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fntdata" ContentType="application/x-fontdata"/>
  <Default Extension="wav" ContentType="audio/x-wav"/>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4.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5.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6.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63" r:id="rId1"/>
    <p:sldMasterId id="2147483665" r:id="rId2"/>
    <p:sldMasterId id="2147483678" r:id="rId3"/>
    <p:sldMasterId id="2147483739" r:id="rId4"/>
    <p:sldMasterId id="2147483778" r:id="rId5"/>
    <p:sldMasterId id="2147483794" r:id="rId6"/>
    <p:sldMasterId id="2147483814" r:id="rId7"/>
  </p:sldMasterIdLst>
  <p:notesMasterIdLst>
    <p:notesMasterId r:id="rId36"/>
  </p:notesMasterIdLst>
  <p:sldIdLst>
    <p:sldId id="256" r:id="rId8"/>
    <p:sldId id="304" r:id="rId9"/>
    <p:sldId id="314" r:id="rId10"/>
    <p:sldId id="413" r:id="rId11"/>
    <p:sldId id="257" r:id="rId12"/>
    <p:sldId id="281" r:id="rId13"/>
    <p:sldId id="258" r:id="rId14"/>
    <p:sldId id="414" r:id="rId15"/>
    <p:sldId id="415" r:id="rId16"/>
    <p:sldId id="360" r:id="rId17"/>
    <p:sldId id="416" r:id="rId18"/>
    <p:sldId id="306" r:id="rId19"/>
    <p:sldId id="417" r:id="rId20"/>
    <p:sldId id="419" r:id="rId21"/>
    <p:sldId id="420" r:id="rId22"/>
    <p:sldId id="418" r:id="rId23"/>
    <p:sldId id="316" r:id="rId24"/>
    <p:sldId id="317" r:id="rId25"/>
    <p:sldId id="318" r:id="rId26"/>
    <p:sldId id="319" r:id="rId27"/>
    <p:sldId id="320" r:id="rId28"/>
    <p:sldId id="265" r:id="rId29"/>
    <p:sldId id="751" r:id="rId30"/>
    <p:sldId id="752" r:id="rId31"/>
    <p:sldId id="753" r:id="rId32"/>
    <p:sldId id="754" r:id="rId33"/>
    <p:sldId id="755" r:id="rId34"/>
    <p:sldId id="756" r:id="rId35"/>
  </p:sldIdLst>
  <p:sldSz cx="9144000" cy="5143500" type="screen16x9"/>
  <p:notesSz cx="6858000" cy="9144000"/>
  <p:embeddedFontLst>
    <p:embeddedFont>
      <p:font typeface="Calibri" pitchFamily="34" charset="0"/>
      <p:regular r:id="rId37"/>
      <p:bold r:id="rId38"/>
      <p:italic r:id="rId39"/>
      <p:boldItalic r:id="rId40"/>
    </p:embeddedFont>
    <p:embeddedFont>
      <p:font typeface="Muli Regular" charset="0"/>
      <p:regular r:id="rId41"/>
      <p:bold r:id="rId42"/>
      <p:italic r:id="rId43"/>
      <p:boldItalic r:id="rId44"/>
    </p:embeddedFont>
    <p:embeddedFont>
      <p:font typeface="Shadows Into Light Two" charset="0"/>
      <p:regular r:id="rId45"/>
    </p:embeddedFont>
    <p:embeddedFont>
      <p:font typeface="Rubik" charset="0"/>
      <p:regular r:id="rId46"/>
      <p:bold r:id="rId47"/>
      <p:italic r:id="rId48"/>
      <p:boldItalic r:id="rId49"/>
    </p:embeddedFont>
    <p:embeddedFont>
      <p:font typeface="Montserrat" charset="0"/>
      <p:regular r:id="rId50"/>
      <p:bold r:id="rId51"/>
      <p:italic r:id="rId52"/>
      <p:boldItalic r:id="rId53"/>
    </p:embeddedFont>
    <p:embeddedFont>
      <p:font typeface="Fredoka One" charset="0"/>
      <p:regular r:id="rId54"/>
    </p:embeddedFont>
    <p:embeddedFont>
      <p:font typeface="Rubik Light" charset="0"/>
      <p:regular r:id="rId55"/>
      <p:bold r:id="rId56"/>
      <p:italic r:id="rId57"/>
      <p:boldItalic r:id="rId58"/>
    </p:embeddedFont>
    <p:embeddedFont>
      <p:font typeface="Chivo Light" charset="0"/>
      <p:regular r:id="rId59"/>
      <p:bold r:id="rId60"/>
      <p:italic r:id="rId61"/>
      <p:boldItalic r:id="rId62"/>
    </p:embeddedFont>
    <p:embeddedFont>
      <p:font typeface="Chivo" charset="0"/>
      <p:regular r:id="rId63"/>
      <p:bold r:id="rId64"/>
      <p:italic r:id="rId65"/>
      <p:boldItalic r:id="rId66"/>
    </p:embeddedFont>
    <p:embeddedFont>
      <p:font typeface="Raleway" charset="0"/>
      <p:regular r:id="rId67"/>
      <p:bold r:id="rId68"/>
    </p:embeddedFont>
    <p:embeddedFont>
      <p:font typeface="Roboto Condensed Light" charset="0"/>
      <p:regular r:id="rId69"/>
    </p:embeddedFont>
    <p:embeddedFont>
      <p:font typeface="Livvic" charset="0"/>
      <p:regular r:id="rId70"/>
      <p:bold r:id="rId71"/>
      <p:italic r:id="rId72"/>
      <p:boldItalic r:id="rId73"/>
    </p:embeddedFont>
    <p:embeddedFont>
      <p:font typeface="等线" charset="-122"/>
      <p:regular r:id="rId74"/>
      <p:bold r:id="rId75"/>
    </p:embeddedFont>
    <p:embeddedFont>
      <p:font typeface="Open Sans" charset="0"/>
      <p:regular r:id="rId76"/>
      <p:bold r:id="rId77"/>
      <p:italic r:id="rId78"/>
      <p:boldItalic r:id="rId79"/>
    </p:embeddedFont>
    <p:embeddedFont>
      <p:font typeface="Antic Slab" charset="0"/>
      <p:regular r:id="rId80"/>
    </p:embeddedFont>
    <p:embeddedFont>
      <p:font typeface="Fira Sans Extra Condensed" charset="0"/>
      <p:regular r:id="rId81"/>
      <p:bold r:id="rId82"/>
    </p:embeddedFont>
    <p:embeddedFont>
      <p:font typeface="Patrick Hand" charset="0"/>
      <p:regular r:id="rId83"/>
    </p:embeddedFont>
    <p:embeddedFont>
      <p:font typeface="Amatic SC" charset="-79"/>
      <p:regular r:id="rId84"/>
      <p:bold r:id="rId8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1B59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CD49EB7D-61FC-4AC8-A641-ADDBBD73FBA7}">
  <a:tblStyle styleId="{CD49EB7D-61FC-4AC8-A641-ADDBBD73FBA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240" y="-84"/>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font" Target="fonts/font3.fntdata"/><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63" Type="http://schemas.openxmlformats.org/officeDocument/2006/relationships/font" Target="fonts/font27.fntdata"/><Relationship Id="rId68" Type="http://schemas.openxmlformats.org/officeDocument/2006/relationships/font" Target="fonts/font32.fntdata"/><Relationship Id="rId76" Type="http://schemas.openxmlformats.org/officeDocument/2006/relationships/font" Target="fonts/font40.fntdata"/><Relationship Id="rId84" Type="http://schemas.openxmlformats.org/officeDocument/2006/relationships/font" Target="fonts/font48.fntdata"/><Relationship Id="rId89" Type="http://schemas.openxmlformats.org/officeDocument/2006/relationships/tableStyles" Target="tableStyles.xml"/><Relationship Id="rId7" Type="http://schemas.openxmlformats.org/officeDocument/2006/relationships/slideMaster" Target="slideMasters/slideMaster7.xml"/><Relationship Id="rId71" Type="http://schemas.openxmlformats.org/officeDocument/2006/relationships/font" Target="fonts/font35.fntdata"/><Relationship Id="rId2" Type="http://schemas.openxmlformats.org/officeDocument/2006/relationships/slideMaster" Target="slideMasters/slideMaster2.xml"/><Relationship Id="rId16" Type="http://schemas.openxmlformats.org/officeDocument/2006/relationships/slide" Target="slides/slide9.xml"/><Relationship Id="rId29" Type="http://schemas.openxmlformats.org/officeDocument/2006/relationships/slide" Target="slides/slide2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font" Target="fonts/font22.fntdata"/><Relationship Id="rId66" Type="http://schemas.openxmlformats.org/officeDocument/2006/relationships/font" Target="fonts/font30.fntdata"/><Relationship Id="rId74" Type="http://schemas.openxmlformats.org/officeDocument/2006/relationships/font" Target="fonts/font38.fntdata"/><Relationship Id="rId79" Type="http://schemas.openxmlformats.org/officeDocument/2006/relationships/font" Target="fonts/font43.fntdata"/><Relationship Id="rId87" Type="http://schemas.openxmlformats.org/officeDocument/2006/relationships/viewProps" Target="viewProps.xml"/><Relationship Id="rId5" Type="http://schemas.openxmlformats.org/officeDocument/2006/relationships/slideMaster" Target="slideMasters/slideMaster5.xml"/><Relationship Id="rId61" Type="http://schemas.openxmlformats.org/officeDocument/2006/relationships/font" Target="fonts/font25.fntdata"/><Relationship Id="rId82" Type="http://schemas.openxmlformats.org/officeDocument/2006/relationships/font" Target="fonts/font46.fntdata"/><Relationship Id="rId19" Type="http://schemas.openxmlformats.org/officeDocument/2006/relationships/slide" Target="slides/slide12.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64" Type="http://schemas.openxmlformats.org/officeDocument/2006/relationships/font" Target="fonts/font28.fntdata"/><Relationship Id="rId69" Type="http://schemas.openxmlformats.org/officeDocument/2006/relationships/font" Target="fonts/font33.fntdata"/><Relationship Id="rId77" Type="http://schemas.openxmlformats.org/officeDocument/2006/relationships/font" Target="fonts/font41.fntdata"/><Relationship Id="rId8" Type="http://schemas.openxmlformats.org/officeDocument/2006/relationships/slide" Target="slides/slide1.xml"/><Relationship Id="rId51" Type="http://schemas.openxmlformats.org/officeDocument/2006/relationships/font" Target="fonts/font15.fntdata"/><Relationship Id="rId72" Type="http://schemas.openxmlformats.org/officeDocument/2006/relationships/font" Target="fonts/font36.fntdata"/><Relationship Id="rId80" Type="http://schemas.openxmlformats.org/officeDocument/2006/relationships/font" Target="fonts/font44.fntdata"/><Relationship Id="rId85" Type="http://schemas.openxmlformats.org/officeDocument/2006/relationships/font" Target="fonts/font49.fntdata"/><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font" Target="fonts/font23.fntdata"/><Relationship Id="rId67" Type="http://schemas.openxmlformats.org/officeDocument/2006/relationships/font" Target="fonts/font31.fntdata"/><Relationship Id="rId20" Type="http://schemas.openxmlformats.org/officeDocument/2006/relationships/slide" Target="slides/slide13.xml"/><Relationship Id="rId41" Type="http://schemas.openxmlformats.org/officeDocument/2006/relationships/font" Target="fonts/font5.fntdata"/><Relationship Id="rId54" Type="http://schemas.openxmlformats.org/officeDocument/2006/relationships/font" Target="fonts/font18.fntdata"/><Relationship Id="rId62" Type="http://schemas.openxmlformats.org/officeDocument/2006/relationships/font" Target="fonts/font26.fntdata"/><Relationship Id="rId70" Type="http://schemas.openxmlformats.org/officeDocument/2006/relationships/font" Target="fonts/font34.fntdata"/><Relationship Id="rId75" Type="http://schemas.openxmlformats.org/officeDocument/2006/relationships/font" Target="fonts/font39.fntdata"/><Relationship Id="rId83" Type="http://schemas.openxmlformats.org/officeDocument/2006/relationships/font" Target="fonts/font47.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font" Target="fonts/font21.fntdata"/><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font" Target="fonts/font8.fntdata"/><Relationship Id="rId52" Type="http://schemas.openxmlformats.org/officeDocument/2006/relationships/font" Target="fonts/font16.fntdata"/><Relationship Id="rId60" Type="http://schemas.openxmlformats.org/officeDocument/2006/relationships/font" Target="fonts/font24.fntdata"/><Relationship Id="rId65" Type="http://schemas.openxmlformats.org/officeDocument/2006/relationships/font" Target="fonts/font29.fntdata"/><Relationship Id="rId73" Type="http://schemas.openxmlformats.org/officeDocument/2006/relationships/font" Target="fonts/font37.fntdata"/><Relationship Id="rId78" Type="http://schemas.openxmlformats.org/officeDocument/2006/relationships/font" Target="fonts/font42.fntdata"/><Relationship Id="rId81" Type="http://schemas.openxmlformats.org/officeDocument/2006/relationships/font" Target="fonts/font45.fntdata"/><Relationship Id="rId86"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352722399"/>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
        <p:cNvGrpSpPr/>
        <p:nvPr/>
      </p:nvGrpSpPr>
      <p:grpSpPr>
        <a:xfrm>
          <a:off x="0" y="0"/>
          <a:ext cx="0" cy="0"/>
          <a:chOff x="0" y="0"/>
          <a:chExt cx="0" cy="0"/>
        </a:xfrm>
      </p:grpSpPr>
      <p:sp>
        <p:nvSpPr>
          <p:cNvPr id="85" name="Google Shape;85;g33d9a80511_1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 name="Google Shape;86;g33d9a80511_1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indent="0" algn="l">
              <a:lnSpc>
                <a:spcPct val="100000"/>
              </a:lnSpc>
              <a:buNone/>
            </a:pPr>
            <a:r>
              <a:rPr lang="en-US" dirty="0">
                <a:latin typeface="Calibri" panose="020F0502020204030204" charset="0"/>
                <a:cs typeface="Calibri" panose="020F0502020204030204" charset="0"/>
                <a:sym typeface="+mn-ea"/>
              </a:rPr>
              <a:t>                    </a:t>
            </a:r>
            <a:r>
              <a:rPr lang="en-US" b="1" dirty="0">
                <a:solidFill>
                  <a:srgbClr val="FF0000"/>
                </a:solidFill>
                <a:latin typeface="Calibri" panose="020F0502020204030204" charset="0"/>
                <a:cs typeface="Calibri" panose="020F0502020204030204" charset="0"/>
                <a:sym typeface="+mn-ea"/>
              </a:rPr>
              <a:t>Luật chơi:</a:t>
            </a:r>
            <a:endParaRPr lang="en-US" dirty="0">
              <a:solidFill>
                <a:schemeClr val="tx1"/>
              </a:solidFill>
              <a:latin typeface="Calibri" panose="020F0502020204030204" charset="0"/>
              <a:cs typeface="Calibri" panose="020F0502020204030204" charset="0"/>
            </a:endParaRPr>
          </a:p>
          <a:p>
            <a:r>
              <a:rPr lang="en-US" dirty="0"/>
              <a:t>- Với mỗi lượt thắng, bấm vào dấu cộng của tổ thắng để cộng +1 điểm. Mỗi tổ được cộng tối đa 5đ, GV có thể tổ chức cho đội nào cộng được 5đ trước thì thắng hoặc chơi trong thời gian 5’, sau 5’ đội nào nhiều điểm trc thì thắng.</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8C8EFA-96ED-4A18-B46D-8BDC030E3AF6}" type="slidenum">
              <a:rPr kumimoji="0" lang="zh-CN" altLang="en-US" sz="1200" b="0" i="0" u="none" strike="noStrike" kern="1200" cap="none" spc="0" normalizeH="0" baseline="0" noProof="0" smtClean="0">
                <a:ln>
                  <a:noFill/>
                </a:ln>
                <a:solidFill>
                  <a:prstClr val="black"/>
                </a:solidFill>
                <a:effectLst/>
                <a:uLnTx/>
                <a:uFillTx/>
                <a:latin typeface="等线"/>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zh-CN" altLang="en-US" sz="1200" b="0" i="0" u="none" strike="noStrike" kern="1200" cap="none" spc="0" normalizeH="0" baseline="0" noProof="0">
              <a:ln>
                <a:noFill/>
              </a:ln>
              <a:solidFill>
                <a:prstClr val="black"/>
              </a:solidFill>
              <a:effectLst/>
              <a:uLnTx/>
              <a:uFillTx/>
              <a:latin typeface="等线"/>
              <a:ea typeface="等线" panose="02010600030101010101" pitchFamily="2" charset="-122"/>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
        <p:cNvGrpSpPr/>
        <p:nvPr/>
      </p:nvGrpSpPr>
      <p:grpSpPr>
        <a:xfrm>
          <a:off x="0" y="0"/>
          <a:ext cx="0" cy="0"/>
          <a:chOff x="0" y="0"/>
          <a:chExt cx="0" cy="0"/>
        </a:xfrm>
      </p:grpSpPr>
      <p:sp>
        <p:nvSpPr>
          <p:cNvPr id="325" name="Google Shape;325;g56c698b077_0_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 name="Google Shape;326;g56c698b077_0_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67519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
        <p:cNvGrpSpPr/>
        <p:nvPr/>
      </p:nvGrpSpPr>
      <p:grpSpPr>
        <a:xfrm>
          <a:off x="0" y="0"/>
          <a:ext cx="0" cy="0"/>
          <a:chOff x="0" y="0"/>
          <a:chExt cx="0" cy="0"/>
        </a:xfrm>
      </p:grpSpPr>
      <p:sp>
        <p:nvSpPr>
          <p:cNvPr id="95" name="Google Shape;95;g33dddc6b2a_12_97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 name="Google Shape;96;g33dddc6b2a_12_9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13"/>
        <p:cNvGrpSpPr/>
        <p:nvPr/>
      </p:nvGrpSpPr>
      <p:grpSpPr>
        <a:xfrm>
          <a:off x="0" y="0"/>
          <a:ext cx="0" cy="0"/>
          <a:chOff x="0" y="0"/>
          <a:chExt cx="0" cy="0"/>
        </a:xfrm>
      </p:grpSpPr>
      <p:sp>
        <p:nvSpPr>
          <p:cNvPr id="13014" name="Google Shape;13014;gc4d6cd5c9a_1_11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15" name="Google Shape;13015;gc4d6cd5c9a_1_11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
        <p:cNvGrpSpPr/>
        <p:nvPr/>
      </p:nvGrpSpPr>
      <p:grpSpPr>
        <a:xfrm>
          <a:off x="0" y="0"/>
          <a:ext cx="0" cy="0"/>
          <a:chOff x="0" y="0"/>
          <a:chExt cx="0" cy="0"/>
        </a:xfrm>
      </p:grpSpPr>
      <p:sp>
        <p:nvSpPr>
          <p:cNvPr id="123" name="Google Shape;123;g56c698b07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 name="Google Shape;124;g56c698b07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A092E09-1C0F-4608-8760-C4F13EFA1B9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Tree>
    <p:extLst>
      <p:ext uri="{BB962C8B-B14F-4D97-AF65-F5344CB8AC3E}">
        <p14:creationId xmlns:p14="http://schemas.microsoft.com/office/powerpoint/2010/main" val="48446387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
        <p:cNvGrpSpPr/>
        <p:nvPr/>
      </p:nvGrpSpPr>
      <p:grpSpPr>
        <a:xfrm>
          <a:off x="0" y="0"/>
          <a:ext cx="0" cy="0"/>
          <a:chOff x="0" y="0"/>
          <a:chExt cx="0" cy="0"/>
        </a:xfrm>
      </p:grpSpPr>
      <p:sp>
        <p:nvSpPr>
          <p:cNvPr id="443" name="Google Shape;443;g33d9a80511_1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 name="Google Shape;444;g33d9a80511_1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15844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
        <p:cNvGrpSpPr/>
        <p:nvPr/>
      </p:nvGrpSpPr>
      <p:grpSpPr>
        <a:xfrm>
          <a:off x="0" y="0"/>
          <a:ext cx="0" cy="0"/>
          <a:chOff x="0" y="0"/>
          <a:chExt cx="0" cy="0"/>
        </a:xfrm>
      </p:grpSpPr>
      <p:sp>
        <p:nvSpPr>
          <p:cNvPr id="923" name="Google Shape;923;g97b1802fb6_1_20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 name="Google Shape;924;g97b1802fb6_1_20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56c698b077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56c698b077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6620364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
        <p:cNvGrpSpPr/>
        <p:nvPr/>
      </p:nvGrpSpPr>
      <p:grpSpPr>
        <a:xfrm>
          <a:off x="0" y="0"/>
          <a:ext cx="0" cy="0"/>
          <a:chOff x="0" y="0"/>
          <a:chExt cx="0" cy="0"/>
        </a:xfrm>
      </p:grpSpPr>
      <p:sp>
        <p:nvSpPr>
          <p:cNvPr id="325" name="Google Shape;325;g56c698b077_0_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 name="Google Shape;326;g56c698b077_0_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audio" Target="../media/audio1.wav"/></Relationships>
</file>

<file path=ppt/slideLayouts/_rels/slideLayout52.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audio" Target="../media/audio1.wav"/></Relationships>
</file>

<file path=ppt/slideLayouts/_rels/slideLayout53.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audio" Target="../media/audio1.wav"/></Relationships>
</file>

<file path=ppt/slideLayouts/_rels/slideLayout54.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audio" Target="../media/audio1.wav"/></Relationships>
</file>

<file path=ppt/slideLayouts/_rels/slideLayout55.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audio" Target="../media/audio1.wav"/></Relationships>
</file>

<file path=ppt/slideLayouts/_rels/slideLayout56.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audio" Target="../media/audio1.wav"/></Relationships>
</file>

<file path=ppt/slideLayouts/_rels/slideLayout57.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audio" Target="../media/audio1.wav"/></Relationships>
</file>

<file path=ppt/slideLayouts/_rels/slideLayout58.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audio" Target="../media/audio1.wav"/></Relationships>
</file>

<file path=ppt/slideLayouts/_rels/slideLayout59.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audio" Target="../media/audio1.wav"/></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audio" Target="../media/audio1.wav"/></Relationships>
</file>

<file path=ppt/slideLayouts/_rels/slideLayout61.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audio" Target="../media/audio1.wav"/></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ing title" type="title">
  <p:cSld name="TITLE">
    <p:spTree>
      <p:nvGrpSpPr>
        <p:cNvPr id="1" name="Shape 8"/>
        <p:cNvGrpSpPr/>
        <p:nvPr/>
      </p:nvGrpSpPr>
      <p:grpSpPr>
        <a:xfrm>
          <a:off x="0" y="0"/>
          <a:ext cx="0" cy="0"/>
          <a:chOff x="0" y="0"/>
          <a:chExt cx="0" cy="0"/>
        </a:xfrm>
      </p:grpSpPr>
      <p:sp>
        <p:nvSpPr>
          <p:cNvPr id="9" name="Google Shape;9;p2"/>
          <p:cNvSpPr/>
          <p:nvPr/>
        </p:nvSpPr>
        <p:spPr>
          <a:xfrm>
            <a:off x="18639" y="1507984"/>
            <a:ext cx="176" cy="172"/>
          </a:xfrm>
          <a:custGeom>
            <a:avLst/>
            <a:gdLst/>
            <a:ahLst/>
            <a:cxnLst/>
            <a:rect l="l" t="t" r="r" b="b"/>
            <a:pathLst>
              <a:path w="1" h="1" extrusionOk="0">
                <a:moveTo>
                  <a:pt x="0" y="0"/>
                </a:moveTo>
                <a:lnTo>
                  <a:pt x="0" y="0"/>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18639" y="2419108"/>
            <a:ext cx="176" cy="172"/>
          </a:xfrm>
          <a:custGeom>
            <a:avLst/>
            <a:gdLst/>
            <a:ahLst/>
            <a:cxnLst/>
            <a:rect l="l" t="t" r="r" b="b"/>
            <a:pathLst>
              <a:path w="1" h="1" extrusionOk="0">
                <a:moveTo>
                  <a:pt x="0" y="0"/>
                </a:move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txBox="1">
            <a:spLocks noGrp="1"/>
          </p:cNvSpPr>
          <p:nvPr>
            <p:ph type="ctrTitle"/>
          </p:nvPr>
        </p:nvSpPr>
        <p:spPr>
          <a:xfrm flipH="1">
            <a:off x="4573775" y="2569875"/>
            <a:ext cx="3394200" cy="670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6000"/>
              <a:buNone/>
              <a:defRPr sz="6000">
                <a:solidFill>
                  <a:schemeClr val="accent3"/>
                </a:solidFill>
              </a:defRPr>
            </a:lvl1pPr>
            <a:lvl2pPr lvl="1" algn="ctr" rtl="0">
              <a:spcBef>
                <a:spcPts val="0"/>
              </a:spcBef>
              <a:spcAft>
                <a:spcPts val="0"/>
              </a:spcAft>
              <a:buClr>
                <a:schemeClr val="accent3"/>
              </a:buClr>
              <a:buSzPts val="5200"/>
              <a:buNone/>
              <a:defRPr sz="5200">
                <a:solidFill>
                  <a:schemeClr val="accent3"/>
                </a:solidFill>
              </a:defRPr>
            </a:lvl2pPr>
            <a:lvl3pPr lvl="2" algn="ctr" rtl="0">
              <a:spcBef>
                <a:spcPts val="0"/>
              </a:spcBef>
              <a:spcAft>
                <a:spcPts val="0"/>
              </a:spcAft>
              <a:buClr>
                <a:schemeClr val="accent3"/>
              </a:buClr>
              <a:buSzPts val="5200"/>
              <a:buNone/>
              <a:defRPr sz="5200">
                <a:solidFill>
                  <a:schemeClr val="accent3"/>
                </a:solidFill>
              </a:defRPr>
            </a:lvl3pPr>
            <a:lvl4pPr lvl="3" algn="ctr" rtl="0">
              <a:spcBef>
                <a:spcPts val="0"/>
              </a:spcBef>
              <a:spcAft>
                <a:spcPts val="0"/>
              </a:spcAft>
              <a:buClr>
                <a:schemeClr val="accent3"/>
              </a:buClr>
              <a:buSzPts val="5200"/>
              <a:buNone/>
              <a:defRPr sz="5200">
                <a:solidFill>
                  <a:schemeClr val="accent3"/>
                </a:solidFill>
              </a:defRPr>
            </a:lvl4pPr>
            <a:lvl5pPr lvl="4" algn="ctr" rtl="0">
              <a:spcBef>
                <a:spcPts val="0"/>
              </a:spcBef>
              <a:spcAft>
                <a:spcPts val="0"/>
              </a:spcAft>
              <a:buClr>
                <a:schemeClr val="accent3"/>
              </a:buClr>
              <a:buSzPts val="5200"/>
              <a:buNone/>
              <a:defRPr sz="5200">
                <a:solidFill>
                  <a:schemeClr val="accent3"/>
                </a:solidFill>
              </a:defRPr>
            </a:lvl5pPr>
            <a:lvl6pPr lvl="5" algn="ctr" rtl="0">
              <a:spcBef>
                <a:spcPts val="0"/>
              </a:spcBef>
              <a:spcAft>
                <a:spcPts val="0"/>
              </a:spcAft>
              <a:buClr>
                <a:schemeClr val="accent3"/>
              </a:buClr>
              <a:buSzPts val="5200"/>
              <a:buNone/>
              <a:defRPr sz="5200">
                <a:solidFill>
                  <a:schemeClr val="accent3"/>
                </a:solidFill>
              </a:defRPr>
            </a:lvl6pPr>
            <a:lvl7pPr lvl="6" algn="ctr" rtl="0">
              <a:spcBef>
                <a:spcPts val="0"/>
              </a:spcBef>
              <a:spcAft>
                <a:spcPts val="0"/>
              </a:spcAft>
              <a:buClr>
                <a:schemeClr val="accent3"/>
              </a:buClr>
              <a:buSzPts val="5200"/>
              <a:buNone/>
              <a:defRPr sz="5200">
                <a:solidFill>
                  <a:schemeClr val="accent3"/>
                </a:solidFill>
              </a:defRPr>
            </a:lvl7pPr>
            <a:lvl8pPr lvl="7" algn="ctr" rtl="0">
              <a:spcBef>
                <a:spcPts val="0"/>
              </a:spcBef>
              <a:spcAft>
                <a:spcPts val="0"/>
              </a:spcAft>
              <a:buClr>
                <a:schemeClr val="accent3"/>
              </a:buClr>
              <a:buSzPts val="5200"/>
              <a:buNone/>
              <a:defRPr sz="5200">
                <a:solidFill>
                  <a:schemeClr val="accent3"/>
                </a:solidFill>
              </a:defRPr>
            </a:lvl8pPr>
            <a:lvl9pPr lvl="8" algn="ctr" rtl="0">
              <a:spcBef>
                <a:spcPts val="0"/>
              </a:spcBef>
              <a:spcAft>
                <a:spcPts val="0"/>
              </a:spcAft>
              <a:buClr>
                <a:schemeClr val="accent3"/>
              </a:buClr>
              <a:buSzPts val="5200"/>
              <a:buNone/>
              <a:defRPr sz="5200">
                <a:solidFill>
                  <a:schemeClr val="accent3"/>
                </a:solidFill>
              </a:defRPr>
            </a:lvl9pPr>
          </a:lstStyle>
          <a:p>
            <a:endParaRPr/>
          </a:p>
        </p:txBody>
      </p:sp>
      <p:sp>
        <p:nvSpPr>
          <p:cNvPr id="14" name="Google Shape;14;p2"/>
          <p:cNvSpPr txBox="1">
            <a:spLocks noGrp="1"/>
          </p:cNvSpPr>
          <p:nvPr>
            <p:ph type="subTitle" idx="1"/>
          </p:nvPr>
        </p:nvSpPr>
        <p:spPr>
          <a:xfrm flipH="1">
            <a:off x="5303675" y="3164175"/>
            <a:ext cx="1934400" cy="67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400"/>
              <a:buNone/>
              <a:defRPr sz="1400">
                <a:solidFill>
                  <a:schemeClr val="accent3"/>
                </a:solidFill>
              </a:defRPr>
            </a:lvl1pPr>
            <a:lvl2pPr lvl="1" algn="ctr" rtl="0">
              <a:lnSpc>
                <a:spcPct val="100000"/>
              </a:lnSpc>
              <a:spcBef>
                <a:spcPts val="0"/>
              </a:spcBef>
              <a:spcAft>
                <a:spcPts val="0"/>
              </a:spcAft>
              <a:buClr>
                <a:schemeClr val="accent3"/>
              </a:buClr>
              <a:buSzPts val="1400"/>
              <a:buNone/>
              <a:defRPr sz="1400">
                <a:solidFill>
                  <a:schemeClr val="accent3"/>
                </a:solidFill>
              </a:defRPr>
            </a:lvl2pPr>
            <a:lvl3pPr lvl="2" algn="ctr" rtl="0">
              <a:lnSpc>
                <a:spcPct val="100000"/>
              </a:lnSpc>
              <a:spcBef>
                <a:spcPts val="0"/>
              </a:spcBef>
              <a:spcAft>
                <a:spcPts val="0"/>
              </a:spcAft>
              <a:buClr>
                <a:schemeClr val="accent3"/>
              </a:buClr>
              <a:buSzPts val="1400"/>
              <a:buNone/>
              <a:defRPr sz="1400">
                <a:solidFill>
                  <a:schemeClr val="accent3"/>
                </a:solidFill>
              </a:defRPr>
            </a:lvl3pPr>
            <a:lvl4pPr lvl="3" algn="ctr" rtl="0">
              <a:lnSpc>
                <a:spcPct val="100000"/>
              </a:lnSpc>
              <a:spcBef>
                <a:spcPts val="0"/>
              </a:spcBef>
              <a:spcAft>
                <a:spcPts val="0"/>
              </a:spcAft>
              <a:buClr>
                <a:schemeClr val="accent3"/>
              </a:buClr>
              <a:buSzPts val="1400"/>
              <a:buNone/>
              <a:defRPr sz="1400">
                <a:solidFill>
                  <a:schemeClr val="accent3"/>
                </a:solidFill>
              </a:defRPr>
            </a:lvl4pPr>
            <a:lvl5pPr lvl="4" algn="ctr" rtl="0">
              <a:lnSpc>
                <a:spcPct val="100000"/>
              </a:lnSpc>
              <a:spcBef>
                <a:spcPts val="0"/>
              </a:spcBef>
              <a:spcAft>
                <a:spcPts val="0"/>
              </a:spcAft>
              <a:buClr>
                <a:schemeClr val="accent3"/>
              </a:buClr>
              <a:buSzPts val="1400"/>
              <a:buNone/>
              <a:defRPr sz="1400">
                <a:solidFill>
                  <a:schemeClr val="accent3"/>
                </a:solidFill>
              </a:defRPr>
            </a:lvl5pPr>
            <a:lvl6pPr lvl="5" algn="ctr" rtl="0">
              <a:lnSpc>
                <a:spcPct val="100000"/>
              </a:lnSpc>
              <a:spcBef>
                <a:spcPts val="0"/>
              </a:spcBef>
              <a:spcAft>
                <a:spcPts val="0"/>
              </a:spcAft>
              <a:buClr>
                <a:schemeClr val="accent3"/>
              </a:buClr>
              <a:buSzPts val="1400"/>
              <a:buNone/>
              <a:defRPr sz="1400">
                <a:solidFill>
                  <a:schemeClr val="accent3"/>
                </a:solidFill>
              </a:defRPr>
            </a:lvl6pPr>
            <a:lvl7pPr lvl="6" algn="ctr" rtl="0">
              <a:lnSpc>
                <a:spcPct val="100000"/>
              </a:lnSpc>
              <a:spcBef>
                <a:spcPts val="0"/>
              </a:spcBef>
              <a:spcAft>
                <a:spcPts val="0"/>
              </a:spcAft>
              <a:buClr>
                <a:schemeClr val="accent3"/>
              </a:buClr>
              <a:buSzPts val="1400"/>
              <a:buNone/>
              <a:defRPr sz="1400">
                <a:solidFill>
                  <a:schemeClr val="accent3"/>
                </a:solidFill>
              </a:defRPr>
            </a:lvl7pPr>
            <a:lvl8pPr lvl="7" algn="ctr" rtl="0">
              <a:lnSpc>
                <a:spcPct val="100000"/>
              </a:lnSpc>
              <a:spcBef>
                <a:spcPts val="0"/>
              </a:spcBef>
              <a:spcAft>
                <a:spcPts val="0"/>
              </a:spcAft>
              <a:buClr>
                <a:schemeClr val="accent3"/>
              </a:buClr>
              <a:buSzPts val="1400"/>
              <a:buNone/>
              <a:defRPr sz="1400">
                <a:solidFill>
                  <a:schemeClr val="accent3"/>
                </a:solidFill>
              </a:defRPr>
            </a:lvl8pPr>
            <a:lvl9pPr lvl="8" algn="ctr" rtl="0">
              <a:lnSpc>
                <a:spcPct val="100000"/>
              </a:lnSpc>
              <a:spcBef>
                <a:spcPts val="0"/>
              </a:spcBef>
              <a:spcAft>
                <a:spcPts val="0"/>
              </a:spcAft>
              <a:buClr>
                <a:schemeClr val="accent3"/>
              </a:buClr>
              <a:buSzPts val="1400"/>
              <a:buNone/>
              <a:defRPr sz="1400">
                <a:solidFill>
                  <a:schemeClr val="accent3"/>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ubtitle">
  <p:cSld name="Subtitle">
    <p:bg>
      <p:bgPr>
        <a:solidFill>
          <a:srgbClr val="EDEEF8"/>
        </a:solidFill>
        <a:effectLst/>
      </p:bgPr>
    </p:bg>
    <p:spTree>
      <p:nvGrpSpPr>
        <p:cNvPr id="1" name="Shape 51"/>
        <p:cNvGrpSpPr/>
        <p:nvPr/>
      </p:nvGrpSpPr>
      <p:grpSpPr>
        <a:xfrm>
          <a:off x="0" y="0"/>
          <a:ext cx="0" cy="0"/>
          <a:chOff x="0" y="0"/>
          <a:chExt cx="0" cy="0"/>
        </a:xfrm>
      </p:grpSpPr>
      <p:sp>
        <p:nvSpPr>
          <p:cNvPr id="52" name="Google Shape;52;p3"/>
          <p:cNvSpPr/>
          <p:nvPr/>
        </p:nvSpPr>
        <p:spPr>
          <a:xfrm rot="2523318">
            <a:off x="218693" y="-460740"/>
            <a:ext cx="5327395" cy="5454036"/>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txBox="1">
            <a:spLocks noGrp="1"/>
          </p:cNvSpPr>
          <p:nvPr>
            <p:ph type="ctrTitle"/>
          </p:nvPr>
        </p:nvSpPr>
        <p:spPr>
          <a:xfrm>
            <a:off x="685800" y="1583350"/>
            <a:ext cx="4437600" cy="1159800"/>
          </a:xfrm>
          <a:prstGeom prst="rect">
            <a:avLst/>
          </a:prstGeom>
        </p:spPr>
        <p:txBody>
          <a:bodyPr spcFirstLastPara="1" wrap="square" lIns="91425" tIns="91425" rIns="91425" bIns="91425" anchor="b" anchorCtr="0"/>
          <a:lstStyle>
            <a:lvl1pPr lvl="0" rtl="0">
              <a:spcBef>
                <a:spcPts val="0"/>
              </a:spcBef>
              <a:spcAft>
                <a:spcPts val="0"/>
              </a:spcAft>
              <a:buSzPts val="4400"/>
              <a:buNone/>
              <a:defRPr sz="44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54" name="Google Shape;54;p3"/>
          <p:cNvSpPr txBox="1">
            <a:spLocks noGrp="1"/>
          </p:cNvSpPr>
          <p:nvPr>
            <p:ph type="subTitle" idx="1"/>
          </p:nvPr>
        </p:nvSpPr>
        <p:spPr>
          <a:xfrm>
            <a:off x="685800" y="2840051"/>
            <a:ext cx="4437600" cy="784800"/>
          </a:xfrm>
          <a:prstGeom prst="rect">
            <a:avLst/>
          </a:prstGeom>
        </p:spPr>
        <p:txBody>
          <a:bodyPr spcFirstLastPara="1" wrap="square" lIns="91425" tIns="91425" rIns="91425" bIns="91425" anchor="t" anchorCtr="0"/>
          <a:lstStyle>
            <a:lvl1pPr lvl="0" rtl="0">
              <a:spcBef>
                <a:spcPts val="0"/>
              </a:spcBef>
              <a:spcAft>
                <a:spcPts val="0"/>
              </a:spcAft>
              <a:buClr>
                <a:schemeClr val="dk2"/>
              </a:buClr>
              <a:buSzPts val="1800"/>
              <a:buNone/>
              <a:defRPr sz="1800">
                <a:solidFill>
                  <a:schemeClr val="dk2"/>
                </a:solidFill>
              </a:defRPr>
            </a:lvl1pPr>
            <a:lvl2pPr lvl="1" rtl="0">
              <a:spcBef>
                <a:spcPts val="0"/>
              </a:spcBef>
              <a:spcAft>
                <a:spcPts val="0"/>
              </a:spcAft>
              <a:buClr>
                <a:schemeClr val="dk2"/>
              </a:buClr>
              <a:buSzPts val="1800"/>
              <a:buNone/>
              <a:defRPr sz="1800">
                <a:solidFill>
                  <a:schemeClr val="dk2"/>
                </a:solidFill>
              </a:defRPr>
            </a:lvl2pPr>
            <a:lvl3pPr lvl="2" rtl="0">
              <a:spcBef>
                <a:spcPts val="0"/>
              </a:spcBef>
              <a:spcAft>
                <a:spcPts val="0"/>
              </a:spcAft>
              <a:buClr>
                <a:schemeClr val="dk2"/>
              </a:buClr>
              <a:buSzPts val="1800"/>
              <a:buNone/>
              <a:defRPr sz="1800">
                <a:solidFill>
                  <a:schemeClr val="dk2"/>
                </a:solidFill>
              </a:defRPr>
            </a:lvl3pPr>
            <a:lvl4pPr lvl="3" rtl="0">
              <a:spcBef>
                <a:spcPts val="0"/>
              </a:spcBef>
              <a:spcAft>
                <a:spcPts val="0"/>
              </a:spcAft>
              <a:buClr>
                <a:schemeClr val="dk2"/>
              </a:buClr>
              <a:buSzPts val="1800"/>
              <a:buNone/>
              <a:defRPr sz="1800">
                <a:solidFill>
                  <a:schemeClr val="dk2"/>
                </a:solidFill>
              </a:defRPr>
            </a:lvl4pPr>
            <a:lvl5pPr lvl="4" rtl="0">
              <a:spcBef>
                <a:spcPts val="0"/>
              </a:spcBef>
              <a:spcAft>
                <a:spcPts val="0"/>
              </a:spcAft>
              <a:buClr>
                <a:schemeClr val="dk2"/>
              </a:buClr>
              <a:buSzPts val="1800"/>
              <a:buNone/>
              <a:defRPr sz="1800">
                <a:solidFill>
                  <a:schemeClr val="dk2"/>
                </a:solidFill>
              </a:defRPr>
            </a:lvl5pPr>
            <a:lvl6pPr lvl="5" rtl="0">
              <a:spcBef>
                <a:spcPts val="0"/>
              </a:spcBef>
              <a:spcAft>
                <a:spcPts val="0"/>
              </a:spcAft>
              <a:buClr>
                <a:schemeClr val="dk2"/>
              </a:buClr>
              <a:buSzPts val="1800"/>
              <a:buNone/>
              <a:defRPr sz="1800">
                <a:solidFill>
                  <a:schemeClr val="dk2"/>
                </a:solidFill>
              </a:defRPr>
            </a:lvl6pPr>
            <a:lvl7pPr lvl="6" rtl="0">
              <a:spcBef>
                <a:spcPts val="0"/>
              </a:spcBef>
              <a:spcAft>
                <a:spcPts val="0"/>
              </a:spcAft>
              <a:buClr>
                <a:schemeClr val="dk2"/>
              </a:buClr>
              <a:buSzPts val="1800"/>
              <a:buNone/>
              <a:defRPr sz="1800">
                <a:solidFill>
                  <a:schemeClr val="dk2"/>
                </a:solidFill>
              </a:defRPr>
            </a:lvl7pPr>
            <a:lvl8pPr lvl="7" rtl="0">
              <a:spcBef>
                <a:spcPts val="0"/>
              </a:spcBef>
              <a:spcAft>
                <a:spcPts val="0"/>
              </a:spcAft>
              <a:buClr>
                <a:schemeClr val="dk2"/>
              </a:buClr>
              <a:buSzPts val="1800"/>
              <a:buNone/>
              <a:defRPr sz="1800">
                <a:solidFill>
                  <a:schemeClr val="dk2"/>
                </a:solidFill>
              </a:defRPr>
            </a:lvl8pPr>
            <a:lvl9pPr lvl="8" rtl="0">
              <a:spcBef>
                <a:spcPts val="0"/>
              </a:spcBef>
              <a:spcAft>
                <a:spcPts val="0"/>
              </a:spcAft>
              <a:buClr>
                <a:schemeClr val="dk2"/>
              </a:buClr>
              <a:buSzPts val="1800"/>
              <a:buNone/>
              <a:defRPr sz="1800">
                <a:solidFill>
                  <a:schemeClr val="dk2"/>
                </a:solidFill>
              </a:defRPr>
            </a:lvl9pPr>
          </a:lstStyle>
          <a:p>
            <a:endParaRPr/>
          </a:p>
        </p:txBody>
      </p:sp>
      <p:sp>
        <p:nvSpPr>
          <p:cNvPr id="55" name="Google Shape;55;p3"/>
          <p:cNvSpPr/>
          <p:nvPr/>
        </p:nvSpPr>
        <p:spPr>
          <a:xfrm rot="6668499">
            <a:off x="5293109" y="3771186"/>
            <a:ext cx="892234" cy="662795"/>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rot="-3835491">
            <a:off x="5235980" y="3951326"/>
            <a:ext cx="467040" cy="423284"/>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rot="-6648350">
            <a:off x="8451648" y="629713"/>
            <a:ext cx="922830" cy="757732"/>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rot="-2488733">
            <a:off x="8249054" y="3830167"/>
            <a:ext cx="993792" cy="738164"/>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AAED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rot="-10736906">
            <a:off x="8409586" y="2375711"/>
            <a:ext cx="825227" cy="747788"/>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rot="-9528265">
            <a:off x="8474418" y="2733034"/>
            <a:ext cx="419693" cy="42504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rot="10491037">
            <a:off x="6391016" y="2371566"/>
            <a:ext cx="971233" cy="1011962"/>
          </a:xfrm>
          <a:custGeom>
            <a:avLst/>
            <a:gdLst/>
            <a:ahLst/>
            <a:cxnLst/>
            <a:rect l="l" t="t" r="r" b="b"/>
            <a:pathLst>
              <a:path w="19959" h="20796" extrusionOk="0">
                <a:moveTo>
                  <a:pt x="9801" y="1"/>
                </a:moveTo>
                <a:lnTo>
                  <a:pt x="8785" y="60"/>
                </a:lnTo>
                <a:lnTo>
                  <a:pt x="7769" y="240"/>
                </a:lnTo>
                <a:lnTo>
                  <a:pt x="6753" y="538"/>
                </a:lnTo>
                <a:lnTo>
                  <a:pt x="5797" y="957"/>
                </a:lnTo>
                <a:lnTo>
                  <a:pt x="4901" y="1495"/>
                </a:lnTo>
                <a:lnTo>
                  <a:pt x="4004" y="2152"/>
                </a:lnTo>
                <a:lnTo>
                  <a:pt x="3347" y="2809"/>
                </a:lnTo>
                <a:lnTo>
                  <a:pt x="2630" y="3586"/>
                </a:lnTo>
                <a:lnTo>
                  <a:pt x="2032" y="4482"/>
                </a:lnTo>
                <a:lnTo>
                  <a:pt x="1435" y="5379"/>
                </a:lnTo>
                <a:lnTo>
                  <a:pt x="957" y="6335"/>
                </a:lnTo>
                <a:lnTo>
                  <a:pt x="538" y="7351"/>
                </a:lnTo>
                <a:lnTo>
                  <a:pt x="240" y="8307"/>
                </a:lnTo>
                <a:lnTo>
                  <a:pt x="60" y="9263"/>
                </a:lnTo>
                <a:lnTo>
                  <a:pt x="1" y="9860"/>
                </a:lnTo>
                <a:lnTo>
                  <a:pt x="60" y="10458"/>
                </a:lnTo>
                <a:lnTo>
                  <a:pt x="120" y="10936"/>
                </a:lnTo>
                <a:lnTo>
                  <a:pt x="240" y="11474"/>
                </a:lnTo>
                <a:lnTo>
                  <a:pt x="598" y="12489"/>
                </a:lnTo>
                <a:lnTo>
                  <a:pt x="957" y="13565"/>
                </a:lnTo>
                <a:lnTo>
                  <a:pt x="1076" y="13924"/>
                </a:lnTo>
                <a:lnTo>
                  <a:pt x="1136" y="14342"/>
                </a:lnTo>
                <a:lnTo>
                  <a:pt x="1136" y="15059"/>
                </a:lnTo>
                <a:lnTo>
                  <a:pt x="1136" y="15836"/>
                </a:lnTo>
                <a:lnTo>
                  <a:pt x="1196" y="16613"/>
                </a:lnTo>
                <a:lnTo>
                  <a:pt x="1375" y="17270"/>
                </a:lnTo>
                <a:lnTo>
                  <a:pt x="1554" y="17808"/>
                </a:lnTo>
                <a:lnTo>
                  <a:pt x="1734" y="18286"/>
                </a:lnTo>
                <a:lnTo>
                  <a:pt x="2032" y="18764"/>
                </a:lnTo>
                <a:lnTo>
                  <a:pt x="2331" y="19122"/>
                </a:lnTo>
                <a:lnTo>
                  <a:pt x="2690" y="19481"/>
                </a:lnTo>
                <a:lnTo>
                  <a:pt x="3048" y="19780"/>
                </a:lnTo>
                <a:lnTo>
                  <a:pt x="3466" y="20019"/>
                </a:lnTo>
                <a:lnTo>
                  <a:pt x="3885" y="20258"/>
                </a:lnTo>
                <a:lnTo>
                  <a:pt x="4363" y="20437"/>
                </a:lnTo>
                <a:lnTo>
                  <a:pt x="4841" y="20556"/>
                </a:lnTo>
                <a:lnTo>
                  <a:pt x="5319" y="20676"/>
                </a:lnTo>
                <a:lnTo>
                  <a:pt x="6335" y="20795"/>
                </a:lnTo>
                <a:lnTo>
                  <a:pt x="7410" y="20736"/>
                </a:lnTo>
                <a:lnTo>
                  <a:pt x="8546" y="20616"/>
                </a:lnTo>
                <a:lnTo>
                  <a:pt x="9681" y="20317"/>
                </a:lnTo>
                <a:lnTo>
                  <a:pt x="10757" y="20019"/>
                </a:lnTo>
                <a:lnTo>
                  <a:pt x="11832" y="19600"/>
                </a:lnTo>
                <a:lnTo>
                  <a:pt x="12848" y="19122"/>
                </a:lnTo>
                <a:lnTo>
                  <a:pt x="13744" y="18585"/>
                </a:lnTo>
                <a:lnTo>
                  <a:pt x="14521" y="17987"/>
                </a:lnTo>
                <a:lnTo>
                  <a:pt x="15238" y="17389"/>
                </a:lnTo>
                <a:lnTo>
                  <a:pt x="15896" y="16792"/>
                </a:lnTo>
                <a:lnTo>
                  <a:pt x="16613" y="16194"/>
                </a:lnTo>
                <a:lnTo>
                  <a:pt x="17270" y="15597"/>
                </a:lnTo>
                <a:lnTo>
                  <a:pt x="17867" y="14999"/>
                </a:lnTo>
                <a:lnTo>
                  <a:pt x="18465" y="14402"/>
                </a:lnTo>
                <a:lnTo>
                  <a:pt x="18943" y="13685"/>
                </a:lnTo>
                <a:lnTo>
                  <a:pt x="19361" y="12908"/>
                </a:lnTo>
                <a:lnTo>
                  <a:pt x="19541" y="12430"/>
                </a:lnTo>
                <a:lnTo>
                  <a:pt x="19660" y="11952"/>
                </a:lnTo>
                <a:lnTo>
                  <a:pt x="19839" y="11055"/>
                </a:lnTo>
                <a:lnTo>
                  <a:pt x="19959" y="10099"/>
                </a:lnTo>
                <a:lnTo>
                  <a:pt x="19899" y="9203"/>
                </a:lnTo>
                <a:lnTo>
                  <a:pt x="19780" y="8247"/>
                </a:lnTo>
                <a:lnTo>
                  <a:pt x="19600" y="7351"/>
                </a:lnTo>
                <a:lnTo>
                  <a:pt x="19302" y="6454"/>
                </a:lnTo>
                <a:lnTo>
                  <a:pt x="18943" y="5618"/>
                </a:lnTo>
                <a:lnTo>
                  <a:pt x="18465" y="4781"/>
                </a:lnTo>
                <a:lnTo>
                  <a:pt x="17867" y="3945"/>
                </a:lnTo>
                <a:lnTo>
                  <a:pt x="17150" y="3108"/>
                </a:lnTo>
                <a:lnTo>
                  <a:pt x="16374" y="2391"/>
                </a:lnTo>
                <a:lnTo>
                  <a:pt x="15537" y="1793"/>
                </a:lnTo>
                <a:lnTo>
                  <a:pt x="14700" y="1256"/>
                </a:lnTo>
                <a:lnTo>
                  <a:pt x="13744" y="777"/>
                </a:lnTo>
                <a:lnTo>
                  <a:pt x="12788" y="419"/>
                </a:lnTo>
                <a:lnTo>
                  <a:pt x="11772" y="180"/>
                </a:lnTo>
                <a:lnTo>
                  <a:pt x="10816"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rot="-7367623">
            <a:off x="6851320" y="3054382"/>
            <a:ext cx="547355" cy="560366"/>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rot="-10076712">
            <a:off x="8276016" y="2450651"/>
            <a:ext cx="930331" cy="696680"/>
          </a:xfrm>
          <a:custGeom>
            <a:avLst/>
            <a:gdLst/>
            <a:ahLst/>
            <a:cxnLst/>
            <a:rect l="l" t="t" r="r" b="b"/>
            <a:pathLst>
              <a:path w="38304" h="28684" extrusionOk="0">
                <a:moveTo>
                  <a:pt x="33404" y="2690"/>
                </a:moveTo>
                <a:lnTo>
                  <a:pt x="34061" y="5200"/>
                </a:lnTo>
                <a:lnTo>
                  <a:pt x="34778" y="7769"/>
                </a:lnTo>
                <a:lnTo>
                  <a:pt x="35017" y="9084"/>
                </a:lnTo>
                <a:lnTo>
                  <a:pt x="35256" y="10398"/>
                </a:lnTo>
                <a:lnTo>
                  <a:pt x="35316" y="11713"/>
                </a:lnTo>
                <a:lnTo>
                  <a:pt x="35316" y="12370"/>
                </a:lnTo>
                <a:lnTo>
                  <a:pt x="35316" y="12968"/>
                </a:lnTo>
                <a:lnTo>
                  <a:pt x="33344" y="12251"/>
                </a:lnTo>
                <a:lnTo>
                  <a:pt x="31313" y="11593"/>
                </a:lnTo>
                <a:lnTo>
                  <a:pt x="29281" y="10996"/>
                </a:lnTo>
                <a:lnTo>
                  <a:pt x="27249" y="10458"/>
                </a:lnTo>
                <a:lnTo>
                  <a:pt x="25277" y="9861"/>
                </a:lnTo>
                <a:lnTo>
                  <a:pt x="23186" y="9323"/>
                </a:lnTo>
                <a:lnTo>
                  <a:pt x="22170" y="9084"/>
                </a:lnTo>
                <a:lnTo>
                  <a:pt x="21094" y="8904"/>
                </a:lnTo>
                <a:lnTo>
                  <a:pt x="20079" y="8785"/>
                </a:lnTo>
                <a:lnTo>
                  <a:pt x="19063" y="8665"/>
                </a:lnTo>
                <a:lnTo>
                  <a:pt x="26233" y="5678"/>
                </a:lnTo>
                <a:lnTo>
                  <a:pt x="33404" y="2690"/>
                </a:lnTo>
                <a:close/>
                <a:moveTo>
                  <a:pt x="17330" y="9442"/>
                </a:moveTo>
                <a:lnTo>
                  <a:pt x="17330" y="9502"/>
                </a:lnTo>
                <a:lnTo>
                  <a:pt x="17270" y="9622"/>
                </a:lnTo>
                <a:lnTo>
                  <a:pt x="17091" y="9980"/>
                </a:lnTo>
                <a:lnTo>
                  <a:pt x="16493" y="10936"/>
                </a:lnTo>
                <a:lnTo>
                  <a:pt x="15358" y="12490"/>
                </a:lnTo>
                <a:lnTo>
                  <a:pt x="14223" y="14342"/>
                </a:lnTo>
                <a:lnTo>
                  <a:pt x="13147" y="16195"/>
                </a:lnTo>
                <a:lnTo>
                  <a:pt x="10996" y="19959"/>
                </a:lnTo>
                <a:lnTo>
                  <a:pt x="10697" y="20676"/>
                </a:lnTo>
                <a:lnTo>
                  <a:pt x="10338" y="21513"/>
                </a:lnTo>
                <a:lnTo>
                  <a:pt x="9920" y="22349"/>
                </a:lnTo>
                <a:lnTo>
                  <a:pt x="9741" y="22708"/>
                </a:lnTo>
                <a:lnTo>
                  <a:pt x="9502" y="22947"/>
                </a:lnTo>
                <a:lnTo>
                  <a:pt x="9263" y="23126"/>
                </a:lnTo>
                <a:lnTo>
                  <a:pt x="8964" y="23186"/>
                </a:lnTo>
                <a:lnTo>
                  <a:pt x="8665" y="23186"/>
                </a:lnTo>
                <a:lnTo>
                  <a:pt x="8367" y="23126"/>
                </a:lnTo>
                <a:lnTo>
                  <a:pt x="8068" y="23007"/>
                </a:lnTo>
                <a:lnTo>
                  <a:pt x="7709" y="22827"/>
                </a:lnTo>
                <a:lnTo>
                  <a:pt x="6992" y="22349"/>
                </a:lnTo>
                <a:lnTo>
                  <a:pt x="6275" y="21812"/>
                </a:lnTo>
                <a:lnTo>
                  <a:pt x="5618" y="21274"/>
                </a:lnTo>
                <a:lnTo>
                  <a:pt x="4602" y="20318"/>
                </a:lnTo>
                <a:lnTo>
                  <a:pt x="3945" y="19660"/>
                </a:lnTo>
                <a:lnTo>
                  <a:pt x="3347" y="19003"/>
                </a:lnTo>
                <a:lnTo>
                  <a:pt x="2750" y="18286"/>
                </a:lnTo>
                <a:lnTo>
                  <a:pt x="2272" y="17509"/>
                </a:lnTo>
                <a:lnTo>
                  <a:pt x="2032" y="17031"/>
                </a:lnTo>
                <a:lnTo>
                  <a:pt x="1913" y="16673"/>
                </a:lnTo>
                <a:lnTo>
                  <a:pt x="1853" y="16493"/>
                </a:lnTo>
                <a:lnTo>
                  <a:pt x="1913" y="16314"/>
                </a:lnTo>
                <a:lnTo>
                  <a:pt x="1973" y="16195"/>
                </a:lnTo>
                <a:lnTo>
                  <a:pt x="2092" y="16015"/>
                </a:lnTo>
                <a:lnTo>
                  <a:pt x="2331" y="15836"/>
                </a:lnTo>
                <a:lnTo>
                  <a:pt x="2570" y="15657"/>
                </a:lnTo>
                <a:lnTo>
                  <a:pt x="3228" y="15418"/>
                </a:lnTo>
                <a:lnTo>
                  <a:pt x="4542" y="14999"/>
                </a:lnTo>
                <a:lnTo>
                  <a:pt x="17330" y="9442"/>
                </a:lnTo>
                <a:close/>
                <a:moveTo>
                  <a:pt x="18107" y="9263"/>
                </a:moveTo>
                <a:lnTo>
                  <a:pt x="18286" y="9323"/>
                </a:lnTo>
                <a:lnTo>
                  <a:pt x="18824" y="9382"/>
                </a:lnTo>
                <a:lnTo>
                  <a:pt x="20437" y="9622"/>
                </a:lnTo>
                <a:lnTo>
                  <a:pt x="21991" y="9920"/>
                </a:lnTo>
                <a:lnTo>
                  <a:pt x="23724" y="10219"/>
                </a:lnTo>
                <a:lnTo>
                  <a:pt x="25516" y="10637"/>
                </a:lnTo>
                <a:lnTo>
                  <a:pt x="27249" y="11115"/>
                </a:lnTo>
                <a:lnTo>
                  <a:pt x="28922" y="11593"/>
                </a:lnTo>
                <a:lnTo>
                  <a:pt x="32388" y="12669"/>
                </a:lnTo>
                <a:lnTo>
                  <a:pt x="33046" y="12908"/>
                </a:lnTo>
                <a:lnTo>
                  <a:pt x="33822" y="13267"/>
                </a:lnTo>
                <a:lnTo>
                  <a:pt x="34599" y="13446"/>
                </a:lnTo>
                <a:lnTo>
                  <a:pt x="34958" y="13506"/>
                </a:lnTo>
                <a:lnTo>
                  <a:pt x="35256" y="13506"/>
                </a:lnTo>
                <a:lnTo>
                  <a:pt x="35137" y="14043"/>
                </a:lnTo>
                <a:lnTo>
                  <a:pt x="34958" y="14641"/>
                </a:lnTo>
                <a:lnTo>
                  <a:pt x="34539" y="15776"/>
                </a:lnTo>
                <a:lnTo>
                  <a:pt x="34061" y="16852"/>
                </a:lnTo>
                <a:lnTo>
                  <a:pt x="33404" y="17868"/>
                </a:lnTo>
                <a:lnTo>
                  <a:pt x="32687" y="18884"/>
                </a:lnTo>
                <a:lnTo>
                  <a:pt x="31850" y="19780"/>
                </a:lnTo>
                <a:lnTo>
                  <a:pt x="30954" y="20676"/>
                </a:lnTo>
                <a:lnTo>
                  <a:pt x="29938" y="21453"/>
                </a:lnTo>
                <a:lnTo>
                  <a:pt x="28922" y="22230"/>
                </a:lnTo>
                <a:lnTo>
                  <a:pt x="27847" y="22887"/>
                </a:lnTo>
                <a:lnTo>
                  <a:pt x="26711" y="23544"/>
                </a:lnTo>
                <a:lnTo>
                  <a:pt x="25576" y="24082"/>
                </a:lnTo>
                <a:lnTo>
                  <a:pt x="24441" y="24501"/>
                </a:lnTo>
                <a:lnTo>
                  <a:pt x="23305" y="24919"/>
                </a:lnTo>
                <a:lnTo>
                  <a:pt x="22170" y="25218"/>
                </a:lnTo>
                <a:lnTo>
                  <a:pt x="21035" y="25457"/>
                </a:lnTo>
                <a:lnTo>
                  <a:pt x="21035" y="25457"/>
                </a:lnTo>
                <a:lnTo>
                  <a:pt x="21094" y="25277"/>
                </a:lnTo>
                <a:lnTo>
                  <a:pt x="21035" y="25098"/>
                </a:lnTo>
                <a:lnTo>
                  <a:pt x="20915" y="24979"/>
                </a:lnTo>
                <a:lnTo>
                  <a:pt x="20796" y="25038"/>
                </a:lnTo>
                <a:lnTo>
                  <a:pt x="20736" y="25038"/>
                </a:lnTo>
                <a:lnTo>
                  <a:pt x="20796" y="24919"/>
                </a:lnTo>
                <a:lnTo>
                  <a:pt x="20796" y="24680"/>
                </a:lnTo>
                <a:lnTo>
                  <a:pt x="20736" y="23963"/>
                </a:lnTo>
                <a:lnTo>
                  <a:pt x="20497" y="22887"/>
                </a:lnTo>
                <a:lnTo>
                  <a:pt x="20198" y="21752"/>
                </a:lnTo>
                <a:lnTo>
                  <a:pt x="19541" y="19421"/>
                </a:lnTo>
                <a:lnTo>
                  <a:pt x="19123" y="18107"/>
                </a:lnTo>
                <a:lnTo>
                  <a:pt x="18704" y="16195"/>
                </a:lnTo>
                <a:lnTo>
                  <a:pt x="18346" y="14282"/>
                </a:lnTo>
                <a:lnTo>
                  <a:pt x="18107" y="12370"/>
                </a:lnTo>
                <a:lnTo>
                  <a:pt x="17987" y="10458"/>
                </a:lnTo>
                <a:lnTo>
                  <a:pt x="19003" y="11713"/>
                </a:lnTo>
                <a:lnTo>
                  <a:pt x="20138" y="13028"/>
                </a:lnTo>
                <a:lnTo>
                  <a:pt x="21274" y="14223"/>
                </a:lnTo>
                <a:lnTo>
                  <a:pt x="22529" y="15418"/>
                </a:lnTo>
                <a:lnTo>
                  <a:pt x="23783" y="16613"/>
                </a:lnTo>
                <a:lnTo>
                  <a:pt x="25038" y="17688"/>
                </a:lnTo>
                <a:lnTo>
                  <a:pt x="26353" y="18764"/>
                </a:lnTo>
                <a:lnTo>
                  <a:pt x="27668" y="19840"/>
                </a:lnTo>
                <a:lnTo>
                  <a:pt x="28146" y="20198"/>
                </a:lnTo>
                <a:lnTo>
                  <a:pt x="28803" y="20736"/>
                </a:lnTo>
                <a:lnTo>
                  <a:pt x="29161" y="20915"/>
                </a:lnTo>
                <a:lnTo>
                  <a:pt x="29520" y="21095"/>
                </a:lnTo>
                <a:lnTo>
                  <a:pt x="29819" y="21095"/>
                </a:lnTo>
                <a:lnTo>
                  <a:pt x="29938" y="21035"/>
                </a:lnTo>
                <a:lnTo>
                  <a:pt x="29998" y="20975"/>
                </a:lnTo>
                <a:lnTo>
                  <a:pt x="30058" y="20855"/>
                </a:lnTo>
                <a:lnTo>
                  <a:pt x="30058" y="20736"/>
                </a:lnTo>
                <a:lnTo>
                  <a:pt x="29998" y="20437"/>
                </a:lnTo>
                <a:lnTo>
                  <a:pt x="29759" y="20198"/>
                </a:lnTo>
                <a:lnTo>
                  <a:pt x="29460" y="19899"/>
                </a:lnTo>
                <a:lnTo>
                  <a:pt x="28743" y="19421"/>
                </a:lnTo>
                <a:lnTo>
                  <a:pt x="28265" y="19123"/>
                </a:lnTo>
                <a:lnTo>
                  <a:pt x="26950" y="18107"/>
                </a:lnTo>
                <a:lnTo>
                  <a:pt x="25636" y="17091"/>
                </a:lnTo>
                <a:lnTo>
                  <a:pt x="24321" y="16015"/>
                </a:lnTo>
                <a:lnTo>
                  <a:pt x="23066" y="14880"/>
                </a:lnTo>
                <a:lnTo>
                  <a:pt x="21871" y="13745"/>
                </a:lnTo>
                <a:lnTo>
                  <a:pt x="20676" y="12550"/>
                </a:lnTo>
                <a:lnTo>
                  <a:pt x="19481" y="11295"/>
                </a:lnTo>
                <a:lnTo>
                  <a:pt x="18943" y="10697"/>
                </a:lnTo>
                <a:lnTo>
                  <a:pt x="18465" y="10040"/>
                </a:lnTo>
                <a:lnTo>
                  <a:pt x="18047" y="9502"/>
                </a:lnTo>
                <a:lnTo>
                  <a:pt x="17987" y="9382"/>
                </a:lnTo>
                <a:lnTo>
                  <a:pt x="17987" y="9263"/>
                </a:lnTo>
                <a:close/>
                <a:moveTo>
                  <a:pt x="17509" y="9861"/>
                </a:moveTo>
                <a:lnTo>
                  <a:pt x="17390" y="10876"/>
                </a:lnTo>
                <a:lnTo>
                  <a:pt x="17390" y="11832"/>
                </a:lnTo>
                <a:lnTo>
                  <a:pt x="17390" y="12848"/>
                </a:lnTo>
                <a:lnTo>
                  <a:pt x="17509" y="13804"/>
                </a:lnTo>
                <a:lnTo>
                  <a:pt x="17629" y="14820"/>
                </a:lnTo>
                <a:lnTo>
                  <a:pt x="17808" y="15776"/>
                </a:lnTo>
                <a:lnTo>
                  <a:pt x="18286" y="17748"/>
                </a:lnTo>
                <a:lnTo>
                  <a:pt x="19302" y="21692"/>
                </a:lnTo>
                <a:lnTo>
                  <a:pt x="19780" y="23604"/>
                </a:lnTo>
                <a:lnTo>
                  <a:pt x="19959" y="24620"/>
                </a:lnTo>
                <a:lnTo>
                  <a:pt x="20138" y="25576"/>
                </a:lnTo>
                <a:lnTo>
                  <a:pt x="18764" y="25696"/>
                </a:lnTo>
                <a:lnTo>
                  <a:pt x="17449" y="25696"/>
                </a:lnTo>
                <a:lnTo>
                  <a:pt x="16135" y="25576"/>
                </a:lnTo>
                <a:lnTo>
                  <a:pt x="14820" y="25457"/>
                </a:lnTo>
                <a:lnTo>
                  <a:pt x="13506" y="25158"/>
                </a:lnTo>
                <a:lnTo>
                  <a:pt x="12191" y="24799"/>
                </a:lnTo>
                <a:lnTo>
                  <a:pt x="10936" y="24321"/>
                </a:lnTo>
                <a:lnTo>
                  <a:pt x="9741" y="23843"/>
                </a:lnTo>
                <a:lnTo>
                  <a:pt x="9980" y="23544"/>
                </a:lnTo>
                <a:lnTo>
                  <a:pt x="10219" y="23186"/>
                </a:lnTo>
                <a:lnTo>
                  <a:pt x="10637" y="22409"/>
                </a:lnTo>
                <a:lnTo>
                  <a:pt x="10996" y="21573"/>
                </a:lnTo>
                <a:lnTo>
                  <a:pt x="11354" y="20855"/>
                </a:lnTo>
                <a:lnTo>
                  <a:pt x="13386" y="17031"/>
                </a:lnTo>
                <a:lnTo>
                  <a:pt x="15418" y="13446"/>
                </a:lnTo>
                <a:lnTo>
                  <a:pt x="17509" y="9861"/>
                </a:lnTo>
                <a:close/>
                <a:moveTo>
                  <a:pt x="35256" y="1973"/>
                </a:moveTo>
                <a:lnTo>
                  <a:pt x="35735" y="3228"/>
                </a:lnTo>
                <a:lnTo>
                  <a:pt x="36213" y="4542"/>
                </a:lnTo>
                <a:lnTo>
                  <a:pt x="36631" y="5857"/>
                </a:lnTo>
                <a:lnTo>
                  <a:pt x="36989" y="7231"/>
                </a:lnTo>
                <a:lnTo>
                  <a:pt x="37228" y="8546"/>
                </a:lnTo>
                <a:lnTo>
                  <a:pt x="37408" y="9920"/>
                </a:lnTo>
                <a:lnTo>
                  <a:pt x="37467" y="11295"/>
                </a:lnTo>
                <a:lnTo>
                  <a:pt x="37348" y="12729"/>
                </a:lnTo>
                <a:lnTo>
                  <a:pt x="37288" y="13386"/>
                </a:lnTo>
                <a:lnTo>
                  <a:pt x="37169" y="14043"/>
                </a:lnTo>
                <a:lnTo>
                  <a:pt x="36989" y="14760"/>
                </a:lnTo>
                <a:lnTo>
                  <a:pt x="36750" y="15418"/>
                </a:lnTo>
                <a:lnTo>
                  <a:pt x="36511" y="16075"/>
                </a:lnTo>
                <a:lnTo>
                  <a:pt x="36213" y="16732"/>
                </a:lnTo>
                <a:lnTo>
                  <a:pt x="35495" y="17987"/>
                </a:lnTo>
                <a:lnTo>
                  <a:pt x="34659" y="19182"/>
                </a:lnTo>
                <a:lnTo>
                  <a:pt x="33763" y="20377"/>
                </a:lnTo>
                <a:lnTo>
                  <a:pt x="32687" y="21453"/>
                </a:lnTo>
                <a:lnTo>
                  <a:pt x="31611" y="22469"/>
                </a:lnTo>
                <a:lnTo>
                  <a:pt x="30416" y="23425"/>
                </a:lnTo>
                <a:lnTo>
                  <a:pt x="29161" y="24321"/>
                </a:lnTo>
                <a:lnTo>
                  <a:pt x="27847" y="25098"/>
                </a:lnTo>
                <a:lnTo>
                  <a:pt x="26532" y="25815"/>
                </a:lnTo>
                <a:lnTo>
                  <a:pt x="25158" y="26413"/>
                </a:lnTo>
                <a:lnTo>
                  <a:pt x="23843" y="26891"/>
                </a:lnTo>
                <a:lnTo>
                  <a:pt x="22469" y="27309"/>
                </a:lnTo>
                <a:lnTo>
                  <a:pt x="21154" y="27548"/>
                </a:lnTo>
                <a:lnTo>
                  <a:pt x="20437" y="27668"/>
                </a:lnTo>
                <a:lnTo>
                  <a:pt x="19660" y="27727"/>
                </a:lnTo>
                <a:lnTo>
                  <a:pt x="18107" y="27727"/>
                </a:lnTo>
                <a:lnTo>
                  <a:pt x="16553" y="27548"/>
                </a:lnTo>
                <a:lnTo>
                  <a:pt x="14999" y="27309"/>
                </a:lnTo>
                <a:lnTo>
                  <a:pt x="13506" y="26951"/>
                </a:lnTo>
                <a:lnTo>
                  <a:pt x="12012" y="26472"/>
                </a:lnTo>
                <a:lnTo>
                  <a:pt x="10578" y="25994"/>
                </a:lnTo>
                <a:lnTo>
                  <a:pt x="9143" y="25397"/>
                </a:lnTo>
                <a:lnTo>
                  <a:pt x="8367" y="25038"/>
                </a:lnTo>
                <a:lnTo>
                  <a:pt x="7650" y="24680"/>
                </a:lnTo>
                <a:lnTo>
                  <a:pt x="6932" y="24262"/>
                </a:lnTo>
                <a:lnTo>
                  <a:pt x="6335" y="23843"/>
                </a:lnTo>
                <a:lnTo>
                  <a:pt x="5678" y="23365"/>
                </a:lnTo>
                <a:lnTo>
                  <a:pt x="5140" y="22827"/>
                </a:lnTo>
                <a:lnTo>
                  <a:pt x="4602" y="22290"/>
                </a:lnTo>
                <a:lnTo>
                  <a:pt x="4064" y="21752"/>
                </a:lnTo>
                <a:lnTo>
                  <a:pt x="3108" y="20557"/>
                </a:lnTo>
                <a:lnTo>
                  <a:pt x="2272" y="19302"/>
                </a:lnTo>
                <a:lnTo>
                  <a:pt x="1435" y="17927"/>
                </a:lnTo>
                <a:lnTo>
                  <a:pt x="658" y="16434"/>
                </a:lnTo>
                <a:lnTo>
                  <a:pt x="957" y="16374"/>
                </a:lnTo>
                <a:lnTo>
                  <a:pt x="1136" y="16434"/>
                </a:lnTo>
                <a:lnTo>
                  <a:pt x="1256" y="16434"/>
                </a:lnTo>
                <a:lnTo>
                  <a:pt x="1315" y="16553"/>
                </a:lnTo>
                <a:lnTo>
                  <a:pt x="1435" y="16912"/>
                </a:lnTo>
                <a:lnTo>
                  <a:pt x="1554" y="17449"/>
                </a:lnTo>
                <a:lnTo>
                  <a:pt x="1734" y="17808"/>
                </a:lnTo>
                <a:lnTo>
                  <a:pt x="1973" y="18226"/>
                </a:lnTo>
                <a:lnTo>
                  <a:pt x="2511" y="18943"/>
                </a:lnTo>
                <a:lnTo>
                  <a:pt x="3048" y="19660"/>
                </a:lnTo>
                <a:lnTo>
                  <a:pt x="3646" y="20377"/>
                </a:lnTo>
                <a:lnTo>
                  <a:pt x="4303" y="20975"/>
                </a:lnTo>
                <a:lnTo>
                  <a:pt x="4961" y="21632"/>
                </a:lnTo>
                <a:lnTo>
                  <a:pt x="5678" y="22230"/>
                </a:lnTo>
                <a:lnTo>
                  <a:pt x="6395" y="22827"/>
                </a:lnTo>
                <a:lnTo>
                  <a:pt x="7231" y="23365"/>
                </a:lnTo>
                <a:lnTo>
                  <a:pt x="8008" y="23903"/>
                </a:lnTo>
                <a:lnTo>
                  <a:pt x="8845" y="24381"/>
                </a:lnTo>
                <a:lnTo>
                  <a:pt x="9681" y="24799"/>
                </a:lnTo>
                <a:lnTo>
                  <a:pt x="10578" y="25158"/>
                </a:lnTo>
                <a:lnTo>
                  <a:pt x="11414" y="25516"/>
                </a:lnTo>
                <a:lnTo>
                  <a:pt x="12310" y="25815"/>
                </a:lnTo>
                <a:lnTo>
                  <a:pt x="13147" y="26054"/>
                </a:lnTo>
                <a:lnTo>
                  <a:pt x="13984" y="26233"/>
                </a:lnTo>
                <a:lnTo>
                  <a:pt x="14820" y="26413"/>
                </a:lnTo>
                <a:lnTo>
                  <a:pt x="15716" y="26532"/>
                </a:lnTo>
                <a:lnTo>
                  <a:pt x="16553" y="26592"/>
                </a:lnTo>
                <a:lnTo>
                  <a:pt x="17449" y="26652"/>
                </a:lnTo>
                <a:lnTo>
                  <a:pt x="18346" y="26652"/>
                </a:lnTo>
                <a:lnTo>
                  <a:pt x="19182" y="26592"/>
                </a:lnTo>
                <a:lnTo>
                  <a:pt x="20079" y="26532"/>
                </a:lnTo>
                <a:lnTo>
                  <a:pt x="20915" y="26413"/>
                </a:lnTo>
                <a:lnTo>
                  <a:pt x="21812" y="26233"/>
                </a:lnTo>
                <a:lnTo>
                  <a:pt x="22648" y="26054"/>
                </a:lnTo>
                <a:lnTo>
                  <a:pt x="23485" y="25815"/>
                </a:lnTo>
                <a:lnTo>
                  <a:pt x="24321" y="25516"/>
                </a:lnTo>
                <a:lnTo>
                  <a:pt x="25158" y="25218"/>
                </a:lnTo>
                <a:lnTo>
                  <a:pt x="26592" y="24620"/>
                </a:lnTo>
                <a:lnTo>
                  <a:pt x="28026" y="23843"/>
                </a:lnTo>
                <a:lnTo>
                  <a:pt x="29341" y="22947"/>
                </a:lnTo>
                <a:lnTo>
                  <a:pt x="30596" y="21991"/>
                </a:lnTo>
                <a:lnTo>
                  <a:pt x="31791" y="20975"/>
                </a:lnTo>
                <a:lnTo>
                  <a:pt x="32328" y="20377"/>
                </a:lnTo>
                <a:lnTo>
                  <a:pt x="32866" y="19780"/>
                </a:lnTo>
                <a:lnTo>
                  <a:pt x="33344" y="19182"/>
                </a:lnTo>
                <a:lnTo>
                  <a:pt x="33822" y="18525"/>
                </a:lnTo>
                <a:lnTo>
                  <a:pt x="34241" y="17868"/>
                </a:lnTo>
                <a:lnTo>
                  <a:pt x="34659" y="17151"/>
                </a:lnTo>
                <a:lnTo>
                  <a:pt x="35077" y="16314"/>
                </a:lnTo>
                <a:lnTo>
                  <a:pt x="35436" y="15478"/>
                </a:lnTo>
                <a:lnTo>
                  <a:pt x="35675" y="14581"/>
                </a:lnTo>
                <a:lnTo>
                  <a:pt x="35914" y="13745"/>
                </a:lnTo>
                <a:lnTo>
                  <a:pt x="36033" y="12848"/>
                </a:lnTo>
                <a:lnTo>
                  <a:pt x="36033" y="11892"/>
                </a:lnTo>
                <a:lnTo>
                  <a:pt x="36033" y="10996"/>
                </a:lnTo>
                <a:lnTo>
                  <a:pt x="35914" y="10040"/>
                </a:lnTo>
                <a:lnTo>
                  <a:pt x="35735" y="8904"/>
                </a:lnTo>
                <a:lnTo>
                  <a:pt x="35495" y="7769"/>
                </a:lnTo>
                <a:lnTo>
                  <a:pt x="34898" y="5439"/>
                </a:lnTo>
                <a:lnTo>
                  <a:pt x="34539" y="4303"/>
                </a:lnTo>
                <a:lnTo>
                  <a:pt x="34420" y="3706"/>
                </a:lnTo>
                <a:lnTo>
                  <a:pt x="34360" y="3168"/>
                </a:lnTo>
                <a:lnTo>
                  <a:pt x="34360" y="2630"/>
                </a:lnTo>
                <a:lnTo>
                  <a:pt x="34360" y="2451"/>
                </a:lnTo>
                <a:lnTo>
                  <a:pt x="34420" y="2331"/>
                </a:lnTo>
                <a:lnTo>
                  <a:pt x="34480" y="2272"/>
                </a:lnTo>
                <a:lnTo>
                  <a:pt x="34659" y="2212"/>
                </a:lnTo>
                <a:lnTo>
                  <a:pt x="35256" y="1973"/>
                </a:lnTo>
                <a:close/>
                <a:moveTo>
                  <a:pt x="35137" y="1"/>
                </a:moveTo>
                <a:lnTo>
                  <a:pt x="34958" y="120"/>
                </a:lnTo>
                <a:lnTo>
                  <a:pt x="34838" y="240"/>
                </a:lnTo>
                <a:lnTo>
                  <a:pt x="34778" y="479"/>
                </a:lnTo>
                <a:lnTo>
                  <a:pt x="34778" y="658"/>
                </a:lnTo>
                <a:lnTo>
                  <a:pt x="34838" y="897"/>
                </a:lnTo>
                <a:lnTo>
                  <a:pt x="34420" y="1017"/>
                </a:lnTo>
                <a:lnTo>
                  <a:pt x="34002" y="1077"/>
                </a:lnTo>
                <a:lnTo>
                  <a:pt x="33643" y="1136"/>
                </a:lnTo>
                <a:lnTo>
                  <a:pt x="33285" y="1256"/>
                </a:lnTo>
                <a:lnTo>
                  <a:pt x="32986" y="1435"/>
                </a:lnTo>
                <a:lnTo>
                  <a:pt x="32567" y="1674"/>
                </a:lnTo>
                <a:lnTo>
                  <a:pt x="32149" y="1973"/>
                </a:lnTo>
                <a:lnTo>
                  <a:pt x="31671" y="2152"/>
                </a:lnTo>
                <a:lnTo>
                  <a:pt x="26652" y="4244"/>
                </a:lnTo>
                <a:lnTo>
                  <a:pt x="21513" y="6395"/>
                </a:lnTo>
                <a:lnTo>
                  <a:pt x="16314" y="8606"/>
                </a:lnTo>
                <a:lnTo>
                  <a:pt x="11474" y="10757"/>
                </a:lnTo>
                <a:lnTo>
                  <a:pt x="6693" y="12968"/>
                </a:lnTo>
                <a:lnTo>
                  <a:pt x="5020" y="13685"/>
                </a:lnTo>
                <a:lnTo>
                  <a:pt x="3347" y="14402"/>
                </a:lnTo>
                <a:lnTo>
                  <a:pt x="2570" y="14760"/>
                </a:lnTo>
                <a:lnTo>
                  <a:pt x="1793" y="15179"/>
                </a:lnTo>
                <a:lnTo>
                  <a:pt x="1076" y="15657"/>
                </a:lnTo>
                <a:lnTo>
                  <a:pt x="479" y="16135"/>
                </a:lnTo>
                <a:lnTo>
                  <a:pt x="419" y="15956"/>
                </a:lnTo>
                <a:lnTo>
                  <a:pt x="359" y="15776"/>
                </a:lnTo>
                <a:lnTo>
                  <a:pt x="240" y="15717"/>
                </a:lnTo>
                <a:lnTo>
                  <a:pt x="61" y="15657"/>
                </a:lnTo>
                <a:lnTo>
                  <a:pt x="1" y="15836"/>
                </a:lnTo>
                <a:lnTo>
                  <a:pt x="1" y="16015"/>
                </a:lnTo>
                <a:lnTo>
                  <a:pt x="61" y="16374"/>
                </a:lnTo>
                <a:lnTo>
                  <a:pt x="180" y="16732"/>
                </a:lnTo>
                <a:lnTo>
                  <a:pt x="539" y="17629"/>
                </a:lnTo>
                <a:lnTo>
                  <a:pt x="1076" y="18704"/>
                </a:lnTo>
                <a:lnTo>
                  <a:pt x="2152" y="20676"/>
                </a:lnTo>
                <a:lnTo>
                  <a:pt x="2869" y="21812"/>
                </a:lnTo>
                <a:lnTo>
                  <a:pt x="3467" y="22648"/>
                </a:lnTo>
                <a:lnTo>
                  <a:pt x="4124" y="23365"/>
                </a:lnTo>
                <a:lnTo>
                  <a:pt x="4841" y="23963"/>
                </a:lnTo>
                <a:lnTo>
                  <a:pt x="5558" y="24560"/>
                </a:lnTo>
                <a:lnTo>
                  <a:pt x="6395" y="25098"/>
                </a:lnTo>
                <a:lnTo>
                  <a:pt x="7231" y="25576"/>
                </a:lnTo>
                <a:lnTo>
                  <a:pt x="8068" y="26054"/>
                </a:lnTo>
                <a:lnTo>
                  <a:pt x="8964" y="26472"/>
                </a:lnTo>
                <a:lnTo>
                  <a:pt x="10996" y="27249"/>
                </a:lnTo>
                <a:lnTo>
                  <a:pt x="12071" y="27548"/>
                </a:lnTo>
                <a:lnTo>
                  <a:pt x="13087" y="27847"/>
                </a:lnTo>
                <a:lnTo>
                  <a:pt x="14103" y="28146"/>
                </a:lnTo>
                <a:lnTo>
                  <a:pt x="15179" y="28325"/>
                </a:lnTo>
                <a:lnTo>
                  <a:pt x="16195" y="28504"/>
                </a:lnTo>
                <a:lnTo>
                  <a:pt x="17270" y="28624"/>
                </a:lnTo>
                <a:lnTo>
                  <a:pt x="18346" y="28683"/>
                </a:lnTo>
                <a:lnTo>
                  <a:pt x="19362" y="28683"/>
                </a:lnTo>
                <a:lnTo>
                  <a:pt x="20437" y="28624"/>
                </a:lnTo>
                <a:lnTo>
                  <a:pt x="21453" y="28504"/>
                </a:lnTo>
                <a:lnTo>
                  <a:pt x="22529" y="28265"/>
                </a:lnTo>
                <a:lnTo>
                  <a:pt x="23544" y="28026"/>
                </a:lnTo>
                <a:lnTo>
                  <a:pt x="24620" y="27668"/>
                </a:lnTo>
                <a:lnTo>
                  <a:pt x="25636" y="27249"/>
                </a:lnTo>
                <a:lnTo>
                  <a:pt x="27309" y="26413"/>
                </a:lnTo>
                <a:lnTo>
                  <a:pt x="28982" y="25457"/>
                </a:lnTo>
                <a:lnTo>
                  <a:pt x="30655" y="24321"/>
                </a:lnTo>
                <a:lnTo>
                  <a:pt x="31432" y="23724"/>
                </a:lnTo>
                <a:lnTo>
                  <a:pt x="32209" y="23126"/>
                </a:lnTo>
                <a:lnTo>
                  <a:pt x="32926" y="22469"/>
                </a:lnTo>
                <a:lnTo>
                  <a:pt x="33643" y="21812"/>
                </a:lnTo>
                <a:lnTo>
                  <a:pt x="34300" y="21095"/>
                </a:lnTo>
                <a:lnTo>
                  <a:pt x="34958" y="20377"/>
                </a:lnTo>
                <a:lnTo>
                  <a:pt x="35555" y="19601"/>
                </a:lnTo>
                <a:lnTo>
                  <a:pt x="36093" y="18824"/>
                </a:lnTo>
                <a:lnTo>
                  <a:pt x="36571" y="17987"/>
                </a:lnTo>
                <a:lnTo>
                  <a:pt x="37049" y="17151"/>
                </a:lnTo>
                <a:lnTo>
                  <a:pt x="37467" y="16135"/>
                </a:lnTo>
                <a:lnTo>
                  <a:pt x="37826" y="15059"/>
                </a:lnTo>
                <a:lnTo>
                  <a:pt x="38065" y="13984"/>
                </a:lnTo>
                <a:lnTo>
                  <a:pt x="38244" y="12968"/>
                </a:lnTo>
                <a:lnTo>
                  <a:pt x="38304" y="11892"/>
                </a:lnTo>
                <a:lnTo>
                  <a:pt x="38304" y="10757"/>
                </a:lnTo>
                <a:lnTo>
                  <a:pt x="38244" y="9681"/>
                </a:lnTo>
                <a:lnTo>
                  <a:pt x="38125" y="8606"/>
                </a:lnTo>
                <a:lnTo>
                  <a:pt x="37945" y="7530"/>
                </a:lnTo>
                <a:lnTo>
                  <a:pt x="37706" y="6454"/>
                </a:lnTo>
                <a:lnTo>
                  <a:pt x="37408" y="5379"/>
                </a:lnTo>
                <a:lnTo>
                  <a:pt x="37109" y="4363"/>
                </a:lnTo>
                <a:lnTo>
                  <a:pt x="36332" y="2272"/>
                </a:lnTo>
                <a:lnTo>
                  <a:pt x="35555" y="300"/>
                </a:lnTo>
                <a:lnTo>
                  <a:pt x="35436" y="61"/>
                </a:lnTo>
                <a:lnTo>
                  <a:pt x="3525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rot="1200934">
            <a:off x="6601793" y="2246758"/>
            <a:ext cx="943967" cy="1038014"/>
          </a:xfrm>
          <a:custGeom>
            <a:avLst/>
            <a:gdLst/>
            <a:ahLst/>
            <a:cxnLst/>
            <a:rect l="l" t="t" r="r" b="b"/>
            <a:pathLst>
              <a:path w="34779" h="38244" extrusionOk="0">
                <a:moveTo>
                  <a:pt x="20975" y="9322"/>
                </a:moveTo>
                <a:lnTo>
                  <a:pt x="20855" y="9382"/>
                </a:lnTo>
                <a:lnTo>
                  <a:pt x="20258" y="9920"/>
                </a:lnTo>
                <a:lnTo>
                  <a:pt x="19839" y="10338"/>
                </a:lnTo>
                <a:lnTo>
                  <a:pt x="19421" y="10816"/>
                </a:lnTo>
                <a:lnTo>
                  <a:pt x="19122" y="11294"/>
                </a:lnTo>
                <a:lnTo>
                  <a:pt x="19003" y="11533"/>
                </a:lnTo>
                <a:lnTo>
                  <a:pt x="18943" y="11712"/>
                </a:lnTo>
                <a:lnTo>
                  <a:pt x="18943" y="11892"/>
                </a:lnTo>
                <a:lnTo>
                  <a:pt x="19003" y="12011"/>
                </a:lnTo>
                <a:lnTo>
                  <a:pt x="19182" y="12071"/>
                </a:lnTo>
                <a:lnTo>
                  <a:pt x="19421" y="12131"/>
                </a:lnTo>
                <a:lnTo>
                  <a:pt x="19541" y="12071"/>
                </a:lnTo>
                <a:lnTo>
                  <a:pt x="19720" y="11952"/>
                </a:lnTo>
                <a:lnTo>
                  <a:pt x="20019" y="11593"/>
                </a:lnTo>
                <a:lnTo>
                  <a:pt x="20497" y="10816"/>
                </a:lnTo>
                <a:lnTo>
                  <a:pt x="20676" y="10517"/>
                </a:lnTo>
                <a:lnTo>
                  <a:pt x="20915" y="9980"/>
                </a:lnTo>
                <a:lnTo>
                  <a:pt x="20975" y="9681"/>
                </a:lnTo>
                <a:lnTo>
                  <a:pt x="21034" y="9442"/>
                </a:lnTo>
                <a:lnTo>
                  <a:pt x="21034" y="9382"/>
                </a:lnTo>
                <a:lnTo>
                  <a:pt x="20975" y="9322"/>
                </a:lnTo>
                <a:close/>
                <a:moveTo>
                  <a:pt x="23245" y="15238"/>
                </a:moveTo>
                <a:lnTo>
                  <a:pt x="22827" y="15298"/>
                </a:lnTo>
                <a:lnTo>
                  <a:pt x="22708" y="15358"/>
                </a:lnTo>
                <a:lnTo>
                  <a:pt x="22588" y="15477"/>
                </a:lnTo>
                <a:lnTo>
                  <a:pt x="22588" y="15656"/>
                </a:lnTo>
                <a:lnTo>
                  <a:pt x="22708" y="15836"/>
                </a:lnTo>
                <a:lnTo>
                  <a:pt x="22827" y="15955"/>
                </a:lnTo>
                <a:lnTo>
                  <a:pt x="23126" y="16075"/>
                </a:lnTo>
                <a:lnTo>
                  <a:pt x="23843" y="16254"/>
                </a:lnTo>
                <a:lnTo>
                  <a:pt x="24560" y="16373"/>
                </a:lnTo>
                <a:lnTo>
                  <a:pt x="25277" y="16373"/>
                </a:lnTo>
                <a:lnTo>
                  <a:pt x="25755" y="16254"/>
                </a:lnTo>
                <a:lnTo>
                  <a:pt x="25934" y="16134"/>
                </a:lnTo>
                <a:lnTo>
                  <a:pt x="26054" y="16075"/>
                </a:lnTo>
                <a:lnTo>
                  <a:pt x="26054" y="16015"/>
                </a:lnTo>
                <a:lnTo>
                  <a:pt x="26054" y="15895"/>
                </a:lnTo>
                <a:lnTo>
                  <a:pt x="25815" y="15776"/>
                </a:lnTo>
                <a:lnTo>
                  <a:pt x="25038" y="15537"/>
                </a:lnTo>
                <a:lnTo>
                  <a:pt x="24440" y="15417"/>
                </a:lnTo>
                <a:lnTo>
                  <a:pt x="23843" y="15298"/>
                </a:lnTo>
                <a:lnTo>
                  <a:pt x="23245" y="15238"/>
                </a:lnTo>
                <a:close/>
                <a:moveTo>
                  <a:pt x="16792" y="18166"/>
                </a:moveTo>
                <a:lnTo>
                  <a:pt x="16553" y="18226"/>
                </a:lnTo>
                <a:lnTo>
                  <a:pt x="16075" y="18465"/>
                </a:lnTo>
                <a:lnTo>
                  <a:pt x="15776" y="18644"/>
                </a:lnTo>
                <a:lnTo>
                  <a:pt x="15358" y="19122"/>
                </a:lnTo>
                <a:lnTo>
                  <a:pt x="14939" y="19779"/>
                </a:lnTo>
                <a:lnTo>
                  <a:pt x="14760" y="20138"/>
                </a:lnTo>
                <a:lnTo>
                  <a:pt x="14641" y="20496"/>
                </a:lnTo>
                <a:lnTo>
                  <a:pt x="14641" y="20795"/>
                </a:lnTo>
                <a:lnTo>
                  <a:pt x="14641" y="20915"/>
                </a:lnTo>
                <a:lnTo>
                  <a:pt x="14700" y="21034"/>
                </a:lnTo>
                <a:lnTo>
                  <a:pt x="14820" y="21094"/>
                </a:lnTo>
                <a:lnTo>
                  <a:pt x="14939" y="21094"/>
                </a:lnTo>
                <a:lnTo>
                  <a:pt x="15059" y="21034"/>
                </a:lnTo>
                <a:lnTo>
                  <a:pt x="15238" y="20915"/>
                </a:lnTo>
                <a:lnTo>
                  <a:pt x="15537" y="20616"/>
                </a:lnTo>
                <a:lnTo>
                  <a:pt x="15895" y="20138"/>
                </a:lnTo>
                <a:lnTo>
                  <a:pt x="16553" y="19122"/>
                </a:lnTo>
                <a:lnTo>
                  <a:pt x="16971" y="18405"/>
                </a:lnTo>
                <a:lnTo>
                  <a:pt x="17031" y="18226"/>
                </a:lnTo>
                <a:lnTo>
                  <a:pt x="17031" y="18166"/>
                </a:lnTo>
                <a:close/>
                <a:moveTo>
                  <a:pt x="23365" y="22110"/>
                </a:moveTo>
                <a:lnTo>
                  <a:pt x="23245" y="22229"/>
                </a:lnTo>
                <a:lnTo>
                  <a:pt x="23245" y="22409"/>
                </a:lnTo>
                <a:lnTo>
                  <a:pt x="23245" y="22707"/>
                </a:lnTo>
                <a:lnTo>
                  <a:pt x="23245" y="22946"/>
                </a:lnTo>
                <a:lnTo>
                  <a:pt x="23305" y="23185"/>
                </a:lnTo>
                <a:lnTo>
                  <a:pt x="23425" y="23305"/>
                </a:lnTo>
                <a:lnTo>
                  <a:pt x="23544" y="23484"/>
                </a:lnTo>
                <a:lnTo>
                  <a:pt x="23783" y="23604"/>
                </a:lnTo>
                <a:lnTo>
                  <a:pt x="24261" y="23843"/>
                </a:lnTo>
                <a:lnTo>
                  <a:pt x="24560" y="23962"/>
                </a:lnTo>
                <a:lnTo>
                  <a:pt x="25098" y="23962"/>
                </a:lnTo>
                <a:lnTo>
                  <a:pt x="25337" y="23843"/>
                </a:lnTo>
                <a:lnTo>
                  <a:pt x="25516" y="23664"/>
                </a:lnTo>
                <a:lnTo>
                  <a:pt x="25695" y="23544"/>
                </a:lnTo>
                <a:lnTo>
                  <a:pt x="25755" y="23425"/>
                </a:lnTo>
                <a:lnTo>
                  <a:pt x="25695" y="23305"/>
                </a:lnTo>
                <a:lnTo>
                  <a:pt x="25636" y="23185"/>
                </a:lnTo>
                <a:lnTo>
                  <a:pt x="25516" y="23066"/>
                </a:lnTo>
                <a:lnTo>
                  <a:pt x="25217" y="22827"/>
                </a:lnTo>
                <a:lnTo>
                  <a:pt x="24321" y="22528"/>
                </a:lnTo>
                <a:lnTo>
                  <a:pt x="23962" y="22409"/>
                </a:lnTo>
                <a:lnTo>
                  <a:pt x="23723" y="22289"/>
                </a:lnTo>
                <a:lnTo>
                  <a:pt x="23484" y="22110"/>
                </a:lnTo>
                <a:close/>
                <a:moveTo>
                  <a:pt x="9024" y="23783"/>
                </a:moveTo>
                <a:lnTo>
                  <a:pt x="8486" y="24142"/>
                </a:lnTo>
                <a:lnTo>
                  <a:pt x="8068" y="24440"/>
                </a:lnTo>
                <a:lnTo>
                  <a:pt x="7709" y="24799"/>
                </a:lnTo>
                <a:lnTo>
                  <a:pt x="7410" y="25157"/>
                </a:lnTo>
                <a:lnTo>
                  <a:pt x="7291" y="25337"/>
                </a:lnTo>
                <a:lnTo>
                  <a:pt x="7291" y="25516"/>
                </a:lnTo>
                <a:lnTo>
                  <a:pt x="7291" y="25635"/>
                </a:lnTo>
                <a:lnTo>
                  <a:pt x="7350" y="25755"/>
                </a:lnTo>
                <a:lnTo>
                  <a:pt x="7470" y="25874"/>
                </a:lnTo>
                <a:lnTo>
                  <a:pt x="7709" y="25934"/>
                </a:lnTo>
                <a:lnTo>
                  <a:pt x="7888" y="25934"/>
                </a:lnTo>
                <a:lnTo>
                  <a:pt x="8068" y="25874"/>
                </a:lnTo>
                <a:lnTo>
                  <a:pt x="8247" y="25815"/>
                </a:lnTo>
                <a:lnTo>
                  <a:pt x="8426" y="25635"/>
                </a:lnTo>
                <a:lnTo>
                  <a:pt x="8725" y="25277"/>
                </a:lnTo>
                <a:lnTo>
                  <a:pt x="8964" y="24859"/>
                </a:lnTo>
                <a:lnTo>
                  <a:pt x="9083" y="24440"/>
                </a:lnTo>
                <a:lnTo>
                  <a:pt x="9203" y="24082"/>
                </a:lnTo>
                <a:lnTo>
                  <a:pt x="9143" y="23843"/>
                </a:lnTo>
                <a:lnTo>
                  <a:pt x="9143" y="23783"/>
                </a:lnTo>
                <a:close/>
                <a:moveTo>
                  <a:pt x="17330" y="27129"/>
                </a:moveTo>
                <a:lnTo>
                  <a:pt x="17210" y="27189"/>
                </a:lnTo>
                <a:lnTo>
                  <a:pt x="16852" y="27368"/>
                </a:lnTo>
                <a:lnTo>
                  <a:pt x="16553" y="27607"/>
                </a:lnTo>
                <a:lnTo>
                  <a:pt x="16314" y="27966"/>
                </a:lnTo>
                <a:lnTo>
                  <a:pt x="16134" y="28324"/>
                </a:lnTo>
                <a:lnTo>
                  <a:pt x="16075" y="28623"/>
                </a:lnTo>
                <a:lnTo>
                  <a:pt x="16075" y="28743"/>
                </a:lnTo>
                <a:lnTo>
                  <a:pt x="16134" y="28802"/>
                </a:lnTo>
                <a:lnTo>
                  <a:pt x="16314" y="28862"/>
                </a:lnTo>
                <a:lnTo>
                  <a:pt x="16493" y="28862"/>
                </a:lnTo>
                <a:lnTo>
                  <a:pt x="16672" y="28802"/>
                </a:lnTo>
                <a:lnTo>
                  <a:pt x="16911" y="28623"/>
                </a:lnTo>
                <a:lnTo>
                  <a:pt x="17150" y="28384"/>
                </a:lnTo>
                <a:lnTo>
                  <a:pt x="17389" y="28145"/>
                </a:lnTo>
                <a:lnTo>
                  <a:pt x="17569" y="27846"/>
                </a:lnTo>
                <a:lnTo>
                  <a:pt x="17688" y="27607"/>
                </a:lnTo>
                <a:lnTo>
                  <a:pt x="17688" y="27428"/>
                </a:lnTo>
                <a:lnTo>
                  <a:pt x="17688" y="27368"/>
                </a:lnTo>
                <a:lnTo>
                  <a:pt x="17628" y="27249"/>
                </a:lnTo>
                <a:lnTo>
                  <a:pt x="17509" y="27189"/>
                </a:lnTo>
                <a:lnTo>
                  <a:pt x="17330" y="27129"/>
                </a:lnTo>
                <a:close/>
                <a:moveTo>
                  <a:pt x="27548" y="27548"/>
                </a:moveTo>
                <a:lnTo>
                  <a:pt x="27368" y="27607"/>
                </a:lnTo>
                <a:lnTo>
                  <a:pt x="27249" y="27727"/>
                </a:lnTo>
                <a:lnTo>
                  <a:pt x="27189" y="27906"/>
                </a:lnTo>
                <a:lnTo>
                  <a:pt x="27189" y="28026"/>
                </a:lnTo>
                <a:lnTo>
                  <a:pt x="27189" y="28205"/>
                </a:lnTo>
                <a:lnTo>
                  <a:pt x="27309" y="28563"/>
                </a:lnTo>
                <a:lnTo>
                  <a:pt x="27607" y="28922"/>
                </a:lnTo>
                <a:lnTo>
                  <a:pt x="27787" y="29041"/>
                </a:lnTo>
                <a:lnTo>
                  <a:pt x="28026" y="29161"/>
                </a:lnTo>
                <a:lnTo>
                  <a:pt x="28205" y="29221"/>
                </a:lnTo>
                <a:lnTo>
                  <a:pt x="28444" y="29281"/>
                </a:lnTo>
                <a:lnTo>
                  <a:pt x="28683" y="29221"/>
                </a:lnTo>
                <a:lnTo>
                  <a:pt x="28922" y="29161"/>
                </a:lnTo>
                <a:lnTo>
                  <a:pt x="29101" y="29041"/>
                </a:lnTo>
                <a:lnTo>
                  <a:pt x="29221" y="28922"/>
                </a:lnTo>
                <a:lnTo>
                  <a:pt x="29281" y="28802"/>
                </a:lnTo>
                <a:lnTo>
                  <a:pt x="29281" y="28683"/>
                </a:lnTo>
                <a:lnTo>
                  <a:pt x="29161" y="28384"/>
                </a:lnTo>
                <a:lnTo>
                  <a:pt x="28982" y="28145"/>
                </a:lnTo>
                <a:lnTo>
                  <a:pt x="28803" y="28145"/>
                </a:lnTo>
                <a:lnTo>
                  <a:pt x="28325" y="27906"/>
                </a:lnTo>
                <a:lnTo>
                  <a:pt x="27847" y="27667"/>
                </a:lnTo>
                <a:lnTo>
                  <a:pt x="27727" y="27548"/>
                </a:lnTo>
                <a:close/>
                <a:moveTo>
                  <a:pt x="23058" y="974"/>
                </a:moveTo>
                <a:lnTo>
                  <a:pt x="23126" y="1196"/>
                </a:lnTo>
                <a:lnTo>
                  <a:pt x="23544" y="2211"/>
                </a:lnTo>
                <a:lnTo>
                  <a:pt x="24082" y="3347"/>
                </a:lnTo>
                <a:lnTo>
                  <a:pt x="25217" y="5558"/>
                </a:lnTo>
                <a:lnTo>
                  <a:pt x="25875" y="6932"/>
                </a:lnTo>
                <a:lnTo>
                  <a:pt x="27368" y="10697"/>
                </a:lnTo>
                <a:lnTo>
                  <a:pt x="28803" y="14521"/>
                </a:lnTo>
                <a:lnTo>
                  <a:pt x="30177" y="18345"/>
                </a:lnTo>
                <a:lnTo>
                  <a:pt x="30834" y="20257"/>
                </a:lnTo>
                <a:lnTo>
                  <a:pt x="31372" y="22229"/>
                </a:lnTo>
                <a:lnTo>
                  <a:pt x="31850" y="24440"/>
                </a:lnTo>
                <a:lnTo>
                  <a:pt x="32268" y="26651"/>
                </a:lnTo>
                <a:lnTo>
                  <a:pt x="32567" y="28504"/>
                </a:lnTo>
                <a:lnTo>
                  <a:pt x="32627" y="29101"/>
                </a:lnTo>
                <a:lnTo>
                  <a:pt x="32627" y="29340"/>
                </a:lnTo>
                <a:lnTo>
                  <a:pt x="32627" y="29460"/>
                </a:lnTo>
                <a:lnTo>
                  <a:pt x="32507" y="29639"/>
                </a:lnTo>
                <a:lnTo>
                  <a:pt x="32388" y="29759"/>
                </a:lnTo>
                <a:lnTo>
                  <a:pt x="31970" y="30117"/>
                </a:lnTo>
                <a:lnTo>
                  <a:pt x="31312" y="30535"/>
                </a:lnTo>
                <a:lnTo>
                  <a:pt x="30655" y="30954"/>
                </a:lnTo>
                <a:lnTo>
                  <a:pt x="29878" y="31252"/>
                </a:lnTo>
                <a:lnTo>
                  <a:pt x="29101" y="31432"/>
                </a:lnTo>
                <a:lnTo>
                  <a:pt x="28265" y="31611"/>
                </a:lnTo>
                <a:lnTo>
                  <a:pt x="27428" y="31730"/>
                </a:lnTo>
                <a:lnTo>
                  <a:pt x="26532" y="31790"/>
                </a:lnTo>
                <a:lnTo>
                  <a:pt x="25695" y="31850"/>
                </a:lnTo>
                <a:lnTo>
                  <a:pt x="23903" y="31790"/>
                </a:lnTo>
                <a:lnTo>
                  <a:pt x="22170" y="31611"/>
                </a:lnTo>
                <a:lnTo>
                  <a:pt x="19003" y="31252"/>
                </a:lnTo>
                <a:lnTo>
                  <a:pt x="16971" y="30954"/>
                </a:lnTo>
                <a:lnTo>
                  <a:pt x="14999" y="30655"/>
                </a:lnTo>
                <a:lnTo>
                  <a:pt x="13027" y="30237"/>
                </a:lnTo>
                <a:lnTo>
                  <a:pt x="11055" y="29759"/>
                </a:lnTo>
                <a:lnTo>
                  <a:pt x="10099" y="29460"/>
                </a:lnTo>
                <a:lnTo>
                  <a:pt x="9143" y="29161"/>
                </a:lnTo>
                <a:lnTo>
                  <a:pt x="7291" y="28384"/>
                </a:lnTo>
                <a:lnTo>
                  <a:pt x="6335" y="28026"/>
                </a:lnTo>
                <a:lnTo>
                  <a:pt x="5438" y="27727"/>
                </a:lnTo>
                <a:lnTo>
                  <a:pt x="4482" y="27428"/>
                </a:lnTo>
                <a:lnTo>
                  <a:pt x="3526" y="27249"/>
                </a:lnTo>
                <a:lnTo>
                  <a:pt x="8605" y="20616"/>
                </a:lnTo>
                <a:lnTo>
                  <a:pt x="13685" y="13983"/>
                </a:lnTo>
                <a:lnTo>
                  <a:pt x="15597" y="11473"/>
                </a:lnTo>
                <a:lnTo>
                  <a:pt x="18883" y="7171"/>
                </a:lnTo>
                <a:lnTo>
                  <a:pt x="20556" y="4900"/>
                </a:lnTo>
                <a:lnTo>
                  <a:pt x="21931" y="2928"/>
                </a:lnTo>
                <a:lnTo>
                  <a:pt x="22409" y="2152"/>
                </a:lnTo>
                <a:lnTo>
                  <a:pt x="22827" y="1494"/>
                </a:lnTo>
                <a:lnTo>
                  <a:pt x="23006" y="1076"/>
                </a:lnTo>
                <a:lnTo>
                  <a:pt x="23058" y="974"/>
                </a:lnTo>
                <a:close/>
                <a:moveTo>
                  <a:pt x="3168" y="27727"/>
                </a:moveTo>
                <a:lnTo>
                  <a:pt x="3825" y="28324"/>
                </a:lnTo>
                <a:lnTo>
                  <a:pt x="4602" y="28802"/>
                </a:lnTo>
                <a:lnTo>
                  <a:pt x="5438" y="29161"/>
                </a:lnTo>
                <a:lnTo>
                  <a:pt x="6335" y="29520"/>
                </a:lnTo>
                <a:lnTo>
                  <a:pt x="7291" y="29878"/>
                </a:lnTo>
                <a:lnTo>
                  <a:pt x="8187" y="30117"/>
                </a:lnTo>
                <a:lnTo>
                  <a:pt x="9920" y="30595"/>
                </a:lnTo>
                <a:lnTo>
                  <a:pt x="12071" y="31193"/>
                </a:lnTo>
                <a:lnTo>
                  <a:pt x="14222" y="31671"/>
                </a:lnTo>
                <a:lnTo>
                  <a:pt x="16373" y="32029"/>
                </a:lnTo>
                <a:lnTo>
                  <a:pt x="18584" y="32328"/>
                </a:lnTo>
                <a:lnTo>
                  <a:pt x="20377" y="32567"/>
                </a:lnTo>
                <a:lnTo>
                  <a:pt x="22230" y="32746"/>
                </a:lnTo>
                <a:lnTo>
                  <a:pt x="24082" y="32806"/>
                </a:lnTo>
                <a:lnTo>
                  <a:pt x="25934" y="32806"/>
                </a:lnTo>
                <a:lnTo>
                  <a:pt x="26831" y="32746"/>
                </a:lnTo>
                <a:lnTo>
                  <a:pt x="27787" y="32627"/>
                </a:lnTo>
                <a:lnTo>
                  <a:pt x="28683" y="32507"/>
                </a:lnTo>
                <a:lnTo>
                  <a:pt x="29579" y="32268"/>
                </a:lnTo>
                <a:lnTo>
                  <a:pt x="30416" y="32029"/>
                </a:lnTo>
                <a:lnTo>
                  <a:pt x="31253" y="31671"/>
                </a:lnTo>
                <a:lnTo>
                  <a:pt x="32089" y="31312"/>
                </a:lnTo>
                <a:lnTo>
                  <a:pt x="32866" y="30834"/>
                </a:lnTo>
                <a:lnTo>
                  <a:pt x="33045" y="32029"/>
                </a:lnTo>
                <a:lnTo>
                  <a:pt x="33165" y="32388"/>
                </a:lnTo>
                <a:lnTo>
                  <a:pt x="33165" y="32567"/>
                </a:lnTo>
                <a:lnTo>
                  <a:pt x="33105" y="32627"/>
                </a:lnTo>
                <a:lnTo>
                  <a:pt x="32985" y="32746"/>
                </a:lnTo>
                <a:lnTo>
                  <a:pt x="32866" y="32806"/>
                </a:lnTo>
                <a:lnTo>
                  <a:pt x="32448" y="32806"/>
                </a:lnTo>
                <a:lnTo>
                  <a:pt x="32209" y="32985"/>
                </a:lnTo>
                <a:lnTo>
                  <a:pt x="31850" y="33105"/>
                </a:lnTo>
                <a:lnTo>
                  <a:pt x="31133" y="33284"/>
                </a:lnTo>
                <a:lnTo>
                  <a:pt x="29759" y="33583"/>
                </a:lnTo>
                <a:lnTo>
                  <a:pt x="28026" y="33762"/>
                </a:lnTo>
                <a:lnTo>
                  <a:pt x="26233" y="33882"/>
                </a:lnTo>
                <a:lnTo>
                  <a:pt x="24500" y="33882"/>
                </a:lnTo>
                <a:lnTo>
                  <a:pt x="22708" y="33762"/>
                </a:lnTo>
                <a:lnTo>
                  <a:pt x="20915" y="33643"/>
                </a:lnTo>
                <a:lnTo>
                  <a:pt x="19182" y="33463"/>
                </a:lnTo>
                <a:lnTo>
                  <a:pt x="15716" y="33045"/>
                </a:lnTo>
                <a:lnTo>
                  <a:pt x="13924" y="32746"/>
                </a:lnTo>
                <a:lnTo>
                  <a:pt x="12191" y="32388"/>
                </a:lnTo>
                <a:lnTo>
                  <a:pt x="10517" y="31969"/>
                </a:lnTo>
                <a:lnTo>
                  <a:pt x="8844" y="31432"/>
                </a:lnTo>
                <a:lnTo>
                  <a:pt x="7231" y="30834"/>
                </a:lnTo>
                <a:lnTo>
                  <a:pt x="5618" y="30237"/>
                </a:lnTo>
                <a:lnTo>
                  <a:pt x="2331" y="28802"/>
                </a:lnTo>
                <a:lnTo>
                  <a:pt x="3168" y="27727"/>
                </a:lnTo>
                <a:close/>
                <a:moveTo>
                  <a:pt x="22887" y="0"/>
                </a:moveTo>
                <a:lnTo>
                  <a:pt x="22887" y="60"/>
                </a:lnTo>
                <a:lnTo>
                  <a:pt x="22827" y="180"/>
                </a:lnTo>
                <a:lnTo>
                  <a:pt x="22887" y="419"/>
                </a:lnTo>
                <a:lnTo>
                  <a:pt x="23030" y="885"/>
                </a:lnTo>
                <a:lnTo>
                  <a:pt x="23006" y="837"/>
                </a:lnTo>
                <a:lnTo>
                  <a:pt x="22827" y="1016"/>
                </a:lnTo>
                <a:lnTo>
                  <a:pt x="22349" y="1554"/>
                </a:lnTo>
                <a:lnTo>
                  <a:pt x="20676" y="3646"/>
                </a:lnTo>
                <a:lnTo>
                  <a:pt x="15597" y="10039"/>
                </a:lnTo>
                <a:lnTo>
                  <a:pt x="10278" y="16851"/>
                </a:lnTo>
                <a:lnTo>
                  <a:pt x="7291" y="20676"/>
                </a:lnTo>
                <a:lnTo>
                  <a:pt x="3526" y="25635"/>
                </a:lnTo>
                <a:lnTo>
                  <a:pt x="2690" y="26711"/>
                </a:lnTo>
                <a:lnTo>
                  <a:pt x="1435" y="28145"/>
                </a:lnTo>
                <a:lnTo>
                  <a:pt x="837" y="28922"/>
                </a:lnTo>
                <a:lnTo>
                  <a:pt x="359" y="29639"/>
                </a:lnTo>
                <a:lnTo>
                  <a:pt x="180" y="29998"/>
                </a:lnTo>
                <a:lnTo>
                  <a:pt x="60" y="30296"/>
                </a:lnTo>
                <a:lnTo>
                  <a:pt x="1" y="30595"/>
                </a:lnTo>
                <a:lnTo>
                  <a:pt x="1" y="30834"/>
                </a:lnTo>
                <a:lnTo>
                  <a:pt x="60" y="31013"/>
                </a:lnTo>
                <a:lnTo>
                  <a:pt x="180" y="31252"/>
                </a:lnTo>
                <a:lnTo>
                  <a:pt x="538" y="31671"/>
                </a:lnTo>
                <a:lnTo>
                  <a:pt x="1016" y="32089"/>
                </a:lnTo>
                <a:lnTo>
                  <a:pt x="1554" y="32507"/>
                </a:lnTo>
                <a:lnTo>
                  <a:pt x="2749" y="33284"/>
                </a:lnTo>
                <a:lnTo>
                  <a:pt x="3646" y="33822"/>
                </a:lnTo>
                <a:lnTo>
                  <a:pt x="4721" y="34479"/>
                </a:lnTo>
                <a:lnTo>
                  <a:pt x="5797" y="35077"/>
                </a:lnTo>
                <a:lnTo>
                  <a:pt x="6932" y="35615"/>
                </a:lnTo>
                <a:lnTo>
                  <a:pt x="8127" y="36093"/>
                </a:lnTo>
                <a:lnTo>
                  <a:pt x="9322" y="36511"/>
                </a:lnTo>
                <a:lnTo>
                  <a:pt x="10517" y="36869"/>
                </a:lnTo>
                <a:lnTo>
                  <a:pt x="11713" y="37168"/>
                </a:lnTo>
                <a:lnTo>
                  <a:pt x="12908" y="37467"/>
                </a:lnTo>
                <a:lnTo>
                  <a:pt x="14163" y="37706"/>
                </a:lnTo>
                <a:lnTo>
                  <a:pt x="15358" y="37885"/>
                </a:lnTo>
                <a:lnTo>
                  <a:pt x="16613" y="38005"/>
                </a:lnTo>
                <a:lnTo>
                  <a:pt x="17867" y="38124"/>
                </a:lnTo>
                <a:lnTo>
                  <a:pt x="20377" y="38244"/>
                </a:lnTo>
                <a:lnTo>
                  <a:pt x="22887" y="38184"/>
                </a:lnTo>
                <a:lnTo>
                  <a:pt x="25397" y="38124"/>
                </a:lnTo>
                <a:lnTo>
                  <a:pt x="27906" y="37945"/>
                </a:lnTo>
                <a:lnTo>
                  <a:pt x="30296" y="37945"/>
                </a:lnTo>
                <a:lnTo>
                  <a:pt x="30954" y="37885"/>
                </a:lnTo>
                <a:lnTo>
                  <a:pt x="31551" y="37826"/>
                </a:lnTo>
                <a:lnTo>
                  <a:pt x="32089" y="37706"/>
                </a:lnTo>
                <a:lnTo>
                  <a:pt x="32627" y="37586"/>
                </a:lnTo>
                <a:lnTo>
                  <a:pt x="32926" y="37467"/>
                </a:lnTo>
                <a:lnTo>
                  <a:pt x="33224" y="37288"/>
                </a:lnTo>
                <a:lnTo>
                  <a:pt x="33344" y="37228"/>
                </a:lnTo>
                <a:lnTo>
                  <a:pt x="33344" y="37049"/>
                </a:lnTo>
                <a:lnTo>
                  <a:pt x="33344" y="36929"/>
                </a:lnTo>
                <a:lnTo>
                  <a:pt x="33224" y="36690"/>
                </a:lnTo>
                <a:lnTo>
                  <a:pt x="33105" y="36571"/>
                </a:lnTo>
                <a:lnTo>
                  <a:pt x="32866" y="36511"/>
                </a:lnTo>
                <a:lnTo>
                  <a:pt x="32567" y="36451"/>
                </a:lnTo>
                <a:lnTo>
                  <a:pt x="32209" y="36511"/>
                </a:lnTo>
                <a:lnTo>
                  <a:pt x="31073" y="36630"/>
                </a:lnTo>
                <a:lnTo>
                  <a:pt x="28564" y="36869"/>
                </a:lnTo>
                <a:lnTo>
                  <a:pt x="25994" y="37049"/>
                </a:lnTo>
                <a:lnTo>
                  <a:pt x="23484" y="37168"/>
                </a:lnTo>
                <a:lnTo>
                  <a:pt x="20915" y="37168"/>
                </a:lnTo>
                <a:lnTo>
                  <a:pt x="19481" y="37108"/>
                </a:lnTo>
                <a:lnTo>
                  <a:pt x="18106" y="37049"/>
                </a:lnTo>
                <a:lnTo>
                  <a:pt x="16672" y="36929"/>
                </a:lnTo>
                <a:lnTo>
                  <a:pt x="15238" y="36750"/>
                </a:lnTo>
                <a:lnTo>
                  <a:pt x="13864" y="36571"/>
                </a:lnTo>
                <a:lnTo>
                  <a:pt x="12489" y="36272"/>
                </a:lnTo>
                <a:lnTo>
                  <a:pt x="11115" y="35913"/>
                </a:lnTo>
                <a:lnTo>
                  <a:pt x="9741" y="35555"/>
                </a:lnTo>
                <a:lnTo>
                  <a:pt x="8486" y="35077"/>
                </a:lnTo>
                <a:lnTo>
                  <a:pt x="7291" y="34599"/>
                </a:lnTo>
                <a:lnTo>
                  <a:pt x="6096" y="34061"/>
                </a:lnTo>
                <a:lnTo>
                  <a:pt x="4900" y="33404"/>
                </a:lnTo>
                <a:lnTo>
                  <a:pt x="3646" y="32567"/>
                </a:lnTo>
                <a:lnTo>
                  <a:pt x="2451" y="31730"/>
                </a:lnTo>
                <a:lnTo>
                  <a:pt x="1913" y="31312"/>
                </a:lnTo>
                <a:lnTo>
                  <a:pt x="1674" y="31133"/>
                </a:lnTo>
                <a:lnTo>
                  <a:pt x="1494" y="30954"/>
                </a:lnTo>
                <a:lnTo>
                  <a:pt x="1255" y="30476"/>
                </a:lnTo>
                <a:lnTo>
                  <a:pt x="1255" y="30296"/>
                </a:lnTo>
                <a:lnTo>
                  <a:pt x="1315" y="30177"/>
                </a:lnTo>
                <a:lnTo>
                  <a:pt x="1554" y="29818"/>
                </a:lnTo>
                <a:lnTo>
                  <a:pt x="1972" y="29281"/>
                </a:lnTo>
                <a:lnTo>
                  <a:pt x="2749" y="29878"/>
                </a:lnTo>
                <a:lnTo>
                  <a:pt x="3586" y="30416"/>
                </a:lnTo>
                <a:lnTo>
                  <a:pt x="4422" y="30954"/>
                </a:lnTo>
                <a:lnTo>
                  <a:pt x="5259" y="31372"/>
                </a:lnTo>
                <a:lnTo>
                  <a:pt x="6155" y="31790"/>
                </a:lnTo>
                <a:lnTo>
                  <a:pt x="7052" y="32149"/>
                </a:lnTo>
                <a:lnTo>
                  <a:pt x="8008" y="32448"/>
                </a:lnTo>
                <a:lnTo>
                  <a:pt x="8904" y="32746"/>
                </a:lnTo>
                <a:lnTo>
                  <a:pt x="10816" y="33224"/>
                </a:lnTo>
                <a:lnTo>
                  <a:pt x="12788" y="33643"/>
                </a:lnTo>
                <a:lnTo>
                  <a:pt x="14700" y="33941"/>
                </a:lnTo>
                <a:lnTo>
                  <a:pt x="16672" y="34121"/>
                </a:lnTo>
                <a:lnTo>
                  <a:pt x="20676" y="34599"/>
                </a:lnTo>
                <a:lnTo>
                  <a:pt x="22887" y="34838"/>
                </a:lnTo>
                <a:lnTo>
                  <a:pt x="25098" y="34957"/>
                </a:lnTo>
                <a:lnTo>
                  <a:pt x="27249" y="34957"/>
                </a:lnTo>
                <a:lnTo>
                  <a:pt x="28325" y="34838"/>
                </a:lnTo>
                <a:lnTo>
                  <a:pt x="29400" y="34718"/>
                </a:lnTo>
                <a:lnTo>
                  <a:pt x="30416" y="34479"/>
                </a:lnTo>
                <a:lnTo>
                  <a:pt x="31372" y="34240"/>
                </a:lnTo>
                <a:lnTo>
                  <a:pt x="32328" y="33882"/>
                </a:lnTo>
                <a:lnTo>
                  <a:pt x="33224" y="33404"/>
                </a:lnTo>
                <a:lnTo>
                  <a:pt x="33284" y="34300"/>
                </a:lnTo>
                <a:lnTo>
                  <a:pt x="33344" y="35435"/>
                </a:lnTo>
                <a:lnTo>
                  <a:pt x="33404" y="36033"/>
                </a:lnTo>
                <a:lnTo>
                  <a:pt x="33523" y="36571"/>
                </a:lnTo>
                <a:lnTo>
                  <a:pt x="33643" y="37049"/>
                </a:lnTo>
                <a:lnTo>
                  <a:pt x="33762" y="37347"/>
                </a:lnTo>
                <a:lnTo>
                  <a:pt x="34061" y="37586"/>
                </a:lnTo>
                <a:lnTo>
                  <a:pt x="34240" y="37646"/>
                </a:lnTo>
                <a:lnTo>
                  <a:pt x="34420" y="37706"/>
                </a:lnTo>
                <a:lnTo>
                  <a:pt x="34599" y="37706"/>
                </a:lnTo>
                <a:lnTo>
                  <a:pt x="34718" y="37646"/>
                </a:lnTo>
                <a:lnTo>
                  <a:pt x="34778" y="37467"/>
                </a:lnTo>
                <a:lnTo>
                  <a:pt x="34778" y="37228"/>
                </a:lnTo>
                <a:lnTo>
                  <a:pt x="34001" y="31730"/>
                </a:lnTo>
                <a:lnTo>
                  <a:pt x="33822" y="30535"/>
                </a:lnTo>
                <a:lnTo>
                  <a:pt x="33762" y="30296"/>
                </a:lnTo>
                <a:lnTo>
                  <a:pt x="33822" y="30117"/>
                </a:lnTo>
                <a:lnTo>
                  <a:pt x="33882" y="29998"/>
                </a:lnTo>
                <a:lnTo>
                  <a:pt x="34121" y="29878"/>
                </a:lnTo>
                <a:lnTo>
                  <a:pt x="34181" y="29579"/>
                </a:lnTo>
                <a:lnTo>
                  <a:pt x="34181" y="29101"/>
                </a:lnTo>
                <a:lnTo>
                  <a:pt x="34121" y="28922"/>
                </a:lnTo>
                <a:lnTo>
                  <a:pt x="34061" y="28802"/>
                </a:lnTo>
                <a:lnTo>
                  <a:pt x="34001" y="28743"/>
                </a:lnTo>
                <a:lnTo>
                  <a:pt x="33882" y="28743"/>
                </a:lnTo>
                <a:lnTo>
                  <a:pt x="33643" y="28922"/>
                </a:lnTo>
                <a:lnTo>
                  <a:pt x="33284" y="26831"/>
                </a:lnTo>
                <a:lnTo>
                  <a:pt x="32866" y="24799"/>
                </a:lnTo>
                <a:lnTo>
                  <a:pt x="32448" y="22767"/>
                </a:lnTo>
                <a:lnTo>
                  <a:pt x="31910" y="20795"/>
                </a:lnTo>
                <a:lnTo>
                  <a:pt x="31312" y="18823"/>
                </a:lnTo>
                <a:lnTo>
                  <a:pt x="30715" y="16851"/>
                </a:lnTo>
                <a:lnTo>
                  <a:pt x="29998" y="14880"/>
                </a:lnTo>
                <a:lnTo>
                  <a:pt x="29281" y="12908"/>
                </a:lnTo>
                <a:lnTo>
                  <a:pt x="27787" y="9143"/>
                </a:lnTo>
                <a:lnTo>
                  <a:pt x="26353" y="5378"/>
                </a:lnTo>
                <a:lnTo>
                  <a:pt x="25755" y="4243"/>
                </a:lnTo>
                <a:lnTo>
                  <a:pt x="24739" y="2331"/>
                </a:lnTo>
                <a:lnTo>
                  <a:pt x="24142" y="1375"/>
                </a:lnTo>
                <a:lnTo>
                  <a:pt x="23604" y="538"/>
                </a:lnTo>
                <a:lnTo>
                  <a:pt x="23365" y="299"/>
                </a:lnTo>
                <a:lnTo>
                  <a:pt x="23126" y="60"/>
                </a:lnTo>
                <a:lnTo>
                  <a:pt x="23006"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rot="-2801891">
            <a:off x="8349992" y="393255"/>
            <a:ext cx="742845" cy="1166149"/>
          </a:xfrm>
          <a:custGeom>
            <a:avLst/>
            <a:gdLst/>
            <a:ahLst/>
            <a:cxnLst/>
            <a:rect l="l" t="t" r="r" b="b"/>
            <a:pathLst>
              <a:path w="27369" h="42965" extrusionOk="0">
                <a:moveTo>
                  <a:pt x="7709" y="23066"/>
                </a:moveTo>
                <a:lnTo>
                  <a:pt x="7530" y="23125"/>
                </a:lnTo>
                <a:lnTo>
                  <a:pt x="7350" y="23185"/>
                </a:lnTo>
                <a:lnTo>
                  <a:pt x="7291" y="23305"/>
                </a:lnTo>
                <a:lnTo>
                  <a:pt x="7231" y="23424"/>
                </a:lnTo>
                <a:lnTo>
                  <a:pt x="7231" y="23544"/>
                </a:lnTo>
                <a:lnTo>
                  <a:pt x="7231" y="23723"/>
                </a:lnTo>
                <a:lnTo>
                  <a:pt x="7350" y="24022"/>
                </a:lnTo>
                <a:lnTo>
                  <a:pt x="7589" y="24201"/>
                </a:lnTo>
                <a:lnTo>
                  <a:pt x="7709" y="24320"/>
                </a:lnTo>
                <a:lnTo>
                  <a:pt x="7948" y="24320"/>
                </a:lnTo>
                <a:lnTo>
                  <a:pt x="8067" y="24261"/>
                </a:lnTo>
                <a:lnTo>
                  <a:pt x="8187" y="24141"/>
                </a:lnTo>
                <a:lnTo>
                  <a:pt x="8306" y="23962"/>
                </a:lnTo>
                <a:lnTo>
                  <a:pt x="8366" y="23783"/>
                </a:lnTo>
                <a:lnTo>
                  <a:pt x="8366" y="23603"/>
                </a:lnTo>
                <a:lnTo>
                  <a:pt x="8306" y="23484"/>
                </a:lnTo>
                <a:lnTo>
                  <a:pt x="8247" y="23305"/>
                </a:lnTo>
                <a:lnTo>
                  <a:pt x="8187" y="23185"/>
                </a:lnTo>
                <a:lnTo>
                  <a:pt x="8067" y="23125"/>
                </a:lnTo>
                <a:lnTo>
                  <a:pt x="7888" y="23066"/>
                </a:lnTo>
                <a:close/>
                <a:moveTo>
                  <a:pt x="6633" y="25934"/>
                </a:moveTo>
                <a:lnTo>
                  <a:pt x="6514" y="25994"/>
                </a:lnTo>
                <a:lnTo>
                  <a:pt x="6335" y="26053"/>
                </a:lnTo>
                <a:lnTo>
                  <a:pt x="6215" y="26173"/>
                </a:lnTo>
                <a:lnTo>
                  <a:pt x="5976" y="26531"/>
                </a:lnTo>
                <a:lnTo>
                  <a:pt x="5856" y="26830"/>
                </a:lnTo>
                <a:lnTo>
                  <a:pt x="5856" y="27009"/>
                </a:lnTo>
                <a:lnTo>
                  <a:pt x="5916" y="27129"/>
                </a:lnTo>
                <a:lnTo>
                  <a:pt x="5976" y="27248"/>
                </a:lnTo>
                <a:lnTo>
                  <a:pt x="6096" y="27308"/>
                </a:lnTo>
                <a:lnTo>
                  <a:pt x="6215" y="27308"/>
                </a:lnTo>
                <a:lnTo>
                  <a:pt x="6454" y="27248"/>
                </a:lnTo>
                <a:lnTo>
                  <a:pt x="6813" y="27129"/>
                </a:lnTo>
                <a:lnTo>
                  <a:pt x="6932" y="27069"/>
                </a:lnTo>
                <a:lnTo>
                  <a:pt x="7052" y="26950"/>
                </a:lnTo>
                <a:lnTo>
                  <a:pt x="7111" y="26830"/>
                </a:lnTo>
                <a:lnTo>
                  <a:pt x="7171" y="26651"/>
                </a:lnTo>
                <a:lnTo>
                  <a:pt x="7171" y="26531"/>
                </a:lnTo>
                <a:lnTo>
                  <a:pt x="7111" y="26352"/>
                </a:lnTo>
                <a:lnTo>
                  <a:pt x="6932" y="26113"/>
                </a:lnTo>
                <a:lnTo>
                  <a:pt x="6813" y="25994"/>
                </a:lnTo>
                <a:lnTo>
                  <a:pt x="6633" y="25934"/>
                </a:lnTo>
                <a:close/>
                <a:moveTo>
                  <a:pt x="8545" y="28981"/>
                </a:moveTo>
                <a:lnTo>
                  <a:pt x="8366" y="29041"/>
                </a:lnTo>
                <a:lnTo>
                  <a:pt x="8247" y="29161"/>
                </a:lnTo>
                <a:lnTo>
                  <a:pt x="8127" y="29340"/>
                </a:lnTo>
                <a:lnTo>
                  <a:pt x="8127" y="29459"/>
                </a:lnTo>
                <a:lnTo>
                  <a:pt x="8127" y="29639"/>
                </a:lnTo>
                <a:lnTo>
                  <a:pt x="8306" y="29818"/>
                </a:lnTo>
                <a:lnTo>
                  <a:pt x="8486" y="29937"/>
                </a:lnTo>
                <a:lnTo>
                  <a:pt x="8665" y="29937"/>
                </a:lnTo>
                <a:lnTo>
                  <a:pt x="8844" y="29878"/>
                </a:lnTo>
                <a:lnTo>
                  <a:pt x="8964" y="29818"/>
                </a:lnTo>
                <a:lnTo>
                  <a:pt x="9083" y="29639"/>
                </a:lnTo>
                <a:lnTo>
                  <a:pt x="9083" y="29459"/>
                </a:lnTo>
                <a:lnTo>
                  <a:pt x="9024" y="29220"/>
                </a:lnTo>
                <a:lnTo>
                  <a:pt x="8844" y="29041"/>
                </a:lnTo>
                <a:lnTo>
                  <a:pt x="8725" y="28981"/>
                </a:lnTo>
                <a:close/>
                <a:moveTo>
                  <a:pt x="5976" y="29280"/>
                </a:moveTo>
                <a:lnTo>
                  <a:pt x="5797" y="29400"/>
                </a:lnTo>
                <a:lnTo>
                  <a:pt x="5617" y="29579"/>
                </a:lnTo>
                <a:lnTo>
                  <a:pt x="5558" y="29758"/>
                </a:lnTo>
                <a:lnTo>
                  <a:pt x="5558" y="29997"/>
                </a:lnTo>
                <a:lnTo>
                  <a:pt x="5617" y="30117"/>
                </a:lnTo>
                <a:lnTo>
                  <a:pt x="5677" y="30176"/>
                </a:lnTo>
                <a:lnTo>
                  <a:pt x="5797" y="30236"/>
                </a:lnTo>
                <a:lnTo>
                  <a:pt x="6096" y="30236"/>
                </a:lnTo>
                <a:lnTo>
                  <a:pt x="6215" y="30176"/>
                </a:lnTo>
                <a:lnTo>
                  <a:pt x="6394" y="29997"/>
                </a:lnTo>
                <a:lnTo>
                  <a:pt x="6394" y="29818"/>
                </a:lnTo>
                <a:lnTo>
                  <a:pt x="6335" y="29519"/>
                </a:lnTo>
                <a:lnTo>
                  <a:pt x="6275" y="29400"/>
                </a:lnTo>
                <a:lnTo>
                  <a:pt x="6155" y="29340"/>
                </a:lnTo>
                <a:lnTo>
                  <a:pt x="6096" y="29280"/>
                </a:lnTo>
                <a:close/>
                <a:moveTo>
                  <a:pt x="2869" y="29818"/>
                </a:moveTo>
                <a:lnTo>
                  <a:pt x="2749" y="29878"/>
                </a:lnTo>
                <a:lnTo>
                  <a:pt x="2570" y="30057"/>
                </a:lnTo>
                <a:lnTo>
                  <a:pt x="2510" y="30296"/>
                </a:lnTo>
                <a:lnTo>
                  <a:pt x="2510" y="30595"/>
                </a:lnTo>
                <a:lnTo>
                  <a:pt x="2570" y="30834"/>
                </a:lnTo>
                <a:lnTo>
                  <a:pt x="2630" y="30893"/>
                </a:lnTo>
                <a:lnTo>
                  <a:pt x="2749" y="30953"/>
                </a:lnTo>
                <a:lnTo>
                  <a:pt x="2869" y="31013"/>
                </a:lnTo>
                <a:lnTo>
                  <a:pt x="2988" y="31013"/>
                </a:lnTo>
                <a:lnTo>
                  <a:pt x="3227" y="30953"/>
                </a:lnTo>
                <a:lnTo>
                  <a:pt x="3407" y="30834"/>
                </a:lnTo>
                <a:lnTo>
                  <a:pt x="3526" y="30714"/>
                </a:lnTo>
                <a:lnTo>
                  <a:pt x="3646" y="30535"/>
                </a:lnTo>
                <a:lnTo>
                  <a:pt x="3705" y="30356"/>
                </a:lnTo>
                <a:lnTo>
                  <a:pt x="3646" y="30176"/>
                </a:lnTo>
                <a:lnTo>
                  <a:pt x="3526" y="30057"/>
                </a:lnTo>
                <a:lnTo>
                  <a:pt x="3347" y="29878"/>
                </a:lnTo>
                <a:lnTo>
                  <a:pt x="3167" y="29818"/>
                </a:lnTo>
                <a:close/>
                <a:moveTo>
                  <a:pt x="3227" y="32806"/>
                </a:moveTo>
                <a:lnTo>
                  <a:pt x="3048" y="32925"/>
                </a:lnTo>
                <a:lnTo>
                  <a:pt x="2928" y="33104"/>
                </a:lnTo>
                <a:lnTo>
                  <a:pt x="2869" y="33284"/>
                </a:lnTo>
                <a:lnTo>
                  <a:pt x="2809" y="33523"/>
                </a:lnTo>
                <a:lnTo>
                  <a:pt x="2869" y="33702"/>
                </a:lnTo>
                <a:lnTo>
                  <a:pt x="2988" y="33821"/>
                </a:lnTo>
                <a:lnTo>
                  <a:pt x="3227" y="33881"/>
                </a:lnTo>
                <a:lnTo>
                  <a:pt x="3466" y="33881"/>
                </a:lnTo>
                <a:lnTo>
                  <a:pt x="3646" y="33762"/>
                </a:lnTo>
                <a:lnTo>
                  <a:pt x="3765" y="33582"/>
                </a:lnTo>
                <a:lnTo>
                  <a:pt x="3825" y="33403"/>
                </a:lnTo>
                <a:lnTo>
                  <a:pt x="3885" y="33164"/>
                </a:lnTo>
                <a:lnTo>
                  <a:pt x="3825" y="32985"/>
                </a:lnTo>
                <a:lnTo>
                  <a:pt x="3646" y="32865"/>
                </a:lnTo>
                <a:lnTo>
                  <a:pt x="3466" y="32806"/>
                </a:lnTo>
                <a:close/>
                <a:moveTo>
                  <a:pt x="6932" y="32746"/>
                </a:moveTo>
                <a:lnTo>
                  <a:pt x="6633" y="32865"/>
                </a:lnTo>
                <a:lnTo>
                  <a:pt x="6454" y="33045"/>
                </a:lnTo>
                <a:lnTo>
                  <a:pt x="6335" y="33224"/>
                </a:lnTo>
                <a:lnTo>
                  <a:pt x="6335" y="33463"/>
                </a:lnTo>
                <a:lnTo>
                  <a:pt x="6335" y="33642"/>
                </a:lnTo>
                <a:lnTo>
                  <a:pt x="6454" y="33821"/>
                </a:lnTo>
                <a:lnTo>
                  <a:pt x="6633" y="33941"/>
                </a:lnTo>
                <a:lnTo>
                  <a:pt x="6872" y="33941"/>
                </a:lnTo>
                <a:lnTo>
                  <a:pt x="7111" y="33881"/>
                </a:lnTo>
                <a:lnTo>
                  <a:pt x="7350" y="33702"/>
                </a:lnTo>
                <a:lnTo>
                  <a:pt x="7470" y="33463"/>
                </a:lnTo>
                <a:lnTo>
                  <a:pt x="7470" y="33284"/>
                </a:lnTo>
                <a:lnTo>
                  <a:pt x="7410" y="33045"/>
                </a:lnTo>
                <a:lnTo>
                  <a:pt x="7291" y="32865"/>
                </a:lnTo>
                <a:lnTo>
                  <a:pt x="7171" y="32806"/>
                </a:lnTo>
                <a:lnTo>
                  <a:pt x="6932" y="32746"/>
                </a:lnTo>
                <a:close/>
                <a:moveTo>
                  <a:pt x="9263" y="34658"/>
                </a:moveTo>
                <a:lnTo>
                  <a:pt x="9024" y="34778"/>
                </a:lnTo>
                <a:lnTo>
                  <a:pt x="8904" y="34957"/>
                </a:lnTo>
                <a:lnTo>
                  <a:pt x="8844" y="35076"/>
                </a:lnTo>
                <a:lnTo>
                  <a:pt x="8844" y="35196"/>
                </a:lnTo>
                <a:lnTo>
                  <a:pt x="8904" y="35315"/>
                </a:lnTo>
                <a:lnTo>
                  <a:pt x="9024" y="35435"/>
                </a:lnTo>
                <a:lnTo>
                  <a:pt x="9203" y="35674"/>
                </a:lnTo>
                <a:lnTo>
                  <a:pt x="9382" y="35734"/>
                </a:lnTo>
                <a:lnTo>
                  <a:pt x="9442" y="35734"/>
                </a:lnTo>
                <a:lnTo>
                  <a:pt x="9502" y="35674"/>
                </a:lnTo>
                <a:lnTo>
                  <a:pt x="9681" y="35315"/>
                </a:lnTo>
                <a:lnTo>
                  <a:pt x="9741" y="35136"/>
                </a:lnTo>
                <a:lnTo>
                  <a:pt x="9741" y="34957"/>
                </a:lnTo>
                <a:lnTo>
                  <a:pt x="9741" y="34837"/>
                </a:lnTo>
                <a:lnTo>
                  <a:pt x="9681" y="34718"/>
                </a:lnTo>
                <a:lnTo>
                  <a:pt x="9561" y="34658"/>
                </a:lnTo>
                <a:close/>
                <a:moveTo>
                  <a:pt x="5558" y="35196"/>
                </a:moveTo>
                <a:lnTo>
                  <a:pt x="5199" y="35315"/>
                </a:lnTo>
                <a:lnTo>
                  <a:pt x="5020" y="35495"/>
                </a:lnTo>
                <a:lnTo>
                  <a:pt x="4841" y="35793"/>
                </a:lnTo>
                <a:lnTo>
                  <a:pt x="4781" y="36092"/>
                </a:lnTo>
                <a:lnTo>
                  <a:pt x="4781" y="36331"/>
                </a:lnTo>
                <a:lnTo>
                  <a:pt x="4841" y="36570"/>
                </a:lnTo>
                <a:lnTo>
                  <a:pt x="4960" y="36690"/>
                </a:lnTo>
                <a:lnTo>
                  <a:pt x="5020" y="36750"/>
                </a:lnTo>
                <a:lnTo>
                  <a:pt x="5139" y="36690"/>
                </a:lnTo>
                <a:lnTo>
                  <a:pt x="5378" y="36510"/>
                </a:lnTo>
                <a:lnTo>
                  <a:pt x="5617" y="36451"/>
                </a:lnTo>
                <a:lnTo>
                  <a:pt x="5916" y="36271"/>
                </a:lnTo>
                <a:lnTo>
                  <a:pt x="6155" y="36092"/>
                </a:lnTo>
                <a:lnTo>
                  <a:pt x="6275" y="35853"/>
                </a:lnTo>
                <a:lnTo>
                  <a:pt x="6275" y="35674"/>
                </a:lnTo>
                <a:lnTo>
                  <a:pt x="6215" y="35435"/>
                </a:lnTo>
                <a:lnTo>
                  <a:pt x="6036" y="35315"/>
                </a:lnTo>
                <a:lnTo>
                  <a:pt x="5797" y="35196"/>
                </a:lnTo>
                <a:close/>
                <a:moveTo>
                  <a:pt x="6574" y="38004"/>
                </a:moveTo>
                <a:lnTo>
                  <a:pt x="6155" y="38064"/>
                </a:lnTo>
                <a:lnTo>
                  <a:pt x="5916" y="38124"/>
                </a:lnTo>
                <a:lnTo>
                  <a:pt x="5737" y="38243"/>
                </a:lnTo>
                <a:lnTo>
                  <a:pt x="5617" y="38363"/>
                </a:lnTo>
                <a:lnTo>
                  <a:pt x="5498" y="38542"/>
                </a:lnTo>
                <a:lnTo>
                  <a:pt x="5378" y="38901"/>
                </a:lnTo>
                <a:lnTo>
                  <a:pt x="5378" y="39199"/>
                </a:lnTo>
                <a:lnTo>
                  <a:pt x="5378" y="39319"/>
                </a:lnTo>
                <a:lnTo>
                  <a:pt x="5498" y="39438"/>
                </a:lnTo>
                <a:lnTo>
                  <a:pt x="5558" y="39558"/>
                </a:lnTo>
                <a:lnTo>
                  <a:pt x="5737" y="39618"/>
                </a:lnTo>
                <a:lnTo>
                  <a:pt x="5856" y="39618"/>
                </a:lnTo>
                <a:lnTo>
                  <a:pt x="6036" y="39558"/>
                </a:lnTo>
                <a:lnTo>
                  <a:pt x="6275" y="39438"/>
                </a:lnTo>
                <a:lnTo>
                  <a:pt x="6514" y="39319"/>
                </a:lnTo>
                <a:lnTo>
                  <a:pt x="6753" y="39080"/>
                </a:lnTo>
                <a:lnTo>
                  <a:pt x="6872" y="38841"/>
                </a:lnTo>
                <a:lnTo>
                  <a:pt x="6992" y="38602"/>
                </a:lnTo>
                <a:lnTo>
                  <a:pt x="6992" y="38363"/>
                </a:lnTo>
                <a:lnTo>
                  <a:pt x="6992" y="38184"/>
                </a:lnTo>
                <a:lnTo>
                  <a:pt x="6813" y="38004"/>
                </a:lnTo>
                <a:close/>
                <a:moveTo>
                  <a:pt x="12370" y="38243"/>
                </a:moveTo>
                <a:lnTo>
                  <a:pt x="12250" y="38303"/>
                </a:lnTo>
                <a:lnTo>
                  <a:pt x="12131" y="38363"/>
                </a:lnTo>
                <a:lnTo>
                  <a:pt x="11892" y="38662"/>
                </a:lnTo>
                <a:lnTo>
                  <a:pt x="11772" y="39020"/>
                </a:lnTo>
                <a:lnTo>
                  <a:pt x="11713" y="39379"/>
                </a:lnTo>
                <a:lnTo>
                  <a:pt x="11772" y="39678"/>
                </a:lnTo>
                <a:lnTo>
                  <a:pt x="11832" y="39797"/>
                </a:lnTo>
                <a:lnTo>
                  <a:pt x="11952" y="39857"/>
                </a:lnTo>
                <a:lnTo>
                  <a:pt x="12191" y="39857"/>
                </a:lnTo>
                <a:lnTo>
                  <a:pt x="12370" y="39737"/>
                </a:lnTo>
                <a:lnTo>
                  <a:pt x="12549" y="39498"/>
                </a:lnTo>
                <a:lnTo>
                  <a:pt x="12788" y="39140"/>
                </a:lnTo>
                <a:lnTo>
                  <a:pt x="12848" y="38901"/>
                </a:lnTo>
                <a:lnTo>
                  <a:pt x="12908" y="38662"/>
                </a:lnTo>
                <a:lnTo>
                  <a:pt x="12908" y="38482"/>
                </a:lnTo>
                <a:lnTo>
                  <a:pt x="12848" y="38303"/>
                </a:lnTo>
                <a:lnTo>
                  <a:pt x="12669" y="38243"/>
                </a:lnTo>
                <a:close/>
                <a:moveTo>
                  <a:pt x="9442" y="38721"/>
                </a:moveTo>
                <a:lnTo>
                  <a:pt x="9203" y="38781"/>
                </a:lnTo>
                <a:lnTo>
                  <a:pt x="9024" y="38901"/>
                </a:lnTo>
                <a:lnTo>
                  <a:pt x="8844" y="39080"/>
                </a:lnTo>
                <a:lnTo>
                  <a:pt x="8784" y="39259"/>
                </a:lnTo>
                <a:lnTo>
                  <a:pt x="8784" y="39498"/>
                </a:lnTo>
                <a:lnTo>
                  <a:pt x="8844" y="39678"/>
                </a:lnTo>
                <a:lnTo>
                  <a:pt x="8964" y="39857"/>
                </a:lnTo>
                <a:lnTo>
                  <a:pt x="9203" y="39917"/>
                </a:lnTo>
                <a:lnTo>
                  <a:pt x="9442" y="39917"/>
                </a:lnTo>
                <a:lnTo>
                  <a:pt x="9621" y="39797"/>
                </a:lnTo>
                <a:lnTo>
                  <a:pt x="9800" y="39558"/>
                </a:lnTo>
                <a:lnTo>
                  <a:pt x="9860" y="39379"/>
                </a:lnTo>
                <a:lnTo>
                  <a:pt x="9860" y="39140"/>
                </a:lnTo>
                <a:lnTo>
                  <a:pt x="9800" y="38901"/>
                </a:lnTo>
                <a:lnTo>
                  <a:pt x="9681" y="38781"/>
                </a:lnTo>
                <a:lnTo>
                  <a:pt x="9442" y="38721"/>
                </a:lnTo>
                <a:close/>
                <a:moveTo>
                  <a:pt x="18465" y="5259"/>
                </a:moveTo>
                <a:lnTo>
                  <a:pt x="18764" y="5318"/>
                </a:lnTo>
                <a:lnTo>
                  <a:pt x="19062" y="5498"/>
                </a:lnTo>
                <a:lnTo>
                  <a:pt x="19421" y="5737"/>
                </a:lnTo>
                <a:lnTo>
                  <a:pt x="19660" y="5976"/>
                </a:lnTo>
                <a:lnTo>
                  <a:pt x="19899" y="6334"/>
                </a:lnTo>
                <a:lnTo>
                  <a:pt x="20078" y="6693"/>
                </a:lnTo>
                <a:lnTo>
                  <a:pt x="20198" y="7171"/>
                </a:lnTo>
                <a:lnTo>
                  <a:pt x="20317" y="7649"/>
                </a:lnTo>
                <a:lnTo>
                  <a:pt x="20437" y="8127"/>
                </a:lnTo>
                <a:lnTo>
                  <a:pt x="20437" y="8605"/>
                </a:lnTo>
                <a:lnTo>
                  <a:pt x="20497" y="9621"/>
                </a:lnTo>
                <a:lnTo>
                  <a:pt x="20437" y="10636"/>
                </a:lnTo>
                <a:lnTo>
                  <a:pt x="20258" y="13086"/>
                </a:lnTo>
                <a:lnTo>
                  <a:pt x="20138" y="14341"/>
                </a:lnTo>
                <a:lnTo>
                  <a:pt x="20138" y="15536"/>
                </a:lnTo>
                <a:lnTo>
                  <a:pt x="20138" y="16791"/>
                </a:lnTo>
                <a:lnTo>
                  <a:pt x="20258" y="17986"/>
                </a:lnTo>
                <a:lnTo>
                  <a:pt x="20377" y="18584"/>
                </a:lnTo>
                <a:lnTo>
                  <a:pt x="20497" y="19181"/>
                </a:lnTo>
                <a:lnTo>
                  <a:pt x="20676" y="19779"/>
                </a:lnTo>
                <a:lnTo>
                  <a:pt x="20915" y="20377"/>
                </a:lnTo>
                <a:lnTo>
                  <a:pt x="21273" y="21094"/>
                </a:lnTo>
                <a:lnTo>
                  <a:pt x="21632" y="21691"/>
                </a:lnTo>
                <a:lnTo>
                  <a:pt x="22110" y="22229"/>
                </a:lnTo>
                <a:lnTo>
                  <a:pt x="22588" y="22707"/>
                </a:lnTo>
                <a:lnTo>
                  <a:pt x="23604" y="23723"/>
                </a:lnTo>
                <a:lnTo>
                  <a:pt x="24142" y="24201"/>
                </a:lnTo>
                <a:lnTo>
                  <a:pt x="24679" y="24739"/>
                </a:lnTo>
                <a:lnTo>
                  <a:pt x="25157" y="25336"/>
                </a:lnTo>
                <a:lnTo>
                  <a:pt x="25516" y="25934"/>
                </a:lnTo>
                <a:lnTo>
                  <a:pt x="25875" y="26591"/>
                </a:lnTo>
                <a:lnTo>
                  <a:pt x="26114" y="27308"/>
                </a:lnTo>
                <a:lnTo>
                  <a:pt x="26293" y="27965"/>
                </a:lnTo>
                <a:lnTo>
                  <a:pt x="26412" y="28683"/>
                </a:lnTo>
                <a:lnTo>
                  <a:pt x="26472" y="29459"/>
                </a:lnTo>
                <a:lnTo>
                  <a:pt x="26412" y="30176"/>
                </a:lnTo>
                <a:lnTo>
                  <a:pt x="26353" y="30953"/>
                </a:lnTo>
                <a:lnTo>
                  <a:pt x="26173" y="31670"/>
                </a:lnTo>
                <a:lnTo>
                  <a:pt x="25934" y="32447"/>
                </a:lnTo>
                <a:lnTo>
                  <a:pt x="25695" y="33224"/>
                </a:lnTo>
                <a:lnTo>
                  <a:pt x="25337" y="34001"/>
                </a:lnTo>
                <a:lnTo>
                  <a:pt x="24978" y="34778"/>
                </a:lnTo>
                <a:lnTo>
                  <a:pt x="24560" y="35495"/>
                </a:lnTo>
                <a:lnTo>
                  <a:pt x="24142" y="36212"/>
                </a:lnTo>
                <a:lnTo>
                  <a:pt x="23604" y="36929"/>
                </a:lnTo>
                <a:lnTo>
                  <a:pt x="23126" y="37586"/>
                </a:lnTo>
                <a:lnTo>
                  <a:pt x="22528" y="38243"/>
                </a:lnTo>
                <a:lnTo>
                  <a:pt x="21931" y="38841"/>
                </a:lnTo>
                <a:lnTo>
                  <a:pt x="21333" y="39379"/>
                </a:lnTo>
                <a:lnTo>
                  <a:pt x="20736" y="39857"/>
                </a:lnTo>
                <a:lnTo>
                  <a:pt x="20078" y="40335"/>
                </a:lnTo>
                <a:lnTo>
                  <a:pt x="19421" y="40693"/>
                </a:lnTo>
                <a:lnTo>
                  <a:pt x="18943" y="40932"/>
                </a:lnTo>
                <a:lnTo>
                  <a:pt x="18405" y="41171"/>
                </a:lnTo>
                <a:lnTo>
                  <a:pt x="17867" y="41351"/>
                </a:lnTo>
                <a:lnTo>
                  <a:pt x="17270" y="41470"/>
                </a:lnTo>
                <a:lnTo>
                  <a:pt x="16075" y="41649"/>
                </a:lnTo>
                <a:lnTo>
                  <a:pt x="14880" y="41709"/>
                </a:lnTo>
                <a:lnTo>
                  <a:pt x="13684" y="41709"/>
                </a:lnTo>
                <a:lnTo>
                  <a:pt x="12489" y="41590"/>
                </a:lnTo>
                <a:lnTo>
                  <a:pt x="11354" y="41470"/>
                </a:lnTo>
                <a:lnTo>
                  <a:pt x="10219" y="41291"/>
                </a:lnTo>
                <a:lnTo>
                  <a:pt x="9024" y="40992"/>
                </a:lnTo>
                <a:lnTo>
                  <a:pt x="7888" y="40634"/>
                </a:lnTo>
                <a:lnTo>
                  <a:pt x="6753" y="40215"/>
                </a:lnTo>
                <a:lnTo>
                  <a:pt x="5737" y="39678"/>
                </a:lnTo>
                <a:lnTo>
                  <a:pt x="4721" y="39080"/>
                </a:lnTo>
                <a:lnTo>
                  <a:pt x="4243" y="38721"/>
                </a:lnTo>
                <a:lnTo>
                  <a:pt x="3765" y="38303"/>
                </a:lnTo>
                <a:lnTo>
                  <a:pt x="3347" y="37885"/>
                </a:lnTo>
                <a:lnTo>
                  <a:pt x="2988" y="37467"/>
                </a:lnTo>
                <a:lnTo>
                  <a:pt x="2570" y="36989"/>
                </a:lnTo>
                <a:lnTo>
                  <a:pt x="2271" y="36451"/>
                </a:lnTo>
                <a:lnTo>
                  <a:pt x="2510" y="36451"/>
                </a:lnTo>
                <a:lnTo>
                  <a:pt x="2689" y="36331"/>
                </a:lnTo>
                <a:lnTo>
                  <a:pt x="2809" y="36271"/>
                </a:lnTo>
                <a:lnTo>
                  <a:pt x="2869" y="36092"/>
                </a:lnTo>
                <a:lnTo>
                  <a:pt x="2928" y="35973"/>
                </a:lnTo>
                <a:lnTo>
                  <a:pt x="2928" y="35793"/>
                </a:lnTo>
                <a:lnTo>
                  <a:pt x="2809" y="35495"/>
                </a:lnTo>
                <a:lnTo>
                  <a:pt x="2570" y="35256"/>
                </a:lnTo>
                <a:lnTo>
                  <a:pt x="2450" y="35196"/>
                </a:lnTo>
                <a:lnTo>
                  <a:pt x="2331" y="35136"/>
                </a:lnTo>
                <a:lnTo>
                  <a:pt x="2152" y="35136"/>
                </a:lnTo>
                <a:lnTo>
                  <a:pt x="2032" y="35256"/>
                </a:lnTo>
                <a:lnTo>
                  <a:pt x="1913" y="35375"/>
                </a:lnTo>
                <a:lnTo>
                  <a:pt x="1793" y="35554"/>
                </a:lnTo>
                <a:lnTo>
                  <a:pt x="1494" y="34897"/>
                </a:lnTo>
                <a:lnTo>
                  <a:pt x="1255" y="34240"/>
                </a:lnTo>
                <a:lnTo>
                  <a:pt x="1136" y="33582"/>
                </a:lnTo>
                <a:lnTo>
                  <a:pt x="1076" y="32925"/>
                </a:lnTo>
                <a:lnTo>
                  <a:pt x="1076" y="32268"/>
                </a:lnTo>
                <a:lnTo>
                  <a:pt x="1136" y="31670"/>
                </a:lnTo>
                <a:lnTo>
                  <a:pt x="1255" y="31013"/>
                </a:lnTo>
                <a:lnTo>
                  <a:pt x="1375" y="30415"/>
                </a:lnTo>
                <a:lnTo>
                  <a:pt x="1614" y="29818"/>
                </a:lnTo>
                <a:lnTo>
                  <a:pt x="1853" y="29220"/>
                </a:lnTo>
                <a:lnTo>
                  <a:pt x="2450" y="28025"/>
                </a:lnTo>
                <a:lnTo>
                  <a:pt x="3227" y="26890"/>
                </a:lnTo>
                <a:lnTo>
                  <a:pt x="4064" y="25755"/>
                </a:lnTo>
                <a:lnTo>
                  <a:pt x="4960" y="24619"/>
                </a:lnTo>
                <a:lnTo>
                  <a:pt x="5916" y="23484"/>
                </a:lnTo>
                <a:lnTo>
                  <a:pt x="7769" y="21273"/>
                </a:lnTo>
                <a:lnTo>
                  <a:pt x="8605" y="20197"/>
                </a:lnTo>
                <a:lnTo>
                  <a:pt x="9382" y="19062"/>
                </a:lnTo>
                <a:lnTo>
                  <a:pt x="10039" y="17927"/>
                </a:lnTo>
                <a:lnTo>
                  <a:pt x="10278" y="17389"/>
                </a:lnTo>
                <a:lnTo>
                  <a:pt x="10517" y="16791"/>
                </a:lnTo>
                <a:lnTo>
                  <a:pt x="11115" y="14819"/>
                </a:lnTo>
                <a:lnTo>
                  <a:pt x="11772" y="12788"/>
                </a:lnTo>
                <a:lnTo>
                  <a:pt x="12131" y="11772"/>
                </a:lnTo>
                <a:lnTo>
                  <a:pt x="12549" y="10816"/>
                </a:lnTo>
                <a:lnTo>
                  <a:pt x="13087" y="9919"/>
                </a:lnTo>
                <a:lnTo>
                  <a:pt x="13684" y="9083"/>
                </a:lnTo>
                <a:lnTo>
                  <a:pt x="14342" y="8366"/>
                </a:lnTo>
                <a:lnTo>
                  <a:pt x="14700" y="8067"/>
                </a:lnTo>
                <a:lnTo>
                  <a:pt x="15059" y="7828"/>
                </a:lnTo>
                <a:lnTo>
                  <a:pt x="15477" y="7589"/>
                </a:lnTo>
                <a:lnTo>
                  <a:pt x="15895" y="7350"/>
                </a:lnTo>
                <a:lnTo>
                  <a:pt x="16373" y="7230"/>
                </a:lnTo>
                <a:lnTo>
                  <a:pt x="16851" y="7171"/>
                </a:lnTo>
                <a:lnTo>
                  <a:pt x="17270" y="7171"/>
                </a:lnTo>
                <a:lnTo>
                  <a:pt x="17808" y="7230"/>
                </a:lnTo>
                <a:lnTo>
                  <a:pt x="18345" y="7290"/>
                </a:lnTo>
                <a:lnTo>
                  <a:pt x="18525" y="7290"/>
                </a:lnTo>
                <a:lnTo>
                  <a:pt x="18644" y="7230"/>
                </a:lnTo>
                <a:lnTo>
                  <a:pt x="18823" y="7051"/>
                </a:lnTo>
                <a:lnTo>
                  <a:pt x="18823" y="6932"/>
                </a:lnTo>
                <a:lnTo>
                  <a:pt x="18764" y="6812"/>
                </a:lnTo>
                <a:lnTo>
                  <a:pt x="18584" y="6693"/>
                </a:lnTo>
                <a:lnTo>
                  <a:pt x="18166" y="6513"/>
                </a:lnTo>
                <a:lnTo>
                  <a:pt x="17808" y="6454"/>
                </a:lnTo>
                <a:lnTo>
                  <a:pt x="17927" y="5856"/>
                </a:lnTo>
                <a:lnTo>
                  <a:pt x="18047" y="5617"/>
                </a:lnTo>
                <a:lnTo>
                  <a:pt x="18166" y="5378"/>
                </a:lnTo>
                <a:lnTo>
                  <a:pt x="18286" y="5259"/>
                </a:lnTo>
                <a:close/>
                <a:moveTo>
                  <a:pt x="19899" y="0"/>
                </a:moveTo>
                <a:lnTo>
                  <a:pt x="19720" y="120"/>
                </a:lnTo>
                <a:lnTo>
                  <a:pt x="19540" y="299"/>
                </a:lnTo>
                <a:lnTo>
                  <a:pt x="19122" y="777"/>
                </a:lnTo>
                <a:lnTo>
                  <a:pt x="18704" y="1315"/>
                </a:lnTo>
                <a:lnTo>
                  <a:pt x="18345" y="1912"/>
                </a:lnTo>
                <a:lnTo>
                  <a:pt x="17927" y="2689"/>
                </a:lnTo>
                <a:lnTo>
                  <a:pt x="17449" y="3585"/>
                </a:lnTo>
                <a:lnTo>
                  <a:pt x="17210" y="4004"/>
                </a:lnTo>
                <a:lnTo>
                  <a:pt x="17031" y="4422"/>
                </a:lnTo>
                <a:lnTo>
                  <a:pt x="16911" y="4661"/>
                </a:lnTo>
                <a:lnTo>
                  <a:pt x="16732" y="4960"/>
                </a:lnTo>
                <a:lnTo>
                  <a:pt x="16134" y="5796"/>
                </a:lnTo>
                <a:lnTo>
                  <a:pt x="15477" y="6513"/>
                </a:lnTo>
                <a:lnTo>
                  <a:pt x="15238" y="6752"/>
                </a:lnTo>
                <a:lnTo>
                  <a:pt x="15059" y="6932"/>
                </a:lnTo>
                <a:lnTo>
                  <a:pt x="14521" y="7171"/>
                </a:lnTo>
                <a:lnTo>
                  <a:pt x="14043" y="7529"/>
                </a:lnTo>
                <a:lnTo>
                  <a:pt x="13625" y="7888"/>
                </a:lnTo>
                <a:lnTo>
                  <a:pt x="13206" y="8306"/>
                </a:lnTo>
                <a:lnTo>
                  <a:pt x="12728" y="8784"/>
                </a:lnTo>
                <a:lnTo>
                  <a:pt x="12370" y="9262"/>
                </a:lnTo>
                <a:lnTo>
                  <a:pt x="12011" y="9800"/>
                </a:lnTo>
                <a:lnTo>
                  <a:pt x="11713" y="10397"/>
                </a:lnTo>
                <a:lnTo>
                  <a:pt x="11175" y="11533"/>
                </a:lnTo>
                <a:lnTo>
                  <a:pt x="10756" y="12788"/>
                </a:lnTo>
                <a:lnTo>
                  <a:pt x="9980" y="15238"/>
                </a:lnTo>
                <a:lnTo>
                  <a:pt x="9621" y="16492"/>
                </a:lnTo>
                <a:lnTo>
                  <a:pt x="9143" y="17628"/>
                </a:lnTo>
                <a:lnTo>
                  <a:pt x="8545" y="18703"/>
                </a:lnTo>
                <a:lnTo>
                  <a:pt x="7948" y="19719"/>
                </a:lnTo>
                <a:lnTo>
                  <a:pt x="7231" y="20675"/>
                </a:lnTo>
                <a:lnTo>
                  <a:pt x="6454" y="21631"/>
                </a:lnTo>
                <a:lnTo>
                  <a:pt x="4900" y="23424"/>
                </a:lnTo>
                <a:lnTo>
                  <a:pt x="3287" y="25217"/>
                </a:lnTo>
                <a:lnTo>
                  <a:pt x="2510" y="26173"/>
                </a:lnTo>
                <a:lnTo>
                  <a:pt x="1853" y="27189"/>
                </a:lnTo>
                <a:lnTo>
                  <a:pt x="1196" y="28205"/>
                </a:lnTo>
                <a:lnTo>
                  <a:pt x="718" y="29280"/>
                </a:lnTo>
                <a:lnTo>
                  <a:pt x="299" y="30415"/>
                </a:lnTo>
                <a:lnTo>
                  <a:pt x="180" y="31013"/>
                </a:lnTo>
                <a:lnTo>
                  <a:pt x="60" y="31611"/>
                </a:lnTo>
                <a:lnTo>
                  <a:pt x="0" y="32208"/>
                </a:lnTo>
                <a:lnTo>
                  <a:pt x="0" y="32806"/>
                </a:lnTo>
                <a:lnTo>
                  <a:pt x="60" y="33403"/>
                </a:lnTo>
                <a:lnTo>
                  <a:pt x="120" y="34061"/>
                </a:lnTo>
                <a:lnTo>
                  <a:pt x="239" y="34658"/>
                </a:lnTo>
                <a:lnTo>
                  <a:pt x="419" y="35256"/>
                </a:lnTo>
                <a:lnTo>
                  <a:pt x="598" y="35793"/>
                </a:lnTo>
                <a:lnTo>
                  <a:pt x="837" y="36331"/>
                </a:lnTo>
                <a:lnTo>
                  <a:pt x="1136" y="36869"/>
                </a:lnTo>
                <a:lnTo>
                  <a:pt x="1435" y="37407"/>
                </a:lnTo>
                <a:lnTo>
                  <a:pt x="1793" y="37885"/>
                </a:lnTo>
                <a:lnTo>
                  <a:pt x="2152" y="38363"/>
                </a:lnTo>
                <a:lnTo>
                  <a:pt x="2988" y="39199"/>
                </a:lnTo>
                <a:lnTo>
                  <a:pt x="3944" y="39976"/>
                </a:lnTo>
                <a:lnTo>
                  <a:pt x="4960" y="40634"/>
                </a:lnTo>
                <a:lnTo>
                  <a:pt x="6036" y="41231"/>
                </a:lnTo>
                <a:lnTo>
                  <a:pt x="7052" y="41649"/>
                </a:lnTo>
                <a:lnTo>
                  <a:pt x="8127" y="42008"/>
                </a:lnTo>
                <a:lnTo>
                  <a:pt x="9203" y="42366"/>
                </a:lnTo>
                <a:lnTo>
                  <a:pt x="10338" y="42606"/>
                </a:lnTo>
                <a:lnTo>
                  <a:pt x="11473" y="42785"/>
                </a:lnTo>
                <a:lnTo>
                  <a:pt x="12609" y="42904"/>
                </a:lnTo>
                <a:lnTo>
                  <a:pt x="13744" y="42964"/>
                </a:lnTo>
                <a:lnTo>
                  <a:pt x="14880" y="42904"/>
                </a:lnTo>
                <a:lnTo>
                  <a:pt x="16015" y="42785"/>
                </a:lnTo>
                <a:lnTo>
                  <a:pt x="17090" y="42546"/>
                </a:lnTo>
                <a:lnTo>
                  <a:pt x="18166" y="42247"/>
                </a:lnTo>
                <a:lnTo>
                  <a:pt x="19242" y="41888"/>
                </a:lnTo>
                <a:lnTo>
                  <a:pt x="20258" y="41351"/>
                </a:lnTo>
                <a:lnTo>
                  <a:pt x="21214" y="40813"/>
                </a:lnTo>
                <a:lnTo>
                  <a:pt x="22110" y="40096"/>
                </a:lnTo>
                <a:lnTo>
                  <a:pt x="22887" y="39319"/>
                </a:lnTo>
                <a:lnTo>
                  <a:pt x="23664" y="38482"/>
                </a:lnTo>
                <a:lnTo>
                  <a:pt x="24321" y="37586"/>
                </a:lnTo>
                <a:lnTo>
                  <a:pt x="24978" y="36630"/>
                </a:lnTo>
                <a:lnTo>
                  <a:pt x="25576" y="35674"/>
                </a:lnTo>
                <a:lnTo>
                  <a:pt x="26114" y="34598"/>
                </a:lnTo>
                <a:lnTo>
                  <a:pt x="26532" y="33582"/>
                </a:lnTo>
                <a:lnTo>
                  <a:pt x="26890" y="32447"/>
                </a:lnTo>
                <a:lnTo>
                  <a:pt x="27189" y="31372"/>
                </a:lnTo>
                <a:lnTo>
                  <a:pt x="27309" y="30236"/>
                </a:lnTo>
                <a:lnTo>
                  <a:pt x="27368" y="29161"/>
                </a:lnTo>
                <a:lnTo>
                  <a:pt x="27309" y="28085"/>
                </a:lnTo>
                <a:lnTo>
                  <a:pt x="27189" y="27547"/>
                </a:lnTo>
                <a:lnTo>
                  <a:pt x="27070" y="27009"/>
                </a:lnTo>
                <a:lnTo>
                  <a:pt x="26890" y="26531"/>
                </a:lnTo>
                <a:lnTo>
                  <a:pt x="26711" y="25994"/>
                </a:lnTo>
                <a:lnTo>
                  <a:pt x="26472" y="25516"/>
                </a:lnTo>
                <a:lnTo>
                  <a:pt x="26173" y="25037"/>
                </a:lnTo>
                <a:lnTo>
                  <a:pt x="25875" y="24559"/>
                </a:lnTo>
                <a:lnTo>
                  <a:pt x="25516" y="24081"/>
                </a:lnTo>
                <a:lnTo>
                  <a:pt x="25098" y="23663"/>
                </a:lnTo>
                <a:lnTo>
                  <a:pt x="24620" y="23185"/>
                </a:lnTo>
                <a:lnTo>
                  <a:pt x="24082" y="22707"/>
                </a:lnTo>
                <a:lnTo>
                  <a:pt x="23604" y="22229"/>
                </a:lnTo>
                <a:lnTo>
                  <a:pt x="23186" y="21691"/>
                </a:lnTo>
                <a:lnTo>
                  <a:pt x="22827" y="21213"/>
                </a:lnTo>
                <a:lnTo>
                  <a:pt x="22468" y="20675"/>
                </a:lnTo>
                <a:lnTo>
                  <a:pt x="22170" y="20138"/>
                </a:lnTo>
                <a:lnTo>
                  <a:pt x="21931" y="19540"/>
                </a:lnTo>
                <a:lnTo>
                  <a:pt x="21692" y="19002"/>
                </a:lnTo>
                <a:lnTo>
                  <a:pt x="21512" y="18405"/>
                </a:lnTo>
                <a:lnTo>
                  <a:pt x="21393" y="17807"/>
                </a:lnTo>
                <a:lnTo>
                  <a:pt x="21214" y="16552"/>
                </a:lnTo>
                <a:lnTo>
                  <a:pt x="21154" y="15238"/>
                </a:lnTo>
                <a:lnTo>
                  <a:pt x="21154" y="13804"/>
                </a:lnTo>
                <a:lnTo>
                  <a:pt x="21273" y="12608"/>
                </a:lnTo>
                <a:lnTo>
                  <a:pt x="21393" y="11174"/>
                </a:lnTo>
                <a:lnTo>
                  <a:pt x="21512" y="9680"/>
                </a:lnTo>
                <a:lnTo>
                  <a:pt x="21512" y="8963"/>
                </a:lnTo>
                <a:lnTo>
                  <a:pt x="21453" y="8187"/>
                </a:lnTo>
                <a:lnTo>
                  <a:pt x="21393" y="7469"/>
                </a:lnTo>
                <a:lnTo>
                  <a:pt x="21214" y="6812"/>
                </a:lnTo>
                <a:lnTo>
                  <a:pt x="21034" y="6155"/>
                </a:lnTo>
                <a:lnTo>
                  <a:pt x="20736" y="5617"/>
                </a:lnTo>
                <a:lnTo>
                  <a:pt x="20317" y="5079"/>
                </a:lnTo>
                <a:lnTo>
                  <a:pt x="19839" y="4661"/>
                </a:lnTo>
                <a:lnTo>
                  <a:pt x="19540" y="4482"/>
                </a:lnTo>
                <a:lnTo>
                  <a:pt x="19242" y="4362"/>
                </a:lnTo>
                <a:lnTo>
                  <a:pt x="18883" y="4243"/>
                </a:lnTo>
                <a:lnTo>
                  <a:pt x="18465" y="4123"/>
                </a:lnTo>
                <a:lnTo>
                  <a:pt x="18644" y="3765"/>
                </a:lnTo>
                <a:lnTo>
                  <a:pt x="18943" y="3287"/>
                </a:lnTo>
                <a:lnTo>
                  <a:pt x="19660" y="2211"/>
                </a:lnTo>
                <a:lnTo>
                  <a:pt x="19959" y="1673"/>
                </a:lnTo>
                <a:lnTo>
                  <a:pt x="20258" y="1135"/>
                </a:lnTo>
                <a:lnTo>
                  <a:pt x="20437" y="717"/>
                </a:lnTo>
                <a:lnTo>
                  <a:pt x="20437" y="478"/>
                </a:lnTo>
                <a:lnTo>
                  <a:pt x="20437" y="359"/>
                </a:lnTo>
                <a:lnTo>
                  <a:pt x="20377" y="120"/>
                </a:lnTo>
                <a:lnTo>
                  <a:pt x="20258"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66" name="Google Shape;66;p3"/>
          <p:cNvSpPr/>
          <p:nvPr/>
        </p:nvSpPr>
        <p:spPr>
          <a:xfrm>
            <a:off x="8284491" y="3575008"/>
            <a:ext cx="872604" cy="952077"/>
          </a:xfrm>
          <a:custGeom>
            <a:avLst/>
            <a:gdLst/>
            <a:ahLst/>
            <a:cxnLst/>
            <a:rect l="l" t="t" r="r" b="b"/>
            <a:pathLst>
              <a:path w="32149" h="35077" extrusionOk="0">
                <a:moveTo>
                  <a:pt x="15656" y="13266"/>
                </a:moveTo>
                <a:lnTo>
                  <a:pt x="16791" y="13385"/>
                </a:lnTo>
                <a:lnTo>
                  <a:pt x="17688" y="13565"/>
                </a:lnTo>
                <a:lnTo>
                  <a:pt x="18524" y="13864"/>
                </a:lnTo>
                <a:lnTo>
                  <a:pt x="19301" y="14282"/>
                </a:lnTo>
                <a:lnTo>
                  <a:pt x="19660" y="14521"/>
                </a:lnTo>
                <a:lnTo>
                  <a:pt x="19958" y="14760"/>
                </a:lnTo>
                <a:lnTo>
                  <a:pt x="20257" y="15059"/>
                </a:lnTo>
                <a:lnTo>
                  <a:pt x="20496" y="15417"/>
                </a:lnTo>
                <a:lnTo>
                  <a:pt x="20675" y="15776"/>
                </a:lnTo>
                <a:lnTo>
                  <a:pt x="20795" y="16134"/>
                </a:lnTo>
                <a:lnTo>
                  <a:pt x="20914" y="16553"/>
                </a:lnTo>
                <a:lnTo>
                  <a:pt x="20914" y="16971"/>
                </a:lnTo>
                <a:lnTo>
                  <a:pt x="20855" y="17449"/>
                </a:lnTo>
                <a:lnTo>
                  <a:pt x="20735" y="17927"/>
                </a:lnTo>
                <a:lnTo>
                  <a:pt x="20496" y="18524"/>
                </a:lnTo>
                <a:lnTo>
                  <a:pt x="20197" y="19002"/>
                </a:lnTo>
                <a:lnTo>
                  <a:pt x="19899" y="19481"/>
                </a:lnTo>
                <a:lnTo>
                  <a:pt x="19540" y="19899"/>
                </a:lnTo>
                <a:lnTo>
                  <a:pt x="19122" y="20317"/>
                </a:lnTo>
                <a:lnTo>
                  <a:pt x="18644" y="20676"/>
                </a:lnTo>
                <a:lnTo>
                  <a:pt x="18166" y="20974"/>
                </a:lnTo>
                <a:lnTo>
                  <a:pt x="17688" y="21213"/>
                </a:lnTo>
                <a:lnTo>
                  <a:pt x="17150" y="21452"/>
                </a:lnTo>
                <a:lnTo>
                  <a:pt x="16612" y="21691"/>
                </a:lnTo>
                <a:lnTo>
                  <a:pt x="16015" y="21811"/>
                </a:lnTo>
                <a:lnTo>
                  <a:pt x="15477" y="21930"/>
                </a:lnTo>
                <a:lnTo>
                  <a:pt x="14879" y="21990"/>
                </a:lnTo>
                <a:lnTo>
                  <a:pt x="14341" y="22050"/>
                </a:lnTo>
                <a:lnTo>
                  <a:pt x="13206" y="22050"/>
                </a:lnTo>
                <a:lnTo>
                  <a:pt x="12608" y="21930"/>
                </a:lnTo>
                <a:lnTo>
                  <a:pt x="12071" y="21811"/>
                </a:lnTo>
                <a:lnTo>
                  <a:pt x="11533" y="21691"/>
                </a:lnTo>
                <a:lnTo>
                  <a:pt x="10995" y="21452"/>
                </a:lnTo>
                <a:lnTo>
                  <a:pt x="10517" y="21213"/>
                </a:lnTo>
                <a:lnTo>
                  <a:pt x="10039" y="20915"/>
                </a:lnTo>
                <a:lnTo>
                  <a:pt x="9621" y="20616"/>
                </a:lnTo>
                <a:lnTo>
                  <a:pt x="9202" y="20257"/>
                </a:lnTo>
                <a:lnTo>
                  <a:pt x="8904" y="19839"/>
                </a:lnTo>
                <a:lnTo>
                  <a:pt x="8665" y="19421"/>
                </a:lnTo>
                <a:lnTo>
                  <a:pt x="8485" y="19002"/>
                </a:lnTo>
                <a:lnTo>
                  <a:pt x="8426" y="18524"/>
                </a:lnTo>
                <a:lnTo>
                  <a:pt x="8426" y="18046"/>
                </a:lnTo>
                <a:lnTo>
                  <a:pt x="8545" y="17509"/>
                </a:lnTo>
                <a:lnTo>
                  <a:pt x="8784" y="16971"/>
                </a:lnTo>
                <a:lnTo>
                  <a:pt x="9143" y="16373"/>
                </a:lnTo>
                <a:lnTo>
                  <a:pt x="9501" y="15955"/>
                </a:lnTo>
                <a:lnTo>
                  <a:pt x="9860" y="15537"/>
                </a:lnTo>
                <a:lnTo>
                  <a:pt x="10278" y="15118"/>
                </a:lnTo>
                <a:lnTo>
                  <a:pt x="10696" y="14820"/>
                </a:lnTo>
                <a:lnTo>
                  <a:pt x="11115" y="14461"/>
                </a:lnTo>
                <a:lnTo>
                  <a:pt x="11593" y="14222"/>
                </a:lnTo>
                <a:lnTo>
                  <a:pt x="12071" y="13983"/>
                </a:lnTo>
                <a:lnTo>
                  <a:pt x="12549" y="13744"/>
                </a:lnTo>
                <a:lnTo>
                  <a:pt x="13027" y="13565"/>
                </a:lnTo>
                <a:lnTo>
                  <a:pt x="13565" y="13445"/>
                </a:lnTo>
                <a:lnTo>
                  <a:pt x="14043" y="13326"/>
                </a:lnTo>
                <a:lnTo>
                  <a:pt x="14580" y="13266"/>
                </a:lnTo>
                <a:close/>
                <a:moveTo>
                  <a:pt x="15716" y="12190"/>
                </a:moveTo>
                <a:lnTo>
                  <a:pt x="14640" y="12310"/>
                </a:lnTo>
                <a:lnTo>
                  <a:pt x="13565" y="12549"/>
                </a:lnTo>
                <a:lnTo>
                  <a:pt x="12489" y="12907"/>
                </a:lnTo>
                <a:lnTo>
                  <a:pt x="11473" y="13326"/>
                </a:lnTo>
                <a:lnTo>
                  <a:pt x="10935" y="13625"/>
                </a:lnTo>
                <a:lnTo>
                  <a:pt x="10398" y="13983"/>
                </a:lnTo>
                <a:lnTo>
                  <a:pt x="9860" y="14401"/>
                </a:lnTo>
                <a:lnTo>
                  <a:pt x="9382" y="14879"/>
                </a:lnTo>
                <a:lnTo>
                  <a:pt x="8904" y="15357"/>
                </a:lnTo>
                <a:lnTo>
                  <a:pt x="8485" y="15895"/>
                </a:lnTo>
                <a:lnTo>
                  <a:pt x="8127" y="16433"/>
                </a:lnTo>
                <a:lnTo>
                  <a:pt x="7828" y="17031"/>
                </a:lnTo>
                <a:lnTo>
                  <a:pt x="7649" y="17628"/>
                </a:lnTo>
                <a:lnTo>
                  <a:pt x="7470" y="18226"/>
                </a:lnTo>
                <a:lnTo>
                  <a:pt x="7470" y="18823"/>
                </a:lnTo>
                <a:lnTo>
                  <a:pt x="7529" y="19421"/>
                </a:lnTo>
                <a:lnTo>
                  <a:pt x="7649" y="19959"/>
                </a:lnTo>
                <a:lnTo>
                  <a:pt x="7948" y="20556"/>
                </a:lnTo>
                <a:lnTo>
                  <a:pt x="8366" y="21094"/>
                </a:lnTo>
                <a:lnTo>
                  <a:pt x="8963" y="21572"/>
                </a:lnTo>
                <a:lnTo>
                  <a:pt x="9501" y="21990"/>
                </a:lnTo>
                <a:lnTo>
                  <a:pt x="10099" y="22289"/>
                </a:lnTo>
                <a:lnTo>
                  <a:pt x="10696" y="22588"/>
                </a:lnTo>
                <a:lnTo>
                  <a:pt x="11354" y="22827"/>
                </a:lnTo>
                <a:lnTo>
                  <a:pt x="12011" y="22946"/>
                </a:lnTo>
                <a:lnTo>
                  <a:pt x="12668" y="23066"/>
                </a:lnTo>
                <a:lnTo>
                  <a:pt x="13385" y="23126"/>
                </a:lnTo>
                <a:lnTo>
                  <a:pt x="14102" y="23185"/>
                </a:lnTo>
                <a:lnTo>
                  <a:pt x="14760" y="23126"/>
                </a:lnTo>
                <a:lnTo>
                  <a:pt x="15477" y="23006"/>
                </a:lnTo>
                <a:lnTo>
                  <a:pt x="16134" y="22887"/>
                </a:lnTo>
                <a:lnTo>
                  <a:pt x="16791" y="22707"/>
                </a:lnTo>
                <a:lnTo>
                  <a:pt x="17449" y="22468"/>
                </a:lnTo>
                <a:lnTo>
                  <a:pt x="18046" y="22169"/>
                </a:lnTo>
                <a:lnTo>
                  <a:pt x="18644" y="21871"/>
                </a:lnTo>
                <a:lnTo>
                  <a:pt x="19182" y="21512"/>
                </a:lnTo>
                <a:lnTo>
                  <a:pt x="19660" y="21094"/>
                </a:lnTo>
                <a:lnTo>
                  <a:pt x="20138" y="20676"/>
                </a:lnTo>
                <a:lnTo>
                  <a:pt x="20556" y="20198"/>
                </a:lnTo>
                <a:lnTo>
                  <a:pt x="20914" y="19660"/>
                </a:lnTo>
                <a:lnTo>
                  <a:pt x="21213" y="19122"/>
                </a:lnTo>
                <a:lnTo>
                  <a:pt x="21452" y="18584"/>
                </a:lnTo>
                <a:lnTo>
                  <a:pt x="21691" y="18046"/>
                </a:lnTo>
                <a:lnTo>
                  <a:pt x="21811" y="17449"/>
                </a:lnTo>
                <a:lnTo>
                  <a:pt x="21871" y="16851"/>
                </a:lnTo>
                <a:lnTo>
                  <a:pt x="21871" y="16313"/>
                </a:lnTo>
                <a:lnTo>
                  <a:pt x="21811" y="15776"/>
                </a:lnTo>
                <a:lnTo>
                  <a:pt x="21632" y="15238"/>
                </a:lnTo>
                <a:lnTo>
                  <a:pt x="21333" y="14700"/>
                </a:lnTo>
                <a:lnTo>
                  <a:pt x="20974" y="14222"/>
                </a:lnTo>
                <a:lnTo>
                  <a:pt x="20556" y="13744"/>
                </a:lnTo>
                <a:lnTo>
                  <a:pt x="19958" y="13326"/>
                </a:lnTo>
                <a:lnTo>
                  <a:pt x="19480" y="13027"/>
                </a:lnTo>
                <a:lnTo>
                  <a:pt x="18943" y="12788"/>
                </a:lnTo>
                <a:lnTo>
                  <a:pt x="18405" y="12549"/>
                </a:lnTo>
                <a:lnTo>
                  <a:pt x="17867" y="12429"/>
                </a:lnTo>
                <a:lnTo>
                  <a:pt x="17329" y="12310"/>
                </a:lnTo>
                <a:lnTo>
                  <a:pt x="16791" y="12190"/>
                </a:lnTo>
                <a:close/>
                <a:moveTo>
                  <a:pt x="26651" y="897"/>
                </a:moveTo>
                <a:lnTo>
                  <a:pt x="26950" y="956"/>
                </a:lnTo>
                <a:lnTo>
                  <a:pt x="27249" y="1076"/>
                </a:lnTo>
                <a:lnTo>
                  <a:pt x="27547" y="1195"/>
                </a:lnTo>
                <a:lnTo>
                  <a:pt x="27786" y="1375"/>
                </a:lnTo>
                <a:lnTo>
                  <a:pt x="28264" y="1853"/>
                </a:lnTo>
                <a:lnTo>
                  <a:pt x="28683" y="2391"/>
                </a:lnTo>
                <a:lnTo>
                  <a:pt x="28981" y="2988"/>
                </a:lnTo>
                <a:lnTo>
                  <a:pt x="29161" y="3586"/>
                </a:lnTo>
                <a:lnTo>
                  <a:pt x="29220" y="4123"/>
                </a:lnTo>
                <a:lnTo>
                  <a:pt x="29220" y="4601"/>
                </a:lnTo>
                <a:lnTo>
                  <a:pt x="29161" y="5139"/>
                </a:lnTo>
                <a:lnTo>
                  <a:pt x="29101" y="5617"/>
                </a:lnTo>
                <a:lnTo>
                  <a:pt x="28862" y="6693"/>
                </a:lnTo>
                <a:lnTo>
                  <a:pt x="28503" y="7709"/>
                </a:lnTo>
                <a:lnTo>
                  <a:pt x="27727" y="9740"/>
                </a:lnTo>
                <a:lnTo>
                  <a:pt x="27308" y="10696"/>
                </a:lnTo>
                <a:lnTo>
                  <a:pt x="27010" y="11653"/>
                </a:lnTo>
                <a:lnTo>
                  <a:pt x="26472" y="13505"/>
                </a:lnTo>
                <a:lnTo>
                  <a:pt x="25994" y="15477"/>
                </a:lnTo>
                <a:lnTo>
                  <a:pt x="25575" y="17389"/>
                </a:lnTo>
                <a:lnTo>
                  <a:pt x="25038" y="19361"/>
                </a:lnTo>
                <a:lnTo>
                  <a:pt x="24679" y="20257"/>
                </a:lnTo>
                <a:lnTo>
                  <a:pt x="24380" y="21213"/>
                </a:lnTo>
                <a:lnTo>
                  <a:pt x="23962" y="22110"/>
                </a:lnTo>
                <a:lnTo>
                  <a:pt x="23544" y="23006"/>
                </a:lnTo>
                <a:lnTo>
                  <a:pt x="23006" y="23843"/>
                </a:lnTo>
                <a:lnTo>
                  <a:pt x="22468" y="24619"/>
                </a:lnTo>
                <a:lnTo>
                  <a:pt x="21811" y="25337"/>
                </a:lnTo>
                <a:lnTo>
                  <a:pt x="21094" y="26054"/>
                </a:lnTo>
                <a:lnTo>
                  <a:pt x="20377" y="26591"/>
                </a:lnTo>
                <a:lnTo>
                  <a:pt x="19719" y="27069"/>
                </a:lnTo>
                <a:lnTo>
                  <a:pt x="18943" y="27488"/>
                </a:lnTo>
                <a:lnTo>
                  <a:pt x="18166" y="27846"/>
                </a:lnTo>
                <a:lnTo>
                  <a:pt x="17389" y="28205"/>
                </a:lnTo>
                <a:lnTo>
                  <a:pt x="16612" y="28444"/>
                </a:lnTo>
                <a:lnTo>
                  <a:pt x="15776" y="28623"/>
                </a:lnTo>
                <a:lnTo>
                  <a:pt x="14939" y="28802"/>
                </a:lnTo>
                <a:lnTo>
                  <a:pt x="14102" y="28862"/>
                </a:lnTo>
                <a:lnTo>
                  <a:pt x="13206" y="28922"/>
                </a:lnTo>
                <a:lnTo>
                  <a:pt x="12369" y="28922"/>
                </a:lnTo>
                <a:lnTo>
                  <a:pt x="11533" y="28862"/>
                </a:lnTo>
                <a:lnTo>
                  <a:pt x="10637" y="28743"/>
                </a:lnTo>
                <a:lnTo>
                  <a:pt x="9800" y="28563"/>
                </a:lnTo>
                <a:lnTo>
                  <a:pt x="9023" y="28384"/>
                </a:lnTo>
                <a:lnTo>
                  <a:pt x="8187" y="28085"/>
                </a:lnTo>
                <a:lnTo>
                  <a:pt x="7350" y="27786"/>
                </a:lnTo>
                <a:lnTo>
                  <a:pt x="6513" y="27428"/>
                </a:lnTo>
                <a:lnTo>
                  <a:pt x="5737" y="26950"/>
                </a:lnTo>
                <a:lnTo>
                  <a:pt x="4960" y="26472"/>
                </a:lnTo>
                <a:lnTo>
                  <a:pt x="4243" y="25934"/>
                </a:lnTo>
                <a:lnTo>
                  <a:pt x="3585" y="25337"/>
                </a:lnTo>
                <a:lnTo>
                  <a:pt x="2988" y="24679"/>
                </a:lnTo>
                <a:lnTo>
                  <a:pt x="2450" y="24022"/>
                </a:lnTo>
                <a:lnTo>
                  <a:pt x="2032" y="23245"/>
                </a:lnTo>
                <a:lnTo>
                  <a:pt x="1673" y="22528"/>
                </a:lnTo>
                <a:lnTo>
                  <a:pt x="1374" y="21691"/>
                </a:lnTo>
                <a:lnTo>
                  <a:pt x="1255" y="20855"/>
                </a:lnTo>
                <a:lnTo>
                  <a:pt x="1195" y="20018"/>
                </a:lnTo>
                <a:lnTo>
                  <a:pt x="1315" y="19122"/>
                </a:lnTo>
                <a:lnTo>
                  <a:pt x="1494" y="18226"/>
                </a:lnTo>
                <a:lnTo>
                  <a:pt x="1853" y="17270"/>
                </a:lnTo>
                <a:lnTo>
                  <a:pt x="2331" y="16433"/>
                </a:lnTo>
                <a:lnTo>
                  <a:pt x="2868" y="15596"/>
                </a:lnTo>
                <a:lnTo>
                  <a:pt x="3406" y="14879"/>
                </a:lnTo>
                <a:lnTo>
                  <a:pt x="4063" y="14222"/>
                </a:lnTo>
                <a:lnTo>
                  <a:pt x="4781" y="13565"/>
                </a:lnTo>
                <a:lnTo>
                  <a:pt x="5498" y="13027"/>
                </a:lnTo>
                <a:lnTo>
                  <a:pt x="6334" y="12489"/>
                </a:lnTo>
                <a:lnTo>
                  <a:pt x="7111" y="11951"/>
                </a:lnTo>
                <a:lnTo>
                  <a:pt x="8844" y="11055"/>
                </a:lnTo>
                <a:lnTo>
                  <a:pt x="10577" y="10218"/>
                </a:lnTo>
                <a:lnTo>
                  <a:pt x="12310" y="9382"/>
                </a:lnTo>
                <a:lnTo>
                  <a:pt x="13983" y="8605"/>
                </a:lnTo>
                <a:lnTo>
                  <a:pt x="14879" y="8127"/>
                </a:lnTo>
                <a:lnTo>
                  <a:pt x="15716" y="7649"/>
                </a:lnTo>
                <a:lnTo>
                  <a:pt x="16552" y="7171"/>
                </a:lnTo>
                <a:lnTo>
                  <a:pt x="17329" y="6573"/>
                </a:lnTo>
                <a:lnTo>
                  <a:pt x="18106" y="6036"/>
                </a:lnTo>
                <a:lnTo>
                  <a:pt x="18883" y="5378"/>
                </a:lnTo>
                <a:lnTo>
                  <a:pt x="19600" y="4721"/>
                </a:lnTo>
                <a:lnTo>
                  <a:pt x="20257" y="4004"/>
                </a:lnTo>
                <a:lnTo>
                  <a:pt x="21273" y="2869"/>
                </a:lnTo>
                <a:lnTo>
                  <a:pt x="21811" y="2331"/>
                </a:lnTo>
                <a:lnTo>
                  <a:pt x="22408" y="1912"/>
                </a:lnTo>
                <a:lnTo>
                  <a:pt x="22767" y="1673"/>
                </a:lnTo>
                <a:lnTo>
                  <a:pt x="23066" y="1554"/>
                </a:lnTo>
                <a:lnTo>
                  <a:pt x="23484" y="1434"/>
                </a:lnTo>
                <a:lnTo>
                  <a:pt x="23842" y="1375"/>
                </a:lnTo>
                <a:lnTo>
                  <a:pt x="24201" y="1375"/>
                </a:lnTo>
                <a:lnTo>
                  <a:pt x="24739" y="1494"/>
                </a:lnTo>
                <a:lnTo>
                  <a:pt x="25157" y="1554"/>
                </a:lnTo>
                <a:lnTo>
                  <a:pt x="25336" y="1554"/>
                </a:lnTo>
                <a:lnTo>
                  <a:pt x="25456" y="1494"/>
                </a:lnTo>
                <a:lnTo>
                  <a:pt x="25456" y="1315"/>
                </a:lnTo>
                <a:lnTo>
                  <a:pt x="25336" y="1195"/>
                </a:lnTo>
                <a:lnTo>
                  <a:pt x="25635" y="1016"/>
                </a:lnTo>
                <a:lnTo>
                  <a:pt x="25994" y="897"/>
                </a:lnTo>
                <a:close/>
                <a:moveTo>
                  <a:pt x="29878" y="3287"/>
                </a:moveTo>
                <a:lnTo>
                  <a:pt x="30356" y="3705"/>
                </a:lnTo>
                <a:lnTo>
                  <a:pt x="30655" y="4243"/>
                </a:lnTo>
                <a:lnTo>
                  <a:pt x="30953" y="4781"/>
                </a:lnTo>
                <a:lnTo>
                  <a:pt x="31133" y="5319"/>
                </a:lnTo>
                <a:lnTo>
                  <a:pt x="31252" y="5916"/>
                </a:lnTo>
                <a:lnTo>
                  <a:pt x="31252" y="6514"/>
                </a:lnTo>
                <a:lnTo>
                  <a:pt x="31252" y="7171"/>
                </a:lnTo>
                <a:lnTo>
                  <a:pt x="31192" y="7828"/>
                </a:lnTo>
                <a:lnTo>
                  <a:pt x="31133" y="8426"/>
                </a:lnTo>
                <a:lnTo>
                  <a:pt x="30953" y="9083"/>
                </a:lnTo>
                <a:lnTo>
                  <a:pt x="30595" y="10338"/>
                </a:lnTo>
                <a:lnTo>
                  <a:pt x="30177" y="11533"/>
                </a:lnTo>
                <a:lnTo>
                  <a:pt x="29758" y="12609"/>
                </a:lnTo>
                <a:lnTo>
                  <a:pt x="29220" y="14103"/>
                </a:lnTo>
                <a:lnTo>
                  <a:pt x="28802" y="15596"/>
                </a:lnTo>
                <a:lnTo>
                  <a:pt x="28444" y="17090"/>
                </a:lnTo>
                <a:lnTo>
                  <a:pt x="28085" y="18644"/>
                </a:lnTo>
                <a:lnTo>
                  <a:pt x="27786" y="20138"/>
                </a:lnTo>
                <a:lnTo>
                  <a:pt x="27368" y="21691"/>
                </a:lnTo>
                <a:lnTo>
                  <a:pt x="26950" y="23185"/>
                </a:lnTo>
                <a:lnTo>
                  <a:pt x="26412" y="24619"/>
                </a:lnTo>
                <a:lnTo>
                  <a:pt x="25814" y="25815"/>
                </a:lnTo>
                <a:lnTo>
                  <a:pt x="25217" y="27010"/>
                </a:lnTo>
                <a:lnTo>
                  <a:pt x="24500" y="28085"/>
                </a:lnTo>
                <a:lnTo>
                  <a:pt x="23723" y="29161"/>
                </a:lnTo>
                <a:lnTo>
                  <a:pt x="22827" y="30117"/>
                </a:lnTo>
                <a:lnTo>
                  <a:pt x="21871" y="31013"/>
                </a:lnTo>
                <a:lnTo>
                  <a:pt x="20855" y="31850"/>
                </a:lnTo>
                <a:lnTo>
                  <a:pt x="19779" y="32567"/>
                </a:lnTo>
                <a:lnTo>
                  <a:pt x="19062" y="32925"/>
                </a:lnTo>
                <a:lnTo>
                  <a:pt x="18345" y="33224"/>
                </a:lnTo>
                <a:lnTo>
                  <a:pt x="17628" y="33523"/>
                </a:lnTo>
                <a:lnTo>
                  <a:pt x="16971" y="33702"/>
                </a:lnTo>
                <a:lnTo>
                  <a:pt x="16254" y="33882"/>
                </a:lnTo>
                <a:lnTo>
                  <a:pt x="15537" y="34001"/>
                </a:lnTo>
                <a:lnTo>
                  <a:pt x="14879" y="34061"/>
                </a:lnTo>
                <a:lnTo>
                  <a:pt x="14222" y="34121"/>
                </a:lnTo>
                <a:lnTo>
                  <a:pt x="13565" y="34061"/>
                </a:lnTo>
                <a:lnTo>
                  <a:pt x="12848" y="34001"/>
                </a:lnTo>
                <a:lnTo>
                  <a:pt x="12190" y="33941"/>
                </a:lnTo>
                <a:lnTo>
                  <a:pt x="11593" y="33762"/>
                </a:lnTo>
                <a:lnTo>
                  <a:pt x="10935" y="33642"/>
                </a:lnTo>
                <a:lnTo>
                  <a:pt x="10338" y="33403"/>
                </a:lnTo>
                <a:lnTo>
                  <a:pt x="9680" y="33164"/>
                </a:lnTo>
                <a:lnTo>
                  <a:pt x="9083" y="32866"/>
                </a:lnTo>
                <a:lnTo>
                  <a:pt x="7948" y="32208"/>
                </a:lnTo>
                <a:lnTo>
                  <a:pt x="6812" y="31432"/>
                </a:lnTo>
                <a:lnTo>
                  <a:pt x="5737" y="30535"/>
                </a:lnTo>
                <a:lnTo>
                  <a:pt x="4781" y="29519"/>
                </a:lnTo>
                <a:lnTo>
                  <a:pt x="3824" y="28444"/>
                </a:lnTo>
                <a:lnTo>
                  <a:pt x="2988" y="27249"/>
                </a:lnTo>
                <a:lnTo>
                  <a:pt x="2211" y="26054"/>
                </a:lnTo>
                <a:lnTo>
                  <a:pt x="1554" y="24739"/>
                </a:lnTo>
                <a:lnTo>
                  <a:pt x="1972" y="25277"/>
                </a:lnTo>
                <a:lnTo>
                  <a:pt x="2390" y="25815"/>
                </a:lnTo>
                <a:lnTo>
                  <a:pt x="2868" y="26293"/>
                </a:lnTo>
                <a:lnTo>
                  <a:pt x="3346" y="26711"/>
                </a:lnTo>
                <a:lnTo>
                  <a:pt x="3884" y="27189"/>
                </a:lnTo>
                <a:lnTo>
                  <a:pt x="4422" y="27547"/>
                </a:lnTo>
                <a:lnTo>
                  <a:pt x="5617" y="28265"/>
                </a:lnTo>
                <a:lnTo>
                  <a:pt x="6812" y="28862"/>
                </a:lnTo>
                <a:lnTo>
                  <a:pt x="8127" y="29340"/>
                </a:lnTo>
                <a:lnTo>
                  <a:pt x="9441" y="29699"/>
                </a:lnTo>
                <a:lnTo>
                  <a:pt x="10816" y="29938"/>
                </a:lnTo>
                <a:lnTo>
                  <a:pt x="12190" y="29997"/>
                </a:lnTo>
                <a:lnTo>
                  <a:pt x="13624" y="29997"/>
                </a:lnTo>
                <a:lnTo>
                  <a:pt x="14939" y="29878"/>
                </a:lnTo>
                <a:lnTo>
                  <a:pt x="16313" y="29579"/>
                </a:lnTo>
                <a:lnTo>
                  <a:pt x="17628" y="29221"/>
                </a:lnTo>
                <a:lnTo>
                  <a:pt x="18225" y="28982"/>
                </a:lnTo>
                <a:lnTo>
                  <a:pt x="18883" y="28683"/>
                </a:lnTo>
                <a:lnTo>
                  <a:pt x="19480" y="28384"/>
                </a:lnTo>
                <a:lnTo>
                  <a:pt x="20018" y="28026"/>
                </a:lnTo>
                <a:lnTo>
                  <a:pt x="20616" y="27667"/>
                </a:lnTo>
                <a:lnTo>
                  <a:pt x="21094" y="27249"/>
                </a:lnTo>
                <a:lnTo>
                  <a:pt x="21691" y="26771"/>
                </a:lnTo>
                <a:lnTo>
                  <a:pt x="22229" y="26173"/>
                </a:lnTo>
                <a:lnTo>
                  <a:pt x="22767" y="25635"/>
                </a:lnTo>
                <a:lnTo>
                  <a:pt x="23185" y="24978"/>
                </a:lnTo>
                <a:lnTo>
                  <a:pt x="23603" y="24380"/>
                </a:lnTo>
                <a:lnTo>
                  <a:pt x="24022" y="23723"/>
                </a:lnTo>
                <a:lnTo>
                  <a:pt x="24380" y="23066"/>
                </a:lnTo>
                <a:lnTo>
                  <a:pt x="24679" y="22349"/>
                </a:lnTo>
                <a:lnTo>
                  <a:pt x="25217" y="20915"/>
                </a:lnTo>
                <a:lnTo>
                  <a:pt x="25695" y="19481"/>
                </a:lnTo>
                <a:lnTo>
                  <a:pt x="26113" y="17987"/>
                </a:lnTo>
                <a:lnTo>
                  <a:pt x="26472" y="16493"/>
                </a:lnTo>
                <a:lnTo>
                  <a:pt x="27308" y="13027"/>
                </a:lnTo>
                <a:lnTo>
                  <a:pt x="27846" y="11354"/>
                </a:lnTo>
                <a:lnTo>
                  <a:pt x="28444" y="9681"/>
                </a:lnTo>
                <a:lnTo>
                  <a:pt x="29041" y="8127"/>
                </a:lnTo>
                <a:lnTo>
                  <a:pt x="29340" y="7350"/>
                </a:lnTo>
                <a:lnTo>
                  <a:pt x="29639" y="6514"/>
                </a:lnTo>
                <a:lnTo>
                  <a:pt x="29818" y="5737"/>
                </a:lnTo>
                <a:lnTo>
                  <a:pt x="29938" y="4960"/>
                </a:lnTo>
                <a:lnTo>
                  <a:pt x="29997" y="4123"/>
                </a:lnTo>
                <a:lnTo>
                  <a:pt x="29878" y="3287"/>
                </a:lnTo>
                <a:close/>
                <a:moveTo>
                  <a:pt x="26292" y="0"/>
                </a:moveTo>
                <a:lnTo>
                  <a:pt x="25994" y="60"/>
                </a:lnTo>
                <a:lnTo>
                  <a:pt x="25755" y="120"/>
                </a:lnTo>
                <a:lnTo>
                  <a:pt x="25336" y="359"/>
                </a:lnTo>
                <a:lnTo>
                  <a:pt x="24918" y="598"/>
                </a:lnTo>
                <a:lnTo>
                  <a:pt x="24500" y="777"/>
                </a:lnTo>
                <a:lnTo>
                  <a:pt x="24082" y="837"/>
                </a:lnTo>
                <a:lnTo>
                  <a:pt x="23245" y="837"/>
                </a:lnTo>
                <a:lnTo>
                  <a:pt x="23006" y="897"/>
                </a:lnTo>
                <a:lnTo>
                  <a:pt x="22767" y="956"/>
                </a:lnTo>
                <a:lnTo>
                  <a:pt x="22289" y="1195"/>
                </a:lnTo>
                <a:lnTo>
                  <a:pt x="21811" y="1434"/>
                </a:lnTo>
                <a:lnTo>
                  <a:pt x="21393" y="1793"/>
                </a:lnTo>
                <a:lnTo>
                  <a:pt x="20974" y="2151"/>
                </a:lnTo>
                <a:lnTo>
                  <a:pt x="20257" y="2928"/>
                </a:lnTo>
                <a:lnTo>
                  <a:pt x="19480" y="3705"/>
                </a:lnTo>
                <a:lnTo>
                  <a:pt x="18584" y="4601"/>
                </a:lnTo>
                <a:lnTo>
                  <a:pt x="17568" y="5378"/>
                </a:lnTo>
                <a:lnTo>
                  <a:pt x="16552" y="6095"/>
                </a:lnTo>
                <a:lnTo>
                  <a:pt x="15417" y="6753"/>
                </a:lnTo>
                <a:lnTo>
                  <a:pt x="14341" y="7350"/>
                </a:lnTo>
                <a:lnTo>
                  <a:pt x="13146" y="7948"/>
                </a:lnTo>
                <a:lnTo>
                  <a:pt x="10816" y="8964"/>
                </a:lnTo>
                <a:lnTo>
                  <a:pt x="8485" y="10099"/>
                </a:lnTo>
                <a:lnTo>
                  <a:pt x="7410" y="10637"/>
                </a:lnTo>
                <a:lnTo>
                  <a:pt x="6274" y="11294"/>
                </a:lnTo>
                <a:lnTo>
                  <a:pt x="5259" y="12011"/>
                </a:lnTo>
                <a:lnTo>
                  <a:pt x="4243" y="12788"/>
                </a:lnTo>
                <a:lnTo>
                  <a:pt x="3287" y="13625"/>
                </a:lnTo>
                <a:lnTo>
                  <a:pt x="2450" y="14581"/>
                </a:lnTo>
                <a:lnTo>
                  <a:pt x="2032" y="15059"/>
                </a:lnTo>
                <a:lnTo>
                  <a:pt x="1733" y="15596"/>
                </a:lnTo>
                <a:lnTo>
                  <a:pt x="1374" y="16134"/>
                </a:lnTo>
                <a:lnTo>
                  <a:pt x="1076" y="16732"/>
                </a:lnTo>
                <a:lnTo>
                  <a:pt x="837" y="17329"/>
                </a:lnTo>
                <a:lnTo>
                  <a:pt x="598" y="17927"/>
                </a:lnTo>
                <a:lnTo>
                  <a:pt x="418" y="18524"/>
                </a:lnTo>
                <a:lnTo>
                  <a:pt x="239" y="19182"/>
                </a:lnTo>
                <a:lnTo>
                  <a:pt x="120" y="19839"/>
                </a:lnTo>
                <a:lnTo>
                  <a:pt x="60" y="20496"/>
                </a:lnTo>
                <a:lnTo>
                  <a:pt x="0" y="21154"/>
                </a:lnTo>
                <a:lnTo>
                  <a:pt x="0" y="21751"/>
                </a:lnTo>
                <a:lnTo>
                  <a:pt x="0" y="22409"/>
                </a:lnTo>
                <a:lnTo>
                  <a:pt x="120" y="23006"/>
                </a:lnTo>
                <a:lnTo>
                  <a:pt x="239" y="23663"/>
                </a:lnTo>
                <a:lnTo>
                  <a:pt x="418" y="24261"/>
                </a:lnTo>
                <a:lnTo>
                  <a:pt x="956" y="25456"/>
                </a:lnTo>
                <a:lnTo>
                  <a:pt x="1554" y="26651"/>
                </a:lnTo>
                <a:lnTo>
                  <a:pt x="2331" y="27846"/>
                </a:lnTo>
                <a:lnTo>
                  <a:pt x="3167" y="29041"/>
                </a:lnTo>
                <a:lnTo>
                  <a:pt x="4063" y="30177"/>
                </a:lnTo>
                <a:lnTo>
                  <a:pt x="5020" y="31193"/>
                </a:lnTo>
                <a:lnTo>
                  <a:pt x="6035" y="32089"/>
                </a:lnTo>
                <a:lnTo>
                  <a:pt x="7051" y="32925"/>
                </a:lnTo>
                <a:lnTo>
                  <a:pt x="7589" y="33284"/>
                </a:lnTo>
                <a:lnTo>
                  <a:pt x="8187" y="33642"/>
                </a:lnTo>
                <a:lnTo>
                  <a:pt x="8784" y="33941"/>
                </a:lnTo>
                <a:lnTo>
                  <a:pt x="9322" y="34180"/>
                </a:lnTo>
                <a:lnTo>
                  <a:pt x="10517" y="34599"/>
                </a:lnTo>
                <a:lnTo>
                  <a:pt x="11712" y="34897"/>
                </a:lnTo>
                <a:lnTo>
                  <a:pt x="12907" y="35017"/>
                </a:lnTo>
                <a:lnTo>
                  <a:pt x="14162" y="35077"/>
                </a:lnTo>
                <a:lnTo>
                  <a:pt x="15357" y="34957"/>
                </a:lnTo>
                <a:lnTo>
                  <a:pt x="16552" y="34718"/>
                </a:lnTo>
                <a:lnTo>
                  <a:pt x="17688" y="34419"/>
                </a:lnTo>
                <a:lnTo>
                  <a:pt x="18823" y="33941"/>
                </a:lnTo>
                <a:lnTo>
                  <a:pt x="19958" y="33403"/>
                </a:lnTo>
                <a:lnTo>
                  <a:pt x="21034" y="32746"/>
                </a:lnTo>
                <a:lnTo>
                  <a:pt x="22050" y="32029"/>
                </a:lnTo>
                <a:lnTo>
                  <a:pt x="23006" y="31193"/>
                </a:lnTo>
                <a:lnTo>
                  <a:pt x="23902" y="30296"/>
                </a:lnTo>
                <a:lnTo>
                  <a:pt x="24679" y="29280"/>
                </a:lnTo>
                <a:lnTo>
                  <a:pt x="25575" y="28085"/>
                </a:lnTo>
                <a:lnTo>
                  <a:pt x="26292" y="26830"/>
                </a:lnTo>
                <a:lnTo>
                  <a:pt x="26890" y="25516"/>
                </a:lnTo>
                <a:lnTo>
                  <a:pt x="27428" y="24141"/>
                </a:lnTo>
                <a:lnTo>
                  <a:pt x="27846" y="22767"/>
                </a:lnTo>
                <a:lnTo>
                  <a:pt x="28264" y="21393"/>
                </a:lnTo>
                <a:lnTo>
                  <a:pt x="28922" y="18524"/>
                </a:lnTo>
                <a:lnTo>
                  <a:pt x="29280" y="17031"/>
                </a:lnTo>
                <a:lnTo>
                  <a:pt x="29699" y="15537"/>
                </a:lnTo>
                <a:lnTo>
                  <a:pt x="30117" y="14043"/>
                </a:lnTo>
                <a:lnTo>
                  <a:pt x="30655" y="12609"/>
                </a:lnTo>
                <a:lnTo>
                  <a:pt x="31252" y="11055"/>
                </a:lnTo>
                <a:lnTo>
                  <a:pt x="31551" y="10218"/>
                </a:lnTo>
                <a:lnTo>
                  <a:pt x="31790" y="9442"/>
                </a:lnTo>
                <a:lnTo>
                  <a:pt x="31969" y="8605"/>
                </a:lnTo>
                <a:lnTo>
                  <a:pt x="32089" y="7768"/>
                </a:lnTo>
                <a:lnTo>
                  <a:pt x="32148" y="6932"/>
                </a:lnTo>
                <a:lnTo>
                  <a:pt x="32089" y="6036"/>
                </a:lnTo>
                <a:lnTo>
                  <a:pt x="31969" y="5438"/>
                </a:lnTo>
                <a:lnTo>
                  <a:pt x="31790" y="4900"/>
                </a:lnTo>
                <a:lnTo>
                  <a:pt x="31611" y="4362"/>
                </a:lnTo>
                <a:lnTo>
                  <a:pt x="31372" y="3884"/>
                </a:lnTo>
                <a:lnTo>
                  <a:pt x="31073" y="3406"/>
                </a:lnTo>
                <a:lnTo>
                  <a:pt x="30714" y="2928"/>
                </a:lnTo>
                <a:lnTo>
                  <a:pt x="30296" y="2510"/>
                </a:lnTo>
                <a:lnTo>
                  <a:pt x="29878" y="2092"/>
                </a:lnTo>
                <a:lnTo>
                  <a:pt x="29101" y="1315"/>
                </a:lnTo>
                <a:lnTo>
                  <a:pt x="28742" y="956"/>
                </a:lnTo>
                <a:lnTo>
                  <a:pt x="28324" y="658"/>
                </a:lnTo>
                <a:lnTo>
                  <a:pt x="27846" y="359"/>
                </a:lnTo>
                <a:lnTo>
                  <a:pt x="27368" y="180"/>
                </a:lnTo>
                <a:lnTo>
                  <a:pt x="26830"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67" name="Google Shape;67;p3"/>
          <p:cNvSpPr/>
          <p:nvPr/>
        </p:nvSpPr>
        <p:spPr>
          <a:xfrm rot="-3835551">
            <a:off x="5103883" y="3888224"/>
            <a:ext cx="1036432" cy="603375"/>
          </a:xfrm>
          <a:custGeom>
            <a:avLst/>
            <a:gdLst/>
            <a:ahLst/>
            <a:cxnLst/>
            <a:rect l="l" t="t" r="r" b="b"/>
            <a:pathLst>
              <a:path w="38185" h="22230" extrusionOk="0">
                <a:moveTo>
                  <a:pt x="19481" y="6633"/>
                </a:moveTo>
                <a:lnTo>
                  <a:pt x="19003" y="6693"/>
                </a:lnTo>
                <a:lnTo>
                  <a:pt x="18465" y="6813"/>
                </a:lnTo>
                <a:lnTo>
                  <a:pt x="17808" y="7052"/>
                </a:lnTo>
                <a:lnTo>
                  <a:pt x="17509" y="7231"/>
                </a:lnTo>
                <a:lnTo>
                  <a:pt x="17270" y="7410"/>
                </a:lnTo>
                <a:lnTo>
                  <a:pt x="17151" y="7649"/>
                </a:lnTo>
                <a:lnTo>
                  <a:pt x="17151" y="7709"/>
                </a:lnTo>
                <a:lnTo>
                  <a:pt x="17151" y="7829"/>
                </a:lnTo>
                <a:lnTo>
                  <a:pt x="17330" y="8187"/>
                </a:lnTo>
                <a:lnTo>
                  <a:pt x="17569" y="8486"/>
                </a:lnTo>
                <a:lnTo>
                  <a:pt x="17868" y="8665"/>
                </a:lnTo>
                <a:lnTo>
                  <a:pt x="18226" y="8844"/>
                </a:lnTo>
                <a:lnTo>
                  <a:pt x="18645" y="8904"/>
                </a:lnTo>
                <a:lnTo>
                  <a:pt x="19123" y="8964"/>
                </a:lnTo>
                <a:lnTo>
                  <a:pt x="19601" y="8964"/>
                </a:lnTo>
                <a:lnTo>
                  <a:pt x="20079" y="8904"/>
                </a:lnTo>
                <a:lnTo>
                  <a:pt x="20975" y="8785"/>
                </a:lnTo>
                <a:lnTo>
                  <a:pt x="21752" y="8546"/>
                </a:lnTo>
                <a:lnTo>
                  <a:pt x="22051" y="8366"/>
                </a:lnTo>
                <a:lnTo>
                  <a:pt x="22230" y="8247"/>
                </a:lnTo>
                <a:lnTo>
                  <a:pt x="22349" y="8127"/>
                </a:lnTo>
                <a:lnTo>
                  <a:pt x="22290" y="7948"/>
                </a:lnTo>
                <a:lnTo>
                  <a:pt x="22409" y="8008"/>
                </a:lnTo>
                <a:lnTo>
                  <a:pt x="22529" y="7948"/>
                </a:lnTo>
                <a:lnTo>
                  <a:pt x="22708" y="7888"/>
                </a:lnTo>
                <a:lnTo>
                  <a:pt x="22768" y="7769"/>
                </a:lnTo>
                <a:lnTo>
                  <a:pt x="22768" y="7709"/>
                </a:lnTo>
                <a:lnTo>
                  <a:pt x="22768" y="7590"/>
                </a:lnTo>
                <a:lnTo>
                  <a:pt x="22708" y="7470"/>
                </a:lnTo>
                <a:lnTo>
                  <a:pt x="22290" y="7231"/>
                </a:lnTo>
                <a:lnTo>
                  <a:pt x="21871" y="6992"/>
                </a:lnTo>
                <a:lnTo>
                  <a:pt x="21393" y="6813"/>
                </a:lnTo>
                <a:lnTo>
                  <a:pt x="20915" y="6693"/>
                </a:lnTo>
                <a:lnTo>
                  <a:pt x="20437" y="6633"/>
                </a:lnTo>
                <a:close/>
                <a:moveTo>
                  <a:pt x="36452" y="1136"/>
                </a:moveTo>
                <a:lnTo>
                  <a:pt x="36033" y="1255"/>
                </a:lnTo>
                <a:lnTo>
                  <a:pt x="35555" y="1375"/>
                </a:lnTo>
                <a:lnTo>
                  <a:pt x="31253" y="2331"/>
                </a:lnTo>
                <a:lnTo>
                  <a:pt x="26951" y="3287"/>
                </a:lnTo>
                <a:lnTo>
                  <a:pt x="22648" y="4124"/>
                </a:lnTo>
                <a:lnTo>
                  <a:pt x="20437" y="4482"/>
                </a:lnTo>
                <a:lnTo>
                  <a:pt x="18286" y="4781"/>
                </a:lnTo>
                <a:lnTo>
                  <a:pt x="13804" y="5319"/>
                </a:lnTo>
                <a:lnTo>
                  <a:pt x="11593" y="5498"/>
                </a:lnTo>
                <a:lnTo>
                  <a:pt x="9323" y="5677"/>
                </a:lnTo>
                <a:lnTo>
                  <a:pt x="6873" y="5797"/>
                </a:lnTo>
                <a:lnTo>
                  <a:pt x="4363" y="5916"/>
                </a:lnTo>
                <a:lnTo>
                  <a:pt x="2092" y="6096"/>
                </a:lnTo>
                <a:lnTo>
                  <a:pt x="1256" y="6275"/>
                </a:lnTo>
                <a:lnTo>
                  <a:pt x="897" y="6394"/>
                </a:lnTo>
                <a:lnTo>
                  <a:pt x="838" y="6454"/>
                </a:lnTo>
                <a:lnTo>
                  <a:pt x="957" y="6514"/>
                </a:lnTo>
                <a:lnTo>
                  <a:pt x="2033" y="6633"/>
                </a:lnTo>
                <a:lnTo>
                  <a:pt x="1853" y="6872"/>
                </a:lnTo>
                <a:lnTo>
                  <a:pt x="1794" y="7171"/>
                </a:lnTo>
                <a:lnTo>
                  <a:pt x="1794" y="7530"/>
                </a:lnTo>
                <a:lnTo>
                  <a:pt x="1794" y="7948"/>
                </a:lnTo>
                <a:lnTo>
                  <a:pt x="1913" y="8366"/>
                </a:lnTo>
                <a:lnTo>
                  <a:pt x="2033" y="8844"/>
                </a:lnTo>
                <a:lnTo>
                  <a:pt x="2391" y="9741"/>
                </a:lnTo>
                <a:lnTo>
                  <a:pt x="2869" y="10697"/>
                </a:lnTo>
                <a:lnTo>
                  <a:pt x="3288" y="11533"/>
                </a:lnTo>
                <a:lnTo>
                  <a:pt x="4064" y="12728"/>
                </a:lnTo>
                <a:lnTo>
                  <a:pt x="4602" y="13386"/>
                </a:lnTo>
                <a:lnTo>
                  <a:pt x="5140" y="14043"/>
                </a:lnTo>
                <a:lnTo>
                  <a:pt x="5737" y="14700"/>
                </a:lnTo>
                <a:lnTo>
                  <a:pt x="6395" y="15298"/>
                </a:lnTo>
                <a:lnTo>
                  <a:pt x="7112" y="15836"/>
                </a:lnTo>
                <a:lnTo>
                  <a:pt x="7769" y="16374"/>
                </a:lnTo>
                <a:lnTo>
                  <a:pt x="8546" y="16852"/>
                </a:lnTo>
                <a:lnTo>
                  <a:pt x="9323" y="17270"/>
                </a:lnTo>
                <a:lnTo>
                  <a:pt x="10996" y="18106"/>
                </a:lnTo>
                <a:lnTo>
                  <a:pt x="12729" y="18823"/>
                </a:lnTo>
                <a:lnTo>
                  <a:pt x="14581" y="19421"/>
                </a:lnTo>
                <a:lnTo>
                  <a:pt x="16374" y="19899"/>
                </a:lnTo>
                <a:lnTo>
                  <a:pt x="17390" y="20078"/>
                </a:lnTo>
                <a:lnTo>
                  <a:pt x="18406" y="20138"/>
                </a:lnTo>
                <a:lnTo>
                  <a:pt x="19421" y="20198"/>
                </a:lnTo>
                <a:lnTo>
                  <a:pt x="20437" y="20258"/>
                </a:lnTo>
                <a:lnTo>
                  <a:pt x="21035" y="20138"/>
                </a:lnTo>
                <a:lnTo>
                  <a:pt x="21931" y="20019"/>
                </a:lnTo>
                <a:lnTo>
                  <a:pt x="23186" y="19780"/>
                </a:lnTo>
                <a:lnTo>
                  <a:pt x="22827" y="19600"/>
                </a:lnTo>
                <a:lnTo>
                  <a:pt x="22469" y="19541"/>
                </a:lnTo>
                <a:lnTo>
                  <a:pt x="22051" y="19481"/>
                </a:lnTo>
                <a:lnTo>
                  <a:pt x="21632" y="19481"/>
                </a:lnTo>
                <a:lnTo>
                  <a:pt x="20856" y="19600"/>
                </a:lnTo>
                <a:lnTo>
                  <a:pt x="20079" y="19660"/>
                </a:lnTo>
                <a:lnTo>
                  <a:pt x="19123" y="19600"/>
                </a:lnTo>
                <a:lnTo>
                  <a:pt x="18226" y="19541"/>
                </a:lnTo>
                <a:lnTo>
                  <a:pt x="17330" y="19421"/>
                </a:lnTo>
                <a:lnTo>
                  <a:pt x="16434" y="19242"/>
                </a:lnTo>
                <a:lnTo>
                  <a:pt x="14522" y="18764"/>
                </a:lnTo>
                <a:lnTo>
                  <a:pt x="13565" y="18465"/>
                </a:lnTo>
                <a:lnTo>
                  <a:pt x="12669" y="18166"/>
                </a:lnTo>
                <a:lnTo>
                  <a:pt x="11713" y="17748"/>
                </a:lnTo>
                <a:lnTo>
                  <a:pt x="10817" y="17389"/>
                </a:lnTo>
                <a:lnTo>
                  <a:pt x="9920" y="16911"/>
                </a:lnTo>
                <a:lnTo>
                  <a:pt x="9084" y="16493"/>
                </a:lnTo>
                <a:lnTo>
                  <a:pt x="8426" y="16075"/>
                </a:lnTo>
                <a:lnTo>
                  <a:pt x="7769" y="15597"/>
                </a:lnTo>
                <a:lnTo>
                  <a:pt x="7112" y="15119"/>
                </a:lnTo>
                <a:lnTo>
                  <a:pt x="6574" y="14581"/>
                </a:lnTo>
                <a:lnTo>
                  <a:pt x="5976" y="13983"/>
                </a:lnTo>
                <a:lnTo>
                  <a:pt x="5498" y="13446"/>
                </a:lnTo>
                <a:lnTo>
                  <a:pt x="4961" y="12788"/>
                </a:lnTo>
                <a:lnTo>
                  <a:pt x="4542" y="12131"/>
                </a:lnTo>
                <a:lnTo>
                  <a:pt x="4184" y="11533"/>
                </a:lnTo>
                <a:lnTo>
                  <a:pt x="3825" y="10876"/>
                </a:lnTo>
                <a:lnTo>
                  <a:pt x="3527" y="10278"/>
                </a:lnTo>
                <a:lnTo>
                  <a:pt x="3288" y="9621"/>
                </a:lnTo>
                <a:lnTo>
                  <a:pt x="3048" y="8844"/>
                </a:lnTo>
                <a:lnTo>
                  <a:pt x="2929" y="8068"/>
                </a:lnTo>
                <a:lnTo>
                  <a:pt x="2750" y="7350"/>
                </a:lnTo>
                <a:lnTo>
                  <a:pt x="2630" y="6992"/>
                </a:lnTo>
                <a:lnTo>
                  <a:pt x="2511" y="6633"/>
                </a:lnTo>
                <a:lnTo>
                  <a:pt x="4483" y="6633"/>
                </a:lnTo>
                <a:lnTo>
                  <a:pt x="6514" y="6454"/>
                </a:lnTo>
                <a:lnTo>
                  <a:pt x="7530" y="6335"/>
                </a:lnTo>
                <a:lnTo>
                  <a:pt x="8546" y="6275"/>
                </a:lnTo>
                <a:lnTo>
                  <a:pt x="9502" y="6275"/>
                </a:lnTo>
                <a:lnTo>
                  <a:pt x="10458" y="6394"/>
                </a:lnTo>
                <a:lnTo>
                  <a:pt x="10996" y="6454"/>
                </a:lnTo>
                <a:lnTo>
                  <a:pt x="11115" y="6454"/>
                </a:lnTo>
                <a:lnTo>
                  <a:pt x="11235" y="6514"/>
                </a:lnTo>
                <a:lnTo>
                  <a:pt x="11354" y="6753"/>
                </a:lnTo>
                <a:lnTo>
                  <a:pt x="11593" y="7291"/>
                </a:lnTo>
                <a:lnTo>
                  <a:pt x="11773" y="7530"/>
                </a:lnTo>
                <a:lnTo>
                  <a:pt x="12012" y="7769"/>
                </a:lnTo>
                <a:lnTo>
                  <a:pt x="12490" y="8187"/>
                </a:lnTo>
                <a:lnTo>
                  <a:pt x="13147" y="8665"/>
                </a:lnTo>
                <a:lnTo>
                  <a:pt x="13864" y="9024"/>
                </a:lnTo>
                <a:lnTo>
                  <a:pt x="15358" y="9681"/>
                </a:lnTo>
                <a:lnTo>
                  <a:pt x="16135" y="9980"/>
                </a:lnTo>
                <a:lnTo>
                  <a:pt x="16912" y="10278"/>
                </a:lnTo>
                <a:lnTo>
                  <a:pt x="17689" y="10518"/>
                </a:lnTo>
                <a:lnTo>
                  <a:pt x="18465" y="10697"/>
                </a:lnTo>
                <a:lnTo>
                  <a:pt x="19302" y="10876"/>
                </a:lnTo>
                <a:lnTo>
                  <a:pt x="20079" y="10936"/>
                </a:lnTo>
                <a:lnTo>
                  <a:pt x="20856" y="10996"/>
                </a:lnTo>
                <a:lnTo>
                  <a:pt x="21632" y="10936"/>
                </a:lnTo>
                <a:lnTo>
                  <a:pt x="22409" y="10816"/>
                </a:lnTo>
                <a:lnTo>
                  <a:pt x="23126" y="10637"/>
                </a:lnTo>
                <a:lnTo>
                  <a:pt x="23843" y="10398"/>
                </a:lnTo>
                <a:lnTo>
                  <a:pt x="24501" y="10039"/>
                </a:lnTo>
                <a:lnTo>
                  <a:pt x="25158" y="9621"/>
                </a:lnTo>
                <a:lnTo>
                  <a:pt x="25815" y="9083"/>
                </a:lnTo>
                <a:lnTo>
                  <a:pt x="26413" y="8486"/>
                </a:lnTo>
                <a:lnTo>
                  <a:pt x="26951" y="7769"/>
                </a:lnTo>
                <a:lnTo>
                  <a:pt x="27309" y="7171"/>
                </a:lnTo>
                <a:lnTo>
                  <a:pt x="27727" y="6454"/>
                </a:lnTo>
                <a:lnTo>
                  <a:pt x="28026" y="5737"/>
                </a:lnTo>
                <a:lnTo>
                  <a:pt x="28146" y="5379"/>
                </a:lnTo>
                <a:lnTo>
                  <a:pt x="28205" y="5080"/>
                </a:lnTo>
                <a:lnTo>
                  <a:pt x="28205" y="4482"/>
                </a:lnTo>
                <a:lnTo>
                  <a:pt x="28205" y="4363"/>
                </a:lnTo>
                <a:lnTo>
                  <a:pt x="28146" y="4303"/>
                </a:lnTo>
                <a:lnTo>
                  <a:pt x="28086" y="4363"/>
                </a:lnTo>
                <a:lnTo>
                  <a:pt x="27966" y="4482"/>
                </a:lnTo>
                <a:lnTo>
                  <a:pt x="27668" y="4960"/>
                </a:lnTo>
                <a:lnTo>
                  <a:pt x="26831" y="6514"/>
                </a:lnTo>
                <a:lnTo>
                  <a:pt x="26413" y="7231"/>
                </a:lnTo>
                <a:lnTo>
                  <a:pt x="25995" y="7888"/>
                </a:lnTo>
                <a:lnTo>
                  <a:pt x="25516" y="8546"/>
                </a:lnTo>
                <a:lnTo>
                  <a:pt x="24919" y="9143"/>
                </a:lnTo>
                <a:lnTo>
                  <a:pt x="24620" y="9382"/>
                </a:lnTo>
                <a:lnTo>
                  <a:pt x="24262" y="9621"/>
                </a:lnTo>
                <a:lnTo>
                  <a:pt x="23843" y="9800"/>
                </a:lnTo>
                <a:lnTo>
                  <a:pt x="23425" y="10039"/>
                </a:lnTo>
                <a:lnTo>
                  <a:pt x="22588" y="10278"/>
                </a:lnTo>
                <a:lnTo>
                  <a:pt x="21692" y="10398"/>
                </a:lnTo>
                <a:lnTo>
                  <a:pt x="20856" y="10458"/>
                </a:lnTo>
                <a:lnTo>
                  <a:pt x="19959" y="10398"/>
                </a:lnTo>
                <a:lnTo>
                  <a:pt x="19123" y="10278"/>
                </a:lnTo>
                <a:lnTo>
                  <a:pt x="18226" y="10099"/>
                </a:lnTo>
                <a:lnTo>
                  <a:pt x="17390" y="9800"/>
                </a:lnTo>
                <a:lnTo>
                  <a:pt x="16553" y="9561"/>
                </a:lnTo>
                <a:lnTo>
                  <a:pt x="15179" y="9024"/>
                </a:lnTo>
                <a:lnTo>
                  <a:pt x="14402" y="8725"/>
                </a:lnTo>
                <a:lnTo>
                  <a:pt x="13685" y="8366"/>
                </a:lnTo>
                <a:lnTo>
                  <a:pt x="12968" y="8008"/>
                </a:lnTo>
                <a:lnTo>
                  <a:pt x="12370" y="7530"/>
                </a:lnTo>
                <a:lnTo>
                  <a:pt x="12131" y="7231"/>
                </a:lnTo>
                <a:lnTo>
                  <a:pt x="11892" y="6932"/>
                </a:lnTo>
                <a:lnTo>
                  <a:pt x="11713" y="6633"/>
                </a:lnTo>
                <a:lnTo>
                  <a:pt x="11534" y="6275"/>
                </a:lnTo>
                <a:lnTo>
                  <a:pt x="14641" y="6036"/>
                </a:lnTo>
                <a:lnTo>
                  <a:pt x="17748" y="5737"/>
                </a:lnTo>
                <a:lnTo>
                  <a:pt x="20856" y="5379"/>
                </a:lnTo>
                <a:lnTo>
                  <a:pt x="24023" y="4901"/>
                </a:lnTo>
                <a:lnTo>
                  <a:pt x="27130" y="4363"/>
                </a:lnTo>
                <a:lnTo>
                  <a:pt x="30237" y="3705"/>
                </a:lnTo>
                <a:lnTo>
                  <a:pt x="31791" y="3347"/>
                </a:lnTo>
                <a:lnTo>
                  <a:pt x="33285" y="2929"/>
                </a:lnTo>
                <a:lnTo>
                  <a:pt x="34779" y="2510"/>
                </a:lnTo>
                <a:lnTo>
                  <a:pt x="36213" y="2032"/>
                </a:lnTo>
                <a:lnTo>
                  <a:pt x="36213" y="3526"/>
                </a:lnTo>
                <a:lnTo>
                  <a:pt x="36153" y="5140"/>
                </a:lnTo>
                <a:lnTo>
                  <a:pt x="36033" y="6693"/>
                </a:lnTo>
                <a:lnTo>
                  <a:pt x="35794" y="8187"/>
                </a:lnTo>
                <a:lnTo>
                  <a:pt x="35615" y="8964"/>
                </a:lnTo>
                <a:lnTo>
                  <a:pt x="35436" y="9741"/>
                </a:lnTo>
                <a:lnTo>
                  <a:pt x="35197" y="10458"/>
                </a:lnTo>
                <a:lnTo>
                  <a:pt x="34898" y="11175"/>
                </a:lnTo>
                <a:lnTo>
                  <a:pt x="34540" y="11832"/>
                </a:lnTo>
                <a:lnTo>
                  <a:pt x="34181" y="12549"/>
                </a:lnTo>
                <a:lnTo>
                  <a:pt x="33703" y="13147"/>
                </a:lnTo>
                <a:lnTo>
                  <a:pt x="33225" y="13804"/>
                </a:lnTo>
                <a:lnTo>
                  <a:pt x="32747" y="14342"/>
                </a:lnTo>
                <a:lnTo>
                  <a:pt x="32209" y="14880"/>
                </a:lnTo>
                <a:lnTo>
                  <a:pt x="31014" y="15836"/>
                </a:lnTo>
                <a:lnTo>
                  <a:pt x="29819" y="16732"/>
                </a:lnTo>
                <a:lnTo>
                  <a:pt x="28564" y="17569"/>
                </a:lnTo>
                <a:lnTo>
                  <a:pt x="27249" y="18405"/>
                </a:lnTo>
                <a:lnTo>
                  <a:pt x="26532" y="18764"/>
                </a:lnTo>
                <a:lnTo>
                  <a:pt x="25815" y="19063"/>
                </a:lnTo>
                <a:lnTo>
                  <a:pt x="24501" y="19720"/>
                </a:lnTo>
                <a:lnTo>
                  <a:pt x="23664" y="20019"/>
                </a:lnTo>
                <a:lnTo>
                  <a:pt x="23365" y="20138"/>
                </a:lnTo>
                <a:lnTo>
                  <a:pt x="23186" y="20138"/>
                </a:lnTo>
                <a:lnTo>
                  <a:pt x="23664" y="20198"/>
                </a:lnTo>
                <a:lnTo>
                  <a:pt x="24142" y="20198"/>
                </a:lnTo>
                <a:lnTo>
                  <a:pt x="24560" y="20138"/>
                </a:lnTo>
                <a:lnTo>
                  <a:pt x="25038" y="20019"/>
                </a:lnTo>
                <a:lnTo>
                  <a:pt x="25935" y="19720"/>
                </a:lnTo>
                <a:lnTo>
                  <a:pt x="26831" y="19302"/>
                </a:lnTo>
                <a:lnTo>
                  <a:pt x="27727" y="18823"/>
                </a:lnTo>
                <a:lnTo>
                  <a:pt x="28504" y="18226"/>
                </a:lnTo>
                <a:lnTo>
                  <a:pt x="30058" y="17150"/>
                </a:lnTo>
                <a:lnTo>
                  <a:pt x="31552" y="16015"/>
                </a:lnTo>
                <a:lnTo>
                  <a:pt x="32269" y="15417"/>
                </a:lnTo>
                <a:lnTo>
                  <a:pt x="32926" y="14820"/>
                </a:lnTo>
                <a:lnTo>
                  <a:pt x="33583" y="14103"/>
                </a:lnTo>
                <a:lnTo>
                  <a:pt x="34181" y="13386"/>
                </a:lnTo>
                <a:lnTo>
                  <a:pt x="34659" y="12609"/>
                </a:lnTo>
                <a:lnTo>
                  <a:pt x="35137" y="11772"/>
                </a:lnTo>
                <a:lnTo>
                  <a:pt x="35496" y="10936"/>
                </a:lnTo>
                <a:lnTo>
                  <a:pt x="35854" y="9980"/>
                </a:lnTo>
                <a:lnTo>
                  <a:pt x="36093" y="9083"/>
                </a:lnTo>
                <a:lnTo>
                  <a:pt x="36272" y="8127"/>
                </a:lnTo>
                <a:lnTo>
                  <a:pt x="36452" y="7171"/>
                </a:lnTo>
                <a:lnTo>
                  <a:pt x="36571" y="6215"/>
                </a:lnTo>
                <a:lnTo>
                  <a:pt x="36691" y="4303"/>
                </a:lnTo>
                <a:lnTo>
                  <a:pt x="36631" y="3347"/>
                </a:lnTo>
                <a:lnTo>
                  <a:pt x="36631" y="2929"/>
                </a:lnTo>
                <a:lnTo>
                  <a:pt x="36691" y="2451"/>
                </a:lnTo>
                <a:lnTo>
                  <a:pt x="36870" y="1913"/>
                </a:lnTo>
                <a:lnTo>
                  <a:pt x="36990" y="1614"/>
                </a:lnTo>
                <a:lnTo>
                  <a:pt x="37049" y="1554"/>
                </a:lnTo>
                <a:lnTo>
                  <a:pt x="36990" y="1315"/>
                </a:lnTo>
                <a:lnTo>
                  <a:pt x="36810" y="1196"/>
                </a:lnTo>
                <a:lnTo>
                  <a:pt x="36631" y="1136"/>
                </a:lnTo>
                <a:close/>
                <a:moveTo>
                  <a:pt x="37587" y="1"/>
                </a:moveTo>
                <a:lnTo>
                  <a:pt x="37408" y="60"/>
                </a:lnTo>
                <a:lnTo>
                  <a:pt x="37288" y="120"/>
                </a:lnTo>
                <a:lnTo>
                  <a:pt x="37169" y="240"/>
                </a:lnTo>
                <a:lnTo>
                  <a:pt x="37109" y="359"/>
                </a:lnTo>
                <a:lnTo>
                  <a:pt x="37109" y="718"/>
                </a:lnTo>
                <a:lnTo>
                  <a:pt x="37229" y="1255"/>
                </a:lnTo>
                <a:lnTo>
                  <a:pt x="37348" y="2690"/>
                </a:lnTo>
                <a:lnTo>
                  <a:pt x="37408" y="3347"/>
                </a:lnTo>
                <a:lnTo>
                  <a:pt x="37468" y="4064"/>
                </a:lnTo>
                <a:lnTo>
                  <a:pt x="37408" y="4960"/>
                </a:lnTo>
                <a:lnTo>
                  <a:pt x="37408" y="5797"/>
                </a:lnTo>
                <a:lnTo>
                  <a:pt x="37288" y="6693"/>
                </a:lnTo>
                <a:lnTo>
                  <a:pt x="37169" y="7530"/>
                </a:lnTo>
                <a:lnTo>
                  <a:pt x="36990" y="8426"/>
                </a:lnTo>
                <a:lnTo>
                  <a:pt x="36810" y="9263"/>
                </a:lnTo>
                <a:lnTo>
                  <a:pt x="36571" y="10099"/>
                </a:lnTo>
                <a:lnTo>
                  <a:pt x="36272" y="10936"/>
                </a:lnTo>
                <a:lnTo>
                  <a:pt x="35675" y="12250"/>
                </a:lnTo>
                <a:lnTo>
                  <a:pt x="34958" y="13505"/>
                </a:lnTo>
                <a:lnTo>
                  <a:pt x="34121" y="14760"/>
                </a:lnTo>
                <a:lnTo>
                  <a:pt x="33165" y="15836"/>
                </a:lnTo>
                <a:lnTo>
                  <a:pt x="32149" y="16911"/>
                </a:lnTo>
                <a:lnTo>
                  <a:pt x="31014" y="17867"/>
                </a:lnTo>
                <a:lnTo>
                  <a:pt x="29819" y="18704"/>
                </a:lnTo>
                <a:lnTo>
                  <a:pt x="28564" y="19421"/>
                </a:lnTo>
                <a:lnTo>
                  <a:pt x="27309" y="19959"/>
                </a:lnTo>
                <a:lnTo>
                  <a:pt x="25995" y="20437"/>
                </a:lnTo>
                <a:lnTo>
                  <a:pt x="24680" y="20795"/>
                </a:lnTo>
                <a:lnTo>
                  <a:pt x="23365" y="21034"/>
                </a:lnTo>
                <a:lnTo>
                  <a:pt x="21991" y="21214"/>
                </a:lnTo>
                <a:lnTo>
                  <a:pt x="20617" y="21273"/>
                </a:lnTo>
                <a:lnTo>
                  <a:pt x="19242" y="21273"/>
                </a:lnTo>
                <a:lnTo>
                  <a:pt x="17808" y="21154"/>
                </a:lnTo>
                <a:lnTo>
                  <a:pt x="16434" y="20975"/>
                </a:lnTo>
                <a:lnTo>
                  <a:pt x="15119" y="20676"/>
                </a:lnTo>
                <a:lnTo>
                  <a:pt x="13745" y="20317"/>
                </a:lnTo>
                <a:lnTo>
                  <a:pt x="12430" y="19839"/>
                </a:lnTo>
                <a:lnTo>
                  <a:pt x="11175" y="19361"/>
                </a:lnTo>
                <a:lnTo>
                  <a:pt x="9920" y="18764"/>
                </a:lnTo>
                <a:lnTo>
                  <a:pt x="8785" y="18047"/>
                </a:lnTo>
                <a:lnTo>
                  <a:pt x="7650" y="17330"/>
                </a:lnTo>
                <a:lnTo>
                  <a:pt x="6514" y="16433"/>
                </a:lnTo>
                <a:lnTo>
                  <a:pt x="5439" y="15477"/>
                </a:lnTo>
                <a:lnTo>
                  <a:pt x="4483" y="14402"/>
                </a:lnTo>
                <a:lnTo>
                  <a:pt x="3646" y="13266"/>
                </a:lnTo>
                <a:lnTo>
                  <a:pt x="2869" y="12071"/>
                </a:lnTo>
                <a:lnTo>
                  <a:pt x="2212" y="10816"/>
                </a:lnTo>
                <a:lnTo>
                  <a:pt x="1674" y="9502"/>
                </a:lnTo>
                <a:lnTo>
                  <a:pt x="1136" y="8187"/>
                </a:lnTo>
                <a:lnTo>
                  <a:pt x="838" y="6813"/>
                </a:lnTo>
                <a:lnTo>
                  <a:pt x="599" y="5976"/>
                </a:lnTo>
                <a:lnTo>
                  <a:pt x="479" y="5737"/>
                </a:lnTo>
                <a:lnTo>
                  <a:pt x="359" y="5618"/>
                </a:lnTo>
                <a:lnTo>
                  <a:pt x="180" y="5677"/>
                </a:lnTo>
                <a:lnTo>
                  <a:pt x="120" y="5797"/>
                </a:lnTo>
                <a:lnTo>
                  <a:pt x="61" y="6036"/>
                </a:lnTo>
                <a:lnTo>
                  <a:pt x="1" y="6275"/>
                </a:lnTo>
                <a:lnTo>
                  <a:pt x="61" y="6813"/>
                </a:lnTo>
                <a:lnTo>
                  <a:pt x="120" y="7231"/>
                </a:lnTo>
                <a:lnTo>
                  <a:pt x="240" y="8068"/>
                </a:lnTo>
                <a:lnTo>
                  <a:pt x="419" y="8844"/>
                </a:lnTo>
                <a:lnTo>
                  <a:pt x="658" y="9681"/>
                </a:lnTo>
                <a:lnTo>
                  <a:pt x="957" y="10458"/>
                </a:lnTo>
                <a:lnTo>
                  <a:pt x="1316" y="11175"/>
                </a:lnTo>
                <a:lnTo>
                  <a:pt x="1674" y="11952"/>
                </a:lnTo>
                <a:lnTo>
                  <a:pt x="2092" y="12669"/>
                </a:lnTo>
                <a:lnTo>
                  <a:pt x="2570" y="13386"/>
                </a:lnTo>
                <a:lnTo>
                  <a:pt x="3467" y="14581"/>
                </a:lnTo>
                <a:lnTo>
                  <a:pt x="4483" y="15776"/>
                </a:lnTo>
                <a:lnTo>
                  <a:pt x="5618" y="16852"/>
                </a:lnTo>
                <a:lnTo>
                  <a:pt x="6813" y="17808"/>
                </a:lnTo>
                <a:lnTo>
                  <a:pt x="8068" y="18704"/>
                </a:lnTo>
                <a:lnTo>
                  <a:pt x="9442" y="19481"/>
                </a:lnTo>
                <a:lnTo>
                  <a:pt x="10817" y="20198"/>
                </a:lnTo>
                <a:lnTo>
                  <a:pt x="12311" y="20795"/>
                </a:lnTo>
                <a:lnTo>
                  <a:pt x="13804" y="21273"/>
                </a:lnTo>
                <a:lnTo>
                  <a:pt x="15298" y="21692"/>
                </a:lnTo>
                <a:lnTo>
                  <a:pt x="16852" y="21991"/>
                </a:lnTo>
                <a:lnTo>
                  <a:pt x="18406" y="22170"/>
                </a:lnTo>
                <a:lnTo>
                  <a:pt x="19959" y="22230"/>
                </a:lnTo>
                <a:lnTo>
                  <a:pt x="21513" y="22170"/>
                </a:lnTo>
                <a:lnTo>
                  <a:pt x="23067" y="22050"/>
                </a:lnTo>
                <a:lnTo>
                  <a:pt x="24560" y="21751"/>
                </a:lnTo>
                <a:lnTo>
                  <a:pt x="25457" y="21572"/>
                </a:lnTo>
                <a:lnTo>
                  <a:pt x="26293" y="21333"/>
                </a:lnTo>
                <a:lnTo>
                  <a:pt x="27130" y="20975"/>
                </a:lnTo>
                <a:lnTo>
                  <a:pt x="27966" y="20676"/>
                </a:lnTo>
                <a:lnTo>
                  <a:pt x="28743" y="20258"/>
                </a:lnTo>
                <a:lnTo>
                  <a:pt x="29460" y="19839"/>
                </a:lnTo>
                <a:lnTo>
                  <a:pt x="30237" y="19361"/>
                </a:lnTo>
                <a:lnTo>
                  <a:pt x="30894" y="18823"/>
                </a:lnTo>
                <a:lnTo>
                  <a:pt x="31612" y="18286"/>
                </a:lnTo>
                <a:lnTo>
                  <a:pt x="32209" y="17748"/>
                </a:lnTo>
                <a:lnTo>
                  <a:pt x="32866" y="17150"/>
                </a:lnTo>
                <a:lnTo>
                  <a:pt x="33404" y="16493"/>
                </a:lnTo>
                <a:lnTo>
                  <a:pt x="34002" y="15836"/>
                </a:lnTo>
                <a:lnTo>
                  <a:pt x="34480" y="15178"/>
                </a:lnTo>
                <a:lnTo>
                  <a:pt x="35018" y="14461"/>
                </a:lnTo>
                <a:lnTo>
                  <a:pt x="35436" y="13744"/>
                </a:lnTo>
                <a:lnTo>
                  <a:pt x="35914" y="12967"/>
                </a:lnTo>
                <a:lnTo>
                  <a:pt x="36272" y="12191"/>
                </a:lnTo>
                <a:lnTo>
                  <a:pt x="36631" y="11414"/>
                </a:lnTo>
                <a:lnTo>
                  <a:pt x="36930" y="10577"/>
                </a:lnTo>
                <a:lnTo>
                  <a:pt x="37229" y="9741"/>
                </a:lnTo>
                <a:lnTo>
                  <a:pt x="37468" y="8904"/>
                </a:lnTo>
                <a:lnTo>
                  <a:pt x="37707" y="8068"/>
                </a:lnTo>
                <a:lnTo>
                  <a:pt x="37886" y="7231"/>
                </a:lnTo>
                <a:lnTo>
                  <a:pt x="38005" y="6394"/>
                </a:lnTo>
                <a:lnTo>
                  <a:pt x="38125" y="5498"/>
                </a:lnTo>
                <a:lnTo>
                  <a:pt x="38185" y="4602"/>
                </a:lnTo>
                <a:lnTo>
                  <a:pt x="38185" y="3765"/>
                </a:lnTo>
                <a:lnTo>
                  <a:pt x="38125" y="2869"/>
                </a:lnTo>
                <a:lnTo>
                  <a:pt x="38065" y="1973"/>
                </a:lnTo>
                <a:lnTo>
                  <a:pt x="37946" y="1136"/>
                </a:lnTo>
                <a:lnTo>
                  <a:pt x="37826" y="240"/>
                </a:lnTo>
                <a:lnTo>
                  <a:pt x="37707" y="60"/>
                </a:lnTo>
                <a:lnTo>
                  <a:pt x="37587"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68" name="Google Shape;68;p3"/>
          <p:cNvSpPr/>
          <p:nvPr/>
        </p:nvSpPr>
        <p:spPr>
          <a:xfrm>
            <a:off x="6582643" y="4211269"/>
            <a:ext cx="971249" cy="983625"/>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A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6713131" y="4490584"/>
            <a:ext cx="419672" cy="425019"/>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6414486" y="4183251"/>
            <a:ext cx="1016948" cy="1039666"/>
          </a:xfrm>
          <a:custGeom>
            <a:avLst/>
            <a:gdLst/>
            <a:ahLst/>
            <a:cxnLst/>
            <a:rect l="l" t="t" r="r" b="b"/>
            <a:pathLst>
              <a:path w="37467" h="38304" extrusionOk="0">
                <a:moveTo>
                  <a:pt x="20676" y="6753"/>
                </a:moveTo>
                <a:lnTo>
                  <a:pt x="21333" y="6812"/>
                </a:lnTo>
                <a:lnTo>
                  <a:pt x="21990" y="6872"/>
                </a:lnTo>
                <a:lnTo>
                  <a:pt x="22528" y="6992"/>
                </a:lnTo>
                <a:lnTo>
                  <a:pt x="23126" y="7171"/>
                </a:lnTo>
                <a:lnTo>
                  <a:pt x="23544" y="7470"/>
                </a:lnTo>
                <a:lnTo>
                  <a:pt x="23903" y="7768"/>
                </a:lnTo>
                <a:lnTo>
                  <a:pt x="24082" y="8187"/>
                </a:lnTo>
                <a:lnTo>
                  <a:pt x="24142" y="8605"/>
                </a:lnTo>
                <a:lnTo>
                  <a:pt x="24142" y="9083"/>
                </a:lnTo>
                <a:lnTo>
                  <a:pt x="24022" y="9621"/>
                </a:lnTo>
                <a:lnTo>
                  <a:pt x="23843" y="10159"/>
                </a:lnTo>
                <a:lnTo>
                  <a:pt x="23425" y="11115"/>
                </a:lnTo>
                <a:lnTo>
                  <a:pt x="22887" y="12011"/>
                </a:lnTo>
                <a:lnTo>
                  <a:pt x="22349" y="12907"/>
                </a:lnTo>
                <a:lnTo>
                  <a:pt x="21751" y="13744"/>
                </a:lnTo>
                <a:lnTo>
                  <a:pt x="20496" y="15477"/>
                </a:lnTo>
                <a:lnTo>
                  <a:pt x="19301" y="17090"/>
                </a:lnTo>
                <a:lnTo>
                  <a:pt x="19062" y="16493"/>
                </a:lnTo>
                <a:lnTo>
                  <a:pt x="18823" y="15895"/>
                </a:lnTo>
                <a:lnTo>
                  <a:pt x="18345" y="14581"/>
                </a:lnTo>
                <a:lnTo>
                  <a:pt x="17927" y="13505"/>
                </a:lnTo>
                <a:lnTo>
                  <a:pt x="17688" y="12609"/>
                </a:lnTo>
                <a:lnTo>
                  <a:pt x="17150" y="9800"/>
                </a:lnTo>
                <a:lnTo>
                  <a:pt x="16911" y="8366"/>
                </a:lnTo>
                <a:lnTo>
                  <a:pt x="16792" y="7828"/>
                </a:lnTo>
                <a:lnTo>
                  <a:pt x="16792" y="7649"/>
                </a:lnTo>
                <a:lnTo>
                  <a:pt x="16792" y="7529"/>
                </a:lnTo>
                <a:lnTo>
                  <a:pt x="16851" y="7470"/>
                </a:lnTo>
                <a:lnTo>
                  <a:pt x="16971" y="7350"/>
                </a:lnTo>
                <a:lnTo>
                  <a:pt x="17449" y="7171"/>
                </a:lnTo>
                <a:lnTo>
                  <a:pt x="17987" y="6992"/>
                </a:lnTo>
                <a:lnTo>
                  <a:pt x="18584" y="6872"/>
                </a:lnTo>
                <a:lnTo>
                  <a:pt x="19242" y="6753"/>
                </a:lnTo>
                <a:close/>
                <a:moveTo>
                  <a:pt x="19660" y="6215"/>
                </a:moveTo>
                <a:lnTo>
                  <a:pt x="18345" y="6334"/>
                </a:lnTo>
                <a:lnTo>
                  <a:pt x="17688" y="6454"/>
                </a:lnTo>
                <a:lnTo>
                  <a:pt x="17090" y="6573"/>
                </a:lnTo>
                <a:lnTo>
                  <a:pt x="16851" y="6693"/>
                </a:lnTo>
                <a:lnTo>
                  <a:pt x="16612" y="6812"/>
                </a:lnTo>
                <a:lnTo>
                  <a:pt x="16433" y="6932"/>
                </a:lnTo>
                <a:lnTo>
                  <a:pt x="16314" y="7111"/>
                </a:lnTo>
                <a:lnTo>
                  <a:pt x="16194" y="7231"/>
                </a:lnTo>
                <a:lnTo>
                  <a:pt x="16134" y="7410"/>
                </a:lnTo>
                <a:lnTo>
                  <a:pt x="16134" y="7828"/>
                </a:lnTo>
                <a:lnTo>
                  <a:pt x="16194" y="8247"/>
                </a:lnTo>
                <a:lnTo>
                  <a:pt x="16314" y="8725"/>
                </a:lnTo>
                <a:lnTo>
                  <a:pt x="16493" y="9262"/>
                </a:lnTo>
                <a:lnTo>
                  <a:pt x="16612" y="9800"/>
                </a:lnTo>
                <a:lnTo>
                  <a:pt x="16971" y="11772"/>
                </a:lnTo>
                <a:lnTo>
                  <a:pt x="17150" y="12728"/>
                </a:lnTo>
                <a:lnTo>
                  <a:pt x="17449" y="13744"/>
                </a:lnTo>
                <a:lnTo>
                  <a:pt x="17808" y="14999"/>
                </a:lnTo>
                <a:lnTo>
                  <a:pt x="18286" y="16254"/>
                </a:lnTo>
                <a:lnTo>
                  <a:pt x="18584" y="17090"/>
                </a:lnTo>
                <a:lnTo>
                  <a:pt x="18764" y="17628"/>
                </a:lnTo>
                <a:lnTo>
                  <a:pt x="18823" y="17748"/>
                </a:lnTo>
                <a:lnTo>
                  <a:pt x="18883" y="17867"/>
                </a:lnTo>
                <a:lnTo>
                  <a:pt x="19062" y="17927"/>
                </a:lnTo>
                <a:lnTo>
                  <a:pt x="19242" y="17927"/>
                </a:lnTo>
                <a:lnTo>
                  <a:pt x="19421" y="17867"/>
                </a:lnTo>
                <a:lnTo>
                  <a:pt x="19540" y="17748"/>
                </a:lnTo>
                <a:lnTo>
                  <a:pt x="19959" y="17389"/>
                </a:lnTo>
                <a:lnTo>
                  <a:pt x="20317" y="16911"/>
                </a:lnTo>
                <a:lnTo>
                  <a:pt x="20975" y="15835"/>
                </a:lnTo>
                <a:lnTo>
                  <a:pt x="21453" y="15059"/>
                </a:lnTo>
                <a:lnTo>
                  <a:pt x="22767" y="13206"/>
                </a:lnTo>
                <a:lnTo>
                  <a:pt x="23425" y="12310"/>
                </a:lnTo>
                <a:lnTo>
                  <a:pt x="24022" y="11294"/>
                </a:lnTo>
                <a:lnTo>
                  <a:pt x="24440" y="10457"/>
                </a:lnTo>
                <a:lnTo>
                  <a:pt x="24620" y="10039"/>
                </a:lnTo>
                <a:lnTo>
                  <a:pt x="24739" y="9621"/>
                </a:lnTo>
                <a:lnTo>
                  <a:pt x="24799" y="9203"/>
                </a:lnTo>
                <a:lnTo>
                  <a:pt x="24799" y="8784"/>
                </a:lnTo>
                <a:lnTo>
                  <a:pt x="24799" y="8426"/>
                </a:lnTo>
                <a:lnTo>
                  <a:pt x="24739" y="8067"/>
                </a:lnTo>
                <a:lnTo>
                  <a:pt x="24620" y="7709"/>
                </a:lnTo>
                <a:lnTo>
                  <a:pt x="24440" y="7410"/>
                </a:lnTo>
                <a:lnTo>
                  <a:pt x="24201" y="7171"/>
                </a:lnTo>
                <a:lnTo>
                  <a:pt x="23962" y="6932"/>
                </a:lnTo>
                <a:lnTo>
                  <a:pt x="23604" y="6693"/>
                </a:lnTo>
                <a:lnTo>
                  <a:pt x="23185" y="6514"/>
                </a:lnTo>
                <a:lnTo>
                  <a:pt x="22767" y="6394"/>
                </a:lnTo>
                <a:lnTo>
                  <a:pt x="22229" y="6334"/>
                </a:lnTo>
                <a:lnTo>
                  <a:pt x="20975" y="6215"/>
                </a:lnTo>
                <a:close/>
                <a:moveTo>
                  <a:pt x="11414" y="9023"/>
                </a:moveTo>
                <a:lnTo>
                  <a:pt x="11055" y="9083"/>
                </a:lnTo>
                <a:lnTo>
                  <a:pt x="10637" y="9143"/>
                </a:lnTo>
                <a:lnTo>
                  <a:pt x="10278" y="9262"/>
                </a:lnTo>
                <a:lnTo>
                  <a:pt x="9920" y="9442"/>
                </a:lnTo>
                <a:lnTo>
                  <a:pt x="9561" y="9681"/>
                </a:lnTo>
                <a:lnTo>
                  <a:pt x="8844" y="10218"/>
                </a:lnTo>
                <a:lnTo>
                  <a:pt x="8247" y="10876"/>
                </a:lnTo>
                <a:lnTo>
                  <a:pt x="7709" y="11533"/>
                </a:lnTo>
                <a:lnTo>
                  <a:pt x="7410" y="12071"/>
                </a:lnTo>
                <a:lnTo>
                  <a:pt x="7111" y="12728"/>
                </a:lnTo>
                <a:lnTo>
                  <a:pt x="6872" y="13385"/>
                </a:lnTo>
                <a:lnTo>
                  <a:pt x="6633" y="14162"/>
                </a:lnTo>
                <a:lnTo>
                  <a:pt x="6514" y="14879"/>
                </a:lnTo>
                <a:lnTo>
                  <a:pt x="6394" y="15596"/>
                </a:lnTo>
                <a:lnTo>
                  <a:pt x="6454" y="16313"/>
                </a:lnTo>
                <a:lnTo>
                  <a:pt x="6573" y="16911"/>
                </a:lnTo>
                <a:lnTo>
                  <a:pt x="6693" y="17210"/>
                </a:lnTo>
                <a:lnTo>
                  <a:pt x="6872" y="17509"/>
                </a:lnTo>
                <a:lnTo>
                  <a:pt x="7052" y="17688"/>
                </a:lnTo>
                <a:lnTo>
                  <a:pt x="7350" y="17867"/>
                </a:lnTo>
                <a:lnTo>
                  <a:pt x="7589" y="17987"/>
                </a:lnTo>
                <a:lnTo>
                  <a:pt x="7948" y="18106"/>
                </a:lnTo>
                <a:lnTo>
                  <a:pt x="8605" y="18285"/>
                </a:lnTo>
                <a:lnTo>
                  <a:pt x="9322" y="18405"/>
                </a:lnTo>
                <a:lnTo>
                  <a:pt x="10099" y="18465"/>
                </a:lnTo>
                <a:lnTo>
                  <a:pt x="11354" y="18524"/>
                </a:lnTo>
                <a:lnTo>
                  <a:pt x="12669" y="18704"/>
                </a:lnTo>
                <a:lnTo>
                  <a:pt x="14640" y="18883"/>
                </a:lnTo>
                <a:lnTo>
                  <a:pt x="15656" y="18943"/>
                </a:lnTo>
                <a:lnTo>
                  <a:pt x="16553" y="18943"/>
                </a:lnTo>
                <a:lnTo>
                  <a:pt x="16911" y="18883"/>
                </a:lnTo>
                <a:lnTo>
                  <a:pt x="17210" y="18823"/>
                </a:lnTo>
                <a:lnTo>
                  <a:pt x="17509" y="18704"/>
                </a:lnTo>
                <a:lnTo>
                  <a:pt x="17628" y="18584"/>
                </a:lnTo>
                <a:lnTo>
                  <a:pt x="17688" y="18465"/>
                </a:lnTo>
                <a:lnTo>
                  <a:pt x="17688" y="18405"/>
                </a:lnTo>
                <a:lnTo>
                  <a:pt x="17628" y="18345"/>
                </a:lnTo>
                <a:lnTo>
                  <a:pt x="17509" y="18285"/>
                </a:lnTo>
                <a:lnTo>
                  <a:pt x="17150" y="18166"/>
                </a:lnTo>
                <a:lnTo>
                  <a:pt x="16672" y="18106"/>
                </a:lnTo>
                <a:lnTo>
                  <a:pt x="15178" y="18106"/>
                </a:lnTo>
                <a:lnTo>
                  <a:pt x="13326" y="17987"/>
                </a:lnTo>
                <a:lnTo>
                  <a:pt x="11414" y="17807"/>
                </a:lnTo>
                <a:lnTo>
                  <a:pt x="10039" y="17688"/>
                </a:lnTo>
                <a:lnTo>
                  <a:pt x="9382" y="17628"/>
                </a:lnTo>
                <a:lnTo>
                  <a:pt x="8725" y="17449"/>
                </a:lnTo>
                <a:lnTo>
                  <a:pt x="8426" y="17389"/>
                </a:lnTo>
                <a:lnTo>
                  <a:pt x="8127" y="17270"/>
                </a:lnTo>
                <a:lnTo>
                  <a:pt x="7948" y="17090"/>
                </a:lnTo>
                <a:lnTo>
                  <a:pt x="7709" y="16911"/>
                </a:lnTo>
                <a:lnTo>
                  <a:pt x="7530" y="16672"/>
                </a:lnTo>
                <a:lnTo>
                  <a:pt x="7410" y="16373"/>
                </a:lnTo>
                <a:lnTo>
                  <a:pt x="7350" y="16015"/>
                </a:lnTo>
                <a:lnTo>
                  <a:pt x="7350" y="15656"/>
                </a:lnTo>
                <a:lnTo>
                  <a:pt x="7410" y="14939"/>
                </a:lnTo>
                <a:lnTo>
                  <a:pt x="7530" y="14222"/>
                </a:lnTo>
                <a:lnTo>
                  <a:pt x="7709" y="13505"/>
                </a:lnTo>
                <a:lnTo>
                  <a:pt x="8008" y="12848"/>
                </a:lnTo>
                <a:lnTo>
                  <a:pt x="8306" y="12190"/>
                </a:lnTo>
                <a:lnTo>
                  <a:pt x="8725" y="11593"/>
                </a:lnTo>
                <a:lnTo>
                  <a:pt x="9203" y="11055"/>
                </a:lnTo>
                <a:lnTo>
                  <a:pt x="9741" y="10577"/>
                </a:lnTo>
                <a:lnTo>
                  <a:pt x="10159" y="10338"/>
                </a:lnTo>
                <a:lnTo>
                  <a:pt x="10517" y="10159"/>
                </a:lnTo>
                <a:lnTo>
                  <a:pt x="10816" y="10039"/>
                </a:lnTo>
                <a:lnTo>
                  <a:pt x="11175" y="9979"/>
                </a:lnTo>
                <a:lnTo>
                  <a:pt x="11473" y="9979"/>
                </a:lnTo>
                <a:lnTo>
                  <a:pt x="11772" y="10039"/>
                </a:lnTo>
                <a:lnTo>
                  <a:pt x="12011" y="10099"/>
                </a:lnTo>
                <a:lnTo>
                  <a:pt x="12250" y="10278"/>
                </a:lnTo>
                <a:lnTo>
                  <a:pt x="12788" y="10637"/>
                </a:lnTo>
                <a:lnTo>
                  <a:pt x="13206" y="11115"/>
                </a:lnTo>
                <a:lnTo>
                  <a:pt x="13625" y="11712"/>
                </a:lnTo>
                <a:lnTo>
                  <a:pt x="14043" y="12370"/>
                </a:lnTo>
                <a:lnTo>
                  <a:pt x="15656" y="15298"/>
                </a:lnTo>
                <a:lnTo>
                  <a:pt x="17090" y="17867"/>
                </a:lnTo>
                <a:lnTo>
                  <a:pt x="17150" y="17748"/>
                </a:lnTo>
                <a:lnTo>
                  <a:pt x="17210" y="17628"/>
                </a:lnTo>
                <a:lnTo>
                  <a:pt x="17150" y="17150"/>
                </a:lnTo>
                <a:lnTo>
                  <a:pt x="17031" y="16612"/>
                </a:lnTo>
                <a:lnTo>
                  <a:pt x="16792" y="15955"/>
                </a:lnTo>
                <a:lnTo>
                  <a:pt x="16314" y="14760"/>
                </a:lnTo>
                <a:lnTo>
                  <a:pt x="15955" y="13983"/>
                </a:lnTo>
                <a:lnTo>
                  <a:pt x="15417" y="12848"/>
                </a:lnTo>
                <a:lnTo>
                  <a:pt x="14820" y="11772"/>
                </a:lnTo>
                <a:lnTo>
                  <a:pt x="14103" y="10756"/>
                </a:lnTo>
                <a:lnTo>
                  <a:pt x="13744" y="10278"/>
                </a:lnTo>
                <a:lnTo>
                  <a:pt x="13326" y="9800"/>
                </a:lnTo>
                <a:lnTo>
                  <a:pt x="12967" y="9501"/>
                </a:lnTo>
                <a:lnTo>
                  <a:pt x="12609" y="9262"/>
                </a:lnTo>
                <a:lnTo>
                  <a:pt x="12191" y="9143"/>
                </a:lnTo>
                <a:lnTo>
                  <a:pt x="11832" y="9023"/>
                </a:lnTo>
                <a:close/>
                <a:moveTo>
                  <a:pt x="27906" y="12370"/>
                </a:moveTo>
                <a:lnTo>
                  <a:pt x="28205" y="12429"/>
                </a:lnTo>
                <a:lnTo>
                  <a:pt x="28444" y="12609"/>
                </a:lnTo>
                <a:lnTo>
                  <a:pt x="28743" y="12788"/>
                </a:lnTo>
                <a:lnTo>
                  <a:pt x="29042" y="13087"/>
                </a:lnTo>
                <a:lnTo>
                  <a:pt x="29340" y="13445"/>
                </a:lnTo>
                <a:lnTo>
                  <a:pt x="29699" y="13864"/>
                </a:lnTo>
                <a:lnTo>
                  <a:pt x="30296" y="14820"/>
                </a:lnTo>
                <a:lnTo>
                  <a:pt x="30655" y="15417"/>
                </a:lnTo>
                <a:lnTo>
                  <a:pt x="30954" y="16015"/>
                </a:lnTo>
                <a:lnTo>
                  <a:pt x="31252" y="16672"/>
                </a:lnTo>
                <a:lnTo>
                  <a:pt x="31491" y="17270"/>
                </a:lnTo>
                <a:lnTo>
                  <a:pt x="31551" y="17867"/>
                </a:lnTo>
                <a:lnTo>
                  <a:pt x="31611" y="18166"/>
                </a:lnTo>
                <a:lnTo>
                  <a:pt x="31551" y="18465"/>
                </a:lnTo>
                <a:lnTo>
                  <a:pt x="31491" y="18704"/>
                </a:lnTo>
                <a:lnTo>
                  <a:pt x="31372" y="18943"/>
                </a:lnTo>
                <a:lnTo>
                  <a:pt x="31193" y="19122"/>
                </a:lnTo>
                <a:lnTo>
                  <a:pt x="31013" y="19301"/>
                </a:lnTo>
                <a:lnTo>
                  <a:pt x="30774" y="19421"/>
                </a:lnTo>
                <a:lnTo>
                  <a:pt x="30535" y="19540"/>
                </a:lnTo>
                <a:lnTo>
                  <a:pt x="29998" y="19660"/>
                </a:lnTo>
                <a:lnTo>
                  <a:pt x="29400" y="19720"/>
                </a:lnTo>
                <a:lnTo>
                  <a:pt x="28743" y="19779"/>
                </a:lnTo>
                <a:lnTo>
                  <a:pt x="27667" y="19779"/>
                </a:lnTo>
                <a:lnTo>
                  <a:pt x="26771" y="19839"/>
                </a:lnTo>
                <a:lnTo>
                  <a:pt x="25815" y="19779"/>
                </a:lnTo>
                <a:lnTo>
                  <a:pt x="24918" y="19779"/>
                </a:lnTo>
                <a:lnTo>
                  <a:pt x="23962" y="19660"/>
                </a:lnTo>
                <a:lnTo>
                  <a:pt x="22170" y="19421"/>
                </a:lnTo>
                <a:lnTo>
                  <a:pt x="20317" y="19002"/>
                </a:lnTo>
                <a:lnTo>
                  <a:pt x="20975" y="18584"/>
                </a:lnTo>
                <a:lnTo>
                  <a:pt x="21632" y="18106"/>
                </a:lnTo>
                <a:lnTo>
                  <a:pt x="22229" y="17509"/>
                </a:lnTo>
                <a:lnTo>
                  <a:pt x="22827" y="16851"/>
                </a:lnTo>
                <a:lnTo>
                  <a:pt x="23962" y="15477"/>
                </a:lnTo>
                <a:lnTo>
                  <a:pt x="25038" y="14282"/>
                </a:lnTo>
                <a:lnTo>
                  <a:pt x="25635" y="13625"/>
                </a:lnTo>
                <a:lnTo>
                  <a:pt x="26233" y="13087"/>
                </a:lnTo>
                <a:lnTo>
                  <a:pt x="26831" y="12668"/>
                </a:lnTo>
                <a:lnTo>
                  <a:pt x="27070" y="12549"/>
                </a:lnTo>
                <a:lnTo>
                  <a:pt x="27368" y="12429"/>
                </a:lnTo>
                <a:lnTo>
                  <a:pt x="27607" y="12370"/>
                </a:lnTo>
                <a:close/>
                <a:moveTo>
                  <a:pt x="27428" y="11533"/>
                </a:moveTo>
                <a:lnTo>
                  <a:pt x="26950" y="11653"/>
                </a:lnTo>
                <a:lnTo>
                  <a:pt x="26412" y="11951"/>
                </a:lnTo>
                <a:lnTo>
                  <a:pt x="25994" y="12250"/>
                </a:lnTo>
                <a:lnTo>
                  <a:pt x="25635" y="12549"/>
                </a:lnTo>
                <a:lnTo>
                  <a:pt x="24918" y="13326"/>
                </a:lnTo>
                <a:lnTo>
                  <a:pt x="23544" y="14879"/>
                </a:lnTo>
                <a:lnTo>
                  <a:pt x="22648" y="15776"/>
                </a:lnTo>
                <a:lnTo>
                  <a:pt x="21632" y="16732"/>
                </a:lnTo>
                <a:lnTo>
                  <a:pt x="21154" y="17210"/>
                </a:lnTo>
                <a:lnTo>
                  <a:pt x="20676" y="17748"/>
                </a:lnTo>
                <a:lnTo>
                  <a:pt x="20317" y="18285"/>
                </a:lnTo>
                <a:lnTo>
                  <a:pt x="20018" y="18823"/>
                </a:lnTo>
                <a:lnTo>
                  <a:pt x="19959" y="18883"/>
                </a:lnTo>
                <a:lnTo>
                  <a:pt x="19481" y="18883"/>
                </a:lnTo>
                <a:lnTo>
                  <a:pt x="19361" y="18943"/>
                </a:lnTo>
                <a:lnTo>
                  <a:pt x="19301" y="19062"/>
                </a:lnTo>
                <a:lnTo>
                  <a:pt x="19361" y="19241"/>
                </a:lnTo>
                <a:lnTo>
                  <a:pt x="19361" y="19361"/>
                </a:lnTo>
                <a:lnTo>
                  <a:pt x="19421" y="19481"/>
                </a:lnTo>
                <a:lnTo>
                  <a:pt x="19720" y="19600"/>
                </a:lnTo>
                <a:lnTo>
                  <a:pt x="20018" y="19720"/>
                </a:lnTo>
                <a:lnTo>
                  <a:pt x="20437" y="19839"/>
                </a:lnTo>
                <a:lnTo>
                  <a:pt x="21214" y="19959"/>
                </a:lnTo>
                <a:lnTo>
                  <a:pt x="21751" y="20078"/>
                </a:lnTo>
                <a:lnTo>
                  <a:pt x="23066" y="20317"/>
                </a:lnTo>
                <a:lnTo>
                  <a:pt x="24381" y="20437"/>
                </a:lnTo>
                <a:lnTo>
                  <a:pt x="25695" y="20556"/>
                </a:lnTo>
                <a:lnTo>
                  <a:pt x="27070" y="20556"/>
                </a:lnTo>
                <a:lnTo>
                  <a:pt x="28026" y="20496"/>
                </a:lnTo>
                <a:lnTo>
                  <a:pt x="29101" y="20496"/>
                </a:lnTo>
                <a:lnTo>
                  <a:pt x="30237" y="20377"/>
                </a:lnTo>
                <a:lnTo>
                  <a:pt x="30715" y="20257"/>
                </a:lnTo>
                <a:lnTo>
                  <a:pt x="31193" y="20078"/>
                </a:lnTo>
                <a:lnTo>
                  <a:pt x="31611" y="19839"/>
                </a:lnTo>
                <a:lnTo>
                  <a:pt x="31910" y="19481"/>
                </a:lnTo>
                <a:lnTo>
                  <a:pt x="32149" y="19122"/>
                </a:lnTo>
                <a:lnTo>
                  <a:pt x="32209" y="18763"/>
                </a:lnTo>
                <a:lnTo>
                  <a:pt x="32268" y="18345"/>
                </a:lnTo>
                <a:lnTo>
                  <a:pt x="32209" y="17867"/>
                </a:lnTo>
                <a:lnTo>
                  <a:pt x="32089" y="17389"/>
                </a:lnTo>
                <a:lnTo>
                  <a:pt x="31970" y="16971"/>
                </a:lnTo>
                <a:lnTo>
                  <a:pt x="31671" y="16015"/>
                </a:lnTo>
                <a:lnTo>
                  <a:pt x="31193" y="14999"/>
                </a:lnTo>
                <a:lnTo>
                  <a:pt x="30655" y="13923"/>
                </a:lnTo>
                <a:lnTo>
                  <a:pt x="30296" y="13445"/>
                </a:lnTo>
                <a:lnTo>
                  <a:pt x="29998" y="12967"/>
                </a:lnTo>
                <a:lnTo>
                  <a:pt x="29579" y="12489"/>
                </a:lnTo>
                <a:lnTo>
                  <a:pt x="29221" y="12131"/>
                </a:lnTo>
                <a:lnTo>
                  <a:pt x="28802" y="11832"/>
                </a:lnTo>
                <a:lnTo>
                  <a:pt x="28324" y="11653"/>
                </a:lnTo>
                <a:lnTo>
                  <a:pt x="27906" y="11533"/>
                </a:lnTo>
                <a:close/>
                <a:moveTo>
                  <a:pt x="9920" y="20317"/>
                </a:moveTo>
                <a:lnTo>
                  <a:pt x="10995" y="20377"/>
                </a:lnTo>
                <a:lnTo>
                  <a:pt x="12549" y="20437"/>
                </a:lnTo>
                <a:lnTo>
                  <a:pt x="14043" y="20616"/>
                </a:lnTo>
                <a:lnTo>
                  <a:pt x="15537" y="20855"/>
                </a:lnTo>
                <a:lnTo>
                  <a:pt x="16971" y="21154"/>
                </a:lnTo>
                <a:lnTo>
                  <a:pt x="16433" y="21512"/>
                </a:lnTo>
                <a:lnTo>
                  <a:pt x="15955" y="21871"/>
                </a:lnTo>
                <a:lnTo>
                  <a:pt x="15477" y="22349"/>
                </a:lnTo>
                <a:lnTo>
                  <a:pt x="14999" y="22827"/>
                </a:lnTo>
                <a:lnTo>
                  <a:pt x="14103" y="23902"/>
                </a:lnTo>
                <a:lnTo>
                  <a:pt x="13266" y="24799"/>
                </a:lnTo>
                <a:lnTo>
                  <a:pt x="12489" y="25755"/>
                </a:lnTo>
                <a:lnTo>
                  <a:pt x="12011" y="26352"/>
                </a:lnTo>
                <a:lnTo>
                  <a:pt x="11473" y="26890"/>
                </a:lnTo>
                <a:lnTo>
                  <a:pt x="10936" y="27368"/>
                </a:lnTo>
                <a:lnTo>
                  <a:pt x="10338" y="27727"/>
                </a:lnTo>
                <a:lnTo>
                  <a:pt x="10099" y="27846"/>
                </a:lnTo>
                <a:lnTo>
                  <a:pt x="9800" y="27906"/>
                </a:lnTo>
                <a:lnTo>
                  <a:pt x="9502" y="27966"/>
                </a:lnTo>
                <a:lnTo>
                  <a:pt x="9203" y="27906"/>
                </a:lnTo>
                <a:lnTo>
                  <a:pt x="8964" y="27786"/>
                </a:lnTo>
                <a:lnTo>
                  <a:pt x="8605" y="27547"/>
                </a:lnTo>
                <a:lnTo>
                  <a:pt x="8306" y="27189"/>
                </a:lnTo>
                <a:lnTo>
                  <a:pt x="7948" y="26771"/>
                </a:lnTo>
                <a:lnTo>
                  <a:pt x="7231" y="25755"/>
                </a:lnTo>
                <a:lnTo>
                  <a:pt x="6514" y="24619"/>
                </a:lnTo>
                <a:lnTo>
                  <a:pt x="6275" y="24022"/>
                </a:lnTo>
                <a:lnTo>
                  <a:pt x="6036" y="23424"/>
                </a:lnTo>
                <a:lnTo>
                  <a:pt x="5856" y="22887"/>
                </a:lnTo>
                <a:lnTo>
                  <a:pt x="5737" y="22349"/>
                </a:lnTo>
                <a:lnTo>
                  <a:pt x="5677" y="21871"/>
                </a:lnTo>
                <a:lnTo>
                  <a:pt x="5797" y="21452"/>
                </a:lnTo>
                <a:lnTo>
                  <a:pt x="5976" y="21094"/>
                </a:lnTo>
                <a:lnTo>
                  <a:pt x="6095" y="20915"/>
                </a:lnTo>
                <a:lnTo>
                  <a:pt x="6275" y="20855"/>
                </a:lnTo>
                <a:lnTo>
                  <a:pt x="6753" y="20616"/>
                </a:lnTo>
                <a:lnTo>
                  <a:pt x="7291" y="20496"/>
                </a:lnTo>
                <a:lnTo>
                  <a:pt x="7948" y="20377"/>
                </a:lnTo>
                <a:lnTo>
                  <a:pt x="8605" y="20317"/>
                </a:lnTo>
                <a:close/>
                <a:moveTo>
                  <a:pt x="10039" y="19660"/>
                </a:moveTo>
                <a:lnTo>
                  <a:pt x="8725" y="19720"/>
                </a:lnTo>
                <a:lnTo>
                  <a:pt x="7828" y="19779"/>
                </a:lnTo>
                <a:lnTo>
                  <a:pt x="7291" y="19839"/>
                </a:lnTo>
                <a:lnTo>
                  <a:pt x="6753" y="19899"/>
                </a:lnTo>
                <a:lnTo>
                  <a:pt x="6215" y="20078"/>
                </a:lnTo>
                <a:lnTo>
                  <a:pt x="5737" y="20257"/>
                </a:lnTo>
                <a:lnTo>
                  <a:pt x="5558" y="20377"/>
                </a:lnTo>
                <a:lnTo>
                  <a:pt x="5378" y="20556"/>
                </a:lnTo>
                <a:lnTo>
                  <a:pt x="5259" y="20735"/>
                </a:lnTo>
                <a:lnTo>
                  <a:pt x="5139" y="20974"/>
                </a:lnTo>
                <a:lnTo>
                  <a:pt x="5080" y="21333"/>
                </a:lnTo>
                <a:lnTo>
                  <a:pt x="5020" y="21811"/>
                </a:lnTo>
                <a:lnTo>
                  <a:pt x="5080" y="22349"/>
                </a:lnTo>
                <a:lnTo>
                  <a:pt x="5199" y="22887"/>
                </a:lnTo>
                <a:lnTo>
                  <a:pt x="5319" y="23484"/>
                </a:lnTo>
                <a:lnTo>
                  <a:pt x="5558" y="24082"/>
                </a:lnTo>
                <a:lnTo>
                  <a:pt x="6095" y="25277"/>
                </a:lnTo>
                <a:lnTo>
                  <a:pt x="6753" y="26472"/>
                </a:lnTo>
                <a:lnTo>
                  <a:pt x="7111" y="26950"/>
                </a:lnTo>
                <a:lnTo>
                  <a:pt x="7470" y="27428"/>
                </a:lnTo>
                <a:lnTo>
                  <a:pt x="7828" y="27906"/>
                </a:lnTo>
                <a:lnTo>
                  <a:pt x="8247" y="28205"/>
                </a:lnTo>
                <a:lnTo>
                  <a:pt x="8605" y="28504"/>
                </a:lnTo>
                <a:lnTo>
                  <a:pt x="8964" y="28683"/>
                </a:lnTo>
                <a:lnTo>
                  <a:pt x="9382" y="28802"/>
                </a:lnTo>
                <a:lnTo>
                  <a:pt x="9800" y="28743"/>
                </a:lnTo>
                <a:lnTo>
                  <a:pt x="10278" y="28623"/>
                </a:lnTo>
                <a:lnTo>
                  <a:pt x="10756" y="28444"/>
                </a:lnTo>
                <a:lnTo>
                  <a:pt x="11234" y="28145"/>
                </a:lnTo>
                <a:lnTo>
                  <a:pt x="11653" y="27786"/>
                </a:lnTo>
                <a:lnTo>
                  <a:pt x="12609" y="26890"/>
                </a:lnTo>
                <a:lnTo>
                  <a:pt x="13445" y="25934"/>
                </a:lnTo>
                <a:lnTo>
                  <a:pt x="14222" y="24978"/>
                </a:lnTo>
                <a:lnTo>
                  <a:pt x="14939" y="24141"/>
                </a:lnTo>
                <a:lnTo>
                  <a:pt x="15477" y="23484"/>
                </a:lnTo>
                <a:lnTo>
                  <a:pt x="16612" y="22349"/>
                </a:lnTo>
                <a:lnTo>
                  <a:pt x="17270" y="21691"/>
                </a:lnTo>
                <a:lnTo>
                  <a:pt x="17867" y="21213"/>
                </a:lnTo>
                <a:lnTo>
                  <a:pt x="17748" y="21034"/>
                </a:lnTo>
                <a:lnTo>
                  <a:pt x="17628" y="20795"/>
                </a:lnTo>
                <a:lnTo>
                  <a:pt x="17449" y="20616"/>
                </a:lnTo>
                <a:lnTo>
                  <a:pt x="17210" y="20496"/>
                </a:lnTo>
                <a:lnTo>
                  <a:pt x="16732" y="20257"/>
                </a:lnTo>
                <a:lnTo>
                  <a:pt x="16134" y="20138"/>
                </a:lnTo>
                <a:lnTo>
                  <a:pt x="15537" y="20018"/>
                </a:lnTo>
                <a:lnTo>
                  <a:pt x="14999" y="19959"/>
                </a:lnTo>
                <a:lnTo>
                  <a:pt x="14043" y="19839"/>
                </a:lnTo>
                <a:lnTo>
                  <a:pt x="12728" y="19720"/>
                </a:lnTo>
                <a:lnTo>
                  <a:pt x="11414" y="19660"/>
                </a:lnTo>
                <a:close/>
                <a:moveTo>
                  <a:pt x="20556" y="20855"/>
                </a:moveTo>
                <a:lnTo>
                  <a:pt x="20257" y="20915"/>
                </a:lnTo>
                <a:lnTo>
                  <a:pt x="20078" y="20974"/>
                </a:lnTo>
                <a:lnTo>
                  <a:pt x="20018" y="21094"/>
                </a:lnTo>
                <a:lnTo>
                  <a:pt x="20018" y="21154"/>
                </a:lnTo>
                <a:lnTo>
                  <a:pt x="20078" y="21273"/>
                </a:lnTo>
                <a:lnTo>
                  <a:pt x="20138" y="21333"/>
                </a:lnTo>
                <a:lnTo>
                  <a:pt x="20496" y="21512"/>
                </a:lnTo>
                <a:lnTo>
                  <a:pt x="20915" y="21632"/>
                </a:lnTo>
                <a:lnTo>
                  <a:pt x="21871" y="21871"/>
                </a:lnTo>
                <a:lnTo>
                  <a:pt x="22409" y="21990"/>
                </a:lnTo>
                <a:lnTo>
                  <a:pt x="24201" y="22468"/>
                </a:lnTo>
                <a:lnTo>
                  <a:pt x="26054" y="23006"/>
                </a:lnTo>
                <a:lnTo>
                  <a:pt x="27368" y="23424"/>
                </a:lnTo>
                <a:lnTo>
                  <a:pt x="28026" y="23604"/>
                </a:lnTo>
                <a:lnTo>
                  <a:pt x="28623" y="23843"/>
                </a:lnTo>
                <a:lnTo>
                  <a:pt x="28922" y="24022"/>
                </a:lnTo>
                <a:lnTo>
                  <a:pt x="29101" y="24201"/>
                </a:lnTo>
                <a:lnTo>
                  <a:pt x="29340" y="24380"/>
                </a:lnTo>
                <a:lnTo>
                  <a:pt x="29460" y="24619"/>
                </a:lnTo>
                <a:lnTo>
                  <a:pt x="29579" y="24918"/>
                </a:lnTo>
                <a:lnTo>
                  <a:pt x="29639" y="25217"/>
                </a:lnTo>
                <a:lnTo>
                  <a:pt x="29639" y="25516"/>
                </a:lnTo>
                <a:lnTo>
                  <a:pt x="29579" y="25934"/>
                </a:lnTo>
                <a:lnTo>
                  <a:pt x="29400" y="26591"/>
                </a:lnTo>
                <a:lnTo>
                  <a:pt x="29161" y="27308"/>
                </a:lnTo>
                <a:lnTo>
                  <a:pt x="28802" y="27966"/>
                </a:lnTo>
                <a:lnTo>
                  <a:pt x="28444" y="28563"/>
                </a:lnTo>
                <a:lnTo>
                  <a:pt x="27966" y="29101"/>
                </a:lnTo>
                <a:lnTo>
                  <a:pt x="27428" y="29639"/>
                </a:lnTo>
                <a:lnTo>
                  <a:pt x="26890" y="30057"/>
                </a:lnTo>
                <a:lnTo>
                  <a:pt x="26233" y="30416"/>
                </a:lnTo>
                <a:lnTo>
                  <a:pt x="25516" y="30655"/>
                </a:lnTo>
                <a:lnTo>
                  <a:pt x="25217" y="30714"/>
                </a:lnTo>
                <a:lnTo>
                  <a:pt x="24620" y="30714"/>
                </a:lnTo>
                <a:lnTo>
                  <a:pt x="24381" y="30655"/>
                </a:lnTo>
                <a:lnTo>
                  <a:pt x="24142" y="30595"/>
                </a:lnTo>
                <a:lnTo>
                  <a:pt x="23962" y="30475"/>
                </a:lnTo>
                <a:lnTo>
                  <a:pt x="23544" y="30117"/>
                </a:lnTo>
                <a:lnTo>
                  <a:pt x="23245" y="29639"/>
                </a:lnTo>
                <a:lnTo>
                  <a:pt x="22887" y="29101"/>
                </a:lnTo>
                <a:lnTo>
                  <a:pt x="22648" y="28444"/>
                </a:lnTo>
                <a:lnTo>
                  <a:pt x="21453" y="24918"/>
                </a:lnTo>
                <a:lnTo>
                  <a:pt x="20795" y="22767"/>
                </a:lnTo>
                <a:lnTo>
                  <a:pt x="20496" y="21811"/>
                </a:lnTo>
                <a:lnTo>
                  <a:pt x="20437" y="21930"/>
                </a:lnTo>
                <a:lnTo>
                  <a:pt x="20317" y="22110"/>
                </a:lnTo>
                <a:lnTo>
                  <a:pt x="20317" y="22289"/>
                </a:lnTo>
                <a:lnTo>
                  <a:pt x="20257" y="22588"/>
                </a:lnTo>
                <a:lnTo>
                  <a:pt x="20317" y="23305"/>
                </a:lnTo>
                <a:lnTo>
                  <a:pt x="20437" y="24082"/>
                </a:lnTo>
                <a:lnTo>
                  <a:pt x="20795" y="25576"/>
                </a:lnTo>
                <a:lnTo>
                  <a:pt x="21034" y="26532"/>
                </a:lnTo>
                <a:lnTo>
                  <a:pt x="21333" y="27607"/>
                </a:lnTo>
                <a:lnTo>
                  <a:pt x="21692" y="28683"/>
                </a:lnTo>
                <a:lnTo>
                  <a:pt x="21931" y="29280"/>
                </a:lnTo>
                <a:lnTo>
                  <a:pt x="22170" y="29758"/>
                </a:lnTo>
                <a:lnTo>
                  <a:pt x="22409" y="30296"/>
                </a:lnTo>
                <a:lnTo>
                  <a:pt x="22767" y="30714"/>
                </a:lnTo>
                <a:lnTo>
                  <a:pt x="23066" y="31013"/>
                </a:lnTo>
                <a:lnTo>
                  <a:pt x="23365" y="31312"/>
                </a:lnTo>
                <a:lnTo>
                  <a:pt x="23723" y="31491"/>
                </a:lnTo>
                <a:lnTo>
                  <a:pt x="24082" y="31611"/>
                </a:lnTo>
                <a:lnTo>
                  <a:pt x="24440" y="31671"/>
                </a:lnTo>
                <a:lnTo>
                  <a:pt x="24799" y="31671"/>
                </a:lnTo>
                <a:lnTo>
                  <a:pt x="25217" y="31611"/>
                </a:lnTo>
                <a:lnTo>
                  <a:pt x="25635" y="31551"/>
                </a:lnTo>
                <a:lnTo>
                  <a:pt x="26412" y="31252"/>
                </a:lnTo>
                <a:lnTo>
                  <a:pt x="27129" y="30894"/>
                </a:lnTo>
                <a:lnTo>
                  <a:pt x="27846" y="30416"/>
                </a:lnTo>
                <a:lnTo>
                  <a:pt x="28384" y="29878"/>
                </a:lnTo>
                <a:lnTo>
                  <a:pt x="28802" y="29400"/>
                </a:lnTo>
                <a:lnTo>
                  <a:pt x="29221" y="28862"/>
                </a:lnTo>
                <a:lnTo>
                  <a:pt x="29639" y="28205"/>
                </a:lnTo>
                <a:lnTo>
                  <a:pt x="29998" y="27547"/>
                </a:lnTo>
                <a:lnTo>
                  <a:pt x="30296" y="26830"/>
                </a:lnTo>
                <a:lnTo>
                  <a:pt x="30535" y="26173"/>
                </a:lnTo>
                <a:lnTo>
                  <a:pt x="30655" y="25456"/>
                </a:lnTo>
                <a:lnTo>
                  <a:pt x="30655" y="24799"/>
                </a:lnTo>
                <a:lnTo>
                  <a:pt x="30595" y="24500"/>
                </a:lnTo>
                <a:lnTo>
                  <a:pt x="30476" y="24201"/>
                </a:lnTo>
                <a:lnTo>
                  <a:pt x="30296" y="23962"/>
                </a:lnTo>
                <a:lnTo>
                  <a:pt x="30057" y="23783"/>
                </a:lnTo>
                <a:lnTo>
                  <a:pt x="29818" y="23544"/>
                </a:lnTo>
                <a:lnTo>
                  <a:pt x="29520" y="23365"/>
                </a:lnTo>
                <a:lnTo>
                  <a:pt x="28862" y="23066"/>
                </a:lnTo>
                <a:lnTo>
                  <a:pt x="28205" y="22827"/>
                </a:lnTo>
                <a:lnTo>
                  <a:pt x="27488" y="22648"/>
                </a:lnTo>
                <a:lnTo>
                  <a:pt x="26233" y="22289"/>
                </a:lnTo>
                <a:lnTo>
                  <a:pt x="24978" y="21871"/>
                </a:lnTo>
                <a:lnTo>
                  <a:pt x="23066" y="21273"/>
                </a:lnTo>
                <a:lnTo>
                  <a:pt x="22110" y="21034"/>
                </a:lnTo>
                <a:lnTo>
                  <a:pt x="21273" y="20855"/>
                </a:lnTo>
                <a:close/>
                <a:moveTo>
                  <a:pt x="18047" y="22409"/>
                </a:moveTo>
                <a:lnTo>
                  <a:pt x="18823" y="24440"/>
                </a:lnTo>
                <a:lnTo>
                  <a:pt x="19301" y="25874"/>
                </a:lnTo>
                <a:lnTo>
                  <a:pt x="19600" y="26950"/>
                </a:lnTo>
                <a:lnTo>
                  <a:pt x="20138" y="29758"/>
                </a:lnTo>
                <a:lnTo>
                  <a:pt x="20377" y="31193"/>
                </a:lnTo>
                <a:lnTo>
                  <a:pt x="20496" y="31730"/>
                </a:lnTo>
                <a:lnTo>
                  <a:pt x="20556" y="31850"/>
                </a:lnTo>
                <a:lnTo>
                  <a:pt x="20556" y="32029"/>
                </a:lnTo>
                <a:lnTo>
                  <a:pt x="20496" y="32089"/>
                </a:lnTo>
                <a:lnTo>
                  <a:pt x="20377" y="32208"/>
                </a:lnTo>
                <a:lnTo>
                  <a:pt x="19899" y="32388"/>
                </a:lnTo>
                <a:lnTo>
                  <a:pt x="19361" y="32567"/>
                </a:lnTo>
                <a:lnTo>
                  <a:pt x="18704" y="32686"/>
                </a:lnTo>
                <a:lnTo>
                  <a:pt x="18047" y="32746"/>
                </a:lnTo>
                <a:lnTo>
                  <a:pt x="17329" y="32806"/>
                </a:lnTo>
                <a:lnTo>
                  <a:pt x="16672" y="32806"/>
                </a:lnTo>
                <a:lnTo>
                  <a:pt x="15955" y="32746"/>
                </a:lnTo>
                <a:lnTo>
                  <a:pt x="15358" y="32627"/>
                </a:lnTo>
                <a:lnTo>
                  <a:pt x="14760" y="32567"/>
                </a:lnTo>
                <a:lnTo>
                  <a:pt x="14222" y="32388"/>
                </a:lnTo>
                <a:lnTo>
                  <a:pt x="13744" y="32089"/>
                </a:lnTo>
                <a:lnTo>
                  <a:pt x="13445" y="31790"/>
                </a:lnTo>
                <a:lnTo>
                  <a:pt x="13206" y="31372"/>
                </a:lnTo>
                <a:lnTo>
                  <a:pt x="13147" y="30954"/>
                </a:lnTo>
                <a:lnTo>
                  <a:pt x="13147" y="30416"/>
                </a:lnTo>
                <a:lnTo>
                  <a:pt x="13266" y="29938"/>
                </a:lnTo>
                <a:lnTo>
                  <a:pt x="13445" y="29340"/>
                </a:lnTo>
                <a:lnTo>
                  <a:pt x="13923" y="28444"/>
                </a:lnTo>
                <a:lnTo>
                  <a:pt x="14401" y="27547"/>
                </a:lnTo>
                <a:lnTo>
                  <a:pt x="14999" y="26651"/>
                </a:lnTo>
                <a:lnTo>
                  <a:pt x="15597" y="25815"/>
                </a:lnTo>
                <a:lnTo>
                  <a:pt x="16851" y="24082"/>
                </a:lnTo>
                <a:lnTo>
                  <a:pt x="18047" y="22409"/>
                </a:lnTo>
                <a:close/>
                <a:moveTo>
                  <a:pt x="18106" y="21632"/>
                </a:moveTo>
                <a:lnTo>
                  <a:pt x="17927" y="21691"/>
                </a:lnTo>
                <a:lnTo>
                  <a:pt x="17748" y="21811"/>
                </a:lnTo>
                <a:lnTo>
                  <a:pt x="17389" y="22170"/>
                </a:lnTo>
                <a:lnTo>
                  <a:pt x="17031" y="22648"/>
                </a:lnTo>
                <a:lnTo>
                  <a:pt x="16314" y="23723"/>
                </a:lnTo>
                <a:lnTo>
                  <a:pt x="15895" y="24500"/>
                </a:lnTo>
                <a:lnTo>
                  <a:pt x="14521" y="26352"/>
                </a:lnTo>
                <a:lnTo>
                  <a:pt x="13923" y="27249"/>
                </a:lnTo>
                <a:lnTo>
                  <a:pt x="13326" y="28205"/>
                </a:lnTo>
                <a:lnTo>
                  <a:pt x="12848" y="29101"/>
                </a:lnTo>
                <a:lnTo>
                  <a:pt x="12728" y="29519"/>
                </a:lnTo>
                <a:lnTo>
                  <a:pt x="12609" y="29938"/>
                </a:lnTo>
                <a:lnTo>
                  <a:pt x="12489" y="30356"/>
                </a:lnTo>
                <a:lnTo>
                  <a:pt x="12489" y="30774"/>
                </a:lnTo>
                <a:lnTo>
                  <a:pt x="12489" y="31133"/>
                </a:lnTo>
                <a:lnTo>
                  <a:pt x="12549" y="31491"/>
                </a:lnTo>
                <a:lnTo>
                  <a:pt x="12669" y="31790"/>
                </a:lnTo>
                <a:lnTo>
                  <a:pt x="12848" y="32089"/>
                </a:lnTo>
                <a:lnTo>
                  <a:pt x="13087" y="32388"/>
                </a:lnTo>
                <a:lnTo>
                  <a:pt x="13386" y="32627"/>
                </a:lnTo>
                <a:lnTo>
                  <a:pt x="13684" y="32866"/>
                </a:lnTo>
                <a:lnTo>
                  <a:pt x="14103" y="33045"/>
                </a:lnTo>
                <a:lnTo>
                  <a:pt x="14581" y="33164"/>
                </a:lnTo>
                <a:lnTo>
                  <a:pt x="15119" y="33224"/>
                </a:lnTo>
                <a:lnTo>
                  <a:pt x="16373" y="33344"/>
                </a:lnTo>
                <a:lnTo>
                  <a:pt x="17688" y="33344"/>
                </a:lnTo>
                <a:lnTo>
                  <a:pt x="18943" y="33224"/>
                </a:lnTo>
                <a:lnTo>
                  <a:pt x="19600" y="33105"/>
                </a:lnTo>
                <a:lnTo>
                  <a:pt x="20198" y="32925"/>
                </a:lnTo>
                <a:lnTo>
                  <a:pt x="20496" y="32866"/>
                </a:lnTo>
                <a:lnTo>
                  <a:pt x="20736" y="32746"/>
                </a:lnTo>
                <a:lnTo>
                  <a:pt x="20915" y="32627"/>
                </a:lnTo>
                <a:lnTo>
                  <a:pt x="21034" y="32447"/>
                </a:lnTo>
                <a:lnTo>
                  <a:pt x="21094" y="32268"/>
                </a:lnTo>
                <a:lnTo>
                  <a:pt x="21154" y="32089"/>
                </a:lnTo>
                <a:lnTo>
                  <a:pt x="21154" y="31730"/>
                </a:lnTo>
                <a:lnTo>
                  <a:pt x="21094" y="31312"/>
                </a:lnTo>
                <a:lnTo>
                  <a:pt x="20975" y="30834"/>
                </a:lnTo>
                <a:lnTo>
                  <a:pt x="20855" y="30296"/>
                </a:lnTo>
                <a:lnTo>
                  <a:pt x="20736" y="29758"/>
                </a:lnTo>
                <a:lnTo>
                  <a:pt x="20377" y="27786"/>
                </a:lnTo>
                <a:lnTo>
                  <a:pt x="20138" y="26771"/>
                </a:lnTo>
                <a:lnTo>
                  <a:pt x="19899" y="25815"/>
                </a:lnTo>
                <a:lnTo>
                  <a:pt x="19481" y="24560"/>
                </a:lnTo>
                <a:lnTo>
                  <a:pt x="19003" y="23305"/>
                </a:lnTo>
                <a:lnTo>
                  <a:pt x="18764" y="22409"/>
                </a:lnTo>
                <a:lnTo>
                  <a:pt x="18584" y="21930"/>
                </a:lnTo>
                <a:lnTo>
                  <a:pt x="18465" y="21751"/>
                </a:lnTo>
                <a:lnTo>
                  <a:pt x="18405" y="21691"/>
                </a:lnTo>
                <a:lnTo>
                  <a:pt x="18226" y="21632"/>
                </a:lnTo>
                <a:close/>
                <a:moveTo>
                  <a:pt x="20138" y="2630"/>
                </a:moveTo>
                <a:lnTo>
                  <a:pt x="18823" y="2749"/>
                </a:lnTo>
                <a:lnTo>
                  <a:pt x="17509" y="2988"/>
                </a:lnTo>
                <a:lnTo>
                  <a:pt x="16254" y="3347"/>
                </a:lnTo>
                <a:lnTo>
                  <a:pt x="14939" y="3765"/>
                </a:lnTo>
                <a:lnTo>
                  <a:pt x="13684" y="4303"/>
                </a:lnTo>
                <a:lnTo>
                  <a:pt x="12430" y="4900"/>
                </a:lnTo>
                <a:lnTo>
                  <a:pt x="11234" y="5617"/>
                </a:lnTo>
                <a:lnTo>
                  <a:pt x="10039" y="6394"/>
                </a:lnTo>
                <a:lnTo>
                  <a:pt x="8904" y="7231"/>
                </a:lnTo>
                <a:lnTo>
                  <a:pt x="7888" y="8127"/>
                </a:lnTo>
                <a:lnTo>
                  <a:pt x="6872" y="9083"/>
                </a:lnTo>
                <a:lnTo>
                  <a:pt x="5976" y="10159"/>
                </a:lnTo>
                <a:lnTo>
                  <a:pt x="5139" y="11175"/>
                </a:lnTo>
                <a:lnTo>
                  <a:pt x="4363" y="12310"/>
                </a:lnTo>
                <a:lnTo>
                  <a:pt x="3705" y="13445"/>
                </a:lnTo>
                <a:lnTo>
                  <a:pt x="3227" y="14640"/>
                </a:lnTo>
                <a:lnTo>
                  <a:pt x="2809" y="15835"/>
                </a:lnTo>
                <a:lnTo>
                  <a:pt x="2510" y="16971"/>
                </a:lnTo>
                <a:lnTo>
                  <a:pt x="2331" y="18226"/>
                </a:lnTo>
                <a:lnTo>
                  <a:pt x="2271" y="19421"/>
                </a:lnTo>
                <a:lnTo>
                  <a:pt x="2331" y="20616"/>
                </a:lnTo>
                <a:lnTo>
                  <a:pt x="2450" y="21871"/>
                </a:lnTo>
                <a:lnTo>
                  <a:pt x="2630" y="23066"/>
                </a:lnTo>
                <a:lnTo>
                  <a:pt x="2988" y="24261"/>
                </a:lnTo>
                <a:lnTo>
                  <a:pt x="3347" y="25396"/>
                </a:lnTo>
                <a:lnTo>
                  <a:pt x="3825" y="26532"/>
                </a:lnTo>
                <a:lnTo>
                  <a:pt x="4363" y="27667"/>
                </a:lnTo>
                <a:lnTo>
                  <a:pt x="5020" y="28683"/>
                </a:lnTo>
                <a:lnTo>
                  <a:pt x="5737" y="29699"/>
                </a:lnTo>
                <a:lnTo>
                  <a:pt x="6454" y="30655"/>
                </a:lnTo>
                <a:lnTo>
                  <a:pt x="7291" y="31551"/>
                </a:lnTo>
                <a:lnTo>
                  <a:pt x="8187" y="32388"/>
                </a:lnTo>
                <a:lnTo>
                  <a:pt x="9262" y="33224"/>
                </a:lnTo>
                <a:lnTo>
                  <a:pt x="10398" y="33941"/>
                </a:lnTo>
                <a:lnTo>
                  <a:pt x="11533" y="34539"/>
                </a:lnTo>
                <a:lnTo>
                  <a:pt x="12728" y="35077"/>
                </a:lnTo>
                <a:lnTo>
                  <a:pt x="13983" y="35495"/>
                </a:lnTo>
                <a:lnTo>
                  <a:pt x="15238" y="35794"/>
                </a:lnTo>
                <a:lnTo>
                  <a:pt x="16493" y="36033"/>
                </a:lnTo>
                <a:lnTo>
                  <a:pt x="17748" y="36152"/>
                </a:lnTo>
                <a:lnTo>
                  <a:pt x="19062" y="36152"/>
                </a:lnTo>
                <a:lnTo>
                  <a:pt x="20377" y="36092"/>
                </a:lnTo>
                <a:lnTo>
                  <a:pt x="21692" y="35913"/>
                </a:lnTo>
                <a:lnTo>
                  <a:pt x="22946" y="35674"/>
                </a:lnTo>
                <a:lnTo>
                  <a:pt x="24261" y="35375"/>
                </a:lnTo>
                <a:lnTo>
                  <a:pt x="25516" y="34957"/>
                </a:lnTo>
                <a:lnTo>
                  <a:pt x="26711" y="34479"/>
                </a:lnTo>
                <a:lnTo>
                  <a:pt x="27966" y="33882"/>
                </a:lnTo>
                <a:lnTo>
                  <a:pt x="28444" y="33583"/>
                </a:lnTo>
                <a:lnTo>
                  <a:pt x="28862" y="33284"/>
                </a:lnTo>
                <a:lnTo>
                  <a:pt x="29221" y="32925"/>
                </a:lnTo>
                <a:lnTo>
                  <a:pt x="29520" y="32567"/>
                </a:lnTo>
                <a:lnTo>
                  <a:pt x="29699" y="32268"/>
                </a:lnTo>
                <a:lnTo>
                  <a:pt x="29818" y="32029"/>
                </a:lnTo>
                <a:lnTo>
                  <a:pt x="29818" y="31969"/>
                </a:lnTo>
                <a:lnTo>
                  <a:pt x="29699" y="31969"/>
                </a:lnTo>
                <a:lnTo>
                  <a:pt x="28444" y="32686"/>
                </a:lnTo>
                <a:lnTo>
                  <a:pt x="27129" y="33344"/>
                </a:lnTo>
                <a:lnTo>
                  <a:pt x="25815" y="33941"/>
                </a:lnTo>
                <a:lnTo>
                  <a:pt x="24500" y="34479"/>
                </a:lnTo>
                <a:lnTo>
                  <a:pt x="23126" y="34897"/>
                </a:lnTo>
                <a:lnTo>
                  <a:pt x="21751" y="35196"/>
                </a:lnTo>
                <a:lnTo>
                  <a:pt x="20317" y="35435"/>
                </a:lnTo>
                <a:lnTo>
                  <a:pt x="19600" y="35495"/>
                </a:lnTo>
                <a:lnTo>
                  <a:pt x="18883" y="35495"/>
                </a:lnTo>
                <a:lnTo>
                  <a:pt x="17688" y="35435"/>
                </a:lnTo>
                <a:lnTo>
                  <a:pt x="16493" y="35316"/>
                </a:lnTo>
                <a:lnTo>
                  <a:pt x="15298" y="35077"/>
                </a:lnTo>
                <a:lnTo>
                  <a:pt x="14103" y="34778"/>
                </a:lnTo>
                <a:lnTo>
                  <a:pt x="13027" y="34360"/>
                </a:lnTo>
                <a:lnTo>
                  <a:pt x="11892" y="33882"/>
                </a:lnTo>
                <a:lnTo>
                  <a:pt x="10876" y="33284"/>
                </a:lnTo>
                <a:lnTo>
                  <a:pt x="9860" y="32627"/>
                </a:lnTo>
                <a:lnTo>
                  <a:pt x="8904" y="31969"/>
                </a:lnTo>
                <a:lnTo>
                  <a:pt x="8008" y="31133"/>
                </a:lnTo>
                <a:lnTo>
                  <a:pt x="7171" y="30296"/>
                </a:lnTo>
                <a:lnTo>
                  <a:pt x="6394" y="29400"/>
                </a:lnTo>
                <a:lnTo>
                  <a:pt x="5677" y="28444"/>
                </a:lnTo>
                <a:lnTo>
                  <a:pt x="5080" y="27428"/>
                </a:lnTo>
                <a:lnTo>
                  <a:pt x="4542" y="26352"/>
                </a:lnTo>
                <a:lnTo>
                  <a:pt x="4064" y="25217"/>
                </a:lnTo>
                <a:lnTo>
                  <a:pt x="3645" y="23843"/>
                </a:lnTo>
                <a:lnTo>
                  <a:pt x="3347" y="22528"/>
                </a:lnTo>
                <a:lnTo>
                  <a:pt x="3167" y="21154"/>
                </a:lnTo>
                <a:lnTo>
                  <a:pt x="3108" y="19839"/>
                </a:lnTo>
                <a:lnTo>
                  <a:pt x="3167" y="18584"/>
                </a:lnTo>
                <a:lnTo>
                  <a:pt x="3287" y="17270"/>
                </a:lnTo>
                <a:lnTo>
                  <a:pt x="3586" y="16074"/>
                </a:lnTo>
                <a:lnTo>
                  <a:pt x="4004" y="14820"/>
                </a:lnTo>
                <a:lnTo>
                  <a:pt x="4482" y="13684"/>
                </a:lnTo>
                <a:lnTo>
                  <a:pt x="5080" y="12549"/>
                </a:lnTo>
                <a:lnTo>
                  <a:pt x="5737" y="11473"/>
                </a:lnTo>
                <a:lnTo>
                  <a:pt x="6573" y="10398"/>
                </a:lnTo>
                <a:lnTo>
                  <a:pt x="7410" y="9442"/>
                </a:lnTo>
                <a:lnTo>
                  <a:pt x="8366" y="8486"/>
                </a:lnTo>
                <a:lnTo>
                  <a:pt x="9382" y="7649"/>
                </a:lnTo>
                <a:lnTo>
                  <a:pt x="10517" y="6812"/>
                </a:lnTo>
                <a:lnTo>
                  <a:pt x="11892" y="5976"/>
                </a:lnTo>
                <a:lnTo>
                  <a:pt x="13386" y="5199"/>
                </a:lnTo>
                <a:lnTo>
                  <a:pt x="14162" y="4840"/>
                </a:lnTo>
                <a:lnTo>
                  <a:pt x="14999" y="4542"/>
                </a:lnTo>
                <a:lnTo>
                  <a:pt x="15836" y="4303"/>
                </a:lnTo>
                <a:lnTo>
                  <a:pt x="16672" y="4064"/>
                </a:lnTo>
                <a:lnTo>
                  <a:pt x="17509" y="3884"/>
                </a:lnTo>
                <a:lnTo>
                  <a:pt x="18345" y="3705"/>
                </a:lnTo>
                <a:lnTo>
                  <a:pt x="19242" y="3586"/>
                </a:lnTo>
                <a:lnTo>
                  <a:pt x="20078" y="3526"/>
                </a:lnTo>
                <a:lnTo>
                  <a:pt x="20915" y="3526"/>
                </a:lnTo>
                <a:lnTo>
                  <a:pt x="21751" y="3586"/>
                </a:lnTo>
                <a:lnTo>
                  <a:pt x="22588" y="3705"/>
                </a:lnTo>
                <a:lnTo>
                  <a:pt x="23365" y="3884"/>
                </a:lnTo>
                <a:lnTo>
                  <a:pt x="24082" y="4064"/>
                </a:lnTo>
                <a:lnTo>
                  <a:pt x="24739" y="4303"/>
                </a:lnTo>
                <a:lnTo>
                  <a:pt x="25396" y="4601"/>
                </a:lnTo>
                <a:lnTo>
                  <a:pt x="26054" y="4900"/>
                </a:lnTo>
                <a:lnTo>
                  <a:pt x="26651" y="5259"/>
                </a:lnTo>
                <a:lnTo>
                  <a:pt x="27249" y="5677"/>
                </a:lnTo>
                <a:lnTo>
                  <a:pt x="27846" y="6095"/>
                </a:lnTo>
                <a:lnTo>
                  <a:pt x="28384" y="6514"/>
                </a:lnTo>
                <a:lnTo>
                  <a:pt x="29460" y="7529"/>
                </a:lnTo>
                <a:lnTo>
                  <a:pt x="30416" y="8605"/>
                </a:lnTo>
                <a:lnTo>
                  <a:pt x="31252" y="9740"/>
                </a:lnTo>
                <a:lnTo>
                  <a:pt x="32029" y="10936"/>
                </a:lnTo>
                <a:lnTo>
                  <a:pt x="32806" y="12370"/>
                </a:lnTo>
                <a:lnTo>
                  <a:pt x="33463" y="13804"/>
                </a:lnTo>
                <a:lnTo>
                  <a:pt x="34001" y="15357"/>
                </a:lnTo>
                <a:lnTo>
                  <a:pt x="34240" y="16134"/>
                </a:lnTo>
                <a:lnTo>
                  <a:pt x="34419" y="16911"/>
                </a:lnTo>
                <a:lnTo>
                  <a:pt x="34599" y="17688"/>
                </a:lnTo>
                <a:lnTo>
                  <a:pt x="34659" y="18465"/>
                </a:lnTo>
                <a:lnTo>
                  <a:pt x="34778" y="19241"/>
                </a:lnTo>
                <a:lnTo>
                  <a:pt x="34778" y="20078"/>
                </a:lnTo>
                <a:lnTo>
                  <a:pt x="34718" y="20855"/>
                </a:lnTo>
                <a:lnTo>
                  <a:pt x="34659" y="21691"/>
                </a:lnTo>
                <a:lnTo>
                  <a:pt x="34539" y="22468"/>
                </a:lnTo>
                <a:lnTo>
                  <a:pt x="34419" y="23245"/>
                </a:lnTo>
                <a:lnTo>
                  <a:pt x="34180" y="23962"/>
                </a:lnTo>
                <a:lnTo>
                  <a:pt x="33941" y="24619"/>
                </a:lnTo>
                <a:lnTo>
                  <a:pt x="33702" y="25277"/>
                </a:lnTo>
                <a:lnTo>
                  <a:pt x="33404" y="25934"/>
                </a:lnTo>
                <a:lnTo>
                  <a:pt x="33045" y="26532"/>
                </a:lnTo>
                <a:lnTo>
                  <a:pt x="32687" y="27189"/>
                </a:lnTo>
                <a:lnTo>
                  <a:pt x="31850" y="28324"/>
                </a:lnTo>
                <a:lnTo>
                  <a:pt x="30894" y="29519"/>
                </a:lnTo>
                <a:lnTo>
                  <a:pt x="29878" y="30595"/>
                </a:lnTo>
                <a:lnTo>
                  <a:pt x="29400" y="31013"/>
                </a:lnTo>
                <a:lnTo>
                  <a:pt x="29161" y="31252"/>
                </a:lnTo>
                <a:lnTo>
                  <a:pt x="28982" y="31491"/>
                </a:lnTo>
                <a:lnTo>
                  <a:pt x="28683" y="31910"/>
                </a:lnTo>
                <a:lnTo>
                  <a:pt x="28563" y="32149"/>
                </a:lnTo>
                <a:lnTo>
                  <a:pt x="28623" y="32208"/>
                </a:lnTo>
                <a:lnTo>
                  <a:pt x="28683" y="32149"/>
                </a:lnTo>
                <a:lnTo>
                  <a:pt x="29639" y="31312"/>
                </a:lnTo>
                <a:lnTo>
                  <a:pt x="30535" y="30416"/>
                </a:lnTo>
                <a:lnTo>
                  <a:pt x="31372" y="29519"/>
                </a:lnTo>
                <a:lnTo>
                  <a:pt x="32149" y="28623"/>
                </a:lnTo>
                <a:lnTo>
                  <a:pt x="32806" y="27607"/>
                </a:lnTo>
                <a:lnTo>
                  <a:pt x="33404" y="26651"/>
                </a:lnTo>
                <a:lnTo>
                  <a:pt x="33941" y="25576"/>
                </a:lnTo>
                <a:lnTo>
                  <a:pt x="34360" y="24560"/>
                </a:lnTo>
                <a:lnTo>
                  <a:pt x="34718" y="23424"/>
                </a:lnTo>
                <a:lnTo>
                  <a:pt x="35017" y="22349"/>
                </a:lnTo>
                <a:lnTo>
                  <a:pt x="35196" y="21213"/>
                </a:lnTo>
                <a:lnTo>
                  <a:pt x="35256" y="20018"/>
                </a:lnTo>
                <a:lnTo>
                  <a:pt x="35256" y="18823"/>
                </a:lnTo>
                <a:lnTo>
                  <a:pt x="35137" y="17628"/>
                </a:lnTo>
                <a:lnTo>
                  <a:pt x="34957" y="16433"/>
                </a:lnTo>
                <a:lnTo>
                  <a:pt x="34599" y="15178"/>
                </a:lnTo>
                <a:lnTo>
                  <a:pt x="34240" y="13983"/>
                </a:lnTo>
                <a:lnTo>
                  <a:pt x="33762" y="12788"/>
                </a:lnTo>
                <a:lnTo>
                  <a:pt x="33224" y="11593"/>
                </a:lnTo>
                <a:lnTo>
                  <a:pt x="32567" y="10457"/>
                </a:lnTo>
                <a:lnTo>
                  <a:pt x="31850" y="9322"/>
                </a:lnTo>
                <a:lnTo>
                  <a:pt x="31133" y="8306"/>
                </a:lnTo>
                <a:lnTo>
                  <a:pt x="30296" y="7290"/>
                </a:lnTo>
                <a:lnTo>
                  <a:pt x="29400" y="6334"/>
                </a:lnTo>
                <a:lnTo>
                  <a:pt x="28444" y="5498"/>
                </a:lnTo>
                <a:lnTo>
                  <a:pt x="27368" y="4781"/>
                </a:lnTo>
                <a:lnTo>
                  <a:pt x="26293" y="4123"/>
                </a:lnTo>
                <a:lnTo>
                  <a:pt x="25157" y="3526"/>
                </a:lnTo>
                <a:lnTo>
                  <a:pt x="23962" y="3108"/>
                </a:lnTo>
                <a:lnTo>
                  <a:pt x="23365" y="2928"/>
                </a:lnTo>
                <a:lnTo>
                  <a:pt x="22767" y="2809"/>
                </a:lnTo>
                <a:lnTo>
                  <a:pt x="22110" y="2749"/>
                </a:lnTo>
                <a:lnTo>
                  <a:pt x="21453" y="2689"/>
                </a:lnTo>
                <a:lnTo>
                  <a:pt x="20795" y="2630"/>
                </a:lnTo>
                <a:close/>
                <a:moveTo>
                  <a:pt x="21094" y="0"/>
                </a:moveTo>
                <a:lnTo>
                  <a:pt x="20915" y="60"/>
                </a:lnTo>
                <a:lnTo>
                  <a:pt x="20855" y="239"/>
                </a:lnTo>
                <a:lnTo>
                  <a:pt x="20855" y="419"/>
                </a:lnTo>
                <a:lnTo>
                  <a:pt x="20915" y="598"/>
                </a:lnTo>
                <a:lnTo>
                  <a:pt x="21034" y="777"/>
                </a:lnTo>
                <a:lnTo>
                  <a:pt x="21273" y="897"/>
                </a:lnTo>
                <a:lnTo>
                  <a:pt x="21453" y="1016"/>
                </a:lnTo>
                <a:lnTo>
                  <a:pt x="22349" y="1255"/>
                </a:lnTo>
                <a:lnTo>
                  <a:pt x="23185" y="1494"/>
                </a:lnTo>
                <a:lnTo>
                  <a:pt x="24022" y="1853"/>
                </a:lnTo>
                <a:lnTo>
                  <a:pt x="24859" y="2152"/>
                </a:lnTo>
                <a:lnTo>
                  <a:pt x="25635" y="2570"/>
                </a:lnTo>
                <a:lnTo>
                  <a:pt x="26412" y="2988"/>
                </a:lnTo>
                <a:lnTo>
                  <a:pt x="27189" y="3406"/>
                </a:lnTo>
                <a:lnTo>
                  <a:pt x="27966" y="3884"/>
                </a:lnTo>
                <a:lnTo>
                  <a:pt x="28683" y="4422"/>
                </a:lnTo>
                <a:lnTo>
                  <a:pt x="29340" y="4900"/>
                </a:lnTo>
                <a:lnTo>
                  <a:pt x="29998" y="5498"/>
                </a:lnTo>
                <a:lnTo>
                  <a:pt x="30655" y="6036"/>
                </a:lnTo>
                <a:lnTo>
                  <a:pt x="31252" y="6633"/>
                </a:lnTo>
                <a:lnTo>
                  <a:pt x="31790" y="7290"/>
                </a:lnTo>
                <a:lnTo>
                  <a:pt x="32328" y="7948"/>
                </a:lnTo>
                <a:lnTo>
                  <a:pt x="32866" y="8605"/>
                </a:lnTo>
                <a:lnTo>
                  <a:pt x="33344" y="9322"/>
                </a:lnTo>
                <a:lnTo>
                  <a:pt x="33822" y="10039"/>
                </a:lnTo>
                <a:lnTo>
                  <a:pt x="34240" y="10756"/>
                </a:lnTo>
                <a:lnTo>
                  <a:pt x="34599" y="11533"/>
                </a:lnTo>
                <a:lnTo>
                  <a:pt x="34957" y="12310"/>
                </a:lnTo>
                <a:lnTo>
                  <a:pt x="35316" y="13087"/>
                </a:lnTo>
                <a:lnTo>
                  <a:pt x="35555" y="13923"/>
                </a:lnTo>
                <a:lnTo>
                  <a:pt x="35794" y="14760"/>
                </a:lnTo>
                <a:lnTo>
                  <a:pt x="35973" y="15596"/>
                </a:lnTo>
                <a:lnTo>
                  <a:pt x="36152" y="16373"/>
                </a:lnTo>
                <a:lnTo>
                  <a:pt x="36272" y="17210"/>
                </a:lnTo>
                <a:lnTo>
                  <a:pt x="36332" y="18106"/>
                </a:lnTo>
                <a:lnTo>
                  <a:pt x="36391" y="18943"/>
                </a:lnTo>
                <a:lnTo>
                  <a:pt x="36391" y="19779"/>
                </a:lnTo>
                <a:lnTo>
                  <a:pt x="36332" y="20676"/>
                </a:lnTo>
                <a:lnTo>
                  <a:pt x="36272" y="21512"/>
                </a:lnTo>
                <a:lnTo>
                  <a:pt x="36152" y="22349"/>
                </a:lnTo>
                <a:lnTo>
                  <a:pt x="36033" y="23185"/>
                </a:lnTo>
                <a:lnTo>
                  <a:pt x="35854" y="24022"/>
                </a:lnTo>
                <a:lnTo>
                  <a:pt x="35615" y="24858"/>
                </a:lnTo>
                <a:lnTo>
                  <a:pt x="35376" y="25695"/>
                </a:lnTo>
                <a:lnTo>
                  <a:pt x="35077" y="26532"/>
                </a:lnTo>
                <a:lnTo>
                  <a:pt x="34778" y="27308"/>
                </a:lnTo>
                <a:lnTo>
                  <a:pt x="34419" y="28085"/>
                </a:lnTo>
                <a:lnTo>
                  <a:pt x="34061" y="28862"/>
                </a:lnTo>
                <a:lnTo>
                  <a:pt x="33583" y="29579"/>
                </a:lnTo>
                <a:lnTo>
                  <a:pt x="33165" y="30296"/>
                </a:lnTo>
                <a:lnTo>
                  <a:pt x="32687" y="31013"/>
                </a:lnTo>
                <a:lnTo>
                  <a:pt x="32149" y="31671"/>
                </a:lnTo>
                <a:lnTo>
                  <a:pt x="31611" y="32268"/>
                </a:lnTo>
                <a:lnTo>
                  <a:pt x="31013" y="32866"/>
                </a:lnTo>
                <a:lnTo>
                  <a:pt x="30416" y="33463"/>
                </a:lnTo>
                <a:lnTo>
                  <a:pt x="29759" y="34001"/>
                </a:lnTo>
                <a:lnTo>
                  <a:pt x="29101" y="34479"/>
                </a:lnTo>
                <a:lnTo>
                  <a:pt x="28384" y="34957"/>
                </a:lnTo>
                <a:lnTo>
                  <a:pt x="27667" y="35375"/>
                </a:lnTo>
                <a:lnTo>
                  <a:pt x="26890" y="35734"/>
                </a:lnTo>
                <a:lnTo>
                  <a:pt x="26054" y="36092"/>
                </a:lnTo>
                <a:lnTo>
                  <a:pt x="25277" y="36331"/>
                </a:lnTo>
                <a:lnTo>
                  <a:pt x="24381" y="36571"/>
                </a:lnTo>
                <a:lnTo>
                  <a:pt x="23484" y="36810"/>
                </a:lnTo>
                <a:lnTo>
                  <a:pt x="22588" y="36929"/>
                </a:lnTo>
                <a:lnTo>
                  <a:pt x="21632" y="37049"/>
                </a:lnTo>
                <a:lnTo>
                  <a:pt x="20676" y="37108"/>
                </a:lnTo>
                <a:lnTo>
                  <a:pt x="19720" y="37168"/>
                </a:lnTo>
                <a:lnTo>
                  <a:pt x="18704" y="37108"/>
                </a:lnTo>
                <a:lnTo>
                  <a:pt x="17748" y="37049"/>
                </a:lnTo>
                <a:lnTo>
                  <a:pt x="16732" y="36989"/>
                </a:lnTo>
                <a:lnTo>
                  <a:pt x="15776" y="36869"/>
                </a:lnTo>
                <a:lnTo>
                  <a:pt x="14760" y="36690"/>
                </a:lnTo>
                <a:lnTo>
                  <a:pt x="13804" y="36451"/>
                </a:lnTo>
                <a:lnTo>
                  <a:pt x="12848" y="36212"/>
                </a:lnTo>
                <a:lnTo>
                  <a:pt x="11892" y="35913"/>
                </a:lnTo>
                <a:lnTo>
                  <a:pt x="10995" y="35555"/>
                </a:lnTo>
                <a:lnTo>
                  <a:pt x="10039" y="35136"/>
                </a:lnTo>
                <a:lnTo>
                  <a:pt x="9143" y="34718"/>
                </a:lnTo>
                <a:lnTo>
                  <a:pt x="8306" y="34300"/>
                </a:lnTo>
                <a:lnTo>
                  <a:pt x="7470" y="33762"/>
                </a:lnTo>
                <a:lnTo>
                  <a:pt x="6693" y="33224"/>
                </a:lnTo>
                <a:lnTo>
                  <a:pt x="5916" y="32686"/>
                </a:lnTo>
                <a:lnTo>
                  <a:pt x="5199" y="32089"/>
                </a:lnTo>
                <a:lnTo>
                  <a:pt x="4542" y="31432"/>
                </a:lnTo>
                <a:lnTo>
                  <a:pt x="3885" y="30714"/>
                </a:lnTo>
                <a:lnTo>
                  <a:pt x="3347" y="29997"/>
                </a:lnTo>
                <a:lnTo>
                  <a:pt x="2809" y="29221"/>
                </a:lnTo>
                <a:lnTo>
                  <a:pt x="2331" y="28384"/>
                </a:lnTo>
                <a:lnTo>
                  <a:pt x="1913" y="27547"/>
                </a:lnTo>
                <a:lnTo>
                  <a:pt x="1554" y="26711"/>
                </a:lnTo>
                <a:lnTo>
                  <a:pt x="1255" y="25755"/>
                </a:lnTo>
                <a:lnTo>
                  <a:pt x="1076" y="24799"/>
                </a:lnTo>
                <a:lnTo>
                  <a:pt x="956" y="23843"/>
                </a:lnTo>
                <a:lnTo>
                  <a:pt x="837" y="22767"/>
                </a:lnTo>
                <a:lnTo>
                  <a:pt x="837" y="21751"/>
                </a:lnTo>
                <a:lnTo>
                  <a:pt x="897" y="20735"/>
                </a:lnTo>
                <a:lnTo>
                  <a:pt x="1016" y="19660"/>
                </a:lnTo>
                <a:lnTo>
                  <a:pt x="1196" y="18644"/>
                </a:lnTo>
                <a:lnTo>
                  <a:pt x="1375" y="17628"/>
                </a:lnTo>
                <a:lnTo>
                  <a:pt x="1674" y="16553"/>
                </a:lnTo>
                <a:lnTo>
                  <a:pt x="1972" y="15596"/>
                </a:lnTo>
                <a:lnTo>
                  <a:pt x="2331" y="14581"/>
                </a:lnTo>
                <a:lnTo>
                  <a:pt x="2749" y="13625"/>
                </a:lnTo>
                <a:lnTo>
                  <a:pt x="3167" y="12668"/>
                </a:lnTo>
                <a:lnTo>
                  <a:pt x="3705" y="11712"/>
                </a:lnTo>
                <a:lnTo>
                  <a:pt x="4243" y="10816"/>
                </a:lnTo>
                <a:lnTo>
                  <a:pt x="4781" y="9920"/>
                </a:lnTo>
                <a:lnTo>
                  <a:pt x="5438" y="9083"/>
                </a:lnTo>
                <a:lnTo>
                  <a:pt x="6095" y="8306"/>
                </a:lnTo>
                <a:lnTo>
                  <a:pt x="6813" y="7529"/>
                </a:lnTo>
                <a:lnTo>
                  <a:pt x="7530" y="6812"/>
                </a:lnTo>
                <a:lnTo>
                  <a:pt x="8306" y="6155"/>
                </a:lnTo>
                <a:lnTo>
                  <a:pt x="9143" y="5558"/>
                </a:lnTo>
                <a:lnTo>
                  <a:pt x="9980" y="4960"/>
                </a:lnTo>
                <a:lnTo>
                  <a:pt x="10816" y="4422"/>
                </a:lnTo>
                <a:lnTo>
                  <a:pt x="11712" y="3944"/>
                </a:lnTo>
                <a:lnTo>
                  <a:pt x="12669" y="3526"/>
                </a:lnTo>
                <a:lnTo>
                  <a:pt x="13625" y="3108"/>
                </a:lnTo>
                <a:lnTo>
                  <a:pt x="14640" y="2809"/>
                </a:lnTo>
                <a:lnTo>
                  <a:pt x="15656" y="2510"/>
                </a:lnTo>
                <a:lnTo>
                  <a:pt x="16672" y="2271"/>
                </a:lnTo>
                <a:lnTo>
                  <a:pt x="17748" y="2092"/>
                </a:lnTo>
                <a:lnTo>
                  <a:pt x="19959" y="1972"/>
                </a:lnTo>
                <a:lnTo>
                  <a:pt x="21273" y="1912"/>
                </a:lnTo>
                <a:lnTo>
                  <a:pt x="21751" y="1853"/>
                </a:lnTo>
                <a:lnTo>
                  <a:pt x="21871" y="1793"/>
                </a:lnTo>
                <a:lnTo>
                  <a:pt x="21871" y="1673"/>
                </a:lnTo>
                <a:lnTo>
                  <a:pt x="21811" y="1614"/>
                </a:lnTo>
                <a:lnTo>
                  <a:pt x="21453" y="1554"/>
                </a:lnTo>
                <a:lnTo>
                  <a:pt x="20915" y="1494"/>
                </a:lnTo>
                <a:lnTo>
                  <a:pt x="20198" y="1494"/>
                </a:lnTo>
                <a:lnTo>
                  <a:pt x="19301" y="1554"/>
                </a:lnTo>
                <a:lnTo>
                  <a:pt x="18286" y="1614"/>
                </a:lnTo>
                <a:lnTo>
                  <a:pt x="17150" y="1793"/>
                </a:lnTo>
                <a:lnTo>
                  <a:pt x="15955" y="2032"/>
                </a:lnTo>
                <a:lnTo>
                  <a:pt x="14700" y="2331"/>
                </a:lnTo>
                <a:lnTo>
                  <a:pt x="13386" y="2689"/>
                </a:lnTo>
                <a:lnTo>
                  <a:pt x="12071" y="3167"/>
                </a:lnTo>
                <a:lnTo>
                  <a:pt x="10816" y="3705"/>
                </a:lnTo>
                <a:lnTo>
                  <a:pt x="9561" y="4303"/>
                </a:lnTo>
                <a:lnTo>
                  <a:pt x="8426" y="5080"/>
                </a:lnTo>
                <a:lnTo>
                  <a:pt x="7888" y="5438"/>
                </a:lnTo>
                <a:lnTo>
                  <a:pt x="7350" y="5856"/>
                </a:lnTo>
                <a:lnTo>
                  <a:pt x="6872" y="6334"/>
                </a:lnTo>
                <a:lnTo>
                  <a:pt x="6454" y="6812"/>
                </a:lnTo>
                <a:lnTo>
                  <a:pt x="5677" y="7768"/>
                </a:lnTo>
                <a:lnTo>
                  <a:pt x="4900" y="8725"/>
                </a:lnTo>
                <a:lnTo>
                  <a:pt x="4243" y="9800"/>
                </a:lnTo>
                <a:lnTo>
                  <a:pt x="3526" y="10816"/>
                </a:lnTo>
                <a:lnTo>
                  <a:pt x="2928" y="11951"/>
                </a:lnTo>
                <a:lnTo>
                  <a:pt x="2331" y="13087"/>
                </a:lnTo>
                <a:lnTo>
                  <a:pt x="1793" y="14222"/>
                </a:lnTo>
                <a:lnTo>
                  <a:pt x="1315" y="15417"/>
                </a:lnTo>
                <a:lnTo>
                  <a:pt x="956" y="16612"/>
                </a:lnTo>
                <a:lnTo>
                  <a:pt x="598" y="17867"/>
                </a:lnTo>
                <a:lnTo>
                  <a:pt x="299" y="19062"/>
                </a:lnTo>
                <a:lnTo>
                  <a:pt x="120" y="20317"/>
                </a:lnTo>
                <a:lnTo>
                  <a:pt x="0" y="21512"/>
                </a:lnTo>
                <a:lnTo>
                  <a:pt x="0" y="22767"/>
                </a:lnTo>
                <a:lnTo>
                  <a:pt x="0" y="23962"/>
                </a:lnTo>
                <a:lnTo>
                  <a:pt x="180" y="25217"/>
                </a:lnTo>
                <a:lnTo>
                  <a:pt x="419" y="26412"/>
                </a:lnTo>
                <a:lnTo>
                  <a:pt x="777" y="27607"/>
                </a:lnTo>
                <a:lnTo>
                  <a:pt x="1255" y="28743"/>
                </a:lnTo>
                <a:lnTo>
                  <a:pt x="1853" y="29758"/>
                </a:lnTo>
                <a:lnTo>
                  <a:pt x="2510" y="30774"/>
                </a:lnTo>
                <a:lnTo>
                  <a:pt x="3227" y="31730"/>
                </a:lnTo>
                <a:lnTo>
                  <a:pt x="4064" y="32627"/>
                </a:lnTo>
                <a:lnTo>
                  <a:pt x="4900" y="33403"/>
                </a:lnTo>
                <a:lnTo>
                  <a:pt x="5856" y="34180"/>
                </a:lnTo>
                <a:lnTo>
                  <a:pt x="6872" y="34897"/>
                </a:lnTo>
                <a:lnTo>
                  <a:pt x="7948" y="35555"/>
                </a:lnTo>
                <a:lnTo>
                  <a:pt x="9083" y="36092"/>
                </a:lnTo>
                <a:lnTo>
                  <a:pt x="10219" y="36630"/>
                </a:lnTo>
                <a:lnTo>
                  <a:pt x="11414" y="37049"/>
                </a:lnTo>
                <a:lnTo>
                  <a:pt x="12609" y="37407"/>
                </a:lnTo>
                <a:lnTo>
                  <a:pt x="13864" y="37766"/>
                </a:lnTo>
                <a:lnTo>
                  <a:pt x="15119" y="38005"/>
                </a:lnTo>
                <a:lnTo>
                  <a:pt x="16433" y="38184"/>
                </a:lnTo>
                <a:lnTo>
                  <a:pt x="17688" y="38303"/>
                </a:lnTo>
                <a:lnTo>
                  <a:pt x="20257" y="38303"/>
                </a:lnTo>
                <a:lnTo>
                  <a:pt x="21512" y="38184"/>
                </a:lnTo>
                <a:lnTo>
                  <a:pt x="22767" y="38064"/>
                </a:lnTo>
                <a:lnTo>
                  <a:pt x="24022" y="37825"/>
                </a:lnTo>
                <a:lnTo>
                  <a:pt x="25217" y="37467"/>
                </a:lnTo>
                <a:lnTo>
                  <a:pt x="26353" y="37108"/>
                </a:lnTo>
                <a:lnTo>
                  <a:pt x="27488" y="36630"/>
                </a:lnTo>
                <a:lnTo>
                  <a:pt x="28563" y="36092"/>
                </a:lnTo>
                <a:lnTo>
                  <a:pt x="29579" y="35495"/>
                </a:lnTo>
                <a:lnTo>
                  <a:pt x="30595" y="34838"/>
                </a:lnTo>
                <a:lnTo>
                  <a:pt x="31491" y="34061"/>
                </a:lnTo>
                <a:lnTo>
                  <a:pt x="32328" y="33224"/>
                </a:lnTo>
                <a:lnTo>
                  <a:pt x="33165" y="32268"/>
                </a:lnTo>
                <a:lnTo>
                  <a:pt x="33882" y="31252"/>
                </a:lnTo>
                <a:lnTo>
                  <a:pt x="34599" y="30177"/>
                </a:lnTo>
                <a:lnTo>
                  <a:pt x="35196" y="29041"/>
                </a:lnTo>
                <a:lnTo>
                  <a:pt x="35734" y="27906"/>
                </a:lnTo>
                <a:lnTo>
                  <a:pt x="36212" y="26711"/>
                </a:lnTo>
                <a:lnTo>
                  <a:pt x="36630" y="25516"/>
                </a:lnTo>
                <a:lnTo>
                  <a:pt x="36929" y="24261"/>
                </a:lnTo>
                <a:lnTo>
                  <a:pt x="37168" y="23006"/>
                </a:lnTo>
                <a:lnTo>
                  <a:pt x="37347" y="21751"/>
                </a:lnTo>
                <a:lnTo>
                  <a:pt x="37467" y="20496"/>
                </a:lnTo>
                <a:lnTo>
                  <a:pt x="37467" y="19241"/>
                </a:lnTo>
                <a:lnTo>
                  <a:pt x="37407" y="17927"/>
                </a:lnTo>
                <a:lnTo>
                  <a:pt x="37288" y="16672"/>
                </a:lnTo>
                <a:lnTo>
                  <a:pt x="37108" y="15417"/>
                </a:lnTo>
                <a:lnTo>
                  <a:pt x="36810" y="14162"/>
                </a:lnTo>
                <a:lnTo>
                  <a:pt x="36571" y="13385"/>
                </a:lnTo>
                <a:lnTo>
                  <a:pt x="36272" y="12609"/>
                </a:lnTo>
                <a:lnTo>
                  <a:pt x="35973" y="11832"/>
                </a:lnTo>
                <a:lnTo>
                  <a:pt x="35615" y="11055"/>
                </a:lnTo>
                <a:lnTo>
                  <a:pt x="35256" y="10338"/>
                </a:lnTo>
                <a:lnTo>
                  <a:pt x="34898" y="9621"/>
                </a:lnTo>
                <a:lnTo>
                  <a:pt x="34001" y="8187"/>
                </a:lnTo>
                <a:lnTo>
                  <a:pt x="32985" y="6872"/>
                </a:lnTo>
                <a:lnTo>
                  <a:pt x="31850" y="5677"/>
                </a:lnTo>
                <a:lnTo>
                  <a:pt x="30655" y="4542"/>
                </a:lnTo>
                <a:lnTo>
                  <a:pt x="29340" y="3526"/>
                </a:lnTo>
                <a:lnTo>
                  <a:pt x="28085" y="2630"/>
                </a:lnTo>
                <a:lnTo>
                  <a:pt x="26771" y="1912"/>
                </a:lnTo>
                <a:lnTo>
                  <a:pt x="25396" y="1255"/>
                </a:lnTo>
                <a:lnTo>
                  <a:pt x="23962" y="717"/>
                </a:lnTo>
                <a:lnTo>
                  <a:pt x="22648" y="299"/>
                </a:lnTo>
                <a:lnTo>
                  <a:pt x="21333"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7377098" y="1171526"/>
            <a:ext cx="467067" cy="478170"/>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96B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7237913" y="1224742"/>
            <a:ext cx="556340" cy="424970"/>
          </a:xfrm>
          <a:custGeom>
            <a:avLst/>
            <a:gdLst/>
            <a:ahLst/>
            <a:cxnLst/>
            <a:rect l="l" t="t" r="r" b="b"/>
            <a:pathLst>
              <a:path w="20497" h="15657" extrusionOk="0">
                <a:moveTo>
                  <a:pt x="5199" y="1793"/>
                </a:moveTo>
                <a:lnTo>
                  <a:pt x="3944" y="1853"/>
                </a:lnTo>
                <a:lnTo>
                  <a:pt x="3347" y="1912"/>
                </a:lnTo>
                <a:lnTo>
                  <a:pt x="2809" y="2032"/>
                </a:lnTo>
                <a:lnTo>
                  <a:pt x="2451" y="2152"/>
                </a:lnTo>
                <a:lnTo>
                  <a:pt x="2331" y="2271"/>
                </a:lnTo>
                <a:lnTo>
                  <a:pt x="2271" y="2391"/>
                </a:lnTo>
                <a:lnTo>
                  <a:pt x="2331" y="2510"/>
                </a:lnTo>
                <a:lnTo>
                  <a:pt x="2510" y="2630"/>
                </a:lnTo>
                <a:lnTo>
                  <a:pt x="2690" y="2689"/>
                </a:lnTo>
                <a:lnTo>
                  <a:pt x="2929" y="2749"/>
                </a:lnTo>
                <a:lnTo>
                  <a:pt x="3586" y="2689"/>
                </a:lnTo>
                <a:lnTo>
                  <a:pt x="4303" y="2570"/>
                </a:lnTo>
                <a:lnTo>
                  <a:pt x="5020" y="2391"/>
                </a:lnTo>
                <a:lnTo>
                  <a:pt x="5558" y="2152"/>
                </a:lnTo>
                <a:lnTo>
                  <a:pt x="5916" y="1972"/>
                </a:lnTo>
                <a:lnTo>
                  <a:pt x="5916" y="1912"/>
                </a:lnTo>
                <a:lnTo>
                  <a:pt x="5916" y="1853"/>
                </a:lnTo>
                <a:lnTo>
                  <a:pt x="5618" y="1793"/>
                </a:lnTo>
                <a:close/>
                <a:moveTo>
                  <a:pt x="5618" y="777"/>
                </a:moveTo>
                <a:lnTo>
                  <a:pt x="6275" y="837"/>
                </a:lnTo>
                <a:lnTo>
                  <a:pt x="6872" y="1076"/>
                </a:lnTo>
                <a:lnTo>
                  <a:pt x="7111" y="1195"/>
                </a:lnTo>
                <a:lnTo>
                  <a:pt x="7350" y="1375"/>
                </a:lnTo>
                <a:lnTo>
                  <a:pt x="7590" y="1554"/>
                </a:lnTo>
                <a:lnTo>
                  <a:pt x="7769" y="1793"/>
                </a:lnTo>
                <a:lnTo>
                  <a:pt x="7888" y="2032"/>
                </a:lnTo>
                <a:lnTo>
                  <a:pt x="8008" y="2331"/>
                </a:lnTo>
                <a:lnTo>
                  <a:pt x="8127" y="2630"/>
                </a:lnTo>
                <a:lnTo>
                  <a:pt x="8127" y="2988"/>
                </a:lnTo>
                <a:lnTo>
                  <a:pt x="8127" y="3347"/>
                </a:lnTo>
                <a:lnTo>
                  <a:pt x="8068" y="3705"/>
                </a:lnTo>
                <a:lnTo>
                  <a:pt x="8008" y="4004"/>
                </a:lnTo>
                <a:lnTo>
                  <a:pt x="7888" y="4303"/>
                </a:lnTo>
                <a:lnTo>
                  <a:pt x="7590" y="4900"/>
                </a:lnTo>
                <a:lnTo>
                  <a:pt x="7171" y="5378"/>
                </a:lnTo>
                <a:lnTo>
                  <a:pt x="6633" y="5737"/>
                </a:lnTo>
                <a:lnTo>
                  <a:pt x="6096" y="6095"/>
                </a:lnTo>
                <a:lnTo>
                  <a:pt x="5438" y="6334"/>
                </a:lnTo>
                <a:lnTo>
                  <a:pt x="4841" y="6514"/>
                </a:lnTo>
                <a:lnTo>
                  <a:pt x="4183" y="6573"/>
                </a:lnTo>
                <a:lnTo>
                  <a:pt x="3526" y="6514"/>
                </a:lnTo>
                <a:lnTo>
                  <a:pt x="2869" y="6394"/>
                </a:lnTo>
                <a:lnTo>
                  <a:pt x="2331" y="6215"/>
                </a:lnTo>
                <a:lnTo>
                  <a:pt x="1853" y="5856"/>
                </a:lnTo>
                <a:lnTo>
                  <a:pt x="1614" y="5677"/>
                </a:lnTo>
                <a:lnTo>
                  <a:pt x="1435" y="5438"/>
                </a:lnTo>
                <a:lnTo>
                  <a:pt x="1255" y="5199"/>
                </a:lnTo>
                <a:lnTo>
                  <a:pt x="1076" y="4900"/>
                </a:lnTo>
                <a:lnTo>
                  <a:pt x="1016" y="4601"/>
                </a:lnTo>
                <a:lnTo>
                  <a:pt x="897" y="4243"/>
                </a:lnTo>
                <a:lnTo>
                  <a:pt x="897" y="3944"/>
                </a:lnTo>
                <a:lnTo>
                  <a:pt x="897" y="3645"/>
                </a:lnTo>
                <a:lnTo>
                  <a:pt x="957" y="3347"/>
                </a:lnTo>
                <a:lnTo>
                  <a:pt x="1016" y="3048"/>
                </a:lnTo>
                <a:lnTo>
                  <a:pt x="1196" y="2749"/>
                </a:lnTo>
                <a:lnTo>
                  <a:pt x="1375" y="2510"/>
                </a:lnTo>
                <a:lnTo>
                  <a:pt x="1793" y="2032"/>
                </a:lnTo>
                <a:lnTo>
                  <a:pt x="2271" y="1614"/>
                </a:lnTo>
                <a:lnTo>
                  <a:pt x="2929" y="1315"/>
                </a:lnTo>
                <a:lnTo>
                  <a:pt x="3586" y="1016"/>
                </a:lnTo>
                <a:lnTo>
                  <a:pt x="4243" y="837"/>
                </a:lnTo>
                <a:lnTo>
                  <a:pt x="4960" y="777"/>
                </a:lnTo>
                <a:close/>
                <a:moveTo>
                  <a:pt x="4721" y="0"/>
                </a:moveTo>
                <a:lnTo>
                  <a:pt x="4243" y="60"/>
                </a:lnTo>
                <a:lnTo>
                  <a:pt x="3885" y="120"/>
                </a:lnTo>
                <a:lnTo>
                  <a:pt x="3765" y="180"/>
                </a:lnTo>
                <a:lnTo>
                  <a:pt x="3705" y="299"/>
                </a:lnTo>
                <a:lnTo>
                  <a:pt x="3765" y="359"/>
                </a:lnTo>
                <a:lnTo>
                  <a:pt x="3825" y="478"/>
                </a:lnTo>
                <a:lnTo>
                  <a:pt x="3227" y="598"/>
                </a:lnTo>
                <a:lnTo>
                  <a:pt x="2570" y="777"/>
                </a:lnTo>
                <a:lnTo>
                  <a:pt x="2032" y="1016"/>
                </a:lnTo>
                <a:lnTo>
                  <a:pt x="1554" y="1315"/>
                </a:lnTo>
                <a:lnTo>
                  <a:pt x="1076" y="1733"/>
                </a:lnTo>
                <a:lnTo>
                  <a:pt x="718" y="2152"/>
                </a:lnTo>
                <a:lnTo>
                  <a:pt x="419" y="2630"/>
                </a:lnTo>
                <a:lnTo>
                  <a:pt x="180" y="3108"/>
                </a:lnTo>
                <a:lnTo>
                  <a:pt x="60" y="3645"/>
                </a:lnTo>
                <a:lnTo>
                  <a:pt x="1" y="4123"/>
                </a:lnTo>
                <a:lnTo>
                  <a:pt x="60" y="4661"/>
                </a:lnTo>
                <a:lnTo>
                  <a:pt x="180" y="5139"/>
                </a:lnTo>
                <a:lnTo>
                  <a:pt x="479" y="5617"/>
                </a:lnTo>
                <a:lnTo>
                  <a:pt x="837" y="6095"/>
                </a:lnTo>
                <a:lnTo>
                  <a:pt x="1375" y="6454"/>
                </a:lnTo>
                <a:lnTo>
                  <a:pt x="1973" y="6812"/>
                </a:lnTo>
                <a:lnTo>
                  <a:pt x="2570" y="7051"/>
                </a:lnTo>
                <a:lnTo>
                  <a:pt x="3168" y="7171"/>
                </a:lnTo>
                <a:lnTo>
                  <a:pt x="3765" y="7290"/>
                </a:lnTo>
                <a:lnTo>
                  <a:pt x="4901" y="7290"/>
                </a:lnTo>
                <a:lnTo>
                  <a:pt x="5438" y="7171"/>
                </a:lnTo>
                <a:lnTo>
                  <a:pt x="5976" y="6992"/>
                </a:lnTo>
                <a:lnTo>
                  <a:pt x="6514" y="6753"/>
                </a:lnTo>
                <a:lnTo>
                  <a:pt x="6992" y="6514"/>
                </a:lnTo>
                <a:lnTo>
                  <a:pt x="7410" y="6155"/>
                </a:lnTo>
                <a:lnTo>
                  <a:pt x="7829" y="5797"/>
                </a:lnTo>
                <a:lnTo>
                  <a:pt x="8127" y="5319"/>
                </a:lnTo>
                <a:lnTo>
                  <a:pt x="8426" y="4840"/>
                </a:lnTo>
                <a:lnTo>
                  <a:pt x="8605" y="4303"/>
                </a:lnTo>
                <a:lnTo>
                  <a:pt x="8725" y="3645"/>
                </a:lnTo>
                <a:lnTo>
                  <a:pt x="8785" y="3048"/>
                </a:lnTo>
                <a:lnTo>
                  <a:pt x="8785" y="2450"/>
                </a:lnTo>
                <a:lnTo>
                  <a:pt x="8665" y="1912"/>
                </a:lnTo>
                <a:lnTo>
                  <a:pt x="8426" y="1434"/>
                </a:lnTo>
                <a:lnTo>
                  <a:pt x="8127" y="1016"/>
                </a:lnTo>
                <a:lnTo>
                  <a:pt x="7769" y="717"/>
                </a:lnTo>
                <a:lnTo>
                  <a:pt x="7350" y="419"/>
                </a:lnTo>
                <a:lnTo>
                  <a:pt x="6872" y="180"/>
                </a:lnTo>
                <a:lnTo>
                  <a:pt x="6335" y="60"/>
                </a:lnTo>
                <a:lnTo>
                  <a:pt x="5737" y="0"/>
                </a:lnTo>
                <a:close/>
                <a:moveTo>
                  <a:pt x="16553" y="7290"/>
                </a:moveTo>
                <a:lnTo>
                  <a:pt x="16254" y="7410"/>
                </a:lnTo>
                <a:lnTo>
                  <a:pt x="16075" y="7470"/>
                </a:lnTo>
                <a:lnTo>
                  <a:pt x="15895" y="7649"/>
                </a:lnTo>
                <a:lnTo>
                  <a:pt x="15776" y="7768"/>
                </a:lnTo>
                <a:lnTo>
                  <a:pt x="15716" y="7948"/>
                </a:lnTo>
                <a:lnTo>
                  <a:pt x="15716" y="8127"/>
                </a:lnTo>
                <a:lnTo>
                  <a:pt x="15776" y="8366"/>
                </a:lnTo>
                <a:lnTo>
                  <a:pt x="15836" y="8545"/>
                </a:lnTo>
                <a:lnTo>
                  <a:pt x="16015" y="8904"/>
                </a:lnTo>
                <a:lnTo>
                  <a:pt x="16374" y="9203"/>
                </a:lnTo>
                <a:lnTo>
                  <a:pt x="16613" y="9322"/>
                </a:lnTo>
                <a:lnTo>
                  <a:pt x="16792" y="9442"/>
                </a:lnTo>
                <a:lnTo>
                  <a:pt x="17031" y="9442"/>
                </a:lnTo>
                <a:lnTo>
                  <a:pt x="17270" y="9501"/>
                </a:lnTo>
                <a:lnTo>
                  <a:pt x="17628" y="9442"/>
                </a:lnTo>
                <a:lnTo>
                  <a:pt x="17867" y="9322"/>
                </a:lnTo>
                <a:lnTo>
                  <a:pt x="18047" y="9203"/>
                </a:lnTo>
                <a:lnTo>
                  <a:pt x="18166" y="9083"/>
                </a:lnTo>
                <a:lnTo>
                  <a:pt x="18226" y="8904"/>
                </a:lnTo>
                <a:lnTo>
                  <a:pt x="18226" y="8665"/>
                </a:lnTo>
                <a:lnTo>
                  <a:pt x="18166" y="8486"/>
                </a:lnTo>
                <a:lnTo>
                  <a:pt x="18106" y="8247"/>
                </a:lnTo>
                <a:lnTo>
                  <a:pt x="17808" y="7888"/>
                </a:lnTo>
                <a:lnTo>
                  <a:pt x="17449" y="7529"/>
                </a:lnTo>
                <a:lnTo>
                  <a:pt x="17210" y="7410"/>
                </a:lnTo>
                <a:lnTo>
                  <a:pt x="17031" y="7350"/>
                </a:lnTo>
                <a:lnTo>
                  <a:pt x="16792" y="7290"/>
                </a:lnTo>
                <a:close/>
                <a:moveTo>
                  <a:pt x="16374" y="6215"/>
                </a:moveTo>
                <a:lnTo>
                  <a:pt x="16732" y="6275"/>
                </a:lnTo>
                <a:lnTo>
                  <a:pt x="17031" y="6334"/>
                </a:lnTo>
                <a:lnTo>
                  <a:pt x="17748" y="6633"/>
                </a:lnTo>
                <a:lnTo>
                  <a:pt x="18345" y="6992"/>
                </a:lnTo>
                <a:lnTo>
                  <a:pt x="18943" y="7470"/>
                </a:lnTo>
                <a:lnTo>
                  <a:pt x="19421" y="8008"/>
                </a:lnTo>
                <a:lnTo>
                  <a:pt x="19600" y="8306"/>
                </a:lnTo>
                <a:lnTo>
                  <a:pt x="19720" y="8605"/>
                </a:lnTo>
                <a:lnTo>
                  <a:pt x="19839" y="8904"/>
                </a:lnTo>
                <a:lnTo>
                  <a:pt x="19899" y="9262"/>
                </a:lnTo>
                <a:lnTo>
                  <a:pt x="19959" y="9621"/>
                </a:lnTo>
                <a:lnTo>
                  <a:pt x="19899" y="9979"/>
                </a:lnTo>
                <a:lnTo>
                  <a:pt x="19839" y="10398"/>
                </a:lnTo>
                <a:lnTo>
                  <a:pt x="19720" y="10756"/>
                </a:lnTo>
                <a:lnTo>
                  <a:pt x="19541" y="11115"/>
                </a:lnTo>
                <a:lnTo>
                  <a:pt x="19361" y="11473"/>
                </a:lnTo>
                <a:lnTo>
                  <a:pt x="19122" y="11772"/>
                </a:lnTo>
                <a:lnTo>
                  <a:pt x="18883" y="12071"/>
                </a:lnTo>
                <a:lnTo>
                  <a:pt x="18584" y="12310"/>
                </a:lnTo>
                <a:lnTo>
                  <a:pt x="18286" y="12549"/>
                </a:lnTo>
                <a:lnTo>
                  <a:pt x="17628" y="12848"/>
                </a:lnTo>
                <a:lnTo>
                  <a:pt x="16911" y="13087"/>
                </a:lnTo>
                <a:lnTo>
                  <a:pt x="16194" y="13206"/>
                </a:lnTo>
                <a:lnTo>
                  <a:pt x="15417" y="13206"/>
                </a:lnTo>
                <a:lnTo>
                  <a:pt x="14700" y="13146"/>
                </a:lnTo>
                <a:lnTo>
                  <a:pt x="13983" y="12907"/>
                </a:lnTo>
                <a:lnTo>
                  <a:pt x="13386" y="12609"/>
                </a:lnTo>
                <a:lnTo>
                  <a:pt x="12848" y="12190"/>
                </a:lnTo>
                <a:lnTo>
                  <a:pt x="12609" y="11951"/>
                </a:lnTo>
                <a:lnTo>
                  <a:pt x="12430" y="11712"/>
                </a:lnTo>
                <a:lnTo>
                  <a:pt x="12250" y="11414"/>
                </a:lnTo>
                <a:lnTo>
                  <a:pt x="12131" y="11115"/>
                </a:lnTo>
                <a:lnTo>
                  <a:pt x="12011" y="10816"/>
                </a:lnTo>
                <a:lnTo>
                  <a:pt x="12011" y="10457"/>
                </a:lnTo>
                <a:lnTo>
                  <a:pt x="12011" y="10099"/>
                </a:lnTo>
                <a:lnTo>
                  <a:pt x="12011" y="9681"/>
                </a:lnTo>
                <a:lnTo>
                  <a:pt x="12131" y="9262"/>
                </a:lnTo>
                <a:lnTo>
                  <a:pt x="12250" y="8844"/>
                </a:lnTo>
                <a:lnTo>
                  <a:pt x="12430" y="8486"/>
                </a:lnTo>
                <a:lnTo>
                  <a:pt x="12609" y="8187"/>
                </a:lnTo>
                <a:lnTo>
                  <a:pt x="13087" y="7529"/>
                </a:lnTo>
                <a:lnTo>
                  <a:pt x="13625" y="7051"/>
                </a:lnTo>
                <a:lnTo>
                  <a:pt x="14282" y="6633"/>
                </a:lnTo>
                <a:lnTo>
                  <a:pt x="14939" y="6334"/>
                </a:lnTo>
                <a:lnTo>
                  <a:pt x="15656" y="6215"/>
                </a:lnTo>
                <a:close/>
                <a:moveTo>
                  <a:pt x="16433" y="5797"/>
                </a:moveTo>
                <a:lnTo>
                  <a:pt x="15477" y="5856"/>
                </a:lnTo>
                <a:lnTo>
                  <a:pt x="14641" y="6036"/>
                </a:lnTo>
                <a:lnTo>
                  <a:pt x="14222" y="6155"/>
                </a:lnTo>
                <a:lnTo>
                  <a:pt x="13804" y="6334"/>
                </a:lnTo>
                <a:lnTo>
                  <a:pt x="13446" y="6514"/>
                </a:lnTo>
                <a:lnTo>
                  <a:pt x="13087" y="6753"/>
                </a:lnTo>
                <a:lnTo>
                  <a:pt x="12728" y="7051"/>
                </a:lnTo>
                <a:lnTo>
                  <a:pt x="12430" y="7350"/>
                </a:lnTo>
                <a:lnTo>
                  <a:pt x="12131" y="7709"/>
                </a:lnTo>
                <a:lnTo>
                  <a:pt x="11892" y="8127"/>
                </a:lnTo>
                <a:lnTo>
                  <a:pt x="11713" y="8605"/>
                </a:lnTo>
                <a:lnTo>
                  <a:pt x="11533" y="9143"/>
                </a:lnTo>
                <a:lnTo>
                  <a:pt x="11414" y="9561"/>
                </a:lnTo>
                <a:lnTo>
                  <a:pt x="11354" y="9979"/>
                </a:lnTo>
                <a:lnTo>
                  <a:pt x="11354" y="10398"/>
                </a:lnTo>
                <a:lnTo>
                  <a:pt x="11414" y="10816"/>
                </a:lnTo>
                <a:lnTo>
                  <a:pt x="11533" y="11175"/>
                </a:lnTo>
                <a:lnTo>
                  <a:pt x="11653" y="11533"/>
                </a:lnTo>
                <a:lnTo>
                  <a:pt x="11832" y="11892"/>
                </a:lnTo>
                <a:lnTo>
                  <a:pt x="12011" y="12250"/>
                </a:lnTo>
                <a:lnTo>
                  <a:pt x="12250" y="12549"/>
                </a:lnTo>
                <a:lnTo>
                  <a:pt x="12549" y="12848"/>
                </a:lnTo>
                <a:lnTo>
                  <a:pt x="12848" y="13087"/>
                </a:lnTo>
                <a:lnTo>
                  <a:pt x="13147" y="13326"/>
                </a:lnTo>
                <a:lnTo>
                  <a:pt x="13505" y="13565"/>
                </a:lnTo>
                <a:lnTo>
                  <a:pt x="13924" y="13684"/>
                </a:lnTo>
                <a:lnTo>
                  <a:pt x="14282" y="13864"/>
                </a:lnTo>
                <a:lnTo>
                  <a:pt x="14700" y="13923"/>
                </a:lnTo>
                <a:lnTo>
                  <a:pt x="15537" y="13983"/>
                </a:lnTo>
                <a:lnTo>
                  <a:pt x="16374" y="13923"/>
                </a:lnTo>
                <a:lnTo>
                  <a:pt x="17210" y="13744"/>
                </a:lnTo>
                <a:lnTo>
                  <a:pt x="17987" y="13445"/>
                </a:lnTo>
                <a:lnTo>
                  <a:pt x="18704" y="13027"/>
                </a:lnTo>
                <a:lnTo>
                  <a:pt x="19302" y="12489"/>
                </a:lnTo>
                <a:lnTo>
                  <a:pt x="19600" y="12190"/>
                </a:lnTo>
                <a:lnTo>
                  <a:pt x="19839" y="11832"/>
                </a:lnTo>
                <a:lnTo>
                  <a:pt x="20078" y="11473"/>
                </a:lnTo>
                <a:lnTo>
                  <a:pt x="20258" y="11115"/>
                </a:lnTo>
                <a:lnTo>
                  <a:pt x="20377" y="10697"/>
                </a:lnTo>
                <a:lnTo>
                  <a:pt x="20497" y="10278"/>
                </a:lnTo>
                <a:lnTo>
                  <a:pt x="20497" y="9860"/>
                </a:lnTo>
                <a:lnTo>
                  <a:pt x="20497" y="9442"/>
                </a:lnTo>
                <a:lnTo>
                  <a:pt x="20497" y="8964"/>
                </a:lnTo>
                <a:lnTo>
                  <a:pt x="20377" y="8545"/>
                </a:lnTo>
                <a:lnTo>
                  <a:pt x="20258" y="8127"/>
                </a:lnTo>
                <a:lnTo>
                  <a:pt x="20078" y="7709"/>
                </a:lnTo>
                <a:lnTo>
                  <a:pt x="19839" y="7350"/>
                </a:lnTo>
                <a:lnTo>
                  <a:pt x="19600" y="6992"/>
                </a:lnTo>
                <a:lnTo>
                  <a:pt x="19302" y="6693"/>
                </a:lnTo>
                <a:lnTo>
                  <a:pt x="19003" y="6394"/>
                </a:lnTo>
                <a:lnTo>
                  <a:pt x="18644" y="6155"/>
                </a:lnTo>
                <a:lnTo>
                  <a:pt x="18226" y="5976"/>
                </a:lnTo>
                <a:lnTo>
                  <a:pt x="17808" y="5856"/>
                </a:lnTo>
                <a:lnTo>
                  <a:pt x="17389" y="5797"/>
                </a:lnTo>
                <a:close/>
                <a:moveTo>
                  <a:pt x="6693" y="10697"/>
                </a:moveTo>
                <a:lnTo>
                  <a:pt x="7111" y="10816"/>
                </a:lnTo>
                <a:lnTo>
                  <a:pt x="7410" y="11055"/>
                </a:lnTo>
                <a:lnTo>
                  <a:pt x="7709" y="11294"/>
                </a:lnTo>
                <a:lnTo>
                  <a:pt x="7888" y="11593"/>
                </a:lnTo>
                <a:lnTo>
                  <a:pt x="8068" y="11951"/>
                </a:lnTo>
                <a:lnTo>
                  <a:pt x="8187" y="12370"/>
                </a:lnTo>
                <a:lnTo>
                  <a:pt x="8187" y="12788"/>
                </a:lnTo>
                <a:lnTo>
                  <a:pt x="8187" y="13146"/>
                </a:lnTo>
                <a:lnTo>
                  <a:pt x="8127" y="13565"/>
                </a:lnTo>
                <a:lnTo>
                  <a:pt x="7948" y="13923"/>
                </a:lnTo>
                <a:lnTo>
                  <a:pt x="7769" y="14222"/>
                </a:lnTo>
                <a:lnTo>
                  <a:pt x="7470" y="14521"/>
                </a:lnTo>
                <a:lnTo>
                  <a:pt x="7111" y="14700"/>
                </a:lnTo>
                <a:lnTo>
                  <a:pt x="6633" y="14820"/>
                </a:lnTo>
                <a:lnTo>
                  <a:pt x="6155" y="14820"/>
                </a:lnTo>
                <a:lnTo>
                  <a:pt x="5677" y="14760"/>
                </a:lnTo>
                <a:lnTo>
                  <a:pt x="5259" y="14581"/>
                </a:lnTo>
                <a:lnTo>
                  <a:pt x="4901" y="14401"/>
                </a:lnTo>
                <a:lnTo>
                  <a:pt x="4602" y="14162"/>
                </a:lnTo>
                <a:lnTo>
                  <a:pt x="4422" y="13804"/>
                </a:lnTo>
                <a:lnTo>
                  <a:pt x="4243" y="13505"/>
                </a:lnTo>
                <a:lnTo>
                  <a:pt x="4183" y="13146"/>
                </a:lnTo>
                <a:lnTo>
                  <a:pt x="4183" y="12728"/>
                </a:lnTo>
                <a:lnTo>
                  <a:pt x="4243" y="12370"/>
                </a:lnTo>
                <a:lnTo>
                  <a:pt x="4363" y="12011"/>
                </a:lnTo>
                <a:lnTo>
                  <a:pt x="4542" y="11653"/>
                </a:lnTo>
                <a:lnTo>
                  <a:pt x="4781" y="11354"/>
                </a:lnTo>
                <a:lnTo>
                  <a:pt x="5080" y="11115"/>
                </a:lnTo>
                <a:lnTo>
                  <a:pt x="5438" y="10876"/>
                </a:lnTo>
                <a:lnTo>
                  <a:pt x="5797" y="10756"/>
                </a:lnTo>
                <a:lnTo>
                  <a:pt x="6275" y="10697"/>
                </a:lnTo>
                <a:close/>
                <a:moveTo>
                  <a:pt x="5916" y="9979"/>
                </a:moveTo>
                <a:lnTo>
                  <a:pt x="5618" y="10099"/>
                </a:lnTo>
                <a:lnTo>
                  <a:pt x="5020" y="10398"/>
                </a:lnTo>
                <a:lnTo>
                  <a:pt x="4602" y="10637"/>
                </a:lnTo>
                <a:lnTo>
                  <a:pt x="4183" y="11115"/>
                </a:lnTo>
                <a:lnTo>
                  <a:pt x="3825" y="11593"/>
                </a:lnTo>
                <a:lnTo>
                  <a:pt x="3586" y="12190"/>
                </a:lnTo>
                <a:lnTo>
                  <a:pt x="3466" y="12788"/>
                </a:lnTo>
                <a:lnTo>
                  <a:pt x="3466" y="13326"/>
                </a:lnTo>
                <a:lnTo>
                  <a:pt x="3586" y="13864"/>
                </a:lnTo>
                <a:lnTo>
                  <a:pt x="3825" y="14342"/>
                </a:lnTo>
                <a:lnTo>
                  <a:pt x="4124" y="14760"/>
                </a:lnTo>
                <a:lnTo>
                  <a:pt x="4542" y="15118"/>
                </a:lnTo>
                <a:lnTo>
                  <a:pt x="5020" y="15417"/>
                </a:lnTo>
                <a:lnTo>
                  <a:pt x="5498" y="15596"/>
                </a:lnTo>
                <a:lnTo>
                  <a:pt x="6096" y="15656"/>
                </a:lnTo>
                <a:lnTo>
                  <a:pt x="6693" y="15656"/>
                </a:lnTo>
                <a:lnTo>
                  <a:pt x="7231" y="15477"/>
                </a:lnTo>
                <a:lnTo>
                  <a:pt x="7709" y="15238"/>
                </a:lnTo>
                <a:lnTo>
                  <a:pt x="8127" y="14939"/>
                </a:lnTo>
                <a:lnTo>
                  <a:pt x="8486" y="14521"/>
                </a:lnTo>
                <a:lnTo>
                  <a:pt x="8725" y="14103"/>
                </a:lnTo>
                <a:lnTo>
                  <a:pt x="8844" y="13625"/>
                </a:lnTo>
                <a:lnTo>
                  <a:pt x="8964" y="13146"/>
                </a:lnTo>
                <a:lnTo>
                  <a:pt x="8964" y="12609"/>
                </a:lnTo>
                <a:lnTo>
                  <a:pt x="8904" y="12131"/>
                </a:lnTo>
                <a:lnTo>
                  <a:pt x="8725" y="11653"/>
                </a:lnTo>
                <a:lnTo>
                  <a:pt x="8486" y="11234"/>
                </a:lnTo>
                <a:lnTo>
                  <a:pt x="8127" y="10816"/>
                </a:lnTo>
                <a:lnTo>
                  <a:pt x="7709" y="10517"/>
                </a:lnTo>
                <a:lnTo>
                  <a:pt x="7171" y="10278"/>
                </a:lnTo>
                <a:lnTo>
                  <a:pt x="6574" y="10159"/>
                </a:lnTo>
                <a:lnTo>
                  <a:pt x="6514" y="10099"/>
                </a:lnTo>
                <a:lnTo>
                  <a:pt x="6454" y="9979"/>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rot="-7924870">
            <a:off x="7177227" y="-141770"/>
            <a:ext cx="841224" cy="624898"/>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AAED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rot="-1232320">
            <a:off x="7745360" y="-262468"/>
            <a:ext cx="341366" cy="349481"/>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rot="-1232584">
            <a:off x="7793456" y="-97134"/>
            <a:ext cx="267636" cy="288754"/>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rot="-2062504">
            <a:off x="7336649" y="-342001"/>
            <a:ext cx="348730" cy="893729"/>
          </a:xfrm>
          <a:custGeom>
            <a:avLst/>
            <a:gdLst/>
            <a:ahLst/>
            <a:cxnLst/>
            <a:rect l="l" t="t" r="r" b="b"/>
            <a:pathLst>
              <a:path w="12848" h="32927" extrusionOk="0">
                <a:moveTo>
                  <a:pt x="3825" y="1017"/>
                </a:moveTo>
                <a:lnTo>
                  <a:pt x="3944" y="1256"/>
                </a:lnTo>
                <a:lnTo>
                  <a:pt x="4004" y="1495"/>
                </a:lnTo>
                <a:lnTo>
                  <a:pt x="4004" y="2152"/>
                </a:lnTo>
                <a:lnTo>
                  <a:pt x="4004" y="2750"/>
                </a:lnTo>
                <a:lnTo>
                  <a:pt x="4004" y="3347"/>
                </a:lnTo>
                <a:lnTo>
                  <a:pt x="4183" y="4961"/>
                </a:lnTo>
                <a:lnTo>
                  <a:pt x="4362" y="6574"/>
                </a:lnTo>
                <a:lnTo>
                  <a:pt x="4840" y="9681"/>
                </a:lnTo>
                <a:lnTo>
                  <a:pt x="5319" y="12729"/>
                </a:lnTo>
                <a:lnTo>
                  <a:pt x="4123" y="11653"/>
                </a:lnTo>
                <a:lnTo>
                  <a:pt x="2869" y="10578"/>
                </a:lnTo>
                <a:lnTo>
                  <a:pt x="2151" y="10100"/>
                </a:lnTo>
                <a:lnTo>
                  <a:pt x="1733" y="9801"/>
                </a:lnTo>
                <a:lnTo>
                  <a:pt x="1554" y="9622"/>
                </a:lnTo>
                <a:lnTo>
                  <a:pt x="1494" y="9502"/>
                </a:lnTo>
                <a:lnTo>
                  <a:pt x="1434" y="9323"/>
                </a:lnTo>
                <a:lnTo>
                  <a:pt x="1494" y="9084"/>
                </a:lnTo>
                <a:lnTo>
                  <a:pt x="1614" y="8606"/>
                </a:lnTo>
                <a:lnTo>
                  <a:pt x="1853" y="7709"/>
                </a:lnTo>
                <a:lnTo>
                  <a:pt x="2271" y="5976"/>
                </a:lnTo>
                <a:lnTo>
                  <a:pt x="2749" y="4303"/>
                </a:lnTo>
                <a:lnTo>
                  <a:pt x="3825" y="1017"/>
                </a:lnTo>
                <a:close/>
                <a:moveTo>
                  <a:pt x="4542" y="1973"/>
                </a:moveTo>
                <a:lnTo>
                  <a:pt x="5079" y="2690"/>
                </a:lnTo>
                <a:lnTo>
                  <a:pt x="5617" y="3467"/>
                </a:lnTo>
                <a:lnTo>
                  <a:pt x="6693" y="5020"/>
                </a:lnTo>
                <a:lnTo>
                  <a:pt x="7589" y="6574"/>
                </a:lnTo>
                <a:lnTo>
                  <a:pt x="8486" y="8247"/>
                </a:lnTo>
                <a:lnTo>
                  <a:pt x="9203" y="9920"/>
                </a:lnTo>
                <a:lnTo>
                  <a:pt x="9621" y="10757"/>
                </a:lnTo>
                <a:lnTo>
                  <a:pt x="9800" y="11175"/>
                </a:lnTo>
                <a:lnTo>
                  <a:pt x="9860" y="11534"/>
                </a:lnTo>
                <a:lnTo>
                  <a:pt x="9800" y="11952"/>
                </a:lnTo>
                <a:lnTo>
                  <a:pt x="9621" y="12251"/>
                </a:lnTo>
                <a:lnTo>
                  <a:pt x="9083" y="12968"/>
                </a:lnTo>
                <a:lnTo>
                  <a:pt x="7888" y="14581"/>
                </a:lnTo>
                <a:lnTo>
                  <a:pt x="6633" y="16254"/>
                </a:lnTo>
                <a:lnTo>
                  <a:pt x="6334" y="14521"/>
                </a:lnTo>
                <a:lnTo>
                  <a:pt x="6095" y="12789"/>
                </a:lnTo>
                <a:lnTo>
                  <a:pt x="5617" y="9203"/>
                </a:lnTo>
                <a:lnTo>
                  <a:pt x="5139" y="5558"/>
                </a:lnTo>
                <a:lnTo>
                  <a:pt x="4840" y="3766"/>
                </a:lnTo>
                <a:lnTo>
                  <a:pt x="4542" y="1973"/>
                </a:lnTo>
                <a:close/>
                <a:moveTo>
                  <a:pt x="1375" y="9980"/>
                </a:moveTo>
                <a:lnTo>
                  <a:pt x="2630" y="11354"/>
                </a:lnTo>
                <a:lnTo>
                  <a:pt x="3944" y="12609"/>
                </a:lnTo>
                <a:lnTo>
                  <a:pt x="4601" y="13267"/>
                </a:lnTo>
                <a:lnTo>
                  <a:pt x="5139" y="13864"/>
                </a:lnTo>
                <a:lnTo>
                  <a:pt x="5319" y="14163"/>
                </a:lnTo>
                <a:lnTo>
                  <a:pt x="5498" y="14521"/>
                </a:lnTo>
                <a:lnTo>
                  <a:pt x="5677" y="14940"/>
                </a:lnTo>
                <a:lnTo>
                  <a:pt x="5737" y="15418"/>
                </a:lnTo>
                <a:lnTo>
                  <a:pt x="6394" y="18884"/>
                </a:lnTo>
                <a:lnTo>
                  <a:pt x="7111" y="22290"/>
                </a:lnTo>
                <a:lnTo>
                  <a:pt x="3406" y="20198"/>
                </a:lnTo>
                <a:lnTo>
                  <a:pt x="2570" y="19780"/>
                </a:lnTo>
                <a:lnTo>
                  <a:pt x="2151" y="19541"/>
                </a:lnTo>
                <a:lnTo>
                  <a:pt x="1793" y="19302"/>
                </a:lnTo>
                <a:lnTo>
                  <a:pt x="1375" y="19003"/>
                </a:lnTo>
                <a:lnTo>
                  <a:pt x="1195" y="18824"/>
                </a:lnTo>
                <a:lnTo>
                  <a:pt x="1136" y="18704"/>
                </a:lnTo>
                <a:lnTo>
                  <a:pt x="1016" y="18346"/>
                </a:lnTo>
                <a:lnTo>
                  <a:pt x="956" y="17689"/>
                </a:lnTo>
                <a:lnTo>
                  <a:pt x="897" y="16732"/>
                </a:lnTo>
                <a:lnTo>
                  <a:pt x="837" y="15776"/>
                </a:lnTo>
                <a:lnTo>
                  <a:pt x="897" y="13864"/>
                </a:lnTo>
                <a:lnTo>
                  <a:pt x="1076" y="11892"/>
                </a:lnTo>
                <a:lnTo>
                  <a:pt x="1375" y="9980"/>
                </a:lnTo>
                <a:close/>
                <a:moveTo>
                  <a:pt x="10218" y="12669"/>
                </a:moveTo>
                <a:lnTo>
                  <a:pt x="10577" y="13864"/>
                </a:lnTo>
                <a:lnTo>
                  <a:pt x="10936" y="15059"/>
                </a:lnTo>
                <a:lnTo>
                  <a:pt x="11294" y="16613"/>
                </a:lnTo>
                <a:lnTo>
                  <a:pt x="11593" y="18286"/>
                </a:lnTo>
                <a:lnTo>
                  <a:pt x="11712" y="19123"/>
                </a:lnTo>
                <a:lnTo>
                  <a:pt x="11832" y="19959"/>
                </a:lnTo>
                <a:lnTo>
                  <a:pt x="11832" y="20796"/>
                </a:lnTo>
                <a:lnTo>
                  <a:pt x="11772" y="21573"/>
                </a:lnTo>
                <a:lnTo>
                  <a:pt x="11712" y="22110"/>
                </a:lnTo>
                <a:lnTo>
                  <a:pt x="11593" y="22349"/>
                </a:lnTo>
                <a:lnTo>
                  <a:pt x="11473" y="22469"/>
                </a:lnTo>
                <a:lnTo>
                  <a:pt x="11175" y="22827"/>
                </a:lnTo>
                <a:lnTo>
                  <a:pt x="10696" y="23246"/>
                </a:lnTo>
                <a:lnTo>
                  <a:pt x="9621" y="24321"/>
                </a:lnTo>
                <a:lnTo>
                  <a:pt x="9143" y="24859"/>
                </a:lnTo>
                <a:lnTo>
                  <a:pt x="8665" y="25457"/>
                </a:lnTo>
                <a:lnTo>
                  <a:pt x="7828" y="21871"/>
                </a:lnTo>
                <a:lnTo>
                  <a:pt x="7051" y="18286"/>
                </a:lnTo>
                <a:lnTo>
                  <a:pt x="6872" y="17449"/>
                </a:lnTo>
                <a:lnTo>
                  <a:pt x="6812" y="17210"/>
                </a:lnTo>
                <a:lnTo>
                  <a:pt x="6812" y="16912"/>
                </a:lnTo>
                <a:lnTo>
                  <a:pt x="6872" y="16673"/>
                </a:lnTo>
                <a:lnTo>
                  <a:pt x="6992" y="16434"/>
                </a:lnTo>
                <a:lnTo>
                  <a:pt x="7231" y="16135"/>
                </a:lnTo>
                <a:lnTo>
                  <a:pt x="7470" y="15836"/>
                </a:lnTo>
                <a:lnTo>
                  <a:pt x="8904" y="14282"/>
                </a:lnTo>
                <a:lnTo>
                  <a:pt x="10218" y="12669"/>
                </a:lnTo>
                <a:close/>
                <a:moveTo>
                  <a:pt x="1375" y="19959"/>
                </a:moveTo>
                <a:lnTo>
                  <a:pt x="1972" y="20437"/>
                </a:lnTo>
                <a:lnTo>
                  <a:pt x="2689" y="20915"/>
                </a:lnTo>
                <a:lnTo>
                  <a:pt x="4064" y="21692"/>
                </a:lnTo>
                <a:lnTo>
                  <a:pt x="5498" y="22469"/>
                </a:lnTo>
                <a:lnTo>
                  <a:pt x="6215" y="22887"/>
                </a:lnTo>
                <a:lnTo>
                  <a:pt x="6812" y="23365"/>
                </a:lnTo>
                <a:lnTo>
                  <a:pt x="7111" y="23604"/>
                </a:lnTo>
                <a:lnTo>
                  <a:pt x="7290" y="23903"/>
                </a:lnTo>
                <a:lnTo>
                  <a:pt x="7529" y="24202"/>
                </a:lnTo>
                <a:lnTo>
                  <a:pt x="7709" y="24620"/>
                </a:lnTo>
                <a:lnTo>
                  <a:pt x="8007" y="25516"/>
                </a:lnTo>
                <a:lnTo>
                  <a:pt x="8247" y="26473"/>
                </a:lnTo>
                <a:lnTo>
                  <a:pt x="8665" y="28504"/>
                </a:lnTo>
                <a:lnTo>
                  <a:pt x="8844" y="29401"/>
                </a:lnTo>
                <a:lnTo>
                  <a:pt x="9023" y="30177"/>
                </a:lnTo>
                <a:lnTo>
                  <a:pt x="9023" y="30177"/>
                </a:lnTo>
                <a:lnTo>
                  <a:pt x="6633" y="27847"/>
                </a:lnTo>
                <a:lnTo>
                  <a:pt x="5498" y="26652"/>
                </a:lnTo>
                <a:lnTo>
                  <a:pt x="4362" y="25397"/>
                </a:lnTo>
                <a:lnTo>
                  <a:pt x="3466" y="24142"/>
                </a:lnTo>
                <a:lnTo>
                  <a:pt x="2988" y="23485"/>
                </a:lnTo>
                <a:lnTo>
                  <a:pt x="2570" y="22827"/>
                </a:lnTo>
                <a:lnTo>
                  <a:pt x="2211" y="22110"/>
                </a:lnTo>
                <a:lnTo>
                  <a:pt x="1912" y="21453"/>
                </a:lnTo>
                <a:lnTo>
                  <a:pt x="1614" y="20676"/>
                </a:lnTo>
                <a:lnTo>
                  <a:pt x="1375" y="19959"/>
                </a:lnTo>
                <a:close/>
                <a:moveTo>
                  <a:pt x="11832" y="23485"/>
                </a:moveTo>
                <a:lnTo>
                  <a:pt x="11712" y="25636"/>
                </a:lnTo>
                <a:lnTo>
                  <a:pt x="11473" y="27727"/>
                </a:lnTo>
                <a:lnTo>
                  <a:pt x="11055" y="29759"/>
                </a:lnTo>
                <a:lnTo>
                  <a:pt x="10577" y="31850"/>
                </a:lnTo>
                <a:lnTo>
                  <a:pt x="10278" y="31432"/>
                </a:lnTo>
                <a:lnTo>
                  <a:pt x="9979" y="30835"/>
                </a:lnTo>
                <a:lnTo>
                  <a:pt x="9740" y="30237"/>
                </a:lnTo>
                <a:lnTo>
                  <a:pt x="9501" y="29520"/>
                </a:lnTo>
                <a:lnTo>
                  <a:pt x="9203" y="28086"/>
                </a:lnTo>
                <a:lnTo>
                  <a:pt x="9083" y="27429"/>
                </a:lnTo>
                <a:lnTo>
                  <a:pt x="9023" y="26891"/>
                </a:lnTo>
                <a:lnTo>
                  <a:pt x="9023" y="26293"/>
                </a:lnTo>
                <a:lnTo>
                  <a:pt x="9023" y="26114"/>
                </a:lnTo>
                <a:lnTo>
                  <a:pt x="9083" y="25994"/>
                </a:lnTo>
                <a:lnTo>
                  <a:pt x="9382" y="25755"/>
                </a:lnTo>
                <a:lnTo>
                  <a:pt x="9920" y="25337"/>
                </a:lnTo>
                <a:lnTo>
                  <a:pt x="10876" y="24441"/>
                </a:lnTo>
                <a:lnTo>
                  <a:pt x="11832" y="23485"/>
                </a:lnTo>
                <a:close/>
                <a:moveTo>
                  <a:pt x="3526" y="1"/>
                </a:moveTo>
                <a:lnTo>
                  <a:pt x="3586" y="61"/>
                </a:lnTo>
                <a:lnTo>
                  <a:pt x="3586" y="120"/>
                </a:lnTo>
                <a:lnTo>
                  <a:pt x="3586" y="479"/>
                </a:lnTo>
                <a:lnTo>
                  <a:pt x="3466" y="897"/>
                </a:lnTo>
                <a:lnTo>
                  <a:pt x="3287" y="1375"/>
                </a:lnTo>
                <a:lnTo>
                  <a:pt x="2809" y="2391"/>
                </a:lnTo>
                <a:lnTo>
                  <a:pt x="2570" y="2989"/>
                </a:lnTo>
                <a:lnTo>
                  <a:pt x="1853" y="4841"/>
                </a:lnTo>
                <a:lnTo>
                  <a:pt x="1315" y="6813"/>
                </a:lnTo>
                <a:lnTo>
                  <a:pt x="956" y="8247"/>
                </a:lnTo>
                <a:lnTo>
                  <a:pt x="658" y="9681"/>
                </a:lnTo>
                <a:lnTo>
                  <a:pt x="419" y="11115"/>
                </a:lnTo>
                <a:lnTo>
                  <a:pt x="239" y="12609"/>
                </a:lnTo>
                <a:lnTo>
                  <a:pt x="60" y="14521"/>
                </a:lnTo>
                <a:lnTo>
                  <a:pt x="0" y="15478"/>
                </a:lnTo>
                <a:lnTo>
                  <a:pt x="60" y="16434"/>
                </a:lnTo>
                <a:lnTo>
                  <a:pt x="120" y="17330"/>
                </a:lnTo>
                <a:lnTo>
                  <a:pt x="180" y="18226"/>
                </a:lnTo>
                <a:lnTo>
                  <a:pt x="359" y="19063"/>
                </a:lnTo>
                <a:lnTo>
                  <a:pt x="538" y="19899"/>
                </a:lnTo>
                <a:lnTo>
                  <a:pt x="777" y="20736"/>
                </a:lnTo>
                <a:lnTo>
                  <a:pt x="1076" y="21573"/>
                </a:lnTo>
                <a:lnTo>
                  <a:pt x="1375" y="22409"/>
                </a:lnTo>
                <a:lnTo>
                  <a:pt x="1793" y="23246"/>
                </a:lnTo>
                <a:lnTo>
                  <a:pt x="2211" y="24023"/>
                </a:lnTo>
                <a:lnTo>
                  <a:pt x="2689" y="24799"/>
                </a:lnTo>
                <a:lnTo>
                  <a:pt x="3227" y="25636"/>
                </a:lnTo>
                <a:lnTo>
                  <a:pt x="3825" y="26413"/>
                </a:lnTo>
                <a:lnTo>
                  <a:pt x="5020" y="27847"/>
                </a:lnTo>
                <a:lnTo>
                  <a:pt x="6215" y="29221"/>
                </a:lnTo>
                <a:lnTo>
                  <a:pt x="7529" y="30596"/>
                </a:lnTo>
                <a:lnTo>
                  <a:pt x="8187" y="31193"/>
                </a:lnTo>
                <a:lnTo>
                  <a:pt x="8904" y="31850"/>
                </a:lnTo>
                <a:lnTo>
                  <a:pt x="9083" y="32030"/>
                </a:lnTo>
                <a:lnTo>
                  <a:pt x="9382" y="32329"/>
                </a:lnTo>
                <a:lnTo>
                  <a:pt x="9621" y="32627"/>
                </a:lnTo>
                <a:lnTo>
                  <a:pt x="9800" y="32807"/>
                </a:lnTo>
                <a:lnTo>
                  <a:pt x="10099" y="32926"/>
                </a:lnTo>
                <a:lnTo>
                  <a:pt x="10159" y="32926"/>
                </a:lnTo>
                <a:lnTo>
                  <a:pt x="10278" y="32807"/>
                </a:lnTo>
                <a:lnTo>
                  <a:pt x="10577" y="32687"/>
                </a:lnTo>
                <a:lnTo>
                  <a:pt x="10876" y="32627"/>
                </a:lnTo>
                <a:lnTo>
                  <a:pt x="11115" y="32508"/>
                </a:lnTo>
                <a:lnTo>
                  <a:pt x="11294" y="32329"/>
                </a:lnTo>
                <a:lnTo>
                  <a:pt x="11414" y="32149"/>
                </a:lnTo>
                <a:lnTo>
                  <a:pt x="11593" y="31671"/>
                </a:lnTo>
                <a:lnTo>
                  <a:pt x="11772" y="30954"/>
                </a:lnTo>
                <a:lnTo>
                  <a:pt x="12190" y="28982"/>
                </a:lnTo>
                <a:lnTo>
                  <a:pt x="12549" y="26951"/>
                </a:lnTo>
                <a:lnTo>
                  <a:pt x="12728" y="24919"/>
                </a:lnTo>
                <a:lnTo>
                  <a:pt x="12848" y="22887"/>
                </a:lnTo>
                <a:lnTo>
                  <a:pt x="12788" y="20856"/>
                </a:lnTo>
                <a:lnTo>
                  <a:pt x="12609" y="18824"/>
                </a:lnTo>
                <a:lnTo>
                  <a:pt x="12310" y="16792"/>
                </a:lnTo>
                <a:lnTo>
                  <a:pt x="11892" y="14820"/>
                </a:lnTo>
                <a:lnTo>
                  <a:pt x="11354" y="12669"/>
                </a:lnTo>
                <a:lnTo>
                  <a:pt x="10995" y="11593"/>
                </a:lnTo>
                <a:lnTo>
                  <a:pt x="10637" y="10578"/>
                </a:lnTo>
                <a:lnTo>
                  <a:pt x="10218" y="9562"/>
                </a:lnTo>
                <a:lnTo>
                  <a:pt x="9800" y="8546"/>
                </a:lnTo>
                <a:lnTo>
                  <a:pt x="9322" y="7530"/>
                </a:lnTo>
                <a:lnTo>
                  <a:pt x="8784" y="6514"/>
                </a:lnTo>
                <a:lnTo>
                  <a:pt x="7828" y="4781"/>
                </a:lnTo>
                <a:lnTo>
                  <a:pt x="7231" y="3766"/>
                </a:lnTo>
                <a:lnTo>
                  <a:pt x="6633" y="2809"/>
                </a:lnTo>
                <a:lnTo>
                  <a:pt x="5916" y="1853"/>
                </a:lnTo>
                <a:lnTo>
                  <a:pt x="5139" y="1077"/>
                </a:lnTo>
                <a:lnTo>
                  <a:pt x="4781" y="718"/>
                </a:lnTo>
                <a:lnTo>
                  <a:pt x="4362" y="419"/>
                </a:lnTo>
                <a:lnTo>
                  <a:pt x="3944" y="180"/>
                </a:lnTo>
                <a:lnTo>
                  <a:pt x="352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5668109" y="395336"/>
            <a:ext cx="1131662" cy="1025467"/>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6267194" y="1081021"/>
            <a:ext cx="419672" cy="425019"/>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rot="1319022">
            <a:off x="5820795" y="423107"/>
            <a:ext cx="747678" cy="1170967"/>
          </a:xfrm>
          <a:custGeom>
            <a:avLst/>
            <a:gdLst/>
            <a:ahLst/>
            <a:cxnLst/>
            <a:rect l="l" t="t" r="r" b="b"/>
            <a:pathLst>
              <a:path w="27548" h="43144" extrusionOk="0">
                <a:moveTo>
                  <a:pt x="16075" y="657"/>
                </a:moveTo>
                <a:lnTo>
                  <a:pt x="16135" y="896"/>
                </a:lnTo>
                <a:lnTo>
                  <a:pt x="15477" y="777"/>
                </a:lnTo>
                <a:lnTo>
                  <a:pt x="16075" y="657"/>
                </a:lnTo>
                <a:close/>
                <a:moveTo>
                  <a:pt x="8068" y="9322"/>
                </a:moveTo>
                <a:lnTo>
                  <a:pt x="7829" y="9382"/>
                </a:lnTo>
                <a:lnTo>
                  <a:pt x="7649" y="9441"/>
                </a:lnTo>
                <a:lnTo>
                  <a:pt x="7590" y="9621"/>
                </a:lnTo>
                <a:lnTo>
                  <a:pt x="7590" y="9740"/>
                </a:lnTo>
                <a:lnTo>
                  <a:pt x="7590" y="9919"/>
                </a:lnTo>
                <a:lnTo>
                  <a:pt x="7709" y="10039"/>
                </a:lnTo>
                <a:lnTo>
                  <a:pt x="7829" y="10099"/>
                </a:lnTo>
                <a:lnTo>
                  <a:pt x="8008" y="10039"/>
                </a:lnTo>
                <a:lnTo>
                  <a:pt x="8127" y="9979"/>
                </a:lnTo>
                <a:lnTo>
                  <a:pt x="8247" y="9860"/>
                </a:lnTo>
                <a:lnTo>
                  <a:pt x="8366" y="9621"/>
                </a:lnTo>
                <a:lnTo>
                  <a:pt x="8366" y="9501"/>
                </a:lnTo>
                <a:lnTo>
                  <a:pt x="8366" y="9382"/>
                </a:lnTo>
                <a:lnTo>
                  <a:pt x="8247" y="9322"/>
                </a:lnTo>
                <a:close/>
                <a:moveTo>
                  <a:pt x="6992" y="12369"/>
                </a:moveTo>
                <a:lnTo>
                  <a:pt x="6872" y="12429"/>
                </a:lnTo>
                <a:lnTo>
                  <a:pt x="6693" y="12489"/>
                </a:lnTo>
                <a:lnTo>
                  <a:pt x="6633" y="12608"/>
                </a:lnTo>
                <a:lnTo>
                  <a:pt x="6574" y="12788"/>
                </a:lnTo>
                <a:lnTo>
                  <a:pt x="6574" y="12967"/>
                </a:lnTo>
                <a:lnTo>
                  <a:pt x="6574" y="13086"/>
                </a:lnTo>
                <a:lnTo>
                  <a:pt x="6693" y="13146"/>
                </a:lnTo>
                <a:lnTo>
                  <a:pt x="6872" y="13206"/>
                </a:lnTo>
                <a:lnTo>
                  <a:pt x="6992" y="13146"/>
                </a:lnTo>
                <a:lnTo>
                  <a:pt x="7171" y="13086"/>
                </a:lnTo>
                <a:lnTo>
                  <a:pt x="7231" y="12967"/>
                </a:lnTo>
                <a:lnTo>
                  <a:pt x="7291" y="12788"/>
                </a:lnTo>
                <a:lnTo>
                  <a:pt x="7291" y="12608"/>
                </a:lnTo>
                <a:lnTo>
                  <a:pt x="7291" y="12489"/>
                </a:lnTo>
                <a:lnTo>
                  <a:pt x="7171" y="12429"/>
                </a:lnTo>
                <a:lnTo>
                  <a:pt x="6992" y="12369"/>
                </a:lnTo>
                <a:close/>
                <a:moveTo>
                  <a:pt x="4124" y="12847"/>
                </a:moveTo>
                <a:lnTo>
                  <a:pt x="3944" y="12967"/>
                </a:lnTo>
                <a:lnTo>
                  <a:pt x="3885" y="13086"/>
                </a:lnTo>
                <a:lnTo>
                  <a:pt x="3765" y="13266"/>
                </a:lnTo>
                <a:lnTo>
                  <a:pt x="3705" y="13445"/>
                </a:lnTo>
                <a:lnTo>
                  <a:pt x="3705" y="13624"/>
                </a:lnTo>
                <a:lnTo>
                  <a:pt x="3765" y="13744"/>
                </a:lnTo>
                <a:lnTo>
                  <a:pt x="3885" y="13863"/>
                </a:lnTo>
                <a:lnTo>
                  <a:pt x="4303" y="13863"/>
                </a:lnTo>
                <a:lnTo>
                  <a:pt x="4482" y="13744"/>
                </a:lnTo>
                <a:lnTo>
                  <a:pt x="4602" y="13564"/>
                </a:lnTo>
                <a:lnTo>
                  <a:pt x="4662" y="13385"/>
                </a:lnTo>
                <a:lnTo>
                  <a:pt x="4662" y="13146"/>
                </a:lnTo>
                <a:lnTo>
                  <a:pt x="4542" y="12967"/>
                </a:lnTo>
                <a:lnTo>
                  <a:pt x="4363" y="12847"/>
                </a:lnTo>
                <a:close/>
                <a:moveTo>
                  <a:pt x="8127" y="14819"/>
                </a:moveTo>
                <a:lnTo>
                  <a:pt x="7948" y="14999"/>
                </a:lnTo>
                <a:lnTo>
                  <a:pt x="7948" y="15178"/>
                </a:lnTo>
                <a:lnTo>
                  <a:pt x="7948" y="15596"/>
                </a:lnTo>
                <a:lnTo>
                  <a:pt x="7948" y="15835"/>
                </a:lnTo>
                <a:lnTo>
                  <a:pt x="8008" y="15955"/>
                </a:lnTo>
                <a:lnTo>
                  <a:pt x="8068" y="16074"/>
                </a:lnTo>
                <a:lnTo>
                  <a:pt x="8187" y="16014"/>
                </a:lnTo>
                <a:lnTo>
                  <a:pt x="8366" y="15835"/>
                </a:lnTo>
                <a:lnTo>
                  <a:pt x="8486" y="15596"/>
                </a:lnTo>
                <a:lnTo>
                  <a:pt x="8546" y="15357"/>
                </a:lnTo>
                <a:lnTo>
                  <a:pt x="8486" y="15118"/>
                </a:lnTo>
                <a:lnTo>
                  <a:pt x="8426" y="14939"/>
                </a:lnTo>
                <a:lnTo>
                  <a:pt x="8307" y="14819"/>
                </a:lnTo>
                <a:close/>
                <a:moveTo>
                  <a:pt x="5259" y="15417"/>
                </a:moveTo>
                <a:lnTo>
                  <a:pt x="5020" y="15477"/>
                </a:lnTo>
                <a:lnTo>
                  <a:pt x="4841" y="15656"/>
                </a:lnTo>
                <a:lnTo>
                  <a:pt x="4662" y="15895"/>
                </a:lnTo>
                <a:lnTo>
                  <a:pt x="4602" y="16194"/>
                </a:lnTo>
                <a:lnTo>
                  <a:pt x="4542" y="16433"/>
                </a:lnTo>
                <a:lnTo>
                  <a:pt x="4662" y="16672"/>
                </a:lnTo>
                <a:lnTo>
                  <a:pt x="4841" y="16791"/>
                </a:lnTo>
                <a:lnTo>
                  <a:pt x="4901" y="16851"/>
                </a:lnTo>
                <a:lnTo>
                  <a:pt x="5020" y="16851"/>
                </a:lnTo>
                <a:lnTo>
                  <a:pt x="5259" y="16731"/>
                </a:lnTo>
                <a:lnTo>
                  <a:pt x="5438" y="16552"/>
                </a:lnTo>
                <a:lnTo>
                  <a:pt x="5618" y="16313"/>
                </a:lnTo>
                <a:lnTo>
                  <a:pt x="5737" y="16074"/>
                </a:lnTo>
                <a:lnTo>
                  <a:pt x="5737" y="15775"/>
                </a:lnTo>
                <a:lnTo>
                  <a:pt x="5677" y="15596"/>
                </a:lnTo>
                <a:lnTo>
                  <a:pt x="5558" y="15477"/>
                </a:lnTo>
                <a:lnTo>
                  <a:pt x="5498" y="15417"/>
                </a:lnTo>
                <a:close/>
                <a:moveTo>
                  <a:pt x="7171" y="18166"/>
                </a:moveTo>
                <a:lnTo>
                  <a:pt x="6992" y="18225"/>
                </a:lnTo>
                <a:lnTo>
                  <a:pt x="6872" y="18345"/>
                </a:lnTo>
                <a:lnTo>
                  <a:pt x="6813" y="18524"/>
                </a:lnTo>
                <a:lnTo>
                  <a:pt x="6813" y="18703"/>
                </a:lnTo>
                <a:lnTo>
                  <a:pt x="6813" y="18883"/>
                </a:lnTo>
                <a:lnTo>
                  <a:pt x="6872" y="19002"/>
                </a:lnTo>
                <a:lnTo>
                  <a:pt x="6992" y="19122"/>
                </a:lnTo>
                <a:lnTo>
                  <a:pt x="7171" y="19122"/>
                </a:lnTo>
                <a:lnTo>
                  <a:pt x="7351" y="19062"/>
                </a:lnTo>
                <a:lnTo>
                  <a:pt x="7470" y="18942"/>
                </a:lnTo>
                <a:lnTo>
                  <a:pt x="7530" y="18763"/>
                </a:lnTo>
                <a:lnTo>
                  <a:pt x="7530" y="18584"/>
                </a:lnTo>
                <a:lnTo>
                  <a:pt x="7530" y="18405"/>
                </a:lnTo>
                <a:lnTo>
                  <a:pt x="7470" y="18285"/>
                </a:lnTo>
                <a:lnTo>
                  <a:pt x="7351" y="18166"/>
                </a:lnTo>
                <a:close/>
                <a:moveTo>
                  <a:pt x="4064" y="18763"/>
                </a:moveTo>
                <a:lnTo>
                  <a:pt x="3885" y="18883"/>
                </a:lnTo>
                <a:lnTo>
                  <a:pt x="3705" y="19002"/>
                </a:lnTo>
                <a:lnTo>
                  <a:pt x="3586" y="19181"/>
                </a:lnTo>
                <a:lnTo>
                  <a:pt x="3586" y="19420"/>
                </a:lnTo>
                <a:lnTo>
                  <a:pt x="3705" y="19659"/>
                </a:lnTo>
                <a:lnTo>
                  <a:pt x="3825" y="19779"/>
                </a:lnTo>
                <a:lnTo>
                  <a:pt x="4004" y="19839"/>
                </a:lnTo>
                <a:lnTo>
                  <a:pt x="4183" y="19839"/>
                </a:lnTo>
                <a:lnTo>
                  <a:pt x="4303" y="19719"/>
                </a:lnTo>
                <a:lnTo>
                  <a:pt x="4423" y="19600"/>
                </a:lnTo>
                <a:lnTo>
                  <a:pt x="4542" y="19420"/>
                </a:lnTo>
                <a:lnTo>
                  <a:pt x="4542" y="19241"/>
                </a:lnTo>
                <a:lnTo>
                  <a:pt x="4542" y="19062"/>
                </a:lnTo>
                <a:lnTo>
                  <a:pt x="4423" y="18823"/>
                </a:lnTo>
                <a:lnTo>
                  <a:pt x="4243" y="18763"/>
                </a:lnTo>
                <a:close/>
                <a:moveTo>
                  <a:pt x="7590" y="20855"/>
                </a:moveTo>
                <a:lnTo>
                  <a:pt x="7351" y="20914"/>
                </a:lnTo>
                <a:lnTo>
                  <a:pt x="7052" y="21094"/>
                </a:lnTo>
                <a:lnTo>
                  <a:pt x="6813" y="21333"/>
                </a:lnTo>
                <a:lnTo>
                  <a:pt x="6693" y="21572"/>
                </a:lnTo>
                <a:lnTo>
                  <a:pt x="6693" y="21751"/>
                </a:lnTo>
                <a:lnTo>
                  <a:pt x="6753" y="21930"/>
                </a:lnTo>
                <a:lnTo>
                  <a:pt x="6932" y="22050"/>
                </a:lnTo>
                <a:lnTo>
                  <a:pt x="7171" y="22109"/>
                </a:lnTo>
                <a:lnTo>
                  <a:pt x="7410" y="22050"/>
                </a:lnTo>
                <a:lnTo>
                  <a:pt x="7649" y="21930"/>
                </a:lnTo>
                <a:lnTo>
                  <a:pt x="7888" y="21691"/>
                </a:lnTo>
                <a:lnTo>
                  <a:pt x="8068" y="21333"/>
                </a:lnTo>
                <a:lnTo>
                  <a:pt x="8068" y="21094"/>
                </a:lnTo>
                <a:lnTo>
                  <a:pt x="8008" y="20914"/>
                </a:lnTo>
                <a:lnTo>
                  <a:pt x="7829" y="20855"/>
                </a:lnTo>
                <a:close/>
                <a:moveTo>
                  <a:pt x="3466" y="22169"/>
                </a:moveTo>
                <a:lnTo>
                  <a:pt x="3347" y="22229"/>
                </a:lnTo>
                <a:lnTo>
                  <a:pt x="3287" y="22348"/>
                </a:lnTo>
                <a:lnTo>
                  <a:pt x="3227" y="22528"/>
                </a:lnTo>
                <a:lnTo>
                  <a:pt x="3227" y="22707"/>
                </a:lnTo>
                <a:lnTo>
                  <a:pt x="3287" y="22826"/>
                </a:lnTo>
                <a:lnTo>
                  <a:pt x="3407" y="22946"/>
                </a:lnTo>
                <a:lnTo>
                  <a:pt x="3586" y="23006"/>
                </a:lnTo>
                <a:lnTo>
                  <a:pt x="3825" y="23006"/>
                </a:lnTo>
                <a:lnTo>
                  <a:pt x="3944" y="22886"/>
                </a:lnTo>
                <a:lnTo>
                  <a:pt x="4064" y="22767"/>
                </a:lnTo>
                <a:lnTo>
                  <a:pt x="4064" y="22647"/>
                </a:lnTo>
                <a:lnTo>
                  <a:pt x="4064" y="22528"/>
                </a:lnTo>
                <a:lnTo>
                  <a:pt x="4004" y="22348"/>
                </a:lnTo>
                <a:lnTo>
                  <a:pt x="3825" y="22229"/>
                </a:lnTo>
                <a:lnTo>
                  <a:pt x="3646" y="22169"/>
                </a:lnTo>
                <a:close/>
                <a:moveTo>
                  <a:pt x="5080" y="23424"/>
                </a:moveTo>
                <a:lnTo>
                  <a:pt x="4960" y="23484"/>
                </a:lnTo>
                <a:lnTo>
                  <a:pt x="4721" y="23723"/>
                </a:lnTo>
                <a:lnTo>
                  <a:pt x="4662" y="23902"/>
                </a:lnTo>
                <a:lnTo>
                  <a:pt x="4602" y="24022"/>
                </a:lnTo>
                <a:lnTo>
                  <a:pt x="4721" y="24141"/>
                </a:lnTo>
                <a:lnTo>
                  <a:pt x="5199" y="24141"/>
                </a:lnTo>
                <a:lnTo>
                  <a:pt x="5319" y="24081"/>
                </a:lnTo>
                <a:lnTo>
                  <a:pt x="5379" y="23962"/>
                </a:lnTo>
                <a:lnTo>
                  <a:pt x="5319" y="23842"/>
                </a:lnTo>
                <a:lnTo>
                  <a:pt x="5199" y="23544"/>
                </a:lnTo>
                <a:lnTo>
                  <a:pt x="5080" y="23424"/>
                </a:lnTo>
                <a:close/>
                <a:moveTo>
                  <a:pt x="9800" y="23424"/>
                </a:moveTo>
                <a:lnTo>
                  <a:pt x="9621" y="23484"/>
                </a:lnTo>
                <a:lnTo>
                  <a:pt x="9561" y="23544"/>
                </a:lnTo>
                <a:lnTo>
                  <a:pt x="9502" y="23723"/>
                </a:lnTo>
                <a:lnTo>
                  <a:pt x="9502" y="23902"/>
                </a:lnTo>
                <a:lnTo>
                  <a:pt x="9561" y="24081"/>
                </a:lnTo>
                <a:lnTo>
                  <a:pt x="9621" y="24201"/>
                </a:lnTo>
                <a:lnTo>
                  <a:pt x="9741" y="24261"/>
                </a:lnTo>
                <a:lnTo>
                  <a:pt x="10099" y="24261"/>
                </a:lnTo>
                <a:lnTo>
                  <a:pt x="10219" y="24201"/>
                </a:lnTo>
                <a:lnTo>
                  <a:pt x="10279" y="24022"/>
                </a:lnTo>
                <a:lnTo>
                  <a:pt x="10279" y="23842"/>
                </a:lnTo>
                <a:lnTo>
                  <a:pt x="10219" y="23723"/>
                </a:lnTo>
                <a:lnTo>
                  <a:pt x="10099" y="23544"/>
                </a:lnTo>
                <a:lnTo>
                  <a:pt x="9980" y="23424"/>
                </a:lnTo>
                <a:close/>
                <a:moveTo>
                  <a:pt x="3227" y="24978"/>
                </a:moveTo>
                <a:lnTo>
                  <a:pt x="3108" y="25097"/>
                </a:lnTo>
                <a:lnTo>
                  <a:pt x="2988" y="25276"/>
                </a:lnTo>
                <a:lnTo>
                  <a:pt x="2929" y="25456"/>
                </a:lnTo>
                <a:lnTo>
                  <a:pt x="2869" y="25635"/>
                </a:lnTo>
                <a:lnTo>
                  <a:pt x="2929" y="25814"/>
                </a:lnTo>
                <a:lnTo>
                  <a:pt x="3048" y="25934"/>
                </a:lnTo>
                <a:lnTo>
                  <a:pt x="3466" y="25934"/>
                </a:lnTo>
                <a:lnTo>
                  <a:pt x="3586" y="25814"/>
                </a:lnTo>
                <a:lnTo>
                  <a:pt x="3705" y="25635"/>
                </a:lnTo>
                <a:lnTo>
                  <a:pt x="3765" y="25456"/>
                </a:lnTo>
                <a:lnTo>
                  <a:pt x="3825" y="25276"/>
                </a:lnTo>
                <a:lnTo>
                  <a:pt x="3765" y="25097"/>
                </a:lnTo>
                <a:lnTo>
                  <a:pt x="3646" y="24978"/>
                </a:lnTo>
                <a:close/>
                <a:moveTo>
                  <a:pt x="6932" y="24858"/>
                </a:moveTo>
                <a:lnTo>
                  <a:pt x="6813" y="24918"/>
                </a:lnTo>
                <a:lnTo>
                  <a:pt x="6753" y="24978"/>
                </a:lnTo>
                <a:lnTo>
                  <a:pt x="6574" y="25276"/>
                </a:lnTo>
                <a:lnTo>
                  <a:pt x="6574" y="25456"/>
                </a:lnTo>
                <a:lnTo>
                  <a:pt x="6633" y="25635"/>
                </a:lnTo>
                <a:lnTo>
                  <a:pt x="6753" y="25874"/>
                </a:lnTo>
                <a:lnTo>
                  <a:pt x="6872" y="26053"/>
                </a:lnTo>
                <a:lnTo>
                  <a:pt x="6992" y="26173"/>
                </a:lnTo>
                <a:lnTo>
                  <a:pt x="7171" y="26233"/>
                </a:lnTo>
                <a:lnTo>
                  <a:pt x="7291" y="26233"/>
                </a:lnTo>
                <a:lnTo>
                  <a:pt x="7410" y="26053"/>
                </a:lnTo>
                <a:lnTo>
                  <a:pt x="7530" y="25814"/>
                </a:lnTo>
                <a:lnTo>
                  <a:pt x="7530" y="25515"/>
                </a:lnTo>
                <a:lnTo>
                  <a:pt x="7410" y="25276"/>
                </a:lnTo>
                <a:lnTo>
                  <a:pt x="7291" y="25037"/>
                </a:lnTo>
                <a:lnTo>
                  <a:pt x="7111" y="24918"/>
                </a:lnTo>
                <a:lnTo>
                  <a:pt x="6932" y="24858"/>
                </a:lnTo>
                <a:close/>
                <a:moveTo>
                  <a:pt x="10099" y="27368"/>
                </a:moveTo>
                <a:lnTo>
                  <a:pt x="9980" y="27428"/>
                </a:lnTo>
                <a:lnTo>
                  <a:pt x="9800" y="27667"/>
                </a:lnTo>
                <a:lnTo>
                  <a:pt x="9681" y="27906"/>
                </a:lnTo>
                <a:lnTo>
                  <a:pt x="9681" y="28145"/>
                </a:lnTo>
                <a:lnTo>
                  <a:pt x="9741" y="28204"/>
                </a:lnTo>
                <a:lnTo>
                  <a:pt x="9800" y="28264"/>
                </a:lnTo>
                <a:lnTo>
                  <a:pt x="9920" y="28324"/>
                </a:lnTo>
                <a:lnTo>
                  <a:pt x="10040" y="28264"/>
                </a:lnTo>
                <a:lnTo>
                  <a:pt x="10398" y="28204"/>
                </a:lnTo>
                <a:lnTo>
                  <a:pt x="10458" y="28145"/>
                </a:lnTo>
                <a:lnTo>
                  <a:pt x="10458" y="27906"/>
                </a:lnTo>
                <a:lnTo>
                  <a:pt x="10398" y="27667"/>
                </a:lnTo>
                <a:lnTo>
                  <a:pt x="10338" y="27487"/>
                </a:lnTo>
                <a:lnTo>
                  <a:pt x="10279" y="27368"/>
                </a:lnTo>
                <a:close/>
                <a:moveTo>
                  <a:pt x="7769" y="28563"/>
                </a:moveTo>
                <a:lnTo>
                  <a:pt x="7530" y="28623"/>
                </a:lnTo>
                <a:lnTo>
                  <a:pt x="7410" y="28683"/>
                </a:lnTo>
                <a:lnTo>
                  <a:pt x="7291" y="28862"/>
                </a:lnTo>
                <a:lnTo>
                  <a:pt x="7231" y="29041"/>
                </a:lnTo>
                <a:lnTo>
                  <a:pt x="7231" y="29220"/>
                </a:lnTo>
                <a:lnTo>
                  <a:pt x="7231" y="29400"/>
                </a:lnTo>
                <a:lnTo>
                  <a:pt x="7351" y="29459"/>
                </a:lnTo>
                <a:lnTo>
                  <a:pt x="7530" y="29519"/>
                </a:lnTo>
                <a:lnTo>
                  <a:pt x="7769" y="29459"/>
                </a:lnTo>
                <a:lnTo>
                  <a:pt x="7888" y="29400"/>
                </a:lnTo>
                <a:lnTo>
                  <a:pt x="8008" y="29220"/>
                </a:lnTo>
                <a:lnTo>
                  <a:pt x="8068" y="29041"/>
                </a:lnTo>
                <a:lnTo>
                  <a:pt x="8068" y="28862"/>
                </a:lnTo>
                <a:lnTo>
                  <a:pt x="8068" y="28683"/>
                </a:lnTo>
                <a:lnTo>
                  <a:pt x="7948" y="28623"/>
                </a:lnTo>
                <a:lnTo>
                  <a:pt x="7769" y="28563"/>
                </a:lnTo>
                <a:close/>
                <a:moveTo>
                  <a:pt x="4901" y="28563"/>
                </a:moveTo>
                <a:lnTo>
                  <a:pt x="4781" y="28683"/>
                </a:lnTo>
                <a:lnTo>
                  <a:pt x="4602" y="28802"/>
                </a:lnTo>
                <a:lnTo>
                  <a:pt x="4542" y="29041"/>
                </a:lnTo>
                <a:lnTo>
                  <a:pt x="4542" y="29280"/>
                </a:lnTo>
                <a:lnTo>
                  <a:pt x="4602" y="29519"/>
                </a:lnTo>
                <a:lnTo>
                  <a:pt x="4781" y="29639"/>
                </a:lnTo>
                <a:lnTo>
                  <a:pt x="4960" y="29698"/>
                </a:lnTo>
                <a:lnTo>
                  <a:pt x="5199" y="29698"/>
                </a:lnTo>
                <a:lnTo>
                  <a:pt x="5379" y="29579"/>
                </a:lnTo>
                <a:lnTo>
                  <a:pt x="5498" y="29400"/>
                </a:lnTo>
                <a:lnTo>
                  <a:pt x="5558" y="29161"/>
                </a:lnTo>
                <a:lnTo>
                  <a:pt x="5498" y="28922"/>
                </a:lnTo>
                <a:lnTo>
                  <a:pt x="5379" y="28802"/>
                </a:lnTo>
                <a:lnTo>
                  <a:pt x="5259" y="28683"/>
                </a:lnTo>
                <a:lnTo>
                  <a:pt x="5080" y="28623"/>
                </a:lnTo>
                <a:lnTo>
                  <a:pt x="4901" y="28563"/>
                </a:lnTo>
                <a:close/>
                <a:moveTo>
                  <a:pt x="2271" y="28742"/>
                </a:moveTo>
                <a:lnTo>
                  <a:pt x="2152" y="28802"/>
                </a:lnTo>
                <a:lnTo>
                  <a:pt x="1973" y="28981"/>
                </a:lnTo>
                <a:lnTo>
                  <a:pt x="1853" y="29161"/>
                </a:lnTo>
                <a:lnTo>
                  <a:pt x="1734" y="29340"/>
                </a:lnTo>
                <a:lnTo>
                  <a:pt x="1734" y="29519"/>
                </a:lnTo>
                <a:lnTo>
                  <a:pt x="1793" y="29698"/>
                </a:lnTo>
                <a:lnTo>
                  <a:pt x="1973" y="29758"/>
                </a:lnTo>
                <a:lnTo>
                  <a:pt x="2212" y="29758"/>
                </a:lnTo>
                <a:lnTo>
                  <a:pt x="2391" y="29698"/>
                </a:lnTo>
                <a:lnTo>
                  <a:pt x="2510" y="29579"/>
                </a:lnTo>
                <a:lnTo>
                  <a:pt x="2630" y="29340"/>
                </a:lnTo>
                <a:lnTo>
                  <a:pt x="2630" y="29161"/>
                </a:lnTo>
                <a:lnTo>
                  <a:pt x="2630" y="28981"/>
                </a:lnTo>
                <a:lnTo>
                  <a:pt x="2570" y="28802"/>
                </a:lnTo>
                <a:lnTo>
                  <a:pt x="2510" y="28742"/>
                </a:lnTo>
                <a:close/>
                <a:moveTo>
                  <a:pt x="10338" y="29459"/>
                </a:moveTo>
                <a:lnTo>
                  <a:pt x="10099" y="29519"/>
                </a:lnTo>
                <a:lnTo>
                  <a:pt x="9980" y="29698"/>
                </a:lnTo>
                <a:lnTo>
                  <a:pt x="9860" y="29937"/>
                </a:lnTo>
                <a:lnTo>
                  <a:pt x="9920" y="30117"/>
                </a:lnTo>
                <a:lnTo>
                  <a:pt x="9980" y="30236"/>
                </a:lnTo>
                <a:lnTo>
                  <a:pt x="10099" y="30356"/>
                </a:lnTo>
                <a:lnTo>
                  <a:pt x="10159" y="30535"/>
                </a:lnTo>
                <a:lnTo>
                  <a:pt x="10219" y="30595"/>
                </a:lnTo>
                <a:lnTo>
                  <a:pt x="10338" y="30535"/>
                </a:lnTo>
                <a:lnTo>
                  <a:pt x="10458" y="30475"/>
                </a:lnTo>
                <a:lnTo>
                  <a:pt x="10577" y="30236"/>
                </a:lnTo>
                <a:lnTo>
                  <a:pt x="10697" y="29997"/>
                </a:lnTo>
                <a:lnTo>
                  <a:pt x="10637" y="29639"/>
                </a:lnTo>
                <a:lnTo>
                  <a:pt x="10577" y="29519"/>
                </a:lnTo>
                <a:lnTo>
                  <a:pt x="10518" y="29459"/>
                </a:lnTo>
                <a:close/>
                <a:moveTo>
                  <a:pt x="5080" y="32268"/>
                </a:moveTo>
                <a:lnTo>
                  <a:pt x="5020" y="32387"/>
                </a:lnTo>
                <a:lnTo>
                  <a:pt x="4960" y="32567"/>
                </a:lnTo>
                <a:lnTo>
                  <a:pt x="5020" y="32925"/>
                </a:lnTo>
                <a:lnTo>
                  <a:pt x="5080" y="33045"/>
                </a:lnTo>
                <a:lnTo>
                  <a:pt x="5140" y="33104"/>
                </a:lnTo>
                <a:lnTo>
                  <a:pt x="5259" y="33045"/>
                </a:lnTo>
                <a:lnTo>
                  <a:pt x="5498" y="32865"/>
                </a:lnTo>
                <a:lnTo>
                  <a:pt x="5618" y="32746"/>
                </a:lnTo>
                <a:lnTo>
                  <a:pt x="5677" y="32626"/>
                </a:lnTo>
                <a:lnTo>
                  <a:pt x="5618" y="32507"/>
                </a:lnTo>
                <a:lnTo>
                  <a:pt x="5498" y="32387"/>
                </a:lnTo>
                <a:lnTo>
                  <a:pt x="5259" y="32268"/>
                </a:lnTo>
                <a:close/>
                <a:moveTo>
                  <a:pt x="7888" y="32447"/>
                </a:moveTo>
                <a:lnTo>
                  <a:pt x="7709" y="32507"/>
                </a:lnTo>
                <a:lnTo>
                  <a:pt x="7590" y="32567"/>
                </a:lnTo>
                <a:lnTo>
                  <a:pt x="7530" y="32686"/>
                </a:lnTo>
                <a:lnTo>
                  <a:pt x="7530" y="32865"/>
                </a:lnTo>
                <a:lnTo>
                  <a:pt x="7530" y="32985"/>
                </a:lnTo>
                <a:lnTo>
                  <a:pt x="7649" y="33164"/>
                </a:lnTo>
                <a:lnTo>
                  <a:pt x="7829" y="33224"/>
                </a:lnTo>
                <a:lnTo>
                  <a:pt x="8008" y="33284"/>
                </a:lnTo>
                <a:lnTo>
                  <a:pt x="8187" y="33284"/>
                </a:lnTo>
                <a:lnTo>
                  <a:pt x="8366" y="33164"/>
                </a:lnTo>
                <a:lnTo>
                  <a:pt x="8426" y="33045"/>
                </a:lnTo>
                <a:lnTo>
                  <a:pt x="8426" y="32865"/>
                </a:lnTo>
                <a:lnTo>
                  <a:pt x="8426" y="32746"/>
                </a:lnTo>
                <a:lnTo>
                  <a:pt x="8307" y="32567"/>
                </a:lnTo>
                <a:lnTo>
                  <a:pt x="8127" y="32447"/>
                </a:lnTo>
                <a:close/>
                <a:moveTo>
                  <a:pt x="11235" y="32686"/>
                </a:moveTo>
                <a:lnTo>
                  <a:pt x="11055" y="32746"/>
                </a:lnTo>
                <a:lnTo>
                  <a:pt x="10936" y="32925"/>
                </a:lnTo>
                <a:lnTo>
                  <a:pt x="10816" y="33104"/>
                </a:lnTo>
                <a:lnTo>
                  <a:pt x="10816" y="33343"/>
                </a:lnTo>
                <a:lnTo>
                  <a:pt x="10816" y="33523"/>
                </a:lnTo>
                <a:lnTo>
                  <a:pt x="10876" y="33762"/>
                </a:lnTo>
                <a:lnTo>
                  <a:pt x="10996" y="33881"/>
                </a:lnTo>
                <a:lnTo>
                  <a:pt x="11115" y="33941"/>
                </a:lnTo>
                <a:lnTo>
                  <a:pt x="11354" y="33941"/>
                </a:lnTo>
                <a:lnTo>
                  <a:pt x="11533" y="33821"/>
                </a:lnTo>
                <a:lnTo>
                  <a:pt x="11593" y="33582"/>
                </a:lnTo>
                <a:lnTo>
                  <a:pt x="11653" y="33343"/>
                </a:lnTo>
                <a:lnTo>
                  <a:pt x="11653" y="33104"/>
                </a:lnTo>
                <a:lnTo>
                  <a:pt x="11593" y="32925"/>
                </a:lnTo>
                <a:lnTo>
                  <a:pt x="11474" y="32746"/>
                </a:lnTo>
                <a:lnTo>
                  <a:pt x="11235" y="32686"/>
                </a:lnTo>
                <a:close/>
                <a:moveTo>
                  <a:pt x="8008" y="35076"/>
                </a:moveTo>
                <a:lnTo>
                  <a:pt x="7888" y="35196"/>
                </a:lnTo>
                <a:lnTo>
                  <a:pt x="7769" y="35315"/>
                </a:lnTo>
                <a:lnTo>
                  <a:pt x="7709" y="35495"/>
                </a:lnTo>
                <a:lnTo>
                  <a:pt x="7709" y="35674"/>
                </a:lnTo>
                <a:lnTo>
                  <a:pt x="7769" y="35793"/>
                </a:lnTo>
                <a:lnTo>
                  <a:pt x="7888" y="35913"/>
                </a:lnTo>
                <a:lnTo>
                  <a:pt x="8247" y="35913"/>
                </a:lnTo>
                <a:lnTo>
                  <a:pt x="8366" y="35793"/>
                </a:lnTo>
                <a:lnTo>
                  <a:pt x="8486" y="35674"/>
                </a:lnTo>
                <a:lnTo>
                  <a:pt x="8546" y="35495"/>
                </a:lnTo>
                <a:lnTo>
                  <a:pt x="8546" y="35315"/>
                </a:lnTo>
                <a:lnTo>
                  <a:pt x="8486" y="35196"/>
                </a:lnTo>
                <a:lnTo>
                  <a:pt x="8366" y="35076"/>
                </a:lnTo>
                <a:close/>
                <a:moveTo>
                  <a:pt x="14163" y="36152"/>
                </a:moveTo>
                <a:lnTo>
                  <a:pt x="13924" y="36271"/>
                </a:lnTo>
                <a:lnTo>
                  <a:pt x="13685" y="36391"/>
                </a:lnTo>
                <a:lnTo>
                  <a:pt x="13505" y="36570"/>
                </a:lnTo>
                <a:lnTo>
                  <a:pt x="13147" y="37048"/>
                </a:lnTo>
                <a:lnTo>
                  <a:pt x="12788" y="37646"/>
                </a:lnTo>
                <a:lnTo>
                  <a:pt x="12549" y="38184"/>
                </a:lnTo>
                <a:lnTo>
                  <a:pt x="12430" y="38721"/>
                </a:lnTo>
                <a:lnTo>
                  <a:pt x="12310" y="39080"/>
                </a:lnTo>
                <a:lnTo>
                  <a:pt x="12310" y="39199"/>
                </a:lnTo>
                <a:lnTo>
                  <a:pt x="12370" y="39199"/>
                </a:lnTo>
                <a:lnTo>
                  <a:pt x="12549" y="39080"/>
                </a:lnTo>
                <a:lnTo>
                  <a:pt x="12848" y="38721"/>
                </a:lnTo>
                <a:lnTo>
                  <a:pt x="13565" y="37706"/>
                </a:lnTo>
                <a:lnTo>
                  <a:pt x="14163" y="36630"/>
                </a:lnTo>
                <a:lnTo>
                  <a:pt x="14342" y="36331"/>
                </a:lnTo>
                <a:lnTo>
                  <a:pt x="14402" y="36212"/>
                </a:lnTo>
                <a:lnTo>
                  <a:pt x="14342" y="36152"/>
                </a:lnTo>
                <a:close/>
                <a:moveTo>
                  <a:pt x="10159" y="37168"/>
                </a:moveTo>
                <a:lnTo>
                  <a:pt x="10040" y="37227"/>
                </a:lnTo>
                <a:lnTo>
                  <a:pt x="9980" y="37347"/>
                </a:lnTo>
                <a:lnTo>
                  <a:pt x="9920" y="37765"/>
                </a:lnTo>
                <a:lnTo>
                  <a:pt x="9980" y="38184"/>
                </a:lnTo>
                <a:lnTo>
                  <a:pt x="10040" y="38482"/>
                </a:lnTo>
                <a:lnTo>
                  <a:pt x="10159" y="38841"/>
                </a:lnTo>
                <a:lnTo>
                  <a:pt x="10338" y="39259"/>
                </a:lnTo>
                <a:lnTo>
                  <a:pt x="10458" y="39498"/>
                </a:lnTo>
                <a:lnTo>
                  <a:pt x="10577" y="39677"/>
                </a:lnTo>
                <a:lnTo>
                  <a:pt x="10697" y="39797"/>
                </a:lnTo>
                <a:lnTo>
                  <a:pt x="10876" y="39797"/>
                </a:lnTo>
                <a:lnTo>
                  <a:pt x="11115" y="39737"/>
                </a:lnTo>
                <a:lnTo>
                  <a:pt x="11235" y="39618"/>
                </a:lnTo>
                <a:lnTo>
                  <a:pt x="11235" y="39438"/>
                </a:lnTo>
                <a:lnTo>
                  <a:pt x="11175" y="39259"/>
                </a:lnTo>
                <a:lnTo>
                  <a:pt x="10936" y="38841"/>
                </a:lnTo>
                <a:lnTo>
                  <a:pt x="10757" y="38482"/>
                </a:lnTo>
                <a:lnTo>
                  <a:pt x="10697" y="38124"/>
                </a:lnTo>
                <a:lnTo>
                  <a:pt x="10637" y="37646"/>
                </a:lnTo>
                <a:lnTo>
                  <a:pt x="10577" y="37407"/>
                </a:lnTo>
                <a:lnTo>
                  <a:pt x="10458" y="37227"/>
                </a:lnTo>
                <a:lnTo>
                  <a:pt x="10338" y="37168"/>
                </a:lnTo>
                <a:close/>
                <a:moveTo>
                  <a:pt x="15178" y="1434"/>
                </a:moveTo>
                <a:lnTo>
                  <a:pt x="15477" y="1494"/>
                </a:lnTo>
                <a:lnTo>
                  <a:pt x="15836" y="1613"/>
                </a:lnTo>
                <a:lnTo>
                  <a:pt x="16194" y="1793"/>
                </a:lnTo>
                <a:lnTo>
                  <a:pt x="16433" y="1972"/>
                </a:lnTo>
                <a:lnTo>
                  <a:pt x="16732" y="2151"/>
                </a:lnTo>
                <a:lnTo>
                  <a:pt x="17210" y="2689"/>
                </a:lnTo>
                <a:lnTo>
                  <a:pt x="17628" y="3287"/>
                </a:lnTo>
                <a:lnTo>
                  <a:pt x="18047" y="3944"/>
                </a:lnTo>
                <a:lnTo>
                  <a:pt x="18883" y="5378"/>
                </a:lnTo>
                <a:lnTo>
                  <a:pt x="19242" y="6035"/>
                </a:lnTo>
                <a:lnTo>
                  <a:pt x="19600" y="6633"/>
                </a:lnTo>
                <a:lnTo>
                  <a:pt x="20676" y="8007"/>
                </a:lnTo>
                <a:lnTo>
                  <a:pt x="21811" y="9382"/>
                </a:lnTo>
                <a:lnTo>
                  <a:pt x="22887" y="10696"/>
                </a:lnTo>
                <a:lnTo>
                  <a:pt x="23962" y="12071"/>
                </a:lnTo>
                <a:lnTo>
                  <a:pt x="24441" y="12788"/>
                </a:lnTo>
                <a:lnTo>
                  <a:pt x="24799" y="13445"/>
                </a:lnTo>
                <a:lnTo>
                  <a:pt x="25217" y="14162"/>
                </a:lnTo>
                <a:lnTo>
                  <a:pt x="25516" y="14879"/>
                </a:lnTo>
                <a:lnTo>
                  <a:pt x="25815" y="15596"/>
                </a:lnTo>
                <a:lnTo>
                  <a:pt x="26054" y="16373"/>
                </a:lnTo>
                <a:lnTo>
                  <a:pt x="26233" y="17090"/>
                </a:lnTo>
                <a:lnTo>
                  <a:pt x="26412" y="17867"/>
                </a:lnTo>
                <a:lnTo>
                  <a:pt x="26532" y="18644"/>
                </a:lnTo>
                <a:lnTo>
                  <a:pt x="26592" y="19420"/>
                </a:lnTo>
                <a:lnTo>
                  <a:pt x="26651" y="20197"/>
                </a:lnTo>
                <a:lnTo>
                  <a:pt x="26651" y="20974"/>
                </a:lnTo>
                <a:lnTo>
                  <a:pt x="26592" y="21751"/>
                </a:lnTo>
                <a:lnTo>
                  <a:pt x="26532" y="22587"/>
                </a:lnTo>
                <a:lnTo>
                  <a:pt x="26412" y="23364"/>
                </a:lnTo>
                <a:lnTo>
                  <a:pt x="26233" y="24141"/>
                </a:lnTo>
                <a:lnTo>
                  <a:pt x="25815" y="25695"/>
                </a:lnTo>
                <a:lnTo>
                  <a:pt x="25337" y="27189"/>
                </a:lnTo>
                <a:lnTo>
                  <a:pt x="24799" y="28683"/>
                </a:lnTo>
                <a:lnTo>
                  <a:pt x="24082" y="30117"/>
                </a:lnTo>
                <a:lnTo>
                  <a:pt x="23305" y="31491"/>
                </a:lnTo>
                <a:lnTo>
                  <a:pt x="22469" y="32806"/>
                </a:lnTo>
                <a:lnTo>
                  <a:pt x="21991" y="33463"/>
                </a:lnTo>
                <a:lnTo>
                  <a:pt x="21453" y="34060"/>
                </a:lnTo>
                <a:lnTo>
                  <a:pt x="20915" y="34658"/>
                </a:lnTo>
                <a:lnTo>
                  <a:pt x="20377" y="35196"/>
                </a:lnTo>
                <a:lnTo>
                  <a:pt x="19839" y="35614"/>
                </a:lnTo>
                <a:lnTo>
                  <a:pt x="19302" y="36032"/>
                </a:lnTo>
                <a:lnTo>
                  <a:pt x="18166" y="36809"/>
                </a:lnTo>
                <a:lnTo>
                  <a:pt x="15896" y="38243"/>
                </a:lnTo>
                <a:lnTo>
                  <a:pt x="14700" y="39080"/>
                </a:lnTo>
                <a:lnTo>
                  <a:pt x="14103" y="39558"/>
                </a:lnTo>
                <a:lnTo>
                  <a:pt x="13625" y="40036"/>
                </a:lnTo>
                <a:lnTo>
                  <a:pt x="13326" y="40514"/>
                </a:lnTo>
                <a:lnTo>
                  <a:pt x="13027" y="41052"/>
                </a:lnTo>
                <a:lnTo>
                  <a:pt x="12728" y="41590"/>
                </a:lnTo>
                <a:lnTo>
                  <a:pt x="12549" y="41769"/>
                </a:lnTo>
                <a:lnTo>
                  <a:pt x="12430" y="41948"/>
                </a:lnTo>
                <a:lnTo>
                  <a:pt x="12131" y="42068"/>
                </a:lnTo>
                <a:lnTo>
                  <a:pt x="11832" y="42187"/>
                </a:lnTo>
                <a:lnTo>
                  <a:pt x="11294" y="42187"/>
                </a:lnTo>
                <a:lnTo>
                  <a:pt x="11055" y="42068"/>
                </a:lnTo>
                <a:lnTo>
                  <a:pt x="10816" y="41948"/>
                </a:lnTo>
                <a:lnTo>
                  <a:pt x="10338" y="41590"/>
                </a:lnTo>
                <a:lnTo>
                  <a:pt x="9920" y="41112"/>
                </a:lnTo>
                <a:lnTo>
                  <a:pt x="9561" y="40634"/>
                </a:lnTo>
                <a:lnTo>
                  <a:pt x="9024" y="39677"/>
                </a:lnTo>
                <a:lnTo>
                  <a:pt x="8605" y="39020"/>
                </a:lnTo>
                <a:lnTo>
                  <a:pt x="8127" y="38423"/>
                </a:lnTo>
                <a:lnTo>
                  <a:pt x="7649" y="37945"/>
                </a:lnTo>
                <a:lnTo>
                  <a:pt x="7171" y="37407"/>
                </a:lnTo>
                <a:lnTo>
                  <a:pt x="6036" y="36451"/>
                </a:lnTo>
                <a:lnTo>
                  <a:pt x="4901" y="35495"/>
                </a:lnTo>
                <a:lnTo>
                  <a:pt x="4423" y="35017"/>
                </a:lnTo>
                <a:lnTo>
                  <a:pt x="3885" y="34419"/>
                </a:lnTo>
                <a:lnTo>
                  <a:pt x="3407" y="33821"/>
                </a:lnTo>
                <a:lnTo>
                  <a:pt x="3227" y="33523"/>
                </a:lnTo>
                <a:lnTo>
                  <a:pt x="3108" y="33224"/>
                </a:lnTo>
                <a:lnTo>
                  <a:pt x="2988" y="32806"/>
                </a:lnTo>
                <a:lnTo>
                  <a:pt x="2929" y="32447"/>
                </a:lnTo>
                <a:lnTo>
                  <a:pt x="2929" y="32148"/>
                </a:lnTo>
                <a:lnTo>
                  <a:pt x="2809" y="31790"/>
                </a:lnTo>
                <a:lnTo>
                  <a:pt x="2749" y="31670"/>
                </a:lnTo>
                <a:lnTo>
                  <a:pt x="2690" y="31670"/>
                </a:lnTo>
                <a:lnTo>
                  <a:pt x="2570" y="31730"/>
                </a:lnTo>
                <a:lnTo>
                  <a:pt x="2451" y="31790"/>
                </a:lnTo>
                <a:lnTo>
                  <a:pt x="2391" y="31790"/>
                </a:lnTo>
                <a:lnTo>
                  <a:pt x="2331" y="31730"/>
                </a:lnTo>
                <a:lnTo>
                  <a:pt x="2092" y="31371"/>
                </a:lnTo>
                <a:lnTo>
                  <a:pt x="1973" y="30893"/>
                </a:lnTo>
                <a:lnTo>
                  <a:pt x="1734" y="30057"/>
                </a:lnTo>
                <a:lnTo>
                  <a:pt x="1494" y="29220"/>
                </a:lnTo>
                <a:lnTo>
                  <a:pt x="1255" y="28324"/>
                </a:lnTo>
                <a:lnTo>
                  <a:pt x="1136" y="27487"/>
                </a:lnTo>
                <a:lnTo>
                  <a:pt x="1016" y="26591"/>
                </a:lnTo>
                <a:lnTo>
                  <a:pt x="1255" y="26770"/>
                </a:lnTo>
                <a:lnTo>
                  <a:pt x="1375" y="26890"/>
                </a:lnTo>
                <a:lnTo>
                  <a:pt x="1494" y="26890"/>
                </a:lnTo>
                <a:lnTo>
                  <a:pt x="1614" y="26770"/>
                </a:lnTo>
                <a:lnTo>
                  <a:pt x="1674" y="26651"/>
                </a:lnTo>
                <a:lnTo>
                  <a:pt x="1734" y="26472"/>
                </a:lnTo>
                <a:lnTo>
                  <a:pt x="1734" y="26053"/>
                </a:lnTo>
                <a:lnTo>
                  <a:pt x="1614" y="25695"/>
                </a:lnTo>
                <a:lnTo>
                  <a:pt x="1554" y="25515"/>
                </a:lnTo>
                <a:lnTo>
                  <a:pt x="1494" y="25456"/>
                </a:lnTo>
                <a:lnTo>
                  <a:pt x="1375" y="25456"/>
                </a:lnTo>
                <a:lnTo>
                  <a:pt x="1255" y="25575"/>
                </a:lnTo>
                <a:lnTo>
                  <a:pt x="1136" y="25754"/>
                </a:lnTo>
                <a:lnTo>
                  <a:pt x="957" y="26053"/>
                </a:lnTo>
                <a:lnTo>
                  <a:pt x="897" y="24440"/>
                </a:lnTo>
                <a:lnTo>
                  <a:pt x="957" y="22826"/>
                </a:lnTo>
                <a:lnTo>
                  <a:pt x="1136" y="21273"/>
                </a:lnTo>
                <a:lnTo>
                  <a:pt x="1435" y="19659"/>
                </a:lnTo>
                <a:lnTo>
                  <a:pt x="1435" y="19839"/>
                </a:lnTo>
                <a:lnTo>
                  <a:pt x="1554" y="19958"/>
                </a:lnTo>
                <a:lnTo>
                  <a:pt x="1734" y="20018"/>
                </a:lnTo>
                <a:lnTo>
                  <a:pt x="1913" y="19958"/>
                </a:lnTo>
                <a:lnTo>
                  <a:pt x="2032" y="19898"/>
                </a:lnTo>
                <a:lnTo>
                  <a:pt x="2212" y="19779"/>
                </a:lnTo>
                <a:lnTo>
                  <a:pt x="2331" y="19659"/>
                </a:lnTo>
                <a:lnTo>
                  <a:pt x="2391" y="19480"/>
                </a:lnTo>
                <a:lnTo>
                  <a:pt x="2391" y="19301"/>
                </a:lnTo>
                <a:lnTo>
                  <a:pt x="2331" y="19122"/>
                </a:lnTo>
                <a:lnTo>
                  <a:pt x="2212" y="19002"/>
                </a:lnTo>
                <a:lnTo>
                  <a:pt x="2092" y="18942"/>
                </a:lnTo>
                <a:lnTo>
                  <a:pt x="1913" y="18942"/>
                </a:lnTo>
                <a:lnTo>
                  <a:pt x="1734" y="19002"/>
                </a:lnTo>
                <a:lnTo>
                  <a:pt x="1614" y="19122"/>
                </a:lnTo>
                <a:lnTo>
                  <a:pt x="1494" y="19301"/>
                </a:lnTo>
                <a:lnTo>
                  <a:pt x="1853" y="17747"/>
                </a:lnTo>
                <a:lnTo>
                  <a:pt x="2391" y="16253"/>
                </a:lnTo>
                <a:lnTo>
                  <a:pt x="2929" y="14760"/>
                </a:lnTo>
                <a:lnTo>
                  <a:pt x="3646" y="13325"/>
                </a:lnTo>
                <a:lnTo>
                  <a:pt x="4423" y="11951"/>
                </a:lnTo>
                <a:lnTo>
                  <a:pt x="5259" y="10577"/>
                </a:lnTo>
                <a:lnTo>
                  <a:pt x="6215" y="9322"/>
                </a:lnTo>
                <a:lnTo>
                  <a:pt x="7291" y="8127"/>
                </a:lnTo>
                <a:lnTo>
                  <a:pt x="7829" y="7529"/>
                </a:lnTo>
                <a:lnTo>
                  <a:pt x="8486" y="6932"/>
                </a:lnTo>
                <a:lnTo>
                  <a:pt x="9741" y="5856"/>
                </a:lnTo>
                <a:lnTo>
                  <a:pt x="10996" y="4780"/>
                </a:lnTo>
                <a:lnTo>
                  <a:pt x="11593" y="4183"/>
                </a:lnTo>
                <a:lnTo>
                  <a:pt x="12191" y="3645"/>
                </a:lnTo>
                <a:lnTo>
                  <a:pt x="13087" y="2629"/>
                </a:lnTo>
                <a:lnTo>
                  <a:pt x="13505" y="2151"/>
                </a:lnTo>
                <a:lnTo>
                  <a:pt x="13924" y="1793"/>
                </a:lnTo>
                <a:lnTo>
                  <a:pt x="14402" y="1554"/>
                </a:lnTo>
                <a:lnTo>
                  <a:pt x="14641" y="1434"/>
                </a:lnTo>
                <a:close/>
                <a:moveTo>
                  <a:pt x="15597" y="0"/>
                </a:moveTo>
                <a:lnTo>
                  <a:pt x="15059" y="120"/>
                </a:lnTo>
                <a:lnTo>
                  <a:pt x="14641" y="239"/>
                </a:lnTo>
                <a:lnTo>
                  <a:pt x="14222" y="478"/>
                </a:lnTo>
                <a:lnTo>
                  <a:pt x="13864" y="777"/>
                </a:lnTo>
                <a:lnTo>
                  <a:pt x="13147" y="1554"/>
                </a:lnTo>
                <a:lnTo>
                  <a:pt x="11952" y="2689"/>
                </a:lnTo>
                <a:lnTo>
                  <a:pt x="10697" y="3824"/>
                </a:lnTo>
                <a:lnTo>
                  <a:pt x="8247" y="6095"/>
                </a:lnTo>
                <a:lnTo>
                  <a:pt x="7231" y="7051"/>
                </a:lnTo>
                <a:lnTo>
                  <a:pt x="6335" y="8007"/>
                </a:lnTo>
                <a:lnTo>
                  <a:pt x="5438" y="9083"/>
                </a:lnTo>
                <a:lnTo>
                  <a:pt x="4662" y="10158"/>
                </a:lnTo>
                <a:lnTo>
                  <a:pt x="3885" y="11294"/>
                </a:lnTo>
                <a:lnTo>
                  <a:pt x="3227" y="12489"/>
                </a:lnTo>
                <a:lnTo>
                  <a:pt x="2570" y="13684"/>
                </a:lnTo>
                <a:lnTo>
                  <a:pt x="2032" y="14939"/>
                </a:lnTo>
                <a:lnTo>
                  <a:pt x="1614" y="16014"/>
                </a:lnTo>
                <a:lnTo>
                  <a:pt x="1255" y="17090"/>
                </a:lnTo>
                <a:lnTo>
                  <a:pt x="897" y="18225"/>
                </a:lnTo>
                <a:lnTo>
                  <a:pt x="598" y="19361"/>
                </a:lnTo>
                <a:lnTo>
                  <a:pt x="359" y="20556"/>
                </a:lnTo>
                <a:lnTo>
                  <a:pt x="180" y="21751"/>
                </a:lnTo>
                <a:lnTo>
                  <a:pt x="60" y="22946"/>
                </a:lnTo>
                <a:lnTo>
                  <a:pt x="1" y="24141"/>
                </a:lnTo>
                <a:lnTo>
                  <a:pt x="1" y="25336"/>
                </a:lnTo>
                <a:lnTo>
                  <a:pt x="60" y="26531"/>
                </a:lnTo>
                <a:lnTo>
                  <a:pt x="180" y="27726"/>
                </a:lnTo>
                <a:lnTo>
                  <a:pt x="359" y="28862"/>
                </a:lnTo>
                <a:lnTo>
                  <a:pt x="658" y="29997"/>
                </a:lnTo>
                <a:lnTo>
                  <a:pt x="1016" y="31132"/>
                </a:lnTo>
                <a:lnTo>
                  <a:pt x="1435" y="32208"/>
                </a:lnTo>
                <a:lnTo>
                  <a:pt x="1973" y="33224"/>
                </a:lnTo>
                <a:lnTo>
                  <a:pt x="2630" y="34299"/>
                </a:lnTo>
                <a:lnTo>
                  <a:pt x="3347" y="35256"/>
                </a:lnTo>
                <a:lnTo>
                  <a:pt x="4183" y="36092"/>
                </a:lnTo>
                <a:lnTo>
                  <a:pt x="5140" y="36869"/>
                </a:lnTo>
                <a:lnTo>
                  <a:pt x="6155" y="37646"/>
                </a:lnTo>
                <a:lnTo>
                  <a:pt x="6633" y="38004"/>
                </a:lnTo>
                <a:lnTo>
                  <a:pt x="7111" y="38482"/>
                </a:lnTo>
                <a:lnTo>
                  <a:pt x="7351" y="38781"/>
                </a:lnTo>
                <a:lnTo>
                  <a:pt x="7590" y="39140"/>
                </a:lnTo>
                <a:lnTo>
                  <a:pt x="8008" y="39797"/>
                </a:lnTo>
                <a:lnTo>
                  <a:pt x="8366" y="40574"/>
                </a:lnTo>
                <a:lnTo>
                  <a:pt x="8785" y="41291"/>
                </a:lnTo>
                <a:lnTo>
                  <a:pt x="9024" y="41649"/>
                </a:lnTo>
                <a:lnTo>
                  <a:pt x="9382" y="42068"/>
                </a:lnTo>
                <a:lnTo>
                  <a:pt x="9741" y="42426"/>
                </a:lnTo>
                <a:lnTo>
                  <a:pt x="10159" y="42725"/>
                </a:lnTo>
                <a:lnTo>
                  <a:pt x="10577" y="42904"/>
                </a:lnTo>
                <a:lnTo>
                  <a:pt x="11055" y="43084"/>
                </a:lnTo>
                <a:lnTo>
                  <a:pt x="11533" y="43143"/>
                </a:lnTo>
                <a:lnTo>
                  <a:pt x="12071" y="43024"/>
                </a:lnTo>
                <a:lnTo>
                  <a:pt x="12310" y="42904"/>
                </a:lnTo>
                <a:lnTo>
                  <a:pt x="12549" y="42785"/>
                </a:lnTo>
                <a:lnTo>
                  <a:pt x="12968" y="42486"/>
                </a:lnTo>
                <a:lnTo>
                  <a:pt x="13326" y="42068"/>
                </a:lnTo>
                <a:lnTo>
                  <a:pt x="13685" y="41590"/>
                </a:lnTo>
                <a:lnTo>
                  <a:pt x="14402" y="40634"/>
                </a:lnTo>
                <a:lnTo>
                  <a:pt x="14760" y="40156"/>
                </a:lnTo>
                <a:lnTo>
                  <a:pt x="15178" y="39797"/>
                </a:lnTo>
                <a:lnTo>
                  <a:pt x="15716" y="39379"/>
                </a:lnTo>
                <a:lnTo>
                  <a:pt x="16254" y="39020"/>
                </a:lnTo>
                <a:lnTo>
                  <a:pt x="17389" y="38363"/>
                </a:lnTo>
                <a:lnTo>
                  <a:pt x="18525" y="37706"/>
                </a:lnTo>
                <a:lnTo>
                  <a:pt x="19660" y="36988"/>
                </a:lnTo>
                <a:lnTo>
                  <a:pt x="20258" y="36510"/>
                </a:lnTo>
                <a:lnTo>
                  <a:pt x="20855" y="35973"/>
                </a:lnTo>
                <a:lnTo>
                  <a:pt x="21393" y="35435"/>
                </a:lnTo>
                <a:lnTo>
                  <a:pt x="21931" y="34897"/>
                </a:lnTo>
                <a:lnTo>
                  <a:pt x="22409" y="34240"/>
                </a:lnTo>
                <a:lnTo>
                  <a:pt x="22887" y="33642"/>
                </a:lnTo>
                <a:lnTo>
                  <a:pt x="23783" y="32328"/>
                </a:lnTo>
                <a:lnTo>
                  <a:pt x="24620" y="30893"/>
                </a:lnTo>
                <a:lnTo>
                  <a:pt x="25397" y="29340"/>
                </a:lnTo>
                <a:lnTo>
                  <a:pt x="26054" y="27786"/>
                </a:lnTo>
                <a:lnTo>
                  <a:pt x="26592" y="26173"/>
                </a:lnTo>
                <a:lnTo>
                  <a:pt x="27070" y="24500"/>
                </a:lnTo>
                <a:lnTo>
                  <a:pt x="27369" y="22826"/>
                </a:lnTo>
                <a:lnTo>
                  <a:pt x="27488" y="21990"/>
                </a:lnTo>
                <a:lnTo>
                  <a:pt x="27548" y="21153"/>
                </a:lnTo>
                <a:lnTo>
                  <a:pt x="27548" y="20317"/>
                </a:lnTo>
                <a:lnTo>
                  <a:pt x="27548" y="19480"/>
                </a:lnTo>
                <a:lnTo>
                  <a:pt x="27488" y="18703"/>
                </a:lnTo>
                <a:lnTo>
                  <a:pt x="27428" y="17986"/>
                </a:lnTo>
                <a:lnTo>
                  <a:pt x="27249" y="17329"/>
                </a:lnTo>
                <a:lnTo>
                  <a:pt x="27130" y="16612"/>
                </a:lnTo>
                <a:lnTo>
                  <a:pt x="26891" y="15955"/>
                </a:lnTo>
                <a:lnTo>
                  <a:pt x="26651" y="15297"/>
                </a:lnTo>
                <a:lnTo>
                  <a:pt x="26054" y="14042"/>
                </a:lnTo>
                <a:lnTo>
                  <a:pt x="25397" y="12847"/>
                </a:lnTo>
                <a:lnTo>
                  <a:pt x="24620" y="11712"/>
                </a:lnTo>
                <a:lnTo>
                  <a:pt x="23843" y="10517"/>
                </a:lnTo>
                <a:lnTo>
                  <a:pt x="22947" y="9382"/>
                </a:lnTo>
                <a:lnTo>
                  <a:pt x="21274" y="7230"/>
                </a:lnTo>
                <a:lnTo>
                  <a:pt x="19660" y="5019"/>
                </a:lnTo>
                <a:lnTo>
                  <a:pt x="18883" y="3824"/>
                </a:lnTo>
                <a:lnTo>
                  <a:pt x="18166" y="2689"/>
                </a:lnTo>
                <a:lnTo>
                  <a:pt x="17867" y="2032"/>
                </a:lnTo>
                <a:lnTo>
                  <a:pt x="17449" y="1255"/>
                </a:lnTo>
                <a:lnTo>
                  <a:pt x="17031" y="538"/>
                </a:lnTo>
                <a:lnTo>
                  <a:pt x="16792" y="299"/>
                </a:lnTo>
                <a:lnTo>
                  <a:pt x="16553" y="60"/>
                </a:lnTo>
                <a:lnTo>
                  <a:pt x="16374"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17539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0"/>
        <p:cNvGrpSpPr/>
        <p:nvPr/>
      </p:nvGrpSpPr>
      <p:grpSpPr>
        <a:xfrm>
          <a:off x="0" y="0"/>
          <a:ext cx="0" cy="0"/>
          <a:chOff x="0" y="0"/>
          <a:chExt cx="0" cy="0"/>
        </a:xfrm>
      </p:grpSpPr>
      <p:sp>
        <p:nvSpPr>
          <p:cNvPr id="81" name="Google Shape;81;p4"/>
          <p:cNvSpPr/>
          <p:nvPr/>
        </p:nvSpPr>
        <p:spPr>
          <a:xfrm rot="-497398">
            <a:off x="4288489" y="588387"/>
            <a:ext cx="569648" cy="583189"/>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txBox="1">
            <a:spLocks noGrp="1"/>
          </p:cNvSpPr>
          <p:nvPr>
            <p:ph type="body" idx="1"/>
          </p:nvPr>
        </p:nvSpPr>
        <p:spPr>
          <a:xfrm>
            <a:off x="2087675" y="1247400"/>
            <a:ext cx="4968600" cy="3032400"/>
          </a:xfrm>
          <a:prstGeom prst="rect">
            <a:avLst/>
          </a:prstGeom>
        </p:spPr>
        <p:txBody>
          <a:bodyPr spcFirstLastPara="1" wrap="square" lIns="91425" tIns="91425" rIns="91425" bIns="91425" anchor="t" anchorCtr="0"/>
          <a:lstStyle>
            <a:lvl1pPr marL="457200" lvl="0" indent="-431800" algn="ctr" rtl="0">
              <a:spcBef>
                <a:spcPts val="600"/>
              </a:spcBef>
              <a:spcAft>
                <a:spcPts val="0"/>
              </a:spcAft>
              <a:buSzPts val="3200"/>
              <a:buFont typeface="Shadows Into Light Two"/>
              <a:buChar char="༝"/>
              <a:defRPr sz="3200">
                <a:latin typeface="Shadows Into Light Two"/>
                <a:ea typeface="Shadows Into Light Two"/>
                <a:cs typeface="Shadows Into Light Two"/>
                <a:sym typeface="Shadows Into Light Two"/>
              </a:defRPr>
            </a:lvl1pPr>
            <a:lvl2pPr marL="914400" lvl="1" indent="-431800" algn="ctr" rtl="0">
              <a:spcBef>
                <a:spcPts val="0"/>
              </a:spcBef>
              <a:spcAft>
                <a:spcPts val="0"/>
              </a:spcAft>
              <a:buSzPts val="3200"/>
              <a:buFont typeface="Shadows Into Light Two"/>
              <a:buChar char="○"/>
              <a:defRPr sz="3200">
                <a:latin typeface="Shadows Into Light Two"/>
                <a:ea typeface="Shadows Into Light Two"/>
                <a:cs typeface="Shadows Into Light Two"/>
                <a:sym typeface="Shadows Into Light Two"/>
              </a:defRPr>
            </a:lvl2pPr>
            <a:lvl3pPr marL="1371600" lvl="2" indent="-431800" algn="ctr" rtl="0">
              <a:spcBef>
                <a:spcPts val="0"/>
              </a:spcBef>
              <a:spcAft>
                <a:spcPts val="0"/>
              </a:spcAft>
              <a:buSzPts val="3200"/>
              <a:buFont typeface="Shadows Into Light Two"/>
              <a:buChar char="■"/>
              <a:defRPr sz="3200">
                <a:latin typeface="Shadows Into Light Two"/>
                <a:ea typeface="Shadows Into Light Two"/>
                <a:cs typeface="Shadows Into Light Two"/>
                <a:sym typeface="Shadows Into Light Two"/>
              </a:defRPr>
            </a:lvl3pPr>
            <a:lvl4pPr marL="1828800" lvl="3" indent="-431800" algn="ctr" rtl="0">
              <a:spcBef>
                <a:spcPts val="0"/>
              </a:spcBef>
              <a:spcAft>
                <a:spcPts val="0"/>
              </a:spcAft>
              <a:buSzPts val="3200"/>
              <a:buFont typeface="Shadows Into Light Two"/>
              <a:buChar char="●"/>
              <a:defRPr sz="3200">
                <a:latin typeface="Shadows Into Light Two"/>
                <a:ea typeface="Shadows Into Light Two"/>
                <a:cs typeface="Shadows Into Light Two"/>
                <a:sym typeface="Shadows Into Light Two"/>
              </a:defRPr>
            </a:lvl4pPr>
            <a:lvl5pPr marL="2286000" lvl="4" indent="-431800" algn="ctr" rtl="0">
              <a:spcBef>
                <a:spcPts val="0"/>
              </a:spcBef>
              <a:spcAft>
                <a:spcPts val="0"/>
              </a:spcAft>
              <a:buSzPts val="3200"/>
              <a:buFont typeface="Shadows Into Light Two"/>
              <a:buChar char="○"/>
              <a:defRPr sz="3200">
                <a:latin typeface="Shadows Into Light Two"/>
                <a:ea typeface="Shadows Into Light Two"/>
                <a:cs typeface="Shadows Into Light Two"/>
                <a:sym typeface="Shadows Into Light Two"/>
              </a:defRPr>
            </a:lvl5pPr>
            <a:lvl6pPr marL="2743200" lvl="5" indent="-431800" algn="ctr" rtl="0">
              <a:spcBef>
                <a:spcPts val="0"/>
              </a:spcBef>
              <a:spcAft>
                <a:spcPts val="0"/>
              </a:spcAft>
              <a:buSzPts val="3200"/>
              <a:buFont typeface="Shadows Into Light Two"/>
              <a:buChar char="■"/>
              <a:defRPr sz="3200">
                <a:latin typeface="Shadows Into Light Two"/>
                <a:ea typeface="Shadows Into Light Two"/>
                <a:cs typeface="Shadows Into Light Two"/>
                <a:sym typeface="Shadows Into Light Two"/>
              </a:defRPr>
            </a:lvl6pPr>
            <a:lvl7pPr marL="3200400" lvl="6" indent="-431800" algn="ctr" rtl="0">
              <a:spcBef>
                <a:spcPts val="0"/>
              </a:spcBef>
              <a:spcAft>
                <a:spcPts val="0"/>
              </a:spcAft>
              <a:buSzPts val="3200"/>
              <a:buFont typeface="Shadows Into Light Two"/>
              <a:buChar char="●"/>
              <a:defRPr sz="3200">
                <a:latin typeface="Shadows Into Light Two"/>
                <a:ea typeface="Shadows Into Light Two"/>
                <a:cs typeface="Shadows Into Light Two"/>
                <a:sym typeface="Shadows Into Light Two"/>
              </a:defRPr>
            </a:lvl7pPr>
            <a:lvl8pPr marL="3657600" lvl="7" indent="-431800" algn="ctr" rtl="0">
              <a:spcBef>
                <a:spcPts val="0"/>
              </a:spcBef>
              <a:spcAft>
                <a:spcPts val="0"/>
              </a:spcAft>
              <a:buSzPts val="3200"/>
              <a:buFont typeface="Shadows Into Light Two"/>
              <a:buChar char="○"/>
              <a:defRPr sz="3200">
                <a:latin typeface="Shadows Into Light Two"/>
                <a:ea typeface="Shadows Into Light Two"/>
                <a:cs typeface="Shadows Into Light Two"/>
                <a:sym typeface="Shadows Into Light Two"/>
              </a:defRPr>
            </a:lvl8pPr>
            <a:lvl9pPr marL="4114800" lvl="8" indent="-431800" algn="ctr">
              <a:spcBef>
                <a:spcPts val="0"/>
              </a:spcBef>
              <a:spcAft>
                <a:spcPts val="0"/>
              </a:spcAft>
              <a:buSzPts val="3200"/>
              <a:buFont typeface="Shadows Into Light Two"/>
              <a:buChar char="■"/>
              <a:defRPr sz="3200">
                <a:latin typeface="Shadows Into Light Two"/>
                <a:ea typeface="Shadows Into Light Two"/>
                <a:cs typeface="Shadows Into Light Two"/>
                <a:sym typeface="Shadows Into Light Two"/>
              </a:defRPr>
            </a:lvl9pPr>
          </a:lstStyle>
          <a:p>
            <a:endParaRPr/>
          </a:p>
        </p:txBody>
      </p:sp>
      <p:sp>
        <p:nvSpPr>
          <p:cNvPr id="83" name="Google Shape;83;p4"/>
          <p:cNvSpPr txBox="1"/>
          <p:nvPr/>
        </p:nvSpPr>
        <p:spPr>
          <a:xfrm>
            <a:off x="3593400" y="324175"/>
            <a:ext cx="1957200" cy="60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600">
                <a:solidFill>
                  <a:srgbClr val="65677F"/>
                </a:solidFill>
                <a:latin typeface="Chivo"/>
                <a:ea typeface="Chivo"/>
                <a:cs typeface="Chivo"/>
                <a:sym typeface="Chivo"/>
              </a:rPr>
              <a:t>“</a:t>
            </a:r>
            <a:endParaRPr sz="9600">
              <a:solidFill>
                <a:srgbClr val="65677F"/>
              </a:solidFill>
              <a:latin typeface="Chivo"/>
              <a:ea typeface="Chivo"/>
              <a:cs typeface="Chivo"/>
              <a:sym typeface="Chivo"/>
            </a:endParaRPr>
          </a:p>
        </p:txBody>
      </p:sp>
      <p:sp>
        <p:nvSpPr>
          <p:cNvPr id="84" name="Google Shape;84;p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85" name="Google Shape;85;p4"/>
          <p:cNvSpPr/>
          <p:nvPr/>
        </p:nvSpPr>
        <p:spPr>
          <a:xfrm rot="-6974255">
            <a:off x="8132622" y="3724110"/>
            <a:ext cx="213588" cy="281025"/>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96B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2579853" y="-136211"/>
            <a:ext cx="781013" cy="790965"/>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A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a:off x="2684780" y="88390"/>
            <a:ext cx="337444" cy="341744"/>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rot="4358823">
            <a:off x="3941098" y="4889269"/>
            <a:ext cx="375550" cy="380336"/>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AAED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rot="1151692">
            <a:off x="8434472" y="4226868"/>
            <a:ext cx="357870" cy="362297"/>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rot="-10153158">
            <a:off x="4729339" y="4449252"/>
            <a:ext cx="717468" cy="532972"/>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rot="943073">
            <a:off x="4813520" y="4340916"/>
            <a:ext cx="375504" cy="340343"/>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rot="-6648331">
            <a:off x="8563948" y="1186838"/>
            <a:ext cx="742053" cy="609292"/>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rot="2711984">
            <a:off x="4884709" y="-109436"/>
            <a:ext cx="799096" cy="593523"/>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AAED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6790083" y="4541690"/>
            <a:ext cx="781013" cy="790965"/>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A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rot="-5990705">
            <a:off x="8271773" y="2605766"/>
            <a:ext cx="663539" cy="601272"/>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rot="-4782675">
            <a:off x="8259070" y="2656361"/>
            <a:ext cx="337456" cy="341755"/>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1059765" y="251069"/>
            <a:ext cx="375578" cy="384506"/>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96B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7054212" y="316389"/>
            <a:ext cx="780996" cy="813747"/>
          </a:xfrm>
          <a:custGeom>
            <a:avLst/>
            <a:gdLst/>
            <a:ahLst/>
            <a:cxnLst/>
            <a:rect l="l" t="t" r="r" b="b"/>
            <a:pathLst>
              <a:path w="19959" h="20796" extrusionOk="0">
                <a:moveTo>
                  <a:pt x="9801" y="1"/>
                </a:moveTo>
                <a:lnTo>
                  <a:pt x="8785" y="60"/>
                </a:lnTo>
                <a:lnTo>
                  <a:pt x="7769" y="240"/>
                </a:lnTo>
                <a:lnTo>
                  <a:pt x="6753" y="538"/>
                </a:lnTo>
                <a:lnTo>
                  <a:pt x="5797" y="957"/>
                </a:lnTo>
                <a:lnTo>
                  <a:pt x="4901" y="1495"/>
                </a:lnTo>
                <a:lnTo>
                  <a:pt x="4004" y="2152"/>
                </a:lnTo>
                <a:lnTo>
                  <a:pt x="3347" y="2809"/>
                </a:lnTo>
                <a:lnTo>
                  <a:pt x="2630" y="3586"/>
                </a:lnTo>
                <a:lnTo>
                  <a:pt x="2032" y="4482"/>
                </a:lnTo>
                <a:lnTo>
                  <a:pt x="1435" y="5379"/>
                </a:lnTo>
                <a:lnTo>
                  <a:pt x="957" y="6335"/>
                </a:lnTo>
                <a:lnTo>
                  <a:pt x="538" y="7351"/>
                </a:lnTo>
                <a:lnTo>
                  <a:pt x="240" y="8307"/>
                </a:lnTo>
                <a:lnTo>
                  <a:pt x="60" y="9263"/>
                </a:lnTo>
                <a:lnTo>
                  <a:pt x="1" y="9860"/>
                </a:lnTo>
                <a:lnTo>
                  <a:pt x="60" y="10458"/>
                </a:lnTo>
                <a:lnTo>
                  <a:pt x="120" y="10936"/>
                </a:lnTo>
                <a:lnTo>
                  <a:pt x="240" y="11474"/>
                </a:lnTo>
                <a:lnTo>
                  <a:pt x="598" y="12489"/>
                </a:lnTo>
                <a:lnTo>
                  <a:pt x="957" y="13565"/>
                </a:lnTo>
                <a:lnTo>
                  <a:pt x="1076" y="13924"/>
                </a:lnTo>
                <a:lnTo>
                  <a:pt x="1136" y="14342"/>
                </a:lnTo>
                <a:lnTo>
                  <a:pt x="1136" y="15059"/>
                </a:lnTo>
                <a:lnTo>
                  <a:pt x="1136" y="15836"/>
                </a:lnTo>
                <a:lnTo>
                  <a:pt x="1196" y="16613"/>
                </a:lnTo>
                <a:lnTo>
                  <a:pt x="1375" y="17270"/>
                </a:lnTo>
                <a:lnTo>
                  <a:pt x="1554" y="17808"/>
                </a:lnTo>
                <a:lnTo>
                  <a:pt x="1734" y="18286"/>
                </a:lnTo>
                <a:lnTo>
                  <a:pt x="2032" y="18764"/>
                </a:lnTo>
                <a:lnTo>
                  <a:pt x="2331" y="19122"/>
                </a:lnTo>
                <a:lnTo>
                  <a:pt x="2690" y="19481"/>
                </a:lnTo>
                <a:lnTo>
                  <a:pt x="3048" y="19780"/>
                </a:lnTo>
                <a:lnTo>
                  <a:pt x="3466" y="20019"/>
                </a:lnTo>
                <a:lnTo>
                  <a:pt x="3885" y="20258"/>
                </a:lnTo>
                <a:lnTo>
                  <a:pt x="4363" y="20437"/>
                </a:lnTo>
                <a:lnTo>
                  <a:pt x="4841" y="20556"/>
                </a:lnTo>
                <a:lnTo>
                  <a:pt x="5319" y="20676"/>
                </a:lnTo>
                <a:lnTo>
                  <a:pt x="6335" y="20795"/>
                </a:lnTo>
                <a:lnTo>
                  <a:pt x="7410" y="20736"/>
                </a:lnTo>
                <a:lnTo>
                  <a:pt x="8546" y="20616"/>
                </a:lnTo>
                <a:lnTo>
                  <a:pt x="9681" y="20317"/>
                </a:lnTo>
                <a:lnTo>
                  <a:pt x="10757" y="20019"/>
                </a:lnTo>
                <a:lnTo>
                  <a:pt x="11832" y="19600"/>
                </a:lnTo>
                <a:lnTo>
                  <a:pt x="12848" y="19122"/>
                </a:lnTo>
                <a:lnTo>
                  <a:pt x="13744" y="18585"/>
                </a:lnTo>
                <a:lnTo>
                  <a:pt x="14521" y="17987"/>
                </a:lnTo>
                <a:lnTo>
                  <a:pt x="15238" y="17389"/>
                </a:lnTo>
                <a:lnTo>
                  <a:pt x="15896" y="16792"/>
                </a:lnTo>
                <a:lnTo>
                  <a:pt x="16613" y="16194"/>
                </a:lnTo>
                <a:lnTo>
                  <a:pt x="17270" y="15597"/>
                </a:lnTo>
                <a:lnTo>
                  <a:pt x="17867" y="14999"/>
                </a:lnTo>
                <a:lnTo>
                  <a:pt x="18465" y="14402"/>
                </a:lnTo>
                <a:lnTo>
                  <a:pt x="18943" y="13685"/>
                </a:lnTo>
                <a:lnTo>
                  <a:pt x="19361" y="12908"/>
                </a:lnTo>
                <a:lnTo>
                  <a:pt x="19541" y="12430"/>
                </a:lnTo>
                <a:lnTo>
                  <a:pt x="19660" y="11952"/>
                </a:lnTo>
                <a:lnTo>
                  <a:pt x="19839" y="11055"/>
                </a:lnTo>
                <a:lnTo>
                  <a:pt x="19959" y="10099"/>
                </a:lnTo>
                <a:lnTo>
                  <a:pt x="19899" y="9203"/>
                </a:lnTo>
                <a:lnTo>
                  <a:pt x="19780" y="8247"/>
                </a:lnTo>
                <a:lnTo>
                  <a:pt x="19600" y="7351"/>
                </a:lnTo>
                <a:lnTo>
                  <a:pt x="19302" y="6454"/>
                </a:lnTo>
                <a:lnTo>
                  <a:pt x="18943" y="5618"/>
                </a:lnTo>
                <a:lnTo>
                  <a:pt x="18465" y="4781"/>
                </a:lnTo>
                <a:lnTo>
                  <a:pt x="17867" y="3945"/>
                </a:lnTo>
                <a:lnTo>
                  <a:pt x="17150" y="3108"/>
                </a:lnTo>
                <a:lnTo>
                  <a:pt x="16374" y="2391"/>
                </a:lnTo>
                <a:lnTo>
                  <a:pt x="15537" y="1793"/>
                </a:lnTo>
                <a:lnTo>
                  <a:pt x="14700" y="1256"/>
                </a:lnTo>
                <a:lnTo>
                  <a:pt x="13744" y="777"/>
                </a:lnTo>
                <a:lnTo>
                  <a:pt x="12788" y="419"/>
                </a:lnTo>
                <a:lnTo>
                  <a:pt x="11772" y="180"/>
                </a:lnTo>
                <a:lnTo>
                  <a:pt x="10816"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rot="3741390">
            <a:off x="7058695" y="114017"/>
            <a:ext cx="440145" cy="450608"/>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174209" y="985454"/>
            <a:ext cx="910004" cy="824609"/>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307522" y="1536823"/>
            <a:ext cx="337444" cy="341744"/>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rot="10592571">
            <a:off x="1931803" y="4671974"/>
            <a:ext cx="876846" cy="651353"/>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rot="-7924689">
            <a:off x="127751" y="2727519"/>
            <a:ext cx="676415" cy="502513"/>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AAED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rot="-1232342">
            <a:off x="584556" y="2630487"/>
            <a:ext cx="274505" cy="281030"/>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rot="5968943">
            <a:off x="379973" y="3976490"/>
            <a:ext cx="663471" cy="671935"/>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rot="1319053">
            <a:off x="-51439" y="1007787"/>
            <a:ext cx="601219" cy="941593"/>
          </a:xfrm>
          <a:custGeom>
            <a:avLst/>
            <a:gdLst/>
            <a:ahLst/>
            <a:cxnLst/>
            <a:rect l="l" t="t" r="r" b="b"/>
            <a:pathLst>
              <a:path w="27548" h="43144" extrusionOk="0">
                <a:moveTo>
                  <a:pt x="16075" y="657"/>
                </a:moveTo>
                <a:lnTo>
                  <a:pt x="16135" y="896"/>
                </a:lnTo>
                <a:lnTo>
                  <a:pt x="15477" y="777"/>
                </a:lnTo>
                <a:lnTo>
                  <a:pt x="16075" y="657"/>
                </a:lnTo>
                <a:close/>
                <a:moveTo>
                  <a:pt x="8068" y="9322"/>
                </a:moveTo>
                <a:lnTo>
                  <a:pt x="7829" y="9382"/>
                </a:lnTo>
                <a:lnTo>
                  <a:pt x="7649" y="9441"/>
                </a:lnTo>
                <a:lnTo>
                  <a:pt x="7590" y="9621"/>
                </a:lnTo>
                <a:lnTo>
                  <a:pt x="7590" y="9740"/>
                </a:lnTo>
                <a:lnTo>
                  <a:pt x="7590" y="9919"/>
                </a:lnTo>
                <a:lnTo>
                  <a:pt x="7709" y="10039"/>
                </a:lnTo>
                <a:lnTo>
                  <a:pt x="7829" y="10099"/>
                </a:lnTo>
                <a:lnTo>
                  <a:pt x="8008" y="10039"/>
                </a:lnTo>
                <a:lnTo>
                  <a:pt x="8127" y="9979"/>
                </a:lnTo>
                <a:lnTo>
                  <a:pt x="8247" y="9860"/>
                </a:lnTo>
                <a:lnTo>
                  <a:pt x="8366" y="9621"/>
                </a:lnTo>
                <a:lnTo>
                  <a:pt x="8366" y="9501"/>
                </a:lnTo>
                <a:lnTo>
                  <a:pt x="8366" y="9382"/>
                </a:lnTo>
                <a:lnTo>
                  <a:pt x="8247" y="9322"/>
                </a:lnTo>
                <a:close/>
                <a:moveTo>
                  <a:pt x="6992" y="12369"/>
                </a:moveTo>
                <a:lnTo>
                  <a:pt x="6872" y="12429"/>
                </a:lnTo>
                <a:lnTo>
                  <a:pt x="6693" y="12489"/>
                </a:lnTo>
                <a:lnTo>
                  <a:pt x="6633" y="12608"/>
                </a:lnTo>
                <a:lnTo>
                  <a:pt x="6574" y="12788"/>
                </a:lnTo>
                <a:lnTo>
                  <a:pt x="6574" y="12967"/>
                </a:lnTo>
                <a:lnTo>
                  <a:pt x="6574" y="13086"/>
                </a:lnTo>
                <a:lnTo>
                  <a:pt x="6693" y="13146"/>
                </a:lnTo>
                <a:lnTo>
                  <a:pt x="6872" y="13206"/>
                </a:lnTo>
                <a:lnTo>
                  <a:pt x="6992" y="13146"/>
                </a:lnTo>
                <a:lnTo>
                  <a:pt x="7171" y="13086"/>
                </a:lnTo>
                <a:lnTo>
                  <a:pt x="7231" y="12967"/>
                </a:lnTo>
                <a:lnTo>
                  <a:pt x="7291" y="12788"/>
                </a:lnTo>
                <a:lnTo>
                  <a:pt x="7291" y="12608"/>
                </a:lnTo>
                <a:lnTo>
                  <a:pt x="7291" y="12489"/>
                </a:lnTo>
                <a:lnTo>
                  <a:pt x="7171" y="12429"/>
                </a:lnTo>
                <a:lnTo>
                  <a:pt x="6992" y="12369"/>
                </a:lnTo>
                <a:close/>
                <a:moveTo>
                  <a:pt x="4124" y="12847"/>
                </a:moveTo>
                <a:lnTo>
                  <a:pt x="3944" y="12967"/>
                </a:lnTo>
                <a:lnTo>
                  <a:pt x="3885" y="13086"/>
                </a:lnTo>
                <a:lnTo>
                  <a:pt x="3765" y="13266"/>
                </a:lnTo>
                <a:lnTo>
                  <a:pt x="3705" y="13445"/>
                </a:lnTo>
                <a:lnTo>
                  <a:pt x="3705" y="13624"/>
                </a:lnTo>
                <a:lnTo>
                  <a:pt x="3765" y="13744"/>
                </a:lnTo>
                <a:lnTo>
                  <a:pt x="3885" y="13863"/>
                </a:lnTo>
                <a:lnTo>
                  <a:pt x="4303" y="13863"/>
                </a:lnTo>
                <a:lnTo>
                  <a:pt x="4482" y="13744"/>
                </a:lnTo>
                <a:lnTo>
                  <a:pt x="4602" y="13564"/>
                </a:lnTo>
                <a:lnTo>
                  <a:pt x="4662" y="13385"/>
                </a:lnTo>
                <a:lnTo>
                  <a:pt x="4662" y="13146"/>
                </a:lnTo>
                <a:lnTo>
                  <a:pt x="4542" y="12967"/>
                </a:lnTo>
                <a:lnTo>
                  <a:pt x="4363" y="12847"/>
                </a:lnTo>
                <a:close/>
                <a:moveTo>
                  <a:pt x="8127" y="14819"/>
                </a:moveTo>
                <a:lnTo>
                  <a:pt x="7948" y="14999"/>
                </a:lnTo>
                <a:lnTo>
                  <a:pt x="7948" y="15178"/>
                </a:lnTo>
                <a:lnTo>
                  <a:pt x="7948" y="15596"/>
                </a:lnTo>
                <a:lnTo>
                  <a:pt x="7948" y="15835"/>
                </a:lnTo>
                <a:lnTo>
                  <a:pt x="8008" y="15955"/>
                </a:lnTo>
                <a:lnTo>
                  <a:pt x="8068" y="16074"/>
                </a:lnTo>
                <a:lnTo>
                  <a:pt x="8187" y="16014"/>
                </a:lnTo>
                <a:lnTo>
                  <a:pt x="8366" y="15835"/>
                </a:lnTo>
                <a:lnTo>
                  <a:pt x="8486" y="15596"/>
                </a:lnTo>
                <a:lnTo>
                  <a:pt x="8546" y="15357"/>
                </a:lnTo>
                <a:lnTo>
                  <a:pt x="8486" y="15118"/>
                </a:lnTo>
                <a:lnTo>
                  <a:pt x="8426" y="14939"/>
                </a:lnTo>
                <a:lnTo>
                  <a:pt x="8307" y="14819"/>
                </a:lnTo>
                <a:close/>
                <a:moveTo>
                  <a:pt x="5259" y="15417"/>
                </a:moveTo>
                <a:lnTo>
                  <a:pt x="5020" y="15477"/>
                </a:lnTo>
                <a:lnTo>
                  <a:pt x="4841" y="15656"/>
                </a:lnTo>
                <a:lnTo>
                  <a:pt x="4662" y="15895"/>
                </a:lnTo>
                <a:lnTo>
                  <a:pt x="4602" y="16194"/>
                </a:lnTo>
                <a:lnTo>
                  <a:pt x="4542" y="16433"/>
                </a:lnTo>
                <a:lnTo>
                  <a:pt x="4662" y="16672"/>
                </a:lnTo>
                <a:lnTo>
                  <a:pt x="4841" y="16791"/>
                </a:lnTo>
                <a:lnTo>
                  <a:pt x="4901" y="16851"/>
                </a:lnTo>
                <a:lnTo>
                  <a:pt x="5020" y="16851"/>
                </a:lnTo>
                <a:lnTo>
                  <a:pt x="5259" y="16731"/>
                </a:lnTo>
                <a:lnTo>
                  <a:pt x="5438" y="16552"/>
                </a:lnTo>
                <a:lnTo>
                  <a:pt x="5618" y="16313"/>
                </a:lnTo>
                <a:lnTo>
                  <a:pt x="5737" y="16074"/>
                </a:lnTo>
                <a:lnTo>
                  <a:pt x="5737" y="15775"/>
                </a:lnTo>
                <a:lnTo>
                  <a:pt x="5677" y="15596"/>
                </a:lnTo>
                <a:lnTo>
                  <a:pt x="5558" y="15477"/>
                </a:lnTo>
                <a:lnTo>
                  <a:pt x="5498" y="15417"/>
                </a:lnTo>
                <a:close/>
                <a:moveTo>
                  <a:pt x="7171" y="18166"/>
                </a:moveTo>
                <a:lnTo>
                  <a:pt x="6992" y="18225"/>
                </a:lnTo>
                <a:lnTo>
                  <a:pt x="6872" y="18345"/>
                </a:lnTo>
                <a:lnTo>
                  <a:pt x="6813" y="18524"/>
                </a:lnTo>
                <a:lnTo>
                  <a:pt x="6813" y="18703"/>
                </a:lnTo>
                <a:lnTo>
                  <a:pt x="6813" y="18883"/>
                </a:lnTo>
                <a:lnTo>
                  <a:pt x="6872" y="19002"/>
                </a:lnTo>
                <a:lnTo>
                  <a:pt x="6992" y="19122"/>
                </a:lnTo>
                <a:lnTo>
                  <a:pt x="7171" y="19122"/>
                </a:lnTo>
                <a:lnTo>
                  <a:pt x="7351" y="19062"/>
                </a:lnTo>
                <a:lnTo>
                  <a:pt x="7470" y="18942"/>
                </a:lnTo>
                <a:lnTo>
                  <a:pt x="7530" y="18763"/>
                </a:lnTo>
                <a:lnTo>
                  <a:pt x="7530" y="18584"/>
                </a:lnTo>
                <a:lnTo>
                  <a:pt x="7530" y="18405"/>
                </a:lnTo>
                <a:lnTo>
                  <a:pt x="7470" y="18285"/>
                </a:lnTo>
                <a:lnTo>
                  <a:pt x="7351" y="18166"/>
                </a:lnTo>
                <a:close/>
                <a:moveTo>
                  <a:pt x="4064" y="18763"/>
                </a:moveTo>
                <a:lnTo>
                  <a:pt x="3885" y="18883"/>
                </a:lnTo>
                <a:lnTo>
                  <a:pt x="3705" y="19002"/>
                </a:lnTo>
                <a:lnTo>
                  <a:pt x="3586" y="19181"/>
                </a:lnTo>
                <a:lnTo>
                  <a:pt x="3586" y="19420"/>
                </a:lnTo>
                <a:lnTo>
                  <a:pt x="3705" y="19659"/>
                </a:lnTo>
                <a:lnTo>
                  <a:pt x="3825" y="19779"/>
                </a:lnTo>
                <a:lnTo>
                  <a:pt x="4004" y="19839"/>
                </a:lnTo>
                <a:lnTo>
                  <a:pt x="4183" y="19839"/>
                </a:lnTo>
                <a:lnTo>
                  <a:pt x="4303" y="19719"/>
                </a:lnTo>
                <a:lnTo>
                  <a:pt x="4423" y="19600"/>
                </a:lnTo>
                <a:lnTo>
                  <a:pt x="4542" y="19420"/>
                </a:lnTo>
                <a:lnTo>
                  <a:pt x="4542" y="19241"/>
                </a:lnTo>
                <a:lnTo>
                  <a:pt x="4542" y="19062"/>
                </a:lnTo>
                <a:lnTo>
                  <a:pt x="4423" y="18823"/>
                </a:lnTo>
                <a:lnTo>
                  <a:pt x="4243" y="18763"/>
                </a:lnTo>
                <a:close/>
                <a:moveTo>
                  <a:pt x="7590" y="20855"/>
                </a:moveTo>
                <a:lnTo>
                  <a:pt x="7351" y="20914"/>
                </a:lnTo>
                <a:lnTo>
                  <a:pt x="7052" y="21094"/>
                </a:lnTo>
                <a:lnTo>
                  <a:pt x="6813" y="21333"/>
                </a:lnTo>
                <a:lnTo>
                  <a:pt x="6693" y="21572"/>
                </a:lnTo>
                <a:lnTo>
                  <a:pt x="6693" y="21751"/>
                </a:lnTo>
                <a:lnTo>
                  <a:pt x="6753" y="21930"/>
                </a:lnTo>
                <a:lnTo>
                  <a:pt x="6932" y="22050"/>
                </a:lnTo>
                <a:lnTo>
                  <a:pt x="7171" y="22109"/>
                </a:lnTo>
                <a:lnTo>
                  <a:pt x="7410" y="22050"/>
                </a:lnTo>
                <a:lnTo>
                  <a:pt x="7649" y="21930"/>
                </a:lnTo>
                <a:lnTo>
                  <a:pt x="7888" y="21691"/>
                </a:lnTo>
                <a:lnTo>
                  <a:pt x="8068" y="21333"/>
                </a:lnTo>
                <a:lnTo>
                  <a:pt x="8068" y="21094"/>
                </a:lnTo>
                <a:lnTo>
                  <a:pt x="8008" y="20914"/>
                </a:lnTo>
                <a:lnTo>
                  <a:pt x="7829" y="20855"/>
                </a:lnTo>
                <a:close/>
                <a:moveTo>
                  <a:pt x="3466" y="22169"/>
                </a:moveTo>
                <a:lnTo>
                  <a:pt x="3347" y="22229"/>
                </a:lnTo>
                <a:lnTo>
                  <a:pt x="3287" y="22348"/>
                </a:lnTo>
                <a:lnTo>
                  <a:pt x="3227" y="22528"/>
                </a:lnTo>
                <a:lnTo>
                  <a:pt x="3227" y="22707"/>
                </a:lnTo>
                <a:lnTo>
                  <a:pt x="3287" y="22826"/>
                </a:lnTo>
                <a:lnTo>
                  <a:pt x="3407" y="22946"/>
                </a:lnTo>
                <a:lnTo>
                  <a:pt x="3586" y="23006"/>
                </a:lnTo>
                <a:lnTo>
                  <a:pt x="3825" y="23006"/>
                </a:lnTo>
                <a:lnTo>
                  <a:pt x="3944" y="22886"/>
                </a:lnTo>
                <a:lnTo>
                  <a:pt x="4064" y="22767"/>
                </a:lnTo>
                <a:lnTo>
                  <a:pt x="4064" y="22647"/>
                </a:lnTo>
                <a:lnTo>
                  <a:pt x="4064" y="22528"/>
                </a:lnTo>
                <a:lnTo>
                  <a:pt x="4004" y="22348"/>
                </a:lnTo>
                <a:lnTo>
                  <a:pt x="3825" y="22229"/>
                </a:lnTo>
                <a:lnTo>
                  <a:pt x="3646" y="22169"/>
                </a:lnTo>
                <a:close/>
                <a:moveTo>
                  <a:pt x="5080" y="23424"/>
                </a:moveTo>
                <a:lnTo>
                  <a:pt x="4960" y="23484"/>
                </a:lnTo>
                <a:lnTo>
                  <a:pt x="4721" y="23723"/>
                </a:lnTo>
                <a:lnTo>
                  <a:pt x="4662" y="23902"/>
                </a:lnTo>
                <a:lnTo>
                  <a:pt x="4602" y="24022"/>
                </a:lnTo>
                <a:lnTo>
                  <a:pt x="4721" y="24141"/>
                </a:lnTo>
                <a:lnTo>
                  <a:pt x="5199" y="24141"/>
                </a:lnTo>
                <a:lnTo>
                  <a:pt x="5319" y="24081"/>
                </a:lnTo>
                <a:lnTo>
                  <a:pt x="5379" y="23962"/>
                </a:lnTo>
                <a:lnTo>
                  <a:pt x="5319" y="23842"/>
                </a:lnTo>
                <a:lnTo>
                  <a:pt x="5199" y="23544"/>
                </a:lnTo>
                <a:lnTo>
                  <a:pt x="5080" y="23424"/>
                </a:lnTo>
                <a:close/>
                <a:moveTo>
                  <a:pt x="9800" y="23424"/>
                </a:moveTo>
                <a:lnTo>
                  <a:pt x="9621" y="23484"/>
                </a:lnTo>
                <a:lnTo>
                  <a:pt x="9561" y="23544"/>
                </a:lnTo>
                <a:lnTo>
                  <a:pt x="9502" y="23723"/>
                </a:lnTo>
                <a:lnTo>
                  <a:pt x="9502" y="23902"/>
                </a:lnTo>
                <a:lnTo>
                  <a:pt x="9561" y="24081"/>
                </a:lnTo>
                <a:lnTo>
                  <a:pt x="9621" y="24201"/>
                </a:lnTo>
                <a:lnTo>
                  <a:pt x="9741" y="24261"/>
                </a:lnTo>
                <a:lnTo>
                  <a:pt x="10099" y="24261"/>
                </a:lnTo>
                <a:lnTo>
                  <a:pt x="10219" y="24201"/>
                </a:lnTo>
                <a:lnTo>
                  <a:pt x="10279" y="24022"/>
                </a:lnTo>
                <a:lnTo>
                  <a:pt x="10279" y="23842"/>
                </a:lnTo>
                <a:lnTo>
                  <a:pt x="10219" y="23723"/>
                </a:lnTo>
                <a:lnTo>
                  <a:pt x="10099" y="23544"/>
                </a:lnTo>
                <a:lnTo>
                  <a:pt x="9980" y="23424"/>
                </a:lnTo>
                <a:close/>
                <a:moveTo>
                  <a:pt x="3227" y="24978"/>
                </a:moveTo>
                <a:lnTo>
                  <a:pt x="3108" y="25097"/>
                </a:lnTo>
                <a:lnTo>
                  <a:pt x="2988" y="25276"/>
                </a:lnTo>
                <a:lnTo>
                  <a:pt x="2929" y="25456"/>
                </a:lnTo>
                <a:lnTo>
                  <a:pt x="2869" y="25635"/>
                </a:lnTo>
                <a:lnTo>
                  <a:pt x="2929" y="25814"/>
                </a:lnTo>
                <a:lnTo>
                  <a:pt x="3048" y="25934"/>
                </a:lnTo>
                <a:lnTo>
                  <a:pt x="3466" y="25934"/>
                </a:lnTo>
                <a:lnTo>
                  <a:pt x="3586" y="25814"/>
                </a:lnTo>
                <a:lnTo>
                  <a:pt x="3705" y="25635"/>
                </a:lnTo>
                <a:lnTo>
                  <a:pt x="3765" y="25456"/>
                </a:lnTo>
                <a:lnTo>
                  <a:pt x="3825" y="25276"/>
                </a:lnTo>
                <a:lnTo>
                  <a:pt x="3765" y="25097"/>
                </a:lnTo>
                <a:lnTo>
                  <a:pt x="3646" y="24978"/>
                </a:lnTo>
                <a:close/>
                <a:moveTo>
                  <a:pt x="6932" y="24858"/>
                </a:moveTo>
                <a:lnTo>
                  <a:pt x="6813" y="24918"/>
                </a:lnTo>
                <a:lnTo>
                  <a:pt x="6753" y="24978"/>
                </a:lnTo>
                <a:lnTo>
                  <a:pt x="6574" y="25276"/>
                </a:lnTo>
                <a:lnTo>
                  <a:pt x="6574" y="25456"/>
                </a:lnTo>
                <a:lnTo>
                  <a:pt x="6633" y="25635"/>
                </a:lnTo>
                <a:lnTo>
                  <a:pt x="6753" y="25874"/>
                </a:lnTo>
                <a:lnTo>
                  <a:pt x="6872" y="26053"/>
                </a:lnTo>
                <a:lnTo>
                  <a:pt x="6992" y="26173"/>
                </a:lnTo>
                <a:lnTo>
                  <a:pt x="7171" y="26233"/>
                </a:lnTo>
                <a:lnTo>
                  <a:pt x="7291" y="26233"/>
                </a:lnTo>
                <a:lnTo>
                  <a:pt x="7410" y="26053"/>
                </a:lnTo>
                <a:lnTo>
                  <a:pt x="7530" y="25814"/>
                </a:lnTo>
                <a:lnTo>
                  <a:pt x="7530" y="25515"/>
                </a:lnTo>
                <a:lnTo>
                  <a:pt x="7410" y="25276"/>
                </a:lnTo>
                <a:lnTo>
                  <a:pt x="7291" y="25037"/>
                </a:lnTo>
                <a:lnTo>
                  <a:pt x="7111" y="24918"/>
                </a:lnTo>
                <a:lnTo>
                  <a:pt x="6932" y="24858"/>
                </a:lnTo>
                <a:close/>
                <a:moveTo>
                  <a:pt x="10099" y="27368"/>
                </a:moveTo>
                <a:lnTo>
                  <a:pt x="9980" y="27428"/>
                </a:lnTo>
                <a:lnTo>
                  <a:pt x="9800" y="27667"/>
                </a:lnTo>
                <a:lnTo>
                  <a:pt x="9681" y="27906"/>
                </a:lnTo>
                <a:lnTo>
                  <a:pt x="9681" y="28145"/>
                </a:lnTo>
                <a:lnTo>
                  <a:pt x="9741" y="28204"/>
                </a:lnTo>
                <a:lnTo>
                  <a:pt x="9800" y="28264"/>
                </a:lnTo>
                <a:lnTo>
                  <a:pt x="9920" y="28324"/>
                </a:lnTo>
                <a:lnTo>
                  <a:pt x="10040" y="28264"/>
                </a:lnTo>
                <a:lnTo>
                  <a:pt x="10398" y="28204"/>
                </a:lnTo>
                <a:lnTo>
                  <a:pt x="10458" y="28145"/>
                </a:lnTo>
                <a:lnTo>
                  <a:pt x="10458" y="27906"/>
                </a:lnTo>
                <a:lnTo>
                  <a:pt x="10398" y="27667"/>
                </a:lnTo>
                <a:lnTo>
                  <a:pt x="10338" y="27487"/>
                </a:lnTo>
                <a:lnTo>
                  <a:pt x="10279" y="27368"/>
                </a:lnTo>
                <a:close/>
                <a:moveTo>
                  <a:pt x="7769" y="28563"/>
                </a:moveTo>
                <a:lnTo>
                  <a:pt x="7530" y="28623"/>
                </a:lnTo>
                <a:lnTo>
                  <a:pt x="7410" y="28683"/>
                </a:lnTo>
                <a:lnTo>
                  <a:pt x="7291" y="28862"/>
                </a:lnTo>
                <a:lnTo>
                  <a:pt x="7231" y="29041"/>
                </a:lnTo>
                <a:lnTo>
                  <a:pt x="7231" y="29220"/>
                </a:lnTo>
                <a:lnTo>
                  <a:pt x="7231" y="29400"/>
                </a:lnTo>
                <a:lnTo>
                  <a:pt x="7351" y="29459"/>
                </a:lnTo>
                <a:lnTo>
                  <a:pt x="7530" y="29519"/>
                </a:lnTo>
                <a:lnTo>
                  <a:pt x="7769" y="29459"/>
                </a:lnTo>
                <a:lnTo>
                  <a:pt x="7888" y="29400"/>
                </a:lnTo>
                <a:lnTo>
                  <a:pt x="8008" y="29220"/>
                </a:lnTo>
                <a:lnTo>
                  <a:pt x="8068" y="29041"/>
                </a:lnTo>
                <a:lnTo>
                  <a:pt x="8068" y="28862"/>
                </a:lnTo>
                <a:lnTo>
                  <a:pt x="8068" y="28683"/>
                </a:lnTo>
                <a:lnTo>
                  <a:pt x="7948" y="28623"/>
                </a:lnTo>
                <a:lnTo>
                  <a:pt x="7769" y="28563"/>
                </a:lnTo>
                <a:close/>
                <a:moveTo>
                  <a:pt x="4901" y="28563"/>
                </a:moveTo>
                <a:lnTo>
                  <a:pt x="4781" y="28683"/>
                </a:lnTo>
                <a:lnTo>
                  <a:pt x="4602" y="28802"/>
                </a:lnTo>
                <a:lnTo>
                  <a:pt x="4542" y="29041"/>
                </a:lnTo>
                <a:lnTo>
                  <a:pt x="4542" y="29280"/>
                </a:lnTo>
                <a:lnTo>
                  <a:pt x="4602" y="29519"/>
                </a:lnTo>
                <a:lnTo>
                  <a:pt x="4781" y="29639"/>
                </a:lnTo>
                <a:lnTo>
                  <a:pt x="4960" y="29698"/>
                </a:lnTo>
                <a:lnTo>
                  <a:pt x="5199" y="29698"/>
                </a:lnTo>
                <a:lnTo>
                  <a:pt x="5379" y="29579"/>
                </a:lnTo>
                <a:lnTo>
                  <a:pt x="5498" y="29400"/>
                </a:lnTo>
                <a:lnTo>
                  <a:pt x="5558" y="29161"/>
                </a:lnTo>
                <a:lnTo>
                  <a:pt x="5498" y="28922"/>
                </a:lnTo>
                <a:lnTo>
                  <a:pt x="5379" y="28802"/>
                </a:lnTo>
                <a:lnTo>
                  <a:pt x="5259" y="28683"/>
                </a:lnTo>
                <a:lnTo>
                  <a:pt x="5080" y="28623"/>
                </a:lnTo>
                <a:lnTo>
                  <a:pt x="4901" y="28563"/>
                </a:lnTo>
                <a:close/>
                <a:moveTo>
                  <a:pt x="2271" y="28742"/>
                </a:moveTo>
                <a:lnTo>
                  <a:pt x="2152" y="28802"/>
                </a:lnTo>
                <a:lnTo>
                  <a:pt x="1973" y="28981"/>
                </a:lnTo>
                <a:lnTo>
                  <a:pt x="1853" y="29161"/>
                </a:lnTo>
                <a:lnTo>
                  <a:pt x="1734" y="29340"/>
                </a:lnTo>
                <a:lnTo>
                  <a:pt x="1734" y="29519"/>
                </a:lnTo>
                <a:lnTo>
                  <a:pt x="1793" y="29698"/>
                </a:lnTo>
                <a:lnTo>
                  <a:pt x="1973" y="29758"/>
                </a:lnTo>
                <a:lnTo>
                  <a:pt x="2212" y="29758"/>
                </a:lnTo>
                <a:lnTo>
                  <a:pt x="2391" y="29698"/>
                </a:lnTo>
                <a:lnTo>
                  <a:pt x="2510" y="29579"/>
                </a:lnTo>
                <a:lnTo>
                  <a:pt x="2630" y="29340"/>
                </a:lnTo>
                <a:lnTo>
                  <a:pt x="2630" y="29161"/>
                </a:lnTo>
                <a:lnTo>
                  <a:pt x="2630" y="28981"/>
                </a:lnTo>
                <a:lnTo>
                  <a:pt x="2570" y="28802"/>
                </a:lnTo>
                <a:lnTo>
                  <a:pt x="2510" y="28742"/>
                </a:lnTo>
                <a:close/>
                <a:moveTo>
                  <a:pt x="10338" y="29459"/>
                </a:moveTo>
                <a:lnTo>
                  <a:pt x="10099" y="29519"/>
                </a:lnTo>
                <a:lnTo>
                  <a:pt x="9980" y="29698"/>
                </a:lnTo>
                <a:lnTo>
                  <a:pt x="9860" y="29937"/>
                </a:lnTo>
                <a:lnTo>
                  <a:pt x="9920" y="30117"/>
                </a:lnTo>
                <a:lnTo>
                  <a:pt x="9980" y="30236"/>
                </a:lnTo>
                <a:lnTo>
                  <a:pt x="10099" y="30356"/>
                </a:lnTo>
                <a:lnTo>
                  <a:pt x="10159" y="30535"/>
                </a:lnTo>
                <a:lnTo>
                  <a:pt x="10219" y="30595"/>
                </a:lnTo>
                <a:lnTo>
                  <a:pt x="10338" y="30535"/>
                </a:lnTo>
                <a:lnTo>
                  <a:pt x="10458" y="30475"/>
                </a:lnTo>
                <a:lnTo>
                  <a:pt x="10577" y="30236"/>
                </a:lnTo>
                <a:lnTo>
                  <a:pt x="10697" y="29997"/>
                </a:lnTo>
                <a:lnTo>
                  <a:pt x="10637" y="29639"/>
                </a:lnTo>
                <a:lnTo>
                  <a:pt x="10577" y="29519"/>
                </a:lnTo>
                <a:lnTo>
                  <a:pt x="10518" y="29459"/>
                </a:lnTo>
                <a:close/>
                <a:moveTo>
                  <a:pt x="5080" y="32268"/>
                </a:moveTo>
                <a:lnTo>
                  <a:pt x="5020" y="32387"/>
                </a:lnTo>
                <a:lnTo>
                  <a:pt x="4960" y="32567"/>
                </a:lnTo>
                <a:lnTo>
                  <a:pt x="5020" y="32925"/>
                </a:lnTo>
                <a:lnTo>
                  <a:pt x="5080" y="33045"/>
                </a:lnTo>
                <a:lnTo>
                  <a:pt x="5140" y="33104"/>
                </a:lnTo>
                <a:lnTo>
                  <a:pt x="5259" y="33045"/>
                </a:lnTo>
                <a:lnTo>
                  <a:pt x="5498" y="32865"/>
                </a:lnTo>
                <a:lnTo>
                  <a:pt x="5618" y="32746"/>
                </a:lnTo>
                <a:lnTo>
                  <a:pt x="5677" y="32626"/>
                </a:lnTo>
                <a:lnTo>
                  <a:pt x="5618" y="32507"/>
                </a:lnTo>
                <a:lnTo>
                  <a:pt x="5498" y="32387"/>
                </a:lnTo>
                <a:lnTo>
                  <a:pt x="5259" y="32268"/>
                </a:lnTo>
                <a:close/>
                <a:moveTo>
                  <a:pt x="7888" y="32447"/>
                </a:moveTo>
                <a:lnTo>
                  <a:pt x="7709" y="32507"/>
                </a:lnTo>
                <a:lnTo>
                  <a:pt x="7590" y="32567"/>
                </a:lnTo>
                <a:lnTo>
                  <a:pt x="7530" y="32686"/>
                </a:lnTo>
                <a:lnTo>
                  <a:pt x="7530" y="32865"/>
                </a:lnTo>
                <a:lnTo>
                  <a:pt x="7530" y="32985"/>
                </a:lnTo>
                <a:lnTo>
                  <a:pt x="7649" y="33164"/>
                </a:lnTo>
                <a:lnTo>
                  <a:pt x="7829" y="33224"/>
                </a:lnTo>
                <a:lnTo>
                  <a:pt x="8008" y="33284"/>
                </a:lnTo>
                <a:lnTo>
                  <a:pt x="8187" y="33284"/>
                </a:lnTo>
                <a:lnTo>
                  <a:pt x="8366" y="33164"/>
                </a:lnTo>
                <a:lnTo>
                  <a:pt x="8426" y="33045"/>
                </a:lnTo>
                <a:lnTo>
                  <a:pt x="8426" y="32865"/>
                </a:lnTo>
                <a:lnTo>
                  <a:pt x="8426" y="32746"/>
                </a:lnTo>
                <a:lnTo>
                  <a:pt x="8307" y="32567"/>
                </a:lnTo>
                <a:lnTo>
                  <a:pt x="8127" y="32447"/>
                </a:lnTo>
                <a:close/>
                <a:moveTo>
                  <a:pt x="11235" y="32686"/>
                </a:moveTo>
                <a:lnTo>
                  <a:pt x="11055" y="32746"/>
                </a:lnTo>
                <a:lnTo>
                  <a:pt x="10936" y="32925"/>
                </a:lnTo>
                <a:lnTo>
                  <a:pt x="10816" y="33104"/>
                </a:lnTo>
                <a:lnTo>
                  <a:pt x="10816" y="33343"/>
                </a:lnTo>
                <a:lnTo>
                  <a:pt x="10816" y="33523"/>
                </a:lnTo>
                <a:lnTo>
                  <a:pt x="10876" y="33762"/>
                </a:lnTo>
                <a:lnTo>
                  <a:pt x="10996" y="33881"/>
                </a:lnTo>
                <a:lnTo>
                  <a:pt x="11115" y="33941"/>
                </a:lnTo>
                <a:lnTo>
                  <a:pt x="11354" y="33941"/>
                </a:lnTo>
                <a:lnTo>
                  <a:pt x="11533" y="33821"/>
                </a:lnTo>
                <a:lnTo>
                  <a:pt x="11593" y="33582"/>
                </a:lnTo>
                <a:lnTo>
                  <a:pt x="11653" y="33343"/>
                </a:lnTo>
                <a:lnTo>
                  <a:pt x="11653" y="33104"/>
                </a:lnTo>
                <a:lnTo>
                  <a:pt x="11593" y="32925"/>
                </a:lnTo>
                <a:lnTo>
                  <a:pt x="11474" y="32746"/>
                </a:lnTo>
                <a:lnTo>
                  <a:pt x="11235" y="32686"/>
                </a:lnTo>
                <a:close/>
                <a:moveTo>
                  <a:pt x="8008" y="35076"/>
                </a:moveTo>
                <a:lnTo>
                  <a:pt x="7888" y="35196"/>
                </a:lnTo>
                <a:lnTo>
                  <a:pt x="7769" y="35315"/>
                </a:lnTo>
                <a:lnTo>
                  <a:pt x="7709" y="35495"/>
                </a:lnTo>
                <a:lnTo>
                  <a:pt x="7709" y="35674"/>
                </a:lnTo>
                <a:lnTo>
                  <a:pt x="7769" y="35793"/>
                </a:lnTo>
                <a:lnTo>
                  <a:pt x="7888" y="35913"/>
                </a:lnTo>
                <a:lnTo>
                  <a:pt x="8247" y="35913"/>
                </a:lnTo>
                <a:lnTo>
                  <a:pt x="8366" y="35793"/>
                </a:lnTo>
                <a:lnTo>
                  <a:pt x="8486" y="35674"/>
                </a:lnTo>
                <a:lnTo>
                  <a:pt x="8546" y="35495"/>
                </a:lnTo>
                <a:lnTo>
                  <a:pt x="8546" y="35315"/>
                </a:lnTo>
                <a:lnTo>
                  <a:pt x="8486" y="35196"/>
                </a:lnTo>
                <a:lnTo>
                  <a:pt x="8366" y="35076"/>
                </a:lnTo>
                <a:close/>
                <a:moveTo>
                  <a:pt x="14163" y="36152"/>
                </a:moveTo>
                <a:lnTo>
                  <a:pt x="13924" y="36271"/>
                </a:lnTo>
                <a:lnTo>
                  <a:pt x="13685" y="36391"/>
                </a:lnTo>
                <a:lnTo>
                  <a:pt x="13505" y="36570"/>
                </a:lnTo>
                <a:lnTo>
                  <a:pt x="13147" y="37048"/>
                </a:lnTo>
                <a:lnTo>
                  <a:pt x="12788" y="37646"/>
                </a:lnTo>
                <a:lnTo>
                  <a:pt x="12549" y="38184"/>
                </a:lnTo>
                <a:lnTo>
                  <a:pt x="12430" y="38721"/>
                </a:lnTo>
                <a:lnTo>
                  <a:pt x="12310" y="39080"/>
                </a:lnTo>
                <a:lnTo>
                  <a:pt x="12310" y="39199"/>
                </a:lnTo>
                <a:lnTo>
                  <a:pt x="12370" y="39199"/>
                </a:lnTo>
                <a:lnTo>
                  <a:pt x="12549" y="39080"/>
                </a:lnTo>
                <a:lnTo>
                  <a:pt x="12848" y="38721"/>
                </a:lnTo>
                <a:lnTo>
                  <a:pt x="13565" y="37706"/>
                </a:lnTo>
                <a:lnTo>
                  <a:pt x="14163" y="36630"/>
                </a:lnTo>
                <a:lnTo>
                  <a:pt x="14342" y="36331"/>
                </a:lnTo>
                <a:lnTo>
                  <a:pt x="14402" y="36212"/>
                </a:lnTo>
                <a:lnTo>
                  <a:pt x="14342" y="36152"/>
                </a:lnTo>
                <a:close/>
                <a:moveTo>
                  <a:pt x="10159" y="37168"/>
                </a:moveTo>
                <a:lnTo>
                  <a:pt x="10040" y="37227"/>
                </a:lnTo>
                <a:lnTo>
                  <a:pt x="9980" y="37347"/>
                </a:lnTo>
                <a:lnTo>
                  <a:pt x="9920" y="37765"/>
                </a:lnTo>
                <a:lnTo>
                  <a:pt x="9980" y="38184"/>
                </a:lnTo>
                <a:lnTo>
                  <a:pt x="10040" y="38482"/>
                </a:lnTo>
                <a:lnTo>
                  <a:pt x="10159" y="38841"/>
                </a:lnTo>
                <a:lnTo>
                  <a:pt x="10338" y="39259"/>
                </a:lnTo>
                <a:lnTo>
                  <a:pt x="10458" y="39498"/>
                </a:lnTo>
                <a:lnTo>
                  <a:pt x="10577" y="39677"/>
                </a:lnTo>
                <a:lnTo>
                  <a:pt x="10697" y="39797"/>
                </a:lnTo>
                <a:lnTo>
                  <a:pt x="10876" y="39797"/>
                </a:lnTo>
                <a:lnTo>
                  <a:pt x="11115" y="39737"/>
                </a:lnTo>
                <a:lnTo>
                  <a:pt x="11235" y="39618"/>
                </a:lnTo>
                <a:lnTo>
                  <a:pt x="11235" y="39438"/>
                </a:lnTo>
                <a:lnTo>
                  <a:pt x="11175" y="39259"/>
                </a:lnTo>
                <a:lnTo>
                  <a:pt x="10936" y="38841"/>
                </a:lnTo>
                <a:lnTo>
                  <a:pt x="10757" y="38482"/>
                </a:lnTo>
                <a:lnTo>
                  <a:pt x="10697" y="38124"/>
                </a:lnTo>
                <a:lnTo>
                  <a:pt x="10637" y="37646"/>
                </a:lnTo>
                <a:lnTo>
                  <a:pt x="10577" y="37407"/>
                </a:lnTo>
                <a:lnTo>
                  <a:pt x="10458" y="37227"/>
                </a:lnTo>
                <a:lnTo>
                  <a:pt x="10338" y="37168"/>
                </a:lnTo>
                <a:close/>
                <a:moveTo>
                  <a:pt x="15178" y="1434"/>
                </a:moveTo>
                <a:lnTo>
                  <a:pt x="15477" y="1494"/>
                </a:lnTo>
                <a:lnTo>
                  <a:pt x="15836" y="1613"/>
                </a:lnTo>
                <a:lnTo>
                  <a:pt x="16194" y="1793"/>
                </a:lnTo>
                <a:lnTo>
                  <a:pt x="16433" y="1972"/>
                </a:lnTo>
                <a:lnTo>
                  <a:pt x="16732" y="2151"/>
                </a:lnTo>
                <a:lnTo>
                  <a:pt x="17210" y="2689"/>
                </a:lnTo>
                <a:lnTo>
                  <a:pt x="17628" y="3287"/>
                </a:lnTo>
                <a:lnTo>
                  <a:pt x="18047" y="3944"/>
                </a:lnTo>
                <a:lnTo>
                  <a:pt x="18883" y="5378"/>
                </a:lnTo>
                <a:lnTo>
                  <a:pt x="19242" y="6035"/>
                </a:lnTo>
                <a:lnTo>
                  <a:pt x="19600" y="6633"/>
                </a:lnTo>
                <a:lnTo>
                  <a:pt x="20676" y="8007"/>
                </a:lnTo>
                <a:lnTo>
                  <a:pt x="21811" y="9382"/>
                </a:lnTo>
                <a:lnTo>
                  <a:pt x="22887" y="10696"/>
                </a:lnTo>
                <a:lnTo>
                  <a:pt x="23962" y="12071"/>
                </a:lnTo>
                <a:lnTo>
                  <a:pt x="24441" y="12788"/>
                </a:lnTo>
                <a:lnTo>
                  <a:pt x="24799" y="13445"/>
                </a:lnTo>
                <a:lnTo>
                  <a:pt x="25217" y="14162"/>
                </a:lnTo>
                <a:lnTo>
                  <a:pt x="25516" y="14879"/>
                </a:lnTo>
                <a:lnTo>
                  <a:pt x="25815" y="15596"/>
                </a:lnTo>
                <a:lnTo>
                  <a:pt x="26054" y="16373"/>
                </a:lnTo>
                <a:lnTo>
                  <a:pt x="26233" y="17090"/>
                </a:lnTo>
                <a:lnTo>
                  <a:pt x="26412" y="17867"/>
                </a:lnTo>
                <a:lnTo>
                  <a:pt x="26532" y="18644"/>
                </a:lnTo>
                <a:lnTo>
                  <a:pt x="26592" y="19420"/>
                </a:lnTo>
                <a:lnTo>
                  <a:pt x="26651" y="20197"/>
                </a:lnTo>
                <a:lnTo>
                  <a:pt x="26651" y="20974"/>
                </a:lnTo>
                <a:lnTo>
                  <a:pt x="26592" y="21751"/>
                </a:lnTo>
                <a:lnTo>
                  <a:pt x="26532" y="22587"/>
                </a:lnTo>
                <a:lnTo>
                  <a:pt x="26412" y="23364"/>
                </a:lnTo>
                <a:lnTo>
                  <a:pt x="26233" y="24141"/>
                </a:lnTo>
                <a:lnTo>
                  <a:pt x="25815" y="25695"/>
                </a:lnTo>
                <a:lnTo>
                  <a:pt x="25337" y="27189"/>
                </a:lnTo>
                <a:lnTo>
                  <a:pt x="24799" y="28683"/>
                </a:lnTo>
                <a:lnTo>
                  <a:pt x="24082" y="30117"/>
                </a:lnTo>
                <a:lnTo>
                  <a:pt x="23305" y="31491"/>
                </a:lnTo>
                <a:lnTo>
                  <a:pt x="22469" y="32806"/>
                </a:lnTo>
                <a:lnTo>
                  <a:pt x="21991" y="33463"/>
                </a:lnTo>
                <a:lnTo>
                  <a:pt x="21453" y="34060"/>
                </a:lnTo>
                <a:lnTo>
                  <a:pt x="20915" y="34658"/>
                </a:lnTo>
                <a:lnTo>
                  <a:pt x="20377" y="35196"/>
                </a:lnTo>
                <a:lnTo>
                  <a:pt x="19839" y="35614"/>
                </a:lnTo>
                <a:lnTo>
                  <a:pt x="19302" y="36032"/>
                </a:lnTo>
                <a:lnTo>
                  <a:pt x="18166" y="36809"/>
                </a:lnTo>
                <a:lnTo>
                  <a:pt x="15896" y="38243"/>
                </a:lnTo>
                <a:lnTo>
                  <a:pt x="14700" y="39080"/>
                </a:lnTo>
                <a:lnTo>
                  <a:pt x="14103" y="39558"/>
                </a:lnTo>
                <a:lnTo>
                  <a:pt x="13625" y="40036"/>
                </a:lnTo>
                <a:lnTo>
                  <a:pt x="13326" y="40514"/>
                </a:lnTo>
                <a:lnTo>
                  <a:pt x="13027" y="41052"/>
                </a:lnTo>
                <a:lnTo>
                  <a:pt x="12728" y="41590"/>
                </a:lnTo>
                <a:lnTo>
                  <a:pt x="12549" y="41769"/>
                </a:lnTo>
                <a:lnTo>
                  <a:pt x="12430" y="41948"/>
                </a:lnTo>
                <a:lnTo>
                  <a:pt x="12131" y="42068"/>
                </a:lnTo>
                <a:lnTo>
                  <a:pt x="11832" y="42187"/>
                </a:lnTo>
                <a:lnTo>
                  <a:pt x="11294" y="42187"/>
                </a:lnTo>
                <a:lnTo>
                  <a:pt x="11055" y="42068"/>
                </a:lnTo>
                <a:lnTo>
                  <a:pt x="10816" y="41948"/>
                </a:lnTo>
                <a:lnTo>
                  <a:pt x="10338" y="41590"/>
                </a:lnTo>
                <a:lnTo>
                  <a:pt x="9920" y="41112"/>
                </a:lnTo>
                <a:lnTo>
                  <a:pt x="9561" y="40634"/>
                </a:lnTo>
                <a:lnTo>
                  <a:pt x="9024" y="39677"/>
                </a:lnTo>
                <a:lnTo>
                  <a:pt x="8605" y="39020"/>
                </a:lnTo>
                <a:lnTo>
                  <a:pt x="8127" y="38423"/>
                </a:lnTo>
                <a:lnTo>
                  <a:pt x="7649" y="37945"/>
                </a:lnTo>
                <a:lnTo>
                  <a:pt x="7171" y="37407"/>
                </a:lnTo>
                <a:lnTo>
                  <a:pt x="6036" y="36451"/>
                </a:lnTo>
                <a:lnTo>
                  <a:pt x="4901" y="35495"/>
                </a:lnTo>
                <a:lnTo>
                  <a:pt x="4423" y="35017"/>
                </a:lnTo>
                <a:lnTo>
                  <a:pt x="3885" y="34419"/>
                </a:lnTo>
                <a:lnTo>
                  <a:pt x="3407" y="33821"/>
                </a:lnTo>
                <a:lnTo>
                  <a:pt x="3227" y="33523"/>
                </a:lnTo>
                <a:lnTo>
                  <a:pt x="3108" y="33224"/>
                </a:lnTo>
                <a:lnTo>
                  <a:pt x="2988" y="32806"/>
                </a:lnTo>
                <a:lnTo>
                  <a:pt x="2929" y="32447"/>
                </a:lnTo>
                <a:lnTo>
                  <a:pt x="2929" y="32148"/>
                </a:lnTo>
                <a:lnTo>
                  <a:pt x="2809" y="31790"/>
                </a:lnTo>
                <a:lnTo>
                  <a:pt x="2749" y="31670"/>
                </a:lnTo>
                <a:lnTo>
                  <a:pt x="2690" y="31670"/>
                </a:lnTo>
                <a:lnTo>
                  <a:pt x="2570" y="31730"/>
                </a:lnTo>
                <a:lnTo>
                  <a:pt x="2451" y="31790"/>
                </a:lnTo>
                <a:lnTo>
                  <a:pt x="2391" y="31790"/>
                </a:lnTo>
                <a:lnTo>
                  <a:pt x="2331" y="31730"/>
                </a:lnTo>
                <a:lnTo>
                  <a:pt x="2092" y="31371"/>
                </a:lnTo>
                <a:lnTo>
                  <a:pt x="1973" y="30893"/>
                </a:lnTo>
                <a:lnTo>
                  <a:pt x="1734" y="30057"/>
                </a:lnTo>
                <a:lnTo>
                  <a:pt x="1494" y="29220"/>
                </a:lnTo>
                <a:lnTo>
                  <a:pt x="1255" y="28324"/>
                </a:lnTo>
                <a:lnTo>
                  <a:pt x="1136" y="27487"/>
                </a:lnTo>
                <a:lnTo>
                  <a:pt x="1016" y="26591"/>
                </a:lnTo>
                <a:lnTo>
                  <a:pt x="1255" y="26770"/>
                </a:lnTo>
                <a:lnTo>
                  <a:pt x="1375" y="26890"/>
                </a:lnTo>
                <a:lnTo>
                  <a:pt x="1494" y="26890"/>
                </a:lnTo>
                <a:lnTo>
                  <a:pt x="1614" y="26770"/>
                </a:lnTo>
                <a:lnTo>
                  <a:pt x="1674" y="26651"/>
                </a:lnTo>
                <a:lnTo>
                  <a:pt x="1734" y="26472"/>
                </a:lnTo>
                <a:lnTo>
                  <a:pt x="1734" y="26053"/>
                </a:lnTo>
                <a:lnTo>
                  <a:pt x="1614" y="25695"/>
                </a:lnTo>
                <a:lnTo>
                  <a:pt x="1554" y="25515"/>
                </a:lnTo>
                <a:lnTo>
                  <a:pt x="1494" y="25456"/>
                </a:lnTo>
                <a:lnTo>
                  <a:pt x="1375" y="25456"/>
                </a:lnTo>
                <a:lnTo>
                  <a:pt x="1255" y="25575"/>
                </a:lnTo>
                <a:lnTo>
                  <a:pt x="1136" y="25754"/>
                </a:lnTo>
                <a:lnTo>
                  <a:pt x="957" y="26053"/>
                </a:lnTo>
                <a:lnTo>
                  <a:pt x="897" y="24440"/>
                </a:lnTo>
                <a:lnTo>
                  <a:pt x="957" y="22826"/>
                </a:lnTo>
                <a:lnTo>
                  <a:pt x="1136" y="21273"/>
                </a:lnTo>
                <a:lnTo>
                  <a:pt x="1435" y="19659"/>
                </a:lnTo>
                <a:lnTo>
                  <a:pt x="1435" y="19839"/>
                </a:lnTo>
                <a:lnTo>
                  <a:pt x="1554" y="19958"/>
                </a:lnTo>
                <a:lnTo>
                  <a:pt x="1734" y="20018"/>
                </a:lnTo>
                <a:lnTo>
                  <a:pt x="1913" y="19958"/>
                </a:lnTo>
                <a:lnTo>
                  <a:pt x="2032" y="19898"/>
                </a:lnTo>
                <a:lnTo>
                  <a:pt x="2212" y="19779"/>
                </a:lnTo>
                <a:lnTo>
                  <a:pt x="2331" y="19659"/>
                </a:lnTo>
                <a:lnTo>
                  <a:pt x="2391" y="19480"/>
                </a:lnTo>
                <a:lnTo>
                  <a:pt x="2391" y="19301"/>
                </a:lnTo>
                <a:lnTo>
                  <a:pt x="2331" y="19122"/>
                </a:lnTo>
                <a:lnTo>
                  <a:pt x="2212" y="19002"/>
                </a:lnTo>
                <a:lnTo>
                  <a:pt x="2092" y="18942"/>
                </a:lnTo>
                <a:lnTo>
                  <a:pt x="1913" y="18942"/>
                </a:lnTo>
                <a:lnTo>
                  <a:pt x="1734" y="19002"/>
                </a:lnTo>
                <a:lnTo>
                  <a:pt x="1614" y="19122"/>
                </a:lnTo>
                <a:lnTo>
                  <a:pt x="1494" y="19301"/>
                </a:lnTo>
                <a:lnTo>
                  <a:pt x="1853" y="17747"/>
                </a:lnTo>
                <a:lnTo>
                  <a:pt x="2391" y="16253"/>
                </a:lnTo>
                <a:lnTo>
                  <a:pt x="2929" y="14760"/>
                </a:lnTo>
                <a:lnTo>
                  <a:pt x="3646" y="13325"/>
                </a:lnTo>
                <a:lnTo>
                  <a:pt x="4423" y="11951"/>
                </a:lnTo>
                <a:lnTo>
                  <a:pt x="5259" y="10577"/>
                </a:lnTo>
                <a:lnTo>
                  <a:pt x="6215" y="9322"/>
                </a:lnTo>
                <a:lnTo>
                  <a:pt x="7291" y="8127"/>
                </a:lnTo>
                <a:lnTo>
                  <a:pt x="7829" y="7529"/>
                </a:lnTo>
                <a:lnTo>
                  <a:pt x="8486" y="6932"/>
                </a:lnTo>
                <a:lnTo>
                  <a:pt x="9741" y="5856"/>
                </a:lnTo>
                <a:lnTo>
                  <a:pt x="10996" y="4780"/>
                </a:lnTo>
                <a:lnTo>
                  <a:pt x="11593" y="4183"/>
                </a:lnTo>
                <a:lnTo>
                  <a:pt x="12191" y="3645"/>
                </a:lnTo>
                <a:lnTo>
                  <a:pt x="13087" y="2629"/>
                </a:lnTo>
                <a:lnTo>
                  <a:pt x="13505" y="2151"/>
                </a:lnTo>
                <a:lnTo>
                  <a:pt x="13924" y="1793"/>
                </a:lnTo>
                <a:lnTo>
                  <a:pt x="14402" y="1554"/>
                </a:lnTo>
                <a:lnTo>
                  <a:pt x="14641" y="1434"/>
                </a:lnTo>
                <a:close/>
                <a:moveTo>
                  <a:pt x="15597" y="0"/>
                </a:moveTo>
                <a:lnTo>
                  <a:pt x="15059" y="120"/>
                </a:lnTo>
                <a:lnTo>
                  <a:pt x="14641" y="239"/>
                </a:lnTo>
                <a:lnTo>
                  <a:pt x="14222" y="478"/>
                </a:lnTo>
                <a:lnTo>
                  <a:pt x="13864" y="777"/>
                </a:lnTo>
                <a:lnTo>
                  <a:pt x="13147" y="1554"/>
                </a:lnTo>
                <a:lnTo>
                  <a:pt x="11952" y="2689"/>
                </a:lnTo>
                <a:lnTo>
                  <a:pt x="10697" y="3824"/>
                </a:lnTo>
                <a:lnTo>
                  <a:pt x="8247" y="6095"/>
                </a:lnTo>
                <a:lnTo>
                  <a:pt x="7231" y="7051"/>
                </a:lnTo>
                <a:lnTo>
                  <a:pt x="6335" y="8007"/>
                </a:lnTo>
                <a:lnTo>
                  <a:pt x="5438" y="9083"/>
                </a:lnTo>
                <a:lnTo>
                  <a:pt x="4662" y="10158"/>
                </a:lnTo>
                <a:lnTo>
                  <a:pt x="3885" y="11294"/>
                </a:lnTo>
                <a:lnTo>
                  <a:pt x="3227" y="12489"/>
                </a:lnTo>
                <a:lnTo>
                  <a:pt x="2570" y="13684"/>
                </a:lnTo>
                <a:lnTo>
                  <a:pt x="2032" y="14939"/>
                </a:lnTo>
                <a:lnTo>
                  <a:pt x="1614" y="16014"/>
                </a:lnTo>
                <a:lnTo>
                  <a:pt x="1255" y="17090"/>
                </a:lnTo>
                <a:lnTo>
                  <a:pt x="897" y="18225"/>
                </a:lnTo>
                <a:lnTo>
                  <a:pt x="598" y="19361"/>
                </a:lnTo>
                <a:lnTo>
                  <a:pt x="359" y="20556"/>
                </a:lnTo>
                <a:lnTo>
                  <a:pt x="180" y="21751"/>
                </a:lnTo>
                <a:lnTo>
                  <a:pt x="60" y="22946"/>
                </a:lnTo>
                <a:lnTo>
                  <a:pt x="1" y="24141"/>
                </a:lnTo>
                <a:lnTo>
                  <a:pt x="1" y="25336"/>
                </a:lnTo>
                <a:lnTo>
                  <a:pt x="60" y="26531"/>
                </a:lnTo>
                <a:lnTo>
                  <a:pt x="180" y="27726"/>
                </a:lnTo>
                <a:lnTo>
                  <a:pt x="359" y="28862"/>
                </a:lnTo>
                <a:lnTo>
                  <a:pt x="658" y="29997"/>
                </a:lnTo>
                <a:lnTo>
                  <a:pt x="1016" y="31132"/>
                </a:lnTo>
                <a:lnTo>
                  <a:pt x="1435" y="32208"/>
                </a:lnTo>
                <a:lnTo>
                  <a:pt x="1973" y="33224"/>
                </a:lnTo>
                <a:lnTo>
                  <a:pt x="2630" y="34299"/>
                </a:lnTo>
                <a:lnTo>
                  <a:pt x="3347" y="35256"/>
                </a:lnTo>
                <a:lnTo>
                  <a:pt x="4183" y="36092"/>
                </a:lnTo>
                <a:lnTo>
                  <a:pt x="5140" y="36869"/>
                </a:lnTo>
                <a:lnTo>
                  <a:pt x="6155" y="37646"/>
                </a:lnTo>
                <a:lnTo>
                  <a:pt x="6633" y="38004"/>
                </a:lnTo>
                <a:lnTo>
                  <a:pt x="7111" y="38482"/>
                </a:lnTo>
                <a:lnTo>
                  <a:pt x="7351" y="38781"/>
                </a:lnTo>
                <a:lnTo>
                  <a:pt x="7590" y="39140"/>
                </a:lnTo>
                <a:lnTo>
                  <a:pt x="8008" y="39797"/>
                </a:lnTo>
                <a:lnTo>
                  <a:pt x="8366" y="40574"/>
                </a:lnTo>
                <a:lnTo>
                  <a:pt x="8785" y="41291"/>
                </a:lnTo>
                <a:lnTo>
                  <a:pt x="9024" y="41649"/>
                </a:lnTo>
                <a:lnTo>
                  <a:pt x="9382" y="42068"/>
                </a:lnTo>
                <a:lnTo>
                  <a:pt x="9741" y="42426"/>
                </a:lnTo>
                <a:lnTo>
                  <a:pt x="10159" y="42725"/>
                </a:lnTo>
                <a:lnTo>
                  <a:pt x="10577" y="42904"/>
                </a:lnTo>
                <a:lnTo>
                  <a:pt x="11055" y="43084"/>
                </a:lnTo>
                <a:lnTo>
                  <a:pt x="11533" y="43143"/>
                </a:lnTo>
                <a:lnTo>
                  <a:pt x="12071" y="43024"/>
                </a:lnTo>
                <a:lnTo>
                  <a:pt x="12310" y="42904"/>
                </a:lnTo>
                <a:lnTo>
                  <a:pt x="12549" y="42785"/>
                </a:lnTo>
                <a:lnTo>
                  <a:pt x="12968" y="42486"/>
                </a:lnTo>
                <a:lnTo>
                  <a:pt x="13326" y="42068"/>
                </a:lnTo>
                <a:lnTo>
                  <a:pt x="13685" y="41590"/>
                </a:lnTo>
                <a:lnTo>
                  <a:pt x="14402" y="40634"/>
                </a:lnTo>
                <a:lnTo>
                  <a:pt x="14760" y="40156"/>
                </a:lnTo>
                <a:lnTo>
                  <a:pt x="15178" y="39797"/>
                </a:lnTo>
                <a:lnTo>
                  <a:pt x="15716" y="39379"/>
                </a:lnTo>
                <a:lnTo>
                  <a:pt x="16254" y="39020"/>
                </a:lnTo>
                <a:lnTo>
                  <a:pt x="17389" y="38363"/>
                </a:lnTo>
                <a:lnTo>
                  <a:pt x="18525" y="37706"/>
                </a:lnTo>
                <a:lnTo>
                  <a:pt x="19660" y="36988"/>
                </a:lnTo>
                <a:lnTo>
                  <a:pt x="20258" y="36510"/>
                </a:lnTo>
                <a:lnTo>
                  <a:pt x="20855" y="35973"/>
                </a:lnTo>
                <a:lnTo>
                  <a:pt x="21393" y="35435"/>
                </a:lnTo>
                <a:lnTo>
                  <a:pt x="21931" y="34897"/>
                </a:lnTo>
                <a:lnTo>
                  <a:pt x="22409" y="34240"/>
                </a:lnTo>
                <a:lnTo>
                  <a:pt x="22887" y="33642"/>
                </a:lnTo>
                <a:lnTo>
                  <a:pt x="23783" y="32328"/>
                </a:lnTo>
                <a:lnTo>
                  <a:pt x="24620" y="30893"/>
                </a:lnTo>
                <a:lnTo>
                  <a:pt x="25397" y="29340"/>
                </a:lnTo>
                <a:lnTo>
                  <a:pt x="26054" y="27786"/>
                </a:lnTo>
                <a:lnTo>
                  <a:pt x="26592" y="26173"/>
                </a:lnTo>
                <a:lnTo>
                  <a:pt x="27070" y="24500"/>
                </a:lnTo>
                <a:lnTo>
                  <a:pt x="27369" y="22826"/>
                </a:lnTo>
                <a:lnTo>
                  <a:pt x="27488" y="21990"/>
                </a:lnTo>
                <a:lnTo>
                  <a:pt x="27548" y="21153"/>
                </a:lnTo>
                <a:lnTo>
                  <a:pt x="27548" y="20317"/>
                </a:lnTo>
                <a:lnTo>
                  <a:pt x="27548" y="19480"/>
                </a:lnTo>
                <a:lnTo>
                  <a:pt x="27488" y="18703"/>
                </a:lnTo>
                <a:lnTo>
                  <a:pt x="27428" y="17986"/>
                </a:lnTo>
                <a:lnTo>
                  <a:pt x="27249" y="17329"/>
                </a:lnTo>
                <a:lnTo>
                  <a:pt x="27130" y="16612"/>
                </a:lnTo>
                <a:lnTo>
                  <a:pt x="26891" y="15955"/>
                </a:lnTo>
                <a:lnTo>
                  <a:pt x="26651" y="15297"/>
                </a:lnTo>
                <a:lnTo>
                  <a:pt x="26054" y="14042"/>
                </a:lnTo>
                <a:lnTo>
                  <a:pt x="25397" y="12847"/>
                </a:lnTo>
                <a:lnTo>
                  <a:pt x="24620" y="11712"/>
                </a:lnTo>
                <a:lnTo>
                  <a:pt x="23843" y="10517"/>
                </a:lnTo>
                <a:lnTo>
                  <a:pt x="22947" y="9382"/>
                </a:lnTo>
                <a:lnTo>
                  <a:pt x="21274" y="7230"/>
                </a:lnTo>
                <a:lnTo>
                  <a:pt x="19660" y="5019"/>
                </a:lnTo>
                <a:lnTo>
                  <a:pt x="18883" y="3824"/>
                </a:lnTo>
                <a:lnTo>
                  <a:pt x="18166" y="2689"/>
                </a:lnTo>
                <a:lnTo>
                  <a:pt x="17867" y="2032"/>
                </a:lnTo>
                <a:lnTo>
                  <a:pt x="17449" y="1255"/>
                </a:lnTo>
                <a:lnTo>
                  <a:pt x="17031" y="538"/>
                </a:lnTo>
                <a:lnTo>
                  <a:pt x="16792" y="299"/>
                </a:lnTo>
                <a:lnTo>
                  <a:pt x="16553" y="60"/>
                </a:lnTo>
                <a:lnTo>
                  <a:pt x="16374"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2444636" y="-158741"/>
            <a:ext cx="817717" cy="835985"/>
          </a:xfrm>
          <a:custGeom>
            <a:avLst/>
            <a:gdLst/>
            <a:ahLst/>
            <a:cxnLst/>
            <a:rect l="l" t="t" r="r" b="b"/>
            <a:pathLst>
              <a:path w="37467" h="38304" extrusionOk="0">
                <a:moveTo>
                  <a:pt x="20676" y="6753"/>
                </a:moveTo>
                <a:lnTo>
                  <a:pt x="21333" y="6812"/>
                </a:lnTo>
                <a:lnTo>
                  <a:pt x="21990" y="6872"/>
                </a:lnTo>
                <a:lnTo>
                  <a:pt x="22528" y="6992"/>
                </a:lnTo>
                <a:lnTo>
                  <a:pt x="23126" y="7171"/>
                </a:lnTo>
                <a:lnTo>
                  <a:pt x="23544" y="7470"/>
                </a:lnTo>
                <a:lnTo>
                  <a:pt x="23903" y="7768"/>
                </a:lnTo>
                <a:lnTo>
                  <a:pt x="24082" y="8187"/>
                </a:lnTo>
                <a:lnTo>
                  <a:pt x="24142" y="8605"/>
                </a:lnTo>
                <a:lnTo>
                  <a:pt x="24142" y="9083"/>
                </a:lnTo>
                <a:lnTo>
                  <a:pt x="24022" y="9621"/>
                </a:lnTo>
                <a:lnTo>
                  <a:pt x="23843" y="10159"/>
                </a:lnTo>
                <a:lnTo>
                  <a:pt x="23425" y="11115"/>
                </a:lnTo>
                <a:lnTo>
                  <a:pt x="22887" y="12011"/>
                </a:lnTo>
                <a:lnTo>
                  <a:pt x="22349" y="12907"/>
                </a:lnTo>
                <a:lnTo>
                  <a:pt x="21751" y="13744"/>
                </a:lnTo>
                <a:lnTo>
                  <a:pt x="20496" y="15477"/>
                </a:lnTo>
                <a:lnTo>
                  <a:pt x="19301" y="17090"/>
                </a:lnTo>
                <a:lnTo>
                  <a:pt x="19062" y="16493"/>
                </a:lnTo>
                <a:lnTo>
                  <a:pt x="18823" y="15895"/>
                </a:lnTo>
                <a:lnTo>
                  <a:pt x="18345" y="14581"/>
                </a:lnTo>
                <a:lnTo>
                  <a:pt x="17927" y="13505"/>
                </a:lnTo>
                <a:lnTo>
                  <a:pt x="17688" y="12609"/>
                </a:lnTo>
                <a:lnTo>
                  <a:pt x="17150" y="9800"/>
                </a:lnTo>
                <a:lnTo>
                  <a:pt x="16911" y="8366"/>
                </a:lnTo>
                <a:lnTo>
                  <a:pt x="16792" y="7828"/>
                </a:lnTo>
                <a:lnTo>
                  <a:pt x="16792" y="7649"/>
                </a:lnTo>
                <a:lnTo>
                  <a:pt x="16792" y="7529"/>
                </a:lnTo>
                <a:lnTo>
                  <a:pt x="16851" y="7470"/>
                </a:lnTo>
                <a:lnTo>
                  <a:pt x="16971" y="7350"/>
                </a:lnTo>
                <a:lnTo>
                  <a:pt x="17449" y="7171"/>
                </a:lnTo>
                <a:lnTo>
                  <a:pt x="17987" y="6992"/>
                </a:lnTo>
                <a:lnTo>
                  <a:pt x="18584" y="6872"/>
                </a:lnTo>
                <a:lnTo>
                  <a:pt x="19242" y="6753"/>
                </a:lnTo>
                <a:close/>
                <a:moveTo>
                  <a:pt x="19660" y="6215"/>
                </a:moveTo>
                <a:lnTo>
                  <a:pt x="18345" y="6334"/>
                </a:lnTo>
                <a:lnTo>
                  <a:pt x="17688" y="6454"/>
                </a:lnTo>
                <a:lnTo>
                  <a:pt x="17090" y="6573"/>
                </a:lnTo>
                <a:lnTo>
                  <a:pt x="16851" y="6693"/>
                </a:lnTo>
                <a:lnTo>
                  <a:pt x="16612" y="6812"/>
                </a:lnTo>
                <a:lnTo>
                  <a:pt x="16433" y="6932"/>
                </a:lnTo>
                <a:lnTo>
                  <a:pt x="16314" y="7111"/>
                </a:lnTo>
                <a:lnTo>
                  <a:pt x="16194" y="7231"/>
                </a:lnTo>
                <a:lnTo>
                  <a:pt x="16134" y="7410"/>
                </a:lnTo>
                <a:lnTo>
                  <a:pt x="16134" y="7828"/>
                </a:lnTo>
                <a:lnTo>
                  <a:pt x="16194" y="8247"/>
                </a:lnTo>
                <a:lnTo>
                  <a:pt x="16314" y="8725"/>
                </a:lnTo>
                <a:lnTo>
                  <a:pt x="16493" y="9262"/>
                </a:lnTo>
                <a:lnTo>
                  <a:pt x="16612" y="9800"/>
                </a:lnTo>
                <a:lnTo>
                  <a:pt x="16971" y="11772"/>
                </a:lnTo>
                <a:lnTo>
                  <a:pt x="17150" y="12728"/>
                </a:lnTo>
                <a:lnTo>
                  <a:pt x="17449" y="13744"/>
                </a:lnTo>
                <a:lnTo>
                  <a:pt x="17808" y="14999"/>
                </a:lnTo>
                <a:lnTo>
                  <a:pt x="18286" y="16254"/>
                </a:lnTo>
                <a:lnTo>
                  <a:pt x="18584" y="17090"/>
                </a:lnTo>
                <a:lnTo>
                  <a:pt x="18764" y="17628"/>
                </a:lnTo>
                <a:lnTo>
                  <a:pt x="18823" y="17748"/>
                </a:lnTo>
                <a:lnTo>
                  <a:pt x="18883" y="17867"/>
                </a:lnTo>
                <a:lnTo>
                  <a:pt x="19062" y="17927"/>
                </a:lnTo>
                <a:lnTo>
                  <a:pt x="19242" y="17927"/>
                </a:lnTo>
                <a:lnTo>
                  <a:pt x="19421" y="17867"/>
                </a:lnTo>
                <a:lnTo>
                  <a:pt x="19540" y="17748"/>
                </a:lnTo>
                <a:lnTo>
                  <a:pt x="19959" y="17389"/>
                </a:lnTo>
                <a:lnTo>
                  <a:pt x="20317" y="16911"/>
                </a:lnTo>
                <a:lnTo>
                  <a:pt x="20975" y="15835"/>
                </a:lnTo>
                <a:lnTo>
                  <a:pt x="21453" y="15059"/>
                </a:lnTo>
                <a:lnTo>
                  <a:pt x="22767" y="13206"/>
                </a:lnTo>
                <a:lnTo>
                  <a:pt x="23425" y="12310"/>
                </a:lnTo>
                <a:lnTo>
                  <a:pt x="24022" y="11294"/>
                </a:lnTo>
                <a:lnTo>
                  <a:pt x="24440" y="10457"/>
                </a:lnTo>
                <a:lnTo>
                  <a:pt x="24620" y="10039"/>
                </a:lnTo>
                <a:lnTo>
                  <a:pt x="24739" y="9621"/>
                </a:lnTo>
                <a:lnTo>
                  <a:pt x="24799" y="9203"/>
                </a:lnTo>
                <a:lnTo>
                  <a:pt x="24799" y="8784"/>
                </a:lnTo>
                <a:lnTo>
                  <a:pt x="24799" y="8426"/>
                </a:lnTo>
                <a:lnTo>
                  <a:pt x="24739" y="8067"/>
                </a:lnTo>
                <a:lnTo>
                  <a:pt x="24620" y="7709"/>
                </a:lnTo>
                <a:lnTo>
                  <a:pt x="24440" y="7410"/>
                </a:lnTo>
                <a:lnTo>
                  <a:pt x="24201" y="7171"/>
                </a:lnTo>
                <a:lnTo>
                  <a:pt x="23962" y="6932"/>
                </a:lnTo>
                <a:lnTo>
                  <a:pt x="23604" y="6693"/>
                </a:lnTo>
                <a:lnTo>
                  <a:pt x="23185" y="6514"/>
                </a:lnTo>
                <a:lnTo>
                  <a:pt x="22767" y="6394"/>
                </a:lnTo>
                <a:lnTo>
                  <a:pt x="22229" y="6334"/>
                </a:lnTo>
                <a:lnTo>
                  <a:pt x="20975" y="6215"/>
                </a:lnTo>
                <a:close/>
                <a:moveTo>
                  <a:pt x="11414" y="9023"/>
                </a:moveTo>
                <a:lnTo>
                  <a:pt x="11055" y="9083"/>
                </a:lnTo>
                <a:lnTo>
                  <a:pt x="10637" y="9143"/>
                </a:lnTo>
                <a:lnTo>
                  <a:pt x="10278" y="9262"/>
                </a:lnTo>
                <a:lnTo>
                  <a:pt x="9920" y="9442"/>
                </a:lnTo>
                <a:lnTo>
                  <a:pt x="9561" y="9681"/>
                </a:lnTo>
                <a:lnTo>
                  <a:pt x="8844" y="10218"/>
                </a:lnTo>
                <a:lnTo>
                  <a:pt x="8247" y="10876"/>
                </a:lnTo>
                <a:lnTo>
                  <a:pt x="7709" y="11533"/>
                </a:lnTo>
                <a:lnTo>
                  <a:pt x="7410" y="12071"/>
                </a:lnTo>
                <a:lnTo>
                  <a:pt x="7111" y="12728"/>
                </a:lnTo>
                <a:lnTo>
                  <a:pt x="6872" y="13385"/>
                </a:lnTo>
                <a:lnTo>
                  <a:pt x="6633" y="14162"/>
                </a:lnTo>
                <a:lnTo>
                  <a:pt x="6514" y="14879"/>
                </a:lnTo>
                <a:lnTo>
                  <a:pt x="6394" y="15596"/>
                </a:lnTo>
                <a:lnTo>
                  <a:pt x="6454" y="16313"/>
                </a:lnTo>
                <a:lnTo>
                  <a:pt x="6573" y="16911"/>
                </a:lnTo>
                <a:lnTo>
                  <a:pt x="6693" y="17210"/>
                </a:lnTo>
                <a:lnTo>
                  <a:pt x="6872" y="17509"/>
                </a:lnTo>
                <a:lnTo>
                  <a:pt x="7052" y="17688"/>
                </a:lnTo>
                <a:lnTo>
                  <a:pt x="7350" y="17867"/>
                </a:lnTo>
                <a:lnTo>
                  <a:pt x="7589" y="17987"/>
                </a:lnTo>
                <a:lnTo>
                  <a:pt x="7948" y="18106"/>
                </a:lnTo>
                <a:lnTo>
                  <a:pt x="8605" y="18285"/>
                </a:lnTo>
                <a:lnTo>
                  <a:pt x="9322" y="18405"/>
                </a:lnTo>
                <a:lnTo>
                  <a:pt x="10099" y="18465"/>
                </a:lnTo>
                <a:lnTo>
                  <a:pt x="11354" y="18524"/>
                </a:lnTo>
                <a:lnTo>
                  <a:pt x="12669" y="18704"/>
                </a:lnTo>
                <a:lnTo>
                  <a:pt x="14640" y="18883"/>
                </a:lnTo>
                <a:lnTo>
                  <a:pt x="15656" y="18943"/>
                </a:lnTo>
                <a:lnTo>
                  <a:pt x="16553" y="18943"/>
                </a:lnTo>
                <a:lnTo>
                  <a:pt x="16911" y="18883"/>
                </a:lnTo>
                <a:lnTo>
                  <a:pt x="17210" y="18823"/>
                </a:lnTo>
                <a:lnTo>
                  <a:pt x="17509" y="18704"/>
                </a:lnTo>
                <a:lnTo>
                  <a:pt x="17628" y="18584"/>
                </a:lnTo>
                <a:lnTo>
                  <a:pt x="17688" y="18465"/>
                </a:lnTo>
                <a:lnTo>
                  <a:pt x="17688" y="18405"/>
                </a:lnTo>
                <a:lnTo>
                  <a:pt x="17628" y="18345"/>
                </a:lnTo>
                <a:lnTo>
                  <a:pt x="17509" y="18285"/>
                </a:lnTo>
                <a:lnTo>
                  <a:pt x="17150" y="18166"/>
                </a:lnTo>
                <a:lnTo>
                  <a:pt x="16672" y="18106"/>
                </a:lnTo>
                <a:lnTo>
                  <a:pt x="15178" y="18106"/>
                </a:lnTo>
                <a:lnTo>
                  <a:pt x="13326" y="17987"/>
                </a:lnTo>
                <a:lnTo>
                  <a:pt x="11414" y="17807"/>
                </a:lnTo>
                <a:lnTo>
                  <a:pt x="10039" y="17688"/>
                </a:lnTo>
                <a:lnTo>
                  <a:pt x="9382" y="17628"/>
                </a:lnTo>
                <a:lnTo>
                  <a:pt x="8725" y="17449"/>
                </a:lnTo>
                <a:lnTo>
                  <a:pt x="8426" y="17389"/>
                </a:lnTo>
                <a:lnTo>
                  <a:pt x="8127" y="17270"/>
                </a:lnTo>
                <a:lnTo>
                  <a:pt x="7948" y="17090"/>
                </a:lnTo>
                <a:lnTo>
                  <a:pt x="7709" y="16911"/>
                </a:lnTo>
                <a:lnTo>
                  <a:pt x="7530" y="16672"/>
                </a:lnTo>
                <a:lnTo>
                  <a:pt x="7410" y="16373"/>
                </a:lnTo>
                <a:lnTo>
                  <a:pt x="7350" y="16015"/>
                </a:lnTo>
                <a:lnTo>
                  <a:pt x="7350" y="15656"/>
                </a:lnTo>
                <a:lnTo>
                  <a:pt x="7410" y="14939"/>
                </a:lnTo>
                <a:lnTo>
                  <a:pt x="7530" y="14222"/>
                </a:lnTo>
                <a:lnTo>
                  <a:pt x="7709" y="13505"/>
                </a:lnTo>
                <a:lnTo>
                  <a:pt x="8008" y="12848"/>
                </a:lnTo>
                <a:lnTo>
                  <a:pt x="8306" y="12190"/>
                </a:lnTo>
                <a:lnTo>
                  <a:pt x="8725" y="11593"/>
                </a:lnTo>
                <a:lnTo>
                  <a:pt x="9203" y="11055"/>
                </a:lnTo>
                <a:lnTo>
                  <a:pt x="9741" y="10577"/>
                </a:lnTo>
                <a:lnTo>
                  <a:pt x="10159" y="10338"/>
                </a:lnTo>
                <a:lnTo>
                  <a:pt x="10517" y="10159"/>
                </a:lnTo>
                <a:lnTo>
                  <a:pt x="10816" y="10039"/>
                </a:lnTo>
                <a:lnTo>
                  <a:pt x="11175" y="9979"/>
                </a:lnTo>
                <a:lnTo>
                  <a:pt x="11473" y="9979"/>
                </a:lnTo>
                <a:lnTo>
                  <a:pt x="11772" y="10039"/>
                </a:lnTo>
                <a:lnTo>
                  <a:pt x="12011" y="10099"/>
                </a:lnTo>
                <a:lnTo>
                  <a:pt x="12250" y="10278"/>
                </a:lnTo>
                <a:lnTo>
                  <a:pt x="12788" y="10637"/>
                </a:lnTo>
                <a:lnTo>
                  <a:pt x="13206" y="11115"/>
                </a:lnTo>
                <a:lnTo>
                  <a:pt x="13625" y="11712"/>
                </a:lnTo>
                <a:lnTo>
                  <a:pt x="14043" y="12370"/>
                </a:lnTo>
                <a:lnTo>
                  <a:pt x="15656" y="15298"/>
                </a:lnTo>
                <a:lnTo>
                  <a:pt x="17090" y="17867"/>
                </a:lnTo>
                <a:lnTo>
                  <a:pt x="17150" y="17748"/>
                </a:lnTo>
                <a:lnTo>
                  <a:pt x="17210" y="17628"/>
                </a:lnTo>
                <a:lnTo>
                  <a:pt x="17150" y="17150"/>
                </a:lnTo>
                <a:lnTo>
                  <a:pt x="17031" y="16612"/>
                </a:lnTo>
                <a:lnTo>
                  <a:pt x="16792" y="15955"/>
                </a:lnTo>
                <a:lnTo>
                  <a:pt x="16314" y="14760"/>
                </a:lnTo>
                <a:lnTo>
                  <a:pt x="15955" y="13983"/>
                </a:lnTo>
                <a:lnTo>
                  <a:pt x="15417" y="12848"/>
                </a:lnTo>
                <a:lnTo>
                  <a:pt x="14820" y="11772"/>
                </a:lnTo>
                <a:lnTo>
                  <a:pt x="14103" y="10756"/>
                </a:lnTo>
                <a:lnTo>
                  <a:pt x="13744" y="10278"/>
                </a:lnTo>
                <a:lnTo>
                  <a:pt x="13326" y="9800"/>
                </a:lnTo>
                <a:lnTo>
                  <a:pt x="12967" y="9501"/>
                </a:lnTo>
                <a:lnTo>
                  <a:pt x="12609" y="9262"/>
                </a:lnTo>
                <a:lnTo>
                  <a:pt x="12191" y="9143"/>
                </a:lnTo>
                <a:lnTo>
                  <a:pt x="11832" y="9023"/>
                </a:lnTo>
                <a:close/>
                <a:moveTo>
                  <a:pt x="27906" y="12370"/>
                </a:moveTo>
                <a:lnTo>
                  <a:pt x="28205" y="12429"/>
                </a:lnTo>
                <a:lnTo>
                  <a:pt x="28444" y="12609"/>
                </a:lnTo>
                <a:lnTo>
                  <a:pt x="28743" y="12788"/>
                </a:lnTo>
                <a:lnTo>
                  <a:pt x="29042" y="13087"/>
                </a:lnTo>
                <a:lnTo>
                  <a:pt x="29340" y="13445"/>
                </a:lnTo>
                <a:lnTo>
                  <a:pt x="29699" y="13864"/>
                </a:lnTo>
                <a:lnTo>
                  <a:pt x="30296" y="14820"/>
                </a:lnTo>
                <a:lnTo>
                  <a:pt x="30655" y="15417"/>
                </a:lnTo>
                <a:lnTo>
                  <a:pt x="30954" y="16015"/>
                </a:lnTo>
                <a:lnTo>
                  <a:pt x="31252" y="16672"/>
                </a:lnTo>
                <a:lnTo>
                  <a:pt x="31491" y="17270"/>
                </a:lnTo>
                <a:lnTo>
                  <a:pt x="31551" y="17867"/>
                </a:lnTo>
                <a:lnTo>
                  <a:pt x="31611" y="18166"/>
                </a:lnTo>
                <a:lnTo>
                  <a:pt x="31551" y="18465"/>
                </a:lnTo>
                <a:lnTo>
                  <a:pt x="31491" y="18704"/>
                </a:lnTo>
                <a:lnTo>
                  <a:pt x="31372" y="18943"/>
                </a:lnTo>
                <a:lnTo>
                  <a:pt x="31193" y="19122"/>
                </a:lnTo>
                <a:lnTo>
                  <a:pt x="31013" y="19301"/>
                </a:lnTo>
                <a:lnTo>
                  <a:pt x="30774" y="19421"/>
                </a:lnTo>
                <a:lnTo>
                  <a:pt x="30535" y="19540"/>
                </a:lnTo>
                <a:lnTo>
                  <a:pt x="29998" y="19660"/>
                </a:lnTo>
                <a:lnTo>
                  <a:pt x="29400" y="19720"/>
                </a:lnTo>
                <a:lnTo>
                  <a:pt x="28743" y="19779"/>
                </a:lnTo>
                <a:lnTo>
                  <a:pt x="27667" y="19779"/>
                </a:lnTo>
                <a:lnTo>
                  <a:pt x="26771" y="19839"/>
                </a:lnTo>
                <a:lnTo>
                  <a:pt x="25815" y="19779"/>
                </a:lnTo>
                <a:lnTo>
                  <a:pt x="24918" y="19779"/>
                </a:lnTo>
                <a:lnTo>
                  <a:pt x="23962" y="19660"/>
                </a:lnTo>
                <a:lnTo>
                  <a:pt x="22170" y="19421"/>
                </a:lnTo>
                <a:lnTo>
                  <a:pt x="20317" y="19002"/>
                </a:lnTo>
                <a:lnTo>
                  <a:pt x="20975" y="18584"/>
                </a:lnTo>
                <a:lnTo>
                  <a:pt x="21632" y="18106"/>
                </a:lnTo>
                <a:lnTo>
                  <a:pt x="22229" y="17509"/>
                </a:lnTo>
                <a:lnTo>
                  <a:pt x="22827" y="16851"/>
                </a:lnTo>
                <a:lnTo>
                  <a:pt x="23962" y="15477"/>
                </a:lnTo>
                <a:lnTo>
                  <a:pt x="25038" y="14282"/>
                </a:lnTo>
                <a:lnTo>
                  <a:pt x="25635" y="13625"/>
                </a:lnTo>
                <a:lnTo>
                  <a:pt x="26233" y="13087"/>
                </a:lnTo>
                <a:lnTo>
                  <a:pt x="26831" y="12668"/>
                </a:lnTo>
                <a:lnTo>
                  <a:pt x="27070" y="12549"/>
                </a:lnTo>
                <a:lnTo>
                  <a:pt x="27368" y="12429"/>
                </a:lnTo>
                <a:lnTo>
                  <a:pt x="27607" y="12370"/>
                </a:lnTo>
                <a:close/>
                <a:moveTo>
                  <a:pt x="27428" y="11533"/>
                </a:moveTo>
                <a:lnTo>
                  <a:pt x="26950" y="11653"/>
                </a:lnTo>
                <a:lnTo>
                  <a:pt x="26412" y="11951"/>
                </a:lnTo>
                <a:lnTo>
                  <a:pt x="25994" y="12250"/>
                </a:lnTo>
                <a:lnTo>
                  <a:pt x="25635" y="12549"/>
                </a:lnTo>
                <a:lnTo>
                  <a:pt x="24918" y="13326"/>
                </a:lnTo>
                <a:lnTo>
                  <a:pt x="23544" y="14879"/>
                </a:lnTo>
                <a:lnTo>
                  <a:pt x="22648" y="15776"/>
                </a:lnTo>
                <a:lnTo>
                  <a:pt x="21632" y="16732"/>
                </a:lnTo>
                <a:lnTo>
                  <a:pt x="21154" y="17210"/>
                </a:lnTo>
                <a:lnTo>
                  <a:pt x="20676" y="17748"/>
                </a:lnTo>
                <a:lnTo>
                  <a:pt x="20317" y="18285"/>
                </a:lnTo>
                <a:lnTo>
                  <a:pt x="20018" y="18823"/>
                </a:lnTo>
                <a:lnTo>
                  <a:pt x="19959" y="18883"/>
                </a:lnTo>
                <a:lnTo>
                  <a:pt x="19481" y="18883"/>
                </a:lnTo>
                <a:lnTo>
                  <a:pt x="19361" y="18943"/>
                </a:lnTo>
                <a:lnTo>
                  <a:pt x="19301" y="19062"/>
                </a:lnTo>
                <a:lnTo>
                  <a:pt x="19361" y="19241"/>
                </a:lnTo>
                <a:lnTo>
                  <a:pt x="19361" y="19361"/>
                </a:lnTo>
                <a:lnTo>
                  <a:pt x="19421" y="19481"/>
                </a:lnTo>
                <a:lnTo>
                  <a:pt x="19720" y="19600"/>
                </a:lnTo>
                <a:lnTo>
                  <a:pt x="20018" y="19720"/>
                </a:lnTo>
                <a:lnTo>
                  <a:pt x="20437" y="19839"/>
                </a:lnTo>
                <a:lnTo>
                  <a:pt x="21214" y="19959"/>
                </a:lnTo>
                <a:lnTo>
                  <a:pt x="21751" y="20078"/>
                </a:lnTo>
                <a:lnTo>
                  <a:pt x="23066" y="20317"/>
                </a:lnTo>
                <a:lnTo>
                  <a:pt x="24381" y="20437"/>
                </a:lnTo>
                <a:lnTo>
                  <a:pt x="25695" y="20556"/>
                </a:lnTo>
                <a:lnTo>
                  <a:pt x="27070" y="20556"/>
                </a:lnTo>
                <a:lnTo>
                  <a:pt x="28026" y="20496"/>
                </a:lnTo>
                <a:lnTo>
                  <a:pt x="29101" y="20496"/>
                </a:lnTo>
                <a:lnTo>
                  <a:pt x="30237" y="20377"/>
                </a:lnTo>
                <a:lnTo>
                  <a:pt x="30715" y="20257"/>
                </a:lnTo>
                <a:lnTo>
                  <a:pt x="31193" y="20078"/>
                </a:lnTo>
                <a:lnTo>
                  <a:pt x="31611" y="19839"/>
                </a:lnTo>
                <a:lnTo>
                  <a:pt x="31910" y="19481"/>
                </a:lnTo>
                <a:lnTo>
                  <a:pt x="32149" y="19122"/>
                </a:lnTo>
                <a:lnTo>
                  <a:pt x="32209" y="18763"/>
                </a:lnTo>
                <a:lnTo>
                  <a:pt x="32268" y="18345"/>
                </a:lnTo>
                <a:lnTo>
                  <a:pt x="32209" y="17867"/>
                </a:lnTo>
                <a:lnTo>
                  <a:pt x="32089" y="17389"/>
                </a:lnTo>
                <a:lnTo>
                  <a:pt x="31970" y="16971"/>
                </a:lnTo>
                <a:lnTo>
                  <a:pt x="31671" y="16015"/>
                </a:lnTo>
                <a:lnTo>
                  <a:pt x="31193" y="14999"/>
                </a:lnTo>
                <a:lnTo>
                  <a:pt x="30655" y="13923"/>
                </a:lnTo>
                <a:lnTo>
                  <a:pt x="30296" y="13445"/>
                </a:lnTo>
                <a:lnTo>
                  <a:pt x="29998" y="12967"/>
                </a:lnTo>
                <a:lnTo>
                  <a:pt x="29579" y="12489"/>
                </a:lnTo>
                <a:lnTo>
                  <a:pt x="29221" y="12131"/>
                </a:lnTo>
                <a:lnTo>
                  <a:pt x="28802" y="11832"/>
                </a:lnTo>
                <a:lnTo>
                  <a:pt x="28324" y="11653"/>
                </a:lnTo>
                <a:lnTo>
                  <a:pt x="27906" y="11533"/>
                </a:lnTo>
                <a:close/>
                <a:moveTo>
                  <a:pt x="9920" y="20317"/>
                </a:moveTo>
                <a:lnTo>
                  <a:pt x="10995" y="20377"/>
                </a:lnTo>
                <a:lnTo>
                  <a:pt x="12549" y="20437"/>
                </a:lnTo>
                <a:lnTo>
                  <a:pt x="14043" y="20616"/>
                </a:lnTo>
                <a:lnTo>
                  <a:pt x="15537" y="20855"/>
                </a:lnTo>
                <a:lnTo>
                  <a:pt x="16971" y="21154"/>
                </a:lnTo>
                <a:lnTo>
                  <a:pt x="16433" y="21512"/>
                </a:lnTo>
                <a:lnTo>
                  <a:pt x="15955" y="21871"/>
                </a:lnTo>
                <a:lnTo>
                  <a:pt x="15477" y="22349"/>
                </a:lnTo>
                <a:lnTo>
                  <a:pt x="14999" y="22827"/>
                </a:lnTo>
                <a:lnTo>
                  <a:pt x="14103" y="23902"/>
                </a:lnTo>
                <a:lnTo>
                  <a:pt x="13266" y="24799"/>
                </a:lnTo>
                <a:lnTo>
                  <a:pt x="12489" y="25755"/>
                </a:lnTo>
                <a:lnTo>
                  <a:pt x="12011" y="26352"/>
                </a:lnTo>
                <a:lnTo>
                  <a:pt x="11473" y="26890"/>
                </a:lnTo>
                <a:lnTo>
                  <a:pt x="10936" y="27368"/>
                </a:lnTo>
                <a:lnTo>
                  <a:pt x="10338" y="27727"/>
                </a:lnTo>
                <a:lnTo>
                  <a:pt x="10099" y="27846"/>
                </a:lnTo>
                <a:lnTo>
                  <a:pt x="9800" y="27906"/>
                </a:lnTo>
                <a:lnTo>
                  <a:pt x="9502" y="27966"/>
                </a:lnTo>
                <a:lnTo>
                  <a:pt x="9203" y="27906"/>
                </a:lnTo>
                <a:lnTo>
                  <a:pt x="8964" y="27786"/>
                </a:lnTo>
                <a:lnTo>
                  <a:pt x="8605" y="27547"/>
                </a:lnTo>
                <a:lnTo>
                  <a:pt x="8306" y="27189"/>
                </a:lnTo>
                <a:lnTo>
                  <a:pt x="7948" y="26771"/>
                </a:lnTo>
                <a:lnTo>
                  <a:pt x="7231" y="25755"/>
                </a:lnTo>
                <a:lnTo>
                  <a:pt x="6514" y="24619"/>
                </a:lnTo>
                <a:lnTo>
                  <a:pt x="6275" y="24022"/>
                </a:lnTo>
                <a:lnTo>
                  <a:pt x="6036" y="23424"/>
                </a:lnTo>
                <a:lnTo>
                  <a:pt x="5856" y="22887"/>
                </a:lnTo>
                <a:lnTo>
                  <a:pt x="5737" y="22349"/>
                </a:lnTo>
                <a:lnTo>
                  <a:pt x="5677" y="21871"/>
                </a:lnTo>
                <a:lnTo>
                  <a:pt x="5797" y="21452"/>
                </a:lnTo>
                <a:lnTo>
                  <a:pt x="5976" y="21094"/>
                </a:lnTo>
                <a:lnTo>
                  <a:pt x="6095" y="20915"/>
                </a:lnTo>
                <a:lnTo>
                  <a:pt x="6275" y="20855"/>
                </a:lnTo>
                <a:lnTo>
                  <a:pt x="6753" y="20616"/>
                </a:lnTo>
                <a:lnTo>
                  <a:pt x="7291" y="20496"/>
                </a:lnTo>
                <a:lnTo>
                  <a:pt x="7948" y="20377"/>
                </a:lnTo>
                <a:lnTo>
                  <a:pt x="8605" y="20317"/>
                </a:lnTo>
                <a:close/>
                <a:moveTo>
                  <a:pt x="10039" y="19660"/>
                </a:moveTo>
                <a:lnTo>
                  <a:pt x="8725" y="19720"/>
                </a:lnTo>
                <a:lnTo>
                  <a:pt x="7828" y="19779"/>
                </a:lnTo>
                <a:lnTo>
                  <a:pt x="7291" y="19839"/>
                </a:lnTo>
                <a:lnTo>
                  <a:pt x="6753" y="19899"/>
                </a:lnTo>
                <a:lnTo>
                  <a:pt x="6215" y="20078"/>
                </a:lnTo>
                <a:lnTo>
                  <a:pt x="5737" y="20257"/>
                </a:lnTo>
                <a:lnTo>
                  <a:pt x="5558" y="20377"/>
                </a:lnTo>
                <a:lnTo>
                  <a:pt x="5378" y="20556"/>
                </a:lnTo>
                <a:lnTo>
                  <a:pt x="5259" y="20735"/>
                </a:lnTo>
                <a:lnTo>
                  <a:pt x="5139" y="20974"/>
                </a:lnTo>
                <a:lnTo>
                  <a:pt x="5080" y="21333"/>
                </a:lnTo>
                <a:lnTo>
                  <a:pt x="5020" y="21811"/>
                </a:lnTo>
                <a:lnTo>
                  <a:pt x="5080" y="22349"/>
                </a:lnTo>
                <a:lnTo>
                  <a:pt x="5199" y="22887"/>
                </a:lnTo>
                <a:lnTo>
                  <a:pt x="5319" y="23484"/>
                </a:lnTo>
                <a:lnTo>
                  <a:pt x="5558" y="24082"/>
                </a:lnTo>
                <a:lnTo>
                  <a:pt x="6095" y="25277"/>
                </a:lnTo>
                <a:lnTo>
                  <a:pt x="6753" y="26472"/>
                </a:lnTo>
                <a:lnTo>
                  <a:pt x="7111" y="26950"/>
                </a:lnTo>
                <a:lnTo>
                  <a:pt x="7470" y="27428"/>
                </a:lnTo>
                <a:lnTo>
                  <a:pt x="7828" y="27906"/>
                </a:lnTo>
                <a:lnTo>
                  <a:pt x="8247" y="28205"/>
                </a:lnTo>
                <a:lnTo>
                  <a:pt x="8605" y="28504"/>
                </a:lnTo>
                <a:lnTo>
                  <a:pt x="8964" y="28683"/>
                </a:lnTo>
                <a:lnTo>
                  <a:pt x="9382" y="28802"/>
                </a:lnTo>
                <a:lnTo>
                  <a:pt x="9800" y="28743"/>
                </a:lnTo>
                <a:lnTo>
                  <a:pt x="10278" y="28623"/>
                </a:lnTo>
                <a:lnTo>
                  <a:pt x="10756" y="28444"/>
                </a:lnTo>
                <a:lnTo>
                  <a:pt x="11234" y="28145"/>
                </a:lnTo>
                <a:lnTo>
                  <a:pt x="11653" y="27786"/>
                </a:lnTo>
                <a:lnTo>
                  <a:pt x="12609" y="26890"/>
                </a:lnTo>
                <a:lnTo>
                  <a:pt x="13445" y="25934"/>
                </a:lnTo>
                <a:lnTo>
                  <a:pt x="14222" y="24978"/>
                </a:lnTo>
                <a:lnTo>
                  <a:pt x="14939" y="24141"/>
                </a:lnTo>
                <a:lnTo>
                  <a:pt x="15477" y="23484"/>
                </a:lnTo>
                <a:lnTo>
                  <a:pt x="16612" y="22349"/>
                </a:lnTo>
                <a:lnTo>
                  <a:pt x="17270" y="21691"/>
                </a:lnTo>
                <a:lnTo>
                  <a:pt x="17867" y="21213"/>
                </a:lnTo>
                <a:lnTo>
                  <a:pt x="17748" y="21034"/>
                </a:lnTo>
                <a:lnTo>
                  <a:pt x="17628" y="20795"/>
                </a:lnTo>
                <a:lnTo>
                  <a:pt x="17449" y="20616"/>
                </a:lnTo>
                <a:lnTo>
                  <a:pt x="17210" y="20496"/>
                </a:lnTo>
                <a:lnTo>
                  <a:pt x="16732" y="20257"/>
                </a:lnTo>
                <a:lnTo>
                  <a:pt x="16134" y="20138"/>
                </a:lnTo>
                <a:lnTo>
                  <a:pt x="15537" y="20018"/>
                </a:lnTo>
                <a:lnTo>
                  <a:pt x="14999" y="19959"/>
                </a:lnTo>
                <a:lnTo>
                  <a:pt x="14043" y="19839"/>
                </a:lnTo>
                <a:lnTo>
                  <a:pt x="12728" y="19720"/>
                </a:lnTo>
                <a:lnTo>
                  <a:pt x="11414" y="19660"/>
                </a:lnTo>
                <a:close/>
                <a:moveTo>
                  <a:pt x="20556" y="20855"/>
                </a:moveTo>
                <a:lnTo>
                  <a:pt x="20257" y="20915"/>
                </a:lnTo>
                <a:lnTo>
                  <a:pt x="20078" y="20974"/>
                </a:lnTo>
                <a:lnTo>
                  <a:pt x="20018" y="21094"/>
                </a:lnTo>
                <a:lnTo>
                  <a:pt x="20018" y="21154"/>
                </a:lnTo>
                <a:lnTo>
                  <a:pt x="20078" y="21273"/>
                </a:lnTo>
                <a:lnTo>
                  <a:pt x="20138" y="21333"/>
                </a:lnTo>
                <a:lnTo>
                  <a:pt x="20496" y="21512"/>
                </a:lnTo>
                <a:lnTo>
                  <a:pt x="20915" y="21632"/>
                </a:lnTo>
                <a:lnTo>
                  <a:pt x="21871" y="21871"/>
                </a:lnTo>
                <a:lnTo>
                  <a:pt x="22409" y="21990"/>
                </a:lnTo>
                <a:lnTo>
                  <a:pt x="24201" y="22468"/>
                </a:lnTo>
                <a:lnTo>
                  <a:pt x="26054" y="23006"/>
                </a:lnTo>
                <a:lnTo>
                  <a:pt x="27368" y="23424"/>
                </a:lnTo>
                <a:lnTo>
                  <a:pt x="28026" y="23604"/>
                </a:lnTo>
                <a:lnTo>
                  <a:pt x="28623" y="23843"/>
                </a:lnTo>
                <a:lnTo>
                  <a:pt x="28922" y="24022"/>
                </a:lnTo>
                <a:lnTo>
                  <a:pt x="29101" y="24201"/>
                </a:lnTo>
                <a:lnTo>
                  <a:pt x="29340" y="24380"/>
                </a:lnTo>
                <a:lnTo>
                  <a:pt x="29460" y="24619"/>
                </a:lnTo>
                <a:lnTo>
                  <a:pt x="29579" y="24918"/>
                </a:lnTo>
                <a:lnTo>
                  <a:pt x="29639" y="25217"/>
                </a:lnTo>
                <a:lnTo>
                  <a:pt x="29639" y="25516"/>
                </a:lnTo>
                <a:lnTo>
                  <a:pt x="29579" y="25934"/>
                </a:lnTo>
                <a:lnTo>
                  <a:pt x="29400" y="26591"/>
                </a:lnTo>
                <a:lnTo>
                  <a:pt x="29161" y="27308"/>
                </a:lnTo>
                <a:lnTo>
                  <a:pt x="28802" y="27966"/>
                </a:lnTo>
                <a:lnTo>
                  <a:pt x="28444" y="28563"/>
                </a:lnTo>
                <a:lnTo>
                  <a:pt x="27966" y="29101"/>
                </a:lnTo>
                <a:lnTo>
                  <a:pt x="27428" y="29639"/>
                </a:lnTo>
                <a:lnTo>
                  <a:pt x="26890" y="30057"/>
                </a:lnTo>
                <a:lnTo>
                  <a:pt x="26233" y="30416"/>
                </a:lnTo>
                <a:lnTo>
                  <a:pt x="25516" y="30655"/>
                </a:lnTo>
                <a:lnTo>
                  <a:pt x="25217" y="30714"/>
                </a:lnTo>
                <a:lnTo>
                  <a:pt x="24620" y="30714"/>
                </a:lnTo>
                <a:lnTo>
                  <a:pt x="24381" y="30655"/>
                </a:lnTo>
                <a:lnTo>
                  <a:pt x="24142" y="30595"/>
                </a:lnTo>
                <a:lnTo>
                  <a:pt x="23962" y="30475"/>
                </a:lnTo>
                <a:lnTo>
                  <a:pt x="23544" y="30117"/>
                </a:lnTo>
                <a:lnTo>
                  <a:pt x="23245" y="29639"/>
                </a:lnTo>
                <a:lnTo>
                  <a:pt x="22887" y="29101"/>
                </a:lnTo>
                <a:lnTo>
                  <a:pt x="22648" y="28444"/>
                </a:lnTo>
                <a:lnTo>
                  <a:pt x="21453" y="24918"/>
                </a:lnTo>
                <a:lnTo>
                  <a:pt x="20795" y="22767"/>
                </a:lnTo>
                <a:lnTo>
                  <a:pt x="20496" y="21811"/>
                </a:lnTo>
                <a:lnTo>
                  <a:pt x="20437" y="21930"/>
                </a:lnTo>
                <a:lnTo>
                  <a:pt x="20317" y="22110"/>
                </a:lnTo>
                <a:lnTo>
                  <a:pt x="20317" y="22289"/>
                </a:lnTo>
                <a:lnTo>
                  <a:pt x="20257" y="22588"/>
                </a:lnTo>
                <a:lnTo>
                  <a:pt x="20317" y="23305"/>
                </a:lnTo>
                <a:lnTo>
                  <a:pt x="20437" y="24082"/>
                </a:lnTo>
                <a:lnTo>
                  <a:pt x="20795" y="25576"/>
                </a:lnTo>
                <a:lnTo>
                  <a:pt x="21034" y="26532"/>
                </a:lnTo>
                <a:lnTo>
                  <a:pt x="21333" y="27607"/>
                </a:lnTo>
                <a:lnTo>
                  <a:pt x="21692" y="28683"/>
                </a:lnTo>
                <a:lnTo>
                  <a:pt x="21931" y="29280"/>
                </a:lnTo>
                <a:lnTo>
                  <a:pt x="22170" y="29758"/>
                </a:lnTo>
                <a:lnTo>
                  <a:pt x="22409" y="30296"/>
                </a:lnTo>
                <a:lnTo>
                  <a:pt x="22767" y="30714"/>
                </a:lnTo>
                <a:lnTo>
                  <a:pt x="23066" y="31013"/>
                </a:lnTo>
                <a:lnTo>
                  <a:pt x="23365" y="31312"/>
                </a:lnTo>
                <a:lnTo>
                  <a:pt x="23723" y="31491"/>
                </a:lnTo>
                <a:lnTo>
                  <a:pt x="24082" y="31611"/>
                </a:lnTo>
                <a:lnTo>
                  <a:pt x="24440" y="31671"/>
                </a:lnTo>
                <a:lnTo>
                  <a:pt x="24799" y="31671"/>
                </a:lnTo>
                <a:lnTo>
                  <a:pt x="25217" y="31611"/>
                </a:lnTo>
                <a:lnTo>
                  <a:pt x="25635" y="31551"/>
                </a:lnTo>
                <a:lnTo>
                  <a:pt x="26412" y="31252"/>
                </a:lnTo>
                <a:lnTo>
                  <a:pt x="27129" y="30894"/>
                </a:lnTo>
                <a:lnTo>
                  <a:pt x="27846" y="30416"/>
                </a:lnTo>
                <a:lnTo>
                  <a:pt x="28384" y="29878"/>
                </a:lnTo>
                <a:lnTo>
                  <a:pt x="28802" y="29400"/>
                </a:lnTo>
                <a:lnTo>
                  <a:pt x="29221" y="28862"/>
                </a:lnTo>
                <a:lnTo>
                  <a:pt x="29639" y="28205"/>
                </a:lnTo>
                <a:lnTo>
                  <a:pt x="29998" y="27547"/>
                </a:lnTo>
                <a:lnTo>
                  <a:pt x="30296" y="26830"/>
                </a:lnTo>
                <a:lnTo>
                  <a:pt x="30535" y="26173"/>
                </a:lnTo>
                <a:lnTo>
                  <a:pt x="30655" y="25456"/>
                </a:lnTo>
                <a:lnTo>
                  <a:pt x="30655" y="24799"/>
                </a:lnTo>
                <a:lnTo>
                  <a:pt x="30595" y="24500"/>
                </a:lnTo>
                <a:lnTo>
                  <a:pt x="30476" y="24201"/>
                </a:lnTo>
                <a:lnTo>
                  <a:pt x="30296" y="23962"/>
                </a:lnTo>
                <a:lnTo>
                  <a:pt x="30057" y="23783"/>
                </a:lnTo>
                <a:lnTo>
                  <a:pt x="29818" y="23544"/>
                </a:lnTo>
                <a:lnTo>
                  <a:pt x="29520" y="23365"/>
                </a:lnTo>
                <a:lnTo>
                  <a:pt x="28862" y="23066"/>
                </a:lnTo>
                <a:lnTo>
                  <a:pt x="28205" y="22827"/>
                </a:lnTo>
                <a:lnTo>
                  <a:pt x="27488" y="22648"/>
                </a:lnTo>
                <a:lnTo>
                  <a:pt x="26233" y="22289"/>
                </a:lnTo>
                <a:lnTo>
                  <a:pt x="24978" y="21871"/>
                </a:lnTo>
                <a:lnTo>
                  <a:pt x="23066" y="21273"/>
                </a:lnTo>
                <a:lnTo>
                  <a:pt x="22110" y="21034"/>
                </a:lnTo>
                <a:lnTo>
                  <a:pt x="21273" y="20855"/>
                </a:lnTo>
                <a:close/>
                <a:moveTo>
                  <a:pt x="18047" y="22409"/>
                </a:moveTo>
                <a:lnTo>
                  <a:pt x="18823" y="24440"/>
                </a:lnTo>
                <a:lnTo>
                  <a:pt x="19301" y="25874"/>
                </a:lnTo>
                <a:lnTo>
                  <a:pt x="19600" y="26950"/>
                </a:lnTo>
                <a:lnTo>
                  <a:pt x="20138" y="29758"/>
                </a:lnTo>
                <a:lnTo>
                  <a:pt x="20377" y="31193"/>
                </a:lnTo>
                <a:lnTo>
                  <a:pt x="20496" y="31730"/>
                </a:lnTo>
                <a:lnTo>
                  <a:pt x="20556" y="31850"/>
                </a:lnTo>
                <a:lnTo>
                  <a:pt x="20556" y="32029"/>
                </a:lnTo>
                <a:lnTo>
                  <a:pt x="20496" y="32089"/>
                </a:lnTo>
                <a:lnTo>
                  <a:pt x="20377" y="32208"/>
                </a:lnTo>
                <a:lnTo>
                  <a:pt x="19899" y="32388"/>
                </a:lnTo>
                <a:lnTo>
                  <a:pt x="19361" y="32567"/>
                </a:lnTo>
                <a:lnTo>
                  <a:pt x="18704" y="32686"/>
                </a:lnTo>
                <a:lnTo>
                  <a:pt x="18047" y="32746"/>
                </a:lnTo>
                <a:lnTo>
                  <a:pt x="17329" y="32806"/>
                </a:lnTo>
                <a:lnTo>
                  <a:pt x="16672" y="32806"/>
                </a:lnTo>
                <a:lnTo>
                  <a:pt x="15955" y="32746"/>
                </a:lnTo>
                <a:lnTo>
                  <a:pt x="15358" y="32627"/>
                </a:lnTo>
                <a:lnTo>
                  <a:pt x="14760" y="32567"/>
                </a:lnTo>
                <a:lnTo>
                  <a:pt x="14222" y="32388"/>
                </a:lnTo>
                <a:lnTo>
                  <a:pt x="13744" y="32089"/>
                </a:lnTo>
                <a:lnTo>
                  <a:pt x="13445" y="31790"/>
                </a:lnTo>
                <a:lnTo>
                  <a:pt x="13206" y="31372"/>
                </a:lnTo>
                <a:lnTo>
                  <a:pt x="13147" y="30954"/>
                </a:lnTo>
                <a:lnTo>
                  <a:pt x="13147" y="30416"/>
                </a:lnTo>
                <a:lnTo>
                  <a:pt x="13266" y="29938"/>
                </a:lnTo>
                <a:lnTo>
                  <a:pt x="13445" y="29340"/>
                </a:lnTo>
                <a:lnTo>
                  <a:pt x="13923" y="28444"/>
                </a:lnTo>
                <a:lnTo>
                  <a:pt x="14401" y="27547"/>
                </a:lnTo>
                <a:lnTo>
                  <a:pt x="14999" y="26651"/>
                </a:lnTo>
                <a:lnTo>
                  <a:pt x="15597" y="25815"/>
                </a:lnTo>
                <a:lnTo>
                  <a:pt x="16851" y="24082"/>
                </a:lnTo>
                <a:lnTo>
                  <a:pt x="18047" y="22409"/>
                </a:lnTo>
                <a:close/>
                <a:moveTo>
                  <a:pt x="18106" y="21632"/>
                </a:moveTo>
                <a:lnTo>
                  <a:pt x="17927" y="21691"/>
                </a:lnTo>
                <a:lnTo>
                  <a:pt x="17748" y="21811"/>
                </a:lnTo>
                <a:lnTo>
                  <a:pt x="17389" y="22170"/>
                </a:lnTo>
                <a:lnTo>
                  <a:pt x="17031" y="22648"/>
                </a:lnTo>
                <a:lnTo>
                  <a:pt x="16314" y="23723"/>
                </a:lnTo>
                <a:lnTo>
                  <a:pt x="15895" y="24500"/>
                </a:lnTo>
                <a:lnTo>
                  <a:pt x="14521" y="26352"/>
                </a:lnTo>
                <a:lnTo>
                  <a:pt x="13923" y="27249"/>
                </a:lnTo>
                <a:lnTo>
                  <a:pt x="13326" y="28205"/>
                </a:lnTo>
                <a:lnTo>
                  <a:pt x="12848" y="29101"/>
                </a:lnTo>
                <a:lnTo>
                  <a:pt x="12728" y="29519"/>
                </a:lnTo>
                <a:lnTo>
                  <a:pt x="12609" y="29938"/>
                </a:lnTo>
                <a:lnTo>
                  <a:pt x="12489" y="30356"/>
                </a:lnTo>
                <a:lnTo>
                  <a:pt x="12489" y="30774"/>
                </a:lnTo>
                <a:lnTo>
                  <a:pt x="12489" y="31133"/>
                </a:lnTo>
                <a:lnTo>
                  <a:pt x="12549" y="31491"/>
                </a:lnTo>
                <a:lnTo>
                  <a:pt x="12669" y="31790"/>
                </a:lnTo>
                <a:lnTo>
                  <a:pt x="12848" y="32089"/>
                </a:lnTo>
                <a:lnTo>
                  <a:pt x="13087" y="32388"/>
                </a:lnTo>
                <a:lnTo>
                  <a:pt x="13386" y="32627"/>
                </a:lnTo>
                <a:lnTo>
                  <a:pt x="13684" y="32866"/>
                </a:lnTo>
                <a:lnTo>
                  <a:pt x="14103" y="33045"/>
                </a:lnTo>
                <a:lnTo>
                  <a:pt x="14581" y="33164"/>
                </a:lnTo>
                <a:lnTo>
                  <a:pt x="15119" y="33224"/>
                </a:lnTo>
                <a:lnTo>
                  <a:pt x="16373" y="33344"/>
                </a:lnTo>
                <a:lnTo>
                  <a:pt x="17688" y="33344"/>
                </a:lnTo>
                <a:lnTo>
                  <a:pt x="18943" y="33224"/>
                </a:lnTo>
                <a:lnTo>
                  <a:pt x="19600" y="33105"/>
                </a:lnTo>
                <a:lnTo>
                  <a:pt x="20198" y="32925"/>
                </a:lnTo>
                <a:lnTo>
                  <a:pt x="20496" y="32866"/>
                </a:lnTo>
                <a:lnTo>
                  <a:pt x="20736" y="32746"/>
                </a:lnTo>
                <a:lnTo>
                  <a:pt x="20915" y="32627"/>
                </a:lnTo>
                <a:lnTo>
                  <a:pt x="21034" y="32447"/>
                </a:lnTo>
                <a:lnTo>
                  <a:pt x="21094" y="32268"/>
                </a:lnTo>
                <a:lnTo>
                  <a:pt x="21154" y="32089"/>
                </a:lnTo>
                <a:lnTo>
                  <a:pt x="21154" y="31730"/>
                </a:lnTo>
                <a:lnTo>
                  <a:pt x="21094" y="31312"/>
                </a:lnTo>
                <a:lnTo>
                  <a:pt x="20975" y="30834"/>
                </a:lnTo>
                <a:lnTo>
                  <a:pt x="20855" y="30296"/>
                </a:lnTo>
                <a:lnTo>
                  <a:pt x="20736" y="29758"/>
                </a:lnTo>
                <a:lnTo>
                  <a:pt x="20377" y="27786"/>
                </a:lnTo>
                <a:lnTo>
                  <a:pt x="20138" y="26771"/>
                </a:lnTo>
                <a:lnTo>
                  <a:pt x="19899" y="25815"/>
                </a:lnTo>
                <a:lnTo>
                  <a:pt x="19481" y="24560"/>
                </a:lnTo>
                <a:lnTo>
                  <a:pt x="19003" y="23305"/>
                </a:lnTo>
                <a:lnTo>
                  <a:pt x="18764" y="22409"/>
                </a:lnTo>
                <a:lnTo>
                  <a:pt x="18584" y="21930"/>
                </a:lnTo>
                <a:lnTo>
                  <a:pt x="18465" y="21751"/>
                </a:lnTo>
                <a:lnTo>
                  <a:pt x="18405" y="21691"/>
                </a:lnTo>
                <a:lnTo>
                  <a:pt x="18226" y="21632"/>
                </a:lnTo>
                <a:close/>
                <a:moveTo>
                  <a:pt x="20138" y="2630"/>
                </a:moveTo>
                <a:lnTo>
                  <a:pt x="18823" y="2749"/>
                </a:lnTo>
                <a:lnTo>
                  <a:pt x="17509" y="2988"/>
                </a:lnTo>
                <a:lnTo>
                  <a:pt x="16254" y="3347"/>
                </a:lnTo>
                <a:lnTo>
                  <a:pt x="14939" y="3765"/>
                </a:lnTo>
                <a:lnTo>
                  <a:pt x="13684" y="4303"/>
                </a:lnTo>
                <a:lnTo>
                  <a:pt x="12430" y="4900"/>
                </a:lnTo>
                <a:lnTo>
                  <a:pt x="11234" y="5617"/>
                </a:lnTo>
                <a:lnTo>
                  <a:pt x="10039" y="6394"/>
                </a:lnTo>
                <a:lnTo>
                  <a:pt x="8904" y="7231"/>
                </a:lnTo>
                <a:lnTo>
                  <a:pt x="7888" y="8127"/>
                </a:lnTo>
                <a:lnTo>
                  <a:pt x="6872" y="9083"/>
                </a:lnTo>
                <a:lnTo>
                  <a:pt x="5976" y="10159"/>
                </a:lnTo>
                <a:lnTo>
                  <a:pt x="5139" y="11175"/>
                </a:lnTo>
                <a:lnTo>
                  <a:pt x="4363" y="12310"/>
                </a:lnTo>
                <a:lnTo>
                  <a:pt x="3705" y="13445"/>
                </a:lnTo>
                <a:lnTo>
                  <a:pt x="3227" y="14640"/>
                </a:lnTo>
                <a:lnTo>
                  <a:pt x="2809" y="15835"/>
                </a:lnTo>
                <a:lnTo>
                  <a:pt x="2510" y="16971"/>
                </a:lnTo>
                <a:lnTo>
                  <a:pt x="2331" y="18226"/>
                </a:lnTo>
                <a:lnTo>
                  <a:pt x="2271" y="19421"/>
                </a:lnTo>
                <a:lnTo>
                  <a:pt x="2331" y="20616"/>
                </a:lnTo>
                <a:lnTo>
                  <a:pt x="2450" y="21871"/>
                </a:lnTo>
                <a:lnTo>
                  <a:pt x="2630" y="23066"/>
                </a:lnTo>
                <a:lnTo>
                  <a:pt x="2988" y="24261"/>
                </a:lnTo>
                <a:lnTo>
                  <a:pt x="3347" y="25396"/>
                </a:lnTo>
                <a:lnTo>
                  <a:pt x="3825" y="26532"/>
                </a:lnTo>
                <a:lnTo>
                  <a:pt x="4363" y="27667"/>
                </a:lnTo>
                <a:lnTo>
                  <a:pt x="5020" y="28683"/>
                </a:lnTo>
                <a:lnTo>
                  <a:pt x="5737" y="29699"/>
                </a:lnTo>
                <a:lnTo>
                  <a:pt x="6454" y="30655"/>
                </a:lnTo>
                <a:lnTo>
                  <a:pt x="7291" y="31551"/>
                </a:lnTo>
                <a:lnTo>
                  <a:pt x="8187" y="32388"/>
                </a:lnTo>
                <a:lnTo>
                  <a:pt x="9262" y="33224"/>
                </a:lnTo>
                <a:lnTo>
                  <a:pt x="10398" y="33941"/>
                </a:lnTo>
                <a:lnTo>
                  <a:pt x="11533" y="34539"/>
                </a:lnTo>
                <a:lnTo>
                  <a:pt x="12728" y="35077"/>
                </a:lnTo>
                <a:lnTo>
                  <a:pt x="13983" y="35495"/>
                </a:lnTo>
                <a:lnTo>
                  <a:pt x="15238" y="35794"/>
                </a:lnTo>
                <a:lnTo>
                  <a:pt x="16493" y="36033"/>
                </a:lnTo>
                <a:lnTo>
                  <a:pt x="17748" y="36152"/>
                </a:lnTo>
                <a:lnTo>
                  <a:pt x="19062" y="36152"/>
                </a:lnTo>
                <a:lnTo>
                  <a:pt x="20377" y="36092"/>
                </a:lnTo>
                <a:lnTo>
                  <a:pt x="21692" y="35913"/>
                </a:lnTo>
                <a:lnTo>
                  <a:pt x="22946" y="35674"/>
                </a:lnTo>
                <a:lnTo>
                  <a:pt x="24261" y="35375"/>
                </a:lnTo>
                <a:lnTo>
                  <a:pt x="25516" y="34957"/>
                </a:lnTo>
                <a:lnTo>
                  <a:pt x="26711" y="34479"/>
                </a:lnTo>
                <a:lnTo>
                  <a:pt x="27966" y="33882"/>
                </a:lnTo>
                <a:lnTo>
                  <a:pt x="28444" y="33583"/>
                </a:lnTo>
                <a:lnTo>
                  <a:pt x="28862" y="33284"/>
                </a:lnTo>
                <a:lnTo>
                  <a:pt x="29221" y="32925"/>
                </a:lnTo>
                <a:lnTo>
                  <a:pt x="29520" y="32567"/>
                </a:lnTo>
                <a:lnTo>
                  <a:pt x="29699" y="32268"/>
                </a:lnTo>
                <a:lnTo>
                  <a:pt x="29818" y="32029"/>
                </a:lnTo>
                <a:lnTo>
                  <a:pt x="29818" y="31969"/>
                </a:lnTo>
                <a:lnTo>
                  <a:pt x="29699" y="31969"/>
                </a:lnTo>
                <a:lnTo>
                  <a:pt x="28444" y="32686"/>
                </a:lnTo>
                <a:lnTo>
                  <a:pt x="27129" y="33344"/>
                </a:lnTo>
                <a:lnTo>
                  <a:pt x="25815" y="33941"/>
                </a:lnTo>
                <a:lnTo>
                  <a:pt x="24500" y="34479"/>
                </a:lnTo>
                <a:lnTo>
                  <a:pt x="23126" y="34897"/>
                </a:lnTo>
                <a:lnTo>
                  <a:pt x="21751" y="35196"/>
                </a:lnTo>
                <a:lnTo>
                  <a:pt x="20317" y="35435"/>
                </a:lnTo>
                <a:lnTo>
                  <a:pt x="19600" y="35495"/>
                </a:lnTo>
                <a:lnTo>
                  <a:pt x="18883" y="35495"/>
                </a:lnTo>
                <a:lnTo>
                  <a:pt x="17688" y="35435"/>
                </a:lnTo>
                <a:lnTo>
                  <a:pt x="16493" y="35316"/>
                </a:lnTo>
                <a:lnTo>
                  <a:pt x="15298" y="35077"/>
                </a:lnTo>
                <a:lnTo>
                  <a:pt x="14103" y="34778"/>
                </a:lnTo>
                <a:lnTo>
                  <a:pt x="13027" y="34360"/>
                </a:lnTo>
                <a:lnTo>
                  <a:pt x="11892" y="33882"/>
                </a:lnTo>
                <a:lnTo>
                  <a:pt x="10876" y="33284"/>
                </a:lnTo>
                <a:lnTo>
                  <a:pt x="9860" y="32627"/>
                </a:lnTo>
                <a:lnTo>
                  <a:pt x="8904" y="31969"/>
                </a:lnTo>
                <a:lnTo>
                  <a:pt x="8008" y="31133"/>
                </a:lnTo>
                <a:lnTo>
                  <a:pt x="7171" y="30296"/>
                </a:lnTo>
                <a:lnTo>
                  <a:pt x="6394" y="29400"/>
                </a:lnTo>
                <a:lnTo>
                  <a:pt x="5677" y="28444"/>
                </a:lnTo>
                <a:lnTo>
                  <a:pt x="5080" y="27428"/>
                </a:lnTo>
                <a:lnTo>
                  <a:pt x="4542" y="26352"/>
                </a:lnTo>
                <a:lnTo>
                  <a:pt x="4064" y="25217"/>
                </a:lnTo>
                <a:lnTo>
                  <a:pt x="3645" y="23843"/>
                </a:lnTo>
                <a:lnTo>
                  <a:pt x="3347" y="22528"/>
                </a:lnTo>
                <a:lnTo>
                  <a:pt x="3167" y="21154"/>
                </a:lnTo>
                <a:lnTo>
                  <a:pt x="3108" y="19839"/>
                </a:lnTo>
                <a:lnTo>
                  <a:pt x="3167" y="18584"/>
                </a:lnTo>
                <a:lnTo>
                  <a:pt x="3287" y="17270"/>
                </a:lnTo>
                <a:lnTo>
                  <a:pt x="3586" y="16074"/>
                </a:lnTo>
                <a:lnTo>
                  <a:pt x="4004" y="14820"/>
                </a:lnTo>
                <a:lnTo>
                  <a:pt x="4482" y="13684"/>
                </a:lnTo>
                <a:lnTo>
                  <a:pt x="5080" y="12549"/>
                </a:lnTo>
                <a:lnTo>
                  <a:pt x="5737" y="11473"/>
                </a:lnTo>
                <a:lnTo>
                  <a:pt x="6573" y="10398"/>
                </a:lnTo>
                <a:lnTo>
                  <a:pt x="7410" y="9442"/>
                </a:lnTo>
                <a:lnTo>
                  <a:pt x="8366" y="8486"/>
                </a:lnTo>
                <a:lnTo>
                  <a:pt x="9382" y="7649"/>
                </a:lnTo>
                <a:lnTo>
                  <a:pt x="10517" y="6812"/>
                </a:lnTo>
                <a:lnTo>
                  <a:pt x="11892" y="5976"/>
                </a:lnTo>
                <a:lnTo>
                  <a:pt x="13386" y="5199"/>
                </a:lnTo>
                <a:lnTo>
                  <a:pt x="14162" y="4840"/>
                </a:lnTo>
                <a:lnTo>
                  <a:pt x="14999" y="4542"/>
                </a:lnTo>
                <a:lnTo>
                  <a:pt x="15836" y="4303"/>
                </a:lnTo>
                <a:lnTo>
                  <a:pt x="16672" y="4064"/>
                </a:lnTo>
                <a:lnTo>
                  <a:pt x="17509" y="3884"/>
                </a:lnTo>
                <a:lnTo>
                  <a:pt x="18345" y="3705"/>
                </a:lnTo>
                <a:lnTo>
                  <a:pt x="19242" y="3586"/>
                </a:lnTo>
                <a:lnTo>
                  <a:pt x="20078" y="3526"/>
                </a:lnTo>
                <a:lnTo>
                  <a:pt x="20915" y="3526"/>
                </a:lnTo>
                <a:lnTo>
                  <a:pt x="21751" y="3586"/>
                </a:lnTo>
                <a:lnTo>
                  <a:pt x="22588" y="3705"/>
                </a:lnTo>
                <a:lnTo>
                  <a:pt x="23365" y="3884"/>
                </a:lnTo>
                <a:lnTo>
                  <a:pt x="24082" y="4064"/>
                </a:lnTo>
                <a:lnTo>
                  <a:pt x="24739" y="4303"/>
                </a:lnTo>
                <a:lnTo>
                  <a:pt x="25396" y="4601"/>
                </a:lnTo>
                <a:lnTo>
                  <a:pt x="26054" y="4900"/>
                </a:lnTo>
                <a:lnTo>
                  <a:pt x="26651" y="5259"/>
                </a:lnTo>
                <a:lnTo>
                  <a:pt x="27249" y="5677"/>
                </a:lnTo>
                <a:lnTo>
                  <a:pt x="27846" y="6095"/>
                </a:lnTo>
                <a:lnTo>
                  <a:pt x="28384" y="6514"/>
                </a:lnTo>
                <a:lnTo>
                  <a:pt x="29460" y="7529"/>
                </a:lnTo>
                <a:lnTo>
                  <a:pt x="30416" y="8605"/>
                </a:lnTo>
                <a:lnTo>
                  <a:pt x="31252" y="9740"/>
                </a:lnTo>
                <a:lnTo>
                  <a:pt x="32029" y="10936"/>
                </a:lnTo>
                <a:lnTo>
                  <a:pt x="32806" y="12370"/>
                </a:lnTo>
                <a:lnTo>
                  <a:pt x="33463" y="13804"/>
                </a:lnTo>
                <a:lnTo>
                  <a:pt x="34001" y="15357"/>
                </a:lnTo>
                <a:lnTo>
                  <a:pt x="34240" y="16134"/>
                </a:lnTo>
                <a:lnTo>
                  <a:pt x="34419" y="16911"/>
                </a:lnTo>
                <a:lnTo>
                  <a:pt x="34599" y="17688"/>
                </a:lnTo>
                <a:lnTo>
                  <a:pt x="34659" y="18465"/>
                </a:lnTo>
                <a:lnTo>
                  <a:pt x="34778" y="19241"/>
                </a:lnTo>
                <a:lnTo>
                  <a:pt x="34778" y="20078"/>
                </a:lnTo>
                <a:lnTo>
                  <a:pt x="34718" y="20855"/>
                </a:lnTo>
                <a:lnTo>
                  <a:pt x="34659" y="21691"/>
                </a:lnTo>
                <a:lnTo>
                  <a:pt x="34539" y="22468"/>
                </a:lnTo>
                <a:lnTo>
                  <a:pt x="34419" y="23245"/>
                </a:lnTo>
                <a:lnTo>
                  <a:pt x="34180" y="23962"/>
                </a:lnTo>
                <a:lnTo>
                  <a:pt x="33941" y="24619"/>
                </a:lnTo>
                <a:lnTo>
                  <a:pt x="33702" y="25277"/>
                </a:lnTo>
                <a:lnTo>
                  <a:pt x="33404" y="25934"/>
                </a:lnTo>
                <a:lnTo>
                  <a:pt x="33045" y="26532"/>
                </a:lnTo>
                <a:lnTo>
                  <a:pt x="32687" y="27189"/>
                </a:lnTo>
                <a:lnTo>
                  <a:pt x="31850" y="28324"/>
                </a:lnTo>
                <a:lnTo>
                  <a:pt x="30894" y="29519"/>
                </a:lnTo>
                <a:lnTo>
                  <a:pt x="29878" y="30595"/>
                </a:lnTo>
                <a:lnTo>
                  <a:pt x="29400" y="31013"/>
                </a:lnTo>
                <a:lnTo>
                  <a:pt x="29161" y="31252"/>
                </a:lnTo>
                <a:lnTo>
                  <a:pt x="28982" y="31491"/>
                </a:lnTo>
                <a:lnTo>
                  <a:pt x="28683" y="31910"/>
                </a:lnTo>
                <a:lnTo>
                  <a:pt x="28563" y="32149"/>
                </a:lnTo>
                <a:lnTo>
                  <a:pt x="28623" y="32208"/>
                </a:lnTo>
                <a:lnTo>
                  <a:pt x="28683" y="32149"/>
                </a:lnTo>
                <a:lnTo>
                  <a:pt x="29639" y="31312"/>
                </a:lnTo>
                <a:lnTo>
                  <a:pt x="30535" y="30416"/>
                </a:lnTo>
                <a:lnTo>
                  <a:pt x="31372" y="29519"/>
                </a:lnTo>
                <a:lnTo>
                  <a:pt x="32149" y="28623"/>
                </a:lnTo>
                <a:lnTo>
                  <a:pt x="32806" y="27607"/>
                </a:lnTo>
                <a:lnTo>
                  <a:pt x="33404" y="26651"/>
                </a:lnTo>
                <a:lnTo>
                  <a:pt x="33941" y="25576"/>
                </a:lnTo>
                <a:lnTo>
                  <a:pt x="34360" y="24560"/>
                </a:lnTo>
                <a:lnTo>
                  <a:pt x="34718" y="23424"/>
                </a:lnTo>
                <a:lnTo>
                  <a:pt x="35017" y="22349"/>
                </a:lnTo>
                <a:lnTo>
                  <a:pt x="35196" y="21213"/>
                </a:lnTo>
                <a:lnTo>
                  <a:pt x="35256" y="20018"/>
                </a:lnTo>
                <a:lnTo>
                  <a:pt x="35256" y="18823"/>
                </a:lnTo>
                <a:lnTo>
                  <a:pt x="35137" y="17628"/>
                </a:lnTo>
                <a:lnTo>
                  <a:pt x="34957" y="16433"/>
                </a:lnTo>
                <a:lnTo>
                  <a:pt x="34599" y="15178"/>
                </a:lnTo>
                <a:lnTo>
                  <a:pt x="34240" y="13983"/>
                </a:lnTo>
                <a:lnTo>
                  <a:pt x="33762" y="12788"/>
                </a:lnTo>
                <a:lnTo>
                  <a:pt x="33224" y="11593"/>
                </a:lnTo>
                <a:lnTo>
                  <a:pt x="32567" y="10457"/>
                </a:lnTo>
                <a:lnTo>
                  <a:pt x="31850" y="9322"/>
                </a:lnTo>
                <a:lnTo>
                  <a:pt x="31133" y="8306"/>
                </a:lnTo>
                <a:lnTo>
                  <a:pt x="30296" y="7290"/>
                </a:lnTo>
                <a:lnTo>
                  <a:pt x="29400" y="6334"/>
                </a:lnTo>
                <a:lnTo>
                  <a:pt x="28444" y="5498"/>
                </a:lnTo>
                <a:lnTo>
                  <a:pt x="27368" y="4781"/>
                </a:lnTo>
                <a:lnTo>
                  <a:pt x="26293" y="4123"/>
                </a:lnTo>
                <a:lnTo>
                  <a:pt x="25157" y="3526"/>
                </a:lnTo>
                <a:lnTo>
                  <a:pt x="23962" y="3108"/>
                </a:lnTo>
                <a:lnTo>
                  <a:pt x="23365" y="2928"/>
                </a:lnTo>
                <a:lnTo>
                  <a:pt x="22767" y="2809"/>
                </a:lnTo>
                <a:lnTo>
                  <a:pt x="22110" y="2749"/>
                </a:lnTo>
                <a:lnTo>
                  <a:pt x="21453" y="2689"/>
                </a:lnTo>
                <a:lnTo>
                  <a:pt x="20795" y="2630"/>
                </a:lnTo>
                <a:close/>
                <a:moveTo>
                  <a:pt x="21094" y="0"/>
                </a:moveTo>
                <a:lnTo>
                  <a:pt x="20915" y="60"/>
                </a:lnTo>
                <a:lnTo>
                  <a:pt x="20855" y="239"/>
                </a:lnTo>
                <a:lnTo>
                  <a:pt x="20855" y="419"/>
                </a:lnTo>
                <a:lnTo>
                  <a:pt x="20915" y="598"/>
                </a:lnTo>
                <a:lnTo>
                  <a:pt x="21034" y="777"/>
                </a:lnTo>
                <a:lnTo>
                  <a:pt x="21273" y="897"/>
                </a:lnTo>
                <a:lnTo>
                  <a:pt x="21453" y="1016"/>
                </a:lnTo>
                <a:lnTo>
                  <a:pt x="22349" y="1255"/>
                </a:lnTo>
                <a:lnTo>
                  <a:pt x="23185" y="1494"/>
                </a:lnTo>
                <a:lnTo>
                  <a:pt x="24022" y="1853"/>
                </a:lnTo>
                <a:lnTo>
                  <a:pt x="24859" y="2152"/>
                </a:lnTo>
                <a:lnTo>
                  <a:pt x="25635" y="2570"/>
                </a:lnTo>
                <a:lnTo>
                  <a:pt x="26412" y="2988"/>
                </a:lnTo>
                <a:lnTo>
                  <a:pt x="27189" y="3406"/>
                </a:lnTo>
                <a:lnTo>
                  <a:pt x="27966" y="3884"/>
                </a:lnTo>
                <a:lnTo>
                  <a:pt x="28683" y="4422"/>
                </a:lnTo>
                <a:lnTo>
                  <a:pt x="29340" y="4900"/>
                </a:lnTo>
                <a:lnTo>
                  <a:pt x="29998" y="5498"/>
                </a:lnTo>
                <a:lnTo>
                  <a:pt x="30655" y="6036"/>
                </a:lnTo>
                <a:lnTo>
                  <a:pt x="31252" y="6633"/>
                </a:lnTo>
                <a:lnTo>
                  <a:pt x="31790" y="7290"/>
                </a:lnTo>
                <a:lnTo>
                  <a:pt x="32328" y="7948"/>
                </a:lnTo>
                <a:lnTo>
                  <a:pt x="32866" y="8605"/>
                </a:lnTo>
                <a:lnTo>
                  <a:pt x="33344" y="9322"/>
                </a:lnTo>
                <a:lnTo>
                  <a:pt x="33822" y="10039"/>
                </a:lnTo>
                <a:lnTo>
                  <a:pt x="34240" y="10756"/>
                </a:lnTo>
                <a:lnTo>
                  <a:pt x="34599" y="11533"/>
                </a:lnTo>
                <a:lnTo>
                  <a:pt x="34957" y="12310"/>
                </a:lnTo>
                <a:lnTo>
                  <a:pt x="35316" y="13087"/>
                </a:lnTo>
                <a:lnTo>
                  <a:pt x="35555" y="13923"/>
                </a:lnTo>
                <a:lnTo>
                  <a:pt x="35794" y="14760"/>
                </a:lnTo>
                <a:lnTo>
                  <a:pt x="35973" y="15596"/>
                </a:lnTo>
                <a:lnTo>
                  <a:pt x="36152" y="16373"/>
                </a:lnTo>
                <a:lnTo>
                  <a:pt x="36272" y="17210"/>
                </a:lnTo>
                <a:lnTo>
                  <a:pt x="36332" y="18106"/>
                </a:lnTo>
                <a:lnTo>
                  <a:pt x="36391" y="18943"/>
                </a:lnTo>
                <a:lnTo>
                  <a:pt x="36391" y="19779"/>
                </a:lnTo>
                <a:lnTo>
                  <a:pt x="36332" y="20676"/>
                </a:lnTo>
                <a:lnTo>
                  <a:pt x="36272" y="21512"/>
                </a:lnTo>
                <a:lnTo>
                  <a:pt x="36152" y="22349"/>
                </a:lnTo>
                <a:lnTo>
                  <a:pt x="36033" y="23185"/>
                </a:lnTo>
                <a:lnTo>
                  <a:pt x="35854" y="24022"/>
                </a:lnTo>
                <a:lnTo>
                  <a:pt x="35615" y="24858"/>
                </a:lnTo>
                <a:lnTo>
                  <a:pt x="35376" y="25695"/>
                </a:lnTo>
                <a:lnTo>
                  <a:pt x="35077" y="26532"/>
                </a:lnTo>
                <a:lnTo>
                  <a:pt x="34778" y="27308"/>
                </a:lnTo>
                <a:lnTo>
                  <a:pt x="34419" y="28085"/>
                </a:lnTo>
                <a:lnTo>
                  <a:pt x="34061" y="28862"/>
                </a:lnTo>
                <a:lnTo>
                  <a:pt x="33583" y="29579"/>
                </a:lnTo>
                <a:lnTo>
                  <a:pt x="33165" y="30296"/>
                </a:lnTo>
                <a:lnTo>
                  <a:pt x="32687" y="31013"/>
                </a:lnTo>
                <a:lnTo>
                  <a:pt x="32149" y="31671"/>
                </a:lnTo>
                <a:lnTo>
                  <a:pt x="31611" y="32268"/>
                </a:lnTo>
                <a:lnTo>
                  <a:pt x="31013" y="32866"/>
                </a:lnTo>
                <a:lnTo>
                  <a:pt x="30416" y="33463"/>
                </a:lnTo>
                <a:lnTo>
                  <a:pt x="29759" y="34001"/>
                </a:lnTo>
                <a:lnTo>
                  <a:pt x="29101" y="34479"/>
                </a:lnTo>
                <a:lnTo>
                  <a:pt x="28384" y="34957"/>
                </a:lnTo>
                <a:lnTo>
                  <a:pt x="27667" y="35375"/>
                </a:lnTo>
                <a:lnTo>
                  <a:pt x="26890" y="35734"/>
                </a:lnTo>
                <a:lnTo>
                  <a:pt x="26054" y="36092"/>
                </a:lnTo>
                <a:lnTo>
                  <a:pt x="25277" y="36331"/>
                </a:lnTo>
                <a:lnTo>
                  <a:pt x="24381" y="36571"/>
                </a:lnTo>
                <a:lnTo>
                  <a:pt x="23484" y="36810"/>
                </a:lnTo>
                <a:lnTo>
                  <a:pt x="22588" y="36929"/>
                </a:lnTo>
                <a:lnTo>
                  <a:pt x="21632" y="37049"/>
                </a:lnTo>
                <a:lnTo>
                  <a:pt x="20676" y="37108"/>
                </a:lnTo>
                <a:lnTo>
                  <a:pt x="19720" y="37168"/>
                </a:lnTo>
                <a:lnTo>
                  <a:pt x="18704" y="37108"/>
                </a:lnTo>
                <a:lnTo>
                  <a:pt x="17748" y="37049"/>
                </a:lnTo>
                <a:lnTo>
                  <a:pt x="16732" y="36989"/>
                </a:lnTo>
                <a:lnTo>
                  <a:pt x="15776" y="36869"/>
                </a:lnTo>
                <a:lnTo>
                  <a:pt x="14760" y="36690"/>
                </a:lnTo>
                <a:lnTo>
                  <a:pt x="13804" y="36451"/>
                </a:lnTo>
                <a:lnTo>
                  <a:pt x="12848" y="36212"/>
                </a:lnTo>
                <a:lnTo>
                  <a:pt x="11892" y="35913"/>
                </a:lnTo>
                <a:lnTo>
                  <a:pt x="10995" y="35555"/>
                </a:lnTo>
                <a:lnTo>
                  <a:pt x="10039" y="35136"/>
                </a:lnTo>
                <a:lnTo>
                  <a:pt x="9143" y="34718"/>
                </a:lnTo>
                <a:lnTo>
                  <a:pt x="8306" y="34300"/>
                </a:lnTo>
                <a:lnTo>
                  <a:pt x="7470" y="33762"/>
                </a:lnTo>
                <a:lnTo>
                  <a:pt x="6693" y="33224"/>
                </a:lnTo>
                <a:lnTo>
                  <a:pt x="5916" y="32686"/>
                </a:lnTo>
                <a:lnTo>
                  <a:pt x="5199" y="32089"/>
                </a:lnTo>
                <a:lnTo>
                  <a:pt x="4542" y="31432"/>
                </a:lnTo>
                <a:lnTo>
                  <a:pt x="3885" y="30714"/>
                </a:lnTo>
                <a:lnTo>
                  <a:pt x="3347" y="29997"/>
                </a:lnTo>
                <a:lnTo>
                  <a:pt x="2809" y="29221"/>
                </a:lnTo>
                <a:lnTo>
                  <a:pt x="2331" y="28384"/>
                </a:lnTo>
                <a:lnTo>
                  <a:pt x="1913" y="27547"/>
                </a:lnTo>
                <a:lnTo>
                  <a:pt x="1554" y="26711"/>
                </a:lnTo>
                <a:lnTo>
                  <a:pt x="1255" y="25755"/>
                </a:lnTo>
                <a:lnTo>
                  <a:pt x="1076" y="24799"/>
                </a:lnTo>
                <a:lnTo>
                  <a:pt x="956" y="23843"/>
                </a:lnTo>
                <a:lnTo>
                  <a:pt x="837" y="22767"/>
                </a:lnTo>
                <a:lnTo>
                  <a:pt x="837" y="21751"/>
                </a:lnTo>
                <a:lnTo>
                  <a:pt x="897" y="20735"/>
                </a:lnTo>
                <a:lnTo>
                  <a:pt x="1016" y="19660"/>
                </a:lnTo>
                <a:lnTo>
                  <a:pt x="1196" y="18644"/>
                </a:lnTo>
                <a:lnTo>
                  <a:pt x="1375" y="17628"/>
                </a:lnTo>
                <a:lnTo>
                  <a:pt x="1674" y="16553"/>
                </a:lnTo>
                <a:lnTo>
                  <a:pt x="1972" y="15596"/>
                </a:lnTo>
                <a:lnTo>
                  <a:pt x="2331" y="14581"/>
                </a:lnTo>
                <a:lnTo>
                  <a:pt x="2749" y="13625"/>
                </a:lnTo>
                <a:lnTo>
                  <a:pt x="3167" y="12668"/>
                </a:lnTo>
                <a:lnTo>
                  <a:pt x="3705" y="11712"/>
                </a:lnTo>
                <a:lnTo>
                  <a:pt x="4243" y="10816"/>
                </a:lnTo>
                <a:lnTo>
                  <a:pt x="4781" y="9920"/>
                </a:lnTo>
                <a:lnTo>
                  <a:pt x="5438" y="9083"/>
                </a:lnTo>
                <a:lnTo>
                  <a:pt x="6095" y="8306"/>
                </a:lnTo>
                <a:lnTo>
                  <a:pt x="6813" y="7529"/>
                </a:lnTo>
                <a:lnTo>
                  <a:pt x="7530" y="6812"/>
                </a:lnTo>
                <a:lnTo>
                  <a:pt x="8306" y="6155"/>
                </a:lnTo>
                <a:lnTo>
                  <a:pt x="9143" y="5558"/>
                </a:lnTo>
                <a:lnTo>
                  <a:pt x="9980" y="4960"/>
                </a:lnTo>
                <a:lnTo>
                  <a:pt x="10816" y="4422"/>
                </a:lnTo>
                <a:lnTo>
                  <a:pt x="11712" y="3944"/>
                </a:lnTo>
                <a:lnTo>
                  <a:pt x="12669" y="3526"/>
                </a:lnTo>
                <a:lnTo>
                  <a:pt x="13625" y="3108"/>
                </a:lnTo>
                <a:lnTo>
                  <a:pt x="14640" y="2809"/>
                </a:lnTo>
                <a:lnTo>
                  <a:pt x="15656" y="2510"/>
                </a:lnTo>
                <a:lnTo>
                  <a:pt x="16672" y="2271"/>
                </a:lnTo>
                <a:lnTo>
                  <a:pt x="17748" y="2092"/>
                </a:lnTo>
                <a:lnTo>
                  <a:pt x="19959" y="1972"/>
                </a:lnTo>
                <a:lnTo>
                  <a:pt x="21273" y="1912"/>
                </a:lnTo>
                <a:lnTo>
                  <a:pt x="21751" y="1853"/>
                </a:lnTo>
                <a:lnTo>
                  <a:pt x="21871" y="1793"/>
                </a:lnTo>
                <a:lnTo>
                  <a:pt x="21871" y="1673"/>
                </a:lnTo>
                <a:lnTo>
                  <a:pt x="21811" y="1614"/>
                </a:lnTo>
                <a:lnTo>
                  <a:pt x="21453" y="1554"/>
                </a:lnTo>
                <a:lnTo>
                  <a:pt x="20915" y="1494"/>
                </a:lnTo>
                <a:lnTo>
                  <a:pt x="20198" y="1494"/>
                </a:lnTo>
                <a:lnTo>
                  <a:pt x="19301" y="1554"/>
                </a:lnTo>
                <a:lnTo>
                  <a:pt x="18286" y="1614"/>
                </a:lnTo>
                <a:lnTo>
                  <a:pt x="17150" y="1793"/>
                </a:lnTo>
                <a:lnTo>
                  <a:pt x="15955" y="2032"/>
                </a:lnTo>
                <a:lnTo>
                  <a:pt x="14700" y="2331"/>
                </a:lnTo>
                <a:lnTo>
                  <a:pt x="13386" y="2689"/>
                </a:lnTo>
                <a:lnTo>
                  <a:pt x="12071" y="3167"/>
                </a:lnTo>
                <a:lnTo>
                  <a:pt x="10816" y="3705"/>
                </a:lnTo>
                <a:lnTo>
                  <a:pt x="9561" y="4303"/>
                </a:lnTo>
                <a:lnTo>
                  <a:pt x="8426" y="5080"/>
                </a:lnTo>
                <a:lnTo>
                  <a:pt x="7888" y="5438"/>
                </a:lnTo>
                <a:lnTo>
                  <a:pt x="7350" y="5856"/>
                </a:lnTo>
                <a:lnTo>
                  <a:pt x="6872" y="6334"/>
                </a:lnTo>
                <a:lnTo>
                  <a:pt x="6454" y="6812"/>
                </a:lnTo>
                <a:lnTo>
                  <a:pt x="5677" y="7768"/>
                </a:lnTo>
                <a:lnTo>
                  <a:pt x="4900" y="8725"/>
                </a:lnTo>
                <a:lnTo>
                  <a:pt x="4243" y="9800"/>
                </a:lnTo>
                <a:lnTo>
                  <a:pt x="3526" y="10816"/>
                </a:lnTo>
                <a:lnTo>
                  <a:pt x="2928" y="11951"/>
                </a:lnTo>
                <a:lnTo>
                  <a:pt x="2331" y="13087"/>
                </a:lnTo>
                <a:lnTo>
                  <a:pt x="1793" y="14222"/>
                </a:lnTo>
                <a:lnTo>
                  <a:pt x="1315" y="15417"/>
                </a:lnTo>
                <a:lnTo>
                  <a:pt x="956" y="16612"/>
                </a:lnTo>
                <a:lnTo>
                  <a:pt x="598" y="17867"/>
                </a:lnTo>
                <a:lnTo>
                  <a:pt x="299" y="19062"/>
                </a:lnTo>
                <a:lnTo>
                  <a:pt x="120" y="20317"/>
                </a:lnTo>
                <a:lnTo>
                  <a:pt x="0" y="21512"/>
                </a:lnTo>
                <a:lnTo>
                  <a:pt x="0" y="22767"/>
                </a:lnTo>
                <a:lnTo>
                  <a:pt x="0" y="23962"/>
                </a:lnTo>
                <a:lnTo>
                  <a:pt x="180" y="25217"/>
                </a:lnTo>
                <a:lnTo>
                  <a:pt x="419" y="26412"/>
                </a:lnTo>
                <a:lnTo>
                  <a:pt x="777" y="27607"/>
                </a:lnTo>
                <a:lnTo>
                  <a:pt x="1255" y="28743"/>
                </a:lnTo>
                <a:lnTo>
                  <a:pt x="1853" y="29758"/>
                </a:lnTo>
                <a:lnTo>
                  <a:pt x="2510" y="30774"/>
                </a:lnTo>
                <a:lnTo>
                  <a:pt x="3227" y="31730"/>
                </a:lnTo>
                <a:lnTo>
                  <a:pt x="4064" y="32627"/>
                </a:lnTo>
                <a:lnTo>
                  <a:pt x="4900" y="33403"/>
                </a:lnTo>
                <a:lnTo>
                  <a:pt x="5856" y="34180"/>
                </a:lnTo>
                <a:lnTo>
                  <a:pt x="6872" y="34897"/>
                </a:lnTo>
                <a:lnTo>
                  <a:pt x="7948" y="35555"/>
                </a:lnTo>
                <a:lnTo>
                  <a:pt x="9083" y="36092"/>
                </a:lnTo>
                <a:lnTo>
                  <a:pt x="10219" y="36630"/>
                </a:lnTo>
                <a:lnTo>
                  <a:pt x="11414" y="37049"/>
                </a:lnTo>
                <a:lnTo>
                  <a:pt x="12609" y="37407"/>
                </a:lnTo>
                <a:lnTo>
                  <a:pt x="13864" y="37766"/>
                </a:lnTo>
                <a:lnTo>
                  <a:pt x="15119" y="38005"/>
                </a:lnTo>
                <a:lnTo>
                  <a:pt x="16433" y="38184"/>
                </a:lnTo>
                <a:lnTo>
                  <a:pt x="17688" y="38303"/>
                </a:lnTo>
                <a:lnTo>
                  <a:pt x="20257" y="38303"/>
                </a:lnTo>
                <a:lnTo>
                  <a:pt x="21512" y="38184"/>
                </a:lnTo>
                <a:lnTo>
                  <a:pt x="22767" y="38064"/>
                </a:lnTo>
                <a:lnTo>
                  <a:pt x="24022" y="37825"/>
                </a:lnTo>
                <a:lnTo>
                  <a:pt x="25217" y="37467"/>
                </a:lnTo>
                <a:lnTo>
                  <a:pt x="26353" y="37108"/>
                </a:lnTo>
                <a:lnTo>
                  <a:pt x="27488" y="36630"/>
                </a:lnTo>
                <a:lnTo>
                  <a:pt x="28563" y="36092"/>
                </a:lnTo>
                <a:lnTo>
                  <a:pt x="29579" y="35495"/>
                </a:lnTo>
                <a:lnTo>
                  <a:pt x="30595" y="34838"/>
                </a:lnTo>
                <a:lnTo>
                  <a:pt x="31491" y="34061"/>
                </a:lnTo>
                <a:lnTo>
                  <a:pt x="32328" y="33224"/>
                </a:lnTo>
                <a:lnTo>
                  <a:pt x="33165" y="32268"/>
                </a:lnTo>
                <a:lnTo>
                  <a:pt x="33882" y="31252"/>
                </a:lnTo>
                <a:lnTo>
                  <a:pt x="34599" y="30177"/>
                </a:lnTo>
                <a:lnTo>
                  <a:pt x="35196" y="29041"/>
                </a:lnTo>
                <a:lnTo>
                  <a:pt x="35734" y="27906"/>
                </a:lnTo>
                <a:lnTo>
                  <a:pt x="36212" y="26711"/>
                </a:lnTo>
                <a:lnTo>
                  <a:pt x="36630" y="25516"/>
                </a:lnTo>
                <a:lnTo>
                  <a:pt x="36929" y="24261"/>
                </a:lnTo>
                <a:lnTo>
                  <a:pt x="37168" y="23006"/>
                </a:lnTo>
                <a:lnTo>
                  <a:pt x="37347" y="21751"/>
                </a:lnTo>
                <a:lnTo>
                  <a:pt x="37467" y="20496"/>
                </a:lnTo>
                <a:lnTo>
                  <a:pt x="37467" y="19241"/>
                </a:lnTo>
                <a:lnTo>
                  <a:pt x="37407" y="17927"/>
                </a:lnTo>
                <a:lnTo>
                  <a:pt x="37288" y="16672"/>
                </a:lnTo>
                <a:lnTo>
                  <a:pt x="37108" y="15417"/>
                </a:lnTo>
                <a:lnTo>
                  <a:pt x="36810" y="14162"/>
                </a:lnTo>
                <a:lnTo>
                  <a:pt x="36571" y="13385"/>
                </a:lnTo>
                <a:lnTo>
                  <a:pt x="36272" y="12609"/>
                </a:lnTo>
                <a:lnTo>
                  <a:pt x="35973" y="11832"/>
                </a:lnTo>
                <a:lnTo>
                  <a:pt x="35615" y="11055"/>
                </a:lnTo>
                <a:lnTo>
                  <a:pt x="35256" y="10338"/>
                </a:lnTo>
                <a:lnTo>
                  <a:pt x="34898" y="9621"/>
                </a:lnTo>
                <a:lnTo>
                  <a:pt x="34001" y="8187"/>
                </a:lnTo>
                <a:lnTo>
                  <a:pt x="32985" y="6872"/>
                </a:lnTo>
                <a:lnTo>
                  <a:pt x="31850" y="5677"/>
                </a:lnTo>
                <a:lnTo>
                  <a:pt x="30655" y="4542"/>
                </a:lnTo>
                <a:lnTo>
                  <a:pt x="29340" y="3526"/>
                </a:lnTo>
                <a:lnTo>
                  <a:pt x="28085" y="2630"/>
                </a:lnTo>
                <a:lnTo>
                  <a:pt x="26771" y="1912"/>
                </a:lnTo>
                <a:lnTo>
                  <a:pt x="25396" y="1255"/>
                </a:lnTo>
                <a:lnTo>
                  <a:pt x="23962" y="717"/>
                </a:lnTo>
                <a:lnTo>
                  <a:pt x="22648" y="299"/>
                </a:lnTo>
                <a:lnTo>
                  <a:pt x="21333"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rot="-5330471">
            <a:off x="8178192" y="2569786"/>
            <a:ext cx="748134" cy="560241"/>
          </a:xfrm>
          <a:custGeom>
            <a:avLst/>
            <a:gdLst/>
            <a:ahLst/>
            <a:cxnLst/>
            <a:rect l="l" t="t" r="r" b="b"/>
            <a:pathLst>
              <a:path w="38304" h="28684" extrusionOk="0">
                <a:moveTo>
                  <a:pt x="33404" y="2690"/>
                </a:moveTo>
                <a:lnTo>
                  <a:pt x="34061" y="5200"/>
                </a:lnTo>
                <a:lnTo>
                  <a:pt x="34778" y="7769"/>
                </a:lnTo>
                <a:lnTo>
                  <a:pt x="35017" y="9084"/>
                </a:lnTo>
                <a:lnTo>
                  <a:pt x="35256" y="10398"/>
                </a:lnTo>
                <a:lnTo>
                  <a:pt x="35316" y="11713"/>
                </a:lnTo>
                <a:lnTo>
                  <a:pt x="35316" y="12370"/>
                </a:lnTo>
                <a:lnTo>
                  <a:pt x="35316" y="12968"/>
                </a:lnTo>
                <a:lnTo>
                  <a:pt x="33344" y="12251"/>
                </a:lnTo>
                <a:lnTo>
                  <a:pt x="31313" y="11593"/>
                </a:lnTo>
                <a:lnTo>
                  <a:pt x="29281" y="10996"/>
                </a:lnTo>
                <a:lnTo>
                  <a:pt x="27249" y="10458"/>
                </a:lnTo>
                <a:lnTo>
                  <a:pt x="25277" y="9861"/>
                </a:lnTo>
                <a:lnTo>
                  <a:pt x="23186" y="9323"/>
                </a:lnTo>
                <a:lnTo>
                  <a:pt x="22170" y="9084"/>
                </a:lnTo>
                <a:lnTo>
                  <a:pt x="21094" y="8904"/>
                </a:lnTo>
                <a:lnTo>
                  <a:pt x="20079" y="8785"/>
                </a:lnTo>
                <a:lnTo>
                  <a:pt x="19063" y="8665"/>
                </a:lnTo>
                <a:lnTo>
                  <a:pt x="26233" y="5678"/>
                </a:lnTo>
                <a:lnTo>
                  <a:pt x="33404" y="2690"/>
                </a:lnTo>
                <a:close/>
                <a:moveTo>
                  <a:pt x="17330" y="9442"/>
                </a:moveTo>
                <a:lnTo>
                  <a:pt x="17330" y="9502"/>
                </a:lnTo>
                <a:lnTo>
                  <a:pt x="17270" y="9622"/>
                </a:lnTo>
                <a:lnTo>
                  <a:pt x="17091" y="9980"/>
                </a:lnTo>
                <a:lnTo>
                  <a:pt x="16493" y="10936"/>
                </a:lnTo>
                <a:lnTo>
                  <a:pt x="15358" y="12490"/>
                </a:lnTo>
                <a:lnTo>
                  <a:pt x="14223" y="14342"/>
                </a:lnTo>
                <a:lnTo>
                  <a:pt x="13147" y="16195"/>
                </a:lnTo>
                <a:lnTo>
                  <a:pt x="10996" y="19959"/>
                </a:lnTo>
                <a:lnTo>
                  <a:pt x="10697" y="20676"/>
                </a:lnTo>
                <a:lnTo>
                  <a:pt x="10338" y="21513"/>
                </a:lnTo>
                <a:lnTo>
                  <a:pt x="9920" y="22349"/>
                </a:lnTo>
                <a:lnTo>
                  <a:pt x="9741" y="22708"/>
                </a:lnTo>
                <a:lnTo>
                  <a:pt x="9502" y="22947"/>
                </a:lnTo>
                <a:lnTo>
                  <a:pt x="9263" y="23126"/>
                </a:lnTo>
                <a:lnTo>
                  <a:pt x="8964" y="23186"/>
                </a:lnTo>
                <a:lnTo>
                  <a:pt x="8665" y="23186"/>
                </a:lnTo>
                <a:lnTo>
                  <a:pt x="8367" y="23126"/>
                </a:lnTo>
                <a:lnTo>
                  <a:pt x="8068" y="23007"/>
                </a:lnTo>
                <a:lnTo>
                  <a:pt x="7709" y="22827"/>
                </a:lnTo>
                <a:lnTo>
                  <a:pt x="6992" y="22349"/>
                </a:lnTo>
                <a:lnTo>
                  <a:pt x="6275" y="21812"/>
                </a:lnTo>
                <a:lnTo>
                  <a:pt x="5618" y="21274"/>
                </a:lnTo>
                <a:lnTo>
                  <a:pt x="4602" y="20318"/>
                </a:lnTo>
                <a:lnTo>
                  <a:pt x="3945" y="19660"/>
                </a:lnTo>
                <a:lnTo>
                  <a:pt x="3347" y="19003"/>
                </a:lnTo>
                <a:lnTo>
                  <a:pt x="2750" y="18286"/>
                </a:lnTo>
                <a:lnTo>
                  <a:pt x="2272" y="17509"/>
                </a:lnTo>
                <a:lnTo>
                  <a:pt x="2032" y="17031"/>
                </a:lnTo>
                <a:lnTo>
                  <a:pt x="1913" y="16673"/>
                </a:lnTo>
                <a:lnTo>
                  <a:pt x="1853" y="16493"/>
                </a:lnTo>
                <a:lnTo>
                  <a:pt x="1913" y="16314"/>
                </a:lnTo>
                <a:lnTo>
                  <a:pt x="1973" y="16195"/>
                </a:lnTo>
                <a:lnTo>
                  <a:pt x="2092" y="16015"/>
                </a:lnTo>
                <a:lnTo>
                  <a:pt x="2331" y="15836"/>
                </a:lnTo>
                <a:lnTo>
                  <a:pt x="2570" y="15657"/>
                </a:lnTo>
                <a:lnTo>
                  <a:pt x="3228" y="15418"/>
                </a:lnTo>
                <a:lnTo>
                  <a:pt x="4542" y="14999"/>
                </a:lnTo>
                <a:lnTo>
                  <a:pt x="17330" y="9442"/>
                </a:lnTo>
                <a:close/>
                <a:moveTo>
                  <a:pt x="18107" y="9263"/>
                </a:moveTo>
                <a:lnTo>
                  <a:pt x="18286" y="9323"/>
                </a:lnTo>
                <a:lnTo>
                  <a:pt x="18824" y="9382"/>
                </a:lnTo>
                <a:lnTo>
                  <a:pt x="20437" y="9622"/>
                </a:lnTo>
                <a:lnTo>
                  <a:pt x="21991" y="9920"/>
                </a:lnTo>
                <a:lnTo>
                  <a:pt x="23724" y="10219"/>
                </a:lnTo>
                <a:lnTo>
                  <a:pt x="25516" y="10637"/>
                </a:lnTo>
                <a:lnTo>
                  <a:pt x="27249" y="11115"/>
                </a:lnTo>
                <a:lnTo>
                  <a:pt x="28922" y="11593"/>
                </a:lnTo>
                <a:lnTo>
                  <a:pt x="32388" y="12669"/>
                </a:lnTo>
                <a:lnTo>
                  <a:pt x="33046" y="12908"/>
                </a:lnTo>
                <a:lnTo>
                  <a:pt x="33822" y="13267"/>
                </a:lnTo>
                <a:lnTo>
                  <a:pt x="34599" y="13446"/>
                </a:lnTo>
                <a:lnTo>
                  <a:pt x="34958" y="13506"/>
                </a:lnTo>
                <a:lnTo>
                  <a:pt x="35256" y="13506"/>
                </a:lnTo>
                <a:lnTo>
                  <a:pt x="35137" y="14043"/>
                </a:lnTo>
                <a:lnTo>
                  <a:pt x="34958" y="14641"/>
                </a:lnTo>
                <a:lnTo>
                  <a:pt x="34539" y="15776"/>
                </a:lnTo>
                <a:lnTo>
                  <a:pt x="34061" y="16852"/>
                </a:lnTo>
                <a:lnTo>
                  <a:pt x="33404" y="17868"/>
                </a:lnTo>
                <a:lnTo>
                  <a:pt x="32687" y="18884"/>
                </a:lnTo>
                <a:lnTo>
                  <a:pt x="31850" y="19780"/>
                </a:lnTo>
                <a:lnTo>
                  <a:pt x="30954" y="20676"/>
                </a:lnTo>
                <a:lnTo>
                  <a:pt x="29938" y="21453"/>
                </a:lnTo>
                <a:lnTo>
                  <a:pt x="28922" y="22230"/>
                </a:lnTo>
                <a:lnTo>
                  <a:pt x="27847" y="22887"/>
                </a:lnTo>
                <a:lnTo>
                  <a:pt x="26711" y="23544"/>
                </a:lnTo>
                <a:lnTo>
                  <a:pt x="25576" y="24082"/>
                </a:lnTo>
                <a:lnTo>
                  <a:pt x="24441" y="24501"/>
                </a:lnTo>
                <a:lnTo>
                  <a:pt x="23305" y="24919"/>
                </a:lnTo>
                <a:lnTo>
                  <a:pt x="22170" y="25218"/>
                </a:lnTo>
                <a:lnTo>
                  <a:pt x="21035" y="25457"/>
                </a:lnTo>
                <a:lnTo>
                  <a:pt x="21035" y="25457"/>
                </a:lnTo>
                <a:lnTo>
                  <a:pt x="21094" y="25277"/>
                </a:lnTo>
                <a:lnTo>
                  <a:pt x="21035" y="25098"/>
                </a:lnTo>
                <a:lnTo>
                  <a:pt x="20915" y="24979"/>
                </a:lnTo>
                <a:lnTo>
                  <a:pt x="20796" y="25038"/>
                </a:lnTo>
                <a:lnTo>
                  <a:pt x="20736" y="25038"/>
                </a:lnTo>
                <a:lnTo>
                  <a:pt x="20796" y="24919"/>
                </a:lnTo>
                <a:lnTo>
                  <a:pt x="20796" y="24680"/>
                </a:lnTo>
                <a:lnTo>
                  <a:pt x="20736" y="23963"/>
                </a:lnTo>
                <a:lnTo>
                  <a:pt x="20497" y="22887"/>
                </a:lnTo>
                <a:lnTo>
                  <a:pt x="20198" y="21752"/>
                </a:lnTo>
                <a:lnTo>
                  <a:pt x="19541" y="19421"/>
                </a:lnTo>
                <a:lnTo>
                  <a:pt x="19123" y="18107"/>
                </a:lnTo>
                <a:lnTo>
                  <a:pt x="18704" y="16195"/>
                </a:lnTo>
                <a:lnTo>
                  <a:pt x="18346" y="14282"/>
                </a:lnTo>
                <a:lnTo>
                  <a:pt x="18107" y="12370"/>
                </a:lnTo>
                <a:lnTo>
                  <a:pt x="17987" y="10458"/>
                </a:lnTo>
                <a:lnTo>
                  <a:pt x="19003" y="11713"/>
                </a:lnTo>
                <a:lnTo>
                  <a:pt x="20138" y="13028"/>
                </a:lnTo>
                <a:lnTo>
                  <a:pt x="21274" y="14223"/>
                </a:lnTo>
                <a:lnTo>
                  <a:pt x="22529" y="15418"/>
                </a:lnTo>
                <a:lnTo>
                  <a:pt x="23783" y="16613"/>
                </a:lnTo>
                <a:lnTo>
                  <a:pt x="25038" y="17688"/>
                </a:lnTo>
                <a:lnTo>
                  <a:pt x="26353" y="18764"/>
                </a:lnTo>
                <a:lnTo>
                  <a:pt x="27668" y="19840"/>
                </a:lnTo>
                <a:lnTo>
                  <a:pt x="28146" y="20198"/>
                </a:lnTo>
                <a:lnTo>
                  <a:pt x="28803" y="20736"/>
                </a:lnTo>
                <a:lnTo>
                  <a:pt x="29161" y="20915"/>
                </a:lnTo>
                <a:lnTo>
                  <a:pt x="29520" y="21095"/>
                </a:lnTo>
                <a:lnTo>
                  <a:pt x="29819" y="21095"/>
                </a:lnTo>
                <a:lnTo>
                  <a:pt x="29938" y="21035"/>
                </a:lnTo>
                <a:lnTo>
                  <a:pt x="29998" y="20975"/>
                </a:lnTo>
                <a:lnTo>
                  <a:pt x="30058" y="20855"/>
                </a:lnTo>
                <a:lnTo>
                  <a:pt x="30058" y="20736"/>
                </a:lnTo>
                <a:lnTo>
                  <a:pt x="29998" y="20437"/>
                </a:lnTo>
                <a:lnTo>
                  <a:pt x="29759" y="20198"/>
                </a:lnTo>
                <a:lnTo>
                  <a:pt x="29460" y="19899"/>
                </a:lnTo>
                <a:lnTo>
                  <a:pt x="28743" y="19421"/>
                </a:lnTo>
                <a:lnTo>
                  <a:pt x="28265" y="19123"/>
                </a:lnTo>
                <a:lnTo>
                  <a:pt x="26950" y="18107"/>
                </a:lnTo>
                <a:lnTo>
                  <a:pt x="25636" y="17091"/>
                </a:lnTo>
                <a:lnTo>
                  <a:pt x="24321" y="16015"/>
                </a:lnTo>
                <a:lnTo>
                  <a:pt x="23066" y="14880"/>
                </a:lnTo>
                <a:lnTo>
                  <a:pt x="21871" y="13745"/>
                </a:lnTo>
                <a:lnTo>
                  <a:pt x="20676" y="12550"/>
                </a:lnTo>
                <a:lnTo>
                  <a:pt x="19481" y="11295"/>
                </a:lnTo>
                <a:lnTo>
                  <a:pt x="18943" y="10697"/>
                </a:lnTo>
                <a:lnTo>
                  <a:pt x="18465" y="10040"/>
                </a:lnTo>
                <a:lnTo>
                  <a:pt x="18047" y="9502"/>
                </a:lnTo>
                <a:lnTo>
                  <a:pt x="17987" y="9382"/>
                </a:lnTo>
                <a:lnTo>
                  <a:pt x="17987" y="9263"/>
                </a:lnTo>
                <a:close/>
                <a:moveTo>
                  <a:pt x="17509" y="9861"/>
                </a:moveTo>
                <a:lnTo>
                  <a:pt x="17390" y="10876"/>
                </a:lnTo>
                <a:lnTo>
                  <a:pt x="17390" y="11832"/>
                </a:lnTo>
                <a:lnTo>
                  <a:pt x="17390" y="12848"/>
                </a:lnTo>
                <a:lnTo>
                  <a:pt x="17509" y="13804"/>
                </a:lnTo>
                <a:lnTo>
                  <a:pt x="17629" y="14820"/>
                </a:lnTo>
                <a:lnTo>
                  <a:pt x="17808" y="15776"/>
                </a:lnTo>
                <a:lnTo>
                  <a:pt x="18286" y="17748"/>
                </a:lnTo>
                <a:lnTo>
                  <a:pt x="19302" y="21692"/>
                </a:lnTo>
                <a:lnTo>
                  <a:pt x="19780" y="23604"/>
                </a:lnTo>
                <a:lnTo>
                  <a:pt x="19959" y="24620"/>
                </a:lnTo>
                <a:lnTo>
                  <a:pt x="20138" y="25576"/>
                </a:lnTo>
                <a:lnTo>
                  <a:pt x="18764" y="25696"/>
                </a:lnTo>
                <a:lnTo>
                  <a:pt x="17449" y="25696"/>
                </a:lnTo>
                <a:lnTo>
                  <a:pt x="16135" y="25576"/>
                </a:lnTo>
                <a:lnTo>
                  <a:pt x="14820" y="25457"/>
                </a:lnTo>
                <a:lnTo>
                  <a:pt x="13506" y="25158"/>
                </a:lnTo>
                <a:lnTo>
                  <a:pt x="12191" y="24799"/>
                </a:lnTo>
                <a:lnTo>
                  <a:pt x="10936" y="24321"/>
                </a:lnTo>
                <a:lnTo>
                  <a:pt x="9741" y="23843"/>
                </a:lnTo>
                <a:lnTo>
                  <a:pt x="9980" y="23544"/>
                </a:lnTo>
                <a:lnTo>
                  <a:pt x="10219" y="23186"/>
                </a:lnTo>
                <a:lnTo>
                  <a:pt x="10637" y="22409"/>
                </a:lnTo>
                <a:lnTo>
                  <a:pt x="10996" y="21573"/>
                </a:lnTo>
                <a:lnTo>
                  <a:pt x="11354" y="20855"/>
                </a:lnTo>
                <a:lnTo>
                  <a:pt x="13386" y="17031"/>
                </a:lnTo>
                <a:lnTo>
                  <a:pt x="15418" y="13446"/>
                </a:lnTo>
                <a:lnTo>
                  <a:pt x="17509" y="9861"/>
                </a:lnTo>
                <a:close/>
                <a:moveTo>
                  <a:pt x="35256" y="1973"/>
                </a:moveTo>
                <a:lnTo>
                  <a:pt x="35735" y="3228"/>
                </a:lnTo>
                <a:lnTo>
                  <a:pt x="36213" y="4542"/>
                </a:lnTo>
                <a:lnTo>
                  <a:pt x="36631" y="5857"/>
                </a:lnTo>
                <a:lnTo>
                  <a:pt x="36989" y="7231"/>
                </a:lnTo>
                <a:lnTo>
                  <a:pt x="37228" y="8546"/>
                </a:lnTo>
                <a:lnTo>
                  <a:pt x="37408" y="9920"/>
                </a:lnTo>
                <a:lnTo>
                  <a:pt x="37467" y="11295"/>
                </a:lnTo>
                <a:lnTo>
                  <a:pt x="37348" y="12729"/>
                </a:lnTo>
                <a:lnTo>
                  <a:pt x="37288" y="13386"/>
                </a:lnTo>
                <a:lnTo>
                  <a:pt x="37169" y="14043"/>
                </a:lnTo>
                <a:lnTo>
                  <a:pt x="36989" y="14760"/>
                </a:lnTo>
                <a:lnTo>
                  <a:pt x="36750" y="15418"/>
                </a:lnTo>
                <a:lnTo>
                  <a:pt x="36511" y="16075"/>
                </a:lnTo>
                <a:lnTo>
                  <a:pt x="36213" y="16732"/>
                </a:lnTo>
                <a:lnTo>
                  <a:pt x="35495" y="17987"/>
                </a:lnTo>
                <a:lnTo>
                  <a:pt x="34659" y="19182"/>
                </a:lnTo>
                <a:lnTo>
                  <a:pt x="33763" y="20377"/>
                </a:lnTo>
                <a:lnTo>
                  <a:pt x="32687" y="21453"/>
                </a:lnTo>
                <a:lnTo>
                  <a:pt x="31611" y="22469"/>
                </a:lnTo>
                <a:lnTo>
                  <a:pt x="30416" y="23425"/>
                </a:lnTo>
                <a:lnTo>
                  <a:pt x="29161" y="24321"/>
                </a:lnTo>
                <a:lnTo>
                  <a:pt x="27847" y="25098"/>
                </a:lnTo>
                <a:lnTo>
                  <a:pt x="26532" y="25815"/>
                </a:lnTo>
                <a:lnTo>
                  <a:pt x="25158" y="26413"/>
                </a:lnTo>
                <a:lnTo>
                  <a:pt x="23843" y="26891"/>
                </a:lnTo>
                <a:lnTo>
                  <a:pt x="22469" y="27309"/>
                </a:lnTo>
                <a:lnTo>
                  <a:pt x="21154" y="27548"/>
                </a:lnTo>
                <a:lnTo>
                  <a:pt x="20437" y="27668"/>
                </a:lnTo>
                <a:lnTo>
                  <a:pt x="19660" y="27727"/>
                </a:lnTo>
                <a:lnTo>
                  <a:pt x="18107" y="27727"/>
                </a:lnTo>
                <a:lnTo>
                  <a:pt x="16553" y="27548"/>
                </a:lnTo>
                <a:lnTo>
                  <a:pt x="14999" y="27309"/>
                </a:lnTo>
                <a:lnTo>
                  <a:pt x="13506" y="26951"/>
                </a:lnTo>
                <a:lnTo>
                  <a:pt x="12012" y="26472"/>
                </a:lnTo>
                <a:lnTo>
                  <a:pt x="10578" y="25994"/>
                </a:lnTo>
                <a:lnTo>
                  <a:pt x="9143" y="25397"/>
                </a:lnTo>
                <a:lnTo>
                  <a:pt x="8367" y="25038"/>
                </a:lnTo>
                <a:lnTo>
                  <a:pt x="7650" y="24680"/>
                </a:lnTo>
                <a:lnTo>
                  <a:pt x="6932" y="24262"/>
                </a:lnTo>
                <a:lnTo>
                  <a:pt x="6335" y="23843"/>
                </a:lnTo>
                <a:lnTo>
                  <a:pt x="5678" y="23365"/>
                </a:lnTo>
                <a:lnTo>
                  <a:pt x="5140" y="22827"/>
                </a:lnTo>
                <a:lnTo>
                  <a:pt x="4602" y="22290"/>
                </a:lnTo>
                <a:lnTo>
                  <a:pt x="4064" y="21752"/>
                </a:lnTo>
                <a:lnTo>
                  <a:pt x="3108" y="20557"/>
                </a:lnTo>
                <a:lnTo>
                  <a:pt x="2272" y="19302"/>
                </a:lnTo>
                <a:lnTo>
                  <a:pt x="1435" y="17927"/>
                </a:lnTo>
                <a:lnTo>
                  <a:pt x="658" y="16434"/>
                </a:lnTo>
                <a:lnTo>
                  <a:pt x="957" y="16374"/>
                </a:lnTo>
                <a:lnTo>
                  <a:pt x="1136" y="16434"/>
                </a:lnTo>
                <a:lnTo>
                  <a:pt x="1256" y="16434"/>
                </a:lnTo>
                <a:lnTo>
                  <a:pt x="1315" y="16553"/>
                </a:lnTo>
                <a:lnTo>
                  <a:pt x="1435" y="16912"/>
                </a:lnTo>
                <a:lnTo>
                  <a:pt x="1554" y="17449"/>
                </a:lnTo>
                <a:lnTo>
                  <a:pt x="1734" y="17808"/>
                </a:lnTo>
                <a:lnTo>
                  <a:pt x="1973" y="18226"/>
                </a:lnTo>
                <a:lnTo>
                  <a:pt x="2511" y="18943"/>
                </a:lnTo>
                <a:lnTo>
                  <a:pt x="3048" y="19660"/>
                </a:lnTo>
                <a:lnTo>
                  <a:pt x="3646" y="20377"/>
                </a:lnTo>
                <a:lnTo>
                  <a:pt x="4303" y="20975"/>
                </a:lnTo>
                <a:lnTo>
                  <a:pt x="4961" y="21632"/>
                </a:lnTo>
                <a:lnTo>
                  <a:pt x="5678" y="22230"/>
                </a:lnTo>
                <a:lnTo>
                  <a:pt x="6395" y="22827"/>
                </a:lnTo>
                <a:lnTo>
                  <a:pt x="7231" y="23365"/>
                </a:lnTo>
                <a:lnTo>
                  <a:pt x="8008" y="23903"/>
                </a:lnTo>
                <a:lnTo>
                  <a:pt x="8845" y="24381"/>
                </a:lnTo>
                <a:lnTo>
                  <a:pt x="9681" y="24799"/>
                </a:lnTo>
                <a:lnTo>
                  <a:pt x="10578" y="25158"/>
                </a:lnTo>
                <a:lnTo>
                  <a:pt x="11414" y="25516"/>
                </a:lnTo>
                <a:lnTo>
                  <a:pt x="12310" y="25815"/>
                </a:lnTo>
                <a:lnTo>
                  <a:pt x="13147" y="26054"/>
                </a:lnTo>
                <a:lnTo>
                  <a:pt x="13984" y="26233"/>
                </a:lnTo>
                <a:lnTo>
                  <a:pt x="14820" y="26413"/>
                </a:lnTo>
                <a:lnTo>
                  <a:pt x="15716" y="26532"/>
                </a:lnTo>
                <a:lnTo>
                  <a:pt x="16553" y="26592"/>
                </a:lnTo>
                <a:lnTo>
                  <a:pt x="17449" y="26652"/>
                </a:lnTo>
                <a:lnTo>
                  <a:pt x="18346" y="26652"/>
                </a:lnTo>
                <a:lnTo>
                  <a:pt x="19182" y="26592"/>
                </a:lnTo>
                <a:lnTo>
                  <a:pt x="20079" y="26532"/>
                </a:lnTo>
                <a:lnTo>
                  <a:pt x="20915" y="26413"/>
                </a:lnTo>
                <a:lnTo>
                  <a:pt x="21812" y="26233"/>
                </a:lnTo>
                <a:lnTo>
                  <a:pt x="22648" y="26054"/>
                </a:lnTo>
                <a:lnTo>
                  <a:pt x="23485" y="25815"/>
                </a:lnTo>
                <a:lnTo>
                  <a:pt x="24321" y="25516"/>
                </a:lnTo>
                <a:lnTo>
                  <a:pt x="25158" y="25218"/>
                </a:lnTo>
                <a:lnTo>
                  <a:pt x="26592" y="24620"/>
                </a:lnTo>
                <a:lnTo>
                  <a:pt x="28026" y="23843"/>
                </a:lnTo>
                <a:lnTo>
                  <a:pt x="29341" y="22947"/>
                </a:lnTo>
                <a:lnTo>
                  <a:pt x="30596" y="21991"/>
                </a:lnTo>
                <a:lnTo>
                  <a:pt x="31791" y="20975"/>
                </a:lnTo>
                <a:lnTo>
                  <a:pt x="32328" y="20377"/>
                </a:lnTo>
                <a:lnTo>
                  <a:pt x="32866" y="19780"/>
                </a:lnTo>
                <a:lnTo>
                  <a:pt x="33344" y="19182"/>
                </a:lnTo>
                <a:lnTo>
                  <a:pt x="33822" y="18525"/>
                </a:lnTo>
                <a:lnTo>
                  <a:pt x="34241" y="17868"/>
                </a:lnTo>
                <a:lnTo>
                  <a:pt x="34659" y="17151"/>
                </a:lnTo>
                <a:lnTo>
                  <a:pt x="35077" y="16314"/>
                </a:lnTo>
                <a:lnTo>
                  <a:pt x="35436" y="15478"/>
                </a:lnTo>
                <a:lnTo>
                  <a:pt x="35675" y="14581"/>
                </a:lnTo>
                <a:lnTo>
                  <a:pt x="35914" y="13745"/>
                </a:lnTo>
                <a:lnTo>
                  <a:pt x="36033" y="12848"/>
                </a:lnTo>
                <a:lnTo>
                  <a:pt x="36033" y="11892"/>
                </a:lnTo>
                <a:lnTo>
                  <a:pt x="36033" y="10996"/>
                </a:lnTo>
                <a:lnTo>
                  <a:pt x="35914" y="10040"/>
                </a:lnTo>
                <a:lnTo>
                  <a:pt x="35735" y="8904"/>
                </a:lnTo>
                <a:lnTo>
                  <a:pt x="35495" y="7769"/>
                </a:lnTo>
                <a:lnTo>
                  <a:pt x="34898" y="5439"/>
                </a:lnTo>
                <a:lnTo>
                  <a:pt x="34539" y="4303"/>
                </a:lnTo>
                <a:lnTo>
                  <a:pt x="34420" y="3706"/>
                </a:lnTo>
                <a:lnTo>
                  <a:pt x="34360" y="3168"/>
                </a:lnTo>
                <a:lnTo>
                  <a:pt x="34360" y="2630"/>
                </a:lnTo>
                <a:lnTo>
                  <a:pt x="34360" y="2451"/>
                </a:lnTo>
                <a:lnTo>
                  <a:pt x="34420" y="2331"/>
                </a:lnTo>
                <a:lnTo>
                  <a:pt x="34480" y="2272"/>
                </a:lnTo>
                <a:lnTo>
                  <a:pt x="34659" y="2212"/>
                </a:lnTo>
                <a:lnTo>
                  <a:pt x="35256" y="1973"/>
                </a:lnTo>
                <a:close/>
                <a:moveTo>
                  <a:pt x="35137" y="1"/>
                </a:moveTo>
                <a:lnTo>
                  <a:pt x="34958" y="120"/>
                </a:lnTo>
                <a:lnTo>
                  <a:pt x="34838" y="240"/>
                </a:lnTo>
                <a:lnTo>
                  <a:pt x="34778" y="479"/>
                </a:lnTo>
                <a:lnTo>
                  <a:pt x="34778" y="658"/>
                </a:lnTo>
                <a:lnTo>
                  <a:pt x="34838" y="897"/>
                </a:lnTo>
                <a:lnTo>
                  <a:pt x="34420" y="1017"/>
                </a:lnTo>
                <a:lnTo>
                  <a:pt x="34002" y="1077"/>
                </a:lnTo>
                <a:lnTo>
                  <a:pt x="33643" y="1136"/>
                </a:lnTo>
                <a:lnTo>
                  <a:pt x="33285" y="1256"/>
                </a:lnTo>
                <a:lnTo>
                  <a:pt x="32986" y="1435"/>
                </a:lnTo>
                <a:lnTo>
                  <a:pt x="32567" y="1674"/>
                </a:lnTo>
                <a:lnTo>
                  <a:pt x="32149" y="1973"/>
                </a:lnTo>
                <a:lnTo>
                  <a:pt x="31671" y="2152"/>
                </a:lnTo>
                <a:lnTo>
                  <a:pt x="26652" y="4244"/>
                </a:lnTo>
                <a:lnTo>
                  <a:pt x="21513" y="6395"/>
                </a:lnTo>
                <a:lnTo>
                  <a:pt x="16314" y="8606"/>
                </a:lnTo>
                <a:lnTo>
                  <a:pt x="11474" y="10757"/>
                </a:lnTo>
                <a:lnTo>
                  <a:pt x="6693" y="12968"/>
                </a:lnTo>
                <a:lnTo>
                  <a:pt x="5020" y="13685"/>
                </a:lnTo>
                <a:lnTo>
                  <a:pt x="3347" y="14402"/>
                </a:lnTo>
                <a:lnTo>
                  <a:pt x="2570" y="14760"/>
                </a:lnTo>
                <a:lnTo>
                  <a:pt x="1793" y="15179"/>
                </a:lnTo>
                <a:lnTo>
                  <a:pt x="1076" y="15657"/>
                </a:lnTo>
                <a:lnTo>
                  <a:pt x="479" y="16135"/>
                </a:lnTo>
                <a:lnTo>
                  <a:pt x="419" y="15956"/>
                </a:lnTo>
                <a:lnTo>
                  <a:pt x="359" y="15776"/>
                </a:lnTo>
                <a:lnTo>
                  <a:pt x="240" y="15717"/>
                </a:lnTo>
                <a:lnTo>
                  <a:pt x="61" y="15657"/>
                </a:lnTo>
                <a:lnTo>
                  <a:pt x="1" y="15836"/>
                </a:lnTo>
                <a:lnTo>
                  <a:pt x="1" y="16015"/>
                </a:lnTo>
                <a:lnTo>
                  <a:pt x="61" y="16374"/>
                </a:lnTo>
                <a:lnTo>
                  <a:pt x="180" y="16732"/>
                </a:lnTo>
                <a:lnTo>
                  <a:pt x="539" y="17629"/>
                </a:lnTo>
                <a:lnTo>
                  <a:pt x="1076" y="18704"/>
                </a:lnTo>
                <a:lnTo>
                  <a:pt x="2152" y="20676"/>
                </a:lnTo>
                <a:lnTo>
                  <a:pt x="2869" y="21812"/>
                </a:lnTo>
                <a:lnTo>
                  <a:pt x="3467" y="22648"/>
                </a:lnTo>
                <a:lnTo>
                  <a:pt x="4124" y="23365"/>
                </a:lnTo>
                <a:lnTo>
                  <a:pt x="4841" y="23963"/>
                </a:lnTo>
                <a:lnTo>
                  <a:pt x="5558" y="24560"/>
                </a:lnTo>
                <a:lnTo>
                  <a:pt x="6395" y="25098"/>
                </a:lnTo>
                <a:lnTo>
                  <a:pt x="7231" y="25576"/>
                </a:lnTo>
                <a:lnTo>
                  <a:pt x="8068" y="26054"/>
                </a:lnTo>
                <a:lnTo>
                  <a:pt x="8964" y="26472"/>
                </a:lnTo>
                <a:lnTo>
                  <a:pt x="10996" y="27249"/>
                </a:lnTo>
                <a:lnTo>
                  <a:pt x="12071" y="27548"/>
                </a:lnTo>
                <a:lnTo>
                  <a:pt x="13087" y="27847"/>
                </a:lnTo>
                <a:lnTo>
                  <a:pt x="14103" y="28146"/>
                </a:lnTo>
                <a:lnTo>
                  <a:pt x="15179" y="28325"/>
                </a:lnTo>
                <a:lnTo>
                  <a:pt x="16195" y="28504"/>
                </a:lnTo>
                <a:lnTo>
                  <a:pt x="17270" y="28624"/>
                </a:lnTo>
                <a:lnTo>
                  <a:pt x="18346" y="28683"/>
                </a:lnTo>
                <a:lnTo>
                  <a:pt x="19362" y="28683"/>
                </a:lnTo>
                <a:lnTo>
                  <a:pt x="20437" y="28624"/>
                </a:lnTo>
                <a:lnTo>
                  <a:pt x="21453" y="28504"/>
                </a:lnTo>
                <a:lnTo>
                  <a:pt x="22529" y="28265"/>
                </a:lnTo>
                <a:lnTo>
                  <a:pt x="23544" y="28026"/>
                </a:lnTo>
                <a:lnTo>
                  <a:pt x="24620" y="27668"/>
                </a:lnTo>
                <a:lnTo>
                  <a:pt x="25636" y="27249"/>
                </a:lnTo>
                <a:lnTo>
                  <a:pt x="27309" y="26413"/>
                </a:lnTo>
                <a:lnTo>
                  <a:pt x="28982" y="25457"/>
                </a:lnTo>
                <a:lnTo>
                  <a:pt x="30655" y="24321"/>
                </a:lnTo>
                <a:lnTo>
                  <a:pt x="31432" y="23724"/>
                </a:lnTo>
                <a:lnTo>
                  <a:pt x="32209" y="23126"/>
                </a:lnTo>
                <a:lnTo>
                  <a:pt x="32926" y="22469"/>
                </a:lnTo>
                <a:lnTo>
                  <a:pt x="33643" y="21812"/>
                </a:lnTo>
                <a:lnTo>
                  <a:pt x="34300" y="21095"/>
                </a:lnTo>
                <a:lnTo>
                  <a:pt x="34958" y="20377"/>
                </a:lnTo>
                <a:lnTo>
                  <a:pt x="35555" y="19601"/>
                </a:lnTo>
                <a:lnTo>
                  <a:pt x="36093" y="18824"/>
                </a:lnTo>
                <a:lnTo>
                  <a:pt x="36571" y="17987"/>
                </a:lnTo>
                <a:lnTo>
                  <a:pt x="37049" y="17151"/>
                </a:lnTo>
                <a:lnTo>
                  <a:pt x="37467" y="16135"/>
                </a:lnTo>
                <a:lnTo>
                  <a:pt x="37826" y="15059"/>
                </a:lnTo>
                <a:lnTo>
                  <a:pt x="38065" y="13984"/>
                </a:lnTo>
                <a:lnTo>
                  <a:pt x="38244" y="12968"/>
                </a:lnTo>
                <a:lnTo>
                  <a:pt x="38304" y="11892"/>
                </a:lnTo>
                <a:lnTo>
                  <a:pt x="38304" y="10757"/>
                </a:lnTo>
                <a:lnTo>
                  <a:pt x="38244" y="9681"/>
                </a:lnTo>
                <a:lnTo>
                  <a:pt x="38125" y="8606"/>
                </a:lnTo>
                <a:lnTo>
                  <a:pt x="37945" y="7530"/>
                </a:lnTo>
                <a:lnTo>
                  <a:pt x="37706" y="6454"/>
                </a:lnTo>
                <a:lnTo>
                  <a:pt x="37408" y="5379"/>
                </a:lnTo>
                <a:lnTo>
                  <a:pt x="37109" y="4363"/>
                </a:lnTo>
                <a:lnTo>
                  <a:pt x="36332" y="2272"/>
                </a:lnTo>
                <a:lnTo>
                  <a:pt x="35555" y="300"/>
                </a:lnTo>
                <a:lnTo>
                  <a:pt x="35436" y="61"/>
                </a:lnTo>
                <a:lnTo>
                  <a:pt x="3525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rot="-9290112">
            <a:off x="6899262" y="381262"/>
            <a:ext cx="759011" cy="834631"/>
          </a:xfrm>
          <a:custGeom>
            <a:avLst/>
            <a:gdLst/>
            <a:ahLst/>
            <a:cxnLst/>
            <a:rect l="l" t="t" r="r" b="b"/>
            <a:pathLst>
              <a:path w="34779" h="38244" extrusionOk="0">
                <a:moveTo>
                  <a:pt x="20975" y="9322"/>
                </a:moveTo>
                <a:lnTo>
                  <a:pt x="20855" y="9382"/>
                </a:lnTo>
                <a:lnTo>
                  <a:pt x="20258" y="9920"/>
                </a:lnTo>
                <a:lnTo>
                  <a:pt x="19839" y="10338"/>
                </a:lnTo>
                <a:lnTo>
                  <a:pt x="19421" y="10816"/>
                </a:lnTo>
                <a:lnTo>
                  <a:pt x="19122" y="11294"/>
                </a:lnTo>
                <a:lnTo>
                  <a:pt x="19003" y="11533"/>
                </a:lnTo>
                <a:lnTo>
                  <a:pt x="18943" y="11712"/>
                </a:lnTo>
                <a:lnTo>
                  <a:pt x="18943" y="11892"/>
                </a:lnTo>
                <a:lnTo>
                  <a:pt x="19003" y="12011"/>
                </a:lnTo>
                <a:lnTo>
                  <a:pt x="19182" y="12071"/>
                </a:lnTo>
                <a:lnTo>
                  <a:pt x="19421" y="12131"/>
                </a:lnTo>
                <a:lnTo>
                  <a:pt x="19541" y="12071"/>
                </a:lnTo>
                <a:lnTo>
                  <a:pt x="19720" y="11952"/>
                </a:lnTo>
                <a:lnTo>
                  <a:pt x="20019" y="11593"/>
                </a:lnTo>
                <a:lnTo>
                  <a:pt x="20497" y="10816"/>
                </a:lnTo>
                <a:lnTo>
                  <a:pt x="20676" y="10517"/>
                </a:lnTo>
                <a:lnTo>
                  <a:pt x="20915" y="9980"/>
                </a:lnTo>
                <a:lnTo>
                  <a:pt x="20975" y="9681"/>
                </a:lnTo>
                <a:lnTo>
                  <a:pt x="21034" y="9442"/>
                </a:lnTo>
                <a:lnTo>
                  <a:pt x="21034" y="9382"/>
                </a:lnTo>
                <a:lnTo>
                  <a:pt x="20975" y="9322"/>
                </a:lnTo>
                <a:close/>
                <a:moveTo>
                  <a:pt x="23245" y="15238"/>
                </a:moveTo>
                <a:lnTo>
                  <a:pt x="22827" y="15298"/>
                </a:lnTo>
                <a:lnTo>
                  <a:pt x="22708" y="15358"/>
                </a:lnTo>
                <a:lnTo>
                  <a:pt x="22588" y="15477"/>
                </a:lnTo>
                <a:lnTo>
                  <a:pt x="22588" y="15656"/>
                </a:lnTo>
                <a:lnTo>
                  <a:pt x="22708" y="15836"/>
                </a:lnTo>
                <a:lnTo>
                  <a:pt x="22827" y="15955"/>
                </a:lnTo>
                <a:lnTo>
                  <a:pt x="23126" y="16075"/>
                </a:lnTo>
                <a:lnTo>
                  <a:pt x="23843" y="16254"/>
                </a:lnTo>
                <a:lnTo>
                  <a:pt x="24560" y="16373"/>
                </a:lnTo>
                <a:lnTo>
                  <a:pt x="25277" y="16373"/>
                </a:lnTo>
                <a:lnTo>
                  <a:pt x="25755" y="16254"/>
                </a:lnTo>
                <a:lnTo>
                  <a:pt x="25934" y="16134"/>
                </a:lnTo>
                <a:lnTo>
                  <a:pt x="26054" y="16075"/>
                </a:lnTo>
                <a:lnTo>
                  <a:pt x="26054" y="16015"/>
                </a:lnTo>
                <a:lnTo>
                  <a:pt x="26054" y="15895"/>
                </a:lnTo>
                <a:lnTo>
                  <a:pt x="25815" y="15776"/>
                </a:lnTo>
                <a:lnTo>
                  <a:pt x="25038" y="15537"/>
                </a:lnTo>
                <a:lnTo>
                  <a:pt x="24440" y="15417"/>
                </a:lnTo>
                <a:lnTo>
                  <a:pt x="23843" y="15298"/>
                </a:lnTo>
                <a:lnTo>
                  <a:pt x="23245" y="15238"/>
                </a:lnTo>
                <a:close/>
                <a:moveTo>
                  <a:pt x="16792" y="18166"/>
                </a:moveTo>
                <a:lnTo>
                  <a:pt x="16553" y="18226"/>
                </a:lnTo>
                <a:lnTo>
                  <a:pt x="16075" y="18465"/>
                </a:lnTo>
                <a:lnTo>
                  <a:pt x="15776" y="18644"/>
                </a:lnTo>
                <a:lnTo>
                  <a:pt x="15358" y="19122"/>
                </a:lnTo>
                <a:lnTo>
                  <a:pt x="14939" y="19779"/>
                </a:lnTo>
                <a:lnTo>
                  <a:pt x="14760" y="20138"/>
                </a:lnTo>
                <a:lnTo>
                  <a:pt x="14641" y="20496"/>
                </a:lnTo>
                <a:lnTo>
                  <a:pt x="14641" y="20795"/>
                </a:lnTo>
                <a:lnTo>
                  <a:pt x="14641" y="20915"/>
                </a:lnTo>
                <a:lnTo>
                  <a:pt x="14700" y="21034"/>
                </a:lnTo>
                <a:lnTo>
                  <a:pt x="14820" y="21094"/>
                </a:lnTo>
                <a:lnTo>
                  <a:pt x="14939" y="21094"/>
                </a:lnTo>
                <a:lnTo>
                  <a:pt x="15059" y="21034"/>
                </a:lnTo>
                <a:lnTo>
                  <a:pt x="15238" y="20915"/>
                </a:lnTo>
                <a:lnTo>
                  <a:pt x="15537" y="20616"/>
                </a:lnTo>
                <a:lnTo>
                  <a:pt x="15895" y="20138"/>
                </a:lnTo>
                <a:lnTo>
                  <a:pt x="16553" y="19122"/>
                </a:lnTo>
                <a:lnTo>
                  <a:pt x="16971" y="18405"/>
                </a:lnTo>
                <a:lnTo>
                  <a:pt x="17031" y="18226"/>
                </a:lnTo>
                <a:lnTo>
                  <a:pt x="17031" y="18166"/>
                </a:lnTo>
                <a:close/>
                <a:moveTo>
                  <a:pt x="23365" y="22110"/>
                </a:moveTo>
                <a:lnTo>
                  <a:pt x="23245" y="22229"/>
                </a:lnTo>
                <a:lnTo>
                  <a:pt x="23245" y="22409"/>
                </a:lnTo>
                <a:lnTo>
                  <a:pt x="23245" y="22707"/>
                </a:lnTo>
                <a:lnTo>
                  <a:pt x="23245" y="22946"/>
                </a:lnTo>
                <a:lnTo>
                  <a:pt x="23305" y="23185"/>
                </a:lnTo>
                <a:lnTo>
                  <a:pt x="23425" y="23305"/>
                </a:lnTo>
                <a:lnTo>
                  <a:pt x="23544" y="23484"/>
                </a:lnTo>
                <a:lnTo>
                  <a:pt x="23783" y="23604"/>
                </a:lnTo>
                <a:lnTo>
                  <a:pt x="24261" y="23843"/>
                </a:lnTo>
                <a:lnTo>
                  <a:pt x="24560" y="23962"/>
                </a:lnTo>
                <a:lnTo>
                  <a:pt x="25098" y="23962"/>
                </a:lnTo>
                <a:lnTo>
                  <a:pt x="25337" y="23843"/>
                </a:lnTo>
                <a:lnTo>
                  <a:pt x="25516" y="23664"/>
                </a:lnTo>
                <a:lnTo>
                  <a:pt x="25695" y="23544"/>
                </a:lnTo>
                <a:lnTo>
                  <a:pt x="25755" y="23425"/>
                </a:lnTo>
                <a:lnTo>
                  <a:pt x="25695" y="23305"/>
                </a:lnTo>
                <a:lnTo>
                  <a:pt x="25636" y="23185"/>
                </a:lnTo>
                <a:lnTo>
                  <a:pt x="25516" y="23066"/>
                </a:lnTo>
                <a:lnTo>
                  <a:pt x="25217" y="22827"/>
                </a:lnTo>
                <a:lnTo>
                  <a:pt x="24321" y="22528"/>
                </a:lnTo>
                <a:lnTo>
                  <a:pt x="23962" y="22409"/>
                </a:lnTo>
                <a:lnTo>
                  <a:pt x="23723" y="22289"/>
                </a:lnTo>
                <a:lnTo>
                  <a:pt x="23484" y="22110"/>
                </a:lnTo>
                <a:close/>
                <a:moveTo>
                  <a:pt x="9024" y="23783"/>
                </a:moveTo>
                <a:lnTo>
                  <a:pt x="8486" y="24142"/>
                </a:lnTo>
                <a:lnTo>
                  <a:pt x="8068" y="24440"/>
                </a:lnTo>
                <a:lnTo>
                  <a:pt x="7709" y="24799"/>
                </a:lnTo>
                <a:lnTo>
                  <a:pt x="7410" y="25157"/>
                </a:lnTo>
                <a:lnTo>
                  <a:pt x="7291" y="25337"/>
                </a:lnTo>
                <a:lnTo>
                  <a:pt x="7291" y="25516"/>
                </a:lnTo>
                <a:lnTo>
                  <a:pt x="7291" y="25635"/>
                </a:lnTo>
                <a:lnTo>
                  <a:pt x="7350" y="25755"/>
                </a:lnTo>
                <a:lnTo>
                  <a:pt x="7470" y="25874"/>
                </a:lnTo>
                <a:lnTo>
                  <a:pt x="7709" y="25934"/>
                </a:lnTo>
                <a:lnTo>
                  <a:pt x="7888" y="25934"/>
                </a:lnTo>
                <a:lnTo>
                  <a:pt x="8068" y="25874"/>
                </a:lnTo>
                <a:lnTo>
                  <a:pt x="8247" y="25815"/>
                </a:lnTo>
                <a:lnTo>
                  <a:pt x="8426" y="25635"/>
                </a:lnTo>
                <a:lnTo>
                  <a:pt x="8725" y="25277"/>
                </a:lnTo>
                <a:lnTo>
                  <a:pt x="8964" y="24859"/>
                </a:lnTo>
                <a:lnTo>
                  <a:pt x="9083" y="24440"/>
                </a:lnTo>
                <a:lnTo>
                  <a:pt x="9203" y="24082"/>
                </a:lnTo>
                <a:lnTo>
                  <a:pt x="9143" y="23843"/>
                </a:lnTo>
                <a:lnTo>
                  <a:pt x="9143" y="23783"/>
                </a:lnTo>
                <a:close/>
                <a:moveTo>
                  <a:pt x="17330" y="27129"/>
                </a:moveTo>
                <a:lnTo>
                  <a:pt x="17210" y="27189"/>
                </a:lnTo>
                <a:lnTo>
                  <a:pt x="16852" y="27368"/>
                </a:lnTo>
                <a:lnTo>
                  <a:pt x="16553" y="27607"/>
                </a:lnTo>
                <a:lnTo>
                  <a:pt x="16314" y="27966"/>
                </a:lnTo>
                <a:lnTo>
                  <a:pt x="16134" y="28324"/>
                </a:lnTo>
                <a:lnTo>
                  <a:pt x="16075" y="28623"/>
                </a:lnTo>
                <a:lnTo>
                  <a:pt x="16075" y="28743"/>
                </a:lnTo>
                <a:lnTo>
                  <a:pt x="16134" y="28802"/>
                </a:lnTo>
                <a:lnTo>
                  <a:pt x="16314" y="28862"/>
                </a:lnTo>
                <a:lnTo>
                  <a:pt x="16493" y="28862"/>
                </a:lnTo>
                <a:lnTo>
                  <a:pt x="16672" y="28802"/>
                </a:lnTo>
                <a:lnTo>
                  <a:pt x="16911" y="28623"/>
                </a:lnTo>
                <a:lnTo>
                  <a:pt x="17150" y="28384"/>
                </a:lnTo>
                <a:lnTo>
                  <a:pt x="17389" y="28145"/>
                </a:lnTo>
                <a:lnTo>
                  <a:pt x="17569" y="27846"/>
                </a:lnTo>
                <a:lnTo>
                  <a:pt x="17688" y="27607"/>
                </a:lnTo>
                <a:lnTo>
                  <a:pt x="17688" y="27428"/>
                </a:lnTo>
                <a:lnTo>
                  <a:pt x="17688" y="27368"/>
                </a:lnTo>
                <a:lnTo>
                  <a:pt x="17628" y="27249"/>
                </a:lnTo>
                <a:lnTo>
                  <a:pt x="17509" y="27189"/>
                </a:lnTo>
                <a:lnTo>
                  <a:pt x="17330" y="27129"/>
                </a:lnTo>
                <a:close/>
                <a:moveTo>
                  <a:pt x="27548" y="27548"/>
                </a:moveTo>
                <a:lnTo>
                  <a:pt x="27368" y="27607"/>
                </a:lnTo>
                <a:lnTo>
                  <a:pt x="27249" y="27727"/>
                </a:lnTo>
                <a:lnTo>
                  <a:pt x="27189" y="27906"/>
                </a:lnTo>
                <a:lnTo>
                  <a:pt x="27189" y="28026"/>
                </a:lnTo>
                <a:lnTo>
                  <a:pt x="27189" y="28205"/>
                </a:lnTo>
                <a:lnTo>
                  <a:pt x="27309" y="28563"/>
                </a:lnTo>
                <a:lnTo>
                  <a:pt x="27607" y="28922"/>
                </a:lnTo>
                <a:lnTo>
                  <a:pt x="27787" y="29041"/>
                </a:lnTo>
                <a:lnTo>
                  <a:pt x="28026" y="29161"/>
                </a:lnTo>
                <a:lnTo>
                  <a:pt x="28205" y="29221"/>
                </a:lnTo>
                <a:lnTo>
                  <a:pt x="28444" y="29281"/>
                </a:lnTo>
                <a:lnTo>
                  <a:pt x="28683" y="29221"/>
                </a:lnTo>
                <a:lnTo>
                  <a:pt x="28922" y="29161"/>
                </a:lnTo>
                <a:lnTo>
                  <a:pt x="29101" y="29041"/>
                </a:lnTo>
                <a:lnTo>
                  <a:pt x="29221" y="28922"/>
                </a:lnTo>
                <a:lnTo>
                  <a:pt x="29281" y="28802"/>
                </a:lnTo>
                <a:lnTo>
                  <a:pt x="29281" y="28683"/>
                </a:lnTo>
                <a:lnTo>
                  <a:pt x="29161" y="28384"/>
                </a:lnTo>
                <a:lnTo>
                  <a:pt x="28982" y="28145"/>
                </a:lnTo>
                <a:lnTo>
                  <a:pt x="28803" y="28145"/>
                </a:lnTo>
                <a:lnTo>
                  <a:pt x="28325" y="27906"/>
                </a:lnTo>
                <a:lnTo>
                  <a:pt x="27847" y="27667"/>
                </a:lnTo>
                <a:lnTo>
                  <a:pt x="27727" y="27548"/>
                </a:lnTo>
                <a:close/>
                <a:moveTo>
                  <a:pt x="23058" y="974"/>
                </a:moveTo>
                <a:lnTo>
                  <a:pt x="23126" y="1196"/>
                </a:lnTo>
                <a:lnTo>
                  <a:pt x="23544" y="2211"/>
                </a:lnTo>
                <a:lnTo>
                  <a:pt x="24082" y="3347"/>
                </a:lnTo>
                <a:lnTo>
                  <a:pt x="25217" y="5558"/>
                </a:lnTo>
                <a:lnTo>
                  <a:pt x="25875" y="6932"/>
                </a:lnTo>
                <a:lnTo>
                  <a:pt x="27368" y="10697"/>
                </a:lnTo>
                <a:lnTo>
                  <a:pt x="28803" y="14521"/>
                </a:lnTo>
                <a:lnTo>
                  <a:pt x="30177" y="18345"/>
                </a:lnTo>
                <a:lnTo>
                  <a:pt x="30834" y="20257"/>
                </a:lnTo>
                <a:lnTo>
                  <a:pt x="31372" y="22229"/>
                </a:lnTo>
                <a:lnTo>
                  <a:pt x="31850" y="24440"/>
                </a:lnTo>
                <a:lnTo>
                  <a:pt x="32268" y="26651"/>
                </a:lnTo>
                <a:lnTo>
                  <a:pt x="32567" y="28504"/>
                </a:lnTo>
                <a:lnTo>
                  <a:pt x="32627" y="29101"/>
                </a:lnTo>
                <a:lnTo>
                  <a:pt x="32627" y="29340"/>
                </a:lnTo>
                <a:lnTo>
                  <a:pt x="32627" y="29460"/>
                </a:lnTo>
                <a:lnTo>
                  <a:pt x="32507" y="29639"/>
                </a:lnTo>
                <a:lnTo>
                  <a:pt x="32388" y="29759"/>
                </a:lnTo>
                <a:lnTo>
                  <a:pt x="31970" y="30117"/>
                </a:lnTo>
                <a:lnTo>
                  <a:pt x="31312" y="30535"/>
                </a:lnTo>
                <a:lnTo>
                  <a:pt x="30655" y="30954"/>
                </a:lnTo>
                <a:lnTo>
                  <a:pt x="29878" y="31252"/>
                </a:lnTo>
                <a:lnTo>
                  <a:pt x="29101" y="31432"/>
                </a:lnTo>
                <a:lnTo>
                  <a:pt x="28265" y="31611"/>
                </a:lnTo>
                <a:lnTo>
                  <a:pt x="27428" y="31730"/>
                </a:lnTo>
                <a:lnTo>
                  <a:pt x="26532" y="31790"/>
                </a:lnTo>
                <a:lnTo>
                  <a:pt x="25695" y="31850"/>
                </a:lnTo>
                <a:lnTo>
                  <a:pt x="23903" y="31790"/>
                </a:lnTo>
                <a:lnTo>
                  <a:pt x="22170" y="31611"/>
                </a:lnTo>
                <a:lnTo>
                  <a:pt x="19003" y="31252"/>
                </a:lnTo>
                <a:lnTo>
                  <a:pt x="16971" y="30954"/>
                </a:lnTo>
                <a:lnTo>
                  <a:pt x="14999" y="30655"/>
                </a:lnTo>
                <a:lnTo>
                  <a:pt x="13027" y="30237"/>
                </a:lnTo>
                <a:lnTo>
                  <a:pt x="11055" y="29759"/>
                </a:lnTo>
                <a:lnTo>
                  <a:pt x="10099" y="29460"/>
                </a:lnTo>
                <a:lnTo>
                  <a:pt x="9143" y="29161"/>
                </a:lnTo>
                <a:lnTo>
                  <a:pt x="7291" y="28384"/>
                </a:lnTo>
                <a:lnTo>
                  <a:pt x="6335" y="28026"/>
                </a:lnTo>
                <a:lnTo>
                  <a:pt x="5438" y="27727"/>
                </a:lnTo>
                <a:lnTo>
                  <a:pt x="4482" y="27428"/>
                </a:lnTo>
                <a:lnTo>
                  <a:pt x="3526" y="27249"/>
                </a:lnTo>
                <a:lnTo>
                  <a:pt x="8605" y="20616"/>
                </a:lnTo>
                <a:lnTo>
                  <a:pt x="13685" y="13983"/>
                </a:lnTo>
                <a:lnTo>
                  <a:pt x="15597" y="11473"/>
                </a:lnTo>
                <a:lnTo>
                  <a:pt x="18883" y="7171"/>
                </a:lnTo>
                <a:lnTo>
                  <a:pt x="20556" y="4900"/>
                </a:lnTo>
                <a:lnTo>
                  <a:pt x="21931" y="2928"/>
                </a:lnTo>
                <a:lnTo>
                  <a:pt x="22409" y="2152"/>
                </a:lnTo>
                <a:lnTo>
                  <a:pt x="22827" y="1494"/>
                </a:lnTo>
                <a:lnTo>
                  <a:pt x="23006" y="1076"/>
                </a:lnTo>
                <a:lnTo>
                  <a:pt x="23058" y="974"/>
                </a:lnTo>
                <a:close/>
                <a:moveTo>
                  <a:pt x="3168" y="27727"/>
                </a:moveTo>
                <a:lnTo>
                  <a:pt x="3825" y="28324"/>
                </a:lnTo>
                <a:lnTo>
                  <a:pt x="4602" y="28802"/>
                </a:lnTo>
                <a:lnTo>
                  <a:pt x="5438" y="29161"/>
                </a:lnTo>
                <a:lnTo>
                  <a:pt x="6335" y="29520"/>
                </a:lnTo>
                <a:lnTo>
                  <a:pt x="7291" y="29878"/>
                </a:lnTo>
                <a:lnTo>
                  <a:pt x="8187" y="30117"/>
                </a:lnTo>
                <a:lnTo>
                  <a:pt x="9920" y="30595"/>
                </a:lnTo>
                <a:lnTo>
                  <a:pt x="12071" y="31193"/>
                </a:lnTo>
                <a:lnTo>
                  <a:pt x="14222" y="31671"/>
                </a:lnTo>
                <a:lnTo>
                  <a:pt x="16373" y="32029"/>
                </a:lnTo>
                <a:lnTo>
                  <a:pt x="18584" y="32328"/>
                </a:lnTo>
                <a:lnTo>
                  <a:pt x="20377" y="32567"/>
                </a:lnTo>
                <a:lnTo>
                  <a:pt x="22230" y="32746"/>
                </a:lnTo>
                <a:lnTo>
                  <a:pt x="24082" y="32806"/>
                </a:lnTo>
                <a:lnTo>
                  <a:pt x="25934" y="32806"/>
                </a:lnTo>
                <a:lnTo>
                  <a:pt x="26831" y="32746"/>
                </a:lnTo>
                <a:lnTo>
                  <a:pt x="27787" y="32627"/>
                </a:lnTo>
                <a:lnTo>
                  <a:pt x="28683" y="32507"/>
                </a:lnTo>
                <a:lnTo>
                  <a:pt x="29579" y="32268"/>
                </a:lnTo>
                <a:lnTo>
                  <a:pt x="30416" y="32029"/>
                </a:lnTo>
                <a:lnTo>
                  <a:pt x="31253" y="31671"/>
                </a:lnTo>
                <a:lnTo>
                  <a:pt x="32089" y="31312"/>
                </a:lnTo>
                <a:lnTo>
                  <a:pt x="32866" y="30834"/>
                </a:lnTo>
                <a:lnTo>
                  <a:pt x="33045" y="32029"/>
                </a:lnTo>
                <a:lnTo>
                  <a:pt x="33165" y="32388"/>
                </a:lnTo>
                <a:lnTo>
                  <a:pt x="33165" y="32567"/>
                </a:lnTo>
                <a:lnTo>
                  <a:pt x="33105" y="32627"/>
                </a:lnTo>
                <a:lnTo>
                  <a:pt x="32985" y="32746"/>
                </a:lnTo>
                <a:lnTo>
                  <a:pt x="32866" y="32806"/>
                </a:lnTo>
                <a:lnTo>
                  <a:pt x="32448" y="32806"/>
                </a:lnTo>
                <a:lnTo>
                  <a:pt x="32209" y="32985"/>
                </a:lnTo>
                <a:lnTo>
                  <a:pt x="31850" y="33105"/>
                </a:lnTo>
                <a:lnTo>
                  <a:pt x="31133" y="33284"/>
                </a:lnTo>
                <a:lnTo>
                  <a:pt x="29759" y="33583"/>
                </a:lnTo>
                <a:lnTo>
                  <a:pt x="28026" y="33762"/>
                </a:lnTo>
                <a:lnTo>
                  <a:pt x="26233" y="33882"/>
                </a:lnTo>
                <a:lnTo>
                  <a:pt x="24500" y="33882"/>
                </a:lnTo>
                <a:lnTo>
                  <a:pt x="22708" y="33762"/>
                </a:lnTo>
                <a:lnTo>
                  <a:pt x="20915" y="33643"/>
                </a:lnTo>
                <a:lnTo>
                  <a:pt x="19182" y="33463"/>
                </a:lnTo>
                <a:lnTo>
                  <a:pt x="15716" y="33045"/>
                </a:lnTo>
                <a:lnTo>
                  <a:pt x="13924" y="32746"/>
                </a:lnTo>
                <a:lnTo>
                  <a:pt x="12191" y="32388"/>
                </a:lnTo>
                <a:lnTo>
                  <a:pt x="10517" y="31969"/>
                </a:lnTo>
                <a:lnTo>
                  <a:pt x="8844" y="31432"/>
                </a:lnTo>
                <a:lnTo>
                  <a:pt x="7231" y="30834"/>
                </a:lnTo>
                <a:lnTo>
                  <a:pt x="5618" y="30237"/>
                </a:lnTo>
                <a:lnTo>
                  <a:pt x="2331" y="28802"/>
                </a:lnTo>
                <a:lnTo>
                  <a:pt x="3168" y="27727"/>
                </a:lnTo>
                <a:close/>
                <a:moveTo>
                  <a:pt x="22887" y="0"/>
                </a:moveTo>
                <a:lnTo>
                  <a:pt x="22887" y="60"/>
                </a:lnTo>
                <a:lnTo>
                  <a:pt x="22827" y="180"/>
                </a:lnTo>
                <a:lnTo>
                  <a:pt x="22887" y="419"/>
                </a:lnTo>
                <a:lnTo>
                  <a:pt x="23030" y="885"/>
                </a:lnTo>
                <a:lnTo>
                  <a:pt x="23006" y="837"/>
                </a:lnTo>
                <a:lnTo>
                  <a:pt x="22827" y="1016"/>
                </a:lnTo>
                <a:lnTo>
                  <a:pt x="22349" y="1554"/>
                </a:lnTo>
                <a:lnTo>
                  <a:pt x="20676" y="3646"/>
                </a:lnTo>
                <a:lnTo>
                  <a:pt x="15597" y="10039"/>
                </a:lnTo>
                <a:lnTo>
                  <a:pt x="10278" y="16851"/>
                </a:lnTo>
                <a:lnTo>
                  <a:pt x="7291" y="20676"/>
                </a:lnTo>
                <a:lnTo>
                  <a:pt x="3526" y="25635"/>
                </a:lnTo>
                <a:lnTo>
                  <a:pt x="2690" y="26711"/>
                </a:lnTo>
                <a:lnTo>
                  <a:pt x="1435" y="28145"/>
                </a:lnTo>
                <a:lnTo>
                  <a:pt x="837" y="28922"/>
                </a:lnTo>
                <a:lnTo>
                  <a:pt x="359" y="29639"/>
                </a:lnTo>
                <a:lnTo>
                  <a:pt x="180" y="29998"/>
                </a:lnTo>
                <a:lnTo>
                  <a:pt x="60" y="30296"/>
                </a:lnTo>
                <a:lnTo>
                  <a:pt x="1" y="30595"/>
                </a:lnTo>
                <a:lnTo>
                  <a:pt x="1" y="30834"/>
                </a:lnTo>
                <a:lnTo>
                  <a:pt x="60" y="31013"/>
                </a:lnTo>
                <a:lnTo>
                  <a:pt x="180" y="31252"/>
                </a:lnTo>
                <a:lnTo>
                  <a:pt x="538" y="31671"/>
                </a:lnTo>
                <a:lnTo>
                  <a:pt x="1016" y="32089"/>
                </a:lnTo>
                <a:lnTo>
                  <a:pt x="1554" y="32507"/>
                </a:lnTo>
                <a:lnTo>
                  <a:pt x="2749" y="33284"/>
                </a:lnTo>
                <a:lnTo>
                  <a:pt x="3646" y="33822"/>
                </a:lnTo>
                <a:lnTo>
                  <a:pt x="4721" y="34479"/>
                </a:lnTo>
                <a:lnTo>
                  <a:pt x="5797" y="35077"/>
                </a:lnTo>
                <a:lnTo>
                  <a:pt x="6932" y="35615"/>
                </a:lnTo>
                <a:lnTo>
                  <a:pt x="8127" y="36093"/>
                </a:lnTo>
                <a:lnTo>
                  <a:pt x="9322" y="36511"/>
                </a:lnTo>
                <a:lnTo>
                  <a:pt x="10517" y="36869"/>
                </a:lnTo>
                <a:lnTo>
                  <a:pt x="11713" y="37168"/>
                </a:lnTo>
                <a:lnTo>
                  <a:pt x="12908" y="37467"/>
                </a:lnTo>
                <a:lnTo>
                  <a:pt x="14163" y="37706"/>
                </a:lnTo>
                <a:lnTo>
                  <a:pt x="15358" y="37885"/>
                </a:lnTo>
                <a:lnTo>
                  <a:pt x="16613" y="38005"/>
                </a:lnTo>
                <a:lnTo>
                  <a:pt x="17867" y="38124"/>
                </a:lnTo>
                <a:lnTo>
                  <a:pt x="20377" y="38244"/>
                </a:lnTo>
                <a:lnTo>
                  <a:pt x="22887" y="38184"/>
                </a:lnTo>
                <a:lnTo>
                  <a:pt x="25397" y="38124"/>
                </a:lnTo>
                <a:lnTo>
                  <a:pt x="27906" y="37945"/>
                </a:lnTo>
                <a:lnTo>
                  <a:pt x="30296" y="37945"/>
                </a:lnTo>
                <a:lnTo>
                  <a:pt x="30954" y="37885"/>
                </a:lnTo>
                <a:lnTo>
                  <a:pt x="31551" y="37826"/>
                </a:lnTo>
                <a:lnTo>
                  <a:pt x="32089" y="37706"/>
                </a:lnTo>
                <a:lnTo>
                  <a:pt x="32627" y="37586"/>
                </a:lnTo>
                <a:lnTo>
                  <a:pt x="32926" y="37467"/>
                </a:lnTo>
                <a:lnTo>
                  <a:pt x="33224" y="37288"/>
                </a:lnTo>
                <a:lnTo>
                  <a:pt x="33344" y="37228"/>
                </a:lnTo>
                <a:lnTo>
                  <a:pt x="33344" y="37049"/>
                </a:lnTo>
                <a:lnTo>
                  <a:pt x="33344" y="36929"/>
                </a:lnTo>
                <a:lnTo>
                  <a:pt x="33224" y="36690"/>
                </a:lnTo>
                <a:lnTo>
                  <a:pt x="33105" y="36571"/>
                </a:lnTo>
                <a:lnTo>
                  <a:pt x="32866" y="36511"/>
                </a:lnTo>
                <a:lnTo>
                  <a:pt x="32567" y="36451"/>
                </a:lnTo>
                <a:lnTo>
                  <a:pt x="32209" y="36511"/>
                </a:lnTo>
                <a:lnTo>
                  <a:pt x="31073" y="36630"/>
                </a:lnTo>
                <a:lnTo>
                  <a:pt x="28564" y="36869"/>
                </a:lnTo>
                <a:lnTo>
                  <a:pt x="25994" y="37049"/>
                </a:lnTo>
                <a:lnTo>
                  <a:pt x="23484" y="37168"/>
                </a:lnTo>
                <a:lnTo>
                  <a:pt x="20915" y="37168"/>
                </a:lnTo>
                <a:lnTo>
                  <a:pt x="19481" y="37108"/>
                </a:lnTo>
                <a:lnTo>
                  <a:pt x="18106" y="37049"/>
                </a:lnTo>
                <a:lnTo>
                  <a:pt x="16672" y="36929"/>
                </a:lnTo>
                <a:lnTo>
                  <a:pt x="15238" y="36750"/>
                </a:lnTo>
                <a:lnTo>
                  <a:pt x="13864" y="36571"/>
                </a:lnTo>
                <a:lnTo>
                  <a:pt x="12489" y="36272"/>
                </a:lnTo>
                <a:lnTo>
                  <a:pt x="11115" y="35913"/>
                </a:lnTo>
                <a:lnTo>
                  <a:pt x="9741" y="35555"/>
                </a:lnTo>
                <a:lnTo>
                  <a:pt x="8486" y="35077"/>
                </a:lnTo>
                <a:lnTo>
                  <a:pt x="7291" y="34599"/>
                </a:lnTo>
                <a:lnTo>
                  <a:pt x="6096" y="34061"/>
                </a:lnTo>
                <a:lnTo>
                  <a:pt x="4900" y="33404"/>
                </a:lnTo>
                <a:lnTo>
                  <a:pt x="3646" y="32567"/>
                </a:lnTo>
                <a:lnTo>
                  <a:pt x="2451" y="31730"/>
                </a:lnTo>
                <a:lnTo>
                  <a:pt x="1913" y="31312"/>
                </a:lnTo>
                <a:lnTo>
                  <a:pt x="1674" y="31133"/>
                </a:lnTo>
                <a:lnTo>
                  <a:pt x="1494" y="30954"/>
                </a:lnTo>
                <a:lnTo>
                  <a:pt x="1255" y="30476"/>
                </a:lnTo>
                <a:lnTo>
                  <a:pt x="1255" y="30296"/>
                </a:lnTo>
                <a:lnTo>
                  <a:pt x="1315" y="30177"/>
                </a:lnTo>
                <a:lnTo>
                  <a:pt x="1554" y="29818"/>
                </a:lnTo>
                <a:lnTo>
                  <a:pt x="1972" y="29281"/>
                </a:lnTo>
                <a:lnTo>
                  <a:pt x="2749" y="29878"/>
                </a:lnTo>
                <a:lnTo>
                  <a:pt x="3586" y="30416"/>
                </a:lnTo>
                <a:lnTo>
                  <a:pt x="4422" y="30954"/>
                </a:lnTo>
                <a:lnTo>
                  <a:pt x="5259" y="31372"/>
                </a:lnTo>
                <a:lnTo>
                  <a:pt x="6155" y="31790"/>
                </a:lnTo>
                <a:lnTo>
                  <a:pt x="7052" y="32149"/>
                </a:lnTo>
                <a:lnTo>
                  <a:pt x="8008" y="32448"/>
                </a:lnTo>
                <a:lnTo>
                  <a:pt x="8904" y="32746"/>
                </a:lnTo>
                <a:lnTo>
                  <a:pt x="10816" y="33224"/>
                </a:lnTo>
                <a:lnTo>
                  <a:pt x="12788" y="33643"/>
                </a:lnTo>
                <a:lnTo>
                  <a:pt x="14700" y="33941"/>
                </a:lnTo>
                <a:lnTo>
                  <a:pt x="16672" y="34121"/>
                </a:lnTo>
                <a:lnTo>
                  <a:pt x="20676" y="34599"/>
                </a:lnTo>
                <a:lnTo>
                  <a:pt x="22887" y="34838"/>
                </a:lnTo>
                <a:lnTo>
                  <a:pt x="25098" y="34957"/>
                </a:lnTo>
                <a:lnTo>
                  <a:pt x="27249" y="34957"/>
                </a:lnTo>
                <a:lnTo>
                  <a:pt x="28325" y="34838"/>
                </a:lnTo>
                <a:lnTo>
                  <a:pt x="29400" y="34718"/>
                </a:lnTo>
                <a:lnTo>
                  <a:pt x="30416" y="34479"/>
                </a:lnTo>
                <a:lnTo>
                  <a:pt x="31372" y="34240"/>
                </a:lnTo>
                <a:lnTo>
                  <a:pt x="32328" y="33882"/>
                </a:lnTo>
                <a:lnTo>
                  <a:pt x="33224" y="33404"/>
                </a:lnTo>
                <a:lnTo>
                  <a:pt x="33284" y="34300"/>
                </a:lnTo>
                <a:lnTo>
                  <a:pt x="33344" y="35435"/>
                </a:lnTo>
                <a:lnTo>
                  <a:pt x="33404" y="36033"/>
                </a:lnTo>
                <a:lnTo>
                  <a:pt x="33523" y="36571"/>
                </a:lnTo>
                <a:lnTo>
                  <a:pt x="33643" y="37049"/>
                </a:lnTo>
                <a:lnTo>
                  <a:pt x="33762" y="37347"/>
                </a:lnTo>
                <a:lnTo>
                  <a:pt x="34061" y="37586"/>
                </a:lnTo>
                <a:lnTo>
                  <a:pt x="34240" y="37646"/>
                </a:lnTo>
                <a:lnTo>
                  <a:pt x="34420" y="37706"/>
                </a:lnTo>
                <a:lnTo>
                  <a:pt x="34599" y="37706"/>
                </a:lnTo>
                <a:lnTo>
                  <a:pt x="34718" y="37646"/>
                </a:lnTo>
                <a:lnTo>
                  <a:pt x="34778" y="37467"/>
                </a:lnTo>
                <a:lnTo>
                  <a:pt x="34778" y="37228"/>
                </a:lnTo>
                <a:lnTo>
                  <a:pt x="34001" y="31730"/>
                </a:lnTo>
                <a:lnTo>
                  <a:pt x="33822" y="30535"/>
                </a:lnTo>
                <a:lnTo>
                  <a:pt x="33762" y="30296"/>
                </a:lnTo>
                <a:lnTo>
                  <a:pt x="33822" y="30117"/>
                </a:lnTo>
                <a:lnTo>
                  <a:pt x="33882" y="29998"/>
                </a:lnTo>
                <a:lnTo>
                  <a:pt x="34121" y="29878"/>
                </a:lnTo>
                <a:lnTo>
                  <a:pt x="34181" y="29579"/>
                </a:lnTo>
                <a:lnTo>
                  <a:pt x="34181" y="29101"/>
                </a:lnTo>
                <a:lnTo>
                  <a:pt x="34121" y="28922"/>
                </a:lnTo>
                <a:lnTo>
                  <a:pt x="34061" y="28802"/>
                </a:lnTo>
                <a:lnTo>
                  <a:pt x="34001" y="28743"/>
                </a:lnTo>
                <a:lnTo>
                  <a:pt x="33882" y="28743"/>
                </a:lnTo>
                <a:lnTo>
                  <a:pt x="33643" y="28922"/>
                </a:lnTo>
                <a:lnTo>
                  <a:pt x="33284" y="26831"/>
                </a:lnTo>
                <a:lnTo>
                  <a:pt x="32866" y="24799"/>
                </a:lnTo>
                <a:lnTo>
                  <a:pt x="32448" y="22767"/>
                </a:lnTo>
                <a:lnTo>
                  <a:pt x="31910" y="20795"/>
                </a:lnTo>
                <a:lnTo>
                  <a:pt x="31312" y="18823"/>
                </a:lnTo>
                <a:lnTo>
                  <a:pt x="30715" y="16851"/>
                </a:lnTo>
                <a:lnTo>
                  <a:pt x="29998" y="14880"/>
                </a:lnTo>
                <a:lnTo>
                  <a:pt x="29281" y="12908"/>
                </a:lnTo>
                <a:lnTo>
                  <a:pt x="27787" y="9143"/>
                </a:lnTo>
                <a:lnTo>
                  <a:pt x="26353" y="5378"/>
                </a:lnTo>
                <a:lnTo>
                  <a:pt x="25755" y="4243"/>
                </a:lnTo>
                <a:lnTo>
                  <a:pt x="24739" y="2331"/>
                </a:lnTo>
                <a:lnTo>
                  <a:pt x="24142" y="1375"/>
                </a:lnTo>
                <a:lnTo>
                  <a:pt x="23604" y="538"/>
                </a:lnTo>
                <a:lnTo>
                  <a:pt x="23365" y="299"/>
                </a:lnTo>
                <a:lnTo>
                  <a:pt x="23126" y="60"/>
                </a:lnTo>
                <a:lnTo>
                  <a:pt x="23006"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rot="831478">
            <a:off x="1743246" y="4434137"/>
            <a:ext cx="957279" cy="859458"/>
          </a:xfrm>
          <a:custGeom>
            <a:avLst/>
            <a:gdLst/>
            <a:ahLst/>
            <a:cxnLst/>
            <a:rect l="l" t="t" r="r" b="b"/>
            <a:pathLst>
              <a:path w="43861" h="39379" extrusionOk="0">
                <a:moveTo>
                  <a:pt x="39917" y="2092"/>
                </a:moveTo>
                <a:lnTo>
                  <a:pt x="40216" y="2331"/>
                </a:lnTo>
                <a:lnTo>
                  <a:pt x="40514" y="2510"/>
                </a:lnTo>
                <a:lnTo>
                  <a:pt x="40873" y="2689"/>
                </a:lnTo>
                <a:lnTo>
                  <a:pt x="41232" y="2809"/>
                </a:lnTo>
                <a:lnTo>
                  <a:pt x="41949" y="2988"/>
                </a:lnTo>
                <a:lnTo>
                  <a:pt x="42725" y="3048"/>
                </a:lnTo>
                <a:lnTo>
                  <a:pt x="42666" y="3586"/>
                </a:lnTo>
                <a:lnTo>
                  <a:pt x="42486" y="4064"/>
                </a:lnTo>
                <a:lnTo>
                  <a:pt x="42188" y="5080"/>
                </a:lnTo>
                <a:lnTo>
                  <a:pt x="41949" y="4960"/>
                </a:lnTo>
                <a:lnTo>
                  <a:pt x="41769" y="4900"/>
                </a:lnTo>
                <a:lnTo>
                  <a:pt x="41650" y="4960"/>
                </a:lnTo>
                <a:lnTo>
                  <a:pt x="41530" y="5080"/>
                </a:lnTo>
                <a:lnTo>
                  <a:pt x="41411" y="5259"/>
                </a:lnTo>
                <a:lnTo>
                  <a:pt x="41351" y="5498"/>
                </a:lnTo>
                <a:lnTo>
                  <a:pt x="41291" y="6036"/>
                </a:lnTo>
                <a:lnTo>
                  <a:pt x="41232" y="6633"/>
                </a:lnTo>
                <a:lnTo>
                  <a:pt x="41232" y="7231"/>
                </a:lnTo>
                <a:lnTo>
                  <a:pt x="41291" y="7888"/>
                </a:lnTo>
                <a:lnTo>
                  <a:pt x="41351" y="10099"/>
                </a:lnTo>
                <a:lnTo>
                  <a:pt x="41411" y="12370"/>
                </a:lnTo>
                <a:lnTo>
                  <a:pt x="41351" y="14760"/>
                </a:lnTo>
                <a:lnTo>
                  <a:pt x="41291" y="15955"/>
                </a:lnTo>
                <a:lnTo>
                  <a:pt x="41172" y="17150"/>
                </a:lnTo>
                <a:lnTo>
                  <a:pt x="41052" y="18345"/>
                </a:lnTo>
                <a:lnTo>
                  <a:pt x="40873" y="19540"/>
                </a:lnTo>
                <a:lnTo>
                  <a:pt x="40634" y="20735"/>
                </a:lnTo>
                <a:lnTo>
                  <a:pt x="40335" y="21871"/>
                </a:lnTo>
                <a:lnTo>
                  <a:pt x="40036" y="22887"/>
                </a:lnTo>
                <a:lnTo>
                  <a:pt x="39738" y="23843"/>
                </a:lnTo>
                <a:lnTo>
                  <a:pt x="39319" y="24739"/>
                </a:lnTo>
                <a:lnTo>
                  <a:pt x="38901" y="25695"/>
                </a:lnTo>
                <a:lnTo>
                  <a:pt x="38423" y="26591"/>
                </a:lnTo>
                <a:lnTo>
                  <a:pt x="37945" y="27488"/>
                </a:lnTo>
                <a:lnTo>
                  <a:pt x="37407" y="28324"/>
                </a:lnTo>
                <a:lnTo>
                  <a:pt x="36810" y="29161"/>
                </a:lnTo>
                <a:lnTo>
                  <a:pt x="36152" y="29938"/>
                </a:lnTo>
                <a:lnTo>
                  <a:pt x="35495" y="30715"/>
                </a:lnTo>
                <a:lnTo>
                  <a:pt x="34838" y="31432"/>
                </a:lnTo>
                <a:lnTo>
                  <a:pt x="34061" y="32149"/>
                </a:lnTo>
                <a:lnTo>
                  <a:pt x="33344" y="32806"/>
                </a:lnTo>
                <a:lnTo>
                  <a:pt x="32507" y="33403"/>
                </a:lnTo>
                <a:lnTo>
                  <a:pt x="31671" y="34001"/>
                </a:lnTo>
                <a:lnTo>
                  <a:pt x="30834" y="34599"/>
                </a:lnTo>
                <a:lnTo>
                  <a:pt x="29878" y="35136"/>
                </a:lnTo>
                <a:lnTo>
                  <a:pt x="28862" y="35674"/>
                </a:lnTo>
                <a:lnTo>
                  <a:pt x="27846" y="36152"/>
                </a:lnTo>
                <a:lnTo>
                  <a:pt x="26830" y="36571"/>
                </a:lnTo>
                <a:lnTo>
                  <a:pt x="25815" y="36929"/>
                </a:lnTo>
                <a:lnTo>
                  <a:pt x="24739" y="37228"/>
                </a:lnTo>
                <a:lnTo>
                  <a:pt x="23663" y="37527"/>
                </a:lnTo>
                <a:lnTo>
                  <a:pt x="22528" y="37706"/>
                </a:lnTo>
                <a:lnTo>
                  <a:pt x="21453" y="37885"/>
                </a:lnTo>
                <a:lnTo>
                  <a:pt x="20317" y="38005"/>
                </a:lnTo>
                <a:lnTo>
                  <a:pt x="19242" y="38064"/>
                </a:lnTo>
                <a:lnTo>
                  <a:pt x="18106" y="38064"/>
                </a:lnTo>
                <a:lnTo>
                  <a:pt x="17031" y="38005"/>
                </a:lnTo>
                <a:lnTo>
                  <a:pt x="15895" y="37945"/>
                </a:lnTo>
                <a:lnTo>
                  <a:pt x="14760" y="37766"/>
                </a:lnTo>
                <a:lnTo>
                  <a:pt x="13684" y="37586"/>
                </a:lnTo>
                <a:lnTo>
                  <a:pt x="12668" y="37347"/>
                </a:lnTo>
                <a:lnTo>
                  <a:pt x="11712" y="37108"/>
                </a:lnTo>
                <a:lnTo>
                  <a:pt x="9740" y="36511"/>
                </a:lnTo>
                <a:lnTo>
                  <a:pt x="7828" y="35794"/>
                </a:lnTo>
                <a:lnTo>
                  <a:pt x="5976" y="34957"/>
                </a:lnTo>
                <a:lnTo>
                  <a:pt x="4542" y="34240"/>
                </a:lnTo>
                <a:lnTo>
                  <a:pt x="3884" y="33822"/>
                </a:lnTo>
                <a:lnTo>
                  <a:pt x="3167" y="33344"/>
                </a:lnTo>
                <a:lnTo>
                  <a:pt x="2570" y="32866"/>
                </a:lnTo>
                <a:lnTo>
                  <a:pt x="2032" y="32268"/>
                </a:lnTo>
                <a:lnTo>
                  <a:pt x="1793" y="31969"/>
                </a:lnTo>
                <a:lnTo>
                  <a:pt x="1614" y="31611"/>
                </a:lnTo>
                <a:lnTo>
                  <a:pt x="1434" y="31252"/>
                </a:lnTo>
                <a:lnTo>
                  <a:pt x="1315" y="30894"/>
                </a:lnTo>
                <a:lnTo>
                  <a:pt x="1554" y="31013"/>
                </a:lnTo>
                <a:lnTo>
                  <a:pt x="1733" y="31073"/>
                </a:lnTo>
                <a:lnTo>
                  <a:pt x="1913" y="31013"/>
                </a:lnTo>
                <a:lnTo>
                  <a:pt x="2032" y="30894"/>
                </a:lnTo>
                <a:lnTo>
                  <a:pt x="2271" y="30535"/>
                </a:lnTo>
                <a:lnTo>
                  <a:pt x="2450" y="30177"/>
                </a:lnTo>
                <a:lnTo>
                  <a:pt x="2869" y="30655"/>
                </a:lnTo>
                <a:lnTo>
                  <a:pt x="3406" y="31133"/>
                </a:lnTo>
                <a:lnTo>
                  <a:pt x="3944" y="31551"/>
                </a:lnTo>
                <a:lnTo>
                  <a:pt x="4542" y="31910"/>
                </a:lnTo>
                <a:lnTo>
                  <a:pt x="5199" y="32268"/>
                </a:lnTo>
                <a:lnTo>
                  <a:pt x="5856" y="32567"/>
                </a:lnTo>
                <a:lnTo>
                  <a:pt x="7231" y="33105"/>
                </a:lnTo>
                <a:lnTo>
                  <a:pt x="8665" y="33583"/>
                </a:lnTo>
                <a:lnTo>
                  <a:pt x="10099" y="33882"/>
                </a:lnTo>
                <a:lnTo>
                  <a:pt x="11533" y="34180"/>
                </a:lnTo>
                <a:lnTo>
                  <a:pt x="12788" y="34360"/>
                </a:lnTo>
                <a:lnTo>
                  <a:pt x="14342" y="34539"/>
                </a:lnTo>
                <a:lnTo>
                  <a:pt x="15836" y="34599"/>
                </a:lnTo>
                <a:lnTo>
                  <a:pt x="17389" y="34599"/>
                </a:lnTo>
                <a:lnTo>
                  <a:pt x="18943" y="34479"/>
                </a:lnTo>
                <a:lnTo>
                  <a:pt x="20437" y="34240"/>
                </a:lnTo>
                <a:lnTo>
                  <a:pt x="21931" y="33941"/>
                </a:lnTo>
                <a:lnTo>
                  <a:pt x="23424" y="33523"/>
                </a:lnTo>
                <a:lnTo>
                  <a:pt x="24859" y="33045"/>
                </a:lnTo>
                <a:lnTo>
                  <a:pt x="26054" y="32567"/>
                </a:lnTo>
                <a:lnTo>
                  <a:pt x="27249" y="32029"/>
                </a:lnTo>
                <a:lnTo>
                  <a:pt x="28324" y="31432"/>
                </a:lnTo>
                <a:lnTo>
                  <a:pt x="29400" y="30774"/>
                </a:lnTo>
                <a:lnTo>
                  <a:pt x="30476" y="30057"/>
                </a:lnTo>
                <a:lnTo>
                  <a:pt x="31491" y="29280"/>
                </a:lnTo>
                <a:lnTo>
                  <a:pt x="32447" y="28444"/>
                </a:lnTo>
                <a:lnTo>
                  <a:pt x="33344" y="27547"/>
                </a:lnTo>
                <a:lnTo>
                  <a:pt x="34240" y="26651"/>
                </a:lnTo>
                <a:lnTo>
                  <a:pt x="35077" y="25695"/>
                </a:lnTo>
                <a:lnTo>
                  <a:pt x="35854" y="24679"/>
                </a:lnTo>
                <a:lnTo>
                  <a:pt x="36571" y="23663"/>
                </a:lnTo>
                <a:lnTo>
                  <a:pt x="37288" y="22588"/>
                </a:lnTo>
                <a:lnTo>
                  <a:pt x="37885" y="21452"/>
                </a:lnTo>
                <a:lnTo>
                  <a:pt x="38483" y="20317"/>
                </a:lnTo>
                <a:lnTo>
                  <a:pt x="38961" y="19122"/>
                </a:lnTo>
                <a:lnTo>
                  <a:pt x="39558" y="17628"/>
                </a:lnTo>
                <a:lnTo>
                  <a:pt x="39977" y="16074"/>
                </a:lnTo>
                <a:lnTo>
                  <a:pt x="40275" y="14581"/>
                </a:lnTo>
                <a:lnTo>
                  <a:pt x="40514" y="13027"/>
                </a:lnTo>
                <a:lnTo>
                  <a:pt x="40634" y="11473"/>
                </a:lnTo>
                <a:lnTo>
                  <a:pt x="40753" y="9920"/>
                </a:lnTo>
                <a:lnTo>
                  <a:pt x="40933" y="6753"/>
                </a:lnTo>
                <a:lnTo>
                  <a:pt x="41172" y="5438"/>
                </a:lnTo>
                <a:lnTo>
                  <a:pt x="41232" y="5080"/>
                </a:lnTo>
                <a:lnTo>
                  <a:pt x="41232" y="4721"/>
                </a:lnTo>
                <a:lnTo>
                  <a:pt x="41172" y="4422"/>
                </a:lnTo>
                <a:lnTo>
                  <a:pt x="41052" y="4243"/>
                </a:lnTo>
                <a:lnTo>
                  <a:pt x="40933" y="4183"/>
                </a:lnTo>
                <a:lnTo>
                  <a:pt x="40753" y="4183"/>
                </a:lnTo>
                <a:lnTo>
                  <a:pt x="40694" y="4303"/>
                </a:lnTo>
                <a:lnTo>
                  <a:pt x="40574" y="4542"/>
                </a:lnTo>
                <a:lnTo>
                  <a:pt x="40455" y="4840"/>
                </a:lnTo>
                <a:lnTo>
                  <a:pt x="40335" y="5558"/>
                </a:lnTo>
                <a:lnTo>
                  <a:pt x="40335" y="5916"/>
                </a:lnTo>
                <a:lnTo>
                  <a:pt x="40275" y="6753"/>
                </a:lnTo>
                <a:lnTo>
                  <a:pt x="40216" y="7589"/>
                </a:lnTo>
                <a:lnTo>
                  <a:pt x="40216" y="9203"/>
                </a:lnTo>
                <a:lnTo>
                  <a:pt x="40216" y="10876"/>
                </a:lnTo>
                <a:lnTo>
                  <a:pt x="40156" y="11653"/>
                </a:lnTo>
                <a:lnTo>
                  <a:pt x="40096" y="12489"/>
                </a:lnTo>
                <a:lnTo>
                  <a:pt x="39857" y="13923"/>
                </a:lnTo>
                <a:lnTo>
                  <a:pt x="39558" y="15357"/>
                </a:lnTo>
                <a:lnTo>
                  <a:pt x="39200" y="16732"/>
                </a:lnTo>
                <a:lnTo>
                  <a:pt x="38722" y="18106"/>
                </a:lnTo>
                <a:lnTo>
                  <a:pt x="38124" y="19421"/>
                </a:lnTo>
                <a:lnTo>
                  <a:pt x="37467" y="20735"/>
                </a:lnTo>
                <a:lnTo>
                  <a:pt x="36750" y="21990"/>
                </a:lnTo>
                <a:lnTo>
                  <a:pt x="35973" y="23245"/>
                </a:lnTo>
                <a:lnTo>
                  <a:pt x="35077" y="24440"/>
                </a:lnTo>
                <a:lnTo>
                  <a:pt x="34180" y="25516"/>
                </a:lnTo>
                <a:lnTo>
                  <a:pt x="33165" y="26591"/>
                </a:lnTo>
                <a:lnTo>
                  <a:pt x="32149" y="27607"/>
                </a:lnTo>
                <a:lnTo>
                  <a:pt x="31013" y="28563"/>
                </a:lnTo>
                <a:lnTo>
                  <a:pt x="29878" y="29400"/>
                </a:lnTo>
                <a:lnTo>
                  <a:pt x="28623" y="30177"/>
                </a:lnTo>
                <a:lnTo>
                  <a:pt x="27368" y="30894"/>
                </a:lnTo>
                <a:lnTo>
                  <a:pt x="25874" y="31611"/>
                </a:lnTo>
                <a:lnTo>
                  <a:pt x="24321" y="32268"/>
                </a:lnTo>
                <a:lnTo>
                  <a:pt x="22707" y="32746"/>
                </a:lnTo>
                <a:lnTo>
                  <a:pt x="21094" y="33105"/>
                </a:lnTo>
                <a:lnTo>
                  <a:pt x="19421" y="33403"/>
                </a:lnTo>
                <a:lnTo>
                  <a:pt x="17748" y="33583"/>
                </a:lnTo>
                <a:lnTo>
                  <a:pt x="16075" y="33643"/>
                </a:lnTo>
                <a:lnTo>
                  <a:pt x="14401" y="33583"/>
                </a:lnTo>
                <a:lnTo>
                  <a:pt x="12668" y="33403"/>
                </a:lnTo>
                <a:lnTo>
                  <a:pt x="10995" y="33105"/>
                </a:lnTo>
                <a:lnTo>
                  <a:pt x="9382" y="32686"/>
                </a:lnTo>
                <a:lnTo>
                  <a:pt x="8545" y="32447"/>
                </a:lnTo>
                <a:lnTo>
                  <a:pt x="7769" y="32149"/>
                </a:lnTo>
                <a:lnTo>
                  <a:pt x="6992" y="31850"/>
                </a:lnTo>
                <a:lnTo>
                  <a:pt x="6215" y="31491"/>
                </a:lnTo>
                <a:lnTo>
                  <a:pt x="4721" y="30774"/>
                </a:lnTo>
                <a:lnTo>
                  <a:pt x="4362" y="30595"/>
                </a:lnTo>
                <a:lnTo>
                  <a:pt x="4004" y="30475"/>
                </a:lnTo>
                <a:lnTo>
                  <a:pt x="3287" y="30296"/>
                </a:lnTo>
                <a:lnTo>
                  <a:pt x="2988" y="30117"/>
                </a:lnTo>
                <a:lnTo>
                  <a:pt x="2809" y="29938"/>
                </a:lnTo>
                <a:lnTo>
                  <a:pt x="2749" y="29818"/>
                </a:lnTo>
                <a:lnTo>
                  <a:pt x="2689" y="29699"/>
                </a:lnTo>
                <a:lnTo>
                  <a:pt x="2689" y="29519"/>
                </a:lnTo>
                <a:lnTo>
                  <a:pt x="2749" y="29400"/>
                </a:lnTo>
                <a:lnTo>
                  <a:pt x="3347" y="29758"/>
                </a:lnTo>
                <a:lnTo>
                  <a:pt x="4004" y="29997"/>
                </a:lnTo>
                <a:lnTo>
                  <a:pt x="4721" y="30177"/>
                </a:lnTo>
                <a:lnTo>
                  <a:pt x="5498" y="30296"/>
                </a:lnTo>
                <a:lnTo>
                  <a:pt x="7051" y="30475"/>
                </a:lnTo>
                <a:lnTo>
                  <a:pt x="8426" y="30535"/>
                </a:lnTo>
                <a:lnTo>
                  <a:pt x="10219" y="30595"/>
                </a:lnTo>
                <a:lnTo>
                  <a:pt x="11951" y="30595"/>
                </a:lnTo>
                <a:lnTo>
                  <a:pt x="13684" y="30416"/>
                </a:lnTo>
                <a:lnTo>
                  <a:pt x="15417" y="30236"/>
                </a:lnTo>
                <a:lnTo>
                  <a:pt x="17090" y="29997"/>
                </a:lnTo>
                <a:lnTo>
                  <a:pt x="18704" y="29639"/>
                </a:lnTo>
                <a:lnTo>
                  <a:pt x="20317" y="29221"/>
                </a:lnTo>
                <a:lnTo>
                  <a:pt x="21931" y="28683"/>
                </a:lnTo>
                <a:lnTo>
                  <a:pt x="23484" y="28085"/>
                </a:lnTo>
                <a:lnTo>
                  <a:pt x="24978" y="27368"/>
                </a:lnTo>
                <a:lnTo>
                  <a:pt x="26472" y="26532"/>
                </a:lnTo>
                <a:lnTo>
                  <a:pt x="27846" y="25576"/>
                </a:lnTo>
                <a:lnTo>
                  <a:pt x="29041" y="24619"/>
                </a:lnTo>
                <a:lnTo>
                  <a:pt x="30177" y="23544"/>
                </a:lnTo>
                <a:lnTo>
                  <a:pt x="31193" y="22468"/>
                </a:lnTo>
                <a:lnTo>
                  <a:pt x="32089" y="21273"/>
                </a:lnTo>
                <a:lnTo>
                  <a:pt x="32985" y="20018"/>
                </a:lnTo>
                <a:lnTo>
                  <a:pt x="33762" y="18704"/>
                </a:lnTo>
                <a:lnTo>
                  <a:pt x="34539" y="17389"/>
                </a:lnTo>
                <a:lnTo>
                  <a:pt x="35256" y="16015"/>
                </a:lnTo>
                <a:lnTo>
                  <a:pt x="36810" y="12728"/>
                </a:lnTo>
                <a:lnTo>
                  <a:pt x="38304" y="9442"/>
                </a:lnTo>
                <a:lnTo>
                  <a:pt x="39797" y="5916"/>
                </a:lnTo>
                <a:lnTo>
                  <a:pt x="39977" y="5438"/>
                </a:lnTo>
                <a:lnTo>
                  <a:pt x="40275" y="4661"/>
                </a:lnTo>
                <a:lnTo>
                  <a:pt x="40335" y="4243"/>
                </a:lnTo>
                <a:lnTo>
                  <a:pt x="40335" y="4004"/>
                </a:lnTo>
                <a:lnTo>
                  <a:pt x="40275" y="3884"/>
                </a:lnTo>
                <a:lnTo>
                  <a:pt x="40156" y="3825"/>
                </a:lnTo>
                <a:lnTo>
                  <a:pt x="40036" y="3825"/>
                </a:lnTo>
                <a:lnTo>
                  <a:pt x="39797" y="3884"/>
                </a:lnTo>
                <a:lnTo>
                  <a:pt x="39917" y="2988"/>
                </a:lnTo>
                <a:lnTo>
                  <a:pt x="39917" y="2092"/>
                </a:lnTo>
                <a:close/>
                <a:moveTo>
                  <a:pt x="40753" y="0"/>
                </a:moveTo>
                <a:lnTo>
                  <a:pt x="40455" y="60"/>
                </a:lnTo>
                <a:lnTo>
                  <a:pt x="40156" y="120"/>
                </a:lnTo>
                <a:lnTo>
                  <a:pt x="39917" y="180"/>
                </a:lnTo>
                <a:lnTo>
                  <a:pt x="39618" y="299"/>
                </a:lnTo>
                <a:lnTo>
                  <a:pt x="39260" y="598"/>
                </a:lnTo>
                <a:lnTo>
                  <a:pt x="39200" y="658"/>
                </a:lnTo>
                <a:lnTo>
                  <a:pt x="39140" y="658"/>
                </a:lnTo>
                <a:lnTo>
                  <a:pt x="39200" y="777"/>
                </a:lnTo>
                <a:lnTo>
                  <a:pt x="39260" y="897"/>
                </a:lnTo>
                <a:lnTo>
                  <a:pt x="39200" y="1076"/>
                </a:lnTo>
                <a:lnTo>
                  <a:pt x="39021" y="2152"/>
                </a:lnTo>
                <a:lnTo>
                  <a:pt x="38841" y="3287"/>
                </a:lnTo>
                <a:lnTo>
                  <a:pt x="38722" y="4482"/>
                </a:lnTo>
                <a:lnTo>
                  <a:pt x="38602" y="5617"/>
                </a:lnTo>
                <a:lnTo>
                  <a:pt x="38423" y="6394"/>
                </a:lnTo>
                <a:lnTo>
                  <a:pt x="38244" y="7171"/>
                </a:lnTo>
                <a:lnTo>
                  <a:pt x="37766" y="8725"/>
                </a:lnTo>
                <a:lnTo>
                  <a:pt x="37168" y="10338"/>
                </a:lnTo>
                <a:lnTo>
                  <a:pt x="36511" y="11892"/>
                </a:lnTo>
                <a:lnTo>
                  <a:pt x="35734" y="13445"/>
                </a:lnTo>
                <a:lnTo>
                  <a:pt x="34957" y="14939"/>
                </a:lnTo>
                <a:lnTo>
                  <a:pt x="33344" y="17807"/>
                </a:lnTo>
                <a:lnTo>
                  <a:pt x="32866" y="18644"/>
                </a:lnTo>
                <a:lnTo>
                  <a:pt x="32328" y="19421"/>
                </a:lnTo>
                <a:lnTo>
                  <a:pt x="31730" y="20198"/>
                </a:lnTo>
                <a:lnTo>
                  <a:pt x="31193" y="20915"/>
                </a:lnTo>
                <a:lnTo>
                  <a:pt x="30595" y="21632"/>
                </a:lnTo>
                <a:lnTo>
                  <a:pt x="29938" y="22289"/>
                </a:lnTo>
                <a:lnTo>
                  <a:pt x="29280" y="22887"/>
                </a:lnTo>
                <a:lnTo>
                  <a:pt x="28623" y="23484"/>
                </a:lnTo>
                <a:lnTo>
                  <a:pt x="27966" y="24022"/>
                </a:lnTo>
                <a:lnTo>
                  <a:pt x="27249" y="24560"/>
                </a:lnTo>
                <a:lnTo>
                  <a:pt x="25815" y="25516"/>
                </a:lnTo>
                <a:lnTo>
                  <a:pt x="24261" y="26352"/>
                </a:lnTo>
                <a:lnTo>
                  <a:pt x="22707" y="27129"/>
                </a:lnTo>
                <a:lnTo>
                  <a:pt x="21094" y="27727"/>
                </a:lnTo>
                <a:lnTo>
                  <a:pt x="19421" y="28265"/>
                </a:lnTo>
                <a:lnTo>
                  <a:pt x="17688" y="28683"/>
                </a:lnTo>
                <a:lnTo>
                  <a:pt x="15895" y="28982"/>
                </a:lnTo>
                <a:lnTo>
                  <a:pt x="14103" y="29221"/>
                </a:lnTo>
                <a:lnTo>
                  <a:pt x="12250" y="29340"/>
                </a:lnTo>
                <a:lnTo>
                  <a:pt x="10398" y="29400"/>
                </a:lnTo>
                <a:lnTo>
                  <a:pt x="5617" y="29400"/>
                </a:lnTo>
                <a:lnTo>
                  <a:pt x="5199" y="29340"/>
                </a:lnTo>
                <a:lnTo>
                  <a:pt x="4721" y="29280"/>
                </a:lnTo>
                <a:lnTo>
                  <a:pt x="4243" y="29161"/>
                </a:lnTo>
                <a:lnTo>
                  <a:pt x="4004" y="29161"/>
                </a:lnTo>
                <a:lnTo>
                  <a:pt x="3884" y="29041"/>
                </a:lnTo>
                <a:lnTo>
                  <a:pt x="3586" y="28802"/>
                </a:lnTo>
                <a:lnTo>
                  <a:pt x="3347" y="28504"/>
                </a:lnTo>
                <a:lnTo>
                  <a:pt x="3167" y="28265"/>
                </a:lnTo>
                <a:lnTo>
                  <a:pt x="2928" y="28026"/>
                </a:lnTo>
                <a:lnTo>
                  <a:pt x="2630" y="27846"/>
                </a:lnTo>
                <a:lnTo>
                  <a:pt x="2211" y="27727"/>
                </a:lnTo>
                <a:lnTo>
                  <a:pt x="1494" y="27607"/>
                </a:lnTo>
                <a:lnTo>
                  <a:pt x="777" y="27547"/>
                </a:lnTo>
                <a:lnTo>
                  <a:pt x="478" y="27547"/>
                </a:lnTo>
                <a:lnTo>
                  <a:pt x="359" y="27607"/>
                </a:lnTo>
                <a:lnTo>
                  <a:pt x="120" y="27846"/>
                </a:lnTo>
                <a:lnTo>
                  <a:pt x="0" y="28145"/>
                </a:lnTo>
                <a:lnTo>
                  <a:pt x="0" y="28504"/>
                </a:lnTo>
                <a:lnTo>
                  <a:pt x="60" y="28862"/>
                </a:lnTo>
                <a:lnTo>
                  <a:pt x="239" y="29639"/>
                </a:lnTo>
                <a:lnTo>
                  <a:pt x="419" y="30236"/>
                </a:lnTo>
                <a:lnTo>
                  <a:pt x="1016" y="31671"/>
                </a:lnTo>
                <a:lnTo>
                  <a:pt x="1315" y="32328"/>
                </a:lnTo>
                <a:lnTo>
                  <a:pt x="1614" y="32866"/>
                </a:lnTo>
                <a:lnTo>
                  <a:pt x="2032" y="33403"/>
                </a:lnTo>
                <a:lnTo>
                  <a:pt x="2510" y="33941"/>
                </a:lnTo>
                <a:lnTo>
                  <a:pt x="3108" y="34479"/>
                </a:lnTo>
                <a:lnTo>
                  <a:pt x="3765" y="34957"/>
                </a:lnTo>
                <a:lnTo>
                  <a:pt x="4602" y="35495"/>
                </a:lnTo>
                <a:lnTo>
                  <a:pt x="5498" y="36033"/>
                </a:lnTo>
                <a:lnTo>
                  <a:pt x="6334" y="36511"/>
                </a:lnTo>
                <a:lnTo>
                  <a:pt x="7231" y="36929"/>
                </a:lnTo>
                <a:lnTo>
                  <a:pt x="8187" y="37347"/>
                </a:lnTo>
                <a:lnTo>
                  <a:pt x="9083" y="37706"/>
                </a:lnTo>
                <a:lnTo>
                  <a:pt x="10039" y="38064"/>
                </a:lnTo>
                <a:lnTo>
                  <a:pt x="10995" y="38363"/>
                </a:lnTo>
                <a:lnTo>
                  <a:pt x="12728" y="38781"/>
                </a:lnTo>
                <a:lnTo>
                  <a:pt x="14401" y="39080"/>
                </a:lnTo>
                <a:lnTo>
                  <a:pt x="16134" y="39319"/>
                </a:lnTo>
                <a:lnTo>
                  <a:pt x="17867" y="39379"/>
                </a:lnTo>
                <a:lnTo>
                  <a:pt x="19600" y="39379"/>
                </a:lnTo>
                <a:lnTo>
                  <a:pt x="21273" y="39200"/>
                </a:lnTo>
                <a:lnTo>
                  <a:pt x="23006" y="38961"/>
                </a:lnTo>
                <a:lnTo>
                  <a:pt x="24620" y="38542"/>
                </a:lnTo>
                <a:lnTo>
                  <a:pt x="26293" y="38064"/>
                </a:lnTo>
                <a:lnTo>
                  <a:pt x="27846" y="37467"/>
                </a:lnTo>
                <a:lnTo>
                  <a:pt x="29400" y="36750"/>
                </a:lnTo>
                <a:lnTo>
                  <a:pt x="30894" y="35913"/>
                </a:lnTo>
                <a:lnTo>
                  <a:pt x="32388" y="35017"/>
                </a:lnTo>
                <a:lnTo>
                  <a:pt x="33762" y="33941"/>
                </a:lnTo>
                <a:lnTo>
                  <a:pt x="35077" y="32806"/>
                </a:lnTo>
                <a:lnTo>
                  <a:pt x="36272" y="31551"/>
                </a:lnTo>
                <a:lnTo>
                  <a:pt x="36929" y="30774"/>
                </a:lnTo>
                <a:lnTo>
                  <a:pt x="37527" y="30057"/>
                </a:lnTo>
                <a:lnTo>
                  <a:pt x="38064" y="29280"/>
                </a:lnTo>
                <a:lnTo>
                  <a:pt x="38602" y="28444"/>
                </a:lnTo>
                <a:lnTo>
                  <a:pt x="39080" y="27667"/>
                </a:lnTo>
                <a:lnTo>
                  <a:pt x="39558" y="26830"/>
                </a:lnTo>
                <a:lnTo>
                  <a:pt x="39977" y="25934"/>
                </a:lnTo>
                <a:lnTo>
                  <a:pt x="40335" y="25098"/>
                </a:lnTo>
                <a:lnTo>
                  <a:pt x="41052" y="23305"/>
                </a:lnTo>
                <a:lnTo>
                  <a:pt x="41590" y="21512"/>
                </a:lnTo>
                <a:lnTo>
                  <a:pt x="42008" y="19600"/>
                </a:lnTo>
                <a:lnTo>
                  <a:pt x="42307" y="17688"/>
                </a:lnTo>
                <a:lnTo>
                  <a:pt x="42546" y="15477"/>
                </a:lnTo>
                <a:lnTo>
                  <a:pt x="42606" y="13266"/>
                </a:lnTo>
                <a:lnTo>
                  <a:pt x="42666" y="11055"/>
                </a:lnTo>
                <a:lnTo>
                  <a:pt x="42606" y="8784"/>
                </a:lnTo>
                <a:lnTo>
                  <a:pt x="42486" y="7709"/>
                </a:lnTo>
                <a:lnTo>
                  <a:pt x="42427" y="7111"/>
                </a:lnTo>
                <a:lnTo>
                  <a:pt x="42486" y="6573"/>
                </a:lnTo>
                <a:lnTo>
                  <a:pt x="43024" y="5558"/>
                </a:lnTo>
                <a:lnTo>
                  <a:pt x="43323" y="4781"/>
                </a:lnTo>
                <a:lnTo>
                  <a:pt x="43681" y="3645"/>
                </a:lnTo>
                <a:lnTo>
                  <a:pt x="43801" y="3108"/>
                </a:lnTo>
                <a:lnTo>
                  <a:pt x="43861" y="2570"/>
                </a:lnTo>
                <a:lnTo>
                  <a:pt x="43801" y="2211"/>
                </a:lnTo>
                <a:lnTo>
                  <a:pt x="43741" y="2032"/>
                </a:lnTo>
                <a:lnTo>
                  <a:pt x="43622" y="1912"/>
                </a:lnTo>
                <a:lnTo>
                  <a:pt x="43502" y="1673"/>
                </a:lnTo>
                <a:lnTo>
                  <a:pt x="43383" y="1434"/>
                </a:lnTo>
                <a:lnTo>
                  <a:pt x="43024" y="956"/>
                </a:lnTo>
                <a:lnTo>
                  <a:pt x="42546" y="598"/>
                </a:lnTo>
                <a:lnTo>
                  <a:pt x="41949" y="299"/>
                </a:lnTo>
                <a:lnTo>
                  <a:pt x="41351" y="120"/>
                </a:lnTo>
                <a:lnTo>
                  <a:pt x="40753"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rot="-1232764">
            <a:off x="623232" y="2763432"/>
            <a:ext cx="215203" cy="232183"/>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rot="-2062359">
            <a:off x="255900" y="2566548"/>
            <a:ext cx="280423" cy="718672"/>
          </a:xfrm>
          <a:custGeom>
            <a:avLst/>
            <a:gdLst/>
            <a:ahLst/>
            <a:cxnLst/>
            <a:rect l="l" t="t" r="r" b="b"/>
            <a:pathLst>
              <a:path w="12848" h="32927" extrusionOk="0">
                <a:moveTo>
                  <a:pt x="3825" y="1017"/>
                </a:moveTo>
                <a:lnTo>
                  <a:pt x="3944" y="1256"/>
                </a:lnTo>
                <a:lnTo>
                  <a:pt x="4004" y="1495"/>
                </a:lnTo>
                <a:lnTo>
                  <a:pt x="4004" y="2152"/>
                </a:lnTo>
                <a:lnTo>
                  <a:pt x="4004" y="2750"/>
                </a:lnTo>
                <a:lnTo>
                  <a:pt x="4004" y="3347"/>
                </a:lnTo>
                <a:lnTo>
                  <a:pt x="4183" y="4961"/>
                </a:lnTo>
                <a:lnTo>
                  <a:pt x="4362" y="6574"/>
                </a:lnTo>
                <a:lnTo>
                  <a:pt x="4840" y="9681"/>
                </a:lnTo>
                <a:lnTo>
                  <a:pt x="5319" y="12729"/>
                </a:lnTo>
                <a:lnTo>
                  <a:pt x="4123" y="11653"/>
                </a:lnTo>
                <a:lnTo>
                  <a:pt x="2869" y="10578"/>
                </a:lnTo>
                <a:lnTo>
                  <a:pt x="2151" y="10100"/>
                </a:lnTo>
                <a:lnTo>
                  <a:pt x="1733" y="9801"/>
                </a:lnTo>
                <a:lnTo>
                  <a:pt x="1554" y="9622"/>
                </a:lnTo>
                <a:lnTo>
                  <a:pt x="1494" y="9502"/>
                </a:lnTo>
                <a:lnTo>
                  <a:pt x="1434" y="9323"/>
                </a:lnTo>
                <a:lnTo>
                  <a:pt x="1494" y="9084"/>
                </a:lnTo>
                <a:lnTo>
                  <a:pt x="1614" y="8606"/>
                </a:lnTo>
                <a:lnTo>
                  <a:pt x="1853" y="7709"/>
                </a:lnTo>
                <a:lnTo>
                  <a:pt x="2271" y="5976"/>
                </a:lnTo>
                <a:lnTo>
                  <a:pt x="2749" y="4303"/>
                </a:lnTo>
                <a:lnTo>
                  <a:pt x="3825" y="1017"/>
                </a:lnTo>
                <a:close/>
                <a:moveTo>
                  <a:pt x="4542" y="1973"/>
                </a:moveTo>
                <a:lnTo>
                  <a:pt x="5079" y="2690"/>
                </a:lnTo>
                <a:lnTo>
                  <a:pt x="5617" y="3467"/>
                </a:lnTo>
                <a:lnTo>
                  <a:pt x="6693" y="5020"/>
                </a:lnTo>
                <a:lnTo>
                  <a:pt x="7589" y="6574"/>
                </a:lnTo>
                <a:lnTo>
                  <a:pt x="8486" y="8247"/>
                </a:lnTo>
                <a:lnTo>
                  <a:pt x="9203" y="9920"/>
                </a:lnTo>
                <a:lnTo>
                  <a:pt x="9621" y="10757"/>
                </a:lnTo>
                <a:lnTo>
                  <a:pt x="9800" y="11175"/>
                </a:lnTo>
                <a:lnTo>
                  <a:pt x="9860" y="11534"/>
                </a:lnTo>
                <a:lnTo>
                  <a:pt x="9800" y="11952"/>
                </a:lnTo>
                <a:lnTo>
                  <a:pt x="9621" y="12251"/>
                </a:lnTo>
                <a:lnTo>
                  <a:pt x="9083" y="12968"/>
                </a:lnTo>
                <a:lnTo>
                  <a:pt x="7888" y="14581"/>
                </a:lnTo>
                <a:lnTo>
                  <a:pt x="6633" y="16254"/>
                </a:lnTo>
                <a:lnTo>
                  <a:pt x="6334" y="14521"/>
                </a:lnTo>
                <a:lnTo>
                  <a:pt x="6095" y="12789"/>
                </a:lnTo>
                <a:lnTo>
                  <a:pt x="5617" y="9203"/>
                </a:lnTo>
                <a:lnTo>
                  <a:pt x="5139" y="5558"/>
                </a:lnTo>
                <a:lnTo>
                  <a:pt x="4840" y="3766"/>
                </a:lnTo>
                <a:lnTo>
                  <a:pt x="4542" y="1973"/>
                </a:lnTo>
                <a:close/>
                <a:moveTo>
                  <a:pt x="1375" y="9980"/>
                </a:moveTo>
                <a:lnTo>
                  <a:pt x="2630" y="11354"/>
                </a:lnTo>
                <a:lnTo>
                  <a:pt x="3944" y="12609"/>
                </a:lnTo>
                <a:lnTo>
                  <a:pt x="4601" y="13267"/>
                </a:lnTo>
                <a:lnTo>
                  <a:pt x="5139" y="13864"/>
                </a:lnTo>
                <a:lnTo>
                  <a:pt x="5319" y="14163"/>
                </a:lnTo>
                <a:lnTo>
                  <a:pt x="5498" y="14521"/>
                </a:lnTo>
                <a:lnTo>
                  <a:pt x="5677" y="14940"/>
                </a:lnTo>
                <a:lnTo>
                  <a:pt x="5737" y="15418"/>
                </a:lnTo>
                <a:lnTo>
                  <a:pt x="6394" y="18884"/>
                </a:lnTo>
                <a:lnTo>
                  <a:pt x="7111" y="22290"/>
                </a:lnTo>
                <a:lnTo>
                  <a:pt x="3406" y="20198"/>
                </a:lnTo>
                <a:lnTo>
                  <a:pt x="2570" y="19780"/>
                </a:lnTo>
                <a:lnTo>
                  <a:pt x="2151" y="19541"/>
                </a:lnTo>
                <a:lnTo>
                  <a:pt x="1793" y="19302"/>
                </a:lnTo>
                <a:lnTo>
                  <a:pt x="1375" y="19003"/>
                </a:lnTo>
                <a:lnTo>
                  <a:pt x="1195" y="18824"/>
                </a:lnTo>
                <a:lnTo>
                  <a:pt x="1136" y="18704"/>
                </a:lnTo>
                <a:lnTo>
                  <a:pt x="1016" y="18346"/>
                </a:lnTo>
                <a:lnTo>
                  <a:pt x="956" y="17689"/>
                </a:lnTo>
                <a:lnTo>
                  <a:pt x="897" y="16732"/>
                </a:lnTo>
                <a:lnTo>
                  <a:pt x="837" y="15776"/>
                </a:lnTo>
                <a:lnTo>
                  <a:pt x="897" y="13864"/>
                </a:lnTo>
                <a:lnTo>
                  <a:pt x="1076" y="11892"/>
                </a:lnTo>
                <a:lnTo>
                  <a:pt x="1375" y="9980"/>
                </a:lnTo>
                <a:close/>
                <a:moveTo>
                  <a:pt x="10218" y="12669"/>
                </a:moveTo>
                <a:lnTo>
                  <a:pt x="10577" y="13864"/>
                </a:lnTo>
                <a:lnTo>
                  <a:pt x="10936" y="15059"/>
                </a:lnTo>
                <a:lnTo>
                  <a:pt x="11294" y="16613"/>
                </a:lnTo>
                <a:lnTo>
                  <a:pt x="11593" y="18286"/>
                </a:lnTo>
                <a:lnTo>
                  <a:pt x="11712" y="19123"/>
                </a:lnTo>
                <a:lnTo>
                  <a:pt x="11832" y="19959"/>
                </a:lnTo>
                <a:lnTo>
                  <a:pt x="11832" y="20796"/>
                </a:lnTo>
                <a:lnTo>
                  <a:pt x="11772" y="21573"/>
                </a:lnTo>
                <a:lnTo>
                  <a:pt x="11712" y="22110"/>
                </a:lnTo>
                <a:lnTo>
                  <a:pt x="11593" y="22349"/>
                </a:lnTo>
                <a:lnTo>
                  <a:pt x="11473" y="22469"/>
                </a:lnTo>
                <a:lnTo>
                  <a:pt x="11175" y="22827"/>
                </a:lnTo>
                <a:lnTo>
                  <a:pt x="10696" y="23246"/>
                </a:lnTo>
                <a:lnTo>
                  <a:pt x="9621" y="24321"/>
                </a:lnTo>
                <a:lnTo>
                  <a:pt x="9143" y="24859"/>
                </a:lnTo>
                <a:lnTo>
                  <a:pt x="8665" y="25457"/>
                </a:lnTo>
                <a:lnTo>
                  <a:pt x="7828" y="21871"/>
                </a:lnTo>
                <a:lnTo>
                  <a:pt x="7051" y="18286"/>
                </a:lnTo>
                <a:lnTo>
                  <a:pt x="6872" y="17449"/>
                </a:lnTo>
                <a:lnTo>
                  <a:pt x="6812" y="17210"/>
                </a:lnTo>
                <a:lnTo>
                  <a:pt x="6812" y="16912"/>
                </a:lnTo>
                <a:lnTo>
                  <a:pt x="6872" y="16673"/>
                </a:lnTo>
                <a:lnTo>
                  <a:pt x="6992" y="16434"/>
                </a:lnTo>
                <a:lnTo>
                  <a:pt x="7231" y="16135"/>
                </a:lnTo>
                <a:lnTo>
                  <a:pt x="7470" y="15836"/>
                </a:lnTo>
                <a:lnTo>
                  <a:pt x="8904" y="14282"/>
                </a:lnTo>
                <a:lnTo>
                  <a:pt x="10218" y="12669"/>
                </a:lnTo>
                <a:close/>
                <a:moveTo>
                  <a:pt x="1375" y="19959"/>
                </a:moveTo>
                <a:lnTo>
                  <a:pt x="1972" y="20437"/>
                </a:lnTo>
                <a:lnTo>
                  <a:pt x="2689" y="20915"/>
                </a:lnTo>
                <a:lnTo>
                  <a:pt x="4064" y="21692"/>
                </a:lnTo>
                <a:lnTo>
                  <a:pt x="5498" y="22469"/>
                </a:lnTo>
                <a:lnTo>
                  <a:pt x="6215" y="22887"/>
                </a:lnTo>
                <a:lnTo>
                  <a:pt x="6812" y="23365"/>
                </a:lnTo>
                <a:lnTo>
                  <a:pt x="7111" y="23604"/>
                </a:lnTo>
                <a:lnTo>
                  <a:pt x="7290" y="23903"/>
                </a:lnTo>
                <a:lnTo>
                  <a:pt x="7529" y="24202"/>
                </a:lnTo>
                <a:lnTo>
                  <a:pt x="7709" y="24620"/>
                </a:lnTo>
                <a:lnTo>
                  <a:pt x="8007" y="25516"/>
                </a:lnTo>
                <a:lnTo>
                  <a:pt x="8247" y="26473"/>
                </a:lnTo>
                <a:lnTo>
                  <a:pt x="8665" y="28504"/>
                </a:lnTo>
                <a:lnTo>
                  <a:pt x="8844" y="29401"/>
                </a:lnTo>
                <a:lnTo>
                  <a:pt x="9023" y="30177"/>
                </a:lnTo>
                <a:lnTo>
                  <a:pt x="9023" y="30177"/>
                </a:lnTo>
                <a:lnTo>
                  <a:pt x="6633" y="27847"/>
                </a:lnTo>
                <a:lnTo>
                  <a:pt x="5498" y="26652"/>
                </a:lnTo>
                <a:lnTo>
                  <a:pt x="4362" y="25397"/>
                </a:lnTo>
                <a:lnTo>
                  <a:pt x="3466" y="24142"/>
                </a:lnTo>
                <a:lnTo>
                  <a:pt x="2988" y="23485"/>
                </a:lnTo>
                <a:lnTo>
                  <a:pt x="2570" y="22827"/>
                </a:lnTo>
                <a:lnTo>
                  <a:pt x="2211" y="22110"/>
                </a:lnTo>
                <a:lnTo>
                  <a:pt x="1912" y="21453"/>
                </a:lnTo>
                <a:lnTo>
                  <a:pt x="1614" y="20676"/>
                </a:lnTo>
                <a:lnTo>
                  <a:pt x="1375" y="19959"/>
                </a:lnTo>
                <a:close/>
                <a:moveTo>
                  <a:pt x="11832" y="23485"/>
                </a:moveTo>
                <a:lnTo>
                  <a:pt x="11712" y="25636"/>
                </a:lnTo>
                <a:lnTo>
                  <a:pt x="11473" y="27727"/>
                </a:lnTo>
                <a:lnTo>
                  <a:pt x="11055" y="29759"/>
                </a:lnTo>
                <a:lnTo>
                  <a:pt x="10577" y="31850"/>
                </a:lnTo>
                <a:lnTo>
                  <a:pt x="10278" y="31432"/>
                </a:lnTo>
                <a:lnTo>
                  <a:pt x="9979" y="30835"/>
                </a:lnTo>
                <a:lnTo>
                  <a:pt x="9740" y="30237"/>
                </a:lnTo>
                <a:lnTo>
                  <a:pt x="9501" y="29520"/>
                </a:lnTo>
                <a:lnTo>
                  <a:pt x="9203" y="28086"/>
                </a:lnTo>
                <a:lnTo>
                  <a:pt x="9083" y="27429"/>
                </a:lnTo>
                <a:lnTo>
                  <a:pt x="9023" y="26891"/>
                </a:lnTo>
                <a:lnTo>
                  <a:pt x="9023" y="26293"/>
                </a:lnTo>
                <a:lnTo>
                  <a:pt x="9023" y="26114"/>
                </a:lnTo>
                <a:lnTo>
                  <a:pt x="9083" y="25994"/>
                </a:lnTo>
                <a:lnTo>
                  <a:pt x="9382" y="25755"/>
                </a:lnTo>
                <a:lnTo>
                  <a:pt x="9920" y="25337"/>
                </a:lnTo>
                <a:lnTo>
                  <a:pt x="10876" y="24441"/>
                </a:lnTo>
                <a:lnTo>
                  <a:pt x="11832" y="23485"/>
                </a:lnTo>
                <a:close/>
                <a:moveTo>
                  <a:pt x="3526" y="1"/>
                </a:moveTo>
                <a:lnTo>
                  <a:pt x="3586" y="61"/>
                </a:lnTo>
                <a:lnTo>
                  <a:pt x="3586" y="120"/>
                </a:lnTo>
                <a:lnTo>
                  <a:pt x="3586" y="479"/>
                </a:lnTo>
                <a:lnTo>
                  <a:pt x="3466" y="897"/>
                </a:lnTo>
                <a:lnTo>
                  <a:pt x="3287" y="1375"/>
                </a:lnTo>
                <a:lnTo>
                  <a:pt x="2809" y="2391"/>
                </a:lnTo>
                <a:lnTo>
                  <a:pt x="2570" y="2989"/>
                </a:lnTo>
                <a:lnTo>
                  <a:pt x="1853" y="4841"/>
                </a:lnTo>
                <a:lnTo>
                  <a:pt x="1315" y="6813"/>
                </a:lnTo>
                <a:lnTo>
                  <a:pt x="956" y="8247"/>
                </a:lnTo>
                <a:lnTo>
                  <a:pt x="658" y="9681"/>
                </a:lnTo>
                <a:lnTo>
                  <a:pt x="419" y="11115"/>
                </a:lnTo>
                <a:lnTo>
                  <a:pt x="239" y="12609"/>
                </a:lnTo>
                <a:lnTo>
                  <a:pt x="60" y="14521"/>
                </a:lnTo>
                <a:lnTo>
                  <a:pt x="0" y="15478"/>
                </a:lnTo>
                <a:lnTo>
                  <a:pt x="60" y="16434"/>
                </a:lnTo>
                <a:lnTo>
                  <a:pt x="120" y="17330"/>
                </a:lnTo>
                <a:lnTo>
                  <a:pt x="180" y="18226"/>
                </a:lnTo>
                <a:lnTo>
                  <a:pt x="359" y="19063"/>
                </a:lnTo>
                <a:lnTo>
                  <a:pt x="538" y="19899"/>
                </a:lnTo>
                <a:lnTo>
                  <a:pt x="777" y="20736"/>
                </a:lnTo>
                <a:lnTo>
                  <a:pt x="1076" y="21573"/>
                </a:lnTo>
                <a:lnTo>
                  <a:pt x="1375" y="22409"/>
                </a:lnTo>
                <a:lnTo>
                  <a:pt x="1793" y="23246"/>
                </a:lnTo>
                <a:lnTo>
                  <a:pt x="2211" y="24023"/>
                </a:lnTo>
                <a:lnTo>
                  <a:pt x="2689" y="24799"/>
                </a:lnTo>
                <a:lnTo>
                  <a:pt x="3227" y="25636"/>
                </a:lnTo>
                <a:lnTo>
                  <a:pt x="3825" y="26413"/>
                </a:lnTo>
                <a:lnTo>
                  <a:pt x="5020" y="27847"/>
                </a:lnTo>
                <a:lnTo>
                  <a:pt x="6215" y="29221"/>
                </a:lnTo>
                <a:lnTo>
                  <a:pt x="7529" y="30596"/>
                </a:lnTo>
                <a:lnTo>
                  <a:pt x="8187" y="31193"/>
                </a:lnTo>
                <a:lnTo>
                  <a:pt x="8904" y="31850"/>
                </a:lnTo>
                <a:lnTo>
                  <a:pt x="9083" y="32030"/>
                </a:lnTo>
                <a:lnTo>
                  <a:pt x="9382" y="32329"/>
                </a:lnTo>
                <a:lnTo>
                  <a:pt x="9621" y="32627"/>
                </a:lnTo>
                <a:lnTo>
                  <a:pt x="9800" y="32807"/>
                </a:lnTo>
                <a:lnTo>
                  <a:pt x="10099" y="32926"/>
                </a:lnTo>
                <a:lnTo>
                  <a:pt x="10159" y="32926"/>
                </a:lnTo>
                <a:lnTo>
                  <a:pt x="10278" y="32807"/>
                </a:lnTo>
                <a:lnTo>
                  <a:pt x="10577" y="32687"/>
                </a:lnTo>
                <a:lnTo>
                  <a:pt x="10876" y="32627"/>
                </a:lnTo>
                <a:lnTo>
                  <a:pt x="11115" y="32508"/>
                </a:lnTo>
                <a:lnTo>
                  <a:pt x="11294" y="32329"/>
                </a:lnTo>
                <a:lnTo>
                  <a:pt x="11414" y="32149"/>
                </a:lnTo>
                <a:lnTo>
                  <a:pt x="11593" y="31671"/>
                </a:lnTo>
                <a:lnTo>
                  <a:pt x="11772" y="30954"/>
                </a:lnTo>
                <a:lnTo>
                  <a:pt x="12190" y="28982"/>
                </a:lnTo>
                <a:lnTo>
                  <a:pt x="12549" y="26951"/>
                </a:lnTo>
                <a:lnTo>
                  <a:pt x="12728" y="24919"/>
                </a:lnTo>
                <a:lnTo>
                  <a:pt x="12848" y="22887"/>
                </a:lnTo>
                <a:lnTo>
                  <a:pt x="12788" y="20856"/>
                </a:lnTo>
                <a:lnTo>
                  <a:pt x="12609" y="18824"/>
                </a:lnTo>
                <a:lnTo>
                  <a:pt x="12310" y="16792"/>
                </a:lnTo>
                <a:lnTo>
                  <a:pt x="11892" y="14820"/>
                </a:lnTo>
                <a:lnTo>
                  <a:pt x="11354" y="12669"/>
                </a:lnTo>
                <a:lnTo>
                  <a:pt x="10995" y="11593"/>
                </a:lnTo>
                <a:lnTo>
                  <a:pt x="10637" y="10578"/>
                </a:lnTo>
                <a:lnTo>
                  <a:pt x="10218" y="9562"/>
                </a:lnTo>
                <a:lnTo>
                  <a:pt x="9800" y="8546"/>
                </a:lnTo>
                <a:lnTo>
                  <a:pt x="9322" y="7530"/>
                </a:lnTo>
                <a:lnTo>
                  <a:pt x="8784" y="6514"/>
                </a:lnTo>
                <a:lnTo>
                  <a:pt x="7828" y="4781"/>
                </a:lnTo>
                <a:lnTo>
                  <a:pt x="7231" y="3766"/>
                </a:lnTo>
                <a:lnTo>
                  <a:pt x="6633" y="2809"/>
                </a:lnTo>
                <a:lnTo>
                  <a:pt x="5916" y="1853"/>
                </a:lnTo>
                <a:lnTo>
                  <a:pt x="5139" y="1077"/>
                </a:lnTo>
                <a:lnTo>
                  <a:pt x="4781" y="718"/>
                </a:lnTo>
                <a:lnTo>
                  <a:pt x="4362" y="419"/>
                </a:lnTo>
                <a:lnTo>
                  <a:pt x="3944" y="180"/>
                </a:lnTo>
                <a:lnTo>
                  <a:pt x="352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947845" y="293861"/>
            <a:ext cx="447347" cy="341714"/>
          </a:xfrm>
          <a:custGeom>
            <a:avLst/>
            <a:gdLst/>
            <a:ahLst/>
            <a:cxnLst/>
            <a:rect l="l" t="t" r="r" b="b"/>
            <a:pathLst>
              <a:path w="20497" h="15657" extrusionOk="0">
                <a:moveTo>
                  <a:pt x="5199" y="1793"/>
                </a:moveTo>
                <a:lnTo>
                  <a:pt x="3944" y="1853"/>
                </a:lnTo>
                <a:lnTo>
                  <a:pt x="3347" y="1912"/>
                </a:lnTo>
                <a:lnTo>
                  <a:pt x="2809" y="2032"/>
                </a:lnTo>
                <a:lnTo>
                  <a:pt x="2451" y="2152"/>
                </a:lnTo>
                <a:lnTo>
                  <a:pt x="2331" y="2271"/>
                </a:lnTo>
                <a:lnTo>
                  <a:pt x="2271" y="2391"/>
                </a:lnTo>
                <a:lnTo>
                  <a:pt x="2331" y="2510"/>
                </a:lnTo>
                <a:lnTo>
                  <a:pt x="2510" y="2630"/>
                </a:lnTo>
                <a:lnTo>
                  <a:pt x="2690" y="2689"/>
                </a:lnTo>
                <a:lnTo>
                  <a:pt x="2929" y="2749"/>
                </a:lnTo>
                <a:lnTo>
                  <a:pt x="3586" y="2689"/>
                </a:lnTo>
                <a:lnTo>
                  <a:pt x="4303" y="2570"/>
                </a:lnTo>
                <a:lnTo>
                  <a:pt x="5020" y="2391"/>
                </a:lnTo>
                <a:lnTo>
                  <a:pt x="5558" y="2152"/>
                </a:lnTo>
                <a:lnTo>
                  <a:pt x="5916" y="1972"/>
                </a:lnTo>
                <a:lnTo>
                  <a:pt x="5916" y="1912"/>
                </a:lnTo>
                <a:lnTo>
                  <a:pt x="5916" y="1853"/>
                </a:lnTo>
                <a:lnTo>
                  <a:pt x="5618" y="1793"/>
                </a:lnTo>
                <a:close/>
                <a:moveTo>
                  <a:pt x="5618" y="777"/>
                </a:moveTo>
                <a:lnTo>
                  <a:pt x="6275" y="837"/>
                </a:lnTo>
                <a:lnTo>
                  <a:pt x="6872" y="1076"/>
                </a:lnTo>
                <a:lnTo>
                  <a:pt x="7111" y="1195"/>
                </a:lnTo>
                <a:lnTo>
                  <a:pt x="7350" y="1375"/>
                </a:lnTo>
                <a:lnTo>
                  <a:pt x="7590" y="1554"/>
                </a:lnTo>
                <a:lnTo>
                  <a:pt x="7769" y="1793"/>
                </a:lnTo>
                <a:lnTo>
                  <a:pt x="7888" y="2032"/>
                </a:lnTo>
                <a:lnTo>
                  <a:pt x="8008" y="2331"/>
                </a:lnTo>
                <a:lnTo>
                  <a:pt x="8127" y="2630"/>
                </a:lnTo>
                <a:lnTo>
                  <a:pt x="8127" y="2988"/>
                </a:lnTo>
                <a:lnTo>
                  <a:pt x="8127" y="3347"/>
                </a:lnTo>
                <a:lnTo>
                  <a:pt x="8068" y="3705"/>
                </a:lnTo>
                <a:lnTo>
                  <a:pt x="8008" y="4004"/>
                </a:lnTo>
                <a:lnTo>
                  <a:pt x="7888" y="4303"/>
                </a:lnTo>
                <a:lnTo>
                  <a:pt x="7590" y="4900"/>
                </a:lnTo>
                <a:lnTo>
                  <a:pt x="7171" y="5378"/>
                </a:lnTo>
                <a:lnTo>
                  <a:pt x="6633" y="5737"/>
                </a:lnTo>
                <a:lnTo>
                  <a:pt x="6096" y="6095"/>
                </a:lnTo>
                <a:lnTo>
                  <a:pt x="5438" y="6334"/>
                </a:lnTo>
                <a:lnTo>
                  <a:pt x="4841" y="6514"/>
                </a:lnTo>
                <a:lnTo>
                  <a:pt x="4183" y="6573"/>
                </a:lnTo>
                <a:lnTo>
                  <a:pt x="3526" y="6514"/>
                </a:lnTo>
                <a:lnTo>
                  <a:pt x="2869" y="6394"/>
                </a:lnTo>
                <a:lnTo>
                  <a:pt x="2331" y="6215"/>
                </a:lnTo>
                <a:lnTo>
                  <a:pt x="1853" y="5856"/>
                </a:lnTo>
                <a:lnTo>
                  <a:pt x="1614" y="5677"/>
                </a:lnTo>
                <a:lnTo>
                  <a:pt x="1435" y="5438"/>
                </a:lnTo>
                <a:lnTo>
                  <a:pt x="1255" y="5199"/>
                </a:lnTo>
                <a:lnTo>
                  <a:pt x="1076" y="4900"/>
                </a:lnTo>
                <a:lnTo>
                  <a:pt x="1016" y="4601"/>
                </a:lnTo>
                <a:lnTo>
                  <a:pt x="897" y="4243"/>
                </a:lnTo>
                <a:lnTo>
                  <a:pt x="897" y="3944"/>
                </a:lnTo>
                <a:lnTo>
                  <a:pt x="897" y="3645"/>
                </a:lnTo>
                <a:lnTo>
                  <a:pt x="957" y="3347"/>
                </a:lnTo>
                <a:lnTo>
                  <a:pt x="1016" y="3048"/>
                </a:lnTo>
                <a:lnTo>
                  <a:pt x="1196" y="2749"/>
                </a:lnTo>
                <a:lnTo>
                  <a:pt x="1375" y="2510"/>
                </a:lnTo>
                <a:lnTo>
                  <a:pt x="1793" y="2032"/>
                </a:lnTo>
                <a:lnTo>
                  <a:pt x="2271" y="1614"/>
                </a:lnTo>
                <a:lnTo>
                  <a:pt x="2929" y="1315"/>
                </a:lnTo>
                <a:lnTo>
                  <a:pt x="3586" y="1016"/>
                </a:lnTo>
                <a:lnTo>
                  <a:pt x="4243" y="837"/>
                </a:lnTo>
                <a:lnTo>
                  <a:pt x="4960" y="777"/>
                </a:lnTo>
                <a:close/>
                <a:moveTo>
                  <a:pt x="4721" y="0"/>
                </a:moveTo>
                <a:lnTo>
                  <a:pt x="4243" y="60"/>
                </a:lnTo>
                <a:lnTo>
                  <a:pt x="3885" y="120"/>
                </a:lnTo>
                <a:lnTo>
                  <a:pt x="3765" y="180"/>
                </a:lnTo>
                <a:lnTo>
                  <a:pt x="3705" y="299"/>
                </a:lnTo>
                <a:lnTo>
                  <a:pt x="3765" y="359"/>
                </a:lnTo>
                <a:lnTo>
                  <a:pt x="3825" y="478"/>
                </a:lnTo>
                <a:lnTo>
                  <a:pt x="3227" y="598"/>
                </a:lnTo>
                <a:lnTo>
                  <a:pt x="2570" y="777"/>
                </a:lnTo>
                <a:lnTo>
                  <a:pt x="2032" y="1016"/>
                </a:lnTo>
                <a:lnTo>
                  <a:pt x="1554" y="1315"/>
                </a:lnTo>
                <a:lnTo>
                  <a:pt x="1076" y="1733"/>
                </a:lnTo>
                <a:lnTo>
                  <a:pt x="718" y="2152"/>
                </a:lnTo>
                <a:lnTo>
                  <a:pt x="419" y="2630"/>
                </a:lnTo>
                <a:lnTo>
                  <a:pt x="180" y="3108"/>
                </a:lnTo>
                <a:lnTo>
                  <a:pt x="60" y="3645"/>
                </a:lnTo>
                <a:lnTo>
                  <a:pt x="1" y="4123"/>
                </a:lnTo>
                <a:lnTo>
                  <a:pt x="60" y="4661"/>
                </a:lnTo>
                <a:lnTo>
                  <a:pt x="180" y="5139"/>
                </a:lnTo>
                <a:lnTo>
                  <a:pt x="479" y="5617"/>
                </a:lnTo>
                <a:lnTo>
                  <a:pt x="837" y="6095"/>
                </a:lnTo>
                <a:lnTo>
                  <a:pt x="1375" y="6454"/>
                </a:lnTo>
                <a:lnTo>
                  <a:pt x="1973" y="6812"/>
                </a:lnTo>
                <a:lnTo>
                  <a:pt x="2570" y="7051"/>
                </a:lnTo>
                <a:lnTo>
                  <a:pt x="3168" y="7171"/>
                </a:lnTo>
                <a:lnTo>
                  <a:pt x="3765" y="7290"/>
                </a:lnTo>
                <a:lnTo>
                  <a:pt x="4901" y="7290"/>
                </a:lnTo>
                <a:lnTo>
                  <a:pt x="5438" y="7171"/>
                </a:lnTo>
                <a:lnTo>
                  <a:pt x="5976" y="6992"/>
                </a:lnTo>
                <a:lnTo>
                  <a:pt x="6514" y="6753"/>
                </a:lnTo>
                <a:lnTo>
                  <a:pt x="6992" y="6514"/>
                </a:lnTo>
                <a:lnTo>
                  <a:pt x="7410" y="6155"/>
                </a:lnTo>
                <a:lnTo>
                  <a:pt x="7829" y="5797"/>
                </a:lnTo>
                <a:lnTo>
                  <a:pt x="8127" y="5319"/>
                </a:lnTo>
                <a:lnTo>
                  <a:pt x="8426" y="4840"/>
                </a:lnTo>
                <a:lnTo>
                  <a:pt x="8605" y="4303"/>
                </a:lnTo>
                <a:lnTo>
                  <a:pt x="8725" y="3645"/>
                </a:lnTo>
                <a:lnTo>
                  <a:pt x="8785" y="3048"/>
                </a:lnTo>
                <a:lnTo>
                  <a:pt x="8785" y="2450"/>
                </a:lnTo>
                <a:lnTo>
                  <a:pt x="8665" y="1912"/>
                </a:lnTo>
                <a:lnTo>
                  <a:pt x="8426" y="1434"/>
                </a:lnTo>
                <a:lnTo>
                  <a:pt x="8127" y="1016"/>
                </a:lnTo>
                <a:lnTo>
                  <a:pt x="7769" y="717"/>
                </a:lnTo>
                <a:lnTo>
                  <a:pt x="7350" y="419"/>
                </a:lnTo>
                <a:lnTo>
                  <a:pt x="6872" y="180"/>
                </a:lnTo>
                <a:lnTo>
                  <a:pt x="6335" y="60"/>
                </a:lnTo>
                <a:lnTo>
                  <a:pt x="5737" y="0"/>
                </a:lnTo>
                <a:close/>
                <a:moveTo>
                  <a:pt x="16553" y="7290"/>
                </a:moveTo>
                <a:lnTo>
                  <a:pt x="16254" y="7410"/>
                </a:lnTo>
                <a:lnTo>
                  <a:pt x="16075" y="7470"/>
                </a:lnTo>
                <a:lnTo>
                  <a:pt x="15895" y="7649"/>
                </a:lnTo>
                <a:lnTo>
                  <a:pt x="15776" y="7768"/>
                </a:lnTo>
                <a:lnTo>
                  <a:pt x="15716" y="7948"/>
                </a:lnTo>
                <a:lnTo>
                  <a:pt x="15716" y="8127"/>
                </a:lnTo>
                <a:lnTo>
                  <a:pt x="15776" y="8366"/>
                </a:lnTo>
                <a:lnTo>
                  <a:pt x="15836" y="8545"/>
                </a:lnTo>
                <a:lnTo>
                  <a:pt x="16015" y="8904"/>
                </a:lnTo>
                <a:lnTo>
                  <a:pt x="16374" y="9203"/>
                </a:lnTo>
                <a:lnTo>
                  <a:pt x="16613" y="9322"/>
                </a:lnTo>
                <a:lnTo>
                  <a:pt x="16792" y="9442"/>
                </a:lnTo>
                <a:lnTo>
                  <a:pt x="17031" y="9442"/>
                </a:lnTo>
                <a:lnTo>
                  <a:pt x="17270" y="9501"/>
                </a:lnTo>
                <a:lnTo>
                  <a:pt x="17628" y="9442"/>
                </a:lnTo>
                <a:lnTo>
                  <a:pt x="17867" y="9322"/>
                </a:lnTo>
                <a:lnTo>
                  <a:pt x="18047" y="9203"/>
                </a:lnTo>
                <a:lnTo>
                  <a:pt x="18166" y="9083"/>
                </a:lnTo>
                <a:lnTo>
                  <a:pt x="18226" y="8904"/>
                </a:lnTo>
                <a:lnTo>
                  <a:pt x="18226" y="8665"/>
                </a:lnTo>
                <a:lnTo>
                  <a:pt x="18166" y="8486"/>
                </a:lnTo>
                <a:lnTo>
                  <a:pt x="18106" y="8247"/>
                </a:lnTo>
                <a:lnTo>
                  <a:pt x="17808" y="7888"/>
                </a:lnTo>
                <a:lnTo>
                  <a:pt x="17449" y="7529"/>
                </a:lnTo>
                <a:lnTo>
                  <a:pt x="17210" y="7410"/>
                </a:lnTo>
                <a:lnTo>
                  <a:pt x="17031" y="7350"/>
                </a:lnTo>
                <a:lnTo>
                  <a:pt x="16792" y="7290"/>
                </a:lnTo>
                <a:close/>
                <a:moveTo>
                  <a:pt x="16374" y="6215"/>
                </a:moveTo>
                <a:lnTo>
                  <a:pt x="16732" y="6275"/>
                </a:lnTo>
                <a:lnTo>
                  <a:pt x="17031" y="6334"/>
                </a:lnTo>
                <a:lnTo>
                  <a:pt x="17748" y="6633"/>
                </a:lnTo>
                <a:lnTo>
                  <a:pt x="18345" y="6992"/>
                </a:lnTo>
                <a:lnTo>
                  <a:pt x="18943" y="7470"/>
                </a:lnTo>
                <a:lnTo>
                  <a:pt x="19421" y="8008"/>
                </a:lnTo>
                <a:lnTo>
                  <a:pt x="19600" y="8306"/>
                </a:lnTo>
                <a:lnTo>
                  <a:pt x="19720" y="8605"/>
                </a:lnTo>
                <a:lnTo>
                  <a:pt x="19839" y="8904"/>
                </a:lnTo>
                <a:lnTo>
                  <a:pt x="19899" y="9262"/>
                </a:lnTo>
                <a:lnTo>
                  <a:pt x="19959" y="9621"/>
                </a:lnTo>
                <a:lnTo>
                  <a:pt x="19899" y="9979"/>
                </a:lnTo>
                <a:lnTo>
                  <a:pt x="19839" y="10398"/>
                </a:lnTo>
                <a:lnTo>
                  <a:pt x="19720" y="10756"/>
                </a:lnTo>
                <a:lnTo>
                  <a:pt x="19541" y="11115"/>
                </a:lnTo>
                <a:lnTo>
                  <a:pt x="19361" y="11473"/>
                </a:lnTo>
                <a:lnTo>
                  <a:pt x="19122" y="11772"/>
                </a:lnTo>
                <a:lnTo>
                  <a:pt x="18883" y="12071"/>
                </a:lnTo>
                <a:lnTo>
                  <a:pt x="18584" y="12310"/>
                </a:lnTo>
                <a:lnTo>
                  <a:pt x="18286" y="12549"/>
                </a:lnTo>
                <a:lnTo>
                  <a:pt x="17628" y="12848"/>
                </a:lnTo>
                <a:lnTo>
                  <a:pt x="16911" y="13087"/>
                </a:lnTo>
                <a:lnTo>
                  <a:pt x="16194" y="13206"/>
                </a:lnTo>
                <a:lnTo>
                  <a:pt x="15417" y="13206"/>
                </a:lnTo>
                <a:lnTo>
                  <a:pt x="14700" y="13146"/>
                </a:lnTo>
                <a:lnTo>
                  <a:pt x="13983" y="12907"/>
                </a:lnTo>
                <a:lnTo>
                  <a:pt x="13386" y="12609"/>
                </a:lnTo>
                <a:lnTo>
                  <a:pt x="12848" y="12190"/>
                </a:lnTo>
                <a:lnTo>
                  <a:pt x="12609" y="11951"/>
                </a:lnTo>
                <a:lnTo>
                  <a:pt x="12430" y="11712"/>
                </a:lnTo>
                <a:lnTo>
                  <a:pt x="12250" y="11414"/>
                </a:lnTo>
                <a:lnTo>
                  <a:pt x="12131" y="11115"/>
                </a:lnTo>
                <a:lnTo>
                  <a:pt x="12011" y="10816"/>
                </a:lnTo>
                <a:lnTo>
                  <a:pt x="12011" y="10457"/>
                </a:lnTo>
                <a:lnTo>
                  <a:pt x="12011" y="10099"/>
                </a:lnTo>
                <a:lnTo>
                  <a:pt x="12011" y="9681"/>
                </a:lnTo>
                <a:lnTo>
                  <a:pt x="12131" y="9262"/>
                </a:lnTo>
                <a:lnTo>
                  <a:pt x="12250" y="8844"/>
                </a:lnTo>
                <a:lnTo>
                  <a:pt x="12430" y="8486"/>
                </a:lnTo>
                <a:lnTo>
                  <a:pt x="12609" y="8187"/>
                </a:lnTo>
                <a:lnTo>
                  <a:pt x="13087" y="7529"/>
                </a:lnTo>
                <a:lnTo>
                  <a:pt x="13625" y="7051"/>
                </a:lnTo>
                <a:lnTo>
                  <a:pt x="14282" y="6633"/>
                </a:lnTo>
                <a:lnTo>
                  <a:pt x="14939" y="6334"/>
                </a:lnTo>
                <a:lnTo>
                  <a:pt x="15656" y="6215"/>
                </a:lnTo>
                <a:close/>
                <a:moveTo>
                  <a:pt x="16433" y="5797"/>
                </a:moveTo>
                <a:lnTo>
                  <a:pt x="15477" y="5856"/>
                </a:lnTo>
                <a:lnTo>
                  <a:pt x="14641" y="6036"/>
                </a:lnTo>
                <a:lnTo>
                  <a:pt x="14222" y="6155"/>
                </a:lnTo>
                <a:lnTo>
                  <a:pt x="13804" y="6334"/>
                </a:lnTo>
                <a:lnTo>
                  <a:pt x="13446" y="6514"/>
                </a:lnTo>
                <a:lnTo>
                  <a:pt x="13087" y="6753"/>
                </a:lnTo>
                <a:lnTo>
                  <a:pt x="12728" y="7051"/>
                </a:lnTo>
                <a:lnTo>
                  <a:pt x="12430" y="7350"/>
                </a:lnTo>
                <a:lnTo>
                  <a:pt x="12131" y="7709"/>
                </a:lnTo>
                <a:lnTo>
                  <a:pt x="11892" y="8127"/>
                </a:lnTo>
                <a:lnTo>
                  <a:pt x="11713" y="8605"/>
                </a:lnTo>
                <a:lnTo>
                  <a:pt x="11533" y="9143"/>
                </a:lnTo>
                <a:lnTo>
                  <a:pt x="11414" y="9561"/>
                </a:lnTo>
                <a:lnTo>
                  <a:pt x="11354" y="9979"/>
                </a:lnTo>
                <a:lnTo>
                  <a:pt x="11354" y="10398"/>
                </a:lnTo>
                <a:lnTo>
                  <a:pt x="11414" y="10816"/>
                </a:lnTo>
                <a:lnTo>
                  <a:pt x="11533" y="11175"/>
                </a:lnTo>
                <a:lnTo>
                  <a:pt x="11653" y="11533"/>
                </a:lnTo>
                <a:lnTo>
                  <a:pt x="11832" y="11892"/>
                </a:lnTo>
                <a:lnTo>
                  <a:pt x="12011" y="12250"/>
                </a:lnTo>
                <a:lnTo>
                  <a:pt x="12250" y="12549"/>
                </a:lnTo>
                <a:lnTo>
                  <a:pt x="12549" y="12848"/>
                </a:lnTo>
                <a:lnTo>
                  <a:pt x="12848" y="13087"/>
                </a:lnTo>
                <a:lnTo>
                  <a:pt x="13147" y="13326"/>
                </a:lnTo>
                <a:lnTo>
                  <a:pt x="13505" y="13565"/>
                </a:lnTo>
                <a:lnTo>
                  <a:pt x="13924" y="13684"/>
                </a:lnTo>
                <a:lnTo>
                  <a:pt x="14282" y="13864"/>
                </a:lnTo>
                <a:lnTo>
                  <a:pt x="14700" y="13923"/>
                </a:lnTo>
                <a:lnTo>
                  <a:pt x="15537" y="13983"/>
                </a:lnTo>
                <a:lnTo>
                  <a:pt x="16374" y="13923"/>
                </a:lnTo>
                <a:lnTo>
                  <a:pt x="17210" y="13744"/>
                </a:lnTo>
                <a:lnTo>
                  <a:pt x="17987" y="13445"/>
                </a:lnTo>
                <a:lnTo>
                  <a:pt x="18704" y="13027"/>
                </a:lnTo>
                <a:lnTo>
                  <a:pt x="19302" y="12489"/>
                </a:lnTo>
                <a:lnTo>
                  <a:pt x="19600" y="12190"/>
                </a:lnTo>
                <a:lnTo>
                  <a:pt x="19839" y="11832"/>
                </a:lnTo>
                <a:lnTo>
                  <a:pt x="20078" y="11473"/>
                </a:lnTo>
                <a:lnTo>
                  <a:pt x="20258" y="11115"/>
                </a:lnTo>
                <a:lnTo>
                  <a:pt x="20377" y="10697"/>
                </a:lnTo>
                <a:lnTo>
                  <a:pt x="20497" y="10278"/>
                </a:lnTo>
                <a:lnTo>
                  <a:pt x="20497" y="9860"/>
                </a:lnTo>
                <a:lnTo>
                  <a:pt x="20497" y="9442"/>
                </a:lnTo>
                <a:lnTo>
                  <a:pt x="20497" y="8964"/>
                </a:lnTo>
                <a:lnTo>
                  <a:pt x="20377" y="8545"/>
                </a:lnTo>
                <a:lnTo>
                  <a:pt x="20258" y="8127"/>
                </a:lnTo>
                <a:lnTo>
                  <a:pt x="20078" y="7709"/>
                </a:lnTo>
                <a:lnTo>
                  <a:pt x="19839" y="7350"/>
                </a:lnTo>
                <a:lnTo>
                  <a:pt x="19600" y="6992"/>
                </a:lnTo>
                <a:lnTo>
                  <a:pt x="19302" y="6693"/>
                </a:lnTo>
                <a:lnTo>
                  <a:pt x="19003" y="6394"/>
                </a:lnTo>
                <a:lnTo>
                  <a:pt x="18644" y="6155"/>
                </a:lnTo>
                <a:lnTo>
                  <a:pt x="18226" y="5976"/>
                </a:lnTo>
                <a:lnTo>
                  <a:pt x="17808" y="5856"/>
                </a:lnTo>
                <a:lnTo>
                  <a:pt x="17389" y="5797"/>
                </a:lnTo>
                <a:close/>
                <a:moveTo>
                  <a:pt x="6693" y="10697"/>
                </a:moveTo>
                <a:lnTo>
                  <a:pt x="7111" y="10816"/>
                </a:lnTo>
                <a:lnTo>
                  <a:pt x="7410" y="11055"/>
                </a:lnTo>
                <a:lnTo>
                  <a:pt x="7709" y="11294"/>
                </a:lnTo>
                <a:lnTo>
                  <a:pt x="7888" y="11593"/>
                </a:lnTo>
                <a:lnTo>
                  <a:pt x="8068" y="11951"/>
                </a:lnTo>
                <a:lnTo>
                  <a:pt x="8187" y="12370"/>
                </a:lnTo>
                <a:lnTo>
                  <a:pt x="8187" y="12788"/>
                </a:lnTo>
                <a:lnTo>
                  <a:pt x="8187" y="13146"/>
                </a:lnTo>
                <a:lnTo>
                  <a:pt x="8127" y="13565"/>
                </a:lnTo>
                <a:lnTo>
                  <a:pt x="7948" y="13923"/>
                </a:lnTo>
                <a:lnTo>
                  <a:pt x="7769" y="14222"/>
                </a:lnTo>
                <a:lnTo>
                  <a:pt x="7470" y="14521"/>
                </a:lnTo>
                <a:lnTo>
                  <a:pt x="7111" y="14700"/>
                </a:lnTo>
                <a:lnTo>
                  <a:pt x="6633" y="14820"/>
                </a:lnTo>
                <a:lnTo>
                  <a:pt x="6155" y="14820"/>
                </a:lnTo>
                <a:lnTo>
                  <a:pt x="5677" y="14760"/>
                </a:lnTo>
                <a:lnTo>
                  <a:pt x="5259" y="14581"/>
                </a:lnTo>
                <a:lnTo>
                  <a:pt x="4901" y="14401"/>
                </a:lnTo>
                <a:lnTo>
                  <a:pt x="4602" y="14162"/>
                </a:lnTo>
                <a:lnTo>
                  <a:pt x="4422" y="13804"/>
                </a:lnTo>
                <a:lnTo>
                  <a:pt x="4243" y="13505"/>
                </a:lnTo>
                <a:lnTo>
                  <a:pt x="4183" y="13146"/>
                </a:lnTo>
                <a:lnTo>
                  <a:pt x="4183" y="12728"/>
                </a:lnTo>
                <a:lnTo>
                  <a:pt x="4243" y="12370"/>
                </a:lnTo>
                <a:lnTo>
                  <a:pt x="4363" y="12011"/>
                </a:lnTo>
                <a:lnTo>
                  <a:pt x="4542" y="11653"/>
                </a:lnTo>
                <a:lnTo>
                  <a:pt x="4781" y="11354"/>
                </a:lnTo>
                <a:lnTo>
                  <a:pt x="5080" y="11115"/>
                </a:lnTo>
                <a:lnTo>
                  <a:pt x="5438" y="10876"/>
                </a:lnTo>
                <a:lnTo>
                  <a:pt x="5797" y="10756"/>
                </a:lnTo>
                <a:lnTo>
                  <a:pt x="6275" y="10697"/>
                </a:lnTo>
                <a:close/>
                <a:moveTo>
                  <a:pt x="5916" y="9979"/>
                </a:moveTo>
                <a:lnTo>
                  <a:pt x="5618" y="10099"/>
                </a:lnTo>
                <a:lnTo>
                  <a:pt x="5020" y="10398"/>
                </a:lnTo>
                <a:lnTo>
                  <a:pt x="4602" y="10637"/>
                </a:lnTo>
                <a:lnTo>
                  <a:pt x="4183" y="11115"/>
                </a:lnTo>
                <a:lnTo>
                  <a:pt x="3825" y="11593"/>
                </a:lnTo>
                <a:lnTo>
                  <a:pt x="3586" y="12190"/>
                </a:lnTo>
                <a:lnTo>
                  <a:pt x="3466" y="12788"/>
                </a:lnTo>
                <a:lnTo>
                  <a:pt x="3466" y="13326"/>
                </a:lnTo>
                <a:lnTo>
                  <a:pt x="3586" y="13864"/>
                </a:lnTo>
                <a:lnTo>
                  <a:pt x="3825" y="14342"/>
                </a:lnTo>
                <a:lnTo>
                  <a:pt x="4124" y="14760"/>
                </a:lnTo>
                <a:lnTo>
                  <a:pt x="4542" y="15118"/>
                </a:lnTo>
                <a:lnTo>
                  <a:pt x="5020" y="15417"/>
                </a:lnTo>
                <a:lnTo>
                  <a:pt x="5498" y="15596"/>
                </a:lnTo>
                <a:lnTo>
                  <a:pt x="6096" y="15656"/>
                </a:lnTo>
                <a:lnTo>
                  <a:pt x="6693" y="15656"/>
                </a:lnTo>
                <a:lnTo>
                  <a:pt x="7231" y="15477"/>
                </a:lnTo>
                <a:lnTo>
                  <a:pt x="7709" y="15238"/>
                </a:lnTo>
                <a:lnTo>
                  <a:pt x="8127" y="14939"/>
                </a:lnTo>
                <a:lnTo>
                  <a:pt x="8486" y="14521"/>
                </a:lnTo>
                <a:lnTo>
                  <a:pt x="8725" y="14103"/>
                </a:lnTo>
                <a:lnTo>
                  <a:pt x="8844" y="13625"/>
                </a:lnTo>
                <a:lnTo>
                  <a:pt x="8964" y="13146"/>
                </a:lnTo>
                <a:lnTo>
                  <a:pt x="8964" y="12609"/>
                </a:lnTo>
                <a:lnTo>
                  <a:pt x="8904" y="12131"/>
                </a:lnTo>
                <a:lnTo>
                  <a:pt x="8725" y="11653"/>
                </a:lnTo>
                <a:lnTo>
                  <a:pt x="8486" y="11234"/>
                </a:lnTo>
                <a:lnTo>
                  <a:pt x="8127" y="10816"/>
                </a:lnTo>
                <a:lnTo>
                  <a:pt x="7709" y="10517"/>
                </a:lnTo>
                <a:lnTo>
                  <a:pt x="7171" y="10278"/>
                </a:lnTo>
                <a:lnTo>
                  <a:pt x="6574" y="10159"/>
                </a:lnTo>
                <a:lnTo>
                  <a:pt x="6514" y="10099"/>
                </a:lnTo>
                <a:lnTo>
                  <a:pt x="6454" y="9979"/>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rot="-7406442">
            <a:off x="403221" y="4030923"/>
            <a:ext cx="490399" cy="753856"/>
          </a:xfrm>
          <a:custGeom>
            <a:avLst/>
            <a:gdLst/>
            <a:ahLst/>
            <a:cxnLst/>
            <a:rect l="l" t="t" r="r" b="b"/>
            <a:pathLst>
              <a:path w="22469" h="34540" extrusionOk="0">
                <a:moveTo>
                  <a:pt x="8785" y="1435"/>
                </a:moveTo>
                <a:lnTo>
                  <a:pt x="9083" y="1733"/>
                </a:lnTo>
                <a:lnTo>
                  <a:pt x="9382" y="2032"/>
                </a:lnTo>
                <a:lnTo>
                  <a:pt x="9860" y="2749"/>
                </a:lnTo>
                <a:lnTo>
                  <a:pt x="10278" y="3407"/>
                </a:lnTo>
                <a:lnTo>
                  <a:pt x="10816" y="4064"/>
                </a:lnTo>
                <a:lnTo>
                  <a:pt x="11354" y="4661"/>
                </a:lnTo>
                <a:lnTo>
                  <a:pt x="12011" y="5199"/>
                </a:lnTo>
                <a:lnTo>
                  <a:pt x="12669" y="5618"/>
                </a:lnTo>
                <a:lnTo>
                  <a:pt x="13386" y="6036"/>
                </a:lnTo>
                <a:lnTo>
                  <a:pt x="12489" y="5857"/>
                </a:lnTo>
                <a:lnTo>
                  <a:pt x="11653" y="5677"/>
                </a:lnTo>
                <a:lnTo>
                  <a:pt x="11294" y="5558"/>
                </a:lnTo>
                <a:lnTo>
                  <a:pt x="10936" y="5379"/>
                </a:lnTo>
                <a:lnTo>
                  <a:pt x="10637" y="5080"/>
                </a:lnTo>
                <a:lnTo>
                  <a:pt x="10278" y="4721"/>
                </a:lnTo>
                <a:lnTo>
                  <a:pt x="9800" y="3944"/>
                </a:lnTo>
                <a:lnTo>
                  <a:pt x="9322" y="3168"/>
                </a:lnTo>
                <a:lnTo>
                  <a:pt x="9024" y="2331"/>
                </a:lnTo>
                <a:lnTo>
                  <a:pt x="8785" y="1435"/>
                </a:lnTo>
                <a:close/>
                <a:moveTo>
                  <a:pt x="15656" y="1016"/>
                </a:moveTo>
                <a:lnTo>
                  <a:pt x="15597" y="2271"/>
                </a:lnTo>
                <a:lnTo>
                  <a:pt x="15477" y="3168"/>
                </a:lnTo>
                <a:lnTo>
                  <a:pt x="15358" y="4064"/>
                </a:lnTo>
                <a:lnTo>
                  <a:pt x="15119" y="4960"/>
                </a:lnTo>
                <a:lnTo>
                  <a:pt x="14999" y="5319"/>
                </a:lnTo>
                <a:lnTo>
                  <a:pt x="14820" y="5618"/>
                </a:lnTo>
                <a:lnTo>
                  <a:pt x="14641" y="5916"/>
                </a:lnTo>
                <a:lnTo>
                  <a:pt x="14402" y="6096"/>
                </a:lnTo>
                <a:lnTo>
                  <a:pt x="14163" y="6155"/>
                </a:lnTo>
                <a:lnTo>
                  <a:pt x="13924" y="6155"/>
                </a:lnTo>
                <a:lnTo>
                  <a:pt x="14043" y="6036"/>
                </a:lnTo>
                <a:lnTo>
                  <a:pt x="14163" y="5916"/>
                </a:lnTo>
                <a:lnTo>
                  <a:pt x="14222" y="5797"/>
                </a:lnTo>
                <a:lnTo>
                  <a:pt x="14222" y="5618"/>
                </a:lnTo>
                <a:lnTo>
                  <a:pt x="14103" y="4960"/>
                </a:lnTo>
                <a:lnTo>
                  <a:pt x="14103" y="4363"/>
                </a:lnTo>
                <a:lnTo>
                  <a:pt x="14163" y="3705"/>
                </a:lnTo>
                <a:lnTo>
                  <a:pt x="14282" y="3108"/>
                </a:lnTo>
                <a:lnTo>
                  <a:pt x="14521" y="2510"/>
                </a:lnTo>
                <a:lnTo>
                  <a:pt x="14820" y="1972"/>
                </a:lnTo>
                <a:lnTo>
                  <a:pt x="15238" y="1494"/>
                </a:lnTo>
                <a:lnTo>
                  <a:pt x="15656" y="1016"/>
                </a:lnTo>
                <a:close/>
                <a:moveTo>
                  <a:pt x="19062" y="5199"/>
                </a:moveTo>
                <a:lnTo>
                  <a:pt x="19122" y="5259"/>
                </a:lnTo>
                <a:lnTo>
                  <a:pt x="19062" y="5379"/>
                </a:lnTo>
                <a:lnTo>
                  <a:pt x="18644" y="5618"/>
                </a:lnTo>
                <a:lnTo>
                  <a:pt x="17927" y="5976"/>
                </a:lnTo>
                <a:lnTo>
                  <a:pt x="17389" y="6096"/>
                </a:lnTo>
                <a:lnTo>
                  <a:pt x="16911" y="6215"/>
                </a:lnTo>
                <a:lnTo>
                  <a:pt x="15836" y="6335"/>
                </a:lnTo>
                <a:lnTo>
                  <a:pt x="15836" y="6335"/>
                </a:lnTo>
                <a:lnTo>
                  <a:pt x="17210" y="5797"/>
                </a:lnTo>
                <a:lnTo>
                  <a:pt x="18584" y="5319"/>
                </a:lnTo>
                <a:lnTo>
                  <a:pt x="19062" y="5199"/>
                </a:lnTo>
                <a:close/>
                <a:moveTo>
                  <a:pt x="5080" y="9083"/>
                </a:moveTo>
                <a:lnTo>
                  <a:pt x="4900" y="9143"/>
                </a:lnTo>
                <a:lnTo>
                  <a:pt x="4542" y="9322"/>
                </a:lnTo>
                <a:lnTo>
                  <a:pt x="4183" y="9621"/>
                </a:lnTo>
                <a:lnTo>
                  <a:pt x="3944" y="9980"/>
                </a:lnTo>
                <a:lnTo>
                  <a:pt x="3705" y="10517"/>
                </a:lnTo>
                <a:lnTo>
                  <a:pt x="3646" y="10816"/>
                </a:lnTo>
                <a:lnTo>
                  <a:pt x="3586" y="11055"/>
                </a:lnTo>
                <a:lnTo>
                  <a:pt x="3586" y="11294"/>
                </a:lnTo>
                <a:lnTo>
                  <a:pt x="3646" y="11533"/>
                </a:lnTo>
                <a:lnTo>
                  <a:pt x="3825" y="11653"/>
                </a:lnTo>
                <a:lnTo>
                  <a:pt x="3944" y="11772"/>
                </a:lnTo>
                <a:lnTo>
                  <a:pt x="4183" y="11832"/>
                </a:lnTo>
                <a:lnTo>
                  <a:pt x="4363" y="11832"/>
                </a:lnTo>
                <a:lnTo>
                  <a:pt x="4482" y="11772"/>
                </a:lnTo>
                <a:lnTo>
                  <a:pt x="4661" y="11593"/>
                </a:lnTo>
                <a:lnTo>
                  <a:pt x="4721" y="11474"/>
                </a:lnTo>
                <a:lnTo>
                  <a:pt x="4721" y="11235"/>
                </a:lnTo>
                <a:lnTo>
                  <a:pt x="4781" y="10936"/>
                </a:lnTo>
                <a:lnTo>
                  <a:pt x="4841" y="10697"/>
                </a:lnTo>
                <a:lnTo>
                  <a:pt x="5020" y="10278"/>
                </a:lnTo>
                <a:lnTo>
                  <a:pt x="5259" y="9860"/>
                </a:lnTo>
                <a:lnTo>
                  <a:pt x="5319" y="9681"/>
                </a:lnTo>
                <a:lnTo>
                  <a:pt x="5319" y="9502"/>
                </a:lnTo>
                <a:lnTo>
                  <a:pt x="5319" y="9263"/>
                </a:lnTo>
                <a:lnTo>
                  <a:pt x="5199" y="9143"/>
                </a:lnTo>
                <a:lnTo>
                  <a:pt x="5080" y="9083"/>
                </a:lnTo>
                <a:close/>
                <a:moveTo>
                  <a:pt x="7769" y="10458"/>
                </a:moveTo>
                <a:lnTo>
                  <a:pt x="7649" y="10517"/>
                </a:lnTo>
                <a:lnTo>
                  <a:pt x="7530" y="10757"/>
                </a:lnTo>
                <a:lnTo>
                  <a:pt x="7350" y="11474"/>
                </a:lnTo>
                <a:lnTo>
                  <a:pt x="7291" y="11892"/>
                </a:lnTo>
                <a:lnTo>
                  <a:pt x="7291" y="12191"/>
                </a:lnTo>
                <a:lnTo>
                  <a:pt x="7350" y="12489"/>
                </a:lnTo>
                <a:lnTo>
                  <a:pt x="7410" y="12669"/>
                </a:lnTo>
                <a:lnTo>
                  <a:pt x="7649" y="12788"/>
                </a:lnTo>
                <a:lnTo>
                  <a:pt x="7828" y="12788"/>
                </a:lnTo>
                <a:lnTo>
                  <a:pt x="8008" y="12728"/>
                </a:lnTo>
                <a:lnTo>
                  <a:pt x="8067" y="12609"/>
                </a:lnTo>
                <a:lnTo>
                  <a:pt x="8187" y="12430"/>
                </a:lnTo>
                <a:lnTo>
                  <a:pt x="8187" y="12191"/>
                </a:lnTo>
                <a:lnTo>
                  <a:pt x="8187" y="11713"/>
                </a:lnTo>
                <a:lnTo>
                  <a:pt x="8067" y="11055"/>
                </a:lnTo>
                <a:lnTo>
                  <a:pt x="7948" y="10577"/>
                </a:lnTo>
                <a:lnTo>
                  <a:pt x="7828" y="10458"/>
                </a:lnTo>
                <a:close/>
                <a:moveTo>
                  <a:pt x="11832" y="10816"/>
                </a:moveTo>
                <a:lnTo>
                  <a:pt x="11713" y="10876"/>
                </a:lnTo>
                <a:lnTo>
                  <a:pt x="11593" y="10936"/>
                </a:lnTo>
                <a:lnTo>
                  <a:pt x="11354" y="11294"/>
                </a:lnTo>
                <a:lnTo>
                  <a:pt x="11115" y="11713"/>
                </a:lnTo>
                <a:lnTo>
                  <a:pt x="10995" y="12250"/>
                </a:lnTo>
                <a:lnTo>
                  <a:pt x="10936" y="12489"/>
                </a:lnTo>
                <a:lnTo>
                  <a:pt x="10936" y="12728"/>
                </a:lnTo>
                <a:lnTo>
                  <a:pt x="10995" y="12908"/>
                </a:lnTo>
                <a:lnTo>
                  <a:pt x="11115" y="13087"/>
                </a:lnTo>
                <a:lnTo>
                  <a:pt x="11235" y="13266"/>
                </a:lnTo>
                <a:lnTo>
                  <a:pt x="11414" y="13386"/>
                </a:lnTo>
                <a:lnTo>
                  <a:pt x="11772" y="13386"/>
                </a:lnTo>
                <a:lnTo>
                  <a:pt x="11892" y="13326"/>
                </a:lnTo>
                <a:lnTo>
                  <a:pt x="12011" y="13206"/>
                </a:lnTo>
                <a:lnTo>
                  <a:pt x="12131" y="12848"/>
                </a:lnTo>
                <a:lnTo>
                  <a:pt x="12191" y="12430"/>
                </a:lnTo>
                <a:lnTo>
                  <a:pt x="12191" y="11952"/>
                </a:lnTo>
                <a:lnTo>
                  <a:pt x="12191" y="11533"/>
                </a:lnTo>
                <a:lnTo>
                  <a:pt x="12071" y="11115"/>
                </a:lnTo>
                <a:lnTo>
                  <a:pt x="12011" y="10876"/>
                </a:lnTo>
                <a:lnTo>
                  <a:pt x="11892" y="10816"/>
                </a:lnTo>
                <a:close/>
                <a:moveTo>
                  <a:pt x="15597" y="10757"/>
                </a:moveTo>
                <a:lnTo>
                  <a:pt x="15537" y="10816"/>
                </a:lnTo>
                <a:lnTo>
                  <a:pt x="15477" y="10936"/>
                </a:lnTo>
                <a:lnTo>
                  <a:pt x="15358" y="11235"/>
                </a:lnTo>
                <a:lnTo>
                  <a:pt x="15358" y="11653"/>
                </a:lnTo>
                <a:lnTo>
                  <a:pt x="15417" y="12071"/>
                </a:lnTo>
                <a:lnTo>
                  <a:pt x="15537" y="12549"/>
                </a:lnTo>
                <a:lnTo>
                  <a:pt x="15716" y="12908"/>
                </a:lnTo>
                <a:lnTo>
                  <a:pt x="15895" y="13206"/>
                </a:lnTo>
                <a:lnTo>
                  <a:pt x="16015" y="13326"/>
                </a:lnTo>
                <a:lnTo>
                  <a:pt x="16075" y="13386"/>
                </a:lnTo>
                <a:lnTo>
                  <a:pt x="16314" y="13445"/>
                </a:lnTo>
                <a:lnTo>
                  <a:pt x="16493" y="13386"/>
                </a:lnTo>
                <a:lnTo>
                  <a:pt x="16553" y="13326"/>
                </a:lnTo>
                <a:lnTo>
                  <a:pt x="16612" y="13147"/>
                </a:lnTo>
                <a:lnTo>
                  <a:pt x="16612" y="12967"/>
                </a:lnTo>
                <a:lnTo>
                  <a:pt x="16553" y="12728"/>
                </a:lnTo>
                <a:lnTo>
                  <a:pt x="16433" y="12191"/>
                </a:lnTo>
                <a:lnTo>
                  <a:pt x="16194" y="11653"/>
                </a:lnTo>
                <a:lnTo>
                  <a:pt x="15955" y="11175"/>
                </a:lnTo>
                <a:lnTo>
                  <a:pt x="15716" y="10876"/>
                </a:lnTo>
                <a:lnTo>
                  <a:pt x="15597" y="10757"/>
                </a:lnTo>
                <a:close/>
                <a:moveTo>
                  <a:pt x="19481" y="11354"/>
                </a:moveTo>
                <a:lnTo>
                  <a:pt x="19301" y="11414"/>
                </a:lnTo>
                <a:lnTo>
                  <a:pt x="19182" y="11533"/>
                </a:lnTo>
                <a:lnTo>
                  <a:pt x="19122" y="11713"/>
                </a:lnTo>
                <a:lnTo>
                  <a:pt x="19062" y="11952"/>
                </a:lnTo>
                <a:lnTo>
                  <a:pt x="19003" y="12489"/>
                </a:lnTo>
                <a:lnTo>
                  <a:pt x="19062" y="13087"/>
                </a:lnTo>
                <a:lnTo>
                  <a:pt x="19182" y="13625"/>
                </a:lnTo>
                <a:lnTo>
                  <a:pt x="19361" y="14043"/>
                </a:lnTo>
                <a:lnTo>
                  <a:pt x="19481" y="14103"/>
                </a:lnTo>
                <a:lnTo>
                  <a:pt x="19600" y="14103"/>
                </a:lnTo>
                <a:lnTo>
                  <a:pt x="19720" y="14043"/>
                </a:lnTo>
                <a:lnTo>
                  <a:pt x="19839" y="13864"/>
                </a:lnTo>
                <a:lnTo>
                  <a:pt x="19899" y="13326"/>
                </a:lnTo>
                <a:lnTo>
                  <a:pt x="19899" y="12489"/>
                </a:lnTo>
                <a:lnTo>
                  <a:pt x="19839" y="12071"/>
                </a:lnTo>
                <a:lnTo>
                  <a:pt x="19780" y="11713"/>
                </a:lnTo>
                <a:lnTo>
                  <a:pt x="19660" y="11474"/>
                </a:lnTo>
                <a:lnTo>
                  <a:pt x="19600" y="11414"/>
                </a:lnTo>
                <a:lnTo>
                  <a:pt x="19481" y="11354"/>
                </a:lnTo>
                <a:close/>
                <a:moveTo>
                  <a:pt x="5319" y="13565"/>
                </a:moveTo>
                <a:lnTo>
                  <a:pt x="5199" y="13685"/>
                </a:lnTo>
                <a:lnTo>
                  <a:pt x="5020" y="13864"/>
                </a:lnTo>
                <a:lnTo>
                  <a:pt x="4721" y="14222"/>
                </a:lnTo>
                <a:lnTo>
                  <a:pt x="4542" y="14461"/>
                </a:lnTo>
                <a:lnTo>
                  <a:pt x="4422" y="14820"/>
                </a:lnTo>
                <a:lnTo>
                  <a:pt x="4363" y="15298"/>
                </a:lnTo>
                <a:lnTo>
                  <a:pt x="4303" y="15776"/>
                </a:lnTo>
                <a:lnTo>
                  <a:pt x="4363" y="16015"/>
                </a:lnTo>
                <a:lnTo>
                  <a:pt x="4482" y="16134"/>
                </a:lnTo>
                <a:lnTo>
                  <a:pt x="4661" y="16314"/>
                </a:lnTo>
                <a:lnTo>
                  <a:pt x="4781" y="16433"/>
                </a:lnTo>
                <a:lnTo>
                  <a:pt x="4960" y="16433"/>
                </a:lnTo>
                <a:lnTo>
                  <a:pt x="5080" y="16374"/>
                </a:lnTo>
                <a:lnTo>
                  <a:pt x="5139" y="16194"/>
                </a:lnTo>
                <a:lnTo>
                  <a:pt x="5259" y="16015"/>
                </a:lnTo>
                <a:lnTo>
                  <a:pt x="5378" y="15537"/>
                </a:lnTo>
                <a:lnTo>
                  <a:pt x="5438" y="14999"/>
                </a:lnTo>
                <a:lnTo>
                  <a:pt x="5498" y="14402"/>
                </a:lnTo>
                <a:lnTo>
                  <a:pt x="5498" y="13685"/>
                </a:lnTo>
                <a:lnTo>
                  <a:pt x="5438" y="13565"/>
                </a:lnTo>
                <a:close/>
                <a:moveTo>
                  <a:pt x="9382" y="13983"/>
                </a:moveTo>
                <a:lnTo>
                  <a:pt x="9263" y="14043"/>
                </a:lnTo>
                <a:lnTo>
                  <a:pt x="9143" y="14282"/>
                </a:lnTo>
                <a:lnTo>
                  <a:pt x="9024" y="14641"/>
                </a:lnTo>
                <a:lnTo>
                  <a:pt x="8904" y="14999"/>
                </a:lnTo>
                <a:lnTo>
                  <a:pt x="8785" y="15836"/>
                </a:lnTo>
                <a:lnTo>
                  <a:pt x="8785" y="16314"/>
                </a:lnTo>
                <a:lnTo>
                  <a:pt x="8844" y="16433"/>
                </a:lnTo>
                <a:lnTo>
                  <a:pt x="8964" y="16613"/>
                </a:lnTo>
                <a:lnTo>
                  <a:pt x="9143" y="16792"/>
                </a:lnTo>
                <a:lnTo>
                  <a:pt x="9322" y="16911"/>
                </a:lnTo>
                <a:lnTo>
                  <a:pt x="9561" y="16911"/>
                </a:lnTo>
                <a:lnTo>
                  <a:pt x="9621" y="16732"/>
                </a:lnTo>
                <a:lnTo>
                  <a:pt x="9621" y="16493"/>
                </a:lnTo>
                <a:lnTo>
                  <a:pt x="9561" y="15178"/>
                </a:lnTo>
                <a:lnTo>
                  <a:pt x="9561" y="14342"/>
                </a:lnTo>
                <a:lnTo>
                  <a:pt x="9502" y="14103"/>
                </a:lnTo>
                <a:lnTo>
                  <a:pt x="9442" y="13983"/>
                </a:lnTo>
                <a:close/>
                <a:moveTo>
                  <a:pt x="14043" y="14700"/>
                </a:moveTo>
                <a:lnTo>
                  <a:pt x="13924" y="14820"/>
                </a:lnTo>
                <a:lnTo>
                  <a:pt x="13804" y="14999"/>
                </a:lnTo>
                <a:lnTo>
                  <a:pt x="13565" y="15656"/>
                </a:lnTo>
                <a:lnTo>
                  <a:pt x="13326" y="16314"/>
                </a:lnTo>
                <a:lnTo>
                  <a:pt x="13326" y="16553"/>
                </a:lnTo>
                <a:lnTo>
                  <a:pt x="13326" y="16732"/>
                </a:lnTo>
                <a:lnTo>
                  <a:pt x="13445" y="16971"/>
                </a:lnTo>
                <a:lnTo>
                  <a:pt x="13684" y="17210"/>
                </a:lnTo>
                <a:lnTo>
                  <a:pt x="13924" y="17210"/>
                </a:lnTo>
                <a:lnTo>
                  <a:pt x="14043" y="17091"/>
                </a:lnTo>
                <a:lnTo>
                  <a:pt x="14103" y="16852"/>
                </a:lnTo>
                <a:lnTo>
                  <a:pt x="14163" y="16433"/>
                </a:lnTo>
                <a:lnTo>
                  <a:pt x="14222" y="15716"/>
                </a:lnTo>
                <a:lnTo>
                  <a:pt x="14222" y="15059"/>
                </a:lnTo>
                <a:lnTo>
                  <a:pt x="14163" y="14820"/>
                </a:lnTo>
                <a:lnTo>
                  <a:pt x="14103" y="14760"/>
                </a:lnTo>
                <a:lnTo>
                  <a:pt x="14043" y="14700"/>
                </a:lnTo>
                <a:close/>
                <a:moveTo>
                  <a:pt x="17509" y="15119"/>
                </a:moveTo>
                <a:lnTo>
                  <a:pt x="17389" y="15716"/>
                </a:lnTo>
                <a:lnTo>
                  <a:pt x="17270" y="16254"/>
                </a:lnTo>
                <a:lnTo>
                  <a:pt x="17210" y="16852"/>
                </a:lnTo>
                <a:lnTo>
                  <a:pt x="17210" y="17330"/>
                </a:lnTo>
                <a:lnTo>
                  <a:pt x="17270" y="17748"/>
                </a:lnTo>
                <a:lnTo>
                  <a:pt x="17330" y="17867"/>
                </a:lnTo>
                <a:lnTo>
                  <a:pt x="17628" y="17867"/>
                </a:lnTo>
                <a:lnTo>
                  <a:pt x="17808" y="17748"/>
                </a:lnTo>
                <a:lnTo>
                  <a:pt x="17927" y="17628"/>
                </a:lnTo>
                <a:lnTo>
                  <a:pt x="18047" y="17449"/>
                </a:lnTo>
                <a:lnTo>
                  <a:pt x="18106" y="17330"/>
                </a:lnTo>
                <a:lnTo>
                  <a:pt x="18106" y="17150"/>
                </a:lnTo>
                <a:lnTo>
                  <a:pt x="18047" y="16732"/>
                </a:lnTo>
                <a:lnTo>
                  <a:pt x="17927" y="16374"/>
                </a:lnTo>
                <a:lnTo>
                  <a:pt x="17628" y="15656"/>
                </a:lnTo>
                <a:lnTo>
                  <a:pt x="17509" y="15358"/>
                </a:lnTo>
                <a:lnTo>
                  <a:pt x="17509" y="15119"/>
                </a:lnTo>
                <a:close/>
                <a:moveTo>
                  <a:pt x="21034" y="16194"/>
                </a:moveTo>
                <a:lnTo>
                  <a:pt x="20855" y="16254"/>
                </a:lnTo>
                <a:lnTo>
                  <a:pt x="20497" y="16433"/>
                </a:lnTo>
                <a:lnTo>
                  <a:pt x="20258" y="16732"/>
                </a:lnTo>
                <a:lnTo>
                  <a:pt x="20019" y="17210"/>
                </a:lnTo>
                <a:lnTo>
                  <a:pt x="19839" y="17688"/>
                </a:lnTo>
                <a:lnTo>
                  <a:pt x="19780" y="17867"/>
                </a:lnTo>
                <a:lnTo>
                  <a:pt x="19780" y="17987"/>
                </a:lnTo>
                <a:lnTo>
                  <a:pt x="19899" y="18226"/>
                </a:lnTo>
                <a:lnTo>
                  <a:pt x="20138" y="18405"/>
                </a:lnTo>
                <a:lnTo>
                  <a:pt x="20258" y="18465"/>
                </a:lnTo>
                <a:lnTo>
                  <a:pt x="20377" y="18465"/>
                </a:lnTo>
                <a:lnTo>
                  <a:pt x="20497" y="18345"/>
                </a:lnTo>
                <a:lnTo>
                  <a:pt x="20616" y="18166"/>
                </a:lnTo>
                <a:lnTo>
                  <a:pt x="20855" y="17449"/>
                </a:lnTo>
                <a:lnTo>
                  <a:pt x="21154" y="16672"/>
                </a:lnTo>
                <a:lnTo>
                  <a:pt x="21154" y="16374"/>
                </a:lnTo>
                <a:lnTo>
                  <a:pt x="21154" y="16314"/>
                </a:lnTo>
                <a:lnTo>
                  <a:pt x="21094" y="16254"/>
                </a:lnTo>
                <a:lnTo>
                  <a:pt x="21034" y="16194"/>
                </a:lnTo>
                <a:close/>
                <a:moveTo>
                  <a:pt x="2211" y="18644"/>
                </a:moveTo>
                <a:lnTo>
                  <a:pt x="2152" y="18704"/>
                </a:lnTo>
                <a:lnTo>
                  <a:pt x="2032" y="18764"/>
                </a:lnTo>
                <a:lnTo>
                  <a:pt x="1972" y="18943"/>
                </a:lnTo>
                <a:lnTo>
                  <a:pt x="1913" y="19122"/>
                </a:lnTo>
                <a:lnTo>
                  <a:pt x="1972" y="19361"/>
                </a:lnTo>
                <a:lnTo>
                  <a:pt x="2032" y="19600"/>
                </a:lnTo>
                <a:lnTo>
                  <a:pt x="2271" y="20078"/>
                </a:lnTo>
                <a:lnTo>
                  <a:pt x="2570" y="20377"/>
                </a:lnTo>
                <a:lnTo>
                  <a:pt x="2869" y="20556"/>
                </a:lnTo>
                <a:lnTo>
                  <a:pt x="3526" y="20556"/>
                </a:lnTo>
                <a:lnTo>
                  <a:pt x="3646" y="20497"/>
                </a:lnTo>
                <a:lnTo>
                  <a:pt x="3646" y="20317"/>
                </a:lnTo>
                <a:lnTo>
                  <a:pt x="3526" y="20138"/>
                </a:lnTo>
                <a:lnTo>
                  <a:pt x="3227" y="19720"/>
                </a:lnTo>
                <a:lnTo>
                  <a:pt x="2809" y="19122"/>
                </a:lnTo>
                <a:lnTo>
                  <a:pt x="2630" y="18883"/>
                </a:lnTo>
                <a:lnTo>
                  <a:pt x="2450" y="18704"/>
                </a:lnTo>
                <a:lnTo>
                  <a:pt x="2211" y="18644"/>
                </a:lnTo>
                <a:close/>
                <a:moveTo>
                  <a:pt x="11354" y="18525"/>
                </a:moveTo>
                <a:lnTo>
                  <a:pt x="11235" y="18644"/>
                </a:lnTo>
                <a:lnTo>
                  <a:pt x="11055" y="19182"/>
                </a:lnTo>
                <a:lnTo>
                  <a:pt x="10876" y="20138"/>
                </a:lnTo>
                <a:lnTo>
                  <a:pt x="10816" y="20616"/>
                </a:lnTo>
                <a:lnTo>
                  <a:pt x="10876" y="20915"/>
                </a:lnTo>
                <a:lnTo>
                  <a:pt x="10936" y="21034"/>
                </a:lnTo>
                <a:lnTo>
                  <a:pt x="11115" y="21034"/>
                </a:lnTo>
                <a:lnTo>
                  <a:pt x="11294" y="20915"/>
                </a:lnTo>
                <a:lnTo>
                  <a:pt x="11414" y="20795"/>
                </a:lnTo>
                <a:lnTo>
                  <a:pt x="11474" y="20616"/>
                </a:lnTo>
                <a:lnTo>
                  <a:pt x="11593" y="20138"/>
                </a:lnTo>
                <a:lnTo>
                  <a:pt x="11653" y="19660"/>
                </a:lnTo>
                <a:lnTo>
                  <a:pt x="11593" y="19302"/>
                </a:lnTo>
                <a:lnTo>
                  <a:pt x="11533" y="18764"/>
                </a:lnTo>
                <a:lnTo>
                  <a:pt x="11474" y="18644"/>
                </a:lnTo>
                <a:lnTo>
                  <a:pt x="11414" y="18525"/>
                </a:lnTo>
                <a:close/>
                <a:moveTo>
                  <a:pt x="6932" y="18166"/>
                </a:moveTo>
                <a:lnTo>
                  <a:pt x="6872" y="18226"/>
                </a:lnTo>
                <a:lnTo>
                  <a:pt x="6693" y="18345"/>
                </a:lnTo>
                <a:lnTo>
                  <a:pt x="6574" y="18584"/>
                </a:lnTo>
                <a:lnTo>
                  <a:pt x="6454" y="18883"/>
                </a:lnTo>
                <a:lnTo>
                  <a:pt x="6335" y="19541"/>
                </a:lnTo>
                <a:lnTo>
                  <a:pt x="6215" y="19959"/>
                </a:lnTo>
                <a:lnTo>
                  <a:pt x="6096" y="20616"/>
                </a:lnTo>
                <a:lnTo>
                  <a:pt x="6096" y="21034"/>
                </a:lnTo>
                <a:lnTo>
                  <a:pt x="6155" y="21333"/>
                </a:lnTo>
                <a:lnTo>
                  <a:pt x="6275" y="21393"/>
                </a:lnTo>
                <a:lnTo>
                  <a:pt x="6335" y="21453"/>
                </a:lnTo>
                <a:lnTo>
                  <a:pt x="6394" y="21453"/>
                </a:lnTo>
                <a:lnTo>
                  <a:pt x="6514" y="21393"/>
                </a:lnTo>
                <a:lnTo>
                  <a:pt x="6693" y="21094"/>
                </a:lnTo>
                <a:lnTo>
                  <a:pt x="6872" y="20676"/>
                </a:lnTo>
                <a:lnTo>
                  <a:pt x="7052" y="20078"/>
                </a:lnTo>
                <a:lnTo>
                  <a:pt x="7111" y="19660"/>
                </a:lnTo>
                <a:lnTo>
                  <a:pt x="7231" y="19062"/>
                </a:lnTo>
                <a:lnTo>
                  <a:pt x="7231" y="18704"/>
                </a:lnTo>
                <a:lnTo>
                  <a:pt x="7231" y="18465"/>
                </a:lnTo>
                <a:lnTo>
                  <a:pt x="7171" y="18286"/>
                </a:lnTo>
                <a:lnTo>
                  <a:pt x="7111" y="18226"/>
                </a:lnTo>
                <a:lnTo>
                  <a:pt x="6992" y="18166"/>
                </a:lnTo>
                <a:close/>
                <a:moveTo>
                  <a:pt x="16075" y="19062"/>
                </a:moveTo>
                <a:lnTo>
                  <a:pt x="15776" y="19421"/>
                </a:lnTo>
                <a:lnTo>
                  <a:pt x="15477" y="19780"/>
                </a:lnTo>
                <a:lnTo>
                  <a:pt x="15417" y="19839"/>
                </a:lnTo>
                <a:lnTo>
                  <a:pt x="15477" y="19720"/>
                </a:lnTo>
                <a:lnTo>
                  <a:pt x="15298" y="20019"/>
                </a:lnTo>
                <a:lnTo>
                  <a:pt x="15178" y="20497"/>
                </a:lnTo>
                <a:lnTo>
                  <a:pt x="15059" y="20975"/>
                </a:lnTo>
                <a:lnTo>
                  <a:pt x="15059" y="21214"/>
                </a:lnTo>
                <a:lnTo>
                  <a:pt x="15178" y="21333"/>
                </a:lnTo>
                <a:lnTo>
                  <a:pt x="15238" y="21453"/>
                </a:lnTo>
                <a:lnTo>
                  <a:pt x="15358" y="21453"/>
                </a:lnTo>
                <a:lnTo>
                  <a:pt x="15417" y="21393"/>
                </a:lnTo>
                <a:lnTo>
                  <a:pt x="15537" y="21333"/>
                </a:lnTo>
                <a:lnTo>
                  <a:pt x="15656" y="21034"/>
                </a:lnTo>
                <a:lnTo>
                  <a:pt x="15776" y="20616"/>
                </a:lnTo>
                <a:lnTo>
                  <a:pt x="15955" y="19720"/>
                </a:lnTo>
                <a:lnTo>
                  <a:pt x="16075" y="19242"/>
                </a:lnTo>
                <a:lnTo>
                  <a:pt x="16134" y="19062"/>
                </a:lnTo>
                <a:close/>
                <a:moveTo>
                  <a:pt x="19003" y="20258"/>
                </a:moveTo>
                <a:lnTo>
                  <a:pt x="19003" y="20377"/>
                </a:lnTo>
                <a:lnTo>
                  <a:pt x="18883" y="20616"/>
                </a:lnTo>
                <a:lnTo>
                  <a:pt x="18525" y="21393"/>
                </a:lnTo>
                <a:lnTo>
                  <a:pt x="18345" y="21811"/>
                </a:lnTo>
                <a:lnTo>
                  <a:pt x="18226" y="22170"/>
                </a:lnTo>
                <a:lnTo>
                  <a:pt x="18286" y="22469"/>
                </a:lnTo>
                <a:lnTo>
                  <a:pt x="18345" y="22588"/>
                </a:lnTo>
                <a:lnTo>
                  <a:pt x="18405" y="22648"/>
                </a:lnTo>
                <a:lnTo>
                  <a:pt x="18525" y="22708"/>
                </a:lnTo>
                <a:lnTo>
                  <a:pt x="18704" y="22648"/>
                </a:lnTo>
                <a:lnTo>
                  <a:pt x="18823" y="22588"/>
                </a:lnTo>
                <a:lnTo>
                  <a:pt x="18943" y="22469"/>
                </a:lnTo>
                <a:lnTo>
                  <a:pt x="19122" y="22110"/>
                </a:lnTo>
                <a:lnTo>
                  <a:pt x="19242" y="21751"/>
                </a:lnTo>
                <a:lnTo>
                  <a:pt x="19361" y="21273"/>
                </a:lnTo>
                <a:lnTo>
                  <a:pt x="19361" y="20855"/>
                </a:lnTo>
                <a:lnTo>
                  <a:pt x="19242" y="20497"/>
                </a:lnTo>
                <a:lnTo>
                  <a:pt x="19182" y="20377"/>
                </a:lnTo>
                <a:lnTo>
                  <a:pt x="19003" y="20258"/>
                </a:lnTo>
                <a:close/>
                <a:moveTo>
                  <a:pt x="8426" y="22827"/>
                </a:moveTo>
                <a:lnTo>
                  <a:pt x="8366" y="22887"/>
                </a:lnTo>
                <a:lnTo>
                  <a:pt x="8127" y="23006"/>
                </a:lnTo>
                <a:lnTo>
                  <a:pt x="7948" y="23305"/>
                </a:lnTo>
                <a:lnTo>
                  <a:pt x="7769" y="23664"/>
                </a:lnTo>
                <a:lnTo>
                  <a:pt x="7709" y="24082"/>
                </a:lnTo>
                <a:lnTo>
                  <a:pt x="7709" y="24261"/>
                </a:lnTo>
                <a:lnTo>
                  <a:pt x="7709" y="24440"/>
                </a:lnTo>
                <a:lnTo>
                  <a:pt x="7769" y="24620"/>
                </a:lnTo>
                <a:lnTo>
                  <a:pt x="7888" y="24799"/>
                </a:lnTo>
                <a:lnTo>
                  <a:pt x="8067" y="24918"/>
                </a:lnTo>
                <a:lnTo>
                  <a:pt x="8187" y="24978"/>
                </a:lnTo>
                <a:lnTo>
                  <a:pt x="8426" y="24978"/>
                </a:lnTo>
                <a:lnTo>
                  <a:pt x="8486" y="24918"/>
                </a:lnTo>
                <a:lnTo>
                  <a:pt x="8546" y="24799"/>
                </a:lnTo>
                <a:lnTo>
                  <a:pt x="8605" y="24440"/>
                </a:lnTo>
                <a:lnTo>
                  <a:pt x="8665" y="24082"/>
                </a:lnTo>
                <a:lnTo>
                  <a:pt x="8665" y="23664"/>
                </a:lnTo>
                <a:lnTo>
                  <a:pt x="8605" y="23066"/>
                </a:lnTo>
                <a:lnTo>
                  <a:pt x="8546" y="22947"/>
                </a:lnTo>
                <a:lnTo>
                  <a:pt x="8546" y="22887"/>
                </a:lnTo>
                <a:lnTo>
                  <a:pt x="8426" y="22827"/>
                </a:lnTo>
                <a:close/>
                <a:moveTo>
                  <a:pt x="13027" y="22708"/>
                </a:moveTo>
                <a:lnTo>
                  <a:pt x="12848" y="22887"/>
                </a:lnTo>
                <a:lnTo>
                  <a:pt x="12728" y="23066"/>
                </a:lnTo>
                <a:lnTo>
                  <a:pt x="12489" y="23604"/>
                </a:lnTo>
                <a:lnTo>
                  <a:pt x="12370" y="24142"/>
                </a:lnTo>
                <a:lnTo>
                  <a:pt x="12370" y="24381"/>
                </a:lnTo>
                <a:lnTo>
                  <a:pt x="12370" y="24620"/>
                </a:lnTo>
                <a:lnTo>
                  <a:pt x="12489" y="24918"/>
                </a:lnTo>
                <a:lnTo>
                  <a:pt x="12728" y="25337"/>
                </a:lnTo>
                <a:lnTo>
                  <a:pt x="12848" y="25456"/>
                </a:lnTo>
                <a:lnTo>
                  <a:pt x="12967" y="25516"/>
                </a:lnTo>
                <a:lnTo>
                  <a:pt x="13087" y="25456"/>
                </a:lnTo>
                <a:lnTo>
                  <a:pt x="13147" y="25217"/>
                </a:lnTo>
                <a:lnTo>
                  <a:pt x="13206" y="24739"/>
                </a:lnTo>
                <a:lnTo>
                  <a:pt x="13206" y="23843"/>
                </a:lnTo>
                <a:lnTo>
                  <a:pt x="13147" y="23006"/>
                </a:lnTo>
                <a:lnTo>
                  <a:pt x="13087" y="22767"/>
                </a:lnTo>
                <a:lnTo>
                  <a:pt x="13087" y="22708"/>
                </a:lnTo>
                <a:close/>
                <a:moveTo>
                  <a:pt x="3825" y="24261"/>
                </a:moveTo>
                <a:lnTo>
                  <a:pt x="3705" y="24381"/>
                </a:lnTo>
                <a:lnTo>
                  <a:pt x="3646" y="24560"/>
                </a:lnTo>
                <a:lnTo>
                  <a:pt x="3586" y="24799"/>
                </a:lnTo>
                <a:lnTo>
                  <a:pt x="3586" y="25098"/>
                </a:lnTo>
                <a:lnTo>
                  <a:pt x="3705" y="25456"/>
                </a:lnTo>
                <a:lnTo>
                  <a:pt x="3885" y="25695"/>
                </a:lnTo>
                <a:lnTo>
                  <a:pt x="4124" y="25934"/>
                </a:lnTo>
                <a:lnTo>
                  <a:pt x="4602" y="26114"/>
                </a:lnTo>
                <a:lnTo>
                  <a:pt x="4841" y="26114"/>
                </a:lnTo>
                <a:lnTo>
                  <a:pt x="4841" y="25994"/>
                </a:lnTo>
                <a:lnTo>
                  <a:pt x="4841" y="25934"/>
                </a:lnTo>
                <a:lnTo>
                  <a:pt x="4781" y="25636"/>
                </a:lnTo>
                <a:lnTo>
                  <a:pt x="4602" y="25277"/>
                </a:lnTo>
                <a:lnTo>
                  <a:pt x="4363" y="24918"/>
                </a:lnTo>
                <a:lnTo>
                  <a:pt x="3944" y="24381"/>
                </a:lnTo>
                <a:lnTo>
                  <a:pt x="3885" y="24321"/>
                </a:lnTo>
                <a:lnTo>
                  <a:pt x="3825" y="24261"/>
                </a:lnTo>
                <a:close/>
                <a:moveTo>
                  <a:pt x="17330" y="23723"/>
                </a:moveTo>
                <a:lnTo>
                  <a:pt x="17091" y="23843"/>
                </a:lnTo>
                <a:lnTo>
                  <a:pt x="16792" y="24082"/>
                </a:lnTo>
                <a:lnTo>
                  <a:pt x="16493" y="24440"/>
                </a:lnTo>
                <a:lnTo>
                  <a:pt x="16254" y="24859"/>
                </a:lnTo>
                <a:lnTo>
                  <a:pt x="16015" y="25277"/>
                </a:lnTo>
                <a:lnTo>
                  <a:pt x="15955" y="25636"/>
                </a:lnTo>
                <a:lnTo>
                  <a:pt x="15895" y="25815"/>
                </a:lnTo>
                <a:lnTo>
                  <a:pt x="15955" y="25994"/>
                </a:lnTo>
                <a:lnTo>
                  <a:pt x="16015" y="26114"/>
                </a:lnTo>
                <a:lnTo>
                  <a:pt x="16134" y="26173"/>
                </a:lnTo>
                <a:lnTo>
                  <a:pt x="16314" y="26293"/>
                </a:lnTo>
                <a:lnTo>
                  <a:pt x="16433" y="26293"/>
                </a:lnTo>
                <a:lnTo>
                  <a:pt x="16553" y="26173"/>
                </a:lnTo>
                <a:lnTo>
                  <a:pt x="16672" y="26054"/>
                </a:lnTo>
                <a:lnTo>
                  <a:pt x="16852" y="25695"/>
                </a:lnTo>
                <a:lnTo>
                  <a:pt x="16971" y="25217"/>
                </a:lnTo>
                <a:lnTo>
                  <a:pt x="17150" y="24201"/>
                </a:lnTo>
                <a:lnTo>
                  <a:pt x="17270" y="23843"/>
                </a:lnTo>
                <a:lnTo>
                  <a:pt x="17330" y="23723"/>
                </a:lnTo>
                <a:close/>
                <a:moveTo>
                  <a:pt x="10517" y="26771"/>
                </a:moveTo>
                <a:lnTo>
                  <a:pt x="10458" y="26831"/>
                </a:lnTo>
                <a:lnTo>
                  <a:pt x="10338" y="27010"/>
                </a:lnTo>
                <a:lnTo>
                  <a:pt x="10219" y="27607"/>
                </a:lnTo>
                <a:lnTo>
                  <a:pt x="10099" y="28384"/>
                </a:lnTo>
                <a:lnTo>
                  <a:pt x="10099" y="28683"/>
                </a:lnTo>
                <a:lnTo>
                  <a:pt x="10159" y="28922"/>
                </a:lnTo>
                <a:lnTo>
                  <a:pt x="10278" y="28982"/>
                </a:lnTo>
                <a:lnTo>
                  <a:pt x="10338" y="29042"/>
                </a:lnTo>
                <a:lnTo>
                  <a:pt x="10517" y="28982"/>
                </a:lnTo>
                <a:lnTo>
                  <a:pt x="10697" y="28922"/>
                </a:lnTo>
                <a:lnTo>
                  <a:pt x="10816" y="28803"/>
                </a:lnTo>
                <a:lnTo>
                  <a:pt x="10936" y="28683"/>
                </a:lnTo>
                <a:lnTo>
                  <a:pt x="11055" y="28325"/>
                </a:lnTo>
                <a:lnTo>
                  <a:pt x="11055" y="27906"/>
                </a:lnTo>
                <a:lnTo>
                  <a:pt x="11055" y="27607"/>
                </a:lnTo>
                <a:lnTo>
                  <a:pt x="10936" y="27309"/>
                </a:lnTo>
                <a:lnTo>
                  <a:pt x="10756" y="26950"/>
                </a:lnTo>
                <a:lnTo>
                  <a:pt x="10637" y="26771"/>
                </a:lnTo>
                <a:close/>
                <a:moveTo>
                  <a:pt x="14282" y="27368"/>
                </a:moveTo>
                <a:lnTo>
                  <a:pt x="14043" y="27428"/>
                </a:lnTo>
                <a:lnTo>
                  <a:pt x="13744" y="27667"/>
                </a:lnTo>
                <a:lnTo>
                  <a:pt x="13386" y="27966"/>
                </a:lnTo>
                <a:lnTo>
                  <a:pt x="13027" y="28325"/>
                </a:lnTo>
                <a:lnTo>
                  <a:pt x="12728" y="28683"/>
                </a:lnTo>
                <a:lnTo>
                  <a:pt x="12489" y="29101"/>
                </a:lnTo>
                <a:lnTo>
                  <a:pt x="12430" y="29281"/>
                </a:lnTo>
                <a:lnTo>
                  <a:pt x="12430" y="29460"/>
                </a:lnTo>
                <a:lnTo>
                  <a:pt x="12489" y="29579"/>
                </a:lnTo>
                <a:lnTo>
                  <a:pt x="12549" y="29699"/>
                </a:lnTo>
                <a:lnTo>
                  <a:pt x="12669" y="29759"/>
                </a:lnTo>
                <a:lnTo>
                  <a:pt x="12788" y="29759"/>
                </a:lnTo>
                <a:lnTo>
                  <a:pt x="12967" y="29699"/>
                </a:lnTo>
                <a:lnTo>
                  <a:pt x="13087" y="29579"/>
                </a:lnTo>
                <a:lnTo>
                  <a:pt x="13445" y="29221"/>
                </a:lnTo>
                <a:lnTo>
                  <a:pt x="13744" y="28743"/>
                </a:lnTo>
                <a:lnTo>
                  <a:pt x="13983" y="28265"/>
                </a:lnTo>
                <a:lnTo>
                  <a:pt x="14222" y="27787"/>
                </a:lnTo>
                <a:lnTo>
                  <a:pt x="14282" y="27488"/>
                </a:lnTo>
                <a:lnTo>
                  <a:pt x="14282" y="27368"/>
                </a:lnTo>
                <a:close/>
                <a:moveTo>
                  <a:pt x="6872" y="27249"/>
                </a:moveTo>
                <a:lnTo>
                  <a:pt x="6813" y="27309"/>
                </a:lnTo>
                <a:lnTo>
                  <a:pt x="6753" y="27548"/>
                </a:lnTo>
                <a:lnTo>
                  <a:pt x="6693" y="27906"/>
                </a:lnTo>
                <a:lnTo>
                  <a:pt x="6574" y="28384"/>
                </a:lnTo>
                <a:lnTo>
                  <a:pt x="6574" y="28862"/>
                </a:lnTo>
                <a:lnTo>
                  <a:pt x="6633" y="29281"/>
                </a:lnTo>
                <a:lnTo>
                  <a:pt x="6753" y="29639"/>
                </a:lnTo>
                <a:lnTo>
                  <a:pt x="6872" y="29818"/>
                </a:lnTo>
                <a:lnTo>
                  <a:pt x="6992" y="29878"/>
                </a:lnTo>
                <a:lnTo>
                  <a:pt x="7231" y="29938"/>
                </a:lnTo>
                <a:lnTo>
                  <a:pt x="7350" y="29938"/>
                </a:lnTo>
                <a:lnTo>
                  <a:pt x="7470" y="29878"/>
                </a:lnTo>
                <a:lnTo>
                  <a:pt x="7530" y="29759"/>
                </a:lnTo>
                <a:lnTo>
                  <a:pt x="7530" y="29400"/>
                </a:lnTo>
                <a:lnTo>
                  <a:pt x="7470" y="28862"/>
                </a:lnTo>
                <a:lnTo>
                  <a:pt x="7350" y="28325"/>
                </a:lnTo>
                <a:lnTo>
                  <a:pt x="7171" y="27847"/>
                </a:lnTo>
                <a:lnTo>
                  <a:pt x="6872" y="27249"/>
                </a:lnTo>
                <a:close/>
                <a:moveTo>
                  <a:pt x="9621" y="30715"/>
                </a:moveTo>
                <a:lnTo>
                  <a:pt x="9502" y="30775"/>
                </a:lnTo>
                <a:lnTo>
                  <a:pt x="9382" y="30894"/>
                </a:lnTo>
                <a:lnTo>
                  <a:pt x="9203" y="31133"/>
                </a:lnTo>
                <a:lnTo>
                  <a:pt x="9143" y="31551"/>
                </a:lnTo>
                <a:lnTo>
                  <a:pt x="9143" y="31731"/>
                </a:lnTo>
                <a:lnTo>
                  <a:pt x="9203" y="31850"/>
                </a:lnTo>
                <a:lnTo>
                  <a:pt x="9322" y="31970"/>
                </a:lnTo>
                <a:lnTo>
                  <a:pt x="9502" y="32029"/>
                </a:lnTo>
                <a:lnTo>
                  <a:pt x="9800" y="32029"/>
                </a:lnTo>
                <a:lnTo>
                  <a:pt x="9920" y="31910"/>
                </a:lnTo>
                <a:lnTo>
                  <a:pt x="9980" y="31790"/>
                </a:lnTo>
                <a:lnTo>
                  <a:pt x="10099" y="31551"/>
                </a:lnTo>
                <a:lnTo>
                  <a:pt x="10039" y="31253"/>
                </a:lnTo>
                <a:lnTo>
                  <a:pt x="9980" y="31014"/>
                </a:lnTo>
                <a:lnTo>
                  <a:pt x="9860" y="30775"/>
                </a:lnTo>
                <a:lnTo>
                  <a:pt x="9741" y="30775"/>
                </a:lnTo>
                <a:lnTo>
                  <a:pt x="9621" y="30715"/>
                </a:lnTo>
                <a:close/>
                <a:moveTo>
                  <a:pt x="9442" y="6275"/>
                </a:moveTo>
                <a:lnTo>
                  <a:pt x="9920" y="6335"/>
                </a:lnTo>
                <a:lnTo>
                  <a:pt x="10338" y="6454"/>
                </a:lnTo>
                <a:lnTo>
                  <a:pt x="10756" y="6633"/>
                </a:lnTo>
                <a:lnTo>
                  <a:pt x="11115" y="6813"/>
                </a:lnTo>
                <a:lnTo>
                  <a:pt x="11832" y="7231"/>
                </a:lnTo>
                <a:lnTo>
                  <a:pt x="12549" y="7649"/>
                </a:lnTo>
                <a:lnTo>
                  <a:pt x="12967" y="7829"/>
                </a:lnTo>
                <a:lnTo>
                  <a:pt x="13386" y="7888"/>
                </a:lnTo>
                <a:lnTo>
                  <a:pt x="13864" y="8008"/>
                </a:lnTo>
                <a:lnTo>
                  <a:pt x="14342" y="8008"/>
                </a:lnTo>
                <a:lnTo>
                  <a:pt x="15358" y="7948"/>
                </a:lnTo>
                <a:lnTo>
                  <a:pt x="16314" y="7888"/>
                </a:lnTo>
                <a:lnTo>
                  <a:pt x="17270" y="7829"/>
                </a:lnTo>
                <a:lnTo>
                  <a:pt x="17748" y="7769"/>
                </a:lnTo>
                <a:lnTo>
                  <a:pt x="18226" y="7829"/>
                </a:lnTo>
                <a:lnTo>
                  <a:pt x="18644" y="7888"/>
                </a:lnTo>
                <a:lnTo>
                  <a:pt x="19122" y="8008"/>
                </a:lnTo>
                <a:lnTo>
                  <a:pt x="19541" y="8187"/>
                </a:lnTo>
                <a:lnTo>
                  <a:pt x="19959" y="8426"/>
                </a:lnTo>
                <a:lnTo>
                  <a:pt x="20317" y="8785"/>
                </a:lnTo>
                <a:lnTo>
                  <a:pt x="20676" y="9203"/>
                </a:lnTo>
                <a:lnTo>
                  <a:pt x="20915" y="9561"/>
                </a:lnTo>
                <a:lnTo>
                  <a:pt x="21094" y="9920"/>
                </a:lnTo>
                <a:lnTo>
                  <a:pt x="21214" y="10338"/>
                </a:lnTo>
                <a:lnTo>
                  <a:pt x="21393" y="10757"/>
                </a:lnTo>
                <a:lnTo>
                  <a:pt x="21512" y="11593"/>
                </a:lnTo>
                <a:lnTo>
                  <a:pt x="21572" y="12489"/>
                </a:lnTo>
                <a:lnTo>
                  <a:pt x="21572" y="13445"/>
                </a:lnTo>
                <a:lnTo>
                  <a:pt x="21512" y="14342"/>
                </a:lnTo>
                <a:lnTo>
                  <a:pt x="21333" y="16015"/>
                </a:lnTo>
                <a:lnTo>
                  <a:pt x="21154" y="17031"/>
                </a:lnTo>
                <a:lnTo>
                  <a:pt x="20975" y="18106"/>
                </a:lnTo>
                <a:lnTo>
                  <a:pt x="20736" y="19122"/>
                </a:lnTo>
                <a:lnTo>
                  <a:pt x="20437" y="20138"/>
                </a:lnTo>
                <a:lnTo>
                  <a:pt x="20138" y="21154"/>
                </a:lnTo>
                <a:lnTo>
                  <a:pt x="19720" y="22110"/>
                </a:lnTo>
                <a:lnTo>
                  <a:pt x="19301" y="23066"/>
                </a:lnTo>
                <a:lnTo>
                  <a:pt x="18883" y="24022"/>
                </a:lnTo>
                <a:lnTo>
                  <a:pt x="18345" y="24978"/>
                </a:lnTo>
                <a:lnTo>
                  <a:pt x="17808" y="25875"/>
                </a:lnTo>
                <a:lnTo>
                  <a:pt x="17210" y="26711"/>
                </a:lnTo>
                <a:lnTo>
                  <a:pt x="16612" y="27607"/>
                </a:lnTo>
                <a:lnTo>
                  <a:pt x="15955" y="28384"/>
                </a:lnTo>
                <a:lnTo>
                  <a:pt x="15238" y="29161"/>
                </a:lnTo>
                <a:lnTo>
                  <a:pt x="14461" y="29938"/>
                </a:lnTo>
                <a:lnTo>
                  <a:pt x="13744" y="30655"/>
                </a:lnTo>
                <a:lnTo>
                  <a:pt x="13087" y="31253"/>
                </a:lnTo>
                <a:lnTo>
                  <a:pt x="12310" y="31850"/>
                </a:lnTo>
                <a:lnTo>
                  <a:pt x="11533" y="32388"/>
                </a:lnTo>
                <a:lnTo>
                  <a:pt x="10697" y="32866"/>
                </a:lnTo>
                <a:lnTo>
                  <a:pt x="10219" y="33045"/>
                </a:lnTo>
                <a:lnTo>
                  <a:pt x="9800" y="33165"/>
                </a:lnTo>
                <a:lnTo>
                  <a:pt x="9382" y="33284"/>
                </a:lnTo>
                <a:lnTo>
                  <a:pt x="8486" y="33284"/>
                </a:lnTo>
                <a:lnTo>
                  <a:pt x="8067" y="33105"/>
                </a:lnTo>
                <a:lnTo>
                  <a:pt x="7649" y="32926"/>
                </a:lnTo>
                <a:lnTo>
                  <a:pt x="7291" y="32627"/>
                </a:lnTo>
                <a:lnTo>
                  <a:pt x="6932" y="32328"/>
                </a:lnTo>
                <a:lnTo>
                  <a:pt x="6574" y="31910"/>
                </a:lnTo>
                <a:lnTo>
                  <a:pt x="5976" y="31073"/>
                </a:lnTo>
                <a:lnTo>
                  <a:pt x="5438" y="30117"/>
                </a:lnTo>
                <a:lnTo>
                  <a:pt x="5020" y="29101"/>
                </a:lnTo>
                <a:lnTo>
                  <a:pt x="4602" y="28086"/>
                </a:lnTo>
                <a:lnTo>
                  <a:pt x="4183" y="27010"/>
                </a:lnTo>
                <a:lnTo>
                  <a:pt x="3526" y="25158"/>
                </a:lnTo>
                <a:lnTo>
                  <a:pt x="2809" y="22947"/>
                </a:lnTo>
                <a:lnTo>
                  <a:pt x="2152" y="20795"/>
                </a:lnTo>
                <a:lnTo>
                  <a:pt x="1853" y="19660"/>
                </a:lnTo>
                <a:lnTo>
                  <a:pt x="1614" y="18525"/>
                </a:lnTo>
                <a:lnTo>
                  <a:pt x="1435" y="17389"/>
                </a:lnTo>
                <a:lnTo>
                  <a:pt x="1315" y="16254"/>
                </a:lnTo>
                <a:lnTo>
                  <a:pt x="1315" y="15537"/>
                </a:lnTo>
                <a:lnTo>
                  <a:pt x="1315" y="14880"/>
                </a:lnTo>
                <a:lnTo>
                  <a:pt x="1315" y="14163"/>
                </a:lnTo>
                <a:lnTo>
                  <a:pt x="1315" y="13565"/>
                </a:lnTo>
                <a:lnTo>
                  <a:pt x="1255" y="12967"/>
                </a:lnTo>
                <a:lnTo>
                  <a:pt x="1255" y="12370"/>
                </a:lnTo>
                <a:lnTo>
                  <a:pt x="1315" y="11653"/>
                </a:lnTo>
                <a:lnTo>
                  <a:pt x="1494" y="10936"/>
                </a:lnTo>
                <a:lnTo>
                  <a:pt x="1793" y="10159"/>
                </a:lnTo>
                <a:lnTo>
                  <a:pt x="2271" y="9442"/>
                </a:lnTo>
                <a:lnTo>
                  <a:pt x="2749" y="8785"/>
                </a:lnTo>
                <a:lnTo>
                  <a:pt x="3347" y="8247"/>
                </a:lnTo>
                <a:lnTo>
                  <a:pt x="4064" y="7769"/>
                </a:lnTo>
                <a:lnTo>
                  <a:pt x="4781" y="7350"/>
                </a:lnTo>
                <a:lnTo>
                  <a:pt x="5558" y="6992"/>
                </a:lnTo>
                <a:lnTo>
                  <a:pt x="6335" y="6753"/>
                </a:lnTo>
                <a:lnTo>
                  <a:pt x="7291" y="6514"/>
                </a:lnTo>
                <a:lnTo>
                  <a:pt x="8366" y="6335"/>
                </a:lnTo>
                <a:lnTo>
                  <a:pt x="8904" y="6275"/>
                </a:lnTo>
                <a:close/>
                <a:moveTo>
                  <a:pt x="15836" y="1"/>
                </a:moveTo>
                <a:lnTo>
                  <a:pt x="15597" y="60"/>
                </a:lnTo>
                <a:lnTo>
                  <a:pt x="15298" y="180"/>
                </a:lnTo>
                <a:lnTo>
                  <a:pt x="15059" y="359"/>
                </a:lnTo>
                <a:lnTo>
                  <a:pt x="14760" y="598"/>
                </a:lnTo>
                <a:lnTo>
                  <a:pt x="14521" y="837"/>
                </a:lnTo>
                <a:lnTo>
                  <a:pt x="14103" y="1435"/>
                </a:lnTo>
                <a:lnTo>
                  <a:pt x="13744" y="2152"/>
                </a:lnTo>
                <a:lnTo>
                  <a:pt x="13505" y="2929"/>
                </a:lnTo>
                <a:lnTo>
                  <a:pt x="13386" y="3646"/>
                </a:lnTo>
                <a:lnTo>
                  <a:pt x="13266" y="4363"/>
                </a:lnTo>
                <a:lnTo>
                  <a:pt x="13326" y="5020"/>
                </a:lnTo>
                <a:lnTo>
                  <a:pt x="12489" y="4482"/>
                </a:lnTo>
                <a:lnTo>
                  <a:pt x="11772" y="3885"/>
                </a:lnTo>
                <a:lnTo>
                  <a:pt x="11055" y="3168"/>
                </a:lnTo>
                <a:lnTo>
                  <a:pt x="10458" y="2391"/>
                </a:lnTo>
                <a:lnTo>
                  <a:pt x="10099" y="1853"/>
                </a:lnTo>
                <a:lnTo>
                  <a:pt x="9681" y="1196"/>
                </a:lnTo>
                <a:lnTo>
                  <a:pt x="9382" y="837"/>
                </a:lnTo>
                <a:lnTo>
                  <a:pt x="9083" y="598"/>
                </a:lnTo>
                <a:lnTo>
                  <a:pt x="8785" y="419"/>
                </a:lnTo>
                <a:lnTo>
                  <a:pt x="8486" y="419"/>
                </a:lnTo>
                <a:lnTo>
                  <a:pt x="8187" y="479"/>
                </a:lnTo>
                <a:lnTo>
                  <a:pt x="8008" y="658"/>
                </a:lnTo>
                <a:lnTo>
                  <a:pt x="7888" y="897"/>
                </a:lnTo>
                <a:lnTo>
                  <a:pt x="7948" y="1196"/>
                </a:lnTo>
                <a:lnTo>
                  <a:pt x="8008" y="1554"/>
                </a:lnTo>
                <a:lnTo>
                  <a:pt x="8187" y="1972"/>
                </a:lnTo>
                <a:lnTo>
                  <a:pt x="8665" y="2869"/>
                </a:lnTo>
                <a:lnTo>
                  <a:pt x="9263" y="3765"/>
                </a:lnTo>
                <a:lnTo>
                  <a:pt x="9860" y="4602"/>
                </a:lnTo>
                <a:lnTo>
                  <a:pt x="10398" y="5259"/>
                </a:lnTo>
                <a:lnTo>
                  <a:pt x="10756" y="5618"/>
                </a:lnTo>
                <a:lnTo>
                  <a:pt x="9800" y="5498"/>
                </a:lnTo>
                <a:lnTo>
                  <a:pt x="8785" y="5498"/>
                </a:lnTo>
                <a:lnTo>
                  <a:pt x="7828" y="5558"/>
                </a:lnTo>
                <a:lnTo>
                  <a:pt x="6932" y="5677"/>
                </a:lnTo>
                <a:lnTo>
                  <a:pt x="5976" y="5916"/>
                </a:lnTo>
                <a:lnTo>
                  <a:pt x="5139" y="6155"/>
                </a:lnTo>
                <a:lnTo>
                  <a:pt x="4303" y="6514"/>
                </a:lnTo>
                <a:lnTo>
                  <a:pt x="3526" y="6932"/>
                </a:lnTo>
                <a:lnTo>
                  <a:pt x="2809" y="7410"/>
                </a:lnTo>
                <a:lnTo>
                  <a:pt x="2152" y="7948"/>
                </a:lnTo>
                <a:lnTo>
                  <a:pt x="1554" y="8605"/>
                </a:lnTo>
                <a:lnTo>
                  <a:pt x="1076" y="9322"/>
                </a:lnTo>
                <a:lnTo>
                  <a:pt x="658" y="10159"/>
                </a:lnTo>
                <a:lnTo>
                  <a:pt x="359" y="11055"/>
                </a:lnTo>
                <a:lnTo>
                  <a:pt x="120" y="12011"/>
                </a:lnTo>
                <a:lnTo>
                  <a:pt x="60" y="13087"/>
                </a:lnTo>
                <a:lnTo>
                  <a:pt x="1" y="14163"/>
                </a:lnTo>
                <a:lnTo>
                  <a:pt x="60" y="15298"/>
                </a:lnTo>
                <a:lnTo>
                  <a:pt x="180" y="16433"/>
                </a:lnTo>
                <a:lnTo>
                  <a:pt x="299" y="17569"/>
                </a:lnTo>
                <a:lnTo>
                  <a:pt x="479" y="18704"/>
                </a:lnTo>
                <a:lnTo>
                  <a:pt x="718" y="19839"/>
                </a:lnTo>
                <a:lnTo>
                  <a:pt x="1016" y="21034"/>
                </a:lnTo>
                <a:lnTo>
                  <a:pt x="1315" y="22170"/>
                </a:lnTo>
                <a:lnTo>
                  <a:pt x="2032" y="24381"/>
                </a:lnTo>
                <a:lnTo>
                  <a:pt x="2869" y="26592"/>
                </a:lnTo>
                <a:lnTo>
                  <a:pt x="3765" y="28683"/>
                </a:lnTo>
                <a:lnTo>
                  <a:pt x="4661" y="30715"/>
                </a:lnTo>
                <a:lnTo>
                  <a:pt x="5020" y="31432"/>
                </a:lnTo>
                <a:lnTo>
                  <a:pt x="5438" y="32149"/>
                </a:lnTo>
                <a:lnTo>
                  <a:pt x="5916" y="32866"/>
                </a:lnTo>
                <a:lnTo>
                  <a:pt x="6454" y="33463"/>
                </a:lnTo>
                <a:lnTo>
                  <a:pt x="6753" y="33703"/>
                </a:lnTo>
                <a:lnTo>
                  <a:pt x="7052" y="33942"/>
                </a:lnTo>
                <a:lnTo>
                  <a:pt x="7410" y="34121"/>
                </a:lnTo>
                <a:lnTo>
                  <a:pt x="7769" y="34300"/>
                </a:lnTo>
                <a:lnTo>
                  <a:pt x="8127" y="34420"/>
                </a:lnTo>
                <a:lnTo>
                  <a:pt x="8546" y="34479"/>
                </a:lnTo>
                <a:lnTo>
                  <a:pt x="8964" y="34539"/>
                </a:lnTo>
                <a:lnTo>
                  <a:pt x="9442" y="34479"/>
                </a:lnTo>
                <a:lnTo>
                  <a:pt x="9920" y="34420"/>
                </a:lnTo>
                <a:lnTo>
                  <a:pt x="10398" y="34300"/>
                </a:lnTo>
                <a:lnTo>
                  <a:pt x="10876" y="34121"/>
                </a:lnTo>
                <a:lnTo>
                  <a:pt x="11294" y="33882"/>
                </a:lnTo>
                <a:lnTo>
                  <a:pt x="12250" y="33344"/>
                </a:lnTo>
                <a:lnTo>
                  <a:pt x="13087" y="32746"/>
                </a:lnTo>
                <a:lnTo>
                  <a:pt x="13924" y="32029"/>
                </a:lnTo>
                <a:lnTo>
                  <a:pt x="14700" y="31253"/>
                </a:lnTo>
                <a:lnTo>
                  <a:pt x="16075" y="29818"/>
                </a:lnTo>
                <a:lnTo>
                  <a:pt x="16792" y="28982"/>
                </a:lnTo>
                <a:lnTo>
                  <a:pt x="17509" y="28026"/>
                </a:lnTo>
                <a:lnTo>
                  <a:pt x="18226" y="27129"/>
                </a:lnTo>
                <a:lnTo>
                  <a:pt x="18823" y="26173"/>
                </a:lnTo>
                <a:lnTo>
                  <a:pt x="19421" y="25158"/>
                </a:lnTo>
                <a:lnTo>
                  <a:pt x="19959" y="24142"/>
                </a:lnTo>
                <a:lnTo>
                  <a:pt x="20437" y="23066"/>
                </a:lnTo>
                <a:lnTo>
                  <a:pt x="20855" y="22050"/>
                </a:lnTo>
                <a:lnTo>
                  <a:pt x="21273" y="20915"/>
                </a:lnTo>
                <a:lnTo>
                  <a:pt x="21632" y="19839"/>
                </a:lnTo>
                <a:lnTo>
                  <a:pt x="21871" y="18704"/>
                </a:lnTo>
                <a:lnTo>
                  <a:pt x="22110" y="17569"/>
                </a:lnTo>
                <a:lnTo>
                  <a:pt x="22289" y="16433"/>
                </a:lnTo>
                <a:lnTo>
                  <a:pt x="22409" y="15298"/>
                </a:lnTo>
                <a:lnTo>
                  <a:pt x="22469" y="14163"/>
                </a:lnTo>
                <a:lnTo>
                  <a:pt x="22469" y="13027"/>
                </a:lnTo>
                <a:lnTo>
                  <a:pt x="22409" y="11952"/>
                </a:lnTo>
                <a:lnTo>
                  <a:pt x="22289" y="10876"/>
                </a:lnTo>
                <a:lnTo>
                  <a:pt x="22050" y="9920"/>
                </a:lnTo>
                <a:lnTo>
                  <a:pt x="21871" y="9442"/>
                </a:lnTo>
                <a:lnTo>
                  <a:pt x="21692" y="9024"/>
                </a:lnTo>
                <a:lnTo>
                  <a:pt x="21453" y="8605"/>
                </a:lnTo>
                <a:lnTo>
                  <a:pt x="21214" y="8247"/>
                </a:lnTo>
                <a:lnTo>
                  <a:pt x="20855" y="7888"/>
                </a:lnTo>
                <a:lnTo>
                  <a:pt x="20497" y="7589"/>
                </a:lnTo>
                <a:lnTo>
                  <a:pt x="20138" y="7350"/>
                </a:lnTo>
                <a:lnTo>
                  <a:pt x="19660" y="7111"/>
                </a:lnTo>
                <a:lnTo>
                  <a:pt x="19122" y="6932"/>
                </a:lnTo>
                <a:lnTo>
                  <a:pt x="18525" y="6753"/>
                </a:lnTo>
                <a:lnTo>
                  <a:pt x="18943" y="6574"/>
                </a:lnTo>
                <a:lnTo>
                  <a:pt x="19421" y="6335"/>
                </a:lnTo>
                <a:lnTo>
                  <a:pt x="19839" y="6036"/>
                </a:lnTo>
                <a:lnTo>
                  <a:pt x="20198" y="5737"/>
                </a:lnTo>
                <a:lnTo>
                  <a:pt x="20377" y="5498"/>
                </a:lnTo>
                <a:lnTo>
                  <a:pt x="20437" y="5319"/>
                </a:lnTo>
                <a:lnTo>
                  <a:pt x="20497" y="5140"/>
                </a:lnTo>
                <a:lnTo>
                  <a:pt x="20497" y="4960"/>
                </a:lnTo>
                <a:lnTo>
                  <a:pt x="20437" y="4781"/>
                </a:lnTo>
                <a:lnTo>
                  <a:pt x="20317" y="4602"/>
                </a:lnTo>
                <a:lnTo>
                  <a:pt x="20078" y="4422"/>
                </a:lnTo>
                <a:lnTo>
                  <a:pt x="19780" y="4303"/>
                </a:lnTo>
                <a:lnTo>
                  <a:pt x="19541" y="4243"/>
                </a:lnTo>
                <a:lnTo>
                  <a:pt x="19301" y="4183"/>
                </a:lnTo>
                <a:lnTo>
                  <a:pt x="18823" y="4243"/>
                </a:lnTo>
                <a:lnTo>
                  <a:pt x="18286" y="4363"/>
                </a:lnTo>
                <a:lnTo>
                  <a:pt x="17688" y="4542"/>
                </a:lnTo>
                <a:lnTo>
                  <a:pt x="16553" y="5020"/>
                </a:lnTo>
                <a:lnTo>
                  <a:pt x="15716" y="5438"/>
                </a:lnTo>
                <a:lnTo>
                  <a:pt x="15955" y="4661"/>
                </a:lnTo>
                <a:lnTo>
                  <a:pt x="16194" y="3825"/>
                </a:lnTo>
                <a:lnTo>
                  <a:pt x="16314" y="3048"/>
                </a:lnTo>
                <a:lnTo>
                  <a:pt x="16373" y="2212"/>
                </a:lnTo>
                <a:lnTo>
                  <a:pt x="16493" y="1435"/>
                </a:lnTo>
                <a:lnTo>
                  <a:pt x="16553" y="1016"/>
                </a:lnTo>
                <a:lnTo>
                  <a:pt x="16553" y="658"/>
                </a:lnTo>
                <a:lnTo>
                  <a:pt x="16433" y="299"/>
                </a:lnTo>
                <a:lnTo>
                  <a:pt x="16373" y="180"/>
                </a:lnTo>
                <a:lnTo>
                  <a:pt x="16314" y="120"/>
                </a:lnTo>
                <a:lnTo>
                  <a:pt x="16194" y="60"/>
                </a:lnTo>
                <a:lnTo>
                  <a:pt x="16015"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6664726" y="4642200"/>
            <a:ext cx="766865" cy="689932"/>
          </a:xfrm>
          <a:custGeom>
            <a:avLst/>
            <a:gdLst/>
            <a:ahLst/>
            <a:cxnLst/>
            <a:rect l="l" t="t" r="r" b="b"/>
            <a:pathLst>
              <a:path w="35137" h="31612" extrusionOk="0">
                <a:moveTo>
                  <a:pt x="18405" y="3287"/>
                </a:moveTo>
                <a:lnTo>
                  <a:pt x="18166" y="3347"/>
                </a:lnTo>
                <a:lnTo>
                  <a:pt x="18166" y="3407"/>
                </a:lnTo>
                <a:lnTo>
                  <a:pt x="18106" y="3466"/>
                </a:lnTo>
                <a:lnTo>
                  <a:pt x="18225" y="3646"/>
                </a:lnTo>
                <a:lnTo>
                  <a:pt x="18464" y="3944"/>
                </a:lnTo>
                <a:lnTo>
                  <a:pt x="18942" y="4183"/>
                </a:lnTo>
                <a:lnTo>
                  <a:pt x="19241" y="4423"/>
                </a:lnTo>
                <a:lnTo>
                  <a:pt x="19660" y="4781"/>
                </a:lnTo>
                <a:lnTo>
                  <a:pt x="19899" y="4901"/>
                </a:lnTo>
                <a:lnTo>
                  <a:pt x="20138" y="5020"/>
                </a:lnTo>
                <a:lnTo>
                  <a:pt x="20317" y="5020"/>
                </a:lnTo>
                <a:lnTo>
                  <a:pt x="20496" y="4960"/>
                </a:lnTo>
                <a:lnTo>
                  <a:pt x="20556" y="4781"/>
                </a:lnTo>
                <a:lnTo>
                  <a:pt x="20556" y="4542"/>
                </a:lnTo>
                <a:lnTo>
                  <a:pt x="20436" y="4363"/>
                </a:lnTo>
                <a:lnTo>
                  <a:pt x="20257" y="4183"/>
                </a:lnTo>
                <a:lnTo>
                  <a:pt x="19839" y="3825"/>
                </a:lnTo>
                <a:lnTo>
                  <a:pt x="19540" y="3646"/>
                </a:lnTo>
                <a:lnTo>
                  <a:pt x="19062" y="3407"/>
                </a:lnTo>
                <a:lnTo>
                  <a:pt x="18703" y="3347"/>
                </a:lnTo>
                <a:lnTo>
                  <a:pt x="18405" y="3287"/>
                </a:lnTo>
                <a:close/>
                <a:moveTo>
                  <a:pt x="28384" y="5677"/>
                </a:moveTo>
                <a:lnTo>
                  <a:pt x="27009" y="5737"/>
                </a:lnTo>
                <a:lnTo>
                  <a:pt x="26053" y="5857"/>
                </a:lnTo>
                <a:lnTo>
                  <a:pt x="25575" y="5916"/>
                </a:lnTo>
                <a:lnTo>
                  <a:pt x="25277" y="5916"/>
                </a:lnTo>
                <a:lnTo>
                  <a:pt x="26053" y="6155"/>
                </a:lnTo>
                <a:lnTo>
                  <a:pt x="26770" y="6275"/>
                </a:lnTo>
                <a:lnTo>
                  <a:pt x="27547" y="6335"/>
                </a:lnTo>
                <a:lnTo>
                  <a:pt x="29041" y="6335"/>
                </a:lnTo>
                <a:lnTo>
                  <a:pt x="29400" y="6275"/>
                </a:lnTo>
                <a:lnTo>
                  <a:pt x="29579" y="6275"/>
                </a:lnTo>
                <a:lnTo>
                  <a:pt x="29639" y="6215"/>
                </a:lnTo>
                <a:lnTo>
                  <a:pt x="29758" y="6096"/>
                </a:lnTo>
                <a:lnTo>
                  <a:pt x="29878" y="5916"/>
                </a:lnTo>
                <a:lnTo>
                  <a:pt x="29878" y="5857"/>
                </a:lnTo>
                <a:lnTo>
                  <a:pt x="29878" y="5797"/>
                </a:lnTo>
                <a:lnTo>
                  <a:pt x="29818" y="5737"/>
                </a:lnTo>
                <a:lnTo>
                  <a:pt x="29698" y="5737"/>
                </a:lnTo>
                <a:lnTo>
                  <a:pt x="28384" y="5677"/>
                </a:lnTo>
                <a:close/>
                <a:moveTo>
                  <a:pt x="21512" y="4781"/>
                </a:moveTo>
                <a:lnTo>
                  <a:pt x="21213" y="4841"/>
                </a:lnTo>
                <a:lnTo>
                  <a:pt x="20914" y="4960"/>
                </a:lnTo>
                <a:lnTo>
                  <a:pt x="20675" y="5080"/>
                </a:lnTo>
                <a:lnTo>
                  <a:pt x="20496" y="5379"/>
                </a:lnTo>
                <a:lnTo>
                  <a:pt x="20377" y="5558"/>
                </a:lnTo>
                <a:lnTo>
                  <a:pt x="20436" y="5737"/>
                </a:lnTo>
                <a:lnTo>
                  <a:pt x="20556" y="5857"/>
                </a:lnTo>
                <a:lnTo>
                  <a:pt x="20914" y="6036"/>
                </a:lnTo>
                <a:lnTo>
                  <a:pt x="21333" y="6275"/>
                </a:lnTo>
                <a:lnTo>
                  <a:pt x="21631" y="6454"/>
                </a:lnTo>
                <a:lnTo>
                  <a:pt x="21870" y="6753"/>
                </a:lnTo>
                <a:lnTo>
                  <a:pt x="22109" y="6992"/>
                </a:lnTo>
                <a:lnTo>
                  <a:pt x="22408" y="7171"/>
                </a:lnTo>
                <a:lnTo>
                  <a:pt x="22647" y="7291"/>
                </a:lnTo>
                <a:lnTo>
                  <a:pt x="22946" y="7291"/>
                </a:lnTo>
                <a:lnTo>
                  <a:pt x="23305" y="7171"/>
                </a:lnTo>
                <a:lnTo>
                  <a:pt x="23663" y="6872"/>
                </a:lnTo>
                <a:lnTo>
                  <a:pt x="23842" y="6574"/>
                </a:lnTo>
                <a:lnTo>
                  <a:pt x="23962" y="6275"/>
                </a:lnTo>
                <a:lnTo>
                  <a:pt x="24022" y="5976"/>
                </a:lnTo>
                <a:lnTo>
                  <a:pt x="24022" y="5677"/>
                </a:lnTo>
                <a:lnTo>
                  <a:pt x="23902" y="5379"/>
                </a:lnTo>
                <a:lnTo>
                  <a:pt x="23663" y="5199"/>
                </a:lnTo>
                <a:lnTo>
                  <a:pt x="23424" y="5020"/>
                </a:lnTo>
                <a:lnTo>
                  <a:pt x="23066" y="4901"/>
                </a:lnTo>
                <a:lnTo>
                  <a:pt x="22528" y="4841"/>
                </a:lnTo>
                <a:lnTo>
                  <a:pt x="21870" y="4781"/>
                </a:lnTo>
                <a:close/>
                <a:moveTo>
                  <a:pt x="6573" y="7888"/>
                </a:moveTo>
                <a:lnTo>
                  <a:pt x="6334" y="7948"/>
                </a:lnTo>
                <a:lnTo>
                  <a:pt x="6215" y="8068"/>
                </a:lnTo>
                <a:lnTo>
                  <a:pt x="6095" y="8187"/>
                </a:lnTo>
                <a:lnTo>
                  <a:pt x="6035" y="8366"/>
                </a:lnTo>
                <a:lnTo>
                  <a:pt x="6035" y="8546"/>
                </a:lnTo>
                <a:lnTo>
                  <a:pt x="6095" y="8665"/>
                </a:lnTo>
                <a:lnTo>
                  <a:pt x="6215" y="8785"/>
                </a:lnTo>
                <a:lnTo>
                  <a:pt x="6334" y="8844"/>
                </a:lnTo>
                <a:lnTo>
                  <a:pt x="6573" y="8785"/>
                </a:lnTo>
                <a:lnTo>
                  <a:pt x="6693" y="8665"/>
                </a:lnTo>
                <a:lnTo>
                  <a:pt x="6812" y="8546"/>
                </a:lnTo>
                <a:lnTo>
                  <a:pt x="6872" y="8366"/>
                </a:lnTo>
                <a:lnTo>
                  <a:pt x="6872" y="8187"/>
                </a:lnTo>
                <a:lnTo>
                  <a:pt x="6812" y="8068"/>
                </a:lnTo>
                <a:lnTo>
                  <a:pt x="6693" y="7948"/>
                </a:lnTo>
                <a:lnTo>
                  <a:pt x="6573" y="7888"/>
                </a:lnTo>
                <a:close/>
                <a:moveTo>
                  <a:pt x="20974" y="6753"/>
                </a:moveTo>
                <a:lnTo>
                  <a:pt x="20436" y="6992"/>
                </a:lnTo>
                <a:lnTo>
                  <a:pt x="19600" y="7470"/>
                </a:lnTo>
                <a:lnTo>
                  <a:pt x="18584" y="8068"/>
                </a:lnTo>
                <a:lnTo>
                  <a:pt x="17508" y="8785"/>
                </a:lnTo>
                <a:lnTo>
                  <a:pt x="16552" y="9561"/>
                </a:lnTo>
                <a:lnTo>
                  <a:pt x="16134" y="9980"/>
                </a:lnTo>
                <a:lnTo>
                  <a:pt x="15835" y="10338"/>
                </a:lnTo>
                <a:lnTo>
                  <a:pt x="15596" y="10697"/>
                </a:lnTo>
                <a:lnTo>
                  <a:pt x="15477" y="10996"/>
                </a:lnTo>
                <a:lnTo>
                  <a:pt x="15477" y="11294"/>
                </a:lnTo>
                <a:lnTo>
                  <a:pt x="15536" y="11414"/>
                </a:lnTo>
                <a:lnTo>
                  <a:pt x="15596" y="11533"/>
                </a:lnTo>
                <a:lnTo>
                  <a:pt x="15716" y="11474"/>
                </a:lnTo>
                <a:lnTo>
                  <a:pt x="15895" y="11354"/>
                </a:lnTo>
                <a:lnTo>
                  <a:pt x="16492" y="10876"/>
                </a:lnTo>
                <a:lnTo>
                  <a:pt x="18285" y="9263"/>
                </a:lnTo>
                <a:lnTo>
                  <a:pt x="20018" y="7590"/>
                </a:lnTo>
                <a:lnTo>
                  <a:pt x="20675" y="6992"/>
                </a:lnTo>
                <a:lnTo>
                  <a:pt x="20974" y="6753"/>
                </a:lnTo>
                <a:close/>
                <a:moveTo>
                  <a:pt x="6513" y="10816"/>
                </a:moveTo>
                <a:lnTo>
                  <a:pt x="6334" y="10876"/>
                </a:lnTo>
                <a:lnTo>
                  <a:pt x="6155" y="10996"/>
                </a:lnTo>
                <a:lnTo>
                  <a:pt x="6095" y="11175"/>
                </a:lnTo>
                <a:lnTo>
                  <a:pt x="6095" y="11354"/>
                </a:lnTo>
                <a:lnTo>
                  <a:pt x="6155" y="11533"/>
                </a:lnTo>
                <a:lnTo>
                  <a:pt x="6274" y="11653"/>
                </a:lnTo>
                <a:lnTo>
                  <a:pt x="6633" y="11653"/>
                </a:lnTo>
                <a:lnTo>
                  <a:pt x="6812" y="11533"/>
                </a:lnTo>
                <a:lnTo>
                  <a:pt x="6932" y="11414"/>
                </a:lnTo>
                <a:lnTo>
                  <a:pt x="6991" y="11294"/>
                </a:lnTo>
                <a:lnTo>
                  <a:pt x="7051" y="11115"/>
                </a:lnTo>
                <a:lnTo>
                  <a:pt x="6991" y="10996"/>
                </a:lnTo>
                <a:lnTo>
                  <a:pt x="6932" y="10876"/>
                </a:lnTo>
                <a:lnTo>
                  <a:pt x="6752" y="10816"/>
                </a:lnTo>
                <a:close/>
                <a:moveTo>
                  <a:pt x="22588" y="8127"/>
                </a:moveTo>
                <a:lnTo>
                  <a:pt x="22588" y="8904"/>
                </a:lnTo>
                <a:lnTo>
                  <a:pt x="22588" y="10398"/>
                </a:lnTo>
                <a:lnTo>
                  <a:pt x="22647" y="11175"/>
                </a:lnTo>
                <a:lnTo>
                  <a:pt x="22767" y="11832"/>
                </a:lnTo>
                <a:lnTo>
                  <a:pt x="22886" y="12071"/>
                </a:lnTo>
                <a:lnTo>
                  <a:pt x="23006" y="12250"/>
                </a:lnTo>
                <a:lnTo>
                  <a:pt x="23125" y="12370"/>
                </a:lnTo>
                <a:lnTo>
                  <a:pt x="23305" y="12370"/>
                </a:lnTo>
                <a:lnTo>
                  <a:pt x="23484" y="12250"/>
                </a:lnTo>
                <a:lnTo>
                  <a:pt x="23544" y="12071"/>
                </a:lnTo>
                <a:lnTo>
                  <a:pt x="23305" y="11055"/>
                </a:lnTo>
                <a:lnTo>
                  <a:pt x="23006" y="10099"/>
                </a:lnTo>
                <a:lnTo>
                  <a:pt x="22767" y="9083"/>
                </a:lnTo>
                <a:lnTo>
                  <a:pt x="22588" y="8127"/>
                </a:lnTo>
                <a:close/>
                <a:moveTo>
                  <a:pt x="4183" y="12549"/>
                </a:moveTo>
                <a:lnTo>
                  <a:pt x="3944" y="12609"/>
                </a:lnTo>
                <a:lnTo>
                  <a:pt x="3765" y="12728"/>
                </a:lnTo>
                <a:lnTo>
                  <a:pt x="3645" y="12908"/>
                </a:lnTo>
                <a:lnTo>
                  <a:pt x="3526" y="13147"/>
                </a:lnTo>
                <a:lnTo>
                  <a:pt x="3526" y="13386"/>
                </a:lnTo>
                <a:lnTo>
                  <a:pt x="3585" y="13565"/>
                </a:lnTo>
                <a:lnTo>
                  <a:pt x="3705" y="13685"/>
                </a:lnTo>
                <a:lnTo>
                  <a:pt x="3944" y="13744"/>
                </a:lnTo>
                <a:lnTo>
                  <a:pt x="4183" y="13685"/>
                </a:lnTo>
                <a:lnTo>
                  <a:pt x="4362" y="13565"/>
                </a:lnTo>
                <a:lnTo>
                  <a:pt x="4482" y="13386"/>
                </a:lnTo>
                <a:lnTo>
                  <a:pt x="4601" y="13147"/>
                </a:lnTo>
                <a:lnTo>
                  <a:pt x="4601" y="12908"/>
                </a:lnTo>
                <a:lnTo>
                  <a:pt x="4541" y="12728"/>
                </a:lnTo>
                <a:lnTo>
                  <a:pt x="4422" y="12609"/>
                </a:lnTo>
                <a:lnTo>
                  <a:pt x="4183" y="12549"/>
                </a:lnTo>
                <a:close/>
                <a:moveTo>
                  <a:pt x="6752" y="14700"/>
                </a:moveTo>
                <a:lnTo>
                  <a:pt x="6573" y="14760"/>
                </a:lnTo>
                <a:lnTo>
                  <a:pt x="6454" y="14760"/>
                </a:lnTo>
                <a:lnTo>
                  <a:pt x="6334" y="14880"/>
                </a:lnTo>
                <a:lnTo>
                  <a:pt x="6215" y="15059"/>
                </a:lnTo>
                <a:lnTo>
                  <a:pt x="6155" y="15298"/>
                </a:lnTo>
                <a:lnTo>
                  <a:pt x="6215" y="15597"/>
                </a:lnTo>
                <a:lnTo>
                  <a:pt x="6394" y="15776"/>
                </a:lnTo>
                <a:lnTo>
                  <a:pt x="6573" y="15896"/>
                </a:lnTo>
                <a:lnTo>
                  <a:pt x="6693" y="15896"/>
                </a:lnTo>
                <a:lnTo>
                  <a:pt x="6812" y="15836"/>
                </a:lnTo>
                <a:lnTo>
                  <a:pt x="6991" y="15776"/>
                </a:lnTo>
                <a:lnTo>
                  <a:pt x="7111" y="15656"/>
                </a:lnTo>
                <a:lnTo>
                  <a:pt x="7230" y="15477"/>
                </a:lnTo>
                <a:lnTo>
                  <a:pt x="7290" y="15298"/>
                </a:lnTo>
                <a:lnTo>
                  <a:pt x="7290" y="15119"/>
                </a:lnTo>
                <a:lnTo>
                  <a:pt x="7171" y="14999"/>
                </a:lnTo>
                <a:lnTo>
                  <a:pt x="7111" y="14880"/>
                </a:lnTo>
                <a:lnTo>
                  <a:pt x="6932" y="14760"/>
                </a:lnTo>
                <a:lnTo>
                  <a:pt x="6752" y="14700"/>
                </a:lnTo>
                <a:close/>
                <a:moveTo>
                  <a:pt x="3167" y="15597"/>
                </a:moveTo>
                <a:lnTo>
                  <a:pt x="2988" y="15716"/>
                </a:lnTo>
                <a:lnTo>
                  <a:pt x="2809" y="15836"/>
                </a:lnTo>
                <a:lnTo>
                  <a:pt x="2749" y="16135"/>
                </a:lnTo>
                <a:lnTo>
                  <a:pt x="2689" y="16314"/>
                </a:lnTo>
                <a:lnTo>
                  <a:pt x="2749" y="16493"/>
                </a:lnTo>
                <a:lnTo>
                  <a:pt x="2868" y="16553"/>
                </a:lnTo>
                <a:lnTo>
                  <a:pt x="3048" y="16613"/>
                </a:lnTo>
                <a:lnTo>
                  <a:pt x="3227" y="16613"/>
                </a:lnTo>
                <a:lnTo>
                  <a:pt x="3406" y="16553"/>
                </a:lnTo>
                <a:lnTo>
                  <a:pt x="3526" y="16493"/>
                </a:lnTo>
                <a:lnTo>
                  <a:pt x="3645" y="16314"/>
                </a:lnTo>
                <a:lnTo>
                  <a:pt x="3705" y="16015"/>
                </a:lnTo>
                <a:lnTo>
                  <a:pt x="3645" y="15836"/>
                </a:lnTo>
                <a:lnTo>
                  <a:pt x="3526" y="15716"/>
                </a:lnTo>
                <a:lnTo>
                  <a:pt x="3346" y="15597"/>
                </a:lnTo>
                <a:close/>
                <a:moveTo>
                  <a:pt x="8186" y="17688"/>
                </a:moveTo>
                <a:lnTo>
                  <a:pt x="8067" y="17748"/>
                </a:lnTo>
                <a:lnTo>
                  <a:pt x="7947" y="17808"/>
                </a:lnTo>
                <a:lnTo>
                  <a:pt x="7828" y="17987"/>
                </a:lnTo>
                <a:lnTo>
                  <a:pt x="7768" y="18166"/>
                </a:lnTo>
                <a:lnTo>
                  <a:pt x="7708" y="18405"/>
                </a:lnTo>
                <a:lnTo>
                  <a:pt x="7768" y="18584"/>
                </a:lnTo>
                <a:lnTo>
                  <a:pt x="7828" y="18764"/>
                </a:lnTo>
                <a:lnTo>
                  <a:pt x="7947" y="18824"/>
                </a:lnTo>
                <a:lnTo>
                  <a:pt x="8127" y="18824"/>
                </a:lnTo>
                <a:lnTo>
                  <a:pt x="8366" y="18764"/>
                </a:lnTo>
                <a:lnTo>
                  <a:pt x="8545" y="18644"/>
                </a:lnTo>
                <a:lnTo>
                  <a:pt x="8724" y="18525"/>
                </a:lnTo>
                <a:lnTo>
                  <a:pt x="8844" y="18465"/>
                </a:lnTo>
                <a:lnTo>
                  <a:pt x="8904" y="18345"/>
                </a:lnTo>
                <a:lnTo>
                  <a:pt x="8904" y="18286"/>
                </a:lnTo>
                <a:lnTo>
                  <a:pt x="8904" y="18166"/>
                </a:lnTo>
                <a:lnTo>
                  <a:pt x="8844" y="17927"/>
                </a:lnTo>
                <a:lnTo>
                  <a:pt x="8665" y="17808"/>
                </a:lnTo>
                <a:lnTo>
                  <a:pt x="8426" y="17688"/>
                </a:lnTo>
                <a:close/>
                <a:moveTo>
                  <a:pt x="5258" y="18883"/>
                </a:moveTo>
                <a:lnTo>
                  <a:pt x="5079" y="18943"/>
                </a:lnTo>
                <a:lnTo>
                  <a:pt x="4900" y="19063"/>
                </a:lnTo>
                <a:lnTo>
                  <a:pt x="4840" y="19242"/>
                </a:lnTo>
                <a:lnTo>
                  <a:pt x="4840" y="19421"/>
                </a:lnTo>
                <a:lnTo>
                  <a:pt x="4840" y="19600"/>
                </a:lnTo>
                <a:lnTo>
                  <a:pt x="4900" y="19780"/>
                </a:lnTo>
                <a:lnTo>
                  <a:pt x="5019" y="19959"/>
                </a:lnTo>
                <a:lnTo>
                  <a:pt x="5139" y="20019"/>
                </a:lnTo>
                <a:lnTo>
                  <a:pt x="5318" y="19959"/>
                </a:lnTo>
                <a:lnTo>
                  <a:pt x="5497" y="19839"/>
                </a:lnTo>
                <a:lnTo>
                  <a:pt x="5617" y="19660"/>
                </a:lnTo>
                <a:lnTo>
                  <a:pt x="5677" y="19421"/>
                </a:lnTo>
                <a:lnTo>
                  <a:pt x="5677" y="19182"/>
                </a:lnTo>
                <a:lnTo>
                  <a:pt x="5617" y="19003"/>
                </a:lnTo>
                <a:lnTo>
                  <a:pt x="5497" y="18883"/>
                </a:lnTo>
                <a:close/>
                <a:moveTo>
                  <a:pt x="7768" y="21094"/>
                </a:moveTo>
                <a:lnTo>
                  <a:pt x="7589" y="21214"/>
                </a:lnTo>
                <a:lnTo>
                  <a:pt x="7529" y="21393"/>
                </a:lnTo>
                <a:lnTo>
                  <a:pt x="7529" y="21572"/>
                </a:lnTo>
                <a:lnTo>
                  <a:pt x="7529" y="21692"/>
                </a:lnTo>
                <a:lnTo>
                  <a:pt x="7589" y="21871"/>
                </a:lnTo>
                <a:lnTo>
                  <a:pt x="7708" y="21931"/>
                </a:lnTo>
                <a:lnTo>
                  <a:pt x="7828" y="21931"/>
                </a:lnTo>
                <a:lnTo>
                  <a:pt x="8067" y="21752"/>
                </a:lnTo>
                <a:lnTo>
                  <a:pt x="8246" y="21453"/>
                </a:lnTo>
                <a:lnTo>
                  <a:pt x="8306" y="21333"/>
                </a:lnTo>
                <a:lnTo>
                  <a:pt x="8306" y="21214"/>
                </a:lnTo>
                <a:lnTo>
                  <a:pt x="8186" y="21094"/>
                </a:lnTo>
                <a:close/>
                <a:moveTo>
                  <a:pt x="11354" y="21991"/>
                </a:moveTo>
                <a:lnTo>
                  <a:pt x="11114" y="22050"/>
                </a:lnTo>
                <a:lnTo>
                  <a:pt x="10995" y="22110"/>
                </a:lnTo>
                <a:lnTo>
                  <a:pt x="10875" y="22289"/>
                </a:lnTo>
                <a:lnTo>
                  <a:pt x="10816" y="22409"/>
                </a:lnTo>
                <a:lnTo>
                  <a:pt x="10816" y="22588"/>
                </a:lnTo>
                <a:lnTo>
                  <a:pt x="10816" y="22767"/>
                </a:lnTo>
                <a:lnTo>
                  <a:pt x="10935" y="22887"/>
                </a:lnTo>
                <a:lnTo>
                  <a:pt x="11114" y="22947"/>
                </a:lnTo>
                <a:lnTo>
                  <a:pt x="11354" y="22947"/>
                </a:lnTo>
                <a:lnTo>
                  <a:pt x="11473" y="22827"/>
                </a:lnTo>
                <a:lnTo>
                  <a:pt x="11593" y="22708"/>
                </a:lnTo>
                <a:lnTo>
                  <a:pt x="11652" y="22528"/>
                </a:lnTo>
                <a:lnTo>
                  <a:pt x="11652" y="22349"/>
                </a:lnTo>
                <a:lnTo>
                  <a:pt x="11593" y="22170"/>
                </a:lnTo>
                <a:lnTo>
                  <a:pt x="11533" y="22050"/>
                </a:lnTo>
                <a:lnTo>
                  <a:pt x="11354" y="21991"/>
                </a:lnTo>
                <a:close/>
                <a:moveTo>
                  <a:pt x="5079" y="21871"/>
                </a:moveTo>
                <a:lnTo>
                  <a:pt x="4840" y="21931"/>
                </a:lnTo>
                <a:lnTo>
                  <a:pt x="4721" y="21991"/>
                </a:lnTo>
                <a:lnTo>
                  <a:pt x="4601" y="22170"/>
                </a:lnTo>
                <a:lnTo>
                  <a:pt x="4482" y="22349"/>
                </a:lnTo>
                <a:lnTo>
                  <a:pt x="4482" y="22528"/>
                </a:lnTo>
                <a:lnTo>
                  <a:pt x="4482" y="22708"/>
                </a:lnTo>
                <a:lnTo>
                  <a:pt x="4601" y="22827"/>
                </a:lnTo>
                <a:lnTo>
                  <a:pt x="4661" y="22947"/>
                </a:lnTo>
                <a:lnTo>
                  <a:pt x="4840" y="23006"/>
                </a:lnTo>
                <a:lnTo>
                  <a:pt x="4960" y="23066"/>
                </a:lnTo>
                <a:lnTo>
                  <a:pt x="5079" y="23066"/>
                </a:lnTo>
                <a:lnTo>
                  <a:pt x="5199" y="23006"/>
                </a:lnTo>
                <a:lnTo>
                  <a:pt x="5378" y="22827"/>
                </a:lnTo>
                <a:lnTo>
                  <a:pt x="5497" y="22588"/>
                </a:lnTo>
                <a:lnTo>
                  <a:pt x="5557" y="22349"/>
                </a:lnTo>
                <a:lnTo>
                  <a:pt x="5497" y="22110"/>
                </a:lnTo>
                <a:lnTo>
                  <a:pt x="5318" y="21931"/>
                </a:lnTo>
                <a:lnTo>
                  <a:pt x="5199" y="21871"/>
                </a:lnTo>
                <a:close/>
                <a:moveTo>
                  <a:pt x="7171" y="24919"/>
                </a:moveTo>
                <a:lnTo>
                  <a:pt x="6932" y="25038"/>
                </a:lnTo>
                <a:lnTo>
                  <a:pt x="6812" y="25217"/>
                </a:lnTo>
                <a:lnTo>
                  <a:pt x="6752" y="25397"/>
                </a:lnTo>
                <a:lnTo>
                  <a:pt x="6752" y="25636"/>
                </a:lnTo>
                <a:lnTo>
                  <a:pt x="6812" y="25815"/>
                </a:lnTo>
                <a:lnTo>
                  <a:pt x="6932" y="25934"/>
                </a:lnTo>
                <a:lnTo>
                  <a:pt x="7111" y="25994"/>
                </a:lnTo>
                <a:lnTo>
                  <a:pt x="7350" y="25934"/>
                </a:lnTo>
                <a:lnTo>
                  <a:pt x="7469" y="25815"/>
                </a:lnTo>
                <a:lnTo>
                  <a:pt x="7529" y="25695"/>
                </a:lnTo>
                <a:lnTo>
                  <a:pt x="7589" y="25516"/>
                </a:lnTo>
                <a:lnTo>
                  <a:pt x="7589" y="25337"/>
                </a:lnTo>
                <a:lnTo>
                  <a:pt x="7529" y="25158"/>
                </a:lnTo>
                <a:lnTo>
                  <a:pt x="7469" y="25038"/>
                </a:lnTo>
                <a:lnTo>
                  <a:pt x="7350" y="24978"/>
                </a:lnTo>
                <a:lnTo>
                  <a:pt x="7171" y="24919"/>
                </a:lnTo>
                <a:close/>
                <a:moveTo>
                  <a:pt x="13684" y="25158"/>
                </a:moveTo>
                <a:lnTo>
                  <a:pt x="13445" y="25337"/>
                </a:lnTo>
                <a:lnTo>
                  <a:pt x="13266" y="25636"/>
                </a:lnTo>
                <a:lnTo>
                  <a:pt x="13206" y="25755"/>
                </a:lnTo>
                <a:lnTo>
                  <a:pt x="13266" y="25875"/>
                </a:lnTo>
                <a:lnTo>
                  <a:pt x="13325" y="25994"/>
                </a:lnTo>
                <a:lnTo>
                  <a:pt x="13564" y="25994"/>
                </a:lnTo>
                <a:lnTo>
                  <a:pt x="13744" y="25934"/>
                </a:lnTo>
                <a:lnTo>
                  <a:pt x="13863" y="25875"/>
                </a:lnTo>
                <a:lnTo>
                  <a:pt x="13983" y="25695"/>
                </a:lnTo>
                <a:lnTo>
                  <a:pt x="13983" y="25516"/>
                </a:lnTo>
                <a:lnTo>
                  <a:pt x="13983" y="25397"/>
                </a:lnTo>
                <a:lnTo>
                  <a:pt x="13923" y="25217"/>
                </a:lnTo>
                <a:lnTo>
                  <a:pt x="13803" y="25158"/>
                </a:lnTo>
                <a:close/>
                <a:moveTo>
                  <a:pt x="11114" y="25815"/>
                </a:moveTo>
                <a:lnTo>
                  <a:pt x="10875" y="25875"/>
                </a:lnTo>
                <a:lnTo>
                  <a:pt x="10756" y="25994"/>
                </a:lnTo>
                <a:lnTo>
                  <a:pt x="10636" y="26114"/>
                </a:lnTo>
                <a:lnTo>
                  <a:pt x="10577" y="26293"/>
                </a:lnTo>
                <a:lnTo>
                  <a:pt x="10577" y="26472"/>
                </a:lnTo>
                <a:lnTo>
                  <a:pt x="10577" y="26592"/>
                </a:lnTo>
                <a:lnTo>
                  <a:pt x="10696" y="26711"/>
                </a:lnTo>
                <a:lnTo>
                  <a:pt x="10875" y="26771"/>
                </a:lnTo>
                <a:lnTo>
                  <a:pt x="11114" y="26711"/>
                </a:lnTo>
                <a:lnTo>
                  <a:pt x="11234" y="26592"/>
                </a:lnTo>
                <a:lnTo>
                  <a:pt x="11354" y="26472"/>
                </a:lnTo>
                <a:lnTo>
                  <a:pt x="11413" y="26293"/>
                </a:lnTo>
                <a:lnTo>
                  <a:pt x="11413" y="26114"/>
                </a:lnTo>
                <a:lnTo>
                  <a:pt x="11413" y="25994"/>
                </a:lnTo>
                <a:lnTo>
                  <a:pt x="11294" y="25875"/>
                </a:lnTo>
                <a:lnTo>
                  <a:pt x="11114" y="25815"/>
                </a:lnTo>
                <a:close/>
                <a:moveTo>
                  <a:pt x="23364" y="26173"/>
                </a:moveTo>
                <a:lnTo>
                  <a:pt x="23245" y="26233"/>
                </a:lnTo>
                <a:lnTo>
                  <a:pt x="23125" y="26293"/>
                </a:lnTo>
                <a:lnTo>
                  <a:pt x="23066" y="26472"/>
                </a:lnTo>
                <a:lnTo>
                  <a:pt x="23066" y="26592"/>
                </a:lnTo>
                <a:lnTo>
                  <a:pt x="23066" y="26771"/>
                </a:lnTo>
                <a:lnTo>
                  <a:pt x="23185" y="26950"/>
                </a:lnTo>
                <a:lnTo>
                  <a:pt x="23364" y="27010"/>
                </a:lnTo>
                <a:lnTo>
                  <a:pt x="23484" y="27010"/>
                </a:lnTo>
                <a:lnTo>
                  <a:pt x="23663" y="26890"/>
                </a:lnTo>
                <a:lnTo>
                  <a:pt x="23723" y="26771"/>
                </a:lnTo>
                <a:lnTo>
                  <a:pt x="23842" y="26651"/>
                </a:lnTo>
                <a:lnTo>
                  <a:pt x="23842" y="26472"/>
                </a:lnTo>
                <a:lnTo>
                  <a:pt x="23783" y="26353"/>
                </a:lnTo>
                <a:lnTo>
                  <a:pt x="23663" y="26233"/>
                </a:lnTo>
                <a:lnTo>
                  <a:pt x="23484" y="26173"/>
                </a:lnTo>
                <a:close/>
                <a:moveTo>
                  <a:pt x="20795" y="26173"/>
                </a:moveTo>
                <a:lnTo>
                  <a:pt x="20675" y="26233"/>
                </a:lnTo>
                <a:lnTo>
                  <a:pt x="20556" y="26353"/>
                </a:lnTo>
                <a:lnTo>
                  <a:pt x="20436" y="26532"/>
                </a:lnTo>
                <a:lnTo>
                  <a:pt x="20377" y="26711"/>
                </a:lnTo>
                <a:lnTo>
                  <a:pt x="20436" y="26890"/>
                </a:lnTo>
                <a:lnTo>
                  <a:pt x="20496" y="27070"/>
                </a:lnTo>
                <a:lnTo>
                  <a:pt x="20616" y="27189"/>
                </a:lnTo>
                <a:lnTo>
                  <a:pt x="20914" y="27189"/>
                </a:lnTo>
                <a:lnTo>
                  <a:pt x="21034" y="27070"/>
                </a:lnTo>
                <a:lnTo>
                  <a:pt x="21094" y="26890"/>
                </a:lnTo>
                <a:lnTo>
                  <a:pt x="21153" y="26711"/>
                </a:lnTo>
                <a:lnTo>
                  <a:pt x="21153" y="26532"/>
                </a:lnTo>
                <a:lnTo>
                  <a:pt x="21034" y="26353"/>
                </a:lnTo>
                <a:lnTo>
                  <a:pt x="20914" y="26233"/>
                </a:lnTo>
                <a:lnTo>
                  <a:pt x="20795" y="26173"/>
                </a:lnTo>
                <a:close/>
                <a:moveTo>
                  <a:pt x="17329" y="27189"/>
                </a:moveTo>
                <a:lnTo>
                  <a:pt x="17090" y="27249"/>
                </a:lnTo>
                <a:lnTo>
                  <a:pt x="16971" y="27369"/>
                </a:lnTo>
                <a:lnTo>
                  <a:pt x="16851" y="27488"/>
                </a:lnTo>
                <a:lnTo>
                  <a:pt x="16731" y="27667"/>
                </a:lnTo>
                <a:lnTo>
                  <a:pt x="16731" y="27847"/>
                </a:lnTo>
                <a:lnTo>
                  <a:pt x="16791" y="28026"/>
                </a:lnTo>
                <a:lnTo>
                  <a:pt x="16911" y="28145"/>
                </a:lnTo>
                <a:lnTo>
                  <a:pt x="17090" y="28265"/>
                </a:lnTo>
                <a:lnTo>
                  <a:pt x="17329" y="28205"/>
                </a:lnTo>
                <a:lnTo>
                  <a:pt x="17508" y="28145"/>
                </a:lnTo>
                <a:lnTo>
                  <a:pt x="17628" y="27966"/>
                </a:lnTo>
                <a:lnTo>
                  <a:pt x="17688" y="27787"/>
                </a:lnTo>
                <a:lnTo>
                  <a:pt x="17688" y="27548"/>
                </a:lnTo>
                <a:lnTo>
                  <a:pt x="17628" y="27369"/>
                </a:lnTo>
                <a:lnTo>
                  <a:pt x="17508" y="27249"/>
                </a:lnTo>
                <a:lnTo>
                  <a:pt x="17329" y="27189"/>
                </a:lnTo>
                <a:close/>
                <a:moveTo>
                  <a:pt x="13624" y="27309"/>
                </a:moveTo>
                <a:lnTo>
                  <a:pt x="13445" y="27369"/>
                </a:lnTo>
                <a:lnTo>
                  <a:pt x="13325" y="27488"/>
                </a:lnTo>
                <a:lnTo>
                  <a:pt x="13266" y="27667"/>
                </a:lnTo>
                <a:lnTo>
                  <a:pt x="13206" y="27847"/>
                </a:lnTo>
                <a:lnTo>
                  <a:pt x="13206" y="28026"/>
                </a:lnTo>
                <a:lnTo>
                  <a:pt x="13266" y="28205"/>
                </a:lnTo>
                <a:lnTo>
                  <a:pt x="13385" y="28265"/>
                </a:lnTo>
                <a:lnTo>
                  <a:pt x="13505" y="28325"/>
                </a:lnTo>
                <a:lnTo>
                  <a:pt x="13744" y="28325"/>
                </a:lnTo>
                <a:lnTo>
                  <a:pt x="13863" y="28145"/>
                </a:lnTo>
                <a:lnTo>
                  <a:pt x="13983" y="28026"/>
                </a:lnTo>
                <a:lnTo>
                  <a:pt x="14043" y="27787"/>
                </a:lnTo>
                <a:lnTo>
                  <a:pt x="14043" y="27608"/>
                </a:lnTo>
                <a:lnTo>
                  <a:pt x="13923" y="27428"/>
                </a:lnTo>
                <a:lnTo>
                  <a:pt x="13803" y="27309"/>
                </a:lnTo>
                <a:close/>
                <a:moveTo>
                  <a:pt x="9202" y="27369"/>
                </a:moveTo>
                <a:lnTo>
                  <a:pt x="8963" y="27428"/>
                </a:lnTo>
                <a:lnTo>
                  <a:pt x="8784" y="27548"/>
                </a:lnTo>
                <a:lnTo>
                  <a:pt x="8605" y="27727"/>
                </a:lnTo>
                <a:lnTo>
                  <a:pt x="8545" y="27966"/>
                </a:lnTo>
                <a:lnTo>
                  <a:pt x="8545" y="28205"/>
                </a:lnTo>
                <a:lnTo>
                  <a:pt x="8605" y="28384"/>
                </a:lnTo>
                <a:lnTo>
                  <a:pt x="8724" y="28504"/>
                </a:lnTo>
                <a:lnTo>
                  <a:pt x="8963" y="28564"/>
                </a:lnTo>
                <a:lnTo>
                  <a:pt x="9202" y="28504"/>
                </a:lnTo>
                <a:lnTo>
                  <a:pt x="9382" y="28384"/>
                </a:lnTo>
                <a:lnTo>
                  <a:pt x="9561" y="28205"/>
                </a:lnTo>
                <a:lnTo>
                  <a:pt x="9621" y="27966"/>
                </a:lnTo>
                <a:lnTo>
                  <a:pt x="9621" y="27727"/>
                </a:lnTo>
                <a:lnTo>
                  <a:pt x="9561" y="27548"/>
                </a:lnTo>
                <a:lnTo>
                  <a:pt x="9441" y="27428"/>
                </a:lnTo>
                <a:lnTo>
                  <a:pt x="9202" y="27369"/>
                </a:lnTo>
                <a:close/>
                <a:moveTo>
                  <a:pt x="18763" y="28504"/>
                </a:moveTo>
                <a:lnTo>
                  <a:pt x="18644" y="28623"/>
                </a:lnTo>
                <a:lnTo>
                  <a:pt x="18524" y="28743"/>
                </a:lnTo>
                <a:lnTo>
                  <a:pt x="18464" y="28922"/>
                </a:lnTo>
                <a:lnTo>
                  <a:pt x="18464" y="29101"/>
                </a:lnTo>
                <a:lnTo>
                  <a:pt x="18524" y="29221"/>
                </a:lnTo>
                <a:lnTo>
                  <a:pt x="18644" y="29340"/>
                </a:lnTo>
                <a:lnTo>
                  <a:pt x="19002" y="29340"/>
                </a:lnTo>
                <a:lnTo>
                  <a:pt x="19122" y="29221"/>
                </a:lnTo>
                <a:lnTo>
                  <a:pt x="19241" y="29101"/>
                </a:lnTo>
                <a:lnTo>
                  <a:pt x="19301" y="28922"/>
                </a:lnTo>
                <a:lnTo>
                  <a:pt x="19301" y="28743"/>
                </a:lnTo>
                <a:lnTo>
                  <a:pt x="19241" y="28623"/>
                </a:lnTo>
                <a:lnTo>
                  <a:pt x="19122" y="28504"/>
                </a:lnTo>
                <a:close/>
                <a:moveTo>
                  <a:pt x="20556" y="1196"/>
                </a:moveTo>
                <a:lnTo>
                  <a:pt x="21153" y="1255"/>
                </a:lnTo>
                <a:lnTo>
                  <a:pt x="22289" y="1375"/>
                </a:lnTo>
                <a:lnTo>
                  <a:pt x="23424" y="1614"/>
                </a:lnTo>
                <a:lnTo>
                  <a:pt x="24500" y="1973"/>
                </a:lnTo>
                <a:lnTo>
                  <a:pt x="23603" y="2929"/>
                </a:lnTo>
                <a:lnTo>
                  <a:pt x="23066" y="3526"/>
                </a:lnTo>
                <a:lnTo>
                  <a:pt x="22886" y="3765"/>
                </a:lnTo>
                <a:lnTo>
                  <a:pt x="22886" y="3885"/>
                </a:lnTo>
                <a:lnTo>
                  <a:pt x="23006" y="3885"/>
                </a:lnTo>
                <a:lnTo>
                  <a:pt x="23125" y="3765"/>
                </a:lnTo>
                <a:lnTo>
                  <a:pt x="23603" y="3407"/>
                </a:lnTo>
                <a:lnTo>
                  <a:pt x="24380" y="2809"/>
                </a:lnTo>
                <a:lnTo>
                  <a:pt x="24918" y="2510"/>
                </a:lnTo>
                <a:lnTo>
                  <a:pt x="25157" y="2391"/>
                </a:lnTo>
                <a:lnTo>
                  <a:pt x="25336" y="2391"/>
                </a:lnTo>
                <a:lnTo>
                  <a:pt x="25516" y="2451"/>
                </a:lnTo>
                <a:lnTo>
                  <a:pt x="25755" y="2510"/>
                </a:lnTo>
                <a:lnTo>
                  <a:pt x="26352" y="2869"/>
                </a:lnTo>
                <a:lnTo>
                  <a:pt x="27368" y="3407"/>
                </a:lnTo>
                <a:lnTo>
                  <a:pt x="28324" y="4064"/>
                </a:lnTo>
                <a:lnTo>
                  <a:pt x="29280" y="4721"/>
                </a:lnTo>
                <a:lnTo>
                  <a:pt x="30176" y="5438"/>
                </a:lnTo>
                <a:lnTo>
                  <a:pt x="30953" y="6155"/>
                </a:lnTo>
                <a:lnTo>
                  <a:pt x="31670" y="6932"/>
                </a:lnTo>
                <a:lnTo>
                  <a:pt x="32268" y="7769"/>
                </a:lnTo>
                <a:lnTo>
                  <a:pt x="32806" y="8665"/>
                </a:lnTo>
                <a:lnTo>
                  <a:pt x="33224" y="9561"/>
                </a:lnTo>
                <a:lnTo>
                  <a:pt x="33582" y="10518"/>
                </a:lnTo>
                <a:lnTo>
                  <a:pt x="33822" y="11533"/>
                </a:lnTo>
                <a:lnTo>
                  <a:pt x="33881" y="12609"/>
                </a:lnTo>
                <a:lnTo>
                  <a:pt x="33941" y="13804"/>
                </a:lnTo>
                <a:lnTo>
                  <a:pt x="33822" y="14939"/>
                </a:lnTo>
                <a:lnTo>
                  <a:pt x="33642" y="16075"/>
                </a:lnTo>
                <a:lnTo>
                  <a:pt x="33343" y="17210"/>
                </a:lnTo>
                <a:lnTo>
                  <a:pt x="32985" y="18345"/>
                </a:lnTo>
                <a:lnTo>
                  <a:pt x="32567" y="19421"/>
                </a:lnTo>
                <a:lnTo>
                  <a:pt x="32029" y="20497"/>
                </a:lnTo>
                <a:lnTo>
                  <a:pt x="31491" y="21572"/>
                </a:lnTo>
                <a:lnTo>
                  <a:pt x="30834" y="22528"/>
                </a:lnTo>
                <a:lnTo>
                  <a:pt x="30117" y="23484"/>
                </a:lnTo>
                <a:lnTo>
                  <a:pt x="29340" y="24440"/>
                </a:lnTo>
                <a:lnTo>
                  <a:pt x="28563" y="25277"/>
                </a:lnTo>
                <a:lnTo>
                  <a:pt x="27726" y="26114"/>
                </a:lnTo>
                <a:lnTo>
                  <a:pt x="26830" y="26831"/>
                </a:lnTo>
                <a:lnTo>
                  <a:pt x="25874" y="27548"/>
                </a:lnTo>
                <a:lnTo>
                  <a:pt x="24918" y="28145"/>
                </a:lnTo>
                <a:lnTo>
                  <a:pt x="23783" y="28803"/>
                </a:lnTo>
                <a:lnTo>
                  <a:pt x="22588" y="29281"/>
                </a:lnTo>
                <a:lnTo>
                  <a:pt x="21392" y="29699"/>
                </a:lnTo>
                <a:lnTo>
                  <a:pt x="20197" y="30057"/>
                </a:lnTo>
                <a:lnTo>
                  <a:pt x="18942" y="30297"/>
                </a:lnTo>
                <a:lnTo>
                  <a:pt x="17688" y="30416"/>
                </a:lnTo>
                <a:lnTo>
                  <a:pt x="16373" y="30476"/>
                </a:lnTo>
                <a:lnTo>
                  <a:pt x="15118" y="30416"/>
                </a:lnTo>
                <a:lnTo>
                  <a:pt x="15357" y="30416"/>
                </a:lnTo>
                <a:lnTo>
                  <a:pt x="15477" y="30297"/>
                </a:lnTo>
                <a:lnTo>
                  <a:pt x="15656" y="30057"/>
                </a:lnTo>
                <a:lnTo>
                  <a:pt x="15775" y="29699"/>
                </a:lnTo>
                <a:lnTo>
                  <a:pt x="15835" y="29520"/>
                </a:lnTo>
                <a:lnTo>
                  <a:pt x="15775" y="29340"/>
                </a:lnTo>
                <a:lnTo>
                  <a:pt x="15716" y="29221"/>
                </a:lnTo>
                <a:lnTo>
                  <a:pt x="15656" y="29101"/>
                </a:lnTo>
                <a:lnTo>
                  <a:pt x="15297" y="29101"/>
                </a:lnTo>
                <a:lnTo>
                  <a:pt x="15058" y="29161"/>
                </a:lnTo>
                <a:lnTo>
                  <a:pt x="14879" y="29400"/>
                </a:lnTo>
                <a:lnTo>
                  <a:pt x="14760" y="29639"/>
                </a:lnTo>
                <a:lnTo>
                  <a:pt x="14760" y="29818"/>
                </a:lnTo>
                <a:lnTo>
                  <a:pt x="14879" y="30117"/>
                </a:lnTo>
                <a:lnTo>
                  <a:pt x="14999" y="30297"/>
                </a:lnTo>
                <a:lnTo>
                  <a:pt x="15054" y="30407"/>
                </a:lnTo>
                <a:lnTo>
                  <a:pt x="15054" y="30407"/>
                </a:lnTo>
                <a:lnTo>
                  <a:pt x="13863" y="30237"/>
                </a:lnTo>
                <a:lnTo>
                  <a:pt x="12608" y="29998"/>
                </a:lnTo>
                <a:lnTo>
                  <a:pt x="11413" y="29699"/>
                </a:lnTo>
                <a:lnTo>
                  <a:pt x="10218" y="29221"/>
                </a:lnTo>
                <a:lnTo>
                  <a:pt x="9023" y="28683"/>
                </a:lnTo>
                <a:lnTo>
                  <a:pt x="7947" y="28086"/>
                </a:lnTo>
                <a:lnTo>
                  <a:pt x="6872" y="27369"/>
                </a:lnTo>
                <a:lnTo>
                  <a:pt x="5856" y="26592"/>
                </a:lnTo>
                <a:lnTo>
                  <a:pt x="5019" y="25815"/>
                </a:lnTo>
                <a:lnTo>
                  <a:pt x="4243" y="24978"/>
                </a:lnTo>
                <a:lnTo>
                  <a:pt x="3526" y="24022"/>
                </a:lnTo>
                <a:lnTo>
                  <a:pt x="2928" y="23066"/>
                </a:lnTo>
                <a:lnTo>
                  <a:pt x="2330" y="22050"/>
                </a:lnTo>
                <a:lnTo>
                  <a:pt x="1852" y="20915"/>
                </a:lnTo>
                <a:lnTo>
                  <a:pt x="1494" y="19839"/>
                </a:lnTo>
                <a:lnTo>
                  <a:pt x="1613" y="19720"/>
                </a:lnTo>
                <a:lnTo>
                  <a:pt x="1733" y="19600"/>
                </a:lnTo>
                <a:lnTo>
                  <a:pt x="1793" y="19481"/>
                </a:lnTo>
                <a:lnTo>
                  <a:pt x="1852" y="19302"/>
                </a:lnTo>
                <a:lnTo>
                  <a:pt x="1733" y="19063"/>
                </a:lnTo>
                <a:lnTo>
                  <a:pt x="1554" y="18824"/>
                </a:lnTo>
                <a:lnTo>
                  <a:pt x="1315" y="18525"/>
                </a:lnTo>
                <a:lnTo>
                  <a:pt x="1135" y="18226"/>
                </a:lnTo>
                <a:lnTo>
                  <a:pt x="1076" y="17927"/>
                </a:lnTo>
                <a:lnTo>
                  <a:pt x="1016" y="17628"/>
                </a:lnTo>
                <a:lnTo>
                  <a:pt x="1016" y="16971"/>
                </a:lnTo>
                <a:lnTo>
                  <a:pt x="1076" y="15656"/>
                </a:lnTo>
                <a:lnTo>
                  <a:pt x="1135" y="14999"/>
                </a:lnTo>
                <a:lnTo>
                  <a:pt x="1255" y="14342"/>
                </a:lnTo>
                <a:lnTo>
                  <a:pt x="1434" y="13744"/>
                </a:lnTo>
                <a:lnTo>
                  <a:pt x="1613" y="13087"/>
                </a:lnTo>
                <a:lnTo>
                  <a:pt x="2091" y="11892"/>
                </a:lnTo>
                <a:lnTo>
                  <a:pt x="2689" y="10697"/>
                </a:lnTo>
                <a:lnTo>
                  <a:pt x="2868" y="10876"/>
                </a:lnTo>
                <a:lnTo>
                  <a:pt x="3048" y="10876"/>
                </a:lnTo>
                <a:lnTo>
                  <a:pt x="3227" y="10816"/>
                </a:lnTo>
                <a:lnTo>
                  <a:pt x="3346" y="10637"/>
                </a:lnTo>
                <a:lnTo>
                  <a:pt x="3406" y="10458"/>
                </a:lnTo>
                <a:lnTo>
                  <a:pt x="3406" y="10279"/>
                </a:lnTo>
                <a:lnTo>
                  <a:pt x="3287" y="10099"/>
                </a:lnTo>
                <a:lnTo>
                  <a:pt x="3107" y="9980"/>
                </a:lnTo>
                <a:lnTo>
                  <a:pt x="3884" y="8844"/>
                </a:lnTo>
                <a:lnTo>
                  <a:pt x="4780" y="7709"/>
                </a:lnTo>
                <a:lnTo>
                  <a:pt x="5677" y="6633"/>
                </a:lnTo>
                <a:lnTo>
                  <a:pt x="6752" y="5618"/>
                </a:lnTo>
                <a:lnTo>
                  <a:pt x="7828" y="4721"/>
                </a:lnTo>
                <a:lnTo>
                  <a:pt x="8963" y="3885"/>
                </a:lnTo>
                <a:lnTo>
                  <a:pt x="10158" y="3108"/>
                </a:lnTo>
                <a:lnTo>
                  <a:pt x="11473" y="2510"/>
                </a:lnTo>
                <a:lnTo>
                  <a:pt x="12668" y="1973"/>
                </a:lnTo>
                <a:lnTo>
                  <a:pt x="13983" y="1614"/>
                </a:lnTo>
                <a:lnTo>
                  <a:pt x="14640" y="1435"/>
                </a:lnTo>
                <a:lnTo>
                  <a:pt x="15297" y="1375"/>
                </a:lnTo>
                <a:lnTo>
                  <a:pt x="15955" y="1315"/>
                </a:lnTo>
                <a:lnTo>
                  <a:pt x="16612" y="1255"/>
                </a:lnTo>
                <a:lnTo>
                  <a:pt x="17688" y="1435"/>
                </a:lnTo>
                <a:lnTo>
                  <a:pt x="19480" y="1853"/>
                </a:lnTo>
                <a:lnTo>
                  <a:pt x="21094" y="2271"/>
                </a:lnTo>
                <a:lnTo>
                  <a:pt x="21631" y="2451"/>
                </a:lnTo>
                <a:lnTo>
                  <a:pt x="21751" y="2510"/>
                </a:lnTo>
                <a:lnTo>
                  <a:pt x="21751" y="2570"/>
                </a:lnTo>
                <a:lnTo>
                  <a:pt x="21811" y="2451"/>
                </a:lnTo>
                <a:lnTo>
                  <a:pt x="21751" y="2391"/>
                </a:lnTo>
                <a:lnTo>
                  <a:pt x="21631" y="2212"/>
                </a:lnTo>
                <a:lnTo>
                  <a:pt x="21392" y="1973"/>
                </a:lnTo>
                <a:lnTo>
                  <a:pt x="21034" y="1793"/>
                </a:lnTo>
                <a:lnTo>
                  <a:pt x="20377" y="1435"/>
                </a:lnTo>
                <a:lnTo>
                  <a:pt x="19958" y="1255"/>
                </a:lnTo>
                <a:lnTo>
                  <a:pt x="20556" y="1196"/>
                </a:lnTo>
                <a:close/>
                <a:moveTo>
                  <a:pt x="20974" y="1"/>
                </a:moveTo>
                <a:lnTo>
                  <a:pt x="20377" y="60"/>
                </a:lnTo>
                <a:lnTo>
                  <a:pt x="19779" y="180"/>
                </a:lnTo>
                <a:lnTo>
                  <a:pt x="18644" y="359"/>
                </a:lnTo>
                <a:lnTo>
                  <a:pt x="17568" y="479"/>
                </a:lnTo>
                <a:lnTo>
                  <a:pt x="16373" y="538"/>
                </a:lnTo>
                <a:lnTo>
                  <a:pt x="15178" y="538"/>
                </a:lnTo>
                <a:lnTo>
                  <a:pt x="14580" y="598"/>
                </a:lnTo>
                <a:lnTo>
                  <a:pt x="13983" y="658"/>
                </a:lnTo>
                <a:lnTo>
                  <a:pt x="13385" y="777"/>
                </a:lnTo>
                <a:lnTo>
                  <a:pt x="12728" y="957"/>
                </a:lnTo>
                <a:lnTo>
                  <a:pt x="11473" y="1435"/>
                </a:lnTo>
                <a:lnTo>
                  <a:pt x="10218" y="2032"/>
                </a:lnTo>
                <a:lnTo>
                  <a:pt x="9023" y="2690"/>
                </a:lnTo>
                <a:lnTo>
                  <a:pt x="7888" y="3466"/>
                </a:lnTo>
                <a:lnTo>
                  <a:pt x="6872" y="4303"/>
                </a:lnTo>
                <a:lnTo>
                  <a:pt x="5856" y="5140"/>
                </a:lnTo>
                <a:lnTo>
                  <a:pt x="4900" y="6096"/>
                </a:lnTo>
                <a:lnTo>
                  <a:pt x="4004" y="7052"/>
                </a:lnTo>
                <a:lnTo>
                  <a:pt x="3167" y="8127"/>
                </a:lnTo>
                <a:lnTo>
                  <a:pt x="2390" y="9203"/>
                </a:lnTo>
                <a:lnTo>
                  <a:pt x="1733" y="10338"/>
                </a:lnTo>
                <a:lnTo>
                  <a:pt x="1135" y="11533"/>
                </a:lnTo>
                <a:lnTo>
                  <a:pt x="657" y="12788"/>
                </a:lnTo>
                <a:lnTo>
                  <a:pt x="299" y="14043"/>
                </a:lnTo>
                <a:lnTo>
                  <a:pt x="60" y="15298"/>
                </a:lnTo>
                <a:lnTo>
                  <a:pt x="0" y="16613"/>
                </a:lnTo>
                <a:lnTo>
                  <a:pt x="60" y="17867"/>
                </a:lnTo>
                <a:lnTo>
                  <a:pt x="239" y="19063"/>
                </a:lnTo>
                <a:lnTo>
                  <a:pt x="478" y="20317"/>
                </a:lnTo>
                <a:lnTo>
                  <a:pt x="896" y="21512"/>
                </a:lnTo>
                <a:lnTo>
                  <a:pt x="1374" y="22648"/>
                </a:lnTo>
                <a:lnTo>
                  <a:pt x="2032" y="23723"/>
                </a:lnTo>
                <a:lnTo>
                  <a:pt x="2689" y="24799"/>
                </a:lnTo>
                <a:lnTo>
                  <a:pt x="3466" y="25815"/>
                </a:lnTo>
                <a:lnTo>
                  <a:pt x="4362" y="26771"/>
                </a:lnTo>
                <a:lnTo>
                  <a:pt x="5318" y="27608"/>
                </a:lnTo>
                <a:lnTo>
                  <a:pt x="6334" y="28444"/>
                </a:lnTo>
                <a:lnTo>
                  <a:pt x="7469" y="29161"/>
                </a:lnTo>
                <a:lnTo>
                  <a:pt x="8545" y="29759"/>
                </a:lnTo>
                <a:lnTo>
                  <a:pt x="9680" y="30297"/>
                </a:lnTo>
                <a:lnTo>
                  <a:pt x="10875" y="30715"/>
                </a:lnTo>
                <a:lnTo>
                  <a:pt x="12071" y="31073"/>
                </a:lnTo>
                <a:lnTo>
                  <a:pt x="13266" y="31312"/>
                </a:lnTo>
                <a:lnTo>
                  <a:pt x="14521" y="31492"/>
                </a:lnTo>
                <a:lnTo>
                  <a:pt x="15716" y="31611"/>
                </a:lnTo>
                <a:lnTo>
                  <a:pt x="16971" y="31611"/>
                </a:lnTo>
                <a:lnTo>
                  <a:pt x="18225" y="31492"/>
                </a:lnTo>
                <a:lnTo>
                  <a:pt x="19420" y="31372"/>
                </a:lnTo>
                <a:lnTo>
                  <a:pt x="20616" y="31073"/>
                </a:lnTo>
                <a:lnTo>
                  <a:pt x="21811" y="30775"/>
                </a:lnTo>
                <a:lnTo>
                  <a:pt x="23006" y="30356"/>
                </a:lnTo>
                <a:lnTo>
                  <a:pt x="24141" y="29818"/>
                </a:lnTo>
                <a:lnTo>
                  <a:pt x="25277" y="29221"/>
                </a:lnTo>
                <a:lnTo>
                  <a:pt x="26352" y="28564"/>
                </a:lnTo>
                <a:lnTo>
                  <a:pt x="27428" y="27787"/>
                </a:lnTo>
                <a:lnTo>
                  <a:pt x="28444" y="26890"/>
                </a:lnTo>
                <a:lnTo>
                  <a:pt x="29459" y="25875"/>
                </a:lnTo>
                <a:lnTo>
                  <a:pt x="30415" y="24799"/>
                </a:lnTo>
                <a:lnTo>
                  <a:pt x="31372" y="23664"/>
                </a:lnTo>
                <a:lnTo>
                  <a:pt x="32148" y="22469"/>
                </a:lnTo>
                <a:lnTo>
                  <a:pt x="32925" y="21154"/>
                </a:lnTo>
                <a:lnTo>
                  <a:pt x="33582" y="19899"/>
                </a:lnTo>
                <a:lnTo>
                  <a:pt x="34120" y="18525"/>
                </a:lnTo>
                <a:lnTo>
                  <a:pt x="34598" y="17150"/>
                </a:lnTo>
                <a:lnTo>
                  <a:pt x="34897" y="15776"/>
                </a:lnTo>
                <a:lnTo>
                  <a:pt x="35076" y="14342"/>
                </a:lnTo>
                <a:lnTo>
                  <a:pt x="35136" y="13625"/>
                </a:lnTo>
                <a:lnTo>
                  <a:pt x="35136" y="12967"/>
                </a:lnTo>
                <a:lnTo>
                  <a:pt x="35136" y="12250"/>
                </a:lnTo>
                <a:lnTo>
                  <a:pt x="35076" y="11533"/>
                </a:lnTo>
                <a:lnTo>
                  <a:pt x="34957" y="10876"/>
                </a:lnTo>
                <a:lnTo>
                  <a:pt x="34778" y="10159"/>
                </a:lnTo>
                <a:lnTo>
                  <a:pt x="34598" y="9502"/>
                </a:lnTo>
                <a:lnTo>
                  <a:pt x="34359" y="8785"/>
                </a:lnTo>
                <a:lnTo>
                  <a:pt x="34061" y="8247"/>
                </a:lnTo>
                <a:lnTo>
                  <a:pt x="33822" y="7649"/>
                </a:lnTo>
                <a:lnTo>
                  <a:pt x="33463" y="7111"/>
                </a:lnTo>
                <a:lnTo>
                  <a:pt x="33104" y="6574"/>
                </a:lnTo>
                <a:lnTo>
                  <a:pt x="32268" y="5618"/>
                </a:lnTo>
                <a:lnTo>
                  <a:pt x="31312" y="4721"/>
                </a:lnTo>
                <a:lnTo>
                  <a:pt x="30296" y="3885"/>
                </a:lnTo>
                <a:lnTo>
                  <a:pt x="29220" y="3108"/>
                </a:lnTo>
                <a:lnTo>
                  <a:pt x="28145" y="2391"/>
                </a:lnTo>
                <a:lnTo>
                  <a:pt x="27069" y="1793"/>
                </a:lnTo>
                <a:lnTo>
                  <a:pt x="25934" y="1196"/>
                </a:lnTo>
                <a:lnTo>
                  <a:pt x="24739" y="718"/>
                </a:lnTo>
                <a:lnTo>
                  <a:pt x="23484" y="359"/>
                </a:lnTo>
                <a:lnTo>
                  <a:pt x="22827" y="180"/>
                </a:lnTo>
                <a:lnTo>
                  <a:pt x="22229" y="60"/>
                </a:lnTo>
                <a:lnTo>
                  <a:pt x="21572"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116" name="Google Shape;116;p4"/>
          <p:cNvSpPr/>
          <p:nvPr/>
        </p:nvSpPr>
        <p:spPr>
          <a:xfrm rot="1151678">
            <a:off x="8450738" y="3960294"/>
            <a:ext cx="326039" cy="573820"/>
          </a:xfrm>
          <a:custGeom>
            <a:avLst/>
            <a:gdLst/>
            <a:ahLst/>
            <a:cxnLst/>
            <a:rect l="l" t="t" r="r" b="b"/>
            <a:pathLst>
              <a:path w="14940" h="26294" extrusionOk="0">
                <a:moveTo>
                  <a:pt x="4483" y="14880"/>
                </a:moveTo>
                <a:lnTo>
                  <a:pt x="5140" y="14940"/>
                </a:lnTo>
                <a:lnTo>
                  <a:pt x="5498" y="14999"/>
                </a:lnTo>
                <a:lnTo>
                  <a:pt x="5797" y="15059"/>
                </a:lnTo>
                <a:lnTo>
                  <a:pt x="6454" y="15358"/>
                </a:lnTo>
                <a:lnTo>
                  <a:pt x="7052" y="15657"/>
                </a:lnTo>
                <a:lnTo>
                  <a:pt x="7650" y="15896"/>
                </a:lnTo>
                <a:lnTo>
                  <a:pt x="8128" y="16015"/>
                </a:lnTo>
                <a:lnTo>
                  <a:pt x="8665" y="16015"/>
                </a:lnTo>
                <a:lnTo>
                  <a:pt x="8785" y="15896"/>
                </a:lnTo>
                <a:lnTo>
                  <a:pt x="8964" y="15716"/>
                </a:lnTo>
                <a:lnTo>
                  <a:pt x="9084" y="15537"/>
                </a:lnTo>
                <a:lnTo>
                  <a:pt x="9263" y="15418"/>
                </a:lnTo>
                <a:lnTo>
                  <a:pt x="9861" y="15298"/>
                </a:lnTo>
                <a:lnTo>
                  <a:pt x="10458" y="15298"/>
                </a:lnTo>
                <a:lnTo>
                  <a:pt x="11115" y="15358"/>
                </a:lnTo>
                <a:lnTo>
                  <a:pt x="11773" y="15597"/>
                </a:lnTo>
                <a:lnTo>
                  <a:pt x="12370" y="15836"/>
                </a:lnTo>
                <a:lnTo>
                  <a:pt x="12908" y="16194"/>
                </a:lnTo>
                <a:lnTo>
                  <a:pt x="13326" y="16613"/>
                </a:lnTo>
                <a:lnTo>
                  <a:pt x="13685" y="17091"/>
                </a:lnTo>
                <a:lnTo>
                  <a:pt x="13924" y="17629"/>
                </a:lnTo>
                <a:lnTo>
                  <a:pt x="14043" y="18166"/>
                </a:lnTo>
                <a:lnTo>
                  <a:pt x="14103" y="18764"/>
                </a:lnTo>
                <a:lnTo>
                  <a:pt x="14043" y="19361"/>
                </a:lnTo>
                <a:lnTo>
                  <a:pt x="13924" y="19899"/>
                </a:lnTo>
                <a:lnTo>
                  <a:pt x="13745" y="20497"/>
                </a:lnTo>
                <a:lnTo>
                  <a:pt x="13506" y="21035"/>
                </a:lnTo>
                <a:lnTo>
                  <a:pt x="13267" y="21513"/>
                </a:lnTo>
                <a:lnTo>
                  <a:pt x="12968" y="22050"/>
                </a:lnTo>
                <a:lnTo>
                  <a:pt x="12609" y="22588"/>
                </a:lnTo>
                <a:lnTo>
                  <a:pt x="12251" y="23007"/>
                </a:lnTo>
                <a:lnTo>
                  <a:pt x="11832" y="23425"/>
                </a:lnTo>
                <a:lnTo>
                  <a:pt x="11414" y="23843"/>
                </a:lnTo>
                <a:lnTo>
                  <a:pt x="10936" y="24202"/>
                </a:lnTo>
                <a:lnTo>
                  <a:pt x="10458" y="24441"/>
                </a:lnTo>
                <a:lnTo>
                  <a:pt x="9920" y="24739"/>
                </a:lnTo>
                <a:lnTo>
                  <a:pt x="9383" y="24919"/>
                </a:lnTo>
                <a:lnTo>
                  <a:pt x="8845" y="25098"/>
                </a:lnTo>
                <a:lnTo>
                  <a:pt x="8307" y="25158"/>
                </a:lnTo>
                <a:lnTo>
                  <a:pt x="7709" y="25217"/>
                </a:lnTo>
                <a:lnTo>
                  <a:pt x="7112" y="25217"/>
                </a:lnTo>
                <a:lnTo>
                  <a:pt x="6574" y="25158"/>
                </a:lnTo>
                <a:lnTo>
                  <a:pt x="5976" y="25038"/>
                </a:lnTo>
                <a:lnTo>
                  <a:pt x="5379" y="24919"/>
                </a:lnTo>
                <a:lnTo>
                  <a:pt x="4781" y="24680"/>
                </a:lnTo>
                <a:lnTo>
                  <a:pt x="4244" y="24381"/>
                </a:lnTo>
                <a:lnTo>
                  <a:pt x="3706" y="24082"/>
                </a:lnTo>
                <a:lnTo>
                  <a:pt x="3168" y="23724"/>
                </a:lnTo>
                <a:lnTo>
                  <a:pt x="2750" y="23365"/>
                </a:lnTo>
                <a:lnTo>
                  <a:pt x="2272" y="22947"/>
                </a:lnTo>
                <a:lnTo>
                  <a:pt x="1913" y="22469"/>
                </a:lnTo>
                <a:lnTo>
                  <a:pt x="1555" y="21991"/>
                </a:lnTo>
                <a:lnTo>
                  <a:pt x="1256" y="21513"/>
                </a:lnTo>
                <a:lnTo>
                  <a:pt x="1017" y="20975"/>
                </a:lnTo>
                <a:lnTo>
                  <a:pt x="897" y="20377"/>
                </a:lnTo>
                <a:lnTo>
                  <a:pt x="778" y="19839"/>
                </a:lnTo>
                <a:lnTo>
                  <a:pt x="778" y="19242"/>
                </a:lnTo>
                <a:lnTo>
                  <a:pt x="778" y="18644"/>
                </a:lnTo>
                <a:lnTo>
                  <a:pt x="957" y="17987"/>
                </a:lnTo>
                <a:lnTo>
                  <a:pt x="1136" y="17390"/>
                </a:lnTo>
                <a:lnTo>
                  <a:pt x="1435" y="16792"/>
                </a:lnTo>
                <a:lnTo>
                  <a:pt x="1794" y="16314"/>
                </a:lnTo>
                <a:lnTo>
                  <a:pt x="2272" y="15836"/>
                </a:lnTo>
                <a:lnTo>
                  <a:pt x="2750" y="15477"/>
                </a:lnTo>
                <a:lnTo>
                  <a:pt x="3287" y="15179"/>
                </a:lnTo>
                <a:lnTo>
                  <a:pt x="3885" y="14999"/>
                </a:lnTo>
                <a:lnTo>
                  <a:pt x="4483" y="14880"/>
                </a:lnTo>
                <a:close/>
                <a:moveTo>
                  <a:pt x="12848" y="1"/>
                </a:moveTo>
                <a:lnTo>
                  <a:pt x="12789" y="61"/>
                </a:lnTo>
                <a:lnTo>
                  <a:pt x="12609" y="180"/>
                </a:lnTo>
                <a:lnTo>
                  <a:pt x="12370" y="479"/>
                </a:lnTo>
                <a:lnTo>
                  <a:pt x="12131" y="837"/>
                </a:lnTo>
                <a:lnTo>
                  <a:pt x="11534" y="1793"/>
                </a:lnTo>
                <a:lnTo>
                  <a:pt x="10936" y="2989"/>
                </a:lnTo>
                <a:lnTo>
                  <a:pt x="9801" y="5379"/>
                </a:lnTo>
                <a:lnTo>
                  <a:pt x="9203" y="6753"/>
                </a:lnTo>
                <a:lnTo>
                  <a:pt x="8546" y="8785"/>
                </a:lnTo>
                <a:lnTo>
                  <a:pt x="8307" y="9801"/>
                </a:lnTo>
                <a:lnTo>
                  <a:pt x="8008" y="10816"/>
                </a:lnTo>
                <a:lnTo>
                  <a:pt x="7829" y="11892"/>
                </a:lnTo>
                <a:lnTo>
                  <a:pt x="7709" y="12908"/>
                </a:lnTo>
                <a:lnTo>
                  <a:pt x="7590" y="13983"/>
                </a:lnTo>
                <a:lnTo>
                  <a:pt x="7650" y="15059"/>
                </a:lnTo>
                <a:lnTo>
                  <a:pt x="7650" y="15059"/>
                </a:lnTo>
                <a:lnTo>
                  <a:pt x="6933" y="14641"/>
                </a:lnTo>
                <a:lnTo>
                  <a:pt x="6215" y="14342"/>
                </a:lnTo>
                <a:lnTo>
                  <a:pt x="5498" y="14163"/>
                </a:lnTo>
                <a:lnTo>
                  <a:pt x="4841" y="14103"/>
                </a:lnTo>
                <a:lnTo>
                  <a:pt x="4124" y="14163"/>
                </a:lnTo>
                <a:lnTo>
                  <a:pt x="3526" y="14282"/>
                </a:lnTo>
                <a:lnTo>
                  <a:pt x="2869" y="14521"/>
                </a:lnTo>
                <a:lnTo>
                  <a:pt x="2331" y="14820"/>
                </a:lnTo>
                <a:lnTo>
                  <a:pt x="1794" y="15238"/>
                </a:lnTo>
                <a:lnTo>
                  <a:pt x="1316" y="15716"/>
                </a:lnTo>
                <a:lnTo>
                  <a:pt x="897" y="16254"/>
                </a:lnTo>
                <a:lnTo>
                  <a:pt x="539" y="16852"/>
                </a:lnTo>
                <a:lnTo>
                  <a:pt x="300" y="17509"/>
                </a:lnTo>
                <a:lnTo>
                  <a:pt x="61" y="18226"/>
                </a:lnTo>
                <a:lnTo>
                  <a:pt x="1" y="19003"/>
                </a:lnTo>
                <a:lnTo>
                  <a:pt x="1" y="19780"/>
                </a:lnTo>
                <a:lnTo>
                  <a:pt x="120" y="20557"/>
                </a:lnTo>
                <a:lnTo>
                  <a:pt x="300" y="21214"/>
                </a:lnTo>
                <a:lnTo>
                  <a:pt x="539" y="21931"/>
                </a:lnTo>
                <a:lnTo>
                  <a:pt x="897" y="22528"/>
                </a:lnTo>
                <a:lnTo>
                  <a:pt x="1256" y="23126"/>
                </a:lnTo>
                <a:lnTo>
                  <a:pt x="1734" y="23724"/>
                </a:lnTo>
                <a:lnTo>
                  <a:pt x="2272" y="24202"/>
                </a:lnTo>
                <a:lnTo>
                  <a:pt x="2809" y="24680"/>
                </a:lnTo>
                <a:lnTo>
                  <a:pt x="3407" y="25098"/>
                </a:lnTo>
                <a:lnTo>
                  <a:pt x="4064" y="25456"/>
                </a:lnTo>
                <a:lnTo>
                  <a:pt x="4722" y="25755"/>
                </a:lnTo>
                <a:lnTo>
                  <a:pt x="5439" y="25994"/>
                </a:lnTo>
                <a:lnTo>
                  <a:pt x="6156" y="26174"/>
                </a:lnTo>
                <a:lnTo>
                  <a:pt x="6873" y="26293"/>
                </a:lnTo>
                <a:lnTo>
                  <a:pt x="8307" y="26293"/>
                </a:lnTo>
                <a:lnTo>
                  <a:pt x="8964" y="26174"/>
                </a:lnTo>
                <a:lnTo>
                  <a:pt x="9622" y="25994"/>
                </a:lnTo>
                <a:lnTo>
                  <a:pt x="10279" y="25696"/>
                </a:lnTo>
                <a:lnTo>
                  <a:pt x="10876" y="25397"/>
                </a:lnTo>
                <a:lnTo>
                  <a:pt x="11474" y="24978"/>
                </a:lnTo>
                <a:lnTo>
                  <a:pt x="12012" y="24560"/>
                </a:lnTo>
                <a:lnTo>
                  <a:pt x="12550" y="24082"/>
                </a:lnTo>
                <a:lnTo>
                  <a:pt x="13028" y="23544"/>
                </a:lnTo>
                <a:lnTo>
                  <a:pt x="13446" y="23007"/>
                </a:lnTo>
                <a:lnTo>
                  <a:pt x="13864" y="22409"/>
                </a:lnTo>
                <a:lnTo>
                  <a:pt x="14163" y="21752"/>
                </a:lnTo>
                <a:lnTo>
                  <a:pt x="14462" y="21094"/>
                </a:lnTo>
                <a:lnTo>
                  <a:pt x="14641" y="20437"/>
                </a:lnTo>
                <a:lnTo>
                  <a:pt x="14820" y="19780"/>
                </a:lnTo>
                <a:lnTo>
                  <a:pt x="14940" y="19063"/>
                </a:lnTo>
                <a:lnTo>
                  <a:pt x="14940" y="18405"/>
                </a:lnTo>
                <a:lnTo>
                  <a:pt x="14880" y="17808"/>
                </a:lnTo>
                <a:lnTo>
                  <a:pt x="14760" y="17270"/>
                </a:lnTo>
                <a:lnTo>
                  <a:pt x="14521" y="16792"/>
                </a:lnTo>
                <a:lnTo>
                  <a:pt x="14282" y="16314"/>
                </a:lnTo>
                <a:lnTo>
                  <a:pt x="13924" y="15836"/>
                </a:lnTo>
                <a:lnTo>
                  <a:pt x="13506" y="15477"/>
                </a:lnTo>
                <a:lnTo>
                  <a:pt x="13087" y="15119"/>
                </a:lnTo>
                <a:lnTo>
                  <a:pt x="12609" y="14820"/>
                </a:lnTo>
                <a:lnTo>
                  <a:pt x="12131" y="14581"/>
                </a:lnTo>
                <a:lnTo>
                  <a:pt x="11593" y="14402"/>
                </a:lnTo>
                <a:lnTo>
                  <a:pt x="11056" y="14282"/>
                </a:lnTo>
                <a:lnTo>
                  <a:pt x="10518" y="14223"/>
                </a:lnTo>
                <a:lnTo>
                  <a:pt x="9980" y="14223"/>
                </a:lnTo>
                <a:lnTo>
                  <a:pt x="9442" y="14342"/>
                </a:lnTo>
                <a:lnTo>
                  <a:pt x="8904" y="14462"/>
                </a:lnTo>
                <a:lnTo>
                  <a:pt x="8367" y="14701"/>
                </a:lnTo>
                <a:lnTo>
                  <a:pt x="8367" y="14701"/>
                </a:lnTo>
                <a:lnTo>
                  <a:pt x="8606" y="12669"/>
                </a:lnTo>
                <a:lnTo>
                  <a:pt x="8904" y="10637"/>
                </a:lnTo>
                <a:lnTo>
                  <a:pt x="9084" y="9621"/>
                </a:lnTo>
                <a:lnTo>
                  <a:pt x="9323" y="8606"/>
                </a:lnTo>
                <a:lnTo>
                  <a:pt x="9562" y="7590"/>
                </a:lnTo>
                <a:lnTo>
                  <a:pt x="9861" y="6634"/>
                </a:lnTo>
                <a:lnTo>
                  <a:pt x="10458" y="5319"/>
                </a:lnTo>
                <a:lnTo>
                  <a:pt x="11534" y="3108"/>
                </a:lnTo>
                <a:lnTo>
                  <a:pt x="12968" y="61"/>
                </a:lnTo>
                <a:lnTo>
                  <a:pt x="12848"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117" name="Google Shape;117;p4"/>
          <p:cNvSpPr/>
          <p:nvPr/>
        </p:nvSpPr>
        <p:spPr>
          <a:xfrm rot="4358289">
            <a:off x="3897685" y="4812891"/>
            <a:ext cx="473413" cy="555582"/>
          </a:xfrm>
          <a:custGeom>
            <a:avLst/>
            <a:gdLst/>
            <a:ahLst/>
            <a:cxnLst/>
            <a:rect l="l" t="t" r="r" b="b"/>
            <a:pathLst>
              <a:path w="21692" h="25457" extrusionOk="0">
                <a:moveTo>
                  <a:pt x="11952" y="1"/>
                </a:moveTo>
                <a:lnTo>
                  <a:pt x="11772" y="61"/>
                </a:lnTo>
                <a:lnTo>
                  <a:pt x="11533" y="180"/>
                </a:lnTo>
                <a:lnTo>
                  <a:pt x="11055" y="539"/>
                </a:lnTo>
                <a:lnTo>
                  <a:pt x="10577" y="957"/>
                </a:lnTo>
                <a:lnTo>
                  <a:pt x="10040" y="1495"/>
                </a:lnTo>
                <a:lnTo>
                  <a:pt x="8904" y="2809"/>
                </a:lnTo>
                <a:lnTo>
                  <a:pt x="8366" y="3467"/>
                </a:lnTo>
                <a:lnTo>
                  <a:pt x="7829" y="4184"/>
                </a:lnTo>
                <a:lnTo>
                  <a:pt x="7410" y="4901"/>
                </a:lnTo>
                <a:lnTo>
                  <a:pt x="6992" y="5678"/>
                </a:lnTo>
                <a:lnTo>
                  <a:pt x="6693" y="6454"/>
                </a:lnTo>
                <a:lnTo>
                  <a:pt x="6514" y="7351"/>
                </a:lnTo>
                <a:lnTo>
                  <a:pt x="6514" y="7829"/>
                </a:lnTo>
                <a:lnTo>
                  <a:pt x="6574" y="8606"/>
                </a:lnTo>
                <a:lnTo>
                  <a:pt x="6633" y="8964"/>
                </a:lnTo>
                <a:lnTo>
                  <a:pt x="6813" y="9263"/>
                </a:lnTo>
                <a:lnTo>
                  <a:pt x="6872" y="9382"/>
                </a:lnTo>
                <a:lnTo>
                  <a:pt x="6992" y="9502"/>
                </a:lnTo>
                <a:lnTo>
                  <a:pt x="7231" y="9502"/>
                </a:lnTo>
                <a:lnTo>
                  <a:pt x="7351" y="9024"/>
                </a:lnTo>
                <a:lnTo>
                  <a:pt x="7530" y="7829"/>
                </a:lnTo>
                <a:lnTo>
                  <a:pt x="7769" y="6634"/>
                </a:lnTo>
                <a:lnTo>
                  <a:pt x="7829" y="6156"/>
                </a:lnTo>
                <a:lnTo>
                  <a:pt x="7948" y="5857"/>
                </a:lnTo>
                <a:lnTo>
                  <a:pt x="8426" y="5020"/>
                </a:lnTo>
                <a:lnTo>
                  <a:pt x="9024" y="4184"/>
                </a:lnTo>
                <a:lnTo>
                  <a:pt x="9681" y="3407"/>
                </a:lnTo>
                <a:lnTo>
                  <a:pt x="10338" y="2690"/>
                </a:lnTo>
                <a:lnTo>
                  <a:pt x="10936" y="2033"/>
                </a:lnTo>
                <a:lnTo>
                  <a:pt x="11175" y="1734"/>
                </a:lnTo>
                <a:lnTo>
                  <a:pt x="11474" y="1555"/>
                </a:lnTo>
                <a:lnTo>
                  <a:pt x="11772" y="1435"/>
                </a:lnTo>
                <a:lnTo>
                  <a:pt x="11892" y="1435"/>
                </a:lnTo>
                <a:lnTo>
                  <a:pt x="12071" y="1495"/>
                </a:lnTo>
                <a:lnTo>
                  <a:pt x="12191" y="1555"/>
                </a:lnTo>
                <a:lnTo>
                  <a:pt x="12370" y="1674"/>
                </a:lnTo>
                <a:lnTo>
                  <a:pt x="12609" y="2092"/>
                </a:lnTo>
                <a:lnTo>
                  <a:pt x="12848" y="2570"/>
                </a:lnTo>
                <a:lnTo>
                  <a:pt x="13027" y="3048"/>
                </a:lnTo>
                <a:lnTo>
                  <a:pt x="13326" y="4124"/>
                </a:lnTo>
                <a:lnTo>
                  <a:pt x="13505" y="5200"/>
                </a:lnTo>
                <a:lnTo>
                  <a:pt x="13685" y="6215"/>
                </a:lnTo>
                <a:lnTo>
                  <a:pt x="13804" y="7231"/>
                </a:lnTo>
                <a:lnTo>
                  <a:pt x="13924" y="8307"/>
                </a:lnTo>
                <a:lnTo>
                  <a:pt x="13983" y="8845"/>
                </a:lnTo>
                <a:lnTo>
                  <a:pt x="13983" y="9143"/>
                </a:lnTo>
                <a:lnTo>
                  <a:pt x="13983" y="9382"/>
                </a:lnTo>
                <a:lnTo>
                  <a:pt x="13983" y="9442"/>
                </a:lnTo>
                <a:lnTo>
                  <a:pt x="14103" y="9502"/>
                </a:lnTo>
                <a:lnTo>
                  <a:pt x="14402" y="9741"/>
                </a:lnTo>
                <a:lnTo>
                  <a:pt x="14760" y="9861"/>
                </a:lnTo>
                <a:lnTo>
                  <a:pt x="14939" y="9920"/>
                </a:lnTo>
                <a:lnTo>
                  <a:pt x="15358" y="9741"/>
                </a:lnTo>
                <a:lnTo>
                  <a:pt x="15836" y="9562"/>
                </a:lnTo>
                <a:lnTo>
                  <a:pt x="16911" y="9203"/>
                </a:lnTo>
                <a:lnTo>
                  <a:pt x="17987" y="8845"/>
                </a:lnTo>
                <a:lnTo>
                  <a:pt x="18704" y="8665"/>
                </a:lnTo>
                <a:lnTo>
                  <a:pt x="19481" y="8486"/>
                </a:lnTo>
                <a:lnTo>
                  <a:pt x="20138" y="8486"/>
                </a:lnTo>
                <a:lnTo>
                  <a:pt x="20437" y="8665"/>
                </a:lnTo>
                <a:lnTo>
                  <a:pt x="20676" y="8964"/>
                </a:lnTo>
                <a:lnTo>
                  <a:pt x="20736" y="9143"/>
                </a:lnTo>
                <a:lnTo>
                  <a:pt x="20795" y="9323"/>
                </a:lnTo>
                <a:lnTo>
                  <a:pt x="20855" y="9861"/>
                </a:lnTo>
                <a:lnTo>
                  <a:pt x="20855" y="10458"/>
                </a:lnTo>
                <a:lnTo>
                  <a:pt x="20736" y="11115"/>
                </a:lnTo>
                <a:lnTo>
                  <a:pt x="20497" y="12370"/>
                </a:lnTo>
                <a:lnTo>
                  <a:pt x="20198" y="13326"/>
                </a:lnTo>
                <a:lnTo>
                  <a:pt x="19959" y="13864"/>
                </a:lnTo>
                <a:lnTo>
                  <a:pt x="19720" y="14402"/>
                </a:lnTo>
                <a:lnTo>
                  <a:pt x="19421" y="14880"/>
                </a:lnTo>
                <a:lnTo>
                  <a:pt x="19063" y="15298"/>
                </a:lnTo>
                <a:lnTo>
                  <a:pt x="18704" y="15717"/>
                </a:lnTo>
                <a:lnTo>
                  <a:pt x="18286" y="16075"/>
                </a:lnTo>
                <a:lnTo>
                  <a:pt x="17867" y="16434"/>
                </a:lnTo>
                <a:lnTo>
                  <a:pt x="17449" y="16732"/>
                </a:lnTo>
                <a:lnTo>
                  <a:pt x="16433" y="17270"/>
                </a:lnTo>
                <a:lnTo>
                  <a:pt x="15417" y="17688"/>
                </a:lnTo>
                <a:lnTo>
                  <a:pt x="14282" y="17987"/>
                </a:lnTo>
                <a:lnTo>
                  <a:pt x="13207" y="18286"/>
                </a:lnTo>
                <a:lnTo>
                  <a:pt x="11952" y="18525"/>
                </a:lnTo>
                <a:lnTo>
                  <a:pt x="10697" y="18645"/>
                </a:lnTo>
                <a:lnTo>
                  <a:pt x="10159" y="18704"/>
                </a:lnTo>
                <a:lnTo>
                  <a:pt x="9621" y="18704"/>
                </a:lnTo>
                <a:lnTo>
                  <a:pt x="9083" y="18585"/>
                </a:lnTo>
                <a:lnTo>
                  <a:pt x="8964" y="18525"/>
                </a:lnTo>
                <a:lnTo>
                  <a:pt x="8904" y="18465"/>
                </a:lnTo>
                <a:lnTo>
                  <a:pt x="8844" y="18346"/>
                </a:lnTo>
                <a:lnTo>
                  <a:pt x="8844" y="18167"/>
                </a:lnTo>
                <a:lnTo>
                  <a:pt x="8904" y="17629"/>
                </a:lnTo>
                <a:lnTo>
                  <a:pt x="9024" y="15896"/>
                </a:lnTo>
                <a:lnTo>
                  <a:pt x="9263" y="14223"/>
                </a:lnTo>
                <a:lnTo>
                  <a:pt x="9741" y="14342"/>
                </a:lnTo>
                <a:lnTo>
                  <a:pt x="10279" y="14402"/>
                </a:lnTo>
                <a:lnTo>
                  <a:pt x="10757" y="14462"/>
                </a:lnTo>
                <a:lnTo>
                  <a:pt x="11294" y="14462"/>
                </a:lnTo>
                <a:lnTo>
                  <a:pt x="11832" y="14402"/>
                </a:lnTo>
                <a:lnTo>
                  <a:pt x="12370" y="14342"/>
                </a:lnTo>
                <a:lnTo>
                  <a:pt x="12968" y="14223"/>
                </a:lnTo>
                <a:lnTo>
                  <a:pt x="13505" y="14043"/>
                </a:lnTo>
                <a:lnTo>
                  <a:pt x="13983" y="13864"/>
                </a:lnTo>
                <a:lnTo>
                  <a:pt x="14521" y="13685"/>
                </a:lnTo>
                <a:lnTo>
                  <a:pt x="14999" y="13386"/>
                </a:lnTo>
                <a:lnTo>
                  <a:pt x="15477" y="13147"/>
                </a:lnTo>
                <a:lnTo>
                  <a:pt x="15896" y="12789"/>
                </a:lnTo>
                <a:lnTo>
                  <a:pt x="16254" y="12490"/>
                </a:lnTo>
                <a:lnTo>
                  <a:pt x="16613" y="12071"/>
                </a:lnTo>
                <a:lnTo>
                  <a:pt x="16911" y="11713"/>
                </a:lnTo>
                <a:lnTo>
                  <a:pt x="17091" y="11414"/>
                </a:lnTo>
                <a:lnTo>
                  <a:pt x="17270" y="11056"/>
                </a:lnTo>
                <a:lnTo>
                  <a:pt x="17270" y="10876"/>
                </a:lnTo>
                <a:lnTo>
                  <a:pt x="17270" y="10757"/>
                </a:lnTo>
                <a:lnTo>
                  <a:pt x="17270" y="10578"/>
                </a:lnTo>
                <a:lnTo>
                  <a:pt x="17091" y="10458"/>
                </a:lnTo>
                <a:lnTo>
                  <a:pt x="16971" y="10458"/>
                </a:lnTo>
                <a:lnTo>
                  <a:pt x="16732" y="10578"/>
                </a:lnTo>
                <a:lnTo>
                  <a:pt x="16135" y="10996"/>
                </a:lnTo>
                <a:lnTo>
                  <a:pt x="15178" y="11832"/>
                </a:lnTo>
                <a:lnTo>
                  <a:pt x="14521" y="12251"/>
                </a:lnTo>
                <a:lnTo>
                  <a:pt x="13804" y="12669"/>
                </a:lnTo>
                <a:lnTo>
                  <a:pt x="13147" y="12968"/>
                </a:lnTo>
                <a:lnTo>
                  <a:pt x="12430" y="13207"/>
                </a:lnTo>
                <a:lnTo>
                  <a:pt x="11713" y="13386"/>
                </a:lnTo>
                <a:lnTo>
                  <a:pt x="10936" y="13506"/>
                </a:lnTo>
                <a:lnTo>
                  <a:pt x="9382" y="13685"/>
                </a:lnTo>
                <a:lnTo>
                  <a:pt x="9382" y="13685"/>
                </a:lnTo>
                <a:lnTo>
                  <a:pt x="9980" y="11115"/>
                </a:lnTo>
                <a:lnTo>
                  <a:pt x="10159" y="10279"/>
                </a:lnTo>
                <a:lnTo>
                  <a:pt x="10279" y="9562"/>
                </a:lnTo>
                <a:lnTo>
                  <a:pt x="10279" y="9024"/>
                </a:lnTo>
                <a:lnTo>
                  <a:pt x="10219" y="8845"/>
                </a:lnTo>
                <a:lnTo>
                  <a:pt x="10159" y="8785"/>
                </a:lnTo>
                <a:lnTo>
                  <a:pt x="9980" y="8785"/>
                </a:lnTo>
                <a:lnTo>
                  <a:pt x="9800" y="8964"/>
                </a:lnTo>
                <a:lnTo>
                  <a:pt x="9621" y="9263"/>
                </a:lnTo>
                <a:lnTo>
                  <a:pt x="9502" y="9622"/>
                </a:lnTo>
                <a:lnTo>
                  <a:pt x="9203" y="10578"/>
                </a:lnTo>
                <a:lnTo>
                  <a:pt x="8904" y="11773"/>
                </a:lnTo>
                <a:lnTo>
                  <a:pt x="8426" y="14103"/>
                </a:lnTo>
                <a:lnTo>
                  <a:pt x="8247" y="15418"/>
                </a:lnTo>
                <a:lnTo>
                  <a:pt x="7530" y="15059"/>
                </a:lnTo>
                <a:lnTo>
                  <a:pt x="6813" y="14641"/>
                </a:lnTo>
                <a:lnTo>
                  <a:pt x="6155" y="14163"/>
                </a:lnTo>
                <a:lnTo>
                  <a:pt x="5558" y="13565"/>
                </a:lnTo>
                <a:lnTo>
                  <a:pt x="4721" y="12430"/>
                </a:lnTo>
                <a:lnTo>
                  <a:pt x="4243" y="11773"/>
                </a:lnTo>
                <a:lnTo>
                  <a:pt x="4004" y="11593"/>
                </a:lnTo>
                <a:lnTo>
                  <a:pt x="3944" y="11534"/>
                </a:lnTo>
                <a:lnTo>
                  <a:pt x="3885" y="11534"/>
                </a:lnTo>
                <a:lnTo>
                  <a:pt x="3765" y="11653"/>
                </a:lnTo>
                <a:lnTo>
                  <a:pt x="3765" y="11832"/>
                </a:lnTo>
                <a:lnTo>
                  <a:pt x="3765" y="12071"/>
                </a:lnTo>
                <a:lnTo>
                  <a:pt x="3825" y="12310"/>
                </a:lnTo>
                <a:lnTo>
                  <a:pt x="4124" y="12848"/>
                </a:lnTo>
                <a:lnTo>
                  <a:pt x="4482" y="13386"/>
                </a:lnTo>
                <a:lnTo>
                  <a:pt x="4960" y="13984"/>
                </a:lnTo>
                <a:lnTo>
                  <a:pt x="5379" y="14462"/>
                </a:lnTo>
                <a:lnTo>
                  <a:pt x="5976" y="14999"/>
                </a:lnTo>
                <a:lnTo>
                  <a:pt x="6394" y="15298"/>
                </a:lnTo>
                <a:lnTo>
                  <a:pt x="6992" y="15597"/>
                </a:lnTo>
                <a:lnTo>
                  <a:pt x="7530" y="15836"/>
                </a:lnTo>
                <a:lnTo>
                  <a:pt x="7709" y="16015"/>
                </a:lnTo>
                <a:lnTo>
                  <a:pt x="7888" y="16135"/>
                </a:lnTo>
                <a:lnTo>
                  <a:pt x="8008" y="16374"/>
                </a:lnTo>
                <a:lnTo>
                  <a:pt x="8068" y="16613"/>
                </a:lnTo>
                <a:lnTo>
                  <a:pt x="8068" y="17270"/>
                </a:lnTo>
                <a:lnTo>
                  <a:pt x="7948" y="18525"/>
                </a:lnTo>
                <a:lnTo>
                  <a:pt x="6932" y="18346"/>
                </a:lnTo>
                <a:lnTo>
                  <a:pt x="6036" y="18047"/>
                </a:lnTo>
                <a:lnTo>
                  <a:pt x="5199" y="17629"/>
                </a:lnTo>
                <a:lnTo>
                  <a:pt x="4423" y="17151"/>
                </a:lnTo>
                <a:lnTo>
                  <a:pt x="3765" y="16613"/>
                </a:lnTo>
                <a:lnTo>
                  <a:pt x="3168" y="15956"/>
                </a:lnTo>
                <a:lnTo>
                  <a:pt x="2630" y="15298"/>
                </a:lnTo>
                <a:lnTo>
                  <a:pt x="2152" y="14581"/>
                </a:lnTo>
                <a:lnTo>
                  <a:pt x="1734" y="13804"/>
                </a:lnTo>
                <a:lnTo>
                  <a:pt x="1435" y="12968"/>
                </a:lnTo>
                <a:lnTo>
                  <a:pt x="1196" y="12131"/>
                </a:lnTo>
                <a:lnTo>
                  <a:pt x="1016" y="11235"/>
                </a:lnTo>
                <a:lnTo>
                  <a:pt x="957" y="10279"/>
                </a:lnTo>
                <a:lnTo>
                  <a:pt x="957" y="9382"/>
                </a:lnTo>
                <a:lnTo>
                  <a:pt x="1016" y="8426"/>
                </a:lnTo>
                <a:lnTo>
                  <a:pt x="1136" y="7470"/>
                </a:lnTo>
                <a:lnTo>
                  <a:pt x="2152" y="7889"/>
                </a:lnTo>
                <a:lnTo>
                  <a:pt x="3885" y="8486"/>
                </a:lnTo>
                <a:lnTo>
                  <a:pt x="4721" y="8785"/>
                </a:lnTo>
                <a:lnTo>
                  <a:pt x="5498" y="9024"/>
                </a:lnTo>
                <a:lnTo>
                  <a:pt x="6036" y="9084"/>
                </a:lnTo>
                <a:lnTo>
                  <a:pt x="6215" y="9084"/>
                </a:lnTo>
                <a:lnTo>
                  <a:pt x="6275" y="9024"/>
                </a:lnTo>
                <a:lnTo>
                  <a:pt x="6275" y="8904"/>
                </a:lnTo>
                <a:lnTo>
                  <a:pt x="6215" y="8785"/>
                </a:lnTo>
                <a:lnTo>
                  <a:pt x="5797" y="8426"/>
                </a:lnTo>
                <a:lnTo>
                  <a:pt x="5199" y="8068"/>
                </a:lnTo>
                <a:lnTo>
                  <a:pt x="4482" y="7709"/>
                </a:lnTo>
                <a:lnTo>
                  <a:pt x="2988" y="7052"/>
                </a:lnTo>
                <a:lnTo>
                  <a:pt x="2032" y="6694"/>
                </a:lnTo>
                <a:lnTo>
                  <a:pt x="1375" y="6454"/>
                </a:lnTo>
                <a:lnTo>
                  <a:pt x="1076" y="6395"/>
                </a:lnTo>
                <a:lnTo>
                  <a:pt x="837" y="6395"/>
                </a:lnTo>
                <a:lnTo>
                  <a:pt x="658" y="6454"/>
                </a:lnTo>
                <a:lnTo>
                  <a:pt x="479" y="6634"/>
                </a:lnTo>
                <a:lnTo>
                  <a:pt x="359" y="6873"/>
                </a:lnTo>
                <a:lnTo>
                  <a:pt x="240" y="7291"/>
                </a:lnTo>
                <a:lnTo>
                  <a:pt x="120" y="7829"/>
                </a:lnTo>
                <a:lnTo>
                  <a:pt x="60" y="8367"/>
                </a:lnTo>
                <a:lnTo>
                  <a:pt x="1" y="9502"/>
                </a:lnTo>
                <a:lnTo>
                  <a:pt x="1" y="10757"/>
                </a:lnTo>
                <a:lnTo>
                  <a:pt x="180" y="12012"/>
                </a:lnTo>
                <a:lnTo>
                  <a:pt x="419" y="13207"/>
                </a:lnTo>
                <a:lnTo>
                  <a:pt x="598" y="13804"/>
                </a:lnTo>
                <a:lnTo>
                  <a:pt x="837" y="14402"/>
                </a:lnTo>
                <a:lnTo>
                  <a:pt x="1076" y="14940"/>
                </a:lnTo>
                <a:lnTo>
                  <a:pt x="1315" y="15418"/>
                </a:lnTo>
                <a:lnTo>
                  <a:pt x="1674" y="15896"/>
                </a:lnTo>
                <a:lnTo>
                  <a:pt x="2032" y="16374"/>
                </a:lnTo>
                <a:lnTo>
                  <a:pt x="2391" y="16792"/>
                </a:lnTo>
                <a:lnTo>
                  <a:pt x="2809" y="17210"/>
                </a:lnTo>
                <a:lnTo>
                  <a:pt x="3227" y="17569"/>
                </a:lnTo>
                <a:lnTo>
                  <a:pt x="3705" y="17927"/>
                </a:lnTo>
                <a:lnTo>
                  <a:pt x="4243" y="18226"/>
                </a:lnTo>
                <a:lnTo>
                  <a:pt x="4721" y="18525"/>
                </a:lnTo>
                <a:lnTo>
                  <a:pt x="5319" y="18764"/>
                </a:lnTo>
                <a:lnTo>
                  <a:pt x="5857" y="19003"/>
                </a:lnTo>
                <a:lnTo>
                  <a:pt x="6574" y="19182"/>
                </a:lnTo>
                <a:lnTo>
                  <a:pt x="6932" y="19302"/>
                </a:lnTo>
                <a:lnTo>
                  <a:pt x="7291" y="19421"/>
                </a:lnTo>
                <a:lnTo>
                  <a:pt x="7649" y="19601"/>
                </a:lnTo>
                <a:lnTo>
                  <a:pt x="7769" y="19660"/>
                </a:lnTo>
                <a:lnTo>
                  <a:pt x="7829" y="19840"/>
                </a:lnTo>
                <a:lnTo>
                  <a:pt x="7888" y="20258"/>
                </a:lnTo>
                <a:lnTo>
                  <a:pt x="7888" y="20736"/>
                </a:lnTo>
                <a:lnTo>
                  <a:pt x="7888" y="21393"/>
                </a:lnTo>
                <a:lnTo>
                  <a:pt x="7888" y="23066"/>
                </a:lnTo>
                <a:lnTo>
                  <a:pt x="7948" y="23903"/>
                </a:lnTo>
                <a:lnTo>
                  <a:pt x="8068" y="24620"/>
                </a:lnTo>
                <a:lnTo>
                  <a:pt x="8127" y="24919"/>
                </a:lnTo>
                <a:lnTo>
                  <a:pt x="8247" y="25158"/>
                </a:lnTo>
                <a:lnTo>
                  <a:pt x="8426" y="25337"/>
                </a:lnTo>
                <a:lnTo>
                  <a:pt x="8605" y="25457"/>
                </a:lnTo>
                <a:lnTo>
                  <a:pt x="8665" y="25457"/>
                </a:lnTo>
                <a:lnTo>
                  <a:pt x="8785" y="25277"/>
                </a:lnTo>
                <a:lnTo>
                  <a:pt x="8844" y="24680"/>
                </a:lnTo>
                <a:lnTo>
                  <a:pt x="8904" y="23843"/>
                </a:lnTo>
                <a:lnTo>
                  <a:pt x="8964" y="22827"/>
                </a:lnTo>
                <a:lnTo>
                  <a:pt x="8904" y="20796"/>
                </a:lnTo>
                <a:lnTo>
                  <a:pt x="8904" y="19660"/>
                </a:lnTo>
                <a:lnTo>
                  <a:pt x="10159" y="19660"/>
                </a:lnTo>
                <a:lnTo>
                  <a:pt x="11533" y="19601"/>
                </a:lnTo>
                <a:lnTo>
                  <a:pt x="12968" y="19362"/>
                </a:lnTo>
                <a:lnTo>
                  <a:pt x="14402" y="19063"/>
                </a:lnTo>
                <a:lnTo>
                  <a:pt x="15836" y="18585"/>
                </a:lnTo>
                <a:lnTo>
                  <a:pt x="16493" y="18346"/>
                </a:lnTo>
                <a:lnTo>
                  <a:pt x="17091" y="17987"/>
                </a:lnTo>
                <a:lnTo>
                  <a:pt x="17748" y="17688"/>
                </a:lnTo>
                <a:lnTo>
                  <a:pt x="18286" y="17330"/>
                </a:lnTo>
                <a:lnTo>
                  <a:pt x="18824" y="16912"/>
                </a:lnTo>
                <a:lnTo>
                  <a:pt x="19302" y="16434"/>
                </a:lnTo>
                <a:lnTo>
                  <a:pt x="19660" y="16015"/>
                </a:lnTo>
                <a:lnTo>
                  <a:pt x="20019" y="15597"/>
                </a:lnTo>
                <a:lnTo>
                  <a:pt x="20317" y="15059"/>
                </a:lnTo>
                <a:lnTo>
                  <a:pt x="20616" y="14581"/>
                </a:lnTo>
                <a:lnTo>
                  <a:pt x="20855" y="14043"/>
                </a:lnTo>
                <a:lnTo>
                  <a:pt x="21034" y="13506"/>
                </a:lnTo>
                <a:lnTo>
                  <a:pt x="21333" y="12370"/>
                </a:lnTo>
                <a:lnTo>
                  <a:pt x="21513" y="11354"/>
                </a:lnTo>
                <a:lnTo>
                  <a:pt x="21632" y="10697"/>
                </a:lnTo>
                <a:lnTo>
                  <a:pt x="21692" y="10040"/>
                </a:lnTo>
                <a:lnTo>
                  <a:pt x="21692" y="9323"/>
                </a:lnTo>
                <a:lnTo>
                  <a:pt x="21632" y="8665"/>
                </a:lnTo>
                <a:lnTo>
                  <a:pt x="21513" y="8128"/>
                </a:lnTo>
                <a:lnTo>
                  <a:pt x="21393" y="7889"/>
                </a:lnTo>
                <a:lnTo>
                  <a:pt x="21274" y="7709"/>
                </a:lnTo>
                <a:lnTo>
                  <a:pt x="21034" y="7530"/>
                </a:lnTo>
                <a:lnTo>
                  <a:pt x="20736" y="7411"/>
                </a:lnTo>
                <a:lnTo>
                  <a:pt x="19959" y="7411"/>
                </a:lnTo>
                <a:lnTo>
                  <a:pt x="19063" y="7530"/>
                </a:lnTo>
                <a:lnTo>
                  <a:pt x="18106" y="7769"/>
                </a:lnTo>
                <a:lnTo>
                  <a:pt x="17150" y="8068"/>
                </a:lnTo>
                <a:lnTo>
                  <a:pt x="16254" y="8426"/>
                </a:lnTo>
                <a:lnTo>
                  <a:pt x="14939" y="8964"/>
                </a:lnTo>
                <a:lnTo>
                  <a:pt x="14939" y="8008"/>
                </a:lnTo>
                <a:lnTo>
                  <a:pt x="14820" y="7052"/>
                </a:lnTo>
                <a:lnTo>
                  <a:pt x="14700" y="6096"/>
                </a:lnTo>
                <a:lnTo>
                  <a:pt x="14581" y="5140"/>
                </a:lnTo>
                <a:lnTo>
                  <a:pt x="14342" y="4184"/>
                </a:lnTo>
                <a:lnTo>
                  <a:pt x="14103" y="3287"/>
                </a:lnTo>
                <a:lnTo>
                  <a:pt x="13804" y="2391"/>
                </a:lnTo>
                <a:lnTo>
                  <a:pt x="13505" y="1495"/>
                </a:lnTo>
                <a:lnTo>
                  <a:pt x="13147" y="778"/>
                </a:lnTo>
                <a:lnTo>
                  <a:pt x="12968" y="479"/>
                </a:lnTo>
                <a:lnTo>
                  <a:pt x="12788" y="300"/>
                </a:lnTo>
                <a:lnTo>
                  <a:pt x="12609" y="120"/>
                </a:lnTo>
                <a:lnTo>
                  <a:pt x="12370" y="61"/>
                </a:lnTo>
                <a:lnTo>
                  <a:pt x="12191"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118" name="Google Shape;118;p4"/>
          <p:cNvSpPr/>
          <p:nvPr/>
        </p:nvSpPr>
        <p:spPr>
          <a:xfrm rot="-2801932">
            <a:off x="8482195" y="996713"/>
            <a:ext cx="597297" cy="937661"/>
          </a:xfrm>
          <a:custGeom>
            <a:avLst/>
            <a:gdLst/>
            <a:ahLst/>
            <a:cxnLst/>
            <a:rect l="l" t="t" r="r" b="b"/>
            <a:pathLst>
              <a:path w="27369" h="42965" extrusionOk="0">
                <a:moveTo>
                  <a:pt x="7709" y="23066"/>
                </a:moveTo>
                <a:lnTo>
                  <a:pt x="7530" y="23125"/>
                </a:lnTo>
                <a:lnTo>
                  <a:pt x="7350" y="23185"/>
                </a:lnTo>
                <a:lnTo>
                  <a:pt x="7291" y="23305"/>
                </a:lnTo>
                <a:lnTo>
                  <a:pt x="7231" y="23424"/>
                </a:lnTo>
                <a:lnTo>
                  <a:pt x="7231" y="23544"/>
                </a:lnTo>
                <a:lnTo>
                  <a:pt x="7231" y="23723"/>
                </a:lnTo>
                <a:lnTo>
                  <a:pt x="7350" y="24022"/>
                </a:lnTo>
                <a:lnTo>
                  <a:pt x="7589" y="24201"/>
                </a:lnTo>
                <a:lnTo>
                  <a:pt x="7709" y="24320"/>
                </a:lnTo>
                <a:lnTo>
                  <a:pt x="7948" y="24320"/>
                </a:lnTo>
                <a:lnTo>
                  <a:pt x="8067" y="24261"/>
                </a:lnTo>
                <a:lnTo>
                  <a:pt x="8187" y="24141"/>
                </a:lnTo>
                <a:lnTo>
                  <a:pt x="8306" y="23962"/>
                </a:lnTo>
                <a:lnTo>
                  <a:pt x="8366" y="23783"/>
                </a:lnTo>
                <a:lnTo>
                  <a:pt x="8366" y="23603"/>
                </a:lnTo>
                <a:lnTo>
                  <a:pt x="8306" y="23484"/>
                </a:lnTo>
                <a:lnTo>
                  <a:pt x="8247" y="23305"/>
                </a:lnTo>
                <a:lnTo>
                  <a:pt x="8187" y="23185"/>
                </a:lnTo>
                <a:lnTo>
                  <a:pt x="8067" y="23125"/>
                </a:lnTo>
                <a:lnTo>
                  <a:pt x="7888" y="23066"/>
                </a:lnTo>
                <a:close/>
                <a:moveTo>
                  <a:pt x="6633" y="25934"/>
                </a:moveTo>
                <a:lnTo>
                  <a:pt x="6514" y="25994"/>
                </a:lnTo>
                <a:lnTo>
                  <a:pt x="6335" y="26053"/>
                </a:lnTo>
                <a:lnTo>
                  <a:pt x="6215" y="26173"/>
                </a:lnTo>
                <a:lnTo>
                  <a:pt x="5976" y="26531"/>
                </a:lnTo>
                <a:lnTo>
                  <a:pt x="5856" y="26830"/>
                </a:lnTo>
                <a:lnTo>
                  <a:pt x="5856" y="27009"/>
                </a:lnTo>
                <a:lnTo>
                  <a:pt x="5916" y="27129"/>
                </a:lnTo>
                <a:lnTo>
                  <a:pt x="5976" y="27248"/>
                </a:lnTo>
                <a:lnTo>
                  <a:pt x="6096" y="27308"/>
                </a:lnTo>
                <a:lnTo>
                  <a:pt x="6215" y="27308"/>
                </a:lnTo>
                <a:lnTo>
                  <a:pt x="6454" y="27248"/>
                </a:lnTo>
                <a:lnTo>
                  <a:pt x="6813" y="27129"/>
                </a:lnTo>
                <a:lnTo>
                  <a:pt x="6932" y="27069"/>
                </a:lnTo>
                <a:lnTo>
                  <a:pt x="7052" y="26950"/>
                </a:lnTo>
                <a:lnTo>
                  <a:pt x="7111" y="26830"/>
                </a:lnTo>
                <a:lnTo>
                  <a:pt x="7171" y="26651"/>
                </a:lnTo>
                <a:lnTo>
                  <a:pt x="7171" y="26531"/>
                </a:lnTo>
                <a:lnTo>
                  <a:pt x="7111" y="26352"/>
                </a:lnTo>
                <a:lnTo>
                  <a:pt x="6932" y="26113"/>
                </a:lnTo>
                <a:lnTo>
                  <a:pt x="6813" y="25994"/>
                </a:lnTo>
                <a:lnTo>
                  <a:pt x="6633" y="25934"/>
                </a:lnTo>
                <a:close/>
                <a:moveTo>
                  <a:pt x="8545" y="28981"/>
                </a:moveTo>
                <a:lnTo>
                  <a:pt x="8366" y="29041"/>
                </a:lnTo>
                <a:lnTo>
                  <a:pt x="8247" y="29161"/>
                </a:lnTo>
                <a:lnTo>
                  <a:pt x="8127" y="29340"/>
                </a:lnTo>
                <a:lnTo>
                  <a:pt x="8127" y="29459"/>
                </a:lnTo>
                <a:lnTo>
                  <a:pt x="8127" y="29639"/>
                </a:lnTo>
                <a:lnTo>
                  <a:pt x="8306" y="29818"/>
                </a:lnTo>
                <a:lnTo>
                  <a:pt x="8486" y="29937"/>
                </a:lnTo>
                <a:lnTo>
                  <a:pt x="8665" y="29937"/>
                </a:lnTo>
                <a:lnTo>
                  <a:pt x="8844" y="29878"/>
                </a:lnTo>
                <a:lnTo>
                  <a:pt x="8964" y="29818"/>
                </a:lnTo>
                <a:lnTo>
                  <a:pt x="9083" y="29639"/>
                </a:lnTo>
                <a:lnTo>
                  <a:pt x="9083" y="29459"/>
                </a:lnTo>
                <a:lnTo>
                  <a:pt x="9024" y="29220"/>
                </a:lnTo>
                <a:lnTo>
                  <a:pt x="8844" y="29041"/>
                </a:lnTo>
                <a:lnTo>
                  <a:pt x="8725" y="28981"/>
                </a:lnTo>
                <a:close/>
                <a:moveTo>
                  <a:pt x="5976" y="29280"/>
                </a:moveTo>
                <a:lnTo>
                  <a:pt x="5797" y="29400"/>
                </a:lnTo>
                <a:lnTo>
                  <a:pt x="5617" y="29579"/>
                </a:lnTo>
                <a:lnTo>
                  <a:pt x="5558" y="29758"/>
                </a:lnTo>
                <a:lnTo>
                  <a:pt x="5558" y="29997"/>
                </a:lnTo>
                <a:lnTo>
                  <a:pt x="5617" y="30117"/>
                </a:lnTo>
                <a:lnTo>
                  <a:pt x="5677" y="30176"/>
                </a:lnTo>
                <a:lnTo>
                  <a:pt x="5797" y="30236"/>
                </a:lnTo>
                <a:lnTo>
                  <a:pt x="6096" y="30236"/>
                </a:lnTo>
                <a:lnTo>
                  <a:pt x="6215" y="30176"/>
                </a:lnTo>
                <a:lnTo>
                  <a:pt x="6394" y="29997"/>
                </a:lnTo>
                <a:lnTo>
                  <a:pt x="6394" y="29818"/>
                </a:lnTo>
                <a:lnTo>
                  <a:pt x="6335" y="29519"/>
                </a:lnTo>
                <a:lnTo>
                  <a:pt x="6275" y="29400"/>
                </a:lnTo>
                <a:lnTo>
                  <a:pt x="6155" y="29340"/>
                </a:lnTo>
                <a:lnTo>
                  <a:pt x="6096" y="29280"/>
                </a:lnTo>
                <a:close/>
                <a:moveTo>
                  <a:pt x="2869" y="29818"/>
                </a:moveTo>
                <a:lnTo>
                  <a:pt x="2749" y="29878"/>
                </a:lnTo>
                <a:lnTo>
                  <a:pt x="2570" y="30057"/>
                </a:lnTo>
                <a:lnTo>
                  <a:pt x="2510" y="30296"/>
                </a:lnTo>
                <a:lnTo>
                  <a:pt x="2510" y="30595"/>
                </a:lnTo>
                <a:lnTo>
                  <a:pt x="2570" y="30834"/>
                </a:lnTo>
                <a:lnTo>
                  <a:pt x="2630" y="30893"/>
                </a:lnTo>
                <a:lnTo>
                  <a:pt x="2749" y="30953"/>
                </a:lnTo>
                <a:lnTo>
                  <a:pt x="2869" y="31013"/>
                </a:lnTo>
                <a:lnTo>
                  <a:pt x="2988" y="31013"/>
                </a:lnTo>
                <a:lnTo>
                  <a:pt x="3227" y="30953"/>
                </a:lnTo>
                <a:lnTo>
                  <a:pt x="3407" y="30834"/>
                </a:lnTo>
                <a:lnTo>
                  <a:pt x="3526" y="30714"/>
                </a:lnTo>
                <a:lnTo>
                  <a:pt x="3646" y="30535"/>
                </a:lnTo>
                <a:lnTo>
                  <a:pt x="3705" y="30356"/>
                </a:lnTo>
                <a:lnTo>
                  <a:pt x="3646" y="30176"/>
                </a:lnTo>
                <a:lnTo>
                  <a:pt x="3526" y="30057"/>
                </a:lnTo>
                <a:lnTo>
                  <a:pt x="3347" y="29878"/>
                </a:lnTo>
                <a:lnTo>
                  <a:pt x="3167" y="29818"/>
                </a:lnTo>
                <a:close/>
                <a:moveTo>
                  <a:pt x="3227" y="32806"/>
                </a:moveTo>
                <a:lnTo>
                  <a:pt x="3048" y="32925"/>
                </a:lnTo>
                <a:lnTo>
                  <a:pt x="2928" y="33104"/>
                </a:lnTo>
                <a:lnTo>
                  <a:pt x="2869" y="33284"/>
                </a:lnTo>
                <a:lnTo>
                  <a:pt x="2809" y="33523"/>
                </a:lnTo>
                <a:lnTo>
                  <a:pt x="2869" y="33702"/>
                </a:lnTo>
                <a:lnTo>
                  <a:pt x="2988" y="33821"/>
                </a:lnTo>
                <a:lnTo>
                  <a:pt x="3227" y="33881"/>
                </a:lnTo>
                <a:lnTo>
                  <a:pt x="3466" y="33881"/>
                </a:lnTo>
                <a:lnTo>
                  <a:pt x="3646" y="33762"/>
                </a:lnTo>
                <a:lnTo>
                  <a:pt x="3765" y="33582"/>
                </a:lnTo>
                <a:lnTo>
                  <a:pt x="3825" y="33403"/>
                </a:lnTo>
                <a:lnTo>
                  <a:pt x="3885" y="33164"/>
                </a:lnTo>
                <a:lnTo>
                  <a:pt x="3825" y="32985"/>
                </a:lnTo>
                <a:lnTo>
                  <a:pt x="3646" y="32865"/>
                </a:lnTo>
                <a:lnTo>
                  <a:pt x="3466" y="32806"/>
                </a:lnTo>
                <a:close/>
                <a:moveTo>
                  <a:pt x="6932" y="32746"/>
                </a:moveTo>
                <a:lnTo>
                  <a:pt x="6633" y="32865"/>
                </a:lnTo>
                <a:lnTo>
                  <a:pt x="6454" y="33045"/>
                </a:lnTo>
                <a:lnTo>
                  <a:pt x="6335" y="33224"/>
                </a:lnTo>
                <a:lnTo>
                  <a:pt x="6335" y="33463"/>
                </a:lnTo>
                <a:lnTo>
                  <a:pt x="6335" y="33642"/>
                </a:lnTo>
                <a:lnTo>
                  <a:pt x="6454" y="33821"/>
                </a:lnTo>
                <a:lnTo>
                  <a:pt x="6633" y="33941"/>
                </a:lnTo>
                <a:lnTo>
                  <a:pt x="6872" y="33941"/>
                </a:lnTo>
                <a:lnTo>
                  <a:pt x="7111" y="33881"/>
                </a:lnTo>
                <a:lnTo>
                  <a:pt x="7350" y="33702"/>
                </a:lnTo>
                <a:lnTo>
                  <a:pt x="7470" y="33463"/>
                </a:lnTo>
                <a:lnTo>
                  <a:pt x="7470" y="33284"/>
                </a:lnTo>
                <a:lnTo>
                  <a:pt x="7410" y="33045"/>
                </a:lnTo>
                <a:lnTo>
                  <a:pt x="7291" y="32865"/>
                </a:lnTo>
                <a:lnTo>
                  <a:pt x="7171" y="32806"/>
                </a:lnTo>
                <a:lnTo>
                  <a:pt x="6932" y="32746"/>
                </a:lnTo>
                <a:close/>
                <a:moveTo>
                  <a:pt x="9263" y="34658"/>
                </a:moveTo>
                <a:lnTo>
                  <a:pt x="9024" y="34778"/>
                </a:lnTo>
                <a:lnTo>
                  <a:pt x="8904" y="34957"/>
                </a:lnTo>
                <a:lnTo>
                  <a:pt x="8844" y="35076"/>
                </a:lnTo>
                <a:lnTo>
                  <a:pt x="8844" y="35196"/>
                </a:lnTo>
                <a:lnTo>
                  <a:pt x="8904" y="35315"/>
                </a:lnTo>
                <a:lnTo>
                  <a:pt x="9024" y="35435"/>
                </a:lnTo>
                <a:lnTo>
                  <a:pt x="9203" y="35674"/>
                </a:lnTo>
                <a:lnTo>
                  <a:pt x="9382" y="35734"/>
                </a:lnTo>
                <a:lnTo>
                  <a:pt x="9442" y="35734"/>
                </a:lnTo>
                <a:lnTo>
                  <a:pt x="9502" y="35674"/>
                </a:lnTo>
                <a:lnTo>
                  <a:pt x="9681" y="35315"/>
                </a:lnTo>
                <a:lnTo>
                  <a:pt x="9741" y="35136"/>
                </a:lnTo>
                <a:lnTo>
                  <a:pt x="9741" y="34957"/>
                </a:lnTo>
                <a:lnTo>
                  <a:pt x="9741" y="34837"/>
                </a:lnTo>
                <a:lnTo>
                  <a:pt x="9681" y="34718"/>
                </a:lnTo>
                <a:lnTo>
                  <a:pt x="9561" y="34658"/>
                </a:lnTo>
                <a:close/>
                <a:moveTo>
                  <a:pt x="5558" y="35196"/>
                </a:moveTo>
                <a:lnTo>
                  <a:pt x="5199" y="35315"/>
                </a:lnTo>
                <a:lnTo>
                  <a:pt x="5020" y="35495"/>
                </a:lnTo>
                <a:lnTo>
                  <a:pt x="4841" y="35793"/>
                </a:lnTo>
                <a:lnTo>
                  <a:pt x="4781" y="36092"/>
                </a:lnTo>
                <a:lnTo>
                  <a:pt x="4781" y="36331"/>
                </a:lnTo>
                <a:lnTo>
                  <a:pt x="4841" y="36570"/>
                </a:lnTo>
                <a:lnTo>
                  <a:pt x="4960" y="36690"/>
                </a:lnTo>
                <a:lnTo>
                  <a:pt x="5020" y="36750"/>
                </a:lnTo>
                <a:lnTo>
                  <a:pt x="5139" y="36690"/>
                </a:lnTo>
                <a:lnTo>
                  <a:pt x="5378" y="36510"/>
                </a:lnTo>
                <a:lnTo>
                  <a:pt x="5617" y="36451"/>
                </a:lnTo>
                <a:lnTo>
                  <a:pt x="5916" y="36271"/>
                </a:lnTo>
                <a:lnTo>
                  <a:pt x="6155" y="36092"/>
                </a:lnTo>
                <a:lnTo>
                  <a:pt x="6275" y="35853"/>
                </a:lnTo>
                <a:lnTo>
                  <a:pt x="6275" y="35674"/>
                </a:lnTo>
                <a:lnTo>
                  <a:pt x="6215" y="35435"/>
                </a:lnTo>
                <a:lnTo>
                  <a:pt x="6036" y="35315"/>
                </a:lnTo>
                <a:lnTo>
                  <a:pt x="5797" y="35196"/>
                </a:lnTo>
                <a:close/>
                <a:moveTo>
                  <a:pt x="6574" y="38004"/>
                </a:moveTo>
                <a:lnTo>
                  <a:pt x="6155" y="38064"/>
                </a:lnTo>
                <a:lnTo>
                  <a:pt x="5916" y="38124"/>
                </a:lnTo>
                <a:lnTo>
                  <a:pt x="5737" y="38243"/>
                </a:lnTo>
                <a:lnTo>
                  <a:pt x="5617" y="38363"/>
                </a:lnTo>
                <a:lnTo>
                  <a:pt x="5498" y="38542"/>
                </a:lnTo>
                <a:lnTo>
                  <a:pt x="5378" y="38901"/>
                </a:lnTo>
                <a:lnTo>
                  <a:pt x="5378" y="39199"/>
                </a:lnTo>
                <a:lnTo>
                  <a:pt x="5378" y="39319"/>
                </a:lnTo>
                <a:lnTo>
                  <a:pt x="5498" y="39438"/>
                </a:lnTo>
                <a:lnTo>
                  <a:pt x="5558" y="39558"/>
                </a:lnTo>
                <a:lnTo>
                  <a:pt x="5737" y="39618"/>
                </a:lnTo>
                <a:lnTo>
                  <a:pt x="5856" y="39618"/>
                </a:lnTo>
                <a:lnTo>
                  <a:pt x="6036" y="39558"/>
                </a:lnTo>
                <a:lnTo>
                  <a:pt x="6275" y="39438"/>
                </a:lnTo>
                <a:lnTo>
                  <a:pt x="6514" y="39319"/>
                </a:lnTo>
                <a:lnTo>
                  <a:pt x="6753" y="39080"/>
                </a:lnTo>
                <a:lnTo>
                  <a:pt x="6872" y="38841"/>
                </a:lnTo>
                <a:lnTo>
                  <a:pt x="6992" y="38602"/>
                </a:lnTo>
                <a:lnTo>
                  <a:pt x="6992" y="38363"/>
                </a:lnTo>
                <a:lnTo>
                  <a:pt x="6992" y="38184"/>
                </a:lnTo>
                <a:lnTo>
                  <a:pt x="6813" y="38004"/>
                </a:lnTo>
                <a:close/>
                <a:moveTo>
                  <a:pt x="12370" y="38243"/>
                </a:moveTo>
                <a:lnTo>
                  <a:pt x="12250" y="38303"/>
                </a:lnTo>
                <a:lnTo>
                  <a:pt x="12131" y="38363"/>
                </a:lnTo>
                <a:lnTo>
                  <a:pt x="11892" y="38662"/>
                </a:lnTo>
                <a:lnTo>
                  <a:pt x="11772" y="39020"/>
                </a:lnTo>
                <a:lnTo>
                  <a:pt x="11713" y="39379"/>
                </a:lnTo>
                <a:lnTo>
                  <a:pt x="11772" y="39678"/>
                </a:lnTo>
                <a:lnTo>
                  <a:pt x="11832" y="39797"/>
                </a:lnTo>
                <a:lnTo>
                  <a:pt x="11952" y="39857"/>
                </a:lnTo>
                <a:lnTo>
                  <a:pt x="12191" y="39857"/>
                </a:lnTo>
                <a:lnTo>
                  <a:pt x="12370" y="39737"/>
                </a:lnTo>
                <a:lnTo>
                  <a:pt x="12549" y="39498"/>
                </a:lnTo>
                <a:lnTo>
                  <a:pt x="12788" y="39140"/>
                </a:lnTo>
                <a:lnTo>
                  <a:pt x="12848" y="38901"/>
                </a:lnTo>
                <a:lnTo>
                  <a:pt x="12908" y="38662"/>
                </a:lnTo>
                <a:lnTo>
                  <a:pt x="12908" y="38482"/>
                </a:lnTo>
                <a:lnTo>
                  <a:pt x="12848" y="38303"/>
                </a:lnTo>
                <a:lnTo>
                  <a:pt x="12669" y="38243"/>
                </a:lnTo>
                <a:close/>
                <a:moveTo>
                  <a:pt x="9442" y="38721"/>
                </a:moveTo>
                <a:lnTo>
                  <a:pt x="9203" y="38781"/>
                </a:lnTo>
                <a:lnTo>
                  <a:pt x="9024" y="38901"/>
                </a:lnTo>
                <a:lnTo>
                  <a:pt x="8844" y="39080"/>
                </a:lnTo>
                <a:lnTo>
                  <a:pt x="8784" y="39259"/>
                </a:lnTo>
                <a:lnTo>
                  <a:pt x="8784" y="39498"/>
                </a:lnTo>
                <a:lnTo>
                  <a:pt x="8844" y="39678"/>
                </a:lnTo>
                <a:lnTo>
                  <a:pt x="8964" y="39857"/>
                </a:lnTo>
                <a:lnTo>
                  <a:pt x="9203" y="39917"/>
                </a:lnTo>
                <a:lnTo>
                  <a:pt x="9442" y="39917"/>
                </a:lnTo>
                <a:lnTo>
                  <a:pt x="9621" y="39797"/>
                </a:lnTo>
                <a:lnTo>
                  <a:pt x="9800" y="39558"/>
                </a:lnTo>
                <a:lnTo>
                  <a:pt x="9860" y="39379"/>
                </a:lnTo>
                <a:lnTo>
                  <a:pt x="9860" y="39140"/>
                </a:lnTo>
                <a:lnTo>
                  <a:pt x="9800" y="38901"/>
                </a:lnTo>
                <a:lnTo>
                  <a:pt x="9681" y="38781"/>
                </a:lnTo>
                <a:lnTo>
                  <a:pt x="9442" y="38721"/>
                </a:lnTo>
                <a:close/>
                <a:moveTo>
                  <a:pt x="18465" y="5259"/>
                </a:moveTo>
                <a:lnTo>
                  <a:pt x="18764" y="5318"/>
                </a:lnTo>
                <a:lnTo>
                  <a:pt x="19062" y="5498"/>
                </a:lnTo>
                <a:lnTo>
                  <a:pt x="19421" y="5737"/>
                </a:lnTo>
                <a:lnTo>
                  <a:pt x="19660" y="5976"/>
                </a:lnTo>
                <a:lnTo>
                  <a:pt x="19899" y="6334"/>
                </a:lnTo>
                <a:lnTo>
                  <a:pt x="20078" y="6693"/>
                </a:lnTo>
                <a:lnTo>
                  <a:pt x="20198" y="7171"/>
                </a:lnTo>
                <a:lnTo>
                  <a:pt x="20317" y="7649"/>
                </a:lnTo>
                <a:lnTo>
                  <a:pt x="20437" y="8127"/>
                </a:lnTo>
                <a:lnTo>
                  <a:pt x="20437" y="8605"/>
                </a:lnTo>
                <a:lnTo>
                  <a:pt x="20497" y="9621"/>
                </a:lnTo>
                <a:lnTo>
                  <a:pt x="20437" y="10636"/>
                </a:lnTo>
                <a:lnTo>
                  <a:pt x="20258" y="13086"/>
                </a:lnTo>
                <a:lnTo>
                  <a:pt x="20138" y="14341"/>
                </a:lnTo>
                <a:lnTo>
                  <a:pt x="20138" y="15536"/>
                </a:lnTo>
                <a:lnTo>
                  <a:pt x="20138" y="16791"/>
                </a:lnTo>
                <a:lnTo>
                  <a:pt x="20258" y="17986"/>
                </a:lnTo>
                <a:lnTo>
                  <a:pt x="20377" y="18584"/>
                </a:lnTo>
                <a:lnTo>
                  <a:pt x="20497" y="19181"/>
                </a:lnTo>
                <a:lnTo>
                  <a:pt x="20676" y="19779"/>
                </a:lnTo>
                <a:lnTo>
                  <a:pt x="20915" y="20377"/>
                </a:lnTo>
                <a:lnTo>
                  <a:pt x="21273" y="21094"/>
                </a:lnTo>
                <a:lnTo>
                  <a:pt x="21632" y="21691"/>
                </a:lnTo>
                <a:lnTo>
                  <a:pt x="22110" y="22229"/>
                </a:lnTo>
                <a:lnTo>
                  <a:pt x="22588" y="22707"/>
                </a:lnTo>
                <a:lnTo>
                  <a:pt x="23604" y="23723"/>
                </a:lnTo>
                <a:lnTo>
                  <a:pt x="24142" y="24201"/>
                </a:lnTo>
                <a:lnTo>
                  <a:pt x="24679" y="24739"/>
                </a:lnTo>
                <a:lnTo>
                  <a:pt x="25157" y="25336"/>
                </a:lnTo>
                <a:lnTo>
                  <a:pt x="25516" y="25934"/>
                </a:lnTo>
                <a:lnTo>
                  <a:pt x="25875" y="26591"/>
                </a:lnTo>
                <a:lnTo>
                  <a:pt x="26114" y="27308"/>
                </a:lnTo>
                <a:lnTo>
                  <a:pt x="26293" y="27965"/>
                </a:lnTo>
                <a:lnTo>
                  <a:pt x="26412" y="28683"/>
                </a:lnTo>
                <a:lnTo>
                  <a:pt x="26472" y="29459"/>
                </a:lnTo>
                <a:lnTo>
                  <a:pt x="26412" y="30176"/>
                </a:lnTo>
                <a:lnTo>
                  <a:pt x="26353" y="30953"/>
                </a:lnTo>
                <a:lnTo>
                  <a:pt x="26173" y="31670"/>
                </a:lnTo>
                <a:lnTo>
                  <a:pt x="25934" y="32447"/>
                </a:lnTo>
                <a:lnTo>
                  <a:pt x="25695" y="33224"/>
                </a:lnTo>
                <a:lnTo>
                  <a:pt x="25337" y="34001"/>
                </a:lnTo>
                <a:lnTo>
                  <a:pt x="24978" y="34778"/>
                </a:lnTo>
                <a:lnTo>
                  <a:pt x="24560" y="35495"/>
                </a:lnTo>
                <a:lnTo>
                  <a:pt x="24142" y="36212"/>
                </a:lnTo>
                <a:lnTo>
                  <a:pt x="23604" y="36929"/>
                </a:lnTo>
                <a:lnTo>
                  <a:pt x="23126" y="37586"/>
                </a:lnTo>
                <a:lnTo>
                  <a:pt x="22528" y="38243"/>
                </a:lnTo>
                <a:lnTo>
                  <a:pt x="21931" y="38841"/>
                </a:lnTo>
                <a:lnTo>
                  <a:pt x="21333" y="39379"/>
                </a:lnTo>
                <a:lnTo>
                  <a:pt x="20736" y="39857"/>
                </a:lnTo>
                <a:lnTo>
                  <a:pt x="20078" y="40335"/>
                </a:lnTo>
                <a:lnTo>
                  <a:pt x="19421" y="40693"/>
                </a:lnTo>
                <a:lnTo>
                  <a:pt x="18943" y="40932"/>
                </a:lnTo>
                <a:lnTo>
                  <a:pt x="18405" y="41171"/>
                </a:lnTo>
                <a:lnTo>
                  <a:pt x="17867" y="41351"/>
                </a:lnTo>
                <a:lnTo>
                  <a:pt x="17270" y="41470"/>
                </a:lnTo>
                <a:lnTo>
                  <a:pt x="16075" y="41649"/>
                </a:lnTo>
                <a:lnTo>
                  <a:pt x="14880" y="41709"/>
                </a:lnTo>
                <a:lnTo>
                  <a:pt x="13684" y="41709"/>
                </a:lnTo>
                <a:lnTo>
                  <a:pt x="12489" y="41590"/>
                </a:lnTo>
                <a:lnTo>
                  <a:pt x="11354" y="41470"/>
                </a:lnTo>
                <a:lnTo>
                  <a:pt x="10219" y="41291"/>
                </a:lnTo>
                <a:lnTo>
                  <a:pt x="9024" y="40992"/>
                </a:lnTo>
                <a:lnTo>
                  <a:pt x="7888" y="40634"/>
                </a:lnTo>
                <a:lnTo>
                  <a:pt x="6753" y="40215"/>
                </a:lnTo>
                <a:lnTo>
                  <a:pt x="5737" y="39678"/>
                </a:lnTo>
                <a:lnTo>
                  <a:pt x="4721" y="39080"/>
                </a:lnTo>
                <a:lnTo>
                  <a:pt x="4243" y="38721"/>
                </a:lnTo>
                <a:lnTo>
                  <a:pt x="3765" y="38303"/>
                </a:lnTo>
                <a:lnTo>
                  <a:pt x="3347" y="37885"/>
                </a:lnTo>
                <a:lnTo>
                  <a:pt x="2988" y="37467"/>
                </a:lnTo>
                <a:lnTo>
                  <a:pt x="2570" y="36989"/>
                </a:lnTo>
                <a:lnTo>
                  <a:pt x="2271" y="36451"/>
                </a:lnTo>
                <a:lnTo>
                  <a:pt x="2510" y="36451"/>
                </a:lnTo>
                <a:lnTo>
                  <a:pt x="2689" y="36331"/>
                </a:lnTo>
                <a:lnTo>
                  <a:pt x="2809" y="36271"/>
                </a:lnTo>
                <a:lnTo>
                  <a:pt x="2869" y="36092"/>
                </a:lnTo>
                <a:lnTo>
                  <a:pt x="2928" y="35973"/>
                </a:lnTo>
                <a:lnTo>
                  <a:pt x="2928" y="35793"/>
                </a:lnTo>
                <a:lnTo>
                  <a:pt x="2809" y="35495"/>
                </a:lnTo>
                <a:lnTo>
                  <a:pt x="2570" y="35256"/>
                </a:lnTo>
                <a:lnTo>
                  <a:pt x="2450" y="35196"/>
                </a:lnTo>
                <a:lnTo>
                  <a:pt x="2331" y="35136"/>
                </a:lnTo>
                <a:lnTo>
                  <a:pt x="2152" y="35136"/>
                </a:lnTo>
                <a:lnTo>
                  <a:pt x="2032" y="35256"/>
                </a:lnTo>
                <a:lnTo>
                  <a:pt x="1913" y="35375"/>
                </a:lnTo>
                <a:lnTo>
                  <a:pt x="1793" y="35554"/>
                </a:lnTo>
                <a:lnTo>
                  <a:pt x="1494" y="34897"/>
                </a:lnTo>
                <a:lnTo>
                  <a:pt x="1255" y="34240"/>
                </a:lnTo>
                <a:lnTo>
                  <a:pt x="1136" y="33582"/>
                </a:lnTo>
                <a:lnTo>
                  <a:pt x="1076" y="32925"/>
                </a:lnTo>
                <a:lnTo>
                  <a:pt x="1076" y="32268"/>
                </a:lnTo>
                <a:lnTo>
                  <a:pt x="1136" y="31670"/>
                </a:lnTo>
                <a:lnTo>
                  <a:pt x="1255" y="31013"/>
                </a:lnTo>
                <a:lnTo>
                  <a:pt x="1375" y="30415"/>
                </a:lnTo>
                <a:lnTo>
                  <a:pt x="1614" y="29818"/>
                </a:lnTo>
                <a:lnTo>
                  <a:pt x="1853" y="29220"/>
                </a:lnTo>
                <a:lnTo>
                  <a:pt x="2450" y="28025"/>
                </a:lnTo>
                <a:lnTo>
                  <a:pt x="3227" y="26890"/>
                </a:lnTo>
                <a:lnTo>
                  <a:pt x="4064" y="25755"/>
                </a:lnTo>
                <a:lnTo>
                  <a:pt x="4960" y="24619"/>
                </a:lnTo>
                <a:lnTo>
                  <a:pt x="5916" y="23484"/>
                </a:lnTo>
                <a:lnTo>
                  <a:pt x="7769" y="21273"/>
                </a:lnTo>
                <a:lnTo>
                  <a:pt x="8605" y="20197"/>
                </a:lnTo>
                <a:lnTo>
                  <a:pt x="9382" y="19062"/>
                </a:lnTo>
                <a:lnTo>
                  <a:pt x="10039" y="17927"/>
                </a:lnTo>
                <a:lnTo>
                  <a:pt x="10278" y="17389"/>
                </a:lnTo>
                <a:lnTo>
                  <a:pt x="10517" y="16791"/>
                </a:lnTo>
                <a:lnTo>
                  <a:pt x="11115" y="14819"/>
                </a:lnTo>
                <a:lnTo>
                  <a:pt x="11772" y="12788"/>
                </a:lnTo>
                <a:lnTo>
                  <a:pt x="12131" y="11772"/>
                </a:lnTo>
                <a:lnTo>
                  <a:pt x="12549" y="10816"/>
                </a:lnTo>
                <a:lnTo>
                  <a:pt x="13087" y="9919"/>
                </a:lnTo>
                <a:lnTo>
                  <a:pt x="13684" y="9083"/>
                </a:lnTo>
                <a:lnTo>
                  <a:pt x="14342" y="8366"/>
                </a:lnTo>
                <a:lnTo>
                  <a:pt x="14700" y="8067"/>
                </a:lnTo>
                <a:lnTo>
                  <a:pt x="15059" y="7828"/>
                </a:lnTo>
                <a:lnTo>
                  <a:pt x="15477" y="7589"/>
                </a:lnTo>
                <a:lnTo>
                  <a:pt x="15895" y="7350"/>
                </a:lnTo>
                <a:lnTo>
                  <a:pt x="16373" y="7230"/>
                </a:lnTo>
                <a:lnTo>
                  <a:pt x="16851" y="7171"/>
                </a:lnTo>
                <a:lnTo>
                  <a:pt x="17270" y="7171"/>
                </a:lnTo>
                <a:lnTo>
                  <a:pt x="17808" y="7230"/>
                </a:lnTo>
                <a:lnTo>
                  <a:pt x="18345" y="7290"/>
                </a:lnTo>
                <a:lnTo>
                  <a:pt x="18525" y="7290"/>
                </a:lnTo>
                <a:lnTo>
                  <a:pt x="18644" y="7230"/>
                </a:lnTo>
                <a:lnTo>
                  <a:pt x="18823" y="7051"/>
                </a:lnTo>
                <a:lnTo>
                  <a:pt x="18823" y="6932"/>
                </a:lnTo>
                <a:lnTo>
                  <a:pt x="18764" y="6812"/>
                </a:lnTo>
                <a:lnTo>
                  <a:pt x="18584" y="6693"/>
                </a:lnTo>
                <a:lnTo>
                  <a:pt x="18166" y="6513"/>
                </a:lnTo>
                <a:lnTo>
                  <a:pt x="17808" y="6454"/>
                </a:lnTo>
                <a:lnTo>
                  <a:pt x="17927" y="5856"/>
                </a:lnTo>
                <a:lnTo>
                  <a:pt x="18047" y="5617"/>
                </a:lnTo>
                <a:lnTo>
                  <a:pt x="18166" y="5378"/>
                </a:lnTo>
                <a:lnTo>
                  <a:pt x="18286" y="5259"/>
                </a:lnTo>
                <a:close/>
                <a:moveTo>
                  <a:pt x="19899" y="0"/>
                </a:moveTo>
                <a:lnTo>
                  <a:pt x="19720" y="120"/>
                </a:lnTo>
                <a:lnTo>
                  <a:pt x="19540" y="299"/>
                </a:lnTo>
                <a:lnTo>
                  <a:pt x="19122" y="777"/>
                </a:lnTo>
                <a:lnTo>
                  <a:pt x="18704" y="1315"/>
                </a:lnTo>
                <a:lnTo>
                  <a:pt x="18345" y="1912"/>
                </a:lnTo>
                <a:lnTo>
                  <a:pt x="17927" y="2689"/>
                </a:lnTo>
                <a:lnTo>
                  <a:pt x="17449" y="3585"/>
                </a:lnTo>
                <a:lnTo>
                  <a:pt x="17210" y="4004"/>
                </a:lnTo>
                <a:lnTo>
                  <a:pt x="17031" y="4422"/>
                </a:lnTo>
                <a:lnTo>
                  <a:pt x="16911" y="4661"/>
                </a:lnTo>
                <a:lnTo>
                  <a:pt x="16732" y="4960"/>
                </a:lnTo>
                <a:lnTo>
                  <a:pt x="16134" y="5796"/>
                </a:lnTo>
                <a:lnTo>
                  <a:pt x="15477" y="6513"/>
                </a:lnTo>
                <a:lnTo>
                  <a:pt x="15238" y="6752"/>
                </a:lnTo>
                <a:lnTo>
                  <a:pt x="15059" y="6932"/>
                </a:lnTo>
                <a:lnTo>
                  <a:pt x="14521" y="7171"/>
                </a:lnTo>
                <a:lnTo>
                  <a:pt x="14043" y="7529"/>
                </a:lnTo>
                <a:lnTo>
                  <a:pt x="13625" y="7888"/>
                </a:lnTo>
                <a:lnTo>
                  <a:pt x="13206" y="8306"/>
                </a:lnTo>
                <a:lnTo>
                  <a:pt x="12728" y="8784"/>
                </a:lnTo>
                <a:lnTo>
                  <a:pt x="12370" y="9262"/>
                </a:lnTo>
                <a:lnTo>
                  <a:pt x="12011" y="9800"/>
                </a:lnTo>
                <a:lnTo>
                  <a:pt x="11713" y="10397"/>
                </a:lnTo>
                <a:lnTo>
                  <a:pt x="11175" y="11533"/>
                </a:lnTo>
                <a:lnTo>
                  <a:pt x="10756" y="12788"/>
                </a:lnTo>
                <a:lnTo>
                  <a:pt x="9980" y="15238"/>
                </a:lnTo>
                <a:lnTo>
                  <a:pt x="9621" y="16492"/>
                </a:lnTo>
                <a:lnTo>
                  <a:pt x="9143" y="17628"/>
                </a:lnTo>
                <a:lnTo>
                  <a:pt x="8545" y="18703"/>
                </a:lnTo>
                <a:lnTo>
                  <a:pt x="7948" y="19719"/>
                </a:lnTo>
                <a:lnTo>
                  <a:pt x="7231" y="20675"/>
                </a:lnTo>
                <a:lnTo>
                  <a:pt x="6454" y="21631"/>
                </a:lnTo>
                <a:lnTo>
                  <a:pt x="4900" y="23424"/>
                </a:lnTo>
                <a:lnTo>
                  <a:pt x="3287" y="25217"/>
                </a:lnTo>
                <a:lnTo>
                  <a:pt x="2510" y="26173"/>
                </a:lnTo>
                <a:lnTo>
                  <a:pt x="1853" y="27189"/>
                </a:lnTo>
                <a:lnTo>
                  <a:pt x="1196" y="28205"/>
                </a:lnTo>
                <a:lnTo>
                  <a:pt x="718" y="29280"/>
                </a:lnTo>
                <a:lnTo>
                  <a:pt x="299" y="30415"/>
                </a:lnTo>
                <a:lnTo>
                  <a:pt x="180" y="31013"/>
                </a:lnTo>
                <a:lnTo>
                  <a:pt x="60" y="31611"/>
                </a:lnTo>
                <a:lnTo>
                  <a:pt x="0" y="32208"/>
                </a:lnTo>
                <a:lnTo>
                  <a:pt x="0" y="32806"/>
                </a:lnTo>
                <a:lnTo>
                  <a:pt x="60" y="33403"/>
                </a:lnTo>
                <a:lnTo>
                  <a:pt x="120" y="34061"/>
                </a:lnTo>
                <a:lnTo>
                  <a:pt x="239" y="34658"/>
                </a:lnTo>
                <a:lnTo>
                  <a:pt x="419" y="35256"/>
                </a:lnTo>
                <a:lnTo>
                  <a:pt x="598" y="35793"/>
                </a:lnTo>
                <a:lnTo>
                  <a:pt x="837" y="36331"/>
                </a:lnTo>
                <a:lnTo>
                  <a:pt x="1136" y="36869"/>
                </a:lnTo>
                <a:lnTo>
                  <a:pt x="1435" y="37407"/>
                </a:lnTo>
                <a:lnTo>
                  <a:pt x="1793" y="37885"/>
                </a:lnTo>
                <a:lnTo>
                  <a:pt x="2152" y="38363"/>
                </a:lnTo>
                <a:lnTo>
                  <a:pt x="2988" y="39199"/>
                </a:lnTo>
                <a:lnTo>
                  <a:pt x="3944" y="39976"/>
                </a:lnTo>
                <a:lnTo>
                  <a:pt x="4960" y="40634"/>
                </a:lnTo>
                <a:lnTo>
                  <a:pt x="6036" y="41231"/>
                </a:lnTo>
                <a:lnTo>
                  <a:pt x="7052" y="41649"/>
                </a:lnTo>
                <a:lnTo>
                  <a:pt x="8127" y="42008"/>
                </a:lnTo>
                <a:lnTo>
                  <a:pt x="9203" y="42366"/>
                </a:lnTo>
                <a:lnTo>
                  <a:pt x="10338" y="42606"/>
                </a:lnTo>
                <a:lnTo>
                  <a:pt x="11473" y="42785"/>
                </a:lnTo>
                <a:lnTo>
                  <a:pt x="12609" y="42904"/>
                </a:lnTo>
                <a:lnTo>
                  <a:pt x="13744" y="42964"/>
                </a:lnTo>
                <a:lnTo>
                  <a:pt x="14880" y="42904"/>
                </a:lnTo>
                <a:lnTo>
                  <a:pt x="16015" y="42785"/>
                </a:lnTo>
                <a:lnTo>
                  <a:pt x="17090" y="42546"/>
                </a:lnTo>
                <a:lnTo>
                  <a:pt x="18166" y="42247"/>
                </a:lnTo>
                <a:lnTo>
                  <a:pt x="19242" y="41888"/>
                </a:lnTo>
                <a:lnTo>
                  <a:pt x="20258" y="41351"/>
                </a:lnTo>
                <a:lnTo>
                  <a:pt x="21214" y="40813"/>
                </a:lnTo>
                <a:lnTo>
                  <a:pt x="22110" y="40096"/>
                </a:lnTo>
                <a:lnTo>
                  <a:pt x="22887" y="39319"/>
                </a:lnTo>
                <a:lnTo>
                  <a:pt x="23664" y="38482"/>
                </a:lnTo>
                <a:lnTo>
                  <a:pt x="24321" y="37586"/>
                </a:lnTo>
                <a:lnTo>
                  <a:pt x="24978" y="36630"/>
                </a:lnTo>
                <a:lnTo>
                  <a:pt x="25576" y="35674"/>
                </a:lnTo>
                <a:lnTo>
                  <a:pt x="26114" y="34598"/>
                </a:lnTo>
                <a:lnTo>
                  <a:pt x="26532" y="33582"/>
                </a:lnTo>
                <a:lnTo>
                  <a:pt x="26890" y="32447"/>
                </a:lnTo>
                <a:lnTo>
                  <a:pt x="27189" y="31372"/>
                </a:lnTo>
                <a:lnTo>
                  <a:pt x="27309" y="30236"/>
                </a:lnTo>
                <a:lnTo>
                  <a:pt x="27368" y="29161"/>
                </a:lnTo>
                <a:lnTo>
                  <a:pt x="27309" y="28085"/>
                </a:lnTo>
                <a:lnTo>
                  <a:pt x="27189" y="27547"/>
                </a:lnTo>
                <a:lnTo>
                  <a:pt x="27070" y="27009"/>
                </a:lnTo>
                <a:lnTo>
                  <a:pt x="26890" y="26531"/>
                </a:lnTo>
                <a:lnTo>
                  <a:pt x="26711" y="25994"/>
                </a:lnTo>
                <a:lnTo>
                  <a:pt x="26472" y="25516"/>
                </a:lnTo>
                <a:lnTo>
                  <a:pt x="26173" y="25037"/>
                </a:lnTo>
                <a:lnTo>
                  <a:pt x="25875" y="24559"/>
                </a:lnTo>
                <a:lnTo>
                  <a:pt x="25516" y="24081"/>
                </a:lnTo>
                <a:lnTo>
                  <a:pt x="25098" y="23663"/>
                </a:lnTo>
                <a:lnTo>
                  <a:pt x="24620" y="23185"/>
                </a:lnTo>
                <a:lnTo>
                  <a:pt x="24082" y="22707"/>
                </a:lnTo>
                <a:lnTo>
                  <a:pt x="23604" y="22229"/>
                </a:lnTo>
                <a:lnTo>
                  <a:pt x="23186" y="21691"/>
                </a:lnTo>
                <a:lnTo>
                  <a:pt x="22827" y="21213"/>
                </a:lnTo>
                <a:lnTo>
                  <a:pt x="22468" y="20675"/>
                </a:lnTo>
                <a:lnTo>
                  <a:pt x="22170" y="20138"/>
                </a:lnTo>
                <a:lnTo>
                  <a:pt x="21931" y="19540"/>
                </a:lnTo>
                <a:lnTo>
                  <a:pt x="21692" y="19002"/>
                </a:lnTo>
                <a:lnTo>
                  <a:pt x="21512" y="18405"/>
                </a:lnTo>
                <a:lnTo>
                  <a:pt x="21393" y="17807"/>
                </a:lnTo>
                <a:lnTo>
                  <a:pt x="21214" y="16552"/>
                </a:lnTo>
                <a:lnTo>
                  <a:pt x="21154" y="15238"/>
                </a:lnTo>
                <a:lnTo>
                  <a:pt x="21154" y="13804"/>
                </a:lnTo>
                <a:lnTo>
                  <a:pt x="21273" y="12608"/>
                </a:lnTo>
                <a:lnTo>
                  <a:pt x="21393" y="11174"/>
                </a:lnTo>
                <a:lnTo>
                  <a:pt x="21512" y="9680"/>
                </a:lnTo>
                <a:lnTo>
                  <a:pt x="21512" y="8963"/>
                </a:lnTo>
                <a:lnTo>
                  <a:pt x="21453" y="8187"/>
                </a:lnTo>
                <a:lnTo>
                  <a:pt x="21393" y="7469"/>
                </a:lnTo>
                <a:lnTo>
                  <a:pt x="21214" y="6812"/>
                </a:lnTo>
                <a:lnTo>
                  <a:pt x="21034" y="6155"/>
                </a:lnTo>
                <a:lnTo>
                  <a:pt x="20736" y="5617"/>
                </a:lnTo>
                <a:lnTo>
                  <a:pt x="20317" y="5079"/>
                </a:lnTo>
                <a:lnTo>
                  <a:pt x="19839" y="4661"/>
                </a:lnTo>
                <a:lnTo>
                  <a:pt x="19540" y="4482"/>
                </a:lnTo>
                <a:lnTo>
                  <a:pt x="19242" y="4362"/>
                </a:lnTo>
                <a:lnTo>
                  <a:pt x="18883" y="4243"/>
                </a:lnTo>
                <a:lnTo>
                  <a:pt x="18465" y="4123"/>
                </a:lnTo>
                <a:lnTo>
                  <a:pt x="18644" y="3765"/>
                </a:lnTo>
                <a:lnTo>
                  <a:pt x="18943" y="3287"/>
                </a:lnTo>
                <a:lnTo>
                  <a:pt x="19660" y="2211"/>
                </a:lnTo>
                <a:lnTo>
                  <a:pt x="19959" y="1673"/>
                </a:lnTo>
                <a:lnTo>
                  <a:pt x="20258" y="1135"/>
                </a:lnTo>
                <a:lnTo>
                  <a:pt x="20437" y="717"/>
                </a:lnTo>
                <a:lnTo>
                  <a:pt x="20437" y="478"/>
                </a:lnTo>
                <a:lnTo>
                  <a:pt x="20437" y="359"/>
                </a:lnTo>
                <a:lnTo>
                  <a:pt x="20377" y="120"/>
                </a:lnTo>
                <a:lnTo>
                  <a:pt x="20258"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119" name="Google Shape;119;p4"/>
          <p:cNvSpPr/>
          <p:nvPr/>
        </p:nvSpPr>
        <p:spPr>
          <a:xfrm rot="5200625">
            <a:off x="5051284" y="-222517"/>
            <a:ext cx="701626" cy="765527"/>
          </a:xfrm>
          <a:custGeom>
            <a:avLst/>
            <a:gdLst/>
            <a:ahLst/>
            <a:cxnLst/>
            <a:rect l="l" t="t" r="r" b="b"/>
            <a:pathLst>
              <a:path w="32149" h="35077" extrusionOk="0">
                <a:moveTo>
                  <a:pt x="15656" y="13266"/>
                </a:moveTo>
                <a:lnTo>
                  <a:pt x="16791" y="13385"/>
                </a:lnTo>
                <a:lnTo>
                  <a:pt x="17688" y="13565"/>
                </a:lnTo>
                <a:lnTo>
                  <a:pt x="18524" y="13864"/>
                </a:lnTo>
                <a:lnTo>
                  <a:pt x="19301" y="14282"/>
                </a:lnTo>
                <a:lnTo>
                  <a:pt x="19660" y="14521"/>
                </a:lnTo>
                <a:lnTo>
                  <a:pt x="19958" y="14760"/>
                </a:lnTo>
                <a:lnTo>
                  <a:pt x="20257" y="15059"/>
                </a:lnTo>
                <a:lnTo>
                  <a:pt x="20496" y="15417"/>
                </a:lnTo>
                <a:lnTo>
                  <a:pt x="20675" y="15776"/>
                </a:lnTo>
                <a:lnTo>
                  <a:pt x="20795" y="16134"/>
                </a:lnTo>
                <a:lnTo>
                  <a:pt x="20914" y="16553"/>
                </a:lnTo>
                <a:lnTo>
                  <a:pt x="20914" y="16971"/>
                </a:lnTo>
                <a:lnTo>
                  <a:pt x="20855" y="17449"/>
                </a:lnTo>
                <a:lnTo>
                  <a:pt x="20735" y="17927"/>
                </a:lnTo>
                <a:lnTo>
                  <a:pt x="20496" y="18524"/>
                </a:lnTo>
                <a:lnTo>
                  <a:pt x="20197" y="19002"/>
                </a:lnTo>
                <a:lnTo>
                  <a:pt x="19899" y="19481"/>
                </a:lnTo>
                <a:lnTo>
                  <a:pt x="19540" y="19899"/>
                </a:lnTo>
                <a:lnTo>
                  <a:pt x="19122" y="20317"/>
                </a:lnTo>
                <a:lnTo>
                  <a:pt x="18644" y="20676"/>
                </a:lnTo>
                <a:lnTo>
                  <a:pt x="18166" y="20974"/>
                </a:lnTo>
                <a:lnTo>
                  <a:pt x="17688" y="21213"/>
                </a:lnTo>
                <a:lnTo>
                  <a:pt x="17150" y="21452"/>
                </a:lnTo>
                <a:lnTo>
                  <a:pt x="16612" y="21691"/>
                </a:lnTo>
                <a:lnTo>
                  <a:pt x="16015" y="21811"/>
                </a:lnTo>
                <a:lnTo>
                  <a:pt x="15477" y="21930"/>
                </a:lnTo>
                <a:lnTo>
                  <a:pt x="14879" y="21990"/>
                </a:lnTo>
                <a:lnTo>
                  <a:pt x="14341" y="22050"/>
                </a:lnTo>
                <a:lnTo>
                  <a:pt x="13206" y="22050"/>
                </a:lnTo>
                <a:lnTo>
                  <a:pt x="12608" y="21930"/>
                </a:lnTo>
                <a:lnTo>
                  <a:pt x="12071" y="21811"/>
                </a:lnTo>
                <a:lnTo>
                  <a:pt x="11533" y="21691"/>
                </a:lnTo>
                <a:lnTo>
                  <a:pt x="10995" y="21452"/>
                </a:lnTo>
                <a:lnTo>
                  <a:pt x="10517" y="21213"/>
                </a:lnTo>
                <a:lnTo>
                  <a:pt x="10039" y="20915"/>
                </a:lnTo>
                <a:lnTo>
                  <a:pt x="9621" y="20616"/>
                </a:lnTo>
                <a:lnTo>
                  <a:pt x="9202" y="20257"/>
                </a:lnTo>
                <a:lnTo>
                  <a:pt x="8904" y="19839"/>
                </a:lnTo>
                <a:lnTo>
                  <a:pt x="8665" y="19421"/>
                </a:lnTo>
                <a:lnTo>
                  <a:pt x="8485" y="19002"/>
                </a:lnTo>
                <a:lnTo>
                  <a:pt x="8426" y="18524"/>
                </a:lnTo>
                <a:lnTo>
                  <a:pt x="8426" y="18046"/>
                </a:lnTo>
                <a:lnTo>
                  <a:pt x="8545" y="17509"/>
                </a:lnTo>
                <a:lnTo>
                  <a:pt x="8784" y="16971"/>
                </a:lnTo>
                <a:lnTo>
                  <a:pt x="9143" y="16373"/>
                </a:lnTo>
                <a:lnTo>
                  <a:pt x="9501" y="15955"/>
                </a:lnTo>
                <a:lnTo>
                  <a:pt x="9860" y="15537"/>
                </a:lnTo>
                <a:lnTo>
                  <a:pt x="10278" y="15118"/>
                </a:lnTo>
                <a:lnTo>
                  <a:pt x="10696" y="14820"/>
                </a:lnTo>
                <a:lnTo>
                  <a:pt x="11115" y="14461"/>
                </a:lnTo>
                <a:lnTo>
                  <a:pt x="11593" y="14222"/>
                </a:lnTo>
                <a:lnTo>
                  <a:pt x="12071" y="13983"/>
                </a:lnTo>
                <a:lnTo>
                  <a:pt x="12549" y="13744"/>
                </a:lnTo>
                <a:lnTo>
                  <a:pt x="13027" y="13565"/>
                </a:lnTo>
                <a:lnTo>
                  <a:pt x="13565" y="13445"/>
                </a:lnTo>
                <a:lnTo>
                  <a:pt x="14043" y="13326"/>
                </a:lnTo>
                <a:lnTo>
                  <a:pt x="14580" y="13266"/>
                </a:lnTo>
                <a:close/>
                <a:moveTo>
                  <a:pt x="15716" y="12190"/>
                </a:moveTo>
                <a:lnTo>
                  <a:pt x="14640" y="12310"/>
                </a:lnTo>
                <a:lnTo>
                  <a:pt x="13565" y="12549"/>
                </a:lnTo>
                <a:lnTo>
                  <a:pt x="12489" y="12907"/>
                </a:lnTo>
                <a:lnTo>
                  <a:pt x="11473" y="13326"/>
                </a:lnTo>
                <a:lnTo>
                  <a:pt x="10935" y="13625"/>
                </a:lnTo>
                <a:lnTo>
                  <a:pt x="10398" y="13983"/>
                </a:lnTo>
                <a:lnTo>
                  <a:pt x="9860" y="14401"/>
                </a:lnTo>
                <a:lnTo>
                  <a:pt x="9382" y="14879"/>
                </a:lnTo>
                <a:lnTo>
                  <a:pt x="8904" y="15357"/>
                </a:lnTo>
                <a:lnTo>
                  <a:pt x="8485" y="15895"/>
                </a:lnTo>
                <a:lnTo>
                  <a:pt x="8127" y="16433"/>
                </a:lnTo>
                <a:lnTo>
                  <a:pt x="7828" y="17031"/>
                </a:lnTo>
                <a:lnTo>
                  <a:pt x="7649" y="17628"/>
                </a:lnTo>
                <a:lnTo>
                  <a:pt x="7470" y="18226"/>
                </a:lnTo>
                <a:lnTo>
                  <a:pt x="7470" y="18823"/>
                </a:lnTo>
                <a:lnTo>
                  <a:pt x="7529" y="19421"/>
                </a:lnTo>
                <a:lnTo>
                  <a:pt x="7649" y="19959"/>
                </a:lnTo>
                <a:lnTo>
                  <a:pt x="7948" y="20556"/>
                </a:lnTo>
                <a:lnTo>
                  <a:pt x="8366" y="21094"/>
                </a:lnTo>
                <a:lnTo>
                  <a:pt x="8963" y="21572"/>
                </a:lnTo>
                <a:lnTo>
                  <a:pt x="9501" y="21990"/>
                </a:lnTo>
                <a:lnTo>
                  <a:pt x="10099" y="22289"/>
                </a:lnTo>
                <a:lnTo>
                  <a:pt x="10696" y="22588"/>
                </a:lnTo>
                <a:lnTo>
                  <a:pt x="11354" y="22827"/>
                </a:lnTo>
                <a:lnTo>
                  <a:pt x="12011" y="22946"/>
                </a:lnTo>
                <a:lnTo>
                  <a:pt x="12668" y="23066"/>
                </a:lnTo>
                <a:lnTo>
                  <a:pt x="13385" y="23126"/>
                </a:lnTo>
                <a:lnTo>
                  <a:pt x="14102" y="23185"/>
                </a:lnTo>
                <a:lnTo>
                  <a:pt x="14760" y="23126"/>
                </a:lnTo>
                <a:lnTo>
                  <a:pt x="15477" y="23006"/>
                </a:lnTo>
                <a:lnTo>
                  <a:pt x="16134" y="22887"/>
                </a:lnTo>
                <a:lnTo>
                  <a:pt x="16791" y="22707"/>
                </a:lnTo>
                <a:lnTo>
                  <a:pt x="17449" y="22468"/>
                </a:lnTo>
                <a:lnTo>
                  <a:pt x="18046" y="22169"/>
                </a:lnTo>
                <a:lnTo>
                  <a:pt x="18644" y="21871"/>
                </a:lnTo>
                <a:lnTo>
                  <a:pt x="19182" y="21512"/>
                </a:lnTo>
                <a:lnTo>
                  <a:pt x="19660" y="21094"/>
                </a:lnTo>
                <a:lnTo>
                  <a:pt x="20138" y="20676"/>
                </a:lnTo>
                <a:lnTo>
                  <a:pt x="20556" y="20198"/>
                </a:lnTo>
                <a:lnTo>
                  <a:pt x="20914" y="19660"/>
                </a:lnTo>
                <a:lnTo>
                  <a:pt x="21213" y="19122"/>
                </a:lnTo>
                <a:lnTo>
                  <a:pt x="21452" y="18584"/>
                </a:lnTo>
                <a:lnTo>
                  <a:pt x="21691" y="18046"/>
                </a:lnTo>
                <a:lnTo>
                  <a:pt x="21811" y="17449"/>
                </a:lnTo>
                <a:lnTo>
                  <a:pt x="21871" y="16851"/>
                </a:lnTo>
                <a:lnTo>
                  <a:pt x="21871" y="16313"/>
                </a:lnTo>
                <a:lnTo>
                  <a:pt x="21811" y="15776"/>
                </a:lnTo>
                <a:lnTo>
                  <a:pt x="21632" y="15238"/>
                </a:lnTo>
                <a:lnTo>
                  <a:pt x="21333" y="14700"/>
                </a:lnTo>
                <a:lnTo>
                  <a:pt x="20974" y="14222"/>
                </a:lnTo>
                <a:lnTo>
                  <a:pt x="20556" y="13744"/>
                </a:lnTo>
                <a:lnTo>
                  <a:pt x="19958" y="13326"/>
                </a:lnTo>
                <a:lnTo>
                  <a:pt x="19480" y="13027"/>
                </a:lnTo>
                <a:lnTo>
                  <a:pt x="18943" y="12788"/>
                </a:lnTo>
                <a:lnTo>
                  <a:pt x="18405" y="12549"/>
                </a:lnTo>
                <a:lnTo>
                  <a:pt x="17867" y="12429"/>
                </a:lnTo>
                <a:lnTo>
                  <a:pt x="17329" y="12310"/>
                </a:lnTo>
                <a:lnTo>
                  <a:pt x="16791" y="12190"/>
                </a:lnTo>
                <a:close/>
                <a:moveTo>
                  <a:pt x="26651" y="897"/>
                </a:moveTo>
                <a:lnTo>
                  <a:pt x="26950" y="956"/>
                </a:lnTo>
                <a:lnTo>
                  <a:pt x="27249" y="1076"/>
                </a:lnTo>
                <a:lnTo>
                  <a:pt x="27547" y="1195"/>
                </a:lnTo>
                <a:lnTo>
                  <a:pt x="27786" y="1375"/>
                </a:lnTo>
                <a:lnTo>
                  <a:pt x="28264" y="1853"/>
                </a:lnTo>
                <a:lnTo>
                  <a:pt x="28683" y="2391"/>
                </a:lnTo>
                <a:lnTo>
                  <a:pt x="28981" y="2988"/>
                </a:lnTo>
                <a:lnTo>
                  <a:pt x="29161" y="3586"/>
                </a:lnTo>
                <a:lnTo>
                  <a:pt x="29220" y="4123"/>
                </a:lnTo>
                <a:lnTo>
                  <a:pt x="29220" y="4601"/>
                </a:lnTo>
                <a:lnTo>
                  <a:pt x="29161" y="5139"/>
                </a:lnTo>
                <a:lnTo>
                  <a:pt x="29101" y="5617"/>
                </a:lnTo>
                <a:lnTo>
                  <a:pt x="28862" y="6693"/>
                </a:lnTo>
                <a:lnTo>
                  <a:pt x="28503" y="7709"/>
                </a:lnTo>
                <a:lnTo>
                  <a:pt x="27727" y="9740"/>
                </a:lnTo>
                <a:lnTo>
                  <a:pt x="27308" y="10696"/>
                </a:lnTo>
                <a:lnTo>
                  <a:pt x="27010" y="11653"/>
                </a:lnTo>
                <a:lnTo>
                  <a:pt x="26472" y="13505"/>
                </a:lnTo>
                <a:lnTo>
                  <a:pt x="25994" y="15477"/>
                </a:lnTo>
                <a:lnTo>
                  <a:pt x="25575" y="17389"/>
                </a:lnTo>
                <a:lnTo>
                  <a:pt x="25038" y="19361"/>
                </a:lnTo>
                <a:lnTo>
                  <a:pt x="24679" y="20257"/>
                </a:lnTo>
                <a:lnTo>
                  <a:pt x="24380" y="21213"/>
                </a:lnTo>
                <a:lnTo>
                  <a:pt x="23962" y="22110"/>
                </a:lnTo>
                <a:lnTo>
                  <a:pt x="23544" y="23006"/>
                </a:lnTo>
                <a:lnTo>
                  <a:pt x="23006" y="23843"/>
                </a:lnTo>
                <a:lnTo>
                  <a:pt x="22468" y="24619"/>
                </a:lnTo>
                <a:lnTo>
                  <a:pt x="21811" y="25337"/>
                </a:lnTo>
                <a:lnTo>
                  <a:pt x="21094" y="26054"/>
                </a:lnTo>
                <a:lnTo>
                  <a:pt x="20377" y="26591"/>
                </a:lnTo>
                <a:lnTo>
                  <a:pt x="19719" y="27069"/>
                </a:lnTo>
                <a:lnTo>
                  <a:pt x="18943" y="27488"/>
                </a:lnTo>
                <a:lnTo>
                  <a:pt x="18166" y="27846"/>
                </a:lnTo>
                <a:lnTo>
                  <a:pt x="17389" y="28205"/>
                </a:lnTo>
                <a:lnTo>
                  <a:pt x="16612" y="28444"/>
                </a:lnTo>
                <a:lnTo>
                  <a:pt x="15776" y="28623"/>
                </a:lnTo>
                <a:lnTo>
                  <a:pt x="14939" y="28802"/>
                </a:lnTo>
                <a:lnTo>
                  <a:pt x="14102" y="28862"/>
                </a:lnTo>
                <a:lnTo>
                  <a:pt x="13206" y="28922"/>
                </a:lnTo>
                <a:lnTo>
                  <a:pt x="12369" y="28922"/>
                </a:lnTo>
                <a:lnTo>
                  <a:pt x="11533" y="28862"/>
                </a:lnTo>
                <a:lnTo>
                  <a:pt x="10637" y="28743"/>
                </a:lnTo>
                <a:lnTo>
                  <a:pt x="9800" y="28563"/>
                </a:lnTo>
                <a:lnTo>
                  <a:pt x="9023" y="28384"/>
                </a:lnTo>
                <a:lnTo>
                  <a:pt x="8187" y="28085"/>
                </a:lnTo>
                <a:lnTo>
                  <a:pt x="7350" y="27786"/>
                </a:lnTo>
                <a:lnTo>
                  <a:pt x="6513" y="27428"/>
                </a:lnTo>
                <a:lnTo>
                  <a:pt x="5737" y="26950"/>
                </a:lnTo>
                <a:lnTo>
                  <a:pt x="4960" y="26472"/>
                </a:lnTo>
                <a:lnTo>
                  <a:pt x="4243" y="25934"/>
                </a:lnTo>
                <a:lnTo>
                  <a:pt x="3585" y="25337"/>
                </a:lnTo>
                <a:lnTo>
                  <a:pt x="2988" y="24679"/>
                </a:lnTo>
                <a:lnTo>
                  <a:pt x="2450" y="24022"/>
                </a:lnTo>
                <a:lnTo>
                  <a:pt x="2032" y="23245"/>
                </a:lnTo>
                <a:lnTo>
                  <a:pt x="1673" y="22528"/>
                </a:lnTo>
                <a:lnTo>
                  <a:pt x="1374" y="21691"/>
                </a:lnTo>
                <a:lnTo>
                  <a:pt x="1255" y="20855"/>
                </a:lnTo>
                <a:lnTo>
                  <a:pt x="1195" y="20018"/>
                </a:lnTo>
                <a:lnTo>
                  <a:pt x="1315" y="19122"/>
                </a:lnTo>
                <a:lnTo>
                  <a:pt x="1494" y="18226"/>
                </a:lnTo>
                <a:lnTo>
                  <a:pt x="1853" y="17270"/>
                </a:lnTo>
                <a:lnTo>
                  <a:pt x="2331" y="16433"/>
                </a:lnTo>
                <a:lnTo>
                  <a:pt x="2868" y="15596"/>
                </a:lnTo>
                <a:lnTo>
                  <a:pt x="3406" y="14879"/>
                </a:lnTo>
                <a:lnTo>
                  <a:pt x="4063" y="14222"/>
                </a:lnTo>
                <a:lnTo>
                  <a:pt x="4781" y="13565"/>
                </a:lnTo>
                <a:lnTo>
                  <a:pt x="5498" y="13027"/>
                </a:lnTo>
                <a:lnTo>
                  <a:pt x="6334" y="12489"/>
                </a:lnTo>
                <a:lnTo>
                  <a:pt x="7111" y="11951"/>
                </a:lnTo>
                <a:lnTo>
                  <a:pt x="8844" y="11055"/>
                </a:lnTo>
                <a:lnTo>
                  <a:pt x="10577" y="10218"/>
                </a:lnTo>
                <a:lnTo>
                  <a:pt x="12310" y="9382"/>
                </a:lnTo>
                <a:lnTo>
                  <a:pt x="13983" y="8605"/>
                </a:lnTo>
                <a:lnTo>
                  <a:pt x="14879" y="8127"/>
                </a:lnTo>
                <a:lnTo>
                  <a:pt x="15716" y="7649"/>
                </a:lnTo>
                <a:lnTo>
                  <a:pt x="16552" y="7171"/>
                </a:lnTo>
                <a:lnTo>
                  <a:pt x="17329" y="6573"/>
                </a:lnTo>
                <a:lnTo>
                  <a:pt x="18106" y="6036"/>
                </a:lnTo>
                <a:lnTo>
                  <a:pt x="18883" y="5378"/>
                </a:lnTo>
                <a:lnTo>
                  <a:pt x="19600" y="4721"/>
                </a:lnTo>
                <a:lnTo>
                  <a:pt x="20257" y="4004"/>
                </a:lnTo>
                <a:lnTo>
                  <a:pt x="21273" y="2869"/>
                </a:lnTo>
                <a:lnTo>
                  <a:pt x="21811" y="2331"/>
                </a:lnTo>
                <a:lnTo>
                  <a:pt x="22408" y="1912"/>
                </a:lnTo>
                <a:lnTo>
                  <a:pt x="22767" y="1673"/>
                </a:lnTo>
                <a:lnTo>
                  <a:pt x="23066" y="1554"/>
                </a:lnTo>
                <a:lnTo>
                  <a:pt x="23484" y="1434"/>
                </a:lnTo>
                <a:lnTo>
                  <a:pt x="23842" y="1375"/>
                </a:lnTo>
                <a:lnTo>
                  <a:pt x="24201" y="1375"/>
                </a:lnTo>
                <a:lnTo>
                  <a:pt x="24739" y="1494"/>
                </a:lnTo>
                <a:lnTo>
                  <a:pt x="25157" y="1554"/>
                </a:lnTo>
                <a:lnTo>
                  <a:pt x="25336" y="1554"/>
                </a:lnTo>
                <a:lnTo>
                  <a:pt x="25456" y="1494"/>
                </a:lnTo>
                <a:lnTo>
                  <a:pt x="25456" y="1315"/>
                </a:lnTo>
                <a:lnTo>
                  <a:pt x="25336" y="1195"/>
                </a:lnTo>
                <a:lnTo>
                  <a:pt x="25635" y="1016"/>
                </a:lnTo>
                <a:lnTo>
                  <a:pt x="25994" y="897"/>
                </a:lnTo>
                <a:close/>
                <a:moveTo>
                  <a:pt x="29878" y="3287"/>
                </a:moveTo>
                <a:lnTo>
                  <a:pt x="30356" y="3705"/>
                </a:lnTo>
                <a:lnTo>
                  <a:pt x="30655" y="4243"/>
                </a:lnTo>
                <a:lnTo>
                  <a:pt x="30953" y="4781"/>
                </a:lnTo>
                <a:lnTo>
                  <a:pt x="31133" y="5319"/>
                </a:lnTo>
                <a:lnTo>
                  <a:pt x="31252" y="5916"/>
                </a:lnTo>
                <a:lnTo>
                  <a:pt x="31252" y="6514"/>
                </a:lnTo>
                <a:lnTo>
                  <a:pt x="31252" y="7171"/>
                </a:lnTo>
                <a:lnTo>
                  <a:pt x="31192" y="7828"/>
                </a:lnTo>
                <a:lnTo>
                  <a:pt x="31133" y="8426"/>
                </a:lnTo>
                <a:lnTo>
                  <a:pt x="30953" y="9083"/>
                </a:lnTo>
                <a:lnTo>
                  <a:pt x="30595" y="10338"/>
                </a:lnTo>
                <a:lnTo>
                  <a:pt x="30177" y="11533"/>
                </a:lnTo>
                <a:lnTo>
                  <a:pt x="29758" y="12609"/>
                </a:lnTo>
                <a:lnTo>
                  <a:pt x="29220" y="14103"/>
                </a:lnTo>
                <a:lnTo>
                  <a:pt x="28802" y="15596"/>
                </a:lnTo>
                <a:lnTo>
                  <a:pt x="28444" y="17090"/>
                </a:lnTo>
                <a:lnTo>
                  <a:pt x="28085" y="18644"/>
                </a:lnTo>
                <a:lnTo>
                  <a:pt x="27786" y="20138"/>
                </a:lnTo>
                <a:lnTo>
                  <a:pt x="27368" y="21691"/>
                </a:lnTo>
                <a:lnTo>
                  <a:pt x="26950" y="23185"/>
                </a:lnTo>
                <a:lnTo>
                  <a:pt x="26412" y="24619"/>
                </a:lnTo>
                <a:lnTo>
                  <a:pt x="25814" y="25815"/>
                </a:lnTo>
                <a:lnTo>
                  <a:pt x="25217" y="27010"/>
                </a:lnTo>
                <a:lnTo>
                  <a:pt x="24500" y="28085"/>
                </a:lnTo>
                <a:lnTo>
                  <a:pt x="23723" y="29161"/>
                </a:lnTo>
                <a:lnTo>
                  <a:pt x="22827" y="30117"/>
                </a:lnTo>
                <a:lnTo>
                  <a:pt x="21871" y="31013"/>
                </a:lnTo>
                <a:lnTo>
                  <a:pt x="20855" y="31850"/>
                </a:lnTo>
                <a:lnTo>
                  <a:pt x="19779" y="32567"/>
                </a:lnTo>
                <a:lnTo>
                  <a:pt x="19062" y="32925"/>
                </a:lnTo>
                <a:lnTo>
                  <a:pt x="18345" y="33224"/>
                </a:lnTo>
                <a:lnTo>
                  <a:pt x="17628" y="33523"/>
                </a:lnTo>
                <a:lnTo>
                  <a:pt x="16971" y="33702"/>
                </a:lnTo>
                <a:lnTo>
                  <a:pt x="16254" y="33882"/>
                </a:lnTo>
                <a:lnTo>
                  <a:pt x="15537" y="34001"/>
                </a:lnTo>
                <a:lnTo>
                  <a:pt x="14879" y="34061"/>
                </a:lnTo>
                <a:lnTo>
                  <a:pt x="14222" y="34121"/>
                </a:lnTo>
                <a:lnTo>
                  <a:pt x="13565" y="34061"/>
                </a:lnTo>
                <a:lnTo>
                  <a:pt x="12848" y="34001"/>
                </a:lnTo>
                <a:lnTo>
                  <a:pt x="12190" y="33941"/>
                </a:lnTo>
                <a:lnTo>
                  <a:pt x="11593" y="33762"/>
                </a:lnTo>
                <a:lnTo>
                  <a:pt x="10935" y="33642"/>
                </a:lnTo>
                <a:lnTo>
                  <a:pt x="10338" y="33403"/>
                </a:lnTo>
                <a:lnTo>
                  <a:pt x="9680" y="33164"/>
                </a:lnTo>
                <a:lnTo>
                  <a:pt x="9083" y="32866"/>
                </a:lnTo>
                <a:lnTo>
                  <a:pt x="7948" y="32208"/>
                </a:lnTo>
                <a:lnTo>
                  <a:pt x="6812" y="31432"/>
                </a:lnTo>
                <a:lnTo>
                  <a:pt x="5737" y="30535"/>
                </a:lnTo>
                <a:lnTo>
                  <a:pt x="4781" y="29519"/>
                </a:lnTo>
                <a:lnTo>
                  <a:pt x="3824" y="28444"/>
                </a:lnTo>
                <a:lnTo>
                  <a:pt x="2988" y="27249"/>
                </a:lnTo>
                <a:lnTo>
                  <a:pt x="2211" y="26054"/>
                </a:lnTo>
                <a:lnTo>
                  <a:pt x="1554" y="24739"/>
                </a:lnTo>
                <a:lnTo>
                  <a:pt x="1972" y="25277"/>
                </a:lnTo>
                <a:lnTo>
                  <a:pt x="2390" y="25815"/>
                </a:lnTo>
                <a:lnTo>
                  <a:pt x="2868" y="26293"/>
                </a:lnTo>
                <a:lnTo>
                  <a:pt x="3346" y="26711"/>
                </a:lnTo>
                <a:lnTo>
                  <a:pt x="3884" y="27189"/>
                </a:lnTo>
                <a:lnTo>
                  <a:pt x="4422" y="27547"/>
                </a:lnTo>
                <a:lnTo>
                  <a:pt x="5617" y="28265"/>
                </a:lnTo>
                <a:lnTo>
                  <a:pt x="6812" y="28862"/>
                </a:lnTo>
                <a:lnTo>
                  <a:pt x="8127" y="29340"/>
                </a:lnTo>
                <a:lnTo>
                  <a:pt x="9441" y="29699"/>
                </a:lnTo>
                <a:lnTo>
                  <a:pt x="10816" y="29938"/>
                </a:lnTo>
                <a:lnTo>
                  <a:pt x="12190" y="29997"/>
                </a:lnTo>
                <a:lnTo>
                  <a:pt x="13624" y="29997"/>
                </a:lnTo>
                <a:lnTo>
                  <a:pt x="14939" y="29878"/>
                </a:lnTo>
                <a:lnTo>
                  <a:pt x="16313" y="29579"/>
                </a:lnTo>
                <a:lnTo>
                  <a:pt x="17628" y="29221"/>
                </a:lnTo>
                <a:lnTo>
                  <a:pt x="18225" y="28982"/>
                </a:lnTo>
                <a:lnTo>
                  <a:pt x="18883" y="28683"/>
                </a:lnTo>
                <a:lnTo>
                  <a:pt x="19480" y="28384"/>
                </a:lnTo>
                <a:lnTo>
                  <a:pt x="20018" y="28026"/>
                </a:lnTo>
                <a:lnTo>
                  <a:pt x="20616" y="27667"/>
                </a:lnTo>
                <a:lnTo>
                  <a:pt x="21094" y="27249"/>
                </a:lnTo>
                <a:lnTo>
                  <a:pt x="21691" y="26771"/>
                </a:lnTo>
                <a:lnTo>
                  <a:pt x="22229" y="26173"/>
                </a:lnTo>
                <a:lnTo>
                  <a:pt x="22767" y="25635"/>
                </a:lnTo>
                <a:lnTo>
                  <a:pt x="23185" y="24978"/>
                </a:lnTo>
                <a:lnTo>
                  <a:pt x="23603" y="24380"/>
                </a:lnTo>
                <a:lnTo>
                  <a:pt x="24022" y="23723"/>
                </a:lnTo>
                <a:lnTo>
                  <a:pt x="24380" y="23066"/>
                </a:lnTo>
                <a:lnTo>
                  <a:pt x="24679" y="22349"/>
                </a:lnTo>
                <a:lnTo>
                  <a:pt x="25217" y="20915"/>
                </a:lnTo>
                <a:lnTo>
                  <a:pt x="25695" y="19481"/>
                </a:lnTo>
                <a:lnTo>
                  <a:pt x="26113" y="17987"/>
                </a:lnTo>
                <a:lnTo>
                  <a:pt x="26472" y="16493"/>
                </a:lnTo>
                <a:lnTo>
                  <a:pt x="27308" y="13027"/>
                </a:lnTo>
                <a:lnTo>
                  <a:pt x="27846" y="11354"/>
                </a:lnTo>
                <a:lnTo>
                  <a:pt x="28444" y="9681"/>
                </a:lnTo>
                <a:lnTo>
                  <a:pt x="29041" y="8127"/>
                </a:lnTo>
                <a:lnTo>
                  <a:pt x="29340" y="7350"/>
                </a:lnTo>
                <a:lnTo>
                  <a:pt x="29639" y="6514"/>
                </a:lnTo>
                <a:lnTo>
                  <a:pt x="29818" y="5737"/>
                </a:lnTo>
                <a:lnTo>
                  <a:pt x="29938" y="4960"/>
                </a:lnTo>
                <a:lnTo>
                  <a:pt x="29997" y="4123"/>
                </a:lnTo>
                <a:lnTo>
                  <a:pt x="29878" y="3287"/>
                </a:lnTo>
                <a:close/>
                <a:moveTo>
                  <a:pt x="26292" y="0"/>
                </a:moveTo>
                <a:lnTo>
                  <a:pt x="25994" y="60"/>
                </a:lnTo>
                <a:lnTo>
                  <a:pt x="25755" y="120"/>
                </a:lnTo>
                <a:lnTo>
                  <a:pt x="25336" y="359"/>
                </a:lnTo>
                <a:lnTo>
                  <a:pt x="24918" y="598"/>
                </a:lnTo>
                <a:lnTo>
                  <a:pt x="24500" y="777"/>
                </a:lnTo>
                <a:lnTo>
                  <a:pt x="24082" y="837"/>
                </a:lnTo>
                <a:lnTo>
                  <a:pt x="23245" y="837"/>
                </a:lnTo>
                <a:lnTo>
                  <a:pt x="23006" y="897"/>
                </a:lnTo>
                <a:lnTo>
                  <a:pt x="22767" y="956"/>
                </a:lnTo>
                <a:lnTo>
                  <a:pt x="22289" y="1195"/>
                </a:lnTo>
                <a:lnTo>
                  <a:pt x="21811" y="1434"/>
                </a:lnTo>
                <a:lnTo>
                  <a:pt x="21393" y="1793"/>
                </a:lnTo>
                <a:lnTo>
                  <a:pt x="20974" y="2151"/>
                </a:lnTo>
                <a:lnTo>
                  <a:pt x="20257" y="2928"/>
                </a:lnTo>
                <a:lnTo>
                  <a:pt x="19480" y="3705"/>
                </a:lnTo>
                <a:lnTo>
                  <a:pt x="18584" y="4601"/>
                </a:lnTo>
                <a:lnTo>
                  <a:pt x="17568" y="5378"/>
                </a:lnTo>
                <a:lnTo>
                  <a:pt x="16552" y="6095"/>
                </a:lnTo>
                <a:lnTo>
                  <a:pt x="15417" y="6753"/>
                </a:lnTo>
                <a:lnTo>
                  <a:pt x="14341" y="7350"/>
                </a:lnTo>
                <a:lnTo>
                  <a:pt x="13146" y="7948"/>
                </a:lnTo>
                <a:lnTo>
                  <a:pt x="10816" y="8964"/>
                </a:lnTo>
                <a:lnTo>
                  <a:pt x="8485" y="10099"/>
                </a:lnTo>
                <a:lnTo>
                  <a:pt x="7410" y="10637"/>
                </a:lnTo>
                <a:lnTo>
                  <a:pt x="6274" y="11294"/>
                </a:lnTo>
                <a:lnTo>
                  <a:pt x="5259" y="12011"/>
                </a:lnTo>
                <a:lnTo>
                  <a:pt x="4243" y="12788"/>
                </a:lnTo>
                <a:lnTo>
                  <a:pt x="3287" y="13625"/>
                </a:lnTo>
                <a:lnTo>
                  <a:pt x="2450" y="14581"/>
                </a:lnTo>
                <a:lnTo>
                  <a:pt x="2032" y="15059"/>
                </a:lnTo>
                <a:lnTo>
                  <a:pt x="1733" y="15596"/>
                </a:lnTo>
                <a:lnTo>
                  <a:pt x="1374" y="16134"/>
                </a:lnTo>
                <a:lnTo>
                  <a:pt x="1076" y="16732"/>
                </a:lnTo>
                <a:lnTo>
                  <a:pt x="837" y="17329"/>
                </a:lnTo>
                <a:lnTo>
                  <a:pt x="598" y="17927"/>
                </a:lnTo>
                <a:lnTo>
                  <a:pt x="418" y="18524"/>
                </a:lnTo>
                <a:lnTo>
                  <a:pt x="239" y="19182"/>
                </a:lnTo>
                <a:lnTo>
                  <a:pt x="120" y="19839"/>
                </a:lnTo>
                <a:lnTo>
                  <a:pt x="60" y="20496"/>
                </a:lnTo>
                <a:lnTo>
                  <a:pt x="0" y="21154"/>
                </a:lnTo>
                <a:lnTo>
                  <a:pt x="0" y="21751"/>
                </a:lnTo>
                <a:lnTo>
                  <a:pt x="0" y="22409"/>
                </a:lnTo>
                <a:lnTo>
                  <a:pt x="120" y="23006"/>
                </a:lnTo>
                <a:lnTo>
                  <a:pt x="239" y="23663"/>
                </a:lnTo>
                <a:lnTo>
                  <a:pt x="418" y="24261"/>
                </a:lnTo>
                <a:lnTo>
                  <a:pt x="956" y="25456"/>
                </a:lnTo>
                <a:lnTo>
                  <a:pt x="1554" y="26651"/>
                </a:lnTo>
                <a:lnTo>
                  <a:pt x="2331" y="27846"/>
                </a:lnTo>
                <a:lnTo>
                  <a:pt x="3167" y="29041"/>
                </a:lnTo>
                <a:lnTo>
                  <a:pt x="4063" y="30177"/>
                </a:lnTo>
                <a:lnTo>
                  <a:pt x="5020" y="31193"/>
                </a:lnTo>
                <a:lnTo>
                  <a:pt x="6035" y="32089"/>
                </a:lnTo>
                <a:lnTo>
                  <a:pt x="7051" y="32925"/>
                </a:lnTo>
                <a:lnTo>
                  <a:pt x="7589" y="33284"/>
                </a:lnTo>
                <a:lnTo>
                  <a:pt x="8187" y="33642"/>
                </a:lnTo>
                <a:lnTo>
                  <a:pt x="8784" y="33941"/>
                </a:lnTo>
                <a:lnTo>
                  <a:pt x="9322" y="34180"/>
                </a:lnTo>
                <a:lnTo>
                  <a:pt x="10517" y="34599"/>
                </a:lnTo>
                <a:lnTo>
                  <a:pt x="11712" y="34897"/>
                </a:lnTo>
                <a:lnTo>
                  <a:pt x="12907" y="35017"/>
                </a:lnTo>
                <a:lnTo>
                  <a:pt x="14162" y="35077"/>
                </a:lnTo>
                <a:lnTo>
                  <a:pt x="15357" y="34957"/>
                </a:lnTo>
                <a:lnTo>
                  <a:pt x="16552" y="34718"/>
                </a:lnTo>
                <a:lnTo>
                  <a:pt x="17688" y="34419"/>
                </a:lnTo>
                <a:lnTo>
                  <a:pt x="18823" y="33941"/>
                </a:lnTo>
                <a:lnTo>
                  <a:pt x="19958" y="33403"/>
                </a:lnTo>
                <a:lnTo>
                  <a:pt x="21034" y="32746"/>
                </a:lnTo>
                <a:lnTo>
                  <a:pt x="22050" y="32029"/>
                </a:lnTo>
                <a:lnTo>
                  <a:pt x="23006" y="31193"/>
                </a:lnTo>
                <a:lnTo>
                  <a:pt x="23902" y="30296"/>
                </a:lnTo>
                <a:lnTo>
                  <a:pt x="24679" y="29280"/>
                </a:lnTo>
                <a:lnTo>
                  <a:pt x="25575" y="28085"/>
                </a:lnTo>
                <a:lnTo>
                  <a:pt x="26292" y="26830"/>
                </a:lnTo>
                <a:lnTo>
                  <a:pt x="26890" y="25516"/>
                </a:lnTo>
                <a:lnTo>
                  <a:pt x="27428" y="24141"/>
                </a:lnTo>
                <a:lnTo>
                  <a:pt x="27846" y="22767"/>
                </a:lnTo>
                <a:lnTo>
                  <a:pt x="28264" y="21393"/>
                </a:lnTo>
                <a:lnTo>
                  <a:pt x="28922" y="18524"/>
                </a:lnTo>
                <a:lnTo>
                  <a:pt x="29280" y="17031"/>
                </a:lnTo>
                <a:lnTo>
                  <a:pt x="29699" y="15537"/>
                </a:lnTo>
                <a:lnTo>
                  <a:pt x="30117" y="14043"/>
                </a:lnTo>
                <a:lnTo>
                  <a:pt x="30655" y="12609"/>
                </a:lnTo>
                <a:lnTo>
                  <a:pt x="31252" y="11055"/>
                </a:lnTo>
                <a:lnTo>
                  <a:pt x="31551" y="10218"/>
                </a:lnTo>
                <a:lnTo>
                  <a:pt x="31790" y="9442"/>
                </a:lnTo>
                <a:lnTo>
                  <a:pt x="31969" y="8605"/>
                </a:lnTo>
                <a:lnTo>
                  <a:pt x="32089" y="7768"/>
                </a:lnTo>
                <a:lnTo>
                  <a:pt x="32148" y="6932"/>
                </a:lnTo>
                <a:lnTo>
                  <a:pt x="32089" y="6036"/>
                </a:lnTo>
                <a:lnTo>
                  <a:pt x="31969" y="5438"/>
                </a:lnTo>
                <a:lnTo>
                  <a:pt x="31790" y="4900"/>
                </a:lnTo>
                <a:lnTo>
                  <a:pt x="31611" y="4362"/>
                </a:lnTo>
                <a:lnTo>
                  <a:pt x="31372" y="3884"/>
                </a:lnTo>
                <a:lnTo>
                  <a:pt x="31073" y="3406"/>
                </a:lnTo>
                <a:lnTo>
                  <a:pt x="30714" y="2928"/>
                </a:lnTo>
                <a:lnTo>
                  <a:pt x="30296" y="2510"/>
                </a:lnTo>
                <a:lnTo>
                  <a:pt x="29878" y="2092"/>
                </a:lnTo>
                <a:lnTo>
                  <a:pt x="29101" y="1315"/>
                </a:lnTo>
                <a:lnTo>
                  <a:pt x="28742" y="956"/>
                </a:lnTo>
                <a:lnTo>
                  <a:pt x="28324" y="658"/>
                </a:lnTo>
                <a:lnTo>
                  <a:pt x="27846" y="359"/>
                </a:lnTo>
                <a:lnTo>
                  <a:pt x="27368" y="180"/>
                </a:lnTo>
                <a:lnTo>
                  <a:pt x="26830"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120" name="Google Shape;120;p4"/>
          <p:cNvSpPr/>
          <p:nvPr/>
        </p:nvSpPr>
        <p:spPr>
          <a:xfrm rot="942660">
            <a:off x="4585376" y="4393088"/>
            <a:ext cx="833403" cy="485179"/>
          </a:xfrm>
          <a:custGeom>
            <a:avLst/>
            <a:gdLst/>
            <a:ahLst/>
            <a:cxnLst/>
            <a:rect l="l" t="t" r="r" b="b"/>
            <a:pathLst>
              <a:path w="38185" h="22230" extrusionOk="0">
                <a:moveTo>
                  <a:pt x="19481" y="6633"/>
                </a:moveTo>
                <a:lnTo>
                  <a:pt x="19003" y="6693"/>
                </a:lnTo>
                <a:lnTo>
                  <a:pt x="18465" y="6813"/>
                </a:lnTo>
                <a:lnTo>
                  <a:pt x="17808" y="7052"/>
                </a:lnTo>
                <a:lnTo>
                  <a:pt x="17509" y="7231"/>
                </a:lnTo>
                <a:lnTo>
                  <a:pt x="17270" y="7410"/>
                </a:lnTo>
                <a:lnTo>
                  <a:pt x="17151" y="7649"/>
                </a:lnTo>
                <a:lnTo>
                  <a:pt x="17151" y="7709"/>
                </a:lnTo>
                <a:lnTo>
                  <a:pt x="17151" y="7829"/>
                </a:lnTo>
                <a:lnTo>
                  <a:pt x="17330" y="8187"/>
                </a:lnTo>
                <a:lnTo>
                  <a:pt x="17569" y="8486"/>
                </a:lnTo>
                <a:lnTo>
                  <a:pt x="17868" y="8665"/>
                </a:lnTo>
                <a:lnTo>
                  <a:pt x="18226" y="8844"/>
                </a:lnTo>
                <a:lnTo>
                  <a:pt x="18645" y="8904"/>
                </a:lnTo>
                <a:lnTo>
                  <a:pt x="19123" y="8964"/>
                </a:lnTo>
                <a:lnTo>
                  <a:pt x="19601" y="8964"/>
                </a:lnTo>
                <a:lnTo>
                  <a:pt x="20079" y="8904"/>
                </a:lnTo>
                <a:lnTo>
                  <a:pt x="20975" y="8785"/>
                </a:lnTo>
                <a:lnTo>
                  <a:pt x="21752" y="8546"/>
                </a:lnTo>
                <a:lnTo>
                  <a:pt x="22051" y="8366"/>
                </a:lnTo>
                <a:lnTo>
                  <a:pt x="22230" y="8247"/>
                </a:lnTo>
                <a:lnTo>
                  <a:pt x="22349" y="8127"/>
                </a:lnTo>
                <a:lnTo>
                  <a:pt x="22290" y="7948"/>
                </a:lnTo>
                <a:lnTo>
                  <a:pt x="22409" y="8008"/>
                </a:lnTo>
                <a:lnTo>
                  <a:pt x="22529" y="7948"/>
                </a:lnTo>
                <a:lnTo>
                  <a:pt x="22708" y="7888"/>
                </a:lnTo>
                <a:lnTo>
                  <a:pt x="22768" y="7769"/>
                </a:lnTo>
                <a:lnTo>
                  <a:pt x="22768" y="7709"/>
                </a:lnTo>
                <a:lnTo>
                  <a:pt x="22768" y="7590"/>
                </a:lnTo>
                <a:lnTo>
                  <a:pt x="22708" y="7470"/>
                </a:lnTo>
                <a:lnTo>
                  <a:pt x="22290" y="7231"/>
                </a:lnTo>
                <a:lnTo>
                  <a:pt x="21871" y="6992"/>
                </a:lnTo>
                <a:lnTo>
                  <a:pt x="21393" y="6813"/>
                </a:lnTo>
                <a:lnTo>
                  <a:pt x="20915" y="6693"/>
                </a:lnTo>
                <a:lnTo>
                  <a:pt x="20437" y="6633"/>
                </a:lnTo>
                <a:close/>
                <a:moveTo>
                  <a:pt x="36452" y="1136"/>
                </a:moveTo>
                <a:lnTo>
                  <a:pt x="36033" y="1255"/>
                </a:lnTo>
                <a:lnTo>
                  <a:pt x="35555" y="1375"/>
                </a:lnTo>
                <a:lnTo>
                  <a:pt x="31253" y="2331"/>
                </a:lnTo>
                <a:lnTo>
                  <a:pt x="26951" y="3287"/>
                </a:lnTo>
                <a:lnTo>
                  <a:pt x="22648" y="4124"/>
                </a:lnTo>
                <a:lnTo>
                  <a:pt x="20437" y="4482"/>
                </a:lnTo>
                <a:lnTo>
                  <a:pt x="18286" y="4781"/>
                </a:lnTo>
                <a:lnTo>
                  <a:pt x="13804" y="5319"/>
                </a:lnTo>
                <a:lnTo>
                  <a:pt x="11593" y="5498"/>
                </a:lnTo>
                <a:lnTo>
                  <a:pt x="9323" y="5677"/>
                </a:lnTo>
                <a:lnTo>
                  <a:pt x="6873" y="5797"/>
                </a:lnTo>
                <a:lnTo>
                  <a:pt x="4363" y="5916"/>
                </a:lnTo>
                <a:lnTo>
                  <a:pt x="2092" y="6096"/>
                </a:lnTo>
                <a:lnTo>
                  <a:pt x="1256" y="6275"/>
                </a:lnTo>
                <a:lnTo>
                  <a:pt x="897" y="6394"/>
                </a:lnTo>
                <a:lnTo>
                  <a:pt x="838" y="6454"/>
                </a:lnTo>
                <a:lnTo>
                  <a:pt x="957" y="6514"/>
                </a:lnTo>
                <a:lnTo>
                  <a:pt x="2033" y="6633"/>
                </a:lnTo>
                <a:lnTo>
                  <a:pt x="1853" y="6872"/>
                </a:lnTo>
                <a:lnTo>
                  <a:pt x="1794" y="7171"/>
                </a:lnTo>
                <a:lnTo>
                  <a:pt x="1794" y="7530"/>
                </a:lnTo>
                <a:lnTo>
                  <a:pt x="1794" y="7948"/>
                </a:lnTo>
                <a:lnTo>
                  <a:pt x="1913" y="8366"/>
                </a:lnTo>
                <a:lnTo>
                  <a:pt x="2033" y="8844"/>
                </a:lnTo>
                <a:lnTo>
                  <a:pt x="2391" y="9741"/>
                </a:lnTo>
                <a:lnTo>
                  <a:pt x="2869" y="10697"/>
                </a:lnTo>
                <a:lnTo>
                  <a:pt x="3288" y="11533"/>
                </a:lnTo>
                <a:lnTo>
                  <a:pt x="4064" y="12728"/>
                </a:lnTo>
                <a:lnTo>
                  <a:pt x="4602" y="13386"/>
                </a:lnTo>
                <a:lnTo>
                  <a:pt x="5140" y="14043"/>
                </a:lnTo>
                <a:lnTo>
                  <a:pt x="5737" y="14700"/>
                </a:lnTo>
                <a:lnTo>
                  <a:pt x="6395" y="15298"/>
                </a:lnTo>
                <a:lnTo>
                  <a:pt x="7112" y="15836"/>
                </a:lnTo>
                <a:lnTo>
                  <a:pt x="7769" y="16374"/>
                </a:lnTo>
                <a:lnTo>
                  <a:pt x="8546" y="16852"/>
                </a:lnTo>
                <a:lnTo>
                  <a:pt x="9323" y="17270"/>
                </a:lnTo>
                <a:lnTo>
                  <a:pt x="10996" y="18106"/>
                </a:lnTo>
                <a:lnTo>
                  <a:pt x="12729" y="18823"/>
                </a:lnTo>
                <a:lnTo>
                  <a:pt x="14581" y="19421"/>
                </a:lnTo>
                <a:lnTo>
                  <a:pt x="16374" y="19899"/>
                </a:lnTo>
                <a:lnTo>
                  <a:pt x="17390" y="20078"/>
                </a:lnTo>
                <a:lnTo>
                  <a:pt x="18406" y="20138"/>
                </a:lnTo>
                <a:lnTo>
                  <a:pt x="19421" y="20198"/>
                </a:lnTo>
                <a:lnTo>
                  <a:pt x="20437" y="20258"/>
                </a:lnTo>
                <a:lnTo>
                  <a:pt x="21035" y="20138"/>
                </a:lnTo>
                <a:lnTo>
                  <a:pt x="21931" y="20019"/>
                </a:lnTo>
                <a:lnTo>
                  <a:pt x="23186" y="19780"/>
                </a:lnTo>
                <a:lnTo>
                  <a:pt x="22827" y="19600"/>
                </a:lnTo>
                <a:lnTo>
                  <a:pt x="22469" y="19541"/>
                </a:lnTo>
                <a:lnTo>
                  <a:pt x="22051" y="19481"/>
                </a:lnTo>
                <a:lnTo>
                  <a:pt x="21632" y="19481"/>
                </a:lnTo>
                <a:lnTo>
                  <a:pt x="20856" y="19600"/>
                </a:lnTo>
                <a:lnTo>
                  <a:pt x="20079" y="19660"/>
                </a:lnTo>
                <a:lnTo>
                  <a:pt x="19123" y="19600"/>
                </a:lnTo>
                <a:lnTo>
                  <a:pt x="18226" y="19541"/>
                </a:lnTo>
                <a:lnTo>
                  <a:pt x="17330" y="19421"/>
                </a:lnTo>
                <a:lnTo>
                  <a:pt x="16434" y="19242"/>
                </a:lnTo>
                <a:lnTo>
                  <a:pt x="14522" y="18764"/>
                </a:lnTo>
                <a:lnTo>
                  <a:pt x="13565" y="18465"/>
                </a:lnTo>
                <a:lnTo>
                  <a:pt x="12669" y="18166"/>
                </a:lnTo>
                <a:lnTo>
                  <a:pt x="11713" y="17748"/>
                </a:lnTo>
                <a:lnTo>
                  <a:pt x="10817" y="17389"/>
                </a:lnTo>
                <a:lnTo>
                  <a:pt x="9920" y="16911"/>
                </a:lnTo>
                <a:lnTo>
                  <a:pt x="9084" y="16493"/>
                </a:lnTo>
                <a:lnTo>
                  <a:pt x="8426" y="16075"/>
                </a:lnTo>
                <a:lnTo>
                  <a:pt x="7769" y="15597"/>
                </a:lnTo>
                <a:lnTo>
                  <a:pt x="7112" y="15119"/>
                </a:lnTo>
                <a:lnTo>
                  <a:pt x="6574" y="14581"/>
                </a:lnTo>
                <a:lnTo>
                  <a:pt x="5976" y="13983"/>
                </a:lnTo>
                <a:lnTo>
                  <a:pt x="5498" y="13446"/>
                </a:lnTo>
                <a:lnTo>
                  <a:pt x="4961" y="12788"/>
                </a:lnTo>
                <a:lnTo>
                  <a:pt x="4542" y="12131"/>
                </a:lnTo>
                <a:lnTo>
                  <a:pt x="4184" y="11533"/>
                </a:lnTo>
                <a:lnTo>
                  <a:pt x="3825" y="10876"/>
                </a:lnTo>
                <a:lnTo>
                  <a:pt x="3527" y="10278"/>
                </a:lnTo>
                <a:lnTo>
                  <a:pt x="3288" y="9621"/>
                </a:lnTo>
                <a:lnTo>
                  <a:pt x="3048" y="8844"/>
                </a:lnTo>
                <a:lnTo>
                  <a:pt x="2929" y="8068"/>
                </a:lnTo>
                <a:lnTo>
                  <a:pt x="2750" y="7350"/>
                </a:lnTo>
                <a:lnTo>
                  <a:pt x="2630" y="6992"/>
                </a:lnTo>
                <a:lnTo>
                  <a:pt x="2511" y="6633"/>
                </a:lnTo>
                <a:lnTo>
                  <a:pt x="4483" y="6633"/>
                </a:lnTo>
                <a:lnTo>
                  <a:pt x="6514" y="6454"/>
                </a:lnTo>
                <a:lnTo>
                  <a:pt x="7530" y="6335"/>
                </a:lnTo>
                <a:lnTo>
                  <a:pt x="8546" y="6275"/>
                </a:lnTo>
                <a:lnTo>
                  <a:pt x="9502" y="6275"/>
                </a:lnTo>
                <a:lnTo>
                  <a:pt x="10458" y="6394"/>
                </a:lnTo>
                <a:lnTo>
                  <a:pt x="10996" y="6454"/>
                </a:lnTo>
                <a:lnTo>
                  <a:pt x="11115" y="6454"/>
                </a:lnTo>
                <a:lnTo>
                  <a:pt x="11235" y="6514"/>
                </a:lnTo>
                <a:lnTo>
                  <a:pt x="11354" y="6753"/>
                </a:lnTo>
                <a:lnTo>
                  <a:pt x="11593" y="7291"/>
                </a:lnTo>
                <a:lnTo>
                  <a:pt x="11773" y="7530"/>
                </a:lnTo>
                <a:lnTo>
                  <a:pt x="12012" y="7769"/>
                </a:lnTo>
                <a:lnTo>
                  <a:pt x="12490" y="8187"/>
                </a:lnTo>
                <a:lnTo>
                  <a:pt x="13147" y="8665"/>
                </a:lnTo>
                <a:lnTo>
                  <a:pt x="13864" y="9024"/>
                </a:lnTo>
                <a:lnTo>
                  <a:pt x="15358" y="9681"/>
                </a:lnTo>
                <a:lnTo>
                  <a:pt x="16135" y="9980"/>
                </a:lnTo>
                <a:lnTo>
                  <a:pt x="16912" y="10278"/>
                </a:lnTo>
                <a:lnTo>
                  <a:pt x="17689" y="10518"/>
                </a:lnTo>
                <a:lnTo>
                  <a:pt x="18465" y="10697"/>
                </a:lnTo>
                <a:lnTo>
                  <a:pt x="19302" y="10876"/>
                </a:lnTo>
                <a:lnTo>
                  <a:pt x="20079" y="10936"/>
                </a:lnTo>
                <a:lnTo>
                  <a:pt x="20856" y="10996"/>
                </a:lnTo>
                <a:lnTo>
                  <a:pt x="21632" y="10936"/>
                </a:lnTo>
                <a:lnTo>
                  <a:pt x="22409" y="10816"/>
                </a:lnTo>
                <a:lnTo>
                  <a:pt x="23126" y="10637"/>
                </a:lnTo>
                <a:lnTo>
                  <a:pt x="23843" y="10398"/>
                </a:lnTo>
                <a:lnTo>
                  <a:pt x="24501" y="10039"/>
                </a:lnTo>
                <a:lnTo>
                  <a:pt x="25158" y="9621"/>
                </a:lnTo>
                <a:lnTo>
                  <a:pt x="25815" y="9083"/>
                </a:lnTo>
                <a:lnTo>
                  <a:pt x="26413" y="8486"/>
                </a:lnTo>
                <a:lnTo>
                  <a:pt x="26951" y="7769"/>
                </a:lnTo>
                <a:lnTo>
                  <a:pt x="27309" y="7171"/>
                </a:lnTo>
                <a:lnTo>
                  <a:pt x="27727" y="6454"/>
                </a:lnTo>
                <a:lnTo>
                  <a:pt x="28026" y="5737"/>
                </a:lnTo>
                <a:lnTo>
                  <a:pt x="28146" y="5379"/>
                </a:lnTo>
                <a:lnTo>
                  <a:pt x="28205" y="5080"/>
                </a:lnTo>
                <a:lnTo>
                  <a:pt x="28205" y="4482"/>
                </a:lnTo>
                <a:lnTo>
                  <a:pt x="28205" y="4363"/>
                </a:lnTo>
                <a:lnTo>
                  <a:pt x="28146" y="4303"/>
                </a:lnTo>
                <a:lnTo>
                  <a:pt x="28086" y="4363"/>
                </a:lnTo>
                <a:lnTo>
                  <a:pt x="27966" y="4482"/>
                </a:lnTo>
                <a:lnTo>
                  <a:pt x="27668" y="4960"/>
                </a:lnTo>
                <a:lnTo>
                  <a:pt x="26831" y="6514"/>
                </a:lnTo>
                <a:lnTo>
                  <a:pt x="26413" y="7231"/>
                </a:lnTo>
                <a:lnTo>
                  <a:pt x="25995" y="7888"/>
                </a:lnTo>
                <a:lnTo>
                  <a:pt x="25516" y="8546"/>
                </a:lnTo>
                <a:lnTo>
                  <a:pt x="24919" y="9143"/>
                </a:lnTo>
                <a:lnTo>
                  <a:pt x="24620" y="9382"/>
                </a:lnTo>
                <a:lnTo>
                  <a:pt x="24262" y="9621"/>
                </a:lnTo>
                <a:lnTo>
                  <a:pt x="23843" y="9800"/>
                </a:lnTo>
                <a:lnTo>
                  <a:pt x="23425" y="10039"/>
                </a:lnTo>
                <a:lnTo>
                  <a:pt x="22588" y="10278"/>
                </a:lnTo>
                <a:lnTo>
                  <a:pt x="21692" y="10398"/>
                </a:lnTo>
                <a:lnTo>
                  <a:pt x="20856" y="10458"/>
                </a:lnTo>
                <a:lnTo>
                  <a:pt x="19959" y="10398"/>
                </a:lnTo>
                <a:lnTo>
                  <a:pt x="19123" y="10278"/>
                </a:lnTo>
                <a:lnTo>
                  <a:pt x="18226" y="10099"/>
                </a:lnTo>
                <a:lnTo>
                  <a:pt x="17390" y="9800"/>
                </a:lnTo>
                <a:lnTo>
                  <a:pt x="16553" y="9561"/>
                </a:lnTo>
                <a:lnTo>
                  <a:pt x="15179" y="9024"/>
                </a:lnTo>
                <a:lnTo>
                  <a:pt x="14402" y="8725"/>
                </a:lnTo>
                <a:lnTo>
                  <a:pt x="13685" y="8366"/>
                </a:lnTo>
                <a:lnTo>
                  <a:pt x="12968" y="8008"/>
                </a:lnTo>
                <a:lnTo>
                  <a:pt x="12370" y="7530"/>
                </a:lnTo>
                <a:lnTo>
                  <a:pt x="12131" y="7231"/>
                </a:lnTo>
                <a:lnTo>
                  <a:pt x="11892" y="6932"/>
                </a:lnTo>
                <a:lnTo>
                  <a:pt x="11713" y="6633"/>
                </a:lnTo>
                <a:lnTo>
                  <a:pt x="11534" y="6275"/>
                </a:lnTo>
                <a:lnTo>
                  <a:pt x="14641" y="6036"/>
                </a:lnTo>
                <a:lnTo>
                  <a:pt x="17748" y="5737"/>
                </a:lnTo>
                <a:lnTo>
                  <a:pt x="20856" y="5379"/>
                </a:lnTo>
                <a:lnTo>
                  <a:pt x="24023" y="4901"/>
                </a:lnTo>
                <a:lnTo>
                  <a:pt x="27130" y="4363"/>
                </a:lnTo>
                <a:lnTo>
                  <a:pt x="30237" y="3705"/>
                </a:lnTo>
                <a:lnTo>
                  <a:pt x="31791" y="3347"/>
                </a:lnTo>
                <a:lnTo>
                  <a:pt x="33285" y="2929"/>
                </a:lnTo>
                <a:lnTo>
                  <a:pt x="34779" y="2510"/>
                </a:lnTo>
                <a:lnTo>
                  <a:pt x="36213" y="2032"/>
                </a:lnTo>
                <a:lnTo>
                  <a:pt x="36213" y="3526"/>
                </a:lnTo>
                <a:lnTo>
                  <a:pt x="36153" y="5140"/>
                </a:lnTo>
                <a:lnTo>
                  <a:pt x="36033" y="6693"/>
                </a:lnTo>
                <a:lnTo>
                  <a:pt x="35794" y="8187"/>
                </a:lnTo>
                <a:lnTo>
                  <a:pt x="35615" y="8964"/>
                </a:lnTo>
                <a:lnTo>
                  <a:pt x="35436" y="9741"/>
                </a:lnTo>
                <a:lnTo>
                  <a:pt x="35197" y="10458"/>
                </a:lnTo>
                <a:lnTo>
                  <a:pt x="34898" y="11175"/>
                </a:lnTo>
                <a:lnTo>
                  <a:pt x="34540" y="11832"/>
                </a:lnTo>
                <a:lnTo>
                  <a:pt x="34181" y="12549"/>
                </a:lnTo>
                <a:lnTo>
                  <a:pt x="33703" y="13147"/>
                </a:lnTo>
                <a:lnTo>
                  <a:pt x="33225" y="13804"/>
                </a:lnTo>
                <a:lnTo>
                  <a:pt x="32747" y="14342"/>
                </a:lnTo>
                <a:lnTo>
                  <a:pt x="32209" y="14880"/>
                </a:lnTo>
                <a:lnTo>
                  <a:pt x="31014" y="15836"/>
                </a:lnTo>
                <a:lnTo>
                  <a:pt x="29819" y="16732"/>
                </a:lnTo>
                <a:lnTo>
                  <a:pt x="28564" y="17569"/>
                </a:lnTo>
                <a:lnTo>
                  <a:pt x="27249" y="18405"/>
                </a:lnTo>
                <a:lnTo>
                  <a:pt x="26532" y="18764"/>
                </a:lnTo>
                <a:lnTo>
                  <a:pt x="25815" y="19063"/>
                </a:lnTo>
                <a:lnTo>
                  <a:pt x="24501" y="19720"/>
                </a:lnTo>
                <a:lnTo>
                  <a:pt x="23664" y="20019"/>
                </a:lnTo>
                <a:lnTo>
                  <a:pt x="23365" y="20138"/>
                </a:lnTo>
                <a:lnTo>
                  <a:pt x="23186" y="20138"/>
                </a:lnTo>
                <a:lnTo>
                  <a:pt x="23664" y="20198"/>
                </a:lnTo>
                <a:lnTo>
                  <a:pt x="24142" y="20198"/>
                </a:lnTo>
                <a:lnTo>
                  <a:pt x="24560" y="20138"/>
                </a:lnTo>
                <a:lnTo>
                  <a:pt x="25038" y="20019"/>
                </a:lnTo>
                <a:lnTo>
                  <a:pt x="25935" y="19720"/>
                </a:lnTo>
                <a:lnTo>
                  <a:pt x="26831" y="19302"/>
                </a:lnTo>
                <a:lnTo>
                  <a:pt x="27727" y="18823"/>
                </a:lnTo>
                <a:lnTo>
                  <a:pt x="28504" y="18226"/>
                </a:lnTo>
                <a:lnTo>
                  <a:pt x="30058" y="17150"/>
                </a:lnTo>
                <a:lnTo>
                  <a:pt x="31552" y="16015"/>
                </a:lnTo>
                <a:lnTo>
                  <a:pt x="32269" y="15417"/>
                </a:lnTo>
                <a:lnTo>
                  <a:pt x="32926" y="14820"/>
                </a:lnTo>
                <a:lnTo>
                  <a:pt x="33583" y="14103"/>
                </a:lnTo>
                <a:lnTo>
                  <a:pt x="34181" y="13386"/>
                </a:lnTo>
                <a:lnTo>
                  <a:pt x="34659" y="12609"/>
                </a:lnTo>
                <a:lnTo>
                  <a:pt x="35137" y="11772"/>
                </a:lnTo>
                <a:lnTo>
                  <a:pt x="35496" y="10936"/>
                </a:lnTo>
                <a:lnTo>
                  <a:pt x="35854" y="9980"/>
                </a:lnTo>
                <a:lnTo>
                  <a:pt x="36093" y="9083"/>
                </a:lnTo>
                <a:lnTo>
                  <a:pt x="36272" y="8127"/>
                </a:lnTo>
                <a:lnTo>
                  <a:pt x="36452" y="7171"/>
                </a:lnTo>
                <a:lnTo>
                  <a:pt x="36571" y="6215"/>
                </a:lnTo>
                <a:lnTo>
                  <a:pt x="36691" y="4303"/>
                </a:lnTo>
                <a:lnTo>
                  <a:pt x="36631" y="3347"/>
                </a:lnTo>
                <a:lnTo>
                  <a:pt x="36631" y="2929"/>
                </a:lnTo>
                <a:lnTo>
                  <a:pt x="36691" y="2451"/>
                </a:lnTo>
                <a:lnTo>
                  <a:pt x="36870" y="1913"/>
                </a:lnTo>
                <a:lnTo>
                  <a:pt x="36990" y="1614"/>
                </a:lnTo>
                <a:lnTo>
                  <a:pt x="37049" y="1554"/>
                </a:lnTo>
                <a:lnTo>
                  <a:pt x="36990" y="1315"/>
                </a:lnTo>
                <a:lnTo>
                  <a:pt x="36810" y="1196"/>
                </a:lnTo>
                <a:lnTo>
                  <a:pt x="36631" y="1136"/>
                </a:lnTo>
                <a:close/>
                <a:moveTo>
                  <a:pt x="37587" y="1"/>
                </a:moveTo>
                <a:lnTo>
                  <a:pt x="37408" y="60"/>
                </a:lnTo>
                <a:lnTo>
                  <a:pt x="37288" y="120"/>
                </a:lnTo>
                <a:lnTo>
                  <a:pt x="37169" y="240"/>
                </a:lnTo>
                <a:lnTo>
                  <a:pt x="37109" y="359"/>
                </a:lnTo>
                <a:lnTo>
                  <a:pt x="37109" y="718"/>
                </a:lnTo>
                <a:lnTo>
                  <a:pt x="37229" y="1255"/>
                </a:lnTo>
                <a:lnTo>
                  <a:pt x="37348" y="2690"/>
                </a:lnTo>
                <a:lnTo>
                  <a:pt x="37408" y="3347"/>
                </a:lnTo>
                <a:lnTo>
                  <a:pt x="37468" y="4064"/>
                </a:lnTo>
                <a:lnTo>
                  <a:pt x="37408" y="4960"/>
                </a:lnTo>
                <a:lnTo>
                  <a:pt x="37408" y="5797"/>
                </a:lnTo>
                <a:lnTo>
                  <a:pt x="37288" y="6693"/>
                </a:lnTo>
                <a:lnTo>
                  <a:pt x="37169" y="7530"/>
                </a:lnTo>
                <a:lnTo>
                  <a:pt x="36990" y="8426"/>
                </a:lnTo>
                <a:lnTo>
                  <a:pt x="36810" y="9263"/>
                </a:lnTo>
                <a:lnTo>
                  <a:pt x="36571" y="10099"/>
                </a:lnTo>
                <a:lnTo>
                  <a:pt x="36272" y="10936"/>
                </a:lnTo>
                <a:lnTo>
                  <a:pt x="35675" y="12250"/>
                </a:lnTo>
                <a:lnTo>
                  <a:pt x="34958" y="13505"/>
                </a:lnTo>
                <a:lnTo>
                  <a:pt x="34121" y="14760"/>
                </a:lnTo>
                <a:lnTo>
                  <a:pt x="33165" y="15836"/>
                </a:lnTo>
                <a:lnTo>
                  <a:pt x="32149" y="16911"/>
                </a:lnTo>
                <a:lnTo>
                  <a:pt x="31014" y="17867"/>
                </a:lnTo>
                <a:lnTo>
                  <a:pt x="29819" y="18704"/>
                </a:lnTo>
                <a:lnTo>
                  <a:pt x="28564" y="19421"/>
                </a:lnTo>
                <a:lnTo>
                  <a:pt x="27309" y="19959"/>
                </a:lnTo>
                <a:lnTo>
                  <a:pt x="25995" y="20437"/>
                </a:lnTo>
                <a:lnTo>
                  <a:pt x="24680" y="20795"/>
                </a:lnTo>
                <a:lnTo>
                  <a:pt x="23365" y="21034"/>
                </a:lnTo>
                <a:lnTo>
                  <a:pt x="21991" y="21214"/>
                </a:lnTo>
                <a:lnTo>
                  <a:pt x="20617" y="21273"/>
                </a:lnTo>
                <a:lnTo>
                  <a:pt x="19242" y="21273"/>
                </a:lnTo>
                <a:lnTo>
                  <a:pt x="17808" y="21154"/>
                </a:lnTo>
                <a:lnTo>
                  <a:pt x="16434" y="20975"/>
                </a:lnTo>
                <a:lnTo>
                  <a:pt x="15119" y="20676"/>
                </a:lnTo>
                <a:lnTo>
                  <a:pt x="13745" y="20317"/>
                </a:lnTo>
                <a:lnTo>
                  <a:pt x="12430" y="19839"/>
                </a:lnTo>
                <a:lnTo>
                  <a:pt x="11175" y="19361"/>
                </a:lnTo>
                <a:lnTo>
                  <a:pt x="9920" y="18764"/>
                </a:lnTo>
                <a:lnTo>
                  <a:pt x="8785" y="18047"/>
                </a:lnTo>
                <a:lnTo>
                  <a:pt x="7650" y="17330"/>
                </a:lnTo>
                <a:lnTo>
                  <a:pt x="6514" y="16433"/>
                </a:lnTo>
                <a:lnTo>
                  <a:pt x="5439" y="15477"/>
                </a:lnTo>
                <a:lnTo>
                  <a:pt x="4483" y="14402"/>
                </a:lnTo>
                <a:lnTo>
                  <a:pt x="3646" y="13266"/>
                </a:lnTo>
                <a:lnTo>
                  <a:pt x="2869" y="12071"/>
                </a:lnTo>
                <a:lnTo>
                  <a:pt x="2212" y="10816"/>
                </a:lnTo>
                <a:lnTo>
                  <a:pt x="1674" y="9502"/>
                </a:lnTo>
                <a:lnTo>
                  <a:pt x="1136" y="8187"/>
                </a:lnTo>
                <a:lnTo>
                  <a:pt x="838" y="6813"/>
                </a:lnTo>
                <a:lnTo>
                  <a:pt x="599" y="5976"/>
                </a:lnTo>
                <a:lnTo>
                  <a:pt x="479" y="5737"/>
                </a:lnTo>
                <a:lnTo>
                  <a:pt x="359" y="5618"/>
                </a:lnTo>
                <a:lnTo>
                  <a:pt x="180" y="5677"/>
                </a:lnTo>
                <a:lnTo>
                  <a:pt x="120" y="5797"/>
                </a:lnTo>
                <a:lnTo>
                  <a:pt x="61" y="6036"/>
                </a:lnTo>
                <a:lnTo>
                  <a:pt x="1" y="6275"/>
                </a:lnTo>
                <a:lnTo>
                  <a:pt x="61" y="6813"/>
                </a:lnTo>
                <a:lnTo>
                  <a:pt x="120" y="7231"/>
                </a:lnTo>
                <a:lnTo>
                  <a:pt x="240" y="8068"/>
                </a:lnTo>
                <a:lnTo>
                  <a:pt x="419" y="8844"/>
                </a:lnTo>
                <a:lnTo>
                  <a:pt x="658" y="9681"/>
                </a:lnTo>
                <a:lnTo>
                  <a:pt x="957" y="10458"/>
                </a:lnTo>
                <a:lnTo>
                  <a:pt x="1316" y="11175"/>
                </a:lnTo>
                <a:lnTo>
                  <a:pt x="1674" y="11952"/>
                </a:lnTo>
                <a:lnTo>
                  <a:pt x="2092" y="12669"/>
                </a:lnTo>
                <a:lnTo>
                  <a:pt x="2570" y="13386"/>
                </a:lnTo>
                <a:lnTo>
                  <a:pt x="3467" y="14581"/>
                </a:lnTo>
                <a:lnTo>
                  <a:pt x="4483" y="15776"/>
                </a:lnTo>
                <a:lnTo>
                  <a:pt x="5618" y="16852"/>
                </a:lnTo>
                <a:lnTo>
                  <a:pt x="6813" y="17808"/>
                </a:lnTo>
                <a:lnTo>
                  <a:pt x="8068" y="18704"/>
                </a:lnTo>
                <a:lnTo>
                  <a:pt x="9442" y="19481"/>
                </a:lnTo>
                <a:lnTo>
                  <a:pt x="10817" y="20198"/>
                </a:lnTo>
                <a:lnTo>
                  <a:pt x="12311" y="20795"/>
                </a:lnTo>
                <a:lnTo>
                  <a:pt x="13804" y="21273"/>
                </a:lnTo>
                <a:lnTo>
                  <a:pt x="15298" y="21692"/>
                </a:lnTo>
                <a:lnTo>
                  <a:pt x="16852" y="21991"/>
                </a:lnTo>
                <a:lnTo>
                  <a:pt x="18406" y="22170"/>
                </a:lnTo>
                <a:lnTo>
                  <a:pt x="19959" y="22230"/>
                </a:lnTo>
                <a:lnTo>
                  <a:pt x="21513" y="22170"/>
                </a:lnTo>
                <a:lnTo>
                  <a:pt x="23067" y="22050"/>
                </a:lnTo>
                <a:lnTo>
                  <a:pt x="24560" y="21751"/>
                </a:lnTo>
                <a:lnTo>
                  <a:pt x="25457" y="21572"/>
                </a:lnTo>
                <a:lnTo>
                  <a:pt x="26293" y="21333"/>
                </a:lnTo>
                <a:lnTo>
                  <a:pt x="27130" y="20975"/>
                </a:lnTo>
                <a:lnTo>
                  <a:pt x="27966" y="20676"/>
                </a:lnTo>
                <a:lnTo>
                  <a:pt x="28743" y="20258"/>
                </a:lnTo>
                <a:lnTo>
                  <a:pt x="29460" y="19839"/>
                </a:lnTo>
                <a:lnTo>
                  <a:pt x="30237" y="19361"/>
                </a:lnTo>
                <a:lnTo>
                  <a:pt x="30894" y="18823"/>
                </a:lnTo>
                <a:lnTo>
                  <a:pt x="31612" y="18286"/>
                </a:lnTo>
                <a:lnTo>
                  <a:pt x="32209" y="17748"/>
                </a:lnTo>
                <a:lnTo>
                  <a:pt x="32866" y="17150"/>
                </a:lnTo>
                <a:lnTo>
                  <a:pt x="33404" y="16493"/>
                </a:lnTo>
                <a:lnTo>
                  <a:pt x="34002" y="15836"/>
                </a:lnTo>
                <a:lnTo>
                  <a:pt x="34480" y="15178"/>
                </a:lnTo>
                <a:lnTo>
                  <a:pt x="35018" y="14461"/>
                </a:lnTo>
                <a:lnTo>
                  <a:pt x="35436" y="13744"/>
                </a:lnTo>
                <a:lnTo>
                  <a:pt x="35914" y="12967"/>
                </a:lnTo>
                <a:lnTo>
                  <a:pt x="36272" y="12191"/>
                </a:lnTo>
                <a:lnTo>
                  <a:pt x="36631" y="11414"/>
                </a:lnTo>
                <a:lnTo>
                  <a:pt x="36930" y="10577"/>
                </a:lnTo>
                <a:lnTo>
                  <a:pt x="37229" y="9741"/>
                </a:lnTo>
                <a:lnTo>
                  <a:pt x="37468" y="8904"/>
                </a:lnTo>
                <a:lnTo>
                  <a:pt x="37707" y="8068"/>
                </a:lnTo>
                <a:lnTo>
                  <a:pt x="37886" y="7231"/>
                </a:lnTo>
                <a:lnTo>
                  <a:pt x="38005" y="6394"/>
                </a:lnTo>
                <a:lnTo>
                  <a:pt x="38125" y="5498"/>
                </a:lnTo>
                <a:lnTo>
                  <a:pt x="38185" y="4602"/>
                </a:lnTo>
                <a:lnTo>
                  <a:pt x="38185" y="3765"/>
                </a:lnTo>
                <a:lnTo>
                  <a:pt x="38125" y="2869"/>
                </a:lnTo>
                <a:lnTo>
                  <a:pt x="38065" y="1973"/>
                </a:lnTo>
                <a:lnTo>
                  <a:pt x="37946" y="1136"/>
                </a:lnTo>
                <a:lnTo>
                  <a:pt x="37826" y="240"/>
                </a:lnTo>
                <a:lnTo>
                  <a:pt x="37707" y="60"/>
                </a:lnTo>
                <a:lnTo>
                  <a:pt x="37587"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121" name="Google Shape;121;p4"/>
          <p:cNvSpPr/>
          <p:nvPr/>
        </p:nvSpPr>
        <p:spPr>
          <a:xfrm rot="-5506349">
            <a:off x="8198666" y="3597357"/>
            <a:ext cx="274487" cy="281012"/>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rot="-5506848">
            <a:off x="8197826" y="3625742"/>
            <a:ext cx="179267" cy="193412"/>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rot="-10292983">
            <a:off x="8081725" y="3802439"/>
            <a:ext cx="215214" cy="232195"/>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236676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124"/>
        <p:cNvGrpSpPr/>
        <p:nvPr/>
      </p:nvGrpSpPr>
      <p:grpSpPr>
        <a:xfrm>
          <a:off x="0" y="0"/>
          <a:ext cx="0" cy="0"/>
          <a:chOff x="0" y="0"/>
          <a:chExt cx="0" cy="0"/>
        </a:xfrm>
      </p:grpSpPr>
      <p:sp>
        <p:nvSpPr>
          <p:cNvPr id="125" name="Google Shape;125;p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126" name="Google Shape;126;p5"/>
          <p:cNvSpPr/>
          <p:nvPr/>
        </p:nvSpPr>
        <p:spPr>
          <a:xfrm rot="-1209093">
            <a:off x="8469092" y="4079246"/>
            <a:ext cx="679239" cy="615500"/>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8683513" y="4020672"/>
            <a:ext cx="345449" cy="3498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7062483" y="-109725"/>
            <a:ext cx="384463" cy="393602"/>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96B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8514400" y="1635650"/>
            <a:ext cx="799508" cy="833036"/>
          </a:xfrm>
          <a:custGeom>
            <a:avLst/>
            <a:gdLst/>
            <a:ahLst/>
            <a:cxnLst/>
            <a:rect l="l" t="t" r="r" b="b"/>
            <a:pathLst>
              <a:path w="19959" h="20796" extrusionOk="0">
                <a:moveTo>
                  <a:pt x="9801" y="1"/>
                </a:moveTo>
                <a:lnTo>
                  <a:pt x="8785" y="60"/>
                </a:lnTo>
                <a:lnTo>
                  <a:pt x="7769" y="240"/>
                </a:lnTo>
                <a:lnTo>
                  <a:pt x="6753" y="538"/>
                </a:lnTo>
                <a:lnTo>
                  <a:pt x="5797" y="957"/>
                </a:lnTo>
                <a:lnTo>
                  <a:pt x="4901" y="1495"/>
                </a:lnTo>
                <a:lnTo>
                  <a:pt x="4004" y="2152"/>
                </a:lnTo>
                <a:lnTo>
                  <a:pt x="3347" y="2809"/>
                </a:lnTo>
                <a:lnTo>
                  <a:pt x="2630" y="3586"/>
                </a:lnTo>
                <a:lnTo>
                  <a:pt x="2032" y="4482"/>
                </a:lnTo>
                <a:lnTo>
                  <a:pt x="1435" y="5379"/>
                </a:lnTo>
                <a:lnTo>
                  <a:pt x="957" y="6335"/>
                </a:lnTo>
                <a:lnTo>
                  <a:pt x="538" y="7351"/>
                </a:lnTo>
                <a:lnTo>
                  <a:pt x="240" y="8307"/>
                </a:lnTo>
                <a:lnTo>
                  <a:pt x="60" y="9263"/>
                </a:lnTo>
                <a:lnTo>
                  <a:pt x="1" y="9860"/>
                </a:lnTo>
                <a:lnTo>
                  <a:pt x="60" y="10458"/>
                </a:lnTo>
                <a:lnTo>
                  <a:pt x="120" y="10936"/>
                </a:lnTo>
                <a:lnTo>
                  <a:pt x="240" y="11474"/>
                </a:lnTo>
                <a:lnTo>
                  <a:pt x="598" y="12489"/>
                </a:lnTo>
                <a:lnTo>
                  <a:pt x="957" y="13565"/>
                </a:lnTo>
                <a:lnTo>
                  <a:pt x="1076" y="13924"/>
                </a:lnTo>
                <a:lnTo>
                  <a:pt x="1136" y="14342"/>
                </a:lnTo>
                <a:lnTo>
                  <a:pt x="1136" y="15059"/>
                </a:lnTo>
                <a:lnTo>
                  <a:pt x="1136" y="15836"/>
                </a:lnTo>
                <a:lnTo>
                  <a:pt x="1196" y="16613"/>
                </a:lnTo>
                <a:lnTo>
                  <a:pt x="1375" y="17270"/>
                </a:lnTo>
                <a:lnTo>
                  <a:pt x="1554" y="17808"/>
                </a:lnTo>
                <a:lnTo>
                  <a:pt x="1734" y="18286"/>
                </a:lnTo>
                <a:lnTo>
                  <a:pt x="2032" y="18764"/>
                </a:lnTo>
                <a:lnTo>
                  <a:pt x="2331" y="19122"/>
                </a:lnTo>
                <a:lnTo>
                  <a:pt x="2690" y="19481"/>
                </a:lnTo>
                <a:lnTo>
                  <a:pt x="3048" y="19780"/>
                </a:lnTo>
                <a:lnTo>
                  <a:pt x="3466" y="20019"/>
                </a:lnTo>
                <a:lnTo>
                  <a:pt x="3885" y="20258"/>
                </a:lnTo>
                <a:lnTo>
                  <a:pt x="4363" y="20437"/>
                </a:lnTo>
                <a:lnTo>
                  <a:pt x="4841" y="20556"/>
                </a:lnTo>
                <a:lnTo>
                  <a:pt x="5319" y="20676"/>
                </a:lnTo>
                <a:lnTo>
                  <a:pt x="6335" y="20795"/>
                </a:lnTo>
                <a:lnTo>
                  <a:pt x="7410" y="20736"/>
                </a:lnTo>
                <a:lnTo>
                  <a:pt x="8546" y="20616"/>
                </a:lnTo>
                <a:lnTo>
                  <a:pt x="9681" y="20317"/>
                </a:lnTo>
                <a:lnTo>
                  <a:pt x="10757" y="20019"/>
                </a:lnTo>
                <a:lnTo>
                  <a:pt x="11832" y="19600"/>
                </a:lnTo>
                <a:lnTo>
                  <a:pt x="12848" y="19122"/>
                </a:lnTo>
                <a:lnTo>
                  <a:pt x="13744" y="18585"/>
                </a:lnTo>
                <a:lnTo>
                  <a:pt x="14521" y="17987"/>
                </a:lnTo>
                <a:lnTo>
                  <a:pt x="15238" y="17389"/>
                </a:lnTo>
                <a:lnTo>
                  <a:pt x="15896" y="16792"/>
                </a:lnTo>
                <a:lnTo>
                  <a:pt x="16613" y="16194"/>
                </a:lnTo>
                <a:lnTo>
                  <a:pt x="17270" y="15597"/>
                </a:lnTo>
                <a:lnTo>
                  <a:pt x="17867" y="14999"/>
                </a:lnTo>
                <a:lnTo>
                  <a:pt x="18465" y="14402"/>
                </a:lnTo>
                <a:lnTo>
                  <a:pt x="18943" y="13685"/>
                </a:lnTo>
                <a:lnTo>
                  <a:pt x="19361" y="12908"/>
                </a:lnTo>
                <a:lnTo>
                  <a:pt x="19541" y="12430"/>
                </a:lnTo>
                <a:lnTo>
                  <a:pt x="19660" y="11952"/>
                </a:lnTo>
                <a:lnTo>
                  <a:pt x="19839" y="11055"/>
                </a:lnTo>
                <a:lnTo>
                  <a:pt x="19959" y="10099"/>
                </a:lnTo>
                <a:lnTo>
                  <a:pt x="19899" y="9203"/>
                </a:lnTo>
                <a:lnTo>
                  <a:pt x="19780" y="8247"/>
                </a:lnTo>
                <a:lnTo>
                  <a:pt x="19600" y="7351"/>
                </a:lnTo>
                <a:lnTo>
                  <a:pt x="19302" y="6454"/>
                </a:lnTo>
                <a:lnTo>
                  <a:pt x="18943" y="5618"/>
                </a:lnTo>
                <a:lnTo>
                  <a:pt x="18465" y="4781"/>
                </a:lnTo>
                <a:lnTo>
                  <a:pt x="17867" y="3945"/>
                </a:lnTo>
                <a:lnTo>
                  <a:pt x="17150" y="3108"/>
                </a:lnTo>
                <a:lnTo>
                  <a:pt x="16374" y="2391"/>
                </a:lnTo>
                <a:lnTo>
                  <a:pt x="15537" y="1793"/>
                </a:lnTo>
                <a:lnTo>
                  <a:pt x="14700" y="1256"/>
                </a:lnTo>
                <a:lnTo>
                  <a:pt x="13744" y="777"/>
                </a:lnTo>
                <a:lnTo>
                  <a:pt x="12788" y="419"/>
                </a:lnTo>
                <a:lnTo>
                  <a:pt x="11772" y="180"/>
                </a:lnTo>
                <a:lnTo>
                  <a:pt x="10816"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rot="3741344">
            <a:off x="8518998" y="1428487"/>
            <a:ext cx="450561" cy="461272"/>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7044713" y="810002"/>
            <a:ext cx="931540" cy="844124"/>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7537849" y="1374425"/>
            <a:ext cx="345449" cy="3498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rot="-6335216">
            <a:off x="6865825" y="4552660"/>
            <a:ext cx="897579" cy="666691"/>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a:off x="7911874" y="-130475"/>
            <a:ext cx="799495" cy="809683"/>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A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rot="-6692267">
            <a:off x="6791890" y="2390364"/>
            <a:ext cx="692490" cy="514359"/>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AAED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7317552" y="2396424"/>
            <a:ext cx="281001" cy="287681"/>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7663638" y="3147400"/>
            <a:ext cx="679244" cy="687899"/>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rot="1318871">
            <a:off x="7170415" y="832860"/>
            <a:ext cx="615466" cy="963905"/>
          </a:xfrm>
          <a:custGeom>
            <a:avLst/>
            <a:gdLst/>
            <a:ahLst/>
            <a:cxnLst/>
            <a:rect l="l" t="t" r="r" b="b"/>
            <a:pathLst>
              <a:path w="27548" h="43144" extrusionOk="0">
                <a:moveTo>
                  <a:pt x="16075" y="657"/>
                </a:moveTo>
                <a:lnTo>
                  <a:pt x="16135" y="896"/>
                </a:lnTo>
                <a:lnTo>
                  <a:pt x="15477" y="777"/>
                </a:lnTo>
                <a:lnTo>
                  <a:pt x="16075" y="657"/>
                </a:lnTo>
                <a:close/>
                <a:moveTo>
                  <a:pt x="8068" y="9322"/>
                </a:moveTo>
                <a:lnTo>
                  <a:pt x="7829" y="9382"/>
                </a:lnTo>
                <a:lnTo>
                  <a:pt x="7649" y="9441"/>
                </a:lnTo>
                <a:lnTo>
                  <a:pt x="7590" y="9621"/>
                </a:lnTo>
                <a:lnTo>
                  <a:pt x="7590" y="9740"/>
                </a:lnTo>
                <a:lnTo>
                  <a:pt x="7590" y="9919"/>
                </a:lnTo>
                <a:lnTo>
                  <a:pt x="7709" y="10039"/>
                </a:lnTo>
                <a:lnTo>
                  <a:pt x="7829" y="10099"/>
                </a:lnTo>
                <a:lnTo>
                  <a:pt x="8008" y="10039"/>
                </a:lnTo>
                <a:lnTo>
                  <a:pt x="8127" y="9979"/>
                </a:lnTo>
                <a:lnTo>
                  <a:pt x="8247" y="9860"/>
                </a:lnTo>
                <a:lnTo>
                  <a:pt x="8366" y="9621"/>
                </a:lnTo>
                <a:lnTo>
                  <a:pt x="8366" y="9501"/>
                </a:lnTo>
                <a:lnTo>
                  <a:pt x="8366" y="9382"/>
                </a:lnTo>
                <a:lnTo>
                  <a:pt x="8247" y="9322"/>
                </a:lnTo>
                <a:close/>
                <a:moveTo>
                  <a:pt x="6992" y="12369"/>
                </a:moveTo>
                <a:lnTo>
                  <a:pt x="6872" y="12429"/>
                </a:lnTo>
                <a:lnTo>
                  <a:pt x="6693" y="12489"/>
                </a:lnTo>
                <a:lnTo>
                  <a:pt x="6633" y="12608"/>
                </a:lnTo>
                <a:lnTo>
                  <a:pt x="6574" y="12788"/>
                </a:lnTo>
                <a:lnTo>
                  <a:pt x="6574" y="12967"/>
                </a:lnTo>
                <a:lnTo>
                  <a:pt x="6574" y="13086"/>
                </a:lnTo>
                <a:lnTo>
                  <a:pt x="6693" y="13146"/>
                </a:lnTo>
                <a:lnTo>
                  <a:pt x="6872" y="13206"/>
                </a:lnTo>
                <a:lnTo>
                  <a:pt x="6992" y="13146"/>
                </a:lnTo>
                <a:lnTo>
                  <a:pt x="7171" y="13086"/>
                </a:lnTo>
                <a:lnTo>
                  <a:pt x="7231" y="12967"/>
                </a:lnTo>
                <a:lnTo>
                  <a:pt x="7291" y="12788"/>
                </a:lnTo>
                <a:lnTo>
                  <a:pt x="7291" y="12608"/>
                </a:lnTo>
                <a:lnTo>
                  <a:pt x="7291" y="12489"/>
                </a:lnTo>
                <a:lnTo>
                  <a:pt x="7171" y="12429"/>
                </a:lnTo>
                <a:lnTo>
                  <a:pt x="6992" y="12369"/>
                </a:lnTo>
                <a:close/>
                <a:moveTo>
                  <a:pt x="4124" y="12847"/>
                </a:moveTo>
                <a:lnTo>
                  <a:pt x="3944" y="12967"/>
                </a:lnTo>
                <a:lnTo>
                  <a:pt x="3885" y="13086"/>
                </a:lnTo>
                <a:lnTo>
                  <a:pt x="3765" y="13266"/>
                </a:lnTo>
                <a:lnTo>
                  <a:pt x="3705" y="13445"/>
                </a:lnTo>
                <a:lnTo>
                  <a:pt x="3705" y="13624"/>
                </a:lnTo>
                <a:lnTo>
                  <a:pt x="3765" y="13744"/>
                </a:lnTo>
                <a:lnTo>
                  <a:pt x="3885" y="13863"/>
                </a:lnTo>
                <a:lnTo>
                  <a:pt x="4303" y="13863"/>
                </a:lnTo>
                <a:lnTo>
                  <a:pt x="4482" y="13744"/>
                </a:lnTo>
                <a:lnTo>
                  <a:pt x="4602" y="13564"/>
                </a:lnTo>
                <a:lnTo>
                  <a:pt x="4662" y="13385"/>
                </a:lnTo>
                <a:lnTo>
                  <a:pt x="4662" y="13146"/>
                </a:lnTo>
                <a:lnTo>
                  <a:pt x="4542" y="12967"/>
                </a:lnTo>
                <a:lnTo>
                  <a:pt x="4363" y="12847"/>
                </a:lnTo>
                <a:close/>
                <a:moveTo>
                  <a:pt x="8127" y="14819"/>
                </a:moveTo>
                <a:lnTo>
                  <a:pt x="7948" y="14999"/>
                </a:lnTo>
                <a:lnTo>
                  <a:pt x="7948" y="15178"/>
                </a:lnTo>
                <a:lnTo>
                  <a:pt x="7948" y="15596"/>
                </a:lnTo>
                <a:lnTo>
                  <a:pt x="7948" y="15835"/>
                </a:lnTo>
                <a:lnTo>
                  <a:pt x="8008" y="15955"/>
                </a:lnTo>
                <a:lnTo>
                  <a:pt x="8068" y="16074"/>
                </a:lnTo>
                <a:lnTo>
                  <a:pt x="8187" y="16014"/>
                </a:lnTo>
                <a:lnTo>
                  <a:pt x="8366" y="15835"/>
                </a:lnTo>
                <a:lnTo>
                  <a:pt x="8486" y="15596"/>
                </a:lnTo>
                <a:lnTo>
                  <a:pt x="8546" y="15357"/>
                </a:lnTo>
                <a:lnTo>
                  <a:pt x="8486" y="15118"/>
                </a:lnTo>
                <a:lnTo>
                  <a:pt x="8426" y="14939"/>
                </a:lnTo>
                <a:lnTo>
                  <a:pt x="8307" y="14819"/>
                </a:lnTo>
                <a:close/>
                <a:moveTo>
                  <a:pt x="5259" y="15417"/>
                </a:moveTo>
                <a:lnTo>
                  <a:pt x="5020" y="15477"/>
                </a:lnTo>
                <a:lnTo>
                  <a:pt x="4841" y="15656"/>
                </a:lnTo>
                <a:lnTo>
                  <a:pt x="4662" y="15895"/>
                </a:lnTo>
                <a:lnTo>
                  <a:pt x="4602" y="16194"/>
                </a:lnTo>
                <a:lnTo>
                  <a:pt x="4542" y="16433"/>
                </a:lnTo>
                <a:lnTo>
                  <a:pt x="4662" y="16672"/>
                </a:lnTo>
                <a:lnTo>
                  <a:pt x="4841" y="16791"/>
                </a:lnTo>
                <a:lnTo>
                  <a:pt x="4901" y="16851"/>
                </a:lnTo>
                <a:lnTo>
                  <a:pt x="5020" y="16851"/>
                </a:lnTo>
                <a:lnTo>
                  <a:pt x="5259" y="16731"/>
                </a:lnTo>
                <a:lnTo>
                  <a:pt x="5438" y="16552"/>
                </a:lnTo>
                <a:lnTo>
                  <a:pt x="5618" y="16313"/>
                </a:lnTo>
                <a:lnTo>
                  <a:pt x="5737" y="16074"/>
                </a:lnTo>
                <a:lnTo>
                  <a:pt x="5737" y="15775"/>
                </a:lnTo>
                <a:lnTo>
                  <a:pt x="5677" y="15596"/>
                </a:lnTo>
                <a:lnTo>
                  <a:pt x="5558" y="15477"/>
                </a:lnTo>
                <a:lnTo>
                  <a:pt x="5498" y="15417"/>
                </a:lnTo>
                <a:close/>
                <a:moveTo>
                  <a:pt x="7171" y="18166"/>
                </a:moveTo>
                <a:lnTo>
                  <a:pt x="6992" y="18225"/>
                </a:lnTo>
                <a:lnTo>
                  <a:pt x="6872" y="18345"/>
                </a:lnTo>
                <a:lnTo>
                  <a:pt x="6813" y="18524"/>
                </a:lnTo>
                <a:lnTo>
                  <a:pt x="6813" y="18703"/>
                </a:lnTo>
                <a:lnTo>
                  <a:pt x="6813" y="18883"/>
                </a:lnTo>
                <a:lnTo>
                  <a:pt x="6872" y="19002"/>
                </a:lnTo>
                <a:lnTo>
                  <a:pt x="6992" y="19122"/>
                </a:lnTo>
                <a:lnTo>
                  <a:pt x="7171" y="19122"/>
                </a:lnTo>
                <a:lnTo>
                  <a:pt x="7351" y="19062"/>
                </a:lnTo>
                <a:lnTo>
                  <a:pt x="7470" y="18942"/>
                </a:lnTo>
                <a:lnTo>
                  <a:pt x="7530" y="18763"/>
                </a:lnTo>
                <a:lnTo>
                  <a:pt x="7530" y="18584"/>
                </a:lnTo>
                <a:lnTo>
                  <a:pt x="7530" y="18405"/>
                </a:lnTo>
                <a:lnTo>
                  <a:pt x="7470" y="18285"/>
                </a:lnTo>
                <a:lnTo>
                  <a:pt x="7351" y="18166"/>
                </a:lnTo>
                <a:close/>
                <a:moveTo>
                  <a:pt x="4064" y="18763"/>
                </a:moveTo>
                <a:lnTo>
                  <a:pt x="3885" y="18883"/>
                </a:lnTo>
                <a:lnTo>
                  <a:pt x="3705" y="19002"/>
                </a:lnTo>
                <a:lnTo>
                  <a:pt x="3586" y="19181"/>
                </a:lnTo>
                <a:lnTo>
                  <a:pt x="3586" y="19420"/>
                </a:lnTo>
                <a:lnTo>
                  <a:pt x="3705" y="19659"/>
                </a:lnTo>
                <a:lnTo>
                  <a:pt x="3825" y="19779"/>
                </a:lnTo>
                <a:lnTo>
                  <a:pt x="4004" y="19839"/>
                </a:lnTo>
                <a:lnTo>
                  <a:pt x="4183" y="19839"/>
                </a:lnTo>
                <a:lnTo>
                  <a:pt x="4303" y="19719"/>
                </a:lnTo>
                <a:lnTo>
                  <a:pt x="4423" y="19600"/>
                </a:lnTo>
                <a:lnTo>
                  <a:pt x="4542" y="19420"/>
                </a:lnTo>
                <a:lnTo>
                  <a:pt x="4542" y="19241"/>
                </a:lnTo>
                <a:lnTo>
                  <a:pt x="4542" y="19062"/>
                </a:lnTo>
                <a:lnTo>
                  <a:pt x="4423" y="18823"/>
                </a:lnTo>
                <a:lnTo>
                  <a:pt x="4243" y="18763"/>
                </a:lnTo>
                <a:close/>
                <a:moveTo>
                  <a:pt x="7590" y="20855"/>
                </a:moveTo>
                <a:lnTo>
                  <a:pt x="7351" y="20914"/>
                </a:lnTo>
                <a:lnTo>
                  <a:pt x="7052" y="21094"/>
                </a:lnTo>
                <a:lnTo>
                  <a:pt x="6813" y="21333"/>
                </a:lnTo>
                <a:lnTo>
                  <a:pt x="6693" y="21572"/>
                </a:lnTo>
                <a:lnTo>
                  <a:pt x="6693" y="21751"/>
                </a:lnTo>
                <a:lnTo>
                  <a:pt x="6753" y="21930"/>
                </a:lnTo>
                <a:lnTo>
                  <a:pt x="6932" y="22050"/>
                </a:lnTo>
                <a:lnTo>
                  <a:pt x="7171" y="22109"/>
                </a:lnTo>
                <a:lnTo>
                  <a:pt x="7410" y="22050"/>
                </a:lnTo>
                <a:lnTo>
                  <a:pt x="7649" y="21930"/>
                </a:lnTo>
                <a:lnTo>
                  <a:pt x="7888" y="21691"/>
                </a:lnTo>
                <a:lnTo>
                  <a:pt x="8068" y="21333"/>
                </a:lnTo>
                <a:lnTo>
                  <a:pt x="8068" y="21094"/>
                </a:lnTo>
                <a:lnTo>
                  <a:pt x="8008" y="20914"/>
                </a:lnTo>
                <a:lnTo>
                  <a:pt x="7829" y="20855"/>
                </a:lnTo>
                <a:close/>
                <a:moveTo>
                  <a:pt x="3466" y="22169"/>
                </a:moveTo>
                <a:lnTo>
                  <a:pt x="3347" y="22229"/>
                </a:lnTo>
                <a:lnTo>
                  <a:pt x="3287" y="22348"/>
                </a:lnTo>
                <a:lnTo>
                  <a:pt x="3227" y="22528"/>
                </a:lnTo>
                <a:lnTo>
                  <a:pt x="3227" y="22707"/>
                </a:lnTo>
                <a:lnTo>
                  <a:pt x="3287" y="22826"/>
                </a:lnTo>
                <a:lnTo>
                  <a:pt x="3407" y="22946"/>
                </a:lnTo>
                <a:lnTo>
                  <a:pt x="3586" y="23006"/>
                </a:lnTo>
                <a:lnTo>
                  <a:pt x="3825" y="23006"/>
                </a:lnTo>
                <a:lnTo>
                  <a:pt x="3944" y="22886"/>
                </a:lnTo>
                <a:lnTo>
                  <a:pt x="4064" y="22767"/>
                </a:lnTo>
                <a:lnTo>
                  <a:pt x="4064" y="22647"/>
                </a:lnTo>
                <a:lnTo>
                  <a:pt x="4064" y="22528"/>
                </a:lnTo>
                <a:lnTo>
                  <a:pt x="4004" y="22348"/>
                </a:lnTo>
                <a:lnTo>
                  <a:pt x="3825" y="22229"/>
                </a:lnTo>
                <a:lnTo>
                  <a:pt x="3646" y="22169"/>
                </a:lnTo>
                <a:close/>
                <a:moveTo>
                  <a:pt x="5080" y="23424"/>
                </a:moveTo>
                <a:lnTo>
                  <a:pt x="4960" y="23484"/>
                </a:lnTo>
                <a:lnTo>
                  <a:pt x="4721" y="23723"/>
                </a:lnTo>
                <a:lnTo>
                  <a:pt x="4662" y="23902"/>
                </a:lnTo>
                <a:lnTo>
                  <a:pt x="4602" y="24022"/>
                </a:lnTo>
                <a:lnTo>
                  <a:pt x="4721" y="24141"/>
                </a:lnTo>
                <a:lnTo>
                  <a:pt x="5199" y="24141"/>
                </a:lnTo>
                <a:lnTo>
                  <a:pt x="5319" y="24081"/>
                </a:lnTo>
                <a:lnTo>
                  <a:pt x="5379" y="23962"/>
                </a:lnTo>
                <a:lnTo>
                  <a:pt x="5319" y="23842"/>
                </a:lnTo>
                <a:lnTo>
                  <a:pt x="5199" y="23544"/>
                </a:lnTo>
                <a:lnTo>
                  <a:pt x="5080" y="23424"/>
                </a:lnTo>
                <a:close/>
                <a:moveTo>
                  <a:pt x="9800" y="23424"/>
                </a:moveTo>
                <a:lnTo>
                  <a:pt x="9621" y="23484"/>
                </a:lnTo>
                <a:lnTo>
                  <a:pt x="9561" y="23544"/>
                </a:lnTo>
                <a:lnTo>
                  <a:pt x="9502" y="23723"/>
                </a:lnTo>
                <a:lnTo>
                  <a:pt x="9502" y="23902"/>
                </a:lnTo>
                <a:lnTo>
                  <a:pt x="9561" y="24081"/>
                </a:lnTo>
                <a:lnTo>
                  <a:pt x="9621" y="24201"/>
                </a:lnTo>
                <a:lnTo>
                  <a:pt x="9741" y="24261"/>
                </a:lnTo>
                <a:lnTo>
                  <a:pt x="10099" y="24261"/>
                </a:lnTo>
                <a:lnTo>
                  <a:pt x="10219" y="24201"/>
                </a:lnTo>
                <a:lnTo>
                  <a:pt x="10279" y="24022"/>
                </a:lnTo>
                <a:lnTo>
                  <a:pt x="10279" y="23842"/>
                </a:lnTo>
                <a:lnTo>
                  <a:pt x="10219" y="23723"/>
                </a:lnTo>
                <a:lnTo>
                  <a:pt x="10099" y="23544"/>
                </a:lnTo>
                <a:lnTo>
                  <a:pt x="9980" y="23424"/>
                </a:lnTo>
                <a:close/>
                <a:moveTo>
                  <a:pt x="3227" y="24978"/>
                </a:moveTo>
                <a:lnTo>
                  <a:pt x="3108" y="25097"/>
                </a:lnTo>
                <a:lnTo>
                  <a:pt x="2988" y="25276"/>
                </a:lnTo>
                <a:lnTo>
                  <a:pt x="2929" y="25456"/>
                </a:lnTo>
                <a:lnTo>
                  <a:pt x="2869" y="25635"/>
                </a:lnTo>
                <a:lnTo>
                  <a:pt x="2929" y="25814"/>
                </a:lnTo>
                <a:lnTo>
                  <a:pt x="3048" y="25934"/>
                </a:lnTo>
                <a:lnTo>
                  <a:pt x="3466" y="25934"/>
                </a:lnTo>
                <a:lnTo>
                  <a:pt x="3586" y="25814"/>
                </a:lnTo>
                <a:lnTo>
                  <a:pt x="3705" y="25635"/>
                </a:lnTo>
                <a:lnTo>
                  <a:pt x="3765" y="25456"/>
                </a:lnTo>
                <a:lnTo>
                  <a:pt x="3825" y="25276"/>
                </a:lnTo>
                <a:lnTo>
                  <a:pt x="3765" y="25097"/>
                </a:lnTo>
                <a:lnTo>
                  <a:pt x="3646" y="24978"/>
                </a:lnTo>
                <a:close/>
                <a:moveTo>
                  <a:pt x="6932" y="24858"/>
                </a:moveTo>
                <a:lnTo>
                  <a:pt x="6813" y="24918"/>
                </a:lnTo>
                <a:lnTo>
                  <a:pt x="6753" y="24978"/>
                </a:lnTo>
                <a:lnTo>
                  <a:pt x="6574" y="25276"/>
                </a:lnTo>
                <a:lnTo>
                  <a:pt x="6574" y="25456"/>
                </a:lnTo>
                <a:lnTo>
                  <a:pt x="6633" y="25635"/>
                </a:lnTo>
                <a:lnTo>
                  <a:pt x="6753" y="25874"/>
                </a:lnTo>
                <a:lnTo>
                  <a:pt x="6872" y="26053"/>
                </a:lnTo>
                <a:lnTo>
                  <a:pt x="6992" y="26173"/>
                </a:lnTo>
                <a:lnTo>
                  <a:pt x="7171" y="26233"/>
                </a:lnTo>
                <a:lnTo>
                  <a:pt x="7291" y="26233"/>
                </a:lnTo>
                <a:lnTo>
                  <a:pt x="7410" y="26053"/>
                </a:lnTo>
                <a:lnTo>
                  <a:pt x="7530" y="25814"/>
                </a:lnTo>
                <a:lnTo>
                  <a:pt x="7530" y="25515"/>
                </a:lnTo>
                <a:lnTo>
                  <a:pt x="7410" y="25276"/>
                </a:lnTo>
                <a:lnTo>
                  <a:pt x="7291" y="25037"/>
                </a:lnTo>
                <a:lnTo>
                  <a:pt x="7111" y="24918"/>
                </a:lnTo>
                <a:lnTo>
                  <a:pt x="6932" y="24858"/>
                </a:lnTo>
                <a:close/>
                <a:moveTo>
                  <a:pt x="10099" y="27368"/>
                </a:moveTo>
                <a:lnTo>
                  <a:pt x="9980" y="27428"/>
                </a:lnTo>
                <a:lnTo>
                  <a:pt x="9800" y="27667"/>
                </a:lnTo>
                <a:lnTo>
                  <a:pt x="9681" y="27906"/>
                </a:lnTo>
                <a:lnTo>
                  <a:pt x="9681" y="28145"/>
                </a:lnTo>
                <a:lnTo>
                  <a:pt x="9741" y="28204"/>
                </a:lnTo>
                <a:lnTo>
                  <a:pt x="9800" y="28264"/>
                </a:lnTo>
                <a:lnTo>
                  <a:pt x="9920" y="28324"/>
                </a:lnTo>
                <a:lnTo>
                  <a:pt x="10040" y="28264"/>
                </a:lnTo>
                <a:lnTo>
                  <a:pt x="10398" y="28204"/>
                </a:lnTo>
                <a:lnTo>
                  <a:pt x="10458" y="28145"/>
                </a:lnTo>
                <a:lnTo>
                  <a:pt x="10458" y="27906"/>
                </a:lnTo>
                <a:lnTo>
                  <a:pt x="10398" y="27667"/>
                </a:lnTo>
                <a:lnTo>
                  <a:pt x="10338" y="27487"/>
                </a:lnTo>
                <a:lnTo>
                  <a:pt x="10279" y="27368"/>
                </a:lnTo>
                <a:close/>
                <a:moveTo>
                  <a:pt x="7769" y="28563"/>
                </a:moveTo>
                <a:lnTo>
                  <a:pt x="7530" y="28623"/>
                </a:lnTo>
                <a:lnTo>
                  <a:pt x="7410" y="28683"/>
                </a:lnTo>
                <a:lnTo>
                  <a:pt x="7291" y="28862"/>
                </a:lnTo>
                <a:lnTo>
                  <a:pt x="7231" y="29041"/>
                </a:lnTo>
                <a:lnTo>
                  <a:pt x="7231" y="29220"/>
                </a:lnTo>
                <a:lnTo>
                  <a:pt x="7231" y="29400"/>
                </a:lnTo>
                <a:lnTo>
                  <a:pt x="7351" y="29459"/>
                </a:lnTo>
                <a:lnTo>
                  <a:pt x="7530" y="29519"/>
                </a:lnTo>
                <a:lnTo>
                  <a:pt x="7769" y="29459"/>
                </a:lnTo>
                <a:lnTo>
                  <a:pt x="7888" y="29400"/>
                </a:lnTo>
                <a:lnTo>
                  <a:pt x="8008" y="29220"/>
                </a:lnTo>
                <a:lnTo>
                  <a:pt x="8068" y="29041"/>
                </a:lnTo>
                <a:lnTo>
                  <a:pt x="8068" y="28862"/>
                </a:lnTo>
                <a:lnTo>
                  <a:pt x="8068" y="28683"/>
                </a:lnTo>
                <a:lnTo>
                  <a:pt x="7948" y="28623"/>
                </a:lnTo>
                <a:lnTo>
                  <a:pt x="7769" y="28563"/>
                </a:lnTo>
                <a:close/>
                <a:moveTo>
                  <a:pt x="4901" y="28563"/>
                </a:moveTo>
                <a:lnTo>
                  <a:pt x="4781" y="28683"/>
                </a:lnTo>
                <a:lnTo>
                  <a:pt x="4602" y="28802"/>
                </a:lnTo>
                <a:lnTo>
                  <a:pt x="4542" y="29041"/>
                </a:lnTo>
                <a:lnTo>
                  <a:pt x="4542" y="29280"/>
                </a:lnTo>
                <a:lnTo>
                  <a:pt x="4602" y="29519"/>
                </a:lnTo>
                <a:lnTo>
                  <a:pt x="4781" y="29639"/>
                </a:lnTo>
                <a:lnTo>
                  <a:pt x="4960" y="29698"/>
                </a:lnTo>
                <a:lnTo>
                  <a:pt x="5199" y="29698"/>
                </a:lnTo>
                <a:lnTo>
                  <a:pt x="5379" y="29579"/>
                </a:lnTo>
                <a:lnTo>
                  <a:pt x="5498" y="29400"/>
                </a:lnTo>
                <a:lnTo>
                  <a:pt x="5558" y="29161"/>
                </a:lnTo>
                <a:lnTo>
                  <a:pt x="5498" y="28922"/>
                </a:lnTo>
                <a:lnTo>
                  <a:pt x="5379" y="28802"/>
                </a:lnTo>
                <a:lnTo>
                  <a:pt x="5259" y="28683"/>
                </a:lnTo>
                <a:lnTo>
                  <a:pt x="5080" y="28623"/>
                </a:lnTo>
                <a:lnTo>
                  <a:pt x="4901" y="28563"/>
                </a:lnTo>
                <a:close/>
                <a:moveTo>
                  <a:pt x="2271" y="28742"/>
                </a:moveTo>
                <a:lnTo>
                  <a:pt x="2152" y="28802"/>
                </a:lnTo>
                <a:lnTo>
                  <a:pt x="1973" y="28981"/>
                </a:lnTo>
                <a:lnTo>
                  <a:pt x="1853" y="29161"/>
                </a:lnTo>
                <a:lnTo>
                  <a:pt x="1734" y="29340"/>
                </a:lnTo>
                <a:lnTo>
                  <a:pt x="1734" y="29519"/>
                </a:lnTo>
                <a:lnTo>
                  <a:pt x="1793" y="29698"/>
                </a:lnTo>
                <a:lnTo>
                  <a:pt x="1973" y="29758"/>
                </a:lnTo>
                <a:lnTo>
                  <a:pt x="2212" y="29758"/>
                </a:lnTo>
                <a:lnTo>
                  <a:pt x="2391" y="29698"/>
                </a:lnTo>
                <a:lnTo>
                  <a:pt x="2510" y="29579"/>
                </a:lnTo>
                <a:lnTo>
                  <a:pt x="2630" y="29340"/>
                </a:lnTo>
                <a:lnTo>
                  <a:pt x="2630" y="29161"/>
                </a:lnTo>
                <a:lnTo>
                  <a:pt x="2630" y="28981"/>
                </a:lnTo>
                <a:lnTo>
                  <a:pt x="2570" y="28802"/>
                </a:lnTo>
                <a:lnTo>
                  <a:pt x="2510" y="28742"/>
                </a:lnTo>
                <a:close/>
                <a:moveTo>
                  <a:pt x="10338" y="29459"/>
                </a:moveTo>
                <a:lnTo>
                  <a:pt x="10099" y="29519"/>
                </a:lnTo>
                <a:lnTo>
                  <a:pt x="9980" y="29698"/>
                </a:lnTo>
                <a:lnTo>
                  <a:pt x="9860" y="29937"/>
                </a:lnTo>
                <a:lnTo>
                  <a:pt x="9920" y="30117"/>
                </a:lnTo>
                <a:lnTo>
                  <a:pt x="9980" y="30236"/>
                </a:lnTo>
                <a:lnTo>
                  <a:pt x="10099" y="30356"/>
                </a:lnTo>
                <a:lnTo>
                  <a:pt x="10159" y="30535"/>
                </a:lnTo>
                <a:lnTo>
                  <a:pt x="10219" y="30595"/>
                </a:lnTo>
                <a:lnTo>
                  <a:pt x="10338" y="30535"/>
                </a:lnTo>
                <a:lnTo>
                  <a:pt x="10458" y="30475"/>
                </a:lnTo>
                <a:lnTo>
                  <a:pt x="10577" y="30236"/>
                </a:lnTo>
                <a:lnTo>
                  <a:pt x="10697" y="29997"/>
                </a:lnTo>
                <a:lnTo>
                  <a:pt x="10637" y="29639"/>
                </a:lnTo>
                <a:lnTo>
                  <a:pt x="10577" y="29519"/>
                </a:lnTo>
                <a:lnTo>
                  <a:pt x="10518" y="29459"/>
                </a:lnTo>
                <a:close/>
                <a:moveTo>
                  <a:pt x="5080" y="32268"/>
                </a:moveTo>
                <a:lnTo>
                  <a:pt x="5020" y="32387"/>
                </a:lnTo>
                <a:lnTo>
                  <a:pt x="4960" y="32567"/>
                </a:lnTo>
                <a:lnTo>
                  <a:pt x="5020" y="32925"/>
                </a:lnTo>
                <a:lnTo>
                  <a:pt x="5080" y="33045"/>
                </a:lnTo>
                <a:lnTo>
                  <a:pt x="5140" y="33104"/>
                </a:lnTo>
                <a:lnTo>
                  <a:pt x="5259" y="33045"/>
                </a:lnTo>
                <a:lnTo>
                  <a:pt x="5498" y="32865"/>
                </a:lnTo>
                <a:lnTo>
                  <a:pt x="5618" y="32746"/>
                </a:lnTo>
                <a:lnTo>
                  <a:pt x="5677" y="32626"/>
                </a:lnTo>
                <a:lnTo>
                  <a:pt x="5618" y="32507"/>
                </a:lnTo>
                <a:lnTo>
                  <a:pt x="5498" y="32387"/>
                </a:lnTo>
                <a:lnTo>
                  <a:pt x="5259" y="32268"/>
                </a:lnTo>
                <a:close/>
                <a:moveTo>
                  <a:pt x="7888" y="32447"/>
                </a:moveTo>
                <a:lnTo>
                  <a:pt x="7709" y="32507"/>
                </a:lnTo>
                <a:lnTo>
                  <a:pt x="7590" y="32567"/>
                </a:lnTo>
                <a:lnTo>
                  <a:pt x="7530" y="32686"/>
                </a:lnTo>
                <a:lnTo>
                  <a:pt x="7530" y="32865"/>
                </a:lnTo>
                <a:lnTo>
                  <a:pt x="7530" y="32985"/>
                </a:lnTo>
                <a:lnTo>
                  <a:pt x="7649" y="33164"/>
                </a:lnTo>
                <a:lnTo>
                  <a:pt x="7829" y="33224"/>
                </a:lnTo>
                <a:lnTo>
                  <a:pt x="8008" y="33284"/>
                </a:lnTo>
                <a:lnTo>
                  <a:pt x="8187" y="33284"/>
                </a:lnTo>
                <a:lnTo>
                  <a:pt x="8366" y="33164"/>
                </a:lnTo>
                <a:lnTo>
                  <a:pt x="8426" y="33045"/>
                </a:lnTo>
                <a:lnTo>
                  <a:pt x="8426" y="32865"/>
                </a:lnTo>
                <a:lnTo>
                  <a:pt x="8426" y="32746"/>
                </a:lnTo>
                <a:lnTo>
                  <a:pt x="8307" y="32567"/>
                </a:lnTo>
                <a:lnTo>
                  <a:pt x="8127" y="32447"/>
                </a:lnTo>
                <a:close/>
                <a:moveTo>
                  <a:pt x="11235" y="32686"/>
                </a:moveTo>
                <a:lnTo>
                  <a:pt x="11055" y="32746"/>
                </a:lnTo>
                <a:lnTo>
                  <a:pt x="10936" y="32925"/>
                </a:lnTo>
                <a:lnTo>
                  <a:pt x="10816" y="33104"/>
                </a:lnTo>
                <a:lnTo>
                  <a:pt x="10816" y="33343"/>
                </a:lnTo>
                <a:lnTo>
                  <a:pt x="10816" y="33523"/>
                </a:lnTo>
                <a:lnTo>
                  <a:pt x="10876" y="33762"/>
                </a:lnTo>
                <a:lnTo>
                  <a:pt x="10996" y="33881"/>
                </a:lnTo>
                <a:lnTo>
                  <a:pt x="11115" y="33941"/>
                </a:lnTo>
                <a:lnTo>
                  <a:pt x="11354" y="33941"/>
                </a:lnTo>
                <a:lnTo>
                  <a:pt x="11533" y="33821"/>
                </a:lnTo>
                <a:lnTo>
                  <a:pt x="11593" y="33582"/>
                </a:lnTo>
                <a:lnTo>
                  <a:pt x="11653" y="33343"/>
                </a:lnTo>
                <a:lnTo>
                  <a:pt x="11653" y="33104"/>
                </a:lnTo>
                <a:lnTo>
                  <a:pt x="11593" y="32925"/>
                </a:lnTo>
                <a:lnTo>
                  <a:pt x="11474" y="32746"/>
                </a:lnTo>
                <a:lnTo>
                  <a:pt x="11235" y="32686"/>
                </a:lnTo>
                <a:close/>
                <a:moveTo>
                  <a:pt x="8008" y="35076"/>
                </a:moveTo>
                <a:lnTo>
                  <a:pt x="7888" y="35196"/>
                </a:lnTo>
                <a:lnTo>
                  <a:pt x="7769" y="35315"/>
                </a:lnTo>
                <a:lnTo>
                  <a:pt x="7709" y="35495"/>
                </a:lnTo>
                <a:lnTo>
                  <a:pt x="7709" y="35674"/>
                </a:lnTo>
                <a:lnTo>
                  <a:pt x="7769" y="35793"/>
                </a:lnTo>
                <a:lnTo>
                  <a:pt x="7888" y="35913"/>
                </a:lnTo>
                <a:lnTo>
                  <a:pt x="8247" y="35913"/>
                </a:lnTo>
                <a:lnTo>
                  <a:pt x="8366" y="35793"/>
                </a:lnTo>
                <a:lnTo>
                  <a:pt x="8486" y="35674"/>
                </a:lnTo>
                <a:lnTo>
                  <a:pt x="8546" y="35495"/>
                </a:lnTo>
                <a:lnTo>
                  <a:pt x="8546" y="35315"/>
                </a:lnTo>
                <a:lnTo>
                  <a:pt x="8486" y="35196"/>
                </a:lnTo>
                <a:lnTo>
                  <a:pt x="8366" y="35076"/>
                </a:lnTo>
                <a:close/>
                <a:moveTo>
                  <a:pt x="14163" y="36152"/>
                </a:moveTo>
                <a:lnTo>
                  <a:pt x="13924" y="36271"/>
                </a:lnTo>
                <a:lnTo>
                  <a:pt x="13685" y="36391"/>
                </a:lnTo>
                <a:lnTo>
                  <a:pt x="13505" y="36570"/>
                </a:lnTo>
                <a:lnTo>
                  <a:pt x="13147" y="37048"/>
                </a:lnTo>
                <a:lnTo>
                  <a:pt x="12788" y="37646"/>
                </a:lnTo>
                <a:lnTo>
                  <a:pt x="12549" y="38184"/>
                </a:lnTo>
                <a:lnTo>
                  <a:pt x="12430" y="38721"/>
                </a:lnTo>
                <a:lnTo>
                  <a:pt x="12310" y="39080"/>
                </a:lnTo>
                <a:lnTo>
                  <a:pt x="12310" y="39199"/>
                </a:lnTo>
                <a:lnTo>
                  <a:pt x="12370" y="39199"/>
                </a:lnTo>
                <a:lnTo>
                  <a:pt x="12549" y="39080"/>
                </a:lnTo>
                <a:lnTo>
                  <a:pt x="12848" y="38721"/>
                </a:lnTo>
                <a:lnTo>
                  <a:pt x="13565" y="37706"/>
                </a:lnTo>
                <a:lnTo>
                  <a:pt x="14163" y="36630"/>
                </a:lnTo>
                <a:lnTo>
                  <a:pt x="14342" y="36331"/>
                </a:lnTo>
                <a:lnTo>
                  <a:pt x="14402" y="36212"/>
                </a:lnTo>
                <a:lnTo>
                  <a:pt x="14342" y="36152"/>
                </a:lnTo>
                <a:close/>
                <a:moveTo>
                  <a:pt x="10159" y="37168"/>
                </a:moveTo>
                <a:lnTo>
                  <a:pt x="10040" y="37227"/>
                </a:lnTo>
                <a:lnTo>
                  <a:pt x="9980" y="37347"/>
                </a:lnTo>
                <a:lnTo>
                  <a:pt x="9920" y="37765"/>
                </a:lnTo>
                <a:lnTo>
                  <a:pt x="9980" y="38184"/>
                </a:lnTo>
                <a:lnTo>
                  <a:pt x="10040" y="38482"/>
                </a:lnTo>
                <a:lnTo>
                  <a:pt x="10159" y="38841"/>
                </a:lnTo>
                <a:lnTo>
                  <a:pt x="10338" y="39259"/>
                </a:lnTo>
                <a:lnTo>
                  <a:pt x="10458" y="39498"/>
                </a:lnTo>
                <a:lnTo>
                  <a:pt x="10577" y="39677"/>
                </a:lnTo>
                <a:lnTo>
                  <a:pt x="10697" y="39797"/>
                </a:lnTo>
                <a:lnTo>
                  <a:pt x="10876" y="39797"/>
                </a:lnTo>
                <a:lnTo>
                  <a:pt x="11115" y="39737"/>
                </a:lnTo>
                <a:lnTo>
                  <a:pt x="11235" y="39618"/>
                </a:lnTo>
                <a:lnTo>
                  <a:pt x="11235" y="39438"/>
                </a:lnTo>
                <a:lnTo>
                  <a:pt x="11175" y="39259"/>
                </a:lnTo>
                <a:lnTo>
                  <a:pt x="10936" y="38841"/>
                </a:lnTo>
                <a:lnTo>
                  <a:pt x="10757" y="38482"/>
                </a:lnTo>
                <a:lnTo>
                  <a:pt x="10697" y="38124"/>
                </a:lnTo>
                <a:lnTo>
                  <a:pt x="10637" y="37646"/>
                </a:lnTo>
                <a:lnTo>
                  <a:pt x="10577" y="37407"/>
                </a:lnTo>
                <a:lnTo>
                  <a:pt x="10458" y="37227"/>
                </a:lnTo>
                <a:lnTo>
                  <a:pt x="10338" y="37168"/>
                </a:lnTo>
                <a:close/>
                <a:moveTo>
                  <a:pt x="15178" y="1434"/>
                </a:moveTo>
                <a:lnTo>
                  <a:pt x="15477" y="1494"/>
                </a:lnTo>
                <a:lnTo>
                  <a:pt x="15836" y="1613"/>
                </a:lnTo>
                <a:lnTo>
                  <a:pt x="16194" y="1793"/>
                </a:lnTo>
                <a:lnTo>
                  <a:pt x="16433" y="1972"/>
                </a:lnTo>
                <a:lnTo>
                  <a:pt x="16732" y="2151"/>
                </a:lnTo>
                <a:lnTo>
                  <a:pt x="17210" y="2689"/>
                </a:lnTo>
                <a:lnTo>
                  <a:pt x="17628" y="3287"/>
                </a:lnTo>
                <a:lnTo>
                  <a:pt x="18047" y="3944"/>
                </a:lnTo>
                <a:lnTo>
                  <a:pt x="18883" y="5378"/>
                </a:lnTo>
                <a:lnTo>
                  <a:pt x="19242" y="6035"/>
                </a:lnTo>
                <a:lnTo>
                  <a:pt x="19600" y="6633"/>
                </a:lnTo>
                <a:lnTo>
                  <a:pt x="20676" y="8007"/>
                </a:lnTo>
                <a:lnTo>
                  <a:pt x="21811" y="9382"/>
                </a:lnTo>
                <a:lnTo>
                  <a:pt x="22887" y="10696"/>
                </a:lnTo>
                <a:lnTo>
                  <a:pt x="23962" y="12071"/>
                </a:lnTo>
                <a:lnTo>
                  <a:pt x="24441" y="12788"/>
                </a:lnTo>
                <a:lnTo>
                  <a:pt x="24799" y="13445"/>
                </a:lnTo>
                <a:lnTo>
                  <a:pt x="25217" y="14162"/>
                </a:lnTo>
                <a:lnTo>
                  <a:pt x="25516" y="14879"/>
                </a:lnTo>
                <a:lnTo>
                  <a:pt x="25815" y="15596"/>
                </a:lnTo>
                <a:lnTo>
                  <a:pt x="26054" y="16373"/>
                </a:lnTo>
                <a:lnTo>
                  <a:pt x="26233" y="17090"/>
                </a:lnTo>
                <a:lnTo>
                  <a:pt x="26412" y="17867"/>
                </a:lnTo>
                <a:lnTo>
                  <a:pt x="26532" y="18644"/>
                </a:lnTo>
                <a:lnTo>
                  <a:pt x="26592" y="19420"/>
                </a:lnTo>
                <a:lnTo>
                  <a:pt x="26651" y="20197"/>
                </a:lnTo>
                <a:lnTo>
                  <a:pt x="26651" y="20974"/>
                </a:lnTo>
                <a:lnTo>
                  <a:pt x="26592" y="21751"/>
                </a:lnTo>
                <a:lnTo>
                  <a:pt x="26532" y="22587"/>
                </a:lnTo>
                <a:lnTo>
                  <a:pt x="26412" y="23364"/>
                </a:lnTo>
                <a:lnTo>
                  <a:pt x="26233" y="24141"/>
                </a:lnTo>
                <a:lnTo>
                  <a:pt x="25815" y="25695"/>
                </a:lnTo>
                <a:lnTo>
                  <a:pt x="25337" y="27189"/>
                </a:lnTo>
                <a:lnTo>
                  <a:pt x="24799" y="28683"/>
                </a:lnTo>
                <a:lnTo>
                  <a:pt x="24082" y="30117"/>
                </a:lnTo>
                <a:lnTo>
                  <a:pt x="23305" y="31491"/>
                </a:lnTo>
                <a:lnTo>
                  <a:pt x="22469" y="32806"/>
                </a:lnTo>
                <a:lnTo>
                  <a:pt x="21991" y="33463"/>
                </a:lnTo>
                <a:lnTo>
                  <a:pt x="21453" y="34060"/>
                </a:lnTo>
                <a:lnTo>
                  <a:pt x="20915" y="34658"/>
                </a:lnTo>
                <a:lnTo>
                  <a:pt x="20377" y="35196"/>
                </a:lnTo>
                <a:lnTo>
                  <a:pt x="19839" y="35614"/>
                </a:lnTo>
                <a:lnTo>
                  <a:pt x="19302" y="36032"/>
                </a:lnTo>
                <a:lnTo>
                  <a:pt x="18166" y="36809"/>
                </a:lnTo>
                <a:lnTo>
                  <a:pt x="15896" y="38243"/>
                </a:lnTo>
                <a:lnTo>
                  <a:pt x="14700" y="39080"/>
                </a:lnTo>
                <a:lnTo>
                  <a:pt x="14103" y="39558"/>
                </a:lnTo>
                <a:lnTo>
                  <a:pt x="13625" y="40036"/>
                </a:lnTo>
                <a:lnTo>
                  <a:pt x="13326" y="40514"/>
                </a:lnTo>
                <a:lnTo>
                  <a:pt x="13027" y="41052"/>
                </a:lnTo>
                <a:lnTo>
                  <a:pt x="12728" y="41590"/>
                </a:lnTo>
                <a:lnTo>
                  <a:pt x="12549" y="41769"/>
                </a:lnTo>
                <a:lnTo>
                  <a:pt x="12430" y="41948"/>
                </a:lnTo>
                <a:lnTo>
                  <a:pt x="12131" y="42068"/>
                </a:lnTo>
                <a:lnTo>
                  <a:pt x="11832" y="42187"/>
                </a:lnTo>
                <a:lnTo>
                  <a:pt x="11294" y="42187"/>
                </a:lnTo>
                <a:lnTo>
                  <a:pt x="11055" y="42068"/>
                </a:lnTo>
                <a:lnTo>
                  <a:pt x="10816" y="41948"/>
                </a:lnTo>
                <a:lnTo>
                  <a:pt x="10338" y="41590"/>
                </a:lnTo>
                <a:lnTo>
                  <a:pt x="9920" y="41112"/>
                </a:lnTo>
                <a:lnTo>
                  <a:pt x="9561" y="40634"/>
                </a:lnTo>
                <a:lnTo>
                  <a:pt x="9024" y="39677"/>
                </a:lnTo>
                <a:lnTo>
                  <a:pt x="8605" y="39020"/>
                </a:lnTo>
                <a:lnTo>
                  <a:pt x="8127" y="38423"/>
                </a:lnTo>
                <a:lnTo>
                  <a:pt x="7649" y="37945"/>
                </a:lnTo>
                <a:lnTo>
                  <a:pt x="7171" y="37407"/>
                </a:lnTo>
                <a:lnTo>
                  <a:pt x="6036" y="36451"/>
                </a:lnTo>
                <a:lnTo>
                  <a:pt x="4901" y="35495"/>
                </a:lnTo>
                <a:lnTo>
                  <a:pt x="4423" y="35017"/>
                </a:lnTo>
                <a:lnTo>
                  <a:pt x="3885" y="34419"/>
                </a:lnTo>
                <a:lnTo>
                  <a:pt x="3407" y="33821"/>
                </a:lnTo>
                <a:lnTo>
                  <a:pt x="3227" y="33523"/>
                </a:lnTo>
                <a:lnTo>
                  <a:pt x="3108" y="33224"/>
                </a:lnTo>
                <a:lnTo>
                  <a:pt x="2988" y="32806"/>
                </a:lnTo>
                <a:lnTo>
                  <a:pt x="2929" y="32447"/>
                </a:lnTo>
                <a:lnTo>
                  <a:pt x="2929" y="32148"/>
                </a:lnTo>
                <a:lnTo>
                  <a:pt x="2809" y="31790"/>
                </a:lnTo>
                <a:lnTo>
                  <a:pt x="2749" y="31670"/>
                </a:lnTo>
                <a:lnTo>
                  <a:pt x="2690" y="31670"/>
                </a:lnTo>
                <a:lnTo>
                  <a:pt x="2570" y="31730"/>
                </a:lnTo>
                <a:lnTo>
                  <a:pt x="2451" y="31790"/>
                </a:lnTo>
                <a:lnTo>
                  <a:pt x="2391" y="31790"/>
                </a:lnTo>
                <a:lnTo>
                  <a:pt x="2331" y="31730"/>
                </a:lnTo>
                <a:lnTo>
                  <a:pt x="2092" y="31371"/>
                </a:lnTo>
                <a:lnTo>
                  <a:pt x="1973" y="30893"/>
                </a:lnTo>
                <a:lnTo>
                  <a:pt x="1734" y="30057"/>
                </a:lnTo>
                <a:lnTo>
                  <a:pt x="1494" y="29220"/>
                </a:lnTo>
                <a:lnTo>
                  <a:pt x="1255" y="28324"/>
                </a:lnTo>
                <a:lnTo>
                  <a:pt x="1136" y="27487"/>
                </a:lnTo>
                <a:lnTo>
                  <a:pt x="1016" y="26591"/>
                </a:lnTo>
                <a:lnTo>
                  <a:pt x="1255" y="26770"/>
                </a:lnTo>
                <a:lnTo>
                  <a:pt x="1375" y="26890"/>
                </a:lnTo>
                <a:lnTo>
                  <a:pt x="1494" y="26890"/>
                </a:lnTo>
                <a:lnTo>
                  <a:pt x="1614" y="26770"/>
                </a:lnTo>
                <a:lnTo>
                  <a:pt x="1674" y="26651"/>
                </a:lnTo>
                <a:lnTo>
                  <a:pt x="1734" y="26472"/>
                </a:lnTo>
                <a:lnTo>
                  <a:pt x="1734" y="26053"/>
                </a:lnTo>
                <a:lnTo>
                  <a:pt x="1614" y="25695"/>
                </a:lnTo>
                <a:lnTo>
                  <a:pt x="1554" y="25515"/>
                </a:lnTo>
                <a:lnTo>
                  <a:pt x="1494" y="25456"/>
                </a:lnTo>
                <a:lnTo>
                  <a:pt x="1375" y="25456"/>
                </a:lnTo>
                <a:lnTo>
                  <a:pt x="1255" y="25575"/>
                </a:lnTo>
                <a:lnTo>
                  <a:pt x="1136" y="25754"/>
                </a:lnTo>
                <a:lnTo>
                  <a:pt x="957" y="26053"/>
                </a:lnTo>
                <a:lnTo>
                  <a:pt x="897" y="24440"/>
                </a:lnTo>
                <a:lnTo>
                  <a:pt x="957" y="22826"/>
                </a:lnTo>
                <a:lnTo>
                  <a:pt x="1136" y="21273"/>
                </a:lnTo>
                <a:lnTo>
                  <a:pt x="1435" y="19659"/>
                </a:lnTo>
                <a:lnTo>
                  <a:pt x="1435" y="19839"/>
                </a:lnTo>
                <a:lnTo>
                  <a:pt x="1554" y="19958"/>
                </a:lnTo>
                <a:lnTo>
                  <a:pt x="1734" y="20018"/>
                </a:lnTo>
                <a:lnTo>
                  <a:pt x="1913" y="19958"/>
                </a:lnTo>
                <a:lnTo>
                  <a:pt x="2032" y="19898"/>
                </a:lnTo>
                <a:lnTo>
                  <a:pt x="2212" y="19779"/>
                </a:lnTo>
                <a:lnTo>
                  <a:pt x="2331" y="19659"/>
                </a:lnTo>
                <a:lnTo>
                  <a:pt x="2391" y="19480"/>
                </a:lnTo>
                <a:lnTo>
                  <a:pt x="2391" y="19301"/>
                </a:lnTo>
                <a:lnTo>
                  <a:pt x="2331" y="19122"/>
                </a:lnTo>
                <a:lnTo>
                  <a:pt x="2212" y="19002"/>
                </a:lnTo>
                <a:lnTo>
                  <a:pt x="2092" y="18942"/>
                </a:lnTo>
                <a:lnTo>
                  <a:pt x="1913" y="18942"/>
                </a:lnTo>
                <a:lnTo>
                  <a:pt x="1734" y="19002"/>
                </a:lnTo>
                <a:lnTo>
                  <a:pt x="1614" y="19122"/>
                </a:lnTo>
                <a:lnTo>
                  <a:pt x="1494" y="19301"/>
                </a:lnTo>
                <a:lnTo>
                  <a:pt x="1853" y="17747"/>
                </a:lnTo>
                <a:lnTo>
                  <a:pt x="2391" y="16253"/>
                </a:lnTo>
                <a:lnTo>
                  <a:pt x="2929" y="14760"/>
                </a:lnTo>
                <a:lnTo>
                  <a:pt x="3646" y="13325"/>
                </a:lnTo>
                <a:lnTo>
                  <a:pt x="4423" y="11951"/>
                </a:lnTo>
                <a:lnTo>
                  <a:pt x="5259" y="10577"/>
                </a:lnTo>
                <a:lnTo>
                  <a:pt x="6215" y="9322"/>
                </a:lnTo>
                <a:lnTo>
                  <a:pt x="7291" y="8127"/>
                </a:lnTo>
                <a:lnTo>
                  <a:pt x="7829" y="7529"/>
                </a:lnTo>
                <a:lnTo>
                  <a:pt x="8486" y="6932"/>
                </a:lnTo>
                <a:lnTo>
                  <a:pt x="9741" y="5856"/>
                </a:lnTo>
                <a:lnTo>
                  <a:pt x="10996" y="4780"/>
                </a:lnTo>
                <a:lnTo>
                  <a:pt x="11593" y="4183"/>
                </a:lnTo>
                <a:lnTo>
                  <a:pt x="12191" y="3645"/>
                </a:lnTo>
                <a:lnTo>
                  <a:pt x="13087" y="2629"/>
                </a:lnTo>
                <a:lnTo>
                  <a:pt x="13505" y="2151"/>
                </a:lnTo>
                <a:lnTo>
                  <a:pt x="13924" y="1793"/>
                </a:lnTo>
                <a:lnTo>
                  <a:pt x="14402" y="1554"/>
                </a:lnTo>
                <a:lnTo>
                  <a:pt x="14641" y="1434"/>
                </a:lnTo>
                <a:close/>
                <a:moveTo>
                  <a:pt x="15597" y="0"/>
                </a:moveTo>
                <a:lnTo>
                  <a:pt x="15059" y="120"/>
                </a:lnTo>
                <a:lnTo>
                  <a:pt x="14641" y="239"/>
                </a:lnTo>
                <a:lnTo>
                  <a:pt x="14222" y="478"/>
                </a:lnTo>
                <a:lnTo>
                  <a:pt x="13864" y="777"/>
                </a:lnTo>
                <a:lnTo>
                  <a:pt x="13147" y="1554"/>
                </a:lnTo>
                <a:lnTo>
                  <a:pt x="11952" y="2689"/>
                </a:lnTo>
                <a:lnTo>
                  <a:pt x="10697" y="3824"/>
                </a:lnTo>
                <a:lnTo>
                  <a:pt x="8247" y="6095"/>
                </a:lnTo>
                <a:lnTo>
                  <a:pt x="7231" y="7051"/>
                </a:lnTo>
                <a:lnTo>
                  <a:pt x="6335" y="8007"/>
                </a:lnTo>
                <a:lnTo>
                  <a:pt x="5438" y="9083"/>
                </a:lnTo>
                <a:lnTo>
                  <a:pt x="4662" y="10158"/>
                </a:lnTo>
                <a:lnTo>
                  <a:pt x="3885" y="11294"/>
                </a:lnTo>
                <a:lnTo>
                  <a:pt x="3227" y="12489"/>
                </a:lnTo>
                <a:lnTo>
                  <a:pt x="2570" y="13684"/>
                </a:lnTo>
                <a:lnTo>
                  <a:pt x="2032" y="14939"/>
                </a:lnTo>
                <a:lnTo>
                  <a:pt x="1614" y="16014"/>
                </a:lnTo>
                <a:lnTo>
                  <a:pt x="1255" y="17090"/>
                </a:lnTo>
                <a:lnTo>
                  <a:pt x="897" y="18225"/>
                </a:lnTo>
                <a:lnTo>
                  <a:pt x="598" y="19361"/>
                </a:lnTo>
                <a:lnTo>
                  <a:pt x="359" y="20556"/>
                </a:lnTo>
                <a:lnTo>
                  <a:pt x="180" y="21751"/>
                </a:lnTo>
                <a:lnTo>
                  <a:pt x="60" y="22946"/>
                </a:lnTo>
                <a:lnTo>
                  <a:pt x="1" y="24141"/>
                </a:lnTo>
                <a:lnTo>
                  <a:pt x="1" y="25336"/>
                </a:lnTo>
                <a:lnTo>
                  <a:pt x="60" y="26531"/>
                </a:lnTo>
                <a:lnTo>
                  <a:pt x="180" y="27726"/>
                </a:lnTo>
                <a:lnTo>
                  <a:pt x="359" y="28862"/>
                </a:lnTo>
                <a:lnTo>
                  <a:pt x="658" y="29997"/>
                </a:lnTo>
                <a:lnTo>
                  <a:pt x="1016" y="31132"/>
                </a:lnTo>
                <a:lnTo>
                  <a:pt x="1435" y="32208"/>
                </a:lnTo>
                <a:lnTo>
                  <a:pt x="1973" y="33224"/>
                </a:lnTo>
                <a:lnTo>
                  <a:pt x="2630" y="34299"/>
                </a:lnTo>
                <a:lnTo>
                  <a:pt x="3347" y="35256"/>
                </a:lnTo>
                <a:lnTo>
                  <a:pt x="4183" y="36092"/>
                </a:lnTo>
                <a:lnTo>
                  <a:pt x="5140" y="36869"/>
                </a:lnTo>
                <a:lnTo>
                  <a:pt x="6155" y="37646"/>
                </a:lnTo>
                <a:lnTo>
                  <a:pt x="6633" y="38004"/>
                </a:lnTo>
                <a:lnTo>
                  <a:pt x="7111" y="38482"/>
                </a:lnTo>
                <a:lnTo>
                  <a:pt x="7351" y="38781"/>
                </a:lnTo>
                <a:lnTo>
                  <a:pt x="7590" y="39140"/>
                </a:lnTo>
                <a:lnTo>
                  <a:pt x="8008" y="39797"/>
                </a:lnTo>
                <a:lnTo>
                  <a:pt x="8366" y="40574"/>
                </a:lnTo>
                <a:lnTo>
                  <a:pt x="8785" y="41291"/>
                </a:lnTo>
                <a:lnTo>
                  <a:pt x="9024" y="41649"/>
                </a:lnTo>
                <a:lnTo>
                  <a:pt x="9382" y="42068"/>
                </a:lnTo>
                <a:lnTo>
                  <a:pt x="9741" y="42426"/>
                </a:lnTo>
                <a:lnTo>
                  <a:pt x="10159" y="42725"/>
                </a:lnTo>
                <a:lnTo>
                  <a:pt x="10577" y="42904"/>
                </a:lnTo>
                <a:lnTo>
                  <a:pt x="11055" y="43084"/>
                </a:lnTo>
                <a:lnTo>
                  <a:pt x="11533" y="43143"/>
                </a:lnTo>
                <a:lnTo>
                  <a:pt x="12071" y="43024"/>
                </a:lnTo>
                <a:lnTo>
                  <a:pt x="12310" y="42904"/>
                </a:lnTo>
                <a:lnTo>
                  <a:pt x="12549" y="42785"/>
                </a:lnTo>
                <a:lnTo>
                  <a:pt x="12968" y="42486"/>
                </a:lnTo>
                <a:lnTo>
                  <a:pt x="13326" y="42068"/>
                </a:lnTo>
                <a:lnTo>
                  <a:pt x="13685" y="41590"/>
                </a:lnTo>
                <a:lnTo>
                  <a:pt x="14402" y="40634"/>
                </a:lnTo>
                <a:lnTo>
                  <a:pt x="14760" y="40156"/>
                </a:lnTo>
                <a:lnTo>
                  <a:pt x="15178" y="39797"/>
                </a:lnTo>
                <a:lnTo>
                  <a:pt x="15716" y="39379"/>
                </a:lnTo>
                <a:lnTo>
                  <a:pt x="16254" y="39020"/>
                </a:lnTo>
                <a:lnTo>
                  <a:pt x="17389" y="38363"/>
                </a:lnTo>
                <a:lnTo>
                  <a:pt x="18525" y="37706"/>
                </a:lnTo>
                <a:lnTo>
                  <a:pt x="19660" y="36988"/>
                </a:lnTo>
                <a:lnTo>
                  <a:pt x="20258" y="36510"/>
                </a:lnTo>
                <a:lnTo>
                  <a:pt x="20855" y="35973"/>
                </a:lnTo>
                <a:lnTo>
                  <a:pt x="21393" y="35435"/>
                </a:lnTo>
                <a:lnTo>
                  <a:pt x="21931" y="34897"/>
                </a:lnTo>
                <a:lnTo>
                  <a:pt x="22409" y="34240"/>
                </a:lnTo>
                <a:lnTo>
                  <a:pt x="22887" y="33642"/>
                </a:lnTo>
                <a:lnTo>
                  <a:pt x="23783" y="32328"/>
                </a:lnTo>
                <a:lnTo>
                  <a:pt x="24620" y="30893"/>
                </a:lnTo>
                <a:lnTo>
                  <a:pt x="25397" y="29340"/>
                </a:lnTo>
                <a:lnTo>
                  <a:pt x="26054" y="27786"/>
                </a:lnTo>
                <a:lnTo>
                  <a:pt x="26592" y="26173"/>
                </a:lnTo>
                <a:lnTo>
                  <a:pt x="27070" y="24500"/>
                </a:lnTo>
                <a:lnTo>
                  <a:pt x="27369" y="22826"/>
                </a:lnTo>
                <a:lnTo>
                  <a:pt x="27488" y="21990"/>
                </a:lnTo>
                <a:lnTo>
                  <a:pt x="27548" y="21153"/>
                </a:lnTo>
                <a:lnTo>
                  <a:pt x="27548" y="20317"/>
                </a:lnTo>
                <a:lnTo>
                  <a:pt x="27548" y="19480"/>
                </a:lnTo>
                <a:lnTo>
                  <a:pt x="27488" y="18703"/>
                </a:lnTo>
                <a:lnTo>
                  <a:pt x="27428" y="17986"/>
                </a:lnTo>
                <a:lnTo>
                  <a:pt x="27249" y="17329"/>
                </a:lnTo>
                <a:lnTo>
                  <a:pt x="27130" y="16612"/>
                </a:lnTo>
                <a:lnTo>
                  <a:pt x="26891" y="15955"/>
                </a:lnTo>
                <a:lnTo>
                  <a:pt x="26651" y="15297"/>
                </a:lnTo>
                <a:lnTo>
                  <a:pt x="26054" y="14042"/>
                </a:lnTo>
                <a:lnTo>
                  <a:pt x="25397" y="12847"/>
                </a:lnTo>
                <a:lnTo>
                  <a:pt x="24620" y="11712"/>
                </a:lnTo>
                <a:lnTo>
                  <a:pt x="23843" y="10517"/>
                </a:lnTo>
                <a:lnTo>
                  <a:pt x="22947" y="9382"/>
                </a:lnTo>
                <a:lnTo>
                  <a:pt x="21274" y="7230"/>
                </a:lnTo>
                <a:lnTo>
                  <a:pt x="19660" y="5019"/>
                </a:lnTo>
                <a:lnTo>
                  <a:pt x="18883" y="3824"/>
                </a:lnTo>
                <a:lnTo>
                  <a:pt x="18166" y="2689"/>
                </a:lnTo>
                <a:lnTo>
                  <a:pt x="17867" y="2032"/>
                </a:lnTo>
                <a:lnTo>
                  <a:pt x="17449" y="1255"/>
                </a:lnTo>
                <a:lnTo>
                  <a:pt x="17031" y="538"/>
                </a:lnTo>
                <a:lnTo>
                  <a:pt x="16792" y="299"/>
                </a:lnTo>
                <a:lnTo>
                  <a:pt x="16553" y="60"/>
                </a:lnTo>
                <a:lnTo>
                  <a:pt x="16374"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7773455" y="-153538"/>
            <a:ext cx="837106" cy="855807"/>
          </a:xfrm>
          <a:custGeom>
            <a:avLst/>
            <a:gdLst/>
            <a:ahLst/>
            <a:cxnLst/>
            <a:rect l="l" t="t" r="r" b="b"/>
            <a:pathLst>
              <a:path w="37467" h="38304" extrusionOk="0">
                <a:moveTo>
                  <a:pt x="20676" y="6753"/>
                </a:moveTo>
                <a:lnTo>
                  <a:pt x="21333" y="6812"/>
                </a:lnTo>
                <a:lnTo>
                  <a:pt x="21990" y="6872"/>
                </a:lnTo>
                <a:lnTo>
                  <a:pt x="22528" y="6992"/>
                </a:lnTo>
                <a:lnTo>
                  <a:pt x="23126" y="7171"/>
                </a:lnTo>
                <a:lnTo>
                  <a:pt x="23544" y="7470"/>
                </a:lnTo>
                <a:lnTo>
                  <a:pt x="23903" y="7768"/>
                </a:lnTo>
                <a:lnTo>
                  <a:pt x="24082" y="8187"/>
                </a:lnTo>
                <a:lnTo>
                  <a:pt x="24142" y="8605"/>
                </a:lnTo>
                <a:lnTo>
                  <a:pt x="24142" y="9083"/>
                </a:lnTo>
                <a:lnTo>
                  <a:pt x="24022" y="9621"/>
                </a:lnTo>
                <a:lnTo>
                  <a:pt x="23843" y="10159"/>
                </a:lnTo>
                <a:lnTo>
                  <a:pt x="23425" y="11115"/>
                </a:lnTo>
                <a:lnTo>
                  <a:pt x="22887" y="12011"/>
                </a:lnTo>
                <a:lnTo>
                  <a:pt x="22349" y="12907"/>
                </a:lnTo>
                <a:lnTo>
                  <a:pt x="21751" y="13744"/>
                </a:lnTo>
                <a:lnTo>
                  <a:pt x="20496" y="15477"/>
                </a:lnTo>
                <a:lnTo>
                  <a:pt x="19301" y="17090"/>
                </a:lnTo>
                <a:lnTo>
                  <a:pt x="19062" y="16493"/>
                </a:lnTo>
                <a:lnTo>
                  <a:pt x="18823" y="15895"/>
                </a:lnTo>
                <a:lnTo>
                  <a:pt x="18345" y="14581"/>
                </a:lnTo>
                <a:lnTo>
                  <a:pt x="17927" y="13505"/>
                </a:lnTo>
                <a:lnTo>
                  <a:pt x="17688" y="12609"/>
                </a:lnTo>
                <a:lnTo>
                  <a:pt x="17150" y="9800"/>
                </a:lnTo>
                <a:lnTo>
                  <a:pt x="16911" y="8366"/>
                </a:lnTo>
                <a:lnTo>
                  <a:pt x="16792" y="7828"/>
                </a:lnTo>
                <a:lnTo>
                  <a:pt x="16792" y="7649"/>
                </a:lnTo>
                <a:lnTo>
                  <a:pt x="16792" y="7529"/>
                </a:lnTo>
                <a:lnTo>
                  <a:pt x="16851" y="7470"/>
                </a:lnTo>
                <a:lnTo>
                  <a:pt x="16971" y="7350"/>
                </a:lnTo>
                <a:lnTo>
                  <a:pt x="17449" y="7171"/>
                </a:lnTo>
                <a:lnTo>
                  <a:pt x="17987" y="6992"/>
                </a:lnTo>
                <a:lnTo>
                  <a:pt x="18584" y="6872"/>
                </a:lnTo>
                <a:lnTo>
                  <a:pt x="19242" y="6753"/>
                </a:lnTo>
                <a:close/>
                <a:moveTo>
                  <a:pt x="19660" y="6215"/>
                </a:moveTo>
                <a:lnTo>
                  <a:pt x="18345" y="6334"/>
                </a:lnTo>
                <a:lnTo>
                  <a:pt x="17688" y="6454"/>
                </a:lnTo>
                <a:lnTo>
                  <a:pt x="17090" y="6573"/>
                </a:lnTo>
                <a:lnTo>
                  <a:pt x="16851" y="6693"/>
                </a:lnTo>
                <a:lnTo>
                  <a:pt x="16612" y="6812"/>
                </a:lnTo>
                <a:lnTo>
                  <a:pt x="16433" y="6932"/>
                </a:lnTo>
                <a:lnTo>
                  <a:pt x="16314" y="7111"/>
                </a:lnTo>
                <a:lnTo>
                  <a:pt x="16194" y="7231"/>
                </a:lnTo>
                <a:lnTo>
                  <a:pt x="16134" y="7410"/>
                </a:lnTo>
                <a:lnTo>
                  <a:pt x="16134" y="7828"/>
                </a:lnTo>
                <a:lnTo>
                  <a:pt x="16194" y="8247"/>
                </a:lnTo>
                <a:lnTo>
                  <a:pt x="16314" y="8725"/>
                </a:lnTo>
                <a:lnTo>
                  <a:pt x="16493" y="9262"/>
                </a:lnTo>
                <a:lnTo>
                  <a:pt x="16612" y="9800"/>
                </a:lnTo>
                <a:lnTo>
                  <a:pt x="16971" y="11772"/>
                </a:lnTo>
                <a:lnTo>
                  <a:pt x="17150" y="12728"/>
                </a:lnTo>
                <a:lnTo>
                  <a:pt x="17449" y="13744"/>
                </a:lnTo>
                <a:lnTo>
                  <a:pt x="17808" y="14999"/>
                </a:lnTo>
                <a:lnTo>
                  <a:pt x="18286" y="16254"/>
                </a:lnTo>
                <a:lnTo>
                  <a:pt x="18584" y="17090"/>
                </a:lnTo>
                <a:lnTo>
                  <a:pt x="18764" y="17628"/>
                </a:lnTo>
                <a:lnTo>
                  <a:pt x="18823" y="17748"/>
                </a:lnTo>
                <a:lnTo>
                  <a:pt x="18883" y="17867"/>
                </a:lnTo>
                <a:lnTo>
                  <a:pt x="19062" y="17927"/>
                </a:lnTo>
                <a:lnTo>
                  <a:pt x="19242" y="17927"/>
                </a:lnTo>
                <a:lnTo>
                  <a:pt x="19421" y="17867"/>
                </a:lnTo>
                <a:lnTo>
                  <a:pt x="19540" y="17748"/>
                </a:lnTo>
                <a:lnTo>
                  <a:pt x="19959" y="17389"/>
                </a:lnTo>
                <a:lnTo>
                  <a:pt x="20317" y="16911"/>
                </a:lnTo>
                <a:lnTo>
                  <a:pt x="20975" y="15835"/>
                </a:lnTo>
                <a:lnTo>
                  <a:pt x="21453" y="15059"/>
                </a:lnTo>
                <a:lnTo>
                  <a:pt x="22767" y="13206"/>
                </a:lnTo>
                <a:lnTo>
                  <a:pt x="23425" y="12310"/>
                </a:lnTo>
                <a:lnTo>
                  <a:pt x="24022" y="11294"/>
                </a:lnTo>
                <a:lnTo>
                  <a:pt x="24440" y="10457"/>
                </a:lnTo>
                <a:lnTo>
                  <a:pt x="24620" y="10039"/>
                </a:lnTo>
                <a:lnTo>
                  <a:pt x="24739" y="9621"/>
                </a:lnTo>
                <a:lnTo>
                  <a:pt x="24799" y="9203"/>
                </a:lnTo>
                <a:lnTo>
                  <a:pt x="24799" y="8784"/>
                </a:lnTo>
                <a:lnTo>
                  <a:pt x="24799" y="8426"/>
                </a:lnTo>
                <a:lnTo>
                  <a:pt x="24739" y="8067"/>
                </a:lnTo>
                <a:lnTo>
                  <a:pt x="24620" y="7709"/>
                </a:lnTo>
                <a:lnTo>
                  <a:pt x="24440" y="7410"/>
                </a:lnTo>
                <a:lnTo>
                  <a:pt x="24201" y="7171"/>
                </a:lnTo>
                <a:lnTo>
                  <a:pt x="23962" y="6932"/>
                </a:lnTo>
                <a:lnTo>
                  <a:pt x="23604" y="6693"/>
                </a:lnTo>
                <a:lnTo>
                  <a:pt x="23185" y="6514"/>
                </a:lnTo>
                <a:lnTo>
                  <a:pt x="22767" y="6394"/>
                </a:lnTo>
                <a:lnTo>
                  <a:pt x="22229" y="6334"/>
                </a:lnTo>
                <a:lnTo>
                  <a:pt x="20975" y="6215"/>
                </a:lnTo>
                <a:close/>
                <a:moveTo>
                  <a:pt x="11414" y="9023"/>
                </a:moveTo>
                <a:lnTo>
                  <a:pt x="11055" y="9083"/>
                </a:lnTo>
                <a:lnTo>
                  <a:pt x="10637" y="9143"/>
                </a:lnTo>
                <a:lnTo>
                  <a:pt x="10278" y="9262"/>
                </a:lnTo>
                <a:lnTo>
                  <a:pt x="9920" y="9442"/>
                </a:lnTo>
                <a:lnTo>
                  <a:pt x="9561" y="9681"/>
                </a:lnTo>
                <a:lnTo>
                  <a:pt x="8844" y="10218"/>
                </a:lnTo>
                <a:lnTo>
                  <a:pt x="8247" y="10876"/>
                </a:lnTo>
                <a:lnTo>
                  <a:pt x="7709" y="11533"/>
                </a:lnTo>
                <a:lnTo>
                  <a:pt x="7410" y="12071"/>
                </a:lnTo>
                <a:lnTo>
                  <a:pt x="7111" y="12728"/>
                </a:lnTo>
                <a:lnTo>
                  <a:pt x="6872" y="13385"/>
                </a:lnTo>
                <a:lnTo>
                  <a:pt x="6633" y="14162"/>
                </a:lnTo>
                <a:lnTo>
                  <a:pt x="6514" y="14879"/>
                </a:lnTo>
                <a:lnTo>
                  <a:pt x="6394" y="15596"/>
                </a:lnTo>
                <a:lnTo>
                  <a:pt x="6454" y="16313"/>
                </a:lnTo>
                <a:lnTo>
                  <a:pt x="6573" y="16911"/>
                </a:lnTo>
                <a:lnTo>
                  <a:pt x="6693" y="17210"/>
                </a:lnTo>
                <a:lnTo>
                  <a:pt x="6872" y="17509"/>
                </a:lnTo>
                <a:lnTo>
                  <a:pt x="7052" y="17688"/>
                </a:lnTo>
                <a:lnTo>
                  <a:pt x="7350" y="17867"/>
                </a:lnTo>
                <a:lnTo>
                  <a:pt x="7589" y="17987"/>
                </a:lnTo>
                <a:lnTo>
                  <a:pt x="7948" y="18106"/>
                </a:lnTo>
                <a:lnTo>
                  <a:pt x="8605" y="18285"/>
                </a:lnTo>
                <a:lnTo>
                  <a:pt x="9322" y="18405"/>
                </a:lnTo>
                <a:lnTo>
                  <a:pt x="10099" y="18465"/>
                </a:lnTo>
                <a:lnTo>
                  <a:pt x="11354" y="18524"/>
                </a:lnTo>
                <a:lnTo>
                  <a:pt x="12669" y="18704"/>
                </a:lnTo>
                <a:lnTo>
                  <a:pt x="14640" y="18883"/>
                </a:lnTo>
                <a:lnTo>
                  <a:pt x="15656" y="18943"/>
                </a:lnTo>
                <a:lnTo>
                  <a:pt x="16553" y="18943"/>
                </a:lnTo>
                <a:lnTo>
                  <a:pt x="16911" y="18883"/>
                </a:lnTo>
                <a:lnTo>
                  <a:pt x="17210" y="18823"/>
                </a:lnTo>
                <a:lnTo>
                  <a:pt x="17509" y="18704"/>
                </a:lnTo>
                <a:lnTo>
                  <a:pt x="17628" y="18584"/>
                </a:lnTo>
                <a:lnTo>
                  <a:pt x="17688" y="18465"/>
                </a:lnTo>
                <a:lnTo>
                  <a:pt x="17688" y="18405"/>
                </a:lnTo>
                <a:lnTo>
                  <a:pt x="17628" y="18345"/>
                </a:lnTo>
                <a:lnTo>
                  <a:pt x="17509" y="18285"/>
                </a:lnTo>
                <a:lnTo>
                  <a:pt x="17150" y="18166"/>
                </a:lnTo>
                <a:lnTo>
                  <a:pt x="16672" y="18106"/>
                </a:lnTo>
                <a:lnTo>
                  <a:pt x="15178" y="18106"/>
                </a:lnTo>
                <a:lnTo>
                  <a:pt x="13326" y="17987"/>
                </a:lnTo>
                <a:lnTo>
                  <a:pt x="11414" y="17807"/>
                </a:lnTo>
                <a:lnTo>
                  <a:pt x="10039" y="17688"/>
                </a:lnTo>
                <a:lnTo>
                  <a:pt x="9382" y="17628"/>
                </a:lnTo>
                <a:lnTo>
                  <a:pt x="8725" y="17449"/>
                </a:lnTo>
                <a:lnTo>
                  <a:pt x="8426" y="17389"/>
                </a:lnTo>
                <a:lnTo>
                  <a:pt x="8127" y="17270"/>
                </a:lnTo>
                <a:lnTo>
                  <a:pt x="7948" y="17090"/>
                </a:lnTo>
                <a:lnTo>
                  <a:pt x="7709" y="16911"/>
                </a:lnTo>
                <a:lnTo>
                  <a:pt x="7530" y="16672"/>
                </a:lnTo>
                <a:lnTo>
                  <a:pt x="7410" y="16373"/>
                </a:lnTo>
                <a:lnTo>
                  <a:pt x="7350" y="16015"/>
                </a:lnTo>
                <a:lnTo>
                  <a:pt x="7350" y="15656"/>
                </a:lnTo>
                <a:lnTo>
                  <a:pt x="7410" y="14939"/>
                </a:lnTo>
                <a:lnTo>
                  <a:pt x="7530" y="14222"/>
                </a:lnTo>
                <a:lnTo>
                  <a:pt x="7709" y="13505"/>
                </a:lnTo>
                <a:lnTo>
                  <a:pt x="8008" y="12848"/>
                </a:lnTo>
                <a:lnTo>
                  <a:pt x="8306" y="12190"/>
                </a:lnTo>
                <a:lnTo>
                  <a:pt x="8725" y="11593"/>
                </a:lnTo>
                <a:lnTo>
                  <a:pt x="9203" y="11055"/>
                </a:lnTo>
                <a:lnTo>
                  <a:pt x="9741" y="10577"/>
                </a:lnTo>
                <a:lnTo>
                  <a:pt x="10159" y="10338"/>
                </a:lnTo>
                <a:lnTo>
                  <a:pt x="10517" y="10159"/>
                </a:lnTo>
                <a:lnTo>
                  <a:pt x="10816" y="10039"/>
                </a:lnTo>
                <a:lnTo>
                  <a:pt x="11175" y="9979"/>
                </a:lnTo>
                <a:lnTo>
                  <a:pt x="11473" y="9979"/>
                </a:lnTo>
                <a:lnTo>
                  <a:pt x="11772" y="10039"/>
                </a:lnTo>
                <a:lnTo>
                  <a:pt x="12011" y="10099"/>
                </a:lnTo>
                <a:lnTo>
                  <a:pt x="12250" y="10278"/>
                </a:lnTo>
                <a:lnTo>
                  <a:pt x="12788" y="10637"/>
                </a:lnTo>
                <a:lnTo>
                  <a:pt x="13206" y="11115"/>
                </a:lnTo>
                <a:lnTo>
                  <a:pt x="13625" y="11712"/>
                </a:lnTo>
                <a:lnTo>
                  <a:pt x="14043" y="12370"/>
                </a:lnTo>
                <a:lnTo>
                  <a:pt x="15656" y="15298"/>
                </a:lnTo>
                <a:lnTo>
                  <a:pt x="17090" y="17867"/>
                </a:lnTo>
                <a:lnTo>
                  <a:pt x="17150" y="17748"/>
                </a:lnTo>
                <a:lnTo>
                  <a:pt x="17210" y="17628"/>
                </a:lnTo>
                <a:lnTo>
                  <a:pt x="17150" y="17150"/>
                </a:lnTo>
                <a:lnTo>
                  <a:pt x="17031" y="16612"/>
                </a:lnTo>
                <a:lnTo>
                  <a:pt x="16792" y="15955"/>
                </a:lnTo>
                <a:lnTo>
                  <a:pt x="16314" y="14760"/>
                </a:lnTo>
                <a:lnTo>
                  <a:pt x="15955" y="13983"/>
                </a:lnTo>
                <a:lnTo>
                  <a:pt x="15417" y="12848"/>
                </a:lnTo>
                <a:lnTo>
                  <a:pt x="14820" y="11772"/>
                </a:lnTo>
                <a:lnTo>
                  <a:pt x="14103" y="10756"/>
                </a:lnTo>
                <a:lnTo>
                  <a:pt x="13744" y="10278"/>
                </a:lnTo>
                <a:lnTo>
                  <a:pt x="13326" y="9800"/>
                </a:lnTo>
                <a:lnTo>
                  <a:pt x="12967" y="9501"/>
                </a:lnTo>
                <a:lnTo>
                  <a:pt x="12609" y="9262"/>
                </a:lnTo>
                <a:lnTo>
                  <a:pt x="12191" y="9143"/>
                </a:lnTo>
                <a:lnTo>
                  <a:pt x="11832" y="9023"/>
                </a:lnTo>
                <a:close/>
                <a:moveTo>
                  <a:pt x="27906" y="12370"/>
                </a:moveTo>
                <a:lnTo>
                  <a:pt x="28205" y="12429"/>
                </a:lnTo>
                <a:lnTo>
                  <a:pt x="28444" y="12609"/>
                </a:lnTo>
                <a:lnTo>
                  <a:pt x="28743" y="12788"/>
                </a:lnTo>
                <a:lnTo>
                  <a:pt x="29042" y="13087"/>
                </a:lnTo>
                <a:lnTo>
                  <a:pt x="29340" y="13445"/>
                </a:lnTo>
                <a:lnTo>
                  <a:pt x="29699" y="13864"/>
                </a:lnTo>
                <a:lnTo>
                  <a:pt x="30296" y="14820"/>
                </a:lnTo>
                <a:lnTo>
                  <a:pt x="30655" y="15417"/>
                </a:lnTo>
                <a:lnTo>
                  <a:pt x="30954" y="16015"/>
                </a:lnTo>
                <a:lnTo>
                  <a:pt x="31252" y="16672"/>
                </a:lnTo>
                <a:lnTo>
                  <a:pt x="31491" y="17270"/>
                </a:lnTo>
                <a:lnTo>
                  <a:pt x="31551" y="17867"/>
                </a:lnTo>
                <a:lnTo>
                  <a:pt x="31611" y="18166"/>
                </a:lnTo>
                <a:lnTo>
                  <a:pt x="31551" y="18465"/>
                </a:lnTo>
                <a:lnTo>
                  <a:pt x="31491" y="18704"/>
                </a:lnTo>
                <a:lnTo>
                  <a:pt x="31372" y="18943"/>
                </a:lnTo>
                <a:lnTo>
                  <a:pt x="31193" y="19122"/>
                </a:lnTo>
                <a:lnTo>
                  <a:pt x="31013" y="19301"/>
                </a:lnTo>
                <a:lnTo>
                  <a:pt x="30774" y="19421"/>
                </a:lnTo>
                <a:lnTo>
                  <a:pt x="30535" y="19540"/>
                </a:lnTo>
                <a:lnTo>
                  <a:pt x="29998" y="19660"/>
                </a:lnTo>
                <a:lnTo>
                  <a:pt x="29400" y="19720"/>
                </a:lnTo>
                <a:lnTo>
                  <a:pt x="28743" y="19779"/>
                </a:lnTo>
                <a:lnTo>
                  <a:pt x="27667" y="19779"/>
                </a:lnTo>
                <a:lnTo>
                  <a:pt x="26771" y="19839"/>
                </a:lnTo>
                <a:lnTo>
                  <a:pt x="25815" y="19779"/>
                </a:lnTo>
                <a:lnTo>
                  <a:pt x="24918" y="19779"/>
                </a:lnTo>
                <a:lnTo>
                  <a:pt x="23962" y="19660"/>
                </a:lnTo>
                <a:lnTo>
                  <a:pt x="22170" y="19421"/>
                </a:lnTo>
                <a:lnTo>
                  <a:pt x="20317" y="19002"/>
                </a:lnTo>
                <a:lnTo>
                  <a:pt x="20975" y="18584"/>
                </a:lnTo>
                <a:lnTo>
                  <a:pt x="21632" y="18106"/>
                </a:lnTo>
                <a:lnTo>
                  <a:pt x="22229" y="17509"/>
                </a:lnTo>
                <a:lnTo>
                  <a:pt x="22827" y="16851"/>
                </a:lnTo>
                <a:lnTo>
                  <a:pt x="23962" y="15477"/>
                </a:lnTo>
                <a:lnTo>
                  <a:pt x="25038" y="14282"/>
                </a:lnTo>
                <a:lnTo>
                  <a:pt x="25635" y="13625"/>
                </a:lnTo>
                <a:lnTo>
                  <a:pt x="26233" y="13087"/>
                </a:lnTo>
                <a:lnTo>
                  <a:pt x="26831" y="12668"/>
                </a:lnTo>
                <a:lnTo>
                  <a:pt x="27070" y="12549"/>
                </a:lnTo>
                <a:lnTo>
                  <a:pt x="27368" y="12429"/>
                </a:lnTo>
                <a:lnTo>
                  <a:pt x="27607" y="12370"/>
                </a:lnTo>
                <a:close/>
                <a:moveTo>
                  <a:pt x="27428" y="11533"/>
                </a:moveTo>
                <a:lnTo>
                  <a:pt x="26950" y="11653"/>
                </a:lnTo>
                <a:lnTo>
                  <a:pt x="26412" y="11951"/>
                </a:lnTo>
                <a:lnTo>
                  <a:pt x="25994" y="12250"/>
                </a:lnTo>
                <a:lnTo>
                  <a:pt x="25635" y="12549"/>
                </a:lnTo>
                <a:lnTo>
                  <a:pt x="24918" y="13326"/>
                </a:lnTo>
                <a:lnTo>
                  <a:pt x="23544" y="14879"/>
                </a:lnTo>
                <a:lnTo>
                  <a:pt x="22648" y="15776"/>
                </a:lnTo>
                <a:lnTo>
                  <a:pt x="21632" y="16732"/>
                </a:lnTo>
                <a:lnTo>
                  <a:pt x="21154" y="17210"/>
                </a:lnTo>
                <a:lnTo>
                  <a:pt x="20676" y="17748"/>
                </a:lnTo>
                <a:lnTo>
                  <a:pt x="20317" y="18285"/>
                </a:lnTo>
                <a:lnTo>
                  <a:pt x="20018" y="18823"/>
                </a:lnTo>
                <a:lnTo>
                  <a:pt x="19959" y="18883"/>
                </a:lnTo>
                <a:lnTo>
                  <a:pt x="19481" y="18883"/>
                </a:lnTo>
                <a:lnTo>
                  <a:pt x="19361" y="18943"/>
                </a:lnTo>
                <a:lnTo>
                  <a:pt x="19301" y="19062"/>
                </a:lnTo>
                <a:lnTo>
                  <a:pt x="19361" y="19241"/>
                </a:lnTo>
                <a:lnTo>
                  <a:pt x="19361" y="19361"/>
                </a:lnTo>
                <a:lnTo>
                  <a:pt x="19421" y="19481"/>
                </a:lnTo>
                <a:lnTo>
                  <a:pt x="19720" y="19600"/>
                </a:lnTo>
                <a:lnTo>
                  <a:pt x="20018" y="19720"/>
                </a:lnTo>
                <a:lnTo>
                  <a:pt x="20437" y="19839"/>
                </a:lnTo>
                <a:lnTo>
                  <a:pt x="21214" y="19959"/>
                </a:lnTo>
                <a:lnTo>
                  <a:pt x="21751" y="20078"/>
                </a:lnTo>
                <a:lnTo>
                  <a:pt x="23066" y="20317"/>
                </a:lnTo>
                <a:lnTo>
                  <a:pt x="24381" y="20437"/>
                </a:lnTo>
                <a:lnTo>
                  <a:pt x="25695" y="20556"/>
                </a:lnTo>
                <a:lnTo>
                  <a:pt x="27070" y="20556"/>
                </a:lnTo>
                <a:lnTo>
                  <a:pt x="28026" y="20496"/>
                </a:lnTo>
                <a:lnTo>
                  <a:pt x="29101" y="20496"/>
                </a:lnTo>
                <a:lnTo>
                  <a:pt x="30237" y="20377"/>
                </a:lnTo>
                <a:lnTo>
                  <a:pt x="30715" y="20257"/>
                </a:lnTo>
                <a:lnTo>
                  <a:pt x="31193" y="20078"/>
                </a:lnTo>
                <a:lnTo>
                  <a:pt x="31611" y="19839"/>
                </a:lnTo>
                <a:lnTo>
                  <a:pt x="31910" y="19481"/>
                </a:lnTo>
                <a:lnTo>
                  <a:pt x="32149" y="19122"/>
                </a:lnTo>
                <a:lnTo>
                  <a:pt x="32209" y="18763"/>
                </a:lnTo>
                <a:lnTo>
                  <a:pt x="32268" y="18345"/>
                </a:lnTo>
                <a:lnTo>
                  <a:pt x="32209" y="17867"/>
                </a:lnTo>
                <a:lnTo>
                  <a:pt x="32089" y="17389"/>
                </a:lnTo>
                <a:lnTo>
                  <a:pt x="31970" y="16971"/>
                </a:lnTo>
                <a:lnTo>
                  <a:pt x="31671" y="16015"/>
                </a:lnTo>
                <a:lnTo>
                  <a:pt x="31193" y="14999"/>
                </a:lnTo>
                <a:lnTo>
                  <a:pt x="30655" y="13923"/>
                </a:lnTo>
                <a:lnTo>
                  <a:pt x="30296" y="13445"/>
                </a:lnTo>
                <a:lnTo>
                  <a:pt x="29998" y="12967"/>
                </a:lnTo>
                <a:lnTo>
                  <a:pt x="29579" y="12489"/>
                </a:lnTo>
                <a:lnTo>
                  <a:pt x="29221" y="12131"/>
                </a:lnTo>
                <a:lnTo>
                  <a:pt x="28802" y="11832"/>
                </a:lnTo>
                <a:lnTo>
                  <a:pt x="28324" y="11653"/>
                </a:lnTo>
                <a:lnTo>
                  <a:pt x="27906" y="11533"/>
                </a:lnTo>
                <a:close/>
                <a:moveTo>
                  <a:pt x="9920" y="20317"/>
                </a:moveTo>
                <a:lnTo>
                  <a:pt x="10995" y="20377"/>
                </a:lnTo>
                <a:lnTo>
                  <a:pt x="12549" y="20437"/>
                </a:lnTo>
                <a:lnTo>
                  <a:pt x="14043" y="20616"/>
                </a:lnTo>
                <a:lnTo>
                  <a:pt x="15537" y="20855"/>
                </a:lnTo>
                <a:lnTo>
                  <a:pt x="16971" y="21154"/>
                </a:lnTo>
                <a:lnTo>
                  <a:pt x="16433" y="21512"/>
                </a:lnTo>
                <a:lnTo>
                  <a:pt x="15955" y="21871"/>
                </a:lnTo>
                <a:lnTo>
                  <a:pt x="15477" y="22349"/>
                </a:lnTo>
                <a:lnTo>
                  <a:pt x="14999" y="22827"/>
                </a:lnTo>
                <a:lnTo>
                  <a:pt x="14103" y="23902"/>
                </a:lnTo>
                <a:lnTo>
                  <a:pt x="13266" y="24799"/>
                </a:lnTo>
                <a:lnTo>
                  <a:pt x="12489" y="25755"/>
                </a:lnTo>
                <a:lnTo>
                  <a:pt x="12011" y="26352"/>
                </a:lnTo>
                <a:lnTo>
                  <a:pt x="11473" y="26890"/>
                </a:lnTo>
                <a:lnTo>
                  <a:pt x="10936" y="27368"/>
                </a:lnTo>
                <a:lnTo>
                  <a:pt x="10338" y="27727"/>
                </a:lnTo>
                <a:lnTo>
                  <a:pt x="10099" y="27846"/>
                </a:lnTo>
                <a:lnTo>
                  <a:pt x="9800" y="27906"/>
                </a:lnTo>
                <a:lnTo>
                  <a:pt x="9502" y="27966"/>
                </a:lnTo>
                <a:lnTo>
                  <a:pt x="9203" y="27906"/>
                </a:lnTo>
                <a:lnTo>
                  <a:pt x="8964" y="27786"/>
                </a:lnTo>
                <a:lnTo>
                  <a:pt x="8605" y="27547"/>
                </a:lnTo>
                <a:lnTo>
                  <a:pt x="8306" y="27189"/>
                </a:lnTo>
                <a:lnTo>
                  <a:pt x="7948" y="26771"/>
                </a:lnTo>
                <a:lnTo>
                  <a:pt x="7231" y="25755"/>
                </a:lnTo>
                <a:lnTo>
                  <a:pt x="6514" y="24619"/>
                </a:lnTo>
                <a:lnTo>
                  <a:pt x="6275" y="24022"/>
                </a:lnTo>
                <a:lnTo>
                  <a:pt x="6036" y="23424"/>
                </a:lnTo>
                <a:lnTo>
                  <a:pt x="5856" y="22887"/>
                </a:lnTo>
                <a:lnTo>
                  <a:pt x="5737" y="22349"/>
                </a:lnTo>
                <a:lnTo>
                  <a:pt x="5677" y="21871"/>
                </a:lnTo>
                <a:lnTo>
                  <a:pt x="5797" y="21452"/>
                </a:lnTo>
                <a:lnTo>
                  <a:pt x="5976" y="21094"/>
                </a:lnTo>
                <a:lnTo>
                  <a:pt x="6095" y="20915"/>
                </a:lnTo>
                <a:lnTo>
                  <a:pt x="6275" y="20855"/>
                </a:lnTo>
                <a:lnTo>
                  <a:pt x="6753" y="20616"/>
                </a:lnTo>
                <a:lnTo>
                  <a:pt x="7291" y="20496"/>
                </a:lnTo>
                <a:lnTo>
                  <a:pt x="7948" y="20377"/>
                </a:lnTo>
                <a:lnTo>
                  <a:pt x="8605" y="20317"/>
                </a:lnTo>
                <a:close/>
                <a:moveTo>
                  <a:pt x="10039" y="19660"/>
                </a:moveTo>
                <a:lnTo>
                  <a:pt x="8725" y="19720"/>
                </a:lnTo>
                <a:lnTo>
                  <a:pt x="7828" y="19779"/>
                </a:lnTo>
                <a:lnTo>
                  <a:pt x="7291" y="19839"/>
                </a:lnTo>
                <a:lnTo>
                  <a:pt x="6753" y="19899"/>
                </a:lnTo>
                <a:lnTo>
                  <a:pt x="6215" y="20078"/>
                </a:lnTo>
                <a:lnTo>
                  <a:pt x="5737" y="20257"/>
                </a:lnTo>
                <a:lnTo>
                  <a:pt x="5558" y="20377"/>
                </a:lnTo>
                <a:lnTo>
                  <a:pt x="5378" y="20556"/>
                </a:lnTo>
                <a:lnTo>
                  <a:pt x="5259" y="20735"/>
                </a:lnTo>
                <a:lnTo>
                  <a:pt x="5139" y="20974"/>
                </a:lnTo>
                <a:lnTo>
                  <a:pt x="5080" y="21333"/>
                </a:lnTo>
                <a:lnTo>
                  <a:pt x="5020" y="21811"/>
                </a:lnTo>
                <a:lnTo>
                  <a:pt x="5080" y="22349"/>
                </a:lnTo>
                <a:lnTo>
                  <a:pt x="5199" y="22887"/>
                </a:lnTo>
                <a:lnTo>
                  <a:pt x="5319" y="23484"/>
                </a:lnTo>
                <a:lnTo>
                  <a:pt x="5558" y="24082"/>
                </a:lnTo>
                <a:lnTo>
                  <a:pt x="6095" y="25277"/>
                </a:lnTo>
                <a:lnTo>
                  <a:pt x="6753" y="26472"/>
                </a:lnTo>
                <a:lnTo>
                  <a:pt x="7111" y="26950"/>
                </a:lnTo>
                <a:lnTo>
                  <a:pt x="7470" y="27428"/>
                </a:lnTo>
                <a:lnTo>
                  <a:pt x="7828" y="27906"/>
                </a:lnTo>
                <a:lnTo>
                  <a:pt x="8247" y="28205"/>
                </a:lnTo>
                <a:lnTo>
                  <a:pt x="8605" y="28504"/>
                </a:lnTo>
                <a:lnTo>
                  <a:pt x="8964" y="28683"/>
                </a:lnTo>
                <a:lnTo>
                  <a:pt x="9382" y="28802"/>
                </a:lnTo>
                <a:lnTo>
                  <a:pt x="9800" y="28743"/>
                </a:lnTo>
                <a:lnTo>
                  <a:pt x="10278" y="28623"/>
                </a:lnTo>
                <a:lnTo>
                  <a:pt x="10756" y="28444"/>
                </a:lnTo>
                <a:lnTo>
                  <a:pt x="11234" y="28145"/>
                </a:lnTo>
                <a:lnTo>
                  <a:pt x="11653" y="27786"/>
                </a:lnTo>
                <a:lnTo>
                  <a:pt x="12609" y="26890"/>
                </a:lnTo>
                <a:lnTo>
                  <a:pt x="13445" y="25934"/>
                </a:lnTo>
                <a:lnTo>
                  <a:pt x="14222" y="24978"/>
                </a:lnTo>
                <a:lnTo>
                  <a:pt x="14939" y="24141"/>
                </a:lnTo>
                <a:lnTo>
                  <a:pt x="15477" y="23484"/>
                </a:lnTo>
                <a:lnTo>
                  <a:pt x="16612" y="22349"/>
                </a:lnTo>
                <a:lnTo>
                  <a:pt x="17270" y="21691"/>
                </a:lnTo>
                <a:lnTo>
                  <a:pt x="17867" y="21213"/>
                </a:lnTo>
                <a:lnTo>
                  <a:pt x="17748" y="21034"/>
                </a:lnTo>
                <a:lnTo>
                  <a:pt x="17628" y="20795"/>
                </a:lnTo>
                <a:lnTo>
                  <a:pt x="17449" y="20616"/>
                </a:lnTo>
                <a:lnTo>
                  <a:pt x="17210" y="20496"/>
                </a:lnTo>
                <a:lnTo>
                  <a:pt x="16732" y="20257"/>
                </a:lnTo>
                <a:lnTo>
                  <a:pt x="16134" y="20138"/>
                </a:lnTo>
                <a:lnTo>
                  <a:pt x="15537" y="20018"/>
                </a:lnTo>
                <a:lnTo>
                  <a:pt x="14999" y="19959"/>
                </a:lnTo>
                <a:lnTo>
                  <a:pt x="14043" y="19839"/>
                </a:lnTo>
                <a:lnTo>
                  <a:pt x="12728" y="19720"/>
                </a:lnTo>
                <a:lnTo>
                  <a:pt x="11414" y="19660"/>
                </a:lnTo>
                <a:close/>
                <a:moveTo>
                  <a:pt x="20556" y="20855"/>
                </a:moveTo>
                <a:lnTo>
                  <a:pt x="20257" y="20915"/>
                </a:lnTo>
                <a:lnTo>
                  <a:pt x="20078" y="20974"/>
                </a:lnTo>
                <a:lnTo>
                  <a:pt x="20018" y="21094"/>
                </a:lnTo>
                <a:lnTo>
                  <a:pt x="20018" y="21154"/>
                </a:lnTo>
                <a:lnTo>
                  <a:pt x="20078" y="21273"/>
                </a:lnTo>
                <a:lnTo>
                  <a:pt x="20138" y="21333"/>
                </a:lnTo>
                <a:lnTo>
                  <a:pt x="20496" y="21512"/>
                </a:lnTo>
                <a:lnTo>
                  <a:pt x="20915" y="21632"/>
                </a:lnTo>
                <a:lnTo>
                  <a:pt x="21871" y="21871"/>
                </a:lnTo>
                <a:lnTo>
                  <a:pt x="22409" y="21990"/>
                </a:lnTo>
                <a:lnTo>
                  <a:pt x="24201" y="22468"/>
                </a:lnTo>
                <a:lnTo>
                  <a:pt x="26054" y="23006"/>
                </a:lnTo>
                <a:lnTo>
                  <a:pt x="27368" y="23424"/>
                </a:lnTo>
                <a:lnTo>
                  <a:pt x="28026" y="23604"/>
                </a:lnTo>
                <a:lnTo>
                  <a:pt x="28623" y="23843"/>
                </a:lnTo>
                <a:lnTo>
                  <a:pt x="28922" y="24022"/>
                </a:lnTo>
                <a:lnTo>
                  <a:pt x="29101" y="24201"/>
                </a:lnTo>
                <a:lnTo>
                  <a:pt x="29340" y="24380"/>
                </a:lnTo>
                <a:lnTo>
                  <a:pt x="29460" y="24619"/>
                </a:lnTo>
                <a:lnTo>
                  <a:pt x="29579" y="24918"/>
                </a:lnTo>
                <a:lnTo>
                  <a:pt x="29639" y="25217"/>
                </a:lnTo>
                <a:lnTo>
                  <a:pt x="29639" y="25516"/>
                </a:lnTo>
                <a:lnTo>
                  <a:pt x="29579" y="25934"/>
                </a:lnTo>
                <a:lnTo>
                  <a:pt x="29400" y="26591"/>
                </a:lnTo>
                <a:lnTo>
                  <a:pt x="29161" y="27308"/>
                </a:lnTo>
                <a:lnTo>
                  <a:pt x="28802" y="27966"/>
                </a:lnTo>
                <a:lnTo>
                  <a:pt x="28444" y="28563"/>
                </a:lnTo>
                <a:lnTo>
                  <a:pt x="27966" y="29101"/>
                </a:lnTo>
                <a:lnTo>
                  <a:pt x="27428" y="29639"/>
                </a:lnTo>
                <a:lnTo>
                  <a:pt x="26890" y="30057"/>
                </a:lnTo>
                <a:lnTo>
                  <a:pt x="26233" y="30416"/>
                </a:lnTo>
                <a:lnTo>
                  <a:pt x="25516" y="30655"/>
                </a:lnTo>
                <a:lnTo>
                  <a:pt x="25217" y="30714"/>
                </a:lnTo>
                <a:lnTo>
                  <a:pt x="24620" y="30714"/>
                </a:lnTo>
                <a:lnTo>
                  <a:pt x="24381" y="30655"/>
                </a:lnTo>
                <a:lnTo>
                  <a:pt x="24142" y="30595"/>
                </a:lnTo>
                <a:lnTo>
                  <a:pt x="23962" y="30475"/>
                </a:lnTo>
                <a:lnTo>
                  <a:pt x="23544" y="30117"/>
                </a:lnTo>
                <a:lnTo>
                  <a:pt x="23245" y="29639"/>
                </a:lnTo>
                <a:lnTo>
                  <a:pt x="22887" y="29101"/>
                </a:lnTo>
                <a:lnTo>
                  <a:pt x="22648" y="28444"/>
                </a:lnTo>
                <a:lnTo>
                  <a:pt x="21453" y="24918"/>
                </a:lnTo>
                <a:lnTo>
                  <a:pt x="20795" y="22767"/>
                </a:lnTo>
                <a:lnTo>
                  <a:pt x="20496" y="21811"/>
                </a:lnTo>
                <a:lnTo>
                  <a:pt x="20437" y="21930"/>
                </a:lnTo>
                <a:lnTo>
                  <a:pt x="20317" y="22110"/>
                </a:lnTo>
                <a:lnTo>
                  <a:pt x="20317" y="22289"/>
                </a:lnTo>
                <a:lnTo>
                  <a:pt x="20257" y="22588"/>
                </a:lnTo>
                <a:lnTo>
                  <a:pt x="20317" y="23305"/>
                </a:lnTo>
                <a:lnTo>
                  <a:pt x="20437" y="24082"/>
                </a:lnTo>
                <a:lnTo>
                  <a:pt x="20795" y="25576"/>
                </a:lnTo>
                <a:lnTo>
                  <a:pt x="21034" y="26532"/>
                </a:lnTo>
                <a:lnTo>
                  <a:pt x="21333" y="27607"/>
                </a:lnTo>
                <a:lnTo>
                  <a:pt x="21692" y="28683"/>
                </a:lnTo>
                <a:lnTo>
                  <a:pt x="21931" y="29280"/>
                </a:lnTo>
                <a:lnTo>
                  <a:pt x="22170" y="29758"/>
                </a:lnTo>
                <a:lnTo>
                  <a:pt x="22409" y="30296"/>
                </a:lnTo>
                <a:lnTo>
                  <a:pt x="22767" y="30714"/>
                </a:lnTo>
                <a:lnTo>
                  <a:pt x="23066" y="31013"/>
                </a:lnTo>
                <a:lnTo>
                  <a:pt x="23365" y="31312"/>
                </a:lnTo>
                <a:lnTo>
                  <a:pt x="23723" y="31491"/>
                </a:lnTo>
                <a:lnTo>
                  <a:pt x="24082" y="31611"/>
                </a:lnTo>
                <a:lnTo>
                  <a:pt x="24440" y="31671"/>
                </a:lnTo>
                <a:lnTo>
                  <a:pt x="24799" y="31671"/>
                </a:lnTo>
                <a:lnTo>
                  <a:pt x="25217" y="31611"/>
                </a:lnTo>
                <a:lnTo>
                  <a:pt x="25635" y="31551"/>
                </a:lnTo>
                <a:lnTo>
                  <a:pt x="26412" y="31252"/>
                </a:lnTo>
                <a:lnTo>
                  <a:pt x="27129" y="30894"/>
                </a:lnTo>
                <a:lnTo>
                  <a:pt x="27846" y="30416"/>
                </a:lnTo>
                <a:lnTo>
                  <a:pt x="28384" y="29878"/>
                </a:lnTo>
                <a:lnTo>
                  <a:pt x="28802" y="29400"/>
                </a:lnTo>
                <a:lnTo>
                  <a:pt x="29221" y="28862"/>
                </a:lnTo>
                <a:lnTo>
                  <a:pt x="29639" y="28205"/>
                </a:lnTo>
                <a:lnTo>
                  <a:pt x="29998" y="27547"/>
                </a:lnTo>
                <a:lnTo>
                  <a:pt x="30296" y="26830"/>
                </a:lnTo>
                <a:lnTo>
                  <a:pt x="30535" y="26173"/>
                </a:lnTo>
                <a:lnTo>
                  <a:pt x="30655" y="25456"/>
                </a:lnTo>
                <a:lnTo>
                  <a:pt x="30655" y="24799"/>
                </a:lnTo>
                <a:lnTo>
                  <a:pt x="30595" y="24500"/>
                </a:lnTo>
                <a:lnTo>
                  <a:pt x="30476" y="24201"/>
                </a:lnTo>
                <a:lnTo>
                  <a:pt x="30296" y="23962"/>
                </a:lnTo>
                <a:lnTo>
                  <a:pt x="30057" y="23783"/>
                </a:lnTo>
                <a:lnTo>
                  <a:pt x="29818" y="23544"/>
                </a:lnTo>
                <a:lnTo>
                  <a:pt x="29520" y="23365"/>
                </a:lnTo>
                <a:lnTo>
                  <a:pt x="28862" y="23066"/>
                </a:lnTo>
                <a:lnTo>
                  <a:pt x="28205" y="22827"/>
                </a:lnTo>
                <a:lnTo>
                  <a:pt x="27488" y="22648"/>
                </a:lnTo>
                <a:lnTo>
                  <a:pt x="26233" y="22289"/>
                </a:lnTo>
                <a:lnTo>
                  <a:pt x="24978" y="21871"/>
                </a:lnTo>
                <a:lnTo>
                  <a:pt x="23066" y="21273"/>
                </a:lnTo>
                <a:lnTo>
                  <a:pt x="22110" y="21034"/>
                </a:lnTo>
                <a:lnTo>
                  <a:pt x="21273" y="20855"/>
                </a:lnTo>
                <a:close/>
                <a:moveTo>
                  <a:pt x="18047" y="22409"/>
                </a:moveTo>
                <a:lnTo>
                  <a:pt x="18823" y="24440"/>
                </a:lnTo>
                <a:lnTo>
                  <a:pt x="19301" y="25874"/>
                </a:lnTo>
                <a:lnTo>
                  <a:pt x="19600" y="26950"/>
                </a:lnTo>
                <a:lnTo>
                  <a:pt x="20138" y="29758"/>
                </a:lnTo>
                <a:lnTo>
                  <a:pt x="20377" y="31193"/>
                </a:lnTo>
                <a:lnTo>
                  <a:pt x="20496" y="31730"/>
                </a:lnTo>
                <a:lnTo>
                  <a:pt x="20556" y="31850"/>
                </a:lnTo>
                <a:lnTo>
                  <a:pt x="20556" y="32029"/>
                </a:lnTo>
                <a:lnTo>
                  <a:pt x="20496" y="32089"/>
                </a:lnTo>
                <a:lnTo>
                  <a:pt x="20377" y="32208"/>
                </a:lnTo>
                <a:lnTo>
                  <a:pt x="19899" y="32388"/>
                </a:lnTo>
                <a:lnTo>
                  <a:pt x="19361" y="32567"/>
                </a:lnTo>
                <a:lnTo>
                  <a:pt x="18704" y="32686"/>
                </a:lnTo>
                <a:lnTo>
                  <a:pt x="18047" y="32746"/>
                </a:lnTo>
                <a:lnTo>
                  <a:pt x="17329" y="32806"/>
                </a:lnTo>
                <a:lnTo>
                  <a:pt x="16672" y="32806"/>
                </a:lnTo>
                <a:lnTo>
                  <a:pt x="15955" y="32746"/>
                </a:lnTo>
                <a:lnTo>
                  <a:pt x="15358" y="32627"/>
                </a:lnTo>
                <a:lnTo>
                  <a:pt x="14760" y="32567"/>
                </a:lnTo>
                <a:lnTo>
                  <a:pt x="14222" y="32388"/>
                </a:lnTo>
                <a:lnTo>
                  <a:pt x="13744" y="32089"/>
                </a:lnTo>
                <a:lnTo>
                  <a:pt x="13445" y="31790"/>
                </a:lnTo>
                <a:lnTo>
                  <a:pt x="13206" y="31372"/>
                </a:lnTo>
                <a:lnTo>
                  <a:pt x="13147" y="30954"/>
                </a:lnTo>
                <a:lnTo>
                  <a:pt x="13147" y="30416"/>
                </a:lnTo>
                <a:lnTo>
                  <a:pt x="13266" y="29938"/>
                </a:lnTo>
                <a:lnTo>
                  <a:pt x="13445" y="29340"/>
                </a:lnTo>
                <a:lnTo>
                  <a:pt x="13923" y="28444"/>
                </a:lnTo>
                <a:lnTo>
                  <a:pt x="14401" y="27547"/>
                </a:lnTo>
                <a:lnTo>
                  <a:pt x="14999" y="26651"/>
                </a:lnTo>
                <a:lnTo>
                  <a:pt x="15597" y="25815"/>
                </a:lnTo>
                <a:lnTo>
                  <a:pt x="16851" y="24082"/>
                </a:lnTo>
                <a:lnTo>
                  <a:pt x="18047" y="22409"/>
                </a:lnTo>
                <a:close/>
                <a:moveTo>
                  <a:pt x="18106" y="21632"/>
                </a:moveTo>
                <a:lnTo>
                  <a:pt x="17927" y="21691"/>
                </a:lnTo>
                <a:lnTo>
                  <a:pt x="17748" y="21811"/>
                </a:lnTo>
                <a:lnTo>
                  <a:pt x="17389" y="22170"/>
                </a:lnTo>
                <a:lnTo>
                  <a:pt x="17031" y="22648"/>
                </a:lnTo>
                <a:lnTo>
                  <a:pt x="16314" y="23723"/>
                </a:lnTo>
                <a:lnTo>
                  <a:pt x="15895" y="24500"/>
                </a:lnTo>
                <a:lnTo>
                  <a:pt x="14521" y="26352"/>
                </a:lnTo>
                <a:lnTo>
                  <a:pt x="13923" y="27249"/>
                </a:lnTo>
                <a:lnTo>
                  <a:pt x="13326" y="28205"/>
                </a:lnTo>
                <a:lnTo>
                  <a:pt x="12848" y="29101"/>
                </a:lnTo>
                <a:lnTo>
                  <a:pt x="12728" y="29519"/>
                </a:lnTo>
                <a:lnTo>
                  <a:pt x="12609" y="29938"/>
                </a:lnTo>
                <a:lnTo>
                  <a:pt x="12489" y="30356"/>
                </a:lnTo>
                <a:lnTo>
                  <a:pt x="12489" y="30774"/>
                </a:lnTo>
                <a:lnTo>
                  <a:pt x="12489" y="31133"/>
                </a:lnTo>
                <a:lnTo>
                  <a:pt x="12549" y="31491"/>
                </a:lnTo>
                <a:lnTo>
                  <a:pt x="12669" y="31790"/>
                </a:lnTo>
                <a:lnTo>
                  <a:pt x="12848" y="32089"/>
                </a:lnTo>
                <a:lnTo>
                  <a:pt x="13087" y="32388"/>
                </a:lnTo>
                <a:lnTo>
                  <a:pt x="13386" y="32627"/>
                </a:lnTo>
                <a:lnTo>
                  <a:pt x="13684" y="32866"/>
                </a:lnTo>
                <a:lnTo>
                  <a:pt x="14103" y="33045"/>
                </a:lnTo>
                <a:lnTo>
                  <a:pt x="14581" y="33164"/>
                </a:lnTo>
                <a:lnTo>
                  <a:pt x="15119" y="33224"/>
                </a:lnTo>
                <a:lnTo>
                  <a:pt x="16373" y="33344"/>
                </a:lnTo>
                <a:lnTo>
                  <a:pt x="17688" y="33344"/>
                </a:lnTo>
                <a:lnTo>
                  <a:pt x="18943" y="33224"/>
                </a:lnTo>
                <a:lnTo>
                  <a:pt x="19600" y="33105"/>
                </a:lnTo>
                <a:lnTo>
                  <a:pt x="20198" y="32925"/>
                </a:lnTo>
                <a:lnTo>
                  <a:pt x="20496" y="32866"/>
                </a:lnTo>
                <a:lnTo>
                  <a:pt x="20736" y="32746"/>
                </a:lnTo>
                <a:lnTo>
                  <a:pt x="20915" y="32627"/>
                </a:lnTo>
                <a:lnTo>
                  <a:pt x="21034" y="32447"/>
                </a:lnTo>
                <a:lnTo>
                  <a:pt x="21094" y="32268"/>
                </a:lnTo>
                <a:lnTo>
                  <a:pt x="21154" y="32089"/>
                </a:lnTo>
                <a:lnTo>
                  <a:pt x="21154" y="31730"/>
                </a:lnTo>
                <a:lnTo>
                  <a:pt x="21094" y="31312"/>
                </a:lnTo>
                <a:lnTo>
                  <a:pt x="20975" y="30834"/>
                </a:lnTo>
                <a:lnTo>
                  <a:pt x="20855" y="30296"/>
                </a:lnTo>
                <a:lnTo>
                  <a:pt x="20736" y="29758"/>
                </a:lnTo>
                <a:lnTo>
                  <a:pt x="20377" y="27786"/>
                </a:lnTo>
                <a:lnTo>
                  <a:pt x="20138" y="26771"/>
                </a:lnTo>
                <a:lnTo>
                  <a:pt x="19899" y="25815"/>
                </a:lnTo>
                <a:lnTo>
                  <a:pt x="19481" y="24560"/>
                </a:lnTo>
                <a:lnTo>
                  <a:pt x="19003" y="23305"/>
                </a:lnTo>
                <a:lnTo>
                  <a:pt x="18764" y="22409"/>
                </a:lnTo>
                <a:lnTo>
                  <a:pt x="18584" y="21930"/>
                </a:lnTo>
                <a:lnTo>
                  <a:pt x="18465" y="21751"/>
                </a:lnTo>
                <a:lnTo>
                  <a:pt x="18405" y="21691"/>
                </a:lnTo>
                <a:lnTo>
                  <a:pt x="18226" y="21632"/>
                </a:lnTo>
                <a:close/>
                <a:moveTo>
                  <a:pt x="20138" y="2630"/>
                </a:moveTo>
                <a:lnTo>
                  <a:pt x="18823" y="2749"/>
                </a:lnTo>
                <a:lnTo>
                  <a:pt x="17509" y="2988"/>
                </a:lnTo>
                <a:lnTo>
                  <a:pt x="16254" y="3347"/>
                </a:lnTo>
                <a:lnTo>
                  <a:pt x="14939" y="3765"/>
                </a:lnTo>
                <a:lnTo>
                  <a:pt x="13684" y="4303"/>
                </a:lnTo>
                <a:lnTo>
                  <a:pt x="12430" y="4900"/>
                </a:lnTo>
                <a:lnTo>
                  <a:pt x="11234" y="5617"/>
                </a:lnTo>
                <a:lnTo>
                  <a:pt x="10039" y="6394"/>
                </a:lnTo>
                <a:lnTo>
                  <a:pt x="8904" y="7231"/>
                </a:lnTo>
                <a:lnTo>
                  <a:pt x="7888" y="8127"/>
                </a:lnTo>
                <a:lnTo>
                  <a:pt x="6872" y="9083"/>
                </a:lnTo>
                <a:lnTo>
                  <a:pt x="5976" y="10159"/>
                </a:lnTo>
                <a:lnTo>
                  <a:pt x="5139" y="11175"/>
                </a:lnTo>
                <a:lnTo>
                  <a:pt x="4363" y="12310"/>
                </a:lnTo>
                <a:lnTo>
                  <a:pt x="3705" y="13445"/>
                </a:lnTo>
                <a:lnTo>
                  <a:pt x="3227" y="14640"/>
                </a:lnTo>
                <a:lnTo>
                  <a:pt x="2809" y="15835"/>
                </a:lnTo>
                <a:lnTo>
                  <a:pt x="2510" y="16971"/>
                </a:lnTo>
                <a:lnTo>
                  <a:pt x="2331" y="18226"/>
                </a:lnTo>
                <a:lnTo>
                  <a:pt x="2271" y="19421"/>
                </a:lnTo>
                <a:lnTo>
                  <a:pt x="2331" y="20616"/>
                </a:lnTo>
                <a:lnTo>
                  <a:pt x="2450" y="21871"/>
                </a:lnTo>
                <a:lnTo>
                  <a:pt x="2630" y="23066"/>
                </a:lnTo>
                <a:lnTo>
                  <a:pt x="2988" y="24261"/>
                </a:lnTo>
                <a:lnTo>
                  <a:pt x="3347" y="25396"/>
                </a:lnTo>
                <a:lnTo>
                  <a:pt x="3825" y="26532"/>
                </a:lnTo>
                <a:lnTo>
                  <a:pt x="4363" y="27667"/>
                </a:lnTo>
                <a:lnTo>
                  <a:pt x="5020" y="28683"/>
                </a:lnTo>
                <a:lnTo>
                  <a:pt x="5737" y="29699"/>
                </a:lnTo>
                <a:lnTo>
                  <a:pt x="6454" y="30655"/>
                </a:lnTo>
                <a:lnTo>
                  <a:pt x="7291" y="31551"/>
                </a:lnTo>
                <a:lnTo>
                  <a:pt x="8187" y="32388"/>
                </a:lnTo>
                <a:lnTo>
                  <a:pt x="9262" y="33224"/>
                </a:lnTo>
                <a:lnTo>
                  <a:pt x="10398" y="33941"/>
                </a:lnTo>
                <a:lnTo>
                  <a:pt x="11533" y="34539"/>
                </a:lnTo>
                <a:lnTo>
                  <a:pt x="12728" y="35077"/>
                </a:lnTo>
                <a:lnTo>
                  <a:pt x="13983" y="35495"/>
                </a:lnTo>
                <a:lnTo>
                  <a:pt x="15238" y="35794"/>
                </a:lnTo>
                <a:lnTo>
                  <a:pt x="16493" y="36033"/>
                </a:lnTo>
                <a:lnTo>
                  <a:pt x="17748" y="36152"/>
                </a:lnTo>
                <a:lnTo>
                  <a:pt x="19062" y="36152"/>
                </a:lnTo>
                <a:lnTo>
                  <a:pt x="20377" y="36092"/>
                </a:lnTo>
                <a:lnTo>
                  <a:pt x="21692" y="35913"/>
                </a:lnTo>
                <a:lnTo>
                  <a:pt x="22946" y="35674"/>
                </a:lnTo>
                <a:lnTo>
                  <a:pt x="24261" y="35375"/>
                </a:lnTo>
                <a:lnTo>
                  <a:pt x="25516" y="34957"/>
                </a:lnTo>
                <a:lnTo>
                  <a:pt x="26711" y="34479"/>
                </a:lnTo>
                <a:lnTo>
                  <a:pt x="27966" y="33882"/>
                </a:lnTo>
                <a:lnTo>
                  <a:pt x="28444" y="33583"/>
                </a:lnTo>
                <a:lnTo>
                  <a:pt x="28862" y="33284"/>
                </a:lnTo>
                <a:lnTo>
                  <a:pt x="29221" y="32925"/>
                </a:lnTo>
                <a:lnTo>
                  <a:pt x="29520" y="32567"/>
                </a:lnTo>
                <a:lnTo>
                  <a:pt x="29699" y="32268"/>
                </a:lnTo>
                <a:lnTo>
                  <a:pt x="29818" y="32029"/>
                </a:lnTo>
                <a:lnTo>
                  <a:pt x="29818" y="31969"/>
                </a:lnTo>
                <a:lnTo>
                  <a:pt x="29699" y="31969"/>
                </a:lnTo>
                <a:lnTo>
                  <a:pt x="28444" y="32686"/>
                </a:lnTo>
                <a:lnTo>
                  <a:pt x="27129" y="33344"/>
                </a:lnTo>
                <a:lnTo>
                  <a:pt x="25815" y="33941"/>
                </a:lnTo>
                <a:lnTo>
                  <a:pt x="24500" y="34479"/>
                </a:lnTo>
                <a:lnTo>
                  <a:pt x="23126" y="34897"/>
                </a:lnTo>
                <a:lnTo>
                  <a:pt x="21751" y="35196"/>
                </a:lnTo>
                <a:lnTo>
                  <a:pt x="20317" y="35435"/>
                </a:lnTo>
                <a:lnTo>
                  <a:pt x="19600" y="35495"/>
                </a:lnTo>
                <a:lnTo>
                  <a:pt x="18883" y="35495"/>
                </a:lnTo>
                <a:lnTo>
                  <a:pt x="17688" y="35435"/>
                </a:lnTo>
                <a:lnTo>
                  <a:pt x="16493" y="35316"/>
                </a:lnTo>
                <a:lnTo>
                  <a:pt x="15298" y="35077"/>
                </a:lnTo>
                <a:lnTo>
                  <a:pt x="14103" y="34778"/>
                </a:lnTo>
                <a:lnTo>
                  <a:pt x="13027" y="34360"/>
                </a:lnTo>
                <a:lnTo>
                  <a:pt x="11892" y="33882"/>
                </a:lnTo>
                <a:lnTo>
                  <a:pt x="10876" y="33284"/>
                </a:lnTo>
                <a:lnTo>
                  <a:pt x="9860" y="32627"/>
                </a:lnTo>
                <a:lnTo>
                  <a:pt x="8904" y="31969"/>
                </a:lnTo>
                <a:lnTo>
                  <a:pt x="8008" y="31133"/>
                </a:lnTo>
                <a:lnTo>
                  <a:pt x="7171" y="30296"/>
                </a:lnTo>
                <a:lnTo>
                  <a:pt x="6394" y="29400"/>
                </a:lnTo>
                <a:lnTo>
                  <a:pt x="5677" y="28444"/>
                </a:lnTo>
                <a:lnTo>
                  <a:pt x="5080" y="27428"/>
                </a:lnTo>
                <a:lnTo>
                  <a:pt x="4542" y="26352"/>
                </a:lnTo>
                <a:lnTo>
                  <a:pt x="4064" y="25217"/>
                </a:lnTo>
                <a:lnTo>
                  <a:pt x="3645" y="23843"/>
                </a:lnTo>
                <a:lnTo>
                  <a:pt x="3347" y="22528"/>
                </a:lnTo>
                <a:lnTo>
                  <a:pt x="3167" y="21154"/>
                </a:lnTo>
                <a:lnTo>
                  <a:pt x="3108" y="19839"/>
                </a:lnTo>
                <a:lnTo>
                  <a:pt x="3167" y="18584"/>
                </a:lnTo>
                <a:lnTo>
                  <a:pt x="3287" y="17270"/>
                </a:lnTo>
                <a:lnTo>
                  <a:pt x="3586" y="16074"/>
                </a:lnTo>
                <a:lnTo>
                  <a:pt x="4004" y="14820"/>
                </a:lnTo>
                <a:lnTo>
                  <a:pt x="4482" y="13684"/>
                </a:lnTo>
                <a:lnTo>
                  <a:pt x="5080" y="12549"/>
                </a:lnTo>
                <a:lnTo>
                  <a:pt x="5737" y="11473"/>
                </a:lnTo>
                <a:lnTo>
                  <a:pt x="6573" y="10398"/>
                </a:lnTo>
                <a:lnTo>
                  <a:pt x="7410" y="9442"/>
                </a:lnTo>
                <a:lnTo>
                  <a:pt x="8366" y="8486"/>
                </a:lnTo>
                <a:lnTo>
                  <a:pt x="9382" y="7649"/>
                </a:lnTo>
                <a:lnTo>
                  <a:pt x="10517" y="6812"/>
                </a:lnTo>
                <a:lnTo>
                  <a:pt x="11892" y="5976"/>
                </a:lnTo>
                <a:lnTo>
                  <a:pt x="13386" y="5199"/>
                </a:lnTo>
                <a:lnTo>
                  <a:pt x="14162" y="4840"/>
                </a:lnTo>
                <a:lnTo>
                  <a:pt x="14999" y="4542"/>
                </a:lnTo>
                <a:lnTo>
                  <a:pt x="15836" y="4303"/>
                </a:lnTo>
                <a:lnTo>
                  <a:pt x="16672" y="4064"/>
                </a:lnTo>
                <a:lnTo>
                  <a:pt x="17509" y="3884"/>
                </a:lnTo>
                <a:lnTo>
                  <a:pt x="18345" y="3705"/>
                </a:lnTo>
                <a:lnTo>
                  <a:pt x="19242" y="3586"/>
                </a:lnTo>
                <a:lnTo>
                  <a:pt x="20078" y="3526"/>
                </a:lnTo>
                <a:lnTo>
                  <a:pt x="20915" y="3526"/>
                </a:lnTo>
                <a:lnTo>
                  <a:pt x="21751" y="3586"/>
                </a:lnTo>
                <a:lnTo>
                  <a:pt x="22588" y="3705"/>
                </a:lnTo>
                <a:lnTo>
                  <a:pt x="23365" y="3884"/>
                </a:lnTo>
                <a:lnTo>
                  <a:pt x="24082" y="4064"/>
                </a:lnTo>
                <a:lnTo>
                  <a:pt x="24739" y="4303"/>
                </a:lnTo>
                <a:lnTo>
                  <a:pt x="25396" y="4601"/>
                </a:lnTo>
                <a:lnTo>
                  <a:pt x="26054" y="4900"/>
                </a:lnTo>
                <a:lnTo>
                  <a:pt x="26651" y="5259"/>
                </a:lnTo>
                <a:lnTo>
                  <a:pt x="27249" y="5677"/>
                </a:lnTo>
                <a:lnTo>
                  <a:pt x="27846" y="6095"/>
                </a:lnTo>
                <a:lnTo>
                  <a:pt x="28384" y="6514"/>
                </a:lnTo>
                <a:lnTo>
                  <a:pt x="29460" y="7529"/>
                </a:lnTo>
                <a:lnTo>
                  <a:pt x="30416" y="8605"/>
                </a:lnTo>
                <a:lnTo>
                  <a:pt x="31252" y="9740"/>
                </a:lnTo>
                <a:lnTo>
                  <a:pt x="32029" y="10936"/>
                </a:lnTo>
                <a:lnTo>
                  <a:pt x="32806" y="12370"/>
                </a:lnTo>
                <a:lnTo>
                  <a:pt x="33463" y="13804"/>
                </a:lnTo>
                <a:lnTo>
                  <a:pt x="34001" y="15357"/>
                </a:lnTo>
                <a:lnTo>
                  <a:pt x="34240" y="16134"/>
                </a:lnTo>
                <a:lnTo>
                  <a:pt x="34419" y="16911"/>
                </a:lnTo>
                <a:lnTo>
                  <a:pt x="34599" y="17688"/>
                </a:lnTo>
                <a:lnTo>
                  <a:pt x="34659" y="18465"/>
                </a:lnTo>
                <a:lnTo>
                  <a:pt x="34778" y="19241"/>
                </a:lnTo>
                <a:lnTo>
                  <a:pt x="34778" y="20078"/>
                </a:lnTo>
                <a:lnTo>
                  <a:pt x="34718" y="20855"/>
                </a:lnTo>
                <a:lnTo>
                  <a:pt x="34659" y="21691"/>
                </a:lnTo>
                <a:lnTo>
                  <a:pt x="34539" y="22468"/>
                </a:lnTo>
                <a:lnTo>
                  <a:pt x="34419" y="23245"/>
                </a:lnTo>
                <a:lnTo>
                  <a:pt x="34180" y="23962"/>
                </a:lnTo>
                <a:lnTo>
                  <a:pt x="33941" y="24619"/>
                </a:lnTo>
                <a:lnTo>
                  <a:pt x="33702" y="25277"/>
                </a:lnTo>
                <a:lnTo>
                  <a:pt x="33404" y="25934"/>
                </a:lnTo>
                <a:lnTo>
                  <a:pt x="33045" y="26532"/>
                </a:lnTo>
                <a:lnTo>
                  <a:pt x="32687" y="27189"/>
                </a:lnTo>
                <a:lnTo>
                  <a:pt x="31850" y="28324"/>
                </a:lnTo>
                <a:lnTo>
                  <a:pt x="30894" y="29519"/>
                </a:lnTo>
                <a:lnTo>
                  <a:pt x="29878" y="30595"/>
                </a:lnTo>
                <a:lnTo>
                  <a:pt x="29400" y="31013"/>
                </a:lnTo>
                <a:lnTo>
                  <a:pt x="29161" y="31252"/>
                </a:lnTo>
                <a:lnTo>
                  <a:pt x="28982" y="31491"/>
                </a:lnTo>
                <a:lnTo>
                  <a:pt x="28683" y="31910"/>
                </a:lnTo>
                <a:lnTo>
                  <a:pt x="28563" y="32149"/>
                </a:lnTo>
                <a:lnTo>
                  <a:pt x="28623" y="32208"/>
                </a:lnTo>
                <a:lnTo>
                  <a:pt x="28683" y="32149"/>
                </a:lnTo>
                <a:lnTo>
                  <a:pt x="29639" y="31312"/>
                </a:lnTo>
                <a:lnTo>
                  <a:pt x="30535" y="30416"/>
                </a:lnTo>
                <a:lnTo>
                  <a:pt x="31372" y="29519"/>
                </a:lnTo>
                <a:lnTo>
                  <a:pt x="32149" y="28623"/>
                </a:lnTo>
                <a:lnTo>
                  <a:pt x="32806" y="27607"/>
                </a:lnTo>
                <a:lnTo>
                  <a:pt x="33404" y="26651"/>
                </a:lnTo>
                <a:lnTo>
                  <a:pt x="33941" y="25576"/>
                </a:lnTo>
                <a:lnTo>
                  <a:pt x="34360" y="24560"/>
                </a:lnTo>
                <a:lnTo>
                  <a:pt x="34718" y="23424"/>
                </a:lnTo>
                <a:lnTo>
                  <a:pt x="35017" y="22349"/>
                </a:lnTo>
                <a:lnTo>
                  <a:pt x="35196" y="21213"/>
                </a:lnTo>
                <a:lnTo>
                  <a:pt x="35256" y="20018"/>
                </a:lnTo>
                <a:lnTo>
                  <a:pt x="35256" y="18823"/>
                </a:lnTo>
                <a:lnTo>
                  <a:pt x="35137" y="17628"/>
                </a:lnTo>
                <a:lnTo>
                  <a:pt x="34957" y="16433"/>
                </a:lnTo>
                <a:lnTo>
                  <a:pt x="34599" y="15178"/>
                </a:lnTo>
                <a:lnTo>
                  <a:pt x="34240" y="13983"/>
                </a:lnTo>
                <a:lnTo>
                  <a:pt x="33762" y="12788"/>
                </a:lnTo>
                <a:lnTo>
                  <a:pt x="33224" y="11593"/>
                </a:lnTo>
                <a:lnTo>
                  <a:pt x="32567" y="10457"/>
                </a:lnTo>
                <a:lnTo>
                  <a:pt x="31850" y="9322"/>
                </a:lnTo>
                <a:lnTo>
                  <a:pt x="31133" y="8306"/>
                </a:lnTo>
                <a:lnTo>
                  <a:pt x="30296" y="7290"/>
                </a:lnTo>
                <a:lnTo>
                  <a:pt x="29400" y="6334"/>
                </a:lnTo>
                <a:lnTo>
                  <a:pt x="28444" y="5498"/>
                </a:lnTo>
                <a:lnTo>
                  <a:pt x="27368" y="4781"/>
                </a:lnTo>
                <a:lnTo>
                  <a:pt x="26293" y="4123"/>
                </a:lnTo>
                <a:lnTo>
                  <a:pt x="25157" y="3526"/>
                </a:lnTo>
                <a:lnTo>
                  <a:pt x="23962" y="3108"/>
                </a:lnTo>
                <a:lnTo>
                  <a:pt x="23365" y="2928"/>
                </a:lnTo>
                <a:lnTo>
                  <a:pt x="22767" y="2809"/>
                </a:lnTo>
                <a:lnTo>
                  <a:pt x="22110" y="2749"/>
                </a:lnTo>
                <a:lnTo>
                  <a:pt x="21453" y="2689"/>
                </a:lnTo>
                <a:lnTo>
                  <a:pt x="20795" y="2630"/>
                </a:lnTo>
                <a:close/>
                <a:moveTo>
                  <a:pt x="21094" y="0"/>
                </a:moveTo>
                <a:lnTo>
                  <a:pt x="20915" y="60"/>
                </a:lnTo>
                <a:lnTo>
                  <a:pt x="20855" y="239"/>
                </a:lnTo>
                <a:lnTo>
                  <a:pt x="20855" y="419"/>
                </a:lnTo>
                <a:lnTo>
                  <a:pt x="20915" y="598"/>
                </a:lnTo>
                <a:lnTo>
                  <a:pt x="21034" y="777"/>
                </a:lnTo>
                <a:lnTo>
                  <a:pt x="21273" y="897"/>
                </a:lnTo>
                <a:lnTo>
                  <a:pt x="21453" y="1016"/>
                </a:lnTo>
                <a:lnTo>
                  <a:pt x="22349" y="1255"/>
                </a:lnTo>
                <a:lnTo>
                  <a:pt x="23185" y="1494"/>
                </a:lnTo>
                <a:lnTo>
                  <a:pt x="24022" y="1853"/>
                </a:lnTo>
                <a:lnTo>
                  <a:pt x="24859" y="2152"/>
                </a:lnTo>
                <a:lnTo>
                  <a:pt x="25635" y="2570"/>
                </a:lnTo>
                <a:lnTo>
                  <a:pt x="26412" y="2988"/>
                </a:lnTo>
                <a:lnTo>
                  <a:pt x="27189" y="3406"/>
                </a:lnTo>
                <a:lnTo>
                  <a:pt x="27966" y="3884"/>
                </a:lnTo>
                <a:lnTo>
                  <a:pt x="28683" y="4422"/>
                </a:lnTo>
                <a:lnTo>
                  <a:pt x="29340" y="4900"/>
                </a:lnTo>
                <a:lnTo>
                  <a:pt x="29998" y="5498"/>
                </a:lnTo>
                <a:lnTo>
                  <a:pt x="30655" y="6036"/>
                </a:lnTo>
                <a:lnTo>
                  <a:pt x="31252" y="6633"/>
                </a:lnTo>
                <a:lnTo>
                  <a:pt x="31790" y="7290"/>
                </a:lnTo>
                <a:lnTo>
                  <a:pt x="32328" y="7948"/>
                </a:lnTo>
                <a:lnTo>
                  <a:pt x="32866" y="8605"/>
                </a:lnTo>
                <a:lnTo>
                  <a:pt x="33344" y="9322"/>
                </a:lnTo>
                <a:lnTo>
                  <a:pt x="33822" y="10039"/>
                </a:lnTo>
                <a:lnTo>
                  <a:pt x="34240" y="10756"/>
                </a:lnTo>
                <a:lnTo>
                  <a:pt x="34599" y="11533"/>
                </a:lnTo>
                <a:lnTo>
                  <a:pt x="34957" y="12310"/>
                </a:lnTo>
                <a:lnTo>
                  <a:pt x="35316" y="13087"/>
                </a:lnTo>
                <a:lnTo>
                  <a:pt x="35555" y="13923"/>
                </a:lnTo>
                <a:lnTo>
                  <a:pt x="35794" y="14760"/>
                </a:lnTo>
                <a:lnTo>
                  <a:pt x="35973" y="15596"/>
                </a:lnTo>
                <a:lnTo>
                  <a:pt x="36152" y="16373"/>
                </a:lnTo>
                <a:lnTo>
                  <a:pt x="36272" y="17210"/>
                </a:lnTo>
                <a:lnTo>
                  <a:pt x="36332" y="18106"/>
                </a:lnTo>
                <a:lnTo>
                  <a:pt x="36391" y="18943"/>
                </a:lnTo>
                <a:lnTo>
                  <a:pt x="36391" y="19779"/>
                </a:lnTo>
                <a:lnTo>
                  <a:pt x="36332" y="20676"/>
                </a:lnTo>
                <a:lnTo>
                  <a:pt x="36272" y="21512"/>
                </a:lnTo>
                <a:lnTo>
                  <a:pt x="36152" y="22349"/>
                </a:lnTo>
                <a:lnTo>
                  <a:pt x="36033" y="23185"/>
                </a:lnTo>
                <a:lnTo>
                  <a:pt x="35854" y="24022"/>
                </a:lnTo>
                <a:lnTo>
                  <a:pt x="35615" y="24858"/>
                </a:lnTo>
                <a:lnTo>
                  <a:pt x="35376" y="25695"/>
                </a:lnTo>
                <a:lnTo>
                  <a:pt x="35077" y="26532"/>
                </a:lnTo>
                <a:lnTo>
                  <a:pt x="34778" y="27308"/>
                </a:lnTo>
                <a:lnTo>
                  <a:pt x="34419" y="28085"/>
                </a:lnTo>
                <a:lnTo>
                  <a:pt x="34061" y="28862"/>
                </a:lnTo>
                <a:lnTo>
                  <a:pt x="33583" y="29579"/>
                </a:lnTo>
                <a:lnTo>
                  <a:pt x="33165" y="30296"/>
                </a:lnTo>
                <a:lnTo>
                  <a:pt x="32687" y="31013"/>
                </a:lnTo>
                <a:lnTo>
                  <a:pt x="32149" y="31671"/>
                </a:lnTo>
                <a:lnTo>
                  <a:pt x="31611" y="32268"/>
                </a:lnTo>
                <a:lnTo>
                  <a:pt x="31013" y="32866"/>
                </a:lnTo>
                <a:lnTo>
                  <a:pt x="30416" y="33463"/>
                </a:lnTo>
                <a:lnTo>
                  <a:pt x="29759" y="34001"/>
                </a:lnTo>
                <a:lnTo>
                  <a:pt x="29101" y="34479"/>
                </a:lnTo>
                <a:lnTo>
                  <a:pt x="28384" y="34957"/>
                </a:lnTo>
                <a:lnTo>
                  <a:pt x="27667" y="35375"/>
                </a:lnTo>
                <a:lnTo>
                  <a:pt x="26890" y="35734"/>
                </a:lnTo>
                <a:lnTo>
                  <a:pt x="26054" y="36092"/>
                </a:lnTo>
                <a:lnTo>
                  <a:pt x="25277" y="36331"/>
                </a:lnTo>
                <a:lnTo>
                  <a:pt x="24381" y="36571"/>
                </a:lnTo>
                <a:lnTo>
                  <a:pt x="23484" y="36810"/>
                </a:lnTo>
                <a:lnTo>
                  <a:pt x="22588" y="36929"/>
                </a:lnTo>
                <a:lnTo>
                  <a:pt x="21632" y="37049"/>
                </a:lnTo>
                <a:lnTo>
                  <a:pt x="20676" y="37108"/>
                </a:lnTo>
                <a:lnTo>
                  <a:pt x="19720" y="37168"/>
                </a:lnTo>
                <a:lnTo>
                  <a:pt x="18704" y="37108"/>
                </a:lnTo>
                <a:lnTo>
                  <a:pt x="17748" y="37049"/>
                </a:lnTo>
                <a:lnTo>
                  <a:pt x="16732" y="36989"/>
                </a:lnTo>
                <a:lnTo>
                  <a:pt x="15776" y="36869"/>
                </a:lnTo>
                <a:lnTo>
                  <a:pt x="14760" y="36690"/>
                </a:lnTo>
                <a:lnTo>
                  <a:pt x="13804" y="36451"/>
                </a:lnTo>
                <a:lnTo>
                  <a:pt x="12848" y="36212"/>
                </a:lnTo>
                <a:lnTo>
                  <a:pt x="11892" y="35913"/>
                </a:lnTo>
                <a:lnTo>
                  <a:pt x="10995" y="35555"/>
                </a:lnTo>
                <a:lnTo>
                  <a:pt x="10039" y="35136"/>
                </a:lnTo>
                <a:lnTo>
                  <a:pt x="9143" y="34718"/>
                </a:lnTo>
                <a:lnTo>
                  <a:pt x="8306" y="34300"/>
                </a:lnTo>
                <a:lnTo>
                  <a:pt x="7470" y="33762"/>
                </a:lnTo>
                <a:lnTo>
                  <a:pt x="6693" y="33224"/>
                </a:lnTo>
                <a:lnTo>
                  <a:pt x="5916" y="32686"/>
                </a:lnTo>
                <a:lnTo>
                  <a:pt x="5199" y="32089"/>
                </a:lnTo>
                <a:lnTo>
                  <a:pt x="4542" y="31432"/>
                </a:lnTo>
                <a:lnTo>
                  <a:pt x="3885" y="30714"/>
                </a:lnTo>
                <a:lnTo>
                  <a:pt x="3347" y="29997"/>
                </a:lnTo>
                <a:lnTo>
                  <a:pt x="2809" y="29221"/>
                </a:lnTo>
                <a:lnTo>
                  <a:pt x="2331" y="28384"/>
                </a:lnTo>
                <a:lnTo>
                  <a:pt x="1913" y="27547"/>
                </a:lnTo>
                <a:lnTo>
                  <a:pt x="1554" y="26711"/>
                </a:lnTo>
                <a:lnTo>
                  <a:pt x="1255" y="25755"/>
                </a:lnTo>
                <a:lnTo>
                  <a:pt x="1076" y="24799"/>
                </a:lnTo>
                <a:lnTo>
                  <a:pt x="956" y="23843"/>
                </a:lnTo>
                <a:lnTo>
                  <a:pt x="837" y="22767"/>
                </a:lnTo>
                <a:lnTo>
                  <a:pt x="837" y="21751"/>
                </a:lnTo>
                <a:lnTo>
                  <a:pt x="897" y="20735"/>
                </a:lnTo>
                <a:lnTo>
                  <a:pt x="1016" y="19660"/>
                </a:lnTo>
                <a:lnTo>
                  <a:pt x="1196" y="18644"/>
                </a:lnTo>
                <a:lnTo>
                  <a:pt x="1375" y="17628"/>
                </a:lnTo>
                <a:lnTo>
                  <a:pt x="1674" y="16553"/>
                </a:lnTo>
                <a:lnTo>
                  <a:pt x="1972" y="15596"/>
                </a:lnTo>
                <a:lnTo>
                  <a:pt x="2331" y="14581"/>
                </a:lnTo>
                <a:lnTo>
                  <a:pt x="2749" y="13625"/>
                </a:lnTo>
                <a:lnTo>
                  <a:pt x="3167" y="12668"/>
                </a:lnTo>
                <a:lnTo>
                  <a:pt x="3705" y="11712"/>
                </a:lnTo>
                <a:lnTo>
                  <a:pt x="4243" y="10816"/>
                </a:lnTo>
                <a:lnTo>
                  <a:pt x="4781" y="9920"/>
                </a:lnTo>
                <a:lnTo>
                  <a:pt x="5438" y="9083"/>
                </a:lnTo>
                <a:lnTo>
                  <a:pt x="6095" y="8306"/>
                </a:lnTo>
                <a:lnTo>
                  <a:pt x="6813" y="7529"/>
                </a:lnTo>
                <a:lnTo>
                  <a:pt x="7530" y="6812"/>
                </a:lnTo>
                <a:lnTo>
                  <a:pt x="8306" y="6155"/>
                </a:lnTo>
                <a:lnTo>
                  <a:pt x="9143" y="5558"/>
                </a:lnTo>
                <a:lnTo>
                  <a:pt x="9980" y="4960"/>
                </a:lnTo>
                <a:lnTo>
                  <a:pt x="10816" y="4422"/>
                </a:lnTo>
                <a:lnTo>
                  <a:pt x="11712" y="3944"/>
                </a:lnTo>
                <a:lnTo>
                  <a:pt x="12669" y="3526"/>
                </a:lnTo>
                <a:lnTo>
                  <a:pt x="13625" y="3108"/>
                </a:lnTo>
                <a:lnTo>
                  <a:pt x="14640" y="2809"/>
                </a:lnTo>
                <a:lnTo>
                  <a:pt x="15656" y="2510"/>
                </a:lnTo>
                <a:lnTo>
                  <a:pt x="16672" y="2271"/>
                </a:lnTo>
                <a:lnTo>
                  <a:pt x="17748" y="2092"/>
                </a:lnTo>
                <a:lnTo>
                  <a:pt x="19959" y="1972"/>
                </a:lnTo>
                <a:lnTo>
                  <a:pt x="21273" y="1912"/>
                </a:lnTo>
                <a:lnTo>
                  <a:pt x="21751" y="1853"/>
                </a:lnTo>
                <a:lnTo>
                  <a:pt x="21871" y="1793"/>
                </a:lnTo>
                <a:lnTo>
                  <a:pt x="21871" y="1673"/>
                </a:lnTo>
                <a:lnTo>
                  <a:pt x="21811" y="1614"/>
                </a:lnTo>
                <a:lnTo>
                  <a:pt x="21453" y="1554"/>
                </a:lnTo>
                <a:lnTo>
                  <a:pt x="20915" y="1494"/>
                </a:lnTo>
                <a:lnTo>
                  <a:pt x="20198" y="1494"/>
                </a:lnTo>
                <a:lnTo>
                  <a:pt x="19301" y="1554"/>
                </a:lnTo>
                <a:lnTo>
                  <a:pt x="18286" y="1614"/>
                </a:lnTo>
                <a:lnTo>
                  <a:pt x="17150" y="1793"/>
                </a:lnTo>
                <a:lnTo>
                  <a:pt x="15955" y="2032"/>
                </a:lnTo>
                <a:lnTo>
                  <a:pt x="14700" y="2331"/>
                </a:lnTo>
                <a:lnTo>
                  <a:pt x="13386" y="2689"/>
                </a:lnTo>
                <a:lnTo>
                  <a:pt x="12071" y="3167"/>
                </a:lnTo>
                <a:lnTo>
                  <a:pt x="10816" y="3705"/>
                </a:lnTo>
                <a:lnTo>
                  <a:pt x="9561" y="4303"/>
                </a:lnTo>
                <a:lnTo>
                  <a:pt x="8426" y="5080"/>
                </a:lnTo>
                <a:lnTo>
                  <a:pt x="7888" y="5438"/>
                </a:lnTo>
                <a:lnTo>
                  <a:pt x="7350" y="5856"/>
                </a:lnTo>
                <a:lnTo>
                  <a:pt x="6872" y="6334"/>
                </a:lnTo>
                <a:lnTo>
                  <a:pt x="6454" y="6812"/>
                </a:lnTo>
                <a:lnTo>
                  <a:pt x="5677" y="7768"/>
                </a:lnTo>
                <a:lnTo>
                  <a:pt x="4900" y="8725"/>
                </a:lnTo>
                <a:lnTo>
                  <a:pt x="4243" y="9800"/>
                </a:lnTo>
                <a:lnTo>
                  <a:pt x="3526" y="10816"/>
                </a:lnTo>
                <a:lnTo>
                  <a:pt x="2928" y="11951"/>
                </a:lnTo>
                <a:lnTo>
                  <a:pt x="2331" y="13087"/>
                </a:lnTo>
                <a:lnTo>
                  <a:pt x="1793" y="14222"/>
                </a:lnTo>
                <a:lnTo>
                  <a:pt x="1315" y="15417"/>
                </a:lnTo>
                <a:lnTo>
                  <a:pt x="956" y="16612"/>
                </a:lnTo>
                <a:lnTo>
                  <a:pt x="598" y="17867"/>
                </a:lnTo>
                <a:lnTo>
                  <a:pt x="299" y="19062"/>
                </a:lnTo>
                <a:lnTo>
                  <a:pt x="120" y="20317"/>
                </a:lnTo>
                <a:lnTo>
                  <a:pt x="0" y="21512"/>
                </a:lnTo>
                <a:lnTo>
                  <a:pt x="0" y="22767"/>
                </a:lnTo>
                <a:lnTo>
                  <a:pt x="0" y="23962"/>
                </a:lnTo>
                <a:lnTo>
                  <a:pt x="180" y="25217"/>
                </a:lnTo>
                <a:lnTo>
                  <a:pt x="419" y="26412"/>
                </a:lnTo>
                <a:lnTo>
                  <a:pt x="777" y="27607"/>
                </a:lnTo>
                <a:lnTo>
                  <a:pt x="1255" y="28743"/>
                </a:lnTo>
                <a:lnTo>
                  <a:pt x="1853" y="29758"/>
                </a:lnTo>
                <a:lnTo>
                  <a:pt x="2510" y="30774"/>
                </a:lnTo>
                <a:lnTo>
                  <a:pt x="3227" y="31730"/>
                </a:lnTo>
                <a:lnTo>
                  <a:pt x="4064" y="32627"/>
                </a:lnTo>
                <a:lnTo>
                  <a:pt x="4900" y="33403"/>
                </a:lnTo>
                <a:lnTo>
                  <a:pt x="5856" y="34180"/>
                </a:lnTo>
                <a:lnTo>
                  <a:pt x="6872" y="34897"/>
                </a:lnTo>
                <a:lnTo>
                  <a:pt x="7948" y="35555"/>
                </a:lnTo>
                <a:lnTo>
                  <a:pt x="9083" y="36092"/>
                </a:lnTo>
                <a:lnTo>
                  <a:pt x="10219" y="36630"/>
                </a:lnTo>
                <a:lnTo>
                  <a:pt x="11414" y="37049"/>
                </a:lnTo>
                <a:lnTo>
                  <a:pt x="12609" y="37407"/>
                </a:lnTo>
                <a:lnTo>
                  <a:pt x="13864" y="37766"/>
                </a:lnTo>
                <a:lnTo>
                  <a:pt x="15119" y="38005"/>
                </a:lnTo>
                <a:lnTo>
                  <a:pt x="16433" y="38184"/>
                </a:lnTo>
                <a:lnTo>
                  <a:pt x="17688" y="38303"/>
                </a:lnTo>
                <a:lnTo>
                  <a:pt x="20257" y="38303"/>
                </a:lnTo>
                <a:lnTo>
                  <a:pt x="21512" y="38184"/>
                </a:lnTo>
                <a:lnTo>
                  <a:pt x="22767" y="38064"/>
                </a:lnTo>
                <a:lnTo>
                  <a:pt x="24022" y="37825"/>
                </a:lnTo>
                <a:lnTo>
                  <a:pt x="25217" y="37467"/>
                </a:lnTo>
                <a:lnTo>
                  <a:pt x="26353" y="37108"/>
                </a:lnTo>
                <a:lnTo>
                  <a:pt x="27488" y="36630"/>
                </a:lnTo>
                <a:lnTo>
                  <a:pt x="28563" y="36092"/>
                </a:lnTo>
                <a:lnTo>
                  <a:pt x="29579" y="35495"/>
                </a:lnTo>
                <a:lnTo>
                  <a:pt x="30595" y="34838"/>
                </a:lnTo>
                <a:lnTo>
                  <a:pt x="31491" y="34061"/>
                </a:lnTo>
                <a:lnTo>
                  <a:pt x="32328" y="33224"/>
                </a:lnTo>
                <a:lnTo>
                  <a:pt x="33165" y="32268"/>
                </a:lnTo>
                <a:lnTo>
                  <a:pt x="33882" y="31252"/>
                </a:lnTo>
                <a:lnTo>
                  <a:pt x="34599" y="30177"/>
                </a:lnTo>
                <a:lnTo>
                  <a:pt x="35196" y="29041"/>
                </a:lnTo>
                <a:lnTo>
                  <a:pt x="35734" y="27906"/>
                </a:lnTo>
                <a:lnTo>
                  <a:pt x="36212" y="26711"/>
                </a:lnTo>
                <a:lnTo>
                  <a:pt x="36630" y="25516"/>
                </a:lnTo>
                <a:lnTo>
                  <a:pt x="36929" y="24261"/>
                </a:lnTo>
                <a:lnTo>
                  <a:pt x="37168" y="23006"/>
                </a:lnTo>
                <a:lnTo>
                  <a:pt x="37347" y="21751"/>
                </a:lnTo>
                <a:lnTo>
                  <a:pt x="37467" y="20496"/>
                </a:lnTo>
                <a:lnTo>
                  <a:pt x="37467" y="19241"/>
                </a:lnTo>
                <a:lnTo>
                  <a:pt x="37407" y="17927"/>
                </a:lnTo>
                <a:lnTo>
                  <a:pt x="37288" y="16672"/>
                </a:lnTo>
                <a:lnTo>
                  <a:pt x="37108" y="15417"/>
                </a:lnTo>
                <a:lnTo>
                  <a:pt x="36810" y="14162"/>
                </a:lnTo>
                <a:lnTo>
                  <a:pt x="36571" y="13385"/>
                </a:lnTo>
                <a:lnTo>
                  <a:pt x="36272" y="12609"/>
                </a:lnTo>
                <a:lnTo>
                  <a:pt x="35973" y="11832"/>
                </a:lnTo>
                <a:lnTo>
                  <a:pt x="35615" y="11055"/>
                </a:lnTo>
                <a:lnTo>
                  <a:pt x="35256" y="10338"/>
                </a:lnTo>
                <a:lnTo>
                  <a:pt x="34898" y="9621"/>
                </a:lnTo>
                <a:lnTo>
                  <a:pt x="34001" y="8187"/>
                </a:lnTo>
                <a:lnTo>
                  <a:pt x="32985" y="6872"/>
                </a:lnTo>
                <a:lnTo>
                  <a:pt x="31850" y="5677"/>
                </a:lnTo>
                <a:lnTo>
                  <a:pt x="30655" y="4542"/>
                </a:lnTo>
                <a:lnTo>
                  <a:pt x="29340" y="3526"/>
                </a:lnTo>
                <a:lnTo>
                  <a:pt x="28085" y="2630"/>
                </a:lnTo>
                <a:lnTo>
                  <a:pt x="26771" y="1912"/>
                </a:lnTo>
                <a:lnTo>
                  <a:pt x="25396" y="1255"/>
                </a:lnTo>
                <a:lnTo>
                  <a:pt x="23962" y="717"/>
                </a:lnTo>
                <a:lnTo>
                  <a:pt x="22648" y="299"/>
                </a:lnTo>
                <a:lnTo>
                  <a:pt x="21333"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rot="-548659">
            <a:off x="8473306" y="4038279"/>
            <a:ext cx="765854" cy="573511"/>
          </a:xfrm>
          <a:custGeom>
            <a:avLst/>
            <a:gdLst/>
            <a:ahLst/>
            <a:cxnLst/>
            <a:rect l="l" t="t" r="r" b="b"/>
            <a:pathLst>
              <a:path w="38304" h="28684" extrusionOk="0">
                <a:moveTo>
                  <a:pt x="33404" y="2690"/>
                </a:moveTo>
                <a:lnTo>
                  <a:pt x="34061" y="5200"/>
                </a:lnTo>
                <a:lnTo>
                  <a:pt x="34778" y="7769"/>
                </a:lnTo>
                <a:lnTo>
                  <a:pt x="35017" y="9084"/>
                </a:lnTo>
                <a:lnTo>
                  <a:pt x="35256" y="10398"/>
                </a:lnTo>
                <a:lnTo>
                  <a:pt x="35316" y="11713"/>
                </a:lnTo>
                <a:lnTo>
                  <a:pt x="35316" y="12370"/>
                </a:lnTo>
                <a:lnTo>
                  <a:pt x="35316" y="12968"/>
                </a:lnTo>
                <a:lnTo>
                  <a:pt x="33344" y="12251"/>
                </a:lnTo>
                <a:lnTo>
                  <a:pt x="31313" y="11593"/>
                </a:lnTo>
                <a:lnTo>
                  <a:pt x="29281" y="10996"/>
                </a:lnTo>
                <a:lnTo>
                  <a:pt x="27249" y="10458"/>
                </a:lnTo>
                <a:lnTo>
                  <a:pt x="25277" y="9861"/>
                </a:lnTo>
                <a:lnTo>
                  <a:pt x="23186" y="9323"/>
                </a:lnTo>
                <a:lnTo>
                  <a:pt x="22170" y="9084"/>
                </a:lnTo>
                <a:lnTo>
                  <a:pt x="21094" y="8904"/>
                </a:lnTo>
                <a:lnTo>
                  <a:pt x="20079" y="8785"/>
                </a:lnTo>
                <a:lnTo>
                  <a:pt x="19063" y="8665"/>
                </a:lnTo>
                <a:lnTo>
                  <a:pt x="26233" y="5678"/>
                </a:lnTo>
                <a:lnTo>
                  <a:pt x="33404" y="2690"/>
                </a:lnTo>
                <a:close/>
                <a:moveTo>
                  <a:pt x="17330" y="9442"/>
                </a:moveTo>
                <a:lnTo>
                  <a:pt x="17330" y="9502"/>
                </a:lnTo>
                <a:lnTo>
                  <a:pt x="17270" y="9622"/>
                </a:lnTo>
                <a:lnTo>
                  <a:pt x="17091" y="9980"/>
                </a:lnTo>
                <a:lnTo>
                  <a:pt x="16493" y="10936"/>
                </a:lnTo>
                <a:lnTo>
                  <a:pt x="15358" y="12490"/>
                </a:lnTo>
                <a:lnTo>
                  <a:pt x="14223" y="14342"/>
                </a:lnTo>
                <a:lnTo>
                  <a:pt x="13147" y="16195"/>
                </a:lnTo>
                <a:lnTo>
                  <a:pt x="10996" y="19959"/>
                </a:lnTo>
                <a:lnTo>
                  <a:pt x="10697" y="20676"/>
                </a:lnTo>
                <a:lnTo>
                  <a:pt x="10338" y="21513"/>
                </a:lnTo>
                <a:lnTo>
                  <a:pt x="9920" y="22349"/>
                </a:lnTo>
                <a:lnTo>
                  <a:pt x="9741" y="22708"/>
                </a:lnTo>
                <a:lnTo>
                  <a:pt x="9502" y="22947"/>
                </a:lnTo>
                <a:lnTo>
                  <a:pt x="9263" y="23126"/>
                </a:lnTo>
                <a:lnTo>
                  <a:pt x="8964" y="23186"/>
                </a:lnTo>
                <a:lnTo>
                  <a:pt x="8665" y="23186"/>
                </a:lnTo>
                <a:lnTo>
                  <a:pt x="8367" y="23126"/>
                </a:lnTo>
                <a:lnTo>
                  <a:pt x="8068" y="23007"/>
                </a:lnTo>
                <a:lnTo>
                  <a:pt x="7709" y="22827"/>
                </a:lnTo>
                <a:lnTo>
                  <a:pt x="6992" y="22349"/>
                </a:lnTo>
                <a:lnTo>
                  <a:pt x="6275" y="21812"/>
                </a:lnTo>
                <a:lnTo>
                  <a:pt x="5618" y="21274"/>
                </a:lnTo>
                <a:lnTo>
                  <a:pt x="4602" y="20318"/>
                </a:lnTo>
                <a:lnTo>
                  <a:pt x="3945" y="19660"/>
                </a:lnTo>
                <a:lnTo>
                  <a:pt x="3347" y="19003"/>
                </a:lnTo>
                <a:lnTo>
                  <a:pt x="2750" y="18286"/>
                </a:lnTo>
                <a:lnTo>
                  <a:pt x="2272" y="17509"/>
                </a:lnTo>
                <a:lnTo>
                  <a:pt x="2032" y="17031"/>
                </a:lnTo>
                <a:lnTo>
                  <a:pt x="1913" y="16673"/>
                </a:lnTo>
                <a:lnTo>
                  <a:pt x="1853" y="16493"/>
                </a:lnTo>
                <a:lnTo>
                  <a:pt x="1913" y="16314"/>
                </a:lnTo>
                <a:lnTo>
                  <a:pt x="1973" y="16195"/>
                </a:lnTo>
                <a:lnTo>
                  <a:pt x="2092" y="16015"/>
                </a:lnTo>
                <a:lnTo>
                  <a:pt x="2331" y="15836"/>
                </a:lnTo>
                <a:lnTo>
                  <a:pt x="2570" y="15657"/>
                </a:lnTo>
                <a:lnTo>
                  <a:pt x="3228" y="15418"/>
                </a:lnTo>
                <a:lnTo>
                  <a:pt x="4542" y="14999"/>
                </a:lnTo>
                <a:lnTo>
                  <a:pt x="17330" y="9442"/>
                </a:lnTo>
                <a:close/>
                <a:moveTo>
                  <a:pt x="18107" y="9263"/>
                </a:moveTo>
                <a:lnTo>
                  <a:pt x="18286" y="9323"/>
                </a:lnTo>
                <a:lnTo>
                  <a:pt x="18824" y="9382"/>
                </a:lnTo>
                <a:lnTo>
                  <a:pt x="20437" y="9622"/>
                </a:lnTo>
                <a:lnTo>
                  <a:pt x="21991" y="9920"/>
                </a:lnTo>
                <a:lnTo>
                  <a:pt x="23724" y="10219"/>
                </a:lnTo>
                <a:lnTo>
                  <a:pt x="25516" y="10637"/>
                </a:lnTo>
                <a:lnTo>
                  <a:pt x="27249" y="11115"/>
                </a:lnTo>
                <a:lnTo>
                  <a:pt x="28922" y="11593"/>
                </a:lnTo>
                <a:lnTo>
                  <a:pt x="32388" y="12669"/>
                </a:lnTo>
                <a:lnTo>
                  <a:pt x="33046" y="12908"/>
                </a:lnTo>
                <a:lnTo>
                  <a:pt x="33822" y="13267"/>
                </a:lnTo>
                <a:lnTo>
                  <a:pt x="34599" y="13446"/>
                </a:lnTo>
                <a:lnTo>
                  <a:pt x="34958" y="13506"/>
                </a:lnTo>
                <a:lnTo>
                  <a:pt x="35256" y="13506"/>
                </a:lnTo>
                <a:lnTo>
                  <a:pt x="35137" y="14043"/>
                </a:lnTo>
                <a:lnTo>
                  <a:pt x="34958" y="14641"/>
                </a:lnTo>
                <a:lnTo>
                  <a:pt x="34539" y="15776"/>
                </a:lnTo>
                <a:lnTo>
                  <a:pt x="34061" y="16852"/>
                </a:lnTo>
                <a:lnTo>
                  <a:pt x="33404" y="17868"/>
                </a:lnTo>
                <a:lnTo>
                  <a:pt x="32687" y="18884"/>
                </a:lnTo>
                <a:lnTo>
                  <a:pt x="31850" y="19780"/>
                </a:lnTo>
                <a:lnTo>
                  <a:pt x="30954" y="20676"/>
                </a:lnTo>
                <a:lnTo>
                  <a:pt x="29938" y="21453"/>
                </a:lnTo>
                <a:lnTo>
                  <a:pt x="28922" y="22230"/>
                </a:lnTo>
                <a:lnTo>
                  <a:pt x="27847" y="22887"/>
                </a:lnTo>
                <a:lnTo>
                  <a:pt x="26711" y="23544"/>
                </a:lnTo>
                <a:lnTo>
                  <a:pt x="25576" y="24082"/>
                </a:lnTo>
                <a:lnTo>
                  <a:pt x="24441" y="24501"/>
                </a:lnTo>
                <a:lnTo>
                  <a:pt x="23305" y="24919"/>
                </a:lnTo>
                <a:lnTo>
                  <a:pt x="22170" y="25218"/>
                </a:lnTo>
                <a:lnTo>
                  <a:pt x="21035" y="25457"/>
                </a:lnTo>
                <a:lnTo>
                  <a:pt x="21035" y="25457"/>
                </a:lnTo>
                <a:lnTo>
                  <a:pt x="21094" y="25277"/>
                </a:lnTo>
                <a:lnTo>
                  <a:pt x="21035" y="25098"/>
                </a:lnTo>
                <a:lnTo>
                  <a:pt x="20915" y="24979"/>
                </a:lnTo>
                <a:lnTo>
                  <a:pt x="20796" y="25038"/>
                </a:lnTo>
                <a:lnTo>
                  <a:pt x="20736" y="25038"/>
                </a:lnTo>
                <a:lnTo>
                  <a:pt x="20796" y="24919"/>
                </a:lnTo>
                <a:lnTo>
                  <a:pt x="20796" y="24680"/>
                </a:lnTo>
                <a:lnTo>
                  <a:pt x="20736" y="23963"/>
                </a:lnTo>
                <a:lnTo>
                  <a:pt x="20497" y="22887"/>
                </a:lnTo>
                <a:lnTo>
                  <a:pt x="20198" y="21752"/>
                </a:lnTo>
                <a:lnTo>
                  <a:pt x="19541" y="19421"/>
                </a:lnTo>
                <a:lnTo>
                  <a:pt x="19123" y="18107"/>
                </a:lnTo>
                <a:lnTo>
                  <a:pt x="18704" y="16195"/>
                </a:lnTo>
                <a:lnTo>
                  <a:pt x="18346" y="14282"/>
                </a:lnTo>
                <a:lnTo>
                  <a:pt x="18107" y="12370"/>
                </a:lnTo>
                <a:lnTo>
                  <a:pt x="17987" y="10458"/>
                </a:lnTo>
                <a:lnTo>
                  <a:pt x="19003" y="11713"/>
                </a:lnTo>
                <a:lnTo>
                  <a:pt x="20138" y="13028"/>
                </a:lnTo>
                <a:lnTo>
                  <a:pt x="21274" y="14223"/>
                </a:lnTo>
                <a:lnTo>
                  <a:pt x="22529" y="15418"/>
                </a:lnTo>
                <a:lnTo>
                  <a:pt x="23783" y="16613"/>
                </a:lnTo>
                <a:lnTo>
                  <a:pt x="25038" y="17688"/>
                </a:lnTo>
                <a:lnTo>
                  <a:pt x="26353" y="18764"/>
                </a:lnTo>
                <a:lnTo>
                  <a:pt x="27668" y="19840"/>
                </a:lnTo>
                <a:lnTo>
                  <a:pt x="28146" y="20198"/>
                </a:lnTo>
                <a:lnTo>
                  <a:pt x="28803" y="20736"/>
                </a:lnTo>
                <a:lnTo>
                  <a:pt x="29161" y="20915"/>
                </a:lnTo>
                <a:lnTo>
                  <a:pt x="29520" y="21095"/>
                </a:lnTo>
                <a:lnTo>
                  <a:pt x="29819" y="21095"/>
                </a:lnTo>
                <a:lnTo>
                  <a:pt x="29938" y="21035"/>
                </a:lnTo>
                <a:lnTo>
                  <a:pt x="29998" y="20975"/>
                </a:lnTo>
                <a:lnTo>
                  <a:pt x="30058" y="20855"/>
                </a:lnTo>
                <a:lnTo>
                  <a:pt x="30058" y="20736"/>
                </a:lnTo>
                <a:lnTo>
                  <a:pt x="29998" y="20437"/>
                </a:lnTo>
                <a:lnTo>
                  <a:pt x="29759" y="20198"/>
                </a:lnTo>
                <a:lnTo>
                  <a:pt x="29460" y="19899"/>
                </a:lnTo>
                <a:lnTo>
                  <a:pt x="28743" y="19421"/>
                </a:lnTo>
                <a:lnTo>
                  <a:pt x="28265" y="19123"/>
                </a:lnTo>
                <a:lnTo>
                  <a:pt x="26950" y="18107"/>
                </a:lnTo>
                <a:lnTo>
                  <a:pt x="25636" y="17091"/>
                </a:lnTo>
                <a:lnTo>
                  <a:pt x="24321" y="16015"/>
                </a:lnTo>
                <a:lnTo>
                  <a:pt x="23066" y="14880"/>
                </a:lnTo>
                <a:lnTo>
                  <a:pt x="21871" y="13745"/>
                </a:lnTo>
                <a:lnTo>
                  <a:pt x="20676" y="12550"/>
                </a:lnTo>
                <a:lnTo>
                  <a:pt x="19481" y="11295"/>
                </a:lnTo>
                <a:lnTo>
                  <a:pt x="18943" y="10697"/>
                </a:lnTo>
                <a:lnTo>
                  <a:pt x="18465" y="10040"/>
                </a:lnTo>
                <a:lnTo>
                  <a:pt x="18047" y="9502"/>
                </a:lnTo>
                <a:lnTo>
                  <a:pt x="17987" y="9382"/>
                </a:lnTo>
                <a:lnTo>
                  <a:pt x="17987" y="9263"/>
                </a:lnTo>
                <a:close/>
                <a:moveTo>
                  <a:pt x="17509" y="9861"/>
                </a:moveTo>
                <a:lnTo>
                  <a:pt x="17390" y="10876"/>
                </a:lnTo>
                <a:lnTo>
                  <a:pt x="17390" y="11832"/>
                </a:lnTo>
                <a:lnTo>
                  <a:pt x="17390" y="12848"/>
                </a:lnTo>
                <a:lnTo>
                  <a:pt x="17509" y="13804"/>
                </a:lnTo>
                <a:lnTo>
                  <a:pt x="17629" y="14820"/>
                </a:lnTo>
                <a:lnTo>
                  <a:pt x="17808" y="15776"/>
                </a:lnTo>
                <a:lnTo>
                  <a:pt x="18286" y="17748"/>
                </a:lnTo>
                <a:lnTo>
                  <a:pt x="19302" y="21692"/>
                </a:lnTo>
                <a:lnTo>
                  <a:pt x="19780" y="23604"/>
                </a:lnTo>
                <a:lnTo>
                  <a:pt x="19959" y="24620"/>
                </a:lnTo>
                <a:lnTo>
                  <a:pt x="20138" y="25576"/>
                </a:lnTo>
                <a:lnTo>
                  <a:pt x="18764" y="25696"/>
                </a:lnTo>
                <a:lnTo>
                  <a:pt x="17449" y="25696"/>
                </a:lnTo>
                <a:lnTo>
                  <a:pt x="16135" y="25576"/>
                </a:lnTo>
                <a:lnTo>
                  <a:pt x="14820" y="25457"/>
                </a:lnTo>
                <a:lnTo>
                  <a:pt x="13506" y="25158"/>
                </a:lnTo>
                <a:lnTo>
                  <a:pt x="12191" y="24799"/>
                </a:lnTo>
                <a:lnTo>
                  <a:pt x="10936" y="24321"/>
                </a:lnTo>
                <a:lnTo>
                  <a:pt x="9741" y="23843"/>
                </a:lnTo>
                <a:lnTo>
                  <a:pt x="9980" y="23544"/>
                </a:lnTo>
                <a:lnTo>
                  <a:pt x="10219" y="23186"/>
                </a:lnTo>
                <a:lnTo>
                  <a:pt x="10637" y="22409"/>
                </a:lnTo>
                <a:lnTo>
                  <a:pt x="10996" y="21573"/>
                </a:lnTo>
                <a:lnTo>
                  <a:pt x="11354" y="20855"/>
                </a:lnTo>
                <a:lnTo>
                  <a:pt x="13386" y="17031"/>
                </a:lnTo>
                <a:lnTo>
                  <a:pt x="15418" y="13446"/>
                </a:lnTo>
                <a:lnTo>
                  <a:pt x="17509" y="9861"/>
                </a:lnTo>
                <a:close/>
                <a:moveTo>
                  <a:pt x="35256" y="1973"/>
                </a:moveTo>
                <a:lnTo>
                  <a:pt x="35735" y="3228"/>
                </a:lnTo>
                <a:lnTo>
                  <a:pt x="36213" y="4542"/>
                </a:lnTo>
                <a:lnTo>
                  <a:pt x="36631" y="5857"/>
                </a:lnTo>
                <a:lnTo>
                  <a:pt x="36989" y="7231"/>
                </a:lnTo>
                <a:lnTo>
                  <a:pt x="37228" y="8546"/>
                </a:lnTo>
                <a:lnTo>
                  <a:pt x="37408" y="9920"/>
                </a:lnTo>
                <a:lnTo>
                  <a:pt x="37467" y="11295"/>
                </a:lnTo>
                <a:lnTo>
                  <a:pt x="37348" y="12729"/>
                </a:lnTo>
                <a:lnTo>
                  <a:pt x="37288" y="13386"/>
                </a:lnTo>
                <a:lnTo>
                  <a:pt x="37169" y="14043"/>
                </a:lnTo>
                <a:lnTo>
                  <a:pt x="36989" y="14760"/>
                </a:lnTo>
                <a:lnTo>
                  <a:pt x="36750" y="15418"/>
                </a:lnTo>
                <a:lnTo>
                  <a:pt x="36511" y="16075"/>
                </a:lnTo>
                <a:lnTo>
                  <a:pt x="36213" y="16732"/>
                </a:lnTo>
                <a:lnTo>
                  <a:pt x="35495" y="17987"/>
                </a:lnTo>
                <a:lnTo>
                  <a:pt x="34659" y="19182"/>
                </a:lnTo>
                <a:lnTo>
                  <a:pt x="33763" y="20377"/>
                </a:lnTo>
                <a:lnTo>
                  <a:pt x="32687" y="21453"/>
                </a:lnTo>
                <a:lnTo>
                  <a:pt x="31611" y="22469"/>
                </a:lnTo>
                <a:lnTo>
                  <a:pt x="30416" y="23425"/>
                </a:lnTo>
                <a:lnTo>
                  <a:pt x="29161" y="24321"/>
                </a:lnTo>
                <a:lnTo>
                  <a:pt x="27847" y="25098"/>
                </a:lnTo>
                <a:lnTo>
                  <a:pt x="26532" y="25815"/>
                </a:lnTo>
                <a:lnTo>
                  <a:pt x="25158" y="26413"/>
                </a:lnTo>
                <a:lnTo>
                  <a:pt x="23843" y="26891"/>
                </a:lnTo>
                <a:lnTo>
                  <a:pt x="22469" y="27309"/>
                </a:lnTo>
                <a:lnTo>
                  <a:pt x="21154" y="27548"/>
                </a:lnTo>
                <a:lnTo>
                  <a:pt x="20437" y="27668"/>
                </a:lnTo>
                <a:lnTo>
                  <a:pt x="19660" y="27727"/>
                </a:lnTo>
                <a:lnTo>
                  <a:pt x="18107" y="27727"/>
                </a:lnTo>
                <a:lnTo>
                  <a:pt x="16553" y="27548"/>
                </a:lnTo>
                <a:lnTo>
                  <a:pt x="14999" y="27309"/>
                </a:lnTo>
                <a:lnTo>
                  <a:pt x="13506" y="26951"/>
                </a:lnTo>
                <a:lnTo>
                  <a:pt x="12012" y="26472"/>
                </a:lnTo>
                <a:lnTo>
                  <a:pt x="10578" y="25994"/>
                </a:lnTo>
                <a:lnTo>
                  <a:pt x="9143" y="25397"/>
                </a:lnTo>
                <a:lnTo>
                  <a:pt x="8367" y="25038"/>
                </a:lnTo>
                <a:lnTo>
                  <a:pt x="7650" y="24680"/>
                </a:lnTo>
                <a:lnTo>
                  <a:pt x="6932" y="24262"/>
                </a:lnTo>
                <a:lnTo>
                  <a:pt x="6335" y="23843"/>
                </a:lnTo>
                <a:lnTo>
                  <a:pt x="5678" y="23365"/>
                </a:lnTo>
                <a:lnTo>
                  <a:pt x="5140" y="22827"/>
                </a:lnTo>
                <a:lnTo>
                  <a:pt x="4602" y="22290"/>
                </a:lnTo>
                <a:lnTo>
                  <a:pt x="4064" y="21752"/>
                </a:lnTo>
                <a:lnTo>
                  <a:pt x="3108" y="20557"/>
                </a:lnTo>
                <a:lnTo>
                  <a:pt x="2272" y="19302"/>
                </a:lnTo>
                <a:lnTo>
                  <a:pt x="1435" y="17927"/>
                </a:lnTo>
                <a:lnTo>
                  <a:pt x="658" y="16434"/>
                </a:lnTo>
                <a:lnTo>
                  <a:pt x="957" y="16374"/>
                </a:lnTo>
                <a:lnTo>
                  <a:pt x="1136" y="16434"/>
                </a:lnTo>
                <a:lnTo>
                  <a:pt x="1256" y="16434"/>
                </a:lnTo>
                <a:lnTo>
                  <a:pt x="1315" y="16553"/>
                </a:lnTo>
                <a:lnTo>
                  <a:pt x="1435" y="16912"/>
                </a:lnTo>
                <a:lnTo>
                  <a:pt x="1554" y="17449"/>
                </a:lnTo>
                <a:lnTo>
                  <a:pt x="1734" y="17808"/>
                </a:lnTo>
                <a:lnTo>
                  <a:pt x="1973" y="18226"/>
                </a:lnTo>
                <a:lnTo>
                  <a:pt x="2511" y="18943"/>
                </a:lnTo>
                <a:lnTo>
                  <a:pt x="3048" y="19660"/>
                </a:lnTo>
                <a:lnTo>
                  <a:pt x="3646" y="20377"/>
                </a:lnTo>
                <a:lnTo>
                  <a:pt x="4303" y="20975"/>
                </a:lnTo>
                <a:lnTo>
                  <a:pt x="4961" y="21632"/>
                </a:lnTo>
                <a:lnTo>
                  <a:pt x="5678" y="22230"/>
                </a:lnTo>
                <a:lnTo>
                  <a:pt x="6395" y="22827"/>
                </a:lnTo>
                <a:lnTo>
                  <a:pt x="7231" y="23365"/>
                </a:lnTo>
                <a:lnTo>
                  <a:pt x="8008" y="23903"/>
                </a:lnTo>
                <a:lnTo>
                  <a:pt x="8845" y="24381"/>
                </a:lnTo>
                <a:lnTo>
                  <a:pt x="9681" y="24799"/>
                </a:lnTo>
                <a:lnTo>
                  <a:pt x="10578" y="25158"/>
                </a:lnTo>
                <a:lnTo>
                  <a:pt x="11414" y="25516"/>
                </a:lnTo>
                <a:lnTo>
                  <a:pt x="12310" y="25815"/>
                </a:lnTo>
                <a:lnTo>
                  <a:pt x="13147" y="26054"/>
                </a:lnTo>
                <a:lnTo>
                  <a:pt x="13984" y="26233"/>
                </a:lnTo>
                <a:lnTo>
                  <a:pt x="14820" y="26413"/>
                </a:lnTo>
                <a:lnTo>
                  <a:pt x="15716" y="26532"/>
                </a:lnTo>
                <a:lnTo>
                  <a:pt x="16553" y="26592"/>
                </a:lnTo>
                <a:lnTo>
                  <a:pt x="17449" y="26652"/>
                </a:lnTo>
                <a:lnTo>
                  <a:pt x="18346" y="26652"/>
                </a:lnTo>
                <a:lnTo>
                  <a:pt x="19182" y="26592"/>
                </a:lnTo>
                <a:lnTo>
                  <a:pt x="20079" y="26532"/>
                </a:lnTo>
                <a:lnTo>
                  <a:pt x="20915" y="26413"/>
                </a:lnTo>
                <a:lnTo>
                  <a:pt x="21812" y="26233"/>
                </a:lnTo>
                <a:lnTo>
                  <a:pt x="22648" y="26054"/>
                </a:lnTo>
                <a:lnTo>
                  <a:pt x="23485" y="25815"/>
                </a:lnTo>
                <a:lnTo>
                  <a:pt x="24321" y="25516"/>
                </a:lnTo>
                <a:lnTo>
                  <a:pt x="25158" y="25218"/>
                </a:lnTo>
                <a:lnTo>
                  <a:pt x="26592" y="24620"/>
                </a:lnTo>
                <a:lnTo>
                  <a:pt x="28026" y="23843"/>
                </a:lnTo>
                <a:lnTo>
                  <a:pt x="29341" y="22947"/>
                </a:lnTo>
                <a:lnTo>
                  <a:pt x="30596" y="21991"/>
                </a:lnTo>
                <a:lnTo>
                  <a:pt x="31791" y="20975"/>
                </a:lnTo>
                <a:lnTo>
                  <a:pt x="32328" y="20377"/>
                </a:lnTo>
                <a:lnTo>
                  <a:pt x="32866" y="19780"/>
                </a:lnTo>
                <a:lnTo>
                  <a:pt x="33344" y="19182"/>
                </a:lnTo>
                <a:lnTo>
                  <a:pt x="33822" y="18525"/>
                </a:lnTo>
                <a:lnTo>
                  <a:pt x="34241" y="17868"/>
                </a:lnTo>
                <a:lnTo>
                  <a:pt x="34659" y="17151"/>
                </a:lnTo>
                <a:lnTo>
                  <a:pt x="35077" y="16314"/>
                </a:lnTo>
                <a:lnTo>
                  <a:pt x="35436" y="15478"/>
                </a:lnTo>
                <a:lnTo>
                  <a:pt x="35675" y="14581"/>
                </a:lnTo>
                <a:lnTo>
                  <a:pt x="35914" y="13745"/>
                </a:lnTo>
                <a:lnTo>
                  <a:pt x="36033" y="12848"/>
                </a:lnTo>
                <a:lnTo>
                  <a:pt x="36033" y="11892"/>
                </a:lnTo>
                <a:lnTo>
                  <a:pt x="36033" y="10996"/>
                </a:lnTo>
                <a:lnTo>
                  <a:pt x="35914" y="10040"/>
                </a:lnTo>
                <a:lnTo>
                  <a:pt x="35735" y="8904"/>
                </a:lnTo>
                <a:lnTo>
                  <a:pt x="35495" y="7769"/>
                </a:lnTo>
                <a:lnTo>
                  <a:pt x="34898" y="5439"/>
                </a:lnTo>
                <a:lnTo>
                  <a:pt x="34539" y="4303"/>
                </a:lnTo>
                <a:lnTo>
                  <a:pt x="34420" y="3706"/>
                </a:lnTo>
                <a:lnTo>
                  <a:pt x="34360" y="3168"/>
                </a:lnTo>
                <a:lnTo>
                  <a:pt x="34360" y="2630"/>
                </a:lnTo>
                <a:lnTo>
                  <a:pt x="34360" y="2451"/>
                </a:lnTo>
                <a:lnTo>
                  <a:pt x="34420" y="2331"/>
                </a:lnTo>
                <a:lnTo>
                  <a:pt x="34480" y="2272"/>
                </a:lnTo>
                <a:lnTo>
                  <a:pt x="34659" y="2212"/>
                </a:lnTo>
                <a:lnTo>
                  <a:pt x="35256" y="1973"/>
                </a:lnTo>
                <a:close/>
                <a:moveTo>
                  <a:pt x="35137" y="1"/>
                </a:moveTo>
                <a:lnTo>
                  <a:pt x="34958" y="120"/>
                </a:lnTo>
                <a:lnTo>
                  <a:pt x="34838" y="240"/>
                </a:lnTo>
                <a:lnTo>
                  <a:pt x="34778" y="479"/>
                </a:lnTo>
                <a:lnTo>
                  <a:pt x="34778" y="658"/>
                </a:lnTo>
                <a:lnTo>
                  <a:pt x="34838" y="897"/>
                </a:lnTo>
                <a:lnTo>
                  <a:pt x="34420" y="1017"/>
                </a:lnTo>
                <a:lnTo>
                  <a:pt x="34002" y="1077"/>
                </a:lnTo>
                <a:lnTo>
                  <a:pt x="33643" y="1136"/>
                </a:lnTo>
                <a:lnTo>
                  <a:pt x="33285" y="1256"/>
                </a:lnTo>
                <a:lnTo>
                  <a:pt x="32986" y="1435"/>
                </a:lnTo>
                <a:lnTo>
                  <a:pt x="32567" y="1674"/>
                </a:lnTo>
                <a:lnTo>
                  <a:pt x="32149" y="1973"/>
                </a:lnTo>
                <a:lnTo>
                  <a:pt x="31671" y="2152"/>
                </a:lnTo>
                <a:lnTo>
                  <a:pt x="26652" y="4244"/>
                </a:lnTo>
                <a:lnTo>
                  <a:pt x="21513" y="6395"/>
                </a:lnTo>
                <a:lnTo>
                  <a:pt x="16314" y="8606"/>
                </a:lnTo>
                <a:lnTo>
                  <a:pt x="11474" y="10757"/>
                </a:lnTo>
                <a:lnTo>
                  <a:pt x="6693" y="12968"/>
                </a:lnTo>
                <a:lnTo>
                  <a:pt x="5020" y="13685"/>
                </a:lnTo>
                <a:lnTo>
                  <a:pt x="3347" y="14402"/>
                </a:lnTo>
                <a:lnTo>
                  <a:pt x="2570" y="14760"/>
                </a:lnTo>
                <a:lnTo>
                  <a:pt x="1793" y="15179"/>
                </a:lnTo>
                <a:lnTo>
                  <a:pt x="1076" y="15657"/>
                </a:lnTo>
                <a:lnTo>
                  <a:pt x="479" y="16135"/>
                </a:lnTo>
                <a:lnTo>
                  <a:pt x="419" y="15956"/>
                </a:lnTo>
                <a:lnTo>
                  <a:pt x="359" y="15776"/>
                </a:lnTo>
                <a:lnTo>
                  <a:pt x="240" y="15717"/>
                </a:lnTo>
                <a:lnTo>
                  <a:pt x="61" y="15657"/>
                </a:lnTo>
                <a:lnTo>
                  <a:pt x="1" y="15836"/>
                </a:lnTo>
                <a:lnTo>
                  <a:pt x="1" y="16015"/>
                </a:lnTo>
                <a:lnTo>
                  <a:pt x="61" y="16374"/>
                </a:lnTo>
                <a:lnTo>
                  <a:pt x="180" y="16732"/>
                </a:lnTo>
                <a:lnTo>
                  <a:pt x="539" y="17629"/>
                </a:lnTo>
                <a:lnTo>
                  <a:pt x="1076" y="18704"/>
                </a:lnTo>
                <a:lnTo>
                  <a:pt x="2152" y="20676"/>
                </a:lnTo>
                <a:lnTo>
                  <a:pt x="2869" y="21812"/>
                </a:lnTo>
                <a:lnTo>
                  <a:pt x="3467" y="22648"/>
                </a:lnTo>
                <a:lnTo>
                  <a:pt x="4124" y="23365"/>
                </a:lnTo>
                <a:lnTo>
                  <a:pt x="4841" y="23963"/>
                </a:lnTo>
                <a:lnTo>
                  <a:pt x="5558" y="24560"/>
                </a:lnTo>
                <a:lnTo>
                  <a:pt x="6395" y="25098"/>
                </a:lnTo>
                <a:lnTo>
                  <a:pt x="7231" y="25576"/>
                </a:lnTo>
                <a:lnTo>
                  <a:pt x="8068" y="26054"/>
                </a:lnTo>
                <a:lnTo>
                  <a:pt x="8964" y="26472"/>
                </a:lnTo>
                <a:lnTo>
                  <a:pt x="10996" y="27249"/>
                </a:lnTo>
                <a:lnTo>
                  <a:pt x="12071" y="27548"/>
                </a:lnTo>
                <a:lnTo>
                  <a:pt x="13087" y="27847"/>
                </a:lnTo>
                <a:lnTo>
                  <a:pt x="14103" y="28146"/>
                </a:lnTo>
                <a:lnTo>
                  <a:pt x="15179" y="28325"/>
                </a:lnTo>
                <a:lnTo>
                  <a:pt x="16195" y="28504"/>
                </a:lnTo>
                <a:lnTo>
                  <a:pt x="17270" y="28624"/>
                </a:lnTo>
                <a:lnTo>
                  <a:pt x="18346" y="28683"/>
                </a:lnTo>
                <a:lnTo>
                  <a:pt x="19362" y="28683"/>
                </a:lnTo>
                <a:lnTo>
                  <a:pt x="20437" y="28624"/>
                </a:lnTo>
                <a:lnTo>
                  <a:pt x="21453" y="28504"/>
                </a:lnTo>
                <a:lnTo>
                  <a:pt x="22529" y="28265"/>
                </a:lnTo>
                <a:lnTo>
                  <a:pt x="23544" y="28026"/>
                </a:lnTo>
                <a:lnTo>
                  <a:pt x="24620" y="27668"/>
                </a:lnTo>
                <a:lnTo>
                  <a:pt x="25636" y="27249"/>
                </a:lnTo>
                <a:lnTo>
                  <a:pt x="27309" y="26413"/>
                </a:lnTo>
                <a:lnTo>
                  <a:pt x="28982" y="25457"/>
                </a:lnTo>
                <a:lnTo>
                  <a:pt x="30655" y="24321"/>
                </a:lnTo>
                <a:lnTo>
                  <a:pt x="31432" y="23724"/>
                </a:lnTo>
                <a:lnTo>
                  <a:pt x="32209" y="23126"/>
                </a:lnTo>
                <a:lnTo>
                  <a:pt x="32926" y="22469"/>
                </a:lnTo>
                <a:lnTo>
                  <a:pt x="33643" y="21812"/>
                </a:lnTo>
                <a:lnTo>
                  <a:pt x="34300" y="21095"/>
                </a:lnTo>
                <a:lnTo>
                  <a:pt x="34958" y="20377"/>
                </a:lnTo>
                <a:lnTo>
                  <a:pt x="35555" y="19601"/>
                </a:lnTo>
                <a:lnTo>
                  <a:pt x="36093" y="18824"/>
                </a:lnTo>
                <a:lnTo>
                  <a:pt x="36571" y="17987"/>
                </a:lnTo>
                <a:lnTo>
                  <a:pt x="37049" y="17151"/>
                </a:lnTo>
                <a:lnTo>
                  <a:pt x="37467" y="16135"/>
                </a:lnTo>
                <a:lnTo>
                  <a:pt x="37826" y="15059"/>
                </a:lnTo>
                <a:lnTo>
                  <a:pt x="38065" y="13984"/>
                </a:lnTo>
                <a:lnTo>
                  <a:pt x="38244" y="12968"/>
                </a:lnTo>
                <a:lnTo>
                  <a:pt x="38304" y="11892"/>
                </a:lnTo>
                <a:lnTo>
                  <a:pt x="38304" y="10757"/>
                </a:lnTo>
                <a:lnTo>
                  <a:pt x="38244" y="9681"/>
                </a:lnTo>
                <a:lnTo>
                  <a:pt x="38125" y="8606"/>
                </a:lnTo>
                <a:lnTo>
                  <a:pt x="37945" y="7530"/>
                </a:lnTo>
                <a:lnTo>
                  <a:pt x="37706" y="6454"/>
                </a:lnTo>
                <a:lnTo>
                  <a:pt x="37408" y="5379"/>
                </a:lnTo>
                <a:lnTo>
                  <a:pt x="37109" y="4363"/>
                </a:lnTo>
                <a:lnTo>
                  <a:pt x="36332" y="2272"/>
                </a:lnTo>
                <a:lnTo>
                  <a:pt x="35555" y="300"/>
                </a:lnTo>
                <a:lnTo>
                  <a:pt x="35436" y="61"/>
                </a:lnTo>
                <a:lnTo>
                  <a:pt x="3525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rot="-9290062">
            <a:off x="8355791" y="1702057"/>
            <a:ext cx="776981" cy="854390"/>
          </a:xfrm>
          <a:custGeom>
            <a:avLst/>
            <a:gdLst/>
            <a:ahLst/>
            <a:cxnLst/>
            <a:rect l="l" t="t" r="r" b="b"/>
            <a:pathLst>
              <a:path w="34779" h="38244" extrusionOk="0">
                <a:moveTo>
                  <a:pt x="20975" y="9322"/>
                </a:moveTo>
                <a:lnTo>
                  <a:pt x="20855" y="9382"/>
                </a:lnTo>
                <a:lnTo>
                  <a:pt x="20258" y="9920"/>
                </a:lnTo>
                <a:lnTo>
                  <a:pt x="19839" y="10338"/>
                </a:lnTo>
                <a:lnTo>
                  <a:pt x="19421" y="10816"/>
                </a:lnTo>
                <a:lnTo>
                  <a:pt x="19122" y="11294"/>
                </a:lnTo>
                <a:lnTo>
                  <a:pt x="19003" y="11533"/>
                </a:lnTo>
                <a:lnTo>
                  <a:pt x="18943" y="11712"/>
                </a:lnTo>
                <a:lnTo>
                  <a:pt x="18943" y="11892"/>
                </a:lnTo>
                <a:lnTo>
                  <a:pt x="19003" y="12011"/>
                </a:lnTo>
                <a:lnTo>
                  <a:pt x="19182" y="12071"/>
                </a:lnTo>
                <a:lnTo>
                  <a:pt x="19421" y="12131"/>
                </a:lnTo>
                <a:lnTo>
                  <a:pt x="19541" y="12071"/>
                </a:lnTo>
                <a:lnTo>
                  <a:pt x="19720" y="11952"/>
                </a:lnTo>
                <a:lnTo>
                  <a:pt x="20019" y="11593"/>
                </a:lnTo>
                <a:lnTo>
                  <a:pt x="20497" y="10816"/>
                </a:lnTo>
                <a:lnTo>
                  <a:pt x="20676" y="10517"/>
                </a:lnTo>
                <a:lnTo>
                  <a:pt x="20915" y="9980"/>
                </a:lnTo>
                <a:lnTo>
                  <a:pt x="20975" y="9681"/>
                </a:lnTo>
                <a:lnTo>
                  <a:pt x="21034" y="9442"/>
                </a:lnTo>
                <a:lnTo>
                  <a:pt x="21034" y="9382"/>
                </a:lnTo>
                <a:lnTo>
                  <a:pt x="20975" y="9322"/>
                </a:lnTo>
                <a:close/>
                <a:moveTo>
                  <a:pt x="23245" y="15238"/>
                </a:moveTo>
                <a:lnTo>
                  <a:pt x="22827" y="15298"/>
                </a:lnTo>
                <a:lnTo>
                  <a:pt x="22708" y="15358"/>
                </a:lnTo>
                <a:lnTo>
                  <a:pt x="22588" y="15477"/>
                </a:lnTo>
                <a:lnTo>
                  <a:pt x="22588" y="15656"/>
                </a:lnTo>
                <a:lnTo>
                  <a:pt x="22708" y="15836"/>
                </a:lnTo>
                <a:lnTo>
                  <a:pt x="22827" y="15955"/>
                </a:lnTo>
                <a:lnTo>
                  <a:pt x="23126" y="16075"/>
                </a:lnTo>
                <a:lnTo>
                  <a:pt x="23843" y="16254"/>
                </a:lnTo>
                <a:lnTo>
                  <a:pt x="24560" y="16373"/>
                </a:lnTo>
                <a:lnTo>
                  <a:pt x="25277" y="16373"/>
                </a:lnTo>
                <a:lnTo>
                  <a:pt x="25755" y="16254"/>
                </a:lnTo>
                <a:lnTo>
                  <a:pt x="25934" y="16134"/>
                </a:lnTo>
                <a:lnTo>
                  <a:pt x="26054" y="16075"/>
                </a:lnTo>
                <a:lnTo>
                  <a:pt x="26054" y="16015"/>
                </a:lnTo>
                <a:lnTo>
                  <a:pt x="26054" y="15895"/>
                </a:lnTo>
                <a:lnTo>
                  <a:pt x="25815" y="15776"/>
                </a:lnTo>
                <a:lnTo>
                  <a:pt x="25038" y="15537"/>
                </a:lnTo>
                <a:lnTo>
                  <a:pt x="24440" y="15417"/>
                </a:lnTo>
                <a:lnTo>
                  <a:pt x="23843" y="15298"/>
                </a:lnTo>
                <a:lnTo>
                  <a:pt x="23245" y="15238"/>
                </a:lnTo>
                <a:close/>
                <a:moveTo>
                  <a:pt x="16792" y="18166"/>
                </a:moveTo>
                <a:lnTo>
                  <a:pt x="16553" y="18226"/>
                </a:lnTo>
                <a:lnTo>
                  <a:pt x="16075" y="18465"/>
                </a:lnTo>
                <a:lnTo>
                  <a:pt x="15776" y="18644"/>
                </a:lnTo>
                <a:lnTo>
                  <a:pt x="15358" y="19122"/>
                </a:lnTo>
                <a:lnTo>
                  <a:pt x="14939" y="19779"/>
                </a:lnTo>
                <a:lnTo>
                  <a:pt x="14760" y="20138"/>
                </a:lnTo>
                <a:lnTo>
                  <a:pt x="14641" y="20496"/>
                </a:lnTo>
                <a:lnTo>
                  <a:pt x="14641" y="20795"/>
                </a:lnTo>
                <a:lnTo>
                  <a:pt x="14641" y="20915"/>
                </a:lnTo>
                <a:lnTo>
                  <a:pt x="14700" y="21034"/>
                </a:lnTo>
                <a:lnTo>
                  <a:pt x="14820" y="21094"/>
                </a:lnTo>
                <a:lnTo>
                  <a:pt x="14939" y="21094"/>
                </a:lnTo>
                <a:lnTo>
                  <a:pt x="15059" y="21034"/>
                </a:lnTo>
                <a:lnTo>
                  <a:pt x="15238" y="20915"/>
                </a:lnTo>
                <a:lnTo>
                  <a:pt x="15537" y="20616"/>
                </a:lnTo>
                <a:lnTo>
                  <a:pt x="15895" y="20138"/>
                </a:lnTo>
                <a:lnTo>
                  <a:pt x="16553" y="19122"/>
                </a:lnTo>
                <a:lnTo>
                  <a:pt x="16971" y="18405"/>
                </a:lnTo>
                <a:lnTo>
                  <a:pt x="17031" y="18226"/>
                </a:lnTo>
                <a:lnTo>
                  <a:pt x="17031" y="18166"/>
                </a:lnTo>
                <a:close/>
                <a:moveTo>
                  <a:pt x="23365" y="22110"/>
                </a:moveTo>
                <a:lnTo>
                  <a:pt x="23245" y="22229"/>
                </a:lnTo>
                <a:lnTo>
                  <a:pt x="23245" y="22409"/>
                </a:lnTo>
                <a:lnTo>
                  <a:pt x="23245" y="22707"/>
                </a:lnTo>
                <a:lnTo>
                  <a:pt x="23245" y="22946"/>
                </a:lnTo>
                <a:lnTo>
                  <a:pt x="23305" y="23185"/>
                </a:lnTo>
                <a:lnTo>
                  <a:pt x="23425" y="23305"/>
                </a:lnTo>
                <a:lnTo>
                  <a:pt x="23544" y="23484"/>
                </a:lnTo>
                <a:lnTo>
                  <a:pt x="23783" y="23604"/>
                </a:lnTo>
                <a:lnTo>
                  <a:pt x="24261" y="23843"/>
                </a:lnTo>
                <a:lnTo>
                  <a:pt x="24560" y="23962"/>
                </a:lnTo>
                <a:lnTo>
                  <a:pt x="25098" y="23962"/>
                </a:lnTo>
                <a:lnTo>
                  <a:pt x="25337" y="23843"/>
                </a:lnTo>
                <a:lnTo>
                  <a:pt x="25516" y="23664"/>
                </a:lnTo>
                <a:lnTo>
                  <a:pt x="25695" y="23544"/>
                </a:lnTo>
                <a:lnTo>
                  <a:pt x="25755" y="23425"/>
                </a:lnTo>
                <a:lnTo>
                  <a:pt x="25695" y="23305"/>
                </a:lnTo>
                <a:lnTo>
                  <a:pt x="25636" y="23185"/>
                </a:lnTo>
                <a:lnTo>
                  <a:pt x="25516" y="23066"/>
                </a:lnTo>
                <a:lnTo>
                  <a:pt x="25217" y="22827"/>
                </a:lnTo>
                <a:lnTo>
                  <a:pt x="24321" y="22528"/>
                </a:lnTo>
                <a:lnTo>
                  <a:pt x="23962" y="22409"/>
                </a:lnTo>
                <a:lnTo>
                  <a:pt x="23723" y="22289"/>
                </a:lnTo>
                <a:lnTo>
                  <a:pt x="23484" y="22110"/>
                </a:lnTo>
                <a:close/>
                <a:moveTo>
                  <a:pt x="9024" y="23783"/>
                </a:moveTo>
                <a:lnTo>
                  <a:pt x="8486" y="24142"/>
                </a:lnTo>
                <a:lnTo>
                  <a:pt x="8068" y="24440"/>
                </a:lnTo>
                <a:lnTo>
                  <a:pt x="7709" y="24799"/>
                </a:lnTo>
                <a:lnTo>
                  <a:pt x="7410" y="25157"/>
                </a:lnTo>
                <a:lnTo>
                  <a:pt x="7291" y="25337"/>
                </a:lnTo>
                <a:lnTo>
                  <a:pt x="7291" y="25516"/>
                </a:lnTo>
                <a:lnTo>
                  <a:pt x="7291" y="25635"/>
                </a:lnTo>
                <a:lnTo>
                  <a:pt x="7350" y="25755"/>
                </a:lnTo>
                <a:lnTo>
                  <a:pt x="7470" y="25874"/>
                </a:lnTo>
                <a:lnTo>
                  <a:pt x="7709" y="25934"/>
                </a:lnTo>
                <a:lnTo>
                  <a:pt x="7888" y="25934"/>
                </a:lnTo>
                <a:lnTo>
                  <a:pt x="8068" y="25874"/>
                </a:lnTo>
                <a:lnTo>
                  <a:pt x="8247" y="25815"/>
                </a:lnTo>
                <a:lnTo>
                  <a:pt x="8426" y="25635"/>
                </a:lnTo>
                <a:lnTo>
                  <a:pt x="8725" y="25277"/>
                </a:lnTo>
                <a:lnTo>
                  <a:pt x="8964" y="24859"/>
                </a:lnTo>
                <a:lnTo>
                  <a:pt x="9083" y="24440"/>
                </a:lnTo>
                <a:lnTo>
                  <a:pt x="9203" y="24082"/>
                </a:lnTo>
                <a:lnTo>
                  <a:pt x="9143" y="23843"/>
                </a:lnTo>
                <a:lnTo>
                  <a:pt x="9143" y="23783"/>
                </a:lnTo>
                <a:close/>
                <a:moveTo>
                  <a:pt x="17330" y="27129"/>
                </a:moveTo>
                <a:lnTo>
                  <a:pt x="17210" y="27189"/>
                </a:lnTo>
                <a:lnTo>
                  <a:pt x="16852" y="27368"/>
                </a:lnTo>
                <a:lnTo>
                  <a:pt x="16553" y="27607"/>
                </a:lnTo>
                <a:lnTo>
                  <a:pt x="16314" y="27966"/>
                </a:lnTo>
                <a:lnTo>
                  <a:pt x="16134" y="28324"/>
                </a:lnTo>
                <a:lnTo>
                  <a:pt x="16075" y="28623"/>
                </a:lnTo>
                <a:lnTo>
                  <a:pt x="16075" y="28743"/>
                </a:lnTo>
                <a:lnTo>
                  <a:pt x="16134" y="28802"/>
                </a:lnTo>
                <a:lnTo>
                  <a:pt x="16314" y="28862"/>
                </a:lnTo>
                <a:lnTo>
                  <a:pt x="16493" y="28862"/>
                </a:lnTo>
                <a:lnTo>
                  <a:pt x="16672" y="28802"/>
                </a:lnTo>
                <a:lnTo>
                  <a:pt x="16911" y="28623"/>
                </a:lnTo>
                <a:lnTo>
                  <a:pt x="17150" y="28384"/>
                </a:lnTo>
                <a:lnTo>
                  <a:pt x="17389" y="28145"/>
                </a:lnTo>
                <a:lnTo>
                  <a:pt x="17569" y="27846"/>
                </a:lnTo>
                <a:lnTo>
                  <a:pt x="17688" y="27607"/>
                </a:lnTo>
                <a:lnTo>
                  <a:pt x="17688" y="27428"/>
                </a:lnTo>
                <a:lnTo>
                  <a:pt x="17688" y="27368"/>
                </a:lnTo>
                <a:lnTo>
                  <a:pt x="17628" y="27249"/>
                </a:lnTo>
                <a:lnTo>
                  <a:pt x="17509" y="27189"/>
                </a:lnTo>
                <a:lnTo>
                  <a:pt x="17330" y="27129"/>
                </a:lnTo>
                <a:close/>
                <a:moveTo>
                  <a:pt x="27548" y="27548"/>
                </a:moveTo>
                <a:lnTo>
                  <a:pt x="27368" y="27607"/>
                </a:lnTo>
                <a:lnTo>
                  <a:pt x="27249" y="27727"/>
                </a:lnTo>
                <a:lnTo>
                  <a:pt x="27189" y="27906"/>
                </a:lnTo>
                <a:lnTo>
                  <a:pt x="27189" y="28026"/>
                </a:lnTo>
                <a:lnTo>
                  <a:pt x="27189" y="28205"/>
                </a:lnTo>
                <a:lnTo>
                  <a:pt x="27309" y="28563"/>
                </a:lnTo>
                <a:lnTo>
                  <a:pt x="27607" y="28922"/>
                </a:lnTo>
                <a:lnTo>
                  <a:pt x="27787" y="29041"/>
                </a:lnTo>
                <a:lnTo>
                  <a:pt x="28026" y="29161"/>
                </a:lnTo>
                <a:lnTo>
                  <a:pt x="28205" y="29221"/>
                </a:lnTo>
                <a:lnTo>
                  <a:pt x="28444" y="29281"/>
                </a:lnTo>
                <a:lnTo>
                  <a:pt x="28683" y="29221"/>
                </a:lnTo>
                <a:lnTo>
                  <a:pt x="28922" y="29161"/>
                </a:lnTo>
                <a:lnTo>
                  <a:pt x="29101" y="29041"/>
                </a:lnTo>
                <a:lnTo>
                  <a:pt x="29221" y="28922"/>
                </a:lnTo>
                <a:lnTo>
                  <a:pt x="29281" y="28802"/>
                </a:lnTo>
                <a:lnTo>
                  <a:pt x="29281" y="28683"/>
                </a:lnTo>
                <a:lnTo>
                  <a:pt x="29161" y="28384"/>
                </a:lnTo>
                <a:lnTo>
                  <a:pt x="28982" y="28145"/>
                </a:lnTo>
                <a:lnTo>
                  <a:pt x="28803" y="28145"/>
                </a:lnTo>
                <a:lnTo>
                  <a:pt x="28325" y="27906"/>
                </a:lnTo>
                <a:lnTo>
                  <a:pt x="27847" y="27667"/>
                </a:lnTo>
                <a:lnTo>
                  <a:pt x="27727" y="27548"/>
                </a:lnTo>
                <a:close/>
                <a:moveTo>
                  <a:pt x="23058" y="974"/>
                </a:moveTo>
                <a:lnTo>
                  <a:pt x="23126" y="1196"/>
                </a:lnTo>
                <a:lnTo>
                  <a:pt x="23544" y="2211"/>
                </a:lnTo>
                <a:lnTo>
                  <a:pt x="24082" y="3347"/>
                </a:lnTo>
                <a:lnTo>
                  <a:pt x="25217" y="5558"/>
                </a:lnTo>
                <a:lnTo>
                  <a:pt x="25875" y="6932"/>
                </a:lnTo>
                <a:lnTo>
                  <a:pt x="27368" y="10697"/>
                </a:lnTo>
                <a:lnTo>
                  <a:pt x="28803" y="14521"/>
                </a:lnTo>
                <a:lnTo>
                  <a:pt x="30177" y="18345"/>
                </a:lnTo>
                <a:lnTo>
                  <a:pt x="30834" y="20257"/>
                </a:lnTo>
                <a:lnTo>
                  <a:pt x="31372" y="22229"/>
                </a:lnTo>
                <a:lnTo>
                  <a:pt x="31850" y="24440"/>
                </a:lnTo>
                <a:lnTo>
                  <a:pt x="32268" y="26651"/>
                </a:lnTo>
                <a:lnTo>
                  <a:pt x="32567" y="28504"/>
                </a:lnTo>
                <a:lnTo>
                  <a:pt x="32627" y="29101"/>
                </a:lnTo>
                <a:lnTo>
                  <a:pt x="32627" y="29340"/>
                </a:lnTo>
                <a:lnTo>
                  <a:pt x="32627" y="29460"/>
                </a:lnTo>
                <a:lnTo>
                  <a:pt x="32507" y="29639"/>
                </a:lnTo>
                <a:lnTo>
                  <a:pt x="32388" y="29759"/>
                </a:lnTo>
                <a:lnTo>
                  <a:pt x="31970" y="30117"/>
                </a:lnTo>
                <a:lnTo>
                  <a:pt x="31312" y="30535"/>
                </a:lnTo>
                <a:lnTo>
                  <a:pt x="30655" y="30954"/>
                </a:lnTo>
                <a:lnTo>
                  <a:pt x="29878" y="31252"/>
                </a:lnTo>
                <a:lnTo>
                  <a:pt x="29101" y="31432"/>
                </a:lnTo>
                <a:lnTo>
                  <a:pt x="28265" y="31611"/>
                </a:lnTo>
                <a:lnTo>
                  <a:pt x="27428" y="31730"/>
                </a:lnTo>
                <a:lnTo>
                  <a:pt x="26532" y="31790"/>
                </a:lnTo>
                <a:lnTo>
                  <a:pt x="25695" y="31850"/>
                </a:lnTo>
                <a:lnTo>
                  <a:pt x="23903" y="31790"/>
                </a:lnTo>
                <a:lnTo>
                  <a:pt x="22170" y="31611"/>
                </a:lnTo>
                <a:lnTo>
                  <a:pt x="19003" y="31252"/>
                </a:lnTo>
                <a:lnTo>
                  <a:pt x="16971" y="30954"/>
                </a:lnTo>
                <a:lnTo>
                  <a:pt x="14999" y="30655"/>
                </a:lnTo>
                <a:lnTo>
                  <a:pt x="13027" y="30237"/>
                </a:lnTo>
                <a:lnTo>
                  <a:pt x="11055" y="29759"/>
                </a:lnTo>
                <a:lnTo>
                  <a:pt x="10099" y="29460"/>
                </a:lnTo>
                <a:lnTo>
                  <a:pt x="9143" y="29161"/>
                </a:lnTo>
                <a:lnTo>
                  <a:pt x="7291" y="28384"/>
                </a:lnTo>
                <a:lnTo>
                  <a:pt x="6335" y="28026"/>
                </a:lnTo>
                <a:lnTo>
                  <a:pt x="5438" y="27727"/>
                </a:lnTo>
                <a:lnTo>
                  <a:pt x="4482" y="27428"/>
                </a:lnTo>
                <a:lnTo>
                  <a:pt x="3526" y="27249"/>
                </a:lnTo>
                <a:lnTo>
                  <a:pt x="8605" y="20616"/>
                </a:lnTo>
                <a:lnTo>
                  <a:pt x="13685" y="13983"/>
                </a:lnTo>
                <a:lnTo>
                  <a:pt x="15597" y="11473"/>
                </a:lnTo>
                <a:lnTo>
                  <a:pt x="18883" y="7171"/>
                </a:lnTo>
                <a:lnTo>
                  <a:pt x="20556" y="4900"/>
                </a:lnTo>
                <a:lnTo>
                  <a:pt x="21931" y="2928"/>
                </a:lnTo>
                <a:lnTo>
                  <a:pt x="22409" y="2152"/>
                </a:lnTo>
                <a:lnTo>
                  <a:pt x="22827" y="1494"/>
                </a:lnTo>
                <a:lnTo>
                  <a:pt x="23006" y="1076"/>
                </a:lnTo>
                <a:lnTo>
                  <a:pt x="23058" y="974"/>
                </a:lnTo>
                <a:close/>
                <a:moveTo>
                  <a:pt x="3168" y="27727"/>
                </a:moveTo>
                <a:lnTo>
                  <a:pt x="3825" y="28324"/>
                </a:lnTo>
                <a:lnTo>
                  <a:pt x="4602" y="28802"/>
                </a:lnTo>
                <a:lnTo>
                  <a:pt x="5438" y="29161"/>
                </a:lnTo>
                <a:lnTo>
                  <a:pt x="6335" y="29520"/>
                </a:lnTo>
                <a:lnTo>
                  <a:pt x="7291" y="29878"/>
                </a:lnTo>
                <a:lnTo>
                  <a:pt x="8187" y="30117"/>
                </a:lnTo>
                <a:lnTo>
                  <a:pt x="9920" y="30595"/>
                </a:lnTo>
                <a:lnTo>
                  <a:pt x="12071" y="31193"/>
                </a:lnTo>
                <a:lnTo>
                  <a:pt x="14222" y="31671"/>
                </a:lnTo>
                <a:lnTo>
                  <a:pt x="16373" y="32029"/>
                </a:lnTo>
                <a:lnTo>
                  <a:pt x="18584" y="32328"/>
                </a:lnTo>
                <a:lnTo>
                  <a:pt x="20377" y="32567"/>
                </a:lnTo>
                <a:lnTo>
                  <a:pt x="22230" y="32746"/>
                </a:lnTo>
                <a:lnTo>
                  <a:pt x="24082" y="32806"/>
                </a:lnTo>
                <a:lnTo>
                  <a:pt x="25934" y="32806"/>
                </a:lnTo>
                <a:lnTo>
                  <a:pt x="26831" y="32746"/>
                </a:lnTo>
                <a:lnTo>
                  <a:pt x="27787" y="32627"/>
                </a:lnTo>
                <a:lnTo>
                  <a:pt x="28683" y="32507"/>
                </a:lnTo>
                <a:lnTo>
                  <a:pt x="29579" y="32268"/>
                </a:lnTo>
                <a:lnTo>
                  <a:pt x="30416" y="32029"/>
                </a:lnTo>
                <a:lnTo>
                  <a:pt x="31253" y="31671"/>
                </a:lnTo>
                <a:lnTo>
                  <a:pt x="32089" y="31312"/>
                </a:lnTo>
                <a:lnTo>
                  <a:pt x="32866" y="30834"/>
                </a:lnTo>
                <a:lnTo>
                  <a:pt x="33045" y="32029"/>
                </a:lnTo>
                <a:lnTo>
                  <a:pt x="33165" y="32388"/>
                </a:lnTo>
                <a:lnTo>
                  <a:pt x="33165" y="32567"/>
                </a:lnTo>
                <a:lnTo>
                  <a:pt x="33105" y="32627"/>
                </a:lnTo>
                <a:lnTo>
                  <a:pt x="32985" y="32746"/>
                </a:lnTo>
                <a:lnTo>
                  <a:pt x="32866" y="32806"/>
                </a:lnTo>
                <a:lnTo>
                  <a:pt x="32448" y="32806"/>
                </a:lnTo>
                <a:lnTo>
                  <a:pt x="32209" y="32985"/>
                </a:lnTo>
                <a:lnTo>
                  <a:pt x="31850" y="33105"/>
                </a:lnTo>
                <a:lnTo>
                  <a:pt x="31133" y="33284"/>
                </a:lnTo>
                <a:lnTo>
                  <a:pt x="29759" y="33583"/>
                </a:lnTo>
                <a:lnTo>
                  <a:pt x="28026" y="33762"/>
                </a:lnTo>
                <a:lnTo>
                  <a:pt x="26233" y="33882"/>
                </a:lnTo>
                <a:lnTo>
                  <a:pt x="24500" y="33882"/>
                </a:lnTo>
                <a:lnTo>
                  <a:pt x="22708" y="33762"/>
                </a:lnTo>
                <a:lnTo>
                  <a:pt x="20915" y="33643"/>
                </a:lnTo>
                <a:lnTo>
                  <a:pt x="19182" y="33463"/>
                </a:lnTo>
                <a:lnTo>
                  <a:pt x="15716" y="33045"/>
                </a:lnTo>
                <a:lnTo>
                  <a:pt x="13924" y="32746"/>
                </a:lnTo>
                <a:lnTo>
                  <a:pt x="12191" y="32388"/>
                </a:lnTo>
                <a:lnTo>
                  <a:pt x="10517" y="31969"/>
                </a:lnTo>
                <a:lnTo>
                  <a:pt x="8844" y="31432"/>
                </a:lnTo>
                <a:lnTo>
                  <a:pt x="7231" y="30834"/>
                </a:lnTo>
                <a:lnTo>
                  <a:pt x="5618" y="30237"/>
                </a:lnTo>
                <a:lnTo>
                  <a:pt x="2331" y="28802"/>
                </a:lnTo>
                <a:lnTo>
                  <a:pt x="3168" y="27727"/>
                </a:lnTo>
                <a:close/>
                <a:moveTo>
                  <a:pt x="22887" y="0"/>
                </a:moveTo>
                <a:lnTo>
                  <a:pt x="22887" y="60"/>
                </a:lnTo>
                <a:lnTo>
                  <a:pt x="22827" y="180"/>
                </a:lnTo>
                <a:lnTo>
                  <a:pt x="22887" y="419"/>
                </a:lnTo>
                <a:lnTo>
                  <a:pt x="23030" y="885"/>
                </a:lnTo>
                <a:lnTo>
                  <a:pt x="23006" y="837"/>
                </a:lnTo>
                <a:lnTo>
                  <a:pt x="22827" y="1016"/>
                </a:lnTo>
                <a:lnTo>
                  <a:pt x="22349" y="1554"/>
                </a:lnTo>
                <a:lnTo>
                  <a:pt x="20676" y="3646"/>
                </a:lnTo>
                <a:lnTo>
                  <a:pt x="15597" y="10039"/>
                </a:lnTo>
                <a:lnTo>
                  <a:pt x="10278" y="16851"/>
                </a:lnTo>
                <a:lnTo>
                  <a:pt x="7291" y="20676"/>
                </a:lnTo>
                <a:lnTo>
                  <a:pt x="3526" y="25635"/>
                </a:lnTo>
                <a:lnTo>
                  <a:pt x="2690" y="26711"/>
                </a:lnTo>
                <a:lnTo>
                  <a:pt x="1435" y="28145"/>
                </a:lnTo>
                <a:lnTo>
                  <a:pt x="837" y="28922"/>
                </a:lnTo>
                <a:lnTo>
                  <a:pt x="359" y="29639"/>
                </a:lnTo>
                <a:lnTo>
                  <a:pt x="180" y="29998"/>
                </a:lnTo>
                <a:lnTo>
                  <a:pt x="60" y="30296"/>
                </a:lnTo>
                <a:lnTo>
                  <a:pt x="1" y="30595"/>
                </a:lnTo>
                <a:lnTo>
                  <a:pt x="1" y="30834"/>
                </a:lnTo>
                <a:lnTo>
                  <a:pt x="60" y="31013"/>
                </a:lnTo>
                <a:lnTo>
                  <a:pt x="180" y="31252"/>
                </a:lnTo>
                <a:lnTo>
                  <a:pt x="538" y="31671"/>
                </a:lnTo>
                <a:lnTo>
                  <a:pt x="1016" y="32089"/>
                </a:lnTo>
                <a:lnTo>
                  <a:pt x="1554" y="32507"/>
                </a:lnTo>
                <a:lnTo>
                  <a:pt x="2749" y="33284"/>
                </a:lnTo>
                <a:lnTo>
                  <a:pt x="3646" y="33822"/>
                </a:lnTo>
                <a:lnTo>
                  <a:pt x="4721" y="34479"/>
                </a:lnTo>
                <a:lnTo>
                  <a:pt x="5797" y="35077"/>
                </a:lnTo>
                <a:lnTo>
                  <a:pt x="6932" y="35615"/>
                </a:lnTo>
                <a:lnTo>
                  <a:pt x="8127" y="36093"/>
                </a:lnTo>
                <a:lnTo>
                  <a:pt x="9322" y="36511"/>
                </a:lnTo>
                <a:lnTo>
                  <a:pt x="10517" y="36869"/>
                </a:lnTo>
                <a:lnTo>
                  <a:pt x="11713" y="37168"/>
                </a:lnTo>
                <a:lnTo>
                  <a:pt x="12908" y="37467"/>
                </a:lnTo>
                <a:lnTo>
                  <a:pt x="14163" y="37706"/>
                </a:lnTo>
                <a:lnTo>
                  <a:pt x="15358" y="37885"/>
                </a:lnTo>
                <a:lnTo>
                  <a:pt x="16613" y="38005"/>
                </a:lnTo>
                <a:lnTo>
                  <a:pt x="17867" y="38124"/>
                </a:lnTo>
                <a:lnTo>
                  <a:pt x="20377" y="38244"/>
                </a:lnTo>
                <a:lnTo>
                  <a:pt x="22887" y="38184"/>
                </a:lnTo>
                <a:lnTo>
                  <a:pt x="25397" y="38124"/>
                </a:lnTo>
                <a:lnTo>
                  <a:pt x="27906" y="37945"/>
                </a:lnTo>
                <a:lnTo>
                  <a:pt x="30296" y="37945"/>
                </a:lnTo>
                <a:lnTo>
                  <a:pt x="30954" y="37885"/>
                </a:lnTo>
                <a:lnTo>
                  <a:pt x="31551" y="37826"/>
                </a:lnTo>
                <a:lnTo>
                  <a:pt x="32089" y="37706"/>
                </a:lnTo>
                <a:lnTo>
                  <a:pt x="32627" y="37586"/>
                </a:lnTo>
                <a:lnTo>
                  <a:pt x="32926" y="37467"/>
                </a:lnTo>
                <a:lnTo>
                  <a:pt x="33224" y="37288"/>
                </a:lnTo>
                <a:lnTo>
                  <a:pt x="33344" y="37228"/>
                </a:lnTo>
                <a:lnTo>
                  <a:pt x="33344" y="37049"/>
                </a:lnTo>
                <a:lnTo>
                  <a:pt x="33344" y="36929"/>
                </a:lnTo>
                <a:lnTo>
                  <a:pt x="33224" y="36690"/>
                </a:lnTo>
                <a:lnTo>
                  <a:pt x="33105" y="36571"/>
                </a:lnTo>
                <a:lnTo>
                  <a:pt x="32866" y="36511"/>
                </a:lnTo>
                <a:lnTo>
                  <a:pt x="32567" y="36451"/>
                </a:lnTo>
                <a:lnTo>
                  <a:pt x="32209" y="36511"/>
                </a:lnTo>
                <a:lnTo>
                  <a:pt x="31073" y="36630"/>
                </a:lnTo>
                <a:lnTo>
                  <a:pt x="28564" y="36869"/>
                </a:lnTo>
                <a:lnTo>
                  <a:pt x="25994" y="37049"/>
                </a:lnTo>
                <a:lnTo>
                  <a:pt x="23484" y="37168"/>
                </a:lnTo>
                <a:lnTo>
                  <a:pt x="20915" y="37168"/>
                </a:lnTo>
                <a:lnTo>
                  <a:pt x="19481" y="37108"/>
                </a:lnTo>
                <a:lnTo>
                  <a:pt x="18106" y="37049"/>
                </a:lnTo>
                <a:lnTo>
                  <a:pt x="16672" y="36929"/>
                </a:lnTo>
                <a:lnTo>
                  <a:pt x="15238" y="36750"/>
                </a:lnTo>
                <a:lnTo>
                  <a:pt x="13864" y="36571"/>
                </a:lnTo>
                <a:lnTo>
                  <a:pt x="12489" y="36272"/>
                </a:lnTo>
                <a:lnTo>
                  <a:pt x="11115" y="35913"/>
                </a:lnTo>
                <a:lnTo>
                  <a:pt x="9741" y="35555"/>
                </a:lnTo>
                <a:lnTo>
                  <a:pt x="8486" y="35077"/>
                </a:lnTo>
                <a:lnTo>
                  <a:pt x="7291" y="34599"/>
                </a:lnTo>
                <a:lnTo>
                  <a:pt x="6096" y="34061"/>
                </a:lnTo>
                <a:lnTo>
                  <a:pt x="4900" y="33404"/>
                </a:lnTo>
                <a:lnTo>
                  <a:pt x="3646" y="32567"/>
                </a:lnTo>
                <a:lnTo>
                  <a:pt x="2451" y="31730"/>
                </a:lnTo>
                <a:lnTo>
                  <a:pt x="1913" y="31312"/>
                </a:lnTo>
                <a:lnTo>
                  <a:pt x="1674" y="31133"/>
                </a:lnTo>
                <a:lnTo>
                  <a:pt x="1494" y="30954"/>
                </a:lnTo>
                <a:lnTo>
                  <a:pt x="1255" y="30476"/>
                </a:lnTo>
                <a:lnTo>
                  <a:pt x="1255" y="30296"/>
                </a:lnTo>
                <a:lnTo>
                  <a:pt x="1315" y="30177"/>
                </a:lnTo>
                <a:lnTo>
                  <a:pt x="1554" y="29818"/>
                </a:lnTo>
                <a:lnTo>
                  <a:pt x="1972" y="29281"/>
                </a:lnTo>
                <a:lnTo>
                  <a:pt x="2749" y="29878"/>
                </a:lnTo>
                <a:lnTo>
                  <a:pt x="3586" y="30416"/>
                </a:lnTo>
                <a:lnTo>
                  <a:pt x="4422" y="30954"/>
                </a:lnTo>
                <a:lnTo>
                  <a:pt x="5259" y="31372"/>
                </a:lnTo>
                <a:lnTo>
                  <a:pt x="6155" y="31790"/>
                </a:lnTo>
                <a:lnTo>
                  <a:pt x="7052" y="32149"/>
                </a:lnTo>
                <a:lnTo>
                  <a:pt x="8008" y="32448"/>
                </a:lnTo>
                <a:lnTo>
                  <a:pt x="8904" y="32746"/>
                </a:lnTo>
                <a:lnTo>
                  <a:pt x="10816" y="33224"/>
                </a:lnTo>
                <a:lnTo>
                  <a:pt x="12788" y="33643"/>
                </a:lnTo>
                <a:lnTo>
                  <a:pt x="14700" y="33941"/>
                </a:lnTo>
                <a:lnTo>
                  <a:pt x="16672" y="34121"/>
                </a:lnTo>
                <a:lnTo>
                  <a:pt x="20676" y="34599"/>
                </a:lnTo>
                <a:lnTo>
                  <a:pt x="22887" y="34838"/>
                </a:lnTo>
                <a:lnTo>
                  <a:pt x="25098" y="34957"/>
                </a:lnTo>
                <a:lnTo>
                  <a:pt x="27249" y="34957"/>
                </a:lnTo>
                <a:lnTo>
                  <a:pt x="28325" y="34838"/>
                </a:lnTo>
                <a:lnTo>
                  <a:pt x="29400" y="34718"/>
                </a:lnTo>
                <a:lnTo>
                  <a:pt x="30416" y="34479"/>
                </a:lnTo>
                <a:lnTo>
                  <a:pt x="31372" y="34240"/>
                </a:lnTo>
                <a:lnTo>
                  <a:pt x="32328" y="33882"/>
                </a:lnTo>
                <a:lnTo>
                  <a:pt x="33224" y="33404"/>
                </a:lnTo>
                <a:lnTo>
                  <a:pt x="33284" y="34300"/>
                </a:lnTo>
                <a:lnTo>
                  <a:pt x="33344" y="35435"/>
                </a:lnTo>
                <a:lnTo>
                  <a:pt x="33404" y="36033"/>
                </a:lnTo>
                <a:lnTo>
                  <a:pt x="33523" y="36571"/>
                </a:lnTo>
                <a:lnTo>
                  <a:pt x="33643" y="37049"/>
                </a:lnTo>
                <a:lnTo>
                  <a:pt x="33762" y="37347"/>
                </a:lnTo>
                <a:lnTo>
                  <a:pt x="34061" y="37586"/>
                </a:lnTo>
                <a:lnTo>
                  <a:pt x="34240" y="37646"/>
                </a:lnTo>
                <a:lnTo>
                  <a:pt x="34420" y="37706"/>
                </a:lnTo>
                <a:lnTo>
                  <a:pt x="34599" y="37706"/>
                </a:lnTo>
                <a:lnTo>
                  <a:pt x="34718" y="37646"/>
                </a:lnTo>
                <a:lnTo>
                  <a:pt x="34778" y="37467"/>
                </a:lnTo>
                <a:lnTo>
                  <a:pt x="34778" y="37228"/>
                </a:lnTo>
                <a:lnTo>
                  <a:pt x="34001" y="31730"/>
                </a:lnTo>
                <a:lnTo>
                  <a:pt x="33822" y="30535"/>
                </a:lnTo>
                <a:lnTo>
                  <a:pt x="33762" y="30296"/>
                </a:lnTo>
                <a:lnTo>
                  <a:pt x="33822" y="30117"/>
                </a:lnTo>
                <a:lnTo>
                  <a:pt x="33882" y="29998"/>
                </a:lnTo>
                <a:lnTo>
                  <a:pt x="34121" y="29878"/>
                </a:lnTo>
                <a:lnTo>
                  <a:pt x="34181" y="29579"/>
                </a:lnTo>
                <a:lnTo>
                  <a:pt x="34181" y="29101"/>
                </a:lnTo>
                <a:lnTo>
                  <a:pt x="34121" y="28922"/>
                </a:lnTo>
                <a:lnTo>
                  <a:pt x="34061" y="28802"/>
                </a:lnTo>
                <a:lnTo>
                  <a:pt x="34001" y="28743"/>
                </a:lnTo>
                <a:lnTo>
                  <a:pt x="33882" y="28743"/>
                </a:lnTo>
                <a:lnTo>
                  <a:pt x="33643" y="28922"/>
                </a:lnTo>
                <a:lnTo>
                  <a:pt x="33284" y="26831"/>
                </a:lnTo>
                <a:lnTo>
                  <a:pt x="32866" y="24799"/>
                </a:lnTo>
                <a:lnTo>
                  <a:pt x="32448" y="22767"/>
                </a:lnTo>
                <a:lnTo>
                  <a:pt x="31910" y="20795"/>
                </a:lnTo>
                <a:lnTo>
                  <a:pt x="31312" y="18823"/>
                </a:lnTo>
                <a:lnTo>
                  <a:pt x="30715" y="16851"/>
                </a:lnTo>
                <a:lnTo>
                  <a:pt x="29998" y="14880"/>
                </a:lnTo>
                <a:lnTo>
                  <a:pt x="29281" y="12908"/>
                </a:lnTo>
                <a:lnTo>
                  <a:pt x="27787" y="9143"/>
                </a:lnTo>
                <a:lnTo>
                  <a:pt x="26353" y="5378"/>
                </a:lnTo>
                <a:lnTo>
                  <a:pt x="25755" y="4243"/>
                </a:lnTo>
                <a:lnTo>
                  <a:pt x="24739" y="2331"/>
                </a:lnTo>
                <a:lnTo>
                  <a:pt x="24142" y="1375"/>
                </a:lnTo>
                <a:lnTo>
                  <a:pt x="23604" y="538"/>
                </a:lnTo>
                <a:lnTo>
                  <a:pt x="23365" y="299"/>
                </a:lnTo>
                <a:lnTo>
                  <a:pt x="23126" y="60"/>
                </a:lnTo>
                <a:lnTo>
                  <a:pt x="23006"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rot="5503490">
            <a:off x="6926605" y="4268854"/>
            <a:ext cx="979970" cy="879830"/>
          </a:xfrm>
          <a:custGeom>
            <a:avLst/>
            <a:gdLst/>
            <a:ahLst/>
            <a:cxnLst/>
            <a:rect l="l" t="t" r="r" b="b"/>
            <a:pathLst>
              <a:path w="43861" h="39379" extrusionOk="0">
                <a:moveTo>
                  <a:pt x="39917" y="2092"/>
                </a:moveTo>
                <a:lnTo>
                  <a:pt x="40216" y="2331"/>
                </a:lnTo>
                <a:lnTo>
                  <a:pt x="40514" y="2510"/>
                </a:lnTo>
                <a:lnTo>
                  <a:pt x="40873" y="2689"/>
                </a:lnTo>
                <a:lnTo>
                  <a:pt x="41232" y="2809"/>
                </a:lnTo>
                <a:lnTo>
                  <a:pt x="41949" y="2988"/>
                </a:lnTo>
                <a:lnTo>
                  <a:pt x="42725" y="3048"/>
                </a:lnTo>
                <a:lnTo>
                  <a:pt x="42666" y="3586"/>
                </a:lnTo>
                <a:lnTo>
                  <a:pt x="42486" y="4064"/>
                </a:lnTo>
                <a:lnTo>
                  <a:pt x="42188" y="5080"/>
                </a:lnTo>
                <a:lnTo>
                  <a:pt x="41949" y="4960"/>
                </a:lnTo>
                <a:lnTo>
                  <a:pt x="41769" y="4900"/>
                </a:lnTo>
                <a:lnTo>
                  <a:pt x="41650" y="4960"/>
                </a:lnTo>
                <a:lnTo>
                  <a:pt x="41530" y="5080"/>
                </a:lnTo>
                <a:lnTo>
                  <a:pt x="41411" y="5259"/>
                </a:lnTo>
                <a:lnTo>
                  <a:pt x="41351" y="5498"/>
                </a:lnTo>
                <a:lnTo>
                  <a:pt x="41291" y="6036"/>
                </a:lnTo>
                <a:lnTo>
                  <a:pt x="41232" y="6633"/>
                </a:lnTo>
                <a:lnTo>
                  <a:pt x="41232" y="7231"/>
                </a:lnTo>
                <a:lnTo>
                  <a:pt x="41291" y="7888"/>
                </a:lnTo>
                <a:lnTo>
                  <a:pt x="41351" y="10099"/>
                </a:lnTo>
                <a:lnTo>
                  <a:pt x="41411" y="12370"/>
                </a:lnTo>
                <a:lnTo>
                  <a:pt x="41351" y="14760"/>
                </a:lnTo>
                <a:lnTo>
                  <a:pt x="41291" y="15955"/>
                </a:lnTo>
                <a:lnTo>
                  <a:pt x="41172" y="17150"/>
                </a:lnTo>
                <a:lnTo>
                  <a:pt x="41052" y="18345"/>
                </a:lnTo>
                <a:lnTo>
                  <a:pt x="40873" y="19540"/>
                </a:lnTo>
                <a:lnTo>
                  <a:pt x="40634" y="20735"/>
                </a:lnTo>
                <a:lnTo>
                  <a:pt x="40335" y="21871"/>
                </a:lnTo>
                <a:lnTo>
                  <a:pt x="40036" y="22887"/>
                </a:lnTo>
                <a:lnTo>
                  <a:pt x="39738" y="23843"/>
                </a:lnTo>
                <a:lnTo>
                  <a:pt x="39319" y="24739"/>
                </a:lnTo>
                <a:lnTo>
                  <a:pt x="38901" y="25695"/>
                </a:lnTo>
                <a:lnTo>
                  <a:pt x="38423" y="26591"/>
                </a:lnTo>
                <a:lnTo>
                  <a:pt x="37945" y="27488"/>
                </a:lnTo>
                <a:lnTo>
                  <a:pt x="37407" y="28324"/>
                </a:lnTo>
                <a:lnTo>
                  <a:pt x="36810" y="29161"/>
                </a:lnTo>
                <a:lnTo>
                  <a:pt x="36152" y="29938"/>
                </a:lnTo>
                <a:lnTo>
                  <a:pt x="35495" y="30715"/>
                </a:lnTo>
                <a:lnTo>
                  <a:pt x="34838" y="31432"/>
                </a:lnTo>
                <a:lnTo>
                  <a:pt x="34061" y="32149"/>
                </a:lnTo>
                <a:lnTo>
                  <a:pt x="33344" y="32806"/>
                </a:lnTo>
                <a:lnTo>
                  <a:pt x="32507" y="33403"/>
                </a:lnTo>
                <a:lnTo>
                  <a:pt x="31671" y="34001"/>
                </a:lnTo>
                <a:lnTo>
                  <a:pt x="30834" y="34599"/>
                </a:lnTo>
                <a:lnTo>
                  <a:pt x="29878" y="35136"/>
                </a:lnTo>
                <a:lnTo>
                  <a:pt x="28862" y="35674"/>
                </a:lnTo>
                <a:lnTo>
                  <a:pt x="27846" y="36152"/>
                </a:lnTo>
                <a:lnTo>
                  <a:pt x="26830" y="36571"/>
                </a:lnTo>
                <a:lnTo>
                  <a:pt x="25815" y="36929"/>
                </a:lnTo>
                <a:lnTo>
                  <a:pt x="24739" y="37228"/>
                </a:lnTo>
                <a:lnTo>
                  <a:pt x="23663" y="37527"/>
                </a:lnTo>
                <a:lnTo>
                  <a:pt x="22528" y="37706"/>
                </a:lnTo>
                <a:lnTo>
                  <a:pt x="21453" y="37885"/>
                </a:lnTo>
                <a:lnTo>
                  <a:pt x="20317" y="38005"/>
                </a:lnTo>
                <a:lnTo>
                  <a:pt x="19242" y="38064"/>
                </a:lnTo>
                <a:lnTo>
                  <a:pt x="18106" y="38064"/>
                </a:lnTo>
                <a:lnTo>
                  <a:pt x="17031" y="38005"/>
                </a:lnTo>
                <a:lnTo>
                  <a:pt x="15895" y="37945"/>
                </a:lnTo>
                <a:lnTo>
                  <a:pt x="14760" y="37766"/>
                </a:lnTo>
                <a:lnTo>
                  <a:pt x="13684" y="37586"/>
                </a:lnTo>
                <a:lnTo>
                  <a:pt x="12668" y="37347"/>
                </a:lnTo>
                <a:lnTo>
                  <a:pt x="11712" y="37108"/>
                </a:lnTo>
                <a:lnTo>
                  <a:pt x="9740" y="36511"/>
                </a:lnTo>
                <a:lnTo>
                  <a:pt x="7828" y="35794"/>
                </a:lnTo>
                <a:lnTo>
                  <a:pt x="5976" y="34957"/>
                </a:lnTo>
                <a:lnTo>
                  <a:pt x="4542" y="34240"/>
                </a:lnTo>
                <a:lnTo>
                  <a:pt x="3884" y="33822"/>
                </a:lnTo>
                <a:lnTo>
                  <a:pt x="3167" y="33344"/>
                </a:lnTo>
                <a:lnTo>
                  <a:pt x="2570" y="32866"/>
                </a:lnTo>
                <a:lnTo>
                  <a:pt x="2032" y="32268"/>
                </a:lnTo>
                <a:lnTo>
                  <a:pt x="1793" y="31969"/>
                </a:lnTo>
                <a:lnTo>
                  <a:pt x="1614" y="31611"/>
                </a:lnTo>
                <a:lnTo>
                  <a:pt x="1434" y="31252"/>
                </a:lnTo>
                <a:lnTo>
                  <a:pt x="1315" y="30894"/>
                </a:lnTo>
                <a:lnTo>
                  <a:pt x="1554" y="31013"/>
                </a:lnTo>
                <a:lnTo>
                  <a:pt x="1733" y="31073"/>
                </a:lnTo>
                <a:lnTo>
                  <a:pt x="1913" y="31013"/>
                </a:lnTo>
                <a:lnTo>
                  <a:pt x="2032" y="30894"/>
                </a:lnTo>
                <a:lnTo>
                  <a:pt x="2271" y="30535"/>
                </a:lnTo>
                <a:lnTo>
                  <a:pt x="2450" y="30177"/>
                </a:lnTo>
                <a:lnTo>
                  <a:pt x="2869" y="30655"/>
                </a:lnTo>
                <a:lnTo>
                  <a:pt x="3406" y="31133"/>
                </a:lnTo>
                <a:lnTo>
                  <a:pt x="3944" y="31551"/>
                </a:lnTo>
                <a:lnTo>
                  <a:pt x="4542" y="31910"/>
                </a:lnTo>
                <a:lnTo>
                  <a:pt x="5199" y="32268"/>
                </a:lnTo>
                <a:lnTo>
                  <a:pt x="5856" y="32567"/>
                </a:lnTo>
                <a:lnTo>
                  <a:pt x="7231" y="33105"/>
                </a:lnTo>
                <a:lnTo>
                  <a:pt x="8665" y="33583"/>
                </a:lnTo>
                <a:lnTo>
                  <a:pt x="10099" y="33882"/>
                </a:lnTo>
                <a:lnTo>
                  <a:pt x="11533" y="34180"/>
                </a:lnTo>
                <a:lnTo>
                  <a:pt x="12788" y="34360"/>
                </a:lnTo>
                <a:lnTo>
                  <a:pt x="14342" y="34539"/>
                </a:lnTo>
                <a:lnTo>
                  <a:pt x="15836" y="34599"/>
                </a:lnTo>
                <a:lnTo>
                  <a:pt x="17389" y="34599"/>
                </a:lnTo>
                <a:lnTo>
                  <a:pt x="18943" y="34479"/>
                </a:lnTo>
                <a:lnTo>
                  <a:pt x="20437" y="34240"/>
                </a:lnTo>
                <a:lnTo>
                  <a:pt x="21931" y="33941"/>
                </a:lnTo>
                <a:lnTo>
                  <a:pt x="23424" y="33523"/>
                </a:lnTo>
                <a:lnTo>
                  <a:pt x="24859" y="33045"/>
                </a:lnTo>
                <a:lnTo>
                  <a:pt x="26054" y="32567"/>
                </a:lnTo>
                <a:lnTo>
                  <a:pt x="27249" y="32029"/>
                </a:lnTo>
                <a:lnTo>
                  <a:pt x="28324" y="31432"/>
                </a:lnTo>
                <a:lnTo>
                  <a:pt x="29400" y="30774"/>
                </a:lnTo>
                <a:lnTo>
                  <a:pt x="30476" y="30057"/>
                </a:lnTo>
                <a:lnTo>
                  <a:pt x="31491" y="29280"/>
                </a:lnTo>
                <a:lnTo>
                  <a:pt x="32447" y="28444"/>
                </a:lnTo>
                <a:lnTo>
                  <a:pt x="33344" y="27547"/>
                </a:lnTo>
                <a:lnTo>
                  <a:pt x="34240" y="26651"/>
                </a:lnTo>
                <a:lnTo>
                  <a:pt x="35077" y="25695"/>
                </a:lnTo>
                <a:lnTo>
                  <a:pt x="35854" y="24679"/>
                </a:lnTo>
                <a:lnTo>
                  <a:pt x="36571" y="23663"/>
                </a:lnTo>
                <a:lnTo>
                  <a:pt x="37288" y="22588"/>
                </a:lnTo>
                <a:lnTo>
                  <a:pt x="37885" y="21452"/>
                </a:lnTo>
                <a:lnTo>
                  <a:pt x="38483" y="20317"/>
                </a:lnTo>
                <a:lnTo>
                  <a:pt x="38961" y="19122"/>
                </a:lnTo>
                <a:lnTo>
                  <a:pt x="39558" y="17628"/>
                </a:lnTo>
                <a:lnTo>
                  <a:pt x="39977" y="16074"/>
                </a:lnTo>
                <a:lnTo>
                  <a:pt x="40275" y="14581"/>
                </a:lnTo>
                <a:lnTo>
                  <a:pt x="40514" y="13027"/>
                </a:lnTo>
                <a:lnTo>
                  <a:pt x="40634" y="11473"/>
                </a:lnTo>
                <a:lnTo>
                  <a:pt x="40753" y="9920"/>
                </a:lnTo>
                <a:lnTo>
                  <a:pt x="40933" y="6753"/>
                </a:lnTo>
                <a:lnTo>
                  <a:pt x="41172" y="5438"/>
                </a:lnTo>
                <a:lnTo>
                  <a:pt x="41232" y="5080"/>
                </a:lnTo>
                <a:lnTo>
                  <a:pt x="41232" y="4721"/>
                </a:lnTo>
                <a:lnTo>
                  <a:pt x="41172" y="4422"/>
                </a:lnTo>
                <a:lnTo>
                  <a:pt x="41052" y="4243"/>
                </a:lnTo>
                <a:lnTo>
                  <a:pt x="40933" y="4183"/>
                </a:lnTo>
                <a:lnTo>
                  <a:pt x="40753" y="4183"/>
                </a:lnTo>
                <a:lnTo>
                  <a:pt x="40694" y="4303"/>
                </a:lnTo>
                <a:lnTo>
                  <a:pt x="40574" y="4542"/>
                </a:lnTo>
                <a:lnTo>
                  <a:pt x="40455" y="4840"/>
                </a:lnTo>
                <a:lnTo>
                  <a:pt x="40335" y="5558"/>
                </a:lnTo>
                <a:lnTo>
                  <a:pt x="40335" y="5916"/>
                </a:lnTo>
                <a:lnTo>
                  <a:pt x="40275" y="6753"/>
                </a:lnTo>
                <a:lnTo>
                  <a:pt x="40216" y="7589"/>
                </a:lnTo>
                <a:lnTo>
                  <a:pt x="40216" y="9203"/>
                </a:lnTo>
                <a:lnTo>
                  <a:pt x="40216" y="10876"/>
                </a:lnTo>
                <a:lnTo>
                  <a:pt x="40156" y="11653"/>
                </a:lnTo>
                <a:lnTo>
                  <a:pt x="40096" y="12489"/>
                </a:lnTo>
                <a:lnTo>
                  <a:pt x="39857" y="13923"/>
                </a:lnTo>
                <a:lnTo>
                  <a:pt x="39558" y="15357"/>
                </a:lnTo>
                <a:lnTo>
                  <a:pt x="39200" y="16732"/>
                </a:lnTo>
                <a:lnTo>
                  <a:pt x="38722" y="18106"/>
                </a:lnTo>
                <a:lnTo>
                  <a:pt x="38124" y="19421"/>
                </a:lnTo>
                <a:lnTo>
                  <a:pt x="37467" y="20735"/>
                </a:lnTo>
                <a:lnTo>
                  <a:pt x="36750" y="21990"/>
                </a:lnTo>
                <a:lnTo>
                  <a:pt x="35973" y="23245"/>
                </a:lnTo>
                <a:lnTo>
                  <a:pt x="35077" y="24440"/>
                </a:lnTo>
                <a:lnTo>
                  <a:pt x="34180" y="25516"/>
                </a:lnTo>
                <a:lnTo>
                  <a:pt x="33165" y="26591"/>
                </a:lnTo>
                <a:lnTo>
                  <a:pt x="32149" y="27607"/>
                </a:lnTo>
                <a:lnTo>
                  <a:pt x="31013" y="28563"/>
                </a:lnTo>
                <a:lnTo>
                  <a:pt x="29878" y="29400"/>
                </a:lnTo>
                <a:lnTo>
                  <a:pt x="28623" y="30177"/>
                </a:lnTo>
                <a:lnTo>
                  <a:pt x="27368" y="30894"/>
                </a:lnTo>
                <a:lnTo>
                  <a:pt x="25874" y="31611"/>
                </a:lnTo>
                <a:lnTo>
                  <a:pt x="24321" y="32268"/>
                </a:lnTo>
                <a:lnTo>
                  <a:pt x="22707" y="32746"/>
                </a:lnTo>
                <a:lnTo>
                  <a:pt x="21094" y="33105"/>
                </a:lnTo>
                <a:lnTo>
                  <a:pt x="19421" y="33403"/>
                </a:lnTo>
                <a:lnTo>
                  <a:pt x="17748" y="33583"/>
                </a:lnTo>
                <a:lnTo>
                  <a:pt x="16075" y="33643"/>
                </a:lnTo>
                <a:lnTo>
                  <a:pt x="14401" y="33583"/>
                </a:lnTo>
                <a:lnTo>
                  <a:pt x="12668" y="33403"/>
                </a:lnTo>
                <a:lnTo>
                  <a:pt x="10995" y="33105"/>
                </a:lnTo>
                <a:lnTo>
                  <a:pt x="9382" y="32686"/>
                </a:lnTo>
                <a:lnTo>
                  <a:pt x="8545" y="32447"/>
                </a:lnTo>
                <a:lnTo>
                  <a:pt x="7769" y="32149"/>
                </a:lnTo>
                <a:lnTo>
                  <a:pt x="6992" y="31850"/>
                </a:lnTo>
                <a:lnTo>
                  <a:pt x="6215" y="31491"/>
                </a:lnTo>
                <a:lnTo>
                  <a:pt x="4721" y="30774"/>
                </a:lnTo>
                <a:lnTo>
                  <a:pt x="4362" y="30595"/>
                </a:lnTo>
                <a:lnTo>
                  <a:pt x="4004" y="30475"/>
                </a:lnTo>
                <a:lnTo>
                  <a:pt x="3287" y="30296"/>
                </a:lnTo>
                <a:lnTo>
                  <a:pt x="2988" y="30117"/>
                </a:lnTo>
                <a:lnTo>
                  <a:pt x="2809" y="29938"/>
                </a:lnTo>
                <a:lnTo>
                  <a:pt x="2749" y="29818"/>
                </a:lnTo>
                <a:lnTo>
                  <a:pt x="2689" y="29699"/>
                </a:lnTo>
                <a:lnTo>
                  <a:pt x="2689" y="29519"/>
                </a:lnTo>
                <a:lnTo>
                  <a:pt x="2749" y="29400"/>
                </a:lnTo>
                <a:lnTo>
                  <a:pt x="3347" y="29758"/>
                </a:lnTo>
                <a:lnTo>
                  <a:pt x="4004" y="29997"/>
                </a:lnTo>
                <a:lnTo>
                  <a:pt x="4721" y="30177"/>
                </a:lnTo>
                <a:lnTo>
                  <a:pt x="5498" y="30296"/>
                </a:lnTo>
                <a:lnTo>
                  <a:pt x="7051" y="30475"/>
                </a:lnTo>
                <a:lnTo>
                  <a:pt x="8426" y="30535"/>
                </a:lnTo>
                <a:lnTo>
                  <a:pt x="10219" y="30595"/>
                </a:lnTo>
                <a:lnTo>
                  <a:pt x="11951" y="30595"/>
                </a:lnTo>
                <a:lnTo>
                  <a:pt x="13684" y="30416"/>
                </a:lnTo>
                <a:lnTo>
                  <a:pt x="15417" y="30236"/>
                </a:lnTo>
                <a:lnTo>
                  <a:pt x="17090" y="29997"/>
                </a:lnTo>
                <a:lnTo>
                  <a:pt x="18704" y="29639"/>
                </a:lnTo>
                <a:lnTo>
                  <a:pt x="20317" y="29221"/>
                </a:lnTo>
                <a:lnTo>
                  <a:pt x="21931" y="28683"/>
                </a:lnTo>
                <a:lnTo>
                  <a:pt x="23484" y="28085"/>
                </a:lnTo>
                <a:lnTo>
                  <a:pt x="24978" y="27368"/>
                </a:lnTo>
                <a:lnTo>
                  <a:pt x="26472" y="26532"/>
                </a:lnTo>
                <a:lnTo>
                  <a:pt x="27846" y="25576"/>
                </a:lnTo>
                <a:lnTo>
                  <a:pt x="29041" y="24619"/>
                </a:lnTo>
                <a:lnTo>
                  <a:pt x="30177" y="23544"/>
                </a:lnTo>
                <a:lnTo>
                  <a:pt x="31193" y="22468"/>
                </a:lnTo>
                <a:lnTo>
                  <a:pt x="32089" y="21273"/>
                </a:lnTo>
                <a:lnTo>
                  <a:pt x="32985" y="20018"/>
                </a:lnTo>
                <a:lnTo>
                  <a:pt x="33762" y="18704"/>
                </a:lnTo>
                <a:lnTo>
                  <a:pt x="34539" y="17389"/>
                </a:lnTo>
                <a:lnTo>
                  <a:pt x="35256" y="16015"/>
                </a:lnTo>
                <a:lnTo>
                  <a:pt x="36810" y="12728"/>
                </a:lnTo>
                <a:lnTo>
                  <a:pt x="38304" y="9442"/>
                </a:lnTo>
                <a:lnTo>
                  <a:pt x="39797" y="5916"/>
                </a:lnTo>
                <a:lnTo>
                  <a:pt x="39977" y="5438"/>
                </a:lnTo>
                <a:lnTo>
                  <a:pt x="40275" y="4661"/>
                </a:lnTo>
                <a:lnTo>
                  <a:pt x="40335" y="4243"/>
                </a:lnTo>
                <a:lnTo>
                  <a:pt x="40335" y="4004"/>
                </a:lnTo>
                <a:lnTo>
                  <a:pt x="40275" y="3884"/>
                </a:lnTo>
                <a:lnTo>
                  <a:pt x="40156" y="3825"/>
                </a:lnTo>
                <a:lnTo>
                  <a:pt x="40036" y="3825"/>
                </a:lnTo>
                <a:lnTo>
                  <a:pt x="39797" y="3884"/>
                </a:lnTo>
                <a:lnTo>
                  <a:pt x="39917" y="2988"/>
                </a:lnTo>
                <a:lnTo>
                  <a:pt x="39917" y="2092"/>
                </a:lnTo>
                <a:close/>
                <a:moveTo>
                  <a:pt x="40753" y="0"/>
                </a:moveTo>
                <a:lnTo>
                  <a:pt x="40455" y="60"/>
                </a:lnTo>
                <a:lnTo>
                  <a:pt x="40156" y="120"/>
                </a:lnTo>
                <a:lnTo>
                  <a:pt x="39917" y="180"/>
                </a:lnTo>
                <a:lnTo>
                  <a:pt x="39618" y="299"/>
                </a:lnTo>
                <a:lnTo>
                  <a:pt x="39260" y="598"/>
                </a:lnTo>
                <a:lnTo>
                  <a:pt x="39200" y="658"/>
                </a:lnTo>
                <a:lnTo>
                  <a:pt x="39140" y="658"/>
                </a:lnTo>
                <a:lnTo>
                  <a:pt x="39200" y="777"/>
                </a:lnTo>
                <a:lnTo>
                  <a:pt x="39260" y="897"/>
                </a:lnTo>
                <a:lnTo>
                  <a:pt x="39200" y="1076"/>
                </a:lnTo>
                <a:lnTo>
                  <a:pt x="39021" y="2152"/>
                </a:lnTo>
                <a:lnTo>
                  <a:pt x="38841" y="3287"/>
                </a:lnTo>
                <a:lnTo>
                  <a:pt x="38722" y="4482"/>
                </a:lnTo>
                <a:lnTo>
                  <a:pt x="38602" y="5617"/>
                </a:lnTo>
                <a:lnTo>
                  <a:pt x="38423" y="6394"/>
                </a:lnTo>
                <a:lnTo>
                  <a:pt x="38244" y="7171"/>
                </a:lnTo>
                <a:lnTo>
                  <a:pt x="37766" y="8725"/>
                </a:lnTo>
                <a:lnTo>
                  <a:pt x="37168" y="10338"/>
                </a:lnTo>
                <a:lnTo>
                  <a:pt x="36511" y="11892"/>
                </a:lnTo>
                <a:lnTo>
                  <a:pt x="35734" y="13445"/>
                </a:lnTo>
                <a:lnTo>
                  <a:pt x="34957" y="14939"/>
                </a:lnTo>
                <a:lnTo>
                  <a:pt x="33344" y="17807"/>
                </a:lnTo>
                <a:lnTo>
                  <a:pt x="32866" y="18644"/>
                </a:lnTo>
                <a:lnTo>
                  <a:pt x="32328" y="19421"/>
                </a:lnTo>
                <a:lnTo>
                  <a:pt x="31730" y="20198"/>
                </a:lnTo>
                <a:lnTo>
                  <a:pt x="31193" y="20915"/>
                </a:lnTo>
                <a:lnTo>
                  <a:pt x="30595" y="21632"/>
                </a:lnTo>
                <a:lnTo>
                  <a:pt x="29938" y="22289"/>
                </a:lnTo>
                <a:lnTo>
                  <a:pt x="29280" y="22887"/>
                </a:lnTo>
                <a:lnTo>
                  <a:pt x="28623" y="23484"/>
                </a:lnTo>
                <a:lnTo>
                  <a:pt x="27966" y="24022"/>
                </a:lnTo>
                <a:lnTo>
                  <a:pt x="27249" y="24560"/>
                </a:lnTo>
                <a:lnTo>
                  <a:pt x="25815" y="25516"/>
                </a:lnTo>
                <a:lnTo>
                  <a:pt x="24261" y="26352"/>
                </a:lnTo>
                <a:lnTo>
                  <a:pt x="22707" y="27129"/>
                </a:lnTo>
                <a:lnTo>
                  <a:pt x="21094" y="27727"/>
                </a:lnTo>
                <a:lnTo>
                  <a:pt x="19421" y="28265"/>
                </a:lnTo>
                <a:lnTo>
                  <a:pt x="17688" y="28683"/>
                </a:lnTo>
                <a:lnTo>
                  <a:pt x="15895" y="28982"/>
                </a:lnTo>
                <a:lnTo>
                  <a:pt x="14103" y="29221"/>
                </a:lnTo>
                <a:lnTo>
                  <a:pt x="12250" y="29340"/>
                </a:lnTo>
                <a:lnTo>
                  <a:pt x="10398" y="29400"/>
                </a:lnTo>
                <a:lnTo>
                  <a:pt x="5617" y="29400"/>
                </a:lnTo>
                <a:lnTo>
                  <a:pt x="5199" y="29340"/>
                </a:lnTo>
                <a:lnTo>
                  <a:pt x="4721" y="29280"/>
                </a:lnTo>
                <a:lnTo>
                  <a:pt x="4243" y="29161"/>
                </a:lnTo>
                <a:lnTo>
                  <a:pt x="4004" y="29161"/>
                </a:lnTo>
                <a:lnTo>
                  <a:pt x="3884" y="29041"/>
                </a:lnTo>
                <a:lnTo>
                  <a:pt x="3586" y="28802"/>
                </a:lnTo>
                <a:lnTo>
                  <a:pt x="3347" y="28504"/>
                </a:lnTo>
                <a:lnTo>
                  <a:pt x="3167" y="28265"/>
                </a:lnTo>
                <a:lnTo>
                  <a:pt x="2928" y="28026"/>
                </a:lnTo>
                <a:lnTo>
                  <a:pt x="2630" y="27846"/>
                </a:lnTo>
                <a:lnTo>
                  <a:pt x="2211" y="27727"/>
                </a:lnTo>
                <a:lnTo>
                  <a:pt x="1494" y="27607"/>
                </a:lnTo>
                <a:lnTo>
                  <a:pt x="777" y="27547"/>
                </a:lnTo>
                <a:lnTo>
                  <a:pt x="478" y="27547"/>
                </a:lnTo>
                <a:lnTo>
                  <a:pt x="359" y="27607"/>
                </a:lnTo>
                <a:lnTo>
                  <a:pt x="120" y="27846"/>
                </a:lnTo>
                <a:lnTo>
                  <a:pt x="0" y="28145"/>
                </a:lnTo>
                <a:lnTo>
                  <a:pt x="0" y="28504"/>
                </a:lnTo>
                <a:lnTo>
                  <a:pt x="60" y="28862"/>
                </a:lnTo>
                <a:lnTo>
                  <a:pt x="239" y="29639"/>
                </a:lnTo>
                <a:lnTo>
                  <a:pt x="419" y="30236"/>
                </a:lnTo>
                <a:lnTo>
                  <a:pt x="1016" y="31671"/>
                </a:lnTo>
                <a:lnTo>
                  <a:pt x="1315" y="32328"/>
                </a:lnTo>
                <a:lnTo>
                  <a:pt x="1614" y="32866"/>
                </a:lnTo>
                <a:lnTo>
                  <a:pt x="2032" y="33403"/>
                </a:lnTo>
                <a:lnTo>
                  <a:pt x="2510" y="33941"/>
                </a:lnTo>
                <a:lnTo>
                  <a:pt x="3108" y="34479"/>
                </a:lnTo>
                <a:lnTo>
                  <a:pt x="3765" y="34957"/>
                </a:lnTo>
                <a:lnTo>
                  <a:pt x="4602" y="35495"/>
                </a:lnTo>
                <a:lnTo>
                  <a:pt x="5498" y="36033"/>
                </a:lnTo>
                <a:lnTo>
                  <a:pt x="6334" y="36511"/>
                </a:lnTo>
                <a:lnTo>
                  <a:pt x="7231" y="36929"/>
                </a:lnTo>
                <a:lnTo>
                  <a:pt x="8187" y="37347"/>
                </a:lnTo>
                <a:lnTo>
                  <a:pt x="9083" y="37706"/>
                </a:lnTo>
                <a:lnTo>
                  <a:pt x="10039" y="38064"/>
                </a:lnTo>
                <a:lnTo>
                  <a:pt x="10995" y="38363"/>
                </a:lnTo>
                <a:lnTo>
                  <a:pt x="12728" y="38781"/>
                </a:lnTo>
                <a:lnTo>
                  <a:pt x="14401" y="39080"/>
                </a:lnTo>
                <a:lnTo>
                  <a:pt x="16134" y="39319"/>
                </a:lnTo>
                <a:lnTo>
                  <a:pt x="17867" y="39379"/>
                </a:lnTo>
                <a:lnTo>
                  <a:pt x="19600" y="39379"/>
                </a:lnTo>
                <a:lnTo>
                  <a:pt x="21273" y="39200"/>
                </a:lnTo>
                <a:lnTo>
                  <a:pt x="23006" y="38961"/>
                </a:lnTo>
                <a:lnTo>
                  <a:pt x="24620" y="38542"/>
                </a:lnTo>
                <a:lnTo>
                  <a:pt x="26293" y="38064"/>
                </a:lnTo>
                <a:lnTo>
                  <a:pt x="27846" y="37467"/>
                </a:lnTo>
                <a:lnTo>
                  <a:pt x="29400" y="36750"/>
                </a:lnTo>
                <a:lnTo>
                  <a:pt x="30894" y="35913"/>
                </a:lnTo>
                <a:lnTo>
                  <a:pt x="32388" y="35017"/>
                </a:lnTo>
                <a:lnTo>
                  <a:pt x="33762" y="33941"/>
                </a:lnTo>
                <a:lnTo>
                  <a:pt x="35077" y="32806"/>
                </a:lnTo>
                <a:lnTo>
                  <a:pt x="36272" y="31551"/>
                </a:lnTo>
                <a:lnTo>
                  <a:pt x="36929" y="30774"/>
                </a:lnTo>
                <a:lnTo>
                  <a:pt x="37527" y="30057"/>
                </a:lnTo>
                <a:lnTo>
                  <a:pt x="38064" y="29280"/>
                </a:lnTo>
                <a:lnTo>
                  <a:pt x="38602" y="28444"/>
                </a:lnTo>
                <a:lnTo>
                  <a:pt x="39080" y="27667"/>
                </a:lnTo>
                <a:lnTo>
                  <a:pt x="39558" y="26830"/>
                </a:lnTo>
                <a:lnTo>
                  <a:pt x="39977" y="25934"/>
                </a:lnTo>
                <a:lnTo>
                  <a:pt x="40335" y="25098"/>
                </a:lnTo>
                <a:lnTo>
                  <a:pt x="41052" y="23305"/>
                </a:lnTo>
                <a:lnTo>
                  <a:pt x="41590" y="21512"/>
                </a:lnTo>
                <a:lnTo>
                  <a:pt x="42008" y="19600"/>
                </a:lnTo>
                <a:lnTo>
                  <a:pt x="42307" y="17688"/>
                </a:lnTo>
                <a:lnTo>
                  <a:pt x="42546" y="15477"/>
                </a:lnTo>
                <a:lnTo>
                  <a:pt x="42606" y="13266"/>
                </a:lnTo>
                <a:lnTo>
                  <a:pt x="42666" y="11055"/>
                </a:lnTo>
                <a:lnTo>
                  <a:pt x="42606" y="8784"/>
                </a:lnTo>
                <a:lnTo>
                  <a:pt x="42486" y="7709"/>
                </a:lnTo>
                <a:lnTo>
                  <a:pt x="42427" y="7111"/>
                </a:lnTo>
                <a:lnTo>
                  <a:pt x="42486" y="6573"/>
                </a:lnTo>
                <a:lnTo>
                  <a:pt x="43024" y="5558"/>
                </a:lnTo>
                <a:lnTo>
                  <a:pt x="43323" y="4781"/>
                </a:lnTo>
                <a:lnTo>
                  <a:pt x="43681" y="3645"/>
                </a:lnTo>
                <a:lnTo>
                  <a:pt x="43801" y="3108"/>
                </a:lnTo>
                <a:lnTo>
                  <a:pt x="43861" y="2570"/>
                </a:lnTo>
                <a:lnTo>
                  <a:pt x="43801" y="2211"/>
                </a:lnTo>
                <a:lnTo>
                  <a:pt x="43741" y="2032"/>
                </a:lnTo>
                <a:lnTo>
                  <a:pt x="43622" y="1912"/>
                </a:lnTo>
                <a:lnTo>
                  <a:pt x="43502" y="1673"/>
                </a:lnTo>
                <a:lnTo>
                  <a:pt x="43383" y="1434"/>
                </a:lnTo>
                <a:lnTo>
                  <a:pt x="43024" y="956"/>
                </a:lnTo>
                <a:lnTo>
                  <a:pt x="42546" y="598"/>
                </a:lnTo>
                <a:lnTo>
                  <a:pt x="41949" y="299"/>
                </a:lnTo>
                <a:lnTo>
                  <a:pt x="41351" y="120"/>
                </a:lnTo>
                <a:lnTo>
                  <a:pt x="40753"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7317562" y="2528710"/>
            <a:ext cx="220297" cy="237680"/>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rot="-830047">
            <a:off x="6946689" y="2203902"/>
            <a:ext cx="287064" cy="735692"/>
          </a:xfrm>
          <a:custGeom>
            <a:avLst/>
            <a:gdLst/>
            <a:ahLst/>
            <a:cxnLst/>
            <a:rect l="l" t="t" r="r" b="b"/>
            <a:pathLst>
              <a:path w="12848" h="32927" extrusionOk="0">
                <a:moveTo>
                  <a:pt x="3825" y="1017"/>
                </a:moveTo>
                <a:lnTo>
                  <a:pt x="3944" y="1256"/>
                </a:lnTo>
                <a:lnTo>
                  <a:pt x="4004" y="1495"/>
                </a:lnTo>
                <a:lnTo>
                  <a:pt x="4004" y="2152"/>
                </a:lnTo>
                <a:lnTo>
                  <a:pt x="4004" y="2750"/>
                </a:lnTo>
                <a:lnTo>
                  <a:pt x="4004" y="3347"/>
                </a:lnTo>
                <a:lnTo>
                  <a:pt x="4183" y="4961"/>
                </a:lnTo>
                <a:lnTo>
                  <a:pt x="4362" y="6574"/>
                </a:lnTo>
                <a:lnTo>
                  <a:pt x="4840" y="9681"/>
                </a:lnTo>
                <a:lnTo>
                  <a:pt x="5319" y="12729"/>
                </a:lnTo>
                <a:lnTo>
                  <a:pt x="4123" y="11653"/>
                </a:lnTo>
                <a:lnTo>
                  <a:pt x="2869" y="10578"/>
                </a:lnTo>
                <a:lnTo>
                  <a:pt x="2151" y="10100"/>
                </a:lnTo>
                <a:lnTo>
                  <a:pt x="1733" y="9801"/>
                </a:lnTo>
                <a:lnTo>
                  <a:pt x="1554" y="9622"/>
                </a:lnTo>
                <a:lnTo>
                  <a:pt x="1494" y="9502"/>
                </a:lnTo>
                <a:lnTo>
                  <a:pt x="1434" y="9323"/>
                </a:lnTo>
                <a:lnTo>
                  <a:pt x="1494" y="9084"/>
                </a:lnTo>
                <a:lnTo>
                  <a:pt x="1614" y="8606"/>
                </a:lnTo>
                <a:lnTo>
                  <a:pt x="1853" y="7709"/>
                </a:lnTo>
                <a:lnTo>
                  <a:pt x="2271" y="5976"/>
                </a:lnTo>
                <a:lnTo>
                  <a:pt x="2749" y="4303"/>
                </a:lnTo>
                <a:lnTo>
                  <a:pt x="3825" y="1017"/>
                </a:lnTo>
                <a:close/>
                <a:moveTo>
                  <a:pt x="4542" y="1973"/>
                </a:moveTo>
                <a:lnTo>
                  <a:pt x="5079" y="2690"/>
                </a:lnTo>
                <a:lnTo>
                  <a:pt x="5617" y="3467"/>
                </a:lnTo>
                <a:lnTo>
                  <a:pt x="6693" y="5020"/>
                </a:lnTo>
                <a:lnTo>
                  <a:pt x="7589" y="6574"/>
                </a:lnTo>
                <a:lnTo>
                  <a:pt x="8486" y="8247"/>
                </a:lnTo>
                <a:lnTo>
                  <a:pt x="9203" y="9920"/>
                </a:lnTo>
                <a:lnTo>
                  <a:pt x="9621" y="10757"/>
                </a:lnTo>
                <a:lnTo>
                  <a:pt x="9800" y="11175"/>
                </a:lnTo>
                <a:lnTo>
                  <a:pt x="9860" y="11534"/>
                </a:lnTo>
                <a:lnTo>
                  <a:pt x="9800" y="11952"/>
                </a:lnTo>
                <a:lnTo>
                  <a:pt x="9621" y="12251"/>
                </a:lnTo>
                <a:lnTo>
                  <a:pt x="9083" y="12968"/>
                </a:lnTo>
                <a:lnTo>
                  <a:pt x="7888" y="14581"/>
                </a:lnTo>
                <a:lnTo>
                  <a:pt x="6633" y="16254"/>
                </a:lnTo>
                <a:lnTo>
                  <a:pt x="6334" y="14521"/>
                </a:lnTo>
                <a:lnTo>
                  <a:pt x="6095" y="12789"/>
                </a:lnTo>
                <a:lnTo>
                  <a:pt x="5617" y="9203"/>
                </a:lnTo>
                <a:lnTo>
                  <a:pt x="5139" y="5558"/>
                </a:lnTo>
                <a:lnTo>
                  <a:pt x="4840" y="3766"/>
                </a:lnTo>
                <a:lnTo>
                  <a:pt x="4542" y="1973"/>
                </a:lnTo>
                <a:close/>
                <a:moveTo>
                  <a:pt x="1375" y="9980"/>
                </a:moveTo>
                <a:lnTo>
                  <a:pt x="2630" y="11354"/>
                </a:lnTo>
                <a:lnTo>
                  <a:pt x="3944" y="12609"/>
                </a:lnTo>
                <a:lnTo>
                  <a:pt x="4601" y="13267"/>
                </a:lnTo>
                <a:lnTo>
                  <a:pt x="5139" y="13864"/>
                </a:lnTo>
                <a:lnTo>
                  <a:pt x="5319" y="14163"/>
                </a:lnTo>
                <a:lnTo>
                  <a:pt x="5498" y="14521"/>
                </a:lnTo>
                <a:lnTo>
                  <a:pt x="5677" y="14940"/>
                </a:lnTo>
                <a:lnTo>
                  <a:pt x="5737" y="15418"/>
                </a:lnTo>
                <a:lnTo>
                  <a:pt x="6394" y="18884"/>
                </a:lnTo>
                <a:lnTo>
                  <a:pt x="7111" y="22290"/>
                </a:lnTo>
                <a:lnTo>
                  <a:pt x="3406" y="20198"/>
                </a:lnTo>
                <a:lnTo>
                  <a:pt x="2570" y="19780"/>
                </a:lnTo>
                <a:lnTo>
                  <a:pt x="2151" y="19541"/>
                </a:lnTo>
                <a:lnTo>
                  <a:pt x="1793" y="19302"/>
                </a:lnTo>
                <a:lnTo>
                  <a:pt x="1375" y="19003"/>
                </a:lnTo>
                <a:lnTo>
                  <a:pt x="1195" y="18824"/>
                </a:lnTo>
                <a:lnTo>
                  <a:pt x="1136" y="18704"/>
                </a:lnTo>
                <a:lnTo>
                  <a:pt x="1016" y="18346"/>
                </a:lnTo>
                <a:lnTo>
                  <a:pt x="956" y="17689"/>
                </a:lnTo>
                <a:lnTo>
                  <a:pt x="897" y="16732"/>
                </a:lnTo>
                <a:lnTo>
                  <a:pt x="837" y="15776"/>
                </a:lnTo>
                <a:lnTo>
                  <a:pt x="897" y="13864"/>
                </a:lnTo>
                <a:lnTo>
                  <a:pt x="1076" y="11892"/>
                </a:lnTo>
                <a:lnTo>
                  <a:pt x="1375" y="9980"/>
                </a:lnTo>
                <a:close/>
                <a:moveTo>
                  <a:pt x="10218" y="12669"/>
                </a:moveTo>
                <a:lnTo>
                  <a:pt x="10577" y="13864"/>
                </a:lnTo>
                <a:lnTo>
                  <a:pt x="10936" y="15059"/>
                </a:lnTo>
                <a:lnTo>
                  <a:pt x="11294" y="16613"/>
                </a:lnTo>
                <a:lnTo>
                  <a:pt x="11593" y="18286"/>
                </a:lnTo>
                <a:lnTo>
                  <a:pt x="11712" y="19123"/>
                </a:lnTo>
                <a:lnTo>
                  <a:pt x="11832" y="19959"/>
                </a:lnTo>
                <a:lnTo>
                  <a:pt x="11832" y="20796"/>
                </a:lnTo>
                <a:lnTo>
                  <a:pt x="11772" y="21573"/>
                </a:lnTo>
                <a:lnTo>
                  <a:pt x="11712" y="22110"/>
                </a:lnTo>
                <a:lnTo>
                  <a:pt x="11593" y="22349"/>
                </a:lnTo>
                <a:lnTo>
                  <a:pt x="11473" y="22469"/>
                </a:lnTo>
                <a:lnTo>
                  <a:pt x="11175" y="22827"/>
                </a:lnTo>
                <a:lnTo>
                  <a:pt x="10696" y="23246"/>
                </a:lnTo>
                <a:lnTo>
                  <a:pt x="9621" y="24321"/>
                </a:lnTo>
                <a:lnTo>
                  <a:pt x="9143" y="24859"/>
                </a:lnTo>
                <a:lnTo>
                  <a:pt x="8665" y="25457"/>
                </a:lnTo>
                <a:lnTo>
                  <a:pt x="7828" y="21871"/>
                </a:lnTo>
                <a:lnTo>
                  <a:pt x="7051" y="18286"/>
                </a:lnTo>
                <a:lnTo>
                  <a:pt x="6872" y="17449"/>
                </a:lnTo>
                <a:lnTo>
                  <a:pt x="6812" y="17210"/>
                </a:lnTo>
                <a:lnTo>
                  <a:pt x="6812" y="16912"/>
                </a:lnTo>
                <a:lnTo>
                  <a:pt x="6872" y="16673"/>
                </a:lnTo>
                <a:lnTo>
                  <a:pt x="6992" y="16434"/>
                </a:lnTo>
                <a:lnTo>
                  <a:pt x="7231" y="16135"/>
                </a:lnTo>
                <a:lnTo>
                  <a:pt x="7470" y="15836"/>
                </a:lnTo>
                <a:lnTo>
                  <a:pt x="8904" y="14282"/>
                </a:lnTo>
                <a:lnTo>
                  <a:pt x="10218" y="12669"/>
                </a:lnTo>
                <a:close/>
                <a:moveTo>
                  <a:pt x="1375" y="19959"/>
                </a:moveTo>
                <a:lnTo>
                  <a:pt x="1972" y="20437"/>
                </a:lnTo>
                <a:lnTo>
                  <a:pt x="2689" y="20915"/>
                </a:lnTo>
                <a:lnTo>
                  <a:pt x="4064" y="21692"/>
                </a:lnTo>
                <a:lnTo>
                  <a:pt x="5498" y="22469"/>
                </a:lnTo>
                <a:lnTo>
                  <a:pt x="6215" y="22887"/>
                </a:lnTo>
                <a:lnTo>
                  <a:pt x="6812" y="23365"/>
                </a:lnTo>
                <a:lnTo>
                  <a:pt x="7111" y="23604"/>
                </a:lnTo>
                <a:lnTo>
                  <a:pt x="7290" y="23903"/>
                </a:lnTo>
                <a:lnTo>
                  <a:pt x="7529" y="24202"/>
                </a:lnTo>
                <a:lnTo>
                  <a:pt x="7709" y="24620"/>
                </a:lnTo>
                <a:lnTo>
                  <a:pt x="8007" y="25516"/>
                </a:lnTo>
                <a:lnTo>
                  <a:pt x="8247" y="26473"/>
                </a:lnTo>
                <a:lnTo>
                  <a:pt x="8665" y="28504"/>
                </a:lnTo>
                <a:lnTo>
                  <a:pt x="8844" y="29401"/>
                </a:lnTo>
                <a:lnTo>
                  <a:pt x="9023" y="30177"/>
                </a:lnTo>
                <a:lnTo>
                  <a:pt x="9023" y="30177"/>
                </a:lnTo>
                <a:lnTo>
                  <a:pt x="6633" y="27847"/>
                </a:lnTo>
                <a:lnTo>
                  <a:pt x="5498" y="26652"/>
                </a:lnTo>
                <a:lnTo>
                  <a:pt x="4362" y="25397"/>
                </a:lnTo>
                <a:lnTo>
                  <a:pt x="3466" y="24142"/>
                </a:lnTo>
                <a:lnTo>
                  <a:pt x="2988" y="23485"/>
                </a:lnTo>
                <a:lnTo>
                  <a:pt x="2570" y="22827"/>
                </a:lnTo>
                <a:lnTo>
                  <a:pt x="2211" y="22110"/>
                </a:lnTo>
                <a:lnTo>
                  <a:pt x="1912" y="21453"/>
                </a:lnTo>
                <a:lnTo>
                  <a:pt x="1614" y="20676"/>
                </a:lnTo>
                <a:lnTo>
                  <a:pt x="1375" y="19959"/>
                </a:lnTo>
                <a:close/>
                <a:moveTo>
                  <a:pt x="11832" y="23485"/>
                </a:moveTo>
                <a:lnTo>
                  <a:pt x="11712" y="25636"/>
                </a:lnTo>
                <a:lnTo>
                  <a:pt x="11473" y="27727"/>
                </a:lnTo>
                <a:lnTo>
                  <a:pt x="11055" y="29759"/>
                </a:lnTo>
                <a:lnTo>
                  <a:pt x="10577" y="31850"/>
                </a:lnTo>
                <a:lnTo>
                  <a:pt x="10278" y="31432"/>
                </a:lnTo>
                <a:lnTo>
                  <a:pt x="9979" y="30835"/>
                </a:lnTo>
                <a:lnTo>
                  <a:pt x="9740" y="30237"/>
                </a:lnTo>
                <a:lnTo>
                  <a:pt x="9501" y="29520"/>
                </a:lnTo>
                <a:lnTo>
                  <a:pt x="9203" y="28086"/>
                </a:lnTo>
                <a:lnTo>
                  <a:pt x="9083" y="27429"/>
                </a:lnTo>
                <a:lnTo>
                  <a:pt x="9023" y="26891"/>
                </a:lnTo>
                <a:lnTo>
                  <a:pt x="9023" y="26293"/>
                </a:lnTo>
                <a:lnTo>
                  <a:pt x="9023" y="26114"/>
                </a:lnTo>
                <a:lnTo>
                  <a:pt x="9083" y="25994"/>
                </a:lnTo>
                <a:lnTo>
                  <a:pt x="9382" y="25755"/>
                </a:lnTo>
                <a:lnTo>
                  <a:pt x="9920" y="25337"/>
                </a:lnTo>
                <a:lnTo>
                  <a:pt x="10876" y="24441"/>
                </a:lnTo>
                <a:lnTo>
                  <a:pt x="11832" y="23485"/>
                </a:lnTo>
                <a:close/>
                <a:moveTo>
                  <a:pt x="3526" y="1"/>
                </a:moveTo>
                <a:lnTo>
                  <a:pt x="3586" y="61"/>
                </a:lnTo>
                <a:lnTo>
                  <a:pt x="3586" y="120"/>
                </a:lnTo>
                <a:lnTo>
                  <a:pt x="3586" y="479"/>
                </a:lnTo>
                <a:lnTo>
                  <a:pt x="3466" y="897"/>
                </a:lnTo>
                <a:lnTo>
                  <a:pt x="3287" y="1375"/>
                </a:lnTo>
                <a:lnTo>
                  <a:pt x="2809" y="2391"/>
                </a:lnTo>
                <a:lnTo>
                  <a:pt x="2570" y="2989"/>
                </a:lnTo>
                <a:lnTo>
                  <a:pt x="1853" y="4841"/>
                </a:lnTo>
                <a:lnTo>
                  <a:pt x="1315" y="6813"/>
                </a:lnTo>
                <a:lnTo>
                  <a:pt x="956" y="8247"/>
                </a:lnTo>
                <a:lnTo>
                  <a:pt x="658" y="9681"/>
                </a:lnTo>
                <a:lnTo>
                  <a:pt x="419" y="11115"/>
                </a:lnTo>
                <a:lnTo>
                  <a:pt x="239" y="12609"/>
                </a:lnTo>
                <a:lnTo>
                  <a:pt x="60" y="14521"/>
                </a:lnTo>
                <a:lnTo>
                  <a:pt x="0" y="15478"/>
                </a:lnTo>
                <a:lnTo>
                  <a:pt x="60" y="16434"/>
                </a:lnTo>
                <a:lnTo>
                  <a:pt x="120" y="17330"/>
                </a:lnTo>
                <a:lnTo>
                  <a:pt x="180" y="18226"/>
                </a:lnTo>
                <a:lnTo>
                  <a:pt x="359" y="19063"/>
                </a:lnTo>
                <a:lnTo>
                  <a:pt x="538" y="19899"/>
                </a:lnTo>
                <a:lnTo>
                  <a:pt x="777" y="20736"/>
                </a:lnTo>
                <a:lnTo>
                  <a:pt x="1076" y="21573"/>
                </a:lnTo>
                <a:lnTo>
                  <a:pt x="1375" y="22409"/>
                </a:lnTo>
                <a:lnTo>
                  <a:pt x="1793" y="23246"/>
                </a:lnTo>
                <a:lnTo>
                  <a:pt x="2211" y="24023"/>
                </a:lnTo>
                <a:lnTo>
                  <a:pt x="2689" y="24799"/>
                </a:lnTo>
                <a:lnTo>
                  <a:pt x="3227" y="25636"/>
                </a:lnTo>
                <a:lnTo>
                  <a:pt x="3825" y="26413"/>
                </a:lnTo>
                <a:lnTo>
                  <a:pt x="5020" y="27847"/>
                </a:lnTo>
                <a:lnTo>
                  <a:pt x="6215" y="29221"/>
                </a:lnTo>
                <a:lnTo>
                  <a:pt x="7529" y="30596"/>
                </a:lnTo>
                <a:lnTo>
                  <a:pt x="8187" y="31193"/>
                </a:lnTo>
                <a:lnTo>
                  <a:pt x="8904" y="31850"/>
                </a:lnTo>
                <a:lnTo>
                  <a:pt x="9083" y="32030"/>
                </a:lnTo>
                <a:lnTo>
                  <a:pt x="9382" y="32329"/>
                </a:lnTo>
                <a:lnTo>
                  <a:pt x="9621" y="32627"/>
                </a:lnTo>
                <a:lnTo>
                  <a:pt x="9800" y="32807"/>
                </a:lnTo>
                <a:lnTo>
                  <a:pt x="10099" y="32926"/>
                </a:lnTo>
                <a:lnTo>
                  <a:pt x="10159" y="32926"/>
                </a:lnTo>
                <a:lnTo>
                  <a:pt x="10278" y="32807"/>
                </a:lnTo>
                <a:lnTo>
                  <a:pt x="10577" y="32687"/>
                </a:lnTo>
                <a:lnTo>
                  <a:pt x="10876" y="32627"/>
                </a:lnTo>
                <a:lnTo>
                  <a:pt x="11115" y="32508"/>
                </a:lnTo>
                <a:lnTo>
                  <a:pt x="11294" y="32329"/>
                </a:lnTo>
                <a:lnTo>
                  <a:pt x="11414" y="32149"/>
                </a:lnTo>
                <a:lnTo>
                  <a:pt x="11593" y="31671"/>
                </a:lnTo>
                <a:lnTo>
                  <a:pt x="11772" y="30954"/>
                </a:lnTo>
                <a:lnTo>
                  <a:pt x="12190" y="28982"/>
                </a:lnTo>
                <a:lnTo>
                  <a:pt x="12549" y="26951"/>
                </a:lnTo>
                <a:lnTo>
                  <a:pt x="12728" y="24919"/>
                </a:lnTo>
                <a:lnTo>
                  <a:pt x="12848" y="22887"/>
                </a:lnTo>
                <a:lnTo>
                  <a:pt x="12788" y="20856"/>
                </a:lnTo>
                <a:lnTo>
                  <a:pt x="12609" y="18824"/>
                </a:lnTo>
                <a:lnTo>
                  <a:pt x="12310" y="16792"/>
                </a:lnTo>
                <a:lnTo>
                  <a:pt x="11892" y="14820"/>
                </a:lnTo>
                <a:lnTo>
                  <a:pt x="11354" y="12669"/>
                </a:lnTo>
                <a:lnTo>
                  <a:pt x="10995" y="11593"/>
                </a:lnTo>
                <a:lnTo>
                  <a:pt x="10637" y="10578"/>
                </a:lnTo>
                <a:lnTo>
                  <a:pt x="10218" y="9562"/>
                </a:lnTo>
                <a:lnTo>
                  <a:pt x="9800" y="8546"/>
                </a:lnTo>
                <a:lnTo>
                  <a:pt x="9322" y="7530"/>
                </a:lnTo>
                <a:lnTo>
                  <a:pt x="8784" y="6514"/>
                </a:lnTo>
                <a:lnTo>
                  <a:pt x="7828" y="4781"/>
                </a:lnTo>
                <a:lnTo>
                  <a:pt x="7231" y="3766"/>
                </a:lnTo>
                <a:lnTo>
                  <a:pt x="6633" y="2809"/>
                </a:lnTo>
                <a:lnTo>
                  <a:pt x="5916" y="1853"/>
                </a:lnTo>
                <a:lnTo>
                  <a:pt x="5139" y="1077"/>
                </a:lnTo>
                <a:lnTo>
                  <a:pt x="4781" y="718"/>
                </a:lnTo>
                <a:lnTo>
                  <a:pt x="4362" y="419"/>
                </a:lnTo>
                <a:lnTo>
                  <a:pt x="3944" y="180"/>
                </a:lnTo>
                <a:lnTo>
                  <a:pt x="352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6947912" y="-65921"/>
            <a:ext cx="457954" cy="349817"/>
          </a:xfrm>
          <a:custGeom>
            <a:avLst/>
            <a:gdLst/>
            <a:ahLst/>
            <a:cxnLst/>
            <a:rect l="l" t="t" r="r" b="b"/>
            <a:pathLst>
              <a:path w="20497" h="15657" extrusionOk="0">
                <a:moveTo>
                  <a:pt x="5199" y="1793"/>
                </a:moveTo>
                <a:lnTo>
                  <a:pt x="3944" y="1853"/>
                </a:lnTo>
                <a:lnTo>
                  <a:pt x="3347" y="1912"/>
                </a:lnTo>
                <a:lnTo>
                  <a:pt x="2809" y="2032"/>
                </a:lnTo>
                <a:lnTo>
                  <a:pt x="2451" y="2152"/>
                </a:lnTo>
                <a:lnTo>
                  <a:pt x="2331" y="2271"/>
                </a:lnTo>
                <a:lnTo>
                  <a:pt x="2271" y="2391"/>
                </a:lnTo>
                <a:lnTo>
                  <a:pt x="2331" y="2510"/>
                </a:lnTo>
                <a:lnTo>
                  <a:pt x="2510" y="2630"/>
                </a:lnTo>
                <a:lnTo>
                  <a:pt x="2690" y="2689"/>
                </a:lnTo>
                <a:lnTo>
                  <a:pt x="2929" y="2749"/>
                </a:lnTo>
                <a:lnTo>
                  <a:pt x="3586" y="2689"/>
                </a:lnTo>
                <a:lnTo>
                  <a:pt x="4303" y="2570"/>
                </a:lnTo>
                <a:lnTo>
                  <a:pt x="5020" y="2391"/>
                </a:lnTo>
                <a:lnTo>
                  <a:pt x="5558" y="2152"/>
                </a:lnTo>
                <a:lnTo>
                  <a:pt x="5916" y="1972"/>
                </a:lnTo>
                <a:lnTo>
                  <a:pt x="5916" y="1912"/>
                </a:lnTo>
                <a:lnTo>
                  <a:pt x="5916" y="1853"/>
                </a:lnTo>
                <a:lnTo>
                  <a:pt x="5618" y="1793"/>
                </a:lnTo>
                <a:close/>
                <a:moveTo>
                  <a:pt x="5618" y="777"/>
                </a:moveTo>
                <a:lnTo>
                  <a:pt x="6275" y="837"/>
                </a:lnTo>
                <a:lnTo>
                  <a:pt x="6872" y="1076"/>
                </a:lnTo>
                <a:lnTo>
                  <a:pt x="7111" y="1195"/>
                </a:lnTo>
                <a:lnTo>
                  <a:pt x="7350" y="1375"/>
                </a:lnTo>
                <a:lnTo>
                  <a:pt x="7590" y="1554"/>
                </a:lnTo>
                <a:lnTo>
                  <a:pt x="7769" y="1793"/>
                </a:lnTo>
                <a:lnTo>
                  <a:pt x="7888" y="2032"/>
                </a:lnTo>
                <a:lnTo>
                  <a:pt x="8008" y="2331"/>
                </a:lnTo>
                <a:lnTo>
                  <a:pt x="8127" y="2630"/>
                </a:lnTo>
                <a:lnTo>
                  <a:pt x="8127" y="2988"/>
                </a:lnTo>
                <a:lnTo>
                  <a:pt x="8127" y="3347"/>
                </a:lnTo>
                <a:lnTo>
                  <a:pt x="8068" y="3705"/>
                </a:lnTo>
                <a:lnTo>
                  <a:pt x="8008" y="4004"/>
                </a:lnTo>
                <a:lnTo>
                  <a:pt x="7888" y="4303"/>
                </a:lnTo>
                <a:lnTo>
                  <a:pt x="7590" y="4900"/>
                </a:lnTo>
                <a:lnTo>
                  <a:pt x="7171" y="5378"/>
                </a:lnTo>
                <a:lnTo>
                  <a:pt x="6633" y="5737"/>
                </a:lnTo>
                <a:lnTo>
                  <a:pt x="6096" y="6095"/>
                </a:lnTo>
                <a:lnTo>
                  <a:pt x="5438" y="6334"/>
                </a:lnTo>
                <a:lnTo>
                  <a:pt x="4841" y="6514"/>
                </a:lnTo>
                <a:lnTo>
                  <a:pt x="4183" y="6573"/>
                </a:lnTo>
                <a:lnTo>
                  <a:pt x="3526" y="6514"/>
                </a:lnTo>
                <a:lnTo>
                  <a:pt x="2869" y="6394"/>
                </a:lnTo>
                <a:lnTo>
                  <a:pt x="2331" y="6215"/>
                </a:lnTo>
                <a:lnTo>
                  <a:pt x="1853" y="5856"/>
                </a:lnTo>
                <a:lnTo>
                  <a:pt x="1614" y="5677"/>
                </a:lnTo>
                <a:lnTo>
                  <a:pt x="1435" y="5438"/>
                </a:lnTo>
                <a:lnTo>
                  <a:pt x="1255" y="5199"/>
                </a:lnTo>
                <a:lnTo>
                  <a:pt x="1076" y="4900"/>
                </a:lnTo>
                <a:lnTo>
                  <a:pt x="1016" y="4601"/>
                </a:lnTo>
                <a:lnTo>
                  <a:pt x="897" y="4243"/>
                </a:lnTo>
                <a:lnTo>
                  <a:pt x="897" y="3944"/>
                </a:lnTo>
                <a:lnTo>
                  <a:pt x="897" y="3645"/>
                </a:lnTo>
                <a:lnTo>
                  <a:pt x="957" y="3347"/>
                </a:lnTo>
                <a:lnTo>
                  <a:pt x="1016" y="3048"/>
                </a:lnTo>
                <a:lnTo>
                  <a:pt x="1196" y="2749"/>
                </a:lnTo>
                <a:lnTo>
                  <a:pt x="1375" y="2510"/>
                </a:lnTo>
                <a:lnTo>
                  <a:pt x="1793" y="2032"/>
                </a:lnTo>
                <a:lnTo>
                  <a:pt x="2271" y="1614"/>
                </a:lnTo>
                <a:lnTo>
                  <a:pt x="2929" y="1315"/>
                </a:lnTo>
                <a:lnTo>
                  <a:pt x="3586" y="1016"/>
                </a:lnTo>
                <a:lnTo>
                  <a:pt x="4243" y="837"/>
                </a:lnTo>
                <a:lnTo>
                  <a:pt x="4960" y="777"/>
                </a:lnTo>
                <a:close/>
                <a:moveTo>
                  <a:pt x="4721" y="0"/>
                </a:moveTo>
                <a:lnTo>
                  <a:pt x="4243" y="60"/>
                </a:lnTo>
                <a:lnTo>
                  <a:pt x="3885" y="120"/>
                </a:lnTo>
                <a:lnTo>
                  <a:pt x="3765" y="180"/>
                </a:lnTo>
                <a:lnTo>
                  <a:pt x="3705" y="299"/>
                </a:lnTo>
                <a:lnTo>
                  <a:pt x="3765" y="359"/>
                </a:lnTo>
                <a:lnTo>
                  <a:pt x="3825" y="478"/>
                </a:lnTo>
                <a:lnTo>
                  <a:pt x="3227" y="598"/>
                </a:lnTo>
                <a:lnTo>
                  <a:pt x="2570" y="777"/>
                </a:lnTo>
                <a:lnTo>
                  <a:pt x="2032" y="1016"/>
                </a:lnTo>
                <a:lnTo>
                  <a:pt x="1554" y="1315"/>
                </a:lnTo>
                <a:lnTo>
                  <a:pt x="1076" y="1733"/>
                </a:lnTo>
                <a:lnTo>
                  <a:pt x="718" y="2152"/>
                </a:lnTo>
                <a:lnTo>
                  <a:pt x="419" y="2630"/>
                </a:lnTo>
                <a:lnTo>
                  <a:pt x="180" y="3108"/>
                </a:lnTo>
                <a:lnTo>
                  <a:pt x="60" y="3645"/>
                </a:lnTo>
                <a:lnTo>
                  <a:pt x="1" y="4123"/>
                </a:lnTo>
                <a:lnTo>
                  <a:pt x="60" y="4661"/>
                </a:lnTo>
                <a:lnTo>
                  <a:pt x="180" y="5139"/>
                </a:lnTo>
                <a:lnTo>
                  <a:pt x="479" y="5617"/>
                </a:lnTo>
                <a:lnTo>
                  <a:pt x="837" y="6095"/>
                </a:lnTo>
                <a:lnTo>
                  <a:pt x="1375" y="6454"/>
                </a:lnTo>
                <a:lnTo>
                  <a:pt x="1973" y="6812"/>
                </a:lnTo>
                <a:lnTo>
                  <a:pt x="2570" y="7051"/>
                </a:lnTo>
                <a:lnTo>
                  <a:pt x="3168" y="7171"/>
                </a:lnTo>
                <a:lnTo>
                  <a:pt x="3765" y="7290"/>
                </a:lnTo>
                <a:lnTo>
                  <a:pt x="4901" y="7290"/>
                </a:lnTo>
                <a:lnTo>
                  <a:pt x="5438" y="7171"/>
                </a:lnTo>
                <a:lnTo>
                  <a:pt x="5976" y="6992"/>
                </a:lnTo>
                <a:lnTo>
                  <a:pt x="6514" y="6753"/>
                </a:lnTo>
                <a:lnTo>
                  <a:pt x="6992" y="6514"/>
                </a:lnTo>
                <a:lnTo>
                  <a:pt x="7410" y="6155"/>
                </a:lnTo>
                <a:lnTo>
                  <a:pt x="7829" y="5797"/>
                </a:lnTo>
                <a:lnTo>
                  <a:pt x="8127" y="5319"/>
                </a:lnTo>
                <a:lnTo>
                  <a:pt x="8426" y="4840"/>
                </a:lnTo>
                <a:lnTo>
                  <a:pt x="8605" y="4303"/>
                </a:lnTo>
                <a:lnTo>
                  <a:pt x="8725" y="3645"/>
                </a:lnTo>
                <a:lnTo>
                  <a:pt x="8785" y="3048"/>
                </a:lnTo>
                <a:lnTo>
                  <a:pt x="8785" y="2450"/>
                </a:lnTo>
                <a:lnTo>
                  <a:pt x="8665" y="1912"/>
                </a:lnTo>
                <a:lnTo>
                  <a:pt x="8426" y="1434"/>
                </a:lnTo>
                <a:lnTo>
                  <a:pt x="8127" y="1016"/>
                </a:lnTo>
                <a:lnTo>
                  <a:pt x="7769" y="717"/>
                </a:lnTo>
                <a:lnTo>
                  <a:pt x="7350" y="419"/>
                </a:lnTo>
                <a:lnTo>
                  <a:pt x="6872" y="180"/>
                </a:lnTo>
                <a:lnTo>
                  <a:pt x="6335" y="60"/>
                </a:lnTo>
                <a:lnTo>
                  <a:pt x="5737" y="0"/>
                </a:lnTo>
                <a:close/>
                <a:moveTo>
                  <a:pt x="16553" y="7290"/>
                </a:moveTo>
                <a:lnTo>
                  <a:pt x="16254" y="7410"/>
                </a:lnTo>
                <a:lnTo>
                  <a:pt x="16075" y="7470"/>
                </a:lnTo>
                <a:lnTo>
                  <a:pt x="15895" y="7649"/>
                </a:lnTo>
                <a:lnTo>
                  <a:pt x="15776" y="7768"/>
                </a:lnTo>
                <a:lnTo>
                  <a:pt x="15716" y="7948"/>
                </a:lnTo>
                <a:lnTo>
                  <a:pt x="15716" y="8127"/>
                </a:lnTo>
                <a:lnTo>
                  <a:pt x="15776" y="8366"/>
                </a:lnTo>
                <a:lnTo>
                  <a:pt x="15836" y="8545"/>
                </a:lnTo>
                <a:lnTo>
                  <a:pt x="16015" y="8904"/>
                </a:lnTo>
                <a:lnTo>
                  <a:pt x="16374" y="9203"/>
                </a:lnTo>
                <a:lnTo>
                  <a:pt x="16613" y="9322"/>
                </a:lnTo>
                <a:lnTo>
                  <a:pt x="16792" y="9442"/>
                </a:lnTo>
                <a:lnTo>
                  <a:pt x="17031" y="9442"/>
                </a:lnTo>
                <a:lnTo>
                  <a:pt x="17270" y="9501"/>
                </a:lnTo>
                <a:lnTo>
                  <a:pt x="17628" y="9442"/>
                </a:lnTo>
                <a:lnTo>
                  <a:pt x="17867" y="9322"/>
                </a:lnTo>
                <a:lnTo>
                  <a:pt x="18047" y="9203"/>
                </a:lnTo>
                <a:lnTo>
                  <a:pt x="18166" y="9083"/>
                </a:lnTo>
                <a:lnTo>
                  <a:pt x="18226" y="8904"/>
                </a:lnTo>
                <a:lnTo>
                  <a:pt x="18226" y="8665"/>
                </a:lnTo>
                <a:lnTo>
                  <a:pt x="18166" y="8486"/>
                </a:lnTo>
                <a:lnTo>
                  <a:pt x="18106" y="8247"/>
                </a:lnTo>
                <a:lnTo>
                  <a:pt x="17808" y="7888"/>
                </a:lnTo>
                <a:lnTo>
                  <a:pt x="17449" y="7529"/>
                </a:lnTo>
                <a:lnTo>
                  <a:pt x="17210" y="7410"/>
                </a:lnTo>
                <a:lnTo>
                  <a:pt x="17031" y="7350"/>
                </a:lnTo>
                <a:lnTo>
                  <a:pt x="16792" y="7290"/>
                </a:lnTo>
                <a:close/>
                <a:moveTo>
                  <a:pt x="16374" y="6215"/>
                </a:moveTo>
                <a:lnTo>
                  <a:pt x="16732" y="6275"/>
                </a:lnTo>
                <a:lnTo>
                  <a:pt x="17031" y="6334"/>
                </a:lnTo>
                <a:lnTo>
                  <a:pt x="17748" y="6633"/>
                </a:lnTo>
                <a:lnTo>
                  <a:pt x="18345" y="6992"/>
                </a:lnTo>
                <a:lnTo>
                  <a:pt x="18943" y="7470"/>
                </a:lnTo>
                <a:lnTo>
                  <a:pt x="19421" y="8008"/>
                </a:lnTo>
                <a:lnTo>
                  <a:pt x="19600" y="8306"/>
                </a:lnTo>
                <a:lnTo>
                  <a:pt x="19720" y="8605"/>
                </a:lnTo>
                <a:lnTo>
                  <a:pt x="19839" y="8904"/>
                </a:lnTo>
                <a:lnTo>
                  <a:pt x="19899" y="9262"/>
                </a:lnTo>
                <a:lnTo>
                  <a:pt x="19959" y="9621"/>
                </a:lnTo>
                <a:lnTo>
                  <a:pt x="19899" y="9979"/>
                </a:lnTo>
                <a:lnTo>
                  <a:pt x="19839" y="10398"/>
                </a:lnTo>
                <a:lnTo>
                  <a:pt x="19720" y="10756"/>
                </a:lnTo>
                <a:lnTo>
                  <a:pt x="19541" y="11115"/>
                </a:lnTo>
                <a:lnTo>
                  <a:pt x="19361" y="11473"/>
                </a:lnTo>
                <a:lnTo>
                  <a:pt x="19122" y="11772"/>
                </a:lnTo>
                <a:lnTo>
                  <a:pt x="18883" y="12071"/>
                </a:lnTo>
                <a:lnTo>
                  <a:pt x="18584" y="12310"/>
                </a:lnTo>
                <a:lnTo>
                  <a:pt x="18286" y="12549"/>
                </a:lnTo>
                <a:lnTo>
                  <a:pt x="17628" y="12848"/>
                </a:lnTo>
                <a:lnTo>
                  <a:pt x="16911" y="13087"/>
                </a:lnTo>
                <a:lnTo>
                  <a:pt x="16194" y="13206"/>
                </a:lnTo>
                <a:lnTo>
                  <a:pt x="15417" y="13206"/>
                </a:lnTo>
                <a:lnTo>
                  <a:pt x="14700" y="13146"/>
                </a:lnTo>
                <a:lnTo>
                  <a:pt x="13983" y="12907"/>
                </a:lnTo>
                <a:lnTo>
                  <a:pt x="13386" y="12609"/>
                </a:lnTo>
                <a:lnTo>
                  <a:pt x="12848" y="12190"/>
                </a:lnTo>
                <a:lnTo>
                  <a:pt x="12609" y="11951"/>
                </a:lnTo>
                <a:lnTo>
                  <a:pt x="12430" y="11712"/>
                </a:lnTo>
                <a:lnTo>
                  <a:pt x="12250" y="11414"/>
                </a:lnTo>
                <a:lnTo>
                  <a:pt x="12131" y="11115"/>
                </a:lnTo>
                <a:lnTo>
                  <a:pt x="12011" y="10816"/>
                </a:lnTo>
                <a:lnTo>
                  <a:pt x="12011" y="10457"/>
                </a:lnTo>
                <a:lnTo>
                  <a:pt x="12011" y="10099"/>
                </a:lnTo>
                <a:lnTo>
                  <a:pt x="12011" y="9681"/>
                </a:lnTo>
                <a:lnTo>
                  <a:pt x="12131" y="9262"/>
                </a:lnTo>
                <a:lnTo>
                  <a:pt x="12250" y="8844"/>
                </a:lnTo>
                <a:lnTo>
                  <a:pt x="12430" y="8486"/>
                </a:lnTo>
                <a:lnTo>
                  <a:pt x="12609" y="8187"/>
                </a:lnTo>
                <a:lnTo>
                  <a:pt x="13087" y="7529"/>
                </a:lnTo>
                <a:lnTo>
                  <a:pt x="13625" y="7051"/>
                </a:lnTo>
                <a:lnTo>
                  <a:pt x="14282" y="6633"/>
                </a:lnTo>
                <a:lnTo>
                  <a:pt x="14939" y="6334"/>
                </a:lnTo>
                <a:lnTo>
                  <a:pt x="15656" y="6215"/>
                </a:lnTo>
                <a:close/>
                <a:moveTo>
                  <a:pt x="16433" y="5797"/>
                </a:moveTo>
                <a:lnTo>
                  <a:pt x="15477" y="5856"/>
                </a:lnTo>
                <a:lnTo>
                  <a:pt x="14641" y="6036"/>
                </a:lnTo>
                <a:lnTo>
                  <a:pt x="14222" y="6155"/>
                </a:lnTo>
                <a:lnTo>
                  <a:pt x="13804" y="6334"/>
                </a:lnTo>
                <a:lnTo>
                  <a:pt x="13446" y="6514"/>
                </a:lnTo>
                <a:lnTo>
                  <a:pt x="13087" y="6753"/>
                </a:lnTo>
                <a:lnTo>
                  <a:pt x="12728" y="7051"/>
                </a:lnTo>
                <a:lnTo>
                  <a:pt x="12430" y="7350"/>
                </a:lnTo>
                <a:lnTo>
                  <a:pt x="12131" y="7709"/>
                </a:lnTo>
                <a:lnTo>
                  <a:pt x="11892" y="8127"/>
                </a:lnTo>
                <a:lnTo>
                  <a:pt x="11713" y="8605"/>
                </a:lnTo>
                <a:lnTo>
                  <a:pt x="11533" y="9143"/>
                </a:lnTo>
                <a:lnTo>
                  <a:pt x="11414" y="9561"/>
                </a:lnTo>
                <a:lnTo>
                  <a:pt x="11354" y="9979"/>
                </a:lnTo>
                <a:lnTo>
                  <a:pt x="11354" y="10398"/>
                </a:lnTo>
                <a:lnTo>
                  <a:pt x="11414" y="10816"/>
                </a:lnTo>
                <a:lnTo>
                  <a:pt x="11533" y="11175"/>
                </a:lnTo>
                <a:lnTo>
                  <a:pt x="11653" y="11533"/>
                </a:lnTo>
                <a:lnTo>
                  <a:pt x="11832" y="11892"/>
                </a:lnTo>
                <a:lnTo>
                  <a:pt x="12011" y="12250"/>
                </a:lnTo>
                <a:lnTo>
                  <a:pt x="12250" y="12549"/>
                </a:lnTo>
                <a:lnTo>
                  <a:pt x="12549" y="12848"/>
                </a:lnTo>
                <a:lnTo>
                  <a:pt x="12848" y="13087"/>
                </a:lnTo>
                <a:lnTo>
                  <a:pt x="13147" y="13326"/>
                </a:lnTo>
                <a:lnTo>
                  <a:pt x="13505" y="13565"/>
                </a:lnTo>
                <a:lnTo>
                  <a:pt x="13924" y="13684"/>
                </a:lnTo>
                <a:lnTo>
                  <a:pt x="14282" y="13864"/>
                </a:lnTo>
                <a:lnTo>
                  <a:pt x="14700" y="13923"/>
                </a:lnTo>
                <a:lnTo>
                  <a:pt x="15537" y="13983"/>
                </a:lnTo>
                <a:lnTo>
                  <a:pt x="16374" y="13923"/>
                </a:lnTo>
                <a:lnTo>
                  <a:pt x="17210" y="13744"/>
                </a:lnTo>
                <a:lnTo>
                  <a:pt x="17987" y="13445"/>
                </a:lnTo>
                <a:lnTo>
                  <a:pt x="18704" y="13027"/>
                </a:lnTo>
                <a:lnTo>
                  <a:pt x="19302" y="12489"/>
                </a:lnTo>
                <a:lnTo>
                  <a:pt x="19600" y="12190"/>
                </a:lnTo>
                <a:lnTo>
                  <a:pt x="19839" y="11832"/>
                </a:lnTo>
                <a:lnTo>
                  <a:pt x="20078" y="11473"/>
                </a:lnTo>
                <a:lnTo>
                  <a:pt x="20258" y="11115"/>
                </a:lnTo>
                <a:lnTo>
                  <a:pt x="20377" y="10697"/>
                </a:lnTo>
                <a:lnTo>
                  <a:pt x="20497" y="10278"/>
                </a:lnTo>
                <a:lnTo>
                  <a:pt x="20497" y="9860"/>
                </a:lnTo>
                <a:lnTo>
                  <a:pt x="20497" y="9442"/>
                </a:lnTo>
                <a:lnTo>
                  <a:pt x="20497" y="8964"/>
                </a:lnTo>
                <a:lnTo>
                  <a:pt x="20377" y="8545"/>
                </a:lnTo>
                <a:lnTo>
                  <a:pt x="20258" y="8127"/>
                </a:lnTo>
                <a:lnTo>
                  <a:pt x="20078" y="7709"/>
                </a:lnTo>
                <a:lnTo>
                  <a:pt x="19839" y="7350"/>
                </a:lnTo>
                <a:lnTo>
                  <a:pt x="19600" y="6992"/>
                </a:lnTo>
                <a:lnTo>
                  <a:pt x="19302" y="6693"/>
                </a:lnTo>
                <a:lnTo>
                  <a:pt x="19003" y="6394"/>
                </a:lnTo>
                <a:lnTo>
                  <a:pt x="18644" y="6155"/>
                </a:lnTo>
                <a:lnTo>
                  <a:pt x="18226" y="5976"/>
                </a:lnTo>
                <a:lnTo>
                  <a:pt x="17808" y="5856"/>
                </a:lnTo>
                <a:lnTo>
                  <a:pt x="17389" y="5797"/>
                </a:lnTo>
                <a:close/>
                <a:moveTo>
                  <a:pt x="6693" y="10697"/>
                </a:moveTo>
                <a:lnTo>
                  <a:pt x="7111" y="10816"/>
                </a:lnTo>
                <a:lnTo>
                  <a:pt x="7410" y="11055"/>
                </a:lnTo>
                <a:lnTo>
                  <a:pt x="7709" y="11294"/>
                </a:lnTo>
                <a:lnTo>
                  <a:pt x="7888" y="11593"/>
                </a:lnTo>
                <a:lnTo>
                  <a:pt x="8068" y="11951"/>
                </a:lnTo>
                <a:lnTo>
                  <a:pt x="8187" y="12370"/>
                </a:lnTo>
                <a:lnTo>
                  <a:pt x="8187" y="12788"/>
                </a:lnTo>
                <a:lnTo>
                  <a:pt x="8187" y="13146"/>
                </a:lnTo>
                <a:lnTo>
                  <a:pt x="8127" y="13565"/>
                </a:lnTo>
                <a:lnTo>
                  <a:pt x="7948" y="13923"/>
                </a:lnTo>
                <a:lnTo>
                  <a:pt x="7769" y="14222"/>
                </a:lnTo>
                <a:lnTo>
                  <a:pt x="7470" y="14521"/>
                </a:lnTo>
                <a:lnTo>
                  <a:pt x="7111" y="14700"/>
                </a:lnTo>
                <a:lnTo>
                  <a:pt x="6633" y="14820"/>
                </a:lnTo>
                <a:lnTo>
                  <a:pt x="6155" y="14820"/>
                </a:lnTo>
                <a:lnTo>
                  <a:pt x="5677" y="14760"/>
                </a:lnTo>
                <a:lnTo>
                  <a:pt x="5259" y="14581"/>
                </a:lnTo>
                <a:lnTo>
                  <a:pt x="4901" y="14401"/>
                </a:lnTo>
                <a:lnTo>
                  <a:pt x="4602" y="14162"/>
                </a:lnTo>
                <a:lnTo>
                  <a:pt x="4422" y="13804"/>
                </a:lnTo>
                <a:lnTo>
                  <a:pt x="4243" y="13505"/>
                </a:lnTo>
                <a:lnTo>
                  <a:pt x="4183" y="13146"/>
                </a:lnTo>
                <a:lnTo>
                  <a:pt x="4183" y="12728"/>
                </a:lnTo>
                <a:lnTo>
                  <a:pt x="4243" y="12370"/>
                </a:lnTo>
                <a:lnTo>
                  <a:pt x="4363" y="12011"/>
                </a:lnTo>
                <a:lnTo>
                  <a:pt x="4542" y="11653"/>
                </a:lnTo>
                <a:lnTo>
                  <a:pt x="4781" y="11354"/>
                </a:lnTo>
                <a:lnTo>
                  <a:pt x="5080" y="11115"/>
                </a:lnTo>
                <a:lnTo>
                  <a:pt x="5438" y="10876"/>
                </a:lnTo>
                <a:lnTo>
                  <a:pt x="5797" y="10756"/>
                </a:lnTo>
                <a:lnTo>
                  <a:pt x="6275" y="10697"/>
                </a:lnTo>
                <a:close/>
                <a:moveTo>
                  <a:pt x="5916" y="9979"/>
                </a:moveTo>
                <a:lnTo>
                  <a:pt x="5618" y="10099"/>
                </a:lnTo>
                <a:lnTo>
                  <a:pt x="5020" y="10398"/>
                </a:lnTo>
                <a:lnTo>
                  <a:pt x="4602" y="10637"/>
                </a:lnTo>
                <a:lnTo>
                  <a:pt x="4183" y="11115"/>
                </a:lnTo>
                <a:lnTo>
                  <a:pt x="3825" y="11593"/>
                </a:lnTo>
                <a:lnTo>
                  <a:pt x="3586" y="12190"/>
                </a:lnTo>
                <a:lnTo>
                  <a:pt x="3466" y="12788"/>
                </a:lnTo>
                <a:lnTo>
                  <a:pt x="3466" y="13326"/>
                </a:lnTo>
                <a:lnTo>
                  <a:pt x="3586" y="13864"/>
                </a:lnTo>
                <a:lnTo>
                  <a:pt x="3825" y="14342"/>
                </a:lnTo>
                <a:lnTo>
                  <a:pt x="4124" y="14760"/>
                </a:lnTo>
                <a:lnTo>
                  <a:pt x="4542" y="15118"/>
                </a:lnTo>
                <a:lnTo>
                  <a:pt x="5020" y="15417"/>
                </a:lnTo>
                <a:lnTo>
                  <a:pt x="5498" y="15596"/>
                </a:lnTo>
                <a:lnTo>
                  <a:pt x="6096" y="15656"/>
                </a:lnTo>
                <a:lnTo>
                  <a:pt x="6693" y="15656"/>
                </a:lnTo>
                <a:lnTo>
                  <a:pt x="7231" y="15477"/>
                </a:lnTo>
                <a:lnTo>
                  <a:pt x="7709" y="15238"/>
                </a:lnTo>
                <a:lnTo>
                  <a:pt x="8127" y="14939"/>
                </a:lnTo>
                <a:lnTo>
                  <a:pt x="8486" y="14521"/>
                </a:lnTo>
                <a:lnTo>
                  <a:pt x="8725" y="14103"/>
                </a:lnTo>
                <a:lnTo>
                  <a:pt x="8844" y="13625"/>
                </a:lnTo>
                <a:lnTo>
                  <a:pt x="8964" y="13146"/>
                </a:lnTo>
                <a:lnTo>
                  <a:pt x="8964" y="12609"/>
                </a:lnTo>
                <a:lnTo>
                  <a:pt x="8904" y="12131"/>
                </a:lnTo>
                <a:lnTo>
                  <a:pt x="8725" y="11653"/>
                </a:lnTo>
                <a:lnTo>
                  <a:pt x="8486" y="11234"/>
                </a:lnTo>
                <a:lnTo>
                  <a:pt x="8127" y="10816"/>
                </a:lnTo>
                <a:lnTo>
                  <a:pt x="7709" y="10517"/>
                </a:lnTo>
                <a:lnTo>
                  <a:pt x="7171" y="10278"/>
                </a:lnTo>
                <a:lnTo>
                  <a:pt x="6574" y="10159"/>
                </a:lnTo>
                <a:lnTo>
                  <a:pt x="6514" y="10099"/>
                </a:lnTo>
                <a:lnTo>
                  <a:pt x="6454" y="9979"/>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rot="8224608">
            <a:off x="7859223" y="3153271"/>
            <a:ext cx="501993" cy="771678"/>
          </a:xfrm>
          <a:custGeom>
            <a:avLst/>
            <a:gdLst/>
            <a:ahLst/>
            <a:cxnLst/>
            <a:rect l="l" t="t" r="r" b="b"/>
            <a:pathLst>
              <a:path w="22469" h="34540" extrusionOk="0">
                <a:moveTo>
                  <a:pt x="8785" y="1435"/>
                </a:moveTo>
                <a:lnTo>
                  <a:pt x="9083" y="1733"/>
                </a:lnTo>
                <a:lnTo>
                  <a:pt x="9382" y="2032"/>
                </a:lnTo>
                <a:lnTo>
                  <a:pt x="9860" y="2749"/>
                </a:lnTo>
                <a:lnTo>
                  <a:pt x="10278" y="3407"/>
                </a:lnTo>
                <a:lnTo>
                  <a:pt x="10816" y="4064"/>
                </a:lnTo>
                <a:lnTo>
                  <a:pt x="11354" y="4661"/>
                </a:lnTo>
                <a:lnTo>
                  <a:pt x="12011" y="5199"/>
                </a:lnTo>
                <a:lnTo>
                  <a:pt x="12669" y="5618"/>
                </a:lnTo>
                <a:lnTo>
                  <a:pt x="13386" y="6036"/>
                </a:lnTo>
                <a:lnTo>
                  <a:pt x="12489" y="5857"/>
                </a:lnTo>
                <a:lnTo>
                  <a:pt x="11653" y="5677"/>
                </a:lnTo>
                <a:lnTo>
                  <a:pt x="11294" y="5558"/>
                </a:lnTo>
                <a:lnTo>
                  <a:pt x="10936" y="5379"/>
                </a:lnTo>
                <a:lnTo>
                  <a:pt x="10637" y="5080"/>
                </a:lnTo>
                <a:lnTo>
                  <a:pt x="10278" y="4721"/>
                </a:lnTo>
                <a:lnTo>
                  <a:pt x="9800" y="3944"/>
                </a:lnTo>
                <a:lnTo>
                  <a:pt x="9322" y="3168"/>
                </a:lnTo>
                <a:lnTo>
                  <a:pt x="9024" y="2331"/>
                </a:lnTo>
                <a:lnTo>
                  <a:pt x="8785" y="1435"/>
                </a:lnTo>
                <a:close/>
                <a:moveTo>
                  <a:pt x="15656" y="1016"/>
                </a:moveTo>
                <a:lnTo>
                  <a:pt x="15597" y="2271"/>
                </a:lnTo>
                <a:lnTo>
                  <a:pt x="15477" y="3168"/>
                </a:lnTo>
                <a:lnTo>
                  <a:pt x="15358" y="4064"/>
                </a:lnTo>
                <a:lnTo>
                  <a:pt x="15119" y="4960"/>
                </a:lnTo>
                <a:lnTo>
                  <a:pt x="14999" y="5319"/>
                </a:lnTo>
                <a:lnTo>
                  <a:pt x="14820" y="5618"/>
                </a:lnTo>
                <a:lnTo>
                  <a:pt x="14641" y="5916"/>
                </a:lnTo>
                <a:lnTo>
                  <a:pt x="14402" y="6096"/>
                </a:lnTo>
                <a:lnTo>
                  <a:pt x="14163" y="6155"/>
                </a:lnTo>
                <a:lnTo>
                  <a:pt x="13924" y="6155"/>
                </a:lnTo>
                <a:lnTo>
                  <a:pt x="14043" y="6036"/>
                </a:lnTo>
                <a:lnTo>
                  <a:pt x="14163" y="5916"/>
                </a:lnTo>
                <a:lnTo>
                  <a:pt x="14222" y="5797"/>
                </a:lnTo>
                <a:lnTo>
                  <a:pt x="14222" y="5618"/>
                </a:lnTo>
                <a:lnTo>
                  <a:pt x="14103" y="4960"/>
                </a:lnTo>
                <a:lnTo>
                  <a:pt x="14103" y="4363"/>
                </a:lnTo>
                <a:lnTo>
                  <a:pt x="14163" y="3705"/>
                </a:lnTo>
                <a:lnTo>
                  <a:pt x="14282" y="3108"/>
                </a:lnTo>
                <a:lnTo>
                  <a:pt x="14521" y="2510"/>
                </a:lnTo>
                <a:lnTo>
                  <a:pt x="14820" y="1972"/>
                </a:lnTo>
                <a:lnTo>
                  <a:pt x="15238" y="1494"/>
                </a:lnTo>
                <a:lnTo>
                  <a:pt x="15656" y="1016"/>
                </a:lnTo>
                <a:close/>
                <a:moveTo>
                  <a:pt x="19062" y="5199"/>
                </a:moveTo>
                <a:lnTo>
                  <a:pt x="19122" y="5259"/>
                </a:lnTo>
                <a:lnTo>
                  <a:pt x="19062" y="5379"/>
                </a:lnTo>
                <a:lnTo>
                  <a:pt x="18644" y="5618"/>
                </a:lnTo>
                <a:lnTo>
                  <a:pt x="17927" y="5976"/>
                </a:lnTo>
                <a:lnTo>
                  <a:pt x="17389" y="6096"/>
                </a:lnTo>
                <a:lnTo>
                  <a:pt x="16911" y="6215"/>
                </a:lnTo>
                <a:lnTo>
                  <a:pt x="15836" y="6335"/>
                </a:lnTo>
                <a:lnTo>
                  <a:pt x="15836" y="6335"/>
                </a:lnTo>
                <a:lnTo>
                  <a:pt x="17210" y="5797"/>
                </a:lnTo>
                <a:lnTo>
                  <a:pt x="18584" y="5319"/>
                </a:lnTo>
                <a:lnTo>
                  <a:pt x="19062" y="5199"/>
                </a:lnTo>
                <a:close/>
                <a:moveTo>
                  <a:pt x="5080" y="9083"/>
                </a:moveTo>
                <a:lnTo>
                  <a:pt x="4900" y="9143"/>
                </a:lnTo>
                <a:lnTo>
                  <a:pt x="4542" y="9322"/>
                </a:lnTo>
                <a:lnTo>
                  <a:pt x="4183" y="9621"/>
                </a:lnTo>
                <a:lnTo>
                  <a:pt x="3944" y="9980"/>
                </a:lnTo>
                <a:lnTo>
                  <a:pt x="3705" y="10517"/>
                </a:lnTo>
                <a:lnTo>
                  <a:pt x="3646" y="10816"/>
                </a:lnTo>
                <a:lnTo>
                  <a:pt x="3586" y="11055"/>
                </a:lnTo>
                <a:lnTo>
                  <a:pt x="3586" y="11294"/>
                </a:lnTo>
                <a:lnTo>
                  <a:pt x="3646" y="11533"/>
                </a:lnTo>
                <a:lnTo>
                  <a:pt x="3825" y="11653"/>
                </a:lnTo>
                <a:lnTo>
                  <a:pt x="3944" y="11772"/>
                </a:lnTo>
                <a:lnTo>
                  <a:pt x="4183" y="11832"/>
                </a:lnTo>
                <a:lnTo>
                  <a:pt x="4363" y="11832"/>
                </a:lnTo>
                <a:lnTo>
                  <a:pt x="4482" y="11772"/>
                </a:lnTo>
                <a:lnTo>
                  <a:pt x="4661" y="11593"/>
                </a:lnTo>
                <a:lnTo>
                  <a:pt x="4721" y="11474"/>
                </a:lnTo>
                <a:lnTo>
                  <a:pt x="4721" y="11235"/>
                </a:lnTo>
                <a:lnTo>
                  <a:pt x="4781" y="10936"/>
                </a:lnTo>
                <a:lnTo>
                  <a:pt x="4841" y="10697"/>
                </a:lnTo>
                <a:lnTo>
                  <a:pt x="5020" y="10278"/>
                </a:lnTo>
                <a:lnTo>
                  <a:pt x="5259" y="9860"/>
                </a:lnTo>
                <a:lnTo>
                  <a:pt x="5319" y="9681"/>
                </a:lnTo>
                <a:lnTo>
                  <a:pt x="5319" y="9502"/>
                </a:lnTo>
                <a:lnTo>
                  <a:pt x="5319" y="9263"/>
                </a:lnTo>
                <a:lnTo>
                  <a:pt x="5199" y="9143"/>
                </a:lnTo>
                <a:lnTo>
                  <a:pt x="5080" y="9083"/>
                </a:lnTo>
                <a:close/>
                <a:moveTo>
                  <a:pt x="7769" y="10458"/>
                </a:moveTo>
                <a:lnTo>
                  <a:pt x="7649" y="10517"/>
                </a:lnTo>
                <a:lnTo>
                  <a:pt x="7530" y="10757"/>
                </a:lnTo>
                <a:lnTo>
                  <a:pt x="7350" y="11474"/>
                </a:lnTo>
                <a:lnTo>
                  <a:pt x="7291" y="11892"/>
                </a:lnTo>
                <a:lnTo>
                  <a:pt x="7291" y="12191"/>
                </a:lnTo>
                <a:lnTo>
                  <a:pt x="7350" y="12489"/>
                </a:lnTo>
                <a:lnTo>
                  <a:pt x="7410" y="12669"/>
                </a:lnTo>
                <a:lnTo>
                  <a:pt x="7649" y="12788"/>
                </a:lnTo>
                <a:lnTo>
                  <a:pt x="7828" y="12788"/>
                </a:lnTo>
                <a:lnTo>
                  <a:pt x="8008" y="12728"/>
                </a:lnTo>
                <a:lnTo>
                  <a:pt x="8067" y="12609"/>
                </a:lnTo>
                <a:lnTo>
                  <a:pt x="8187" y="12430"/>
                </a:lnTo>
                <a:lnTo>
                  <a:pt x="8187" y="12191"/>
                </a:lnTo>
                <a:lnTo>
                  <a:pt x="8187" y="11713"/>
                </a:lnTo>
                <a:lnTo>
                  <a:pt x="8067" y="11055"/>
                </a:lnTo>
                <a:lnTo>
                  <a:pt x="7948" y="10577"/>
                </a:lnTo>
                <a:lnTo>
                  <a:pt x="7828" y="10458"/>
                </a:lnTo>
                <a:close/>
                <a:moveTo>
                  <a:pt x="11832" y="10816"/>
                </a:moveTo>
                <a:lnTo>
                  <a:pt x="11713" y="10876"/>
                </a:lnTo>
                <a:lnTo>
                  <a:pt x="11593" y="10936"/>
                </a:lnTo>
                <a:lnTo>
                  <a:pt x="11354" y="11294"/>
                </a:lnTo>
                <a:lnTo>
                  <a:pt x="11115" y="11713"/>
                </a:lnTo>
                <a:lnTo>
                  <a:pt x="10995" y="12250"/>
                </a:lnTo>
                <a:lnTo>
                  <a:pt x="10936" y="12489"/>
                </a:lnTo>
                <a:lnTo>
                  <a:pt x="10936" y="12728"/>
                </a:lnTo>
                <a:lnTo>
                  <a:pt x="10995" y="12908"/>
                </a:lnTo>
                <a:lnTo>
                  <a:pt x="11115" y="13087"/>
                </a:lnTo>
                <a:lnTo>
                  <a:pt x="11235" y="13266"/>
                </a:lnTo>
                <a:lnTo>
                  <a:pt x="11414" y="13386"/>
                </a:lnTo>
                <a:lnTo>
                  <a:pt x="11772" y="13386"/>
                </a:lnTo>
                <a:lnTo>
                  <a:pt x="11892" y="13326"/>
                </a:lnTo>
                <a:lnTo>
                  <a:pt x="12011" y="13206"/>
                </a:lnTo>
                <a:lnTo>
                  <a:pt x="12131" y="12848"/>
                </a:lnTo>
                <a:lnTo>
                  <a:pt x="12191" y="12430"/>
                </a:lnTo>
                <a:lnTo>
                  <a:pt x="12191" y="11952"/>
                </a:lnTo>
                <a:lnTo>
                  <a:pt x="12191" y="11533"/>
                </a:lnTo>
                <a:lnTo>
                  <a:pt x="12071" y="11115"/>
                </a:lnTo>
                <a:lnTo>
                  <a:pt x="12011" y="10876"/>
                </a:lnTo>
                <a:lnTo>
                  <a:pt x="11892" y="10816"/>
                </a:lnTo>
                <a:close/>
                <a:moveTo>
                  <a:pt x="15597" y="10757"/>
                </a:moveTo>
                <a:lnTo>
                  <a:pt x="15537" y="10816"/>
                </a:lnTo>
                <a:lnTo>
                  <a:pt x="15477" y="10936"/>
                </a:lnTo>
                <a:lnTo>
                  <a:pt x="15358" y="11235"/>
                </a:lnTo>
                <a:lnTo>
                  <a:pt x="15358" y="11653"/>
                </a:lnTo>
                <a:lnTo>
                  <a:pt x="15417" y="12071"/>
                </a:lnTo>
                <a:lnTo>
                  <a:pt x="15537" y="12549"/>
                </a:lnTo>
                <a:lnTo>
                  <a:pt x="15716" y="12908"/>
                </a:lnTo>
                <a:lnTo>
                  <a:pt x="15895" y="13206"/>
                </a:lnTo>
                <a:lnTo>
                  <a:pt x="16015" y="13326"/>
                </a:lnTo>
                <a:lnTo>
                  <a:pt x="16075" y="13386"/>
                </a:lnTo>
                <a:lnTo>
                  <a:pt x="16314" y="13445"/>
                </a:lnTo>
                <a:lnTo>
                  <a:pt x="16493" y="13386"/>
                </a:lnTo>
                <a:lnTo>
                  <a:pt x="16553" y="13326"/>
                </a:lnTo>
                <a:lnTo>
                  <a:pt x="16612" y="13147"/>
                </a:lnTo>
                <a:lnTo>
                  <a:pt x="16612" y="12967"/>
                </a:lnTo>
                <a:lnTo>
                  <a:pt x="16553" y="12728"/>
                </a:lnTo>
                <a:lnTo>
                  <a:pt x="16433" y="12191"/>
                </a:lnTo>
                <a:lnTo>
                  <a:pt x="16194" y="11653"/>
                </a:lnTo>
                <a:lnTo>
                  <a:pt x="15955" y="11175"/>
                </a:lnTo>
                <a:lnTo>
                  <a:pt x="15716" y="10876"/>
                </a:lnTo>
                <a:lnTo>
                  <a:pt x="15597" y="10757"/>
                </a:lnTo>
                <a:close/>
                <a:moveTo>
                  <a:pt x="19481" y="11354"/>
                </a:moveTo>
                <a:lnTo>
                  <a:pt x="19301" y="11414"/>
                </a:lnTo>
                <a:lnTo>
                  <a:pt x="19182" y="11533"/>
                </a:lnTo>
                <a:lnTo>
                  <a:pt x="19122" y="11713"/>
                </a:lnTo>
                <a:lnTo>
                  <a:pt x="19062" y="11952"/>
                </a:lnTo>
                <a:lnTo>
                  <a:pt x="19003" y="12489"/>
                </a:lnTo>
                <a:lnTo>
                  <a:pt x="19062" y="13087"/>
                </a:lnTo>
                <a:lnTo>
                  <a:pt x="19182" y="13625"/>
                </a:lnTo>
                <a:lnTo>
                  <a:pt x="19361" y="14043"/>
                </a:lnTo>
                <a:lnTo>
                  <a:pt x="19481" y="14103"/>
                </a:lnTo>
                <a:lnTo>
                  <a:pt x="19600" y="14103"/>
                </a:lnTo>
                <a:lnTo>
                  <a:pt x="19720" y="14043"/>
                </a:lnTo>
                <a:lnTo>
                  <a:pt x="19839" y="13864"/>
                </a:lnTo>
                <a:lnTo>
                  <a:pt x="19899" y="13326"/>
                </a:lnTo>
                <a:lnTo>
                  <a:pt x="19899" y="12489"/>
                </a:lnTo>
                <a:lnTo>
                  <a:pt x="19839" y="12071"/>
                </a:lnTo>
                <a:lnTo>
                  <a:pt x="19780" y="11713"/>
                </a:lnTo>
                <a:lnTo>
                  <a:pt x="19660" y="11474"/>
                </a:lnTo>
                <a:lnTo>
                  <a:pt x="19600" y="11414"/>
                </a:lnTo>
                <a:lnTo>
                  <a:pt x="19481" y="11354"/>
                </a:lnTo>
                <a:close/>
                <a:moveTo>
                  <a:pt x="5319" y="13565"/>
                </a:moveTo>
                <a:lnTo>
                  <a:pt x="5199" y="13685"/>
                </a:lnTo>
                <a:lnTo>
                  <a:pt x="5020" y="13864"/>
                </a:lnTo>
                <a:lnTo>
                  <a:pt x="4721" y="14222"/>
                </a:lnTo>
                <a:lnTo>
                  <a:pt x="4542" y="14461"/>
                </a:lnTo>
                <a:lnTo>
                  <a:pt x="4422" y="14820"/>
                </a:lnTo>
                <a:lnTo>
                  <a:pt x="4363" y="15298"/>
                </a:lnTo>
                <a:lnTo>
                  <a:pt x="4303" y="15776"/>
                </a:lnTo>
                <a:lnTo>
                  <a:pt x="4363" y="16015"/>
                </a:lnTo>
                <a:lnTo>
                  <a:pt x="4482" y="16134"/>
                </a:lnTo>
                <a:lnTo>
                  <a:pt x="4661" y="16314"/>
                </a:lnTo>
                <a:lnTo>
                  <a:pt x="4781" y="16433"/>
                </a:lnTo>
                <a:lnTo>
                  <a:pt x="4960" y="16433"/>
                </a:lnTo>
                <a:lnTo>
                  <a:pt x="5080" y="16374"/>
                </a:lnTo>
                <a:lnTo>
                  <a:pt x="5139" y="16194"/>
                </a:lnTo>
                <a:lnTo>
                  <a:pt x="5259" y="16015"/>
                </a:lnTo>
                <a:lnTo>
                  <a:pt x="5378" y="15537"/>
                </a:lnTo>
                <a:lnTo>
                  <a:pt x="5438" y="14999"/>
                </a:lnTo>
                <a:lnTo>
                  <a:pt x="5498" y="14402"/>
                </a:lnTo>
                <a:lnTo>
                  <a:pt x="5498" y="13685"/>
                </a:lnTo>
                <a:lnTo>
                  <a:pt x="5438" y="13565"/>
                </a:lnTo>
                <a:close/>
                <a:moveTo>
                  <a:pt x="9382" y="13983"/>
                </a:moveTo>
                <a:lnTo>
                  <a:pt x="9263" y="14043"/>
                </a:lnTo>
                <a:lnTo>
                  <a:pt x="9143" y="14282"/>
                </a:lnTo>
                <a:lnTo>
                  <a:pt x="9024" y="14641"/>
                </a:lnTo>
                <a:lnTo>
                  <a:pt x="8904" y="14999"/>
                </a:lnTo>
                <a:lnTo>
                  <a:pt x="8785" y="15836"/>
                </a:lnTo>
                <a:lnTo>
                  <a:pt x="8785" y="16314"/>
                </a:lnTo>
                <a:lnTo>
                  <a:pt x="8844" y="16433"/>
                </a:lnTo>
                <a:lnTo>
                  <a:pt x="8964" y="16613"/>
                </a:lnTo>
                <a:lnTo>
                  <a:pt x="9143" y="16792"/>
                </a:lnTo>
                <a:lnTo>
                  <a:pt x="9322" y="16911"/>
                </a:lnTo>
                <a:lnTo>
                  <a:pt x="9561" y="16911"/>
                </a:lnTo>
                <a:lnTo>
                  <a:pt x="9621" y="16732"/>
                </a:lnTo>
                <a:lnTo>
                  <a:pt x="9621" y="16493"/>
                </a:lnTo>
                <a:lnTo>
                  <a:pt x="9561" y="15178"/>
                </a:lnTo>
                <a:lnTo>
                  <a:pt x="9561" y="14342"/>
                </a:lnTo>
                <a:lnTo>
                  <a:pt x="9502" y="14103"/>
                </a:lnTo>
                <a:lnTo>
                  <a:pt x="9442" y="13983"/>
                </a:lnTo>
                <a:close/>
                <a:moveTo>
                  <a:pt x="14043" y="14700"/>
                </a:moveTo>
                <a:lnTo>
                  <a:pt x="13924" y="14820"/>
                </a:lnTo>
                <a:lnTo>
                  <a:pt x="13804" y="14999"/>
                </a:lnTo>
                <a:lnTo>
                  <a:pt x="13565" y="15656"/>
                </a:lnTo>
                <a:lnTo>
                  <a:pt x="13326" y="16314"/>
                </a:lnTo>
                <a:lnTo>
                  <a:pt x="13326" y="16553"/>
                </a:lnTo>
                <a:lnTo>
                  <a:pt x="13326" y="16732"/>
                </a:lnTo>
                <a:lnTo>
                  <a:pt x="13445" y="16971"/>
                </a:lnTo>
                <a:lnTo>
                  <a:pt x="13684" y="17210"/>
                </a:lnTo>
                <a:lnTo>
                  <a:pt x="13924" y="17210"/>
                </a:lnTo>
                <a:lnTo>
                  <a:pt x="14043" y="17091"/>
                </a:lnTo>
                <a:lnTo>
                  <a:pt x="14103" y="16852"/>
                </a:lnTo>
                <a:lnTo>
                  <a:pt x="14163" y="16433"/>
                </a:lnTo>
                <a:lnTo>
                  <a:pt x="14222" y="15716"/>
                </a:lnTo>
                <a:lnTo>
                  <a:pt x="14222" y="15059"/>
                </a:lnTo>
                <a:lnTo>
                  <a:pt x="14163" y="14820"/>
                </a:lnTo>
                <a:lnTo>
                  <a:pt x="14103" y="14760"/>
                </a:lnTo>
                <a:lnTo>
                  <a:pt x="14043" y="14700"/>
                </a:lnTo>
                <a:close/>
                <a:moveTo>
                  <a:pt x="17509" y="15119"/>
                </a:moveTo>
                <a:lnTo>
                  <a:pt x="17389" y="15716"/>
                </a:lnTo>
                <a:lnTo>
                  <a:pt x="17270" y="16254"/>
                </a:lnTo>
                <a:lnTo>
                  <a:pt x="17210" y="16852"/>
                </a:lnTo>
                <a:lnTo>
                  <a:pt x="17210" y="17330"/>
                </a:lnTo>
                <a:lnTo>
                  <a:pt x="17270" y="17748"/>
                </a:lnTo>
                <a:lnTo>
                  <a:pt x="17330" y="17867"/>
                </a:lnTo>
                <a:lnTo>
                  <a:pt x="17628" y="17867"/>
                </a:lnTo>
                <a:lnTo>
                  <a:pt x="17808" y="17748"/>
                </a:lnTo>
                <a:lnTo>
                  <a:pt x="17927" y="17628"/>
                </a:lnTo>
                <a:lnTo>
                  <a:pt x="18047" y="17449"/>
                </a:lnTo>
                <a:lnTo>
                  <a:pt x="18106" y="17330"/>
                </a:lnTo>
                <a:lnTo>
                  <a:pt x="18106" y="17150"/>
                </a:lnTo>
                <a:lnTo>
                  <a:pt x="18047" y="16732"/>
                </a:lnTo>
                <a:lnTo>
                  <a:pt x="17927" y="16374"/>
                </a:lnTo>
                <a:lnTo>
                  <a:pt x="17628" y="15656"/>
                </a:lnTo>
                <a:lnTo>
                  <a:pt x="17509" y="15358"/>
                </a:lnTo>
                <a:lnTo>
                  <a:pt x="17509" y="15119"/>
                </a:lnTo>
                <a:close/>
                <a:moveTo>
                  <a:pt x="21034" y="16194"/>
                </a:moveTo>
                <a:lnTo>
                  <a:pt x="20855" y="16254"/>
                </a:lnTo>
                <a:lnTo>
                  <a:pt x="20497" y="16433"/>
                </a:lnTo>
                <a:lnTo>
                  <a:pt x="20258" y="16732"/>
                </a:lnTo>
                <a:lnTo>
                  <a:pt x="20019" y="17210"/>
                </a:lnTo>
                <a:lnTo>
                  <a:pt x="19839" y="17688"/>
                </a:lnTo>
                <a:lnTo>
                  <a:pt x="19780" y="17867"/>
                </a:lnTo>
                <a:lnTo>
                  <a:pt x="19780" y="17987"/>
                </a:lnTo>
                <a:lnTo>
                  <a:pt x="19899" y="18226"/>
                </a:lnTo>
                <a:lnTo>
                  <a:pt x="20138" y="18405"/>
                </a:lnTo>
                <a:lnTo>
                  <a:pt x="20258" y="18465"/>
                </a:lnTo>
                <a:lnTo>
                  <a:pt x="20377" y="18465"/>
                </a:lnTo>
                <a:lnTo>
                  <a:pt x="20497" y="18345"/>
                </a:lnTo>
                <a:lnTo>
                  <a:pt x="20616" y="18166"/>
                </a:lnTo>
                <a:lnTo>
                  <a:pt x="20855" y="17449"/>
                </a:lnTo>
                <a:lnTo>
                  <a:pt x="21154" y="16672"/>
                </a:lnTo>
                <a:lnTo>
                  <a:pt x="21154" y="16374"/>
                </a:lnTo>
                <a:lnTo>
                  <a:pt x="21154" y="16314"/>
                </a:lnTo>
                <a:lnTo>
                  <a:pt x="21094" y="16254"/>
                </a:lnTo>
                <a:lnTo>
                  <a:pt x="21034" y="16194"/>
                </a:lnTo>
                <a:close/>
                <a:moveTo>
                  <a:pt x="2211" y="18644"/>
                </a:moveTo>
                <a:lnTo>
                  <a:pt x="2152" y="18704"/>
                </a:lnTo>
                <a:lnTo>
                  <a:pt x="2032" y="18764"/>
                </a:lnTo>
                <a:lnTo>
                  <a:pt x="1972" y="18943"/>
                </a:lnTo>
                <a:lnTo>
                  <a:pt x="1913" y="19122"/>
                </a:lnTo>
                <a:lnTo>
                  <a:pt x="1972" y="19361"/>
                </a:lnTo>
                <a:lnTo>
                  <a:pt x="2032" y="19600"/>
                </a:lnTo>
                <a:lnTo>
                  <a:pt x="2271" y="20078"/>
                </a:lnTo>
                <a:lnTo>
                  <a:pt x="2570" y="20377"/>
                </a:lnTo>
                <a:lnTo>
                  <a:pt x="2869" y="20556"/>
                </a:lnTo>
                <a:lnTo>
                  <a:pt x="3526" y="20556"/>
                </a:lnTo>
                <a:lnTo>
                  <a:pt x="3646" y="20497"/>
                </a:lnTo>
                <a:lnTo>
                  <a:pt x="3646" y="20317"/>
                </a:lnTo>
                <a:lnTo>
                  <a:pt x="3526" y="20138"/>
                </a:lnTo>
                <a:lnTo>
                  <a:pt x="3227" y="19720"/>
                </a:lnTo>
                <a:lnTo>
                  <a:pt x="2809" y="19122"/>
                </a:lnTo>
                <a:lnTo>
                  <a:pt x="2630" y="18883"/>
                </a:lnTo>
                <a:lnTo>
                  <a:pt x="2450" y="18704"/>
                </a:lnTo>
                <a:lnTo>
                  <a:pt x="2211" y="18644"/>
                </a:lnTo>
                <a:close/>
                <a:moveTo>
                  <a:pt x="11354" y="18525"/>
                </a:moveTo>
                <a:lnTo>
                  <a:pt x="11235" y="18644"/>
                </a:lnTo>
                <a:lnTo>
                  <a:pt x="11055" y="19182"/>
                </a:lnTo>
                <a:lnTo>
                  <a:pt x="10876" y="20138"/>
                </a:lnTo>
                <a:lnTo>
                  <a:pt x="10816" y="20616"/>
                </a:lnTo>
                <a:lnTo>
                  <a:pt x="10876" y="20915"/>
                </a:lnTo>
                <a:lnTo>
                  <a:pt x="10936" y="21034"/>
                </a:lnTo>
                <a:lnTo>
                  <a:pt x="11115" y="21034"/>
                </a:lnTo>
                <a:lnTo>
                  <a:pt x="11294" y="20915"/>
                </a:lnTo>
                <a:lnTo>
                  <a:pt x="11414" y="20795"/>
                </a:lnTo>
                <a:lnTo>
                  <a:pt x="11474" y="20616"/>
                </a:lnTo>
                <a:lnTo>
                  <a:pt x="11593" y="20138"/>
                </a:lnTo>
                <a:lnTo>
                  <a:pt x="11653" y="19660"/>
                </a:lnTo>
                <a:lnTo>
                  <a:pt x="11593" y="19302"/>
                </a:lnTo>
                <a:lnTo>
                  <a:pt x="11533" y="18764"/>
                </a:lnTo>
                <a:lnTo>
                  <a:pt x="11474" y="18644"/>
                </a:lnTo>
                <a:lnTo>
                  <a:pt x="11414" y="18525"/>
                </a:lnTo>
                <a:close/>
                <a:moveTo>
                  <a:pt x="6932" y="18166"/>
                </a:moveTo>
                <a:lnTo>
                  <a:pt x="6872" y="18226"/>
                </a:lnTo>
                <a:lnTo>
                  <a:pt x="6693" y="18345"/>
                </a:lnTo>
                <a:lnTo>
                  <a:pt x="6574" y="18584"/>
                </a:lnTo>
                <a:lnTo>
                  <a:pt x="6454" y="18883"/>
                </a:lnTo>
                <a:lnTo>
                  <a:pt x="6335" y="19541"/>
                </a:lnTo>
                <a:lnTo>
                  <a:pt x="6215" y="19959"/>
                </a:lnTo>
                <a:lnTo>
                  <a:pt x="6096" y="20616"/>
                </a:lnTo>
                <a:lnTo>
                  <a:pt x="6096" y="21034"/>
                </a:lnTo>
                <a:lnTo>
                  <a:pt x="6155" y="21333"/>
                </a:lnTo>
                <a:lnTo>
                  <a:pt x="6275" y="21393"/>
                </a:lnTo>
                <a:lnTo>
                  <a:pt x="6335" y="21453"/>
                </a:lnTo>
                <a:lnTo>
                  <a:pt x="6394" y="21453"/>
                </a:lnTo>
                <a:lnTo>
                  <a:pt x="6514" y="21393"/>
                </a:lnTo>
                <a:lnTo>
                  <a:pt x="6693" y="21094"/>
                </a:lnTo>
                <a:lnTo>
                  <a:pt x="6872" y="20676"/>
                </a:lnTo>
                <a:lnTo>
                  <a:pt x="7052" y="20078"/>
                </a:lnTo>
                <a:lnTo>
                  <a:pt x="7111" y="19660"/>
                </a:lnTo>
                <a:lnTo>
                  <a:pt x="7231" y="19062"/>
                </a:lnTo>
                <a:lnTo>
                  <a:pt x="7231" y="18704"/>
                </a:lnTo>
                <a:lnTo>
                  <a:pt x="7231" y="18465"/>
                </a:lnTo>
                <a:lnTo>
                  <a:pt x="7171" y="18286"/>
                </a:lnTo>
                <a:lnTo>
                  <a:pt x="7111" y="18226"/>
                </a:lnTo>
                <a:lnTo>
                  <a:pt x="6992" y="18166"/>
                </a:lnTo>
                <a:close/>
                <a:moveTo>
                  <a:pt x="16075" y="19062"/>
                </a:moveTo>
                <a:lnTo>
                  <a:pt x="15776" y="19421"/>
                </a:lnTo>
                <a:lnTo>
                  <a:pt x="15477" y="19780"/>
                </a:lnTo>
                <a:lnTo>
                  <a:pt x="15417" y="19839"/>
                </a:lnTo>
                <a:lnTo>
                  <a:pt x="15477" y="19720"/>
                </a:lnTo>
                <a:lnTo>
                  <a:pt x="15298" y="20019"/>
                </a:lnTo>
                <a:lnTo>
                  <a:pt x="15178" y="20497"/>
                </a:lnTo>
                <a:lnTo>
                  <a:pt x="15059" y="20975"/>
                </a:lnTo>
                <a:lnTo>
                  <a:pt x="15059" y="21214"/>
                </a:lnTo>
                <a:lnTo>
                  <a:pt x="15178" y="21333"/>
                </a:lnTo>
                <a:lnTo>
                  <a:pt x="15238" y="21453"/>
                </a:lnTo>
                <a:lnTo>
                  <a:pt x="15358" y="21453"/>
                </a:lnTo>
                <a:lnTo>
                  <a:pt x="15417" y="21393"/>
                </a:lnTo>
                <a:lnTo>
                  <a:pt x="15537" y="21333"/>
                </a:lnTo>
                <a:lnTo>
                  <a:pt x="15656" y="21034"/>
                </a:lnTo>
                <a:lnTo>
                  <a:pt x="15776" y="20616"/>
                </a:lnTo>
                <a:lnTo>
                  <a:pt x="15955" y="19720"/>
                </a:lnTo>
                <a:lnTo>
                  <a:pt x="16075" y="19242"/>
                </a:lnTo>
                <a:lnTo>
                  <a:pt x="16134" y="19062"/>
                </a:lnTo>
                <a:close/>
                <a:moveTo>
                  <a:pt x="19003" y="20258"/>
                </a:moveTo>
                <a:lnTo>
                  <a:pt x="19003" y="20377"/>
                </a:lnTo>
                <a:lnTo>
                  <a:pt x="18883" y="20616"/>
                </a:lnTo>
                <a:lnTo>
                  <a:pt x="18525" y="21393"/>
                </a:lnTo>
                <a:lnTo>
                  <a:pt x="18345" y="21811"/>
                </a:lnTo>
                <a:lnTo>
                  <a:pt x="18226" y="22170"/>
                </a:lnTo>
                <a:lnTo>
                  <a:pt x="18286" y="22469"/>
                </a:lnTo>
                <a:lnTo>
                  <a:pt x="18345" y="22588"/>
                </a:lnTo>
                <a:lnTo>
                  <a:pt x="18405" y="22648"/>
                </a:lnTo>
                <a:lnTo>
                  <a:pt x="18525" y="22708"/>
                </a:lnTo>
                <a:lnTo>
                  <a:pt x="18704" y="22648"/>
                </a:lnTo>
                <a:lnTo>
                  <a:pt x="18823" y="22588"/>
                </a:lnTo>
                <a:lnTo>
                  <a:pt x="18943" y="22469"/>
                </a:lnTo>
                <a:lnTo>
                  <a:pt x="19122" y="22110"/>
                </a:lnTo>
                <a:lnTo>
                  <a:pt x="19242" y="21751"/>
                </a:lnTo>
                <a:lnTo>
                  <a:pt x="19361" y="21273"/>
                </a:lnTo>
                <a:lnTo>
                  <a:pt x="19361" y="20855"/>
                </a:lnTo>
                <a:lnTo>
                  <a:pt x="19242" y="20497"/>
                </a:lnTo>
                <a:lnTo>
                  <a:pt x="19182" y="20377"/>
                </a:lnTo>
                <a:lnTo>
                  <a:pt x="19003" y="20258"/>
                </a:lnTo>
                <a:close/>
                <a:moveTo>
                  <a:pt x="8426" y="22827"/>
                </a:moveTo>
                <a:lnTo>
                  <a:pt x="8366" y="22887"/>
                </a:lnTo>
                <a:lnTo>
                  <a:pt x="8127" y="23006"/>
                </a:lnTo>
                <a:lnTo>
                  <a:pt x="7948" y="23305"/>
                </a:lnTo>
                <a:lnTo>
                  <a:pt x="7769" y="23664"/>
                </a:lnTo>
                <a:lnTo>
                  <a:pt x="7709" y="24082"/>
                </a:lnTo>
                <a:lnTo>
                  <a:pt x="7709" y="24261"/>
                </a:lnTo>
                <a:lnTo>
                  <a:pt x="7709" y="24440"/>
                </a:lnTo>
                <a:lnTo>
                  <a:pt x="7769" y="24620"/>
                </a:lnTo>
                <a:lnTo>
                  <a:pt x="7888" y="24799"/>
                </a:lnTo>
                <a:lnTo>
                  <a:pt x="8067" y="24918"/>
                </a:lnTo>
                <a:lnTo>
                  <a:pt x="8187" y="24978"/>
                </a:lnTo>
                <a:lnTo>
                  <a:pt x="8426" y="24978"/>
                </a:lnTo>
                <a:lnTo>
                  <a:pt x="8486" y="24918"/>
                </a:lnTo>
                <a:lnTo>
                  <a:pt x="8546" y="24799"/>
                </a:lnTo>
                <a:lnTo>
                  <a:pt x="8605" y="24440"/>
                </a:lnTo>
                <a:lnTo>
                  <a:pt x="8665" y="24082"/>
                </a:lnTo>
                <a:lnTo>
                  <a:pt x="8665" y="23664"/>
                </a:lnTo>
                <a:lnTo>
                  <a:pt x="8605" y="23066"/>
                </a:lnTo>
                <a:lnTo>
                  <a:pt x="8546" y="22947"/>
                </a:lnTo>
                <a:lnTo>
                  <a:pt x="8546" y="22887"/>
                </a:lnTo>
                <a:lnTo>
                  <a:pt x="8426" y="22827"/>
                </a:lnTo>
                <a:close/>
                <a:moveTo>
                  <a:pt x="13027" y="22708"/>
                </a:moveTo>
                <a:lnTo>
                  <a:pt x="12848" y="22887"/>
                </a:lnTo>
                <a:lnTo>
                  <a:pt x="12728" y="23066"/>
                </a:lnTo>
                <a:lnTo>
                  <a:pt x="12489" y="23604"/>
                </a:lnTo>
                <a:lnTo>
                  <a:pt x="12370" y="24142"/>
                </a:lnTo>
                <a:lnTo>
                  <a:pt x="12370" y="24381"/>
                </a:lnTo>
                <a:lnTo>
                  <a:pt x="12370" y="24620"/>
                </a:lnTo>
                <a:lnTo>
                  <a:pt x="12489" y="24918"/>
                </a:lnTo>
                <a:lnTo>
                  <a:pt x="12728" y="25337"/>
                </a:lnTo>
                <a:lnTo>
                  <a:pt x="12848" y="25456"/>
                </a:lnTo>
                <a:lnTo>
                  <a:pt x="12967" y="25516"/>
                </a:lnTo>
                <a:lnTo>
                  <a:pt x="13087" y="25456"/>
                </a:lnTo>
                <a:lnTo>
                  <a:pt x="13147" y="25217"/>
                </a:lnTo>
                <a:lnTo>
                  <a:pt x="13206" y="24739"/>
                </a:lnTo>
                <a:lnTo>
                  <a:pt x="13206" y="23843"/>
                </a:lnTo>
                <a:lnTo>
                  <a:pt x="13147" y="23006"/>
                </a:lnTo>
                <a:lnTo>
                  <a:pt x="13087" y="22767"/>
                </a:lnTo>
                <a:lnTo>
                  <a:pt x="13087" y="22708"/>
                </a:lnTo>
                <a:close/>
                <a:moveTo>
                  <a:pt x="3825" y="24261"/>
                </a:moveTo>
                <a:lnTo>
                  <a:pt x="3705" y="24381"/>
                </a:lnTo>
                <a:lnTo>
                  <a:pt x="3646" y="24560"/>
                </a:lnTo>
                <a:lnTo>
                  <a:pt x="3586" y="24799"/>
                </a:lnTo>
                <a:lnTo>
                  <a:pt x="3586" y="25098"/>
                </a:lnTo>
                <a:lnTo>
                  <a:pt x="3705" y="25456"/>
                </a:lnTo>
                <a:lnTo>
                  <a:pt x="3885" y="25695"/>
                </a:lnTo>
                <a:lnTo>
                  <a:pt x="4124" y="25934"/>
                </a:lnTo>
                <a:lnTo>
                  <a:pt x="4602" y="26114"/>
                </a:lnTo>
                <a:lnTo>
                  <a:pt x="4841" y="26114"/>
                </a:lnTo>
                <a:lnTo>
                  <a:pt x="4841" y="25994"/>
                </a:lnTo>
                <a:lnTo>
                  <a:pt x="4841" y="25934"/>
                </a:lnTo>
                <a:lnTo>
                  <a:pt x="4781" y="25636"/>
                </a:lnTo>
                <a:lnTo>
                  <a:pt x="4602" y="25277"/>
                </a:lnTo>
                <a:lnTo>
                  <a:pt x="4363" y="24918"/>
                </a:lnTo>
                <a:lnTo>
                  <a:pt x="3944" y="24381"/>
                </a:lnTo>
                <a:lnTo>
                  <a:pt x="3885" y="24321"/>
                </a:lnTo>
                <a:lnTo>
                  <a:pt x="3825" y="24261"/>
                </a:lnTo>
                <a:close/>
                <a:moveTo>
                  <a:pt x="17330" y="23723"/>
                </a:moveTo>
                <a:lnTo>
                  <a:pt x="17091" y="23843"/>
                </a:lnTo>
                <a:lnTo>
                  <a:pt x="16792" y="24082"/>
                </a:lnTo>
                <a:lnTo>
                  <a:pt x="16493" y="24440"/>
                </a:lnTo>
                <a:lnTo>
                  <a:pt x="16254" y="24859"/>
                </a:lnTo>
                <a:lnTo>
                  <a:pt x="16015" y="25277"/>
                </a:lnTo>
                <a:lnTo>
                  <a:pt x="15955" y="25636"/>
                </a:lnTo>
                <a:lnTo>
                  <a:pt x="15895" y="25815"/>
                </a:lnTo>
                <a:lnTo>
                  <a:pt x="15955" y="25994"/>
                </a:lnTo>
                <a:lnTo>
                  <a:pt x="16015" y="26114"/>
                </a:lnTo>
                <a:lnTo>
                  <a:pt x="16134" y="26173"/>
                </a:lnTo>
                <a:lnTo>
                  <a:pt x="16314" y="26293"/>
                </a:lnTo>
                <a:lnTo>
                  <a:pt x="16433" y="26293"/>
                </a:lnTo>
                <a:lnTo>
                  <a:pt x="16553" y="26173"/>
                </a:lnTo>
                <a:lnTo>
                  <a:pt x="16672" y="26054"/>
                </a:lnTo>
                <a:lnTo>
                  <a:pt x="16852" y="25695"/>
                </a:lnTo>
                <a:lnTo>
                  <a:pt x="16971" y="25217"/>
                </a:lnTo>
                <a:lnTo>
                  <a:pt x="17150" y="24201"/>
                </a:lnTo>
                <a:lnTo>
                  <a:pt x="17270" y="23843"/>
                </a:lnTo>
                <a:lnTo>
                  <a:pt x="17330" y="23723"/>
                </a:lnTo>
                <a:close/>
                <a:moveTo>
                  <a:pt x="10517" y="26771"/>
                </a:moveTo>
                <a:lnTo>
                  <a:pt x="10458" y="26831"/>
                </a:lnTo>
                <a:lnTo>
                  <a:pt x="10338" y="27010"/>
                </a:lnTo>
                <a:lnTo>
                  <a:pt x="10219" y="27607"/>
                </a:lnTo>
                <a:lnTo>
                  <a:pt x="10099" y="28384"/>
                </a:lnTo>
                <a:lnTo>
                  <a:pt x="10099" y="28683"/>
                </a:lnTo>
                <a:lnTo>
                  <a:pt x="10159" y="28922"/>
                </a:lnTo>
                <a:lnTo>
                  <a:pt x="10278" y="28982"/>
                </a:lnTo>
                <a:lnTo>
                  <a:pt x="10338" y="29042"/>
                </a:lnTo>
                <a:lnTo>
                  <a:pt x="10517" y="28982"/>
                </a:lnTo>
                <a:lnTo>
                  <a:pt x="10697" y="28922"/>
                </a:lnTo>
                <a:lnTo>
                  <a:pt x="10816" y="28803"/>
                </a:lnTo>
                <a:lnTo>
                  <a:pt x="10936" y="28683"/>
                </a:lnTo>
                <a:lnTo>
                  <a:pt x="11055" y="28325"/>
                </a:lnTo>
                <a:lnTo>
                  <a:pt x="11055" y="27906"/>
                </a:lnTo>
                <a:lnTo>
                  <a:pt x="11055" y="27607"/>
                </a:lnTo>
                <a:lnTo>
                  <a:pt x="10936" y="27309"/>
                </a:lnTo>
                <a:lnTo>
                  <a:pt x="10756" y="26950"/>
                </a:lnTo>
                <a:lnTo>
                  <a:pt x="10637" y="26771"/>
                </a:lnTo>
                <a:close/>
                <a:moveTo>
                  <a:pt x="14282" y="27368"/>
                </a:moveTo>
                <a:lnTo>
                  <a:pt x="14043" y="27428"/>
                </a:lnTo>
                <a:lnTo>
                  <a:pt x="13744" y="27667"/>
                </a:lnTo>
                <a:lnTo>
                  <a:pt x="13386" y="27966"/>
                </a:lnTo>
                <a:lnTo>
                  <a:pt x="13027" y="28325"/>
                </a:lnTo>
                <a:lnTo>
                  <a:pt x="12728" y="28683"/>
                </a:lnTo>
                <a:lnTo>
                  <a:pt x="12489" y="29101"/>
                </a:lnTo>
                <a:lnTo>
                  <a:pt x="12430" y="29281"/>
                </a:lnTo>
                <a:lnTo>
                  <a:pt x="12430" y="29460"/>
                </a:lnTo>
                <a:lnTo>
                  <a:pt x="12489" y="29579"/>
                </a:lnTo>
                <a:lnTo>
                  <a:pt x="12549" y="29699"/>
                </a:lnTo>
                <a:lnTo>
                  <a:pt x="12669" y="29759"/>
                </a:lnTo>
                <a:lnTo>
                  <a:pt x="12788" y="29759"/>
                </a:lnTo>
                <a:lnTo>
                  <a:pt x="12967" y="29699"/>
                </a:lnTo>
                <a:lnTo>
                  <a:pt x="13087" y="29579"/>
                </a:lnTo>
                <a:lnTo>
                  <a:pt x="13445" y="29221"/>
                </a:lnTo>
                <a:lnTo>
                  <a:pt x="13744" y="28743"/>
                </a:lnTo>
                <a:lnTo>
                  <a:pt x="13983" y="28265"/>
                </a:lnTo>
                <a:lnTo>
                  <a:pt x="14222" y="27787"/>
                </a:lnTo>
                <a:lnTo>
                  <a:pt x="14282" y="27488"/>
                </a:lnTo>
                <a:lnTo>
                  <a:pt x="14282" y="27368"/>
                </a:lnTo>
                <a:close/>
                <a:moveTo>
                  <a:pt x="6872" y="27249"/>
                </a:moveTo>
                <a:lnTo>
                  <a:pt x="6813" y="27309"/>
                </a:lnTo>
                <a:lnTo>
                  <a:pt x="6753" y="27548"/>
                </a:lnTo>
                <a:lnTo>
                  <a:pt x="6693" y="27906"/>
                </a:lnTo>
                <a:lnTo>
                  <a:pt x="6574" y="28384"/>
                </a:lnTo>
                <a:lnTo>
                  <a:pt x="6574" y="28862"/>
                </a:lnTo>
                <a:lnTo>
                  <a:pt x="6633" y="29281"/>
                </a:lnTo>
                <a:lnTo>
                  <a:pt x="6753" y="29639"/>
                </a:lnTo>
                <a:lnTo>
                  <a:pt x="6872" y="29818"/>
                </a:lnTo>
                <a:lnTo>
                  <a:pt x="6992" y="29878"/>
                </a:lnTo>
                <a:lnTo>
                  <a:pt x="7231" y="29938"/>
                </a:lnTo>
                <a:lnTo>
                  <a:pt x="7350" y="29938"/>
                </a:lnTo>
                <a:lnTo>
                  <a:pt x="7470" y="29878"/>
                </a:lnTo>
                <a:lnTo>
                  <a:pt x="7530" y="29759"/>
                </a:lnTo>
                <a:lnTo>
                  <a:pt x="7530" y="29400"/>
                </a:lnTo>
                <a:lnTo>
                  <a:pt x="7470" y="28862"/>
                </a:lnTo>
                <a:lnTo>
                  <a:pt x="7350" y="28325"/>
                </a:lnTo>
                <a:lnTo>
                  <a:pt x="7171" y="27847"/>
                </a:lnTo>
                <a:lnTo>
                  <a:pt x="6872" y="27249"/>
                </a:lnTo>
                <a:close/>
                <a:moveTo>
                  <a:pt x="9621" y="30715"/>
                </a:moveTo>
                <a:lnTo>
                  <a:pt x="9502" y="30775"/>
                </a:lnTo>
                <a:lnTo>
                  <a:pt x="9382" y="30894"/>
                </a:lnTo>
                <a:lnTo>
                  <a:pt x="9203" y="31133"/>
                </a:lnTo>
                <a:lnTo>
                  <a:pt x="9143" y="31551"/>
                </a:lnTo>
                <a:lnTo>
                  <a:pt x="9143" y="31731"/>
                </a:lnTo>
                <a:lnTo>
                  <a:pt x="9203" y="31850"/>
                </a:lnTo>
                <a:lnTo>
                  <a:pt x="9322" y="31970"/>
                </a:lnTo>
                <a:lnTo>
                  <a:pt x="9502" y="32029"/>
                </a:lnTo>
                <a:lnTo>
                  <a:pt x="9800" y="32029"/>
                </a:lnTo>
                <a:lnTo>
                  <a:pt x="9920" y="31910"/>
                </a:lnTo>
                <a:lnTo>
                  <a:pt x="9980" y="31790"/>
                </a:lnTo>
                <a:lnTo>
                  <a:pt x="10099" y="31551"/>
                </a:lnTo>
                <a:lnTo>
                  <a:pt x="10039" y="31253"/>
                </a:lnTo>
                <a:lnTo>
                  <a:pt x="9980" y="31014"/>
                </a:lnTo>
                <a:lnTo>
                  <a:pt x="9860" y="30775"/>
                </a:lnTo>
                <a:lnTo>
                  <a:pt x="9741" y="30775"/>
                </a:lnTo>
                <a:lnTo>
                  <a:pt x="9621" y="30715"/>
                </a:lnTo>
                <a:close/>
                <a:moveTo>
                  <a:pt x="9442" y="6275"/>
                </a:moveTo>
                <a:lnTo>
                  <a:pt x="9920" y="6335"/>
                </a:lnTo>
                <a:lnTo>
                  <a:pt x="10338" y="6454"/>
                </a:lnTo>
                <a:lnTo>
                  <a:pt x="10756" y="6633"/>
                </a:lnTo>
                <a:lnTo>
                  <a:pt x="11115" y="6813"/>
                </a:lnTo>
                <a:lnTo>
                  <a:pt x="11832" y="7231"/>
                </a:lnTo>
                <a:lnTo>
                  <a:pt x="12549" y="7649"/>
                </a:lnTo>
                <a:lnTo>
                  <a:pt x="12967" y="7829"/>
                </a:lnTo>
                <a:lnTo>
                  <a:pt x="13386" y="7888"/>
                </a:lnTo>
                <a:lnTo>
                  <a:pt x="13864" y="8008"/>
                </a:lnTo>
                <a:lnTo>
                  <a:pt x="14342" y="8008"/>
                </a:lnTo>
                <a:lnTo>
                  <a:pt x="15358" y="7948"/>
                </a:lnTo>
                <a:lnTo>
                  <a:pt x="16314" y="7888"/>
                </a:lnTo>
                <a:lnTo>
                  <a:pt x="17270" y="7829"/>
                </a:lnTo>
                <a:lnTo>
                  <a:pt x="17748" y="7769"/>
                </a:lnTo>
                <a:lnTo>
                  <a:pt x="18226" y="7829"/>
                </a:lnTo>
                <a:lnTo>
                  <a:pt x="18644" y="7888"/>
                </a:lnTo>
                <a:lnTo>
                  <a:pt x="19122" y="8008"/>
                </a:lnTo>
                <a:lnTo>
                  <a:pt x="19541" y="8187"/>
                </a:lnTo>
                <a:lnTo>
                  <a:pt x="19959" y="8426"/>
                </a:lnTo>
                <a:lnTo>
                  <a:pt x="20317" y="8785"/>
                </a:lnTo>
                <a:lnTo>
                  <a:pt x="20676" y="9203"/>
                </a:lnTo>
                <a:lnTo>
                  <a:pt x="20915" y="9561"/>
                </a:lnTo>
                <a:lnTo>
                  <a:pt x="21094" y="9920"/>
                </a:lnTo>
                <a:lnTo>
                  <a:pt x="21214" y="10338"/>
                </a:lnTo>
                <a:lnTo>
                  <a:pt x="21393" y="10757"/>
                </a:lnTo>
                <a:lnTo>
                  <a:pt x="21512" y="11593"/>
                </a:lnTo>
                <a:lnTo>
                  <a:pt x="21572" y="12489"/>
                </a:lnTo>
                <a:lnTo>
                  <a:pt x="21572" y="13445"/>
                </a:lnTo>
                <a:lnTo>
                  <a:pt x="21512" y="14342"/>
                </a:lnTo>
                <a:lnTo>
                  <a:pt x="21333" y="16015"/>
                </a:lnTo>
                <a:lnTo>
                  <a:pt x="21154" y="17031"/>
                </a:lnTo>
                <a:lnTo>
                  <a:pt x="20975" y="18106"/>
                </a:lnTo>
                <a:lnTo>
                  <a:pt x="20736" y="19122"/>
                </a:lnTo>
                <a:lnTo>
                  <a:pt x="20437" y="20138"/>
                </a:lnTo>
                <a:lnTo>
                  <a:pt x="20138" y="21154"/>
                </a:lnTo>
                <a:lnTo>
                  <a:pt x="19720" y="22110"/>
                </a:lnTo>
                <a:lnTo>
                  <a:pt x="19301" y="23066"/>
                </a:lnTo>
                <a:lnTo>
                  <a:pt x="18883" y="24022"/>
                </a:lnTo>
                <a:lnTo>
                  <a:pt x="18345" y="24978"/>
                </a:lnTo>
                <a:lnTo>
                  <a:pt x="17808" y="25875"/>
                </a:lnTo>
                <a:lnTo>
                  <a:pt x="17210" y="26711"/>
                </a:lnTo>
                <a:lnTo>
                  <a:pt x="16612" y="27607"/>
                </a:lnTo>
                <a:lnTo>
                  <a:pt x="15955" y="28384"/>
                </a:lnTo>
                <a:lnTo>
                  <a:pt x="15238" y="29161"/>
                </a:lnTo>
                <a:lnTo>
                  <a:pt x="14461" y="29938"/>
                </a:lnTo>
                <a:lnTo>
                  <a:pt x="13744" y="30655"/>
                </a:lnTo>
                <a:lnTo>
                  <a:pt x="13087" y="31253"/>
                </a:lnTo>
                <a:lnTo>
                  <a:pt x="12310" y="31850"/>
                </a:lnTo>
                <a:lnTo>
                  <a:pt x="11533" y="32388"/>
                </a:lnTo>
                <a:lnTo>
                  <a:pt x="10697" y="32866"/>
                </a:lnTo>
                <a:lnTo>
                  <a:pt x="10219" y="33045"/>
                </a:lnTo>
                <a:lnTo>
                  <a:pt x="9800" y="33165"/>
                </a:lnTo>
                <a:lnTo>
                  <a:pt x="9382" y="33284"/>
                </a:lnTo>
                <a:lnTo>
                  <a:pt x="8486" y="33284"/>
                </a:lnTo>
                <a:lnTo>
                  <a:pt x="8067" y="33105"/>
                </a:lnTo>
                <a:lnTo>
                  <a:pt x="7649" y="32926"/>
                </a:lnTo>
                <a:lnTo>
                  <a:pt x="7291" y="32627"/>
                </a:lnTo>
                <a:lnTo>
                  <a:pt x="6932" y="32328"/>
                </a:lnTo>
                <a:lnTo>
                  <a:pt x="6574" y="31910"/>
                </a:lnTo>
                <a:lnTo>
                  <a:pt x="5976" y="31073"/>
                </a:lnTo>
                <a:lnTo>
                  <a:pt x="5438" y="30117"/>
                </a:lnTo>
                <a:lnTo>
                  <a:pt x="5020" y="29101"/>
                </a:lnTo>
                <a:lnTo>
                  <a:pt x="4602" y="28086"/>
                </a:lnTo>
                <a:lnTo>
                  <a:pt x="4183" y="27010"/>
                </a:lnTo>
                <a:lnTo>
                  <a:pt x="3526" y="25158"/>
                </a:lnTo>
                <a:lnTo>
                  <a:pt x="2809" y="22947"/>
                </a:lnTo>
                <a:lnTo>
                  <a:pt x="2152" y="20795"/>
                </a:lnTo>
                <a:lnTo>
                  <a:pt x="1853" y="19660"/>
                </a:lnTo>
                <a:lnTo>
                  <a:pt x="1614" y="18525"/>
                </a:lnTo>
                <a:lnTo>
                  <a:pt x="1435" y="17389"/>
                </a:lnTo>
                <a:lnTo>
                  <a:pt x="1315" y="16254"/>
                </a:lnTo>
                <a:lnTo>
                  <a:pt x="1315" y="15537"/>
                </a:lnTo>
                <a:lnTo>
                  <a:pt x="1315" y="14880"/>
                </a:lnTo>
                <a:lnTo>
                  <a:pt x="1315" y="14163"/>
                </a:lnTo>
                <a:lnTo>
                  <a:pt x="1315" y="13565"/>
                </a:lnTo>
                <a:lnTo>
                  <a:pt x="1255" y="12967"/>
                </a:lnTo>
                <a:lnTo>
                  <a:pt x="1255" y="12370"/>
                </a:lnTo>
                <a:lnTo>
                  <a:pt x="1315" y="11653"/>
                </a:lnTo>
                <a:lnTo>
                  <a:pt x="1494" y="10936"/>
                </a:lnTo>
                <a:lnTo>
                  <a:pt x="1793" y="10159"/>
                </a:lnTo>
                <a:lnTo>
                  <a:pt x="2271" y="9442"/>
                </a:lnTo>
                <a:lnTo>
                  <a:pt x="2749" y="8785"/>
                </a:lnTo>
                <a:lnTo>
                  <a:pt x="3347" y="8247"/>
                </a:lnTo>
                <a:lnTo>
                  <a:pt x="4064" y="7769"/>
                </a:lnTo>
                <a:lnTo>
                  <a:pt x="4781" y="7350"/>
                </a:lnTo>
                <a:lnTo>
                  <a:pt x="5558" y="6992"/>
                </a:lnTo>
                <a:lnTo>
                  <a:pt x="6335" y="6753"/>
                </a:lnTo>
                <a:lnTo>
                  <a:pt x="7291" y="6514"/>
                </a:lnTo>
                <a:lnTo>
                  <a:pt x="8366" y="6335"/>
                </a:lnTo>
                <a:lnTo>
                  <a:pt x="8904" y="6275"/>
                </a:lnTo>
                <a:close/>
                <a:moveTo>
                  <a:pt x="15836" y="1"/>
                </a:moveTo>
                <a:lnTo>
                  <a:pt x="15597" y="60"/>
                </a:lnTo>
                <a:lnTo>
                  <a:pt x="15298" y="180"/>
                </a:lnTo>
                <a:lnTo>
                  <a:pt x="15059" y="359"/>
                </a:lnTo>
                <a:lnTo>
                  <a:pt x="14760" y="598"/>
                </a:lnTo>
                <a:lnTo>
                  <a:pt x="14521" y="837"/>
                </a:lnTo>
                <a:lnTo>
                  <a:pt x="14103" y="1435"/>
                </a:lnTo>
                <a:lnTo>
                  <a:pt x="13744" y="2152"/>
                </a:lnTo>
                <a:lnTo>
                  <a:pt x="13505" y="2929"/>
                </a:lnTo>
                <a:lnTo>
                  <a:pt x="13386" y="3646"/>
                </a:lnTo>
                <a:lnTo>
                  <a:pt x="13266" y="4363"/>
                </a:lnTo>
                <a:lnTo>
                  <a:pt x="13326" y="5020"/>
                </a:lnTo>
                <a:lnTo>
                  <a:pt x="12489" y="4482"/>
                </a:lnTo>
                <a:lnTo>
                  <a:pt x="11772" y="3885"/>
                </a:lnTo>
                <a:lnTo>
                  <a:pt x="11055" y="3168"/>
                </a:lnTo>
                <a:lnTo>
                  <a:pt x="10458" y="2391"/>
                </a:lnTo>
                <a:lnTo>
                  <a:pt x="10099" y="1853"/>
                </a:lnTo>
                <a:lnTo>
                  <a:pt x="9681" y="1196"/>
                </a:lnTo>
                <a:lnTo>
                  <a:pt x="9382" y="837"/>
                </a:lnTo>
                <a:lnTo>
                  <a:pt x="9083" y="598"/>
                </a:lnTo>
                <a:lnTo>
                  <a:pt x="8785" y="419"/>
                </a:lnTo>
                <a:lnTo>
                  <a:pt x="8486" y="419"/>
                </a:lnTo>
                <a:lnTo>
                  <a:pt x="8187" y="479"/>
                </a:lnTo>
                <a:lnTo>
                  <a:pt x="8008" y="658"/>
                </a:lnTo>
                <a:lnTo>
                  <a:pt x="7888" y="897"/>
                </a:lnTo>
                <a:lnTo>
                  <a:pt x="7948" y="1196"/>
                </a:lnTo>
                <a:lnTo>
                  <a:pt x="8008" y="1554"/>
                </a:lnTo>
                <a:lnTo>
                  <a:pt x="8187" y="1972"/>
                </a:lnTo>
                <a:lnTo>
                  <a:pt x="8665" y="2869"/>
                </a:lnTo>
                <a:lnTo>
                  <a:pt x="9263" y="3765"/>
                </a:lnTo>
                <a:lnTo>
                  <a:pt x="9860" y="4602"/>
                </a:lnTo>
                <a:lnTo>
                  <a:pt x="10398" y="5259"/>
                </a:lnTo>
                <a:lnTo>
                  <a:pt x="10756" y="5618"/>
                </a:lnTo>
                <a:lnTo>
                  <a:pt x="9800" y="5498"/>
                </a:lnTo>
                <a:lnTo>
                  <a:pt x="8785" y="5498"/>
                </a:lnTo>
                <a:lnTo>
                  <a:pt x="7828" y="5558"/>
                </a:lnTo>
                <a:lnTo>
                  <a:pt x="6932" y="5677"/>
                </a:lnTo>
                <a:lnTo>
                  <a:pt x="5976" y="5916"/>
                </a:lnTo>
                <a:lnTo>
                  <a:pt x="5139" y="6155"/>
                </a:lnTo>
                <a:lnTo>
                  <a:pt x="4303" y="6514"/>
                </a:lnTo>
                <a:lnTo>
                  <a:pt x="3526" y="6932"/>
                </a:lnTo>
                <a:lnTo>
                  <a:pt x="2809" y="7410"/>
                </a:lnTo>
                <a:lnTo>
                  <a:pt x="2152" y="7948"/>
                </a:lnTo>
                <a:lnTo>
                  <a:pt x="1554" y="8605"/>
                </a:lnTo>
                <a:lnTo>
                  <a:pt x="1076" y="9322"/>
                </a:lnTo>
                <a:lnTo>
                  <a:pt x="658" y="10159"/>
                </a:lnTo>
                <a:lnTo>
                  <a:pt x="359" y="11055"/>
                </a:lnTo>
                <a:lnTo>
                  <a:pt x="120" y="12011"/>
                </a:lnTo>
                <a:lnTo>
                  <a:pt x="60" y="13087"/>
                </a:lnTo>
                <a:lnTo>
                  <a:pt x="1" y="14163"/>
                </a:lnTo>
                <a:lnTo>
                  <a:pt x="60" y="15298"/>
                </a:lnTo>
                <a:lnTo>
                  <a:pt x="180" y="16433"/>
                </a:lnTo>
                <a:lnTo>
                  <a:pt x="299" y="17569"/>
                </a:lnTo>
                <a:lnTo>
                  <a:pt x="479" y="18704"/>
                </a:lnTo>
                <a:lnTo>
                  <a:pt x="718" y="19839"/>
                </a:lnTo>
                <a:lnTo>
                  <a:pt x="1016" y="21034"/>
                </a:lnTo>
                <a:lnTo>
                  <a:pt x="1315" y="22170"/>
                </a:lnTo>
                <a:lnTo>
                  <a:pt x="2032" y="24381"/>
                </a:lnTo>
                <a:lnTo>
                  <a:pt x="2869" y="26592"/>
                </a:lnTo>
                <a:lnTo>
                  <a:pt x="3765" y="28683"/>
                </a:lnTo>
                <a:lnTo>
                  <a:pt x="4661" y="30715"/>
                </a:lnTo>
                <a:lnTo>
                  <a:pt x="5020" y="31432"/>
                </a:lnTo>
                <a:lnTo>
                  <a:pt x="5438" y="32149"/>
                </a:lnTo>
                <a:lnTo>
                  <a:pt x="5916" y="32866"/>
                </a:lnTo>
                <a:lnTo>
                  <a:pt x="6454" y="33463"/>
                </a:lnTo>
                <a:lnTo>
                  <a:pt x="6753" y="33703"/>
                </a:lnTo>
                <a:lnTo>
                  <a:pt x="7052" y="33942"/>
                </a:lnTo>
                <a:lnTo>
                  <a:pt x="7410" y="34121"/>
                </a:lnTo>
                <a:lnTo>
                  <a:pt x="7769" y="34300"/>
                </a:lnTo>
                <a:lnTo>
                  <a:pt x="8127" y="34420"/>
                </a:lnTo>
                <a:lnTo>
                  <a:pt x="8546" y="34479"/>
                </a:lnTo>
                <a:lnTo>
                  <a:pt x="8964" y="34539"/>
                </a:lnTo>
                <a:lnTo>
                  <a:pt x="9442" y="34479"/>
                </a:lnTo>
                <a:lnTo>
                  <a:pt x="9920" y="34420"/>
                </a:lnTo>
                <a:lnTo>
                  <a:pt x="10398" y="34300"/>
                </a:lnTo>
                <a:lnTo>
                  <a:pt x="10876" y="34121"/>
                </a:lnTo>
                <a:lnTo>
                  <a:pt x="11294" y="33882"/>
                </a:lnTo>
                <a:lnTo>
                  <a:pt x="12250" y="33344"/>
                </a:lnTo>
                <a:lnTo>
                  <a:pt x="13087" y="32746"/>
                </a:lnTo>
                <a:lnTo>
                  <a:pt x="13924" y="32029"/>
                </a:lnTo>
                <a:lnTo>
                  <a:pt x="14700" y="31253"/>
                </a:lnTo>
                <a:lnTo>
                  <a:pt x="16075" y="29818"/>
                </a:lnTo>
                <a:lnTo>
                  <a:pt x="16792" y="28982"/>
                </a:lnTo>
                <a:lnTo>
                  <a:pt x="17509" y="28026"/>
                </a:lnTo>
                <a:lnTo>
                  <a:pt x="18226" y="27129"/>
                </a:lnTo>
                <a:lnTo>
                  <a:pt x="18823" y="26173"/>
                </a:lnTo>
                <a:lnTo>
                  <a:pt x="19421" y="25158"/>
                </a:lnTo>
                <a:lnTo>
                  <a:pt x="19959" y="24142"/>
                </a:lnTo>
                <a:lnTo>
                  <a:pt x="20437" y="23066"/>
                </a:lnTo>
                <a:lnTo>
                  <a:pt x="20855" y="22050"/>
                </a:lnTo>
                <a:lnTo>
                  <a:pt x="21273" y="20915"/>
                </a:lnTo>
                <a:lnTo>
                  <a:pt x="21632" y="19839"/>
                </a:lnTo>
                <a:lnTo>
                  <a:pt x="21871" y="18704"/>
                </a:lnTo>
                <a:lnTo>
                  <a:pt x="22110" y="17569"/>
                </a:lnTo>
                <a:lnTo>
                  <a:pt x="22289" y="16433"/>
                </a:lnTo>
                <a:lnTo>
                  <a:pt x="22409" y="15298"/>
                </a:lnTo>
                <a:lnTo>
                  <a:pt x="22469" y="14163"/>
                </a:lnTo>
                <a:lnTo>
                  <a:pt x="22469" y="13027"/>
                </a:lnTo>
                <a:lnTo>
                  <a:pt x="22409" y="11952"/>
                </a:lnTo>
                <a:lnTo>
                  <a:pt x="22289" y="10876"/>
                </a:lnTo>
                <a:lnTo>
                  <a:pt x="22050" y="9920"/>
                </a:lnTo>
                <a:lnTo>
                  <a:pt x="21871" y="9442"/>
                </a:lnTo>
                <a:lnTo>
                  <a:pt x="21692" y="9024"/>
                </a:lnTo>
                <a:lnTo>
                  <a:pt x="21453" y="8605"/>
                </a:lnTo>
                <a:lnTo>
                  <a:pt x="21214" y="8247"/>
                </a:lnTo>
                <a:lnTo>
                  <a:pt x="20855" y="7888"/>
                </a:lnTo>
                <a:lnTo>
                  <a:pt x="20497" y="7589"/>
                </a:lnTo>
                <a:lnTo>
                  <a:pt x="20138" y="7350"/>
                </a:lnTo>
                <a:lnTo>
                  <a:pt x="19660" y="7111"/>
                </a:lnTo>
                <a:lnTo>
                  <a:pt x="19122" y="6932"/>
                </a:lnTo>
                <a:lnTo>
                  <a:pt x="18525" y="6753"/>
                </a:lnTo>
                <a:lnTo>
                  <a:pt x="18943" y="6574"/>
                </a:lnTo>
                <a:lnTo>
                  <a:pt x="19421" y="6335"/>
                </a:lnTo>
                <a:lnTo>
                  <a:pt x="19839" y="6036"/>
                </a:lnTo>
                <a:lnTo>
                  <a:pt x="20198" y="5737"/>
                </a:lnTo>
                <a:lnTo>
                  <a:pt x="20377" y="5498"/>
                </a:lnTo>
                <a:lnTo>
                  <a:pt x="20437" y="5319"/>
                </a:lnTo>
                <a:lnTo>
                  <a:pt x="20497" y="5140"/>
                </a:lnTo>
                <a:lnTo>
                  <a:pt x="20497" y="4960"/>
                </a:lnTo>
                <a:lnTo>
                  <a:pt x="20437" y="4781"/>
                </a:lnTo>
                <a:lnTo>
                  <a:pt x="20317" y="4602"/>
                </a:lnTo>
                <a:lnTo>
                  <a:pt x="20078" y="4422"/>
                </a:lnTo>
                <a:lnTo>
                  <a:pt x="19780" y="4303"/>
                </a:lnTo>
                <a:lnTo>
                  <a:pt x="19541" y="4243"/>
                </a:lnTo>
                <a:lnTo>
                  <a:pt x="19301" y="4183"/>
                </a:lnTo>
                <a:lnTo>
                  <a:pt x="18823" y="4243"/>
                </a:lnTo>
                <a:lnTo>
                  <a:pt x="18286" y="4363"/>
                </a:lnTo>
                <a:lnTo>
                  <a:pt x="17688" y="4542"/>
                </a:lnTo>
                <a:lnTo>
                  <a:pt x="16553" y="5020"/>
                </a:lnTo>
                <a:lnTo>
                  <a:pt x="15716" y="5438"/>
                </a:lnTo>
                <a:lnTo>
                  <a:pt x="15955" y="4661"/>
                </a:lnTo>
                <a:lnTo>
                  <a:pt x="16194" y="3825"/>
                </a:lnTo>
                <a:lnTo>
                  <a:pt x="16314" y="3048"/>
                </a:lnTo>
                <a:lnTo>
                  <a:pt x="16373" y="2212"/>
                </a:lnTo>
                <a:lnTo>
                  <a:pt x="16493" y="1435"/>
                </a:lnTo>
                <a:lnTo>
                  <a:pt x="16553" y="1016"/>
                </a:lnTo>
                <a:lnTo>
                  <a:pt x="16553" y="658"/>
                </a:lnTo>
                <a:lnTo>
                  <a:pt x="16433" y="299"/>
                </a:lnTo>
                <a:lnTo>
                  <a:pt x="16373" y="180"/>
                </a:lnTo>
                <a:lnTo>
                  <a:pt x="16314" y="120"/>
                </a:lnTo>
                <a:lnTo>
                  <a:pt x="16194" y="60"/>
                </a:lnTo>
                <a:lnTo>
                  <a:pt x="16015"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txBox="1">
            <a:spLocks noGrp="1"/>
          </p:cNvSpPr>
          <p:nvPr>
            <p:ph type="title"/>
          </p:nvPr>
        </p:nvSpPr>
        <p:spPr>
          <a:xfrm>
            <a:off x="457200" y="434575"/>
            <a:ext cx="5984700" cy="857400"/>
          </a:xfrm>
          <a:prstGeom prst="rect">
            <a:avLst/>
          </a:prstGeom>
        </p:spPr>
        <p:txBody>
          <a:bodyPr spcFirstLastPara="1" wrap="square" lIns="91425" tIns="91425" rIns="91425" bIns="91425" anchor="b" anchorCtr="0"/>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148" name="Google Shape;148;p5"/>
          <p:cNvSpPr txBox="1">
            <a:spLocks noGrp="1"/>
          </p:cNvSpPr>
          <p:nvPr>
            <p:ph type="body" idx="1"/>
          </p:nvPr>
        </p:nvSpPr>
        <p:spPr>
          <a:xfrm>
            <a:off x="457200" y="1428750"/>
            <a:ext cx="5984700" cy="3170400"/>
          </a:xfrm>
          <a:prstGeom prst="rect">
            <a:avLst/>
          </a:prstGeom>
        </p:spPr>
        <p:txBody>
          <a:bodyPr spcFirstLastPara="1" wrap="square" lIns="91425" tIns="91425" rIns="91425" bIns="91425" anchor="t" anchorCtr="0"/>
          <a:lstStyle>
            <a:lvl1pPr marL="457200" lvl="0" indent="-393700">
              <a:spcBef>
                <a:spcPts val="600"/>
              </a:spcBef>
              <a:spcAft>
                <a:spcPts val="0"/>
              </a:spcAft>
              <a:buSzPts val="2600"/>
              <a:buChar char="༝"/>
              <a:defRPr/>
            </a:lvl1pPr>
            <a:lvl2pPr marL="914400" lvl="1" indent="-393700">
              <a:spcBef>
                <a:spcPts val="0"/>
              </a:spcBef>
              <a:spcAft>
                <a:spcPts val="0"/>
              </a:spcAft>
              <a:buSzPts val="2600"/>
              <a:buChar char="○"/>
              <a:defRPr/>
            </a:lvl2pPr>
            <a:lvl3pPr marL="1371600" lvl="2" indent="-393700">
              <a:spcBef>
                <a:spcPts val="0"/>
              </a:spcBef>
              <a:spcAft>
                <a:spcPts val="0"/>
              </a:spcAft>
              <a:buSzPts val="2600"/>
              <a:buChar char="■"/>
              <a:defRPr/>
            </a:lvl3pPr>
            <a:lvl4pPr marL="1828800" lvl="3" indent="-393700">
              <a:spcBef>
                <a:spcPts val="0"/>
              </a:spcBef>
              <a:spcAft>
                <a:spcPts val="0"/>
              </a:spcAft>
              <a:buSzPts val="2600"/>
              <a:buChar char="●"/>
              <a:defRPr/>
            </a:lvl4pPr>
            <a:lvl5pPr marL="2286000" lvl="4" indent="-393700">
              <a:spcBef>
                <a:spcPts val="0"/>
              </a:spcBef>
              <a:spcAft>
                <a:spcPts val="0"/>
              </a:spcAft>
              <a:buSzPts val="2600"/>
              <a:buChar char="○"/>
              <a:defRPr/>
            </a:lvl5pPr>
            <a:lvl6pPr marL="2743200" lvl="5" indent="-393700">
              <a:spcBef>
                <a:spcPts val="0"/>
              </a:spcBef>
              <a:spcAft>
                <a:spcPts val="0"/>
              </a:spcAft>
              <a:buSzPts val="2600"/>
              <a:buChar char="■"/>
              <a:defRPr/>
            </a:lvl6pPr>
            <a:lvl7pPr marL="3200400" lvl="6" indent="-393700">
              <a:spcBef>
                <a:spcPts val="0"/>
              </a:spcBef>
              <a:spcAft>
                <a:spcPts val="0"/>
              </a:spcAft>
              <a:buSzPts val="2600"/>
              <a:buChar char="●"/>
              <a:defRPr/>
            </a:lvl7pPr>
            <a:lvl8pPr marL="3657600" lvl="7" indent="-393700">
              <a:spcBef>
                <a:spcPts val="0"/>
              </a:spcBef>
              <a:spcAft>
                <a:spcPts val="0"/>
              </a:spcAft>
              <a:buSzPts val="2600"/>
              <a:buChar char="○"/>
              <a:defRPr/>
            </a:lvl8pPr>
            <a:lvl9pPr marL="4114800" lvl="8" indent="-393700">
              <a:spcBef>
                <a:spcPts val="0"/>
              </a:spcBef>
              <a:spcAft>
                <a:spcPts val="0"/>
              </a:spcAft>
              <a:buSzPts val="2600"/>
              <a:buChar char="■"/>
              <a:defRPr/>
            </a:lvl9pPr>
          </a:lstStyle>
          <a:p>
            <a:endParaRPr/>
          </a:p>
        </p:txBody>
      </p:sp>
    </p:spTree>
    <p:extLst>
      <p:ext uri="{BB962C8B-B14F-4D97-AF65-F5344CB8AC3E}">
        <p14:creationId xmlns:p14="http://schemas.microsoft.com/office/powerpoint/2010/main" val="295917306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1 column + image background">
  <p:cSld name="Title + 1 column + image background">
    <p:bg>
      <p:bgPr>
        <a:solidFill>
          <a:srgbClr val="96B5F5"/>
        </a:solidFill>
        <a:effectLst/>
      </p:bgPr>
    </p:bg>
    <p:spTree>
      <p:nvGrpSpPr>
        <p:cNvPr id="1" name="Shape 149"/>
        <p:cNvGrpSpPr/>
        <p:nvPr/>
      </p:nvGrpSpPr>
      <p:grpSpPr>
        <a:xfrm>
          <a:off x="0" y="0"/>
          <a:ext cx="0" cy="0"/>
          <a:chOff x="0" y="0"/>
          <a:chExt cx="0" cy="0"/>
        </a:xfrm>
      </p:grpSpPr>
      <p:sp>
        <p:nvSpPr>
          <p:cNvPr id="150" name="Google Shape;150;p6"/>
          <p:cNvSpPr/>
          <p:nvPr/>
        </p:nvSpPr>
        <p:spPr>
          <a:xfrm>
            <a:off x="0" y="-124"/>
            <a:ext cx="4579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r" rtl="0">
              <a:spcBef>
                <a:spcPts val="0"/>
              </a:spcBef>
              <a:spcAft>
                <a:spcPts val="0"/>
              </a:spcAft>
              <a:buNone/>
            </a:pPr>
            <a:fld id="{00000000-1234-1234-1234-123412341234}" type="slidenum">
              <a:rPr lang="en"/>
              <a:t>‹#›</a:t>
            </a:fld>
            <a:endParaRPr/>
          </a:p>
        </p:txBody>
      </p:sp>
      <p:sp>
        <p:nvSpPr>
          <p:cNvPr id="152" name="Google Shape;152;p6"/>
          <p:cNvSpPr/>
          <p:nvPr/>
        </p:nvSpPr>
        <p:spPr>
          <a:xfrm rot="1318871">
            <a:off x="7856215" y="832860"/>
            <a:ext cx="615466" cy="963905"/>
          </a:xfrm>
          <a:custGeom>
            <a:avLst/>
            <a:gdLst/>
            <a:ahLst/>
            <a:cxnLst/>
            <a:rect l="l" t="t" r="r" b="b"/>
            <a:pathLst>
              <a:path w="27548" h="43144" extrusionOk="0">
                <a:moveTo>
                  <a:pt x="16075" y="657"/>
                </a:moveTo>
                <a:lnTo>
                  <a:pt x="16135" y="896"/>
                </a:lnTo>
                <a:lnTo>
                  <a:pt x="15477" y="777"/>
                </a:lnTo>
                <a:lnTo>
                  <a:pt x="16075" y="657"/>
                </a:lnTo>
                <a:close/>
                <a:moveTo>
                  <a:pt x="8068" y="9322"/>
                </a:moveTo>
                <a:lnTo>
                  <a:pt x="7829" y="9382"/>
                </a:lnTo>
                <a:lnTo>
                  <a:pt x="7649" y="9441"/>
                </a:lnTo>
                <a:lnTo>
                  <a:pt x="7590" y="9621"/>
                </a:lnTo>
                <a:lnTo>
                  <a:pt x="7590" y="9740"/>
                </a:lnTo>
                <a:lnTo>
                  <a:pt x="7590" y="9919"/>
                </a:lnTo>
                <a:lnTo>
                  <a:pt x="7709" y="10039"/>
                </a:lnTo>
                <a:lnTo>
                  <a:pt x="7829" y="10099"/>
                </a:lnTo>
                <a:lnTo>
                  <a:pt x="8008" y="10039"/>
                </a:lnTo>
                <a:lnTo>
                  <a:pt x="8127" y="9979"/>
                </a:lnTo>
                <a:lnTo>
                  <a:pt x="8247" y="9860"/>
                </a:lnTo>
                <a:lnTo>
                  <a:pt x="8366" y="9621"/>
                </a:lnTo>
                <a:lnTo>
                  <a:pt x="8366" y="9501"/>
                </a:lnTo>
                <a:lnTo>
                  <a:pt x="8366" y="9382"/>
                </a:lnTo>
                <a:lnTo>
                  <a:pt x="8247" y="9322"/>
                </a:lnTo>
                <a:close/>
                <a:moveTo>
                  <a:pt x="6992" y="12369"/>
                </a:moveTo>
                <a:lnTo>
                  <a:pt x="6872" y="12429"/>
                </a:lnTo>
                <a:lnTo>
                  <a:pt x="6693" y="12489"/>
                </a:lnTo>
                <a:lnTo>
                  <a:pt x="6633" y="12608"/>
                </a:lnTo>
                <a:lnTo>
                  <a:pt x="6574" y="12788"/>
                </a:lnTo>
                <a:lnTo>
                  <a:pt x="6574" y="12967"/>
                </a:lnTo>
                <a:lnTo>
                  <a:pt x="6574" y="13086"/>
                </a:lnTo>
                <a:lnTo>
                  <a:pt x="6693" y="13146"/>
                </a:lnTo>
                <a:lnTo>
                  <a:pt x="6872" y="13206"/>
                </a:lnTo>
                <a:lnTo>
                  <a:pt x="6992" y="13146"/>
                </a:lnTo>
                <a:lnTo>
                  <a:pt x="7171" y="13086"/>
                </a:lnTo>
                <a:lnTo>
                  <a:pt x="7231" y="12967"/>
                </a:lnTo>
                <a:lnTo>
                  <a:pt x="7291" y="12788"/>
                </a:lnTo>
                <a:lnTo>
                  <a:pt x="7291" y="12608"/>
                </a:lnTo>
                <a:lnTo>
                  <a:pt x="7291" y="12489"/>
                </a:lnTo>
                <a:lnTo>
                  <a:pt x="7171" y="12429"/>
                </a:lnTo>
                <a:lnTo>
                  <a:pt x="6992" y="12369"/>
                </a:lnTo>
                <a:close/>
                <a:moveTo>
                  <a:pt x="4124" y="12847"/>
                </a:moveTo>
                <a:lnTo>
                  <a:pt x="3944" y="12967"/>
                </a:lnTo>
                <a:lnTo>
                  <a:pt x="3885" y="13086"/>
                </a:lnTo>
                <a:lnTo>
                  <a:pt x="3765" y="13266"/>
                </a:lnTo>
                <a:lnTo>
                  <a:pt x="3705" y="13445"/>
                </a:lnTo>
                <a:lnTo>
                  <a:pt x="3705" y="13624"/>
                </a:lnTo>
                <a:lnTo>
                  <a:pt x="3765" y="13744"/>
                </a:lnTo>
                <a:lnTo>
                  <a:pt x="3885" y="13863"/>
                </a:lnTo>
                <a:lnTo>
                  <a:pt x="4303" y="13863"/>
                </a:lnTo>
                <a:lnTo>
                  <a:pt x="4482" y="13744"/>
                </a:lnTo>
                <a:lnTo>
                  <a:pt x="4602" y="13564"/>
                </a:lnTo>
                <a:lnTo>
                  <a:pt x="4662" y="13385"/>
                </a:lnTo>
                <a:lnTo>
                  <a:pt x="4662" y="13146"/>
                </a:lnTo>
                <a:lnTo>
                  <a:pt x="4542" y="12967"/>
                </a:lnTo>
                <a:lnTo>
                  <a:pt x="4363" y="12847"/>
                </a:lnTo>
                <a:close/>
                <a:moveTo>
                  <a:pt x="8127" y="14819"/>
                </a:moveTo>
                <a:lnTo>
                  <a:pt x="7948" y="14999"/>
                </a:lnTo>
                <a:lnTo>
                  <a:pt x="7948" y="15178"/>
                </a:lnTo>
                <a:lnTo>
                  <a:pt x="7948" y="15596"/>
                </a:lnTo>
                <a:lnTo>
                  <a:pt x="7948" y="15835"/>
                </a:lnTo>
                <a:lnTo>
                  <a:pt x="8008" y="15955"/>
                </a:lnTo>
                <a:lnTo>
                  <a:pt x="8068" y="16074"/>
                </a:lnTo>
                <a:lnTo>
                  <a:pt x="8187" y="16014"/>
                </a:lnTo>
                <a:lnTo>
                  <a:pt x="8366" y="15835"/>
                </a:lnTo>
                <a:lnTo>
                  <a:pt x="8486" y="15596"/>
                </a:lnTo>
                <a:lnTo>
                  <a:pt x="8546" y="15357"/>
                </a:lnTo>
                <a:lnTo>
                  <a:pt x="8486" y="15118"/>
                </a:lnTo>
                <a:lnTo>
                  <a:pt x="8426" y="14939"/>
                </a:lnTo>
                <a:lnTo>
                  <a:pt x="8307" y="14819"/>
                </a:lnTo>
                <a:close/>
                <a:moveTo>
                  <a:pt x="5259" y="15417"/>
                </a:moveTo>
                <a:lnTo>
                  <a:pt x="5020" y="15477"/>
                </a:lnTo>
                <a:lnTo>
                  <a:pt x="4841" y="15656"/>
                </a:lnTo>
                <a:lnTo>
                  <a:pt x="4662" y="15895"/>
                </a:lnTo>
                <a:lnTo>
                  <a:pt x="4602" y="16194"/>
                </a:lnTo>
                <a:lnTo>
                  <a:pt x="4542" y="16433"/>
                </a:lnTo>
                <a:lnTo>
                  <a:pt x="4662" y="16672"/>
                </a:lnTo>
                <a:lnTo>
                  <a:pt x="4841" y="16791"/>
                </a:lnTo>
                <a:lnTo>
                  <a:pt x="4901" y="16851"/>
                </a:lnTo>
                <a:lnTo>
                  <a:pt x="5020" y="16851"/>
                </a:lnTo>
                <a:lnTo>
                  <a:pt x="5259" y="16731"/>
                </a:lnTo>
                <a:lnTo>
                  <a:pt x="5438" y="16552"/>
                </a:lnTo>
                <a:lnTo>
                  <a:pt x="5618" y="16313"/>
                </a:lnTo>
                <a:lnTo>
                  <a:pt x="5737" y="16074"/>
                </a:lnTo>
                <a:lnTo>
                  <a:pt x="5737" y="15775"/>
                </a:lnTo>
                <a:lnTo>
                  <a:pt x="5677" y="15596"/>
                </a:lnTo>
                <a:lnTo>
                  <a:pt x="5558" y="15477"/>
                </a:lnTo>
                <a:lnTo>
                  <a:pt x="5498" y="15417"/>
                </a:lnTo>
                <a:close/>
                <a:moveTo>
                  <a:pt x="7171" y="18166"/>
                </a:moveTo>
                <a:lnTo>
                  <a:pt x="6992" y="18225"/>
                </a:lnTo>
                <a:lnTo>
                  <a:pt x="6872" y="18345"/>
                </a:lnTo>
                <a:lnTo>
                  <a:pt x="6813" y="18524"/>
                </a:lnTo>
                <a:lnTo>
                  <a:pt x="6813" y="18703"/>
                </a:lnTo>
                <a:lnTo>
                  <a:pt x="6813" y="18883"/>
                </a:lnTo>
                <a:lnTo>
                  <a:pt x="6872" y="19002"/>
                </a:lnTo>
                <a:lnTo>
                  <a:pt x="6992" y="19122"/>
                </a:lnTo>
                <a:lnTo>
                  <a:pt x="7171" y="19122"/>
                </a:lnTo>
                <a:lnTo>
                  <a:pt x="7351" y="19062"/>
                </a:lnTo>
                <a:lnTo>
                  <a:pt x="7470" y="18942"/>
                </a:lnTo>
                <a:lnTo>
                  <a:pt x="7530" y="18763"/>
                </a:lnTo>
                <a:lnTo>
                  <a:pt x="7530" y="18584"/>
                </a:lnTo>
                <a:lnTo>
                  <a:pt x="7530" y="18405"/>
                </a:lnTo>
                <a:lnTo>
                  <a:pt x="7470" y="18285"/>
                </a:lnTo>
                <a:lnTo>
                  <a:pt x="7351" y="18166"/>
                </a:lnTo>
                <a:close/>
                <a:moveTo>
                  <a:pt x="4064" y="18763"/>
                </a:moveTo>
                <a:lnTo>
                  <a:pt x="3885" y="18883"/>
                </a:lnTo>
                <a:lnTo>
                  <a:pt x="3705" y="19002"/>
                </a:lnTo>
                <a:lnTo>
                  <a:pt x="3586" y="19181"/>
                </a:lnTo>
                <a:lnTo>
                  <a:pt x="3586" y="19420"/>
                </a:lnTo>
                <a:lnTo>
                  <a:pt x="3705" y="19659"/>
                </a:lnTo>
                <a:lnTo>
                  <a:pt x="3825" y="19779"/>
                </a:lnTo>
                <a:lnTo>
                  <a:pt x="4004" y="19839"/>
                </a:lnTo>
                <a:lnTo>
                  <a:pt x="4183" y="19839"/>
                </a:lnTo>
                <a:lnTo>
                  <a:pt x="4303" y="19719"/>
                </a:lnTo>
                <a:lnTo>
                  <a:pt x="4423" y="19600"/>
                </a:lnTo>
                <a:lnTo>
                  <a:pt x="4542" y="19420"/>
                </a:lnTo>
                <a:lnTo>
                  <a:pt x="4542" y="19241"/>
                </a:lnTo>
                <a:lnTo>
                  <a:pt x="4542" y="19062"/>
                </a:lnTo>
                <a:lnTo>
                  <a:pt x="4423" y="18823"/>
                </a:lnTo>
                <a:lnTo>
                  <a:pt x="4243" y="18763"/>
                </a:lnTo>
                <a:close/>
                <a:moveTo>
                  <a:pt x="7590" y="20855"/>
                </a:moveTo>
                <a:lnTo>
                  <a:pt x="7351" y="20914"/>
                </a:lnTo>
                <a:lnTo>
                  <a:pt x="7052" y="21094"/>
                </a:lnTo>
                <a:lnTo>
                  <a:pt x="6813" y="21333"/>
                </a:lnTo>
                <a:lnTo>
                  <a:pt x="6693" y="21572"/>
                </a:lnTo>
                <a:lnTo>
                  <a:pt x="6693" y="21751"/>
                </a:lnTo>
                <a:lnTo>
                  <a:pt x="6753" y="21930"/>
                </a:lnTo>
                <a:lnTo>
                  <a:pt x="6932" y="22050"/>
                </a:lnTo>
                <a:lnTo>
                  <a:pt x="7171" y="22109"/>
                </a:lnTo>
                <a:lnTo>
                  <a:pt x="7410" y="22050"/>
                </a:lnTo>
                <a:lnTo>
                  <a:pt x="7649" y="21930"/>
                </a:lnTo>
                <a:lnTo>
                  <a:pt x="7888" y="21691"/>
                </a:lnTo>
                <a:lnTo>
                  <a:pt x="8068" y="21333"/>
                </a:lnTo>
                <a:lnTo>
                  <a:pt x="8068" y="21094"/>
                </a:lnTo>
                <a:lnTo>
                  <a:pt x="8008" y="20914"/>
                </a:lnTo>
                <a:lnTo>
                  <a:pt x="7829" y="20855"/>
                </a:lnTo>
                <a:close/>
                <a:moveTo>
                  <a:pt x="3466" y="22169"/>
                </a:moveTo>
                <a:lnTo>
                  <a:pt x="3347" y="22229"/>
                </a:lnTo>
                <a:lnTo>
                  <a:pt x="3287" y="22348"/>
                </a:lnTo>
                <a:lnTo>
                  <a:pt x="3227" y="22528"/>
                </a:lnTo>
                <a:lnTo>
                  <a:pt x="3227" y="22707"/>
                </a:lnTo>
                <a:lnTo>
                  <a:pt x="3287" y="22826"/>
                </a:lnTo>
                <a:lnTo>
                  <a:pt x="3407" y="22946"/>
                </a:lnTo>
                <a:lnTo>
                  <a:pt x="3586" y="23006"/>
                </a:lnTo>
                <a:lnTo>
                  <a:pt x="3825" y="23006"/>
                </a:lnTo>
                <a:lnTo>
                  <a:pt x="3944" y="22886"/>
                </a:lnTo>
                <a:lnTo>
                  <a:pt x="4064" y="22767"/>
                </a:lnTo>
                <a:lnTo>
                  <a:pt x="4064" y="22647"/>
                </a:lnTo>
                <a:lnTo>
                  <a:pt x="4064" y="22528"/>
                </a:lnTo>
                <a:lnTo>
                  <a:pt x="4004" y="22348"/>
                </a:lnTo>
                <a:lnTo>
                  <a:pt x="3825" y="22229"/>
                </a:lnTo>
                <a:lnTo>
                  <a:pt x="3646" y="22169"/>
                </a:lnTo>
                <a:close/>
                <a:moveTo>
                  <a:pt x="5080" y="23424"/>
                </a:moveTo>
                <a:lnTo>
                  <a:pt x="4960" y="23484"/>
                </a:lnTo>
                <a:lnTo>
                  <a:pt x="4721" y="23723"/>
                </a:lnTo>
                <a:lnTo>
                  <a:pt x="4662" y="23902"/>
                </a:lnTo>
                <a:lnTo>
                  <a:pt x="4602" y="24022"/>
                </a:lnTo>
                <a:lnTo>
                  <a:pt x="4721" y="24141"/>
                </a:lnTo>
                <a:lnTo>
                  <a:pt x="5199" y="24141"/>
                </a:lnTo>
                <a:lnTo>
                  <a:pt x="5319" y="24081"/>
                </a:lnTo>
                <a:lnTo>
                  <a:pt x="5379" y="23962"/>
                </a:lnTo>
                <a:lnTo>
                  <a:pt x="5319" y="23842"/>
                </a:lnTo>
                <a:lnTo>
                  <a:pt x="5199" y="23544"/>
                </a:lnTo>
                <a:lnTo>
                  <a:pt x="5080" y="23424"/>
                </a:lnTo>
                <a:close/>
                <a:moveTo>
                  <a:pt x="9800" y="23424"/>
                </a:moveTo>
                <a:lnTo>
                  <a:pt x="9621" y="23484"/>
                </a:lnTo>
                <a:lnTo>
                  <a:pt x="9561" y="23544"/>
                </a:lnTo>
                <a:lnTo>
                  <a:pt x="9502" y="23723"/>
                </a:lnTo>
                <a:lnTo>
                  <a:pt x="9502" y="23902"/>
                </a:lnTo>
                <a:lnTo>
                  <a:pt x="9561" y="24081"/>
                </a:lnTo>
                <a:lnTo>
                  <a:pt x="9621" y="24201"/>
                </a:lnTo>
                <a:lnTo>
                  <a:pt x="9741" y="24261"/>
                </a:lnTo>
                <a:lnTo>
                  <a:pt x="10099" y="24261"/>
                </a:lnTo>
                <a:lnTo>
                  <a:pt x="10219" y="24201"/>
                </a:lnTo>
                <a:lnTo>
                  <a:pt x="10279" y="24022"/>
                </a:lnTo>
                <a:lnTo>
                  <a:pt x="10279" y="23842"/>
                </a:lnTo>
                <a:lnTo>
                  <a:pt x="10219" y="23723"/>
                </a:lnTo>
                <a:lnTo>
                  <a:pt x="10099" y="23544"/>
                </a:lnTo>
                <a:lnTo>
                  <a:pt x="9980" y="23424"/>
                </a:lnTo>
                <a:close/>
                <a:moveTo>
                  <a:pt x="3227" y="24978"/>
                </a:moveTo>
                <a:lnTo>
                  <a:pt x="3108" y="25097"/>
                </a:lnTo>
                <a:lnTo>
                  <a:pt x="2988" y="25276"/>
                </a:lnTo>
                <a:lnTo>
                  <a:pt x="2929" y="25456"/>
                </a:lnTo>
                <a:lnTo>
                  <a:pt x="2869" y="25635"/>
                </a:lnTo>
                <a:lnTo>
                  <a:pt x="2929" y="25814"/>
                </a:lnTo>
                <a:lnTo>
                  <a:pt x="3048" y="25934"/>
                </a:lnTo>
                <a:lnTo>
                  <a:pt x="3466" y="25934"/>
                </a:lnTo>
                <a:lnTo>
                  <a:pt x="3586" y="25814"/>
                </a:lnTo>
                <a:lnTo>
                  <a:pt x="3705" y="25635"/>
                </a:lnTo>
                <a:lnTo>
                  <a:pt x="3765" y="25456"/>
                </a:lnTo>
                <a:lnTo>
                  <a:pt x="3825" y="25276"/>
                </a:lnTo>
                <a:lnTo>
                  <a:pt x="3765" y="25097"/>
                </a:lnTo>
                <a:lnTo>
                  <a:pt x="3646" y="24978"/>
                </a:lnTo>
                <a:close/>
                <a:moveTo>
                  <a:pt x="6932" y="24858"/>
                </a:moveTo>
                <a:lnTo>
                  <a:pt x="6813" y="24918"/>
                </a:lnTo>
                <a:lnTo>
                  <a:pt x="6753" y="24978"/>
                </a:lnTo>
                <a:lnTo>
                  <a:pt x="6574" y="25276"/>
                </a:lnTo>
                <a:lnTo>
                  <a:pt x="6574" y="25456"/>
                </a:lnTo>
                <a:lnTo>
                  <a:pt x="6633" y="25635"/>
                </a:lnTo>
                <a:lnTo>
                  <a:pt x="6753" y="25874"/>
                </a:lnTo>
                <a:lnTo>
                  <a:pt x="6872" y="26053"/>
                </a:lnTo>
                <a:lnTo>
                  <a:pt x="6992" y="26173"/>
                </a:lnTo>
                <a:lnTo>
                  <a:pt x="7171" y="26233"/>
                </a:lnTo>
                <a:lnTo>
                  <a:pt x="7291" y="26233"/>
                </a:lnTo>
                <a:lnTo>
                  <a:pt x="7410" y="26053"/>
                </a:lnTo>
                <a:lnTo>
                  <a:pt x="7530" y="25814"/>
                </a:lnTo>
                <a:lnTo>
                  <a:pt x="7530" y="25515"/>
                </a:lnTo>
                <a:lnTo>
                  <a:pt x="7410" y="25276"/>
                </a:lnTo>
                <a:lnTo>
                  <a:pt x="7291" y="25037"/>
                </a:lnTo>
                <a:lnTo>
                  <a:pt x="7111" y="24918"/>
                </a:lnTo>
                <a:lnTo>
                  <a:pt x="6932" y="24858"/>
                </a:lnTo>
                <a:close/>
                <a:moveTo>
                  <a:pt x="10099" y="27368"/>
                </a:moveTo>
                <a:lnTo>
                  <a:pt x="9980" y="27428"/>
                </a:lnTo>
                <a:lnTo>
                  <a:pt x="9800" y="27667"/>
                </a:lnTo>
                <a:lnTo>
                  <a:pt x="9681" y="27906"/>
                </a:lnTo>
                <a:lnTo>
                  <a:pt x="9681" y="28145"/>
                </a:lnTo>
                <a:lnTo>
                  <a:pt x="9741" y="28204"/>
                </a:lnTo>
                <a:lnTo>
                  <a:pt x="9800" y="28264"/>
                </a:lnTo>
                <a:lnTo>
                  <a:pt x="9920" y="28324"/>
                </a:lnTo>
                <a:lnTo>
                  <a:pt x="10040" y="28264"/>
                </a:lnTo>
                <a:lnTo>
                  <a:pt x="10398" y="28204"/>
                </a:lnTo>
                <a:lnTo>
                  <a:pt x="10458" y="28145"/>
                </a:lnTo>
                <a:lnTo>
                  <a:pt x="10458" y="27906"/>
                </a:lnTo>
                <a:lnTo>
                  <a:pt x="10398" y="27667"/>
                </a:lnTo>
                <a:lnTo>
                  <a:pt x="10338" y="27487"/>
                </a:lnTo>
                <a:lnTo>
                  <a:pt x="10279" y="27368"/>
                </a:lnTo>
                <a:close/>
                <a:moveTo>
                  <a:pt x="7769" y="28563"/>
                </a:moveTo>
                <a:lnTo>
                  <a:pt x="7530" y="28623"/>
                </a:lnTo>
                <a:lnTo>
                  <a:pt x="7410" y="28683"/>
                </a:lnTo>
                <a:lnTo>
                  <a:pt x="7291" y="28862"/>
                </a:lnTo>
                <a:lnTo>
                  <a:pt x="7231" y="29041"/>
                </a:lnTo>
                <a:lnTo>
                  <a:pt x="7231" y="29220"/>
                </a:lnTo>
                <a:lnTo>
                  <a:pt x="7231" y="29400"/>
                </a:lnTo>
                <a:lnTo>
                  <a:pt x="7351" y="29459"/>
                </a:lnTo>
                <a:lnTo>
                  <a:pt x="7530" y="29519"/>
                </a:lnTo>
                <a:lnTo>
                  <a:pt x="7769" y="29459"/>
                </a:lnTo>
                <a:lnTo>
                  <a:pt x="7888" y="29400"/>
                </a:lnTo>
                <a:lnTo>
                  <a:pt x="8008" y="29220"/>
                </a:lnTo>
                <a:lnTo>
                  <a:pt x="8068" y="29041"/>
                </a:lnTo>
                <a:lnTo>
                  <a:pt x="8068" y="28862"/>
                </a:lnTo>
                <a:lnTo>
                  <a:pt x="8068" y="28683"/>
                </a:lnTo>
                <a:lnTo>
                  <a:pt x="7948" y="28623"/>
                </a:lnTo>
                <a:lnTo>
                  <a:pt x="7769" y="28563"/>
                </a:lnTo>
                <a:close/>
                <a:moveTo>
                  <a:pt x="4901" y="28563"/>
                </a:moveTo>
                <a:lnTo>
                  <a:pt x="4781" y="28683"/>
                </a:lnTo>
                <a:lnTo>
                  <a:pt x="4602" y="28802"/>
                </a:lnTo>
                <a:lnTo>
                  <a:pt x="4542" y="29041"/>
                </a:lnTo>
                <a:lnTo>
                  <a:pt x="4542" y="29280"/>
                </a:lnTo>
                <a:lnTo>
                  <a:pt x="4602" y="29519"/>
                </a:lnTo>
                <a:lnTo>
                  <a:pt x="4781" y="29639"/>
                </a:lnTo>
                <a:lnTo>
                  <a:pt x="4960" y="29698"/>
                </a:lnTo>
                <a:lnTo>
                  <a:pt x="5199" y="29698"/>
                </a:lnTo>
                <a:lnTo>
                  <a:pt x="5379" y="29579"/>
                </a:lnTo>
                <a:lnTo>
                  <a:pt x="5498" y="29400"/>
                </a:lnTo>
                <a:lnTo>
                  <a:pt x="5558" y="29161"/>
                </a:lnTo>
                <a:lnTo>
                  <a:pt x="5498" y="28922"/>
                </a:lnTo>
                <a:lnTo>
                  <a:pt x="5379" y="28802"/>
                </a:lnTo>
                <a:lnTo>
                  <a:pt x="5259" y="28683"/>
                </a:lnTo>
                <a:lnTo>
                  <a:pt x="5080" y="28623"/>
                </a:lnTo>
                <a:lnTo>
                  <a:pt x="4901" y="28563"/>
                </a:lnTo>
                <a:close/>
                <a:moveTo>
                  <a:pt x="2271" y="28742"/>
                </a:moveTo>
                <a:lnTo>
                  <a:pt x="2152" y="28802"/>
                </a:lnTo>
                <a:lnTo>
                  <a:pt x="1973" y="28981"/>
                </a:lnTo>
                <a:lnTo>
                  <a:pt x="1853" y="29161"/>
                </a:lnTo>
                <a:lnTo>
                  <a:pt x="1734" y="29340"/>
                </a:lnTo>
                <a:lnTo>
                  <a:pt x="1734" y="29519"/>
                </a:lnTo>
                <a:lnTo>
                  <a:pt x="1793" y="29698"/>
                </a:lnTo>
                <a:lnTo>
                  <a:pt x="1973" y="29758"/>
                </a:lnTo>
                <a:lnTo>
                  <a:pt x="2212" y="29758"/>
                </a:lnTo>
                <a:lnTo>
                  <a:pt x="2391" y="29698"/>
                </a:lnTo>
                <a:lnTo>
                  <a:pt x="2510" y="29579"/>
                </a:lnTo>
                <a:lnTo>
                  <a:pt x="2630" y="29340"/>
                </a:lnTo>
                <a:lnTo>
                  <a:pt x="2630" y="29161"/>
                </a:lnTo>
                <a:lnTo>
                  <a:pt x="2630" y="28981"/>
                </a:lnTo>
                <a:lnTo>
                  <a:pt x="2570" y="28802"/>
                </a:lnTo>
                <a:lnTo>
                  <a:pt x="2510" y="28742"/>
                </a:lnTo>
                <a:close/>
                <a:moveTo>
                  <a:pt x="10338" y="29459"/>
                </a:moveTo>
                <a:lnTo>
                  <a:pt x="10099" y="29519"/>
                </a:lnTo>
                <a:lnTo>
                  <a:pt x="9980" y="29698"/>
                </a:lnTo>
                <a:lnTo>
                  <a:pt x="9860" y="29937"/>
                </a:lnTo>
                <a:lnTo>
                  <a:pt x="9920" y="30117"/>
                </a:lnTo>
                <a:lnTo>
                  <a:pt x="9980" y="30236"/>
                </a:lnTo>
                <a:lnTo>
                  <a:pt x="10099" y="30356"/>
                </a:lnTo>
                <a:lnTo>
                  <a:pt x="10159" y="30535"/>
                </a:lnTo>
                <a:lnTo>
                  <a:pt x="10219" y="30595"/>
                </a:lnTo>
                <a:lnTo>
                  <a:pt x="10338" y="30535"/>
                </a:lnTo>
                <a:lnTo>
                  <a:pt x="10458" y="30475"/>
                </a:lnTo>
                <a:lnTo>
                  <a:pt x="10577" y="30236"/>
                </a:lnTo>
                <a:lnTo>
                  <a:pt x="10697" y="29997"/>
                </a:lnTo>
                <a:lnTo>
                  <a:pt x="10637" y="29639"/>
                </a:lnTo>
                <a:lnTo>
                  <a:pt x="10577" y="29519"/>
                </a:lnTo>
                <a:lnTo>
                  <a:pt x="10518" y="29459"/>
                </a:lnTo>
                <a:close/>
                <a:moveTo>
                  <a:pt x="5080" y="32268"/>
                </a:moveTo>
                <a:lnTo>
                  <a:pt x="5020" y="32387"/>
                </a:lnTo>
                <a:lnTo>
                  <a:pt x="4960" y="32567"/>
                </a:lnTo>
                <a:lnTo>
                  <a:pt x="5020" y="32925"/>
                </a:lnTo>
                <a:lnTo>
                  <a:pt x="5080" y="33045"/>
                </a:lnTo>
                <a:lnTo>
                  <a:pt x="5140" y="33104"/>
                </a:lnTo>
                <a:lnTo>
                  <a:pt x="5259" y="33045"/>
                </a:lnTo>
                <a:lnTo>
                  <a:pt x="5498" y="32865"/>
                </a:lnTo>
                <a:lnTo>
                  <a:pt x="5618" y="32746"/>
                </a:lnTo>
                <a:lnTo>
                  <a:pt x="5677" y="32626"/>
                </a:lnTo>
                <a:lnTo>
                  <a:pt x="5618" y="32507"/>
                </a:lnTo>
                <a:lnTo>
                  <a:pt x="5498" y="32387"/>
                </a:lnTo>
                <a:lnTo>
                  <a:pt x="5259" y="32268"/>
                </a:lnTo>
                <a:close/>
                <a:moveTo>
                  <a:pt x="7888" y="32447"/>
                </a:moveTo>
                <a:lnTo>
                  <a:pt x="7709" y="32507"/>
                </a:lnTo>
                <a:lnTo>
                  <a:pt x="7590" y="32567"/>
                </a:lnTo>
                <a:lnTo>
                  <a:pt x="7530" y="32686"/>
                </a:lnTo>
                <a:lnTo>
                  <a:pt x="7530" y="32865"/>
                </a:lnTo>
                <a:lnTo>
                  <a:pt x="7530" y="32985"/>
                </a:lnTo>
                <a:lnTo>
                  <a:pt x="7649" y="33164"/>
                </a:lnTo>
                <a:lnTo>
                  <a:pt x="7829" y="33224"/>
                </a:lnTo>
                <a:lnTo>
                  <a:pt x="8008" y="33284"/>
                </a:lnTo>
                <a:lnTo>
                  <a:pt x="8187" y="33284"/>
                </a:lnTo>
                <a:lnTo>
                  <a:pt x="8366" y="33164"/>
                </a:lnTo>
                <a:lnTo>
                  <a:pt x="8426" y="33045"/>
                </a:lnTo>
                <a:lnTo>
                  <a:pt x="8426" y="32865"/>
                </a:lnTo>
                <a:lnTo>
                  <a:pt x="8426" y="32746"/>
                </a:lnTo>
                <a:lnTo>
                  <a:pt x="8307" y="32567"/>
                </a:lnTo>
                <a:lnTo>
                  <a:pt x="8127" y="32447"/>
                </a:lnTo>
                <a:close/>
                <a:moveTo>
                  <a:pt x="11235" y="32686"/>
                </a:moveTo>
                <a:lnTo>
                  <a:pt x="11055" y="32746"/>
                </a:lnTo>
                <a:lnTo>
                  <a:pt x="10936" y="32925"/>
                </a:lnTo>
                <a:lnTo>
                  <a:pt x="10816" y="33104"/>
                </a:lnTo>
                <a:lnTo>
                  <a:pt x="10816" y="33343"/>
                </a:lnTo>
                <a:lnTo>
                  <a:pt x="10816" y="33523"/>
                </a:lnTo>
                <a:lnTo>
                  <a:pt x="10876" y="33762"/>
                </a:lnTo>
                <a:lnTo>
                  <a:pt x="10996" y="33881"/>
                </a:lnTo>
                <a:lnTo>
                  <a:pt x="11115" y="33941"/>
                </a:lnTo>
                <a:lnTo>
                  <a:pt x="11354" y="33941"/>
                </a:lnTo>
                <a:lnTo>
                  <a:pt x="11533" y="33821"/>
                </a:lnTo>
                <a:lnTo>
                  <a:pt x="11593" y="33582"/>
                </a:lnTo>
                <a:lnTo>
                  <a:pt x="11653" y="33343"/>
                </a:lnTo>
                <a:lnTo>
                  <a:pt x="11653" y="33104"/>
                </a:lnTo>
                <a:lnTo>
                  <a:pt x="11593" y="32925"/>
                </a:lnTo>
                <a:lnTo>
                  <a:pt x="11474" y="32746"/>
                </a:lnTo>
                <a:lnTo>
                  <a:pt x="11235" y="32686"/>
                </a:lnTo>
                <a:close/>
                <a:moveTo>
                  <a:pt x="8008" y="35076"/>
                </a:moveTo>
                <a:lnTo>
                  <a:pt x="7888" y="35196"/>
                </a:lnTo>
                <a:lnTo>
                  <a:pt x="7769" y="35315"/>
                </a:lnTo>
                <a:lnTo>
                  <a:pt x="7709" y="35495"/>
                </a:lnTo>
                <a:lnTo>
                  <a:pt x="7709" y="35674"/>
                </a:lnTo>
                <a:lnTo>
                  <a:pt x="7769" y="35793"/>
                </a:lnTo>
                <a:lnTo>
                  <a:pt x="7888" y="35913"/>
                </a:lnTo>
                <a:lnTo>
                  <a:pt x="8247" y="35913"/>
                </a:lnTo>
                <a:lnTo>
                  <a:pt x="8366" y="35793"/>
                </a:lnTo>
                <a:lnTo>
                  <a:pt x="8486" y="35674"/>
                </a:lnTo>
                <a:lnTo>
                  <a:pt x="8546" y="35495"/>
                </a:lnTo>
                <a:lnTo>
                  <a:pt x="8546" y="35315"/>
                </a:lnTo>
                <a:lnTo>
                  <a:pt x="8486" y="35196"/>
                </a:lnTo>
                <a:lnTo>
                  <a:pt x="8366" y="35076"/>
                </a:lnTo>
                <a:close/>
                <a:moveTo>
                  <a:pt x="14163" y="36152"/>
                </a:moveTo>
                <a:lnTo>
                  <a:pt x="13924" y="36271"/>
                </a:lnTo>
                <a:lnTo>
                  <a:pt x="13685" y="36391"/>
                </a:lnTo>
                <a:lnTo>
                  <a:pt x="13505" y="36570"/>
                </a:lnTo>
                <a:lnTo>
                  <a:pt x="13147" y="37048"/>
                </a:lnTo>
                <a:lnTo>
                  <a:pt x="12788" y="37646"/>
                </a:lnTo>
                <a:lnTo>
                  <a:pt x="12549" y="38184"/>
                </a:lnTo>
                <a:lnTo>
                  <a:pt x="12430" y="38721"/>
                </a:lnTo>
                <a:lnTo>
                  <a:pt x="12310" y="39080"/>
                </a:lnTo>
                <a:lnTo>
                  <a:pt x="12310" y="39199"/>
                </a:lnTo>
                <a:lnTo>
                  <a:pt x="12370" y="39199"/>
                </a:lnTo>
                <a:lnTo>
                  <a:pt x="12549" y="39080"/>
                </a:lnTo>
                <a:lnTo>
                  <a:pt x="12848" y="38721"/>
                </a:lnTo>
                <a:lnTo>
                  <a:pt x="13565" y="37706"/>
                </a:lnTo>
                <a:lnTo>
                  <a:pt x="14163" y="36630"/>
                </a:lnTo>
                <a:lnTo>
                  <a:pt x="14342" y="36331"/>
                </a:lnTo>
                <a:lnTo>
                  <a:pt x="14402" y="36212"/>
                </a:lnTo>
                <a:lnTo>
                  <a:pt x="14342" y="36152"/>
                </a:lnTo>
                <a:close/>
                <a:moveTo>
                  <a:pt x="10159" y="37168"/>
                </a:moveTo>
                <a:lnTo>
                  <a:pt x="10040" y="37227"/>
                </a:lnTo>
                <a:lnTo>
                  <a:pt x="9980" y="37347"/>
                </a:lnTo>
                <a:lnTo>
                  <a:pt x="9920" y="37765"/>
                </a:lnTo>
                <a:lnTo>
                  <a:pt x="9980" y="38184"/>
                </a:lnTo>
                <a:lnTo>
                  <a:pt x="10040" y="38482"/>
                </a:lnTo>
                <a:lnTo>
                  <a:pt x="10159" y="38841"/>
                </a:lnTo>
                <a:lnTo>
                  <a:pt x="10338" y="39259"/>
                </a:lnTo>
                <a:lnTo>
                  <a:pt x="10458" y="39498"/>
                </a:lnTo>
                <a:lnTo>
                  <a:pt x="10577" y="39677"/>
                </a:lnTo>
                <a:lnTo>
                  <a:pt x="10697" y="39797"/>
                </a:lnTo>
                <a:lnTo>
                  <a:pt x="10876" y="39797"/>
                </a:lnTo>
                <a:lnTo>
                  <a:pt x="11115" y="39737"/>
                </a:lnTo>
                <a:lnTo>
                  <a:pt x="11235" y="39618"/>
                </a:lnTo>
                <a:lnTo>
                  <a:pt x="11235" y="39438"/>
                </a:lnTo>
                <a:lnTo>
                  <a:pt x="11175" y="39259"/>
                </a:lnTo>
                <a:lnTo>
                  <a:pt x="10936" y="38841"/>
                </a:lnTo>
                <a:lnTo>
                  <a:pt x="10757" y="38482"/>
                </a:lnTo>
                <a:lnTo>
                  <a:pt x="10697" y="38124"/>
                </a:lnTo>
                <a:lnTo>
                  <a:pt x="10637" y="37646"/>
                </a:lnTo>
                <a:lnTo>
                  <a:pt x="10577" y="37407"/>
                </a:lnTo>
                <a:lnTo>
                  <a:pt x="10458" y="37227"/>
                </a:lnTo>
                <a:lnTo>
                  <a:pt x="10338" y="37168"/>
                </a:lnTo>
                <a:close/>
                <a:moveTo>
                  <a:pt x="15178" y="1434"/>
                </a:moveTo>
                <a:lnTo>
                  <a:pt x="15477" y="1494"/>
                </a:lnTo>
                <a:lnTo>
                  <a:pt x="15836" y="1613"/>
                </a:lnTo>
                <a:lnTo>
                  <a:pt x="16194" y="1793"/>
                </a:lnTo>
                <a:lnTo>
                  <a:pt x="16433" y="1972"/>
                </a:lnTo>
                <a:lnTo>
                  <a:pt x="16732" y="2151"/>
                </a:lnTo>
                <a:lnTo>
                  <a:pt x="17210" y="2689"/>
                </a:lnTo>
                <a:lnTo>
                  <a:pt x="17628" y="3287"/>
                </a:lnTo>
                <a:lnTo>
                  <a:pt x="18047" y="3944"/>
                </a:lnTo>
                <a:lnTo>
                  <a:pt x="18883" y="5378"/>
                </a:lnTo>
                <a:lnTo>
                  <a:pt x="19242" y="6035"/>
                </a:lnTo>
                <a:lnTo>
                  <a:pt x="19600" y="6633"/>
                </a:lnTo>
                <a:lnTo>
                  <a:pt x="20676" y="8007"/>
                </a:lnTo>
                <a:lnTo>
                  <a:pt x="21811" y="9382"/>
                </a:lnTo>
                <a:lnTo>
                  <a:pt x="22887" y="10696"/>
                </a:lnTo>
                <a:lnTo>
                  <a:pt x="23962" y="12071"/>
                </a:lnTo>
                <a:lnTo>
                  <a:pt x="24441" y="12788"/>
                </a:lnTo>
                <a:lnTo>
                  <a:pt x="24799" y="13445"/>
                </a:lnTo>
                <a:lnTo>
                  <a:pt x="25217" y="14162"/>
                </a:lnTo>
                <a:lnTo>
                  <a:pt x="25516" y="14879"/>
                </a:lnTo>
                <a:lnTo>
                  <a:pt x="25815" y="15596"/>
                </a:lnTo>
                <a:lnTo>
                  <a:pt x="26054" y="16373"/>
                </a:lnTo>
                <a:lnTo>
                  <a:pt x="26233" y="17090"/>
                </a:lnTo>
                <a:lnTo>
                  <a:pt x="26412" y="17867"/>
                </a:lnTo>
                <a:lnTo>
                  <a:pt x="26532" y="18644"/>
                </a:lnTo>
                <a:lnTo>
                  <a:pt x="26592" y="19420"/>
                </a:lnTo>
                <a:lnTo>
                  <a:pt x="26651" y="20197"/>
                </a:lnTo>
                <a:lnTo>
                  <a:pt x="26651" y="20974"/>
                </a:lnTo>
                <a:lnTo>
                  <a:pt x="26592" y="21751"/>
                </a:lnTo>
                <a:lnTo>
                  <a:pt x="26532" y="22587"/>
                </a:lnTo>
                <a:lnTo>
                  <a:pt x="26412" y="23364"/>
                </a:lnTo>
                <a:lnTo>
                  <a:pt x="26233" y="24141"/>
                </a:lnTo>
                <a:lnTo>
                  <a:pt x="25815" y="25695"/>
                </a:lnTo>
                <a:lnTo>
                  <a:pt x="25337" y="27189"/>
                </a:lnTo>
                <a:lnTo>
                  <a:pt x="24799" y="28683"/>
                </a:lnTo>
                <a:lnTo>
                  <a:pt x="24082" y="30117"/>
                </a:lnTo>
                <a:lnTo>
                  <a:pt x="23305" y="31491"/>
                </a:lnTo>
                <a:lnTo>
                  <a:pt x="22469" y="32806"/>
                </a:lnTo>
                <a:lnTo>
                  <a:pt x="21991" y="33463"/>
                </a:lnTo>
                <a:lnTo>
                  <a:pt x="21453" y="34060"/>
                </a:lnTo>
                <a:lnTo>
                  <a:pt x="20915" y="34658"/>
                </a:lnTo>
                <a:lnTo>
                  <a:pt x="20377" y="35196"/>
                </a:lnTo>
                <a:lnTo>
                  <a:pt x="19839" y="35614"/>
                </a:lnTo>
                <a:lnTo>
                  <a:pt x="19302" y="36032"/>
                </a:lnTo>
                <a:lnTo>
                  <a:pt x="18166" y="36809"/>
                </a:lnTo>
                <a:lnTo>
                  <a:pt x="15896" y="38243"/>
                </a:lnTo>
                <a:lnTo>
                  <a:pt x="14700" y="39080"/>
                </a:lnTo>
                <a:lnTo>
                  <a:pt x="14103" y="39558"/>
                </a:lnTo>
                <a:lnTo>
                  <a:pt x="13625" y="40036"/>
                </a:lnTo>
                <a:lnTo>
                  <a:pt x="13326" y="40514"/>
                </a:lnTo>
                <a:lnTo>
                  <a:pt x="13027" y="41052"/>
                </a:lnTo>
                <a:lnTo>
                  <a:pt x="12728" y="41590"/>
                </a:lnTo>
                <a:lnTo>
                  <a:pt x="12549" y="41769"/>
                </a:lnTo>
                <a:lnTo>
                  <a:pt x="12430" y="41948"/>
                </a:lnTo>
                <a:lnTo>
                  <a:pt x="12131" y="42068"/>
                </a:lnTo>
                <a:lnTo>
                  <a:pt x="11832" y="42187"/>
                </a:lnTo>
                <a:lnTo>
                  <a:pt x="11294" y="42187"/>
                </a:lnTo>
                <a:lnTo>
                  <a:pt x="11055" y="42068"/>
                </a:lnTo>
                <a:lnTo>
                  <a:pt x="10816" y="41948"/>
                </a:lnTo>
                <a:lnTo>
                  <a:pt x="10338" y="41590"/>
                </a:lnTo>
                <a:lnTo>
                  <a:pt x="9920" y="41112"/>
                </a:lnTo>
                <a:lnTo>
                  <a:pt x="9561" y="40634"/>
                </a:lnTo>
                <a:lnTo>
                  <a:pt x="9024" y="39677"/>
                </a:lnTo>
                <a:lnTo>
                  <a:pt x="8605" y="39020"/>
                </a:lnTo>
                <a:lnTo>
                  <a:pt x="8127" y="38423"/>
                </a:lnTo>
                <a:lnTo>
                  <a:pt x="7649" y="37945"/>
                </a:lnTo>
                <a:lnTo>
                  <a:pt x="7171" y="37407"/>
                </a:lnTo>
                <a:lnTo>
                  <a:pt x="6036" y="36451"/>
                </a:lnTo>
                <a:lnTo>
                  <a:pt x="4901" y="35495"/>
                </a:lnTo>
                <a:lnTo>
                  <a:pt x="4423" y="35017"/>
                </a:lnTo>
                <a:lnTo>
                  <a:pt x="3885" y="34419"/>
                </a:lnTo>
                <a:lnTo>
                  <a:pt x="3407" y="33821"/>
                </a:lnTo>
                <a:lnTo>
                  <a:pt x="3227" y="33523"/>
                </a:lnTo>
                <a:lnTo>
                  <a:pt x="3108" y="33224"/>
                </a:lnTo>
                <a:lnTo>
                  <a:pt x="2988" y="32806"/>
                </a:lnTo>
                <a:lnTo>
                  <a:pt x="2929" y="32447"/>
                </a:lnTo>
                <a:lnTo>
                  <a:pt x="2929" y="32148"/>
                </a:lnTo>
                <a:lnTo>
                  <a:pt x="2809" y="31790"/>
                </a:lnTo>
                <a:lnTo>
                  <a:pt x="2749" y="31670"/>
                </a:lnTo>
                <a:lnTo>
                  <a:pt x="2690" y="31670"/>
                </a:lnTo>
                <a:lnTo>
                  <a:pt x="2570" y="31730"/>
                </a:lnTo>
                <a:lnTo>
                  <a:pt x="2451" y="31790"/>
                </a:lnTo>
                <a:lnTo>
                  <a:pt x="2391" y="31790"/>
                </a:lnTo>
                <a:lnTo>
                  <a:pt x="2331" y="31730"/>
                </a:lnTo>
                <a:lnTo>
                  <a:pt x="2092" y="31371"/>
                </a:lnTo>
                <a:lnTo>
                  <a:pt x="1973" y="30893"/>
                </a:lnTo>
                <a:lnTo>
                  <a:pt x="1734" y="30057"/>
                </a:lnTo>
                <a:lnTo>
                  <a:pt x="1494" y="29220"/>
                </a:lnTo>
                <a:lnTo>
                  <a:pt x="1255" y="28324"/>
                </a:lnTo>
                <a:lnTo>
                  <a:pt x="1136" y="27487"/>
                </a:lnTo>
                <a:lnTo>
                  <a:pt x="1016" y="26591"/>
                </a:lnTo>
                <a:lnTo>
                  <a:pt x="1255" y="26770"/>
                </a:lnTo>
                <a:lnTo>
                  <a:pt x="1375" y="26890"/>
                </a:lnTo>
                <a:lnTo>
                  <a:pt x="1494" y="26890"/>
                </a:lnTo>
                <a:lnTo>
                  <a:pt x="1614" y="26770"/>
                </a:lnTo>
                <a:lnTo>
                  <a:pt x="1674" y="26651"/>
                </a:lnTo>
                <a:lnTo>
                  <a:pt x="1734" y="26472"/>
                </a:lnTo>
                <a:lnTo>
                  <a:pt x="1734" y="26053"/>
                </a:lnTo>
                <a:lnTo>
                  <a:pt x="1614" y="25695"/>
                </a:lnTo>
                <a:lnTo>
                  <a:pt x="1554" y="25515"/>
                </a:lnTo>
                <a:lnTo>
                  <a:pt x="1494" y="25456"/>
                </a:lnTo>
                <a:lnTo>
                  <a:pt x="1375" y="25456"/>
                </a:lnTo>
                <a:lnTo>
                  <a:pt x="1255" y="25575"/>
                </a:lnTo>
                <a:lnTo>
                  <a:pt x="1136" y="25754"/>
                </a:lnTo>
                <a:lnTo>
                  <a:pt x="957" y="26053"/>
                </a:lnTo>
                <a:lnTo>
                  <a:pt x="897" y="24440"/>
                </a:lnTo>
                <a:lnTo>
                  <a:pt x="957" y="22826"/>
                </a:lnTo>
                <a:lnTo>
                  <a:pt x="1136" y="21273"/>
                </a:lnTo>
                <a:lnTo>
                  <a:pt x="1435" y="19659"/>
                </a:lnTo>
                <a:lnTo>
                  <a:pt x="1435" y="19839"/>
                </a:lnTo>
                <a:lnTo>
                  <a:pt x="1554" y="19958"/>
                </a:lnTo>
                <a:lnTo>
                  <a:pt x="1734" y="20018"/>
                </a:lnTo>
                <a:lnTo>
                  <a:pt x="1913" y="19958"/>
                </a:lnTo>
                <a:lnTo>
                  <a:pt x="2032" y="19898"/>
                </a:lnTo>
                <a:lnTo>
                  <a:pt x="2212" y="19779"/>
                </a:lnTo>
                <a:lnTo>
                  <a:pt x="2331" y="19659"/>
                </a:lnTo>
                <a:lnTo>
                  <a:pt x="2391" y="19480"/>
                </a:lnTo>
                <a:lnTo>
                  <a:pt x="2391" y="19301"/>
                </a:lnTo>
                <a:lnTo>
                  <a:pt x="2331" y="19122"/>
                </a:lnTo>
                <a:lnTo>
                  <a:pt x="2212" y="19002"/>
                </a:lnTo>
                <a:lnTo>
                  <a:pt x="2092" y="18942"/>
                </a:lnTo>
                <a:lnTo>
                  <a:pt x="1913" y="18942"/>
                </a:lnTo>
                <a:lnTo>
                  <a:pt x="1734" y="19002"/>
                </a:lnTo>
                <a:lnTo>
                  <a:pt x="1614" y="19122"/>
                </a:lnTo>
                <a:lnTo>
                  <a:pt x="1494" y="19301"/>
                </a:lnTo>
                <a:lnTo>
                  <a:pt x="1853" y="17747"/>
                </a:lnTo>
                <a:lnTo>
                  <a:pt x="2391" y="16253"/>
                </a:lnTo>
                <a:lnTo>
                  <a:pt x="2929" y="14760"/>
                </a:lnTo>
                <a:lnTo>
                  <a:pt x="3646" y="13325"/>
                </a:lnTo>
                <a:lnTo>
                  <a:pt x="4423" y="11951"/>
                </a:lnTo>
                <a:lnTo>
                  <a:pt x="5259" y="10577"/>
                </a:lnTo>
                <a:lnTo>
                  <a:pt x="6215" y="9322"/>
                </a:lnTo>
                <a:lnTo>
                  <a:pt x="7291" y="8127"/>
                </a:lnTo>
                <a:lnTo>
                  <a:pt x="7829" y="7529"/>
                </a:lnTo>
                <a:lnTo>
                  <a:pt x="8486" y="6932"/>
                </a:lnTo>
                <a:lnTo>
                  <a:pt x="9741" y="5856"/>
                </a:lnTo>
                <a:lnTo>
                  <a:pt x="10996" y="4780"/>
                </a:lnTo>
                <a:lnTo>
                  <a:pt x="11593" y="4183"/>
                </a:lnTo>
                <a:lnTo>
                  <a:pt x="12191" y="3645"/>
                </a:lnTo>
                <a:lnTo>
                  <a:pt x="13087" y="2629"/>
                </a:lnTo>
                <a:lnTo>
                  <a:pt x="13505" y="2151"/>
                </a:lnTo>
                <a:lnTo>
                  <a:pt x="13924" y="1793"/>
                </a:lnTo>
                <a:lnTo>
                  <a:pt x="14402" y="1554"/>
                </a:lnTo>
                <a:lnTo>
                  <a:pt x="14641" y="1434"/>
                </a:lnTo>
                <a:close/>
                <a:moveTo>
                  <a:pt x="15597" y="0"/>
                </a:moveTo>
                <a:lnTo>
                  <a:pt x="15059" y="120"/>
                </a:lnTo>
                <a:lnTo>
                  <a:pt x="14641" y="239"/>
                </a:lnTo>
                <a:lnTo>
                  <a:pt x="14222" y="478"/>
                </a:lnTo>
                <a:lnTo>
                  <a:pt x="13864" y="777"/>
                </a:lnTo>
                <a:lnTo>
                  <a:pt x="13147" y="1554"/>
                </a:lnTo>
                <a:lnTo>
                  <a:pt x="11952" y="2689"/>
                </a:lnTo>
                <a:lnTo>
                  <a:pt x="10697" y="3824"/>
                </a:lnTo>
                <a:lnTo>
                  <a:pt x="8247" y="6095"/>
                </a:lnTo>
                <a:lnTo>
                  <a:pt x="7231" y="7051"/>
                </a:lnTo>
                <a:lnTo>
                  <a:pt x="6335" y="8007"/>
                </a:lnTo>
                <a:lnTo>
                  <a:pt x="5438" y="9083"/>
                </a:lnTo>
                <a:lnTo>
                  <a:pt x="4662" y="10158"/>
                </a:lnTo>
                <a:lnTo>
                  <a:pt x="3885" y="11294"/>
                </a:lnTo>
                <a:lnTo>
                  <a:pt x="3227" y="12489"/>
                </a:lnTo>
                <a:lnTo>
                  <a:pt x="2570" y="13684"/>
                </a:lnTo>
                <a:lnTo>
                  <a:pt x="2032" y="14939"/>
                </a:lnTo>
                <a:lnTo>
                  <a:pt x="1614" y="16014"/>
                </a:lnTo>
                <a:lnTo>
                  <a:pt x="1255" y="17090"/>
                </a:lnTo>
                <a:lnTo>
                  <a:pt x="897" y="18225"/>
                </a:lnTo>
                <a:lnTo>
                  <a:pt x="598" y="19361"/>
                </a:lnTo>
                <a:lnTo>
                  <a:pt x="359" y="20556"/>
                </a:lnTo>
                <a:lnTo>
                  <a:pt x="180" y="21751"/>
                </a:lnTo>
                <a:lnTo>
                  <a:pt x="60" y="22946"/>
                </a:lnTo>
                <a:lnTo>
                  <a:pt x="1" y="24141"/>
                </a:lnTo>
                <a:lnTo>
                  <a:pt x="1" y="25336"/>
                </a:lnTo>
                <a:lnTo>
                  <a:pt x="60" y="26531"/>
                </a:lnTo>
                <a:lnTo>
                  <a:pt x="180" y="27726"/>
                </a:lnTo>
                <a:lnTo>
                  <a:pt x="359" y="28862"/>
                </a:lnTo>
                <a:lnTo>
                  <a:pt x="658" y="29997"/>
                </a:lnTo>
                <a:lnTo>
                  <a:pt x="1016" y="31132"/>
                </a:lnTo>
                <a:lnTo>
                  <a:pt x="1435" y="32208"/>
                </a:lnTo>
                <a:lnTo>
                  <a:pt x="1973" y="33224"/>
                </a:lnTo>
                <a:lnTo>
                  <a:pt x="2630" y="34299"/>
                </a:lnTo>
                <a:lnTo>
                  <a:pt x="3347" y="35256"/>
                </a:lnTo>
                <a:lnTo>
                  <a:pt x="4183" y="36092"/>
                </a:lnTo>
                <a:lnTo>
                  <a:pt x="5140" y="36869"/>
                </a:lnTo>
                <a:lnTo>
                  <a:pt x="6155" y="37646"/>
                </a:lnTo>
                <a:lnTo>
                  <a:pt x="6633" y="38004"/>
                </a:lnTo>
                <a:lnTo>
                  <a:pt x="7111" y="38482"/>
                </a:lnTo>
                <a:lnTo>
                  <a:pt x="7351" y="38781"/>
                </a:lnTo>
                <a:lnTo>
                  <a:pt x="7590" y="39140"/>
                </a:lnTo>
                <a:lnTo>
                  <a:pt x="8008" y="39797"/>
                </a:lnTo>
                <a:lnTo>
                  <a:pt x="8366" y="40574"/>
                </a:lnTo>
                <a:lnTo>
                  <a:pt x="8785" y="41291"/>
                </a:lnTo>
                <a:lnTo>
                  <a:pt x="9024" y="41649"/>
                </a:lnTo>
                <a:lnTo>
                  <a:pt x="9382" y="42068"/>
                </a:lnTo>
                <a:lnTo>
                  <a:pt x="9741" y="42426"/>
                </a:lnTo>
                <a:lnTo>
                  <a:pt x="10159" y="42725"/>
                </a:lnTo>
                <a:lnTo>
                  <a:pt x="10577" y="42904"/>
                </a:lnTo>
                <a:lnTo>
                  <a:pt x="11055" y="43084"/>
                </a:lnTo>
                <a:lnTo>
                  <a:pt x="11533" y="43143"/>
                </a:lnTo>
                <a:lnTo>
                  <a:pt x="12071" y="43024"/>
                </a:lnTo>
                <a:lnTo>
                  <a:pt x="12310" y="42904"/>
                </a:lnTo>
                <a:lnTo>
                  <a:pt x="12549" y="42785"/>
                </a:lnTo>
                <a:lnTo>
                  <a:pt x="12968" y="42486"/>
                </a:lnTo>
                <a:lnTo>
                  <a:pt x="13326" y="42068"/>
                </a:lnTo>
                <a:lnTo>
                  <a:pt x="13685" y="41590"/>
                </a:lnTo>
                <a:lnTo>
                  <a:pt x="14402" y="40634"/>
                </a:lnTo>
                <a:lnTo>
                  <a:pt x="14760" y="40156"/>
                </a:lnTo>
                <a:lnTo>
                  <a:pt x="15178" y="39797"/>
                </a:lnTo>
                <a:lnTo>
                  <a:pt x="15716" y="39379"/>
                </a:lnTo>
                <a:lnTo>
                  <a:pt x="16254" y="39020"/>
                </a:lnTo>
                <a:lnTo>
                  <a:pt x="17389" y="38363"/>
                </a:lnTo>
                <a:lnTo>
                  <a:pt x="18525" y="37706"/>
                </a:lnTo>
                <a:lnTo>
                  <a:pt x="19660" y="36988"/>
                </a:lnTo>
                <a:lnTo>
                  <a:pt x="20258" y="36510"/>
                </a:lnTo>
                <a:lnTo>
                  <a:pt x="20855" y="35973"/>
                </a:lnTo>
                <a:lnTo>
                  <a:pt x="21393" y="35435"/>
                </a:lnTo>
                <a:lnTo>
                  <a:pt x="21931" y="34897"/>
                </a:lnTo>
                <a:lnTo>
                  <a:pt x="22409" y="34240"/>
                </a:lnTo>
                <a:lnTo>
                  <a:pt x="22887" y="33642"/>
                </a:lnTo>
                <a:lnTo>
                  <a:pt x="23783" y="32328"/>
                </a:lnTo>
                <a:lnTo>
                  <a:pt x="24620" y="30893"/>
                </a:lnTo>
                <a:lnTo>
                  <a:pt x="25397" y="29340"/>
                </a:lnTo>
                <a:lnTo>
                  <a:pt x="26054" y="27786"/>
                </a:lnTo>
                <a:lnTo>
                  <a:pt x="26592" y="26173"/>
                </a:lnTo>
                <a:lnTo>
                  <a:pt x="27070" y="24500"/>
                </a:lnTo>
                <a:lnTo>
                  <a:pt x="27369" y="22826"/>
                </a:lnTo>
                <a:lnTo>
                  <a:pt x="27488" y="21990"/>
                </a:lnTo>
                <a:lnTo>
                  <a:pt x="27548" y="21153"/>
                </a:lnTo>
                <a:lnTo>
                  <a:pt x="27548" y="20317"/>
                </a:lnTo>
                <a:lnTo>
                  <a:pt x="27548" y="19480"/>
                </a:lnTo>
                <a:lnTo>
                  <a:pt x="27488" y="18703"/>
                </a:lnTo>
                <a:lnTo>
                  <a:pt x="27428" y="17986"/>
                </a:lnTo>
                <a:lnTo>
                  <a:pt x="27249" y="17329"/>
                </a:lnTo>
                <a:lnTo>
                  <a:pt x="27130" y="16612"/>
                </a:lnTo>
                <a:lnTo>
                  <a:pt x="26891" y="15955"/>
                </a:lnTo>
                <a:lnTo>
                  <a:pt x="26651" y="15297"/>
                </a:lnTo>
                <a:lnTo>
                  <a:pt x="26054" y="14042"/>
                </a:lnTo>
                <a:lnTo>
                  <a:pt x="25397" y="12847"/>
                </a:lnTo>
                <a:lnTo>
                  <a:pt x="24620" y="11712"/>
                </a:lnTo>
                <a:lnTo>
                  <a:pt x="23843" y="10517"/>
                </a:lnTo>
                <a:lnTo>
                  <a:pt x="22947" y="9382"/>
                </a:lnTo>
                <a:lnTo>
                  <a:pt x="21274" y="7230"/>
                </a:lnTo>
                <a:lnTo>
                  <a:pt x="19660" y="5019"/>
                </a:lnTo>
                <a:lnTo>
                  <a:pt x="18883" y="3824"/>
                </a:lnTo>
                <a:lnTo>
                  <a:pt x="18166" y="2689"/>
                </a:lnTo>
                <a:lnTo>
                  <a:pt x="17867" y="2032"/>
                </a:lnTo>
                <a:lnTo>
                  <a:pt x="17449" y="1255"/>
                </a:lnTo>
                <a:lnTo>
                  <a:pt x="17031" y="538"/>
                </a:lnTo>
                <a:lnTo>
                  <a:pt x="16792" y="299"/>
                </a:lnTo>
                <a:lnTo>
                  <a:pt x="16553" y="60"/>
                </a:lnTo>
                <a:lnTo>
                  <a:pt x="163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6"/>
          <p:cNvSpPr/>
          <p:nvPr/>
        </p:nvSpPr>
        <p:spPr>
          <a:xfrm>
            <a:off x="8230655" y="-153538"/>
            <a:ext cx="837106" cy="855807"/>
          </a:xfrm>
          <a:custGeom>
            <a:avLst/>
            <a:gdLst/>
            <a:ahLst/>
            <a:cxnLst/>
            <a:rect l="l" t="t" r="r" b="b"/>
            <a:pathLst>
              <a:path w="37467" h="38304" extrusionOk="0">
                <a:moveTo>
                  <a:pt x="20676" y="6753"/>
                </a:moveTo>
                <a:lnTo>
                  <a:pt x="21333" y="6812"/>
                </a:lnTo>
                <a:lnTo>
                  <a:pt x="21990" y="6872"/>
                </a:lnTo>
                <a:lnTo>
                  <a:pt x="22528" y="6992"/>
                </a:lnTo>
                <a:lnTo>
                  <a:pt x="23126" y="7171"/>
                </a:lnTo>
                <a:lnTo>
                  <a:pt x="23544" y="7470"/>
                </a:lnTo>
                <a:lnTo>
                  <a:pt x="23903" y="7768"/>
                </a:lnTo>
                <a:lnTo>
                  <a:pt x="24082" y="8187"/>
                </a:lnTo>
                <a:lnTo>
                  <a:pt x="24142" y="8605"/>
                </a:lnTo>
                <a:lnTo>
                  <a:pt x="24142" y="9083"/>
                </a:lnTo>
                <a:lnTo>
                  <a:pt x="24022" y="9621"/>
                </a:lnTo>
                <a:lnTo>
                  <a:pt x="23843" y="10159"/>
                </a:lnTo>
                <a:lnTo>
                  <a:pt x="23425" y="11115"/>
                </a:lnTo>
                <a:lnTo>
                  <a:pt x="22887" y="12011"/>
                </a:lnTo>
                <a:lnTo>
                  <a:pt x="22349" y="12907"/>
                </a:lnTo>
                <a:lnTo>
                  <a:pt x="21751" y="13744"/>
                </a:lnTo>
                <a:lnTo>
                  <a:pt x="20496" y="15477"/>
                </a:lnTo>
                <a:lnTo>
                  <a:pt x="19301" y="17090"/>
                </a:lnTo>
                <a:lnTo>
                  <a:pt x="19062" y="16493"/>
                </a:lnTo>
                <a:lnTo>
                  <a:pt x="18823" y="15895"/>
                </a:lnTo>
                <a:lnTo>
                  <a:pt x="18345" y="14581"/>
                </a:lnTo>
                <a:lnTo>
                  <a:pt x="17927" y="13505"/>
                </a:lnTo>
                <a:lnTo>
                  <a:pt x="17688" y="12609"/>
                </a:lnTo>
                <a:lnTo>
                  <a:pt x="17150" y="9800"/>
                </a:lnTo>
                <a:lnTo>
                  <a:pt x="16911" y="8366"/>
                </a:lnTo>
                <a:lnTo>
                  <a:pt x="16792" y="7828"/>
                </a:lnTo>
                <a:lnTo>
                  <a:pt x="16792" y="7649"/>
                </a:lnTo>
                <a:lnTo>
                  <a:pt x="16792" y="7529"/>
                </a:lnTo>
                <a:lnTo>
                  <a:pt x="16851" y="7470"/>
                </a:lnTo>
                <a:lnTo>
                  <a:pt x="16971" y="7350"/>
                </a:lnTo>
                <a:lnTo>
                  <a:pt x="17449" y="7171"/>
                </a:lnTo>
                <a:lnTo>
                  <a:pt x="17987" y="6992"/>
                </a:lnTo>
                <a:lnTo>
                  <a:pt x="18584" y="6872"/>
                </a:lnTo>
                <a:lnTo>
                  <a:pt x="19242" y="6753"/>
                </a:lnTo>
                <a:close/>
                <a:moveTo>
                  <a:pt x="19660" y="6215"/>
                </a:moveTo>
                <a:lnTo>
                  <a:pt x="18345" y="6334"/>
                </a:lnTo>
                <a:lnTo>
                  <a:pt x="17688" y="6454"/>
                </a:lnTo>
                <a:lnTo>
                  <a:pt x="17090" y="6573"/>
                </a:lnTo>
                <a:lnTo>
                  <a:pt x="16851" y="6693"/>
                </a:lnTo>
                <a:lnTo>
                  <a:pt x="16612" y="6812"/>
                </a:lnTo>
                <a:lnTo>
                  <a:pt x="16433" y="6932"/>
                </a:lnTo>
                <a:lnTo>
                  <a:pt x="16314" y="7111"/>
                </a:lnTo>
                <a:lnTo>
                  <a:pt x="16194" y="7231"/>
                </a:lnTo>
                <a:lnTo>
                  <a:pt x="16134" y="7410"/>
                </a:lnTo>
                <a:lnTo>
                  <a:pt x="16134" y="7828"/>
                </a:lnTo>
                <a:lnTo>
                  <a:pt x="16194" y="8247"/>
                </a:lnTo>
                <a:lnTo>
                  <a:pt x="16314" y="8725"/>
                </a:lnTo>
                <a:lnTo>
                  <a:pt x="16493" y="9262"/>
                </a:lnTo>
                <a:lnTo>
                  <a:pt x="16612" y="9800"/>
                </a:lnTo>
                <a:lnTo>
                  <a:pt x="16971" y="11772"/>
                </a:lnTo>
                <a:lnTo>
                  <a:pt x="17150" y="12728"/>
                </a:lnTo>
                <a:lnTo>
                  <a:pt x="17449" y="13744"/>
                </a:lnTo>
                <a:lnTo>
                  <a:pt x="17808" y="14999"/>
                </a:lnTo>
                <a:lnTo>
                  <a:pt x="18286" y="16254"/>
                </a:lnTo>
                <a:lnTo>
                  <a:pt x="18584" y="17090"/>
                </a:lnTo>
                <a:lnTo>
                  <a:pt x="18764" y="17628"/>
                </a:lnTo>
                <a:lnTo>
                  <a:pt x="18823" y="17748"/>
                </a:lnTo>
                <a:lnTo>
                  <a:pt x="18883" y="17867"/>
                </a:lnTo>
                <a:lnTo>
                  <a:pt x="19062" y="17927"/>
                </a:lnTo>
                <a:lnTo>
                  <a:pt x="19242" y="17927"/>
                </a:lnTo>
                <a:lnTo>
                  <a:pt x="19421" y="17867"/>
                </a:lnTo>
                <a:lnTo>
                  <a:pt x="19540" y="17748"/>
                </a:lnTo>
                <a:lnTo>
                  <a:pt x="19959" y="17389"/>
                </a:lnTo>
                <a:lnTo>
                  <a:pt x="20317" y="16911"/>
                </a:lnTo>
                <a:lnTo>
                  <a:pt x="20975" y="15835"/>
                </a:lnTo>
                <a:lnTo>
                  <a:pt x="21453" y="15059"/>
                </a:lnTo>
                <a:lnTo>
                  <a:pt x="22767" y="13206"/>
                </a:lnTo>
                <a:lnTo>
                  <a:pt x="23425" y="12310"/>
                </a:lnTo>
                <a:lnTo>
                  <a:pt x="24022" y="11294"/>
                </a:lnTo>
                <a:lnTo>
                  <a:pt x="24440" y="10457"/>
                </a:lnTo>
                <a:lnTo>
                  <a:pt x="24620" y="10039"/>
                </a:lnTo>
                <a:lnTo>
                  <a:pt x="24739" y="9621"/>
                </a:lnTo>
                <a:lnTo>
                  <a:pt x="24799" y="9203"/>
                </a:lnTo>
                <a:lnTo>
                  <a:pt x="24799" y="8784"/>
                </a:lnTo>
                <a:lnTo>
                  <a:pt x="24799" y="8426"/>
                </a:lnTo>
                <a:lnTo>
                  <a:pt x="24739" y="8067"/>
                </a:lnTo>
                <a:lnTo>
                  <a:pt x="24620" y="7709"/>
                </a:lnTo>
                <a:lnTo>
                  <a:pt x="24440" y="7410"/>
                </a:lnTo>
                <a:lnTo>
                  <a:pt x="24201" y="7171"/>
                </a:lnTo>
                <a:lnTo>
                  <a:pt x="23962" y="6932"/>
                </a:lnTo>
                <a:lnTo>
                  <a:pt x="23604" y="6693"/>
                </a:lnTo>
                <a:lnTo>
                  <a:pt x="23185" y="6514"/>
                </a:lnTo>
                <a:lnTo>
                  <a:pt x="22767" y="6394"/>
                </a:lnTo>
                <a:lnTo>
                  <a:pt x="22229" y="6334"/>
                </a:lnTo>
                <a:lnTo>
                  <a:pt x="20975" y="6215"/>
                </a:lnTo>
                <a:close/>
                <a:moveTo>
                  <a:pt x="11414" y="9023"/>
                </a:moveTo>
                <a:lnTo>
                  <a:pt x="11055" y="9083"/>
                </a:lnTo>
                <a:lnTo>
                  <a:pt x="10637" y="9143"/>
                </a:lnTo>
                <a:lnTo>
                  <a:pt x="10278" y="9262"/>
                </a:lnTo>
                <a:lnTo>
                  <a:pt x="9920" y="9442"/>
                </a:lnTo>
                <a:lnTo>
                  <a:pt x="9561" y="9681"/>
                </a:lnTo>
                <a:lnTo>
                  <a:pt x="8844" y="10218"/>
                </a:lnTo>
                <a:lnTo>
                  <a:pt x="8247" y="10876"/>
                </a:lnTo>
                <a:lnTo>
                  <a:pt x="7709" y="11533"/>
                </a:lnTo>
                <a:lnTo>
                  <a:pt x="7410" y="12071"/>
                </a:lnTo>
                <a:lnTo>
                  <a:pt x="7111" y="12728"/>
                </a:lnTo>
                <a:lnTo>
                  <a:pt x="6872" y="13385"/>
                </a:lnTo>
                <a:lnTo>
                  <a:pt x="6633" y="14162"/>
                </a:lnTo>
                <a:lnTo>
                  <a:pt x="6514" y="14879"/>
                </a:lnTo>
                <a:lnTo>
                  <a:pt x="6394" y="15596"/>
                </a:lnTo>
                <a:lnTo>
                  <a:pt x="6454" y="16313"/>
                </a:lnTo>
                <a:lnTo>
                  <a:pt x="6573" y="16911"/>
                </a:lnTo>
                <a:lnTo>
                  <a:pt x="6693" y="17210"/>
                </a:lnTo>
                <a:lnTo>
                  <a:pt x="6872" y="17509"/>
                </a:lnTo>
                <a:lnTo>
                  <a:pt x="7052" y="17688"/>
                </a:lnTo>
                <a:lnTo>
                  <a:pt x="7350" y="17867"/>
                </a:lnTo>
                <a:lnTo>
                  <a:pt x="7589" y="17987"/>
                </a:lnTo>
                <a:lnTo>
                  <a:pt x="7948" y="18106"/>
                </a:lnTo>
                <a:lnTo>
                  <a:pt x="8605" y="18285"/>
                </a:lnTo>
                <a:lnTo>
                  <a:pt x="9322" y="18405"/>
                </a:lnTo>
                <a:lnTo>
                  <a:pt x="10099" y="18465"/>
                </a:lnTo>
                <a:lnTo>
                  <a:pt x="11354" y="18524"/>
                </a:lnTo>
                <a:lnTo>
                  <a:pt x="12669" y="18704"/>
                </a:lnTo>
                <a:lnTo>
                  <a:pt x="14640" y="18883"/>
                </a:lnTo>
                <a:lnTo>
                  <a:pt x="15656" y="18943"/>
                </a:lnTo>
                <a:lnTo>
                  <a:pt x="16553" y="18943"/>
                </a:lnTo>
                <a:lnTo>
                  <a:pt x="16911" y="18883"/>
                </a:lnTo>
                <a:lnTo>
                  <a:pt x="17210" y="18823"/>
                </a:lnTo>
                <a:lnTo>
                  <a:pt x="17509" y="18704"/>
                </a:lnTo>
                <a:lnTo>
                  <a:pt x="17628" y="18584"/>
                </a:lnTo>
                <a:lnTo>
                  <a:pt x="17688" y="18465"/>
                </a:lnTo>
                <a:lnTo>
                  <a:pt x="17688" y="18405"/>
                </a:lnTo>
                <a:lnTo>
                  <a:pt x="17628" y="18345"/>
                </a:lnTo>
                <a:lnTo>
                  <a:pt x="17509" y="18285"/>
                </a:lnTo>
                <a:lnTo>
                  <a:pt x="17150" y="18166"/>
                </a:lnTo>
                <a:lnTo>
                  <a:pt x="16672" y="18106"/>
                </a:lnTo>
                <a:lnTo>
                  <a:pt x="15178" y="18106"/>
                </a:lnTo>
                <a:lnTo>
                  <a:pt x="13326" y="17987"/>
                </a:lnTo>
                <a:lnTo>
                  <a:pt x="11414" y="17807"/>
                </a:lnTo>
                <a:lnTo>
                  <a:pt x="10039" y="17688"/>
                </a:lnTo>
                <a:lnTo>
                  <a:pt x="9382" y="17628"/>
                </a:lnTo>
                <a:lnTo>
                  <a:pt x="8725" y="17449"/>
                </a:lnTo>
                <a:lnTo>
                  <a:pt x="8426" y="17389"/>
                </a:lnTo>
                <a:lnTo>
                  <a:pt x="8127" y="17270"/>
                </a:lnTo>
                <a:lnTo>
                  <a:pt x="7948" y="17090"/>
                </a:lnTo>
                <a:lnTo>
                  <a:pt x="7709" y="16911"/>
                </a:lnTo>
                <a:lnTo>
                  <a:pt x="7530" y="16672"/>
                </a:lnTo>
                <a:lnTo>
                  <a:pt x="7410" y="16373"/>
                </a:lnTo>
                <a:lnTo>
                  <a:pt x="7350" y="16015"/>
                </a:lnTo>
                <a:lnTo>
                  <a:pt x="7350" y="15656"/>
                </a:lnTo>
                <a:lnTo>
                  <a:pt x="7410" y="14939"/>
                </a:lnTo>
                <a:lnTo>
                  <a:pt x="7530" y="14222"/>
                </a:lnTo>
                <a:lnTo>
                  <a:pt x="7709" y="13505"/>
                </a:lnTo>
                <a:lnTo>
                  <a:pt x="8008" y="12848"/>
                </a:lnTo>
                <a:lnTo>
                  <a:pt x="8306" y="12190"/>
                </a:lnTo>
                <a:lnTo>
                  <a:pt x="8725" y="11593"/>
                </a:lnTo>
                <a:lnTo>
                  <a:pt x="9203" y="11055"/>
                </a:lnTo>
                <a:lnTo>
                  <a:pt x="9741" y="10577"/>
                </a:lnTo>
                <a:lnTo>
                  <a:pt x="10159" y="10338"/>
                </a:lnTo>
                <a:lnTo>
                  <a:pt x="10517" y="10159"/>
                </a:lnTo>
                <a:lnTo>
                  <a:pt x="10816" y="10039"/>
                </a:lnTo>
                <a:lnTo>
                  <a:pt x="11175" y="9979"/>
                </a:lnTo>
                <a:lnTo>
                  <a:pt x="11473" y="9979"/>
                </a:lnTo>
                <a:lnTo>
                  <a:pt x="11772" y="10039"/>
                </a:lnTo>
                <a:lnTo>
                  <a:pt x="12011" y="10099"/>
                </a:lnTo>
                <a:lnTo>
                  <a:pt x="12250" y="10278"/>
                </a:lnTo>
                <a:lnTo>
                  <a:pt x="12788" y="10637"/>
                </a:lnTo>
                <a:lnTo>
                  <a:pt x="13206" y="11115"/>
                </a:lnTo>
                <a:lnTo>
                  <a:pt x="13625" y="11712"/>
                </a:lnTo>
                <a:lnTo>
                  <a:pt x="14043" y="12370"/>
                </a:lnTo>
                <a:lnTo>
                  <a:pt x="15656" y="15298"/>
                </a:lnTo>
                <a:lnTo>
                  <a:pt x="17090" y="17867"/>
                </a:lnTo>
                <a:lnTo>
                  <a:pt x="17150" y="17748"/>
                </a:lnTo>
                <a:lnTo>
                  <a:pt x="17210" y="17628"/>
                </a:lnTo>
                <a:lnTo>
                  <a:pt x="17150" y="17150"/>
                </a:lnTo>
                <a:lnTo>
                  <a:pt x="17031" y="16612"/>
                </a:lnTo>
                <a:lnTo>
                  <a:pt x="16792" y="15955"/>
                </a:lnTo>
                <a:lnTo>
                  <a:pt x="16314" y="14760"/>
                </a:lnTo>
                <a:lnTo>
                  <a:pt x="15955" y="13983"/>
                </a:lnTo>
                <a:lnTo>
                  <a:pt x="15417" y="12848"/>
                </a:lnTo>
                <a:lnTo>
                  <a:pt x="14820" y="11772"/>
                </a:lnTo>
                <a:lnTo>
                  <a:pt x="14103" y="10756"/>
                </a:lnTo>
                <a:lnTo>
                  <a:pt x="13744" y="10278"/>
                </a:lnTo>
                <a:lnTo>
                  <a:pt x="13326" y="9800"/>
                </a:lnTo>
                <a:lnTo>
                  <a:pt x="12967" y="9501"/>
                </a:lnTo>
                <a:lnTo>
                  <a:pt x="12609" y="9262"/>
                </a:lnTo>
                <a:lnTo>
                  <a:pt x="12191" y="9143"/>
                </a:lnTo>
                <a:lnTo>
                  <a:pt x="11832" y="9023"/>
                </a:lnTo>
                <a:close/>
                <a:moveTo>
                  <a:pt x="27906" y="12370"/>
                </a:moveTo>
                <a:lnTo>
                  <a:pt x="28205" y="12429"/>
                </a:lnTo>
                <a:lnTo>
                  <a:pt x="28444" y="12609"/>
                </a:lnTo>
                <a:lnTo>
                  <a:pt x="28743" y="12788"/>
                </a:lnTo>
                <a:lnTo>
                  <a:pt x="29042" y="13087"/>
                </a:lnTo>
                <a:lnTo>
                  <a:pt x="29340" y="13445"/>
                </a:lnTo>
                <a:lnTo>
                  <a:pt x="29699" y="13864"/>
                </a:lnTo>
                <a:lnTo>
                  <a:pt x="30296" y="14820"/>
                </a:lnTo>
                <a:lnTo>
                  <a:pt x="30655" y="15417"/>
                </a:lnTo>
                <a:lnTo>
                  <a:pt x="30954" y="16015"/>
                </a:lnTo>
                <a:lnTo>
                  <a:pt x="31252" y="16672"/>
                </a:lnTo>
                <a:lnTo>
                  <a:pt x="31491" y="17270"/>
                </a:lnTo>
                <a:lnTo>
                  <a:pt x="31551" y="17867"/>
                </a:lnTo>
                <a:lnTo>
                  <a:pt x="31611" y="18166"/>
                </a:lnTo>
                <a:lnTo>
                  <a:pt x="31551" y="18465"/>
                </a:lnTo>
                <a:lnTo>
                  <a:pt x="31491" y="18704"/>
                </a:lnTo>
                <a:lnTo>
                  <a:pt x="31372" y="18943"/>
                </a:lnTo>
                <a:lnTo>
                  <a:pt x="31193" y="19122"/>
                </a:lnTo>
                <a:lnTo>
                  <a:pt x="31013" y="19301"/>
                </a:lnTo>
                <a:lnTo>
                  <a:pt x="30774" y="19421"/>
                </a:lnTo>
                <a:lnTo>
                  <a:pt x="30535" y="19540"/>
                </a:lnTo>
                <a:lnTo>
                  <a:pt x="29998" y="19660"/>
                </a:lnTo>
                <a:lnTo>
                  <a:pt x="29400" y="19720"/>
                </a:lnTo>
                <a:lnTo>
                  <a:pt x="28743" y="19779"/>
                </a:lnTo>
                <a:lnTo>
                  <a:pt x="27667" y="19779"/>
                </a:lnTo>
                <a:lnTo>
                  <a:pt x="26771" y="19839"/>
                </a:lnTo>
                <a:lnTo>
                  <a:pt x="25815" y="19779"/>
                </a:lnTo>
                <a:lnTo>
                  <a:pt x="24918" y="19779"/>
                </a:lnTo>
                <a:lnTo>
                  <a:pt x="23962" y="19660"/>
                </a:lnTo>
                <a:lnTo>
                  <a:pt x="22170" y="19421"/>
                </a:lnTo>
                <a:lnTo>
                  <a:pt x="20317" y="19002"/>
                </a:lnTo>
                <a:lnTo>
                  <a:pt x="20975" y="18584"/>
                </a:lnTo>
                <a:lnTo>
                  <a:pt x="21632" y="18106"/>
                </a:lnTo>
                <a:lnTo>
                  <a:pt x="22229" y="17509"/>
                </a:lnTo>
                <a:lnTo>
                  <a:pt x="22827" y="16851"/>
                </a:lnTo>
                <a:lnTo>
                  <a:pt x="23962" y="15477"/>
                </a:lnTo>
                <a:lnTo>
                  <a:pt x="25038" y="14282"/>
                </a:lnTo>
                <a:lnTo>
                  <a:pt x="25635" y="13625"/>
                </a:lnTo>
                <a:lnTo>
                  <a:pt x="26233" y="13087"/>
                </a:lnTo>
                <a:lnTo>
                  <a:pt x="26831" y="12668"/>
                </a:lnTo>
                <a:lnTo>
                  <a:pt x="27070" y="12549"/>
                </a:lnTo>
                <a:lnTo>
                  <a:pt x="27368" y="12429"/>
                </a:lnTo>
                <a:lnTo>
                  <a:pt x="27607" y="12370"/>
                </a:lnTo>
                <a:close/>
                <a:moveTo>
                  <a:pt x="27428" y="11533"/>
                </a:moveTo>
                <a:lnTo>
                  <a:pt x="26950" y="11653"/>
                </a:lnTo>
                <a:lnTo>
                  <a:pt x="26412" y="11951"/>
                </a:lnTo>
                <a:lnTo>
                  <a:pt x="25994" y="12250"/>
                </a:lnTo>
                <a:lnTo>
                  <a:pt x="25635" y="12549"/>
                </a:lnTo>
                <a:lnTo>
                  <a:pt x="24918" y="13326"/>
                </a:lnTo>
                <a:lnTo>
                  <a:pt x="23544" y="14879"/>
                </a:lnTo>
                <a:lnTo>
                  <a:pt x="22648" y="15776"/>
                </a:lnTo>
                <a:lnTo>
                  <a:pt x="21632" y="16732"/>
                </a:lnTo>
                <a:lnTo>
                  <a:pt x="21154" y="17210"/>
                </a:lnTo>
                <a:lnTo>
                  <a:pt x="20676" y="17748"/>
                </a:lnTo>
                <a:lnTo>
                  <a:pt x="20317" y="18285"/>
                </a:lnTo>
                <a:lnTo>
                  <a:pt x="20018" y="18823"/>
                </a:lnTo>
                <a:lnTo>
                  <a:pt x="19959" y="18883"/>
                </a:lnTo>
                <a:lnTo>
                  <a:pt x="19481" y="18883"/>
                </a:lnTo>
                <a:lnTo>
                  <a:pt x="19361" y="18943"/>
                </a:lnTo>
                <a:lnTo>
                  <a:pt x="19301" y="19062"/>
                </a:lnTo>
                <a:lnTo>
                  <a:pt x="19361" y="19241"/>
                </a:lnTo>
                <a:lnTo>
                  <a:pt x="19361" y="19361"/>
                </a:lnTo>
                <a:lnTo>
                  <a:pt x="19421" y="19481"/>
                </a:lnTo>
                <a:lnTo>
                  <a:pt x="19720" y="19600"/>
                </a:lnTo>
                <a:lnTo>
                  <a:pt x="20018" y="19720"/>
                </a:lnTo>
                <a:lnTo>
                  <a:pt x="20437" y="19839"/>
                </a:lnTo>
                <a:lnTo>
                  <a:pt x="21214" y="19959"/>
                </a:lnTo>
                <a:lnTo>
                  <a:pt x="21751" y="20078"/>
                </a:lnTo>
                <a:lnTo>
                  <a:pt x="23066" y="20317"/>
                </a:lnTo>
                <a:lnTo>
                  <a:pt x="24381" y="20437"/>
                </a:lnTo>
                <a:lnTo>
                  <a:pt x="25695" y="20556"/>
                </a:lnTo>
                <a:lnTo>
                  <a:pt x="27070" y="20556"/>
                </a:lnTo>
                <a:lnTo>
                  <a:pt x="28026" y="20496"/>
                </a:lnTo>
                <a:lnTo>
                  <a:pt x="29101" y="20496"/>
                </a:lnTo>
                <a:lnTo>
                  <a:pt x="30237" y="20377"/>
                </a:lnTo>
                <a:lnTo>
                  <a:pt x="30715" y="20257"/>
                </a:lnTo>
                <a:lnTo>
                  <a:pt x="31193" y="20078"/>
                </a:lnTo>
                <a:lnTo>
                  <a:pt x="31611" y="19839"/>
                </a:lnTo>
                <a:lnTo>
                  <a:pt x="31910" y="19481"/>
                </a:lnTo>
                <a:lnTo>
                  <a:pt x="32149" y="19122"/>
                </a:lnTo>
                <a:lnTo>
                  <a:pt x="32209" y="18763"/>
                </a:lnTo>
                <a:lnTo>
                  <a:pt x="32268" y="18345"/>
                </a:lnTo>
                <a:lnTo>
                  <a:pt x="32209" y="17867"/>
                </a:lnTo>
                <a:lnTo>
                  <a:pt x="32089" y="17389"/>
                </a:lnTo>
                <a:lnTo>
                  <a:pt x="31970" y="16971"/>
                </a:lnTo>
                <a:lnTo>
                  <a:pt x="31671" y="16015"/>
                </a:lnTo>
                <a:lnTo>
                  <a:pt x="31193" y="14999"/>
                </a:lnTo>
                <a:lnTo>
                  <a:pt x="30655" y="13923"/>
                </a:lnTo>
                <a:lnTo>
                  <a:pt x="30296" y="13445"/>
                </a:lnTo>
                <a:lnTo>
                  <a:pt x="29998" y="12967"/>
                </a:lnTo>
                <a:lnTo>
                  <a:pt x="29579" y="12489"/>
                </a:lnTo>
                <a:lnTo>
                  <a:pt x="29221" y="12131"/>
                </a:lnTo>
                <a:lnTo>
                  <a:pt x="28802" y="11832"/>
                </a:lnTo>
                <a:lnTo>
                  <a:pt x="28324" y="11653"/>
                </a:lnTo>
                <a:lnTo>
                  <a:pt x="27906" y="11533"/>
                </a:lnTo>
                <a:close/>
                <a:moveTo>
                  <a:pt x="9920" y="20317"/>
                </a:moveTo>
                <a:lnTo>
                  <a:pt x="10995" y="20377"/>
                </a:lnTo>
                <a:lnTo>
                  <a:pt x="12549" y="20437"/>
                </a:lnTo>
                <a:lnTo>
                  <a:pt x="14043" y="20616"/>
                </a:lnTo>
                <a:lnTo>
                  <a:pt x="15537" y="20855"/>
                </a:lnTo>
                <a:lnTo>
                  <a:pt x="16971" y="21154"/>
                </a:lnTo>
                <a:lnTo>
                  <a:pt x="16433" y="21512"/>
                </a:lnTo>
                <a:lnTo>
                  <a:pt x="15955" y="21871"/>
                </a:lnTo>
                <a:lnTo>
                  <a:pt x="15477" y="22349"/>
                </a:lnTo>
                <a:lnTo>
                  <a:pt x="14999" y="22827"/>
                </a:lnTo>
                <a:lnTo>
                  <a:pt x="14103" y="23902"/>
                </a:lnTo>
                <a:lnTo>
                  <a:pt x="13266" y="24799"/>
                </a:lnTo>
                <a:lnTo>
                  <a:pt x="12489" y="25755"/>
                </a:lnTo>
                <a:lnTo>
                  <a:pt x="12011" y="26352"/>
                </a:lnTo>
                <a:lnTo>
                  <a:pt x="11473" y="26890"/>
                </a:lnTo>
                <a:lnTo>
                  <a:pt x="10936" y="27368"/>
                </a:lnTo>
                <a:lnTo>
                  <a:pt x="10338" y="27727"/>
                </a:lnTo>
                <a:lnTo>
                  <a:pt x="10099" y="27846"/>
                </a:lnTo>
                <a:lnTo>
                  <a:pt x="9800" y="27906"/>
                </a:lnTo>
                <a:lnTo>
                  <a:pt x="9502" y="27966"/>
                </a:lnTo>
                <a:lnTo>
                  <a:pt x="9203" y="27906"/>
                </a:lnTo>
                <a:lnTo>
                  <a:pt x="8964" y="27786"/>
                </a:lnTo>
                <a:lnTo>
                  <a:pt x="8605" y="27547"/>
                </a:lnTo>
                <a:lnTo>
                  <a:pt x="8306" y="27189"/>
                </a:lnTo>
                <a:lnTo>
                  <a:pt x="7948" y="26771"/>
                </a:lnTo>
                <a:lnTo>
                  <a:pt x="7231" y="25755"/>
                </a:lnTo>
                <a:lnTo>
                  <a:pt x="6514" y="24619"/>
                </a:lnTo>
                <a:lnTo>
                  <a:pt x="6275" y="24022"/>
                </a:lnTo>
                <a:lnTo>
                  <a:pt x="6036" y="23424"/>
                </a:lnTo>
                <a:lnTo>
                  <a:pt x="5856" y="22887"/>
                </a:lnTo>
                <a:lnTo>
                  <a:pt x="5737" y="22349"/>
                </a:lnTo>
                <a:lnTo>
                  <a:pt x="5677" y="21871"/>
                </a:lnTo>
                <a:lnTo>
                  <a:pt x="5797" y="21452"/>
                </a:lnTo>
                <a:lnTo>
                  <a:pt x="5976" y="21094"/>
                </a:lnTo>
                <a:lnTo>
                  <a:pt x="6095" y="20915"/>
                </a:lnTo>
                <a:lnTo>
                  <a:pt x="6275" y="20855"/>
                </a:lnTo>
                <a:lnTo>
                  <a:pt x="6753" y="20616"/>
                </a:lnTo>
                <a:lnTo>
                  <a:pt x="7291" y="20496"/>
                </a:lnTo>
                <a:lnTo>
                  <a:pt x="7948" y="20377"/>
                </a:lnTo>
                <a:lnTo>
                  <a:pt x="8605" y="20317"/>
                </a:lnTo>
                <a:close/>
                <a:moveTo>
                  <a:pt x="10039" y="19660"/>
                </a:moveTo>
                <a:lnTo>
                  <a:pt x="8725" y="19720"/>
                </a:lnTo>
                <a:lnTo>
                  <a:pt x="7828" y="19779"/>
                </a:lnTo>
                <a:lnTo>
                  <a:pt x="7291" y="19839"/>
                </a:lnTo>
                <a:lnTo>
                  <a:pt x="6753" y="19899"/>
                </a:lnTo>
                <a:lnTo>
                  <a:pt x="6215" y="20078"/>
                </a:lnTo>
                <a:lnTo>
                  <a:pt x="5737" y="20257"/>
                </a:lnTo>
                <a:lnTo>
                  <a:pt x="5558" y="20377"/>
                </a:lnTo>
                <a:lnTo>
                  <a:pt x="5378" y="20556"/>
                </a:lnTo>
                <a:lnTo>
                  <a:pt x="5259" y="20735"/>
                </a:lnTo>
                <a:lnTo>
                  <a:pt x="5139" y="20974"/>
                </a:lnTo>
                <a:lnTo>
                  <a:pt x="5080" y="21333"/>
                </a:lnTo>
                <a:lnTo>
                  <a:pt x="5020" y="21811"/>
                </a:lnTo>
                <a:lnTo>
                  <a:pt x="5080" y="22349"/>
                </a:lnTo>
                <a:lnTo>
                  <a:pt x="5199" y="22887"/>
                </a:lnTo>
                <a:lnTo>
                  <a:pt x="5319" y="23484"/>
                </a:lnTo>
                <a:lnTo>
                  <a:pt x="5558" y="24082"/>
                </a:lnTo>
                <a:lnTo>
                  <a:pt x="6095" y="25277"/>
                </a:lnTo>
                <a:lnTo>
                  <a:pt x="6753" y="26472"/>
                </a:lnTo>
                <a:lnTo>
                  <a:pt x="7111" y="26950"/>
                </a:lnTo>
                <a:lnTo>
                  <a:pt x="7470" y="27428"/>
                </a:lnTo>
                <a:lnTo>
                  <a:pt x="7828" y="27906"/>
                </a:lnTo>
                <a:lnTo>
                  <a:pt x="8247" y="28205"/>
                </a:lnTo>
                <a:lnTo>
                  <a:pt x="8605" y="28504"/>
                </a:lnTo>
                <a:lnTo>
                  <a:pt x="8964" y="28683"/>
                </a:lnTo>
                <a:lnTo>
                  <a:pt x="9382" y="28802"/>
                </a:lnTo>
                <a:lnTo>
                  <a:pt x="9800" y="28743"/>
                </a:lnTo>
                <a:lnTo>
                  <a:pt x="10278" y="28623"/>
                </a:lnTo>
                <a:lnTo>
                  <a:pt x="10756" y="28444"/>
                </a:lnTo>
                <a:lnTo>
                  <a:pt x="11234" y="28145"/>
                </a:lnTo>
                <a:lnTo>
                  <a:pt x="11653" y="27786"/>
                </a:lnTo>
                <a:lnTo>
                  <a:pt x="12609" y="26890"/>
                </a:lnTo>
                <a:lnTo>
                  <a:pt x="13445" y="25934"/>
                </a:lnTo>
                <a:lnTo>
                  <a:pt x="14222" y="24978"/>
                </a:lnTo>
                <a:lnTo>
                  <a:pt x="14939" y="24141"/>
                </a:lnTo>
                <a:lnTo>
                  <a:pt x="15477" y="23484"/>
                </a:lnTo>
                <a:lnTo>
                  <a:pt x="16612" y="22349"/>
                </a:lnTo>
                <a:lnTo>
                  <a:pt x="17270" y="21691"/>
                </a:lnTo>
                <a:lnTo>
                  <a:pt x="17867" y="21213"/>
                </a:lnTo>
                <a:lnTo>
                  <a:pt x="17748" y="21034"/>
                </a:lnTo>
                <a:lnTo>
                  <a:pt x="17628" y="20795"/>
                </a:lnTo>
                <a:lnTo>
                  <a:pt x="17449" y="20616"/>
                </a:lnTo>
                <a:lnTo>
                  <a:pt x="17210" y="20496"/>
                </a:lnTo>
                <a:lnTo>
                  <a:pt x="16732" y="20257"/>
                </a:lnTo>
                <a:lnTo>
                  <a:pt x="16134" y="20138"/>
                </a:lnTo>
                <a:lnTo>
                  <a:pt x="15537" y="20018"/>
                </a:lnTo>
                <a:lnTo>
                  <a:pt x="14999" y="19959"/>
                </a:lnTo>
                <a:lnTo>
                  <a:pt x="14043" y="19839"/>
                </a:lnTo>
                <a:lnTo>
                  <a:pt x="12728" y="19720"/>
                </a:lnTo>
                <a:lnTo>
                  <a:pt x="11414" y="19660"/>
                </a:lnTo>
                <a:close/>
                <a:moveTo>
                  <a:pt x="20556" y="20855"/>
                </a:moveTo>
                <a:lnTo>
                  <a:pt x="20257" y="20915"/>
                </a:lnTo>
                <a:lnTo>
                  <a:pt x="20078" y="20974"/>
                </a:lnTo>
                <a:lnTo>
                  <a:pt x="20018" y="21094"/>
                </a:lnTo>
                <a:lnTo>
                  <a:pt x="20018" y="21154"/>
                </a:lnTo>
                <a:lnTo>
                  <a:pt x="20078" y="21273"/>
                </a:lnTo>
                <a:lnTo>
                  <a:pt x="20138" y="21333"/>
                </a:lnTo>
                <a:lnTo>
                  <a:pt x="20496" y="21512"/>
                </a:lnTo>
                <a:lnTo>
                  <a:pt x="20915" y="21632"/>
                </a:lnTo>
                <a:lnTo>
                  <a:pt x="21871" y="21871"/>
                </a:lnTo>
                <a:lnTo>
                  <a:pt x="22409" y="21990"/>
                </a:lnTo>
                <a:lnTo>
                  <a:pt x="24201" y="22468"/>
                </a:lnTo>
                <a:lnTo>
                  <a:pt x="26054" y="23006"/>
                </a:lnTo>
                <a:lnTo>
                  <a:pt x="27368" y="23424"/>
                </a:lnTo>
                <a:lnTo>
                  <a:pt x="28026" y="23604"/>
                </a:lnTo>
                <a:lnTo>
                  <a:pt x="28623" y="23843"/>
                </a:lnTo>
                <a:lnTo>
                  <a:pt x="28922" y="24022"/>
                </a:lnTo>
                <a:lnTo>
                  <a:pt x="29101" y="24201"/>
                </a:lnTo>
                <a:lnTo>
                  <a:pt x="29340" y="24380"/>
                </a:lnTo>
                <a:lnTo>
                  <a:pt x="29460" y="24619"/>
                </a:lnTo>
                <a:lnTo>
                  <a:pt x="29579" y="24918"/>
                </a:lnTo>
                <a:lnTo>
                  <a:pt x="29639" y="25217"/>
                </a:lnTo>
                <a:lnTo>
                  <a:pt x="29639" y="25516"/>
                </a:lnTo>
                <a:lnTo>
                  <a:pt x="29579" y="25934"/>
                </a:lnTo>
                <a:lnTo>
                  <a:pt x="29400" y="26591"/>
                </a:lnTo>
                <a:lnTo>
                  <a:pt x="29161" y="27308"/>
                </a:lnTo>
                <a:lnTo>
                  <a:pt x="28802" y="27966"/>
                </a:lnTo>
                <a:lnTo>
                  <a:pt x="28444" y="28563"/>
                </a:lnTo>
                <a:lnTo>
                  <a:pt x="27966" y="29101"/>
                </a:lnTo>
                <a:lnTo>
                  <a:pt x="27428" y="29639"/>
                </a:lnTo>
                <a:lnTo>
                  <a:pt x="26890" y="30057"/>
                </a:lnTo>
                <a:lnTo>
                  <a:pt x="26233" y="30416"/>
                </a:lnTo>
                <a:lnTo>
                  <a:pt x="25516" y="30655"/>
                </a:lnTo>
                <a:lnTo>
                  <a:pt x="25217" y="30714"/>
                </a:lnTo>
                <a:lnTo>
                  <a:pt x="24620" y="30714"/>
                </a:lnTo>
                <a:lnTo>
                  <a:pt x="24381" y="30655"/>
                </a:lnTo>
                <a:lnTo>
                  <a:pt x="24142" y="30595"/>
                </a:lnTo>
                <a:lnTo>
                  <a:pt x="23962" y="30475"/>
                </a:lnTo>
                <a:lnTo>
                  <a:pt x="23544" y="30117"/>
                </a:lnTo>
                <a:lnTo>
                  <a:pt x="23245" y="29639"/>
                </a:lnTo>
                <a:lnTo>
                  <a:pt x="22887" y="29101"/>
                </a:lnTo>
                <a:lnTo>
                  <a:pt x="22648" y="28444"/>
                </a:lnTo>
                <a:lnTo>
                  <a:pt x="21453" y="24918"/>
                </a:lnTo>
                <a:lnTo>
                  <a:pt x="20795" y="22767"/>
                </a:lnTo>
                <a:lnTo>
                  <a:pt x="20496" y="21811"/>
                </a:lnTo>
                <a:lnTo>
                  <a:pt x="20437" y="21930"/>
                </a:lnTo>
                <a:lnTo>
                  <a:pt x="20317" y="22110"/>
                </a:lnTo>
                <a:lnTo>
                  <a:pt x="20317" y="22289"/>
                </a:lnTo>
                <a:lnTo>
                  <a:pt x="20257" y="22588"/>
                </a:lnTo>
                <a:lnTo>
                  <a:pt x="20317" y="23305"/>
                </a:lnTo>
                <a:lnTo>
                  <a:pt x="20437" y="24082"/>
                </a:lnTo>
                <a:lnTo>
                  <a:pt x="20795" y="25576"/>
                </a:lnTo>
                <a:lnTo>
                  <a:pt x="21034" y="26532"/>
                </a:lnTo>
                <a:lnTo>
                  <a:pt x="21333" y="27607"/>
                </a:lnTo>
                <a:lnTo>
                  <a:pt x="21692" y="28683"/>
                </a:lnTo>
                <a:lnTo>
                  <a:pt x="21931" y="29280"/>
                </a:lnTo>
                <a:lnTo>
                  <a:pt x="22170" y="29758"/>
                </a:lnTo>
                <a:lnTo>
                  <a:pt x="22409" y="30296"/>
                </a:lnTo>
                <a:lnTo>
                  <a:pt x="22767" y="30714"/>
                </a:lnTo>
                <a:lnTo>
                  <a:pt x="23066" y="31013"/>
                </a:lnTo>
                <a:lnTo>
                  <a:pt x="23365" y="31312"/>
                </a:lnTo>
                <a:lnTo>
                  <a:pt x="23723" y="31491"/>
                </a:lnTo>
                <a:lnTo>
                  <a:pt x="24082" y="31611"/>
                </a:lnTo>
                <a:lnTo>
                  <a:pt x="24440" y="31671"/>
                </a:lnTo>
                <a:lnTo>
                  <a:pt x="24799" y="31671"/>
                </a:lnTo>
                <a:lnTo>
                  <a:pt x="25217" y="31611"/>
                </a:lnTo>
                <a:lnTo>
                  <a:pt x="25635" y="31551"/>
                </a:lnTo>
                <a:lnTo>
                  <a:pt x="26412" y="31252"/>
                </a:lnTo>
                <a:lnTo>
                  <a:pt x="27129" y="30894"/>
                </a:lnTo>
                <a:lnTo>
                  <a:pt x="27846" y="30416"/>
                </a:lnTo>
                <a:lnTo>
                  <a:pt x="28384" y="29878"/>
                </a:lnTo>
                <a:lnTo>
                  <a:pt x="28802" y="29400"/>
                </a:lnTo>
                <a:lnTo>
                  <a:pt x="29221" y="28862"/>
                </a:lnTo>
                <a:lnTo>
                  <a:pt x="29639" y="28205"/>
                </a:lnTo>
                <a:lnTo>
                  <a:pt x="29998" y="27547"/>
                </a:lnTo>
                <a:lnTo>
                  <a:pt x="30296" y="26830"/>
                </a:lnTo>
                <a:lnTo>
                  <a:pt x="30535" y="26173"/>
                </a:lnTo>
                <a:lnTo>
                  <a:pt x="30655" y="25456"/>
                </a:lnTo>
                <a:lnTo>
                  <a:pt x="30655" y="24799"/>
                </a:lnTo>
                <a:lnTo>
                  <a:pt x="30595" y="24500"/>
                </a:lnTo>
                <a:lnTo>
                  <a:pt x="30476" y="24201"/>
                </a:lnTo>
                <a:lnTo>
                  <a:pt x="30296" y="23962"/>
                </a:lnTo>
                <a:lnTo>
                  <a:pt x="30057" y="23783"/>
                </a:lnTo>
                <a:lnTo>
                  <a:pt x="29818" y="23544"/>
                </a:lnTo>
                <a:lnTo>
                  <a:pt x="29520" y="23365"/>
                </a:lnTo>
                <a:lnTo>
                  <a:pt x="28862" y="23066"/>
                </a:lnTo>
                <a:lnTo>
                  <a:pt x="28205" y="22827"/>
                </a:lnTo>
                <a:lnTo>
                  <a:pt x="27488" y="22648"/>
                </a:lnTo>
                <a:lnTo>
                  <a:pt x="26233" y="22289"/>
                </a:lnTo>
                <a:lnTo>
                  <a:pt x="24978" y="21871"/>
                </a:lnTo>
                <a:lnTo>
                  <a:pt x="23066" y="21273"/>
                </a:lnTo>
                <a:lnTo>
                  <a:pt x="22110" y="21034"/>
                </a:lnTo>
                <a:lnTo>
                  <a:pt x="21273" y="20855"/>
                </a:lnTo>
                <a:close/>
                <a:moveTo>
                  <a:pt x="18047" y="22409"/>
                </a:moveTo>
                <a:lnTo>
                  <a:pt x="18823" y="24440"/>
                </a:lnTo>
                <a:lnTo>
                  <a:pt x="19301" y="25874"/>
                </a:lnTo>
                <a:lnTo>
                  <a:pt x="19600" y="26950"/>
                </a:lnTo>
                <a:lnTo>
                  <a:pt x="20138" y="29758"/>
                </a:lnTo>
                <a:lnTo>
                  <a:pt x="20377" y="31193"/>
                </a:lnTo>
                <a:lnTo>
                  <a:pt x="20496" y="31730"/>
                </a:lnTo>
                <a:lnTo>
                  <a:pt x="20556" y="31850"/>
                </a:lnTo>
                <a:lnTo>
                  <a:pt x="20556" y="32029"/>
                </a:lnTo>
                <a:lnTo>
                  <a:pt x="20496" y="32089"/>
                </a:lnTo>
                <a:lnTo>
                  <a:pt x="20377" y="32208"/>
                </a:lnTo>
                <a:lnTo>
                  <a:pt x="19899" y="32388"/>
                </a:lnTo>
                <a:lnTo>
                  <a:pt x="19361" y="32567"/>
                </a:lnTo>
                <a:lnTo>
                  <a:pt x="18704" y="32686"/>
                </a:lnTo>
                <a:lnTo>
                  <a:pt x="18047" y="32746"/>
                </a:lnTo>
                <a:lnTo>
                  <a:pt x="17329" y="32806"/>
                </a:lnTo>
                <a:lnTo>
                  <a:pt x="16672" y="32806"/>
                </a:lnTo>
                <a:lnTo>
                  <a:pt x="15955" y="32746"/>
                </a:lnTo>
                <a:lnTo>
                  <a:pt x="15358" y="32627"/>
                </a:lnTo>
                <a:lnTo>
                  <a:pt x="14760" y="32567"/>
                </a:lnTo>
                <a:lnTo>
                  <a:pt x="14222" y="32388"/>
                </a:lnTo>
                <a:lnTo>
                  <a:pt x="13744" y="32089"/>
                </a:lnTo>
                <a:lnTo>
                  <a:pt x="13445" y="31790"/>
                </a:lnTo>
                <a:lnTo>
                  <a:pt x="13206" y="31372"/>
                </a:lnTo>
                <a:lnTo>
                  <a:pt x="13147" y="30954"/>
                </a:lnTo>
                <a:lnTo>
                  <a:pt x="13147" y="30416"/>
                </a:lnTo>
                <a:lnTo>
                  <a:pt x="13266" y="29938"/>
                </a:lnTo>
                <a:lnTo>
                  <a:pt x="13445" y="29340"/>
                </a:lnTo>
                <a:lnTo>
                  <a:pt x="13923" y="28444"/>
                </a:lnTo>
                <a:lnTo>
                  <a:pt x="14401" y="27547"/>
                </a:lnTo>
                <a:lnTo>
                  <a:pt x="14999" y="26651"/>
                </a:lnTo>
                <a:lnTo>
                  <a:pt x="15597" y="25815"/>
                </a:lnTo>
                <a:lnTo>
                  <a:pt x="16851" y="24082"/>
                </a:lnTo>
                <a:lnTo>
                  <a:pt x="18047" y="22409"/>
                </a:lnTo>
                <a:close/>
                <a:moveTo>
                  <a:pt x="18106" y="21632"/>
                </a:moveTo>
                <a:lnTo>
                  <a:pt x="17927" y="21691"/>
                </a:lnTo>
                <a:lnTo>
                  <a:pt x="17748" y="21811"/>
                </a:lnTo>
                <a:lnTo>
                  <a:pt x="17389" y="22170"/>
                </a:lnTo>
                <a:lnTo>
                  <a:pt x="17031" y="22648"/>
                </a:lnTo>
                <a:lnTo>
                  <a:pt x="16314" y="23723"/>
                </a:lnTo>
                <a:lnTo>
                  <a:pt x="15895" y="24500"/>
                </a:lnTo>
                <a:lnTo>
                  <a:pt x="14521" y="26352"/>
                </a:lnTo>
                <a:lnTo>
                  <a:pt x="13923" y="27249"/>
                </a:lnTo>
                <a:lnTo>
                  <a:pt x="13326" y="28205"/>
                </a:lnTo>
                <a:lnTo>
                  <a:pt x="12848" y="29101"/>
                </a:lnTo>
                <a:lnTo>
                  <a:pt x="12728" y="29519"/>
                </a:lnTo>
                <a:lnTo>
                  <a:pt x="12609" y="29938"/>
                </a:lnTo>
                <a:lnTo>
                  <a:pt x="12489" y="30356"/>
                </a:lnTo>
                <a:lnTo>
                  <a:pt x="12489" y="30774"/>
                </a:lnTo>
                <a:lnTo>
                  <a:pt x="12489" y="31133"/>
                </a:lnTo>
                <a:lnTo>
                  <a:pt x="12549" y="31491"/>
                </a:lnTo>
                <a:lnTo>
                  <a:pt x="12669" y="31790"/>
                </a:lnTo>
                <a:lnTo>
                  <a:pt x="12848" y="32089"/>
                </a:lnTo>
                <a:lnTo>
                  <a:pt x="13087" y="32388"/>
                </a:lnTo>
                <a:lnTo>
                  <a:pt x="13386" y="32627"/>
                </a:lnTo>
                <a:lnTo>
                  <a:pt x="13684" y="32866"/>
                </a:lnTo>
                <a:lnTo>
                  <a:pt x="14103" y="33045"/>
                </a:lnTo>
                <a:lnTo>
                  <a:pt x="14581" y="33164"/>
                </a:lnTo>
                <a:lnTo>
                  <a:pt x="15119" y="33224"/>
                </a:lnTo>
                <a:lnTo>
                  <a:pt x="16373" y="33344"/>
                </a:lnTo>
                <a:lnTo>
                  <a:pt x="17688" y="33344"/>
                </a:lnTo>
                <a:lnTo>
                  <a:pt x="18943" y="33224"/>
                </a:lnTo>
                <a:lnTo>
                  <a:pt x="19600" y="33105"/>
                </a:lnTo>
                <a:lnTo>
                  <a:pt x="20198" y="32925"/>
                </a:lnTo>
                <a:lnTo>
                  <a:pt x="20496" y="32866"/>
                </a:lnTo>
                <a:lnTo>
                  <a:pt x="20736" y="32746"/>
                </a:lnTo>
                <a:lnTo>
                  <a:pt x="20915" y="32627"/>
                </a:lnTo>
                <a:lnTo>
                  <a:pt x="21034" y="32447"/>
                </a:lnTo>
                <a:lnTo>
                  <a:pt x="21094" y="32268"/>
                </a:lnTo>
                <a:lnTo>
                  <a:pt x="21154" y="32089"/>
                </a:lnTo>
                <a:lnTo>
                  <a:pt x="21154" y="31730"/>
                </a:lnTo>
                <a:lnTo>
                  <a:pt x="21094" y="31312"/>
                </a:lnTo>
                <a:lnTo>
                  <a:pt x="20975" y="30834"/>
                </a:lnTo>
                <a:lnTo>
                  <a:pt x="20855" y="30296"/>
                </a:lnTo>
                <a:lnTo>
                  <a:pt x="20736" y="29758"/>
                </a:lnTo>
                <a:lnTo>
                  <a:pt x="20377" y="27786"/>
                </a:lnTo>
                <a:lnTo>
                  <a:pt x="20138" y="26771"/>
                </a:lnTo>
                <a:lnTo>
                  <a:pt x="19899" y="25815"/>
                </a:lnTo>
                <a:lnTo>
                  <a:pt x="19481" y="24560"/>
                </a:lnTo>
                <a:lnTo>
                  <a:pt x="19003" y="23305"/>
                </a:lnTo>
                <a:lnTo>
                  <a:pt x="18764" y="22409"/>
                </a:lnTo>
                <a:lnTo>
                  <a:pt x="18584" y="21930"/>
                </a:lnTo>
                <a:lnTo>
                  <a:pt x="18465" y="21751"/>
                </a:lnTo>
                <a:lnTo>
                  <a:pt x="18405" y="21691"/>
                </a:lnTo>
                <a:lnTo>
                  <a:pt x="18226" y="21632"/>
                </a:lnTo>
                <a:close/>
                <a:moveTo>
                  <a:pt x="20138" y="2630"/>
                </a:moveTo>
                <a:lnTo>
                  <a:pt x="18823" y="2749"/>
                </a:lnTo>
                <a:lnTo>
                  <a:pt x="17509" y="2988"/>
                </a:lnTo>
                <a:lnTo>
                  <a:pt x="16254" y="3347"/>
                </a:lnTo>
                <a:lnTo>
                  <a:pt x="14939" y="3765"/>
                </a:lnTo>
                <a:lnTo>
                  <a:pt x="13684" y="4303"/>
                </a:lnTo>
                <a:lnTo>
                  <a:pt x="12430" y="4900"/>
                </a:lnTo>
                <a:lnTo>
                  <a:pt x="11234" y="5617"/>
                </a:lnTo>
                <a:lnTo>
                  <a:pt x="10039" y="6394"/>
                </a:lnTo>
                <a:lnTo>
                  <a:pt x="8904" y="7231"/>
                </a:lnTo>
                <a:lnTo>
                  <a:pt x="7888" y="8127"/>
                </a:lnTo>
                <a:lnTo>
                  <a:pt x="6872" y="9083"/>
                </a:lnTo>
                <a:lnTo>
                  <a:pt x="5976" y="10159"/>
                </a:lnTo>
                <a:lnTo>
                  <a:pt x="5139" y="11175"/>
                </a:lnTo>
                <a:lnTo>
                  <a:pt x="4363" y="12310"/>
                </a:lnTo>
                <a:lnTo>
                  <a:pt x="3705" y="13445"/>
                </a:lnTo>
                <a:lnTo>
                  <a:pt x="3227" y="14640"/>
                </a:lnTo>
                <a:lnTo>
                  <a:pt x="2809" y="15835"/>
                </a:lnTo>
                <a:lnTo>
                  <a:pt x="2510" y="16971"/>
                </a:lnTo>
                <a:lnTo>
                  <a:pt x="2331" y="18226"/>
                </a:lnTo>
                <a:lnTo>
                  <a:pt x="2271" y="19421"/>
                </a:lnTo>
                <a:lnTo>
                  <a:pt x="2331" y="20616"/>
                </a:lnTo>
                <a:lnTo>
                  <a:pt x="2450" y="21871"/>
                </a:lnTo>
                <a:lnTo>
                  <a:pt x="2630" y="23066"/>
                </a:lnTo>
                <a:lnTo>
                  <a:pt x="2988" y="24261"/>
                </a:lnTo>
                <a:lnTo>
                  <a:pt x="3347" y="25396"/>
                </a:lnTo>
                <a:lnTo>
                  <a:pt x="3825" y="26532"/>
                </a:lnTo>
                <a:lnTo>
                  <a:pt x="4363" y="27667"/>
                </a:lnTo>
                <a:lnTo>
                  <a:pt x="5020" y="28683"/>
                </a:lnTo>
                <a:lnTo>
                  <a:pt x="5737" y="29699"/>
                </a:lnTo>
                <a:lnTo>
                  <a:pt x="6454" y="30655"/>
                </a:lnTo>
                <a:lnTo>
                  <a:pt x="7291" y="31551"/>
                </a:lnTo>
                <a:lnTo>
                  <a:pt x="8187" y="32388"/>
                </a:lnTo>
                <a:lnTo>
                  <a:pt x="9262" y="33224"/>
                </a:lnTo>
                <a:lnTo>
                  <a:pt x="10398" y="33941"/>
                </a:lnTo>
                <a:lnTo>
                  <a:pt x="11533" y="34539"/>
                </a:lnTo>
                <a:lnTo>
                  <a:pt x="12728" y="35077"/>
                </a:lnTo>
                <a:lnTo>
                  <a:pt x="13983" y="35495"/>
                </a:lnTo>
                <a:lnTo>
                  <a:pt x="15238" y="35794"/>
                </a:lnTo>
                <a:lnTo>
                  <a:pt x="16493" y="36033"/>
                </a:lnTo>
                <a:lnTo>
                  <a:pt x="17748" y="36152"/>
                </a:lnTo>
                <a:lnTo>
                  <a:pt x="19062" y="36152"/>
                </a:lnTo>
                <a:lnTo>
                  <a:pt x="20377" y="36092"/>
                </a:lnTo>
                <a:lnTo>
                  <a:pt x="21692" y="35913"/>
                </a:lnTo>
                <a:lnTo>
                  <a:pt x="22946" y="35674"/>
                </a:lnTo>
                <a:lnTo>
                  <a:pt x="24261" y="35375"/>
                </a:lnTo>
                <a:lnTo>
                  <a:pt x="25516" y="34957"/>
                </a:lnTo>
                <a:lnTo>
                  <a:pt x="26711" y="34479"/>
                </a:lnTo>
                <a:lnTo>
                  <a:pt x="27966" y="33882"/>
                </a:lnTo>
                <a:lnTo>
                  <a:pt x="28444" y="33583"/>
                </a:lnTo>
                <a:lnTo>
                  <a:pt x="28862" y="33284"/>
                </a:lnTo>
                <a:lnTo>
                  <a:pt x="29221" y="32925"/>
                </a:lnTo>
                <a:lnTo>
                  <a:pt x="29520" y="32567"/>
                </a:lnTo>
                <a:lnTo>
                  <a:pt x="29699" y="32268"/>
                </a:lnTo>
                <a:lnTo>
                  <a:pt x="29818" y="32029"/>
                </a:lnTo>
                <a:lnTo>
                  <a:pt x="29818" y="31969"/>
                </a:lnTo>
                <a:lnTo>
                  <a:pt x="29699" y="31969"/>
                </a:lnTo>
                <a:lnTo>
                  <a:pt x="28444" y="32686"/>
                </a:lnTo>
                <a:lnTo>
                  <a:pt x="27129" y="33344"/>
                </a:lnTo>
                <a:lnTo>
                  <a:pt x="25815" y="33941"/>
                </a:lnTo>
                <a:lnTo>
                  <a:pt x="24500" y="34479"/>
                </a:lnTo>
                <a:lnTo>
                  <a:pt x="23126" y="34897"/>
                </a:lnTo>
                <a:lnTo>
                  <a:pt x="21751" y="35196"/>
                </a:lnTo>
                <a:lnTo>
                  <a:pt x="20317" y="35435"/>
                </a:lnTo>
                <a:lnTo>
                  <a:pt x="19600" y="35495"/>
                </a:lnTo>
                <a:lnTo>
                  <a:pt x="18883" y="35495"/>
                </a:lnTo>
                <a:lnTo>
                  <a:pt x="17688" y="35435"/>
                </a:lnTo>
                <a:lnTo>
                  <a:pt x="16493" y="35316"/>
                </a:lnTo>
                <a:lnTo>
                  <a:pt x="15298" y="35077"/>
                </a:lnTo>
                <a:lnTo>
                  <a:pt x="14103" y="34778"/>
                </a:lnTo>
                <a:lnTo>
                  <a:pt x="13027" y="34360"/>
                </a:lnTo>
                <a:lnTo>
                  <a:pt x="11892" y="33882"/>
                </a:lnTo>
                <a:lnTo>
                  <a:pt x="10876" y="33284"/>
                </a:lnTo>
                <a:lnTo>
                  <a:pt x="9860" y="32627"/>
                </a:lnTo>
                <a:lnTo>
                  <a:pt x="8904" y="31969"/>
                </a:lnTo>
                <a:lnTo>
                  <a:pt x="8008" y="31133"/>
                </a:lnTo>
                <a:lnTo>
                  <a:pt x="7171" y="30296"/>
                </a:lnTo>
                <a:lnTo>
                  <a:pt x="6394" y="29400"/>
                </a:lnTo>
                <a:lnTo>
                  <a:pt x="5677" y="28444"/>
                </a:lnTo>
                <a:lnTo>
                  <a:pt x="5080" y="27428"/>
                </a:lnTo>
                <a:lnTo>
                  <a:pt x="4542" y="26352"/>
                </a:lnTo>
                <a:lnTo>
                  <a:pt x="4064" y="25217"/>
                </a:lnTo>
                <a:lnTo>
                  <a:pt x="3645" y="23843"/>
                </a:lnTo>
                <a:lnTo>
                  <a:pt x="3347" y="22528"/>
                </a:lnTo>
                <a:lnTo>
                  <a:pt x="3167" y="21154"/>
                </a:lnTo>
                <a:lnTo>
                  <a:pt x="3108" y="19839"/>
                </a:lnTo>
                <a:lnTo>
                  <a:pt x="3167" y="18584"/>
                </a:lnTo>
                <a:lnTo>
                  <a:pt x="3287" y="17270"/>
                </a:lnTo>
                <a:lnTo>
                  <a:pt x="3586" y="16074"/>
                </a:lnTo>
                <a:lnTo>
                  <a:pt x="4004" y="14820"/>
                </a:lnTo>
                <a:lnTo>
                  <a:pt x="4482" y="13684"/>
                </a:lnTo>
                <a:lnTo>
                  <a:pt x="5080" y="12549"/>
                </a:lnTo>
                <a:lnTo>
                  <a:pt x="5737" y="11473"/>
                </a:lnTo>
                <a:lnTo>
                  <a:pt x="6573" y="10398"/>
                </a:lnTo>
                <a:lnTo>
                  <a:pt x="7410" y="9442"/>
                </a:lnTo>
                <a:lnTo>
                  <a:pt x="8366" y="8486"/>
                </a:lnTo>
                <a:lnTo>
                  <a:pt x="9382" y="7649"/>
                </a:lnTo>
                <a:lnTo>
                  <a:pt x="10517" y="6812"/>
                </a:lnTo>
                <a:lnTo>
                  <a:pt x="11892" y="5976"/>
                </a:lnTo>
                <a:lnTo>
                  <a:pt x="13386" y="5199"/>
                </a:lnTo>
                <a:lnTo>
                  <a:pt x="14162" y="4840"/>
                </a:lnTo>
                <a:lnTo>
                  <a:pt x="14999" y="4542"/>
                </a:lnTo>
                <a:lnTo>
                  <a:pt x="15836" y="4303"/>
                </a:lnTo>
                <a:lnTo>
                  <a:pt x="16672" y="4064"/>
                </a:lnTo>
                <a:lnTo>
                  <a:pt x="17509" y="3884"/>
                </a:lnTo>
                <a:lnTo>
                  <a:pt x="18345" y="3705"/>
                </a:lnTo>
                <a:lnTo>
                  <a:pt x="19242" y="3586"/>
                </a:lnTo>
                <a:lnTo>
                  <a:pt x="20078" y="3526"/>
                </a:lnTo>
                <a:lnTo>
                  <a:pt x="20915" y="3526"/>
                </a:lnTo>
                <a:lnTo>
                  <a:pt x="21751" y="3586"/>
                </a:lnTo>
                <a:lnTo>
                  <a:pt x="22588" y="3705"/>
                </a:lnTo>
                <a:lnTo>
                  <a:pt x="23365" y="3884"/>
                </a:lnTo>
                <a:lnTo>
                  <a:pt x="24082" y="4064"/>
                </a:lnTo>
                <a:lnTo>
                  <a:pt x="24739" y="4303"/>
                </a:lnTo>
                <a:lnTo>
                  <a:pt x="25396" y="4601"/>
                </a:lnTo>
                <a:lnTo>
                  <a:pt x="26054" y="4900"/>
                </a:lnTo>
                <a:lnTo>
                  <a:pt x="26651" y="5259"/>
                </a:lnTo>
                <a:lnTo>
                  <a:pt x="27249" y="5677"/>
                </a:lnTo>
                <a:lnTo>
                  <a:pt x="27846" y="6095"/>
                </a:lnTo>
                <a:lnTo>
                  <a:pt x="28384" y="6514"/>
                </a:lnTo>
                <a:lnTo>
                  <a:pt x="29460" y="7529"/>
                </a:lnTo>
                <a:lnTo>
                  <a:pt x="30416" y="8605"/>
                </a:lnTo>
                <a:lnTo>
                  <a:pt x="31252" y="9740"/>
                </a:lnTo>
                <a:lnTo>
                  <a:pt x="32029" y="10936"/>
                </a:lnTo>
                <a:lnTo>
                  <a:pt x="32806" y="12370"/>
                </a:lnTo>
                <a:lnTo>
                  <a:pt x="33463" y="13804"/>
                </a:lnTo>
                <a:lnTo>
                  <a:pt x="34001" y="15357"/>
                </a:lnTo>
                <a:lnTo>
                  <a:pt x="34240" y="16134"/>
                </a:lnTo>
                <a:lnTo>
                  <a:pt x="34419" y="16911"/>
                </a:lnTo>
                <a:lnTo>
                  <a:pt x="34599" y="17688"/>
                </a:lnTo>
                <a:lnTo>
                  <a:pt x="34659" y="18465"/>
                </a:lnTo>
                <a:lnTo>
                  <a:pt x="34778" y="19241"/>
                </a:lnTo>
                <a:lnTo>
                  <a:pt x="34778" y="20078"/>
                </a:lnTo>
                <a:lnTo>
                  <a:pt x="34718" y="20855"/>
                </a:lnTo>
                <a:lnTo>
                  <a:pt x="34659" y="21691"/>
                </a:lnTo>
                <a:lnTo>
                  <a:pt x="34539" y="22468"/>
                </a:lnTo>
                <a:lnTo>
                  <a:pt x="34419" y="23245"/>
                </a:lnTo>
                <a:lnTo>
                  <a:pt x="34180" y="23962"/>
                </a:lnTo>
                <a:lnTo>
                  <a:pt x="33941" y="24619"/>
                </a:lnTo>
                <a:lnTo>
                  <a:pt x="33702" y="25277"/>
                </a:lnTo>
                <a:lnTo>
                  <a:pt x="33404" y="25934"/>
                </a:lnTo>
                <a:lnTo>
                  <a:pt x="33045" y="26532"/>
                </a:lnTo>
                <a:lnTo>
                  <a:pt x="32687" y="27189"/>
                </a:lnTo>
                <a:lnTo>
                  <a:pt x="31850" y="28324"/>
                </a:lnTo>
                <a:lnTo>
                  <a:pt x="30894" y="29519"/>
                </a:lnTo>
                <a:lnTo>
                  <a:pt x="29878" y="30595"/>
                </a:lnTo>
                <a:lnTo>
                  <a:pt x="29400" y="31013"/>
                </a:lnTo>
                <a:lnTo>
                  <a:pt x="29161" y="31252"/>
                </a:lnTo>
                <a:lnTo>
                  <a:pt x="28982" y="31491"/>
                </a:lnTo>
                <a:lnTo>
                  <a:pt x="28683" y="31910"/>
                </a:lnTo>
                <a:lnTo>
                  <a:pt x="28563" y="32149"/>
                </a:lnTo>
                <a:lnTo>
                  <a:pt x="28623" y="32208"/>
                </a:lnTo>
                <a:lnTo>
                  <a:pt x="28683" y="32149"/>
                </a:lnTo>
                <a:lnTo>
                  <a:pt x="29639" y="31312"/>
                </a:lnTo>
                <a:lnTo>
                  <a:pt x="30535" y="30416"/>
                </a:lnTo>
                <a:lnTo>
                  <a:pt x="31372" y="29519"/>
                </a:lnTo>
                <a:lnTo>
                  <a:pt x="32149" y="28623"/>
                </a:lnTo>
                <a:lnTo>
                  <a:pt x="32806" y="27607"/>
                </a:lnTo>
                <a:lnTo>
                  <a:pt x="33404" y="26651"/>
                </a:lnTo>
                <a:lnTo>
                  <a:pt x="33941" y="25576"/>
                </a:lnTo>
                <a:lnTo>
                  <a:pt x="34360" y="24560"/>
                </a:lnTo>
                <a:lnTo>
                  <a:pt x="34718" y="23424"/>
                </a:lnTo>
                <a:lnTo>
                  <a:pt x="35017" y="22349"/>
                </a:lnTo>
                <a:lnTo>
                  <a:pt x="35196" y="21213"/>
                </a:lnTo>
                <a:lnTo>
                  <a:pt x="35256" y="20018"/>
                </a:lnTo>
                <a:lnTo>
                  <a:pt x="35256" y="18823"/>
                </a:lnTo>
                <a:lnTo>
                  <a:pt x="35137" y="17628"/>
                </a:lnTo>
                <a:lnTo>
                  <a:pt x="34957" y="16433"/>
                </a:lnTo>
                <a:lnTo>
                  <a:pt x="34599" y="15178"/>
                </a:lnTo>
                <a:lnTo>
                  <a:pt x="34240" y="13983"/>
                </a:lnTo>
                <a:lnTo>
                  <a:pt x="33762" y="12788"/>
                </a:lnTo>
                <a:lnTo>
                  <a:pt x="33224" y="11593"/>
                </a:lnTo>
                <a:lnTo>
                  <a:pt x="32567" y="10457"/>
                </a:lnTo>
                <a:lnTo>
                  <a:pt x="31850" y="9322"/>
                </a:lnTo>
                <a:lnTo>
                  <a:pt x="31133" y="8306"/>
                </a:lnTo>
                <a:lnTo>
                  <a:pt x="30296" y="7290"/>
                </a:lnTo>
                <a:lnTo>
                  <a:pt x="29400" y="6334"/>
                </a:lnTo>
                <a:lnTo>
                  <a:pt x="28444" y="5498"/>
                </a:lnTo>
                <a:lnTo>
                  <a:pt x="27368" y="4781"/>
                </a:lnTo>
                <a:lnTo>
                  <a:pt x="26293" y="4123"/>
                </a:lnTo>
                <a:lnTo>
                  <a:pt x="25157" y="3526"/>
                </a:lnTo>
                <a:lnTo>
                  <a:pt x="23962" y="3108"/>
                </a:lnTo>
                <a:lnTo>
                  <a:pt x="23365" y="2928"/>
                </a:lnTo>
                <a:lnTo>
                  <a:pt x="22767" y="2809"/>
                </a:lnTo>
                <a:lnTo>
                  <a:pt x="22110" y="2749"/>
                </a:lnTo>
                <a:lnTo>
                  <a:pt x="21453" y="2689"/>
                </a:lnTo>
                <a:lnTo>
                  <a:pt x="20795" y="2630"/>
                </a:lnTo>
                <a:close/>
                <a:moveTo>
                  <a:pt x="21094" y="0"/>
                </a:moveTo>
                <a:lnTo>
                  <a:pt x="20915" y="60"/>
                </a:lnTo>
                <a:lnTo>
                  <a:pt x="20855" y="239"/>
                </a:lnTo>
                <a:lnTo>
                  <a:pt x="20855" y="419"/>
                </a:lnTo>
                <a:lnTo>
                  <a:pt x="20915" y="598"/>
                </a:lnTo>
                <a:lnTo>
                  <a:pt x="21034" y="777"/>
                </a:lnTo>
                <a:lnTo>
                  <a:pt x="21273" y="897"/>
                </a:lnTo>
                <a:lnTo>
                  <a:pt x="21453" y="1016"/>
                </a:lnTo>
                <a:lnTo>
                  <a:pt x="22349" y="1255"/>
                </a:lnTo>
                <a:lnTo>
                  <a:pt x="23185" y="1494"/>
                </a:lnTo>
                <a:lnTo>
                  <a:pt x="24022" y="1853"/>
                </a:lnTo>
                <a:lnTo>
                  <a:pt x="24859" y="2152"/>
                </a:lnTo>
                <a:lnTo>
                  <a:pt x="25635" y="2570"/>
                </a:lnTo>
                <a:lnTo>
                  <a:pt x="26412" y="2988"/>
                </a:lnTo>
                <a:lnTo>
                  <a:pt x="27189" y="3406"/>
                </a:lnTo>
                <a:lnTo>
                  <a:pt x="27966" y="3884"/>
                </a:lnTo>
                <a:lnTo>
                  <a:pt x="28683" y="4422"/>
                </a:lnTo>
                <a:lnTo>
                  <a:pt x="29340" y="4900"/>
                </a:lnTo>
                <a:lnTo>
                  <a:pt x="29998" y="5498"/>
                </a:lnTo>
                <a:lnTo>
                  <a:pt x="30655" y="6036"/>
                </a:lnTo>
                <a:lnTo>
                  <a:pt x="31252" y="6633"/>
                </a:lnTo>
                <a:lnTo>
                  <a:pt x="31790" y="7290"/>
                </a:lnTo>
                <a:lnTo>
                  <a:pt x="32328" y="7948"/>
                </a:lnTo>
                <a:lnTo>
                  <a:pt x="32866" y="8605"/>
                </a:lnTo>
                <a:lnTo>
                  <a:pt x="33344" y="9322"/>
                </a:lnTo>
                <a:lnTo>
                  <a:pt x="33822" y="10039"/>
                </a:lnTo>
                <a:lnTo>
                  <a:pt x="34240" y="10756"/>
                </a:lnTo>
                <a:lnTo>
                  <a:pt x="34599" y="11533"/>
                </a:lnTo>
                <a:lnTo>
                  <a:pt x="34957" y="12310"/>
                </a:lnTo>
                <a:lnTo>
                  <a:pt x="35316" y="13087"/>
                </a:lnTo>
                <a:lnTo>
                  <a:pt x="35555" y="13923"/>
                </a:lnTo>
                <a:lnTo>
                  <a:pt x="35794" y="14760"/>
                </a:lnTo>
                <a:lnTo>
                  <a:pt x="35973" y="15596"/>
                </a:lnTo>
                <a:lnTo>
                  <a:pt x="36152" y="16373"/>
                </a:lnTo>
                <a:lnTo>
                  <a:pt x="36272" y="17210"/>
                </a:lnTo>
                <a:lnTo>
                  <a:pt x="36332" y="18106"/>
                </a:lnTo>
                <a:lnTo>
                  <a:pt x="36391" y="18943"/>
                </a:lnTo>
                <a:lnTo>
                  <a:pt x="36391" y="19779"/>
                </a:lnTo>
                <a:lnTo>
                  <a:pt x="36332" y="20676"/>
                </a:lnTo>
                <a:lnTo>
                  <a:pt x="36272" y="21512"/>
                </a:lnTo>
                <a:lnTo>
                  <a:pt x="36152" y="22349"/>
                </a:lnTo>
                <a:lnTo>
                  <a:pt x="36033" y="23185"/>
                </a:lnTo>
                <a:lnTo>
                  <a:pt x="35854" y="24022"/>
                </a:lnTo>
                <a:lnTo>
                  <a:pt x="35615" y="24858"/>
                </a:lnTo>
                <a:lnTo>
                  <a:pt x="35376" y="25695"/>
                </a:lnTo>
                <a:lnTo>
                  <a:pt x="35077" y="26532"/>
                </a:lnTo>
                <a:lnTo>
                  <a:pt x="34778" y="27308"/>
                </a:lnTo>
                <a:lnTo>
                  <a:pt x="34419" y="28085"/>
                </a:lnTo>
                <a:lnTo>
                  <a:pt x="34061" y="28862"/>
                </a:lnTo>
                <a:lnTo>
                  <a:pt x="33583" y="29579"/>
                </a:lnTo>
                <a:lnTo>
                  <a:pt x="33165" y="30296"/>
                </a:lnTo>
                <a:lnTo>
                  <a:pt x="32687" y="31013"/>
                </a:lnTo>
                <a:lnTo>
                  <a:pt x="32149" y="31671"/>
                </a:lnTo>
                <a:lnTo>
                  <a:pt x="31611" y="32268"/>
                </a:lnTo>
                <a:lnTo>
                  <a:pt x="31013" y="32866"/>
                </a:lnTo>
                <a:lnTo>
                  <a:pt x="30416" y="33463"/>
                </a:lnTo>
                <a:lnTo>
                  <a:pt x="29759" y="34001"/>
                </a:lnTo>
                <a:lnTo>
                  <a:pt x="29101" y="34479"/>
                </a:lnTo>
                <a:lnTo>
                  <a:pt x="28384" y="34957"/>
                </a:lnTo>
                <a:lnTo>
                  <a:pt x="27667" y="35375"/>
                </a:lnTo>
                <a:lnTo>
                  <a:pt x="26890" y="35734"/>
                </a:lnTo>
                <a:lnTo>
                  <a:pt x="26054" y="36092"/>
                </a:lnTo>
                <a:lnTo>
                  <a:pt x="25277" y="36331"/>
                </a:lnTo>
                <a:lnTo>
                  <a:pt x="24381" y="36571"/>
                </a:lnTo>
                <a:lnTo>
                  <a:pt x="23484" y="36810"/>
                </a:lnTo>
                <a:lnTo>
                  <a:pt x="22588" y="36929"/>
                </a:lnTo>
                <a:lnTo>
                  <a:pt x="21632" y="37049"/>
                </a:lnTo>
                <a:lnTo>
                  <a:pt x="20676" y="37108"/>
                </a:lnTo>
                <a:lnTo>
                  <a:pt x="19720" y="37168"/>
                </a:lnTo>
                <a:lnTo>
                  <a:pt x="18704" y="37108"/>
                </a:lnTo>
                <a:lnTo>
                  <a:pt x="17748" y="37049"/>
                </a:lnTo>
                <a:lnTo>
                  <a:pt x="16732" y="36989"/>
                </a:lnTo>
                <a:lnTo>
                  <a:pt x="15776" y="36869"/>
                </a:lnTo>
                <a:lnTo>
                  <a:pt x="14760" y="36690"/>
                </a:lnTo>
                <a:lnTo>
                  <a:pt x="13804" y="36451"/>
                </a:lnTo>
                <a:lnTo>
                  <a:pt x="12848" y="36212"/>
                </a:lnTo>
                <a:lnTo>
                  <a:pt x="11892" y="35913"/>
                </a:lnTo>
                <a:lnTo>
                  <a:pt x="10995" y="35555"/>
                </a:lnTo>
                <a:lnTo>
                  <a:pt x="10039" y="35136"/>
                </a:lnTo>
                <a:lnTo>
                  <a:pt x="9143" y="34718"/>
                </a:lnTo>
                <a:lnTo>
                  <a:pt x="8306" y="34300"/>
                </a:lnTo>
                <a:lnTo>
                  <a:pt x="7470" y="33762"/>
                </a:lnTo>
                <a:lnTo>
                  <a:pt x="6693" y="33224"/>
                </a:lnTo>
                <a:lnTo>
                  <a:pt x="5916" y="32686"/>
                </a:lnTo>
                <a:lnTo>
                  <a:pt x="5199" y="32089"/>
                </a:lnTo>
                <a:lnTo>
                  <a:pt x="4542" y="31432"/>
                </a:lnTo>
                <a:lnTo>
                  <a:pt x="3885" y="30714"/>
                </a:lnTo>
                <a:lnTo>
                  <a:pt x="3347" y="29997"/>
                </a:lnTo>
                <a:lnTo>
                  <a:pt x="2809" y="29221"/>
                </a:lnTo>
                <a:lnTo>
                  <a:pt x="2331" y="28384"/>
                </a:lnTo>
                <a:lnTo>
                  <a:pt x="1913" y="27547"/>
                </a:lnTo>
                <a:lnTo>
                  <a:pt x="1554" y="26711"/>
                </a:lnTo>
                <a:lnTo>
                  <a:pt x="1255" y="25755"/>
                </a:lnTo>
                <a:lnTo>
                  <a:pt x="1076" y="24799"/>
                </a:lnTo>
                <a:lnTo>
                  <a:pt x="956" y="23843"/>
                </a:lnTo>
                <a:lnTo>
                  <a:pt x="837" y="22767"/>
                </a:lnTo>
                <a:lnTo>
                  <a:pt x="837" y="21751"/>
                </a:lnTo>
                <a:lnTo>
                  <a:pt x="897" y="20735"/>
                </a:lnTo>
                <a:lnTo>
                  <a:pt x="1016" y="19660"/>
                </a:lnTo>
                <a:lnTo>
                  <a:pt x="1196" y="18644"/>
                </a:lnTo>
                <a:lnTo>
                  <a:pt x="1375" y="17628"/>
                </a:lnTo>
                <a:lnTo>
                  <a:pt x="1674" y="16553"/>
                </a:lnTo>
                <a:lnTo>
                  <a:pt x="1972" y="15596"/>
                </a:lnTo>
                <a:lnTo>
                  <a:pt x="2331" y="14581"/>
                </a:lnTo>
                <a:lnTo>
                  <a:pt x="2749" y="13625"/>
                </a:lnTo>
                <a:lnTo>
                  <a:pt x="3167" y="12668"/>
                </a:lnTo>
                <a:lnTo>
                  <a:pt x="3705" y="11712"/>
                </a:lnTo>
                <a:lnTo>
                  <a:pt x="4243" y="10816"/>
                </a:lnTo>
                <a:lnTo>
                  <a:pt x="4781" y="9920"/>
                </a:lnTo>
                <a:lnTo>
                  <a:pt x="5438" y="9083"/>
                </a:lnTo>
                <a:lnTo>
                  <a:pt x="6095" y="8306"/>
                </a:lnTo>
                <a:lnTo>
                  <a:pt x="6813" y="7529"/>
                </a:lnTo>
                <a:lnTo>
                  <a:pt x="7530" y="6812"/>
                </a:lnTo>
                <a:lnTo>
                  <a:pt x="8306" y="6155"/>
                </a:lnTo>
                <a:lnTo>
                  <a:pt x="9143" y="5558"/>
                </a:lnTo>
                <a:lnTo>
                  <a:pt x="9980" y="4960"/>
                </a:lnTo>
                <a:lnTo>
                  <a:pt x="10816" y="4422"/>
                </a:lnTo>
                <a:lnTo>
                  <a:pt x="11712" y="3944"/>
                </a:lnTo>
                <a:lnTo>
                  <a:pt x="12669" y="3526"/>
                </a:lnTo>
                <a:lnTo>
                  <a:pt x="13625" y="3108"/>
                </a:lnTo>
                <a:lnTo>
                  <a:pt x="14640" y="2809"/>
                </a:lnTo>
                <a:lnTo>
                  <a:pt x="15656" y="2510"/>
                </a:lnTo>
                <a:lnTo>
                  <a:pt x="16672" y="2271"/>
                </a:lnTo>
                <a:lnTo>
                  <a:pt x="17748" y="2092"/>
                </a:lnTo>
                <a:lnTo>
                  <a:pt x="19959" y="1972"/>
                </a:lnTo>
                <a:lnTo>
                  <a:pt x="21273" y="1912"/>
                </a:lnTo>
                <a:lnTo>
                  <a:pt x="21751" y="1853"/>
                </a:lnTo>
                <a:lnTo>
                  <a:pt x="21871" y="1793"/>
                </a:lnTo>
                <a:lnTo>
                  <a:pt x="21871" y="1673"/>
                </a:lnTo>
                <a:lnTo>
                  <a:pt x="21811" y="1614"/>
                </a:lnTo>
                <a:lnTo>
                  <a:pt x="21453" y="1554"/>
                </a:lnTo>
                <a:lnTo>
                  <a:pt x="20915" y="1494"/>
                </a:lnTo>
                <a:lnTo>
                  <a:pt x="20198" y="1494"/>
                </a:lnTo>
                <a:lnTo>
                  <a:pt x="19301" y="1554"/>
                </a:lnTo>
                <a:lnTo>
                  <a:pt x="18286" y="1614"/>
                </a:lnTo>
                <a:lnTo>
                  <a:pt x="17150" y="1793"/>
                </a:lnTo>
                <a:lnTo>
                  <a:pt x="15955" y="2032"/>
                </a:lnTo>
                <a:lnTo>
                  <a:pt x="14700" y="2331"/>
                </a:lnTo>
                <a:lnTo>
                  <a:pt x="13386" y="2689"/>
                </a:lnTo>
                <a:lnTo>
                  <a:pt x="12071" y="3167"/>
                </a:lnTo>
                <a:lnTo>
                  <a:pt x="10816" y="3705"/>
                </a:lnTo>
                <a:lnTo>
                  <a:pt x="9561" y="4303"/>
                </a:lnTo>
                <a:lnTo>
                  <a:pt x="8426" y="5080"/>
                </a:lnTo>
                <a:lnTo>
                  <a:pt x="7888" y="5438"/>
                </a:lnTo>
                <a:lnTo>
                  <a:pt x="7350" y="5856"/>
                </a:lnTo>
                <a:lnTo>
                  <a:pt x="6872" y="6334"/>
                </a:lnTo>
                <a:lnTo>
                  <a:pt x="6454" y="6812"/>
                </a:lnTo>
                <a:lnTo>
                  <a:pt x="5677" y="7768"/>
                </a:lnTo>
                <a:lnTo>
                  <a:pt x="4900" y="8725"/>
                </a:lnTo>
                <a:lnTo>
                  <a:pt x="4243" y="9800"/>
                </a:lnTo>
                <a:lnTo>
                  <a:pt x="3526" y="10816"/>
                </a:lnTo>
                <a:lnTo>
                  <a:pt x="2928" y="11951"/>
                </a:lnTo>
                <a:lnTo>
                  <a:pt x="2331" y="13087"/>
                </a:lnTo>
                <a:lnTo>
                  <a:pt x="1793" y="14222"/>
                </a:lnTo>
                <a:lnTo>
                  <a:pt x="1315" y="15417"/>
                </a:lnTo>
                <a:lnTo>
                  <a:pt x="956" y="16612"/>
                </a:lnTo>
                <a:lnTo>
                  <a:pt x="598" y="17867"/>
                </a:lnTo>
                <a:lnTo>
                  <a:pt x="299" y="19062"/>
                </a:lnTo>
                <a:lnTo>
                  <a:pt x="120" y="20317"/>
                </a:lnTo>
                <a:lnTo>
                  <a:pt x="0" y="21512"/>
                </a:lnTo>
                <a:lnTo>
                  <a:pt x="0" y="22767"/>
                </a:lnTo>
                <a:lnTo>
                  <a:pt x="0" y="23962"/>
                </a:lnTo>
                <a:lnTo>
                  <a:pt x="180" y="25217"/>
                </a:lnTo>
                <a:lnTo>
                  <a:pt x="419" y="26412"/>
                </a:lnTo>
                <a:lnTo>
                  <a:pt x="777" y="27607"/>
                </a:lnTo>
                <a:lnTo>
                  <a:pt x="1255" y="28743"/>
                </a:lnTo>
                <a:lnTo>
                  <a:pt x="1853" y="29758"/>
                </a:lnTo>
                <a:lnTo>
                  <a:pt x="2510" y="30774"/>
                </a:lnTo>
                <a:lnTo>
                  <a:pt x="3227" y="31730"/>
                </a:lnTo>
                <a:lnTo>
                  <a:pt x="4064" y="32627"/>
                </a:lnTo>
                <a:lnTo>
                  <a:pt x="4900" y="33403"/>
                </a:lnTo>
                <a:lnTo>
                  <a:pt x="5856" y="34180"/>
                </a:lnTo>
                <a:lnTo>
                  <a:pt x="6872" y="34897"/>
                </a:lnTo>
                <a:lnTo>
                  <a:pt x="7948" y="35555"/>
                </a:lnTo>
                <a:lnTo>
                  <a:pt x="9083" y="36092"/>
                </a:lnTo>
                <a:lnTo>
                  <a:pt x="10219" y="36630"/>
                </a:lnTo>
                <a:lnTo>
                  <a:pt x="11414" y="37049"/>
                </a:lnTo>
                <a:lnTo>
                  <a:pt x="12609" y="37407"/>
                </a:lnTo>
                <a:lnTo>
                  <a:pt x="13864" y="37766"/>
                </a:lnTo>
                <a:lnTo>
                  <a:pt x="15119" y="38005"/>
                </a:lnTo>
                <a:lnTo>
                  <a:pt x="16433" y="38184"/>
                </a:lnTo>
                <a:lnTo>
                  <a:pt x="17688" y="38303"/>
                </a:lnTo>
                <a:lnTo>
                  <a:pt x="20257" y="38303"/>
                </a:lnTo>
                <a:lnTo>
                  <a:pt x="21512" y="38184"/>
                </a:lnTo>
                <a:lnTo>
                  <a:pt x="22767" y="38064"/>
                </a:lnTo>
                <a:lnTo>
                  <a:pt x="24022" y="37825"/>
                </a:lnTo>
                <a:lnTo>
                  <a:pt x="25217" y="37467"/>
                </a:lnTo>
                <a:lnTo>
                  <a:pt x="26353" y="37108"/>
                </a:lnTo>
                <a:lnTo>
                  <a:pt x="27488" y="36630"/>
                </a:lnTo>
                <a:lnTo>
                  <a:pt x="28563" y="36092"/>
                </a:lnTo>
                <a:lnTo>
                  <a:pt x="29579" y="35495"/>
                </a:lnTo>
                <a:lnTo>
                  <a:pt x="30595" y="34838"/>
                </a:lnTo>
                <a:lnTo>
                  <a:pt x="31491" y="34061"/>
                </a:lnTo>
                <a:lnTo>
                  <a:pt x="32328" y="33224"/>
                </a:lnTo>
                <a:lnTo>
                  <a:pt x="33165" y="32268"/>
                </a:lnTo>
                <a:lnTo>
                  <a:pt x="33882" y="31252"/>
                </a:lnTo>
                <a:lnTo>
                  <a:pt x="34599" y="30177"/>
                </a:lnTo>
                <a:lnTo>
                  <a:pt x="35196" y="29041"/>
                </a:lnTo>
                <a:lnTo>
                  <a:pt x="35734" y="27906"/>
                </a:lnTo>
                <a:lnTo>
                  <a:pt x="36212" y="26711"/>
                </a:lnTo>
                <a:lnTo>
                  <a:pt x="36630" y="25516"/>
                </a:lnTo>
                <a:lnTo>
                  <a:pt x="36929" y="24261"/>
                </a:lnTo>
                <a:lnTo>
                  <a:pt x="37168" y="23006"/>
                </a:lnTo>
                <a:lnTo>
                  <a:pt x="37347" y="21751"/>
                </a:lnTo>
                <a:lnTo>
                  <a:pt x="37467" y="20496"/>
                </a:lnTo>
                <a:lnTo>
                  <a:pt x="37467" y="19241"/>
                </a:lnTo>
                <a:lnTo>
                  <a:pt x="37407" y="17927"/>
                </a:lnTo>
                <a:lnTo>
                  <a:pt x="37288" y="16672"/>
                </a:lnTo>
                <a:lnTo>
                  <a:pt x="37108" y="15417"/>
                </a:lnTo>
                <a:lnTo>
                  <a:pt x="36810" y="14162"/>
                </a:lnTo>
                <a:lnTo>
                  <a:pt x="36571" y="13385"/>
                </a:lnTo>
                <a:lnTo>
                  <a:pt x="36272" y="12609"/>
                </a:lnTo>
                <a:lnTo>
                  <a:pt x="35973" y="11832"/>
                </a:lnTo>
                <a:lnTo>
                  <a:pt x="35615" y="11055"/>
                </a:lnTo>
                <a:lnTo>
                  <a:pt x="35256" y="10338"/>
                </a:lnTo>
                <a:lnTo>
                  <a:pt x="34898" y="9621"/>
                </a:lnTo>
                <a:lnTo>
                  <a:pt x="34001" y="8187"/>
                </a:lnTo>
                <a:lnTo>
                  <a:pt x="32985" y="6872"/>
                </a:lnTo>
                <a:lnTo>
                  <a:pt x="31850" y="5677"/>
                </a:lnTo>
                <a:lnTo>
                  <a:pt x="30655" y="4542"/>
                </a:lnTo>
                <a:lnTo>
                  <a:pt x="29340" y="3526"/>
                </a:lnTo>
                <a:lnTo>
                  <a:pt x="28085" y="2630"/>
                </a:lnTo>
                <a:lnTo>
                  <a:pt x="26771" y="1912"/>
                </a:lnTo>
                <a:lnTo>
                  <a:pt x="25396" y="1255"/>
                </a:lnTo>
                <a:lnTo>
                  <a:pt x="23962" y="717"/>
                </a:lnTo>
                <a:lnTo>
                  <a:pt x="22648" y="299"/>
                </a:lnTo>
                <a:lnTo>
                  <a:pt x="2133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rot="-548659">
            <a:off x="8625706" y="4038279"/>
            <a:ext cx="765854" cy="573511"/>
          </a:xfrm>
          <a:custGeom>
            <a:avLst/>
            <a:gdLst/>
            <a:ahLst/>
            <a:cxnLst/>
            <a:rect l="l" t="t" r="r" b="b"/>
            <a:pathLst>
              <a:path w="38304" h="28684" extrusionOk="0">
                <a:moveTo>
                  <a:pt x="33404" y="2690"/>
                </a:moveTo>
                <a:lnTo>
                  <a:pt x="34061" y="5200"/>
                </a:lnTo>
                <a:lnTo>
                  <a:pt x="34778" y="7769"/>
                </a:lnTo>
                <a:lnTo>
                  <a:pt x="35017" y="9084"/>
                </a:lnTo>
                <a:lnTo>
                  <a:pt x="35256" y="10398"/>
                </a:lnTo>
                <a:lnTo>
                  <a:pt x="35316" y="11713"/>
                </a:lnTo>
                <a:lnTo>
                  <a:pt x="35316" y="12370"/>
                </a:lnTo>
                <a:lnTo>
                  <a:pt x="35316" y="12968"/>
                </a:lnTo>
                <a:lnTo>
                  <a:pt x="33344" y="12251"/>
                </a:lnTo>
                <a:lnTo>
                  <a:pt x="31313" y="11593"/>
                </a:lnTo>
                <a:lnTo>
                  <a:pt x="29281" y="10996"/>
                </a:lnTo>
                <a:lnTo>
                  <a:pt x="27249" y="10458"/>
                </a:lnTo>
                <a:lnTo>
                  <a:pt x="25277" y="9861"/>
                </a:lnTo>
                <a:lnTo>
                  <a:pt x="23186" y="9323"/>
                </a:lnTo>
                <a:lnTo>
                  <a:pt x="22170" y="9084"/>
                </a:lnTo>
                <a:lnTo>
                  <a:pt x="21094" y="8904"/>
                </a:lnTo>
                <a:lnTo>
                  <a:pt x="20079" y="8785"/>
                </a:lnTo>
                <a:lnTo>
                  <a:pt x="19063" y="8665"/>
                </a:lnTo>
                <a:lnTo>
                  <a:pt x="26233" y="5678"/>
                </a:lnTo>
                <a:lnTo>
                  <a:pt x="33404" y="2690"/>
                </a:lnTo>
                <a:close/>
                <a:moveTo>
                  <a:pt x="17330" y="9442"/>
                </a:moveTo>
                <a:lnTo>
                  <a:pt x="17330" y="9502"/>
                </a:lnTo>
                <a:lnTo>
                  <a:pt x="17270" y="9622"/>
                </a:lnTo>
                <a:lnTo>
                  <a:pt x="17091" y="9980"/>
                </a:lnTo>
                <a:lnTo>
                  <a:pt x="16493" y="10936"/>
                </a:lnTo>
                <a:lnTo>
                  <a:pt x="15358" y="12490"/>
                </a:lnTo>
                <a:lnTo>
                  <a:pt x="14223" y="14342"/>
                </a:lnTo>
                <a:lnTo>
                  <a:pt x="13147" y="16195"/>
                </a:lnTo>
                <a:lnTo>
                  <a:pt x="10996" y="19959"/>
                </a:lnTo>
                <a:lnTo>
                  <a:pt x="10697" y="20676"/>
                </a:lnTo>
                <a:lnTo>
                  <a:pt x="10338" y="21513"/>
                </a:lnTo>
                <a:lnTo>
                  <a:pt x="9920" y="22349"/>
                </a:lnTo>
                <a:lnTo>
                  <a:pt x="9741" y="22708"/>
                </a:lnTo>
                <a:lnTo>
                  <a:pt x="9502" y="22947"/>
                </a:lnTo>
                <a:lnTo>
                  <a:pt x="9263" y="23126"/>
                </a:lnTo>
                <a:lnTo>
                  <a:pt x="8964" y="23186"/>
                </a:lnTo>
                <a:lnTo>
                  <a:pt x="8665" y="23186"/>
                </a:lnTo>
                <a:lnTo>
                  <a:pt x="8367" y="23126"/>
                </a:lnTo>
                <a:lnTo>
                  <a:pt x="8068" y="23007"/>
                </a:lnTo>
                <a:lnTo>
                  <a:pt x="7709" y="22827"/>
                </a:lnTo>
                <a:lnTo>
                  <a:pt x="6992" y="22349"/>
                </a:lnTo>
                <a:lnTo>
                  <a:pt x="6275" y="21812"/>
                </a:lnTo>
                <a:lnTo>
                  <a:pt x="5618" y="21274"/>
                </a:lnTo>
                <a:lnTo>
                  <a:pt x="4602" y="20318"/>
                </a:lnTo>
                <a:lnTo>
                  <a:pt x="3945" y="19660"/>
                </a:lnTo>
                <a:lnTo>
                  <a:pt x="3347" y="19003"/>
                </a:lnTo>
                <a:lnTo>
                  <a:pt x="2750" y="18286"/>
                </a:lnTo>
                <a:lnTo>
                  <a:pt x="2272" y="17509"/>
                </a:lnTo>
                <a:lnTo>
                  <a:pt x="2032" y="17031"/>
                </a:lnTo>
                <a:lnTo>
                  <a:pt x="1913" y="16673"/>
                </a:lnTo>
                <a:lnTo>
                  <a:pt x="1853" y="16493"/>
                </a:lnTo>
                <a:lnTo>
                  <a:pt x="1913" y="16314"/>
                </a:lnTo>
                <a:lnTo>
                  <a:pt x="1973" y="16195"/>
                </a:lnTo>
                <a:lnTo>
                  <a:pt x="2092" y="16015"/>
                </a:lnTo>
                <a:lnTo>
                  <a:pt x="2331" y="15836"/>
                </a:lnTo>
                <a:lnTo>
                  <a:pt x="2570" y="15657"/>
                </a:lnTo>
                <a:lnTo>
                  <a:pt x="3228" y="15418"/>
                </a:lnTo>
                <a:lnTo>
                  <a:pt x="4542" y="14999"/>
                </a:lnTo>
                <a:lnTo>
                  <a:pt x="17330" y="9442"/>
                </a:lnTo>
                <a:close/>
                <a:moveTo>
                  <a:pt x="18107" y="9263"/>
                </a:moveTo>
                <a:lnTo>
                  <a:pt x="18286" y="9323"/>
                </a:lnTo>
                <a:lnTo>
                  <a:pt x="18824" y="9382"/>
                </a:lnTo>
                <a:lnTo>
                  <a:pt x="20437" y="9622"/>
                </a:lnTo>
                <a:lnTo>
                  <a:pt x="21991" y="9920"/>
                </a:lnTo>
                <a:lnTo>
                  <a:pt x="23724" y="10219"/>
                </a:lnTo>
                <a:lnTo>
                  <a:pt x="25516" y="10637"/>
                </a:lnTo>
                <a:lnTo>
                  <a:pt x="27249" y="11115"/>
                </a:lnTo>
                <a:lnTo>
                  <a:pt x="28922" y="11593"/>
                </a:lnTo>
                <a:lnTo>
                  <a:pt x="32388" y="12669"/>
                </a:lnTo>
                <a:lnTo>
                  <a:pt x="33046" y="12908"/>
                </a:lnTo>
                <a:lnTo>
                  <a:pt x="33822" y="13267"/>
                </a:lnTo>
                <a:lnTo>
                  <a:pt x="34599" y="13446"/>
                </a:lnTo>
                <a:lnTo>
                  <a:pt x="34958" y="13506"/>
                </a:lnTo>
                <a:lnTo>
                  <a:pt x="35256" y="13506"/>
                </a:lnTo>
                <a:lnTo>
                  <a:pt x="35137" y="14043"/>
                </a:lnTo>
                <a:lnTo>
                  <a:pt x="34958" y="14641"/>
                </a:lnTo>
                <a:lnTo>
                  <a:pt x="34539" y="15776"/>
                </a:lnTo>
                <a:lnTo>
                  <a:pt x="34061" y="16852"/>
                </a:lnTo>
                <a:lnTo>
                  <a:pt x="33404" y="17868"/>
                </a:lnTo>
                <a:lnTo>
                  <a:pt x="32687" y="18884"/>
                </a:lnTo>
                <a:lnTo>
                  <a:pt x="31850" y="19780"/>
                </a:lnTo>
                <a:lnTo>
                  <a:pt x="30954" y="20676"/>
                </a:lnTo>
                <a:lnTo>
                  <a:pt x="29938" y="21453"/>
                </a:lnTo>
                <a:lnTo>
                  <a:pt x="28922" y="22230"/>
                </a:lnTo>
                <a:lnTo>
                  <a:pt x="27847" y="22887"/>
                </a:lnTo>
                <a:lnTo>
                  <a:pt x="26711" y="23544"/>
                </a:lnTo>
                <a:lnTo>
                  <a:pt x="25576" y="24082"/>
                </a:lnTo>
                <a:lnTo>
                  <a:pt x="24441" y="24501"/>
                </a:lnTo>
                <a:lnTo>
                  <a:pt x="23305" y="24919"/>
                </a:lnTo>
                <a:lnTo>
                  <a:pt x="22170" y="25218"/>
                </a:lnTo>
                <a:lnTo>
                  <a:pt x="21035" y="25457"/>
                </a:lnTo>
                <a:lnTo>
                  <a:pt x="21035" y="25457"/>
                </a:lnTo>
                <a:lnTo>
                  <a:pt x="21094" y="25277"/>
                </a:lnTo>
                <a:lnTo>
                  <a:pt x="21035" y="25098"/>
                </a:lnTo>
                <a:lnTo>
                  <a:pt x="20915" y="24979"/>
                </a:lnTo>
                <a:lnTo>
                  <a:pt x="20796" y="25038"/>
                </a:lnTo>
                <a:lnTo>
                  <a:pt x="20736" y="25038"/>
                </a:lnTo>
                <a:lnTo>
                  <a:pt x="20796" y="24919"/>
                </a:lnTo>
                <a:lnTo>
                  <a:pt x="20796" y="24680"/>
                </a:lnTo>
                <a:lnTo>
                  <a:pt x="20736" y="23963"/>
                </a:lnTo>
                <a:lnTo>
                  <a:pt x="20497" y="22887"/>
                </a:lnTo>
                <a:lnTo>
                  <a:pt x="20198" y="21752"/>
                </a:lnTo>
                <a:lnTo>
                  <a:pt x="19541" y="19421"/>
                </a:lnTo>
                <a:lnTo>
                  <a:pt x="19123" y="18107"/>
                </a:lnTo>
                <a:lnTo>
                  <a:pt x="18704" y="16195"/>
                </a:lnTo>
                <a:lnTo>
                  <a:pt x="18346" y="14282"/>
                </a:lnTo>
                <a:lnTo>
                  <a:pt x="18107" y="12370"/>
                </a:lnTo>
                <a:lnTo>
                  <a:pt x="17987" y="10458"/>
                </a:lnTo>
                <a:lnTo>
                  <a:pt x="19003" y="11713"/>
                </a:lnTo>
                <a:lnTo>
                  <a:pt x="20138" y="13028"/>
                </a:lnTo>
                <a:lnTo>
                  <a:pt x="21274" y="14223"/>
                </a:lnTo>
                <a:lnTo>
                  <a:pt x="22529" y="15418"/>
                </a:lnTo>
                <a:lnTo>
                  <a:pt x="23783" y="16613"/>
                </a:lnTo>
                <a:lnTo>
                  <a:pt x="25038" y="17688"/>
                </a:lnTo>
                <a:lnTo>
                  <a:pt x="26353" y="18764"/>
                </a:lnTo>
                <a:lnTo>
                  <a:pt x="27668" y="19840"/>
                </a:lnTo>
                <a:lnTo>
                  <a:pt x="28146" y="20198"/>
                </a:lnTo>
                <a:lnTo>
                  <a:pt x="28803" y="20736"/>
                </a:lnTo>
                <a:lnTo>
                  <a:pt x="29161" y="20915"/>
                </a:lnTo>
                <a:lnTo>
                  <a:pt x="29520" y="21095"/>
                </a:lnTo>
                <a:lnTo>
                  <a:pt x="29819" y="21095"/>
                </a:lnTo>
                <a:lnTo>
                  <a:pt x="29938" y="21035"/>
                </a:lnTo>
                <a:lnTo>
                  <a:pt x="29998" y="20975"/>
                </a:lnTo>
                <a:lnTo>
                  <a:pt x="30058" y="20855"/>
                </a:lnTo>
                <a:lnTo>
                  <a:pt x="30058" y="20736"/>
                </a:lnTo>
                <a:lnTo>
                  <a:pt x="29998" y="20437"/>
                </a:lnTo>
                <a:lnTo>
                  <a:pt x="29759" y="20198"/>
                </a:lnTo>
                <a:lnTo>
                  <a:pt x="29460" y="19899"/>
                </a:lnTo>
                <a:lnTo>
                  <a:pt x="28743" y="19421"/>
                </a:lnTo>
                <a:lnTo>
                  <a:pt x="28265" y="19123"/>
                </a:lnTo>
                <a:lnTo>
                  <a:pt x="26950" y="18107"/>
                </a:lnTo>
                <a:lnTo>
                  <a:pt x="25636" y="17091"/>
                </a:lnTo>
                <a:lnTo>
                  <a:pt x="24321" y="16015"/>
                </a:lnTo>
                <a:lnTo>
                  <a:pt x="23066" y="14880"/>
                </a:lnTo>
                <a:lnTo>
                  <a:pt x="21871" y="13745"/>
                </a:lnTo>
                <a:lnTo>
                  <a:pt x="20676" y="12550"/>
                </a:lnTo>
                <a:lnTo>
                  <a:pt x="19481" y="11295"/>
                </a:lnTo>
                <a:lnTo>
                  <a:pt x="18943" y="10697"/>
                </a:lnTo>
                <a:lnTo>
                  <a:pt x="18465" y="10040"/>
                </a:lnTo>
                <a:lnTo>
                  <a:pt x="18047" y="9502"/>
                </a:lnTo>
                <a:lnTo>
                  <a:pt x="17987" y="9382"/>
                </a:lnTo>
                <a:lnTo>
                  <a:pt x="17987" y="9263"/>
                </a:lnTo>
                <a:close/>
                <a:moveTo>
                  <a:pt x="17509" y="9861"/>
                </a:moveTo>
                <a:lnTo>
                  <a:pt x="17390" y="10876"/>
                </a:lnTo>
                <a:lnTo>
                  <a:pt x="17390" y="11832"/>
                </a:lnTo>
                <a:lnTo>
                  <a:pt x="17390" y="12848"/>
                </a:lnTo>
                <a:lnTo>
                  <a:pt x="17509" y="13804"/>
                </a:lnTo>
                <a:lnTo>
                  <a:pt x="17629" y="14820"/>
                </a:lnTo>
                <a:lnTo>
                  <a:pt x="17808" y="15776"/>
                </a:lnTo>
                <a:lnTo>
                  <a:pt x="18286" y="17748"/>
                </a:lnTo>
                <a:lnTo>
                  <a:pt x="19302" y="21692"/>
                </a:lnTo>
                <a:lnTo>
                  <a:pt x="19780" y="23604"/>
                </a:lnTo>
                <a:lnTo>
                  <a:pt x="19959" y="24620"/>
                </a:lnTo>
                <a:lnTo>
                  <a:pt x="20138" y="25576"/>
                </a:lnTo>
                <a:lnTo>
                  <a:pt x="18764" y="25696"/>
                </a:lnTo>
                <a:lnTo>
                  <a:pt x="17449" y="25696"/>
                </a:lnTo>
                <a:lnTo>
                  <a:pt x="16135" y="25576"/>
                </a:lnTo>
                <a:lnTo>
                  <a:pt x="14820" y="25457"/>
                </a:lnTo>
                <a:lnTo>
                  <a:pt x="13506" y="25158"/>
                </a:lnTo>
                <a:lnTo>
                  <a:pt x="12191" y="24799"/>
                </a:lnTo>
                <a:lnTo>
                  <a:pt x="10936" y="24321"/>
                </a:lnTo>
                <a:lnTo>
                  <a:pt x="9741" y="23843"/>
                </a:lnTo>
                <a:lnTo>
                  <a:pt x="9980" y="23544"/>
                </a:lnTo>
                <a:lnTo>
                  <a:pt x="10219" y="23186"/>
                </a:lnTo>
                <a:lnTo>
                  <a:pt x="10637" y="22409"/>
                </a:lnTo>
                <a:lnTo>
                  <a:pt x="10996" y="21573"/>
                </a:lnTo>
                <a:lnTo>
                  <a:pt x="11354" y="20855"/>
                </a:lnTo>
                <a:lnTo>
                  <a:pt x="13386" y="17031"/>
                </a:lnTo>
                <a:lnTo>
                  <a:pt x="15418" y="13446"/>
                </a:lnTo>
                <a:lnTo>
                  <a:pt x="17509" y="9861"/>
                </a:lnTo>
                <a:close/>
                <a:moveTo>
                  <a:pt x="35256" y="1973"/>
                </a:moveTo>
                <a:lnTo>
                  <a:pt x="35735" y="3228"/>
                </a:lnTo>
                <a:lnTo>
                  <a:pt x="36213" y="4542"/>
                </a:lnTo>
                <a:lnTo>
                  <a:pt x="36631" y="5857"/>
                </a:lnTo>
                <a:lnTo>
                  <a:pt x="36989" y="7231"/>
                </a:lnTo>
                <a:lnTo>
                  <a:pt x="37228" y="8546"/>
                </a:lnTo>
                <a:lnTo>
                  <a:pt x="37408" y="9920"/>
                </a:lnTo>
                <a:lnTo>
                  <a:pt x="37467" y="11295"/>
                </a:lnTo>
                <a:lnTo>
                  <a:pt x="37348" y="12729"/>
                </a:lnTo>
                <a:lnTo>
                  <a:pt x="37288" y="13386"/>
                </a:lnTo>
                <a:lnTo>
                  <a:pt x="37169" y="14043"/>
                </a:lnTo>
                <a:lnTo>
                  <a:pt x="36989" y="14760"/>
                </a:lnTo>
                <a:lnTo>
                  <a:pt x="36750" y="15418"/>
                </a:lnTo>
                <a:lnTo>
                  <a:pt x="36511" y="16075"/>
                </a:lnTo>
                <a:lnTo>
                  <a:pt x="36213" y="16732"/>
                </a:lnTo>
                <a:lnTo>
                  <a:pt x="35495" y="17987"/>
                </a:lnTo>
                <a:lnTo>
                  <a:pt x="34659" y="19182"/>
                </a:lnTo>
                <a:lnTo>
                  <a:pt x="33763" y="20377"/>
                </a:lnTo>
                <a:lnTo>
                  <a:pt x="32687" y="21453"/>
                </a:lnTo>
                <a:lnTo>
                  <a:pt x="31611" y="22469"/>
                </a:lnTo>
                <a:lnTo>
                  <a:pt x="30416" y="23425"/>
                </a:lnTo>
                <a:lnTo>
                  <a:pt x="29161" y="24321"/>
                </a:lnTo>
                <a:lnTo>
                  <a:pt x="27847" y="25098"/>
                </a:lnTo>
                <a:lnTo>
                  <a:pt x="26532" y="25815"/>
                </a:lnTo>
                <a:lnTo>
                  <a:pt x="25158" y="26413"/>
                </a:lnTo>
                <a:lnTo>
                  <a:pt x="23843" y="26891"/>
                </a:lnTo>
                <a:lnTo>
                  <a:pt x="22469" y="27309"/>
                </a:lnTo>
                <a:lnTo>
                  <a:pt x="21154" y="27548"/>
                </a:lnTo>
                <a:lnTo>
                  <a:pt x="20437" y="27668"/>
                </a:lnTo>
                <a:lnTo>
                  <a:pt x="19660" y="27727"/>
                </a:lnTo>
                <a:lnTo>
                  <a:pt x="18107" y="27727"/>
                </a:lnTo>
                <a:lnTo>
                  <a:pt x="16553" y="27548"/>
                </a:lnTo>
                <a:lnTo>
                  <a:pt x="14999" y="27309"/>
                </a:lnTo>
                <a:lnTo>
                  <a:pt x="13506" y="26951"/>
                </a:lnTo>
                <a:lnTo>
                  <a:pt x="12012" y="26472"/>
                </a:lnTo>
                <a:lnTo>
                  <a:pt x="10578" y="25994"/>
                </a:lnTo>
                <a:lnTo>
                  <a:pt x="9143" y="25397"/>
                </a:lnTo>
                <a:lnTo>
                  <a:pt x="8367" y="25038"/>
                </a:lnTo>
                <a:lnTo>
                  <a:pt x="7650" y="24680"/>
                </a:lnTo>
                <a:lnTo>
                  <a:pt x="6932" y="24262"/>
                </a:lnTo>
                <a:lnTo>
                  <a:pt x="6335" y="23843"/>
                </a:lnTo>
                <a:lnTo>
                  <a:pt x="5678" y="23365"/>
                </a:lnTo>
                <a:lnTo>
                  <a:pt x="5140" y="22827"/>
                </a:lnTo>
                <a:lnTo>
                  <a:pt x="4602" y="22290"/>
                </a:lnTo>
                <a:lnTo>
                  <a:pt x="4064" y="21752"/>
                </a:lnTo>
                <a:lnTo>
                  <a:pt x="3108" y="20557"/>
                </a:lnTo>
                <a:lnTo>
                  <a:pt x="2272" y="19302"/>
                </a:lnTo>
                <a:lnTo>
                  <a:pt x="1435" y="17927"/>
                </a:lnTo>
                <a:lnTo>
                  <a:pt x="658" y="16434"/>
                </a:lnTo>
                <a:lnTo>
                  <a:pt x="957" y="16374"/>
                </a:lnTo>
                <a:lnTo>
                  <a:pt x="1136" y="16434"/>
                </a:lnTo>
                <a:lnTo>
                  <a:pt x="1256" y="16434"/>
                </a:lnTo>
                <a:lnTo>
                  <a:pt x="1315" y="16553"/>
                </a:lnTo>
                <a:lnTo>
                  <a:pt x="1435" y="16912"/>
                </a:lnTo>
                <a:lnTo>
                  <a:pt x="1554" y="17449"/>
                </a:lnTo>
                <a:lnTo>
                  <a:pt x="1734" y="17808"/>
                </a:lnTo>
                <a:lnTo>
                  <a:pt x="1973" y="18226"/>
                </a:lnTo>
                <a:lnTo>
                  <a:pt x="2511" y="18943"/>
                </a:lnTo>
                <a:lnTo>
                  <a:pt x="3048" y="19660"/>
                </a:lnTo>
                <a:lnTo>
                  <a:pt x="3646" y="20377"/>
                </a:lnTo>
                <a:lnTo>
                  <a:pt x="4303" y="20975"/>
                </a:lnTo>
                <a:lnTo>
                  <a:pt x="4961" y="21632"/>
                </a:lnTo>
                <a:lnTo>
                  <a:pt x="5678" y="22230"/>
                </a:lnTo>
                <a:lnTo>
                  <a:pt x="6395" y="22827"/>
                </a:lnTo>
                <a:lnTo>
                  <a:pt x="7231" y="23365"/>
                </a:lnTo>
                <a:lnTo>
                  <a:pt x="8008" y="23903"/>
                </a:lnTo>
                <a:lnTo>
                  <a:pt x="8845" y="24381"/>
                </a:lnTo>
                <a:lnTo>
                  <a:pt x="9681" y="24799"/>
                </a:lnTo>
                <a:lnTo>
                  <a:pt x="10578" y="25158"/>
                </a:lnTo>
                <a:lnTo>
                  <a:pt x="11414" y="25516"/>
                </a:lnTo>
                <a:lnTo>
                  <a:pt x="12310" y="25815"/>
                </a:lnTo>
                <a:lnTo>
                  <a:pt x="13147" y="26054"/>
                </a:lnTo>
                <a:lnTo>
                  <a:pt x="13984" y="26233"/>
                </a:lnTo>
                <a:lnTo>
                  <a:pt x="14820" y="26413"/>
                </a:lnTo>
                <a:lnTo>
                  <a:pt x="15716" y="26532"/>
                </a:lnTo>
                <a:lnTo>
                  <a:pt x="16553" y="26592"/>
                </a:lnTo>
                <a:lnTo>
                  <a:pt x="17449" y="26652"/>
                </a:lnTo>
                <a:lnTo>
                  <a:pt x="18346" y="26652"/>
                </a:lnTo>
                <a:lnTo>
                  <a:pt x="19182" y="26592"/>
                </a:lnTo>
                <a:lnTo>
                  <a:pt x="20079" y="26532"/>
                </a:lnTo>
                <a:lnTo>
                  <a:pt x="20915" y="26413"/>
                </a:lnTo>
                <a:lnTo>
                  <a:pt x="21812" y="26233"/>
                </a:lnTo>
                <a:lnTo>
                  <a:pt x="22648" y="26054"/>
                </a:lnTo>
                <a:lnTo>
                  <a:pt x="23485" y="25815"/>
                </a:lnTo>
                <a:lnTo>
                  <a:pt x="24321" y="25516"/>
                </a:lnTo>
                <a:lnTo>
                  <a:pt x="25158" y="25218"/>
                </a:lnTo>
                <a:lnTo>
                  <a:pt x="26592" y="24620"/>
                </a:lnTo>
                <a:lnTo>
                  <a:pt x="28026" y="23843"/>
                </a:lnTo>
                <a:lnTo>
                  <a:pt x="29341" y="22947"/>
                </a:lnTo>
                <a:lnTo>
                  <a:pt x="30596" y="21991"/>
                </a:lnTo>
                <a:lnTo>
                  <a:pt x="31791" y="20975"/>
                </a:lnTo>
                <a:lnTo>
                  <a:pt x="32328" y="20377"/>
                </a:lnTo>
                <a:lnTo>
                  <a:pt x="32866" y="19780"/>
                </a:lnTo>
                <a:lnTo>
                  <a:pt x="33344" y="19182"/>
                </a:lnTo>
                <a:lnTo>
                  <a:pt x="33822" y="18525"/>
                </a:lnTo>
                <a:lnTo>
                  <a:pt x="34241" y="17868"/>
                </a:lnTo>
                <a:lnTo>
                  <a:pt x="34659" y="17151"/>
                </a:lnTo>
                <a:lnTo>
                  <a:pt x="35077" y="16314"/>
                </a:lnTo>
                <a:lnTo>
                  <a:pt x="35436" y="15478"/>
                </a:lnTo>
                <a:lnTo>
                  <a:pt x="35675" y="14581"/>
                </a:lnTo>
                <a:lnTo>
                  <a:pt x="35914" y="13745"/>
                </a:lnTo>
                <a:lnTo>
                  <a:pt x="36033" y="12848"/>
                </a:lnTo>
                <a:lnTo>
                  <a:pt x="36033" y="11892"/>
                </a:lnTo>
                <a:lnTo>
                  <a:pt x="36033" y="10996"/>
                </a:lnTo>
                <a:lnTo>
                  <a:pt x="35914" y="10040"/>
                </a:lnTo>
                <a:lnTo>
                  <a:pt x="35735" y="8904"/>
                </a:lnTo>
                <a:lnTo>
                  <a:pt x="35495" y="7769"/>
                </a:lnTo>
                <a:lnTo>
                  <a:pt x="34898" y="5439"/>
                </a:lnTo>
                <a:lnTo>
                  <a:pt x="34539" y="4303"/>
                </a:lnTo>
                <a:lnTo>
                  <a:pt x="34420" y="3706"/>
                </a:lnTo>
                <a:lnTo>
                  <a:pt x="34360" y="3168"/>
                </a:lnTo>
                <a:lnTo>
                  <a:pt x="34360" y="2630"/>
                </a:lnTo>
                <a:lnTo>
                  <a:pt x="34360" y="2451"/>
                </a:lnTo>
                <a:lnTo>
                  <a:pt x="34420" y="2331"/>
                </a:lnTo>
                <a:lnTo>
                  <a:pt x="34480" y="2272"/>
                </a:lnTo>
                <a:lnTo>
                  <a:pt x="34659" y="2212"/>
                </a:lnTo>
                <a:lnTo>
                  <a:pt x="35256" y="1973"/>
                </a:lnTo>
                <a:close/>
                <a:moveTo>
                  <a:pt x="35137" y="1"/>
                </a:moveTo>
                <a:lnTo>
                  <a:pt x="34958" y="120"/>
                </a:lnTo>
                <a:lnTo>
                  <a:pt x="34838" y="240"/>
                </a:lnTo>
                <a:lnTo>
                  <a:pt x="34778" y="479"/>
                </a:lnTo>
                <a:lnTo>
                  <a:pt x="34778" y="658"/>
                </a:lnTo>
                <a:lnTo>
                  <a:pt x="34838" y="897"/>
                </a:lnTo>
                <a:lnTo>
                  <a:pt x="34420" y="1017"/>
                </a:lnTo>
                <a:lnTo>
                  <a:pt x="34002" y="1077"/>
                </a:lnTo>
                <a:lnTo>
                  <a:pt x="33643" y="1136"/>
                </a:lnTo>
                <a:lnTo>
                  <a:pt x="33285" y="1256"/>
                </a:lnTo>
                <a:lnTo>
                  <a:pt x="32986" y="1435"/>
                </a:lnTo>
                <a:lnTo>
                  <a:pt x="32567" y="1674"/>
                </a:lnTo>
                <a:lnTo>
                  <a:pt x="32149" y="1973"/>
                </a:lnTo>
                <a:lnTo>
                  <a:pt x="31671" y="2152"/>
                </a:lnTo>
                <a:lnTo>
                  <a:pt x="26652" y="4244"/>
                </a:lnTo>
                <a:lnTo>
                  <a:pt x="21513" y="6395"/>
                </a:lnTo>
                <a:lnTo>
                  <a:pt x="16314" y="8606"/>
                </a:lnTo>
                <a:lnTo>
                  <a:pt x="11474" y="10757"/>
                </a:lnTo>
                <a:lnTo>
                  <a:pt x="6693" y="12968"/>
                </a:lnTo>
                <a:lnTo>
                  <a:pt x="5020" y="13685"/>
                </a:lnTo>
                <a:lnTo>
                  <a:pt x="3347" y="14402"/>
                </a:lnTo>
                <a:lnTo>
                  <a:pt x="2570" y="14760"/>
                </a:lnTo>
                <a:lnTo>
                  <a:pt x="1793" y="15179"/>
                </a:lnTo>
                <a:lnTo>
                  <a:pt x="1076" y="15657"/>
                </a:lnTo>
                <a:lnTo>
                  <a:pt x="479" y="16135"/>
                </a:lnTo>
                <a:lnTo>
                  <a:pt x="419" y="15956"/>
                </a:lnTo>
                <a:lnTo>
                  <a:pt x="359" y="15776"/>
                </a:lnTo>
                <a:lnTo>
                  <a:pt x="240" y="15717"/>
                </a:lnTo>
                <a:lnTo>
                  <a:pt x="61" y="15657"/>
                </a:lnTo>
                <a:lnTo>
                  <a:pt x="1" y="15836"/>
                </a:lnTo>
                <a:lnTo>
                  <a:pt x="1" y="16015"/>
                </a:lnTo>
                <a:lnTo>
                  <a:pt x="61" y="16374"/>
                </a:lnTo>
                <a:lnTo>
                  <a:pt x="180" y="16732"/>
                </a:lnTo>
                <a:lnTo>
                  <a:pt x="539" y="17629"/>
                </a:lnTo>
                <a:lnTo>
                  <a:pt x="1076" y="18704"/>
                </a:lnTo>
                <a:lnTo>
                  <a:pt x="2152" y="20676"/>
                </a:lnTo>
                <a:lnTo>
                  <a:pt x="2869" y="21812"/>
                </a:lnTo>
                <a:lnTo>
                  <a:pt x="3467" y="22648"/>
                </a:lnTo>
                <a:lnTo>
                  <a:pt x="4124" y="23365"/>
                </a:lnTo>
                <a:lnTo>
                  <a:pt x="4841" y="23963"/>
                </a:lnTo>
                <a:lnTo>
                  <a:pt x="5558" y="24560"/>
                </a:lnTo>
                <a:lnTo>
                  <a:pt x="6395" y="25098"/>
                </a:lnTo>
                <a:lnTo>
                  <a:pt x="7231" y="25576"/>
                </a:lnTo>
                <a:lnTo>
                  <a:pt x="8068" y="26054"/>
                </a:lnTo>
                <a:lnTo>
                  <a:pt x="8964" y="26472"/>
                </a:lnTo>
                <a:lnTo>
                  <a:pt x="10996" y="27249"/>
                </a:lnTo>
                <a:lnTo>
                  <a:pt x="12071" y="27548"/>
                </a:lnTo>
                <a:lnTo>
                  <a:pt x="13087" y="27847"/>
                </a:lnTo>
                <a:lnTo>
                  <a:pt x="14103" y="28146"/>
                </a:lnTo>
                <a:lnTo>
                  <a:pt x="15179" y="28325"/>
                </a:lnTo>
                <a:lnTo>
                  <a:pt x="16195" y="28504"/>
                </a:lnTo>
                <a:lnTo>
                  <a:pt x="17270" y="28624"/>
                </a:lnTo>
                <a:lnTo>
                  <a:pt x="18346" y="28683"/>
                </a:lnTo>
                <a:lnTo>
                  <a:pt x="19362" y="28683"/>
                </a:lnTo>
                <a:lnTo>
                  <a:pt x="20437" y="28624"/>
                </a:lnTo>
                <a:lnTo>
                  <a:pt x="21453" y="28504"/>
                </a:lnTo>
                <a:lnTo>
                  <a:pt x="22529" y="28265"/>
                </a:lnTo>
                <a:lnTo>
                  <a:pt x="23544" y="28026"/>
                </a:lnTo>
                <a:lnTo>
                  <a:pt x="24620" y="27668"/>
                </a:lnTo>
                <a:lnTo>
                  <a:pt x="25636" y="27249"/>
                </a:lnTo>
                <a:lnTo>
                  <a:pt x="27309" y="26413"/>
                </a:lnTo>
                <a:lnTo>
                  <a:pt x="28982" y="25457"/>
                </a:lnTo>
                <a:lnTo>
                  <a:pt x="30655" y="24321"/>
                </a:lnTo>
                <a:lnTo>
                  <a:pt x="31432" y="23724"/>
                </a:lnTo>
                <a:lnTo>
                  <a:pt x="32209" y="23126"/>
                </a:lnTo>
                <a:lnTo>
                  <a:pt x="32926" y="22469"/>
                </a:lnTo>
                <a:lnTo>
                  <a:pt x="33643" y="21812"/>
                </a:lnTo>
                <a:lnTo>
                  <a:pt x="34300" y="21095"/>
                </a:lnTo>
                <a:lnTo>
                  <a:pt x="34958" y="20377"/>
                </a:lnTo>
                <a:lnTo>
                  <a:pt x="35555" y="19601"/>
                </a:lnTo>
                <a:lnTo>
                  <a:pt x="36093" y="18824"/>
                </a:lnTo>
                <a:lnTo>
                  <a:pt x="36571" y="17987"/>
                </a:lnTo>
                <a:lnTo>
                  <a:pt x="37049" y="17151"/>
                </a:lnTo>
                <a:lnTo>
                  <a:pt x="37467" y="16135"/>
                </a:lnTo>
                <a:lnTo>
                  <a:pt x="37826" y="15059"/>
                </a:lnTo>
                <a:lnTo>
                  <a:pt x="38065" y="13984"/>
                </a:lnTo>
                <a:lnTo>
                  <a:pt x="38244" y="12968"/>
                </a:lnTo>
                <a:lnTo>
                  <a:pt x="38304" y="11892"/>
                </a:lnTo>
                <a:lnTo>
                  <a:pt x="38304" y="10757"/>
                </a:lnTo>
                <a:lnTo>
                  <a:pt x="38244" y="9681"/>
                </a:lnTo>
                <a:lnTo>
                  <a:pt x="38125" y="8606"/>
                </a:lnTo>
                <a:lnTo>
                  <a:pt x="37945" y="7530"/>
                </a:lnTo>
                <a:lnTo>
                  <a:pt x="37706" y="6454"/>
                </a:lnTo>
                <a:lnTo>
                  <a:pt x="37408" y="5379"/>
                </a:lnTo>
                <a:lnTo>
                  <a:pt x="37109" y="4363"/>
                </a:lnTo>
                <a:lnTo>
                  <a:pt x="36332" y="2272"/>
                </a:lnTo>
                <a:lnTo>
                  <a:pt x="35555" y="300"/>
                </a:lnTo>
                <a:lnTo>
                  <a:pt x="35436" y="61"/>
                </a:lnTo>
                <a:lnTo>
                  <a:pt x="352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rot="-9290062">
            <a:off x="8508191" y="1702057"/>
            <a:ext cx="776981" cy="854390"/>
          </a:xfrm>
          <a:custGeom>
            <a:avLst/>
            <a:gdLst/>
            <a:ahLst/>
            <a:cxnLst/>
            <a:rect l="l" t="t" r="r" b="b"/>
            <a:pathLst>
              <a:path w="34779" h="38244" extrusionOk="0">
                <a:moveTo>
                  <a:pt x="20975" y="9322"/>
                </a:moveTo>
                <a:lnTo>
                  <a:pt x="20855" y="9382"/>
                </a:lnTo>
                <a:lnTo>
                  <a:pt x="20258" y="9920"/>
                </a:lnTo>
                <a:lnTo>
                  <a:pt x="19839" y="10338"/>
                </a:lnTo>
                <a:lnTo>
                  <a:pt x="19421" y="10816"/>
                </a:lnTo>
                <a:lnTo>
                  <a:pt x="19122" y="11294"/>
                </a:lnTo>
                <a:lnTo>
                  <a:pt x="19003" y="11533"/>
                </a:lnTo>
                <a:lnTo>
                  <a:pt x="18943" y="11712"/>
                </a:lnTo>
                <a:lnTo>
                  <a:pt x="18943" y="11892"/>
                </a:lnTo>
                <a:lnTo>
                  <a:pt x="19003" y="12011"/>
                </a:lnTo>
                <a:lnTo>
                  <a:pt x="19182" y="12071"/>
                </a:lnTo>
                <a:lnTo>
                  <a:pt x="19421" y="12131"/>
                </a:lnTo>
                <a:lnTo>
                  <a:pt x="19541" y="12071"/>
                </a:lnTo>
                <a:lnTo>
                  <a:pt x="19720" y="11952"/>
                </a:lnTo>
                <a:lnTo>
                  <a:pt x="20019" y="11593"/>
                </a:lnTo>
                <a:lnTo>
                  <a:pt x="20497" y="10816"/>
                </a:lnTo>
                <a:lnTo>
                  <a:pt x="20676" y="10517"/>
                </a:lnTo>
                <a:lnTo>
                  <a:pt x="20915" y="9980"/>
                </a:lnTo>
                <a:lnTo>
                  <a:pt x="20975" y="9681"/>
                </a:lnTo>
                <a:lnTo>
                  <a:pt x="21034" y="9442"/>
                </a:lnTo>
                <a:lnTo>
                  <a:pt x="21034" y="9382"/>
                </a:lnTo>
                <a:lnTo>
                  <a:pt x="20975" y="9322"/>
                </a:lnTo>
                <a:close/>
                <a:moveTo>
                  <a:pt x="23245" y="15238"/>
                </a:moveTo>
                <a:lnTo>
                  <a:pt x="22827" y="15298"/>
                </a:lnTo>
                <a:lnTo>
                  <a:pt x="22708" y="15358"/>
                </a:lnTo>
                <a:lnTo>
                  <a:pt x="22588" y="15477"/>
                </a:lnTo>
                <a:lnTo>
                  <a:pt x="22588" y="15656"/>
                </a:lnTo>
                <a:lnTo>
                  <a:pt x="22708" y="15836"/>
                </a:lnTo>
                <a:lnTo>
                  <a:pt x="22827" y="15955"/>
                </a:lnTo>
                <a:lnTo>
                  <a:pt x="23126" y="16075"/>
                </a:lnTo>
                <a:lnTo>
                  <a:pt x="23843" y="16254"/>
                </a:lnTo>
                <a:lnTo>
                  <a:pt x="24560" y="16373"/>
                </a:lnTo>
                <a:lnTo>
                  <a:pt x="25277" y="16373"/>
                </a:lnTo>
                <a:lnTo>
                  <a:pt x="25755" y="16254"/>
                </a:lnTo>
                <a:lnTo>
                  <a:pt x="25934" y="16134"/>
                </a:lnTo>
                <a:lnTo>
                  <a:pt x="26054" y="16075"/>
                </a:lnTo>
                <a:lnTo>
                  <a:pt x="26054" y="16015"/>
                </a:lnTo>
                <a:lnTo>
                  <a:pt x="26054" y="15895"/>
                </a:lnTo>
                <a:lnTo>
                  <a:pt x="25815" y="15776"/>
                </a:lnTo>
                <a:lnTo>
                  <a:pt x="25038" y="15537"/>
                </a:lnTo>
                <a:lnTo>
                  <a:pt x="24440" y="15417"/>
                </a:lnTo>
                <a:lnTo>
                  <a:pt x="23843" y="15298"/>
                </a:lnTo>
                <a:lnTo>
                  <a:pt x="23245" y="15238"/>
                </a:lnTo>
                <a:close/>
                <a:moveTo>
                  <a:pt x="16792" y="18166"/>
                </a:moveTo>
                <a:lnTo>
                  <a:pt x="16553" y="18226"/>
                </a:lnTo>
                <a:lnTo>
                  <a:pt x="16075" y="18465"/>
                </a:lnTo>
                <a:lnTo>
                  <a:pt x="15776" y="18644"/>
                </a:lnTo>
                <a:lnTo>
                  <a:pt x="15358" y="19122"/>
                </a:lnTo>
                <a:lnTo>
                  <a:pt x="14939" y="19779"/>
                </a:lnTo>
                <a:lnTo>
                  <a:pt x="14760" y="20138"/>
                </a:lnTo>
                <a:lnTo>
                  <a:pt x="14641" y="20496"/>
                </a:lnTo>
                <a:lnTo>
                  <a:pt x="14641" y="20795"/>
                </a:lnTo>
                <a:lnTo>
                  <a:pt x="14641" y="20915"/>
                </a:lnTo>
                <a:lnTo>
                  <a:pt x="14700" y="21034"/>
                </a:lnTo>
                <a:lnTo>
                  <a:pt x="14820" y="21094"/>
                </a:lnTo>
                <a:lnTo>
                  <a:pt x="14939" y="21094"/>
                </a:lnTo>
                <a:lnTo>
                  <a:pt x="15059" y="21034"/>
                </a:lnTo>
                <a:lnTo>
                  <a:pt x="15238" y="20915"/>
                </a:lnTo>
                <a:lnTo>
                  <a:pt x="15537" y="20616"/>
                </a:lnTo>
                <a:lnTo>
                  <a:pt x="15895" y="20138"/>
                </a:lnTo>
                <a:lnTo>
                  <a:pt x="16553" y="19122"/>
                </a:lnTo>
                <a:lnTo>
                  <a:pt x="16971" y="18405"/>
                </a:lnTo>
                <a:lnTo>
                  <a:pt x="17031" y="18226"/>
                </a:lnTo>
                <a:lnTo>
                  <a:pt x="17031" y="18166"/>
                </a:lnTo>
                <a:close/>
                <a:moveTo>
                  <a:pt x="23365" y="22110"/>
                </a:moveTo>
                <a:lnTo>
                  <a:pt x="23245" y="22229"/>
                </a:lnTo>
                <a:lnTo>
                  <a:pt x="23245" y="22409"/>
                </a:lnTo>
                <a:lnTo>
                  <a:pt x="23245" y="22707"/>
                </a:lnTo>
                <a:lnTo>
                  <a:pt x="23245" y="22946"/>
                </a:lnTo>
                <a:lnTo>
                  <a:pt x="23305" y="23185"/>
                </a:lnTo>
                <a:lnTo>
                  <a:pt x="23425" y="23305"/>
                </a:lnTo>
                <a:lnTo>
                  <a:pt x="23544" y="23484"/>
                </a:lnTo>
                <a:lnTo>
                  <a:pt x="23783" y="23604"/>
                </a:lnTo>
                <a:lnTo>
                  <a:pt x="24261" y="23843"/>
                </a:lnTo>
                <a:lnTo>
                  <a:pt x="24560" y="23962"/>
                </a:lnTo>
                <a:lnTo>
                  <a:pt x="25098" y="23962"/>
                </a:lnTo>
                <a:lnTo>
                  <a:pt x="25337" y="23843"/>
                </a:lnTo>
                <a:lnTo>
                  <a:pt x="25516" y="23664"/>
                </a:lnTo>
                <a:lnTo>
                  <a:pt x="25695" y="23544"/>
                </a:lnTo>
                <a:lnTo>
                  <a:pt x="25755" y="23425"/>
                </a:lnTo>
                <a:lnTo>
                  <a:pt x="25695" y="23305"/>
                </a:lnTo>
                <a:lnTo>
                  <a:pt x="25636" y="23185"/>
                </a:lnTo>
                <a:lnTo>
                  <a:pt x="25516" y="23066"/>
                </a:lnTo>
                <a:lnTo>
                  <a:pt x="25217" y="22827"/>
                </a:lnTo>
                <a:lnTo>
                  <a:pt x="24321" y="22528"/>
                </a:lnTo>
                <a:lnTo>
                  <a:pt x="23962" y="22409"/>
                </a:lnTo>
                <a:lnTo>
                  <a:pt x="23723" y="22289"/>
                </a:lnTo>
                <a:lnTo>
                  <a:pt x="23484" y="22110"/>
                </a:lnTo>
                <a:close/>
                <a:moveTo>
                  <a:pt x="9024" y="23783"/>
                </a:moveTo>
                <a:lnTo>
                  <a:pt x="8486" y="24142"/>
                </a:lnTo>
                <a:lnTo>
                  <a:pt x="8068" y="24440"/>
                </a:lnTo>
                <a:lnTo>
                  <a:pt x="7709" y="24799"/>
                </a:lnTo>
                <a:lnTo>
                  <a:pt x="7410" y="25157"/>
                </a:lnTo>
                <a:lnTo>
                  <a:pt x="7291" y="25337"/>
                </a:lnTo>
                <a:lnTo>
                  <a:pt x="7291" y="25516"/>
                </a:lnTo>
                <a:lnTo>
                  <a:pt x="7291" y="25635"/>
                </a:lnTo>
                <a:lnTo>
                  <a:pt x="7350" y="25755"/>
                </a:lnTo>
                <a:lnTo>
                  <a:pt x="7470" y="25874"/>
                </a:lnTo>
                <a:lnTo>
                  <a:pt x="7709" y="25934"/>
                </a:lnTo>
                <a:lnTo>
                  <a:pt x="7888" y="25934"/>
                </a:lnTo>
                <a:lnTo>
                  <a:pt x="8068" y="25874"/>
                </a:lnTo>
                <a:lnTo>
                  <a:pt x="8247" y="25815"/>
                </a:lnTo>
                <a:lnTo>
                  <a:pt x="8426" y="25635"/>
                </a:lnTo>
                <a:lnTo>
                  <a:pt x="8725" y="25277"/>
                </a:lnTo>
                <a:lnTo>
                  <a:pt x="8964" y="24859"/>
                </a:lnTo>
                <a:lnTo>
                  <a:pt x="9083" y="24440"/>
                </a:lnTo>
                <a:lnTo>
                  <a:pt x="9203" y="24082"/>
                </a:lnTo>
                <a:lnTo>
                  <a:pt x="9143" y="23843"/>
                </a:lnTo>
                <a:lnTo>
                  <a:pt x="9143" y="23783"/>
                </a:lnTo>
                <a:close/>
                <a:moveTo>
                  <a:pt x="17330" y="27129"/>
                </a:moveTo>
                <a:lnTo>
                  <a:pt x="17210" y="27189"/>
                </a:lnTo>
                <a:lnTo>
                  <a:pt x="16852" y="27368"/>
                </a:lnTo>
                <a:lnTo>
                  <a:pt x="16553" y="27607"/>
                </a:lnTo>
                <a:lnTo>
                  <a:pt x="16314" y="27966"/>
                </a:lnTo>
                <a:lnTo>
                  <a:pt x="16134" y="28324"/>
                </a:lnTo>
                <a:lnTo>
                  <a:pt x="16075" y="28623"/>
                </a:lnTo>
                <a:lnTo>
                  <a:pt x="16075" y="28743"/>
                </a:lnTo>
                <a:lnTo>
                  <a:pt x="16134" y="28802"/>
                </a:lnTo>
                <a:lnTo>
                  <a:pt x="16314" y="28862"/>
                </a:lnTo>
                <a:lnTo>
                  <a:pt x="16493" y="28862"/>
                </a:lnTo>
                <a:lnTo>
                  <a:pt x="16672" y="28802"/>
                </a:lnTo>
                <a:lnTo>
                  <a:pt x="16911" y="28623"/>
                </a:lnTo>
                <a:lnTo>
                  <a:pt x="17150" y="28384"/>
                </a:lnTo>
                <a:lnTo>
                  <a:pt x="17389" y="28145"/>
                </a:lnTo>
                <a:lnTo>
                  <a:pt x="17569" y="27846"/>
                </a:lnTo>
                <a:lnTo>
                  <a:pt x="17688" y="27607"/>
                </a:lnTo>
                <a:lnTo>
                  <a:pt x="17688" y="27428"/>
                </a:lnTo>
                <a:lnTo>
                  <a:pt x="17688" y="27368"/>
                </a:lnTo>
                <a:lnTo>
                  <a:pt x="17628" y="27249"/>
                </a:lnTo>
                <a:lnTo>
                  <a:pt x="17509" y="27189"/>
                </a:lnTo>
                <a:lnTo>
                  <a:pt x="17330" y="27129"/>
                </a:lnTo>
                <a:close/>
                <a:moveTo>
                  <a:pt x="27548" y="27548"/>
                </a:moveTo>
                <a:lnTo>
                  <a:pt x="27368" y="27607"/>
                </a:lnTo>
                <a:lnTo>
                  <a:pt x="27249" y="27727"/>
                </a:lnTo>
                <a:lnTo>
                  <a:pt x="27189" y="27906"/>
                </a:lnTo>
                <a:lnTo>
                  <a:pt x="27189" y="28026"/>
                </a:lnTo>
                <a:lnTo>
                  <a:pt x="27189" y="28205"/>
                </a:lnTo>
                <a:lnTo>
                  <a:pt x="27309" y="28563"/>
                </a:lnTo>
                <a:lnTo>
                  <a:pt x="27607" y="28922"/>
                </a:lnTo>
                <a:lnTo>
                  <a:pt x="27787" y="29041"/>
                </a:lnTo>
                <a:lnTo>
                  <a:pt x="28026" y="29161"/>
                </a:lnTo>
                <a:lnTo>
                  <a:pt x="28205" y="29221"/>
                </a:lnTo>
                <a:lnTo>
                  <a:pt x="28444" y="29281"/>
                </a:lnTo>
                <a:lnTo>
                  <a:pt x="28683" y="29221"/>
                </a:lnTo>
                <a:lnTo>
                  <a:pt x="28922" y="29161"/>
                </a:lnTo>
                <a:lnTo>
                  <a:pt x="29101" y="29041"/>
                </a:lnTo>
                <a:lnTo>
                  <a:pt x="29221" y="28922"/>
                </a:lnTo>
                <a:lnTo>
                  <a:pt x="29281" y="28802"/>
                </a:lnTo>
                <a:lnTo>
                  <a:pt x="29281" y="28683"/>
                </a:lnTo>
                <a:lnTo>
                  <a:pt x="29161" y="28384"/>
                </a:lnTo>
                <a:lnTo>
                  <a:pt x="28982" y="28145"/>
                </a:lnTo>
                <a:lnTo>
                  <a:pt x="28803" y="28145"/>
                </a:lnTo>
                <a:lnTo>
                  <a:pt x="28325" y="27906"/>
                </a:lnTo>
                <a:lnTo>
                  <a:pt x="27847" y="27667"/>
                </a:lnTo>
                <a:lnTo>
                  <a:pt x="27727" y="27548"/>
                </a:lnTo>
                <a:close/>
                <a:moveTo>
                  <a:pt x="23058" y="974"/>
                </a:moveTo>
                <a:lnTo>
                  <a:pt x="23126" y="1196"/>
                </a:lnTo>
                <a:lnTo>
                  <a:pt x="23544" y="2211"/>
                </a:lnTo>
                <a:lnTo>
                  <a:pt x="24082" y="3347"/>
                </a:lnTo>
                <a:lnTo>
                  <a:pt x="25217" y="5558"/>
                </a:lnTo>
                <a:lnTo>
                  <a:pt x="25875" y="6932"/>
                </a:lnTo>
                <a:lnTo>
                  <a:pt x="27368" y="10697"/>
                </a:lnTo>
                <a:lnTo>
                  <a:pt x="28803" y="14521"/>
                </a:lnTo>
                <a:lnTo>
                  <a:pt x="30177" y="18345"/>
                </a:lnTo>
                <a:lnTo>
                  <a:pt x="30834" y="20257"/>
                </a:lnTo>
                <a:lnTo>
                  <a:pt x="31372" y="22229"/>
                </a:lnTo>
                <a:lnTo>
                  <a:pt x="31850" y="24440"/>
                </a:lnTo>
                <a:lnTo>
                  <a:pt x="32268" y="26651"/>
                </a:lnTo>
                <a:lnTo>
                  <a:pt x="32567" y="28504"/>
                </a:lnTo>
                <a:lnTo>
                  <a:pt x="32627" y="29101"/>
                </a:lnTo>
                <a:lnTo>
                  <a:pt x="32627" y="29340"/>
                </a:lnTo>
                <a:lnTo>
                  <a:pt x="32627" y="29460"/>
                </a:lnTo>
                <a:lnTo>
                  <a:pt x="32507" y="29639"/>
                </a:lnTo>
                <a:lnTo>
                  <a:pt x="32388" y="29759"/>
                </a:lnTo>
                <a:lnTo>
                  <a:pt x="31970" y="30117"/>
                </a:lnTo>
                <a:lnTo>
                  <a:pt x="31312" y="30535"/>
                </a:lnTo>
                <a:lnTo>
                  <a:pt x="30655" y="30954"/>
                </a:lnTo>
                <a:lnTo>
                  <a:pt x="29878" y="31252"/>
                </a:lnTo>
                <a:lnTo>
                  <a:pt x="29101" y="31432"/>
                </a:lnTo>
                <a:lnTo>
                  <a:pt x="28265" y="31611"/>
                </a:lnTo>
                <a:lnTo>
                  <a:pt x="27428" y="31730"/>
                </a:lnTo>
                <a:lnTo>
                  <a:pt x="26532" y="31790"/>
                </a:lnTo>
                <a:lnTo>
                  <a:pt x="25695" y="31850"/>
                </a:lnTo>
                <a:lnTo>
                  <a:pt x="23903" y="31790"/>
                </a:lnTo>
                <a:lnTo>
                  <a:pt x="22170" y="31611"/>
                </a:lnTo>
                <a:lnTo>
                  <a:pt x="19003" y="31252"/>
                </a:lnTo>
                <a:lnTo>
                  <a:pt x="16971" y="30954"/>
                </a:lnTo>
                <a:lnTo>
                  <a:pt x="14999" y="30655"/>
                </a:lnTo>
                <a:lnTo>
                  <a:pt x="13027" y="30237"/>
                </a:lnTo>
                <a:lnTo>
                  <a:pt x="11055" y="29759"/>
                </a:lnTo>
                <a:lnTo>
                  <a:pt x="10099" y="29460"/>
                </a:lnTo>
                <a:lnTo>
                  <a:pt x="9143" y="29161"/>
                </a:lnTo>
                <a:lnTo>
                  <a:pt x="7291" y="28384"/>
                </a:lnTo>
                <a:lnTo>
                  <a:pt x="6335" y="28026"/>
                </a:lnTo>
                <a:lnTo>
                  <a:pt x="5438" y="27727"/>
                </a:lnTo>
                <a:lnTo>
                  <a:pt x="4482" y="27428"/>
                </a:lnTo>
                <a:lnTo>
                  <a:pt x="3526" y="27249"/>
                </a:lnTo>
                <a:lnTo>
                  <a:pt x="8605" y="20616"/>
                </a:lnTo>
                <a:lnTo>
                  <a:pt x="13685" y="13983"/>
                </a:lnTo>
                <a:lnTo>
                  <a:pt x="15597" y="11473"/>
                </a:lnTo>
                <a:lnTo>
                  <a:pt x="18883" y="7171"/>
                </a:lnTo>
                <a:lnTo>
                  <a:pt x="20556" y="4900"/>
                </a:lnTo>
                <a:lnTo>
                  <a:pt x="21931" y="2928"/>
                </a:lnTo>
                <a:lnTo>
                  <a:pt x="22409" y="2152"/>
                </a:lnTo>
                <a:lnTo>
                  <a:pt x="22827" y="1494"/>
                </a:lnTo>
                <a:lnTo>
                  <a:pt x="23006" y="1076"/>
                </a:lnTo>
                <a:lnTo>
                  <a:pt x="23058" y="974"/>
                </a:lnTo>
                <a:close/>
                <a:moveTo>
                  <a:pt x="3168" y="27727"/>
                </a:moveTo>
                <a:lnTo>
                  <a:pt x="3825" y="28324"/>
                </a:lnTo>
                <a:lnTo>
                  <a:pt x="4602" y="28802"/>
                </a:lnTo>
                <a:lnTo>
                  <a:pt x="5438" y="29161"/>
                </a:lnTo>
                <a:lnTo>
                  <a:pt x="6335" y="29520"/>
                </a:lnTo>
                <a:lnTo>
                  <a:pt x="7291" y="29878"/>
                </a:lnTo>
                <a:lnTo>
                  <a:pt x="8187" y="30117"/>
                </a:lnTo>
                <a:lnTo>
                  <a:pt x="9920" y="30595"/>
                </a:lnTo>
                <a:lnTo>
                  <a:pt x="12071" y="31193"/>
                </a:lnTo>
                <a:lnTo>
                  <a:pt x="14222" y="31671"/>
                </a:lnTo>
                <a:lnTo>
                  <a:pt x="16373" y="32029"/>
                </a:lnTo>
                <a:lnTo>
                  <a:pt x="18584" y="32328"/>
                </a:lnTo>
                <a:lnTo>
                  <a:pt x="20377" y="32567"/>
                </a:lnTo>
                <a:lnTo>
                  <a:pt x="22230" y="32746"/>
                </a:lnTo>
                <a:lnTo>
                  <a:pt x="24082" y="32806"/>
                </a:lnTo>
                <a:lnTo>
                  <a:pt x="25934" y="32806"/>
                </a:lnTo>
                <a:lnTo>
                  <a:pt x="26831" y="32746"/>
                </a:lnTo>
                <a:lnTo>
                  <a:pt x="27787" y="32627"/>
                </a:lnTo>
                <a:lnTo>
                  <a:pt x="28683" y="32507"/>
                </a:lnTo>
                <a:lnTo>
                  <a:pt x="29579" y="32268"/>
                </a:lnTo>
                <a:lnTo>
                  <a:pt x="30416" y="32029"/>
                </a:lnTo>
                <a:lnTo>
                  <a:pt x="31253" y="31671"/>
                </a:lnTo>
                <a:lnTo>
                  <a:pt x="32089" y="31312"/>
                </a:lnTo>
                <a:lnTo>
                  <a:pt x="32866" y="30834"/>
                </a:lnTo>
                <a:lnTo>
                  <a:pt x="33045" y="32029"/>
                </a:lnTo>
                <a:lnTo>
                  <a:pt x="33165" y="32388"/>
                </a:lnTo>
                <a:lnTo>
                  <a:pt x="33165" y="32567"/>
                </a:lnTo>
                <a:lnTo>
                  <a:pt x="33105" y="32627"/>
                </a:lnTo>
                <a:lnTo>
                  <a:pt x="32985" y="32746"/>
                </a:lnTo>
                <a:lnTo>
                  <a:pt x="32866" y="32806"/>
                </a:lnTo>
                <a:lnTo>
                  <a:pt x="32448" y="32806"/>
                </a:lnTo>
                <a:lnTo>
                  <a:pt x="32209" y="32985"/>
                </a:lnTo>
                <a:lnTo>
                  <a:pt x="31850" y="33105"/>
                </a:lnTo>
                <a:lnTo>
                  <a:pt x="31133" y="33284"/>
                </a:lnTo>
                <a:lnTo>
                  <a:pt x="29759" y="33583"/>
                </a:lnTo>
                <a:lnTo>
                  <a:pt x="28026" y="33762"/>
                </a:lnTo>
                <a:lnTo>
                  <a:pt x="26233" y="33882"/>
                </a:lnTo>
                <a:lnTo>
                  <a:pt x="24500" y="33882"/>
                </a:lnTo>
                <a:lnTo>
                  <a:pt x="22708" y="33762"/>
                </a:lnTo>
                <a:lnTo>
                  <a:pt x="20915" y="33643"/>
                </a:lnTo>
                <a:lnTo>
                  <a:pt x="19182" y="33463"/>
                </a:lnTo>
                <a:lnTo>
                  <a:pt x="15716" y="33045"/>
                </a:lnTo>
                <a:lnTo>
                  <a:pt x="13924" y="32746"/>
                </a:lnTo>
                <a:lnTo>
                  <a:pt x="12191" y="32388"/>
                </a:lnTo>
                <a:lnTo>
                  <a:pt x="10517" y="31969"/>
                </a:lnTo>
                <a:lnTo>
                  <a:pt x="8844" y="31432"/>
                </a:lnTo>
                <a:lnTo>
                  <a:pt x="7231" y="30834"/>
                </a:lnTo>
                <a:lnTo>
                  <a:pt x="5618" y="30237"/>
                </a:lnTo>
                <a:lnTo>
                  <a:pt x="2331" y="28802"/>
                </a:lnTo>
                <a:lnTo>
                  <a:pt x="3168" y="27727"/>
                </a:lnTo>
                <a:close/>
                <a:moveTo>
                  <a:pt x="22887" y="0"/>
                </a:moveTo>
                <a:lnTo>
                  <a:pt x="22887" y="60"/>
                </a:lnTo>
                <a:lnTo>
                  <a:pt x="22827" y="180"/>
                </a:lnTo>
                <a:lnTo>
                  <a:pt x="22887" y="419"/>
                </a:lnTo>
                <a:lnTo>
                  <a:pt x="23030" y="885"/>
                </a:lnTo>
                <a:lnTo>
                  <a:pt x="23006" y="837"/>
                </a:lnTo>
                <a:lnTo>
                  <a:pt x="22827" y="1016"/>
                </a:lnTo>
                <a:lnTo>
                  <a:pt x="22349" y="1554"/>
                </a:lnTo>
                <a:lnTo>
                  <a:pt x="20676" y="3646"/>
                </a:lnTo>
                <a:lnTo>
                  <a:pt x="15597" y="10039"/>
                </a:lnTo>
                <a:lnTo>
                  <a:pt x="10278" y="16851"/>
                </a:lnTo>
                <a:lnTo>
                  <a:pt x="7291" y="20676"/>
                </a:lnTo>
                <a:lnTo>
                  <a:pt x="3526" y="25635"/>
                </a:lnTo>
                <a:lnTo>
                  <a:pt x="2690" y="26711"/>
                </a:lnTo>
                <a:lnTo>
                  <a:pt x="1435" y="28145"/>
                </a:lnTo>
                <a:lnTo>
                  <a:pt x="837" y="28922"/>
                </a:lnTo>
                <a:lnTo>
                  <a:pt x="359" y="29639"/>
                </a:lnTo>
                <a:lnTo>
                  <a:pt x="180" y="29998"/>
                </a:lnTo>
                <a:lnTo>
                  <a:pt x="60" y="30296"/>
                </a:lnTo>
                <a:lnTo>
                  <a:pt x="1" y="30595"/>
                </a:lnTo>
                <a:lnTo>
                  <a:pt x="1" y="30834"/>
                </a:lnTo>
                <a:lnTo>
                  <a:pt x="60" y="31013"/>
                </a:lnTo>
                <a:lnTo>
                  <a:pt x="180" y="31252"/>
                </a:lnTo>
                <a:lnTo>
                  <a:pt x="538" y="31671"/>
                </a:lnTo>
                <a:lnTo>
                  <a:pt x="1016" y="32089"/>
                </a:lnTo>
                <a:lnTo>
                  <a:pt x="1554" y="32507"/>
                </a:lnTo>
                <a:lnTo>
                  <a:pt x="2749" y="33284"/>
                </a:lnTo>
                <a:lnTo>
                  <a:pt x="3646" y="33822"/>
                </a:lnTo>
                <a:lnTo>
                  <a:pt x="4721" y="34479"/>
                </a:lnTo>
                <a:lnTo>
                  <a:pt x="5797" y="35077"/>
                </a:lnTo>
                <a:lnTo>
                  <a:pt x="6932" y="35615"/>
                </a:lnTo>
                <a:lnTo>
                  <a:pt x="8127" y="36093"/>
                </a:lnTo>
                <a:lnTo>
                  <a:pt x="9322" y="36511"/>
                </a:lnTo>
                <a:lnTo>
                  <a:pt x="10517" y="36869"/>
                </a:lnTo>
                <a:lnTo>
                  <a:pt x="11713" y="37168"/>
                </a:lnTo>
                <a:lnTo>
                  <a:pt x="12908" y="37467"/>
                </a:lnTo>
                <a:lnTo>
                  <a:pt x="14163" y="37706"/>
                </a:lnTo>
                <a:lnTo>
                  <a:pt x="15358" y="37885"/>
                </a:lnTo>
                <a:lnTo>
                  <a:pt x="16613" y="38005"/>
                </a:lnTo>
                <a:lnTo>
                  <a:pt x="17867" y="38124"/>
                </a:lnTo>
                <a:lnTo>
                  <a:pt x="20377" y="38244"/>
                </a:lnTo>
                <a:lnTo>
                  <a:pt x="22887" y="38184"/>
                </a:lnTo>
                <a:lnTo>
                  <a:pt x="25397" y="38124"/>
                </a:lnTo>
                <a:lnTo>
                  <a:pt x="27906" y="37945"/>
                </a:lnTo>
                <a:lnTo>
                  <a:pt x="30296" y="37945"/>
                </a:lnTo>
                <a:lnTo>
                  <a:pt x="30954" y="37885"/>
                </a:lnTo>
                <a:lnTo>
                  <a:pt x="31551" y="37826"/>
                </a:lnTo>
                <a:lnTo>
                  <a:pt x="32089" y="37706"/>
                </a:lnTo>
                <a:lnTo>
                  <a:pt x="32627" y="37586"/>
                </a:lnTo>
                <a:lnTo>
                  <a:pt x="32926" y="37467"/>
                </a:lnTo>
                <a:lnTo>
                  <a:pt x="33224" y="37288"/>
                </a:lnTo>
                <a:lnTo>
                  <a:pt x="33344" y="37228"/>
                </a:lnTo>
                <a:lnTo>
                  <a:pt x="33344" y="37049"/>
                </a:lnTo>
                <a:lnTo>
                  <a:pt x="33344" y="36929"/>
                </a:lnTo>
                <a:lnTo>
                  <a:pt x="33224" y="36690"/>
                </a:lnTo>
                <a:lnTo>
                  <a:pt x="33105" y="36571"/>
                </a:lnTo>
                <a:lnTo>
                  <a:pt x="32866" y="36511"/>
                </a:lnTo>
                <a:lnTo>
                  <a:pt x="32567" y="36451"/>
                </a:lnTo>
                <a:lnTo>
                  <a:pt x="32209" y="36511"/>
                </a:lnTo>
                <a:lnTo>
                  <a:pt x="31073" y="36630"/>
                </a:lnTo>
                <a:lnTo>
                  <a:pt x="28564" y="36869"/>
                </a:lnTo>
                <a:lnTo>
                  <a:pt x="25994" y="37049"/>
                </a:lnTo>
                <a:lnTo>
                  <a:pt x="23484" y="37168"/>
                </a:lnTo>
                <a:lnTo>
                  <a:pt x="20915" y="37168"/>
                </a:lnTo>
                <a:lnTo>
                  <a:pt x="19481" y="37108"/>
                </a:lnTo>
                <a:lnTo>
                  <a:pt x="18106" y="37049"/>
                </a:lnTo>
                <a:lnTo>
                  <a:pt x="16672" y="36929"/>
                </a:lnTo>
                <a:lnTo>
                  <a:pt x="15238" y="36750"/>
                </a:lnTo>
                <a:lnTo>
                  <a:pt x="13864" y="36571"/>
                </a:lnTo>
                <a:lnTo>
                  <a:pt x="12489" y="36272"/>
                </a:lnTo>
                <a:lnTo>
                  <a:pt x="11115" y="35913"/>
                </a:lnTo>
                <a:lnTo>
                  <a:pt x="9741" y="35555"/>
                </a:lnTo>
                <a:lnTo>
                  <a:pt x="8486" y="35077"/>
                </a:lnTo>
                <a:lnTo>
                  <a:pt x="7291" y="34599"/>
                </a:lnTo>
                <a:lnTo>
                  <a:pt x="6096" y="34061"/>
                </a:lnTo>
                <a:lnTo>
                  <a:pt x="4900" y="33404"/>
                </a:lnTo>
                <a:lnTo>
                  <a:pt x="3646" y="32567"/>
                </a:lnTo>
                <a:lnTo>
                  <a:pt x="2451" y="31730"/>
                </a:lnTo>
                <a:lnTo>
                  <a:pt x="1913" y="31312"/>
                </a:lnTo>
                <a:lnTo>
                  <a:pt x="1674" y="31133"/>
                </a:lnTo>
                <a:lnTo>
                  <a:pt x="1494" y="30954"/>
                </a:lnTo>
                <a:lnTo>
                  <a:pt x="1255" y="30476"/>
                </a:lnTo>
                <a:lnTo>
                  <a:pt x="1255" y="30296"/>
                </a:lnTo>
                <a:lnTo>
                  <a:pt x="1315" y="30177"/>
                </a:lnTo>
                <a:lnTo>
                  <a:pt x="1554" y="29818"/>
                </a:lnTo>
                <a:lnTo>
                  <a:pt x="1972" y="29281"/>
                </a:lnTo>
                <a:lnTo>
                  <a:pt x="2749" y="29878"/>
                </a:lnTo>
                <a:lnTo>
                  <a:pt x="3586" y="30416"/>
                </a:lnTo>
                <a:lnTo>
                  <a:pt x="4422" y="30954"/>
                </a:lnTo>
                <a:lnTo>
                  <a:pt x="5259" y="31372"/>
                </a:lnTo>
                <a:lnTo>
                  <a:pt x="6155" y="31790"/>
                </a:lnTo>
                <a:lnTo>
                  <a:pt x="7052" y="32149"/>
                </a:lnTo>
                <a:lnTo>
                  <a:pt x="8008" y="32448"/>
                </a:lnTo>
                <a:lnTo>
                  <a:pt x="8904" y="32746"/>
                </a:lnTo>
                <a:lnTo>
                  <a:pt x="10816" y="33224"/>
                </a:lnTo>
                <a:lnTo>
                  <a:pt x="12788" y="33643"/>
                </a:lnTo>
                <a:lnTo>
                  <a:pt x="14700" y="33941"/>
                </a:lnTo>
                <a:lnTo>
                  <a:pt x="16672" y="34121"/>
                </a:lnTo>
                <a:lnTo>
                  <a:pt x="20676" y="34599"/>
                </a:lnTo>
                <a:lnTo>
                  <a:pt x="22887" y="34838"/>
                </a:lnTo>
                <a:lnTo>
                  <a:pt x="25098" y="34957"/>
                </a:lnTo>
                <a:lnTo>
                  <a:pt x="27249" y="34957"/>
                </a:lnTo>
                <a:lnTo>
                  <a:pt x="28325" y="34838"/>
                </a:lnTo>
                <a:lnTo>
                  <a:pt x="29400" y="34718"/>
                </a:lnTo>
                <a:lnTo>
                  <a:pt x="30416" y="34479"/>
                </a:lnTo>
                <a:lnTo>
                  <a:pt x="31372" y="34240"/>
                </a:lnTo>
                <a:lnTo>
                  <a:pt x="32328" y="33882"/>
                </a:lnTo>
                <a:lnTo>
                  <a:pt x="33224" y="33404"/>
                </a:lnTo>
                <a:lnTo>
                  <a:pt x="33284" y="34300"/>
                </a:lnTo>
                <a:lnTo>
                  <a:pt x="33344" y="35435"/>
                </a:lnTo>
                <a:lnTo>
                  <a:pt x="33404" y="36033"/>
                </a:lnTo>
                <a:lnTo>
                  <a:pt x="33523" y="36571"/>
                </a:lnTo>
                <a:lnTo>
                  <a:pt x="33643" y="37049"/>
                </a:lnTo>
                <a:lnTo>
                  <a:pt x="33762" y="37347"/>
                </a:lnTo>
                <a:lnTo>
                  <a:pt x="34061" y="37586"/>
                </a:lnTo>
                <a:lnTo>
                  <a:pt x="34240" y="37646"/>
                </a:lnTo>
                <a:lnTo>
                  <a:pt x="34420" y="37706"/>
                </a:lnTo>
                <a:lnTo>
                  <a:pt x="34599" y="37706"/>
                </a:lnTo>
                <a:lnTo>
                  <a:pt x="34718" y="37646"/>
                </a:lnTo>
                <a:lnTo>
                  <a:pt x="34778" y="37467"/>
                </a:lnTo>
                <a:lnTo>
                  <a:pt x="34778" y="37228"/>
                </a:lnTo>
                <a:lnTo>
                  <a:pt x="34001" y="31730"/>
                </a:lnTo>
                <a:lnTo>
                  <a:pt x="33822" y="30535"/>
                </a:lnTo>
                <a:lnTo>
                  <a:pt x="33762" y="30296"/>
                </a:lnTo>
                <a:lnTo>
                  <a:pt x="33822" y="30117"/>
                </a:lnTo>
                <a:lnTo>
                  <a:pt x="33882" y="29998"/>
                </a:lnTo>
                <a:lnTo>
                  <a:pt x="34121" y="29878"/>
                </a:lnTo>
                <a:lnTo>
                  <a:pt x="34181" y="29579"/>
                </a:lnTo>
                <a:lnTo>
                  <a:pt x="34181" y="29101"/>
                </a:lnTo>
                <a:lnTo>
                  <a:pt x="34121" y="28922"/>
                </a:lnTo>
                <a:lnTo>
                  <a:pt x="34061" y="28802"/>
                </a:lnTo>
                <a:lnTo>
                  <a:pt x="34001" y="28743"/>
                </a:lnTo>
                <a:lnTo>
                  <a:pt x="33882" y="28743"/>
                </a:lnTo>
                <a:lnTo>
                  <a:pt x="33643" y="28922"/>
                </a:lnTo>
                <a:lnTo>
                  <a:pt x="33284" y="26831"/>
                </a:lnTo>
                <a:lnTo>
                  <a:pt x="32866" y="24799"/>
                </a:lnTo>
                <a:lnTo>
                  <a:pt x="32448" y="22767"/>
                </a:lnTo>
                <a:lnTo>
                  <a:pt x="31910" y="20795"/>
                </a:lnTo>
                <a:lnTo>
                  <a:pt x="31312" y="18823"/>
                </a:lnTo>
                <a:lnTo>
                  <a:pt x="30715" y="16851"/>
                </a:lnTo>
                <a:lnTo>
                  <a:pt x="29998" y="14880"/>
                </a:lnTo>
                <a:lnTo>
                  <a:pt x="29281" y="12908"/>
                </a:lnTo>
                <a:lnTo>
                  <a:pt x="27787" y="9143"/>
                </a:lnTo>
                <a:lnTo>
                  <a:pt x="26353" y="5378"/>
                </a:lnTo>
                <a:lnTo>
                  <a:pt x="25755" y="4243"/>
                </a:lnTo>
                <a:lnTo>
                  <a:pt x="24739" y="2331"/>
                </a:lnTo>
                <a:lnTo>
                  <a:pt x="24142" y="1375"/>
                </a:lnTo>
                <a:lnTo>
                  <a:pt x="23604" y="538"/>
                </a:lnTo>
                <a:lnTo>
                  <a:pt x="23365" y="299"/>
                </a:lnTo>
                <a:lnTo>
                  <a:pt x="23126" y="60"/>
                </a:lnTo>
                <a:lnTo>
                  <a:pt x="230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rot="5503490">
            <a:off x="7917205" y="4268854"/>
            <a:ext cx="979970" cy="879830"/>
          </a:xfrm>
          <a:custGeom>
            <a:avLst/>
            <a:gdLst/>
            <a:ahLst/>
            <a:cxnLst/>
            <a:rect l="l" t="t" r="r" b="b"/>
            <a:pathLst>
              <a:path w="43861" h="39379" extrusionOk="0">
                <a:moveTo>
                  <a:pt x="39917" y="2092"/>
                </a:moveTo>
                <a:lnTo>
                  <a:pt x="40216" y="2331"/>
                </a:lnTo>
                <a:lnTo>
                  <a:pt x="40514" y="2510"/>
                </a:lnTo>
                <a:lnTo>
                  <a:pt x="40873" y="2689"/>
                </a:lnTo>
                <a:lnTo>
                  <a:pt x="41232" y="2809"/>
                </a:lnTo>
                <a:lnTo>
                  <a:pt x="41949" y="2988"/>
                </a:lnTo>
                <a:lnTo>
                  <a:pt x="42725" y="3048"/>
                </a:lnTo>
                <a:lnTo>
                  <a:pt x="42666" y="3586"/>
                </a:lnTo>
                <a:lnTo>
                  <a:pt x="42486" y="4064"/>
                </a:lnTo>
                <a:lnTo>
                  <a:pt x="42188" y="5080"/>
                </a:lnTo>
                <a:lnTo>
                  <a:pt x="41949" y="4960"/>
                </a:lnTo>
                <a:lnTo>
                  <a:pt x="41769" y="4900"/>
                </a:lnTo>
                <a:lnTo>
                  <a:pt x="41650" y="4960"/>
                </a:lnTo>
                <a:lnTo>
                  <a:pt x="41530" y="5080"/>
                </a:lnTo>
                <a:lnTo>
                  <a:pt x="41411" y="5259"/>
                </a:lnTo>
                <a:lnTo>
                  <a:pt x="41351" y="5498"/>
                </a:lnTo>
                <a:lnTo>
                  <a:pt x="41291" y="6036"/>
                </a:lnTo>
                <a:lnTo>
                  <a:pt x="41232" y="6633"/>
                </a:lnTo>
                <a:lnTo>
                  <a:pt x="41232" y="7231"/>
                </a:lnTo>
                <a:lnTo>
                  <a:pt x="41291" y="7888"/>
                </a:lnTo>
                <a:lnTo>
                  <a:pt x="41351" y="10099"/>
                </a:lnTo>
                <a:lnTo>
                  <a:pt x="41411" y="12370"/>
                </a:lnTo>
                <a:lnTo>
                  <a:pt x="41351" y="14760"/>
                </a:lnTo>
                <a:lnTo>
                  <a:pt x="41291" y="15955"/>
                </a:lnTo>
                <a:lnTo>
                  <a:pt x="41172" y="17150"/>
                </a:lnTo>
                <a:lnTo>
                  <a:pt x="41052" y="18345"/>
                </a:lnTo>
                <a:lnTo>
                  <a:pt x="40873" y="19540"/>
                </a:lnTo>
                <a:lnTo>
                  <a:pt x="40634" y="20735"/>
                </a:lnTo>
                <a:lnTo>
                  <a:pt x="40335" y="21871"/>
                </a:lnTo>
                <a:lnTo>
                  <a:pt x="40036" y="22887"/>
                </a:lnTo>
                <a:lnTo>
                  <a:pt x="39738" y="23843"/>
                </a:lnTo>
                <a:lnTo>
                  <a:pt x="39319" y="24739"/>
                </a:lnTo>
                <a:lnTo>
                  <a:pt x="38901" y="25695"/>
                </a:lnTo>
                <a:lnTo>
                  <a:pt x="38423" y="26591"/>
                </a:lnTo>
                <a:lnTo>
                  <a:pt x="37945" y="27488"/>
                </a:lnTo>
                <a:lnTo>
                  <a:pt x="37407" y="28324"/>
                </a:lnTo>
                <a:lnTo>
                  <a:pt x="36810" y="29161"/>
                </a:lnTo>
                <a:lnTo>
                  <a:pt x="36152" y="29938"/>
                </a:lnTo>
                <a:lnTo>
                  <a:pt x="35495" y="30715"/>
                </a:lnTo>
                <a:lnTo>
                  <a:pt x="34838" y="31432"/>
                </a:lnTo>
                <a:lnTo>
                  <a:pt x="34061" y="32149"/>
                </a:lnTo>
                <a:lnTo>
                  <a:pt x="33344" y="32806"/>
                </a:lnTo>
                <a:lnTo>
                  <a:pt x="32507" y="33403"/>
                </a:lnTo>
                <a:lnTo>
                  <a:pt x="31671" y="34001"/>
                </a:lnTo>
                <a:lnTo>
                  <a:pt x="30834" y="34599"/>
                </a:lnTo>
                <a:lnTo>
                  <a:pt x="29878" y="35136"/>
                </a:lnTo>
                <a:lnTo>
                  <a:pt x="28862" y="35674"/>
                </a:lnTo>
                <a:lnTo>
                  <a:pt x="27846" y="36152"/>
                </a:lnTo>
                <a:lnTo>
                  <a:pt x="26830" y="36571"/>
                </a:lnTo>
                <a:lnTo>
                  <a:pt x="25815" y="36929"/>
                </a:lnTo>
                <a:lnTo>
                  <a:pt x="24739" y="37228"/>
                </a:lnTo>
                <a:lnTo>
                  <a:pt x="23663" y="37527"/>
                </a:lnTo>
                <a:lnTo>
                  <a:pt x="22528" y="37706"/>
                </a:lnTo>
                <a:lnTo>
                  <a:pt x="21453" y="37885"/>
                </a:lnTo>
                <a:lnTo>
                  <a:pt x="20317" y="38005"/>
                </a:lnTo>
                <a:lnTo>
                  <a:pt x="19242" y="38064"/>
                </a:lnTo>
                <a:lnTo>
                  <a:pt x="18106" y="38064"/>
                </a:lnTo>
                <a:lnTo>
                  <a:pt x="17031" y="38005"/>
                </a:lnTo>
                <a:lnTo>
                  <a:pt x="15895" y="37945"/>
                </a:lnTo>
                <a:lnTo>
                  <a:pt x="14760" y="37766"/>
                </a:lnTo>
                <a:lnTo>
                  <a:pt x="13684" y="37586"/>
                </a:lnTo>
                <a:lnTo>
                  <a:pt x="12668" y="37347"/>
                </a:lnTo>
                <a:lnTo>
                  <a:pt x="11712" y="37108"/>
                </a:lnTo>
                <a:lnTo>
                  <a:pt x="9740" y="36511"/>
                </a:lnTo>
                <a:lnTo>
                  <a:pt x="7828" y="35794"/>
                </a:lnTo>
                <a:lnTo>
                  <a:pt x="5976" y="34957"/>
                </a:lnTo>
                <a:lnTo>
                  <a:pt x="4542" y="34240"/>
                </a:lnTo>
                <a:lnTo>
                  <a:pt x="3884" y="33822"/>
                </a:lnTo>
                <a:lnTo>
                  <a:pt x="3167" y="33344"/>
                </a:lnTo>
                <a:lnTo>
                  <a:pt x="2570" y="32866"/>
                </a:lnTo>
                <a:lnTo>
                  <a:pt x="2032" y="32268"/>
                </a:lnTo>
                <a:lnTo>
                  <a:pt x="1793" y="31969"/>
                </a:lnTo>
                <a:lnTo>
                  <a:pt x="1614" y="31611"/>
                </a:lnTo>
                <a:lnTo>
                  <a:pt x="1434" y="31252"/>
                </a:lnTo>
                <a:lnTo>
                  <a:pt x="1315" y="30894"/>
                </a:lnTo>
                <a:lnTo>
                  <a:pt x="1554" y="31013"/>
                </a:lnTo>
                <a:lnTo>
                  <a:pt x="1733" y="31073"/>
                </a:lnTo>
                <a:lnTo>
                  <a:pt x="1913" y="31013"/>
                </a:lnTo>
                <a:lnTo>
                  <a:pt x="2032" y="30894"/>
                </a:lnTo>
                <a:lnTo>
                  <a:pt x="2271" y="30535"/>
                </a:lnTo>
                <a:lnTo>
                  <a:pt x="2450" y="30177"/>
                </a:lnTo>
                <a:lnTo>
                  <a:pt x="2869" y="30655"/>
                </a:lnTo>
                <a:lnTo>
                  <a:pt x="3406" y="31133"/>
                </a:lnTo>
                <a:lnTo>
                  <a:pt x="3944" y="31551"/>
                </a:lnTo>
                <a:lnTo>
                  <a:pt x="4542" y="31910"/>
                </a:lnTo>
                <a:lnTo>
                  <a:pt x="5199" y="32268"/>
                </a:lnTo>
                <a:lnTo>
                  <a:pt x="5856" y="32567"/>
                </a:lnTo>
                <a:lnTo>
                  <a:pt x="7231" y="33105"/>
                </a:lnTo>
                <a:lnTo>
                  <a:pt x="8665" y="33583"/>
                </a:lnTo>
                <a:lnTo>
                  <a:pt x="10099" y="33882"/>
                </a:lnTo>
                <a:lnTo>
                  <a:pt x="11533" y="34180"/>
                </a:lnTo>
                <a:lnTo>
                  <a:pt x="12788" y="34360"/>
                </a:lnTo>
                <a:lnTo>
                  <a:pt x="14342" y="34539"/>
                </a:lnTo>
                <a:lnTo>
                  <a:pt x="15836" y="34599"/>
                </a:lnTo>
                <a:lnTo>
                  <a:pt x="17389" y="34599"/>
                </a:lnTo>
                <a:lnTo>
                  <a:pt x="18943" y="34479"/>
                </a:lnTo>
                <a:lnTo>
                  <a:pt x="20437" y="34240"/>
                </a:lnTo>
                <a:lnTo>
                  <a:pt x="21931" y="33941"/>
                </a:lnTo>
                <a:lnTo>
                  <a:pt x="23424" y="33523"/>
                </a:lnTo>
                <a:lnTo>
                  <a:pt x="24859" y="33045"/>
                </a:lnTo>
                <a:lnTo>
                  <a:pt x="26054" y="32567"/>
                </a:lnTo>
                <a:lnTo>
                  <a:pt x="27249" y="32029"/>
                </a:lnTo>
                <a:lnTo>
                  <a:pt x="28324" y="31432"/>
                </a:lnTo>
                <a:lnTo>
                  <a:pt x="29400" y="30774"/>
                </a:lnTo>
                <a:lnTo>
                  <a:pt x="30476" y="30057"/>
                </a:lnTo>
                <a:lnTo>
                  <a:pt x="31491" y="29280"/>
                </a:lnTo>
                <a:lnTo>
                  <a:pt x="32447" y="28444"/>
                </a:lnTo>
                <a:lnTo>
                  <a:pt x="33344" y="27547"/>
                </a:lnTo>
                <a:lnTo>
                  <a:pt x="34240" y="26651"/>
                </a:lnTo>
                <a:lnTo>
                  <a:pt x="35077" y="25695"/>
                </a:lnTo>
                <a:lnTo>
                  <a:pt x="35854" y="24679"/>
                </a:lnTo>
                <a:lnTo>
                  <a:pt x="36571" y="23663"/>
                </a:lnTo>
                <a:lnTo>
                  <a:pt x="37288" y="22588"/>
                </a:lnTo>
                <a:lnTo>
                  <a:pt x="37885" y="21452"/>
                </a:lnTo>
                <a:lnTo>
                  <a:pt x="38483" y="20317"/>
                </a:lnTo>
                <a:lnTo>
                  <a:pt x="38961" y="19122"/>
                </a:lnTo>
                <a:lnTo>
                  <a:pt x="39558" y="17628"/>
                </a:lnTo>
                <a:lnTo>
                  <a:pt x="39977" y="16074"/>
                </a:lnTo>
                <a:lnTo>
                  <a:pt x="40275" y="14581"/>
                </a:lnTo>
                <a:lnTo>
                  <a:pt x="40514" y="13027"/>
                </a:lnTo>
                <a:lnTo>
                  <a:pt x="40634" y="11473"/>
                </a:lnTo>
                <a:lnTo>
                  <a:pt x="40753" y="9920"/>
                </a:lnTo>
                <a:lnTo>
                  <a:pt x="40933" y="6753"/>
                </a:lnTo>
                <a:lnTo>
                  <a:pt x="41172" y="5438"/>
                </a:lnTo>
                <a:lnTo>
                  <a:pt x="41232" y="5080"/>
                </a:lnTo>
                <a:lnTo>
                  <a:pt x="41232" y="4721"/>
                </a:lnTo>
                <a:lnTo>
                  <a:pt x="41172" y="4422"/>
                </a:lnTo>
                <a:lnTo>
                  <a:pt x="41052" y="4243"/>
                </a:lnTo>
                <a:lnTo>
                  <a:pt x="40933" y="4183"/>
                </a:lnTo>
                <a:lnTo>
                  <a:pt x="40753" y="4183"/>
                </a:lnTo>
                <a:lnTo>
                  <a:pt x="40694" y="4303"/>
                </a:lnTo>
                <a:lnTo>
                  <a:pt x="40574" y="4542"/>
                </a:lnTo>
                <a:lnTo>
                  <a:pt x="40455" y="4840"/>
                </a:lnTo>
                <a:lnTo>
                  <a:pt x="40335" y="5558"/>
                </a:lnTo>
                <a:lnTo>
                  <a:pt x="40335" y="5916"/>
                </a:lnTo>
                <a:lnTo>
                  <a:pt x="40275" y="6753"/>
                </a:lnTo>
                <a:lnTo>
                  <a:pt x="40216" y="7589"/>
                </a:lnTo>
                <a:lnTo>
                  <a:pt x="40216" y="9203"/>
                </a:lnTo>
                <a:lnTo>
                  <a:pt x="40216" y="10876"/>
                </a:lnTo>
                <a:lnTo>
                  <a:pt x="40156" y="11653"/>
                </a:lnTo>
                <a:lnTo>
                  <a:pt x="40096" y="12489"/>
                </a:lnTo>
                <a:lnTo>
                  <a:pt x="39857" y="13923"/>
                </a:lnTo>
                <a:lnTo>
                  <a:pt x="39558" y="15357"/>
                </a:lnTo>
                <a:lnTo>
                  <a:pt x="39200" y="16732"/>
                </a:lnTo>
                <a:lnTo>
                  <a:pt x="38722" y="18106"/>
                </a:lnTo>
                <a:lnTo>
                  <a:pt x="38124" y="19421"/>
                </a:lnTo>
                <a:lnTo>
                  <a:pt x="37467" y="20735"/>
                </a:lnTo>
                <a:lnTo>
                  <a:pt x="36750" y="21990"/>
                </a:lnTo>
                <a:lnTo>
                  <a:pt x="35973" y="23245"/>
                </a:lnTo>
                <a:lnTo>
                  <a:pt x="35077" y="24440"/>
                </a:lnTo>
                <a:lnTo>
                  <a:pt x="34180" y="25516"/>
                </a:lnTo>
                <a:lnTo>
                  <a:pt x="33165" y="26591"/>
                </a:lnTo>
                <a:lnTo>
                  <a:pt x="32149" y="27607"/>
                </a:lnTo>
                <a:lnTo>
                  <a:pt x="31013" y="28563"/>
                </a:lnTo>
                <a:lnTo>
                  <a:pt x="29878" y="29400"/>
                </a:lnTo>
                <a:lnTo>
                  <a:pt x="28623" y="30177"/>
                </a:lnTo>
                <a:lnTo>
                  <a:pt x="27368" y="30894"/>
                </a:lnTo>
                <a:lnTo>
                  <a:pt x="25874" y="31611"/>
                </a:lnTo>
                <a:lnTo>
                  <a:pt x="24321" y="32268"/>
                </a:lnTo>
                <a:lnTo>
                  <a:pt x="22707" y="32746"/>
                </a:lnTo>
                <a:lnTo>
                  <a:pt x="21094" y="33105"/>
                </a:lnTo>
                <a:lnTo>
                  <a:pt x="19421" y="33403"/>
                </a:lnTo>
                <a:lnTo>
                  <a:pt x="17748" y="33583"/>
                </a:lnTo>
                <a:lnTo>
                  <a:pt x="16075" y="33643"/>
                </a:lnTo>
                <a:lnTo>
                  <a:pt x="14401" y="33583"/>
                </a:lnTo>
                <a:lnTo>
                  <a:pt x="12668" y="33403"/>
                </a:lnTo>
                <a:lnTo>
                  <a:pt x="10995" y="33105"/>
                </a:lnTo>
                <a:lnTo>
                  <a:pt x="9382" y="32686"/>
                </a:lnTo>
                <a:lnTo>
                  <a:pt x="8545" y="32447"/>
                </a:lnTo>
                <a:lnTo>
                  <a:pt x="7769" y="32149"/>
                </a:lnTo>
                <a:lnTo>
                  <a:pt x="6992" y="31850"/>
                </a:lnTo>
                <a:lnTo>
                  <a:pt x="6215" y="31491"/>
                </a:lnTo>
                <a:lnTo>
                  <a:pt x="4721" y="30774"/>
                </a:lnTo>
                <a:lnTo>
                  <a:pt x="4362" y="30595"/>
                </a:lnTo>
                <a:lnTo>
                  <a:pt x="4004" y="30475"/>
                </a:lnTo>
                <a:lnTo>
                  <a:pt x="3287" y="30296"/>
                </a:lnTo>
                <a:lnTo>
                  <a:pt x="2988" y="30117"/>
                </a:lnTo>
                <a:lnTo>
                  <a:pt x="2809" y="29938"/>
                </a:lnTo>
                <a:lnTo>
                  <a:pt x="2749" y="29818"/>
                </a:lnTo>
                <a:lnTo>
                  <a:pt x="2689" y="29699"/>
                </a:lnTo>
                <a:lnTo>
                  <a:pt x="2689" y="29519"/>
                </a:lnTo>
                <a:lnTo>
                  <a:pt x="2749" y="29400"/>
                </a:lnTo>
                <a:lnTo>
                  <a:pt x="3347" y="29758"/>
                </a:lnTo>
                <a:lnTo>
                  <a:pt x="4004" y="29997"/>
                </a:lnTo>
                <a:lnTo>
                  <a:pt x="4721" y="30177"/>
                </a:lnTo>
                <a:lnTo>
                  <a:pt x="5498" y="30296"/>
                </a:lnTo>
                <a:lnTo>
                  <a:pt x="7051" y="30475"/>
                </a:lnTo>
                <a:lnTo>
                  <a:pt x="8426" y="30535"/>
                </a:lnTo>
                <a:lnTo>
                  <a:pt x="10219" y="30595"/>
                </a:lnTo>
                <a:lnTo>
                  <a:pt x="11951" y="30595"/>
                </a:lnTo>
                <a:lnTo>
                  <a:pt x="13684" y="30416"/>
                </a:lnTo>
                <a:lnTo>
                  <a:pt x="15417" y="30236"/>
                </a:lnTo>
                <a:lnTo>
                  <a:pt x="17090" y="29997"/>
                </a:lnTo>
                <a:lnTo>
                  <a:pt x="18704" y="29639"/>
                </a:lnTo>
                <a:lnTo>
                  <a:pt x="20317" y="29221"/>
                </a:lnTo>
                <a:lnTo>
                  <a:pt x="21931" y="28683"/>
                </a:lnTo>
                <a:lnTo>
                  <a:pt x="23484" y="28085"/>
                </a:lnTo>
                <a:lnTo>
                  <a:pt x="24978" y="27368"/>
                </a:lnTo>
                <a:lnTo>
                  <a:pt x="26472" y="26532"/>
                </a:lnTo>
                <a:lnTo>
                  <a:pt x="27846" y="25576"/>
                </a:lnTo>
                <a:lnTo>
                  <a:pt x="29041" y="24619"/>
                </a:lnTo>
                <a:lnTo>
                  <a:pt x="30177" y="23544"/>
                </a:lnTo>
                <a:lnTo>
                  <a:pt x="31193" y="22468"/>
                </a:lnTo>
                <a:lnTo>
                  <a:pt x="32089" y="21273"/>
                </a:lnTo>
                <a:lnTo>
                  <a:pt x="32985" y="20018"/>
                </a:lnTo>
                <a:lnTo>
                  <a:pt x="33762" y="18704"/>
                </a:lnTo>
                <a:lnTo>
                  <a:pt x="34539" y="17389"/>
                </a:lnTo>
                <a:lnTo>
                  <a:pt x="35256" y="16015"/>
                </a:lnTo>
                <a:lnTo>
                  <a:pt x="36810" y="12728"/>
                </a:lnTo>
                <a:lnTo>
                  <a:pt x="38304" y="9442"/>
                </a:lnTo>
                <a:lnTo>
                  <a:pt x="39797" y="5916"/>
                </a:lnTo>
                <a:lnTo>
                  <a:pt x="39977" y="5438"/>
                </a:lnTo>
                <a:lnTo>
                  <a:pt x="40275" y="4661"/>
                </a:lnTo>
                <a:lnTo>
                  <a:pt x="40335" y="4243"/>
                </a:lnTo>
                <a:lnTo>
                  <a:pt x="40335" y="4004"/>
                </a:lnTo>
                <a:lnTo>
                  <a:pt x="40275" y="3884"/>
                </a:lnTo>
                <a:lnTo>
                  <a:pt x="40156" y="3825"/>
                </a:lnTo>
                <a:lnTo>
                  <a:pt x="40036" y="3825"/>
                </a:lnTo>
                <a:lnTo>
                  <a:pt x="39797" y="3884"/>
                </a:lnTo>
                <a:lnTo>
                  <a:pt x="39917" y="2988"/>
                </a:lnTo>
                <a:lnTo>
                  <a:pt x="39917" y="2092"/>
                </a:lnTo>
                <a:close/>
                <a:moveTo>
                  <a:pt x="40753" y="0"/>
                </a:moveTo>
                <a:lnTo>
                  <a:pt x="40455" y="60"/>
                </a:lnTo>
                <a:lnTo>
                  <a:pt x="40156" y="120"/>
                </a:lnTo>
                <a:lnTo>
                  <a:pt x="39917" y="180"/>
                </a:lnTo>
                <a:lnTo>
                  <a:pt x="39618" y="299"/>
                </a:lnTo>
                <a:lnTo>
                  <a:pt x="39260" y="598"/>
                </a:lnTo>
                <a:lnTo>
                  <a:pt x="39200" y="658"/>
                </a:lnTo>
                <a:lnTo>
                  <a:pt x="39140" y="658"/>
                </a:lnTo>
                <a:lnTo>
                  <a:pt x="39200" y="777"/>
                </a:lnTo>
                <a:lnTo>
                  <a:pt x="39260" y="897"/>
                </a:lnTo>
                <a:lnTo>
                  <a:pt x="39200" y="1076"/>
                </a:lnTo>
                <a:lnTo>
                  <a:pt x="39021" y="2152"/>
                </a:lnTo>
                <a:lnTo>
                  <a:pt x="38841" y="3287"/>
                </a:lnTo>
                <a:lnTo>
                  <a:pt x="38722" y="4482"/>
                </a:lnTo>
                <a:lnTo>
                  <a:pt x="38602" y="5617"/>
                </a:lnTo>
                <a:lnTo>
                  <a:pt x="38423" y="6394"/>
                </a:lnTo>
                <a:lnTo>
                  <a:pt x="38244" y="7171"/>
                </a:lnTo>
                <a:lnTo>
                  <a:pt x="37766" y="8725"/>
                </a:lnTo>
                <a:lnTo>
                  <a:pt x="37168" y="10338"/>
                </a:lnTo>
                <a:lnTo>
                  <a:pt x="36511" y="11892"/>
                </a:lnTo>
                <a:lnTo>
                  <a:pt x="35734" y="13445"/>
                </a:lnTo>
                <a:lnTo>
                  <a:pt x="34957" y="14939"/>
                </a:lnTo>
                <a:lnTo>
                  <a:pt x="33344" y="17807"/>
                </a:lnTo>
                <a:lnTo>
                  <a:pt x="32866" y="18644"/>
                </a:lnTo>
                <a:lnTo>
                  <a:pt x="32328" y="19421"/>
                </a:lnTo>
                <a:lnTo>
                  <a:pt x="31730" y="20198"/>
                </a:lnTo>
                <a:lnTo>
                  <a:pt x="31193" y="20915"/>
                </a:lnTo>
                <a:lnTo>
                  <a:pt x="30595" y="21632"/>
                </a:lnTo>
                <a:lnTo>
                  <a:pt x="29938" y="22289"/>
                </a:lnTo>
                <a:lnTo>
                  <a:pt x="29280" y="22887"/>
                </a:lnTo>
                <a:lnTo>
                  <a:pt x="28623" y="23484"/>
                </a:lnTo>
                <a:lnTo>
                  <a:pt x="27966" y="24022"/>
                </a:lnTo>
                <a:lnTo>
                  <a:pt x="27249" y="24560"/>
                </a:lnTo>
                <a:lnTo>
                  <a:pt x="25815" y="25516"/>
                </a:lnTo>
                <a:lnTo>
                  <a:pt x="24261" y="26352"/>
                </a:lnTo>
                <a:lnTo>
                  <a:pt x="22707" y="27129"/>
                </a:lnTo>
                <a:lnTo>
                  <a:pt x="21094" y="27727"/>
                </a:lnTo>
                <a:lnTo>
                  <a:pt x="19421" y="28265"/>
                </a:lnTo>
                <a:lnTo>
                  <a:pt x="17688" y="28683"/>
                </a:lnTo>
                <a:lnTo>
                  <a:pt x="15895" y="28982"/>
                </a:lnTo>
                <a:lnTo>
                  <a:pt x="14103" y="29221"/>
                </a:lnTo>
                <a:lnTo>
                  <a:pt x="12250" y="29340"/>
                </a:lnTo>
                <a:lnTo>
                  <a:pt x="10398" y="29400"/>
                </a:lnTo>
                <a:lnTo>
                  <a:pt x="5617" y="29400"/>
                </a:lnTo>
                <a:lnTo>
                  <a:pt x="5199" y="29340"/>
                </a:lnTo>
                <a:lnTo>
                  <a:pt x="4721" y="29280"/>
                </a:lnTo>
                <a:lnTo>
                  <a:pt x="4243" y="29161"/>
                </a:lnTo>
                <a:lnTo>
                  <a:pt x="4004" y="29161"/>
                </a:lnTo>
                <a:lnTo>
                  <a:pt x="3884" y="29041"/>
                </a:lnTo>
                <a:lnTo>
                  <a:pt x="3586" y="28802"/>
                </a:lnTo>
                <a:lnTo>
                  <a:pt x="3347" y="28504"/>
                </a:lnTo>
                <a:lnTo>
                  <a:pt x="3167" y="28265"/>
                </a:lnTo>
                <a:lnTo>
                  <a:pt x="2928" y="28026"/>
                </a:lnTo>
                <a:lnTo>
                  <a:pt x="2630" y="27846"/>
                </a:lnTo>
                <a:lnTo>
                  <a:pt x="2211" y="27727"/>
                </a:lnTo>
                <a:lnTo>
                  <a:pt x="1494" y="27607"/>
                </a:lnTo>
                <a:lnTo>
                  <a:pt x="777" y="27547"/>
                </a:lnTo>
                <a:lnTo>
                  <a:pt x="478" y="27547"/>
                </a:lnTo>
                <a:lnTo>
                  <a:pt x="359" y="27607"/>
                </a:lnTo>
                <a:lnTo>
                  <a:pt x="120" y="27846"/>
                </a:lnTo>
                <a:lnTo>
                  <a:pt x="0" y="28145"/>
                </a:lnTo>
                <a:lnTo>
                  <a:pt x="0" y="28504"/>
                </a:lnTo>
                <a:lnTo>
                  <a:pt x="60" y="28862"/>
                </a:lnTo>
                <a:lnTo>
                  <a:pt x="239" y="29639"/>
                </a:lnTo>
                <a:lnTo>
                  <a:pt x="419" y="30236"/>
                </a:lnTo>
                <a:lnTo>
                  <a:pt x="1016" y="31671"/>
                </a:lnTo>
                <a:lnTo>
                  <a:pt x="1315" y="32328"/>
                </a:lnTo>
                <a:lnTo>
                  <a:pt x="1614" y="32866"/>
                </a:lnTo>
                <a:lnTo>
                  <a:pt x="2032" y="33403"/>
                </a:lnTo>
                <a:lnTo>
                  <a:pt x="2510" y="33941"/>
                </a:lnTo>
                <a:lnTo>
                  <a:pt x="3108" y="34479"/>
                </a:lnTo>
                <a:lnTo>
                  <a:pt x="3765" y="34957"/>
                </a:lnTo>
                <a:lnTo>
                  <a:pt x="4602" y="35495"/>
                </a:lnTo>
                <a:lnTo>
                  <a:pt x="5498" y="36033"/>
                </a:lnTo>
                <a:lnTo>
                  <a:pt x="6334" y="36511"/>
                </a:lnTo>
                <a:lnTo>
                  <a:pt x="7231" y="36929"/>
                </a:lnTo>
                <a:lnTo>
                  <a:pt x="8187" y="37347"/>
                </a:lnTo>
                <a:lnTo>
                  <a:pt x="9083" y="37706"/>
                </a:lnTo>
                <a:lnTo>
                  <a:pt x="10039" y="38064"/>
                </a:lnTo>
                <a:lnTo>
                  <a:pt x="10995" y="38363"/>
                </a:lnTo>
                <a:lnTo>
                  <a:pt x="12728" y="38781"/>
                </a:lnTo>
                <a:lnTo>
                  <a:pt x="14401" y="39080"/>
                </a:lnTo>
                <a:lnTo>
                  <a:pt x="16134" y="39319"/>
                </a:lnTo>
                <a:lnTo>
                  <a:pt x="17867" y="39379"/>
                </a:lnTo>
                <a:lnTo>
                  <a:pt x="19600" y="39379"/>
                </a:lnTo>
                <a:lnTo>
                  <a:pt x="21273" y="39200"/>
                </a:lnTo>
                <a:lnTo>
                  <a:pt x="23006" y="38961"/>
                </a:lnTo>
                <a:lnTo>
                  <a:pt x="24620" y="38542"/>
                </a:lnTo>
                <a:lnTo>
                  <a:pt x="26293" y="38064"/>
                </a:lnTo>
                <a:lnTo>
                  <a:pt x="27846" y="37467"/>
                </a:lnTo>
                <a:lnTo>
                  <a:pt x="29400" y="36750"/>
                </a:lnTo>
                <a:lnTo>
                  <a:pt x="30894" y="35913"/>
                </a:lnTo>
                <a:lnTo>
                  <a:pt x="32388" y="35017"/>
                </a:lnTo>
                <a:lnTo>
                  <a:pt x="33762" y="33941"/>
                </a:lnTo>
                <a:lnTo>
                  <a:pt x="35077" y="32806"/>
                </a:lnTo>
                <a:lnTo>
                  <a:pt x="36272" y="31551"/>
                </a:lnTo>
                <a:lnTo>
                  <a:pt x="36929" y="30774"/>
                </a:lnTo>
                <a:lnTo>
                  <a:pt x="37527" y="30057"/>
                </a:lnTo>
                <a:lnTo>
                  <a:pt x="38064" y="29280"/>
                </a:lnTo>
                <a:lnTo>
                  <a:pt x="38602" y="28444"/>
                </a:lnTo>
                <a:lnTo>
                  <a:pt x="39080" y="27667"/>
                </a:lnTo>
                <a:lnTo>
                  <a:pt x="39558" y="26830"/>
                </a:lnTo>
                <a:lnTo>
                  <a:pt x="39977" y="25934"/>
                </a:lnTo>
                <a:lnTo>
                  <a:pt x="40335" y="25098"/>
                </a:lnTo>
                <a:lnTo>
                  <a:pt x="41052" y="23305"/>
                </a:lnTo>
                <a:lnTo>
                  <a:pt x="41590" y="21512"/>
                </a:lnTo>
                <a:lnTo>
                  <a:pt x="42008" y="19600"/>
                </a:lnTo>
                <a:lnTo>
                  <a:pt x="42307" y="17688"/>
                </a:lnTo>
                <a:lnTo>
                  <a:pt x="42546" y="15477"/>
                </a:lnTo>
                <a:lnTo>
                  <a:pt x="42606" y="13266"/>
                </a:lnTo>
                <a:lnTo>
                  <a:pt x="42666" y="11055"/>
                </a:lnTo>
                <a:lnTo>
                  <a:pt x="42606" y="8784"/>
                </a:lnTo>
                <a:lnTo>
                  <a:pt x="42486" y="7709"/>
                </a:lnTo>
                <a:lnTo>
                  <a:pt x="42427" y="7111"/>
                </a:lnTo>
                <a:lnTo>
                  <a:pt x="42486" y="6573"/>
                </a:lnTo>
                <a:lnTo>
                  <a:pt x="43024" y="5558"/>
                </a:lnTo>
                <a:lnTo>
                  <a:pt x="43323" y="4781"/>
                </a:lnTo>
                <a:lnTo>
                  <a:pt x="43681" y="3645"/>
                </a:lnTo>
                <a:lnTo>
                  <a:pt x="43801" y="3108"/>
                </a:lnTo>
                <a:lnTo>
                  <a:pt x="43861" y="2570"/>
                </a:lnTo>
                <a:lnTo>
                  <a:pt x="43801" y="2211"/>
                </a:lnTo>
                <a:lnTo>
                  <a:pt x="43741" y="2032"/>
                </a:lnTo>
                <a:lnTo>
                  <a:pt x="43622" y="1912"/>
                </a:lnTo>
                <a:lnTo>
                  <a:pt x="43502" y="1673"/>
                </a:lnTo>
                <a:lnTo>
                  <a:pt x="43383" y="1434"/>
                </a:lnTo>
                <a:lnTo>
                  <a:pt x="43024" y="956"/>
                </a:lnTo>
                <a:lnTo>
                  <a:pt x="42546" y="598"/>
                </a:lnTo>
                <a:lnTo>
                  <a:pt x="41949" y="299"/>
                </a:lnTo>
                <a:lnTo>
                  <a:pt x="41351" y="120"/>
                </a:lnTo>
                <a:lnTo>
                  <a:pt x="407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8231962" y="2681110"/>
            <a:ext cx="220297" cy="237680"/>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rot="-830047">
            <a:off x="7861089" y="2356302"/>
            <a:ext cx="287064" cy="735692"/>
          </a:xfrm>
          <a:custGeom>
            <a:avLst/>
            <a:gdLst/>
            <a:ahLst/>
            <a:cxnLst/>
            <a:rect l="l" t="t" r="r" b="b"/>
            <a:pathLst>
              <a:path w="12848" h="32927" extrusionOk="0">
                <a:moveTo>
                  <a:pt x="3825" y="1017"/>
                </a:moveTo>
                <a:lnTo>
                  <a:pt x="3944" y="1256"/>
                </a:lnTo>
                <a:lnTo>
                  <a:pt x="4004" y="1495"/>
                </a:lnTo>
                <a:lnTo>
                  <a:pt x="4004" y="2152"/>
                </a:lnTo>
                <a:lnTo>
                  <a:pt x="4004" y="2750"/>
                </a:lnTo>
                <a:lnTo>
                  <a:pt x="4004" y="3347"/>
                </a:lnTo>
                <a:lnTo>
                  <a:pt x="4183" y="4961"/>
                </a:lnTo>
                <a:lnTo>
                  <a:pt x="4362" y="6574"/>
                </a:lnTo>
                <a:lnTo>
                  <a:pt x="4840" y="9681"/>
                </a:lnTo>
                <a:lnTo>
                  <a:pt x="5319" y="12729"/>
                </a:lnTo>
                <a:lnTo>
                  <a:pt x="4123" y="11653"/>
                </a:lnTo>
                <a:lnTo>
                  <a:pt x="2869" y="10578"/>
                </a:lnTo>
                <a:lnTo>
                  <a:pt x="2151" y="10100"/>
                </a:lnTo>
                <a:lnTo>
                  <a:pt x="1733" y="9801"/>
                </a:lnTo>
                <a:lnTo>
                  <a:pt x="1554" y="9622"/>
                </a:lnTo>
                <a:lnTo>
                  <a:pt x="1494" y="9502"/>
                </a:lnTo>
                <a:lnTo>
                  <a:pt x="1434" y="9323"/>
                </a:lnTo>
                <a:lnTo>
                  <a:pt x="1494" y="9084"/>
                </a:lnTo>
                <a:lnTo>
                  <a:pt x="1614" y="8606"/>
                </a:lnTo>
                <a:lnTo>
                  <a:pt x="1853" y="7709"/>
                </a:lnTo>
                <a:lnTo>
                  <a:pt x="2271" y="5976"/>
                </a:lnTo>
                <a:lnTo>
                  <a:pt x="2749" y="4303"/>
                </a:lnTo>
                <a:lnTo>
                  <a:pt x="3825" y="1017"/>
                </a:lnTo>
                <a:close/>
                <a:moveTo>
                  <a:pt x="4542" y="1973"/>
                </a:moveTo>
                <a:lnTo>
                  <a:pt x="5079" y="2690"/>
                </a:lnTo>
                <a:lnTo>
                  <a:pt x="5617" y="3467"/>
                </a:lnTo>
                <a:lnTo>
                  <a:pt x="6693" y="5020"/>
                </a:lnTo>
                <a:lnTo>
                  <a:pt x="7589" y="6574"/>
                </a:lnTo>
                <a:lnTo>
                  <a:pt x="8486" y="8247"/>
                </a:lnTo>
                <a:lnTo>
                  <a:pt x="9203" y="9920"/>
                </a:lnTo>
                <a:lnTo>
                  <a:pt x="9621" y="10757"/>
                </a:lnTo>
                <a:lnTo>
                  <a:pt x="9800" y="11175"/>
                </a:lnTo>
                <a:lnTo>
                  <a:pt x="9860" y="11534"/>
                </a:lnTo>
                <a:lnTo>
                  <a:pt x="9800" y="11952"/>
                </a:lnTo>
                <a:lnTo>
                  <a:pt x="9621" y="12251"/>
                </a:lnTo>
                <a:lnTo>
                  <a:pt x="9083" y="12968"/>
                </a:lnTo>
                <a:lnTo>
                  <a:pt x="7888" y="14581"/>
                </a:lnTo>
                <a:lnTo>
                  <a:pt x="6633" y="16254"/>
                </a:lnTo>
                <a:lnTo>
                  <a:pt x="6334" y="14521"/>
                </a:lnTo>
                <a:lnTo>
                  <a:pt x="6095" y="12789"/>
                </a:lnTo>
                <a:lnTo>
                  <a:pt x="5617" y="9203"/>
                </a:lnTo>
                <a:lnTo>
                  <a:pt x="5139" y="5558"/>
                </a:lnTo>
                <a:lnTo>
                  <a:pt x="4840" y="3766"/>
                </a:lnTo>
                <a:lnTo>
                  <a:pt x="4542" y="1973"/>
                </a:lnTo>
                <a:close/>
                <a:moveTo>
                  <a:pt x="1375" y="9980"/>
                </a:moveTo>
                <a:lnTo>
                  <a:pt x="2630" y="11354"/>
                </a:lnTo>
                <a:lnTo>
                  <a:pt x="3944" y="12609"/>
                </a:lnTo>
                <a:lnTo>
                  <a:pt x="4601" y="13267"/>
                </a:lnTo>
                <a:lnTo>
                  <a:pt x="5139" y="13864"/>
                </a:lnTo>
                <a:lnTo>
                  <a:pt x="5319" y="14163"/>
                </a:lnTo>
                <a:lnTo>
                  <a:pt x="5498" y="14521"/>
                </a:lnTo>
                <a:lnTo>
                  <a:pt x="5677" y="14940"/>
                </a:lnTo>
                <a:lnTo>
                  <a:pt x="5737" y="15418"/>
                </a:lnTo>
                <a:lnTo>
                  <a:pt x="6394" y="18884"/>
                </a:lnTo>
                <a:lnTo>
                  <a:pt x="7111" y="22290"/>
                </a:lnTo>
                <a:lnTo>
                  <a:pt x="3406" y="20198"/>
                </a:lnTo>
                <a:lnTo>
                  <a:pt x="2570" y="19780"/>
                </a:lnTo>
                <a:lnTo>
                  <a:pt x="2151" y="19541"/>
                </a:lnTo>
                <a:lnTo>
                  <a:pt x="1793" y="19302"/>
                </a:lnTo>
                <a:lnTo>
                  <a:pt x="1375" y="19003"/>
                </a:lnTo>
                <a:lnTo>
                  <a:pt x="1195" y="18824"/>
                </a:lnTo>
                <a:lnTo>
                  <a:pt x="1136" y="18704"/>
                </a:lnTo>
                <a:lnTo>
                  <a:pt x="1016" y="18346"/>
                </a:lnTo>
                <a:lnTo>
                  <a:pt x="956" y="17689"/>
                </a:lnTo>
                <a:lnTo>
                  <a:pt x="897" y="16732"/>
                </a:lnTo>
                <a:lnTo>
                  <a:pt x="837" y="15776"/>
                </a:lnTo>
                <a:lnTo>
                  <a:pt x="897" y="13864"/>
                </a:lnTo>
                <a:lnTo>
                  <a:pt x="1076" y="11892"/>
                </a:lnTo>
                <a:lnTo>
                  <a:pt x="1375" y="9980"/>
                </a:lnTo>
                <a:close/>
                <a:moveTo>
                  <a:pt x="10218" y="12669"/>
                </a:moveTo>
                <a:lnTo>
                  <a:pt x="10577" y="13864"/>
                </a:lnTo>
                <a:lnTo>
                  <a:pt x="10936" y="15059"/>
                </a:lnTo>
                <a:lnTo>
                  <a:pt x="11294" y="16613"/>
                </a:lnTo>
                <a:lnTo>
                  <a:pt x="11593" y="18286"/>
                </a:lnTo>
                <a:lnTo>
                  <a:pt x="11712" y="19123"/>
                </a:lnTo>
                <a:lnTo>
                  <a:pt x="11832" y="19959"/>
                </a:lnTo>
                <a:lnTo>
                  <a:pt x="11832" y="20796"/>
                </a:lnTo>
                <a:lnTo>
                  <a:pt x="11772" y="21573"/>
                </a:lnTo>
                <a:lnTo>
                  <a:pt x="11712" y="22110"/>
                </a:lnTo>
                <a:lnTo>
                  <a:pt x="11593" y="22349"/>
                </a:lnTo>
                <a:lnTo>
                  <a:pt x="11473" y="22469"/>
                </a:lnTo>
                <a:lnTo>
                  <a:pt x="11175" y="22827"/>
                </a:lnTo>
                <a:lnTo>
                  <a:pt x="10696" y="23246"/>
                </a:lnTo>
                <a:lnTo>
                  <a:pt x="9621" y="24321"/>
                </a:lnTo>
                <a:lnTo>
                  <a:pt x="9143" y="24859"/>
                </a:lnTo>
                <a:lnTo>
                  <a:pt x="8665" y="25457"/>
                </a:lnTo>
                <a:lnTo>
                  <a:pt x="7828" y="21871"/>
                </a:lnTo>
                <a:lnTo>
                  <a:pt x="7051" y="18286"/>
                </a:lnTo>
                <a:lnTo>
                  <a:pt x="6872" y="17449"/>
                </a:lnTo>
                <a:lnTo>
                  <a:pt x="6812" y="17210"/>
                </a:lnTo>
                <a:lnTo>
                  <a:pt x="6812" y="16912"/>
                </a:lnTo>
                <a:lnTo>
                  <a:pt x="6872" y="16673"/>
                </a:lnTo>
                <a:lnTo>
                  <a:pt x="6992" y="16434"/>
                </a:lnTo>
                <a:lnTo>
                  <a:pt x="7231" y="16135"/>
                </a:lnTo>
                <a:lnTo>
                  <a:pt x="7470" y="15836"/>
                </a:lnTo>
                <a:lnTo>
                  <a:pt x="8904" y="14282"/>
                </a:lnTo>
                <a:lnTo>
                  <a:pt x="10218" y="12669"/>
                </a:lnTo>
                <a:close/>
                <a:moveTo>
                  <a:pt x="1375" y="19959"/>
                </a:moveTo>
                <a:lnTo>
                  <a:pt x="1972" y="20437"/>
                </a:lnTo>
                <a:lnTo>
                  <a:pt x="2689" y="20915"/>
                </a:lnTo>
                <a:lnTo>
                  <a:pt x="4064" y="21692"/>
                </a:lnTo>
                <a:lnTo>
                  <a:pt x="5498" y="22469"/>
                </a:lnTo>
                <a:lnTo>
                  <a:pt x="6215" y="22887"/>
                </a:lnTo>
                <a:lnTo>
                  <a:pt x="6812" y="23365"/>
                </a:lnTo>
                <a:lnTo>
                  <a:pt x="7111" y="23604"/>
                </a:lnTo>
                <a:lnTo>
                  <a:pt x="7290" y="23903"/>
                </a:lnTo>
                <a:lnTo>
                  <a:pt x="7529" y="24202"/>
                </a:lnTo>
                <a:lnTo>
                  <a:pt x="7709" y="24620"/>
                </a:lnTo>
                <a:lnTo>
                  <a:pt x="8007" y="25516"/>
                </a:lnTo>
                <a:lnTo>
                  <a:pt x="8247" y="26473"/>
                </a:lnTo>
                <a:lnTo>
                  <a:pt x="8665" y="28504"/>
                </a:lnTo>
                <a:lnTo>
                  <a:pt x="8844" y="29401"/>
                </a:lnTo>
                <a:lnTo>
                  <a:pt x="9023" y="30177"/>
                </a:lnTo>
                <a:lnTo>
                  <a:pt x="9023" y="30177"/>
                </a:lnTo>
                <a:lnTo>
                  <a:pt x="6633" y="27847"/>
                </a:lnTo>
                <a:lnTo>
                  <a:pt x="5498" y="26652"/>
                </a:lnTo>
                <a:lnTo>
                  <a:pt x="4362" y="25397"/>
                </a:lnTo>
                <a:lnTo>
                  <a:pt x="3466" y="24142"/>
                </a:lnTo>
                <a:lnTo>
                  <a:pt x="2988" y="23485"/>
                </a:lnTo>
                <a:lnTo>
                  <a:pt x="2570" y="22827"/>
                </a:lnTo>
                <a:lnTo>
                  <a:pt x="2211" y="22110"/>
                </a:lnTo>
                <a:lnTo>
                  <a:pt x="1912" y="21453"/>
                </a:lnTo>
                <a:lnTo>
                  <a:pt x="1614" y="20676"/>
                </a:lnTo>
                <a:lnTo>
                  <a:pt x="1375" y="19959"/>
                </a:lnTo>
                <a:close/>
                <a:moveTo>
                  <a:pt x="11832" y="23485"/>
                </a:moveTo>
                <a:lnTo>
                  <a:pt x="11712" y="25636"/>
                </a:lnTo>
                <a:lnTo>
                  <a:pt x="11473" y="27727"/>
                </a:lnTo>
                <a:lnTo>
                  <a:pt x="11055" y="29759"/>
                </a:lnTo>
                <a:lnTo>
                  <a:pt x="10577" y="31850"/>
                </a:lnTo>
                <a:lnTo>
                  <a:pt x="10278" y="31432"/>
                </a:lnTo>
                <a:lnTo>
                  <a:pt x="9979" y="30835"/>
                </a:lnTo>
                <a:lnTo>
                  <a:pt x="9740" y="30237"/>
                </a:lnTo>
                <a:lnTo>
                  <a:pt x="9501" y="29520"/>
                </a:lnTo>
                <a:lnTo>
                  <a:pt x="9203" y="28086"/>
                </a:lnTo>
                <a:lnTo>
                  <a:pt x="9083" y="27429"/>
                </a:lnTo>
                <a:lnTo>
                  <a:pt x="9023" y="26891"/>
                </a:lnTo>
                <a:lnTo>
                  <a:pt x="9023" y="26293"/>
                </a:lnTo>
                <a:lnTo>
                  <a:pt x="9023" y="26114"/>
                </a:lnTo>
                <a:lnTo>
                  <a:pt x="9083" y="25994"/>
                </a:lnTo>
                <a:lnTo>
                  <a:pt x="9382" y="25755"/>
                </a:lnTo>
                <a:lnTo>
                  <a:pt x="9920" y="25337"/>
                </a:lnTo>
                <a:lnTo>
                  <a:pt x="10876" y="24441"/>
                </a:lnTo>
                <a:lnTo>
                  <a:pt x="11832" y="23485"/>
                </a:lnTo>
                <a:close/>
                <a:moveTo>
                  <a:pt x="3526" y="1"/>
                </a:moveTo>
                <a:lnTo>
                  <a:pt x="3586" y="61"/>
                </a:lnTo>
                <a:lnTo>
                  <a:pt x="3586" y="120"/>
                </a:lnTo>
                <a:lnTo>
                  <a:pt x="3586" y="479"/>
                </a:lnTo>
                <a:lnTo>
                  <a:pt x="3466" y="897"/>
                </a:lnTo>
                <a:lnTo>
                  <a:pt x="3287" y="1375"/>
                </a:lnTo>
                <a:lnTo>
                  <a:pt x="2809" y="2391"/>
                </a:lnTo>
                <a:lnTo>
                  <a:pt x="2570" y="2989"/>
                </a:lnTo>
                <a:lnTo>
                  <a:pt x="1853" y="4841"/>
                </a:lnTo>
                <a:lnTo>
                  <a:pt x="1315" y="6813"/>
                </a:lnTo>
                <a:lnTo>
                  <a:pt x="956" y="8247"/>
                </a:lnTo>
                <a:lnTo>
                  <a:pt x="658" y="9681"/>
                </a:lnTo>
                <a:lnTo>
                  <a:pt x="419" y="11115"/>
                </a:lnTo>
                <a:lnTo>
                  <a:pt x="239" y="12609"/>
                </a:lnTo>
                <a:lnTo>
                  <a:pt x="60" y="14521"/>
                </a:lnTo>
                <a:lnTo>
                  <a:pt x="0" y="15478"/>
                </a:lnTo>
                <a:lnTo>
                  <a:pt x="60" y="16434"/>
                </a:lnTo>
                <a:lnTo>
                  <a:pt x="120" y="17330"/>
                </a:lnTo>
                <a:lnTo>
                  <a:pt x="180" y="18226"/>
                </a:lnTo>
                <a:lnTo>
                  <a:pt x="359" y="19063"/>
                </a:lnTo>
                <a:lnTo>
                  <a:pt x="538" y="19899"/>
                </a:lnTo>
                <a:lnTo>
                  <a:pt x="777" y="20736"/>
                </a:lnTo>
                <a:lnTo>
                  <a:pt x="1076" y="21573"/>
                </a:lnTo>
                <a:lnTo>
                  <a:pt x="1375" y="22409"/>
                </a:lnTo>
                <a:lnTo>
                  <a:pt x="1793" y="23246"/>
                </a:lnTo>
                <a:lnTo>
                  <a:pt x="2211" y="24023"/>
                </a:lnTo>
                <a:lnTo>
                  <a:pt x="2689" y="24799"/>
                </a:lnTo>
                <a:lnTo>
                  <a:pt x="3227" y="25636"/>
                </a:lnTo>
                <a:lnTo>
                  <a:pt x="3825" y="26413"/>
                </a:lnTo>
                <a:lnTo>
                  <a:pt x="5020" y="27847"/>
                </a:lnTo>
                <a:lnTo>
                  <a:pt x="6215" y="29221"/>
                </a:lnTo>
                <a:lnTo>
                  <a:pt x="7529" y="30596"/>
                </a:lnTo>
                <a:lnTo>
                  <a:pt x="8187" y="31193"/>
                </a:lnTo>
                <a:lnTo>
                  <a:pt x="8904" y="31850"/>
                </a:lnTo>
                <a:lnTo>
                  <a:pt x="9083" y="32030"/>
                </a:lnTo>
                <a:lnTo>
                  <a:pt x="9382" y="32329"/>
                </a:lnTo>
                <a:lnTo>
                  <a:pt x="9621" y="32627"/>
                </a:lnTo>
                <a:lnTo>
                  <a:pt x="9800" y="32807"/>
                </a:lnTo>
                <a:lnTo>
                  <a:pt x="10099" y="32926"/>
                </a:lnTo>
                <a:lnTo>
                  <a:pt x="10159" y="32926"/>
                </a:lnTo>
                <a:lnTo>
                  <a:pt x="10278" y="32807"/>
                </a:lnTo>
                <a:lnTo>
                  <a:pt x="10577" y="32687"/>
                </a:lnTo>
                <a:lnTo>
                  <a:pt x="10876" y="32627"/>
                </a:lnTo>
                <a:lnTo>
                  <a:pt x="11115" y="32508"/>
                </a:lnTo>
                <a:lnTo>
                  <a:pt x="11294" y="32329"/>
                </a:lnTo>
                <a:lnTo>
                  <a:pt x="11414" y="32149"/>
                </a:lnTo>
                <a:lnTo>
                  <a:pt x="11593" y="31671"/>
                </a:lnTo>
                <a:lnTo>
                  <a:pt x="11772" y="30954"/>
                </a:lnTo>
                <a:lnTo>
                  <a:pt x="12190" y="28982"/>
                </a:lnTo>
                <a:lnTo>
                  <a:pt x="12549" y="26951"/>
                </a:lnTo>
                <a:lnTo>
                  <a:pt x="12728" y="24919"/>
                </a:lnTo>
                <a:lnTo>
                  <a:pt x="12848" y="22887"/>
                </a:lnTo>
                <a:lnTo>
                  <a:pt x="12788" y="20856"/>
                </a:lnTo>
                <a:lnTo>
                  <a:pt x="12609" y="18824"/>
                </a:lnTo>
                <a:lnTo>
                  <a:pt x="12310" y="16792"/>
                </a:lnTo>
                <a:lnTo>
                  <a:pt x="11892" y="14820"/>
                </a:lnTo>
                <a:lnTo>
                  <a:pt x="11354" y="12669"/>
                </a:lnTo>
                <a:lnTo>
                  <a:pt x="10995" y="11593"/>
                </a:lnTo>
                <a:lnTo>
                  <a:pt x="10637" y="10578"/>
                </a:lnTo>
                <a:lnTo>
                  <a:pt x="10218" y="9562"/>
                </a:lnTo>
                <a:lnTo>
                  <a:pt x="9800" y="8546"/>
                </a:lnTo>
                <a:lnTo>
                  <a:pt x="9322" y="7530"/>
                </a:lnTo>
                <a:lnTo>
                  <a:pt x="8784" y="6514"/>
                </a:lnTo>
                <a:lnTo>
                  <a:pt x="7828" y="4781"/>
                </a:lnTo>
                <a:lnTo>
                  <a:pt x="7231" y="3766"/>
                </a:lnTo>
                <a:lnTo>
                  <a:pt x="6633" y="2809"/>
                </a:lnTo>
                <a:lnTo>
                  <a:pt x="5916" y="1853"/>
                </a:lnTo>
                <a:lnTo>
                  <a:pt x="5139" y="1077"/>
                </a:lnTo>
                <a:lnTo>
                  <a:pt x="4781" y="718"/>
                </a:lnTo>
                <a:lnTo>
                  <a:pt x="4362" y="419"/>
                </a:lnTo>
                <a:lnTo>
                  <a:pt x="3944" y="180"/>
                </a:lnTo>
                <a:lnTo>
                  <a:pt x="35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7633712" y="-65921"/>
            <a:ext cx="457954" cy="349817"/>
          </a:xfrm>
          <a:custGeom>
            <a:avLst/>
            <a:gdLst/>
            <a:ahLst/>
            <a:cxnLst/>
            <a:rect l="l" t="t" r="r" b="b"/>
            <a:pathLst>
              <a:path w="20497" h="15657" extrusionOk="0">
                <a:moveTo>
                  <a:pt x="5199" y="1793"/>
                </a:moveTo>
                <a:lnTo>
                  <a:pt x="3944" y="1853"/>
                </a:lnTo>
                <a:lnTo>
                  <a:pt x="3347" y="1912"/>
                </a:lnTo>
                <a:lnTo>
                  <a:pt x="2809" y="2032"/>
                </a:lnTo>
                <a:lnTo>
                  <a:pt x="2451" y="2152"/>
                </a:lnTo>
                <a:lnTo>
                  <a:pt x="2331" y="2271"/>
                </a:lnTo>
                <a:lnTo>
                  <a:pt x="2271" y="2391"/>
                </a:lnTo>
                <a:lnTo>
                  <a:pt x="2331" y="2510"/>
                </a:lnTo>
                <a:lnTo>
                  <a:pt x="2510" y="2630"/>
                </a:lnTo>
                <a:lnTo>
                  <a:pt x="2690" y="2689"/>
                </a:lnTo>
                <a:lnTo>
                  <a:pt x="2929" y="2749"/>
                </a:lnTo>
                <a:lnTo>
                  <a:pt x="3586" y="2689"/>
                </a:lnTo>
                <a:lnTo>
                  <a:pt x="4303" y="2570"/>
                </a:lnTo>
                <a:lnTo>
                  <a:pt x="5020" y="2391"/>
                </a:lnTo>
                <a:lnTo>
                  <a:pt x="5558" y="2152"/>
                </a:lnTo>
                <a:lnTo>
                  <a:pt x="5916" y="1972"/>
                </a:lnTo>
                <a:lnTo>
                  <a:pt x="5916" y="1912"/>
                </a:lnTo>
                <a:lnTo>
                  <a:pt x="5916" y="1853"/>
                </a:lnTo>
                <a:lnTo>
                  <a:pt x="5618" y="1793"/>
                </a:lnTo>
                <a:close/>
                <a:moveTo>
                  <a:pt x="5618" y="777"/>
                </a:moveTo>
                <a:lnTo>
                  <a:pt x="6275" y="837"/>
                </a:lnTo>
                <a:lnTo>
                  <a:pt x="6872" y="1076"/>
                </a:lnTo>
                <a:lnTo>
                  <a:pt x="7111" y="1195"/>
                </a:lnTo>
                <a:lnTo>
                  <a:pt x="7350" y="1375"/>
                </a:lnTo>
                <a:lnTo>
                  <a:pt x="7590" y="1554"/>
                </a:lnTo>
                <a:lnTo>
                  <a:pt x="7769" y="1793"/>
                </a:lnTo>
                <a:lnTo>
                  <a:pt x="7888" y="2032"/>
                </a:lnTo>
                <a:lnTo>
                  <a:pt x="8008" y="2331"/>
                </a:lnTo>
                <a:lnTo>
                  <a:pt x="8127" y="2630"/>
                </a:lnTo>
                <a:lnTo>
                  <a:pt x="8127" y="2988"/>
                </a:lnTo>
                <a:lnTo>
                  <a:pt x="8127" y="3347"/>
                </a:lnTo>
                <a:lnTo>
                  <a:pt x="8068" y="3705"/>
                </a:lnTo>
                <a:lnTo>
                  <a:pt x="8008" y="4004"/>
                </a:lnTo>
                <a:lnTo>
                  <a:pt x="7888" y="4303"/>
                </a:lnTo>
                <a:lnTo>
                  <a:pt x="7590" y="4900"/>
                </a:lnTo>
                <a:lnTo>
                  <a:pt x="7171" y="5378"/>
                </a:lnTo>
                <a:lnTo>
                  <a:pt x="6633" y="5737"/>
                </a:lnTo>
                <a:lnTo>
                  <a:pt x="6096" y="6095"/>
                </a:lnTo>
                <a:lnTo>
                  <a:pt x="5438" y="6334"/>
                </a:lnTo>
                <a:lnTo>
                  <a:pt x="4841" y="6514"/>
                </a:lnTo>
                <a:lnTo>
                  <a:pt x="4183" y="6573"/>
                </a:lnTo>
                <a:lnTo>
                  <a:pt x="3526" y="6514"/>
                </a:lnTo>
                <a:lnTo>
                  <a:pt x="2869" y="6394"/>
                </a:lnTo>
                <a:lnTo>
                  <a:pt x="2331" y="6215"/>
                </a:lnTo>
                <a:lnTo>
                  <a:pt x="1853" y="5856"/>
                </a:lnTo>
                <a:lnTo>
                  <a:pt x="1614" y="5677"/>
                </a:lnTo>
                <a:lnTo>
                  <a:pt x="1435" y="5438"/>
                </a:lnTo>
                <a:lnTo>
                  <a:pt x="1255" y="5199"/>
                </a:lnTo>
                <a:lnTo>
                  <a:pt x="1076" y="4900"/>
                </a:lnTo>
                <a:lnTo>
                  <a:pt x="1016" y="4601"/>
                </a:lnTo>
                <a:lnTo>
                  <a:pt x="897" y="4243"/>
                </a:lnTo>
                <a:lnTo>
                  <a:pt x="897" y="3944"/>
                </a:lnTo>
                <a:lnTo>
                  <a:pt x="897" y="3645"/>
                </a:lnTo>
                <a:lnTo>
                  <a:pt x="957" y="3347"/>
                </a:lnTo>
                <a:lnTo>
                  <a:pt x="1016" y="3048"/>
                </a:lnTo>
                <a:lnTo>
                  <a:pt x="1196" y="2749"/>
                </a:lnTo>
                <a:lnTo>
                  <a:pt x="1375" y="2510"/>
                </a:lnTo>
                <a:lnTo>
                  <a:pt x="1793" y="2032"/>
                </a:lnTo>
                <a:lnTo>
                  <a:pt x="2271" y="1614"/>
                </a:lnTo>
                <a:lnTo>
                  <a:pt x="2929" y="1315"/>
                </a:lnTo>
                <a:lnTo>
                  <a:pt x="3586" y="1016"/>
                </a:lnTo>
                <a:lnTo>
                  <a:pt x="4243" y="837"/>
                </a:lnTo>
                <a:lnTo>
                  <a:pt x="4960" y="777"/>
                </a:lnTo>
                <a:close/>
                <a:moveTo>
                  <a:pt x="4721" y="0"/>
                </a:moveTo>
                <a:lnTo>
                  <a:pt x="4243" y="60"/>
                </a:lnTo>
                <a:lnTo>
                  <a:pt x="3885" y="120"/>
                </a:lnTo>
                <a:lnTo>
                  <a:pt x="3765" y="180"/>
                </a:lnTo>
                <a:lnTo>
                  <a:pt x="3705" y="299"/>
                </a:lnTo>
                <a:lnTo>
                  <a:pt x="3765" y="359"/>
                </a:lnTo>
                <a:lnTo>
                  <a:pt x="3825" y="478"/>
                </a:lnTo>
                <a:lnTo>
                  <a:pt x="3227" y="598"/>
                </a:lnTo>
                <a:lnTo>
                  <a:pt x="2570" y="777"/>
                </a:lnTo>
                <a:lnTo>
                  <a:pt x="2032" y="1016"/>
                </a:lnTo>
                <a:lnTo>
                  <a:pt x="1554" y="1315"/>
                </a:lnTo>
                <a:lnTo>
                  <a:pt x="1076" y="1733"/>
                </a:lnTo>
                <a:lnTo>
                  <a:pt x="718" y="2152"/>
                </a:lnTo>
                <a:lnTo>
                  <a:pt x="419" y="2630"/>
                </a:lnTo>
                <a:lnTo>
                  <a:pt x="180" y="3108"/>
                </a:lnTo>
                <a:lnTo>
                  <a:pt x="60" y="3645"/>
                </a:lnTo>
                <a:lnTo>
                  <a:pt x="1" y="4123"/>
                </a:lnTo>
                <a:lnTo>
                  <a:pt x="60" y="4661"/>
                </a:lnTo>
                <a:lnTo>
                  <a:pt x="180" y="5139"/>
                </a:lnTo>
                <a:lnTo>
                  <a:pt x="479" y="5617"/>
                </a:lnTo>
                <a:lnTo>
                  <a:pt x="837" y="6095"/>
                </a:lnTo>
                <a:lnTo>
                  <a:pt x="1375" y="6454"/>
                </a:lnTo>
                <a:lnTo>
                  <a:pt x="1973" y="6812"/>
                </a:lnTo>
                <a:lnTo>
                  <a:pt x="2570" y="7051"/>
                </a:lnTo>
                <a:lnTo>
                  <a:pt x="3168" y="7171"/>
                </a:lnTo>
                <a:lnTo>
                  <a:pt x="3765" y="7290"/>
                </a:lnTo>
                <a:lnTo>
                  <a:pt x="4901" y="7290"/>
                </a:lnTo>
                <a:lnTo>
                  <a:pt x="5438" y="7171"/>
                </a:lnTo>
                <a:lnTo>
                  <a:pt x="5976" y="6992"/>
                </a:lnTo>
                <a:lnTo>
                  <a:pt x="6514" y="6753"/>
                </a:lnTo>
                <a:lnTo>
                  <a:pt x="6992" y="6514"/>
                </a:lnTo>
                <a:lnTo>
                  <a:pt x="7410" y="6155"/>
                </a:lnTo>
                <a:lnTo>
                  <a:pt x="7829" y="5797"/>
                </a:lnTo>
                <a:lnTo>
                  <a:pt x="8127" y="5319"/>
                </a:lnTo>
                <a:lnTo>
                  <a:pt x="8426" y="4840"/>
                </a:lnTo>
                <a:lnTo>
                  <a:pt x="8605" y="4303"/>
                </a:lnTo>
                <a:lnTo>
                  <a:pt x="8725" y="3645"/>
                </a:lnTo>
                <a:lnTo>
                  <a:pt x="8785" y="3048"/>
                </a:lnTo>
                <a:lnTo>
                  <a:pt x="8785" y="2450"/>
                </a:lnTo>
                <a:lnTo>
                  <a:pt x="8665" y="1912"/>
                </a:lnTo>
                <a:lnTo>
                  <a:pt x="8426" y="1434"/>
                </a:lnTo>
                <a:lnTo>
                  <a:pt x="8127" y="1016"/>
                </a:lnTo>
                <a:lnTo>
                  <a:pt x="7769" y="717"/>
                </a:lnTo>
                <a:lnTo>
                  <a:pt x="7350" y="419"/>
                </a:lnTo>
                <a:lnTo>
                  <a:pt x="6872" y="180"/>
                </a:lnTo>
                <a:lnTo>
                  <a:pt x="6335" y="60"/>
                </a:lnTo>
                <a:lnTo>
                  <a:pt x="5737" y="0"/>
                </a:lnTo>
                <a:close/>
                <a:moveTo>
                  <a:pt x="16553" y="7290"/>
                </a:moveTo>
                <a:lnTo>
                  <a:pt x="16254" y="7410"/>
                </a:lnTo>
                <a:lnTo>
                  <a:pt x="16075" y="7470"/>
                </a:lnTo>
                <a:lnTo>
                  <a:pt x="15895" y="7649"/>
                </a:lnTo>
                <a:lnTo>
                  <a:pt x="15776" y="7768"/>
                </a:lnTo>
                <a:lnTo>
                  <a:pt x="15716" y="7948"/>
                </a:lnTo>
                <a:lnTo>
                  <a:pt x="15716" y="8127"/>
                </a:lnTo>
                <a:lnTo>
                  <a:pt x="15776" y="8366"/>
                </a:lnTo>
                <a:lnTo>
                  <a:pt x="15836" y="8545"/>
                </a:lnTo>
                <a:lnTo>
                  <a:pt x="16015" y="8904"/>
                </a:lnTo>
                <a:lnTo>
                  <a:pt x="16374" y="9203"/>
                </a:lnTo>
                <a:lnTo>
                  <a:pt x="16613" y="9322"/>
                </a:lnTo>
                <a:lnTo>
                  <a:pt x="16792" y="9442"/>
                </a:lnTo>
                <a:lnTo>
                  <a:pt x="17031" y="9442"/>
                </a:lnTo>
                <a:lnTo>
                  <a:pt x="17270" y="9501"/>
                </a:lnTo>
                <a:lnTo>
                  <a:pt x="17628" y="9442"/>
                </a:lnTo>
                <a:lnTo>
                  <a:pt x="17867" y="9322"/>
                </a:lnTo>
                <a:lnTo>
                  <a:pt x="18047" y="9203"/>
                </a:lnTo>
                <a:lnTo>
                  <a:pt x="18166" y="9083"/>
                </a:lnTo>
                <a:lnTo>
                  <a:pt x="18226" y="8904"/>
                </a:lnTo>
                <a:lnTo>
                  <a:pt x="18226" y="8665"/>
                </a:lnTo>
                <a:lnTo>
                  <a:pt x="18166" y="8486"/>
                </a:lnTo>
                <a:lnTo>
                  <a:pt x="18106" y="8247"/>
                </a:lnTo>
                <a:lnTo>
                  <a:pt x="17808" y="7888"/>
                </a:lnTo>
                <a:lnTo>
                  <a:pt x="17449" y="7529"/>
                </a:lnTo>
                <a:lnTo>
                  <a:pt x="17210" y="7410"/>
                </a:lnTo>
                <a:lnTo>
                  <a:pt x="17031" y="7350"/>
                </a:lnTo>
                <a:lnTo>
                  <a:pt x="16792" y="7290"/>
                </a:lnTo>
                <a:close/>
                <a:moveTo>
                  <a:pt x="16374" y="6215"/>
                </a:moveTo>
                <a:lnTo>
                  <a:pt x="16732" y="6275"/>
                </a:lnTo>
                <a:lnTo>
                  <a:pt x="17031" y="6334"/>
                </a:lnTo>
                <a:lnTo>
                  <a:pt x="17748" y="6633"/>
                </a:lnTo>
                <a:lnTo>
                  <a:pt x="18345" y="6992"/>
                </a:lnTo>
                <a:lnTo>
                  <a:pt x="18943" y="7470"/>
                </a:lnTo>
                <a:lnTo>
                  <a:pt x="19421" y="8008"/>
                </a:lnTo>
                <a:lnTo>
                  <a:pt x="19600" y="8306"/>
                </a:lnTo>
                <a:lnTo>
                  <a:pt x="19720" y="8605"/>
                </a:lnTo>
                <a:lnTo>
                  <a:pt x="19839" y="8904"/>
                </a:lnTo>
                <a:lnTo>
                  <a:pt x="19899" y="9262"/>
                </a:lnTo>
                <a:lnTo>
                  <a:pt x="19959" y="9621"/>
                </a:lnTo>
                <a:lnTo>
                  <a:pt x="19899" y="9979"/>
                </a:lnTo>
                <a:lnTo>
                  <a:pt x="19839" y="10398"/>
                </a:lnTo>
                <a:lnTo>
                  <a:pt x="19720" y="10756"/>
                </a:lnTo>
                <a:lnTo>
                  <a:pt x="19541" y="11115"/>
                </a:lnTo>
                <a:lnTo>
                  <a:pt x="19361" y="11473"/>
                </a:lnTo>
                <a:lnTo>
                  <a:pt x="19122" y="11772"/>
                </a:lnTo>
                <a:lnTo>
                  <a:pt x="18883" y="12071"/>
                </a:lnTo>
                <a:lnTo>
                  <a:pt x="18584" y="12310"/>
                </a:lnTo>
                <a:lnTo>
                  <a:pt x="18286" y="12549"/>
                </a:lnTo>
                <a:lnTo>
                  <a:pt x="17628" y="12848"/>
                </a:lnTo>
                <a:lnTo>
                  <a:pt x="16911" y="13087"/>
                </a:lnTo>
                <a:lnTo>
                  <a:pt x="16194" y="13206"/>
                </a:lnTo>
                <a:lnTo>
                  <a:pt x="15417" y="13206"/>
                </a:lnTo>
                <a:lnTo>
                  <a:pt x="14700" y="13146"/>
                </a:lnTo>
                <a:lnTo>
                  <a:pt x="13983" y="12907"/>
                </a:lnTo>
                <a:lnTo>
                  <a:pt x="13386" y="12609"/>
                </a:lnTo>
                <a:lnTo>
                  <a:pt x="12848" y="12190"/>
                </a:lnTo>
                <a:lnTo>
                  <a:pt x="12609" y="11951"/>
                </a:lnTo>
                <a:lnTo>
                  <a:pt x="12430" y="11712"/>
                </a:lnTo>
                <a:lnTo>
                  <a:pt x="12250" y="11414"/>
                </a:lnTo>
                <a:lnTo>
                  <a:pt x="12131" y="11115"/>
                </a:lnTo>
                <a:lnTo>
                  <a:pt x="12011" y="10816"/>
                </a:lnTo>
                <a:lnTo>
                  <a:pt x="12011" y="10457"/>
                </a:lnTo>
                <a:lnTo>
                  <a:pt x="12011" y="10099"/>
                </a:lnTo>
                <a:lnTo>
                  <a:pt x="12011" y="9681"/>
                </a:lnTo>
                <a:lnTo>
                  <a:pt x="12131" y="9262"/>
                </a:lnTo>
                <a:lnTo>
                  <a:pt x="12250" y="8844"/>
                </a:lnTo>
                <a:lnTo>
                  <a:pt x="12430" y="8486"/>
                </a:lnTo>
                <a:lnTo>
                  <a:pt x="12609" y="8187"/>
                </a:lnTo>
                <a:lnTo>
                  <a:pt x="13087" y="7529"/>
                </a:lnTo>
                <a:lnTo>
                  <a:pt x="13625" y="7051"/>
                </a:lnTo>
                <a:lnTo>
                  <a:pt x="14282" y="6633"/>
                </a:lnTo>
                <a:lnTo>
                  <a:pt x="14939" y="6334"/>
                </a:lnTo>
                <a:lnTo>
                  <a:pt x="15656" y="6215"/>
                </a:lnTo>
                <a:close/>
                <a:moveTo>
                  <a:pt x="16433" y="5797"/>
                </a:moveTo>
                <a:lnTo>
                  <a:pt x="15477" y="5856"/>
                </a:lnTo>
                <a:lnTo>
                  <a:pt x="14641" y="6036"/>
                </a:lnTo>
                <a:lnTo>
                  <a:pt x="14222" y="6155"/>
                </a:lnTo>
                <a:lnTo>
                  <a:pt x="13804" y="6334"/>
                </a:lnTo>
                <a:lnTo>
                  <a:pt x="13446" y="6514"/>
                </a:lnTo>
                <a:lnTo>
                  <a:pt x="13087" y="6753"/>
                </a:lnTo>
                <a:lnTo>
                  <a:pt x="12728" y="7051"/>
                </a:lnTo>
                <a:lnTo>
                  <a:pt x="12430" y="7350"/>
                </a:lnTo>
                <a:lnTo>
                  <a:pt x="12131" y="7709"/>
                </a:lnTo>
                <a:lnTo>
                  <a:pt x="11892" y="8127"/>
                </a:lnTo>
                <a:lnTo>
                  <a:pt x="11713" y="8605"/>
                </a:lnTo>
                <a:lnTo>
                  <a:pt x="11533" y="9143"/>
                </a:lnTo>
                <a:lnTo>
                  <a:pt x="11414" y="9561"/>
                </a:lnTo>
                <a:lnTo>
                  <a:pt x="11354" y="9979"/>
                </a:lnTo>
                <a:lnTo>
                  <a:pt x="11354" y="10398"/>
                </a:lnTo>
                <a:lnTo>
                  <a:pt x="11414" y="10816"/>
                </a:lnTo>
                <a:lnTo>
                  <a:pt x="11533" y="11175"/>
                </a:lnTo>
                <a:lnTo>
                  <a:pt x="11653" y="11533"/>
                </a:lnTo>
                <a:lnTo>
                  <a:pt x="11832" y="11892"/>
                </a:lnTo>
                <a:lnTo>
                  <a:pt x="12011" y="12250"/>
                </a:lnTo>
                <a:lnTo>
                  <a:pt x="12250" y="12549"/>
                </a:lnTo>
                <a:lnTo>
                  <a:pt x="12549" y="12848"/>
                </a:lnTo>
                <a:lnTo>
                  <a:pt x="12848" y="13087"/>
                </a:lnTo>
                <a:lnTo>
                  <a:pt x="13147" y="13326"/>
                </a:lnTo>
                <a:lnTo>
                  <a:pt x="13505" y="13565"/>
                </a:lnTo>
                <a:lnTo>
                  <a:pt x="13924" y="13684"/>
                </a:lnTo>
                <a:lnTo>
                  <a:pt x="14282" y="13864"/>
                </a:lnTo>
                <a:lnTo>
                  <a:pt x="14700" y="13923"/>
                </a:lnTo>
                <a:lnTo>
                  <a:pt x="15537" y="13983"/>
                </a:lnTo>
                <a:lnTo>
                  <a:pt x="16374" y="13923"/>
                </a:lnTo>
                <a:lnTo>
                  <a:pt x="17210" y="13744"/>
                </a:lnTo>
                <a:lnTo>
                  <a:pt x="17987" y="13445"/>
                </a:lnTo>
                <a:lnTo>
                  <a:pt x="18704" y="13027"/>
                </a:lnTo>
                <a:lnTo>
                  <a:pt x="19302" y="12489"/>
                </a:lnTo>
                <a:lnTo>
                  <a:pt x="19600" y="12190"/>
                </a:lnTo>
                <a:lnTo>
                  <a:pt x="19839" y="11832"/>
                </a:lnTo>
                <a:lnTo>
                  <a:pt x="20078" y="11473"/>
                </a:lnTo>
                <a:lnTo>
                  <a:pt x="20258" y="11115"/>
                </a:lnTo>
                <a:lnTo>
                  <a:pt x="20377" y="10697"/>
                </a:lnTo>
                <a:lnTo>
                  <a:pt x="20497" y="10278"/>
                </a:lnTo>
                <a:lnTo>
                  <a:pt x="20497" y="9860"/>
                </a:lnTo>
                <a:lnTo>
                  <a:pt x="20497" y="9442"/>
                </a:lnTo>
                <a:lnTo>
                  <a:pt x="20497" y="8964"/>
                </a:lnTo>
                <a:lnTo>
                  <a:pt x="20377" y="8545"/>
                </a:lnTo>
                <a:lnTo>
                  <a:pt x="20258" y="8127"/>
                </a:lnTo>
                <a:lnTo>
                  <a:pt x="20078" y="7709"/>
                </a:lnTo>
                <a:lnTo>
                  <a:pt x="19839" y="7350"/>
                </a:lnTo>
                <a:lnTo>
                  <a:pt x="19600" y="6992"/>
                </a:lnTo>
                <a:lnTo>
                  <a:pt x="19302" y="6693"/>
                </a:lnTo>
                <a:lnTo>
                  <a:pt x="19003" y="6394"/>
                </a:lnTo>
                <a:lnTo>
                  <a:pt x="18644" y="6155"/>
                </a:lnTo>
                <a:lnTo>
                  <a:pt x="18226" y="5976"/>
                </a:lnTo>
                <a:lnTo>
                  <a:pt x="17808" y="5856"/>
                </a:lnTo>
                <a:lnTo>
                  <a:pt x="17389" y="5797"/>
                </a:lnTo>
                <a:close/>
                <a:moveTo>
                  <a:pt x="6693" y="10697"/>
                </a:moveTo>
                <a:lnTo>
                  <a:pt x="7111" y="10816"/>
                </a:lnTo>
                <a:lnTo>
                  <a:pt x="7410" y="11055"/>
                </a:lnTo>
                <a:lnTo>
                  <a:pt x="7709" y="11294"/>
                </a:lnTo>
                <a:lnTo>
                  <a:pt x="7888" y="11593"/>
                </a:lnTo>
                <a:lnTo>
                  <a:pt x="8068" y="11951"/>
                </a:lnTo>
                <a:lnTo>
                  <a:pt x="8187" y="12370"/>
                </a:lnTo>
                <a:lnTo>
                  <a:pt x="8187" y="12788"/>
                </a:lnTo>
                <a:lnTo>
                  <a:pt x="8187" y="13146"/>
                </a:lnTo>
                <a:lnTo>
                  <a:pt x="8127" y="13565"/>
                </a:lnTo>
                <a:lnTo>
                  <a:pt x="7948" y="13923"/>
                </a:lnTo>
                <a:lnTo>
                  <a:pt x="7769" y="14222"/>
                </a:lnTo>
                <a:lnTo>
                  <a:pt x="7470" y="14521"/>
                </a:lnTo>
                <a:lnTo>
                  <a:pt x="7111" y="14700"/>
                </a:lnTo>
                <a:lnTo>
                  <a:pt x="6633" y="14820"/>
                </a:lnTo>
                <a:lnTo>
                  <a:pt x="6155" y="14820"/>
                </a:lnTo>
                <a:lnTo>
                  <a:pt x="5677" y="14760"/>
                </a:lnTo>
                <a:lnTo>
                  <a:pt x="5259" y="14581"/>
                </a:lnTo>
                <a:lnTo>
                  <a:pt x="4901" y="14401"/>
                </a:lnTo>
                <a:lnTo>
                  <a:pt x="4602" y="14162"/>
                </a:lnTo>
                <a:lnTo>
                  <a:pt x="4422" y="13804"/>
                </a:lnTo>
                <a:lnTo>
                  <a:pt x="4243" y="13505"/>
                </a:lnTo>
                <a:lnTo>
                  <a:pt x="4183" y="13146"/>
                </a:lnTo>
                <a:lnTo>
                  <a:pt x="4183" y="12728"/>
                </a:lnTo>
                <a:lnTo>
                  <a:pt x="4243" y="12370"/>
                </a:lnTo>
                <a:lnTo>
                  <a:pt x="4363" y="12011"/>
                </a:lnTo>
                <a:lnTo>
                  <a:pt x="4542" y="11653"/>
                </a:lnTo>
                <a:lnTo>
                  <a:pt x="4781" y="11354"/>
                </a:lnTo>
                <a:lnTo>
                  <a:pt x="5080" y="11115"/>
                </a:lnTo>
                <a:lnTo>
                  <a:pt x="5438" y="10876"/>
                </a:lnTo>
                <a:lnTo>
                  <a:pt x="5797" y="10756"/>
                </a:lnTo>
                <a:lnTo>
                  <a:pt x="6275" y="10697"/>
                </a:lnTo>
                <a:close/>
                <a:moveTo>
                  <a:pt x="5916" y="9979"/>
                </a:moveTo>
                <a:lnTo>
                  <a:pt x="5618" y="10099"/>
                </a:lnTo>
                <a:lnTo>
                  <a:pt x="5020" y="10398"/>
                </a:lnTo>
                <a:lnTo>
                  <a:pt x="4602" y="10637"/>
                </a:lnTo>
                <a:lnTo>
                  <a:pt x="4183" y="11115"/>
                </a:lnTo>
                <a:lnTo>
                  <a:pt x="3825" y="11593"/>
                </a:lnTo>
                <a:lnTo>
                  <a:pt x="3586" y="12190"/>
                </a:lnTo>
                <a:lnTo>
                  <a:pt x="3466" y="12788"/>
                </a:lnTo>
                <a:lnTo>
                  <a:pt x="3466" y="13326"/>
                </a:lnTo>
                <a:lnTo>
                  <a:pt x="3586" y="13864"/>
                </a:lnTo>
                <a:lnTo>
                  <a:pt x="3825" y="14342"/>
                </a:lnTo>
                <a:lnTo>
                  <a:pt x="4124" y="14760"/>
                </a:lnTo>
                <a:lnTo>
                  <a:pt x="4542" y="15118"/>
                </a:lnTo>
                <a:lnTo>
                  <a:pt x="5020" y="15417"/>
                </a:lnTo>
                <a:lnTo>
                  <a:pt x="5498" y="15596"/>
                </a:lnTo>
                <a:lnTo>
                  <a:pt x="6096" y="15656"/>
                </a:lnTo>
                <a:lnTo>
                  <a:pt x="6693" y="15656"/>
                </a:lnTo>
                <a:lnTo>
                  <a:pt x="7231" y="15477"/>
                </a:lnTo>
                <a:lnTo>
                  <a:pt x="7709" y="15238"/>
                </a:lnTo>
                <a:lnTo>
                  <a:pt x="8127" y="14939"/>
                </a:lnTo>
                <a:lnTo>
                  <a:pt x="8486" y="14521"/>
                </a:lnTo>
                <a:lnTo>
                  <a:pt x="8725" y="14103"/>
                </a:lnTo>
                <a:lnTo>
                  <a:pt x="8844" y="13625"/>
                </a:lnTo>
                <a:lnTo>
                  <a:pt x="8964" y="13146"/>
                </a:lnTo>
                <a:lnTo>
                  <a:pt x="8964" y="12609"/>
                </a:lnTo>
                <a:lnTo>
                  <a:pt x="8904" y="12131"/>
                </a:lnTo>
                <a:lnTo>
                  <a:pt x="8725" y="11653"/>
                </a:lnTo>
                <a:lnTo>
                  <a:pt x="8486" y="11234"/>
                </a:lnTo>
                <a:lnTo>
                  <a:pt x="8127" y="10816"/>
                </a:lnTo>
                <a:lnTo>
                  <a:pt x="7709" y="10517"/>
                </a:lnTo>
                <a:lnTo>
                  <a:pt x="7171" y="10278"/>
                </a:lnTo>
                <a:lnTo>
                  <a:pt x="6574" y="10159"/>
                </a:lnTo>
                <a:lnTo>
                  <a:pt x="6514" y="10099"/>
                </a:lnTo>
                <a:lnTo>
                  <a:pt x="6454" y="997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rot="8224608">
            <a:off x="8316423" y="3153271"/>
            <a:ext cx="501993" cy="771678"/>
          </a:xfrm>
          <a:custGeom>
            <a:avLst/>
            <a:gdLst/>
            <a:ahLst/>
            <a:cxnLst/>
            <a:rect l="l" t="t" r="r" b="b"/>
            <a:pathLst>
              <a:path w="22469" h="34540" extrusionOk="0">
                <a:moveTo>
                  <a:pt x="8785" y="1435"/>
                </a:moveTo>
                <a:lnTo>
                  <a:pt x="9083" y="1733"/>
                </a:lnTo>
                <a:lnTo>
                  <a:pt x="9382" y="2032"/>
                </a:lnTo>
                <a:lnTo>
                  <a:pt x="9860" y="2749"/>
                </a:lnTo>
                <a:lnTo>
                  <a:pt x="10278" y="3407"/>
                </a:lnTo>
                <a:lnTo>
                  <a:pt x="10816" y="4064"/>
                </a:lnTo>
                <a:lnTo>
                  <a:pt x="11354" y="4661"/>
                </a:lnTo>
                <a:lnTo>
                  <a:pt x="12011" y="5199"/>
                </a:lnTo>
                <a:lnTo>
                  <a:pt x="12669" y="5618"/>
                </a:lnTo>
                <a:lnTo>
                  <a:pt x="13386" y="6036"/>
                </a:lnTo>
                <a:lnTo>
                  <a:pt x="12489" y="5857"/>
                </a:lnTo>
                <a:lnTo>
                  <a:pt x="11653" y="5677"/>
                </a:lnTo>
                <a:lnTo>
                  <a:pt x="11294" y="5558"/>
                </a:lnTo>
                <a:lnTo>
                  <a:pt x="10936" y="5379"/>
                </a:lnTo>
                <a:lnTo>
                  <a:pt x="10637" y="5080"/>
                </a:lnTo>
                <a:lnTo>
                  <a:pt x="10278" y="4721"/>
                </a:lnTo>
                <a:lnTo>
                  <a:pt x="9800" y="3944"/>
                </a:lnTo>
                <a:lnTo>
                  <a:pt x="9322" y="3168"/>
                </a:lnTo>
                <a:lnTo>
                  <a:pt x="9024" y="2331"/>
                </a:lnTo>
                <a:lnTo>
                  <a:pt x="8785" y="1435"/>
                </a:lnTo>
                <a:close/>
                <a:moveTo>
                  <a:pt x="15656" y="1016"/>
                </a:moveTo>
                <a:lnTo>
                  <a:pt x="15597" y="2271"/>
                </a:lnTo>
                <a:lnTo>
                  <a:pt x="15477" y="3168"/>
                </a:lnTo>
                <a:lnTo>
                  <a:pt x="15358" y="4064"/>
                </a:lnTo>
                <a:lnTo>
                  <a:pt x="15119" y="4960"/>
                </a:lnTo>
                <a:lnTo>
                  <a:pt x="14999" y="5319"/>
                </a:lnTo>
                <a:lnTo>
                  <a:pt x="14820" y="5618"/>
                </a:lnTo>
                <a:lnTo>
                  <a:pt x="14641" y="5916"/>
                </a:lnTo>
                <a:lnTo>
                  <a:pt x="14402" y="6096"/>
                </a:lnTo>
                <a:lnTo>
                  <a:pt x="14163" y="6155"/>
                </a:lnTo>
                <a:lnTo>
                  <a:pt x="13924" y="6155"/>
                </a:lnTo>
                <a:lnTo>
                  <a:pt x="14043" y="6036"/>
                </a:lnTo>
                <a:lnTo>
                  <a:pt x="14163" y="5916"/>
                </a:lnTo>
                <a:lnTo>
                  <a:pt x="14222" y="5797"/>
                </a:lnTo>
                <a:lnTo>
                  <a:pt x="14222" y="5618"/>
                </a:lnTo>
                <a:lnTo>
                  <a:pt x="14103" y="4960"/>
                </a:lnTo>
                <a:lnTo>
                  <a:pt x="14103" y="4363"/>
                </a:lnTo>
                <a:lnTo>
                  <a:pt x="14163" y="3705"/>
                </a:lnTo>
                <a:lnTo>
                  <a:pt x="14282" y="3108"/>
                </a:lnTo>
                <a:lnTo>
                  <a:pt x="14521" y="2510"/>
                </a:lnTo>
                <a:lnTo>
                  <a:pt x="14820" y="1972"/>
                </a:lnTo>
                <a:lnTo>
                  <a:pt x="15238" y="1494"/>
                </a:lnTo>
                <a:lnTo>
                  <a:pt x="15656" y="1016"/>
                </a:lnTo>
                <a:close/>
                <a:moveTo>
                  <a:pt x="19062" y="5199"/>
                </a:moveTo>
                <a:lnTo>
                  <a:pt x="19122" y="5259"/>
                </a:lnTo>
                <a:lnTo>
                  <a:pt x="19062" y="5379"/>
                </a:lnTo>
                <a:lnTo>
                  <a:pt x="18644" y="5618"/>
                </a:lnTo>
                <a:lnTo>
                  <a:pt x="17927" y="5976"/>
                </a:lnTo>
                <a:lnTo>
                  <a:pt x="17389" y="6096"/>
                </a:lnTo>
                <a:lnTo>
                  <a:pt x="16911" y="6215"/>
                </a:lnTo>
                <a:lnTo>
                  <a:pt x="15836" y="6335"/>
                </a:lnTo>
                <a:lnTo>
                  <a:pt x="15836" y="6335"/>
                </a:lnTo>
                <a:lnTo>
                  <a:pt x="17210" y="5797"/>
                </a:lnTo>
                <a:lnTo>
                  <a:pt x="18584" y="5319"/>
                </a:lnTo>
                <a:lnTo>
                  <a:pt x="19062" y="5199"/>
                </a:lnTo>
                <a:close/>
                <a:moveTo>
                  <a:pt x="5080" y="9083"/>
                </a:moveTo>
                <a:lnTo>
                  <a:pt x="4900" y="9143"/>
                </a:lnTo>
                <a:lnTo>
                  <a:pt x="4542" y="9322"/>
                </a:lnTo>
                <a:lnTo>
                  <a:pt x="4183" y="9621"/>
                </a:lnTo>
                <a:lnTo>
                  <a:pt x="3944" y="9980"/>
                </a:lnTo>
                <a:lnTo>
                  <a:pt x="3705" y="10517"/>
                </a:lnTo>
                <a:lnTo>
                  <a:pt x="3646" y="10816"/>
                </a:lnTo>
                <a:lnTo>
                  <a:pt x="3586" y="11055"/>
                </a:lnTo>
                <a:lnTo>
                  <a:pt x="3586" y="11294"/>
                </a:lnTo>
                <a:lnTo>
                  <a:pt x="3646" y="11533"/>
                </a:lnTo>
                <a:lnTo>
                  <a:pt x="3825" y="11653"/>
                </a:lnTo>
                <a:lnTo>
                  <a:pt x="3944" y="11772"/>
                </a:lnTo>
                <a:lnTo>
                  <a:pt x="4183" y="11832"/>
                </a:lnTo>
                <a:lnTo>
                  <a:pt x="4363" y="11832"/>
                </a:lnTo>
                <a:lnTo>
                  <a:pt x="4482" y="11772"/>
                </a:lnTo>
                <a:lnTo>
                  <a:pt x="4661" y="11593"/>
                </a:lnTo>
                <a:lnTo>
                  <a:pt x="4721" y="11474"/>
                </a:lnTo>
                <a:lnTo>
                  <a:pt x="4721" y="11235"/>
                </a:lnTo>
                <a:lnTo>
                  <a:pt x="4781" y="10936"/>
                </a:lnTo>
                <a:lnTo>
                  <a:pt x="4841" y="10697"/>
                </a:lnTo>
                <a:lnTo>
                  <a:pt x="5020" y="10278"/>
                </a:lnTo>
                <a:lnTo>
                  <a:pt x="5259" y="9860"/>
                </a:lnTo>
                <a:lnTo>
                  <a:pt x="5319" y="9681"/>
                </a:lnTo>
                <a:lnTo>
                  <a:pt x="5319" y="9502"/>
                </a:lnTo>
                <a:lnTo>
                  <a:pt x="5319" y="9263"/>
                </a:lnTo>
                <a:lnTo>
                  <a:pt x="5199" y="9143"/>
                </a:lnTo>
                <a:lnTo>
                  <a:pt x="5080" y="9083"/>
                </a:lnTo>
                <a:close/>
                <a:moveTo>
                  <a:pt x="7769" y="10458"/>
                </a:moveTo>
                <a:lnTo>
                  <a:pt x="7649" y="10517"/>
                </a:lnTo>
                <a:lnTo>
                  <a:pt x="7530" y="10757"/>
                </a:lnTo>
                <a:lnTo>
                  <a:pt x="7350" y="11474"/>
                </a:lnTo>
                <a:lnTo>
                  <a:pt x="7291" y="11892"/>
                </a:lnTo>
                <a:lnTo>
                  <a:pt x="7291" y="12191"/>
                </a:lnTo>
                <a:lnTo>
                  <a:pt x="7350" y="12489"/>
                </a:lnTo>
                <a:lnTo>
                  <a:pt x="7410" y="12669"/>
                </a:lnTo>
                <a:lnTo>
                  <a:pt x="7649" y="12788"/>
                </a:lnTo>
                <a:lnTo>
                  <a:pt x="7828" y="12788"/>
                </a:lnTo>
                <a:lnTo>
                  <a:pt x="8008" y="12728"/>
                </a:lnTo>
                <a:lnTo>
                  <a:pt x="8067" y="12609"/>
                </a:lnTo>
                <a:lnTo>
                  <a:pt x="8187" y="12430"/>
                </a:lnTo>
                <a:lnTo>
                  <a:pt x="8187" y="12191"/>
                </a:lnTo>
                <a:lnTo>
                  <a:pt x="8187" y="11713"/>
                </a:lnTo>
                <a:lnTo>
                  <a:pt x="8067" y="11055"/>
                </a:lnTo>
                <a:lnTo>
                  <a:pt x="7948" y="10577"/>
                </a:lnTo>
                <a:lnTo>
                  <a:pt x="7828" y="10458"/>
                </a:lnTo>
                <a:close/>
                <a:moveTo>
                  <a:pt x="11832" y="10816"/>
                </a:moveTo>
                <a:lnTo>
                  <a:pt x="11713" y="10876"/>
                </a:lnTo>
                <a:lnTo>
                  <a:pt x="11593" y="10936"/>
                </a:lnTo>
                <a:lnTo>
                  <a:pt x="11354" y="11294"/>
                </a:lnTo>
                <a:lnTo>
                  <a:pt x="11115" y="11713"/>
                </a:lnTo>
                <a:lnTo>
                  <a:pt x="10995" y="12250"/>
                </a:lnTo>
                <a:lnTo>
                  <a:pt x="10936" y="12489"/>
                </a:lnTo>
                <a:lnTo>
                  <a:pt x="10936" y="12728"/>
                </a:lnTo>
                <a:lnTo>
                  <a:pt x="10995" y="12908"/>
                </a:lnTo>
                <a:lnTo>
                  <a:pt x="11115" y="13087"/>
                </a:lnTo>
                <a:lnTo>
                  <a:pt x="11235" y="13266"/>
                </a:lnTo>
                <a:lnTo>
                  <a:pt x="11414" y="13386"/>
                </a:lnTo>
                <a:lnTo>
                  <a:pt x="11772" y="13386"/>
                </a:lnTo>
                <a:lnTo>
                  <a:pt x="11892" y="13326"/>
                </a:lnTo>
                <a:lnTo>
                  <a:pt x="12011" y="13206"/>
                </a:lnTo>
                <a:lnTo>
                  <a:pt x="12131" y="12848"/>
                </a:lnTo>
                <a:lnTo>
                  <a:pt x="12191" y="12430"/>
                </a:lnTo>
                <a:lnTo>
                  <a:pt x="12191" y="11952"/>
                </a:lnTo>
                <a:lnTo>
                  <a:pt x="12191" y="11533"/>
                </a:lnTo>
                <a:lnTo>
                  <a:pt x="12071" y="11115"/>
                </a:lnTo>
                <a:lnTo>
                  <a:pt x="12011" y="10876"/>
                </a:lnTo>
                <a:lnTo>
                  <a:pt x="11892" y="10816"/>
                </a:lnTo>
                <a:close/>
                <a:moveTo>
                  <a:pt x="15597" y="10757"/>
                </a:moveTo>
                <a:lnTo>
                  <a:pt x="15537" y="10816"/>
                </a:lnTo>
                <a:lnTo>
                  <a:pt x="15477" y="10936"/>
                </a:lnTo>
                <a:lnTo>
                  <a:pt x="15358" y="11235"/>
                </a:lnTo>
                <a:lnTo>
                  <a:pt x="15358" y="11653"/>
                </a:lnTo>
                <a:lnTo>
                  <a:pt x="15417" y="12071"/>
                </a:lnTo>
                <a:lnTo>
                  <a:pt x="15537" y="12549"/>
                </a:lnTo>
                <a:lnTo>
                  <a:pt x="15716" y="12908"/>
                </a:lnTo>
                <a:lnTo>
                  <a:pt x="15895" y="13206"/>
                </a:lnTo>
                <a:lnTo>
                  <a:pt x="16015" y="13326"/>
                </a:lnTo>
                <a:lnTo>
                  <a:pt x="16075" y="13386"/>
                </a:lnTo>
                <a:lnTo>
                  <a:pt x="16314" y="13445"/>
                </a:lnTo>
                <a:lnTo>
                  <a:pt x="16493" y="13386"/>
                </a:lnTo>
                <a:lnTo>
                  <a:pt x="16553" y="13326"/>
                </a:lnTo>
                <a:lnTo>
                  <a:pt x="16612" y="13147"/>
                </a:lnTo>
                <a:lnTo>
                  <a:pt x="16612" y="12967"/>
                </a:lnTo>
                <a:lnTo>
                  <a:pt x="16553" y="12728"/>
                </a:lnTo>
                <a:lnTo>
                  <a:pt x="16433" y="12191"/>
                </a:lnTo>
                <a:lnTo>
                  <a:pt x="16194" y="11653"/>
                </a:lnTo>
                <a:lnTo>
                  <a:pt x="15955" y="11175"/>
                </a:lnTo>
                <a:lnTo>
                  <a:pt x="15716" y="10876"/>
                </a:lnTo>
                <a:lnTo>
                  <a:pt x="15597" y="10757"/>
                </a:lnTo>
                <a:close/>
                <a:moveTo>
                  <a:pt x="19481" y="11354"/>
                </a:moveTo>
                <a:lnTo>
                  <a:pt x="19301" y="11414"/>
                </a:lnTo>
                <a:lnTo>
                  <a:pt x="19182" y="11533"/>
                </a:lnTo>
                <a:lnTo>
                  <a:pt x="19122" y="11713"/>
                </a:lnTo>
                <a:lnTo>
                  <a:pt x="19062" y="11952"/>
                </a:lnTo>
                <a:lnTo>
                  <a:pt x="19003" y="12489"/>
                </a:lnTo>
                <a:lnTo>
                  <a:pt x="19062" y="13087"/>
                </a:lnTo>
                <a:lnTo>
                  <a:pt x="19182" y="13625"/>
                </a:lnTo>
                <a:lnTo>
                  <a:pt x="19361" y="14043"/>
                </a:lnTo>
                <a:lnTo>
                  <a:pt x="19481" y="14103"/>
                </a:lnTo>
                <a:lnTo>
                  <a:pt x="19600" y="14103"/>
                </a:lnTo>
                <a:lnTo>
                  <a:pt x="19720" y="14043"/>
                </a:lnTo>
                <a:lnTo>
                  <a:pt x="19839" y="13864"/>
                </a:lnTo>
                <a:lnTo>
                  <a:pt x="19899" y="13326"/>
                </a:lnTo>
                <a:lnTo>
                  <a:pt x="19899" y="12489"/>
                </a:lnTo>
                <a:lnTo>
                  <a:pt x="19839" y="12071"/>
                </a:lnTo>
                <a:lnTo>
                  <a:pt x="19780" y="11713"/>
                </a:lnTo>
                <a:lnTo>
                  <a:pt x="19660" y="11474"/>
                </a:lnTo>
                <a:lnTo>
                  <a:pt x="19600" y="11414"/>
                </a:lnTo>
                <a:lnTo>
                  <a:pt x="19481" y="11354"/>
                </a:lnTo>
                <a:close/>
                <a:moveTo>
                  <a:pt x="5319" y="13565"/>
                </a:moveTo>
                <a:lnTo>
                  <a:pt x="5199" y="13685"/>
                </a:lnTo>
                <a:lnTo>
                  <a:pt x="5020" y="13864"/>
                </a:lnTo>
                <a:lnTo>
                  <a:pt x="4721" y="14222"/>
                </a:lnTo>
                <a:lnTo>
                  <a:pt x="4542" y="14461"/>
                </a:lnTo>
                <a:lnTo>
                  <a:pt x="4422" y="14820"/>
                </a:lnTo>
                <a:lnTo>
                  <a:pt x="4363" y="15298"/>
                </a:lnTo>
                <a:lnTo>
                  <a:pt x="4303" y="15776"/>
                </a:lnTo>
                <a:lnTo>
                  <a:pt x="4363" y="16015"/>
                </a:lnTo>
                <a:lnTo>
                  <a:pt x="4482" y="16134"/>
                </a:lnTo>
                <a:lnTo>
                  <a:pt x="4661" y="16314"/>
                </a:lnTo>
                <a:lnTo>
                  <a:pt x="4781" y="16433"/>
                </a:lnTo>
                <a:lnTo>
                  <a:pt x="4960" y="16433"/>
                </a:lnTo>
                <a:lnTo>
                  <a:pt x="5080" y="16374"/>
                </a:lnTo>
                <a:lnTo>
                  <a:pt x="5139" y="16194"/>
                </a:lnTo>
                <a:lnTo>
                  <a:pt x="5259" y="16015"/>
                </a:lnTo>
                <a:lnTo>
                  <a:pt x="5378" y="15537"/>
                </a:lnTo>
                <a:lnTo>
                  <a:pt x="5438" y="14999"/>
                </a:lnTo>
                <a:lnTo>
                  <a:pt x="5498" y="14402"/>
                </a:lnTo>
                <a:lnTo>
                  <a:pt x="5498" y="13685"/>
                </a:lnTo>
                <a:lnTo>
                  <a:pt x="5438" y="13565"/>
                </a:lnTo>
                <a:close/>
                <a:moveTo>
                  <a:pt x="9382" y="13983"/>
                </a:moveTo>
                <a:lnTo>
                  <a:pt x="9263" y="14043"/>
                </a:lnTo>
                <a:lnTo>
                  <a:pt x="9143" y="14282"/>
                </a:lnTo>
                <a:lnTo>
                  <a:pt x="9024" y="14641"/>
                </a:lnTo>
                <a:lnTo>
                  <a:pt x="8904" y="14999"/>
                </a:lnTo>
                <a:lnTo>
                  <a:pt x="8785" y="15836"/>
                </a:lnTo>
                <a:lnTo>
                  <a:pt x="8785" y="16314"/>
                </a:lnTo>
                <a:lnTo>
                  <a:pt x="8844" y="16433"/>
                </a:lnTo>
                <a:lnTo>
                  <a:pt x="8964" y="16613"/>
                </a:lnTo>
                <a:lnTo>
                  <a:pt x="9143" y="16792"/>
                </a:lnTo>
                <a:lnTo>
                  <a:pt x="9322" y="16911"/>
                </a:lnTo>
                <a:lnTo>
                  <a:pt x="9561" y="16911"/>
                </a:lnTo>
                <a:lnTo>
                  <a:pt x="9621" y="16732"/>
                </a:lnTo>
                <a:lnTo>
                  <a:pt x="9621" y="16493"/>
                </a:lnTo>
                <a:lnTo>
                  <a:pt x="9561" y="15178"/>
                </a:lnTo>
                <a:lnTo>
                  <a:pt x="9561" y="14342"/>
                </a:lnTo>
                <a:lnTo>
                  <a:pt x="9502" y="14103"/>
                </a:lnTo>
                <a:lnTo>
                  <a:pt x="9442" y="13983"/>
                </a:lnTo>
                <a:close/>
                <a:moveTo>
                  <a:pt x="14043" y="14700"/>
                </a:moveTo>
                <a:lnTo>
                  <a:pt x="13924" y="14820"/>
                </a:lnTo>
                <a:lnTo>
                  <a:pt x="13804" y="14999"/>
                </a:lnTo>
                <a:lnTo>
                  <a:pt x="13565" y="15656"/>
                </a:lnTo>
                <a:lnTo>
                  <a:pt x="13326" y="16314"/>
                </a:lnTo>
                <a:lnTo>
                  <a:pt x="13326" y="16553"/>
                </a:lnTo>
                <a:lnTo>
                  <a:pt x="13326" y="16732"/>
                </a:lnTo>
                <a:lnTo>
                  <a:pt x="13445" y="16971"/>
                </a:lnTo>
                <a:lnTo>
                  <a:pt x="13684" y="17210"/>
                </a:lnTo>
                <a:lnTo>
                  <a:pt x="13924" y="17210"/>
                </a:lnTo>
                <a:lnTo>
                  <a:pt x="14043" y="17091"/>
                </a:lnTo>
                <a:lnTo>
                  <a:pt x="14103" y="16852"/>
                </a:lnTo>
                <a:lnTo>
                  <a:pt x="14163" y="16433"/>
                </a:lnTo>
                <a:lnTo>
                  <a:pt x="14222" y="15716"/>
                </a:lnTo>
                <a:lnTo>
                  <a:pt x="14222" y="15059"/>
                </a:lnTo>
                <a:lnTo>
                  <a:pt x="14163" y="14820"/>
                </a:lnTo>
                <a:lnTo>
                  <a:pt x="14103" y="14760"/>
                </a:lnTo>
                <a:lnTo>
                  <a:pt x="14043" y="14700"/>
                </a:lnTo>
                <a:close/>
                <a:moveTo>
                  <a:pt x="17509" y="15119"/>
                </a:moveTo>
                <a:lnTo>
                  <a:pt x="17389" y="15716"/>
                </a:lnTo>
                <a:lnTo>
                  <a:pt x="17270" y="16254"/>
                </a:lnTo>
                <a:lnTo>
                  <a:pt x="17210" y="16852"/>
                </a:lnTo>
                <a:lnTo>
                  <a:pt x="17210" y="17330"/>
                </a:lnTo>
                <a:lnTo>
                  <a:pt x="17270" y="17748"/>
                </a:lnTo>
                <a:lnTo>
                  <a:pt x="17330" y="17867"/>
                </a:lnTo>
                <a:lnTo>
                  <a:pt x="17628" y="17867"/>
                </a:lnTo>
                <a:lnTo>
                  <a:pt x="17808" y="17748"/>
                </a:lnTo>
                <a:lnTo>
                  <a:pt x="17927" y="17628"/>
                </a:lnTo>
                <a:lnTo>
                  <a:pt x="18047" y="17449"/>
                </a:lnTo>
                <a:lnTo>
                  <a:pt x="18106" y="17330"/>
                </a:lnTo>
                <a:lnTo>
                  <a:pt x="18106" y="17150"/>
                </a:lnTo>
                <a:lnTo>
                  <a:pt x="18047" y="16732"/>
                </a:lnTo>
                <a:lnTo>
                  <a:pt x="17927" y="16374"/>
                </a:lnTo>
                <a:lnTo>
                  <a:pt x="17628" y="15656"/>
                </a:lnTo>
                <a:lnTo>
                  <a:pt x="17509" y="15358"/>
                </a:lnTo>
                <a:lnTo>
                  <a:pt x="17509" y="15119"/>
                </a:lnTo>
                <a:close/>
                <a:moveTo>
                  <a:pt x="21034" y="16194"/>
                </a:moveTo>
                <a:lnTo>
                  <a:pt x="20855" y="16254"/>
                </a:lnTo>
                <a:lnTo>
                  <a:pt x="20497" y="16433"/>
                </a:lnTo>
                <a:lnTo>
                  <a:pt x="20258" y="16732"/>
                </a:lnTo>
                <a:lnTo>
                  <a:pt x="20019" y="17210"/>
                </a:lnTo>
                <a:lnTo>
                  <a:pt x="19839" y="17688"/>
                </a:lnTo>
                <a:lnTo>
                  <a:pt x="19780" y="17867"/>
                </a:lnTo>
                <a:lnTo>
                  <a:pt x="19780" y="17987"/>
                </a:lnTo>
                <a:lnTo>
                  <a:pt x="19899" y="18226"/>
                </a:lnTo>
                <a:lnTo>
                  <a:pt x="20138" y="18405"/>
                </a:lnTo>
                <a:lnTo>
                  <a:pt x="20258" y="18465"/>
                </a:lnTo>
                <a:lnTo>
                  <a:pt x="20377" y="18465"/>
                </a:lnTo>
                <a:lnTo>
                  <a:pt x="20497" y="18345"/>
                </a:lnTo>
                <a:lnTo>
                  <a:pt x="20616" y="18166"/>
                </a:lnTo>
                <a:lnTo>
                  <a:pt x="20855" y="17449"/>
                </a:lnTo>
                <a:lnTo>
                  <a:pt x="21154" y="16672"/>
                </a:lnTo>
                <a:lnTo>
                  <a:pt x="21154" y="16374"/>
                </a:lnTo>
                <a:lnTo>
                  <a:pt x="21154" y="16314"/>
                </a:lnTo>
                <a:lnTo>
                  <a:pt x="21094" y="16254"/>
                </a:lnTo>
                <a:lnTo>
                  <a:pt x="21034" y="16194"/>
                </a:lnTo>
                <a:close/>
                <a:moveTo>
                  <a:pt x="2211" y="18644"/>
                </a:moveTo>
                <a:lnTo>
                  <a:pt x="2152" y="18704"/>
                </a:lnTo>
                <a:lnTo>
                  <a:pt x="2032" y="18764"/>
                </a:lnTo>
                <a:lnTo>
                  <a:pt x="1972" y="18943"/>
                </a:lnTo>
                <a:lnTo>
                  <a:pt x="1913" y="19122"/>
                </a:lnTo>
                <a:lnTo>
                  <a:pt x="1972" y="19361"/>
                </a:lnTo>
                <a:lnTo>
                  <a:pt x="2032" y="19600"/>
                </a:lnTo>
                <a:lnTo>
                  <a:pt x="2271" y="20078"/>
                </a:lnTo>
                <a:lnTo>
                  <a:pt x="2570" y="20377"/>
                </a:lnTo>
                <a:lnTo>
                  <a:pt x="2869" y="20556"/>
                </a:lnTo>
                <a:lnTo>
                  <a:pt x="3526" y="20556"/>
                </a:lnTo>
                <a:lnTo>
                  <a:pt x="3646" y="20497"/>
                </a:lnTo>
                <a:lnTo>
                  <a:pt x="3646" y="20317"/>
                </a:lnTo>
                <a:lnTo>
                  <a:pt x="3526" y="20138"/>
                </a:lnTo>
                <a:lnTo>
                  <a:pt x="3227" y="19720"/>
                </a:lnTo>
                <a:lnTo>
                  <a:pt x="2809" y="19122"/>
                </a:lnTo>
                <a:lnTo>
                  <a:pt x="2630" y="18883"/>
                </a:lnTo>
                <a:lnTo>
                  <a:pt x="2450" y="18704"/>
                </a:lnTo>
                <a:lnTo>
                  <a:pt x="2211" y="18644"/>
                </a:lnTo>
                <a:close/>
                <a:moveTo>
                  <a:pt x="11354" y="18525"/>
                </a:moveTo>
                <a:lnTo>
                  <a:pt x="11235" y="18644"/>
                </a:lnTo>
                <a:lnTo>
                  <a:pt x="11055" y="19182"/>
                </a:lnTo>
                <a:lnTo>
                  <a:pt x="10876" y="20138"/>
                </a:lnTo>
                <a:lnTo>
                  <a:pt x="10816" y="20616"/>
                </a:lnTo>
                <a:lnTo>
                  <a:pt x="10876" y="20915"/>
                </a:lnTo>
                <a:lnTo>
                  <a:pt x="10936" y="21034"/>
                </a:lnTo>
                <a:lnTo>
                  <a:pt x="11115" y="21034"/>
                </a:lnTo>
                <a:lnTo>
                  <a:pt x="11294" y="20915"/>
                </a:lnTo>
                <a:lnTo>
                  <a:pt x="11414" y="20795"/>
                </a:lnTo>
                <a:lnTo>
                  <a:pt x="11474" y="20616"/>
                </a:lnTo>
                <a:lnTo>
                  <a:pt x="11593" y="20138"/>
                </a:lnTo>
                <a:lnTo>
                  <a:pt x="11653" y="19660"/>
                </a:lnTo>
                <a:lnTo>
                  <a:pt x="11593" y="19302"/>
                </a:lnTo>
                <a:lnTo>
                  <a:pt x="11533" y="18764"/>
                </a:lnTo>
                <a:lnTo>
                  <a:pt x="11474" y="18644"/>
                </a:lnTo>
                <a:lnTo>
                  <a:pt x="11414" y="18525"/>
                </a:lnTo>
                <a:close/>
                <a:moveTo>
                  <a:pt x="6932" y="18166"/>
                </a:moveTo>
                <a:lnTo>
                  <a:pt x="6872" y="18226"/>
                </a:lnTo>
                <a:lnTo>
                  <a:pt x="6693" y="18345"/>
                </a:lnTo>
                <a:lnTo>
                  <a:pt x="6574" y="18584"/>
                </a:lnTo>
                <a:lnTo>
                  <a:pt x="6454" y="18883"/>
                </a:lnTo>
                <a:lnTo>
                  <a:pt x="6335" y="19541"/>
                </a:lnTo>
                <a:lnTo>
                  <a:pt x="6215" y="19959"/>
                </a:lnTo>
                <a:lnTo>
                  <a:pt x="6096" y="20616"/>
                </a:lnTo>
                <a:lnTo>
                  <a:pt x="6096" y="21034"/>
                </a:lnTo>
                <a:lnTo>
                  <a:pt x="6155" y="21333"/>
                </a:lnTo>
                <a:lnTo>
                  <a:pt x="6275" y="21393"/>
                </a:lnTo>
                <a:lnTo>
                  <a:pt x="6335" y="21453"/>
                </a:lnTo>
                <a:lnTo>
                  <a:pt x="6394" y="21453"/>
                </a:lnTo>
                <a:lnTo>
                  <a:pt x="6514" y="21393"/>
                </a:lnTo>
                <a:lnTo>
                  <a:pt x="6693" y="21094"/>
                </a:lnTo>
                <a:lnTo>
                  <a:pt x="6872" y="20676"/>
                </a:lnTo>
                <a:lnTo>
                  <a:pt x="7052" y="20078"/>
                </a:lnTo>
                <a:lnTo>
                  <a:pt x="7111" y="19660"/>
                </a:lnTo>
                <a:lnTo>
                  <a:pt x="7231" y="19062"/>
                </a:lnTo>
                <a:lnTo>
                  <a:pt x="7231" y="18704"/>
                </a:lnTo>
                <a:lnTo>
                  <a:pt x="7231" y="18465"/>
                </a:lnTo>
                <a:lnTo>
                  <a:pt x="7171" y="18286"/>
                </a:lnTo>
                <a:lnTo>
                  <a:pt x="7111" y="18226"/>
                </a:lnTo>
                <a:lnTo>
                  <a:pt x="6992" y="18166"/>
                </a:lnTo>
                <a:close/>
                <a:moveTo>
                  <a:pt x="16075" y="19062"/>
                </a:moveTo>
                <a:lnTo>
                  <a:pt x="15776" y="19421"/>
                </a:lnTo>
                <a:lnTo>
                  <a:pt x="15477" y="19780"/>
                </a:lnTo>
                <a:lnTo>
                  <a:pt x="15417" y="19839"/>
                </a:lnTo>
                <a:lnTo>
                  <a:pt x="15477" y="19720"/>
                </a:lnTo>
                <a:lnTo>
                  <a:pt x="15298" y="20019"/>
                </a:lnTo>
                <a:lnTo>
                  <a:pt x="15178" y="20497"/>
                </a:lnTo>
                <a:lnTo>
                  <a:pt x="15059" y="20975"/>
                </a:lnTo>
                <a:lnTo>
                  <a:pt x="15059" y="21214"/>
                </a:lnTo>
                <a:lnTo>
                  <a:pt x="15178" y="21333"/>
                </a:lnTo>
                <a:lnTo>
                  <a:pt x="15238" y="21453"/>
                </a:lnTo>
                <a:lnTo>
                  <a:pt x="15358" y="21453"/>
                </a:lnTo>
                <a:lnTo>
                  <a:pt x="15417" y="21393"/>
                </a:lnTo>
                <a:lnTo>
                  <a:pt x="15537" y="21333"/>
                </a:lnTo>
                <a:lnTo>
                  <a:pt x="15656" y="21034"/>
                </a:lnTo>
                <a:lnTo>
                  <a:pt x="15776" y="20616"/>
                </a:lnTo>
                <a:lnTo>
                  <a:pt x="15955" y="19720"/>
                </a:lnTo>
                <a:lnTo>
                  <a:pt x="16075" y="19242"/>
                </a:lnTo>
                <a:lnTo>
                  <a:pt x="16134" y="19062"/>
                </a:lnTo>
                <a:close/>
                <a:moveTo>
                  <a:pt x="19003" y="20258"/>
                </a:moveTo>
                <a:lnTo>
                  <a:pt x="19003" y="20377"/>
                </a:lnTo>
                <a:lnTo>
                  <a:pt x="18883" y="20616"/>
                </a:lnTo>
                <a:lnTo>
                  <a:pt x="18525" y="21393"/>
                </a:lnTo>
                <a:lnTo>
                  <a:pt x="18345" y="21811"/>
                </a:lnTo>
                <a:lnTo>
                  <a:pt x="18226" y="22170"/>
                </a:lnTo>
                <a:lnTo>
                  <a:pt x="18286" y="22469"/>
                </a:lnTo>
                <a:lnTo>
                  <a:pt x="18345" y="22588"/>
                </a:lnTo>
                <a:lnTo>
                  <a:pt x="18405" y="22648"/>
                </a:lnTo>
                <a:lnTo>
                  <a:pt x="18525" y="22708"/>
                </a:lnTo>
                <a:lnTo>
                  <a:pt x="18704" y="22648"/>
                </a:lnTo>
                <a:lnTo>
                  <a:pt x="18823" y="22588"/>
                </a:lnTo>
                <a:lnTo>
                  <a:pt x="18943" y="22469"/>
                </a:lnTo>
                <a:lnTo>
                  <a:pt x="19122" y="22110"/>
                </a:lnTo>
                <a:lnTo>
                  <a:pt x="19242" y="21751"/>
                </a:lnTo>
                <a:lnTo>
                  <a:pt x="19361" y="21273"/>
                </a:lnTo>
                <a:lnTo>
                  <a:pt x="19361" y="20855"/>
                </a:lnTo>
                <a:lnTo>
                  <a:pt x="19242" y="20497"/>
                </a:lnTo>
                <a:lnTo>
                  <a:pt x="19182" y="20377"/>
                </a:lnTo>
                <a:lnTo>
                  <a:pt x="19003" y="20258"/>
                </a:lnTo>
                <a:close/>
                <a:moveTo>
                  <a:pt x="8426" y="22827"/>
                </a:moveTo>
                <a:lnTo>
                  <a:pt x="8366" y="22887"/>
                </a:lnTo>
                <a:lnTo>
                  <a:pt x="8127" y="23006"/>
                </a:lnTo>
                <a:lnTo>
                  <a:pt x="7948" y="23305"/>
                </a:lnTo>
                <a:lnTo>
                  <a:pt x="7769" y="23664"/>
                </a:lnTo>
                <a:lnTo>
                  <a:pt x="7709" y="24082"/>
                </a:lnTo>
                <a:lnTo>
                  <a:pt x="7709" y="24261"/>
                </a:lnTo>
                <a:lnTo>
                  <a:pt x="7709" y="24440"/>
                </a:lnTo>
                <a:lnTo>
                  <a:pt x="7769" y="24620"/>
                </a:lnTo>
                <a:lnTo>
                  <a:pt x="7888" y="24799"/>
                </a:lnTo>
                <a:lnTo>
                  <a:pt x="8067" y="24918"/>
                </a:lnTo>
                <a:lnTo>
                  <a:pt x="8187" y="24978"/>
                </a:lnTo>
                <a:lnTo>
                  <a:pt x="8426" y="24978"/>
                </a:lnTo>
                <a:lnTo>
                  <a:pt x="8486" y="24918"/>
                </a:lnTo>
                <a:lnTo>
                  <a:pt x="8546" y="24799"/>
                </a:lnTo>
                <a:lnTo>
                  <a:pt x="8605" y="24440"/>
                </a:lnTo>
                <a:lnTo>
                  <a:pt x="8665" y="24082"/>
                </a:lnTo>
                <a:lnTo>
                  <a:pt x="8665" y="23664"/>
                </a:lnTo>
                <a:lnTo>
                  <a:pt x="8605" y="23066"/>
                </a:lnTo>
                <a:lnTo>
                  <a:pt x="8546" y="22947"/>
                </a:lnTo>
                <a:lnTo>
                  <a:pt x="8546" y="22887"/>
                </a:lnTo>
                <a:lnTo>
                  <a:pt x="8426" y="22827"/>
                </a:lnTo>
                <a:close/>
                <a:moveTo>
                  <a:pt x="13027" y="22708"/>
                </a:moveTo>
                <a:lnTo>
                  <a:pt x="12848" y="22887"/>
                </a:lnTo>
                <a:lnTo>
                  <a:pt x="12728" y="23066"/>
                </a:lnTo>
                <a:lnTo>
                  <a:pt x="12489" y="23604"/>
                </a:lnTo>
                <a:lnTo>
                  <a:pt x="12370" y="24142"/>
                </a:lnTo>
                <a:lnTo>
                  <a:pt x="12370" y="24381"/>
                </a:lnTo>
                <a:lnTo>
                  <a:pt x="12370" y="24620"/>
                </a:lnTo>
                <a:lnTo>
                  <a:pt x="12489" y="24918"/>
                </a:lnTo>
                <a:lnTo>
                  <a:pt x="12728" y="25337"/>
                </a:lnTo>
                <a:lnTo>
                  <a:pt x="12848" y="25456"/>
                </a:lnTo>
                <a:lnTo>
                  <a:pt x="12967" y="25516"/>
                </a:lnTo>
                <a:lnTo>
                  <a:pt x="13087" y="25456"/>
                </a:lnTo>
                <a:lnTo>
                  <a:pt x="13147" y="25217"/>
                </a:lnTo>
                <a:lnTo>
                  <a:pt x="13206" y="24739"/>
                </a:lnTo>
                <a:lnTo>
                  <a:pt x="13206" y="23843"/>
                </a:lnTo>
                <a:lnTo>
                  <a:pt x="13147" y="23006"/>
                </a:lnTo>
                <a:lnTo>
                  <a:pt x="13087" y="22767"/>
                </a:lnTo>
                <a:lnTo>
                  <a:pt x="13087" y="22708"/>
                </a:lnTo>
                <a:close/>
                <a:moveTo>
                  <a:pt x="3825" y="24261"/>
                </a:moveTo>
                <a:lnTo>
                  <a:pt x="3705" y="24381"/>
                </a:lnTo>
                <a:lnTo>
                  <a:pt x="3646" y="24560"/>
                </a:lnTo>
                <a:lnTo>
                  <a:pt x="3586" y="24799"/>
                </a:lnTo>
                <a:lnTo>
                  <a:pt x="3586" y="25098"/>
                </a:lnTo>
                <a:lnTo>
                  <a:pt x="3705" y="25456"/>
                </a:lnTo>
                <a:lnTo>
                  <a:pt x="3885" y="25695"/>
                </a:lnTo>
                <a:lnTo>
                  <a:pt x="4124" y="25934"/>
                </a:lnTo>
                <a:lnTo>
                  <a:pt x="4602" y="26114"/>
                </a:lnTo>
                <a:lnTo>
                  <a:pt x="4841" y="26114"/>
                </a:lnTo>
                <a:lnTo>
                  <a:pt x="4841" y="25994"/>
                </a:lnTo>
                <a:lnTo>
                  <a:pt x="4841" y="25934"/>
                </a:lnTo>
                <a:lnTo>
                  <a:pt x="4781" y="25636"/>
                </a:lnTo>
                <a:lnTo>
                  <a:pt x="4602" y="25277"/>
                </a:lnTo>
                <a:lnTo>
                  <a:pt x="4363" y="24918"/>
                </a:lnTo>
                <a:lnTo>
                  <a:pt x="3944" y="24381"/>
                </a:lnTo>
                <a:lnTo>
                  <a:pt x="3885" y="24321"/>
                </a:lnTo>
                <a:lnTo>
                  <a:pt x="3825" y="24261"/>
                </a:lnTo>
                <a:close/>
                <a:moveTo>
                  <a:pt x="17330" y="23723"/>
                </a:moveTo>
                <a:lnTo>
                  <a:pt x="17091" y="23843"/>
                </a:lnTo>
                <a:lnTo>
                  <a:pt x="16792" y="24082"/>
                </a:lnTo>
                <a:lnTo>
                  <a:pt x="16493" y="24440"/>
                </a:lnTo>
                <a:lnTo>
                  <a:pt x="16254" y="24859"/>
                </a:lnTo>
                <a:lnTo>
                  <a:pt x="16015" y="25277"/>
                </a:lnTo>
                <a:lnTo>
                  <a:pt x="15955" y="25636"/>
                </a:lnTo>
                <a:lnTo>
                  <a:pt x="15895" y="25815"/>
                </a:lnTo>
                <a:lnTo>
                  <a:pt x="15955" y="25994"/>
                </a:lnTo>
                <a:lnTo>
                  <a:pt x="16015" y="26114"/>
                </a:lnTo>
                <a:lnTo>
                  <a:pt x="16134" y="26173"/>
                </a:lnTo>
                <a:lnTo>
                  <a:pt x="16314" y="26293"/>
                </a:lnTo>
                <a:lnTo>
                  <a:pt x="16433" y="26293"/>
                </a:lnTo>
                <a:lnTo>
                  <a:pt x="16553" y="26173"/>
                </a:lnTo>
                <a:lnTo>
                  <a:pt x="16672" y="26054"/>
                </a:lnTo>
                <a:lnTo>
                  <a:pt x="16852" y="25695"/>
                </a:lnTo>
                <a:lnTo>
                  <a:pt x="16971" y="25217"/>
                </a:lnTo>
                <a:lnTo>
                  <a:pt x="17150" y="24201"/>
                </a:lnTo>
                <a:lnTo>
                  <a:pt x="17270" y="23843"/>
                </a:lnTo>
                <a:lnTo>
                  <a:pt x="17330" y="23723"/>
                </a:lnTo>
                <a:close/>
                <a:moveTo>
                  <a:pt x="10517" y="26771"/>
                </a:moveTo>
                <a:lnTo>
                  <a:pt x="10458" y="26831"/>
                </a:lnTo>
                <a:lnTo>
                  <a:pt x="10338" y="27010"/>
                </a:lnTo>
                <a:lnTo>
                  <a:pt x="10219" y="27607"/>
                </a:lnTo>
                <a:lnTo>
                  <a:pt x="10099" y="28384"/>
                </a:lnTo>
                <a:lnTo>
                  <a:pt x="10099" y="28683"/>
                </a:lnTo>
                <a:lnTo>
                  <a:pt x="10159" y="28922"/>
                </a:lnTo>
                <a:lnTo>
                  <a:pt x="10278" y="28982"/>
                </a:lnTo>
                <a:lnTo>
                  <a:pt x="10338" y="29042"/>
                </a:lnTo>
                <a:lnTo>
                  <a:pt x="10517" y="28982"/>
                </a:lnTo>
                <a:lnTo>
                  <a:pt x="10697" y="28922"/>
                </a:lnTo>
                <a:lnTo>
                  <a:pt x="10816" y="28803"/>
                </a:lnTo>
                <a:lnTo>
                  <a:pt x="10936" y="28683"/>
                </a:lnTo>
                <a:lnTo>
                  <a:pt x="11055" y="28325"/>
                </a:lnTo>
                <a:lnTo>
                  <a:pt x="11055" y="27906"/>
                </a:lnTo>
                <a:lnTo>
                  <a:pt x="11055" y="27607"/>
                </a:lnTo>
                <a:lnTo>
                  <a:pt x="10936" y="27309"/>
                </a:lnTo>
                <a:lnTo>
                  <a:pt x="10756" y="26950"/>
                </a:lnTo>
                <a:lnTo>
                  <a:pt x="10637" y="26771"/>
                </a:lnTo>
                <a:close/>
                <a:moveTo>
                  <a:pt x="14282" y="27368"/>
                </a:moveTo>
                <a:lnTo>
                  <a:pt x="14043" y="27428"/>
                </a:lnTo>
                <a:lnTo>
                  <a:pt x="13744" y="27667"/>
                </a:lnTo>
                <a:lnTo>
                  <a:pt x="13386" y="27966"/>
                </a:lnTo>
                <a:lnTo>
                  <a:pt x="13027" y="28325"/>
                </a:lnTo>
                <a:lnTo>
                  <a:pt x="12728" y="28683"/>
                </a:lnTo>
                <a:lnTo>
                  <a:pt x="12489" y="29101"/>
                </a:lnTo>
                <a:lnTo>
                  <a:pt x="12430" y="29281"/>
                </a:lnTo>
                <a:lnTo>
                  <a:pt x="12430" y="29460"/>
                </a:lnTo>
                <a:lnTo>
                  <a:pt x="12489" y="29579"/>
                </a:lnTo>
                <a:lnTo>
                  <a:pt x="12549" y="29699"/>
                </a:lnTo>
                <a:lnTo>
                  <a:pt x="12669" y="29759"/>
                </a:lnTo>
                <a:lnTo>
                  <a:pt x="12788" y="29759"/>
                </a:lnTo>
                <a:lnTo>
                  <a:pt x="12967" y="29699"/>
                </a:lnTo>
                <a:lnTo>
                  <a:pt x="13087" y="29579"/>
                </a:lnTo>
                <a:lnTo>
                  <a:pt x="13445" y="29221"/>
                </a:lnTo>
                <a:lnTo>
                  <a:pt x="13744" y="28743"/>
                </a:lnTo>
                <a:lnTo>
                  <a:pt x="13983" y="28265"/>
                </a:lnTo>
                <a:lnTo>
                  <a:pt x="14222" y="27787"/>
                </a:lnTo>
                <a:lnTo>
                  <a:pt x="14282" y="27488"/>
                </a:lnTo>
                <a:lnTo>
                  <a:pt x="14282" y="27368"/>
                </a:lnTo>
                <a:close/>
                <a:moveTo>
                  <a:pt x="6872" y="27249"/>
                </a:moveTo>
                <a:lnTo>
                  <a:pt x="6813" y="27309"/>
                </a:lnTo>
                <a:lnTo>
                  <a:pt x="6753" y="27548"/>
                </a:lnTo>
                <a:lnTo>
                  <a:pt x="6693" y="27906"/>
                </a:lnTo>
                <a:lnTo>
                  <a:pt x="6574" y="28384"/>
                </a:lnTo>
                <a:lnTo>
                  <a:pt x="6574" y="28862"/>
                </a:lnTo>
                <a:lnTo>
                  <a:pt x="6633" y="29281"/>
                </a:lnTo>
                <a:lnTo>
                  <a:pt x="6753" y="29639"/>
                </a:lnTo>
                <a:lnTo>
                  <a:pt x="6872" y="29818"/>
                </a:lnTo>
                <a:lnTo>
                  <a:pt x="6992" y="29878"/>
                </a:lnTo>
                <a:lnTo>
                  <a:pt x="7231" y="29938"/>
                </a:lnTo>
                <a:lnTo>
                  <a:pt x="7350" y="29938"/>
                </a:lnTo>
                <a:lnTo>
                  <a:pt x="7470" y="29878"/>
                </a:lnTo>
                <a:lnTo>
                  <a:pt x="7530" y="29759"/>
                </a:lnTo>
                <a:lnTo>
                  <a:pt x="7530" y="29400"/>
                </a:lnTo>
                <a:lnTo>
                  <a:pt x="7470" y="28862"/>
                </a:lnTo>
                <a:lnTo>
                  <a:pt x="7350" y="28325"/>
                </a:lnTo>
                <a:lnTo>
                  <a:pt x="7171" y="27847"/>
                </a:lnTo>
                <a:lnTo>
                  <a:pt x="6872" y="27249"/>
                </a:lnTo>
                <a:close/>
                <a:moveTo>
                  <a:pt x="9621" y="30715"/>
                </a:moveTo>
                <a:lnTo>
                  <a:pt x="9502" y="30775"/>
                </a:lnTo>
                <a:lnTo>
                  <a:pt x="9382" y="30894"/>
                </a:lnTo>
                <a:lnTo>
                  <a:pt x="9203" y="31133"/>
                </a:lnTo>
                <a:lnTo>
                  <a:pt x="9143" y="31551"/>
                </a:lnTo>
                <a:lnTo>
                  <a:pt x="9143" y="31731"/>
                </a:lnTo>
                <a:lnTo>
                  <a:pt x="9203" y="31850"/>
                </a:lnTo>
                <a:lnTo>
                  <a:pt x="9322" y="31970"/>
                </a:lnTo>
                <a:lnTo>
                  <a:pt x="9502" y="32029"/>
                </a:lnTo>
                <a:lnTo>
                  <a:pt x="9800" y="32029"/>
                </a:lnTo>
                <a:lnTo>
                  <a:pt x="9920" y="31910"/>
                </a:lnTo>
                <a:lnTo>
                  <a:pt x="9980" y="31790"/>
                </a:lnTo>
                <a:lnTo>
                  <a:pt x="10099" y="31551"/>
                </a:lnTo>
                <a:lnTo>
                  <a:pt x="10039" y="31253"/>
                </a:lnTo>
                <a:lnTo>
                  <a:pt x="9980" y="31014"/>
                </a:lnTo>
                <a:lnTo>
                  <a:pt x="9860" y="30775"/>
                </a:lnTo>
                <a:lnTo>
                  <a:pt x="9741" y="30775"/>
                </a:lnTo>
                <a:lnTo>
                  <a:pt x="9621" y="30715"/>
                </a:lnTo>
                <a:close/>
                <a:moveTo>
                  <a:pt x="9442" y="6275"/>
                </a:moveTo>
                <a:lnTo>
                  <a:pt x="9920" y="6335"/>
                </a:lnTo>
                <a:lnTo>
                  <a:pt x="10338" y="6454"/>
                </a:lnTo>
                <a:lnTo>
                  <a:pt x="10756" y="6633"/>
                </a:lnTo>
                <a:lnTo>
                  <a:pt x="11115" y="6813"/>
                </a:lnTo>
                <a:lnTo>
                  <a:pt x="11832" y="7231"/>
                </a:lnTo>
                <a:lnTo>
                  <a:pt x="12549" y="7649"/>
                </a:lnTo>
                <a:lnTo>
                  <a:pt x="12967" y="7829"/>
                </a:lnTo>
                <a:lnTo>
                  <a:pt x="13386" y="7888"/>
                </a:lnTo>
                <a:lnTo>
                  <a:pt x="13864" y="8008"/>
                </a:lnTo>
                <a:lnTo>
                  <a:pt x="14342" y="8008"/>
                </a:lnTo>
                <a:lnTo>
                  <a:pt x="15358" y="7948"/>
                </a:lnTo>
                <a:lnTo>
                  <a:pt x="16314" y="7888"/>
                </a:lnTo>
                <a:lnTo>
                  <a:pt x="17270" y="7829"/>
                </a:lnTo>
                <a:lnTo>
                  <a:pt x="17748" y="7769"/>
                </a:lnTo>
                <a:lnTo>
                  <a:pt x="18226" y="7829"/>
                </a:lnTo>
                <a:lnTo>
                  <a:pt x="18644" y="7888"/>
                </a:lnTo>
                <a:lnTo>
                  <a:pt x="19122" y="8008"/>
                </a:lnTo>
                <a:lnTo>
                  <a:pt x="19541" y="8187"/>
                </a:lnTo>
                <a:lnTo>
                  <a:pt x="19959" y="8426"/>
                </a:lnTo>
                <a:lnTo>
                  <a:pt x="20317" y="8785"/>
                </a:lnTo>
                <a:lnTo>
                  <a:pt x="20676" y="9203"/>
                </a:lnTo>
                <a:lnTo>
                  <a:pt x="20915" y="9561"/>
                </a:lnTo>
                <a:lnTo>
                  <a:pt x="21094" y="9920"/>
                </a:lnTo>
                <a:lnTo>
                  <a:pt x="21214" y="10338"/>
                </a:lnTo>
                <a:lnTo>
                  <a:pt x="21393" y="10757"/>
                </a:lnTo>
                <a:lnTo>
                  <a:pt x="21512" y="11593"/>
                </a:lnTo>
                <a:lnTo>
                  <a:pt x="21572" y="12489"/>
                </a:lnTo>
                <a:lnTo>
                  <a:pt x="21572" y="13445"/>
                </a:lnTo>
                <a:lnTo>
                  <a:pt x="21512" y="14342"/>
                </a:lnTo>
                <a:lnTo>
                  <a:pt x="21333" y="16015"/>
                </a:lnTo>
                <a:lnTo>
                  <a:pt x="21154" y="17031"/>
                </a:lnTo>
                <a:lnTo>
                  <a:pt x="20975" y="18106"/>
                </a:lnTo>
                <a:lnTo>
                  <a:pt x="20736" y="19122"/>
                </a:lnTo>
                <a:lnTo>
                  <a:pt x="20437" y="20138"/>
                </a:lnTo>
                <a:lnTo>
                  <a:pt x="20138" y="21154"/>
                </a:lnTo>
                <a:lnTo>
                  <a:pt x="19720" y="22110"/>
                </a:lnTo>
                <a:lnTo>
                  <a:pt x="19301" y="23066"/>
                </a:lnTo>
                <a:lnTo>
                  <a:pt x="18883" y="24022"/>
                </a:lnTo>
                <a:lnTo>
                  <a:pt x="18345" y="24978"/>
                </a:lnTo>
                <a:lnTo>
                  <a:pt x="17808" y="25875"/>
                </a:lnTo>
                <a:lnTo>
                  <a:pt x="17210" y="26711"/>
                </a:lnTo>
                <a:lnTo>
                  <a:pt x="16612" y="27607"/>
                </a:lnTo>
                <a:lnTo>
                  <a:pt x="15955" y="28384"/>
                </a:lnTo>
                <a:lnTo>
                  <a:pt x="15238" y="29161"/>
                </a:lnTo>
                <a:lnTo>
                  <a:pt x="14461" y="29938"/>
                </a:lnTo>
                <a:lnTo>
                  <a:pt x="13744" y="30655"/>
                </a:lnTo>
                <a:lnTo>
                  <a:pt x="13087" y="31253"/>
                </a:lnTo>
                <a:lnTo>
                  <a:pt x="12310" y="31850"/>
                </a:lnTo>
                <a:lnTo>
                  <a:pt x="11533" y="32388"/>
                </a:lnTo>
                <a:lnTo>
                  <a:pt x="10697" y="32866"/>
                </a:lnTo>
                <a:lnTo>
                  <a:pt x="10219" y="33045"/>
                </a:lnTo>
                <a:lnTo>
                  <a:pt x="9800" y="33165"/>
                </a:lnTo>
                <a:lnTo>
                  <a:pt x="9382" y="33284"/>
                </a:lnTo>
                <a:lnTo>
                  <a:pt x="8486" y="33284"/>
                </a:lnTo>
                <a:lnTo>
                  <a:pt x="8067" y="33105"/>
                </a:lnTo>
                <a:lnTo>
                  <a:pt x="7649" y="32926"/>
                </a:lnTo>
                <a:lnTo>
                  <a:pt x="7291" y="32627"/>
                </a:lnTo>
                <a:lnTo>
                  <a:pt x="6932" y="32328"/>
                </a:lnTo>
                <a:lnTo>
                  <a:pt x="6574" y="31910"/>
                </a:lnTo>
                <a:lnTo>
                  <a:pt x="5976" y="31073"/>
                </a:lnTo>
                <a:lnTo>
                  <a:pt x="5438" y="30117"/>
                </a:lnTo>
                <a:lnTo>
                  <a:pt x="5020" y="29101"/>
                </a:lnTo>
                <a:lnTo>
                  <a:pt x="4602" y="28086"/>
                </a:lnTo>
                <a:lnTo>
                  <a:pt x="4183" y="27010"/>
                </a:lnTo>
                <a:lnTo>
                  <a:pt x="3526" y="25158"/>
                </a:lnTo>
                <a:lnTo>
                  <a:pt x="2809" y="22947"/>
                </a:lnTo>
                <a:lnTo>
                  <a:pt x="2152" y="20795"/>
                </a:lnTo>
                <a:lnTo>
                  <a:pt x="1853" y="19660"/>
                </a:lnTo>
                <a:lnTo>
                  <a:pt x="1614" y="18525"/>
                </a:lnTo>
                <a:lnTo>
                  <a:pt x="1435" y="17389"/>
                </a:lnTo>
                <a:lnTo>
                  <a:pt x="1315" y="16254"/>
                </a:lnTo>
                <a:lnTo>
                  <a:pt x="1315" y="15537"/>
                </a:lnTo>
                <a:lnTo>
                  <a:pt x="1315" y="14880"/>
                </a:lnTo>
                <a:lnTo>
                  <a:pt x="1315" y="14163"/>
                </a:lnTo>
                <a:lnTo>
                  <a:pt x="1315" y="13565"/>
                </a:lnTo>
                <a:lnTo>
                  <a:pt x="1255" y="12967"/>
                </a:lnTo>
                <a:lnTo>
                  <a:pt x="1255" y="12370"/>
                </a:lnTo>
                <a:lnTo>
                  <a:pt x="1315" y="11653"/>
                </a:lnTo>
                <a:lnTo>
                  <a:pt x="1494" y="10936"/>
                </a:lnTo>
                <a:lnTo>
                  <a:pt x="1793" y="10159"/>
                </a:lnTo>
                <a:lnTo>
                  <a:pt x="2271" y="9442"/>
                </a:lnTo>
                <a:lnTo>
                  <a:pt x="2749" y="8785"/>
                </a:lnTo>
                <a:lnTo>
                  <a:pt x="3347" y="8247"/>
                </a:lnTo>
                <a:lnTo>
                  <a:pt x="4064" y="7769"/>
                </a:lnTo>
                <a:lnTo>
                  <a:pt x="4781" y="7350"/>
                </a:lnTo>
                <a:lnTo>
                  <a:pt x="5558" y="6992"/>
                </a:lnTo>
                <a:lnTo>
                  <a:pt x="6335" y="6753"/>
                </a:lnTo>
                <a:lnTo>
                  <a:pt x="7291" y="6514"/>
                </a:lnTo>
                <a:lnTo>
                  <a:pt x="8366" y="6335"/>
                </a:lnTo>
                <a:lnTo>
                  <a:pt x="8904" y="6275"/>
                </a:lnTo>
                <a:close/>
                <a:moveTo>
                  <a:pt x="15836" y="1"/>
                </a:moveTo>
                <a:lnTo>
                  <a:pt x="15597" y="60"/>
                </a:lnTo>
                <a:lnTo>
                  <a:pt x="15298" y="180"/>
                </a:lnTo>
                <a:lnTo>
                  <a:pt x="15059" y="359"/>
                </a:lnTo>
                <a:lnTo>
                  <a:pt x="14760" y="598"/>
                </a:lnTo>
                <a:lnTo>
                  <a:pt x="14521" y="837"/>
                </a:lnTo>
                <a:lnTo>
                  <a:pt x="14103" y="1435"/>
                </a:lnTo>
                <a:lnTo>
                  <a:pt x="13744" y="2152"/>
                </a:lnTo>
                <a:lnTo>
                  <a:pt x="13505" y="2929"/>
                </a:lnTo>
                <a:lnTo>
                  <a:pt x="13386" y="3646"/>
                </a:lnTo>
                <a:lnTo>
                  <a:pt x="13266" y="4363"/>
                </a:lnTo>
                <a:lnTo>
                  <a:pt x="13326" y="5020"/>
                </a:lnTo>
                <a:lnTo>
                  <a:pt x="12489" y="4482"/>
                </a:lnTo>
                <a:lnTo>
                  <a:pt x="11772" y="3885"/>
                </a:lnTo>
                <a:lnTo>
                  <a:pt x="11055" y="3168"/>
                </a:lnTo>
                <a:lnTo>
                  <a:pt x="10458" y="2391"/>
                </a:lnTo>
                <a:lnTo>
                  <a:pt x="10099" y="1853"/>
                </a:lnTo>
                <a:lnTo>
                  <a:pt x="9681" y="1196"/>
                </a:lnTo>
                <a:lnTo>
                  <a:pt x="9382" y="837"/>
                </a:lnTo>
                <a:lnTo>
                  <a:pt x="9083" y="598"/>
                </a:lnTo>
                <a:lnTo>
                  <a:pt x="8785" y="419"/>
                </a:lnTo>
                <a:lnTo>
                  <a:pt x="8486" y="419"/>
                </a:lnTo>
                <a:lnTo>
                  <a:pt x="8187" y="479"/>
                </a:lnTo>
                <a:lnTo>
                  <a:pt x="8008" y="658"/>
                </a:lnTo>
                <a:lnTo>
                  <a:pt x="7888" y="897"/>
                </a:lnTo>
                <a:lnTo>
                  <a:pt x="7948" y="1196"/>
                </a:lnTo>
                <a:lnTo>
                  <a:pt x="8008" y="1554"/>
                </a:lnTo>
                <a:lnTo>
                  <a:pt x="8187" y="1972"/>
                </a:lnTo>
                <a:lnTo>
                  <a:pt x="8665" y="2869"/>
                </a:lnTo>
                <a:lnTo>
                  <a:pt x="9263" y="3765"/>
                </a:lnTo>
                <a:lnTo>
                  <a:pt x="9860" y="4602"/>
                </a:lnTo>
                <a:lnTo>
                  <a:pt x="10398" y="5259"/>
                </a:lnTo>
                <a:lnTo>
                  <a:pt x="10756" y="5618"/>
                </a:lnTo>
                <a:lnTo>
                  <a:pt x="9800" y="5498"/>
                </a:lnTo>
                <a:lnTo>
                  <a:pt x="8785" y="5498"/>
                </a:lnTo>
                <a:lnTo>
                  <a:pt x="7828" y="5558"/>
                </a:lnTo>
                <a:lnTo>
                  <a:pt x="6932" y="5677"/>
                </a:lnTo>
                <a:lnTo>
                  <a:pt x="5976" y="5916"/>
                </a:lnTo>
                <a:lnTo>
                  <a:pt x="5139" y="6155"/>
                </a:lnTo>
                <a:lnTo>
                  <a:pt x="4303" y="6514"/>
                </a:lnTo>
                <a:lnTo>
                  <a:pt x="3526" y="6932"/>
                </a:lnTo>
                <a:lnTo>
                  <a:pt x="2809" y="7410"/>
                </a:lnTo>
                <a:lnTo>
                  <a:pt x="2152" y="7948"/>
                </a:lnTo>
                <a:lnTo>
                  <a:pt x="1554" y="8605"/>
                </a:lnTo>
                <a:lnTo>
                  <a:pt x="1076" y="9322"/>
                </a:lnTo>
                <a:lnTo>
                  <a:pt x="658" y="10159"/>
                </a:lnTo>
                <a:lnTo>
                  <a:pt x="359" y="11055"/>
                </a:lnTo>
                <a:lnTo>
                  <a:pt x="120" y="12011"/>
                </a:lnTo>
                <a:lnTo>
                  <a:pt x="60" y="13087"/>
                </a:lnTo>
                <a:lnTo>
                  <a:pt x="1" y="14163"/>
                </a:lnTo>
                <a:lnTo>
                  <a:pt x="60" y="15298"/>
                </a:lnTo>
                <a:lnTo>
                  <a:pt x="180" y="16433"/>
                </a:lnTo>
                <a:lnTo>
                  <a:pt x="299" y="17569"/>
                </a:lnTo>
                <a:lnTo>
                  <a:pt x="479" y="18704"/>
                </a:lnTo>
                <a:lnTo>
                  <a:pt x="718" y="19839"/>
                </a:lnTo>
                <a:lnTo>
                  <a:pt x="1016" y="21034"/>
                </a:lnTo>
                <a:lnTo>
                  <a:pt x="1315" y="22170"/>
                </a:lnTo>
                <a:lnTo>
                  <a:pt x="2032" y="24381"/>
                </a:lnTo>
                <a:lnTo>
                  <a:pt x="2869" y="26592"/>
                </a:lnTo>
                <a:lnTo>
                  <a:pt x="3765" y="28683"/>
                </a:lnTo>
                <a:lnTo>
                  <a:pt x="4661" y="30715"/>
                </a:lnTo>
                <a:lnTo>
                  <a:pt x="5020" y="31432"/>
                </a:lnTo>
                <a:lnTo>
                  <a:pt x="5438" y="32149"/>
                </a:lnTo>
                <a:lnTo>
                  <a:pt x="5916" y="32866"/>
                </a:lnTo>
                <a:lnTo>
                  <a:pt x="6454" y="33463"/>
                </a:lnTo>
                <a:lnTo>
                  <a:pt x="6753" y="33703"/>
                </a:lnTo>
                <a:lnTo>
                  <a:pt x="7052" y="33942"/>
                </a:lnTo>
                <a:lnTo>
                  <a:pt x="7410" y="34121"/>
                </a:lnTo>
                <a:lnTo>
                  <a:pt x="7769" y="34300"/>
                </a:lnTo>
                <a:lnTo>
                  <a:pt x="8127" y="34420"/>
                </a:lnTo>
                <a:lnTo>
                  <a:pt x="8546" y="34479"/>
                </a:lnTo>
                <a:lnTo>
                  <a:pt x="8964" y="34539"/>
                </a:lnTo>
                <a:lnTo>
                  <a:pt x="9442" y="34479"/>
                </a:lnTo>
                <a:lnTo>
                  <a:pt x="9920" y="34420"/>
                </a:lnTo>
                <a:lnTo>
                  <a:pt x="10398" y="34300"/>
                </a:lnTo>
                <a:lnTo>
                  <a:pt x="10876" y="34121"/>
                </a:lnTo>
                <a:lnTo>
                  <a:pt x="11294" y="33882"/>
                </a:lnTo>
                <a:lnTo>
                  <a:pt x="12250" y="33344"/>
                </a:lnTo>
                <a:lnTo>
                  <a:pt x="13087" y="32746"/>
                </a:lnTo>
                <a:lnTo>
                  <a:pt x="13924" y="32029"/>
                </a:lnTo>
                <a:lnTo>
                  <a:pt x="14700" y="31253"/>
                </a:lnTo>
                <a:lnTo>
                  <a:pt x="16075" y="29818"/>
                </a:lnTo>
                <a:lnTo>
                  <a:pt x="16792" y="28982"/>
                </a:lnTo>
                <a:lnTo>
                  <a:pt x="17509" y="28026"/>
                </a:lnTo>
                <a:lnTo>
                  <a:pt x="18226" y="27129"/>
                </a:lnTo>
                <a:lnTo>
                  <a:pt x="18823" y="26173"/>
                </a:lnTo>
                <a:lnTo>
                  <a:pt x="19421" y="25158"/>
                </a:lnTo>
                <a:lnTo>
                  <a:pt x="19959" y="24142"/>
                </a:lnTo>
                <a:lnTo>
                  <a:pt x="20437" y="23066"/>
                </a:lnTo>
                <a:lnTo>
                  <a:pt x="20855" y="22050"/>
                </a:lnTo>
                <a:lnTo>
                  <a:pt x="21273" y="20915"/>
                </a:lnTo>
                <a:lnTo>
                  <a:pt x="21632" y="19839"/>
                </a:lnTo>
                <a:lnTo>
                  <a:pt x="21871" y="18704"/>
                </a:lnTo>
                <a:lnTo>
                  <a:pt x="22110" y="17569"/>
                </a:lnTo>
                <a:lnTo>
                  <a:pt x="22289" y="16433"/>
                </a:lnTo>
                <a:lnTo>
                  <a:pt x="22409" y="15298"/>
                </a:lnTo>
                <a:lnTo>
                  <a:pt x="22469" y="14163"/>
                </a:lnTo>
                <a:lnTo>
                  <a:pt x="22469" y="13027"/>
                </a:lnTo>
                <a:lnTo>
                  <a:pt x="22409" y="11952"/>
                </a:lnTo>
                <a:lnTo>
                  <a:pt x="22289" y="10876"/>
                </a:lnTo>
                <a:lnTo>
                  <a:pt x="22050" y="9920"/>
                </a:lnTo>
                <a:lnTo>
                  <a:pt x="21871" y="9442"/>
                </a:lnTo>
                <a:lnTo>
                  <a:pt x="21692" y="9024"/>
                </a:lnTo>
                <a:lnTo>
                  <a:pt x="21453" y="8605"/>
                </a:lnTo>
                <a:lnTo>
                  <a:pt x="21214" y="8247"/>
                </a:lnTo>
                <a:lnTo>
                  <a:pt x="20855" y="7888"/>
                </a:lnTo>
                <a:lnTo>
                  <a:pt x="20497" y="7589"/>
                </a:lnTo>
                <a:lnTo>
                  <a:pt x="20138" y="7350"/>
                </a:lnTo>
                <a:lnTo>
                  <a:pt x="19660" y="7111"/>
                </a:lnTo>
                <a:lnTo>
                  <a:pt x="19122" y="6932"/>
                </a:lnTo>
                <a:lnTo>
                  <a:pt x="18525" y="6753"/>
                </a:lnTo>
                <a:lnTo>
                  <a:pt x="18943" y="6574"/>
                </a:lnTo>
                <a:lnTo>
                  <a:pt x="19421" y="6335"/>
                </a:lnTo>
                <a:lnTo>
                  <a:pt x="19839" y="6036"/>
                </a:lnTo>
                <a:lnTo>
                  <a:pt x="20198" y="5737"/>
                </a:lnTo>
                <a:lnTo>
                  <a:pt x="20377" y="5498"/>
                </a:lnTo>
                <a:lnTo>
                  <a:pt x="20437" y="5319"/>
                </a:lnTo>
                <a:lnTo>
                  <a:pt x="20497" y="5140"/>
                </a:lnTo>
                <a:lnTo>
                  <a:pt x="20497" y="4960"/>
                </a:lnTo>
                <a:lnTo>
                  <a:pt x="20437" y="4781"/>
                </a:lnTo>
                <a:lnTo>
                  <a:pt x="20317" y="4602"/>
                </a:lnTo>
                <a:lnTo>
                  <a:pt x="20078" y="4422"/>
                </a:lnTo>
                <a:lnTo>
                  <a:pt x="19780" y="4303"/>
                </a:lnTo>
                <a:lnTo>
                  <a:pt x="19541" y="4243"/>
                </a:lnTo>
                <a:lnTo>
                  <a:pt x="19301" y="4183"/>
                </a:lnTo>
                <a:lnTo>
                  <a:pt x="18823" y="4243"/>
                </a:lnTo>
                <a:lnTo>
                  <a:pt x="18286" y="4363"/>
                </a:lnTo>
                <a:lnTo>
                  <a:pt x="17688" y="4542"/>
                </a:lnTo>
                <a:lnTo>
                  <a:pt x="16553" y="5020"/>
                </a:lnTo>
                <a:lnTo>
                  <a:pt x="15716" y="5438"/>
                </a:lnTo>
                <a:lnTo>
                  <a:pt x="15955" y="4661"/>
                </a:lnTo>
                <a:lnTo>
                  <a:pt x="16194" y="3825"/>
                </a:lnTo>
                <a:lnTo>
                  <a:pt x="16314" y="3048"/>
                </a:lnTo>
                <a:lnTo>
                  <a:pt x="16373" y="2212"/>
                </a:lnTo>
                <a:lnTo>
                  <a:pt x="16493" y="1435"/>
                </a:lnTo>
                <a:lnTo>
                  <a:pt x="16553" y="1016"/>
                </a:lnTo>
                <a:lnTo>
                  <a:pt x="16553" y="658"/>
                </a:lnTo>
                <a:lnTo>
                  <a:pt x="16433" y="299"/>
                </a:lnTo>
                <a:lnTo>
                  <a:pt x="16373" y="180"/>
                </a:lnTo>
                <a:lnTo>
                  <a:pt x="16314" y="120"/>
                </a:lnTo>
                <a:lnTo>
                  <a:pt x="16194" y="60"/>
                </a:lnTo>
                <a:lnTo>
                  <a:pt x="160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txBox="1">
            <a:spLocks noGrp="1"/>
          </p:cNvSpPr>
          <p:nvPr>
            <p:ph type="title"/>
          </p:nvPr>
        </p:nvSpPr>
        <p:spPr>
          <a:xfrm>
            <a:off x="457200" y="663175"/>
            <a:ext cx="3599700" cy="857400"/>
          </a:xfrm>
          <a:prstGeom prst="rect">
            <a:avLst/>
          </a:prstGeom>
        </p:spPr>
        <p:txBody>
          <a:bodyPr spcFirstLastPara="1" wrap="square" lIns="91425" tIns="91425" rIns="91425" bIns="91425" anchor="b" anchorCtr="0"/>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 name="Google Shape;162;p6"/>
          <p:cNvSpPr txBox="1">
            <a:spLocks noGrp="1"/>
          </p:cNvSpPr>
          <p:nvPr>
            <p:ph type="body" idx="1"/>
          </p:nvPr>
        </p:nvSpPr>
        <p:spPr>
          <a:xfrm>
            <a:off x="457200" y="1428750"/>
            <a:ext cx="3599700" cy="3170400"/>
          </a:xfrm>
          <a:prstGeom prst="rect">
            <a:avLst/>
          </a:prstGeom>
        </p:spPr>
        <p:txBody>
          <a:bodyPr spcFirstLastPara="1" wrap="square" lIns="91425" tIns="91425" rIns="91425" bIns="91425" anchor="t" anchorCtr="0"/>
          <a:lstStyle>
            <a:lvl1pPr marL="457200" lvl="0" indent="-381000" rtl="0">
              <a:spcBef>
                <a:spcPts val="600"/>
              </a:spcBef>
              <a:spcAft>
                <a:spcPts val="0"/>
              </a:spcAft>
              <a:buSzPts val="2400"/>
              <a:buChar char="༝"/>
              <a:defRPr sz="2400"/>
            </a:lvl1pPr>
            <a:lvl2pPr marL="914400" lvl="1" indent="-381000" rtl="0">
              <a:spcBef>
                <a:spcPts val="0"/>
              </a:spcBef>
              <a:spcAft>
                <a:spcPts val="0"/>
              </a:spcAft>
              <a:buSzPts val="2400"/>
              <a:buChar char="○"/>
              <a:defRPr sz="2400"/>
            </a:lvl2pPr>
            <a:lvl3pPr marL="1371600" lvl="2" indent="-381000" rtl="0">
              <a:spcBef>
                <a:spcPts val="0"/>
              </a:spcBef>
              <a:spcAft>
                <a:spcPts val="0"/>
              </a:spcAft>
              <a:buSzPts val="2400"/>
              <a:buChar char="■"/>
              <a:defRPr sz="2400"/>
            </a:lvl3pPr>
            <a:lvl4pPr marL="1828800" lvl="3" indent="-381000" rtl="0">
              <a:spcBef>
                <a:spcPts val="0"/>
              </a:spcBef>
              <a:spcAft>
                <a:spcPts val="0"/>
              </a:spcAft>
              <a:buSzPts val="2400"/>
              <a:buChar char="●"/>
              <a:defRPr sz="2400"/>
            </a:lvl4pPr>
            <a:lvl5pPr marL="2286000" lvl="4" indent="-381000" rtl="0">
              <a:spcBef>
                <a:spcPts val="0"/>
              </a:spcBef>
              <a:spcAft>
                <a:spcPts val="0"/>
              </a:spcAft>
              <a:buSzPts val="2400"/>
              <a:buChar char="○"/>
              <a:defRPr sz="2400"/>
            </a:lvl5pPr>
            <a:lvl6pPr marL="2743200" lvl="5" indent="-381000" rtl="0">
              <a:spcBef>
                <a:spcPts val="0"/>
              </a:spcBef>
              <a:spcAft>
                <a:spcPts val="0"/>
              </a:spcAft>
              <a:buSzPts val="2400"/>
              <a:buChar char="■"/>
              <a:defRPr sz="2400"/>
            </a:lvl6pPr>
            <a:lvl7pPr marL="3200400" lvl="6" indent="-381000" rtl="0">
              <a:spcBef>
                <a:spcPts val="0"/>
              </a:spcBef>
              <a:spcAft>
                <a:spcPts val="0"/>
              </a:spcAft>
              <a:buSzPts val="2400"/>
              <a:buChar char="●"/>
              <a:defRPr sz="2400"/>
            </a:lvl7pPr>
            <a:lvl8pPr marL="3657600" lvl="7" indent="-381000" rtl="0">
              <a:spcBef>
                <a:spcPts val="0"/>
              </a:spcBef>
              <a:spcAft>
                <a:spcPts val="0"/>
              </a:spcAft>
              <a:buSzPts val="2400"/>
              <a:buChar char="○"/>
              <a:defRPr sz="2400"/>
            </a:lvl8pPr>
            <a:lvl9pPr marL="4114800" lvl="8" indent="-381000" rtl="0">
              <a:spcBef>
                <a:spcPts val="0"/>
              </a:spcBef>
              <a:spcAft>
                <a:spcPts val="0"/>
              </a:spcAft>
              <a:buSzPts val="2400"/>
              <a:buChar char="■"/>
              <a:defRPr sz="2400"/>
            </a:lvl9pPr>
          </a:lstStyle>
          <a:p>
            <a:endParaRPr/>
          </a:p>
        </p:txBody>
      </p:sp>
    </p:spTree>
    <p:extLst>
      <p:ext uri="{BB962C8B-B14F-4D97-AF65-F5344CB8AC3E}">
        <p14:creationId xmlns:p14="http://schemas.microsoft.com/office/powerpoint/2010/main" val="348331060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163"/>
        <p:cNvGrpSpPr/>
        <p:nvPr/>
      </p:nvGrpSpPr>
      <p:grpSpPr>
        <a:xfrm>
          <a:off x="0" y="0"/>
          <a:ext cx="0" cy="0"/>
          <a:chOff x="0" y="0"/>
          <a:chExt cx="0" cy="0"/>
        </a:xfrm>
      </p:grpSpPr>
      <p:sp>
        <p:nvSpPr>
          <p:cNvPr id="164" name="Google Shape;164;p7"/>
          <p:cNvSpPr/>
          <p:nvPr/>
        </p:nvSpPr>
        <p:spPr>
          <a:xfrm rot="-1209093">
            <a:off x="8469092" y="4079246"/>
            <a:ext cx="679239" cy="615500"/>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7"/>
          <p:cNvSpPr/>
          <p:nvPr/>
        </p:nvSpPr>
        <p:spPr>
          <a:xfrm>
            <a:off x="8683513" y="4020672"/>
            <a:ext cx="345449" cy="3498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7"/>
          <p:cNvSpPr/>
          <p:nvPr/>
        </p:nvSpPr>
        <p:spPr>
          <a:xfrm>
            <a:off x="7062483" y="-109725"/>
            <a:ext cx="384463" cy="393602"/>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96B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7"/>
          <p:cNvSpPr/>
          <p:nvPr/>
        </p:nvSpPr>
        <p:spPr>
          <a:xfrm>
            <a:off x="8514400" y="1635650"/>
            <a:ext cx="799508" cy="833036"/>
          </a:xfrm>
          <a:custGeom>
            <a:avLst/>
            <a:gdLst/>
            <a:ahLst/>
            <a:cxnLst/>
            <a:rect l="l" t="t" r="r" b="b"/>
            <a:pathLst>
              <a:path w="19959" h="20796" extrusionOk="0">
                <a:moveTo>
                  <a:pt x="9801" y="1"/>
                </a:moveTo>
                <a:lnTo>
                  <a:pt x="8785" y="60"/>
                </a:lnTo>
                <a:lnTo>
                  <a:pt x="7769" y="240"/>
                </a:lnTo>
                <a:lnTo>
                  <a:pt x="6753" y="538"/>
                </a:lnTo>
                <a:lnTo>
                  <a:pt x="5797" y="957"/>
                </a:lnTo>
                <a:lnTo>
                  <a:pt x="4901" y="1495"/>
                </a:lnTo>
                <a:lnTo>
                  <a:pt x="4004" y="2152"/>
                </a:lnTo>
                <a:lnTo>
                  <a:pt x="3347" y="2809"/>
                </a:lnTo>
                <a:lnTo>
                  <a:pt x="2630" y="3586"/>
                </a:lnTo>
                <a:lnTo>
                  <a:pt x="2032" y="4482"/>
                </a:lnTo>
                <a:lnTo>
                  <a:pt x="1435" y="5379"/>
                </a:lnTo>
                <a:lnTo>
                  <a:pt x="957" y="6335"/>
                </a:lnTo>
                <a:lnTo>
                  <a:pt x="538" y="7351"/>
                </a:lnTo>
                <a:lnTo>
                  <a:pt x="240" y="8307"/>
                </a:lnTo>
                <a:lnTo>
                  <a:pt x="60" y="9263"/>
                </a:lnTo>
                <a:lnTo>
                  <a:pt x="1" y="9860"/>
                </a:lnTo>
                <a:lnTo>
                  <a:pt x="60" y="10458"/>
                </a:lnTo>
                <a:lnTo>
                  <a:pt x="120" y="10936"/>
                </a:lnTo>
                <a:lnTo>
                  <a:pt x="240" y="11474"/>
                </a:lnTo>
                <a:lnTo>
                  <a:pt x="598" y="12489"/>
                </a:lnTo>
                <a:lnTo>
                  <a:pt x="957" y="13565"/>
                </a:lnTo>
                <a:lnTo>
                  <a:pt x="1076" y="13924"/>
                </a:lnTo>
                <a:lnTo>
                  <a:pt x="1136" y="14342"/>
                </a:lnTo>
                <a:lnTo>
                  <a:pt x="1136" y="15059"/>
                </a:lnTo>
                <a:lnTo>
                  <a:pt x="1136" y="15836"/>
                </a:lnTo>
                <a:lnTo>
                  <a:pt x="1196" y="16613"/>
                </a:lnTo>
                <a:lnTo>
                  <a:pt x="1375" y="17270"/>
                </a:lnTo>
                <a:lnTo>
                  <a:pt x="1554" y="17808"/>
                </a:lnTo>
                <a:lnTo>
                  <a:pt x="1734" y="18286"/>
                </a:lnTo>
                <a:lnTo>
                  <a:pt x="2032" y="18764"/>
                </a:lnTo>
                <a:lnTo>
                  <a:pt x="2331" y="19122"/>
                </a:lnTo>
                <a:lnTo>
                  <a:pt x="2690" y="19481"/>
                </a:lnTo>
                <a:lnTo>
                  <a:pt x="3048" y="19780"/>
                </a:lnTo>
                <a:lnTo>
                  <a:pt x="3466" y="20019"/>
                </a:lnTo>
                <a:lnTo>
                  <a:pt x="3885" y="20258"/>
                </a:lnTo>
                <a:lnTo>
                  <a:pt x="4363" y="20437"/>
                </a:lnTo>
                <a:lnTo>
                  <a:pt x="4841" y="20556"/>
                </a:lnTo>
                <a:lnTo>
                  <a:pt x="5319" y="20676"/>
                </a:lnTo>
                <a:lnTo>
                  <a:pt x="6335" y="20795"/>
                </a:lnTo>
                <a:lnTo>
                  <a:pt x="7410" y="20736"/>
                </a:lnTo>
                <a:lnTo>
                  <a:pt x="8546" y="20616"/>
                </a:lnTo>
                <a:lnTo>
                  <a:pt x="9681" y="20317"/>
                </a:lnTo>
                <a:lnTo>
                  <a:pt x="10757" y="20019"/>
                </a:lnTo>
                <a:lnTo>
                  <a:pt x="11832" y="19600"/>
                </a:lnTo>
                <a:lnTo>
                  <a:pt x="12848" y="19122"/>
                </a:lnTo>
                <a:lnTo>
                  <a:pt x="13744" y="18585"/>
                </a:lnTo>
                <a:lnTo>
                  <a:pt x="14521" y="17987"/>
                </a:lnTo>
                <a:lnTo>
                  <a:pt x="15238" y="17389"/>
                </a:lnTo>
                <a:lnTo>
                  <a:pt x="15896" y="16792"/>
                </a:lnTo>
                <a:lnTo>
                  <a:pt x="16613" y="16194"/>
                </a:lnTo>
                <a:lnTo>
                  <a:pt x="17270" y="15597"/>
                </a:lnTo>
                <a:lnTo>
                  <a:pt x="17867" y="14999"/>
                </a:lnTo>
                <a:lnTo>
                  <a:pt x="18465" y="14402"/>
                </a:lnTo>
                <a:lnTo>
                  <a:pt x="18943" y="13685"/>
                </a:lnTo>
                <a:lnTo>
                  <a:pt x="19361" y="12908"/>
                </a:lnTo>
                <a:lnTo>
                  <a:pt x="19541" y="12430"/>
                </a:lnTo>
                <a:lnTo>
                  <a:pt x="19660" y="11952"/>
                </a:lnTo>
                <a:lnTo>
                  <a:pt x="19839" y="11055"/>
                </a:lnTo>
                <a:lnTo>
                  <a:pt x="19959" y="10099"/>
                </a:lnTo>
                <a:lnTo>
                  <a:pt x="19899" y="9203"/>
                </a:lnTo>
                <a:lnTo>
                  <a:pt x="19780" y="8247"/>
                </a:lnTo>
                <a:lnTo>
                  <a:pt x="19600" y="7351"/>
                </a:lnTo>
                <a:lnTo>
                  <a:pt x="19302" y="6454"/>
                </a:lnTo>
                <a:lnTo>
                  <a:pt x="18943" y="5618"/>
                </a:lnTo>
                <a:lnTo>
                  <a:pt x="18465" y="4781"/>
                </a:lnTo>
                <a:lnTo>
                  <a:pt x="17867" y="3945"/>
                </a:lnTo>
                <a:lnTo>
                  <a:pt x="17150" y="3108"/>
                </a:lnTo>
                <a:lnTo>
                  <a:pt x="16374" y="2391"/>
                </a:lnTo>
                <a:lnTo>
                  <a:pt x="15537" y="1793"/>
                </a:lnTo>
                <a:lnTo>
                  <a:pt x="14700" y="1256"/>
                </a:lnTo>
                <a:lnTo>
                  <a:pt x="13744" y="777"/>
                </a:lnTo>
                <a:lnTo>
                  <a:pt x="12788" y="419"/>
                </a:lnTo>
                <a:lnTo>
                  <a:pt x="11772" y="180"/>
                </a:lnTo>
                <a:lnTo>
                  <a:pt x="10816"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7"/>
          <p:cNvSpPr/>
          <p:nvPr/>
        </p:nvSpPr>
        <p:spPr>
          <a:xfrm rot="3741344">
            <a:off x="8518998" y="1428487"/>
            <a:ext cx="450561" cy="461272"/>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7"/>
          <p:cNvSpPr/>
          <p:nvPr/>
        </p:nvSpPr>
        <p:spPr>
          <a:xfrm>
            <a:off x="7044713" y="810002"/>
            <a:ext cx="931540" cy="844124"/>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7"/>
          <p:cNvSpPr/>
          <p:nvPr/>
        </p:nvSpPr>
        <p:spPr>
          <a:xfrm>
            <a:off x="7537849" y="1374425"/>
            <a:ext cx="345449" cy="3498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7"/>
          <p:cNvSpPr/>
          <p:nvPr/>
        </p:nvSpPr>
        <p:spPr>
          <a:xfrm rot="-6335216">
            <a:off x="6865825" y="4552660"/>
            <a:ext cx="897579" cy="666691"/>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7"/>
          <p:cNvSpPr/>
          <p:nvPr/>
        </p:nvSpPr>
        <p:spPr>
          <a:xfrm>
            <a:off x="7911874" y="-130475"/>
            <a:ext cx="799495" cy="809683"/>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A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rot="-6692267">
            <a:off x="6791890" y="2390364"/>
            <a:ext cx="692490" cy="514359"/>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AAED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7317552" y="2396424"/>
            <a:ext cx="281001" cy="287681"/>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7"/>
          <p:cNvSpPr/>
          <p:nvPr/>
        </p:nvSpPr>
        <p:spPr>
          <a:xfrm>
            <a:off x="7663638" y="3147400"/>
            <a:ext cx="679244" cy="687899"/>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7"/>
          <p:cNvSpPr/>
          <p:nvPr/>
        </p:nvSpPr>
        <p:spPr>
          <a:xfrm rot="1318871">
            <a:off x="7170415" y="832860"/>
            <a:ext cx="615466" cy="963905"/>
          </a:xfrm>
          <a:custGeom>
            <a:avLst/>
            <a:gdLst/>
            <a:ahLst/>
            <a:cxnLst/>
            <a:rect l="l" t="t" r="r" b="b"/>
            <a:pathLst>
              <a:path w="27548" h="43144" extrusionOk="0">
                <a:moveTo>
                  <a:pt x="16075" y="657"/>
                </a:moveTo>
                <a:lnTo>
                  <a:pt x="16135" y="896"/>
                </a:lnTo>
                <a:lnTo>
                  <a:pt x="15477" y="777"/>
                </a:lnTo>
                <a:lnTo>
                  <a:pt x="16075" y="657"/>
                </a:lnTo>
                <a:close/>
                <a:moveTo>
                  <a:pt x="8068" y="9322"/>
                </a:moveTo>
                <a:lnTo>
                  <a:pt x="7829" y="9382"/>
                </a:lnTo>
                <a:lnTo>
                  <a:pt x="7649" y="9441"/>
                </a:lnTo>
                <a:lnTo>
                  <a:pt x="7590" y="9621"/>
                </a:lnTo>
                <a:lnTo>
                  <a:pt x="7590" y="9740"/>
                </a:lnTo>
                <a:lnTo>
                  <a:pt x="7590" y="9919"/>
                </a:lnTo>
                <a:lnTo>
                  <a:pt x="7709" y="10039"/>
                </a:lnTo>
                <a:lnTo>
                  <a:pt x="7829" y="10099"/>
                </a:lnTo>
                <a:lnTo>
                  <a:pt x="8008" y="10039"/>
                </a:lnTo>
                <a:lnTo>
                  <a:pt x="8127" y="9979"/>
                </a:lnTo>
                <a:lnTo>
                  <a:pt x="8247" y="9860"/>
                </a:lnTo>
                <a:lnTo>
                  <a:pt x="8366" y="9621"/>
                </a:lnTo>
                <a:lnTo>
                  <a:pt x="8366" y="9501"/>
                </a:lnTo>
                <a:lnTo>
                  <a:pt x="8366" y="9382"/>
                </a:lnTo>
                <a:lnTo>
                  <a:pt x="8247" y="9322"/>
                </a:lnTo>
                <a:close/>
                <a:moveTo>
                  <a:pt x="6992" y="12369"/>
                </a:moveTo>
                <a:lnTo>
                  <a:pt x="6872" y="12429"/>
                </a:lnTo>
                <a:lnTo>
                  <a:pt x="6693" y="12489"/>
                </a:lnTo>
                <a:lnTo>
                  <a:pt x="6633" y="12608"/>
                </a:lnTo>
                <a:lnTo>
                  <a:pt x="6574" y="12788"/>
                </a:lnTo>
                <a:lnTo>
                  <a:pt x="6574" y="12967"/>
                </a:lnTo>
                <a:lnTo>
                  <a:pt x="6574" y="13086"/>
                </a:lnTo>
                <a:lnTo>
                  <a:pt x="6693" y="13146"/>
                </a:lnTo>
                <a:lnTo>
                  <a:pt x="6872" y="13206"/>
                </a:lnTo>
                <a:lnTo>
                  <a:pt x="6992" y="13146"/>
                </a:lnTo>
                <a:lnTo>
                  <a:pt x="7171" y="13086"/>
                </a:lnTo>
                <a:lnTo>
                  <a:pt x="7231" y="12967"/>
                </a:lnTo>
                <a:lnTo>
                  <a:pt x="7291" y="12788"/>
                </a:lnTo>
                <a:lnTo>
                  <a:pt x="7291" y="12608"/>
                </a:lnTo>
                <a:lnTo>
                  <a:pt x="7291" y="12489"/>
                </a:lnTo>
                <a:lnTo>
                  <a:pt x="7171" y="12429"/>
                </a:lnTo>
                <a:lnTo>
                  <a:pt x="6992" y="12369"/>
                </a:lnTo>
                <a:close/>
                <a:moveTo>
                  <a:pt x="4124" y="12847"/>
                </a:moveTo>
                <a:lnTo>
                  <a:pt x="3944" y="12967"/>
                </a:lnTo>
                <a:lnTo>
                  <a:pt x="3885" y="13086"/>
                </a:lnTo>
                <a:lnTo>
                  <a:pt x="3765" y="13266"/>
                </a:lnTo>
                <a:lnTo>
                  <a:pt x="3705" y="13445"/>
                </a:lnTo>
                <a:lnTo>
                  <a:pt x="3705" y="13624"/>
                </a:lnTo>
                <a:lnTo>
                  <a:pt x="3765" y="13744"/>
                </a:lnTo>
                <a:lnTo>
                  <a:pt x="3885" y="13863"/>
                </a:lnTo>
                <a:lnTo>
                  <a:pt x="4303" y="13863"/>
                </a:lnTo>
                <a:lnTo>
                  <a:pt x="4482" y="13744"/>
                </a:lnTo>
                <a:lnTo>
                  <a:pt x="4602" y="13564"/>
                </a:lnTo>
                <a:lnTo>
                  <a:pt x="4662" y="13385"/>
                </a:lnTo>
                <a:lnTo>
                  <a:pt x="4662" y="13146"/>
                </a:lnTo>
                <a:lnTo>
                  <a:pt x="4542" y="12967"/>
                </a:lnTo>
                <a:lnTo>
                  <a:pt x="4363" y="12847"/>
                </a:lnTo>
                <a:close/>
                <a:moveTo>
                  <a:pt x="8127" y="14819"/>
                </a:moveTo>
                <a:lnTo>
                  <a:pt x="7948" y="14999"/>
                </a:lnTo>
                <a:lnTo>
                  <a:pt x="7948" y="15178"/>
                </a:lnTo>
                <a:lnTo>
                  <a:pt x="7948" y="15596"/>
                </a:lnTo>
                <a:lnTo>
                  <a:pt x="7948" y="15835"/>
                </a:lnTo>
                <a:lnTo>
                  <a:pt x="8008" y="15955"/>
                </a:lnTo>
                <a:lnTo>
                  <a:pt x="8068" y="16074"/>
                </a:lnTo>
                <a:lnTo>
                  <a:pt x="8187" y="16014"/>
                </a:lnTo>
                <a:lnTo>
                  <a:pt x="8366" y="15835"/>
                </a:lnTo>
                <a:lnTo>
                  <a:pt x="8486" y="15596"/>
                </a:lnTo>
                <a:lnTo>
                  <a:pt x="8546" y="15357"/>
                </a:lnTo>
                <a:lnTo>
                  <a:pt x="8486" y="15118"/>
                </a:lnTo>
                <a:lnTo>
                  <a:pt x="8426" y="14939"/>
                </a:lnTo>
                <a:lnTo>
                  <a:pt x="8307" y="14819"/>
                </a:lnTo>
                <a:close/>
                <a:moveTo>
                  <a:pt x="5259" y="15417"/>
                </a:moveTo>
                <a:lnTo>
                  <a:pt x="5020" y="15477"/>
                </a:lnTo>
                <a:lnTo>
                  <a:pt x="4841" y="15656"/>
                </a:lnTo>
                <a:lnTo>
                  <a:pt x="4662" y="15895"/>
                </a:lnTo>
                <a:lnTo>
                  <a:pt x="4602" y="16194"/>
                </a:lnTo>
                <a:lnTo>
                  <a:pt x="4542" y="16433"/>
                </a:lnTo>
                <a:lnTo>
                  <a:pt x="4662" y="16672"/>
                </a:lnTo>
                <a:lnTo>
                  <a:pt x="4841" y="16791"/>
                </a:lnTo>
                <a:lnTo>
                  <a:pt x="4901" y="16851"/>
                </a:lnTo>
                <a:lnTo>
                  <a:pt x="5020" y="16851"/>
                </a:lnTo>
                <a:lnTo>
                  <a:pt x="5259" y="16731"/>
                </a:lnTo>
                <a:lnTo>
                  <a:pt x="5438" y="16552"/>
                </a:lnTo>
                <a:lnTo>
                  <a:pt x="5618" y="16313"/>
                </a:lnTo>
                <a:lnTo>
                  <a:pt x="5737" y="16074"/>
                </a:lnTo>
                <a:lnTo>
                  <a:pt x="5737" y="15775"/>
                </a:lnTo>
                <a:lnTo>
                  <a:pt x="5677" y="15596"/>
                </a:lnTo>
                <a:lnTo>
                  <a:pt x="5558" y="15477"/>
                </a:lnTo>
                <a:lnTo>
                  <a:pt x="5498" y="15417"/>
                </a:lnTo>
                <a:close/>
                <a:moveTo>
                  <a:pt x="7171" y="18166"/>
                </a:moveTo>
                <a:lnTo>
                  <a:pt x="6992" y="18225"/>
                </a:lnTo>
                <a:lnTo>
                  <a:pt x="6872" y="18345"/>
                </a:lnTo>
                <a:lnTo>
                  <a:pt x="6813" y="18524"/>
                </a:lnTo>
                <a:lnTo>
                  <a:pt x="6813" y="18703"/>
                </a:lnTo>
                <a:lnTo>
                  <a:pt x="6813" y="18883"/>
                </a:lnTo>
                <a:lnTo>
                  <a:pt x="6872" y="19002"/>
                </a:lnTo>
                <a:lnTo>
                  <a:pt x="6992" y="19122"/>
                </a:lnTo>
                <a:lnTo>
                  <a:pt x="7171" y="19122"/>
                </a:lnTo>
                <a:lnTo>
                  <a:pt x="7351" y="19062"/>
                </a:lnTo>
                <a:lnTo>
                  <a:pt x="7470" y="18942"/>
                </a:lnTo>
                <a:lnTo>
                  <a:pt x="7530" y="18763"/>
                </a:lnTo>
                <a:lnTo>
                  <a:pt x="7530" y="18584"/>
                </a:lnTo>
                <a:lnTo>
                  <a:pt x="7530" y="18405"/>
                </a:lnTo>
                <a:lnTo>
                  <a:pt x="7470" y="18285"/>
                </a:lnTo>
                <a:lnTo>
                  <a:pt x="7351" y="18166"/>
                </a:lnTo>
                <a:close/>
                <a:moveTo>
                  <a:pt x="4064" y="18763"/>
                </a:moveTo>
                <a:lnTo>
                  <a:pt x="3885" y="18883"/>
                </a:lnTo>
                <a:lnTo>
                  <a:pt x="3705" y="19002"/>
                </a:lnTo>
                <a:lnTo>
                  <a:pt x="3586" y="19181"/>
                </a:lnTo>
                <a:lnTo>
                  <a:pt x="3586" y="19420"/>
                </a:lnTo>
                <a:lnTo>
                  <a:pt x="3705" y="19659"/>
                </a:lnTo>
                <a:lnTo>
                  <a:pt x="3825" y="19779"/>
                </a:lnTo>
                <a:lnTo>
                  <a:pt x="4004" y="19839"/>
                </a:lnTo>
                <a:lnTo>
                  <a:pt x="4183" y="19839"/>
                </a:lnTo>
                <a:lnTo>
                  <a:pt x="4303" y="19719"/>
                </a:lnTo>
                <a:lnTo>
                  <a:pt x="4423" y="19600"/>
                </a:lnTo>
                <a:lnTo>
                  <a:pt x="4542" y="19420"/>
                </a:lnTo>
                <a:lnTo>
                  <a:pt x="4542" y="19241"/>
                </a:lnTo>
                <a:lnTo>
                  <a:pt x="4542" y="19062"/>
                </a:lnTo>
                <a:lnTo>
                  <a:pt x="4423" y="18823"/>
                </a:lnTo>
                <a:lnTo>
                  <a:pt x="4243" y="18763"/>
                </a:lnTo>
                <a:close/>
                <a:moveTo>
                  <a:pt x="7590" y="20855"/>
                </a:moveTo>
                <a:lnTo>
                  <a:pt x="7351" y="20914"/>
                </a:lnTo>
                <a:lnTo>
                  <a:pt x="7052" y="21094"/>
                </a:lnTo>
                <a:lnTo>
                  <a:pt x="6813" y="21333"/>
                </a:lnTo>
                <a:lnTo>
                  <a:pt x="6693" y="21572"/>
                </a:lnTo>
                <a:lnTo>
                  <a:pt x="6693" y="21751"/>
                </a:lnTo>
                <a:lnTo>
                  <a:pt x="6753" y="21930"/>
                </a:lnTo>
                <a:lnTo>
                  <a:pt x="6932" y="22050"/>
                </a:lnTo>
                <a:lnTo>
                  <a:pt x="7171" y="22109"/>
                </a:lnTo>
                <a:lnTo>
                  <a:pt x="7410" y="22050"/>
                </a:lnTo>
                <a:lnTo>
                  <a:pt x="7649" y="21930"/>
                </a:lnTo>
                <a:lnTo>
                  <a:pt x="7888" y="21691"/>
                </a:lnTo>
                <a:lnTo>
                  <a:pt x="8068" y="21333"/>
                </a:lnTo>
                <a:lnTo>
                  <a:pt x="8068" y="21094"/>
                </a:lnTo>
                <a:lnTo>
                  <a:pt x="8008" y="20914"/>
                </a:lnTo>
                <a:lnTo>
                  <a:pt x="7829" y="20855"/>
                </a:lnTo>
                <a:close/>
                <a:moveTo>
                  <a:pt x="3466" y="22169"/>
                </a:moveTo>
                <a:lnTo>
                  <a:pt x="3347" y="22229"/>
                </a:lnTo>
                <a:lnTo>
                  <a:pt x="3287" y="22348"/>
                </a:lnTo>
                <a:lnTo>
                  <a:pt x="3227" y="22528"/>
                </a:lnTo>
                <a:lnTo>
                  <a:pt x="3227" y="22707"/>
                </a:lnTo>
                <a:lnTo>
                  <a:pt x="3287" y="22826"/>
                </a:lnTo>
                <a:lnTo>
                  <a:pt x="3407" y="22946"/>
                </a:lnTo>
                <a:lnTo>
                  <a:pt x="3586" y="23006"/>
                </a:lnTo>
                <a:lnTo>
                  <a:pt x="3825" y="23006"/>
                </a:lnTo>
                <a:lnTo>
                  <a:pt x="3944" y="22886"/>
                </a:lnTo>
                <a:lnTo>
                  <a:pt x="4064" y="22767"/>
                </a:lnTo>
                <a:lnTo>
                  <a:pt x="4064" y="22647"/>
                </a:lnTo>
                <a:lnTo>
                  <a:pt x="4064" y="22528"/>
                </a:lnTo>
                <a:lnTo>
                  <a:pt x="4004" y="22348"/>
                </a:lnTo>
                <a:lnTo>
                  <a:pt x="3825" y="22229"/>
                </a:lnTo>
                <a:lnTo>
                  <a:pt x="3646" y="22169"/>
                </a:lnTo>
                <a:close/>
                <a:moveTo>
                  <a:pt x="5080" y="23424"/>
                </a:moveTo>
                <a:lnTo>
                  <a:pt x="4960" y="23484"/>
                </a:lnTo>
                <a:lnTo>
                  <a:pt x="4721" y="23723"/>
                </a:lnTo>
                <a:lnTo>
                  <a:pt x="4662" y="23902"/>
                </a:lnTo>
                <a:lnTo>
                  <a:pt x="4602" y="24022"/>
                </a:lnTo>
                <a:lnTo>
                  <a:pt x="4721" y="24141"/>
                </a:lnTo>
                <a:lnTo>
                  <a:pt x="5199" y="24141"/>
                </a:lnTo>
                <a:lnTo>
                  <a:pt x="5319" y="24081"/>
                </a:lnTo>
                <a:lnTo>
                  <a:pt x="5379" y="23962"/>
                </a:lnTo>
                <a:lnTo>
                  <a:pt x="5319" y="23842"/>
                </a:lnTo>
                <a:lnTo>
                  <a:pt x="5199" y="23544"/>
                </a:lnTo>
                <a:lnTo>
                  <a:pt x="5080" y="23424"/>
                </a:lnTo>
                <a:close/>
                <a:moveTo>
                  <a:pt x="9800" y="23424"/>
                </a:moveTo>
                <a:lnTo>
                  <a:pt x="9621" y="23484"/>
                </a:lnTo>
                <a:lnTo>
                  <a:pt x="9561" y="23544"/>
                </a:lnTo>
                <a:lnTo>
                  <a:pt x="9502" y="23723"/>
                </a:lnTo>
                <a:lnTo>
                  <a:pt x="9502" y="23902"/>
                </a:lnTo>
                <a:lnTo>
                  <a:pt x="9561" y="24081"/>
                </a:lnTo>
                <a:lnTo>
                  <a:pt x="9621" y="24201"/>
                </a:lnTo>
                <a:lnTo>
                  <a:pt x="9741" y="24261"/>
                </a:lnTo>
                <a:lnTo>
                  <a:pt x="10099" y="24261"/>
                </a:lnTo>
                <a:lnTo>
                  <a:pt x="10219" y="24201"/>
                </a:lnTo>
                <a:lnTo>
                  <a:pt x="10279" y="24022"/>
                </a:lnTo>
                <a:lnTo>
                  <a:pt x="10279" y="23842"/>
                </a:lnTo>
                <a:lnTo>
                  <a:pt x="10219" y="23723"/>
                </a:lnTo>
                <a:lnTo>
                  <a:pt x="10099" y="23544"/>
                </a:lnTo>
                <a:lnTo>
                  <a:pt x="9980" y="23424"/>
                </a:lnTo>
                <a:close/>
                <a:moveTo>
                  <a:pt x="3227" y="24978"/>
                </a:moveTo>
                <a:lnTo>
                  <a:pt x="3108" y="25097"/>
                </a:lnTo>
                <a:lnTo>
                  <a:pt x="2988" y="25276"/>
                </a:lnTo>
                <a:lnTo>
                  <a:pt x="2929" y="25456"/>
                </a:lnTo>
                <a:lnTo>
                  <a:pt x="2869" y="25635"/>
                </a:lnTo>
                <a:lnTo>
                  <a:pt x="2929" y="25814"/>
                </a:lnTo>
                <a:lnTo>
                  <a:pt x="3048" y="25934"/>
                </a:lnTo>
                <a:lnTo>
                  <a:pt x="3466" y="25934"/>
                </a:lnTo>
                <a:lnTo>
                  <a:pt x="3586" y="25814"/>
                </a:lnTo>
                <a:lnTo>
                  <a:pt x="3705" y="25635"/>
                </a:lnTo>
                <a:lnTo>
                  <a:pt x="3765" y="25456"/>
                </a:lnTo>
                <a:lnTo>
                  <a:pt x="3825" y="25276"/>
                </a:lnTo>
                <a:lnTo>
                  <a:pt x="3765" y="25097"/>
                </a:lnTo>
                <a:lnTo>
                  <a:pt x="3646" y="24978"/>
                </a:lnTo>
                <a:close/>
                <a:moveTo>
                  <a:pt x="6932" y="24858"/>
                </a:moveTo>
                <a:lnTo>
                  <a:pt x="6813" y="24918"/>
                </a:lnTo>
                <a:lnTo>
                  <a:pt x="6753" y="24978"/>
                </a:lnTo>
                <a:lnTo>
                  <a:pt x="6574" y="25276"/>
                </a:lnTo>
                <a:lnTo>
                  <a:pt x="6574" y="25456"/>
                </a:lnTo>
                <a:lnTo>
                  <a:pt x="6633" y="25635"/>
                </a:lnTo>
                <a:lnTo>
                  <a:pt x="6753" y="25874"/>
                </a:lnTo>
                <a:lnTo>
                  <a:pt x="6872" y="26053"/>
                </a:lnTo>
                <a:lnTo>
                  <a:pt x="6992" y="26173"/>
                </a:lnTo>
                <a:lnTo>
                  <a:pt x="7171" y="26233"/>
                </a:lnTo>
                <a:lnTo>
                  <a:pt x="7291" y="26233"/>
                </a:lnTo>
                <a:lnTo>
                  <a:pt x="7410" y="26053"/>
                </a:lnTo>
                <a:lnTo>
                  <a:pt x="7530" y="25814"/>
                </a:lnTo>
                <a:lnTo>
                  <a:pt x="7530" y="25515"/>
                </a:lnTo>
                <a:lnTo>
                  <a:pt x="7410" y="25276"/>
                </a:lnTo>
                <a:lnTo>
                  <a:pt x="7291" y="25037"/>
                </a:lnTo>
                <a:lnTo>
                  <a:pt x="7111" y="24918"/>
                </a:lnTo>
                <a:lnTo>
                  <a:pt x="6932" y="24858"/>
                </a:lnTo>
                <a:close/>
                <a:moveTo>
                  <a:pt x="10099" y="27368"/>
                </a:moveTo>
                <a:lnTo>
                  <a:pt x="9980" y="27428"/>
                </a:lnTo>
                <a:lnTo>
                  <a:pt x="9800" y="27667"/>
                </a:lnTo>
                <a:lnTo>
                  <a:pt x="9681" y="27906"/>
                </a:lnTo>
                <a:lnTo>
                  <a:pt x="9681" y="28145"/>
                </a:lnTo>
                <a:lnTo>
                  <a:pt x="9741" y="28204"/>
                </a:lnTo>
                <a:lnTo>
                  <a:pt x="9800" y="28264"/>
                </a:lnTo>
                <a:lnTo>
                  <a:pt x="9920" y="28324"/>
                </a:lnTo>
                <a:lnTo>
                  <a:pt x="10040" y="28264"/>
                </a:lnTo>
                <a:lnTo>
                  <a:pt x="10398" y="28204"/>
                </a:lnTo>
                <a:lnTo>
                  <a:pt x="10458" y="28145"/>
                </a:lnTo>
                <a:lnTo>
                  <a:pt x="10458" y="27906"/>
                </a:lnTo>
                <a:lnTo>
                  <a:pt x="10398" y="27667"/>
                </a:lnTo>
                <a:lnTo>
                  <a:pt x="10338" y="27487"/>
                </a:lnTo>
                <a:lnTo>
                  <a:pt x="10279" y="27368"/>
                </a:lnTo>
                <a:close/>
                <a:moveTo>
                  <a:pt x="7769" y="28563"/>
                </a:moveTo>
                <a:lnTo>
                  <a:pt x="7530" y="28623"/>
                </a:lnTo>
                <a:lnTo>
                  <a:pt x="7410" y="28683"/>
                </a:lnTo>
                <a:lnTo>
                  <a:pt x="7291" y="28862"/>
                </a:lnTo>
                <a:lnTo>
                  <a:pt x="7231" y="29041"/>
                </a:lnTo>
                <a:lnTo>
                  <a:pt x="7231" y="29220"/>
                </a:lnTo>
                <a:lnTo>
                  <a:pt x="7231" y="29400"/>
                </a:lnTo>
                <a:lnTo>
                  <a:pt x="7351" y="29459"/>
                </a:lnTo>
                <a:lnTo>
                  <a:pt x="7530" y="29519"/>
                </a:lnTo>
                <a:lnTo>
                  <a:pt x="7769" y="29459"/>
                </a:lnTo>
                <a:lnTo>
                  <a:pt x="7888" y="29400"/>
                </a:lnTo>
                <a:lnTo>
                  <a:pt x="8008" y="29220"/>
                </a:lnTo>
                <a:lnTo>
                  <a:pt x="8068" y="29041"/>
                </a:lnTo>
                <a:lnTo>
                  <a:pt x="8068" y="28862"/>
                </a:lnTo>
                <a:lnTo>
                  <a:pt x="8068" y="28683"/>
                </a:lnTo>
                <a:lnTo>
                  <a:pt x="7948" y="28623"/>
                </a:lnTo>
                <a:lnTo>
                  <a:pt x="7769" y="28563"/>
                </a:lnTo>
                <a:close/>
                <a:moveTo>
                  <a:pt x="4901" y="28563"/>
                </a:moveTo>
                <a:lnTo>
                  <a:pt x="4781" y="28683"/>
                </a:lnTo>
                <a:lnTo>
                  <a:pt x="4602" y="28802"/>
                </a:lnTo>
                <a:lnTo>
                  <a:pt x="4542" y="29041"/>
                </a:lnTo>
                <a:lnTo>
                  <a:pt x="4542" y="29280"/>
                </a:lnTo>
                <a:lnTo>
                  <a:pt x="4602" y="29519"/>
                </a:lnTo>
                <a:lnTo>
                  <a:pt x="4781" y="29639"/>
                </a:lnTo>
                <a:lnTo>
                  <a:pt x="4960" y="29698"/>
                </a:lnTo>
                <a:lnTo>
                  <a:pt x="5199" y="29698"/>
                </a:lnTo>
                <a:lnTo>
                  <a:pt x="5379" y="29579"/>
                </a:lnTo>
                <a:lnTo>
                  <a:pt x="5498" y="29400"/>
                </a:lnTo>
                <a:lnTo>
                  <a:pt x="5558" y="29161"/>
                </a:lnTo>
                <a:lnTo>
                  <a:pt x="5498" y="28922"/>
                </a:lnTo>
                <a:lnTo>
                  <a:pt x="5379" y="28802"/>
                </a:lnTo>
                <a:lnTo>
                  <a:pt x="5259" y="28683"/>
                </a:lnTo>
                <a:lnTo>
                  <a:pt x="5080" y="28623"/>
                </a:lnTo>
                <a:lnTo>
                  <a:pt x="4901" y="28563"/>
                </a:lnTo>
                <a:close/>
                <a:moveTo>
                  <a:pt x="2271" y="28742"/>
                </a:moveTo>
                <a:lnTo>
                  <a:pt x="2152" y="28802"/>
                </a:lnTo>
                <a:lnTo>
                  <a:pt x="1973" y="28981"/>
                </a:lnTo>
                <a:lnTo>
                  <a:pt x="1853" y="29161"/>
                </a:lnTo>
                <a:lnTo>
                  <a:pt x="1734" y="29340"/>
                </a:lnTo>
                <a:lnTo>
                  <a:pt x="1734" y="29519"/>
                </a:lnTo>
                <a:lnTo>
                  <a:pt x="1793" y="29698"/>
                </a:lnTo>
                <a:lnTo>
                  <a:pt x="1973" y="29758"/>
                </a:lnTo>
                <a:lnTo>
                  <a:pt x="2212" y="29758"/>
                </a:lnTo>
                <a:lnTo>
                  <a:pt x="2391" y="29698"/>
                </a:lnTo>
                <a:lnTo>
                  <a:pt x="2510" y="29579"/>
                </a:lnTo>
                <a:lnTo>
                  <a:pt x="2630" y="29340"/>
                </a:lnTo>
                <a:lnTo>
                  <a:pt x="2630" y="29161"/>
                </a:lnTo>
                <a:lnTo>
                  <a:pt x="2630" y="28981"/>
                </a:lnTo>
                <a:lnTo>
                  <a:pt x="2570" y="28802"/>
                </a:lnTo>
                <a:lnTo>
                  <a:pt x="2510" y="28742"/>
                </a:lnTo>
                <a:close/>
                <a:moveTo>
                  <a:pt x="10338" y="29459"/>
                </a:moveTo>
                <a:lnTo>
                  <a:pt x="10099" y="29519"/>
                </a:lnTo>
                <a:lnTo>
                  <a:pt x="9980" y="29698"/>
                </a:lnTo>
                <a:lnTo>
                  <a:pt x="9860" y="29937"/>
                </a:lnTo>
                <a:lnTo>
                  <a:pt x="9920" y="30117"/>
                </a:lnTo>
                <a:lnTo>
                  <a:pt x="9980" y="30236"/>
                </a:lnTo>
                <a:lnTo>
                  <a:pt x="10099" y="30356"/>
                </a:lnTo>
                <a:lnTo>
                  <a:pt x="10159" y="30535"/>
                </a:lnTo>
                <a:lnTo>
                  <a:pt x="10219" y="30595"/>
                </a:lnTo>
                <a:lnTo>
                  <a:pt x="10338" y="30535"/>
                </a:lnTo>
                <a:lnTo>
                  <a:pt x="10458" y="30475"/>
                </a:lnTo>
                <a:lnTo>
                  <a:pt x="10577" y="30236"/>
                </a:lnTo>
                <a:lnTo>
                  <a:pt x="10697" y="29997"/>
                </a:lnTo>
                <a:lnTo>
                  <a:pt x="10637" y="29639"/>
                </a:lnTo>
                <a:lnTo>
                  <a:pt x="10577" y="29519"/>
                </a:lnTo>
                <a:lnTo>
                  <a:pt x="10518" y="29459"/>
                </a:lnTo>
                <a:close/>
                <a:moveTo>
                  <a:pt x="5080" y="32268"/>
                </a:moveTo>
                <a:lnTo>
                  <a:pt x="5020" y="32387"/>
                </a:lnTo>
                <a:lnTo>
                  <a:pt x="4960" y="32567"/>
                </a:lnTo>
                <a:lnTo>
                  <a:pt x="5020" y="32925"/>
                </a:lnTo>
                <a:lnTo>
                  <a:pt x="5080" y="33045"/>
                </a:lnTo>
                <a:lnTo>
                  <a:pt x="5140" y="33104"/>
                </a:lnTo>
                <a:lnTo>
                  <a:pt x="5259" y="33045"/>
                </a:lnTo>
                <a:lnTo>
                  <a:pt x="5498" y="32865"/>
                </a:lnTo>
                <a:lnTo>
                  <a:pt x="5618" y="32746"/>
                </a:lnTo>
                <a:lnTo>
                  <a:pt x="5677" y="32626"/>
                </a:lnTo>
                <a:lnTo>
                  <a:pt x="5618" y="32507"/>
                </a:lnTo>
                <a:lnTo>
                  <a:pt x="5498" y="32387"/>
                </a:lnTo>
                <a:lnTo>
                  <a:pt x="5259" y="32268"/>
                </a:lnTo>
                <a:close/>
                <a:moveTo>
                  <a:pt x="7888" y="32447"/>
                </a:moveTo>
                <a:lnTo>
                  <a:pt x="7709" y="32507"/>
                </a:lnTo>
                <a:lnTo>
                  <a:pt x="7590" y="32567"/>
                </a:lnTo>
                <a:lnTo>
                  <a:pt x="7530" y="32686"/>
                </a:lnTo>
                <a:lnTo>
                  <a:pt x="7530" y="32865"/>
                </a:lnTo>
                <a:lnTo>
                  <a:pt x="7530" y="32985"/>
                </a:lnTo>
                <a:lnTo>
                  <a:pt x="7649" y="33164"/>
                </a:lnTo>
                <a:lnTo>
                  <a:pt x="7829" y="33224"/>
                </a:lnTo>
                <a:lnTo>
                  <a:pt x="8008" y="33284"/>
                </a:lnTo>
                <a:lnTo>
                  <a:pt x="8187" y="33284"/>
                </a:lnTo>
                <a:lnTo>
                  <a:pt x="8366" y="33164"/>
                </a:lnTo>
                <a:lnTo>
                  <a:pt x="8426" y="33045"/>
                </a:lnTo>
                <a:lnTo>
                  <a:pt x="8426" y="32865"/>
                </a:lnTo>
                <a:lnTo>
                  <a:pt x="8426" y="32746"/>
                </a:lnTo>
                <a:lnTo>
                  <a:pt x="8307" y="32567"/>
                </a:lnTo>
                <a:lnTo>
                  <a:pt x="8127" y="32447"/>
                </a:lnTo>
                <a:close/>
                <a:moveTo>
                  <a:pt x="11235" y="32686"/>
                </a:moveTo>
                <a:lnTo>
                  <a:pt x="11055" y="32746"/>
                </a:lnTo>
                <a:lnTo>
                  <a:pt x="10936" y="32925"/>
                </a:lnTo>
                <a:lnTo>
                  <a:pt x="10816" y="33104"/>
                </a:lnTo>
                <a:lnTo>
                  <a:pt x="10816" y="33343"/>
                </a:lnTo>
                <a:lnTo>
                  <a:pt x="10816" y="33523"/>
                </a:lnTo>
                <a:lnTo>
                  <a:pt x="10876" y="33762"/>
                </a:lnTo>
                <a:lnTo>
                  <a:pt x="10996" y="33881"/>
                </a:lnTo>
                <a:lnTo>
                  <a:pt x="11115" y="33941"/>
                </a:lnTo>
                <a:lnTo>
                  <a:pt x="11354" y="33941"/>
                </a:lnTo>
                <a:lnTo>
                  <a:pt x="11533" y="33821"/>
                </a:lnTo>
                <a:lnTo>
                  <a:pt x="11593" y="33582"/>
                </a:lnTo>
                <a:lnTo>
                  <a:pt x="11653" y="33343"/>
                </a:lnTo>
                <a:lnTo>
                  <a:pt x="11653" y="33104"/>
                </a:lnTo>
                <a:lnTo>
                  <a:pt x="11593" y="32925"/>
                </a:lnTo>
                <a:lnTo>
                  <a:pt x="11474" y="32746"/>
                </a:lnTo>
                <a:lnTo>
                  <a:pt x="11235" y="32686"/>
                </a:lnTo>
                <a:close/>
                <a:moveTo>
                  <a:pt x="8008" y="35076"/>
                </a:moveTo>
                <a:lnTo>
                  <a:pt x="7888" y="35196"/>
                </a:lnTo>
                <a:lnTo>
                  <a:pt x="7769" y="35315"/>
                </a:lnTo>
                <a:lnTo>
                  <a:pt x="7709" y="35495"/>
                </a:lnTo>
                <a:lnTo>
                  <a:pt x="7709" y="35674"/>
                </a:lnTo>
                <a:lnTo>
                  <a:pt x="7769" y="35793"/>
                </a:lnTo>
                <a:lnTo>
                  <a:pt x="7888" y="35913"/>
                </a:lnTo>
                <a:lnTo>
                  <a:pt x="8247" y="35913"/>
                </a:lnTo>
                <a:lnTo>
                  <a:pt x="8366" y="35793"/>
                </a:lnTo>
                <a:lnTo>
                  <a:pt x="8486" y="35674"/>
                </a:lnTo>
                <a:lnTo>
                  <a:pt x="8546" y="35495"/>
                </a:lnTo>
                <a:lnTo>
                  <a:pt x="8546" y="35315"/>
                </a:lnTo>
                <a:lnTo>
                  <a:pt x="8486" y="35196"/>
                </a:lnTo>
                <a:lnTo>
                  <a:pt x="8366" y="35076"/>
                </a:lnTo>
                <a:close/>
                <a:moveTo>
                  <a:pt x="14163" y="36152"/>
                </a:moveTo>
                <a:lnTo>
                  <a:pt x="13924" y="36271"/>
                </a:lnTo>
                <a:lnTo>
                  <a:pt x="13685" y="36391"/>
                </a:lnTo>
                <a:lnTo>
                  <a:pt x="13505" y="36570"/>
                </a:lnTo>
                <a:lnTo>
                  <a:pt x="13147" y="37048"/>
                </a:lnTo>
                <a:lnTo>
                  <a:pt x="12788" y="37646"/>
                </a:lnTo>
                <a:lnTo>
                  <a:pt x="12549" y="38184"/>
                </a:lnTo>
                <a:lnTo>
                  <a:pt x="12430" y="38721"/>
                </a:lnTo>
                <a:lnTo>
                  <a:pt x="12310" y="39080"/>
                </a:lnTo>
                <a:lnTo>
                  <a:pt x="12310" y="39199"/>
                </a:lnTo>
                <a:lnTo>
                  <a:pt x="12370" y="39199"/>
                </a:lnTo>
                <a:lnTo>
                  <a:pt x="12549" y="39080"/>
                </a:lnTo>
                <a:lnTo>
                  <a:pt x="12848" y="38721"/>
                </a:lnTo>
                <a:lnTo>
                  <a:pt x="13565" y="37706"/>
                </a:lnTo>
                <a:lnTo>
                  <a:pt x="14163" y="36630"/>
                </a:lnTo>
                <a:lnTo>
                  <a:pt x="14342" y="36331"/>
                </a:lnTo>
                <a:lnTo>
                  <a:pt x="14402" y="36212"/>
                </a:lnTo>
                <a:lnTo>
                  <a:pt x="14342" y="36152"/>
                </a:lnTo>
                <a:close/>
                <a:moveTo>
                  <a:pt x="10159" y="37168"/>
                </a:moveTo>
                <a:lnTo>
                  <a:pt x="10040" y="37227"/>
                </a:lnTo>
                <a:lnTo>
                  <a:pt x="9980" y="37347"/>
                </a:lnTo>
                <a:lnTo>
                  <a:pt x="9920" y="37765"/>
                </a:lnTo>
                <a:lnTo>
                  <a:pt x="9980" y="38184"/>
                </a:lnTo>
                <a:lnTo>
                  <a:pt x="10040" y="38482"/>
                </a:lnTo>
                <a:lnTo>
                  <a:pt x="10159" y="38841"/>
                </a:lnTo>
                <a:lnTo>
                  <a:pt x="10338" y="39259"/>
                </a:lnTo>
                <a:lnTo>
                  <a:pt x="10458" y="39498"/>
                </a:lnTo>
                <a:lnTo>
                  <a:pt x="10577" y="39677"/>
                </a:lnTo>
                <a:lnTo>
                  <a:pt x="10697" y="39797"/>
                </a:lnTo>
                <a:lnTo>
                  <a:pt x="10876" y="39797"/>
                </a:lnTo>
                <a:lnTo>
                  <a:pt x="11115" y="39737"/>
                </a:lnTo>
                <a:lnTo>
                  <a:pt x="11235" y="39618"/>
                </a:lnTo>
                <a:lnTo>
                  <a:pt x="11235" y="39438"/>
                </a:lnTo>
                <a:lnTo>
                  <a:pt x="11175" y="39259"/>
                </a:lnTo>
                <a:lnTo>
                  <a:pt x="10936" y="38841"/>
                </a:lnTo>
                <a:lnTo>
                  <a:pt x="10757" y="38482"/>
                </a:lnTo>
                <a:lnTo>
                  <a:pt x="10697" y="38124"/>
                </a:lnTo>
                <a:lnTo>
                  <a:pt x="10637" y="37646"/>
                </a:lnTo>
                <a:lnTo>
                  <a:pt x="10577" y="37407"/>
                </a:lnTo>
                <a:lnTo>
                  <a:pt x="10458" y="37227"/>
                </a:lnTo>
                <a:lnTo>
                  <a:pt x="10338" y="37168"/>
                </a:lnTo>
                <a:close/>
                <a:moveTo>
                  <a:pt x="15178" y="1434"/>
                </a:moveTo>
                <a:lnTo>
                  <a:pt x="15477" y="1494"/>
                </a:lnTo>
                <a:lnTo>
                  <a:pt x="15836" y="1613"/>
                </a:lnTo>
                <a:lnTo>
                  <a:pt x="16194" y="1793"/>
                </a:lnTo>
                <a:lnTo>
                  <a:pt x="16433" y="1972"/>
                </a:lnTo>
                <a:lnTo>
                  <a:pt x="16732" y="2151"/>
                </a:lnTo>
                <a:lnTo>
                  <a:pt x="17210" y="2689"/>
                </a:lnTo>
                <a:lnTo>
                  <a:pt x="17628" y="3287"/>
                </a:lnTo>
                <a:lnTo>
                  <a:pt x="18047" y="3944"/>
                </a:lnTo>
                <a:lnTo>
                  <a:pt x="18883" y="5378"/>
                </a:lnTo>
                <a:lnTo>
                  <a:pt x="19242" y="6035"/>
                </a:lnTo>
                <a:lnTo>
                  <a:pt x="19600" y="6633"/>
                </a:lnTo>
                <a:lnTo>
                  <a:pt x="20676" y="8007"/>
                </a:lnTo>
                <a:lnTo>
                  <a:pt x="21811" y="9382"/>
                </a:lnTo>
                <a:lnTo>
                  <a:pt x="22887" y="10696"/>
                </a:lnTo>
                <a:lnTo>
                  <a:pt x="23962" y="12071"/>
                </a:lnTo>
                <a:lnTo>
                  <a:pt x="24441" y="12788"/>
                </a:lnTo>
                <a:lnTo>
                  <a:pt x="24799" y="13445"/>
                </a:lnTo>
                <a:lnTo>
                  <a:pt x="25217" y="14162"/>
                </a:lnTo>
                <a:lnTo>
                  <a:pt x="25516" y="14879"/>
                </a:lnTo>
                <a:lnTo>
                  <a:pt x="25815" y="15596"/>
                </a:lnTo>
                <a:lnTo>
                  <a:pt x="26054" y="16373"/>
                </a:lnTo>
                <a:lnTo>
                  <a:pt x="26233" y="17090"/>
                </a:lnTo>
                <a:lnTo>
                  <a:pt x="26412" y="17867"/>
                </a:lnTo>
                <a:lnTo>
                  <a:pt x="26532" y="18644"/>
                </a:lnTo>
                <a:lnTo>
                  <a:pt x="26592" y="19420"/>
                </a:lnTo>
                <a:lnTo>
                  <a:pt x="26651" y="20197"/>
                </a:lnTo>
                <a:lnTo>
                  <a:pt x="26651" y="20974"/>
                </a:lnTo>
                <a:lnTo>
                  <a:pt x="26592" y="21751"/>
                </a:lnTo>
                <a:lnTo>
                  <a:pt x="26532" y="22587"/>
                </a:lnTo>
                <a:lnTo>
                  <a:pt x="26412" y="23364"/>
                </a:lnTo>
                <a:lnTo>
                  <a:pt x="26233" y="24141"/>
                </a:lnTo>
                <a:lnTo>
                  <a:pt x="25815" y="25695"/>
                </a:lnTo>
                <a:lnTo>
                  <a:pt x="25337" y="27189"/>
                </a:lnTo>
                <a:lnTo>
                  <a:pt x="24799" y="28683"/>
                </a:lnTo>
                <a:lnTo>
                  <a:pt x="24082" y="30117"/>
                </a:lnTo>
                <a:lnTo>
                  <a:pt x="23305" y="31491"/>
                </a:lnTo>
                <a:lnTo>
                  <a:pt x="22469" y="32806"/>
                </a:lnTo>
                <a:lnTo>
                  <a:pt x="21991" y="33463"/>
                </a:lnTo>
                <a:lnTo>
                  <a:pt x="21453" y="34060"/>
                </a:lnTo>
                <a:lnTo>
                  <a:pt x="20915" y="34658"/>
                </a:lnTo>
                <a:lnTo>
                  <a:pt x="20377" y="35196"/>
                </a:lnTo>
                <a:lnTo>
                  <a:pt x="19839" y="35614"/>
                </a:lnTo>
                <a:lnTo>
                  <a:pt x="19302" y="36032"/>
                </a:lnTo>
                <a:lnTo>
                  <a:pt x="18166" y="36809"/>
                </a:lnTo>
                <a:lnTo>
                  <a:pt x="15896" y="38243"/>
                </a:lnTo>
                <a:lnTo>
                  <a:pt x="14700" y="39080"/>
                </a:lnTo>
                <a:lnTo>
                  <a:pt x="14103" y="39558"/>
                </a:lnTo>
                <a:lnTo>
                  <a:pt x="13625" y="40036"/>
                </a:lnTo>
                <a:lnTo>
                  <a:pt x="13326" y="40514"/>
                </a:lnTo>
                <a:lnTo>
                  <a:pt x="13027" y="41052"/>
                </a:lnTo>
                <a:lnTo>
                  <a:pt x="12728" y="41590"/>
                </a:lnTo>
                <a:lnTo>
                  <a:pt x="12549" y="41769"/>
                </a:lnTo>
                <a:lnTo>
                  <a:pt x="12430" y="41948"/>
                </a:lnTo>
                <a:lnTo>
                  <a:pt x="12131" y="42068"/>
                </a:lnTo>
                <a:lnTo>
                  <a:pt x="11832" y="42187"/>
                </a:lnTo>
                <a:lnTo>
                  <a:pt x="11294" y="42187"/>
                </a:lnTo>
                <a:lnTo>
                  <a:pt x="11055" y="42068"/>
                </a:lnTo>
                <a:lnTo>
                  <a:pt x="10816" y="41948"/>
                </a:lnTo>
                <a:lnTo>
                  <a:pt x="10338" y="41590"/>
                </a:lnTo>
                <a:lnTo>
                  <a:pt x="9920" y="41112"/>
                </a:lnTo>
                <a:lnTo>
                  <a:pt x="9561" y="40634"/>
                </a:lnTo>
                <a:lnTo>
                  <a:pt x="9024" y="39677"/>
                </a:lnTo>
                <a:lnTo>
                  <a:pt x="8605" y="39020"/>
                </a:lnTo>
                <a:lnTo>
                  <a:pt x="8127" y="38423"/>
                </a:lnTo>
                <a:lnTo>
                  <a:pt x="7649" y="37945"/>
                </a:lnTo>
                <a:lnTo>
                  <a:pt x="7171" y="37407"/>
                </a:lnTo>
                <a:lnTo>
                  <a:pt x="6036" y="36451"/>
                </a:lnTo>
                <a:lnTo>
                  <a:pt x="4901" y="35495"/>
                </a:lnTo>
                <a:lnTo>
                  <a:pt x="4423" y="35017"/>
                </a:lnTo>
                <a:lnTo>
                  <a:pt x="3885" y="34419"/>
                </a:lnTo>
                <a:lnTo>
                  <a:pt x="3407" y="33821"/>
                </a:lnTo>
                <a:lnTo>
                  <a:pt x="3227" y="33523"/>
                </a:lnTo>
                <a:lnTo>
                  <a:pt x="3108" y="33224"/>
                </a:lnTo>
                <a:lnTo>
                  <a:pt x="2988" y="32806"/>
                </a:lnTo>
                <a:lnTo>
                  <a:pt x="2929" y="32447"/>
                </a:lnTo>
                <a:lnTo>
                  <a:pt x="2929" y="32148"/>
                </a:lnTo>
                <a:lnTo>
                  <a:pt x="2809" y="31790"/>
                </a:lnTo>
                <a:lnTo>
                  <a:pt x="2749" y="31670"/>
                </a:lnTo>
                <a:lnTo>
                  <a:pt x="2690" y="31670"/>
                </a:lnTo>
                <a:lnTo>
                  <a:pt x="2570" y="31730"/>
                </a:lnTo>
                <a:lnTo>
                  <a:pt x="2451" y="31790"/>
                </a:lnTo>
                <a:lnTo>
                  <a:pt x="2391" y="31790"/>
                </a:lnTo>
                <a:lnTo>
                  <a:pt x="2331" y="31730"/>
                </a:lnTo>
                <a:lnTo>
                  <a:pt x="2092" y="31371"/>
                </a:lnTo>
                <a:lnTo>
                  <a:pt x="1973" y="30893"/>
                </a:lnTo>
                <a:lnTo>
                  <a:pt x="1734" y="30057"/>
                </a:lnTo>
                <a:lnTo>
                  <a:pt x="1494" y="29220"/>
                </a:lnTo>
                <a:lnTo>
                  <a:pt x="1255" y="28324"/>
                </a:lnTo>
                <a:lnTo>
                  <a:pt x="1136" y="27487"/>
                </a:lnTo>
                <a:lnTo>
                  <a:pt x="1016" y="26591"/>
                </a:lnTo>
                <a:lnTo>
                  <a:pt x="1255" y="26770"/>
                </a:lnTo>
                <a:lnTo>
                  <a:pt x="1375" y="26890"/>
                </a:lnTo>
                <a:lnTo>
                  <a:pt x="1494" y="26890"/>
                </a:lnTo>
                <a:lnTo>
                  <a:pt x="1614" y="26770"/>
                </a:lnTo>
                <a:lnTo>
                  <a:pt x="1674" y="26651"/>
                </a:lnTo>
                <a:lnTo>
                  <a:pt x="1734" y="26472"/>
                </a:lnTo>
                <a:lnTo>
                  <a:pt x="1734" y="26053"/>
                </a:lnTo>
                <a:lnTo>
                  <a:pt x="1614" y="25695"/>
                </a:lnTo>
                <a:lnTo>
                  <a:pt x="1554" y="25515"/>
                </a:lnTo>
                <a:lnTo>
                  <a:pt x="1494" y="25456"/>
                </a:lnTo>
                <a:lnTo>
                  <a:pt x="1375" y="25456"/>
                </a:lnTo>
                <a:lnTo>
                  <a:pt x="1255" y="25575"/>
                </a:lnTo>
                <a:lnTo>
                  <a:pt x="1136" y="25754"/>
                </a:lnTo>
                <a:lnTo>
                  <a:pt x="957" y="26053"/>
                </a:lnTo>
                <a:lnTo>
                  <a:pt x="897" y="24440"/>
                </a:lnTo>
                <a:lnTo>
                  <a:pt x="957" y="22826"/>
                </a:lnTo>
                <a:lnTo>
                  <a:pt x="1136" y="21273"/>
                </a:lnTo>
                <a:lnTo>
                  <a:pt x="1435" y="19659"/>
                </a:lnTo>
                <a:lnTo>
                  <a:pt x="1435" y="19839"/>
                </a:lnTo>
                <a:lnTo>
                  <a:pt x="1554" y="19958"/>
                </a:lnTo>
                <a:lnTo>
                  <a:pt x="1734" y="20018"/>
                </a:lnTo>
                <a:lnTo>
                  <a:pt x="1913" y="19958"/>
                </a:lnTo>
                <a:lnTo>
                  <a:pt x="2032" y="19898"/>
                </a:lnTo>
                <a:lnTo>
                  <a:pt x="2212" y="19779"/>
                </a:lnTo>
                <a:lnTo>
                  <a:pt x="2331" y="19659"/>
                </a:lnTo>
                <a:lnTo>
                  <a:pt x="2391" y="19480"/>
                </a:lnTo>
                <a:lnTo>
                  <a:pt x="2391" y="19301"/>
                </a:lnTo>
                <a:lnTo>
                  <a:pt x="2331" y="19122"/>
                </a:lnTo>
                <a:lnTo>
                  <a:pt x="2212" y="19002"/>
                </a:lnTo>
                <a:lnTo>
                  <a:pt x="2092" y="18942"/>
                </a:lnTo>
                <a:lnTo>
                  <a:pt x="1913" y="18942"/>
                </a:lnTo>
                <a:lnTo>
                  <a:pt x="1734" y="19002"/>
                </a:lnTo>
                <a:lnTo>
                  <a:pt x="1614" y="19122"/>
                </a:lnTo>
                <a:lnTo>
                  <a:pt x="1494" y="19301"/>
                </a:lnTo>
                <a:lnTo>
                  <a:pt x="1853" y="17747"/>
                </a:lnTo>
                <a:lnTo>
                  <a:pt x="2391" y="16253"/>
                </a:lnTo>
                <a:lnTo>
                  <a:pt x="2929" y="14760"/>
                </a:lnTo>
                <a:lnTo>
                  <a:pt x="3646" y="13325"/>
                </a:lnTo>
                <a:lnTo>
                  <a:pt x="4423" y="11951"/>
                </a:lnTo>
                <a:lnTo>
                  <a:pt x="5259" y="10577"/>
                </a:lnTo>
                <a:lnTo>
                  <a:pt x="6215" y="9322"/>
                </a:lnTo>
                <a:lnTo>
                  <a:pt x="7291" y="8127"/>
                </a:lnTo>
                <a:lnTo>
                  <a:pt x="7829" y="7529"/>
                </a:lnTo>
                <a:lnTo>
                  <a:pt x="8486" y="6932"/>
                </a:lnTo>
                <a:lnTo>
                  <a:pt x="9741" y="5856"/>
                </a:lnTo>
                <a:lnTo>
                  <a:pt x="10996" y="4780"/>
                </a:lnTo>
                <a:lnTo>
                  <a:pt x="11593" y="4183"/>
                </a:lnTo>
                <a:lnTo>
                  <a:pt x="12191" y="3645"/>
                </a:lnTo>
                <a:lnTo>
                  <a:pt x="13087" y="2629"/>
                </a:lnTo>
                <a:lnTo>
                  <a:pt x="13505" y="2151"/>
                </a:lnTo>
                <a:lnTo>
                  <a:pt x="13924" y="1793"/>
                </a:lnTo>
                <a:lnTo>
                  <a:pt x="14402" y="1554"/>
                </a:lnTo>
                <a:lnTo>
                  <a:pt x="14641" y="1434"/>
                </a:lnTo>
                <a:close/>
                <a:moveTo>
                  <a:pt x="15597" y="0"/>
                </a:moveTo>
                <a:lnTo>
                  <a:pt x="15059" y="120"/>
                </a:lnTo>
                <a:lnTo>
                  <a:pt x="14641" y="239"/>
                </a:lnTo>
                <a:lnTo>
                  <a:pt x="14222" y="478"/>
                </a:lnTo>
                <a:lnTo>
                  <a:pt x="13864" y="777"/>
                </a:lnTo>
                <a:lnTo>
                  <a:pt x="13147" y="1554"/>
                </a:lnTo>
                <a:lnTo>
                  <a:pt x="11952" y="2689"/>
                </a:lnTo>
                <a:lnTo>
                  <a:pt x="10697" y="3824"/>
                </a:lnTo>
                <a:lnTo>
                  <a:pt x="8247" y="6095"/>
                </a:lnTo>
                <a:lnTo>
                  <a:pt x="7231" y="7051"/>
                </a:lnTo>
                <a:lnTo>
                  <a:pt x="6335" y="8007"/>
                </a:lnTo>
                <a:lnTo>
                  <a:pt x="5438" y="9083"/>
                </a:lnTo>
                <a:lnTo>
                  <a:pt x="4662" y="10158"/>
                </a:lnTo>
                <a:lnTo>
                  <a:pt x="3885" y="11294"/>
                </a:lnTo>
                <a:lnTo>
                  <a:pt x="3227" y="12489"/>
                </a:lnTo>
                <a:lnTo>
                  <a:pt x="2570" y="13684"/>
                </a:lnTo>
                <a:lnTo>
                  <a:pt x="2032" y="14939"/>
                </a:lnTo>
                <a:lnTo>
                  <a:pt x="1614" y="16014"/>
                </a:lnTo>
                <a:lnTo>
                  <a:pt x="1255" y="17090"/>
                </a:lnTo>
                <a:lnTo>
                  <a:pt x="897" y="18225"/>
                </a:lnTo>
                <a:lnTo>
                  <a:pt x="598" y="19361"/>
                </a:lnTo>
                <a:lnTo>
                  <a:pt x="359" y="20556"/>
                </a:lnTo>
                <a:lnTo>
                  <a:pt x="180" y="21751"/>
                </a:lnTo>
                <a:lnTo>
                  <a:pt x="60" y="22946"/>
                </a:lnTo>
                <a:lnTo>
                  <a:pt x="1" y="24141"/>
                </a:lnTo>
                <a:lnTo>
                  <a:pt x="1" y="25336"/>
                </a:lnTo>
                <a:lnTo>
                  <a:pt x="60" y="26531"/>
                </a:lnTo>
                <a:lnTo>
                  <a:pt x="180" y="27726"/>
                </a:lnTo>
                <a:lnTo>
                  <a:pt x="359" y="28862"/>
                </a:lnTo>
                <a:lnTo>
                  <a:pt x="658" y="29997"/>
                </a:lnTo>
                <a:lnTo>
                  <a:pt x="1016" y="31132"/>
                </a:lnTo>
                <a:lnTo>
                  <a:pt x="1435" y="32208"/>
                </a:lnTo>
                <a:lnTo>
                  <a:pt x="1973" y="33224"/>
                </a:lnTo>
                <a:lnTo>
                  <a:pt x="2630" y="34299"/>
                </a:lnTo>
                <a:lnTo>
                  <a:pt x="3347" y="35256"/>
                </a:lnTo>
                <a:lnTo>
                  <a:pt x="4183" y="36092"/>
                </a:lnTo>
                <a:lnTo>
                  <a:pt x="5140" y="36869"/>
                </a:lnTo>
                <a:lnTo>
                  <a:pt x="6155" y="37646"/>
                </a:lnTo>
                <a:lnTo>
                  <a:pt x="6633" y="38004"/>
                </a:lnTo>
                <a:lnTo>
                  <a:pt x="7111" y="38482"/>
                </a:lnTo>
                <a:lnTo>
                  <a:pt x="7351" y="38781"/>
                </a:lnTo>
                <a:lnTo>
                  <a:pt x="7590" y="39140"/>
                </a:lnTo>
                <a:lnTo>
                  <a:pt x="8008" y="39797"/>
                </a:lnTo>
                <a:lnTo>
                  <a:pt x="8366" y="40574"/>
                </a:lnTo>
                <a:lnTo>
                  <a:pt x="8785" y="41291"/>
                </a:lnTo>
                <a:lnTo>
                  <a:pt x="9024" y="41649"/>
                </a:lnTo>
                <a:lnTo>
                  <a:pt x="9382" y="42068"/>
                </a:lnTo>
                <a:lnTo>
                  <a:pt x="9741" y="42426"/>
                </a:lnTo>
                <a:lnTo>
                  <a:pt x="10159" y="42725"/>
                </a:lnTo>
                <a:lnTo>
                  <a:pt x="10577" y="42904"/>
                </a:lnTo>
                <a:lnTo>
                  <a:pt x="11055" y="43084"/>
                </a:lnTo>
                <a:lnTo>
                  <a:pt x="11533" y="43143"/>
                </a:lnTo>
                <a:lnTo>
                  <a:pt x="12071" y="43024"/>
                </a:lnTo>
                <a:lnTo>
                  <a:pt x="12310" y="42904"/>
                </a:lnTo>
                <a:lnTo>
                  <a:pt x="12549" y="42785"/>
                </a:lnTo>
                <a:lnTo>
                  <a:pt x="12968" y="42486"/>
                </a:lnTo>
                <a:lnTo>
                  <a:pt x="13326" y="42068"/>
                </a:lnTo>
                <a:lnTo>
                  <a:pt x="13685" y="41590"/>
                </a:lnTo>
                <a:lnTo>
                  <a:pt x="14402" y="40634"/>
                </a:lnTo>
                <a:lnTo>
                  <a:pt x="14760" y="40156"/>
                </a:lnTo>
                <a:lnTo>
                  <a:pt x="15178" y="39797"/>
                </a:lnTo>
                <a:lnTo>
                  <a:pt x="15716" y="39379"/>
                </a:lnTo>
                <a:lnTo>
                  <a:pt x="16254" y="39020"/>
                </a:lnTo>
                <a:lnTo>
                  <a:pt x="17389" y="38363"/>
                </a:lnTo>
                <a:lnTo>
                  <a:pt x="18525" y="37706"/>
                </a:lnTo>
                <a:lnTo>
                  <a:pt x="19660" y="36988"/>
                </a:lnTo>
                <a:lnTo>
                  <a:pt x="20258" y="36510"/>
                </a:lnTo>
                <a:lnTo>
                  <a:pt x="20855" y="35973"/>
                </a:lnTo>
                <a:lnTo>
                  <a:pt x="21393" y="35435"/>
                </a:lnTo>
                <a:lnTo>
                  <a:pt x="21931" y="34897"/>
                </a:lnTo>
                <a:lnTo>
                  <a:pt x="22409" y="34240"/>
                </a:lnTo>
                <a:lnTo>
                  <a:pt x="22887" y="33642"/>
                </a:lnTo>
                <a:lnTo>
                  <a:pt x="23783" y="32328"/>
                </a:lnTo>
                <a:lnTo>
                  <a:pt x="24620" y="30893"/>
                </a:lnTo>
                <a:lnTo>
                  <a:pt x="25397" y="29340"/>
                </a:lnTo>
                <a:lnTo>
                  <a:pt x="26054" y="27786"/>
                </a:lnTo>
                <a:lnTo>
                  <a:pt x="26592" y="26173"/>
                </a:lnTo>
                <a:lnTo>
                  <a:pt x="27070" y="24500"/>
                </a:lnTo>
                <a:lnTo>
                  <a:pt x="27369" y="22826"/>
                </a:lnTo>
                <a:lnTo>
                  <a:pt x="27488" y="21990"/>
                </a:lnTo>
                <a:lnTo>
                  <a:pt x="27548" y="21153"/>
                </a:lnTo>
                <a:lnTo>
                  <a:pt x="27548" y="20317"/>
                </a:lnTo>
                <a:lnTo>
                  <a:pt x="27548" y="19480"/>
                </a:lnTo>
                <a:lnTo>
                  <a:pt x="27488" y="18703"/>
                </a:lnTo>
                <a:lnTo>
                  <a:pt x="27428" y="17986"/>
                </a:lnTo>
                <a:lnTo>
                  <a:pt x="27249" y="17329"/>
                </a:lnTo>
                <a:lnTo>
                  <a:pt x="27130" y="16612"/>
                </a:lnTo>
                <a:lnTo>
                  <a:pt x="26891" y="15955"/>
                </a:lnTo>
                <a:lnTo>
                  <a:pt x="26651" y="15297"/>
                </a:lnTo>
                <a:lnTo>
                  <a:pt x="26054" y="14042"/>
                </a:lnTo>
                <a:lnTo>
                  <a:pt x="25397" y="12847"/>
                </a:lnTo>
                <a:lnTo>
                  <a:pt x="24620" y="11712"/>
                </a:lnTo>
                <a:lnTo>
                  <a:pt x="23843" y="10517"/>
                </a:lnTo>
                <a:lnTo>
                  <a:pt x="22947" y="9382"/>
                </a:lnTo>
                <a:lnTo>
                  <a:pt x="21274" y="7230"/>
                </a:lnTo>
                <a:lnTo>
                  <a:pt x="19660" y="5019"/>
                </a:lnTo>
                <a:lnTo>
                  <a:pt x="18883" y="3824"/>
                </a:lnTo>
                <a:lnTo>
                  <a:pt x="18166" y="2689"/>
                </a:lnTo>
                <a:lnTo>
                  <a:pt x="17867" y="2032"/>
                </a:lnTo>
                <a:lnTo>
                  <a:pt x="17449" y="1255"/>
                </a:lnTo>
                <a:lnTo>
                  <a:pt x="17031" y="538"/>
                </a:lnTo>
                <a:lnTo>
                  <a:pt x="16792" y="299"/>
                </a:lnTo>
                <a:lnTo>
                  <a:pt x="16553" y="60"/>
                </a:lnTo>
                <a:lnTo>
                  <a:pt x="16374"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7"/>
          <p:cNvSpPr/>
          <p:nvPr/>
        </p:nvSpPr>
        <p:spPr>
          <a:xfrm>
            <a:off x="7773455" y="-153538"/>
            <a:ext cx="837106" cy="855807"/>
          </a:xfrm>
          <a:custGeom>
            <a:avLst/>
            <a:gdLst/>
            <a:ahLst/>
            <a:cxnLst/>
            <a:rect l="l" t="t" r="r" b="b"/>
            <a:pathLst>
              <a:path w="37467" h="38304" extrusionOk="0">
                <a:moveTo>
                  <a:pt x="20676" y="6753"/>
                </a:moveTo>
                <a:lnTo>
                  <a:pt x="21333" y="6812"/>
                </a:lnTo>
                <a:lnTo>
                  <a:pt x="21990" y="6872"/>
                </a:lnTo>
                <a:lnTo>
                  <a:pt x="22528" y="6992"/>
                </a:lnTo>
                <a:lnTo>
                  <a:pt x="23126" y="7171"/>
                </a:lnTo>
                <a:lnTo>
                  <a:pt x="23544" y="7470"/>
                </a:lnTo>
                <a:lnTo>
                  <a:pt x="23903" y="7768"/>
                </a:lnTo>
                <a:lnTo>
                  <a:pt x="24082" y="8187"/>
                </a:lnTo>
                <a:lnTo>
                  <a:pt x="24142" y="8605"/>
                </a:lnTo>
                <a:lnTo>
                  <a:pt x="24142" y="9083"/>
                </a:lnTo>
                <a:lnTo>
                  <a:pt x="24022" y="9621"/>
                </a:lnTo>
                <a:lnTo>
                  <a:pt x="23843" y="10159"/>
                </a:lnTo>
                <a:lnTo>
                  <a:pt x="23425" y="11115"/>
                </a:lnTo>
                <a:lnTo>
                  <a:pt x="22887" y="12011"/>
                </a:lnTo>
                <a:lnTo>
                  <a:pt x="22349" y="12907"/>
                </a:lnTo>
                <a:lnTo>
                  <a:pt x="21751" y="13744"/>
                </a:lnTo>
                <a:lnTo>
                  <a:pt x="20496" y="15477"/>
                </a:lnTo>
                <a:lnTo>
                  <a:pt x="19301" y="17090"/>
                </a:lnTo>
                <a:lnTo>
                  <a:pt x="19062" y="16493"/>
                </a:lnTo>
                <a:lnTo>
                  <a:pt x="18823" y="15895"/>
                </a:lnTo>
                <a:lnTo>
                  <a:pt x="18345" y="14581"/>
                </a:lnTo>
                <a:lnTo>
                  <a:pt x="17927" y="13505"/>
                </a:lnTo>
                <a:lnTo>
                  <a:pt x="17688" y="12609"/>
                </a:lnTo>
                <a:lnTo>
                  <a:pt x="17150" y="9800"/>
                </a:lnTo>
                <a:lnTo>
                  <a:pt x="16911" y="8366"/>
                </a:lnTo>
                <a:lnTo>
                  <a:pt x="16792" y="7828"/>
                </a:lnTo>
                <a:lnTo>
                  <a:pt x="16792" y="7649"/>
                </a:lnTo>
                <a:lnTo>
                  <a:pt x="16792" y="7529"/>
                </a:lnTo>
                <a:lnTo>
                  <a:pt x="16851" y="7470"/>
                </a:lnTo>
                <a:lnTo>
                  <a:pt x="16971" y="7350"/>
                </a:lnTo>
                <a:lnTo>
                  <a:pt x="17449" y="7171"/>
                </a:lnTo>
                <a:lnTo>
                  <a:pt x="17987" y="6992"/>
                </a:lnTo>
                <a:lnTo>
                  <a:pt x="18584" y="6872"/>
                </a:lnTo>
                <a:lnTo>
                  <a:pt x="19242" y="6753"/>
                </a:lnTo>
                <a:close/>
                <a:moveTo>
                  <a:pt x="19660" y="6215"/>
                </a:moveTo>
                <a:lnTo>
                  <a:pt x="18345" y="6334"/>
                </a:lnTo>
                <a:lnTo>
                  <a:pt x="17688" y="6454"/>
                </a:lnTo>
                <a:lnTo>
                  <a:pt x="17090" y="6573"/>
                </a:lnTo>
                <a:lnTo>
                  <a:pt x="16851" y="6693"/>
                </a:lnTo>
                <a:lnTo>
                  <a:pt x="16612" y="6812"/>
                </a:lnTo>
                <a:lnTo>
                  <a:pt x="16433" y="6932"/>
                </a:lnTo>
                <a:lnTo>
                  <a:pt x="16314" y="7111"/>
                </a:lnTo>
                <a:lnTo>
                  <a:pt x="16194" y="7231"/>
                </a:lnTo>
                <a:lnTo>
                  <a:pt x="16134" y="7410"/>
                </a:lnTo>
                <a:lnTo>
                  <a:pt x="16134" y="7828"/>
                </a:lnTo>
                <a:lnTo>
                  <a:pt x="16194" y="8247"/>
                </a:lnTo>
                <a:lnTo>
                  <a:pt x="16314" y="8725"/>
                </a:lnTo>
                <a:lnTo>
                  <a:pt x="16493" y="9262"/>
                </a:lnTo>
                <a:lnTo>
                  <a:pt x="16612" y="9800"/>
                </a:lnTo>
                <a:lnTo>
                  <a:pt x="16971" y="11772"/>
                </a:lnTo>
                <a:lnTo>
                  <a:pt x="17150" y="12728"/>
                </a:lnTo>
                <a:lnTo>
                  <a:pt x="17449" y="13744"/>
                </a:lnTo>
                <a:lnTo>
                  <a:pt x="17808" y="14999"/>
                </a:lnTo>
                <a:lnTo>
                  <a:pt x="18286" y="16254"/>
                </a:lnTo>
                <a:lnTo>
                  <a:pt x="18584" y="17090"/>
                </a:lnTo>
                <a:lnTo>
                  <a:pt x="18764" y="17628"/>
                </a:lnTo>
                <a:lnTo>
                  <a:pt x="18823" y="17748"/>
                </a:lnTo>
                <a:lnTo>
                  <a:pt x="18883" y="17867"/>
                </a:lnTo>
                <a:lnTo>
                  <a:pt x="19062" y="17927"/>
                </a:lnTo>
                <a:lnTo>
                  <a:pt x="19242" y="17927"/>
                </a:lnTo>
                <a:lnTo>
                  <a:pt x="19421" y="17867"/>
                </a:lnTo>
                <a:lnTo>
                  <a:pt x="19540" y="17748"/>
                </a:lnTo>
                <a:lnTo>
                  <a:pt x="19959" y="17389"/>
                </a:lnTo>
                <a:lnTo>
                  <a:pt x="20317" y="16911"/>
                </a:lnTo>
                <a:lnTo>
                  <a:pt x="20975" y="15835"/>
                </a:lnTo>
                <a:lnTo>
                  <a:pt x="21453" y="15059"/>
                </a:lnTo>
                <a:lnTo>
                  <a:pt x="22767" y="13206"/>
                </a:lnTo>
                <a:lnTo>
                  <a:pt x="23425" y="12310"/>
                </a:lnTo>
                <a:lnTo>
                  <a:pt x="24022" y="11294"/>
                </a:lnTo>
                <a:lnTo>
                  <a:pt x="24440" y="10457"/>
                </a:lnTo>
                <a:lnTo>
                  <a:pt x="24620" y="10039"/>
                </a:lnTo>
                <a:lnTo>
                  <a:pt x="24739" y="9621"/>
                </a:lnTo>
                <a:lnTo>
                  <a:pt x="24799" y="9203"/>
                </a:lnTo>
                <a:lnTo>
                  <a:pt x="24799" y="8784"/>
                </a:lnTo>
                <a:lnTo>
                  <a:pt x="24799" y="8426"/>
                </a:lnTo>
                <a:lnTo>
                  <a:pt x="24739" y="8067"/>
                </a:lnTo>
                <a:lnTo>
                  <a:pt x="24620" y="7709"/>
                </a:lnTo>
                <a:lnTo>
                  <a:pt x="24440" y="7410"/>
                </a:lnTo>
                <a:lnTo>
                  <a:pt x="24201" y="7171"/>
                </a:lnTo>
                <a:lnTo>
                  <a:pt x="23962" y="6932"/>
                </a:lnTo>
                <a:lnTo>
                  <a:pt x="23604" y="6693"/>
                </a:lnTo>
                <a:lnTo>
                  <a:pt x="23185" y="6514"/>
                </a:lnTo>
                <a:lnTo>
                  <a:pt x="22767" y="6394"/>
                </a:lnTo>
                <a:lnTo>
                  <a:pt x="22229" y="6334"/>
                </a:lnTo>
                <a:lnTo>
                  <a:pt x="20975" y="6215"/>
                </a:lnTo>
                <a:close/>
                <a:moveTo>
                  <a:pt x="11414" y="9023"/>
                </a:moveTo>
                <a:lnTo>
                  <a:pt x="11055" y="9083"/>
                </a:lnTo>
                <a:lnTo>
                  <a:pt x="10637" y="9143"/>
                </a:lnTo>
                <a:lnTo>
                  <a:pt x="10278" y="9262"/>
                </a:lnTo>
                <a:lnTo>
                  <a:pt x="9920" y="9442"/>
                </a:lnTo>
                <a:lnTo>
                  <a:pt x="9561" y="9681"/>
                </a:lnTo>
                <a:lnTo>
                  <a:pt x="8844" y="10218"/>
                </a:lnTo>
                <a:lnTo>
                  <a:pt x="8247" y="10876"/>
                </a:lnTo>
                <a:lnTo>
                  <a:pt x="7709" y="11533"/>
                </a:lnTo>
                <a:lnTo>
                  <a:pt x="7410" y="12071"/>
                </a:lnTo>
                <a:lnTo>
                  <a:pt x="7111" y="12728"/>
                </a:lnTo>
                <a:lnTo>
                  <a:pt x="6872" y="13385"/>
                </a:lnTo>
                <a:lnTo>
                  <a:pt x="6633" y="14162"/>
                </a:lnTo>
                <a:lnTo>
                  <a:pt x="6514" y="14879"/>
                </a:lnTo>
                <a:lnTo>
                  <a:pt x="6394" y="15596"/>
                </a:lnTo>
                <a:lnTo>
                  <a:pt x="6454" y="16313"/>
                </a:lnTo>
                <a:lnTo>
                  <a:pt x="6573" y="16911"/>
                </a:lnTo>
                <a:lnTo>
                  <a:pt x="6693" y="17210"/>
                </a:lnTo>
                <a:lnTo>
                  <a:pt x="6872" y="17509"/>
                </a:lnTo>
                <a:lnTo>
                  <a:pt x="7052" y="17688"/>
                </a:lnTo>
                <a:lnTo>
                  <a:pt x="7350" y="17867"/>
                </a:lnTo>
                <a:lnTo>
                  <a:pt x="7589" y="17987"/>
                </a:lnTo>
                <a:lnTo>
                  <a:pt x="7948" y="18106"/>
                </a:lnTo>
                <a:lnTo>
                  <a:pt x="8605" y="18285"/>
                </a:lnTo>
                <a:lnTo>
                  <a:pt x="9322" y="18405"/>
                </a:lnTo>
                <a:lnTo>
                  <a:pt x="10099" y="18465"/>
                </a:lnTo>
                <a:lnTo>
                  <a:pt x="11354" y="18524"/>
                </a:lnTo>
                <a:lnTo>
                  <a:pt x="12669" y="18704"/>
                </a:lnTo>
                <a:lnTo>
                  <a:pt x="14640" y="18883"/>
                </a:lnTo>
                <a:lnTo>
                  <a:pt x="15656" y="18943"/>
                </a:lnTo>
                <a:lnTo>
                  <a:pt x="16553" y="18943"/>
                </a:lnTo>
                <a:lnTo>
                  <a:pt x="16911" y="18883"/>
                </a:lnTo>
                <a:lnTo>
                  <a:pt x="17210" y="18823"/>
                </a:lnTo>
                <a:lnTo>
                  <a:pt x="17509" y="18704"/>
                </a:lnTo>
                <a:lnTo>
                  <a:pt x="17628" y="18584"/>
                </a:lnTo>
                <a:lnTo>
                  <a:pt x="17688" y="18465"/>
                </a:lnTo>
                <a:lnTo>
                  <a:pt x="17688" y="18405"/>
                </a:lnTo>
                <a:lnTo>
                  <a:pt x="17628" y="18345"/>
                </a:lnTo>
                <a:lnTo>
                  <a:pt x="17509" y="18285"/>
                </a:lnTo>
                <a:lnTo>
                  <a:pt x="17150" y="18166"/>
                </a:lnTo>
                <a:lnTo>
                  <a:pt x="16672" y="18106"/>
                </a:lnTo>
                <a:lnTo>
                  <a:pt x="15178" y="18106"/>
                </a:lnTo>
                <a:lnTo>
                  <a:pt x="13326" y="17987"/>
                </a:lnTo>
                <a:lnTo>
                  <a:pt x="11414" y="17807"/>
                </a:lnTo>
                <a:lnTo>
                  <a:pt x="10039" y="17688"/>
                </a:lnTo>
                <a:lnTo>
                  <a:pt x="9382" y="17628"/>
                </a:lnTo>
                <a:lnTo>
                  <a:pt x="8725" y="17449"/>
                </a:lnTo>
                <a:lnTo>
                  <a:pt x="8426" y="17389"/>
                </a:lnTo>
                <a:lnTo>
                  <a:pt x="8127" y="17270"/>
                </a:lnTo>
                <a:lnTo>
                  <a:pt x="7948" y="17090"/>
                </a:lnTo>
                <a:lnTo>
                  <a:pt x="7709" y="16911"/>
                </a:lnTo>
                <a:lnTo>
                  <a:pt x="7530" y="16672"/>
                </a:lnTo>
                <a:lnTo>
                  <a:pt x="7410" y="16373"/>
                </a:lnTo>
                <a:lnTo>
                  <a:pt x="7350" y="16015"/>
                </a:lnTo>
                <a:lnTo>
                  <a:pt x="7350" y="15656"/>
                </a:lnTo>
                <a:lnTo>
                  <a:pt x="7410" y="14939"/>
                </a:lnTo>
                <a:lnTo>
                  <a:pt x="7530" y="14222"/>
                </a:lnTo>
                <a:lnTo>
                  <a:pt x="7709" y="13505"/>
                </a:lnTo>
                <a:lnTo>
                  <a:pt x="8008" y="12848"/>
                </a:lnTo>
                <a:lnTo>
                  <a:pt x="8306" y="12190"/>
                </a:lnTo>
                <a:lnTo>
                  <a:pt x="8725" y="11593"/>
                </a:lnTo>
                <a:lnTo>
                  <a:pt x="9203" y="11055"/>
                </a:lnTo>
                <a:lnTo>
                  <a:pt x="9741" y="10577"/>
                </a:lnTo>
                <a:lnTo>
                  <a:pt x="10159" y="10338"/>
                </a:lnTo>
                <a:lnTo>
                  <a:pt x="10517" y="10159"/>
                </a:lnTo>
                <a:lnTo>
                  <a:pt x="10816" y="10039"/>
                </a:lnTo>
                <a:lnTo>
                  <a:pt x="11175" y="9979"/>
                </a:lnTo>
                <a:lnTo>
                  <a:pt x="11473" y="9979"/>
                </a:lnTo>
                <a:lnTo>
                  <a:pt x="11772" y="10039"/>
                </a:lnTo>
                <a:lnTo>
                  <a:pt x="12011" y="10099"/>
                </a:lnTo>
                <a:lnTo>
                  <a:pt x="12250" y="10278"/>
                </a:lnTo>
                <a:lnTo>
                  <a:pt x="12788" y="10637"/>
                </a:lnTo>
                <a:lnTo>
                  <a:pt x="13206" y="11115"/>
                </a:lnTo>
                <a:lnTo>
                  <a:pt x="13625" y="11712"/>
                </a:lnTo>
                <a:lnTo>
                  <a:pt x="14043" y="12370"/>
                </a:lnTo>
                <a:lnTo>
                  <a:pt x="15656" y="15298"/>
                </a:lnTo>
                <a:lnTo>
                  <a:pt x="17090" y="17867"/>
                </a:lnTo>
                <a:lnTo>
                  <a:pt x="17150" y="17748"/>
                </a:lnTo>
                <a:lnTo>
                  <a:pt x="17210" y="17628"/>
                </a:lnTo>
                <a:lnTo>
                  <a:pt x="17150" y="17150"/>
                </a:lnTo>
                <a:lnTo>
                  <a:pt x="17031" y="16612"/>
                </a:lnTo>
                <a:lnTo>
                  <a:pt x="16792" y="15955"/>
                </a:lnTo>
                <a:lnTo>
                  <a:pt x="16314" y="14760"/>
                </a:lnTo>
                <a:lnTo>
                  <a:pt x="15955" y="13983"/>
                </a:lnTo>
                <a:lnTo>
                  <a:pt x="15417" y="12848"/>
                </a:lnTo>
                <a:lnTo>
                  <a:pt x="14820" y="11772"/>
                </a:lnTo>
                <a:lnTo>
                  <a:pt x="14103" y="10756"/>
                </a:lnTo>
                <a:lnTo>
                  <a:pt x="13744" y="10278"/>
                </a:lnTo>
                <a:lnTo>
                  <a:pt x="13326" y="9800"/>
                </a:lnTo>
                <a:lnTo>
                  <a:pt x="12967" y="9501"/>
                </a:lnTo>
                <a:lnTo>
                  <a:pt x="12609" y="9262"/>
                </a:lnTo>
                <a:lnTo>
                  <a:pt x="12191" y="9143"/>
                </a:lnTo>
                <a:lnTo>
                  <a:pt x="11832" y="9023"/>
                </a:lnTo>
                <a:close/>
                <a:moveTo>
                  <a:pt x="27906" y="12370"/>
                </a:moveTo>
                <a:lnTo>
                  <a:pt x="28205" y="12429"/>
                </a:lnTo>
                <a:lnTo>
                  <a:pt x="28444" y="12609"/>
                </a:lnTo>
                <a:lnTo>
                  <a:pt x="28743" y="12788"/>
                </a:lnTo>
                <a:lnTo>
                  <a:pt x="29042" y="13087"/>
                </a:lnTo>
                <a:lnTo>
                  <a:pt x="29340" y="13445"/>
                </a:lnTo>
                <a:lnTo>
                  <a:pt x="29699" y="13864"/>
                </a:lnTo>
                <a:lnTo>
                  <a:pt x="30296" y="14820"/>
                </a:lnTo>
                <a:lnTo>
                  <a:pt x="30655" y="15417"/>
                </a:lnTo>
                <a:lnTo>
                  <a:pt x="30954" y="16015"/>
                </a:lnTo>
                <a:lnTo>
                  <a:pt x="31252" y="16672"/>
                </a:lnTo>
                <a:lnTo>
                  <a:pt x="31491" y="17270"/>
                </a:lnTo>
                <a:lnTo>
                  <a:pt x="31551" y="17867"/>
                </a:lnTo>
                <a:lnTo>
                  <a:pt x="31611" y="18166"/>
                </a:lnTo>
                <a:lnTo>
                  <a:pt x="31551" y="18465"/>
                </a:lnTo>
                <a:lnTo>
                  <a:pt x="31491" y="18704"/>
                </a:lnTo>
                <a:lnTo>
                  <a:pt x="31372" y="18943"/>
                </a:lnTo>
                <a:lnTo>
                  <a:pt x="31193" y="19122"/>
                </a:lnTo>
                <a:lnTo>
                  <a:pt x="31013" y="19301"/>
                </a:lnTo>
                <a:lnTo>
                  <a:pt x="30774" y="19421"/>
                </a:lnTo>
                <a:lnTo>
                  <a:pt x="30535" y="19540"/>
                </a:lnTo>
                <a:lnTo>
                  <a:pt x="29998" y="19660"/>
                </a:lnTo>
                <a:lnTo>
                  <a:pt x="29400" y="19720"/>
                </a:lnTo>
                <a:lnTo>
                  <a:pt x="28743" y="19779"/>
                </a:lnTo>
                <a:lnTo>
                  <a:pt x="27667" y="19779"/>
                </a:lnTo>
                <a:lnTo>
                  <a:pt x="26771" y="19839"/>
                </a:lnTo>
                <a:lnTo>
                  <a:pt x="25815" y="19779"/>
                </a:lnTo>
                <a:lnTo>
                  <a:pt x="24918" y="19779"/>
                </a:lnTo>
                <a:lnTo>
                  <a:pt x="23962" y="19660"/>
                </a:lnTo>
                <a:lnTo>
                  <a:pt x="22170" y="19421"/>
                </a:lnTo>
                <a:lnTo>
                  <a:pt x="20317" y="19002"/>
                </a:lnTo>
                <a:lnTo>
                  <a:pt x="20975" y="18584"/>
                </a:lnTo>
                <a:lnTo>
                  <a:pt x="21632" y="18106"/>
                </a:lnTo>
                <a:lnTo>
                  <a:pt x="22229" y="17509"/>
                </a:lnTo>
                <a:lnTo>
                  <a:pt x="22827" y="16851"/>
                </a:lnTo>
                <a:lnTo>
                  <a:pt x="23962" y="15477"/>
                </a:lnTo>
                <a:lnTo>
                  <a:pt x="25038" y="14282"/>
                </a:lnTo>
                <a:lnTo>
                  <a:pt x="25635" y="13625"/>
                </a:lnTo>
                <a:lnTo>
                  <a:pt x="26233" y="13087"/>
                </a:lnTo>
                <a:lnTo>
                  <a:pt x="26831" y="12668"/>
                </a:lnTo>
                <a:lnTo>
                  <a:pt x="27070" y="12549"/>
                </a:lnTo>
                <a:lnTo>
                  <a:pt x="27368" y="12429"/>
                </a:lnTo>
                <a:lnTo>
                  <a:pt x="27607" y="12370"/>
                </a:lnTo>
                <a:close/>
                <a:moveTo>
                  <a:pt x="27428" y="11533"/>
                </a:moveTo>
                <a:lnTo>
                  <a:pt x="26950" y="11653"/>
                </a:lnTo>
                <a:lnTo>
                  <a:pt x="26412" y="11951"/>
                </a:lnTo>
                <a:lnTo>
                  <a:pt x="25994" y="12250"/>
                </a:lnTo>
                <a:lnTo>
                  <a:pt x="25635" y="12549"/>
                </a:lnTo>
                <a:lnTo>
                  <a:pt x="24918" y="13326"/>
                </a:lnTo>
                <a:lnTo>
                  <a:pt x="23544" y="14879"/>
                </a:lnTo>
                <a:lnTo>
                  <a:pt x="22648" y="15776"/>
                </a:lnTo>
                <a:lnTo>
                  <a:pt x="21632" y="16732"/>
                </a:lnTo>
                <a:lnTo>
                  <a:pt x="21154" y="17210"/>
                </a:lnTo>
                <a:lnTo>
                  <a:pt x="20676" y="17748"/>
                </a:lnTo>
                <a:lnTo>
                  <a:pt x="20317" y="18285"/>
                </a:lnTo>
                <a:lnTo>
                  <a:pt x="20018" y="18823"/>
                </a:lnTo>
                <a:lnTo>
                  <a:pt x="19959" y="18883"/>
                </a:lnTo>
                <a:lnTo>
                  <a:pt x="19481" y="18883"/>
                </a:lnTo>
                <a:lnTo>
                  <a:pt x="19361" y="18943"/>
                </a:lnTo>
                <a:lnTo>
                  <a:pt x="19301" y="19062"/>
                </a:lnTo>
                <a:lnTo>
                  <a:pt x="19361" y="19241"/>
                </a:lnTo>
                <a:lnTo>
                  <a:pt x="19361" y="19361"/>
                </a:lnTo>
                <a:lnTo>
                  <a:pt x="19421" y="19481"/>
                </a:lnTo>
                <a:lnTo>
                  <a:pt x="19720" y="19600"/>
                </a:lnTo>
                <a:lnTo>
                  <a:pt x="20018" y="19720"/>
                </a:lnTo>
                <a:lnTo>
                  <a:pt x="20437" y="19839"/>
                </a:lnTo>
                <a:lnTo>
                  <a:pt x="21214" y="19959"/>
                </a:lnTo>
                <a:lnTo>
                  <a:pt x="21751" y="20078"/>
                </a:lnTo>
                <a:lnTo>
                  <a:pt x="23066" y="20317"/>
                </a:lnTo>
                <a:lnTo>
                  <a:pt x="24381" y="20437"/>
                </a:lnTo>
                <a:lnTo>
                  <a:pt x="25695" y="20556"/>
                </a:lnTo>
                <a:lnTo>
                  <a:pt x="27070" y="20556"/>
                </a:lnTo>
                <a:lnTo>
                  <a:pt x="28026" y="20496"/>
                </a:lnTo>
                <a:lnTo>
                  <a:pt x="29101" y="20496"/>
                </a:lnTo>
                <a:lnTo>
                  <a:pt x="30237" y="20377"/>
                </a:lnTo>
                <a:lnTo>
                  <a:pt x="30715" y="20257"/>
                </a:lnTo>
                <a:lnTo>
                  <a:pt x="31193" y="20078"/>
                </a:lnTo>
                <a:lnTo>
                  <a:pt x="31611" y="19839"/>
                </a:lnTo>
                <a:lnTo>
                  <a:pt x="31910" y="19481"/>
                </a:lnTo>
                <a:lnTo>
                  <a:pt x="32149" y="19122"/>
                </a:lnTo>
                <a:lnTo>
                  <a:pt x="32209" y="18763"/>
                </a:lnTo>
                <a:lnTo>
                  <a:pt x="32268" y="18345"/>
                </a:lnTo>
                <a:lnTo>
                  <a:pt x="32209" y="17867"/>
                </a:lnTo>
                <a:lnTo>
                  <a:pt x="32089" y="17389"/>
                </a:lnTo>
                <a:lnTo>
                  <a:pt x="31970" y="16971"/>
                </a:lnTo>
                <a:lnTo>
                  <a:pt x="31671" y="16015"/>
                </a:lnTo>
                <a:lnTo>
                  <a:pt x="31193" y="14999"/>
                </a:lnTo>
                <a:lnTo>
                  <a:pt x="30655" y="13923"/>
                </a:lnTo>
                <a:lnTo>
                  <a:pt x="30296" y="13445"/>
                </a:lnTo>
                <a:lnTo>
                  <a:pt x="29998" y="12967"/>
                </a:lnTo>
                <a:lnTo>
                  <a:pt x="29579" y="12489"/>
                </a:lnTo>
                <a:lnTo>
                  <a:pt x="29221" y="12131"/>
                </a:lnTo>
                <a:lnTo>
                  <a:pt x="28802" y="11832"/>
                </a:lnTo>
                <a:lnTo>
                  <a:pt x="28324" y="11653"/>
                </a:lnTo>
                <a:lnTo>
                  <a:pt x="27906" y="11533"/>
                </a:lnTo>
                <a:close/>
                <a:moveTo>
                  <a:pt x="9920" y="20317"/>
                </a:moveTo>
                <a:lnTo>
                  <a:pt x="10995" y="20377"/>
                </a:lnTo>
                <a:lnTo>
                  <a:pt x="12549" y="20437"/>
                </a:lnTo>
                <a:lnTo>
                  <a:pt x="14043" y="20616"/>
                </a:lnTo>
                <a:lnTo>
                  <a:pt x="15537" y="20855"/>
                </a:lnTo>
                <a:lnTo>
                  <a:pt x="16971" y="21154"/>
                </a:lnTo>
                <a:lnTo>
                  <a:pt x="16433" y="21512"/>
                </a:lnTo>
                <a:lnTo>
                  <a:pt x="15955" y="21871"/>
                </a:lnTo>
                <a:lnTo>
                  <a:pt x="15477" y="22349"/>
                </a:lnTo>
                <a:lnTo>
                  <a:pt x="14999" y="22827"/>
                </a:lnTo>
                <a:lnTo>
                  <a:pt x="14103" y="23902"/>
                </a:lnTo>
                <a:lnTo>
                  <a:pt x="13266" y="24799"/>
                </a:lnTo>
                <a:lnTo>
                  <a:pt x="12489" y="25755"/>
                </a:lnTo>
                <a:lnTo>
                  <a:pt x="12011" y="26352"/>
                </a:lnTo>
                <a:lnTo>
                  <a:pt x="11473" y="26890"/>
                </a:lnTo>
                <a:lnTo>
                  <a:pt x="10936" y="27368"/>
                </a:lnTo>
                <a:lnTo>
                  <a:pt x="10338" y="27727"/>
                </a:lnTo>
                <a:lnTo>
                  <a:pt x="10099" y="27846"/>
                </a:lnTo>
                <a:lnTo>
                  <a:pt x="9800" y="27906"/>
                </a:lnTo>
                <a:lnTo>
                  <a:pt x="9502" y="27966"/>
                </a:lnTo>
                <a:lnTo>
                  <a:pt x="9203" y="27906"/>
                </a:lnTo>
                <a:lnTo>
                  <a:pt x="8964" y="27786"/>
                </a:lnTo>
                <a:lnTo>
                  <a:pt x="8605" y="27547"/>
                </a:lnTo>
                <a:lnTo>
                  <a:pt x="8306" y="27189"/>
                </a:lnTo>
                <a:lnTo>
                  <a:pt x="7948" y="26771"/>
                </a:lnTo>
                <a:lnTo>
                  <a:pt x="7231" y="25755"/>
                </a:lnTo>
                <a:lnTo>
                  <a:pt x="6514" y="24619"/>
                </a:lnTo>
                <a:lnTo>
                  <a:pt x="6275" y="24022"/>
                </a:lnTo>
                <a:lnTo>
                  <a:pt x="6036" y="23424"/>
                </a:lnTo>
                <a:lnTo>
                  <a:pt x="5856" y="22887"/>
                </a:lnTo>
                <a:lnTo>
                  <a:pt x="5737" y="22349"/>
                </a:lnTo>
                <a:lnTo>
                  <a:pt x="5677" y="21871"/>
                </a:lnTo>
                <a:lnTo>
                  <a:pt x="5797" y="21452"/>
                </a:lnTo>
                <a:lnTo>
                  <a:pt x="5976" y="21094"/>
                </a:lnTo>
                <a:lnTo>
                  <a:pt x="6095" y="20915"/>
                </a:lnTo>
                <a:lnTo>
                  <a:pt x="6275" y="20855"/>
                </a:lnTo>
                <a:lnTo>
                  <a:pt x="6753" y="20616"/>
                </a:lnTo>
                <a:lnTo>
                  <a:pt x="7291" y="20496"/>
                </a:lnTo>
                <a:lnTo>
                  <a:pt x="7948" y="20377"/>
                </a:lnTo>
                <a:lnTo>
                  <a:pt x="8605" y="20317"/>
                </a:lnTo>
                <a:close/>
                <a:moveTo>
                  <a:pt x="10039" y="19660"/>
                </a:moveTo>
                <a:lnTo>
                  <a:pt x="8725" y="19720"/>
                </a:lnTo>
                <a:lnTo>
                  <a:pt x="7828" y="19779"/>
                </a:lnTo>
                <a:lnTo>
                  <a:pt x="7291" y="19839"/>
                </a:lnTo>
                <a:lnTo>
                  <a:pt x="6753" y="19899"/>
                </a:lnTo>
                <a:lnTo>
                  <a:pt x="6215" y="20078"/>
                </a:lnTo>
                <a:lnTo>
                  <a:pt x="5737" y="20257"/>
                </a:lnTo>
                <a:lnTo>
                  <a:pt x="5558" y="20377"/>
                </a:lnTo>
                <a:lnTo>
                  <a:pt x="5378" y="20556"/>
                </a:lnTo>
                <a:lnTo>
                  <a:pt x="5259" y="20735"/>
                </a:lnTo>
                <a:lnTo>
                  <a:pt x="5139" y="20974"/>
                </a:lnTo>
                <a:lnTo>
                  <a:pt x="5080" y="21333"/>
                </a:lnTo>
                <a:lnTo>
                  <a:pt x="5020" y="21811"/>
                </a:lnTo>
                <a:lnTo>
                  <a:pt x="5080" y="22349"/>
                </a:lnTo>
                <a:lnTo>
                  <a:pt x="5199" y="22887"/>
                </a:lnTo>
                <a:lnTo>
                  <a:pt x="5319" y="23484"/>
                </a:lnTo>
                <a:lnTo>
                  <a:pt x="5558" y="24082"/>
                </a:lnTo>
                <a:lnTo>
                  <a:pt x="6095" y="25277"/>
                </a:lnTo>
                <a:lnTo>
                  <a:pt x="6753" y="26472"/>
                </a:lnTo>
                <a:lnTo>
                  <a:pt x="7111" y="26950"/>
                </a:lnTo>
                <a:lnTo>
                  <a:pt x="7470" y="27428"/>
                </a:lnTo>
                <a:lnTo>
                  <a:pt x="7828" y="27906"/>
                </a:lnTo>
                <a:lnTo>
                  <a:pt x="8247" y="28205"/>
                </a:lnTo>
                <a:lnTo>
                  <a:pt x="8605" y="28504"/>
                </a:lnTo>
                <a:lnTo>
                  <a:pt x="8964" y="28683"/>
                </a:lnTo>
                <a:lnTo>
                  <a:pt x="9382" y="28802"/>
                </a:lnTo>
                <a:lnTo>
                  <a:pt x="9800" y="28743"/>
                </a:lnTo>
                <a:lnTo>
                  <a:pt x="10278" y="28623"/>
                </a:lnTo>
                <a:lnTo>
                  <a:pt x="10756" y="28444"/>
                </a:lnTo>
                <a:lnTo>
                  <a:pt x="11234" y="28145"/>
                </a:lnTo>
                <a:lnTo>
                  <a:pt x="11653" y="27786"/>
                </a:lnTo>
                <a:lnTo>
                  <a:pt x="12609" y="26890"/>
                </a:lnTo>
                <a:lnTo>
                  <a:pt x="13445" y="25934"/>
                </a:lnTo>
                <a:lnTo>
                  <a:pt x="14222" y="24978"/>
                </a:lnTo>
                <a:lnTo>
                  <a:pt x="14939" y="24141"/>
                </a:lnTo>
                <a:lnTo>
                  <a:pt x="15477" y="23484"/>
                </a:lnTo>
                <a:lnTo>
                  <a:pt x="16612" y="22349"/>
                </a:lnTo>
                <a:lnTo>
                  <a:pt x="17270" y="21691"/>
                </a:lnTo>
                <a:lnTo>
                  <a:pt x="17867" y="21213"/>
                </a:lnTo>
                <a:lnTo>
                  <a:pt x="17748" y="21034"/>
                </a:lnTo>
                <a:lnTo>
                  <a:pt x="17628" y="20795"/>
                </a:lnTo>
                <a:lnTo>
                  <a:pt x="17449" y="20616"/>
                </a:lnTo>
                <a:lnTo>
                  <a:pt x="17210" y="20496"/>
                </a:lnTo>
                <a:lnTo>
                  <a:pt x="16732" y="20257"/>
                </a:lnTo>
                <a:lnTo>
                  <a:pt x="16134" y="20138"/>
                </a:lnTo>
                <a:lnTo>
                  <a:pt x="15537" y="20018"/>
                </a:lnTo>
                <a:lnTo>
                  <a:pt x="14999" y="19959"/>
                </a:lnTo>
                <a:lnTo>
                  <a:pt x="14043" y="19839"/>
                </a:lnTo>
                <a:lnTo>
                  <a:pt x="12728" y="19720"/>
                </a:lnTo>
                <a:lnTo>
                  <a:pt x="11414" y="19660"/>
                </a:lnTo>
                <a:close/>
                <a:moveTo>
                  <a:pt x="20556" y="20855"/>
                </a:moveTo>
                <a:lnTo>
                  <a:pt x="20257" y="20915"/>
                </a:lnTo>
                <a:lnTo>
                  <a:pt x="20078" y="20974"/>
                </a:lnTo>
                <a:lnTo>
                  <a:pt x="20018" y="21094"/>
                </a:lnTo>
                <a:lnTo>
                  <a:pt x="20018" y="21154"/>
                </a:lnTo>
                <a:lnTo>
                  <a:pt x="20078" y="21273"/>
                </a:lnTo>
                <a:lnTo>
                  <a:pt x="20138" y="21333"/>
                </a:lnTo>
                <a:lnTo>
                  <a:pt x="20496" y="21512"/>
                </a:lnTo>
                <a:lnTo>
                  <a:pt x="20915" y="21632"/>
                </a:lnTo>
                <a:lnTo>
                  <a:pt x="21871" y="21871"/>
                </a:lnTo>
                <a:lnTo>
                  <a:pt x="22409" y="21990"/>
                </a:lnTo>
                <a:lnTo>
                  <a:pt x="24201" y="22468"/>
                </a:lnTo>
                <a:lnTo>
                  <a:pt x="26054" y="23006"/>
                </a:lnTo>
                <a:lnTo>
                  <a:pt x="27368" y="23424"/>
                </a:lnTo>
                <a:lnTo>
                  <a:pt x="28026" y="23604"/>
                </a:lnTo>
                <a:lnTo>
                  <a:pt x="28623" y="23843"/>
                </a:lnTo>
                <a:lnTo>
                  <a:pt x="28922" y="24022"/>
                </a:lnTo>
                <a:lnTo>
                  <a:pt x="29101" y="24201"/>
                </a:lnTo>
                <a:lnTo>
                  <a:pt x="29340" y="24380"/>
                </a:lnTo>
                <a:lnTo>
                  <a:pt x="29460" y="24619"/>
                </a:lnTo>
                <a:lnTo>
                  <a:pt x="29579" y="24918"/>
                </a:lnTo>
                <a:lnTo>
                  <a:pt x="29639" y="25217"/>
                </a:lnTo>
                <a:lnTo>
                  <a:pt x="29639" y="25516"/>
                </a:lnTo>
                <a:lnTo>
                  <a:pt x="29579" y="25934"/>
                </a:lnTo>
                <a:lnTo>
                  <a:pt x="29400" y="26591"/>
                </a:lnTo>
                <a:lnTo>
                  <a:pt x="29161" y="27308"/>
                </a:lnTo>
                <a:lnTo>
                  <a:pt x="28802" y="27966"/>
                </a:lnTo>
                <a:lnTo>
                  <a:pt x="28444" y="28563"/>
                </a:lnTo>
                <a:lnTo>
                  <a:pt x="27966" y="29101"/>
                </a:lnTo>
                <a:lnTo>
                  <a:pt x="27428" y="29639"/>
                </a:lnTo>
                <a:lnTo>
                  <a:pt x="26890" y="30057"/>
                </a:lnTo>
                <a:lnTo>
                  <a:pt x="26233" y="30416"/>
                </a:lnTo>
                <a:lnTo>
                  <a:pt x="25516" y="30655"/>
                </a:lnTo>
                <a:lnTo>
                  <a:pt x="25217" y="30714"/>
                </a:lnTo>
                <a:lnTo>
                  <a:pt x="24620" y="30714"/>
                </a:lnTo>
                <a:lnTo>
                  <a:pt x="24381" y="30655"/>
                </a:lnTo>
                <a:lnTo>
                  <a:pt x="24142" y="30595"/>
                </a:lnTo>
                <a:lnTo>
                  <a:pt x="23962" y="30475"/>
                </a:lnTo>
                <a:lnTo>
                  <a:pt x="23544" y="30117"/>
                </a:lnTo>
                <a:lnTo>
                  <a:pt x="23245" y="29639"/>
                </a:lnTo>
                <a:lnTo>
                  <a:pt x="22887" y="29101"/>
                </a:lnTo>
                <a:lnTo>
                  <a:pt x="22648" y="28444"/>
                </a:lnTo>
                <a:lnTo>
                  <a:pt x="21453" y="24918"/>
                </a:lnTo>
                <a:lnTo>
                  <a:pt x="20795" y="22767"/>
                </a:lnTo>
                <a:lnTo>
                  <a:pt x="20496" y="21811"/>
                </a:lnTo>
                <a:lnTo>
                  <a:pt x="20437" y="21930"/>
                </a:lnTo>
                <a:lnTo>
                  <a:pt x="20317" y="22110"/>
                </a:lnTo>
                <a:lnTo>
                  <a:pt x="20317" y="22289"/>
                </a:lnTo>
                <a:lnTo>
                  <a:pt x="20257" y="22588"/>
                </a:lnTo>
                <a:lnTo>
                  <a:pt x="20317" y="23305"/>
                </a:lnTo>
                <a:lnTo>
                  <a:pt x="20437" y="24082"/>
                </a:lnTo>
                <a:lnTo>
                  <a:pt x="20795" y="25576"/>
                </a:lnTo>
                <a:lnTo>
                  <a:pt x="21034" y="26532"/>
                </a:lnTo>
                <a:lnTo>
                  <a:pt x="21333" y="27607"/>
                </a:lnTo>
                <a:lnTo>
                  <a:pt x="21692" y="28683"/>
                </a:lnTo>
                <a:lnTo>
                  <a:pt x="21931" y="29280"/>
                </a:lnTo>
                <a:lnTo>
                  <a:pt x="22170" y="29758"/>
                </a:lnTo>
                <a:lnTo>
                  <a:pt x="22409" y="30296"/>
                </a:lnTo>
                <a:lnTo>
                  <a:pt x="22767" y="30714"/>
                </a:lnTo>
                <a:lnTo>
                  <a:pt x="23066" y="31013"/>
                </a:lnTo>
                <a:lnTo>
                  <a:pt x="23365" y="31312"/>
                </a:lnTo>
                <a:lnTo>
                  <a:pt x="23723" y="31491"/>
                </a:lnTo>
                <a:lnTo>
                  <a:pt x="24082" y="31611"/>
                </a:lnTo>
                <a:lnTo>
                  <a:pt x="24440" y="31671"/>
                </a:lnTo>
                <a:lnTo>
                  <a:pt x="24799" y="31671"/>
                </a:lnTo>
                <a:lnTo>
                  <a:pt x="25217" y="31611"/>
                </a:lnTo>
                <a:lnTo>
                  <a:pt x="25635" y="31551"/>
                </a:lnTo>
                <a:lnTo>
                  <a:pt x="26412" y="31252"/>
                </a:lnTo>
                <a:lnTo>
                  <a:pt x="27129" y="30894"/>
                </a:lnTo>
                <a:lnTo>
                  <a:pt x="27846" y="30416"/>
                </a:lnTo>
                <a:lnTo>
                  <a:pt x="28384" y="29878"/>
                </a:lnTo>
                <a:lnTo>
                  <a:pt x="28802" y="29400"/>
                </a:lnTo>
                <a:lnTo>
                  <a:pt x="29221" y="28862"/>
                </a:lnTo>
                <a:lnTo>
                  <a:pt x="29639" y="28205"/>
                </a:lnTo>
                <a:lnTo>
                  <a:pt x="29998" y="27547"/>
                </a:lnTo>
                <a:lnTo>
                  <a:pt x="30296" y="26830"/>
                </a:lnTo>
                <a:lnTo>
                  <a:pt x="30535" y="26173"/>
                </a:lnTo>
                <a:lnTo>
                  <a:pt x="30655" y="25456"/>
                </a:lnTo>
                <a:lnTo>
                  <a:pt x="30655" y="24799"/>
                </a:lnTo>
                <a:lnTo>
                  <a:pt x="30595" y="24500"/>
                </a:lnTo>
                <a:lnTo>
                  <a:pt x="30476" y="24201"/>
                </a:lnTo>
                <a:lnTo>
                  <a:pt x="30296" y="23962"/>
                </a:lnTo>
                <a:lnTo>
                  <a:pt x="30057" y="23783"/>
                </a:lnTo>
                <a:lnTo>
                  <a:pt x="29818" y="23544"/>
                </a:lnTo>
                <a:lnTo>
                  <a:pt x="29520" y="23365"/>
                </a:lnTo>
                <a:lnTo>
                  <a:pt x="28862" y="23066"/>
                </a:lnTo>
                <a:lnTo>
                  <a:pt x="28205" y="22827"/>
                </a:lnTo>
                <a:lnTo>
                  <a:pt x="27488" y="22648"/>
                </a:lnTo>
                <a:lnTo>
                  <a:pt x="26233" y="22289"/>
                </a:lnTo>
                <a:lnTo>
                  <a:pt x="24978" y="21871"/>
                </a:lnTo>
                <a:lnTo>
                  <a:pt x="23066" y="21273"/>
                </a:lnTo>
                <a:lnTo>
                  <a:pt x="22110" y="21034"/>
                </a:lnTo>
                <a:lnTo>
                  <a:pt x="21273" y="20855"/>
                </a:lnTo>
                <a:close/>
                <a:moveTo>
                  <a:pt x="18047" y="22409"/>
                </a:moveTo>
                <a:lnTo>
                  <a:pt x="18823" y="24440"/>
                </a:lnTo>
                <a:lnTo>
                  <a:pt x="19301" y="25874"/>
                </a:lnTo>
                <a:lnTo>
                  <a:pt x="19600" y="26950"/>
                </a:lnTo>
                <a:lnTo>
                  <a:pt x="20138" y="29758"/>
                </a:lnTo>
                <a:lnTo>
                  <a:pt x="20377" y="31193"/>
                </a:lnTo>
                <a:lnTo>
                  <a:pt x="20496" y="31730"/>
                </a:lnTo>
                <a:lnTo>
                  <a:pt x="20556" y="31850"/>
                </a:lnTo>
                <a:lnTo>
                  <a:pt x="20556" y="32029"/>
                </a:lnTo>
                <a:lnTo>
                  <a:pt x="20496" y="32089"/>
                </a:lnTo>
                <a:lnTo>
                  <a:pt x="20377" y="32208"/>
                </a:lnTo>
                <a:lnTo>
                  <a:pt x="19899" y="32388"/>
                </a:lnTo>
                <a:lnTo>
                  <a:pt x="19361" y="32567"/>
                </a:lnTo>
                <a:lnTo>
                  <a:pt x="18704" y="32686"/>
                </a:lnTo>
                <a:lnTo>
                  <a:pt x="18047" y="32746"/>
                </a:lnTo>
                <a:lnTo>
                  <a:pt x="17329" y="32806"/>
                </a:lnTo>
                <a:lnTo>
                  <a:pt x="16672" y="32806"/>
                </a:lnTo>
                <a:lnTo>
                  <a:pt x="15955" y="32746"/>
                </a:lnTo>
                <a:lnTo>
                  <a:pt x="15358" y="32627"/>
                </a:lnTo>
                <a:lnTo>
                  <a:pt x="14760" y="32567"/>
                </a:lnTo>
                <a:lnTo>
                  <a:pt x="14222" y="32388"/>
                </a:lnTo>
                <a:lnTo>
                  <a:pt x="13744" y="32089"/>
                </a:lnTo>
                <a:lnTo>
                  <a:pt x="13445" y="31790"/>
                </a:lnTo>
                <a:lnTo>
                  <a:pt x="13206" y="31372"/>
                </a:lnTo>
                <a:lnTo>
                  <a:pt x="13147" y="30954"/>
                </a:lnTo>
                <a:lnTo>
                  <a:pt x="13147" y="30416"/>
                </a:lnTo>
                <a:lnTo>
                  <a:pt x="13266" y="29938"/>
                </a:lnTo>
                <a:lnTo>
                  <a:pt x="13445" y="29340"/>
                </a:lnTo>
                <a:lnTo>
                  <a:pt x="13923" y="28444"/>
                </a:lnTo>
                <a:lnTo>
                  <a:pt x="14401" y="27547"/>
                </a:lnTo>
                <a:lnTo>
                  <a:pt x="14999" y="26651"/>
                </a:lnTo>
                <a:lnTo>
                  <a:pt x="15597" y="25815"/>
                </a:lnTo>
                <a:lnTo>
                  <a:pt x="16851" y="24082"/>
                </a:lnTo>
                <a:lnTo>
                  <a:pt x="18047" y="22409"/>
                </a:lnTo>
                <a:close/>
                <a:moveTo>
                  <a:pt x="18106" y="21632"/>
                </a:moveTo>
                <a:lnTo>
                  <a:pt x="17927" y="21691"/>
                </a:lnTo>
                <a:lnTo>
                  <a:pt x="17748" y="21811"/>
                </a:lnTo>
                <a:lnTo>
                  <a:pt x="17389" y="22170"/>
                </a:lnTo>
                <a:lnTo>
                  <a:pt x="17031" y="22648"/>
                </a:lnTo>
                <a:lnTo>
                  <a:pt x="16314" y="23723"/>
                </a:lnTo>
                <a:lnTo>
                  <a:pt x="15895" y="24500"/>
                </a:lnTo>
                <a:lnTo>
                  <a:pt x="14521" y="26352"/>
                </a:lnTo>
                <a:lnTo>
                  <a:pt x="13923" y="27249"/>
                </a:lnTo>
                <a:lnTo>
                  <a:pt x="13326" y="28205"/>
                </a:lnTo>
                <a:lnTo>
                  <a:pt x="12848" y="29101"/>
                </a:lnTo>
                <a:lnTo>
                  <a:pt x="12728" y="29519"/>
                </a:lnTo>
                <a:lnTo>
                  <a:pt x="12609" y="29938"/>
                </a:lnTo>
                <a:lnTo>
                  <a:pt x="12489" y="30356"/>
                </a:lnTo>
                <a:lnTo>
                  <a:pt x="12489" y="30774"/>
                </a:lnTo>
                <a:lnTo>
                  <a:pt x="12489" y="31133"/>
                </a:lnTo>
                <a:lnTo>
                  <a:pt x="12549" y="31491"/>
                </a:lnTo>
                <a:lnTo>
                  <a:pt x="12669" y="31790"/>
                </a:lnTo>
                <a:lnTo>
                  <a:pt x="12848" y="32089"/>
                </a:lnTo>
                <a:lnTo>
                  <a:pt x="13087" y="32388"/>
                </a:lnTo>
                <a:lnTo>
                  <a:pt x="13386" y="32627"/>
                </a:lnTo>
                <a:lnTo>
                  <a:pt x="13684" y="32866"/>
                </a:lnTo>
                <a:lnTo>
                  <a:pt x="14103" y="33045"/>
                </a:lnTo>
                <a:lnTo>
                  <a:pt x="14581" y="33164"/>
                </a:lnTo>
                <a:lnTo>
                  <a:pt x="15119" y="33224"/>
                </a:lnTo>
                <a:lnTo>
                  <a:pt x="16373" y="33344"/>
                </a:lnTo>
                <a:lnTo>
                  <a:pt x="17688" y="33344"/>
                </a:lnTo>
                <a:lnTo>
                  <a:pt x="18943" y="33224"/>
                </a:lnTo>
                <a:lnTo>
                  <a:pt x="19600" y="33105"/>
                </a:lnTo>
                <a:lnTo>
                  <a:pt x="20198" y="32925"/>
                </a:lnTo>
                <a:lnTo>
                  <a:pt x="20496" y="32866"/>
                </a:lnTo>
                <a:lnTo>
                  <a:pt x="20736" y="32746"/>
                </a:lnTo>
                <a:lnTo>
                  <a:pt x="20915" y="32627"/>
                </a:lnTo>
                <a:lnTo>
                  <a:pt x="21034" y="32447"/>
                </a:lnTo>
                <a:lnTo>
                  <a:pt x="21094" y="32268"/>
                </a:lnTo>
                <a:lnTo>
                  <a:pt x="21154" y="32089"/>
                </a:lnTo>
                <a:lnTo>
                  <a:pt x="21154" y="31730"/>
                </a:lnTo>
                <a:lnTo>
                  <a:pt x="21094" y="31312"/>
                </a:lnTo>
                <a:lnTo>
                  <a:pt x="20975" y="30834"/>
                </a:lnTo>
                <a:lnTo>
                  <a:pt x="20855" y="30296"/>
                </a:lnTo>
                <a:lnTo>
                  <a:pt x="20736" y="29758"/>
                </a:lnTo>
                <a:lnTo>
                  <a:pt x="20377" y="27786"/>
                </a:lnTo>
                <a:lnTo>
                  <a:pt x="20138" y="26771"/>
                </a:lnTo>
                <a:lnTo>
                  <a:pt x="19899" y="25815"/>
                </a:lnTo>
                <a:lnTo>
                  <a:pt x="19481" y="24560"/>
                </a:lnTo>
                <a:lnTo>
                  <a:pt x="19003" y="23305"/>
                </a:lnTo>
                <a:lnTo>
                  <a:pt x="18764" y="22409"/>
                </a:lnTo>
                <a:lnTo>
                  <a:pt x="18584" y="21930"/>
                </a:lnTo>
                <a:lnTo>
                  <a:pt x="18465" y="21751"/>
                </a:lnTo>
                <a:lnTo>
                  <a:pt x="18405" y="21691"/>
                </a:lnTo>
                <a:lnTo>
                  <a:pt x="18226" y="21632"/>
                </a:lnTo>
                <a:close/>
                <a:moveTo>
                  <a:pt x="20138" y="2630"/>
                </a:moveTo>
                <a:lnTo>
                  <a:pt x="18823" y="2749"/>
                </a:lnTo>
                <a:lnTo>
                  <a:pt x="17509" y="2988"/>
                </a:lnTo>
                <a:lnTo>
                  <a:pt x="16254" y="3347"/>
                </a:lnTo>
                <a:lnTo>
                  <a:pt x="14939" y="3765"/>
                </a:lnTo>
                <a:lnTo>
                  <a:pt x="13684" y="4303"/>
                </a:lnTo>
                <a:lnTo>
                  <a:pt x="12430" y="4900"/>
                </a:lnTo>
                <a:lnTo>
                  <a:pt x="11234" y="5617"/>
                </a:lnTo>
                <a:lnTo>
                  <a:pt x="10039" y="6394"/>
                </a:lnTo>
                <a:lnTo>
                  <a:pt x="8904" y="7231"/>
                </a:lnTo>
                <a:lnTo>
                  <a:pt x="7888" y="8127"/>
                </a:lnTo>
                <a:lnTo>
                  <a:pt x="6872" y="9083"/>
                </a:lnTo>
                <a:lnTo>
                  <a:pt x="5976" y="10159"/>
                </a:lnTo>
                <a:lnTo>
                  <a:pt x="5139" y="11175"/>
                </a:lnTo>
                <a:lnTo>
                  <a:pt x="4363" y="12310"/>
                </a:lnTo>
                <a:lnTo>
                  <a:pt x="3705" y="13445"/>
                </a:lnTo>
                <a:lnTo>
                  <a:pt x="3227" y="14640"/>
                </a:lnTo>
                <a:lnTo>
                  <a:pt x="2809" y="15835"/>
                </a:lnTo>
                <a:lnTo>
                  <a:pt x="2510" y="16971"/>
                </a:lnTo>
                <a:lnTo>
                  <a:pt x="2331" y="18226"/>
                </a:lnTo>
                <a:lnTo>
                  <a:pt x="2271" y="19421"/>
                </a:lnTo>
                <a:lnTo>
                  <a:pt x="2331" y="20616"/>
                </a:lnTo>
                <a:lnTo>
                  <a:pt x="2450" y="21871"/>
                </a:lnTo>
                <a:lnTo>
                  <a:pt x="2630" y="23066"/>
                </a:lnTo>
                <a:lnTo>
                  <a:pt x="2988" y="24261"/>
                </a:lnTo>
                <a:lnTo>
                  <a:pt x="3347" y="25396"/>
                </a:lnTo>
                <a:lnTo>
                  <a:pt x="3825" y="26532"/>
                </a:lnTo>
                <a:lnTo>
                  <a:pt x="4363" y="27667"/>
                </a:lnTo>
                <a:lnTo>
                  <a:pt x="5020" y="28683"/>
                </a:lnTo>
                <a:lnTo>
                  <a:pt x="5737" y="29699"/>
                </a:lnTo>
                <a:lnTo>
                  <a:pt x="6454" y="30655"/>
                </a:lnTo>
                <a:lnTo>
                  <a:pt x="7291" y="31551"/>
                </a:lnTo>
                <a:lnTo>
                  <a:pt x="8187" y="32388"/>
                </a:lnTo>
                <a:lnTo>
                  <a:pt x="9262" y="33224"/>
                </a:lnTo>
                <a:lnTo>
                  <a:pt x="10398" y="33941"/>
                </a:lnTo>
                <a:lnTo>
                  <a:pt x="11533" y="34539"/>
                </a:lnTo>
                <a:lnTo>
                  <a:pt x="12728" y="35077"/>
                </a:lnTo>
                <a:lnTo>
                  <a:pt x="13983" y="35495"/>
                </a:lnTo>
                <a:lnTo>
                  <a:pt x="15238" y="35794"/>
                </a:lnTo>
                <a:lnTo>
                  <a:pt x="16493" y="36033"/>
                </a:lnTo>
                <a:lnTo>
                  <a:pt x="17748" y="36152"/>
                </a:lnTo>
                <a:lnTo>
                  <a:pt x="19062" y="36152"/>
                </a:lnTo>
                <a:lnTo>
                  <a:pt x="20377" y="36092"/>
                </a:lnTo>
                <a:lnTo>
                  <a:pt x="21692" y="35913"/>
                </a:lnTo>
                <a:lnTo>
                  <a:pt x="22946" y="35674"/>
                </a:lnTo>
                <a:lnTo>
                  <a:pt x="24261" y="35375"/>
                </a:lnTo>
                <a:lnTo>
                  <a:pt x="25516" y="34957"/>
                </a:lnTo>
                <a:lnTo>
                  <a:pt x="26711" y="34479"/>
                </a:lnTo>
                <a:lnTo>
                  <a:pt x="27966" y="33882"/>
                </a:lnTo>
                <a:lnTo>
                  <a:pt x="28444" y="33583"/>
                </a:lnTo>
                <a:lnTo>
                  <a:pt x="28862" y="33284"/>
                </a:lnTo>
                <a:lnTo>
                  <a:pt x="29221" y="32925"/>
                </a:lnTo>
                <a:lnTo>
                  <a:pt x="29520" y="32567"/>
                </a:lnTo>
                <a:lnTo>
                  <a:pt x="29699" y="32268"/>
                </a:lnTo>
                <a:lnTo>
                  <a:pt x="29818" y="32029"/>
                </a:lnTo>
                <a:lnTo>
                  <a:pt x="29818" y="31969"/>
                </a:lnTo>
                <a:lnTo>
                  <a:pt x="29699" y="31969"/>
                </a:lnTo>
                <a:lnTo>
                  <a:pt x="28444" y="32686"/>
                </a:lnTo>
                <a:lnTo>
                  <a:pt x="27129" y="33344"/>
                </a:lnTo>
                <a:lnTo>
                  <a:pt x="25815" y="33941"/>
                </a:lnTo>
                <a:lnTo>
                  <a:pt x="24500" y="34479"/>
                </a:lnTo>
                <a:lnTo>
                  <a:pt x="23126" y="34897"/>
                </a:lnTo>
                <a:lnTo>
                  <a:pt x="21751" y="35196"/>
                </a:lnTo>
                <a:lnTo>
                  <a:pt x="20317" y="35435"/>
                </a:lnTo>
                <a:lnTo>
                  <a:pt x="19600" y="35495"/>
                </a:lnTo>
                <a:lnTo>
                  <a:pt x="18883" y="35495"/>
                </a:lnTo>
                <a:lnTo>
                  <a:pt x="17688" y="35435"/>
                </a:lnTo>
                <a:lnTo>
                  <a:pt x="16493" y="35316"/>
                </a:lnTo>
                <a:lnTo>
                  <a:pt x="15298" y="35077"/>
                </a:lnTo>
                <a:lnTo>
                  <a:pt x="14103" y="34778"/>
                </a:lnTo>
                <a:lnTo>
                  <a:pt x="13027" y="34360"/>
                </a:lnTo>
                <a:lnTo>
                  <a:pt x="11892" y="33882"/>
                </a:lnTo>
                <a:lnTo>
                  <a:pt x="10876" y="33284"/>
                </a:lnTo>
                <a:lnTo>
                  <a:pt x="9860" y="32627"/>
                </a:lnTo>
                <a:lnTo>
                  <a:pt x="8904" y="31969"/>
                </a:lnTo>
                <a:lnTo>
                  <a:pt x="8008" y="31133"/>
                </a:lnTo>
                <a:lnTo>
                  <a:pt x="7171" y="30296"/>
                </a:lnTo>
                <a:lnTo>
                  <a:pt x="6394" y="29400"/>
                </a:lnTo>
                <a:lnTo>
                  <a:pt x="5677" y="28444"/>
                </a:lnTo>
                <a:lnTo>
                  <a:pt x="5080" y="27428"/>
                </a:lnTo>
                <a:lnTo>
                  <a:pt x="4542" y="26352"/>
                </a:lnTo>
                <a:lnTo>
                  <a:pt x="4064" y="25217"/>
                </a:lnTo>
                <a:lnTo>
                  <a:pt x="3645" y="23843"/>
                </a:lnTo>
                <a:lnTo>
                  <a:pt x="3347" y="22528"/>
                </a:lnTo>
                <a:lnTo>
                  <a:pt x="3167" y="21154"/>
                </a:lnTo>
                <a:lnTo>
                  <a:pt x="3108" y="19839"/>
                </a:lnTo>
                <a:lnTo>
                  <a:pt x="3167" y="18584"/>
                </a:lnTo>
                <a:lnTo>
                  <a:pt x="3287" y="17270"/>
                </a:lnTo>
                <a:lnTo>
                  <a:pt x="3586" y="16074"/>
                </a:lnTo>
                <a:lnTo>
                  <a:pt x="4004" y="14820"/>
                </a:lnTo>
                <a:lnTo>
                  <a:pt x="4482" y="13684"/>
                </a:lnTo>
                <a:lnTo>
                  <a:pt x="5080" y="12549"/>
                </a:lnTo>
                <a:lnTo>
                  <a:pt x="5737" y="11473"/>
                </a:lnTo>
                <a:lnTo>
                  <a:pt x="6573" y="10398"/>
                </a:lnTo>
                <a:lnTo>
                  <a:pt x="7410" y="9442"/>
                </a:lnTo>
                <a:lnTo>
                  <a:pt x="8366" y="8486"/>
                </a:lnTo>
                <a:lnTo>
                  <a:pt x="9382" y="7649"/>
                </a:lnTo>
                <a:lnTo>
                  <a:pt x="10517" y="6812"/>
                </a:lnTo>
                <a:lnTo>
                  <a:pt x="11892" y="5976"/>
                </a:lnTo>
                <a:lnTo>
                  <a:pt x="13386" y="5199"/>
                </a:lnTo>
                <a:lnTo>
                  <a:pt x="14162" y="4840"/>
                </a:lnTo>
                <a:lnTo>
                  <a:pt x="14999" y="4542"/>
                </a:lnTo>
                <a:lnTo>
                  <a:pt x="15836" y="4303"/>
                </a:lnTo>
                <a:lnTo>
                  <a:pt x="16672" y="4064"/>
                </a:lnTo>
                <a:lnTo>
                  <a:pt x="17509" y="3884"/>
                </a:lnTo>
                <a:lnTo>
                  <a:pt x="18345" y="3705"/>
                </a:lnTo>
                <a:lnTo>
                  <a:pt x="19242" y="3586"/>
                </a:lnTo>
                <a:lnTo>
                  <a:pt x="20078" y="3526"/>
                </a:lnTo>
                <a:lnTo>
                  <a:pt x="20915" y="3526"/>
                </a:lnTo>
                <a:lnTo>
                  <a:pt x="21751" y="3586"/>
                </a:lnTo>
                <a:lnTo>
                  <a:pt x="22588" y="3705"/>
                </a:lnTo>
                <a:lnTo>
                  <a:pt x="23365" y="3884"/>
                </a:lnTo>
                <a:lnTo>
                  <a:pt x="24082" y="4064"/>
                </a:lnTo>
                <a:lnTo>
                  <a:pt x="24739" y="4303"/>
                </a:lnTo>
                <a:lnTo>
                  <a:pt x="25396" y="4601"/>
                </a:lnTo>
                <a:lnTo>
                  <a:pt x="26054" y="4900"/>
                </a:lnTo>
                <a:lnTo>
                  <a:pt x="26651" y="5259"/>
                </a:lnTo>
                <a:lnTo>
                  <a:pt x="27249" y="5677"/>
                </a:lnTo>
                <a:lnTo>
                  <a:pt x="27846" y="6095"/>
                </a:lnTo>
                <a:lnTo>
                  <a:pt x="28384" y="6514"/>
                </a:lnTo>
                <a:lnTo>
                  <a:pt x="29460" y="7529"/>
                </a:lnTo>
                <a:lnTo>
                  <a:pt x="30416" y="8605"/>
                </a:lnTo>
                <a:lnTo>
                  <a:pt x="31252" y="9740"/>
                </a:lnTo>
                <a:lnTo>
                  <a:pt x="32029" y="10936"/>
                </a:lnTo>
                <a:lnTo>
                  <a:pt x="32806" y="12370"/>
                </a:lnTo>
                <a:lnTo>
                  <a:pt x="33463" y="13804"/>
                </a:lnTo>
                <a:lnTo>
                  <a:pt x="34001" y="15357"/>
                </a:lnTo>
                <a:lnTo>
                  <a:pt x="34240" y="16134"/>
                </a:lnTo>
                <a:lnTo>
                  <a:pt x="34419" y="16911"/>
                </a:lnTo>
                <a:lnTo>
                  <a:pt x="34599" y="17688"/>
                </a:lnTo>
                <a:lnTo>
                  <a:pt x="34659" y="18465"/>
                </a:lnTo>
                <a:lnTo>
                  <a:pt x="34778" y="19241"/>
                </a:lnTo>
                <a:lnTo>
                  <a:pt x="34778" y="20078"/>
                </a:lnTo>
                <a:lnTo>
                  <a:pt x="34718" y="20855"/>
                </a:lnTo>
                <a:lnTo>
                  <a:pt x="34659" y="21691"/>
                </a:lnTo>
                <a:lnTo>
                  <a:pt x="34539" y="22468"/>
                </a:lnTo>
                <a:lnTo>
                  <a:pt x="34419" y="23245"/>
                </a:lnTo>
                <a:lnTo>
                  <a:pt x="34180" y="23962"/>
                </a:lnTo>
                <a:lnTo>
                  <a:pt x="33941" y="24619"/>
                </a:lnTo>
                <a:lnTo>
                  <a:pt x="33702" y="25277"/>
                </a:lnTo>
                <a:lnTo>
                  <a:pt x="33404" y="25934"/>
                </a:lnTo>
                <a:lnTo>
                  <a:pt x="33045" y="26532"/>
                </a:lnTo>
                <a:lnTo>
                  <a:pt x="32687" y="27189"/>
                </a:lnTo>
                <a:lnTo>
                  <a:pt x="31850" y="28324"/>
                </a:lnTo>
                <a:lnTo>
                  <a:pt x="30894" y="29519"/>
                </a:lnTo>
                <a:lnTo>
                  <a:pt x="29878" y="30595"/>
                </a:lnTo>
                <a:lnTo>
                  <a:pt x="29400" y="31013"/>
                </a:lnTo>
                <a:lnTo>
                  <a:pt x="29161" y="31252"/>
                </a:lnTo>
                <a:lnTo>
                  <a:pt x="28982" y="31491"/>
                </a:lnTo>
                <a:lnTo>
                  <a:pt x="28683" y="31910"/>
                </a:lnTo>
                <a:lnTo>
                  <a:pt x="28563" y="32149"/>
                </a:lnTo>
                <a:lnTo>
                  <a:pt x="28623" y="32208"/>
                </a:lnTo>
                <a:lnTo>
                  <a:pt x="28683" y="32149"/>
                </a:lnTo>
                <a:lnTo>
                  <a:pt x="29639" y="31312"/>
                </a:lnTo>
                <a:lnTo>
                  <a:pt x="30535" y="30416"/>
                </a:lnTo>
                <a:lnTo>
                  <a:pt x="31372" y="29519"/>
                </a:lnTo>
                <a:lnTo>
                  <a:pt x="32149" y="28623"/>
                </a:lnTo>
                <a:lnTo>
                  <a:pt x="32806" y="27607"/>
                </a:lnTo>
                <a:lnTo>
                  <a:pt x="33404" y="26651"/>
                </a:lnTo>
                <a:lnTo>
                  <a:pt x="33941" y="25576"/>
                </a:lnTo>
                <a:lnTo>
                  <a:pt x="34360" y="24560"/>
                </a:lnTo>
                <a:lnTo>
                  <a:pt x="34718" y="23424"/>
                </a:lnTo>
                <a:lnTo>
                  <a:pt x="35017" y="22349"/>
                </a:lnTo>
                <a:lnTo>
                  <a:pt x="35196" y="21213"/>
                </a:lnTo>
                <a:lnTo>
                  <a:pt x="35256" y="20018"/>
                </a:lnTo>
                <a:lnTo>
                  <a:pt x="35256" y="18823"/>
                </a:lnTo>
                <a:lnTo>
                  <a:pt x="35137" y="17628"/>
                </a:lnTo>
                <a:lnTo>
                  <a:pt x="34957" y="16433"/>
                </a:lnTo>
                <a:lnTo>
                  <a:pt x="34599" y="15178"/>
                </a:lnTo>
                <a:lnTo>
                  <a:pt x="34240" y="13983"/>
                </a:lnTo>
                <a:lnTo>
                  <a:pt x="33762" y="12788"/>
                </a:lnTo>
                <a:lnTo>
                  <a:pt x="33224" y="11593"/>
                </a:lnTo>
                <a:lnTo>
                  <a:pt x="32567" y="10457"/>
                </a:lnTo>
                <a:lnTo>
                  <a:pt x="31850" y="9322"/>
                </a:lnTo>
                <a:lnTo>
                  <a:pt x="31133" y="8306"/>
                </a:lnTo>
                <a:lnTo>
                  <a:pt x="30296" y="7290"/>
                </a:lnTo>
                <a:lnTo>
                  <a:pt x="29400" y="6334"/>
                </a:lnTo>
                <a:lnTo>
                  <a:pt x="28444" y="5498"/>
                </a:lnTo>
                <a:lnTo>
                  <a:pt x="27368" y="4781"/>
                </a:lnTo>
                <a:lnTo>
                  <a:pt x="26293" y="4123"/>
                </a:lnTo>
                <a:lnTo>
                  <a:pt x="25157" y="3526"/>
                </a:lnTo>
                <a:lnTo>
                  <a:pt x="23962" y="3108"/>
                </a:lnTo>
                <a:lnTo>
                  <a:pt x="23365" y="2928"/>
                </a:lnTo>
                <a:lnTo>
                  <a:pt x="22767" y="2809"/>
                </a:lnTo>
                <a:lnTo>
                  <a:pt x="22110" y="2749"/>
                </a:lnTo>
                <a:lnTo>
                  <a:pt x="21453" y="2689"/>
                </a:lnTo>
                <a:lnTo>
                  <a:pt x="20795" y="2630"/>
                </a:lnTo>
                <a:close/>
                <a:moveTo>
                  <a:pt x="21094" y="0"/>
                </a:moveTo>
                <a:lnTo>
                  <a:pt x="20915" y="60"/>
                </a:lnTo>
                <a:lnTo>
                  <a:pt x="20855" y="239"/>
                </a:lnTo>
                <a:lnTo>
                  <a:pt x="20855" y="419"/>
                </a:lnTo>
                <a:lnTo>
                  <a:pt x="20915" y="598"/>
                </a:lnTo>
                <a:lnTo>
                  <a:pt x="21034" y="777"/>
                </a:lnTo>
                <a:lnTo>
                  <a:pt x="21273" y="897"/>
                </a:lnTo>
                <a:lnTo>
                  <a:pt x="21453" y="1016"/>
                </a:lnTo>
                <a:lnTo>
                  <a:pt x="22349" y="1255"/>
                </a:lnTo>
                <a:lnTo>
                  <a:pt x="23185" y="1494"/>
                </a:lnTo>
                <a:lnTo>
                  <a:pt x="24022" y="1853"/>
                </a:lnTo>
                <a:lnTo>
                  <a:pt x="24859" y="2152"/>
                </a:lnTo>
                <a:lnTo>
                  <a:pt x="25635" y="2570"/>
                </a:lnTo>
                <a:lnTo>
                  <a:pt x="26412" y="2988"/>
                </a:lnTo>
                <a:lnTo>
                  <a:pt x="27189" y="3406"/>
                </a:lnTo>
                <a:lnTo>
                  <a:pt x="27966" y="3884"/>
                </a:lnTo>
                <a:lnTo>
                  <a:pt x="28683" y="4422"/>
                </a:lnTo>
                <a:lnTo>
                  <a:pt x="29340" y="4900"/>
                </a:lnTo>
                <a:lnTo>
                  <a:pt x="29998" y="5498"/>
                </a:lnTo>
                <a:lnTo>
                  <a:pt x="30655" y="6036"/>
                </a:lnTo>
                <a:lnTo>
                  <a:pt x="31252" y="6633"/>
                </a:lnTo>
                <a:lnTo>
                  <a:pt x="31790" y="7290"/>
                </a:lnTo>
                <a:lnTo>
                  <a:pt x="32328" y="7948"/>
                </a:lnTo>
                <a:lnTo>
                  <a:pt x="32866" y="8605"/>
                </a:lnTo>
                <a:lnTo>
                  <a:pt x="33344" y="9322"/>
                </a:lnTo>
                <a:lnTo>
                  <a:pt x="33822" y="10039"/>
                </a:lnTo>
                <a:lnTo>
                  <a:pt x="34240" y="10756"/>
                </a:lnTo>
                <a:lnTo>
                  <a:pt x="34599" y="11533"/>
                </a:lnTo>
                <a:lnTo>
                  <a:pt x="34957" y="12310"/>
                </a:lnTo>
                <a:lnTo>
                  <a:pt x="35316" y="13087"/>
                </a:lnTo>
                <a:lnTo>
                  <a:pt x="35555" y="13923"/>
                </a:lnTo>
                <a:lnTo>
                  <a:pt x="35794" y="14760"/>
                </a:lnTo>
                <a:lnTo>
                  <a:pt x="35973" y="15596"/>
                </a:lnTo>
                <a:lnTo>
                  <a:pt x="36152" y="16373"/>
                </a:lnTo>
                <a:lnTo>
                  <a:pt x="36272" y="17210"/>
                </a:lnTo>
                <a:lnTo>
                  <a:pt x="36332" y="18106"/>
                </a:lnTo>
                <a:lnTo>
                  <a:pt x="36391" y="18943"/>
                </a:lnTo>
                <a:lnTo>
                  <a:pt x="36391" y="19779"/>
                </a:lnTo>
                <a:lnTo>
                  <a:pt x="36332" y="20676"/>
                </a:lnTo>
                <a:lnTo>
                  <a:pt x="36272" y="21512"/>
                </a:lnTo>
                <a:lnTo>
                  <a:pt x="36152" y="22349"/>
                </a:lnTo>
                <a:lnTo>
                  <a:pt x="36033" y="23185"/>
                </a:lnTo>
                <a:lnTo>
                  <a:pt x="35854" y="24022"/>
                </a:lnTo>
                <a:lnTo>
                  <a:pt x="35615" y="24858"/>
                </a:lnTo>
                <a:lnTo>
                  <a:pt x="35376" y="25695"/>
                </a:lnTo>
                <a:lnTo>
                  <a:pt x="35077" y="26532"/>
                </a:lnTo>
                <a:lnTo>
                  <a:pt x="34778" y="27308"/>
                </a:lnTo>
                <a:lnTo>
                  <a:pt x="34419" y="28085"/>
                </a:lnTo>
                <a:lnTo>
                  <a:pt x="34061" y="28862"/>
                </a:lnTo>
                <a:lnTo>
                  <a:pt x="33583" y="29579"/>
                </a:lnTo>
                <a:lnTo>
                  <a:pt x="33165" y="30296"/>
                </a:lnTo>
                <a:lnTo>
                  <a:pt x="32687" y="31013"/>
                </a:lnTo>
                <a:lnTo>
                  <a:pt x="32149" y="31671"/>
                </a:lnTo>
                <a:lnTo>
                  <a:pt x="31611" y="32268"/>
                </a:lnTo>
                <a:lnTo>
                  <a:pt x="31013" y="32866"/>
                </a:lnTo>
                <a:lnTo>
                  <a:pt x="30416" y="33463"/>
                </a:lnTo>
                <a:lnTo>
                  <a:pt x="29759" y="34001"/>
                </a:lnTo>
                <a:lnTo>
                  <a:pt x="29101" y="34479"/>
                </a:lnTo>
                <a:lnTo>
                  <a:pt x="28384" y="34957"/>
                </a:lnTo>
                <a:lnTo>
                  <a:pt x="27667" y="35375"/>
                </a:lnTo>
                <a:lnTo>
                  <a:pt x="26890" y="35734"/>
                </a:lnTo>
                <a:lnTo>
                  <a:pt x="26054" y="36092"/>
                </a:lnTo>
                <a:lnTo>
                  <a:pt x="25277" y="36331"/>
                </a:lnTo>
                <a:lnTo>
                  <a:pt x="24381" y="36571"/>
                </a:lnTo>
                <a:lnTo>
                  <a:pt x="23484" y="36810"/>
                </a:lnTo>
                <a:lnTo>
                  <a:pt x="22588" y="36929"/>
                </a:lnTo>
                <a:lnTo>
                  <a:pt x="21632" y="37049"/>
                </a:lnTo>
                <a:lnTo>
                  <a:pt x="20676" y="37108"/>
                </a:lnTo>
                <a:lnTo>
                  <a:pt x="19720" y="37168"/>
                </a:lnTo>
                <a:lnTo>
                  <a:pt x="18704" y="37108"/>
                </a:lnTo>
                <a:lnTo>
                  <a:pt x="17748" y="37049"/>
                </a:lnTo>
                <a:lnTo>
                  <a:pt x="16732" y="36989"/>
                </a:lnTo>
                <a:lnTo>
                  <a:pt x="15776" y="36869"/>
                </a:lnTo>
                <a:lnTo>
                  <a:pt x="14760" y="36690"/>
                </a:lnTo>
                <a:lnTo>
                  <a:pt x="13804" y="36451"/>
                </a:lnTo>
                <a:lnTo>
                  <a:pt x="12848" y="36212"/>
                </a:lnTo>
                <a:lnTo>
                  <a:pt x="11892" y="35913"/>
                </a:lnTo>
                <a:lnTo>
                  <a:pt x="10995" y="35555"/>
                </a:lnTo>
                <a:lnTo>
                  <a:pt x="10039" y="35136"/>
                </a:lnTo>
                <a:lnTo>
                  <a:pt x="9143" y="34718"/>
                </a:lnTo>
                <a:lnTo>
                  <a:pt x="8306" y="34300"/>
                </a:lnTo>
                <a:lnTo>
                  <a:pt x="7470" y="33762"/>
                </a:lnTo>
                <a:lnTo>
                  <a:pt x="6693" y="33224"/>
                </a:lnTo>
                <a:lnTo>
                  <a:pt x="5916" y="32686"/>
                </a:lnTo>
                <a:lnTo>
                  <a:pt x="5199" y="32089"/>
                </a:lnTo>
                <a:lnTo>
                  <a:pt x="4542" y="31432"/>
                </a:lnTo>
                <a:lnTo>
                  <a:pt x="3885" y="30714"/>
                </a:lnTo>
                <a:lnTo>
                  <a:pt x="3347" y="29997"/>
                </a:lnTo>
                <a:lnTo>
                  <a:pt x="2809" y="29221"/>
                </a:lnTo>
                <a:lnTo>
                  <a:pt x="2331" y="28384"/>
                </a:lnTo>
                <a:lnTo>
                  <a:pt x="1913" y="27547"/>
                </a:lnTo>
                <a:lnTo>
                  <a:pt x="1554" y="26711"/>
                </a:lnTo>
                <a:lnTo>
                  <a:pt x="1255" y="25755"/>
                </a:lnTo>
                <a:lnTo>
                  <a:pt x="1076" y="24799"/>
                </a:lnTo>
                <a:lnTo>
                  <a:pt x="956" y="23843"/>
                </a:lnTo>
                <a:lnTo>
                  <a:pt x="837" y="22767"/>
                </a:lnTo>
                <a:lnTo>
                  <a:pt x="837" y="21751"/>
                </a:lnTo>
                <a:lnTo>
                  <a:pt x="897" y="20735"/>
                </a:lnTo>
                <a:lnTo>
                  <a:pt x="1016" y="19660"/>
                </a:lnTo>
                <a:lnTo>
                  <a:pt x="1196" y="18644"/>
                </a:lnTo>
                <a:lnTo>
                  <a:pt x="1375" y="17628"/>
                </a:lnTo>
                <a:lnTo>
                  <a:pt x="1674" y="16553"/>
                </a:lnTo>
                <a:lnTo>
                  <a:pt x="1972" y="15596"/>
                </a:lnTo>
                <a:lnTo>
                  <a:pt x="2331" y="14581"/>
                </a:lnTo>
                <a:lnTo>
                  <a:pt x="2749" y="13625"/>
                </a:lnTo>
                <a:lnTo>
                  <a:pt x="3167" y="12668"/>
                </a:lnTo>
                <a:lnTo>
                  <a:pt x="3705" y="11712"/>
                </a:lnTo>
                <a:lnTo>
                  <a:pt x="4243" y="10816"/>
                </a:lnTo>
                <a:lnTo>
                  <a:pt x="4781" y="9920"/>
                </a:lnTo>
                <a:lnTo>
                  <a:pt x="5438" y="9083"/>
                </a:lnTo>
                <a:lnTo>
                  <a:pt x="6095" y="8306"/>
                </a:lnTo>
                <a:lnTo>
                  <a:pt x="6813" y="7529"/>
                </a:lnTo>
                <a:lnTo>
                  <a:pt x="7530" y="6812"/>
                </a:lnTo>
                <a:lnTo>
                  <a:pt x="8306" y="6155"/>
                </a:lnTo>
                <a:lnTo>
                  <a:pt x="9143" y="5558"/>
                </a:lnTo>
                <a:lnTo>
                  <a:pt x="9980" y="4960"/>
                </a:lnTo>
                <a:lnTo>
                  <a:pt x="10816" y="4422"/>
                </a:lnTo>
                <a:lnTo>
                  <a:pt x="11712" y="3944"/>
                </a:lnTo>
                <a:lnTo>
                  <a:pt x="12669" y="3526"/>
                </a:lnTo>
                <a:lnTo>
                  <a:pt x="13625" y="3108"/>
                </a:lnTo>
                <a:lnTo>
                  <a:pt x="14640" y="2809"/>
                </a:lnTo>
                <a:lnTo>
                  <a:pt x="15656" y="2510"/>
                </a:lnTo>
                <a:lnTo>
                  <a:pt x="16672" y="2271"/>
                </a:lnTo>
                <a:lnTo>
                  <a:pt x="17748" y="2092"/>
                </a:lnTo>
                <a:lnTo>
                  <a:pt x="19959" y="1972"/>
                </a:lnTo>
                <a:lnTo>
                  <a:pt x="21273" y="1912"/>
                </a:lnTo>
                <a:lnTo>
                  <a:pt x="21751" y="1853"/>
                </a:lnTo>
                <a:lnTo>
                  <a:pt x="21871" y="1793"/>
                </a:lnTo>
                <a:lnTo>
                  <a:pt x="21871" y="1673"/>
                </a:lnTo>
                <a:lnTo>
                  <a:pt x="21811" y="1614"/>
                </a:lnTo>
                <a:lnTo>
                  <a:pt x="21453" y="1554"/>
                </a:lnTo>
                <a:lnTo>
                  <a:pt x="20915" y="1494"/>
                </a:lnTo>
                <a:lnTo>
                  <a:pt x="20198" y="1494"/>
                </a:lnTo>
                <a:lnTo>
                  <a:pt x="19301" y="1554"/>
                </a:lnTo>
                <a:lnTo>
                  <a:pt x="18286" y="1614"/>
                </a:lnTo>
                <a:lnTo>
                  <a:pt x="17150" y="1793"/>
                </a:lnTo>
                <a:lnTo>
                  <a:pt x="15955" y="2032"/>
                </a:lnTo>
                <a:lnTo>
                  <a:pt x="14700" y="2331"/>
                </a:lnTo>
                <a:lnTo>
                  <a:pt x="13386" y="2689"/>
                </a:lnTo>
                <a:lnTo>
                  <a:pt x="12071" y="3167"/>
                </a:lnTo>
                <a:lnTo>
                  <a:pt x="10816" y="3705"/>
                </a:lnTo>
                <a:lnTo>
                  <a:pt x="9561" y="4303"/>
                </a:lnTo>
                <a:lnTo>
                  <a:pt x="8426" y="5080"/>
                </a:lnTo>
                <a:lnTo>
                  <a:pt x="7888" y="5438"/>
                </a:lnTo>
                <a:lnTo>
                  <a:pt x="7350" y="5856"/>
                </a:lnTo>
                <a:lnTo>
                  <a:pt x="6872" y="6334"/>
                </a:lnTo>
                <a:lnTo>
                  <a:pt x="6454" y="6812"/>
                </a:lnTo>
                <a:lnTo>
                  <a:pt x="5677" y="7768"/>
                </a:lnTo>
                <a:lnTo>
                  <a:pt x="4900" y="8725"/>
                </a:lnTo>
                <a:lnTo>
                  <a:pt x="4243" y="9800"/>
                </a:lnTo>
                <a:lnTo>
                  <a:pt x="3526" y="10816"/>
                </a:lnTo>
                <a:lnTo>
                  <a:pt x="2928" y="11951"/>
                </a:lnTo>
                <a:lnTo>
                  <a:pt x="2331" y="13087"/>
                </a:lnTo>
                <a:lnTo>
                  <a:pt x="1793" y="14222"/>
                </a:lnTo>
                <a:lnTo>
                  <a:pt x="1315" y="15417"/>
                </a:lnTo>
                <a:lnTo>
                  <a:pt x="956" y="16612"/>
                </a:lnTo>
                <a:lnTo>
                  <a:pt x="598" y="17867"/>
                </a:lnTo>
                <a:lnTo>
                  <a:pt x="299" y="19062"/>
                </a:lnTo>
                <a:lnTo>
                  <a:pt x="120" y="20317"/>
                </a:lnTo>
                <a:lnTo>
                  <a:pt x="0" y="21512"/>
                </a:lnTo>
                <a:lnTo>
                  <a:pt x="0" y="22767"/>
                </a:lnTo>
                <a:lnTo>
                  <a:pt x="0" y="23962"/>
                </a:lnTo>
                <a:lnTo>
                  <a:pt x="180" y="25217"/>
                </a:lnTo>
                <a:lnTo>
                  <a:pt x="419" y="26412"/>
                </a:lnTo>
                <a:lnTo>
                  <a:pt x="777" y="27607"/>
                </a:lnTo>
                <a:lnTo>
                  <a:pt x="1255" y="28743"/>
                </a:lnTo>
                <a:lnTo>
                  <a:pt x="1853" y="29758"/>
                </a:lnTo>
                <a:lnTo>
                  <a:pt x="2510" y="30774"/>
                </a:lnTo>
                <a:lnTo>
                  <a:pt x="3227" y="31730"/>
                </a:lnTo>
                <a:lnTo>
                  <a:pt x="4064" y="32627"/>
                </a:lnTo>
                <a:lnTo>
                  <a:pt x="4900" y="33403"/>
                </a:lnTo>
                <a:lnTo>
                  <a:pt x="5856" y="34180"/>
                </a:lnTo>
                <a:lnTo>
                  <a:pt x="6872" y="34897"/>
                </a:lnTo>
                <a:lnTo>
                  <a:pt x="7948" y="35555"/>
                </a:lnTo>
                <a:lnTo>
                  <a:pt x="9083" y="36092"/>
                </a:lnTo>
                <a:lnTo>
                  <a:pt x="10219" y="36630"/>
                </a:lnTo>
                <a:lnTo>
                  <a:pt x="11414" y="37049"/>
                </a:lnTo>
                <a:lnTo>
                  <a:pt x="12609" y="37407"/>
                </a:lnTo>
                <a:lnTo>
                  <a:pt x="13864" y="37766"/>
                </a:lnTo>
                <a:lnTo>
                  <a:pt x="15119" y="38005"/>
                </a:lnTo>
                <a:lnTo>
                  <a:pt x="16433" y="38184"/>
                </a:lnTo>
                <a:lnTo>
                  <a:pt x="17688" y="38303"/>
                </a:lnTo>
                <a:lnTo>
                  <a:pt x="20257" y="38303"/>
                </a:lnTo>
                <a:lnTo>
                  <a:pt x="21512" y="38184"/>
                </a:lnTo>
                <a:lnTo>
                  <a:pt x="22767" y="38064"/>
                </a:lnTo>
                <a:lnTo>
                  <a:pt x="24022" y="37825"/>
                </a:lnTo>
                <a:lnTo>
                  <a:pt x="25217" y="37467"/>
                </a:lnTo>
                <a:lnTo>
                  <a:pt x="26353" y="37108"/>
                </a:lnTo>
                <a:lnTo>
                  <a:pt x="27488" y="36630"/>
                </a:lnTo>
                <a:lnTo>
                  <a:pt x="28563" y="36092"/>
                </a:lnTo>
                <a:lnTo>
                  <a:pt x="29579" y="35495"/>
                </a:lnTo>
                <a:lnTo>
                  <a:pt x="30595" y="34838"/>
                </a:lnTo>
                <a:lnTo>
                  <a:pt x="31491" y="34061"/>
                </a:lnTo>
                <a:lnTo>
                  <a:pt x="32328" y="33224"/>
                </a:lnTo>
                <a:lnTo>
                  <a:pt x="33165" y="32268"/>
                </a:lnTo>
                <a:lnTo>
                  <a:pt x="33882" y="31252"/>
                </a:lnTo>
                <a:lnTo>
                  <a:pt x="34599" y="30177"/>
                </a:lnTo>
                <a:lnTo>
                  <a:pt x="35196" y="29041"/>
                </a:lnTo>
                <a:lnTo>
                  <a:pt x="35734" y="27906"/>
                </a:lnTo>
                <a:lnTo>
                  <a:pt x="36212" y="26711"/>
                </a:lnTo>
                <a:lnTo>
                  <a:pt x="36630" y="25516"/>
                </a:lnTo>
                <a:lnTo>
                  <a:pt x="36929" y="24261"/>
                </a:lnTo>
                <a:lnTo>
                  <a:pt x="37168" y="23006"/>
                </a:lnTo>
                <a:lnTo>
                  <a:pt x="37347" y="21751"/>
                </a:lnTo>
                <a:lnTo>
                  <a:pt x="37467" y="20496"/>
                </a:lnTo>
                <a:lnTo>
                  <a:pt x="37467" y="19241"/>
                </a:lnTo>
                <a:lnTo>
                  <a:pt x="37407" y="17927"/>
                </a:lnTo>
                <a:lnTo>
                  <a:pt x="37288" y="16672"/>
                </a:lnTo>
                <a:lnTo>
                  <a:pt x="37108" y="15417"/>
                </a:lnTo>
                <a:lnTo>
                  <a:pt x="36810" y="14162"/>
                </a:lnTo>
                <a:lnTo>
                  <a:pt x="36571" y="13385"/>
                </a:lnTo>
                <a:lnTo>
                  <a:pt x="36272" y="12609"/>
                </a:lnTo>
                <a:lnTo>
                  <a:pt x="35973" y="11832"/>
                </a:lnTo>
                <a:lnTo>
                  <a:pt x="35615" y="11055"/>
                </a:lnTo>
                <a:lnTo>
                  <a:pt x="35256" y="10338"/>
                </a:lnTo>
                <a:lnTo>
                  <a:pt x="34898" y="9621"/>
                </a:lnTo>
                <a:lnTo>
                  <a:pt x="34001" y="8187"/>
                </a:lnTo>
                <a:lnTo>
                  <a:pt x="32985" y="6872"/>
                </a:lnTo>
                <a:lnTo>
                  <a:pt x="31850" y="5677"/>
                </a:lnTo>
                <a:lnTo>
                  <a:pt x="30655" y="4542"/>
                </a:lnTo>
                <a:lnTo>
                  <a:pt x="29340" y="3526"/>
                </a:lnTo>
                <a:lnTo>
                  <a:pt x="28085" y="2630"/>
                </a:lnTo>
                <a:lnTo>
                  <a:pt x="26771" y="1912"/>
                </a:lnTo>
                <a:lnTo>
                  <a:pt x="25396" y="1255"/>
                </a:lnTo>
                <a:lnTo>
                  <a:pt x="23962" y="717"/>
                </a:lnTo>
                <a:lnTo>
                  <a:pt x="22648" y="299"/>
                </a:lnTo>
                <a:lnTo>
                  <a:pt x="21333"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7"/>
          <p:cNvSpPr/>
          <p:nvPr/>
        </p:nvSpPr>
        <p:spPr>
          <a:xfrm rot="-548659">
            <a:off x="8473306" y="4038279"/>
            <a:ext cx="765854" cy="573511"/>
          </a:xfrm>
          <a:custGeom>
            <a:avLst/>
            <a:gdLst/>
            <a:ahLst/>
            <a:cxnLst/>
            <a:rect l="l" t="t" r="r" b="b"/>
            <a:pathLst>
              <a:path w="38304" h="28684" extrusionOk="0">
                <a:moveTo>
                  <a:pt x="33404" y="2690"/>
                </a:moveTo>
                <a:lnTo>
                  <a:pt x="34061" y="5200"/>
                </a:lnTo>
                <a:lnTo>
                  <a:pt x="34778" y="7769"/>
                </a:lnTo>
                <a:lnTo>
                  <a:pt x="35017" y="9084"/>
                </a:lnTo>
                <a:lnTo>
                  <a:pt x="35256" y="10398"/>
                </a:lnTo>
                <a:lnTo>
                  <a:pt x="35316" y="11713"/>
                </a:lnTo>
                <a:lnTo>
                  <a:pt x="35316" y="12370"/>
                </a:lnTo>
                <a:lnTo>
                  <a:pt x="35316" y="12968"/>
                </a:lnTo>
                <a:lnTo>
                  <a:pt x="33344" y="12251"/>
                </a:lnTo>
                <a:lnTo>
                  <a:pt x="31313" y="11593"/>
                </a:lnTo>
                <a:lnTo>
                  <a:pt x="29281" y="10996"/>
                </a:lnTo>
                <a:lnTo>
                  <a:pt x="27249" y="10458"/>
                </a:lnTo>
                <a:lnTo>
                  <a:pt x="25277" y="9861"/>
                </a:lnTo>
                <a:lnTo>
                  <a:pt x="23186" y="9323"/>
                </a:lnTo>
                <a:lnTo>
                  <a:pt x="22170" y="9084"/>
                </a:lnTo>
                <a:lnTo>
                  <a:pt x="21094" y="8904"/>
                </a:lnTo>
                <a:lnTo>
                  <a:pt x="20079" y="8785"/>
                </a:lnTo>
                <a:lnTo>
                  <a:pt x="19063" y="8665"/>
                </a:lnTo>
                <a:lnTo>
                  <a:pt x="26233" y="5678"/>
                </a:lnTo>
                <a:lnTo>
                  <a:pt x="33404" y="2690"/>
                </a:lnTo>
                <a:close/>
                <a:moveTo>
                  <a:pt x="17330" y="9442"/>
                </a:moveTo>
                <a:lnTo>
                  <a:pt x="17330" y="9502"/>
                </a:lnTo>
                <a:lnTo>
                  <a:pt x="17270" y="9622"/>
                </a:lnTo>
                <a:lnTo>
                  <a:pt x="17091" y="9980"/>
                </a:lnTo>
                <a:lnTo>
                  <a:pt x="16493" y="10936"/>
                </a:lnTo>
                <a:lnTo>
                  <a:pt x="15358" y="12490"/>
                </a:lnTo>
                <a:lnTo>
                  <a:pt x="14223" y="14342"/>
                </a:lnTo>
                <a:lnTo>
                  <a:pt x="13147" y="16195"/>
                </a:lnTo>
                <a:lnTo>
                  <a:pt x="10996" y="19959"/>
                </a:lnTo>
                <a:lnTo>
                  <a:pt x="10697" y="20676"/>
                </a:lnTo>
                <a:lnTo>
                  <a:pt x="10338" y="21513"/>
                </a:lnTo>
                <a:lnTo>
                  <a:pt x="9920" y="22349"/>
                </a:lnTo>
                <a:lnTo>
                  <a:pt x="9741" y="22708"/>
                </a:lnTo>
                <a:lnTo>
                  <a:pt x="9502" y="22947"/>
                </a:lnTo>
                <a:lnTo>
                  <a:pt x="9263" y="23126"/>
                </a:lnTo>
                <a:lnTo>
                  <a:pt x="8964" y="23186"/>
                </a:lnTo>
                <a:lnTo>
                  <a:pt x="8665" y="23186"/>
                </a:lnTo>
                <a:lnTo>
                  <a:pt x="8367" y="23126"/>
                </a:lnTo>
                <a:lnTo>
                  <a:pt x="8068" y="23007"/>
                </a:lnTo>
                <a:lnTo>
                  <a:pt x="7709" y="22827"/>
                </a:lnTo>
                <a:lnTo>
                  <a:pt x="6992" y="22349"/>
                </a:lnTo>
                <a:lnTo>
                  <a:pt x="6275" y="21812"/>
                </a:lnTo>
                <a:lnTo>
                  <a:pt x="5618" y="21274"/>
                </a:lnTo>
                <a:lnTo>
                  <a:pt x="4602" y="20318"/>
                </a:lnTo>
                <a:lnTo>
                  <a:pt x="3945" y="19660"/>
                </a:lnTo>
                <a:lnTo>
                  <a:pt x="3347" y="19003"/>
                </a:lnTo>
                <a:lnTo>
                  <a:pt x="2750" y="18286"/>
                </a:lnTo>
                <a:lnTo>
                  <a:pt x="2272" y="17509"/>
                </a:lnTo>
                <a:lnTo>
                  <a:pt x="2032" y="17031"/>
                </a:lnTo>
                <a:lnTo>
                  <a:pt x="1913" y="16673"/>
                </a:lnTo>
                <a:lnTo>
                  <a:pt x="1853" y="16493"/>
                </a:lnTo>
                <a:lnTo>
                  <a:pt x="1913" y="16314"/>
                </a:lnTo>
                <a:lnTo>
                  <a:pt x="1973" y="16195"/>
                </a:lnTo>
                <a:lnTo>
                  <a:pt x="2092" y="16015"/>
                </a:lnTo>
                <a:lnTo>
                  <a:pt x="2331" y="15836"/>
                </a:lnTo>
                <a:lnTo>
                  <a:pt x="2570" y="15657"/>
                </a:lnTo>
                <a:lnTo>
                  <a:pt x="3228" y="15418"/>
                </a:lnTo>
                <a:lnTo>
                  <a:pt x="4542" y="14999"/>
                </a:lnTo>
                <a:lnTo>
                  <a:pt x="17330" y="9442"/>
                </a:lnTo>
                <a:close/>
                <a:moveTo>
                  <a:pt x="18107" y="9263"/>
                </a:moveTo>
                <a:lnTo>
                  <a:pt x="18286" y="9323"/>
                </a:lnTo>
                <a:lnTo>
                  <a:pt x="18824" y="9382"/>
                </a:lnTo>
                <a:lnTo>
                  <a:pt x="20437" y="9622"/>
                </a:lnTo>
                <a:lnTo>
                  <a:pt x="21991" y="9920"/>
                </a:lnTo>
                <a:lnTo>
                  <a:pt x="23724" y="10219"/>
                </a:lnTo>
                <a:lnTo>
                  <a:pt x="25516" y="10637"/>
                </a:lnTo>
                <a:lnTo>
                  <a:pt x="27249" y="11115"/>
                </a:lnTo>
                <a:lnTo>
                  <a:pt x="28922" y="11593"/>
                </a:lnTo>
                <a:lnTo>
                  <a:pt x="32388" y="12669"/>
                </a:lnTo>
                <a:lnTo>
                  <a:pt x="33046" y="12908"/>
                </a:lnTo>
                <a:lnTo>
                  <a:pt x="33822" y="13267"/>
                </a:lnTo>
                <a:lnTo>
                  <a:pt x="34599" y="13446"/>
                </a:lnTo>
                <a:lnTo>
                  <a:pt x="34958" y="13506"/>
                </a:lnTo>
                <a:lnTo>
                  <a:pt x="35256" y="13506"/>
                </a:lnTo>
                <a:lnTo>
                  <a:pt x="35137" y="14043"/>
                </a:lnTo>
                <a:lnTo>
                  <a:pt x="34958" y="14641"/>
                </a:lnTo>
                <a:lnTo>
                  <a:pt x="34539" y="15776"/>
                </a:lnTo>
                <a:lnTo>
                  <a:pt x="34061" y="16852"/>
                </a:lnTo>
                <a:lnTo>
                  <a:pt x="33404" y="17868"/>
                </a:lnTo>
                <a:lnTo>
                  <a:pt x="32687" y="18884"/>
                </a:lnTo>
                <a:lnTo>
                  <a:pt x="31850" y="19780"/>
                </a:lnTo>
                <a:lnTo>
                  <a:pt x="30954" y="20676"/>
                </a:lnTo>
                <a:lnTo>
                  <a:pt x="29938" y="21453"/>
                </a:lnTo>
                <a:lnTo>
                  <a:pt x="28922" y="22230"/>
                </a:lnTo>
                <a:lnTo>
                  <a:pt x="27847" y="22887"/>
                </a:lnTo>
                <a:lnTo>
                  <a:pt x="26711" y="23544"/>
                </a:lnTo>
                <a:lnTo>
                  <a:pt x="25576" y="24082"/>
                </a:lnTo>
                <a:lnTo>
                  <a:pt x="24441" y="24501"/>
                </a:lnTo>
                <a:lnTo>
                  <a:pt x="23305" y="24919"/>
                </a:lnTo>
                <a:lnTo>
                  <a:pt x="22170" y="25218"/>
                </a:lnTo>
                <a:lnTo>
                  <a:pt x="21035" y="25457"/>
                </a:lnTo>
                <a:lnTo>
                  <a:pt x="21035" y="25457"/>
                </a:lnTo>
                <a:lnTo>
                  <a:pt x="21094" y="25277"/>
                </a:lnTo>
                <a:lnTo>
                  <a:pt x="21035" y="25098"/>
                </a:lnTo>
                <a:lnTo>
                  <a:pt x="20915" y="24979"/>
                </a:lnTo>
                <a:lnTo>
                  <a:pt x="20796" y="25038"/>
                </a:lnTo>
                <a:lnTo>
                  <a:pt x="20736" y="25038"/>
                </a:lnTo>
                <a:lnTo>
                  <a:pt x="20796" y="24919"/>
                </a:lnTo>
                <a:lnTo>
                  <a:pt x="20796" y="24680"/>
                </a:lnTo>
                <a:lnTo>
                  <a:pt x="20736" y="23963"/>
                </a:lnTo>
                <a:lnTo>
                  <a:pt x="20497" y="22887"/>
                </a:lnTo>
                <a:lnTo>
                  <a:pt x="20198" y="21752"/>
                </a:lnTo>
                <a:lnTo>
                  <a:pt x="19541" y="19421"/>
                </a:lnTo>
                <a:lnTo>
                  <a:pt x="19123" y="18107"/>
                </a:lnTo>
                <a:lnTo>
                  <a:pt x="18704" y="16195"/>
                </a:lnTo>
                <a:lnTo>
                  <a:pt x="18346" y="14282"/>
                </a:lnTo>
                <a:lnTo>
                  <a:pt x="18107" y="12370"/>
                </a:lnTo>
                <a:lnTo>
                  <a:pt x="17987" y="10458"/>
                </a:lnTo>
                <a:lnTo>
                  <a:pt x="19003" y="11713"/>
                </a:lnTo>
                <a:lnTo>
                  <a:pt x="20138" y="13028"/>
                </a:lnTo>
                <a:lnTo>
                  <a:pt x="21274" y="14223"/>
                </a:lnTo>
                <a:lnTo>
                  <a:pt x="22529" y="15418"/>
                </a:lnTo>
                <a:lnTo>
                  <a:pt x="23783" y="16613"/>
                </a:lnTo>
                <a:lnTo>
                  <a:pt x="25038" y="17688"/>
                </a:lnTo>
                <a:lnTo>
                  <a:pt x="26353" y="18764"/>
                </a:lnTo>
                <a:lnTo>
                  <a:pt x="27668" y="19840"/>
                </a:lnTo>
                <a:lnTo>
                  <a:pt x="28146" y="20198"/>
                </a:lnTo>
                <a:lnTo>
                  <a:pt x="28803" y="20736"/>
                </a:lnTo>
                <a:lnTo>
                  <a:pt x="29161" y="20915"/>
                </a:lnTo>
                <a:lnTo>
                  <a:pt x="29520" y="21095"/>
                </a:lnTo>
                <a:lnTo>
                  <a:pt x="29819" y="21095"/>
                </a:lnTo>
                <a:lnTo>
                  <a:pt x="29938" y="21035"/>
                </a:lnTo>
                <a:lnTo>
                  <a:pt x="29998" y="20975"/>
                </a:lnTo>
                <a:lnTo>
                  <a:pt x="30058" y="20855"/>
                </a:lnTo>
                <a:lnTo>
                  <a:pt x="30058" y="20736"/>
                </a:lnTo>
                <a:lnTo>
                  <a:pt x="29998" y="20437"/>
                </a:lnTo>
                <a:lnTo>
                  <a:pt x="29759" y="20198"/>
                </a:lnTo>
                <a:lnTo>
                  <a:pt x="29460" y="19899"/>
                </a:lnTo>
                <a:lnTo>
                  <a:pt x="28743" y="19421"/>
                </a:lnTo>
                <a:lnTo>
                  <a:pt x="28265" y="19123"/>
                </a:lnTo>
                <a:lnTo>
                  <a:pt x="26950" y="18107"/>
                </a:lnTo>
                <a:lnTo>
                  <a:pt x="25636" y="17091"/>
                </a:lnTo>
                <a:lnTo>
                  <a:pt x="24321" y="16015"/>
                </a:lnTo>
                <a:lnTo>
                  <a:pt x="23066" y="14880"/>
                </a:lnTo>
                <a:lnTo>
                  <a:pt x="21871" y="13745"/>
                </a:lnTo>
                <a:lnTo>
                  <a:pt x="20676" y="12550"/>
                </a:lnTo>
                <a:lnTo>
                  <a:pt x="19481" y="11295"/>
                </a:lnTo>
                <a:lnTo>
                  <a:pt x="18943" y="10697"/>
                </a:lnTo>
                <a:lnTo>
                  <a:pt x="18465" y="10040"/>
                </a:lnTo>
                <a:lnTo>
                  <a:pt x="18047" y="9502"/>
                </a:lnTo>
                <a:lnTo>
                  <a:pt x="17987" y="9382"/>
                </a:lnTo>
                <a:lnTo>
                  <a:pt x="17987" y="9263"/>
                </a:lnTo>
                <a:close/>
                <a:moveTo>
                  <a:pt x="17509" y="9861"/>
                </a:moveTo>
                <a:lnTo>
                  <a:pt x="17390" y="10876"/>
                </a:lnTo>
                <a:lnTo>
                  <a:pt x="17390" y="11832"/>
                </a:lnTo>
                <a:lnTo>
                  <a:pt x="17390" y="12848"/>
                </a:lnTo>
                <a:lnTo>
                  <a:pt x="17509" y="13804"/>
                </a:lnTo>
                <a:lnTo>
                  <a:pt x="17629" y="14820"/>
                </a:lnTo>
                <a:lnTo>
                  <a:pt x="17808" y="15776"/>
                </a:lnTo>
                <a:lnTo>
                  <a:pt x="18286" y="17748"/>
                </a:lnTo>
                <a:lnTo>
                  <a:pt x="19302" y="21692"/>
                </a:lnTo>
                <a:lnTo>
                  <a:pt x="19780" y="23604"/>
                </a:lnTo>
                <a:lnTo>
                  <a:pt x="19959" y="24620"/>
                </a:lnTo>
                <a:lnTo>
                  <a:pt x="20138" y="25576"/>
                </a:lnTo>
                <a:lnTo>
                  <a:pt x="18764" y="25696"/>
                </a:lnTo>
                <a:lnTo>
                  <a:pt x="17449" y="25696"/>
                </a:lnTo>
                <a:lnTo>
                  <a:pt x="16135" y="25576"/>
                </a:lnTo>
                <a:lnTo>
                  <a:pt x="14820" y="25457"/>
                </a:lnTo>
                <a:lnTo>
                  <a:pt x="13506" y="25158"/>
                </a:lnTo>
                <a:lnTo>
                  <a:pt x="12191" y="24799"/>
                </a:lnTo>
                <a:lnTo>
                  <a:pt x="10936" y="24321"/>
                </a:lnTo>
                <a:lnTo>
                  <a:pt x="9741" y="23843"/>
                </a:lnTo>
                <a:lnTo>
                  <a:pt x="9980" y="23544"/>
                </a:lnTo>
                <a:lnTo>
                  <a:pt x="10219" y="23186"/>
                </a:lnTo>
                <a:lnTo>
                  <a:pt x="10637" y="22409"/>
                </a:lnTo>
                <a:lnTo>
                  <a:pt x="10996" y="21573"/>
                </a:lnTo>
                <a:lnTo>
                  <a:pt x="11354" y="20855"/>
                </a:lnTo>
                <a:lnTo>
                  <a:pt x="13386" y="17031"/>
                </a:lnTo>
                <a:lnTo>
                  <a:pt x="15418" y="13446"/>
                </a:lnTo>
                <a:lnTo>
                  <a:pt x="17509" y="9861"/>
                </a:lnTo>
                <a:close/>
                <a:moveTo>
                  <a:pt x="35256" y="1973"/>
                </a:moveTo>
                <a:lnTo>
                  <a:pt x="35735" y="3228"/>
                </a:lnTo>
                <a:lnTo>
                  <a:pt x="36213" y="4542"/>
                </a:lnTo>
                <a:lnTo>
                  <a:pt x="36631" y="5857"/>
                </a:lnTo>
                <a:lnTo>
                  <a:pt x="36989" y="7231"/>
                </a:lnTo>
                <a:lnTo>
                  <a:pt x="37228" y="8546"/>
                </a:lnTo>
                <a:lnTo>
                  <a:pt x="37408" y="9920"/>
                </a:lnTo>
                <a:lnTo>
                  <a:pt x="37467" y="11295"/>
                </a:lnTo>
                <a:lnTo>
                  <a:pt x="37348" y="12729"/>
                </a:lnTo>
                <a:lnTo>
                  <a:pt x="37288" y="13386"/>
                </a:lnTo>
                <a:lnTo>
                  <a:pt x="37169" y="14043"/>
                </a:lnTo>
                <a:lnTo>
                  <a:pt x="36989" y="14760"/>
                </a:lnTo>
                <a:lnTo>
                  <a:pt x="36750" y="15418"/>
                </a:lnTo>
                <a:lnTo>
                  <a:pt x="36511" y="16075"/>
                </a:lnTo>
                <a:lnTo>
                  <a:pt x="36213" y="16732"/>
                </a:lnTo>
                <a:lnTo>
                  <a:pt x="35495" y="17987"/>
                </a:lnTo>
                <a:lnTo>
                  <a:pt x="34659" y="19182"/>
                </a:lnTo>
                <a:lnTo>
                  <a:pt x="33763" y="20377"/>
                </a:lnTo>
                <a:lnTo>
                  <a:pt x="32687" y="21453"/>
                </a:lnTo>
                <a:lnTo>
                  <a:pt x="31611" y="22469"/>
                </a:lnTo>
                <a:lnTo>
                  <a:pt x="30416" y="23425"/>
                </a:lnTo>
                <a:lnTo>
                  <a:pt x="29161" y="24321"/>
                </a:lnTo>
                <a:lnTo>
                  <a:pt x="27847" y="25098"/>
                </a:lnTo>
                <a:lnTo>
                  <a:pt x="26532" y="25815"/>
                </a:lnTo>
                <a:lnTo>
                  <a:pt x="25158" y="26413"/>
                </a:lnTo>
                <a:lnTo>
                  <a:pt x="23843" y="26891"/>
                </a:lnTo>
                <a:lnTo>
                  <a:pt x="22469" y="27309"/>
                </a:lnTo>
                <a:lnTo>
                  <a:pt x="21154" y="27548"/>
                </a:lnTo>
                <a:lnTo>
                  <a:pt x="20437" y="27668"/>
                </a:lnTo>
                <a:lnTo>
                  <a:pt x="19660" y="27727"/>
                </a:lnTo>
                <a:lnTo>
                  <a:pt x="18107" y="27727"/>
                </a:lnTo>
                <a:lnTo>
                  <a:pt x="16553" y="27548"/>
                </a:lnTo>
                <a:lnTo>
                  <a:pt x="14999" y="27309"/>
                </a:lnTo>
                <a:lnTo>
                  <a:pt x="13506" y="26951"/>
                </a:lnTo>
                <a:lnTo>
                  <a:pt x="12012" y="26472"/>
                </a:lnTo>
                <a:lnTo>
                  <a:pt x="10578" y="25994"/>
                </a:lnTo>
                <a:lnTo>
                  <a:pt x="9143" y="25397"/>
                </a:lnTo>
                <a:lnTo>
                  <a:pt x="8367" y="25038"/>
                </a:lnTo>
                <a:lnTo>
                  <a:pt x="7650" y="24680"/>
                </a:lnTo>
                <a:lnTo>
                  <a:pt x="6932" y="24262"/>
                </a:lnTo>
                <a:lnTo>
                  <a:pt x="6335" y="23843"/>
                </a:lnTo>
                <a:lnTo>
                  <a:pt x="5678" y="23365"/>
                </a:lnTo>
                <a:lnTo>
                  <a:pt x="5140" y="22827"/>
                </a:lnTo>
                <a:lnTo>
                  <a:pt x="4602" y="22290"/>
                </a:lnTo>
                <a:lnTo>
                  <a:pt x="4064" y="21752"/>
                </a:lnTo>
                <a:lnTo>
                  <a:pt x="3108" y="20557"/>
                </a:lnTo>
                <a:lnTo>
                  <a:pt x="2272" y="19302"/>
                </a:lnTo>
                <a:lnTo>
                  <a:pt x="1435" y="17927"/>
                </a:lnTo>
                <a:lnTo>
                  <a:pt x="658" y="16434"/>
                </a:lnTo>
                <a:lnTo>
                  <a:pt x="957" y="16374"/>
                </a:lnTo>
                <a:lnTo>
                  <a:pt x="1136" y="16434"/>
                </a:lnTo>
                <a:lnTo>
                  <a:pt x="1256" y="16434"/>
                </a:lnTo>
                <a:lnTo>
                  <a:pt x="1315" y="16553"/>
                </a:lnTo>
                <a:lnTo>
                  <a:pt x="1435" y="16912"/>
                </a:lnTo>
                <a:lnTo>
                  <a:pt x="1554" y="17449"/>
                </a:lnTo>
                <a:lnTo>
                  <a:pt x="1734" y="17808"/>
                </a:lnTo>
                <a:lnTo>
                  <a:pt x="1973" y="18226"/>
                </a:lnTo>
                <a:lnTo>
                  <a:pt x="2511" y="18943"/>
                </a:lnTo>
                <a:lnTo>
                  <a:pt x="3048" y="19660"/>
                </a:lnTo>
                <a:lnTo>
                  <a:pt x="3646" y="20377"/>
                </a:lnTo>
                <a:lnTo>
                  <a:pt x="4303" y="20975"/>
                </a:lnTo>
                <a:lnTo>
                  <a:pt x="4961" y="21632"/>
                </a:lnTo>
                <a:lnTo>
                  <a:pt x="5678" y="22230"/>
                </a:lnTo>
                <a:lnTo>
                  <a:pt x="6395" y="22827"/>
                </a:lnTo>
                <a:lnTo>
                  <a:pt x="7231" y="23365"/>
                </a:lnTo>
                <a:lnTo>
                  <a:pt x="8008" y="23903"/>
                </a:lnTo>
                <a:lnTo>
                  <a:pt x="8845" y="24381"/>
                </a:lnTo>
                <a:lnTo>
                  <a:pt x="9681" y="24799"/>
                </a:lnTo>
                <a:lnTo>
                  <a:pt x="10578" y="25158"/>
                </a:lnTo>
                <a:lnTo>
                  <a:pt x="11414" y="25516"/>
                </a:lnTo>
                <a:lnTo>
                  <a:pt x="12310" y="25815"/>
                </a:lnTo>
                <a:lnTo>
                  <a:pt x="13147" y="26054"/>
                </a:lnTo>
                <a:lnTo>
                  <a:pt x="13984" y="26233"/>
                </a:lnTo>
                <a:lnTo>
                  <a:pt x="14820" y="26413"/>
                </a:lnTo>
                <a:lnTo>
                  <a:pt x="15716" y="26532"/>
                </a:lnTo>
                <a:lnTo>
                  <a:pt x="16553" y="26592"/>
                </a:lnTo>
                <a:lnTo>
                  <a:pt x="17449" y="26652"/>
                </a:lnTo>
                <a:lnTo>
                  <a:pt x="18346" y="26652"/>
                </a:lnTo>
                <a:lnTo>
                  <a:pt x="19182" y="26592"/>
                </a:lnTo>
                <a:lnTo>
                  <a:pt x="20079" y="26532"/>
                </a:lnTo>
                <a:lnTo>
                  <a:pt x="20915" y="26413"/>
                </a:lnTo>
                <a:lnTo>
                  <a:pt x="21812" y="26233"/>
                </a:lnTo>
                <a:lnTo>
                  <a:pt x="22648" y="26054"/>
                </a:lnTo>
                <a:lnTo>
                  <a:pt x="23485" y="25815"/>
                </a:lnTo>
                <a:lnTo>
                  <a:pt x="24321" y="25516"/>
                </a:lnTo>
                <a:lnTo>
                  <a:pt x="25158" y="25218"/>
                </a:lnTo>
                <a:lnTo>
                  <a:pt x="26592" y="24620"/>
                </a:lnTo>
                <a:lnTo>
                  <a:pt x="28026" y="23843"/>
                </a:lnTo>
                <a:lnTo>
                  <a:pt x="29341" y="22947"/>
                </a:lnTo>
                <a:lnTo>
                  <a:pt x="30596" y="21991"/>
                </a:lnTo>
                <a:lnTo>
                  <a:pt x="31791" y="20975"/>
                </a:lnTo>
                <a:lnTo>
                  <a:pt x="32328" y="20377"/>
                </a:lnTo>
                <a:lnTo>
                  <a:pt x="32866" y="19780"/>
                </a:lnTo>
                <a:lnTo>
                  <a:pt x="33344" y="19182"/>
                </a:lnTo>
                <a:lnTo>
                  <a:pt x="33822" y="18525"/>
                </a:lnTo>
                <a:lnTo>
                  <a:pt x="34241" y="17868"/>
                </a:lnTo>
                <a:lnTo>
                  <a:pt x="34659" y="17151"/>
                </a:lnTo>
                <a:lnTo>
                  <a:pt x="35077" y="16314"/>
                </a:lnTo>
                <a:lnTo>
                  <a:pt x="35436" y="15478"/>
                </a:lnTo>
                <a:lnTo>
                  <a:pt x="35675" y="14581"/>
                </a:lnTo>
                <a:lnTo>
                  <a:pt x="35914" y="13745"/>
                </a:lnTo>
                <a:lnTo>
                  <a:pt x="36033" y="12848"/>
                </a:lnTo>
                <a:lnTo>
                  <a:pt x="36033" y="11892"/>
                </a:lnTo>
                <a:lnTo>
                  <a:pt x="36033" y="10996"/>
                </a:lnTo>
                <a:lnTo>
                  <a:pt x="35914" y="10040"/>
                </a:lnTo>
                <a:lnTo>
                  <a:pt x="35735" y="8904"/>
                </a:lnTo>
                <a:lnTo>
                  <a:pt x="35495" y="7769"/>
                </a:lnTo>
                <a:lnTo>
                  <a:pt x="34898" y="5439"/>
                </a:lnTo>
                <a:lnTo>
                  <a:pt x="34539" y="4303"/>
                </a:lnTo>
                <a:lnTo>
                  <a:pt x="34420" y="3706"/>
                </a:lnTo>
                <a:lnTo>
                  <a:pt x="34360" y="3168"/>
                </a:lnTo>
                <a:lnTo>
                  <a:pt x="34360" y="2630"/>
                </a:lnTo>
                <a:lnTo>
                  <a:pt x="34360" y="2451"/>
                </a:lnTo>
                <a:lnTo>
                  <a:pt x="34420" y="2331"/>
                </a:lnTo>
                <a:lnTo>
                  <a:pt x="34480" y="2272"/>
                </a:lnTo>
                <a:lnTo>
                  <a:pt x="34659" y="2212"/>
                </a:lnTo>
                <a:lnTo>
                  <a:pt x="35256" y="1973"/>
                </a:lnTo>
                <a:close/>
                <a:moveTo>
                  <a:pt x="35137" y="1"/>
                </a:moveTo>
                <a:lnTo>
                  <a:pt x="34958" y="120"/>
                </a:lnTo>
                <a:lnTo>
                  <a:pt x="34838" y="240"/>
                </a:lnTo>
                <a:lnTo>
                  <a:pt x="34778" y="479"/>
                </a:lnTo>
                <a:lnTo>
                  <a:pt x="34778" y="658"/>
                </a:lnTo>
                <a:lnTo>
                  <a:pt x="34838" y="897"/>
                </a:lnTo>
                <a:lnTo>
                  <a:pt x="34420" y="1017"/>
                </a:lnTo>
                <a:lnTo>
                  <a:pt x="34002" y="1077"/>
                </a:lnTo>
                <a:lnTo>
                  <a:pt x="33643" y="1136"/>
                </a:lnTo>
                <a:lnTo>
                  <a:pt x="33285" y="1256"/>
                </a:lnTo>
                <a:lnTo>
                  <a:pt x="32986" y="1435"/>
                </a:lnTo>
                <a:lnTo>
                  <a:pt x="32567" y="1674"/>
                </a:lnTo>
                <a:lnTo>
                  <a:pt x="32149" y="1973"/>
                </a:lnTo>
                <a:lnTo>
                  <a:pt x="31671" y="2152"/>
                </a:lnTo>
                <a:lnTo>
                  <a:pt x="26652" y="4244"/>
                </a:lnTo>
                <a:lnTo>
                  <a:pt x="21513" y="6395"/>
                </a:lnTo>
                <a:lnTo>
                  <a:pt x="16314" y="8606"/>
                </a:lnTo>
                <a:lnTo>
                  <a:pt x="11474" y="10757"/>
                </a:lnTo>
                <a:lnTo>
                  <a:pt x="6693" y="12968"/>
                </a:lnTo>
                <a:lnTo>
                  <a:pt x="5020" y="13685"/>
                </a:lnTo>
                <a:lnTo>
                  <a:pt x="3347" y="14402"/>
                </a:lnTo>
                <a:lnTo>
                  <a:pt x="2570" y="14760"/>
                </a:lnTo>
                <a:lnTo>
                  <a:pt x="1793" y="15179"/>
                </a:lnTo>
                <a:lnTo>
                  <a:pt x="1076" y="15657"/>
                </a:lnTo>
                <a:lnTo>
                  <a:pt x="479" y="16135"/>
                </a:lnTo>
                <a:lnTo>
                  <a:pt x="419" y="15956"/>
                </a:lnTo>
                <a:lnTo>
                  <a:pt x="359" y="15776"/>
                </a:lnTo>
                <a:lnTo>
                  <a:pt x="240" y="15717"/>
                </a:lnTo>
                <a:lnTo>
                  <a:pt x="61" y="15657"/>
                </a:lnTo>
                <a:lnTo>
                  <a:pt x="1" y="15836"/>
                </a:lnTo>
                <a:lnTo>
                  <a:pt x="1" y="16015"/>
                </a:lnTo>
                <a:lnTo>
                  <a:pt x="61" y="16374"/>
                </a:lnTo>
                <a:lnTo>
                  <a:pt x="180" y="16732"/>
                </a:lnTo>
                <a:lnTo>
                  <a:pt x="539" y="17629"/>
                </a:lnTo>
                <a:lnTo>
                  <a:pt x="1076" y="18704"/>
                </a:lnTo>
                <a:lnTo>
                  <a:pt x="2152" y="20676"/>
                </a:lnTo>
                <a:lnTo>
                  <a:pt x="2869" y="21812"/>
                </a:lnTo>
                <a:lnTo>
                  <a:pt x="3467" y="22648"/>
                </a:lnTo>
                <a:lnTo>
                  <a:pt x="4124" y="23365"/>
                </a:lnTo>
                <a:lnTo>
                  <a:pt x="4841" y="23963"/>
                </a:lnTo>
                <a:lnTo>
                  <a:pt x="5558" y="24560"/>
                </a:lnTo>
                <a:lnTo>
                  <a:pt x="6395" y="25098"/>
                </a:lnTo>
                <a:lnTo>
                  <a:pt x="7231" y="25576"/>
                </a:lnTo>
                <a:lnTo>
                  <a:pt x="8068" y="26054"/>
                </a:lnTo>
                <a:lnTo>
                  <a:pt x="8964" y="26472"/>
                </a:lnTo>
                <a:lnTo>
                  <a:pt x="10996" y="27249"/>
                </a:lnTo>
                <a:lnTo>
                  <a:pt x="12071" y="27548"/>
                </a:lnTo>
                <a:lnTo>
                  <a:pt x="13087" y="27847"/>
                </a:lnTo>
                <a:lnTo>
                  <a:pt x="14103" y="28146"/>
                </a:lnTo>
                <a:lnTo>
                  <a:pt x="15179" y="28325"/>
                </a:lnTo>
                <a:lnTo>
                  <a:pt x="16195" y="28504"/>
                </a:lnTo>
                <a:lnTo>
                  <a:pt x="17270" y="28624"/>
                </a:lnTo>
                <a:lnTo>
                  <a:pt x="18346" y="28683"/>
                </a:lnTo>
                <a:lnTo>
                  <a:pt x="19362" y="28683"/>
                </a:lnTo>
                <a:lnTo>
                  <a:pt x="20437" y="28624"/>
                </a:lnTo>
                <a:lnTo>
                  <a:pt x="21453" y="28504"/>
                </a:lnTo>
                <a:lnTo>
                  <a:pt x="22529" y="28265"/>
                </a:lnTo>
                <a:lnTo>
                  <a:pt x="23544" y="28026"/>
                </a:lnTo>
                <a:lnTo>
                  <a:pt x="24620" y="27668"/>
                </a:lnTo>
                <a:lnTo>
                  <a:pt x="25636" y="27249"/>
                </a:lnTo>
                <a:lnTo>
                  <a:pt x="27309" y="26413"/>
                </a:lnTo>
                <a:lnTo>
                  <a:pt x="28982" y="25457"/>
                </a:lnTo>
                <a:lnTo>
                  <a:pt x="30655" y="24321"/>
                </a:lnTo>
                <a:lnTo>
                  <a:pt x="31432" y="23724"/>
                </a:lnTo>
                <a:lnTo>
                  <a:pt x="32209" y="23126"/>
                </a:lnTo>
                <a:lnTo>
                  <a:pt x="32926" y="22469"/>
                </a:lnTo>
                <a:lnTo>
                  <a:pt x="33643" y="21812"/>
                </a:lnTo>
                <a:lnTo>
                  <a:pt x="34300" y="21095"/>
                </a:lnTo>
                <a:lnTo>
                  <a:pt x="34958" y="20377"/>
                </a:lnTo>
                <a:lnTo>
                  <a:pt x="35555" y="19601"/>
                </a:lnTo>
                <a:lnTo>
                  <a:pt x="36093" y="18824"/>
                </a:lnTo>
                <a:lnTo>
                  <a:pt x="36571" y="17987"/>
                </a:lnTo>
                <a:lnTo>
                  <a:pt x="37049" y="17151"/>
                </a:lnTo>
                <a:lnTo>
                  <a:pt x="37467" y="16135"/>
                </a:lnTo>
                <a:lnTo>
                  <a:pt x="37826" y="15059"/>
                </a:lnTo>
                <a:lnTo>
                  <a:pt x="38065" y="13984"/>
                </a:lnTo>
                <a:lnTo>
                  <a:pt x="38244" y="12968"/>
                </a:lnTo>
                <a:lnTo>
                  <a:pt x="38304" y="11892"/>
                </a:lnTo>
                <a:lnTo>
                  <a:pt x="38304" y="10757"/>
                </a:lnTo>
                <a:lnTo>
                  <a:pt x="38244" y="9681"/>
                </a:lnTo>
                <a:lnTo>
                  <a:pt x="38125" y="8606"/>
                </a:lnTo>
                <a:lnTo>
                  <a:pt x="37945" y="7530"/>
                </a:lnTo>
                <a:lnTo>
                  <a:pt x="37706" y="6454"/>
                </a:lnTo>
                <a:lnTo>
                  <a:pt x="37408" y="5379"/>
                </a:lnTo>
                <a:lnTo>
                  <a:pt x="37109" y="4363"/>
                </a:lnTo>
                <a:lnTo>
                  <a:pt x="36332" y="2272"/>
                </a:lnTo>
                <a:lnTo>
                  <a:pt x="35555" y="300"/>
                </a:lnTo>
                <a:lnTo>
                  <a:pt x="35436" y="61"/>
                </a:lnTo>
                <a:lnTo>
                  <a:pt x="3525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rot="-9290062">
            <a:off x="8355791" y="1702057"/>
            <a:ext cx="776981" cy="854390"/>
          </a:xfrm>
          <a:custGeom>
            <a:avLst/>
            <a:gdLst/>
            <a:ahLst/>
            <a:cxnLst/>
            <a:rect l="l" t="t" r="r" b="b"/>
            <a:pathLst>
              <a:path w="34779" h="38244" extrusionOk="0">
                <a:moveTo>
                  <a:pt x="20975" y="9322"/>
                </a:moveTo>
                <a:lnTo>
                  <a:pt x="20855" y="9382"/>
                </a:lnTo>
                <a:lnTo>
                  <a:pt x="20258" y="9920"/>
                </a:lnTo>
                <a:lnTo>
                  <a:pt x="19839" y="10338"/>
                </a:lnTo>
                <a:lnTo>
                  <a:pt x="19421" y="10816"/>
                </a:lnTo>
                <a:lnTo>
                  <a:pt x="19122" y="11294"/>
                </a:lnTo>
                <a:lnTo>
                  <a:pt x="19003" y="11533"/>
                </a:lnTo>
                <a:lnTo>
                  <a:pt x="18943" y="11712"/>
                </a:lnTo>
                <a:lnTo>
                  <a:pt x="18943" y="11892"/>
                </a:lnTo>
                <a:lnTo>
                  <a:pt x="19003" y="12011"/>
                </a:lnTo>
                <a:lnTo>
                  <a:pt x="19182" y="12071"/>
                </a:lnTo>
                <a:lnTo>
                  <a:pt x="19421" y="12131"/>
                </a:lnTo>
                <a:lnTo>
                  <a:pt x="19541" y="12071"/>
                </a:lnTo>
                <a:lnTo>
                  <a:pt x="19720" y="11952"/>
                </a:lnTo>
                <a:lnTo>
                  <a:pt x="20019" y="11593"/>
                </a:lnTo>
                <a:lnTo>
                  <a:pt x="20497" y="10816"/>
                </a:lnTo>
                <a:lnTo>
                  <a:pt x="20676" y="10517"/>
                </a:lnTo>
                <a:lnTo>
                  <a:pt x="20915" y="9980"/>
                </a:lnTo>
                <a:lnTo>
                  <a:pt x="20975" y="9681"/>
                </a:lnTo>
                <a:lnTo>
                  <a:pt x="21034" y="9442"/>
                </a:lnTo>
                <a:lnTo>
                  <a:pt x="21034" y="9382"/>
                </a:lnTo>
                <a:lnTo>
                  <a:pt x="20975" y="9322"/>
                </a:lnTo>
                <a:close/>
                <a:moveTo>
                  <a:pt x="23245" y="15238"/>
                </a:moveTo>
                <a:lnTo>
                  <a:pt x="22827" y="15298"/>
                </a:lnTo>
                <a:lnTo>
                  <a:pt x="22708" y="15358"/>
                </a:lnTo>
                <a:lnTo>
                  <a:pt x="22588" y="15477"/>
                </a:lnTo>
                <a:lnTo>
                  <a:pt x="22588" y="15656"/>
                </a:lnTo>
                <a:lnTo>
                  <a:pt x="22708" y="15836"/>
                </a:lnTo>
                <a:lnTo>
                  <a:pt x="22827" y="15955"/>
                </a:lnTo>
                <a:lnTo>
                  <a:pt x="23126" y="16075"/>
                </a:lnTo>
                <a:lnTo>
                  <a:pt x="23843" y="16254"/>
                </a:lnTo>
                <a:lnTo>
                  <a:pt x="24560" y="16373"/>
                </a:lnTo>
                <a:lnTo>
                  <a:pt x="25277" y="16373"/>
                </a:lnTo>
                <a:lnTo>
                  <a:pt x="25755" y="16254"/>
                </a:lnTo>
                <a:lnTo>
                  <a:pt x="25934" y="16134"/>
                </a:lnTo>
                <a:lnTo>
                  <a:pt x="26054" y="16075"/>
                </a:lnTo>
                <a:lnTo>
                  <a:pt x="26054" y="16015"/>
                </a:lnTo>
                <a:lnTo>
                  <a:pt x="26054" y="15895"/>
                </a:lnTo>
                <a:lnTo>
                  <a:pt x="25815" y="15776"/>
                </a:lnTo>
                <a:lnTo>
                  <a:pt x="25038" y="15537"/>
                </a:lnTo>
                <a:lnTo>
                  <a:pt x="24440" y="15417"/>
                </a:lnTo>
                <a:lnTo>
                  <a:pt x="23843" y="15298"/>
                </a:lnTo>
                <a:lnTo>
                  <a:pt x="23245" y="15238"/>
                </a:lnTo>
                <a:close/>
                <a:moveTo>
                  <a:pt x="16792" y="18166"/>
                </a:moveTo>
                <a:lnTo>
                  <a:pt x="16553" y="18226"/>
                </a:lnTo>
                <a:lnTo>
                  <a:pt x="16075" y="18465"/>
                </a:lnTo>
                <a:lnTo>
                  <a:pt x="15776" y="18644"/>
                </a:lnTo>
                <a:lnTo>
                  <a:pt x="15358" y="19122"/>
                </a:lnTo>
                <a:lnTo>
                  <a:pt x="14939" y="19779"/>
                </a:lnTo>
                <a:lnTo>
                  <a:pt x="14760" y="20138"/>
                </a:lnTo>
                <a:lnTo>
                  <a:pt x="14641" y="20496"/>
                </a:lnTo>
                <a:lnTo>
                  <a:pt x="14641" y="20795"/>
                </a:lnTo>
                <a:lnTo>
                  <a:pt x="14641" y="20915"/>
                </a:lnTo>
                <a:lnTo>
                  <a:pt x="14700" y="21034"/>
                </a:lnTo>
                <a:lnTo>
                  <a:pt x="14820" y="21094"/>
                </a:lnTo>
                <a:lnTo>
                  <a:pt x="14939" y="21094"/>
                </a:lnTo>
                <a:lnTo>
                  <a:pt x="15059" y="21034"/>
                </a:lnTo>
                <a:lnTo>
                  <a:pt x="15238" y="20915"/>
                </a:lnTo>
                <a:lnTo>
                  <a:pt x="15537" y="20616"/>
                </a:lnTo>
                <a:lnTo>
                  <a:pt x="15895" y="20138"/>
                </a:lnTo>
                <a:lnTo>
                  <a:pt x="16553" y="19122"/>
                </a:lnTo>
                <a:lnTo>
                  <a:pt x="16971" y="18405"/>
                </a:lnTo>
                <a:lnTo>
                  <a:pt x="17031" y="18226"/>
                </a:lnTo>
                <a:lnTo>
                  <a:pt x="17031" y="18166"/>
                </a:lnTo>
                <a:close/>
                <a:moveTo>
                  <a:pt x="23365" y="22110"/>
                </a:moveTo>
                <a:lnTo>
                  <a:pt x="23245" y="22229"/>
                </a:lnTo>
                <a:lnTo>
                  <a:pt x="23245" y="22409"/>
                </a:lnTo>
                <a:lnTo>
                  <a:pt x="23245" y="22707"/>
                </a:lnTo>
                <a:lnTo>
                  <a:pt x="23245" y="22946"/>
                </a:lnTo>
                <a:lnTo>
                  <a:pt x="23305" y="23185"/>
                </a:lnTo>
                <a:lnTo>
                  <a:pt x="23425" y="23305"/>
                </a:lnTo>
                <a:lnTo>
                  <a:pt x="23544" y="23484"/>
                </a:lnTo>
                <a:lnTo>
                  <a:pt x="23783" y="23604"/>
                </a:lnTo>
                <a:lnTo>
                  <a:pt x="24261" y="23843"/>
                </a:lnTo>
                <a:lnTo>
                  <a:pt x="24560" y="23962"/>
                </a:lnTo>
                <a:lnTo>
                  <a:pt x="25098" y="23962"/>
                </a:lnTo>
                <a:lnTo>
                  <a:pt x="25337" y="23843"/>
                </a:lnTo>
                <a:lnTo>
                  <a:pt x="25516" y="23664"/>
                </a:lnTo>
                <a:lnTo>
                  <a:pt x="25695" y="23544"/>
                </a:lnTo>
                <a:lnTo>
                  <a:pt x="25755" y="23425"/>
                </a:lnTo>
                <a:lnTo>
                  <a:pt x="25695" y="23305"/>
                </a:lnTo>
                <a:lnTo>
                  <a:pt x="25636" y="23185"/>
                </a:lnTo>
                <a:lnTo>
                  <a:pt x="25516" y="23066"/>
                </a:lnTo>
                <a:lnTo>
                  <a:pt x="25217" y="22827"/>
                </a:lnTo>
                <a:lnTo>
                  <a:pt x="24321" y="22528"/>
                </a:lnTo>
                <a:lnTo>
                  <a:pt x="23962" y="22409"/>
                </a:lnTo>
                <a:lnTo>
                  <a:pt x="23723" y="22289"/>
                </a:lnTo>
                <a:lnTo>
                  <a:pt x="23484" y="22110"/>
                </a:lnTo>
                <a:close/>
                <a:moveTo>
                  <a:pt x="9024" y="23783"/>
                </a:moveTo>
                <a:lnTo>
                  <a:pt x="8486" y="24142"/>
                </a:lnTo>
                <a:lnTo>
                  <a:pt x="8068" y="24440"/>
                </a:lnTo>
                <a:lnTo>
                  <a:pt x="7709" y="24799"/>
                </a:lnTo>
                <a:lnTo>
                  <a:pt x="7410" y="25157"/>
                </a:lnTo>
                <a:lnTo>
                  <a:pt x="7291" y="25337"/>
                </a:lnTo>
                <a:lnTo>
                  <a:pt x="7291" y="25516"/>
                </a:lnTo>
                <a:lnTo>
                  <a:pt x="7291" y="25635"/>
                </a:lnTo>
                <a:lnTo>
                  <a:pt x="7350" y="25755"/>
                </a:lnTo>
                <a:lnTo>
                  <a:pt x="7470" y="25874"/>
                </a:lnTo>
                <a:lnTo>
                  <a:pt x="7709" y="25934"/>
                </a:lnTo>
                <a:lnTo>
                  <a:pt x="7888" y="25934"/>
                </a:lnTo>
                <a:lnTo>
                  <a:pt x="8068" y="25874"/>
                </a:lnTo>
                <a:lnTo>
                  <a:pt x="8247" y="25815"/>
                </a:lnTo>
                <a:lnTo>
                  <a:pt x="8426" y="25635"/>
                </a:lnTo>
                <a:lnTo>
                  <a:pt x="8725" y="25277"/>
                </a:lnTo>
                <a:lnTo>
                  <a:pt x="8964" y="24859"/>
                </a:lnTo>
                <a:lnTo>
                  <a:pt x="9083" y="24440"/>
                </a:lnTo>
                <a:lnTo>
                  <a:pt x="9203" y="24082"/>
                </a:lnTo>
                <a:lnTo>
                  <a:pt x="9143" y="23843"/>
                </a:lnTo>
                <a:lnTo>
                  <a:pt x="9143" y="23783"/>
                </a:lnTo>
                <a:close/>
                <a:moveTo>
                  <a:pt x="17330" y="27129"/>
                </a:moveTo>
                <a:lnTo>
                  <a:pt x="17210" y="27189"/>
                </a:lnTo>
                <a:lnTo>
                  <a:pt x="16852" y="27368"/>
                </a:lnTo>
                <a:lnTo>
                  <a:pt x="16553" y="27607"/>
                </a:lnTo>
                <a:lnTo>
                  <a:pt x="16314" y="27966"/>
                </a:lnTo>
                <a:lnTo>
                  <a:pt x="16134" y="28324"/>
                </a:lnTo>
                <a:lnTo>
                  <a:pt x="16075" y="28623"/>
                </a:lnTo>
                <a:lnTo>
                  <a:pt x="16075" y="28743"/>
                </a:lnTo>
                <a:lnTo>
                  <a:pt x="16134" y="28802"/>
                </a:lnTo>
                <a:lnTo>
                  <a:pt x="16314" y="28862"/>
                </a:lnTo>
                <a:lnTo>
                  <a:pt x="16493" y="28862"/>
                </a:lnTo>
                <a:lnTo>
                  <a:pt x="16672" y="28802"/>
                </a:lnTo>
                <a:lnTo>
                  <a:pt x="16911" y="28623"/>
                </a:lnTo>
                <a:lnTo>
                  <a:pt x="17150" y="28384"/>
                </a:lnTo>
                <a:lnTo>
                  <a:pt x="17389" y="28145"/>
                </a:lnTo>
                <a:lnTo>
                  <a:pt x="17569" y="27846"/>
                </a:lnTo>
                <a:lnTo>
                  <a:pt x="17688" y="27607"/>
                </a:lnTo>
                <a:lnTo>
                  <a:pt x="17688" y="27428"/>
                </a:lnTo>
                <a:lnTo>
                  <a:pt x="17688" y="27368"/>
                </a:lnTo>
                <a:lnTo>
                  <a:pt x="17628" y="27249"/>
                </a:lnTo>
                <a:lnTo>
                  <a:pt x="17509" y="27189"/>
                </a:lnTo>
                <a:lnTo>
                  <a:pt x="17330" y="27129"/>
                </a:lnTo>
                <a:close/>
                <a:moveTo>
                  <a:pt x="27548" y="27548"/>
                </a:moveTo>
                <a:lnTo>
                  <a:pt x="27368" y="27607"/>
                </a:lnTo>
                <a:lnTo>
                  <a:pt x="27249" y="27727"/>
                </a:lnTo>
                <a:lnTo>
                  <a:pt x="27189" y="27906"/>
                </a:lnTo>
                <a:lnTo>
                  <a:pt x="27189" y="28026"/>
                </a:lnTo>
                <a:lnTo>
                  <a:pt x="27189" y="28205"/>
                </a:lnTo>
                <a:lnTo>
                  <a:pt x="27309" y="28563"/>
                </a:lnTo>
                <a:lnTo>
                  <a:pt x="27607" y="28922"/>
                </a:lnTo>
                <a:lnTo>
                  <a:pt x="27787" y="29041"/>
                </a:lnTo>
                <a:lnTo>
                  <a:pt x="28026" y="29161"/>
                </a:lnTo>
                <a:lnTo>
                  <a:pt x="28205" y="29221"/>
                </a:lnTo>
                <a:lnTo>
                  <a:pt x="28444" y="29281"/>
                </a:lnTo>
                <a:lnTo>
                  <a:pt x="28683" y="29221"/>
                </a:lnTo>
                <a:lnTo>
                  <a:pt x="28922" y="29161"/>
                </a:lnTo>
                <a:lnTo>
                  <a:pt x="29101" y="29041"/>
                </a:lnTo>
                <a:lnTo>
                  <a:pt x="29221" y="28922"/>
                </a:lnTo>
                <a:lnTo>
                  <a:pt x="29281" y="28802"/>
                </a:lnTo>
                <a:lnTo>
                  <a:pt x="29281" y="28683"/>
                </a:lnTo>
                <a:lnTo>
                  <a:pt x="29161" y="28384"/>
                </a:lnTo>
                <a:lnTo>
                  <a:pt x="28982" y="28145"/>
                </a:lnTo>
                <a:lnTo>
                  <a:pt x="28803" y="28145"/>
                </a:lnTo>
                <a:lnTo>
                  <a:pt x="28325" y="27906"/>
                </a:lnTo>
                <a:lnTo>
                  <a:pt x="27847" y="27667"/>
                </a:lnTo>
                <a:lnTo>
                  <a:pt x="27727" y="27548"/>
                </a:lnTo>
                <a:close/>
                <a:moveTo>
                  <a:pt x="23058" y="974"/>
                </a:moveTo>
                <a:lnTo>
                  <a:pt x="23126" y="1196"/>
                </a:lnTo>
                <a:lnTo>
                  <a:pt x="23544" y="2211"/>
                </a:lnTo>
                <a:lnTo>
                  <a:pt x="24082" y="3347"/>
                </a:lnTo>
                <a:lnTo>
                  <a:pt x="25217" y="5558"/>
                </a:lnTo>
                <a:lnTo>
                  <a:pt x="25875" y="6932"/>
                </a:lnTo>
                <a:lnTo>
                  <a:pt x="27368" y="10697"/>
                </a:lnTo>
                <a:lnTo>
                  <a:pt x="28803" y="14521"/>
                </a:lnTo>
                <a:lnTo>
                  <a:pt x="30177" y="18345"/>
                </a:lnTo>
                <a:lnTo>
                  <a:pt x="30834" y="20257"/>
                </a:lnTo>
                <a:lnTo>
                  <a:pt x="31372" y="22229"/>
                </a:lnTo>
                <a:lnTo>
                  <a:pt x="31850" y="24440"/>
                </a:lnTo>
                <a:lnTo>
                  <a:pt x="32268" y="26651"/>
                </a:lnTo>
                <a:lnTo>
                  <a:pt x="32567" y="28504"/>
                </a:lnTo>
                <a:lnTo>
                  <a:pt x="32627" y="29101"/>
                </a:lnTo>
                <a:lnTo>
                  <a:pt x="32627" y="29340"/>
                </a:lnTo>
                <a:lnTo>
                  <a:pt x="32627" y="29460"/>
                </a:lnTo>
                <a:lnTo>
                  <a:pt x="32507" y="29639"/>
                </a:lnTo>
                <a:lnTo>
                  <a:pt x="32388" y="29759"/>
                </a:lnTo>
                <a:lnTo>
                  <a:pt x="31970" y="30117"/>
                </a:lnTo>
                <a:lnTo>
                  <a:pt x="31312" y="30535"/>
                </a:lnTo>
                <a:lnTo>
                  <a:pt x="30655" y="30954"/>
                </a:lnTo>
                <a:lnTo>
                  <a:pt x="29878" y="31252"/>
                </a:lnTo>
                <a:lnTo>
                  <a:pt x="29101" y="31432"/>
                </a:lnTo>
                <a:lnTo>
                  <a:pt x="28265" y="31611"/>
                </a:lnTo>
                <a:lnTo>
                  <a:pt x="27428" y="31730"/>
                </a:lnTo>
                <a:lnTo>
                  <a:pt x="26532" y="31790"/>
                </a:lnTo>
                <a:lnTo>
                  <a:pt x="25695" y="31850"/>
                </a:lnTo>
                <a:lnTo>
                  <a:pt x="23903" y="31790"/>
                </a:lnTo>
                <a:lnTo>
                  <a:pt x="22170" y="31611"/>
                </a:lnTo>
                <a:lnTo>
                  <a:pt x="19003" y="31252"/>
                </a:lnTo>
                <a:lnTo>
                  <a:pt x="16971" y="30954"/>
                </a:lnTo>
                <a:lnTo>
                  <a:pt x="14999" y="30655"/>
                </a:lnTo>
                <a:lnTo>
                  <a:pt x="13027" y="30237"/>
                </a:lnTo>
                <a:lnTo>
                  <a:pt x="11055" y="29759"/>
                </a:lnTo>
                <a:lnTo>
                  <a:pt x="10099" y="29460"/>
                </a:lnTo>
                <a:lnTo>
                  <a:pt x="9143" y="29161"/>
                </a:lnTo>
                <a:lnTo>
                  <a:pt x="7291" y="28384"/>
                </a:lnTo>
                <a:lnTo>
                  <a:pt x="6335" y="28026"/>
                </a:lnTo>
                <a:lnTo>
                  <a:pt x="5438" y="27727"/>
                </a:lnTo>
                <a:lnTo>
                  <a:pt x="4482" y="27428"/>
                </a:lnTo>
                <a:lnTo>
                  <a:pt x="3526" y="27249"/>
                </a:lnTo>
                <a:lnTo>
                  <a:pt x="8605" y="20616"/>
                </a:lnTo>
                <a:lnTo>
                  <a:pt x="13685" y="13983"/>
                </a:lnTo>
                <a:lnTo>
                  <a:pt x="15597" y="11473"/>
                </a:lnTo>
                <a:lnTo>
                  <a:pt x="18883" y="7171"/>
                </a:lnTo>
                <a:lnTo>
                  <a:pt x="20556" y="4900"/>
                </a:lnTo>
                <a:lnTo>
                  <a:pt x="21931" y="2928"/>
                </a:lnTo>
                <a:lnTo>
                  <a:pt x="22409" y="2152"/>
                </a:lnTo>
                <a:lnTo>
                  <a:pt x="22827" y="1494"/>
                </a:lnTo>
                <a:lnTo>
                  <a:pt x="23006" y="1076"/>
                </a:lnTo>
                <a:lnTo>
                  <a:pt x="23058" y="974"/>
                </a:lnTo>
                <a:close/>
                <a:moveTo>
                  <a:pt x="3168" y="27727"/>
                </a:moveTo>
                <a:lnTo>
                  <a:pt x="3825" y="28324"/>
                </a:lnTo>
                <a:lnTo>
                  <a:pt x="4602" y="28802"/>
                </a:lnTo>
                <a:lnTo>
                  <a:pt x="5438" y="29161"/>
                </a:lnTo>
                <a:lnTo>
                  <a:pt x="6335" y="29520"/>
                </a:lnTo>
                <a:lnTo>
                  <a:pt x="7291" y="29878"/>
                </a:lnTo>
                <a:lnTo>
                  <a:pt x="8187" y="30117"/>
                </a:lnTo>
                <a:lnTo>
                  <a:pt x="9920" y="30595"/>
                </a:lnTo>
                <a:lnTo>
                  <a:pt x="12071" y="31193"/>
                </a:lnTo>
                <a:lnTo>
                  <a:pt x="14222" y="31671"/>
                </a:lnTo>
                <a:lnTo>
                  <a:pt x="16373" y="32029"/>
                </a:lnTo>
                <a:lnTo>
                  <a:pt x="18584" y="32328"/>
                </a:lnTo>
                <a:lnTo>
                  <a:pt x="20377" y="32567"/>
                </a:lnTo>
                <a:lnTo>
                  <a:pt x="22230" y="32746"/>
                </a:lnTo>
                <a:lnTo>
                  <a:pt x="24082" y="32806"/>
                </a:lnTo>
                <a:lnTo>
                  <a:pt x="25934" y="32806"/>
                </a:lnTo>
                <a:lnTo>
                  <a:pt x="26831" y="32746"/>
                </a:lnTo>
                <a:lnTo>
                  <a:pt x="27787" y="32627"/>
                </a:lnTo>
                <a:lnTo>
                  <a:pt x="28683" y="32507"/>
                </a:lnTo>
                <a:lnTo>
                  <a:pt x="29579" y="32268"/>
                </a:lnTo>
                <a:lnTo>
                  <a:pt x="30416" y="32029"/>
                </a:lnTo>
                <a:lnTo>
                  <a:pt x="31253" y="31671"/>
                </a:lnTo>
                <a:lnTo>
                  <a:pt x="32089" y="31312"/>
                </a:lnTo>
                <a:lnTo>
                  <a:pt x="32866" y="30834"/>
                </a:lnTo>
                <a:lnTo>
                  <a:pt x="33045" y="32029"/>
                </a:lnTo>
                <a:lnTo>
                  <a:pt x="33165" y="32388"/>
                </a:lnTo>
                <a:lnTo>
                  <a:pt x="33165" y="32567"/>
                </a:lnTo>
                <a:lnTo>
                  <a:pt x="33105" y="32627"/>
                </a:lnTo>
                <a:lnTo>
                  <a:pt x="32985" y="32746"/>
                </a:lnTo>
                <a:lnTo>
                  <a:pt x="32866" y="32806"/>
                </a:lnTo>
                <a:lnTo>
                  <a:pt x="32448" y="32806"/>
                </a:lnTo>
                <a:lnTo>
                  <a:pt x="32209" y="32985"/>
                </a:lnTo>
                <a:lnTo>
                  <a:pt x="31850" y="33105"/>
                </a:lnTo>
                <a:lnTo>
                  <a:pt x="31133" y="33284"/>
                </a:lnTo>
                <a:lnTo>
                  <a:pt x="29759" y="33583"/>
                </a:lnTo>
                <a:lnTo>
                  <a:pt x="28026" y="33762"/>
                </a:lnTo>
                <a:lnTo>
                  <a:pt x="26233" y="33882"/>
                </a:lnTo>
                <a:lnTo>
                  <a:pt x="24500" y="33882"/>
                </a:lnTo>
                <a:lnTo>
                  <a:pt x="22708" y="33762"/>
                </a:lnTo>
                <a:lnTo>
                  <a:pt x="20915" y="33643"/>
                </a:lnTo>
                <a:lnTo>
                  <a:pt x="19182" y="33463"/>
                </a:lnTo>
                <a:lnTo>
                  <a:pt x="15716" y="33045"/>
                </a:lnTo>
                <a:lnTo>
                  <a:pt x="13924" y="32746"/>
                </a:lnTo>
                <a:lnTo>
                  <a:pt x="12191" y="32388"/>
                </a:lnTo>
                <a:lnTo>
                  <a:pt x="10517" y="31969"/>
                </a:lnTo>
                <a:lnTo>
                  <a:pt x="8844" y="31432"/>
                </a:lnTo>
                <a:lnTo>
                  <a:pt x="7231" y="30834"/>
                </a:lnTo>
                <a:lnTo>
                  <a:pt x="5618" y="30237"/>
                </a:lnTo>
                <a:lnTo>
                  <a:pt x="2331" y="28802"/>
                </a:lnTo>
                <a:lnTo>
                  <a:pt x="3168" y="27727"/>
                </a:lnTo>
                <a:close/>
                <a:moveTo>
                  <a:pt x="22887" y="0"/>
                </a:moveTo>
                <a:lnTo>
                  <a:pt x="22887" y="60"/>
                </a:lnTo>
                <a:lnTo>
                  <a:pt x="22827" y="180"/>
                </a:lnTo>
                <a:lnTo>
                  <a:pt x="22887" y="419"/>
                </a:lnTo>
                <a:lnTo>
                  <a:pt x="23030" y="885"/>
                </a:lnTo>
                <a:lnTo>
                  <a:pt x="23006" y="837"/>
                </a:lnTo>
                <a:lnTo>
                  <a:pt x="22827" y="1016"/>
                </a:lnTo>
                <a:lnTo>
                  <a:pt x="22349" y="1554"/>
                </a:lnTo>
                <a:lnTo>
                  <a:pt x="20676" y="3646"/>
                </a:lnTo>
                <a:lnTo>
                  <a:pt x="15597" y="10039"/>
                </a:lnTo>
                <a:lnTo>
                  <a:pt x="10278" y="16851"/>
                </a:lnTo>
                <a:lnTo>
                  <a:pt x="7291" y="20676"/>
                </a:lnTo>
                <a:lnTo>
                  <a:pt x="3526" y="25635"/>
                </a:lnTo>
                <a:lnTo>
                  <a:pt x="2690" y="26711"/>
                </a:lnTo>
                <a:lnTo>
                  <a:pt x="1435" y="28145"/>
                </a:lnTo>
                <a:lnTo>
                  <a:pt x="837" y="28922"/>
                </a:lnTo>
                <a:lnTo>
                  <a:pt x="359" y="29639"/>
                </a:lnTo>
                <a:lnTo>
                  <a:pt x="180" y="29998"/>
                </a:lnTo>
                <a:lnTo>
                  <a:pt x="60" y="30296"/>
                </a:lnTo>
                <a:lnTo>
                  <a:pt x="1" y="30595"/>
                </a:lnTo>
                <a:lnTo>
                  <a:pt x="1" y="30834"/>
                </a:lnTo>
                <a:lnTo>
                  <a:pt x="60" y="31013"/>
                </a:lnTo>
                <a:lnTo>
                  <a:pt x="180" y="31252"/>
                </a:lnTo>
                <a:lnTo>
                  <a:pt x="538" y="31671"/>
                </a:lnTo>
                <a:lnTo>
                  <a:pt x="1016" y="32089"/>
                </a:lnTo>
                <a:lnTo>
                  <a:pt x="1554" y="32507"/>
                </a:lnTo>
                <a:lnTo>
                  <a:pt x="2749" y="33284"/>
                </a:lnTo>
                <a:lnTo>
                  <a:pt x="3646" y="33822"/>
                </a:lnTo>
                <a:lnTo>
                  <a:pt x="4721" y="34479"/>
                </a:lnTo>
                <a:lnTo>
                  <a:pt x="5797" y="35077"/>
                </a:lnTo>
                <a:lnTo>
                  <a:pt x="6932" y="35615"/>
                </a:lnTo>
                <a:lnTo>
                  <a:pt x="8127" y="36093"/>
                </a:lnTo>
                <a:lnTo>
                  <a:pt x="9322" y="36511"/>
                </a:lnTo>
                <a:lnTo>
                  <a:pt x="10517" y="36869"/>
                </a:lnTo>
                <a:lnTo>
                  <a:pt x="11713" y="37168"/>
                </a:lnTo>
                <a:lnTo>
                  <a:pt x="12908" y="37467"/>
                </a:lnTo>
                <a:lnTo>
                  <a:pt x="14163" y="37706"/>
                </a:lnTo>
                <a:lnTo>
                  <a:pt x="15358" y="37885"/>
                </a:lnTo>
                <a:lnTo>
                  <a:pt x="16613" y="38005"/>
                </a:lnTo>
                <a:lnTo>
                  <a:pt x="17867" y="38124"/>
                </a:lnTo>
                <a:lnTo>
                  <a:pt x="20377" y="38244"/>
                </a:lnTo>
                <a:lnTo>
                  <a:pt x="22887" y="38184"/>
                </a:lnTo>
                <a:lnTo>
                  <a:pt x="25397" y="38124"/>
                </a:lnTo>
                <a:lnTo>
                  <a:pt x="27906" y="37945"/>
                </a:lnTo>
                <a:lnTo>
                  <a:pt x="30296" y="37945"/>
                </a:lnTo>
                <a:lnTo>
                  <a:pt x="30954" y="37885"/>
                </a:lnTo>
                <a:lnTo>
                  <a:pt x="31551" y="37826"/>
                </a:lnTo>
                <a:lnTo>
                  <a:pt x="32089" y="37706"/>
                </a:lnTo>
                <a:lnTo>
                  <a:pt x="32627" y="37586"/>
                </a:lnTo>
                <a:lnTo>
                  <a:pt x="32926" y="37467"/>
                </a:lnTo>
                <a:lnTo>
                  <a:pt x="33224" y="37288"/>
                </a:lnTo>
                <a:lnTo>
                  <a:pt x="33344" y="37228"/>
                </a:lnTo>
                <a:lnTo>
                  <a:pt x="33344" y="37049"/>
                </a:lnTo>
                <a:lnTo>
                  <a:pt x="33344" y="36929"/>
                </a:lnTo>
                <a:lnTo>
                  <a:pt x="33224" y="36690"/>
                </a:lnTo>
                <a:lnTo>
                  <a:pt x="33105" y="36571"/>
                </a:lnTo>
                <a:lnTo>
                  <a:pt x="32866" y="36511"/>
                </a:lnTo>
                <a:lnTo>
                  <a:pt x="32567" y="36451"/>
                </a:lnTo>
                <a:lnTo>
                  <a:pt x="32209" y="36511"/>
                </a:lnTo>
                <a:lnTo>
                  <a:pt x="31073" y="36630"/>
                </a:lnTo>
                <a:lnTo>
                  <a:pt x="28564" y="36869"/>
                </a:lnTo>
                <a:lnTo>
                  <a:pt x="25994" y="37049"/>
                </a:lnTo>
                <a:lnTo>
                  <a:pt x="23484" y="37168"/>
                </a:lnTo>
                <a:lnTo>
                  <a:pt x="20915" y="37168"/>
                </a:lnTo>
                <a:lnTo>
                  <a:pt x="19481" y="37108"/>
                </a:lnTo>
                <a:lnTo>
                  <a:pt x="18106" y="37049"/>
                </a:lnTo>
                <a:lnTo>
                  <a:pt x="16672" y="36929"/>
                </a:lnTo>
                <a:lnTo>
                  <a:pt x="15238" y="36750"/>
                </a:lnTo>
                <a:lnTo>
                  <a:pt x="13864" y="36571"/>
                </a:lnTo>
                <a:lnTo>
                  <a:pt x="12489" y="36272"/>
                </a:lnTo>
                <a:lnTo>
                  <a:pt x="11115" y="35913"/>
                </a:lnTo>
                <a:lnTo>
                  <a:pt x="9741" y="35555"/>
                </a:lnTo>
                <a:lnTo>
                  <a:pt x="8486" y="35077"/>
                </a:lnTo>
                <a:lnTo>
                  <a:pt x="7291" y="34599"/>
                </a:lnTo>
                <a:lnTo>
                  <a:pt x="6096" y="34061"/>
                </a:lnTo>
                <a:lnTo>
                  <a:pt x="4900" y="33404"/>
                </a:lnTo>
                <a:lnTo>
                  <a:pt x="3646" y="32567"/>
                </a:lnTo>
                <a:lnTo>
                  <a:pt x="2451" y="31730"/>
                </a:lnTo>
                <a:lnTo>
                  <a:pt x="1913" y="31312"/>
                </a:lnTo>
                <a:lnTo>
                  <a:pt x="1674" y="31133"/>
                </a:lnTo>
                <a:lnTo>
                  <a:pt x="1494" y="30954"/>
                </a:lnTo>
                <a:lnTo>
                  <a:pt x="1255" y="30476"/>
                </a:lnTo>
                <a:lnTo>
                  <a:pt x="1255" y="30296"/>
                </a:lnTo>
                <a:lnTo>
                  <a:pt x="1315" y="30177"/>
                </a:lnTo>
                <a:lnTo>
                  <a:pt x="1554" y="29818"/>
                </a:lnTo>
                <a:lnTo>
                  <a:pt x="1972" y="29281"/>
                </a:lnTo>
                <a:lnTo>
                  <a:pt x="2749" y="29878"/>
                </a:lnTo>
                <a:lnTo>
                  <a:pt x="3586" y="30416"/>
                </a:lnTo>
                <a:lnTo>
                  <a:pt x="4422" y="30954"/>
                </a:lnTo>
                <a:lnTo>
                  <a:pt x="5259" y="31372"/>
                </a:lnTo>
                <a:lnTo>
                  <a:pt x="6155" y="31790"/>
                </a:lnTo>
                <a:lnTo>
                  <a:pt x="7052" y="32149"/>
                </a:lnTo>
                <a:lnTo>
                  <a:pt x="8008" y="32448"/>
                </a:lnTo>
                <a:lnTo>
                  <a:pt x="8904" y="32746"/>
                </a:lnTo>
                <a:lnTo>
                  <a:pt x="10816" y="33224"/>
                </a:lnTo>
                <a:lnTo>
                  <a:pt x="12788" y="33643"/>
                </a:lnTo>
                <a:lnTo>
                  <a:pt x="14700" y="33941"/>
                </a:lnTo>
                <a:lnTo>
                  <a:pt x="16672" y="34121"/>
                </a:lnTo>
                <a:lnTo>
                  <a:pt x="20676" y="34599"/>
                </a:lnTo>
                <a:lnTo>
                  <a:pt x="22887" y="34838"/>
                </a:lnTo>
                <a:lnTo>
                  <a:pt x="25098" y="34957"/>
                </a:lnTo>
                <a:lnTo>
                  <a:pt x="27249" y="34957"/>
                </a:lnTo>
                <a:lnTo>
                  <a:pt x="28325" y="34838"/>
                </a:lnTo>
                <a:lnTo>
                  <a:pt x="29400" y="34718"/>
                </a:lnTo>
                <a:lnTo>
                  <a:pt x="30416" y="34479"/>
                </a:lnTo>
                <a:lnTo>
                  <a:pt x="31372" y="34240"/>
                </a:lnTo>
                <a:lnTo>
                  <a:pt x="32328" y="33882"/>
                </a:lnTo>
                <a:lnTo>
                  <a:pt x="33224" y="33404"/>
                </a:lnTo>
                <a:lnTo>
                  <a:pt x="33284" y="34300"/>
                </a:lnTo>
                <a:lnTo>
                  <a:pt x="33344" y="35435"/>
                </a:lnTo>
                <a:lnTo>
                  <a:pt x="33404" y="36033"/>
                </a:lnTo>
                <a:lnTo>
                  <a:pt x="33523" y="36571"/>
                </a:lnTo>
                <a:lnTo>
                  <a:pt x="33643" y="37049"/>
                </a:lnTo>
                <a:lnTo>
                  <a:pt x="33762" y="37347"/>
                </a:lnTo>
                <a:lnTo>
                  <a:pt x="34061" y="37586"/>
                </a:lnTo>
                <a:lnTo>
                  <a:pt x="34240" y="37646"/>
                </a:lnTo>
                <a:lnTo>
                  <a:pt x="34420" y="37706"/>
                </a:lnTo>
                <a:lnTo>
                  <a:pt x="34599" y="37706"/>
                </a:lnTo>
                <a:lnTo>
                  <a:pt x="34718" y="37646"/>
                </a:lnTo>
                <a:lnTo>
                  <a:pt x="34778" y="37467"/>
                </a:lnTo>
                <a:lnTo>
                  <a:pt x="34778" y="37228"/>
                </a:lnTo>
                <a:lnTo>
                  <a:pt x="34001" y="31730"/>
                </a:lnTo>
                <a:lnTo>
                  <a:pt x="33822" y="30535"/>
                </a:lnTo>
                <a:lnTo>
                  <a:pt x="33762" y="30296"/>
                </a:lnTo>
                <a:lnTo>
                  <a:pt x="33822" y="30117"/>
                </a:lnTo>
                <a:lnTo>
                  <a:pt x="33882" y="29998"/>
                </a:lnTo>
                <a:lnTo>
                  <a:pt x="34121" y="29878"/>
                </a:lnTo>
                <a:lnTo>
                  <a:pt x="34181" y="29579"/>
                </a:lnTo>
                <a:lnTo>
                  <a:pt x="34181" y="29101"/>
                </a:lnTo>
                <a:lnTo>
                  <a:pt x="34121" y="28922"/>
                </a:lnTo>
                <a:lnTo>
                  <a:pt x="34061" y="28802"/>
                </a:lnTo>
                <a:lnTo>
                  <a:pt x="34001" y="28743"/>
                </a:lnTo>
                <a:lnTo>
                  <a:pt x="33882" y="28743"/>
                </a:lnTo>
                <a:lnTo>
                  <a:pt x="33643" y="28922"/>
                </a:lnTo>
                <a:lnTo>
                  <a:pt x="33284" y="26831"/>
                </a:lnTo>
                <a:lnTo>
                  <a:pt x="32866" y="24799"/>
                </a:lnTo>
                <a:lnTo>
                  <a:pt x="32448" y="22767"/>
                </a:lnTo>
                <a:lnTo>
                  <a:pt x="31910" y="20795"/>
                </a:lnTo>
                <a:lnTo>
                  <a:pt x="31312" y="18823"/>
                </a:lnTo>
                <a:lnTo>
                  <a:pt x="30715" y="16851"/>
                </a:lnTo>
                <a:lnTo>
                  <a:pt x="29998" y="14880"/>
                </a:lnTo>
                <a:lnTo>
                  <a:pt x="29281" y="12908"/>
                </a:lnTo>
                <a:lnTo>
                  <a:pt x="27787" y="9143"/>
                </a:lnTo>
                <a:lnTo>
                  <a:pt x="26353" y="5378"/>
                </a:lnTo>
                <a:lnTo>
                  <a:pt x="25755" y="4243"/>
                </a:lnTo>
                <a:lnTo>
                  <a:pt x="24739" y="2331"/>
                </a:lnTo>
                <a:lnTo>
                  <a:pt x="24142" y="1375"/>
                </a:lnTo>
                <a:lnTo>
                  <a:pt x="23604" y="538"/>
                </a:lnTo>
                <a:lnTo>
                  <a:pt x="23365" y="299"/>
                </a:lnTo>
                <a:lnTo>
                  <a:pt x="23126" y="60"/>
                </a:lnTo>
                <a:lnTo>
                  <a:pt x="23006"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rot="5503490">
            <a:off x="6926605" y="4268854"/>
            <a:ext cx="979970" cy="879830"/>
          </a:xfrm>
          <a:custGeom>
            <a:avLst/>
            <a:gdLst/>
            <a:ahLst/>
            <a:cxnLst/>
            <a:rect l="l" t="t" r="r" b="b"/>
            <a:pathLst>
              <a:path w="43861" h="39379" extrusionOk="0">
                <a:moveTo>
                  <a:pt x="39917" y="2092"/>
                </a:moveTo>
                <a:lnTo>
                  <a:pt x="40216" y="2331"/>
                </a:lnTo>
                <a:lnTo>
                  <a:pt x="40514" y="2510"/>
                </a:lnTo>
                <a:lnTo>
                  <a:pt x="40873" y="2689"/>
                </a:lnTo>
                <a:lnTo>
                  <a:pt x="41232" y="2809"/>
                </a:lnTo>
                <a:lnTo>
                  <a:pt x="41949" y="2988"/>
                </a:lnTo>
                <a:lnTo>
                  <a:pt x="42725" y="3048"/>
                </a:lnTo>
                <a:lnTo>
                  <a:pt x="42666" y="3586"/>
                </a:lnTo>
                <a:lnTo>
                  <a:pt x="42486" y="4064"/>
                </a:lnTo>
                <a:lnTo>
                  <a:pt x="42188" y="5080"/>
                </a:lnTo>
                <a:lnTo>
                  <a:pt x="41949" y="4960"/>
                </a:lnTo>
                <a:lnTo>
                  <a:pt x="41769" y="4900"/>
                </a:lnTo>
                <a:lnTo>
                  <a:pt x="41650" y="4960"/>
                </a:lnTo>
                <a:lnTo>
                  <a:pt x="41530" y="5080"/>
                </a:lnTo>
                <a:lnTo>
                  <a:pt x="41411" y="5259"/>
                </a:lnTo>
                <a:lnTo>
                  <a:pt x="41351" y="5498"/>
                </a:lnTo>
                <a:lnTo>
                  <a:pt x="41291" y="6036"/>
                </a:lnTo>
                <a:lnTo>
                  <a:pt x="41232" y="6633"/>
                </a:lnTo>
                <a:lnTo>
                  <a:pt x="41232" y="7231"/>
                </a:lnTo>
                <a:lnTo>
                  <a:pt x="41291" y="7888"/>
                </a:lnTo>
                <a:lnTo>
                  <a:pt x="41351" y="10099"/>
                </a:lnTo>
                <a:lnTo>
                  <a:pt x="41411" y="12370"/>
                </a:lnTo>
                <a:lnTo>
                  <a:pt x="41351" y="14760"/>
                </a:lnTo>
                <a:lnTo>
                  <a:pt x="41291" y="15955"/>
                </a:lnTo>
                <a:lnTo>
                  <a:pt x="41172" y="17150"/>
                </a:lnTo>
                <a:lnTo>
                  <a:pt x="41052" y="18345"/>
                </a:lnTo>
                <a:lnTo>
                  <a:pt x="40873" y="19540"/>
                </a:lnTo>
                <a:lnTo>
                  <a:pt x="40634" y="20735"/>
                </a:lnTo>
                <a:lnTo>
                  <a:pt x="40335" y="21871"/>
                </a:lnTo>
                <a:lnTo>
                  <a:pt x="40036" y="22887"/>
                </a:lnTo>
                <a:lnTo>
                  <a:pt x="39738" y="23843"/>
                </a:lnTo>
                <a:lnTo>
                  <a:pt x="39319" y="24739"/>
                </a:lnTo>
                <a:lnTo>
                  <a:pt x="38901" y="25695"/>
                </a:lnTo>
                <a:lnTo>
                  <a:pt x="38423" y="26591"/>
                </a:lnTo>
                <a:lnTo>
                  <a:pt x="37945" y="27488"/>
                </a:lnTo>
                <a:lnTo>
                  <a:pt x="37407" y="28324"/>
                </a:lnTo>
                <a:lnTo>
                  <a:pt x="36810" y="29161"/>
                </a:lnTo>
                <a:lnTo>
                  <a:pt x="36152" y="29938"/>
                </a:lnTo>
                <a:lnTo>
                  <a:pt x="35495" y="30715"/>
                </a:lnTo>
                <a:lnTo>
                  <a:pt x="34838" y="31432"/>
                </a:lnTo>
                <a:lnTo>
                  <a:pt x="34061" y="32149"/>
                </a:lnTo>
                <a:lnTo>
                  <a:pt x="33344" y="32806"/>
                </a:lnTo>
                <a:lnTo>
                  <a:pt x="32507" y="33403"/>
                </a:lnTo>
                <a:lnTo>
                  <a:pt x="31671" y="34001"/>
                </a:lnTo>
                <a:lnTo>
                  <a:pt x="30834" y="34599"/>
                </a:lnTo>
                <a:lnTo>
                  <a:pt x="29878" y="35136"/>
                </a:lnTo>
                <a:lnTo>
                  <a:pt x="28862" y="35674"/>
                </a:lnTo>
                <a:lnTo>
                  <a:pt x="27846" y="36152"/>
                </a:lnTo>
                <a:lnTo>
                  <a:pt x="26830" y="36571"/>
                </a:lnTo>
                <a:lnTo>
                  <a:pt x="25815" y="36929"/>
                </a:lnTo>
                <a:lnTo>
                  <a:pt x="24739" y="37228"/>
                </a:lnTo>
                <a:lnTo>
                  <a:pt x="23663" y="37527"/>
                </a:lnTo>
                <a:lnTo>
                  <a:pt x="22528" y="37706"/>
                </a:lnTo>
                <a:lnTo>
                  <a:pt x="21453" y="37885"/>
                </a:lnTo>
                <a:lnTo>
                  <a:pt x="20317" y="38005"/>
                </a:lnTo>
                <a:lnTo>
                  <a:pt x="19242" y="38064"/>
                </a:lnTo>
                <a:lnTo>
                  <a:pt x="18106" y="38064"/>
                </a:lnTo>
                <a:lnTo>
                  <a:pt x="17031" y="38005"/>
                </a:lnTo>
                <a:lnTo>
                  <a:pt x="15895" y="37945"/>
                </a:lnTo>
                <a:lnTo>
                  <a:pt x="14760" y="37766"/>
                </a:lnTo>
                <a:lnTo>
                  <a:pt x="13684" y="37586"/>
                </a:lnTo>
                <a:lnTo>
                  <a:pt x="12668" y="37347"/>
                </a:lnTo>
                <a:lnTo>
                  <a:pt x="11712" y="37108"/>
                </a:lnTo>
                <a:lnTo>
                  <a:pt x="9740" y="36511"/>
                </a:lnTo>
                <a:lnTo>
                  <a:pt x="7828" y="35794"/>
                </a:lnTo>
                <a:lnTo>
                  <a:pt x="5976" y="34957"/>
                </a:lnTo>
                <a:lnTo>
                  <a:pt x="4542" y="34240"/>
                </a:lnTo>
                <a:lnTo>
                  <a:pt x="3884" y="33822"/>
                </a:lnTo>
                <a:lnTo>
                  <a:pt x="3167" y="33344"/>
                </a:lnTo>
                <a:lnTo>
                  <a:pt x="2570" y="32866"/>
                </a:lnTo>
                <a:lnTo>
                  <a:pt x="2032" y="32268"/>
                </a:lnTo>
                <a:lnTo>
                  <a:pt x="1793" y="31969"/>
                </a:lnTo>
                <a:lnTo>
                  <a:pt x="1614" y="31611"/>
                </a:lnTo>
                <a:lnTo>
                  <a:pt x="1434" y="31252"/>
                </a:lnTo>
                <a:lnTo>
                  <a:pt x="1315" y="30894"/>
                </a:lnTo>
                <a:lnTo>
                  <a:pt x="1554" y="31013"/>
                </a:lnTo>
                <a:lnTo>
                  <a:pt x="1733" y="31073"/>
                </a:lnTo>
                <a:lnTo>
                  <a:pt x="1913" y="31013"/>
                </a:lnTo>
                <a:lnTo>
                  <a:pt x="2032" y="30894"/>
                </a:lnTo>
                <a:lnTo>
                  <a:pt x="2271" y="30535"/>
                </a:lnTo>
                <a:lnTo>
                  <a:pt x="2450" y="30177"/>
                </a:lnTo>
                <a:lnTo>
                  <a:pt x="2869" y="30655"/>
                </a:lnTo>
                <a:lnTo>
                  <a:pt x="3406" y="31133"/>
                </a:lnTo>
                <a:lnTo>
                  <a:pt x="3944" y="31551"/>
                </a:lnTo>
                <a:lnTo>
                  <a:pt x="4542" y="31910"/>
                </a:lnTo>
                <a:lnTo>
                  <a:pt x="5199" y="32268"/>
                </a:lnTo>
                <a:lnTo>
                  <a:pt x="5856" y="32567"/>
                </a:lnTo>
                <a:lnTo>
                  <a:pt x="7231" y="33105"/>
                </a:lnTo>
                <a:lnTo>
                  <a:pt x="8665" y="33583"/>
                </a:lnTo>
                <a:lnTo>
                  <a:pt x="10099" y="33882"/>
                </a:lnTo>
                <a:lnTo>
                  <a:pt x="11533" y="34180"/>
                </a:lnTo>
                <a:lnTo>
                  <a:pt x="12788" y="34360"/>
                </a:lnTo>
                <a:lnTo>
                  <a:pt x="14342" y="34539"/>
                </a:lnTo>
                <a:lnTo>
                  <a:pt x="15836" y="34599"/>
                </a:lnTo>
                <a:lnTo>
                  <a:pt x="17389" y="34599"/>
                </a:lnTo>
                <a:lnTo>
                  <a:pt x="18943" y="34479"/>
                </a:lnTo>
                <a:lnTo>
                  <a:pt x="20437" y="34240"/>
                </a:lnTo>
                <a:lnTo>
                  <a:pt x="21931" y="33941"/>
                </a:lnTo>
                <a:lnTo>
                  <a:pt x="23424" y="33523"/>
                </a:lnTo>
                <a:lnTo>
                  <a:pt x="24859" y="33045"/>
                </a:lnTo>
                <a:lnTo>
                  <a:pt x="26054" y="32567"/>
                </a:lnTo>
                <a:lnTo>
                  <a:pt x="27249" y="32029"/>
                </a:lnTo>
                <a:lnTo>
                  <a:pt x="28324" y="31432"/>
                </a:lnTo>
                <a:lnTo>
                  <a:pt x="29400" y="30774"/>
                </a:lnTo>
                <a:lnTo>
                  <a:pt x="30476" y="30057"/>
                </a:lnTo>
                <a:lnTo>
                  <a:pt x="31491" y="29280"/>
                </a:lnTo>
                <a:lnTo>
                  <a:pt x="32447" y="28444"/>
                </a:lnTo>
                <a:lnTo>
                  <a:pt x="33344" y="27547"/>
                </a:lnTo>
                <a:lnTo>
                  <a:pt x="34240" y="26651"/>
                </a:lnTo>
                <a:lnTo>
                  <a:pt x="35077" y="25695"/>
                </a:lnTo>
                <a:lnTo>
                  <a:pt x="35854" y="24679"/>
                </a:lnTo>
                <a:lnTo>
                  <a:pt x="36571" y="23663"/>
                </a:lnTo>
                <a:lnTo>
                  <a:pt x="37288" y="22588"/>
                </a:lnTo>
                <a:lnTo>
                  <a:pt x="37885" y="21452"/>
                </a:lnTo>
                <a:lnTo>
                  <a:pt x="38483" y="20317"/>
                </a:lnTo>
                <a:lnTo>
                  <a:pt x="38961" y="19122"/>
                </a:lnTo>
                <a:lnTo>
                  <a:pt x="39558" y="17628"/>
                </a:lnTo>
                <a:lnTo>
                  <a:pt x="39977" y="16074"/>
                </a:lnTo>
                <a:lnTo>
                  <a:pt x="40275" y="14581"/>
                </a:lnTo>
                <a:lnTo>
                  <a:pt x="40514" y="13027"/>
                </a:lnTo>
                <a:lnTo>
                  <a:pt x="40634" y="11473"/>
                </a:lnTo>
                <a:lnTo>
                  <a:pt x="40753" y="9920"/>
                </a:lnTo>
                <a:lnTo>
                  <a:pt x="40933" y="6753"/>
                </a:lnTo>
                <a:lnTo>
                  <a:pt x="41172" y="5438"/>
                </a:lnTo>
                <a:lnTo>
                  <a:pt x="41232" y="5080"/>
                </a:lnTo>
                <a:lnTo>
                  <a:pt x="41232" y="4721"/>
                </a:lnTo>
                <a:lnTo>
                  <a:pt x="41172" y="4422"/>
                </a:lnTo>
                <a:lnTo>
                  <a:pt x="41052" y="4243"/>
                </a:lnTo>
                <a:lnTo>
                  <a:pt x="40933" y="4183"/>
                </a:lnTo>
                <a:lnTo>
                  <a:pt x="40753" y="4183"/>
                </a:lnTo>
                <a:lnTo>
                  <a:pt x="40694" y="4303"/>
                </a:lnTo>
                <a:lnTo>
                  <a:pt x="40574" y="4542"/>
                </a:lnTo>
                <a:lnTo>
                  <a:pt x="40455" y="4840"/>
                </a:lnTo>
                <a:lnTo>
                  <a:pt x="40335" y="5558"/>
                </a:lnTo>
                <a:lnTo>
                  <a:pt x="40335" y="5916"/>
                </a:lnTo>
                <a:lnTo>
                  <a:pt x="40275" y="6753"/>
                </a:lnTo>
                <a:lnTo>
                  <a:pt x="40216" y="7589"/>
                </a:lnTo>
                <a:lnTo>
                  <a:pt x="40216" y="9203"/>
                </a:lnTo>
                <a:lnTo>
                  <a:pt x="40216" y="10876"/>
                </a:lnTo>
                <a:lnTo>
                  <a:pt x="40156" y="11653"/>
                </a:lnTo>
                <a:lnTo>
                  <a:pt x="40096" y="12489"/>
                </a:lnTo>
                <a:lnTo>
                  <a:pt x="39857" y="13923"/>
                </a:lnTo>
                <a:lnTo>
                  <a:pt x="39558" y="15357"/>
                </a:lnTo>
                <a:lnTo>
                  <a:pt x="39200" y="16732"/>
                </a:lnTo>
                <a:lnTo>
                  <a:pt x="38722" y="18106"/>
                </a:lnTo>
                <a:lnTo>
                  <a:pt x="38124" y="19421"/>
                </a:lnTo>
                <a:lnTo>
                  <a:pt x="37467" y="20735"/>
                </a:lnTo>
                <a:lnTo>
                  <a:pt x="36750" y="21990"/>
                </a:lnTo>
                <a:lnTo>
                  <a:pt x="35973" y="23245"/>
                </a:lnTo>
                <a:lnTo>
                  <a:pt x="35077" y="24440"/>
                </a:lnTo>
                <a:lnTo>
                  <a:pt x="34180" y="25516"/>
                </a:lnTo>
                <a:lnTo>
                  <a:pt x="33165" y="26591"/>
                </a:lnTo>
                <a:lnTo>
                  <a:pt x="32149" y="27607"/>
                </a:lnTo>
                <a:lnTo>
                  <a:pt x="31013" y="28563"/>
                </a:lnTo>
                <a:lnTo>
                  <a:pt x="29878" y="29400"/>
                </a:lnTo>
                <a:lnTo>
                  <a:pt x="28623" y="30177"/>
                </a:lnTo>
                <a:lnTo>
                  <a:pt x="27368" y="30894"/>
                </a:lnTo>
                <a:lnTo>
                  <a:pt x="25874" y="31611"/>
                </a:lnTo>
                <a:lnTo>
                  <a:pt x="24321" y="32268"/>
                </a:lnTo>
                <a:lnTo>
                  <a:pt x="22707" y="32746"/>
                </a:lnTo>
                <a:lnTo>
                  <a:pt x="21094" y="33105"/>
                </a:lnTo>
                <a:lnTo>
                  <a:pt x="19421" y="33403"/>
                </a:lnTo>
                <a:lnTo>
                  <a:pt x="17748" y="33583"/>
                </a:lnTo>
                <a:lnTo>
                  <a:pt x="16075" y="33643"/>
                </a:lnTo>
                <a:lnTo>
                  <a:pt x="14401" y="33583"/>
                </a:lnTo>
                <a:lnTo>
                  <a:pt x="12668" y="33403"/>
                </a:lnTo>
                <a:lnTo>
                  <a:pt x="10995" y="33105"/>
                </a:lnTo>
                <a:lnTo>
                  <a:pt x="9382" y="32686"/>
                </a:lnTo>
                <a:lnTo>
                  <a:pt x="8545" y="32447"/>
                </a:lnTo>
                <a:lnTo>
                  <a:pt x="7769" y="32149"/>
                </a:lnTo>
                <a:lnTo>
                  <a:pt x="6992" y="31850"/>
                </a:lnTo>
                <a:lnTo>
                  <a:pt x="6215" y="31491"/>
                </a:lnTo>
                <a:lnTo>
                  <a:pt x="4721" y="30774"/>
                </a:lnTo>
                <a:lnTo>
                  <a:pt x="4362" y="30595"/>
                </a:lnTo>
                <a:lnTo>
                  <a:pt x="4004" y="30475"/>
                </a:lnTo>
                <a:lnTo>
                  <a:pt x="3287" y="30296"/>
                </a:lnTo>
                <a:lnTo>
                  <a:pt x="2988" y="30117"/>
                </a:lnTo>
                <a:lnTo>
                  <a:pt x="2809" y="29938"/>
                </a:lnTo>
                <a:lnTo>
                  <a:pt x="2749" y="29818"/>
                </a:lnTo>
                <a:lnTo>
                  <a:pt x="2689" y="29699"/>
                </a:lnTo>
                <a:lnTo>
                  <a:pt x="2689" y="29519"/>
                </a:lnTo>
                <a:lnTo>
                  <a:pt x="2749" y="29400"/>
                </a:lnTo>
                <a:lnTo>
                  <a:pt x="3347" y="29758"/>
                </a:lnTo>
                <a:lnTo>
                  <a:pt x="4004" y="29997"/>
                </a:lnTo>
                <a:lnTo>
                  <a:pt x="4721" y="30177"/>
                </a:lnTo>
                <a:lnTo>
                  <a:pt x="5498" y="30296"/>
                </a:lnTo>
                <a:lnTo>
                  <a:pt x="7051" y="30475"/>
                </a:lnTo>
                <a:lnTo>
                  <a:pt x="8426" y="30535"/>
                </a:lnTo>
                <a:lnTo>
                  <a:pt x="10219" y="30595"/>
                </a:lnTo>
                <a:lnTo>
                  <a:pt x="11951" y="30595"/>
                </a:lnTo>
                <a:lnTo>
                  <a:pt x="13684" y="30416"/>
                </a:lnTo>
                <a:lnTo>
                  <a:pt x="15417" y="30236"/>
                </a:lnTo>
                <a:lnTo>
                  <a:pt x="17090" y="29997"/>
                </a:lnTo>
                <a:lnTo>
                  <a:pt x="18704" y="29639"/>
                </a:lnTo>
                <a:lnTo>
                  <a:pt x="20317" y="29221"/>
                </a:lnTo>
                <a:lnTo>
                  <a:pt x="21931" y="28683"/>
                </a:lnTo>
                <a:lnTo>
                  <a:pt x="23484" y="28085"/>
                </a:lnTo>
                <a:lnTo>
                  <a:pt x="24978" y="27368"/>
                </a:lnTo>
                <a:lnTo>
                  <a:pt x="26472" y="26532"/>
                </a:lnTo>
                <a:lnTo>
                  <a:pt x="27846" y="25576"/>
                </a:lnTo>
                <a:lnTo>
                  <a:pt x="29041" y="24619"/>
                </a:lnTo>
                <a:lnTo>
                  <a:pt x="30177" y="23544"/>
                </a:lnTo>
                <a:lnTo>
                  <a:pt x="31193" y="22468"/>
                </a:lnTo>
                <a:lnTo>
                  <a:pt x="32089" y="21273"/>
                </a:lnTo>
                <a:lnTo>
                  <a:pt x="32985" y="20018"/>
                </a:lnTo>
                <a:lnTo>
                  <a:pt x="33762" y="18704"/>
                </a:lnTo>
                <a:lnTo>
                  <a:pt x="34539" y="17389"/>
                </a:lnTo>
                <a:lnTo>
                  <a:pt x="35256" y="16015"/>
                </a:lnTo>
                <a:lnTo>
                  <a:pt x="36810" y="12728"/>
                </a:lnTo>
                <a:lnTo>
                  <a:pt x="38304" y="9442"/>
                </a:lnTo>
                <a:lnTo>
                  <a:pt x="39797" y="5916"/>
                </a:lnTo>
                <a:lnTo>
                  <a:pt x="39977" y="5438"/>
                </a:lnTo>
                <a:lnTo>
                  <a:pt x="40275" y="4661"/>
                </a:lnTo>
                <a:lnTo>
                  <a:pt x="40335" y="4243"/>
                </a:lnTo>
                <a:lnTo>
                  <a:pt x="40335" y="4004"/>
                </a:lnTo>
                <a:lnTo>
                  <a:pt x="40275" y="3884"/>
                </a:lnTo>
                <a:lnTo>
                  <a:pt x="40156" y="3825"/>
                </a:lnTo>
                <a:lnTo>
                  <a:pt x="40036" y="3825"/>
                </a:lnTo>
                <a:lnTo>
                  <a:pt x="39797" y="3884"/>
                </a:lnTo>
                <a:lnTo>
                  <a:pt x="39917" y="2988"/>
                </a:lnTo>
                <a:lnTo>
                  <a:pt x="39917" y="2092"/>
                </a:lnTo>
                <a:close/>
                <a:moveTo>
                  <a:pt x="40753" y="0"/>
                </a:moveTo>
                <a:lnTo>
                  <a:pt x="40455" y="60"/>
                </a:lnTo>
                <a:lnTo>
                  <a:pt x="40156" y="120"/>
                </a:lnTo>
                <a:lnTo>
                  <a:pt x="39917" y="180"/>
                </a:lnTo>
                <a:lnTo>
                  <a:pt x="39618" y="299"/>
                </a:lnTo>
                <a:lnTo>
                  <a:pt x="39260" y="598"/>
                </a:lnTo>
                <a:lnTo>
                  <a:pt x="39200" y="658"/>
                </a:lnTo>
                <a:lnTo>
                  <a:pt x="39140" y="658"/>
                </a:lnTo>
                <a:lnTo>
                  <a:pt x="39200" y="777"/>
                </a:lnTo>
                <a:lnTo>
                  <a:pt x="39260" y="897"/>
                </a:lnTo>
                <a:lnTo>
                  <a:pt x="39200" y="1076"/>
                </a:lnTo>
                <a:lnTo>
                  <a:pt x="39021" y="2152"/>
                </a:lnTo>
                <a:lnTo>
                  <a:pt x="38841" y="3287"/>
                </a:lnTo>
                <a:lnTo>
                  <a:pt x="38722" y="4482"/>
                </a:lnTo>
                <a:lnTo>
                  <a:pt x="38602" y="5617"/>
                </a:lnTo>
                <a:lnTo>
                  <a:pt x="38423" y="6394"/>
                </a:lnTo>
                <a:lnTo>
                  <a:pt x="38244" y="7171"/>
                </a:lnTo>
                <a:lnTo>
                  <a:pt x="37766" y="8725"/>
                </a:lnTo>
                <a:lnTo>
                  <a:pt x="37168" y="10338"/>
                </a:lnTo>
                <a:lnTo>
                  <a:pt x="36511" y="11892"/>
                </a:lnTo>
                <a:lnTo>
                  <a:pt x="35734" y="13445"/>
                </a:lnTo>
                <a:lnTo>
                  <a:pt x="34957" y="14939"/>
                </a:lnTo>
                <a:lnTo>
                  <a:pt x="33344" y="17807"/>
                </a:lnTo>
                <a:lnTo>
                  <a:pt x="32866" y="18644"/>
                </a:lnTo>
                <a:lnTo>
                  <a:pt x="32328" y="19421"/>
                </a:lnTo>
                <a:lnTo>
                  <a:pt x="31730" y="20198"/>
                </a:lnTo>
                <a:lnTo>
                  <a:pt x="31193" y="20915"/>
                </a:lnTo>
                <a:lnTo>
                  <a:pt x="30595" y="21632"/>
                </a:lnTo>
                <a:lnTo>
                  <a:pt x="29938" y="22289"/>
                </a:lnTo>
                <a:lnTo>
                  <a:pt x="29280" y="22887"/>
                </a:lnTo>
                <a:lnTo>
                  <a:pt x="28623" y="23484"/>
                </a:lnTo>
                <a:lnTo>
                  <a:pt x="27966" y="24022"/>
                </a:lnTo>
                <a:lnTo>
                  <a:pt x="27249" y="24560"/>
                </a:lnTo>
                <a:lnTo>
                  <a:pt x="25815" y="25516"/>
                </a:lnTo>
                <a:lnTo>
                  <a:pt x="24261" y="26352"/>
                </a:lnTo>
                <a:lnTo>
                  <a:pt x="22707" y="27129"/>
                </a:lnTo>
                <a:lnTo>
                  <a:pt x="21094" y="27727"/>
                </a:lnTo>
                <a:lnTo>
                  <a:pt x="19421" y="28265"/>
                </a:lnTo>
                <a:lnTo>
                  <a:pt x="17688" y="28683"/>
                </a:lnTo>
                <a:lnTo>
                  <a:pt x="15895" y="28982"/>
                </a:lnTo>
                <a:lnTo>
                  <a:pt x="14103" y="29221"/>
                </a:lnTo>
                <a:lnTo>
                  <a:pt x="12250" y="29340"/>
                </a:lnTo>
                <a:lnTo>
                  <a:pt x="10398" y="29400"/>
                </a:lnTo>
                <a:lnTo>
                  <a:pt x="5617" y="29400"/>
                </a:lnTo>
                <a:lnTo>
                  <a:pt x="5199" y="29340"/>
                </a:lnTo>
                <a:lnTo>
                  <a:pt x="4721" y="29280"/>
                </a:lnTo>
                <a:lnTo>
                  <a:pt x="4243" y="29161"/>
                </a:lnTo>
                <a:lnTo>
                  <a:pt x="4004" y="29161"/>
                </a:lnTo>
                <a:lnTo>
                  <a:pt x="3884" y="29041"/>
                </a:lnTo>
                <a:lnTo>
                  <a:pt x="3586" y="28802"/>
                </a:lnTo>
                <a:lnTo>
                  <a:pt x="3347" y="28504"/>
                </a:lnTo>
                <a:lnTo>
                  <a:pt x="3167" y="28265"/>
                </a:lnTo>
                <a:lnTo>
                  <a:pt x="2928" y="28026"/>
                </a:lnTo>
                <a:lnTo>
                  <a:pt x="2630" y="27846"/>
                </a:lnTo>
                <a:lnTo>
                  <a:pt x="2211" y="27727"/>
                </a:lnTo>
                <a:lnTo>
                  <a:pt x="1494" y="27607"/>
                </a:lnTo>
                <a:lnTo>
                  <a:pt x="777" y="27547"/>
                </a:lnTo>
                <a:lnTo>
                  <a:pt x="478" y="27547"/>
                </a:lnTo>
                <a:lnTo>
                  <a:pt x="359" y="27607"/>
                </a:lnTo>
                <a:lnTo>
                  <a:pt x="120" y="27846"/>
                </a:lnTo>
                <a:lnTo>
                  <a:pt x="0" y="28145"/>
                </a:lnTo>
                <a:lnTo>
                  <a:pt x="0" y="28504"/>
                </a:lnTo>
                <a:lnTo>
                  <a:pt x="60" y="28862"/>
                </a:lnTo>
                <a:lnTo>
                  <a:pt x="239" y="29639"/>
                </a:lnTo>
                <a:lnTo>
                  <a:pt x="419" y="30236"/>
                </a:lnTo>
                <a:lnTo>
                  <a:pt x="1016" y="31671"/>
                </a:lnTo>
                <a:lnTo>
                  <a:pt x="1315" y="32328"/>
                </a:lnTo>
                <a:lnTo>
                  <a:pt x="1614" y="32866"/>
                </a:lnTo>
                <a:lnTo>
                  <a:pt x="2032" y="33403"/>
                </a:lnTo>
                <a:lnTo>
                  <a:pt x="2510" y="33941"/>
                </a:lnTo>
                <a:lnTo>
                  <a:pt x="3108" y="34479"/>
                </a:lnTo>
                <a:lnTo>
                  <a:pt x="3765" y="34957"/>
                </a:lnTo>
                <a:lnTo>
                  <a:pt x="4602" y="35495"/>
                </a:lnTo>
                <a:lnTo>
                  <a:pt x="5498" y="36033"/>
                </a:lnTo>
                <a:lnTo>
                  <a:pt x="6334" y="36511"/>
                </a:lnTo>
                <a:lnTo>
                  <a:pt x="7231" y="36929"/>
                </a:lnTo>
                <a:lnTo>
                  <a:pt x="8187" y="37347"/>
                </a:lnTo>
                <a:lnTo>
                  <a:pt x="9083" y="37706"/>
                </a:lnTo>
                <a:lnTo>
                  <a:pt x="10039" y="38064"/>
                </a:lnTo>
                <a:lnTo>
                  <a:pt x="10995" y="38363"/>
                </a:lnTo>
                <a:lnTo>
                  <a:pt x="12728" y="38781"/>
                </a:lnTo>
                <a:lnTo>
                  <a:pt x="14401" y="39080"/>
                </a:lnTo>
                <a:lnTo>
                  <a:pt x="16134" y="39319"/>
                </a:lnTo>
                <a:lnTo>
                  <a:pt x="17867" y="39379"/>
                </a:lnTo>
                <a:lnTo>
                  <a:pt x="19600" y="39379"/>
                </a:lnTo>
                <a:lnTo>
                  <a:pt x="21273" y="39200"/>
                </a:lnTo>
                <a:lnTo>
                  <a:pt x="23006" y="38961"/>
                </a:lnTo>
                <a:lnTo>
                  <a:pt x="24620" y="38542"/>
                </a:lnTo>
                <a:lnTo>
                  <a:pt x="26293" y="38064"/>
                </a:lnTo>
                <a:lnTo>
                  <a:pt x="27846" y="37467"/>
                </a:lnTo>
                <a:lnTo>
                  <a:pt x="29400" y="36750"/>
                </a:lnTo>
                <a:lnTo>
                  <a:pt x="30894" y="35913"/>
                </a:lnTo>
                <a:lnTo>
                  <a:pt x="32388" y="35017"/>
                </a:lnTo>
                <a:lnTo>
                  <a:pt x="33762" y="33941"/>
                </a:lnTo>
                <a:lnTo>
                  <a:pt x="35077" y="32806"/>
                </a:lnTo>
                <a:lnTo>
                  <a:pt x="36272" y="31551"/>
                </a:lnTo>
                <a:lnTo>
                  <a:pt x="36929" y="30774"/>
                </a:lnTo>
                <a:lnTo>
                  <a:pt x="37527" y="30057"/>
                </a:lnTo>
                <a:lnTo>
                  <a:pt x="38064" y="29280"/>
                </a:lnTo>
                <a:lnTo>
                  <a:pt x="38602" y="28444"/>
                </a:lnTo>
                <a:lnTo>
                  <a:pt x="39080" y="27667"/>
                </a:lnTo>
                <a:lnTo>
                  <a:pt x="39558" y="26830"/>
                </a:lnTo>
                <a:lnTo>
                  <a:pt x="39977" y="25934"/>
                </a:lnTo>
                <a:lnTo>
                  <a:pt x="40335" y="25098"/>
                </a:lnTo>
                <a:lnTo>
                  <a:pt x="41052" y="23305"/>
                </a:lnTo>
                <a:lnTo>
                  <a:pt x="41590" y="21512"/>
                </a:lnTo>
                <a:lnTo>
                  <a:pt x="42008" y="19600"/>
                </a:lnTo>
                <a:lnTo>
                  <a:pt x="42307" y="17688"/>
                </a:lnTo>
                <a:lnTo>
                  <a:pt x="42546" y="15477"/>
                </a:lnTo>
                <a:lnTo>
                  <a:pt x="42606" y="13266"/>
                </a:lnTo>
                <a:lnTo>
                  <a:pt x="42666" y="11055"/>
                </a:lnTo>
                <a:lnTo>
                  <a:pt x="42606" y="8784"/>
                </a:lnTo>
                <a:lnTo>
                  <a:pt x="42486" y="7709"/>
                </a:lnTo>
                <a:lnTo>
                  <a:pt x="42427" y="7111"/>
                </a:lnTo>
                <a:lnTo>
                  <a:pt x="42486" y="6573"/>
                </a:lnTo>
                <a:lnTo>
                  <a:pt x="43024" y="5558"/>
                </a:lnTo>
                <a:lnTo>
                  <a:pt x="43323" y="4781"/>
                </a:lnTo>
                <a:lnTo>
                  <a:pt x="43681" y="3645"/>
                </a:lnTo>
                <a:lnTo>
                  <a:pt x="43801" y="3108"/>
                </a:lnTo>
                <a:lnTo>
                  <a:pt x="43861" y="2570"/>
                </a:lnTo>
                <a:lnTo>
                  <a:pt x="43801" y="2211"/>
                </a:lnTo>
                <a:lnTo>
                  <a:pt x="43741" y="2032"/>
                </a:lnTo>
                <a:lnTo>
                  <a:pt x="43622" y="1912"/>
                </a:lnTo>
                <a:lnTo>
                  <a:pt x="43502" y="1673"/>
                </a:lnTo>
                <a:lnTo>
                  <a:pt x="43383" y="1434"/>
                </a:lnTo>
                <a:lnTo>
                  <a:pt x="43024" y="956"/>
                </a:lnTo>
                <a:lnTo>
                  <a:pt x="42546" y="598"/>
                </a:lnTo>
                <a:lnTo>
                  <a:pt x="41949" y="299"/>
                </a:lnTo>
                <a:lnTo>
                  <a:pt x="41351" y="120"/>
                </a:lnTo>
                <a:lnTo>
                  <a:pt x="40753"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7317562" y="2528710"/>
            <a:ext cx="220297" cy="237680"/>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rot="-830047">
            <a:off x="6946689" y="2203902"/>
            <a:ext cx="287064" cy="735692"/>
          </a:xfrm>
          <a:custGeom>
            <a:avLst/>
            <a:gdLst/>
            <a:ahLst/>
            <a:cxnLst/>
            <a:rect l="l" t="t" r="r" b="b"/>
            <a:pathLst>
              <a:path w="12848" h="32927" extrusionOk="0">
                <a:moveTo>
                  <a:pt x="3825" y="1017"/>
                </a:moveTo>
                <a:lnTo>
                  <a:pt x="3944" y="1256"/>
                </a:lnTo>
                <a:lnTo>
                  <a:pt x="4004" y="1495"/>
                </a:lnTo>
                <a:lnTo>
                  <a:pt x="4004" y="2152"/>
                </a:lnTo>
                <a:lnTo>
                  <a:pt x="4004" y="2750"/>
                </a:lnTo>
                <a:lnTo>
                  <a:pt x="4004" y="3347"/>
                </a:lnTo>
                <a:lnTo>
                  <a:pt x="4183" y="4961"/>
                </a:lnTo>
                <a:lnTo>
                  <a:pt x="4362" y="6574"/>
                </a:lnTo>
                <a:lnTo>
                  <a:pt x="4840" y="9681"/>
                </a:lnTo>
                <a:lnTo>
                  <a:pt x="5319" y="12729"/>
                </a:lnTo>
                <a:lnTo>
                  <a:pt x="4123" y="11653"/>
                </a:lnTo>
                <a:lnTo>
                  <a:pt x="2869" y="10578"/>
                </a:lnTo>
                <a:lnTo>
                  <a:pt x="2151" y="10100"/>
                </a:lnTo>
                <a:lnTo>
                  <a:pt x="1733" y="9801"/>
                </a:lnTo>
                <a:lnTo>
                  <a:pt x="1554" y="9622"/>
                </a:lnTo>
                <a:lnTo>
                  <a:pt x="1494" y="9502"/>
                </a:lnTo>
                <a:lnTo>
                  <a:pt x="1434" y="9323"/>
                </a:lnTo>
                <a:lnTo>
                  <a:pt x="1494" y="9084"/>
                </a:lnTo>
                <a:lnTo>
                  <a:pt x="1614" y="8606"/>
                </a:lnTo>
                <a:lnTo>
                  <a:pt x="1853" y="7709"/>
                </a:lnTo>
                <a:lnTo>
                  <a:pt x="2271" y="5976"/>
                </a:lnTo>
                <a:lnTo>
                  <a:pt x="2749" y="4303"/>
                </a:lnTo>
                <a:lnTo>
                  <a:pt x="3825" y="1017"/>
                </a:lnTo>
                <a:close/>
                <a:moveTo>
                  <a:pt x="4542" y="1973"/>
                </a:moveTo>
                <a:lnTo>
                  <a:pt x="5079" y="2690"/>
                </a:lnTo>
                <a:lnTo>
                  <a:pt x="5617" y="3467"/>
                </a:lnTo>
                <a:lnTo>
                  <a:pt x="6693" y="5020"/>
                </a:lnTo>
                <a:lnTo>
                  <a:pt x="7589" y="6574"/>
                </a:lnTo>
                <a:lnTo>
                  <a:pt x="8486" y="8247"/>
                </a:lnTo>
                <a:lnTo>
                  <a:pt x="9203" y="9920"/>
                </a:lnTo>
                <a:lnTo>
                  <a:pt x="9621" y="10757"/>
                </a:lnTo>
                <a:lnTo>
                  <a:pt x="9800" y="11175"/>
                </a:lnTo>
                <a:lnTo>
                  <a:pt x="9860" y="11534"/>
                </a:lnTo>
                <a:lnTo>
                  <a:pt x="9800" y="11952"/>
                </a:lnTo>
                <a:lnTo>
                  <a:pt x="9621" y="12251"/>
                </a:lnTo>
                <a:lnTo>
                  <a:pt x="9083" y="12968"/>
                </a:lnTo>
                <a:lnTo>
                  <a:pt x="7888" y="14581"/>
                </a:lnTo>
                <a:lnTo>
                  <a:pt x="6633" y="16254"/>
                </a:lnTo>
                <a:lnTo>
                  <a:pt x="6334" y="14521"/>
                </a:lnTo>
                <a:lnTo>
                  <a:pt x="6095" y="12789"/>
                </a:lnTo>
                <a:lnTo>
                  <a:pt x="5617" y="9203"/>
                </a:lnTo>
                <a:lnTo>
                  <a:pt x="5139" y="5558"/>
                </a:lnTo>
                <a:lnTo>
                  <a:pt x="4840" y="3766"/>
                </a:lnTo>
                <a:lnTo>
                  <a:pt x="4542" y="1973"/>
                </a:lnTo>
                <a:close/>
                <a:moveTo>
                  <a:pt x="1375" y="9980"/>
                </a:moveTo>
                <a:lnTo>
                  <a:pt x="2630" y="11354"/>
                </a:lnTo>
                <a:lnTo>
                  <a:pt x="3944" y="12609"/>
                </a:lnTo>
                <a:lnTo>
                  <a:pt x="4601" y="13267"/>
                </a:lnTo>
                <a:lnTo>
                  <a:pt x="5139" y="13864"/>
                </a:lnTo>
                <a:lnTo>
                  <a:pt x="5319" y="14163"/>
                </a:lnTo>
                <a:lnTo>
                  <a:pt x="5498" y="14521"/>
                </a:lnTo>
                <a:lnTo>
                  <a:pt x="5677" y="14940"/>
                </a:lnTo>
                <a:lnTo>
                  <a:pt x="5737" y="15418"/>
                </a:lnTo>
                <a:lnTo>
                  <a:pt x="6394" y="18884"/>
                </a:lnTo>
                <a:lnTo>
                  <a:pt x="7111" y="22290"/>
                </a:lnTo>
                <a:lnTo>
                  <a:pt x="3406" y="20198"/>
                </a:lnTo>
                <a:lnTo>
                  <a:pt x="2570" y="19780"/>
                </a:lnTo>
                <a:lnTo>
                  <a:pt x="2151" y="19541"/>
                </a:lnTo>
                <a:lnTo>
                  <a:pt x="1793" y="19302"/>
                </a:lnTo>
                <a:lnTo>
                  <a:pt x="1375" y="19003"/>
                </a:lnTo>
                <a:lnTo>
                  <a:pt x="1195" y="18824"/>
                </a:lnTo>
                <a:lnTo>
                  <a:pt x="1136" y="18704"/>
                </a:lnTo>
                <a:lnTo>
                  <a:pt x="1016" y="18346"/>
                </a:lnTo>
                <a:lnTo>
                  <a:pt x="956" y="17689"/>
                </a:lnTo>
                <a:lnTo>
                  <a:pt x="897" y="16732"/>
                </a:lnTo>
                <a:lnTo>
                  <a:pt x="837" y="15776"/>
                </a:lnTo>
                <a:lnTo>
                  <a:pt x="897" y="13864"/>
                </a:lnTo>
                <a:lnTo>
                  <a:pt x="1076" y="11892"/>
                </a:lnTo>
                <a:lnTo>
                  <a:pt x="1375" y="9980"/>
                </a:lnTo>
                <a:close/>
                <a:moveTo>
                  <a:pt x="10218" y="12669"/>
                </a:moveTo>
                <a:lnTo>
                  <a:pt x="10577" y="13864"/>
                </a:lnTo>
                <a:lnTo>
                  <a:pt x="10936" y="15059"/>
                </a:lnTo>
                <a:lnTo>
                  <a:pt x="11294" y="16613"/>
                </a:lnTo>
                <a:lnTo>
                  <a:pt x="11593" y="18286"/>
                </a:lnTo>
                <a:lnTo>
                  <a:pt x="11712" y="19123"/>
                </a:lnTo>
                <a:lnTo>
                  <a:pt x="11832" y="19959"/>
                </a:lnTo>
                <a:lnTo>
                  <a:pt x="11832" y="20796"/>
                </a:lnTo>
                <a:lnTo>
                  <a:pt x="11772" y="21573"/>
                </a:lnTo>
                <a:lnTo>
                  <a:pt x="11712" y="22110"/>
                </a:lnTo>
                <a:lnTo>
                  <a:pt x="11593" y="22349"/>
                </a:lnTo>
                <a:lnTo>
                  <a:pt x="11473" y="22469"/>
                </a:lnTo>
                <a:lnTo>
                  <a:pt x="11175" y="22827"/>
                </a:lnTo>
                <a:lnTo>
                  <a:pt x="10696" y="23246"/>
                </a:lnTo>
                <a:lnTo>
                  <a:pt x="9621" y="24321"/>
                </a:lnTo>
                <a:lnTo>
                  <a:pt x="9143" y="24859"/>
                </a:lnTo>
                <a:lnTo>
                  <a:pt x="8665" y="25457"/>
                </a:lnTo>
                <a:lnTo>
                  <a:pt x="7828" y="21871"/>
                </a:lnTo>
                <a:lnTo>
                  <a:pt x="7051" y="18286"/>
                </a:lnTo>
                <a:lnTo>
                  <a:pt x="6872" y="17449"/>
                </a:lnTo>
                <a:lnTo>
                  <a:pt x="6812" y="17210"/>
                </a:lnTo>
                <a:lnTo>
                  <a:pt x="6812" y="16912"/>
                </a:lnTo>
                <a:lnTo>
                  <a:pt x="6872" y="16673"/>
                </a:lnTo>
                <a:lnTo>
                  <a:pt x="6992" y="16434"/>
                </a:lnTo>
                <a:lnTo>
                  <a:pt x="7231" y="16135"/>
                </a:lnTo>
                <a:lnTo>
                  <a:pt x="7470" y="15836"/>
                </a:lnTo>
                <a:lnTo>
                  <a:pt x="8904" y="14282"/>
                </a:lnTo>
                <a:lnTo>
                  <a:pt x="10218" y="12669"/>
                </a:lnTo>
                <a:close/>
                <a:moveTo>
                  <a:pt x="1375" y="19959"/>
                </a:moveTo>
                <a:lnTo>
                  <a:pt x="1972" y="20437"/>
                </a:lnTo>
                <a:lnTo>
                  <a:pt x="2689" y="20915"/>
                </a:lnTo>
                <a:lnTo>
                  <a:pt x="4064" y="21692"/>
                </a:lnTo>
                <a:lnTo>
                  <a:pt x="5498" y="22469"/>
                </a:lnTo>
                <a:lnTo>
                  <a:pt x="6215" y="22887"/>
                </a:lnTo>
                <a:lnTo>
                  <a:pt x="6812" y="23365"/>
                </a:lnTo>
                <a:lnTo>
                  <a:pt x="7111" y="23604"/>
                </a:lnTo>
                <a:lnTo>
                  <a:pt x="7290" y="23903"/>
                </a:lnTo>
                <a:lnTo>
                  <a:pt x="7529" y="24202"/>
                </a:lnTo>
                <a:lnTo>
                  <a:pt x="7709" y="24620"/>
                </a:lnTo>
                <a:lnTo>
                  <a:pt x="8007" y="25516"/>
                </a:lnTo>
                <a:lnTo>
                  <a:pt x="8247" y="26473"/>
                </a:lnTo>
                <a:lnTo>
                  <a:pt x="8665" y="28504"/>
                </a:lnTo>
                <a:lnTo>
                  <a:pt x="8844" y="29401"/>
                </a:lnTo>
                <a:lnTo>
                  <a:pt x="9023" y="30177"/>
                </a:lnTo>
                <a:lnTo>
                  <a:pt x="9023" y="30177"/>
                </a:lnTo>
                <a:lnTo>
                  <a:pt x="6633" y="27847"/>
                </a:lnTo>
                <a:lnTo>
                  <a:pt x="5498" y="26652"/>
                </a:lnTo>
                <a:lnTo>
                  <a:pt x="4362" y="25397"/>
                </a:lnTo>
                <a:lnTo>
                  <a:pt x="3466" y="24142"/>
                </a:lnTo>
                <a:lnTo>
                  <a:pt x="2988" y="23485"/>
                </a:lnTo>
                <a:lnTo>
                  <a:pt x="2570" y="22827"/>
                </a:lnTo>
                <a:lnTo>
                  <a:pt x="2211" y="22110"/>
                </a:lnTo>
                <a:lnTo>
                  <a:pt x="1912" y="21453"/>
                </a:lnTo>
                <a:lnTo>
                  <a:pt x="1614" y="20676"/>
                </a:lnTo>
                <a:lnTo>
                  <a:pt x="1375" y="19959"/>
                </a:lnTo>
                <a:close/>
                <a:moveTo>
                  <a:pt x="11832" y="23485"/>
                </a:moveTo>
                <a:lnTo>
                  <a:pt x="11712" y="25636"/>
                </a:lnTo>
                <a:lnTo>
                  <a:pt x="11473" y="27727"/>
                </a:lnTo>
                <a:lnTo>
                  <a:pt x="11055" y="29759"/>
                </a:lnTo>
                <a:lnTo>
                  <a:pt x="10577" y="31850"/>
                </a:lnTo>
                <a:lnTo>
                  <a:pt x="10278" y="31432"/>
                </a:lnTo>
                <a:lnTo>
                  <a:pt x="9979" y="30835"/>
                </a:lnTo>
                <a:lnTo>
                  <a:pt x="9740" y="30237"/>
                </a:lnTo>
                <a:lnTo>
                  <a:pt x="9501" y="29520"/>
                </a:lnTo>
                <a:lnTo>
                  <a:pt x="9203" y="28086"/>
                </a:lnTo>
                <a:lnTo>
                  <a:pt x="9083" y="27429"/>
                </a:lnTo>
                <a:lnTo>
                  <a:pt x="9023" y="26891"/>
                </a:lnTo>
                <a:lnTo>
                  <a:pt x="9023" y="26293"/>
                </a:lnTo>
                <a:lnTo>
                  <a:pt x="9023" y="26114"/>
                </a:lnTo>
                <a:lnTo>
                  <a:pt x="9083" y="25994"/>
                </a:lnTo>
                <a:lnTo>
                  <a:pt x="9382" y="25755"/>
                </a:lnTo>
                <a:lnTo>
                  <a:pt x="9920" y="25337"/>
                </a:lnTo>
                <a:lnTo>
                  <a:pt x="10876" y="24441"/>
                </a:lnTo>
                <a:lnTo>
                  <a:pt x="11832" y="23485"/>
                </a:lnTo>
                <a:close/>
                <a:moveTo>
                  <a:pt x="3526" y="1"/>
                </a:moveTo>
                <a:lnTo>
                  <a:pt x="3586" y="61"/>
                </a:lnTo>
                <a:lnTo>
                  <a:pt x="3586" y="120"/>
                </a:lnTo>
                <a:lnTo>
                  <a:pt x="3586" y="479"/>
                </a:lnTo>
                <a:lnTo>
                  <a:pt x="3466" y="897"/>
                </a:lnTo>
                <a:lnTo>
                  <a:pt x="3287" y="1375"/>
                </a:lnTo>
                <a:lnTo>
                  <a:pt x="2809" y="2391"/>
                </a:lnTo>
                <a:lnTo>
                  <a:pt x="2570" y="2989"/>
                </a:lnTo>
                <a:lnTo>
                  <a:pt x="1853" y="4841"/>
                </a:lnTo>
                <a:lnTo>
                  <a:pt x="1315" y="6813"/>
                </a:lnTo>
                <a:lnTo>
                  <a:pt x="956" y="8247"/>
                </a:lnTo>
                <a:lnTo>
                  <a:pt x="658" y="9681"/>
                </a:lnTo>
                <a:lnTo>
                  <a:pt x="419" y="11115"/>
                </a:lnTo>
                <a:lnTo>
                  <a:pt x="239" y="12609"/>
                </a:lnTo>
                <a:lnTo>
                  <a:pt x="60" y="14521"/>
                </a:lnTo>
                <a:lnTo>
                  <a:pt x="0" y="15478"/>
                </a:lnTo>
                <a:lnTo>
                  <a:pt x="60" y="16434"/>
                </a:lnTo>
                <a:lnTo>
                  <a:pt x="120" y="17330"/>
                </a:lnTo>
                <a:lnTo>
                  <a:pt x="180" y="18226"/>
                </a:lnTo>
                <a:lnTo>
                  <a:pt x="359" y="19063"/>
                </a:lnTo>
                <a:lnTo>
                  <a:pt x="538" y="19899"/>
                </a:lnTo>
                <a:lnTo>
                  <a:pt x="777" y="20736"/>
                </a:lnTo>
                <a:lnTo>
                  <a:pt x="1076" y="21573"/>
                </a:lnTo>
                <a:lnTo>
                  <a:pt x="1375" y="22409"/>
                </a:lnTo>
                <a:lnTo>
                  <a:pt x="1793" y="23246"/>
                </a:lnTo>
                <a:lnTo>
                  <a:pt x="2211" y="24023"/>
                </a:lnTo>
                <a:lnTo>
                  <a:pt x="2689" y="24799"/>
                </a:lnTo>
                <a:lnTo>
                  <a:pt x="3227" y="25636"/>
                </a:lnTo>
                <a:lnTo>
                  <a:pt x="3825" y="26413"/>
                </a:lnTo>
                <a:lnTo>
                  <a:pt x="5020" y="27847"/>
                </a:lnTo>
                <a:lnTo>
                  <a:pt x="6215" y="29221"/>
                </a:lnTo>
                <a:lnTo>
                  <a:pt x="7529" y="30596"/>
                </a:lnTo>
                <a:lnTo>
                  <a:pt x="8187" y="31193"/>
                </a:lnTo>
                <a:lnTo>
                  <a:pt x="8904" y="31850"/>
                </a:lnTo>
                <a:lnTo>
                  <a:pt x="9083" y="32030"/>
                </a:lnTo>
                <a:lnTo>
                  <a:pt x="9382" y="32329"/>
                </a:lnTo>
                <a:lnTo>
                  <a:pt x="9621" y="32627"/>
                </a:lnTo>
                <a:lnTo>
                  <a:pt x="9800" y="32807"/>
                </a:lnTo>
                <a:lnTo>
                  <a:pt x="10099" y="32926"/>
                </a:lnTo>
                <a:lnTo>
                  <a:pt x="10159" y="32926"/>
                </a:lnTo>
                <a:lnTo>
                  <a:pt x="10278" y="32807"/>
                </a:lnTo>
                <a:lnTo>
                  <a:pt x="10577" y="32687"/>
                </a:lnTo>
                <a:lnTo>
                  <a:pt x="10876" y="32627"/>
                </a:lnTo>
                <a:lnTo>
                  <a:pt x="11115" y="32508"/>
                </a:lnTo>
                <a:lnTo>
                  <a:pt x="11294" y="32329"/>
                </a:lnTo>
                <a:lnTo>
                  <a:pt x="11414" y="32149"/>
                </a:lnTo>
                <a:lnTo>
                  <a:pt x="11593" y="31671"/>
                </a:lnTo>
                <a:lnTo>
                  <a:pt x="11772" y="30954"/>
                </a:lnTo>
                <a:lnTo>
                  <a:pt x="12190" y="28982"/>
                </a:lnTo>
                <a:lnTo>
                  <a:pt x="12549" y="26951"/>
                </a:lnTo>
                <a:lnTo>
                  <a:pt x="12728" y="24919"/>
                </a:lnTo>
                <a:lnTo>
                  <a:pt x="12848" y="22887"/>
                </a:lnTo>
                <a:lnTo>
                  <a:pt x="12788" y="20856"/>
                </a:lnTo>
                <a:lnTo>
                  <a:pt x="12609" y="18824"/>
                </a:lnTo>
                <a:lnTo>
                  <a:pt x="12310" y="16792"/>
                </a:lnTo>
                <a:lnTo>
                  <a:pt x="11892" y="14820"/>
                </a:lnTo>
                <a:lnTo>
                  <a:pt x="11354" y="12669"/>
                </a:lnTo>
                <a:lnTo>
                  <a:pt x="10995" y="11593"/>
                </a:lnTo>
                <a:lnTo>
                  <a:pt x="10637" y="10578"/>
                </a:lnTo>
                <a:lnTo>
                  <a:pt x="10218" y="9562"/>
                </a:lnTo>
                <a:lnTo>
                  <a:pt x="9800" y="8546"/>
                </a:lnTo>
                <a:lnTo>
                  <a:pt x="9322" y="7530"/>
                </a:lnTo>
                <a:lnTo>
                  <a:pt x="8784" y="6514"/>
                </a:lnTo>
                <a:lnTo>
                  <a:pt x="7828" y="4781"/>
                </a:lnTo>
                <a:lnTo>
                  <a:pt x="7231" y="3766"/>
                </a:lnTo>
                <a:lnTo>
                  <a:pt x="6633" y="2809"/>
                </a:lnTo>
                <a:lnTo>
                  <a:pt x="5916" y="1853"/>
                </a:lnTo>
                <a:lnTo>
                  <a:pt x="5139" y="1077"/>
                </a:lnTo>
                <a:lnTo>
                  <a:pt x="4781" y="718"/>
                </a:lnTo>
                <a:lnTo>
                  <a:pt x="4362" y="419"/>
                </a:lnTo>
                <a:lnTo>
                  <a:pt x="3944" y="180"/>
                </a:lnTo>
                <a:lnTo>
                  <a:pt x="352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p:nvPr/>
        </p:nvSpPr>
        <p:spPr>
          <a:xfrm>
            <a:off x="6947912" y="-65921"/>
            <a:ext cx="457954" cy="349817"/>
          </a:xfrm>
          <a:custGeom>
            <a:avLst/>
            <a:gdLst/>
            <a:ahLst/>
            <a:cxnLst/>
            <a:rect l="l" t="t" r="r" b="b"/>
            <a:pathLst>
              <a:path w="20497" h="15657" extrusionOk="0">
                <a:moveTo>
                  <a:pt x="5199" y="1793"/>
                </a:moveTo>
                <a:lnTo>
                  <a:pt x="3944" y="1853"/>
                </a:lnTo>
                <a:lnTo>
                  <a:pt x="3347" y="1912"/>
                </a:lnTo>
                <a:lnTo>
                  <a:pt x="2809" y="2032"/>
                </a:lnTo>
                <a:lnTo>
                  <a:pt x="2451" y="2152"/>
                </a:lnTo>
                <a:lnTo>
                  <a:pt x="2331" y="2271"/>
                </a:lnTo>
                <a:lnTo>
                  <a:pt x="2271" y="2391"/>
                </a:lnTo>
                <a:lnTo>
                  <a:pt x="2331" y="2510"/>
                </a:lnTo>
                <a:lnTo>
                  <a:pt x="2510" y="2630"/>
                </a:lnTo>
                <a:lnTo>
                  <a:pt x="2690" y="2689"/>
                </a:lnTo>
                <a:lnTo>
                  <a:pt x="2929" y="2749"/>
                </a:lnTo>
                <a:lnTo>
                  <a:pt x="3586" y="2689"/>
                </a:lnTo>
                <a:lnTo>
                  <a:pt x="4303" y="2570"/>
                </a:lnTo>
                <a:lnTo>
                  <a:pt x="5020" y="2391"/>
                </a:lnTo>
                <a:lnTo>
                  <a:pt x="5558" y="2152"/>
                </a:lnTo>
                <a:lnTo>
                  <a:pt x="5916" y="1972"/>
                </a:lnTo>
                <a:lnTo>
                  <a:pt x="5916" y="1912"/>
                </a:lnTo>
                <a:lnTo>
                  <a:pt x="5916" y="1853"/>
                </a:lnTo>
                <a:lnTo>
                  <a:pt x="5618" y="1793"/>
                </a:lnTo>
                <a:close/>
                <a:moveTo>
                  <a:pt x="5618" y="777"/>
                </a:moveTo>
                <a:lnTo>
                  <a:pt x="6275" y="837"/>
                </a:lnTo>
                <a:lnTo>
                  <a:pt x="6872" y="1076"/>
                </a:lnTo>
                <a:lnTo>
                  <a:pt x="7111" y="1195"/>
                </a:lnTo>
                <a:lnTo>
                  <a:pt x="7350" y="1375"/>
                </a:lnTo>
                <a:lnTo>
                  <a:pt x="7590" y="1554"/>
                </a:lnTo>
                <a:lnTo>
                  <a:pt x="7769" y="1793"/>
                </a:lnTo>
                <a:lnTo>
                  <a:pt x="7888" y="2032"/>
                </a:lnTo>
                <a:lnTo>
                  <a:pt x="8008" y="2331"/>
                </a:lnTo>
                <a:lnTo>
                  <a:pt x="8127" y="2630"/>
                </a:lnTo>
                <a:lnTo>
                  <a:pt x="8127" y="2988"/>
                </a:lnTo>
                <a:lnTo>
                  <a:pt x="8127" y="3347"/>
                </a:lnTo>
                <a:lnTo>
                  <a:pt x="8068" y="3705"/>
                </a:lnTo>
                <a:lnTo>
                  <a:pt x="8008" y="4004"/>
                </a:lnTo>
                <a:lnTo>
                  <a:pt x="7888" y="4303"/>
                </a:lnTo>
                <a:lnTo>
                  <a:pt x="7590" y="4900"/>
                </a:lnTo>
                <a:lnTo>
                  <a:pt x="7171" y="5378"/>
                </a:lnTo>
                <a:lnTo>
                  <a:pt x="6633" y="5737"/>
                </a:lnTo>
                <a:lnTo>
                  <a:pt x="6096" y="6095"/>
                </a:lnTo>
                <a:lnTo>
                  <a:pt x="5438" y="6334"/>
                </a:lnTo>
                <a:lnTo>
                  <a:pt x="4841" y="6514"/>
                </a:lnTo>
                <a:lnTo>
                  <a:pt x="4183" y="6573"/>
                </a:lnTo>
                <a:lnTo>
                  <a:pt x="3526" y="6514"/>
                </a:lnTo>
                <a:lnTo>
                  <a:pt x="2869" y="6394"/>
                </a:lnTo>
                <a:lnTo>
                  <a:pt x="2331" y="6215"/>
                </a:lnTo>
                <a:lnTo>
                  <a:pt x="1853" y="5856"/>
                </a:lnTo>
                <a:lnTo>
                  <a:pt x="1614" y="5677"/>
                </a:lnTo>
                <a:lnTo>
                  <a:pt x="1435" y="5438"/>
                </a:lnTo>
                <a:lnTo>
                  <a:pt x="1255" y="5199"/>
                </a:lnTo>
                <a:lnTo>
                  <a:pt x="1076" y="4900"/>
                </a:lnTo>
                <a:lnTo>
                  <a:pt x="1016" y="4601"/>
                </a:lnTo>
                <a:lnTo>
                  <a:pt x="897" y="4243"/>
                </a:lnTo>
                <a:lnTo>
                  <a:pt x="897" y="3944"/>
                </a:lnTo>
                <a:lnTo>
                  <a:pt x="897" y="3645"/>
                </a:lnTo>
                <a:lnTo>
                  <a:pt x="957" y="3347"/>
                </a:lnTo>
                <a:lnTo>
                  <a:pt x="1016" y="3048"/>
                </a:lnTo>
                <a:lnTo>
                  <a:pt x="1196" y="2749"/>
                </a:lnTo>
                <a:lnTo>
                  <a:pt x="1375" y="2510"/>
                </a:lnTo>
                <a:lnTo>
                  <a:pt x="1793" y="2032"/>
                </a:lnTo>
                <a:lnTo>
                  <a:pt x="2271" y="1614"/>
                </a:lnTo>
                <a:lnTo>
                  <a:pt x="2929" y="1315"/>
                </a:lnTo>
                <a:lnTo>
                  <a:pt x="3586" y="1016"/>
                </a:lnTo>
                <a:lnTo>
                  <a:pt x="4243" y="837"/>
                </a:lnTo>
                <a:lnTo>
                  <a:pt x="4960" y="777"/>
                </a:lnTo>
                <a:close/>
                <a:moveTo>
                  <a:pt x="4721" y="0"/>
                </a:moveTo>
                <a:lnTo>
                  <a:pt x="4243" y="60"/>
                </a:lnTo>
                <a:lnTo>
                  <a:pt x="3885" y="120"/>
                </a:lnTo>
                <a:lnTo>
                  <a:pt x="3765" y="180"/>
                </a:lnTo>
                <a:lnTo>
                  <a:pt x="3705" y="299"/>
                </a:lnTo>
                <a:lnTo>
                  <a:pt x="3765" y="359"/>
                </a:lnTo>
                <a:lnTo>
                  <a:pt x="3825" y="478"/>
                </a:lnTo>
                <a:lnTo>
                  <a:pt x="3227" y="598"/>
                </a:lnTo>
                <a:lnTo>
                  <a:pt x="2570" y="777"/>
                </a:lnTo>
                <a:lnTo>
                  <a:pt x="2032" y="1016"/>
                </a:lnTo>
                <a:lnTo>
                  <a:pt x="1554" y="1315"/>
                </a:lnTo>
                <a:lnTo>
                  <a:pt x="1076" y="1733"/>
                </a:lnTo>
                <a:lnTo>
                  <a:pt x="718" y="2152"/>
                </a:lnTo>
                <a:lnTo>
                  <a:pt x="419" y="2630"/>
                </a:lnTo>
                <a:lnTo>
                  <a:pt x="180" y="3108"/>
                </a:lnTo>
                <a:lnTo>
                  <a:pt x="60" y="3645"/>
                </a:lnTo>
                <a:lnTo>
                  <a:pt x="1" y="4123"/>
                </a:lnTo>
                <a:lnTo>
                  <a:pt x="60" y="4661"/>
                </a:lnTo>
                <a:lnTo>
                  <a:pt x="180" y="5139"/>
                </a:lnTo>
                <a:lnTo>
                  <a:pt x="479" y="5617"/>
                </a:lnTo>
                <a:lnTo>
                  <a:pt x="837" y="6095"/>
                </a:lnTo>
                <a:lnTo>
                  <a:pt x="1375" y="6454"/>
                </a:lnTo>
                <a:lnTo>
                  <a:pt x="1973" y="6812"/>
                </a:lnTo>
                <a:lnTo>
                  <a:pt x="2570" y="7051"/>
                </a:lnTo>
                <a:lnTo>
                  <a:pt x="3168" y="7171"/>
                </a:lnTo>
                <a:lnTo>
                  <a:pt x="3765" y="7290"/>
                </a:lnTo>
                <a:lnTo>
                  <a:pt x="4901" y="7290"/>
                </a:lnTo>
                <a:lnTo>
                  <a:pt x="5438" y="7171"/>
                </a:lnTo>
                <a:lnTo>
                  <a:pt x="5976" y="6992"/>
                </a:lnTo>
                <a:lnTo>
                  <a:pt x="6514" y="6753"/>
                </a:lnTo>
                <a:lnTo>
                  <a:pt x="6992" y="6514"/>
                </a:lnTo>
                <a:lnTo>
                  <a:pt x="7410" y="6155"/>
                </a:lnTo>
                <a:lnTo>
                  <a:pt x="7829" y="5797"/>
                </a:lnTo>
                <a:lnTo>
                  <a:pt x="8127" y="5319"/>
                </a:lnTo>
                <a:lnTo>
                  <a:pt x="8426" y="4840"/>
                </a:lnTo>
                <a:lnTo>
                  <a:pt x="8605" y="4303"/>
                </a:lnTo>
                <a:lnTo>
                  <a:pt x="8725" y="3645"/>
                </a:lnTo>
                <a:lnTo>
                  <a:pt x="8785" y="3048"/>
                </a:lnTo>
                <a:lnTo>
                  <a:pt x="8785" y="2450"/>
                </a:lnTo>
                <a:lnTo>
                  <a:pt x="8665" y="1912"/>
                </a:lnTo>
                <a:lnTo>
                  <a:pt x="8426" y="1434"/>
                </a:lnTo>
                <a:lnTo>
                  <a:pt x="8127" y="1016"/>
                </a:lnTo>
                <a:lnTo>
                  <a:pt x="7769" y="717"/>
                </a:lnTo>
                <a:lnTo>
                  <a:pt x="7350" y="419"/>
                </a:lnTo>
                <a:lnTo>
                  <a:pt x="6872" y="180"/>
                </a:lnTo>
                <a:lnTo>
                  <a:pt x="6335" y="60"/>
                </a:lnTo>
                <a:lnTo>
                  <a:pt x="5737" y="0"/>
                </a:lnTo>
                <a:close/>
                <a:moveTo>
                  <a:pt x="16553" y="7290"/>
                </a:moveTo>
                <a:lnTo>
                  <a:pt x="16254" y="7410"/>
                </a:lnTo>
                <a:lnTo>
                  <a:pt x="16075" y="7470"/>
                </a:lnTo>
                <a:lnTo>
                  <a:pt x="15895" y="7649"/>
                </a:lnTo>
                <a:lnTo>
                  <a:pt x="15776" y="7768"/>
                </a:lnTo>
                <a:lnTo>
                  <a:pt x="15716" y="7948"/>
                </a:lnTo>
                <a:lnTo>
                  <a:pt x="15716" y="8127"/>
                </a:lnTo>
                <a:lnTo>
                  <a:pt x="15776" y="8366"/>
                </a:lnTo>
                <a:lnTo>
                  <a:pt x="15836" y="8545"/>
                </a:lnTo>
                <a:lnTo>
                  <a:pt x="16015" y="8904"/>
                </a:lnTo>
                <a:lnTo>
                  <a:pt x="16374" y="9203"/>
                </a:lnTo>
                <a:lnTo>
                  <a:pt x="16613" y="9322"/>
                </a:lnTo>
                <a:lnTo>
                  <a:pt x="16792" y="9442"/>
                </a:lnTo>
                <a:lnTo>
                  <a:pt x="17031" y="9442"/>
                </a:lnTo>
                <a:lnTo>
                  <a:pt x="17270" y="9501"/>
                </a:lnTo>
                <a:lnTo>
                  <a:pt x="17628" y="9442"/>
                </a:lnTo>
                <a:lnTo>
                  <a:pt x="17867" y="9322"/>
                </a:lnTo>
                <a:lnTo>
                  <a:pt x="18047" y="9203"/>
                </a:lnTo>
                <a:lnTo>
                  <a:pt x="18166" y="9083"/>
                </a:lnTo>
                <a:lnTo>
                  <a:pt x="18226" y="8904"/>
                </a:lnTo>
                <a:lnTo>
                  <a:pt x="18226" y="8665"/>
                </a:lnTo>
                <a:lnTo>
                  <a:pt x="18166" y="8486"/>
                </a:lnTo>
                <a:lnTo>
                  <a:pt x="18106" y="8247"/>
                </a:lnTo>
                <a:lnTo>
                  <a:pt x="17808" y="7888"/>
                </a:lnTo>
                <a:lnTo>
                  <a:pt x="17449" y="7529"/>
                </a:lnTo>
                <a:lnTo>
                  <a:pt x="17210" y="7410"/>
                </a:lnTo>
                <a:lnTo>
                  <a:pt x="17031" y="7350"/>
                </a:lnTo>
                <a:lnTo>
                  <a:pt x="16792" y="7290"/>
                </a:lnTo>
                <a:close/>
                <a:moveTo>
                  <a:pt x="16374" y="6215"/>
                </a:moveTo>
                <a:lnTo>
                  <a:pt x="16732" y="6275"/>
                </a:lnTo>
                <a:lnTo>
                  <a:pt x="17031" y="6334"/>
                </a:lnTo>
                <a:lnTo>
                  <a:pt x="17748" y="6633"/>
                </a:lnTo>
                <a:lnTo>
                  <a:pt x="18345" y="6992"/>
                </a:lnTo>
                <a:lnTo>
                  <a:pt x="18943" y="7470"/>
                </a:lnTo>
                <a:lnTo>
                  <a:pt x="19421" y="8008"/>
                </a:lnTo>
                <a:lnTo>
                  <a:pt x="19600" y="8306"/>
                </a:lnTo>
                <a:lnTo>
                  <a:pt x="19720" y="8605"/>
                </a:lnTo>
                <a:lnTo>
                  <a:pt x="19839" y="8904"/>
                </a:lnTo>
                <a:lnTo>
                  <a:pt x="19899" y="9262"/>
                </a:lnTo>
                <a:lnTo>
                  <a:pt x="19959" y="9621"/>
                </a:lnTo>
                <a:lnTo>
                  <a:pt x="19899" y="9979"/>
                </a:lnTo>
                <a:lnTo>
                  <a:pt x="19839" y="10398"/>
                </a:lnTo>
                <a:lnTo>
                  <a:pt x="19720" y="10756"/>
                </a:lnTo>
                <a:lnTo>
                  <a:pt x="19541" y="11115"/>
                </a:lnTo>
                <a:lnTo>
                  <a:pt x="19361" y="11473"/>
                </a:lnTo>
                <a:lnTo>
                  <a:pt x="19122" y="11772"/>
                </a:lnTo>
                <a:lnTo>
                  <a:pt x="18883" y="12071"/>
                </a:lnTo>
                <a:lnTo>
                  <a:pt x="18584" y="12310"/>
                </a:lnTo>
                <a:lnTo>
                  <a:pt x="18286" y="12549"/>
                </a:lnTo>
                <a:lnTo>
                  <a:pt x="17628" y="12848"/>
                </a:lnTo>
                <a:lnTo>
                  <a:pt x="16911" y="13087"/>
                </a:lnTo>
                <a:lnTo>
                  <a:pt x="16194" y="13206"/>
                </a:lnTo>
                <a:lnTo>
                  <a:pt x="15417" y="13206"/>
                </a:lnTo>
                <a:lnTo>
                  <a:pt x="14700" y="13146"/>
                </a:lnTo>
                <a:lnTo>
                  <a:pt x="13983" y="12907"/>
                </a:lnTo>
                <a:lnTo>
                  <a:pt x="13386" y="12609"/>
                </a:lnTo>
                <a:lnTo>
                  <a:pt x="12848" y="12190"/>
                </a:lnTo>
                <a:lnTo>
                  <a:pt x="12609" y="11951"/>
                </a:lnTo>
                <a:lnTo>
                  <a:pt x="12430" y="11712"/>
                </a:lnTo>
                <a:lnTo>
                  <a:pt x="12250" y="11414"/>
                </a:lnTo>
                <a:lnTo>
                  <a:pt x="12131" y="11115"/>
                </a:lnTo>
                <a:lnTo>
                  <a:pt x="12011" y="10816"/>
                </a:lnTo>
                <a:lnTo>
                  <a:pt x="12011" y="10457"/>
                </a:lnTo>
                <a:lnTo>
                  <a:pt x="12011" y="10099"/>
                </a:lnTo>
                <a:lnTo>
                  <a:pt x="12011" y="9681"/>
                </a:lnTo>
                <a:lnTo>
                  <a:pt x="12131" y="9262"/>
                </a:lnTo>
                <a:lnTo>
                  <a:pt x="12250" y="8844"/>
                </a:lnTo>
                <a:lnTo>
                  <a:pt x="12430" y="8486"/>
                </a:lnTo>
                <a:lnTo>
                  <a:pt x="12609" y="8187"/>
                </a:lnTo>
                <a:lnTo>
                  <a:pt x="13087" y="7529"/>
                </a:lnTo>
                <a:lnTo>
                  <a:pt x="13625" y="7051"/>
                </a:lnTo>
                <a:lnTo>
                  <a:pt x="14282" y="6633"/>
                </a:lnTo>
                <a:lnTo>
                  <a:pt x="14939" y="6334"/>
                </a:lnTo>
                <a:lnTo>
                  <a:pt x="15656" y="6215"/>
                </a:lnTo>
                <a:close/>
                <a:moveTo>
                  <a:pt x="16433" y="5797"/>
                </a:moveTo>
                <a:lnTo>
                  <a:pt x="15477" y="5856"/>
                </a:lnTo>
                <a:lnTo>
                  <a:pt x="14641" y="6036"/>
                </a:lnTo>
                <a:lnTo>
                  <a:pt x="14222" y="6155"/>
                </a:lnTo>
                <a:lnTo>
                  <a:pt x="13804" y="6334"/>
                </a:lnTo>
                <a:lnTo>
                  <a:pt x="13446" y="6514"/>
                </a:lnTo>
                <a:lnTo>
                  <a:pt x="13087" y="6753"/>
                </a:lnTo>
                <a:lnTo>
                  <a:pt x="12728" y="7051"/>
                </a:lnTo>
                <a:lnTo>
                  <a:pt x="12430" y="7350"/>
                </a:lnTo>
                <a:lnTo>
                  <a:pt x="12131" y="7709"/>
                </a:lnTo>
                <a:lnTo>
                  <a:pt x="11892" y="8127"/>
                </a:lnTo>
                <a:lnTo>
                  <a:pt x="11713" y="8605"/>
                </a:lnTo>
                <a:lnTo>
                  <a:pt x="11533" y="9143"/>
                </a:lnTo>
                <a:lnTo>
                  <a:pt x="11414" y="9561"/>
                </a:lnTo>
                <a:lnTo>
                  <a:pt x="11354" y="9979"/>
                </a:lnTo>
                <a:lnTo>
                  <a:pt x="11354" y="10398"/>
                </a:lnTo>
                <a:lnTo>
                  <a:pt x="11414" y="10816"/>
                </a:lnTo>
                <a:lnTo>
                  <a:pt x="11533" y="11175"/>
                </a:lnTo>
                <a:lnTo>
                  <a:pt x="11653" y="11533"/>
                </a:lnTo>
                <a:lnTo>
                  <a:pt x="11832" y="11892"/>
                </a:lnTo>
                <a:lnTo>
                  <a:pt x="12011" y="12250"/>
                </a:lnTo>
                <a:lnTo>
                  <a:pt x="12250" y="12549"/>
                </a:lnTo>
                <a:lnTo>
                  <a:pt x="12549" y="12848"/>
                </a:lnTo>
                <a:lnTo>
                  <a:pt x="12848" y="13087"/>
                </a:lnTo>
                <a:lnTo>
                  <a:pt x="13147" y="13326"/>
                </a:lnTo>
                <a:lnTo>
                  <a:pt x="13505" y="13565"/>
                </a:lnTo>
                <a:lnTo>
                  <a:pt x="13924" y="13684"/>
                </a:lnTo>
                <a:lnTo>
                  <a:pt x="14282" y="13864"/>
                </a:lnTo>
                <a:lnTo>
                  <a:pt x="14700" y="13923"/>
                </a:lnTo>
                <a:lnTo>
                  <a:pt x="15537" y="13983"/>
                </a:lnTo>
                <a:lnTo>
                  <a:pt x="16374" y="13923"/>
                </a:lnTo>
                <a:lnTo>
                  <a:pt x="17210" y="13744"/>
                </a:lnTo>
                <a:lnTo>
                  <a:pt x="17987" y="13445"/>
                </a:lnTo>
                <a:lnTo>
                  <a:pt x="18704" y="13027"/>
                </a:lnTo>
                <a:lnTo>
                  <a:pt x="19302" y="12489"/>
                </a:lnTo>
                <a:lnTo>
                  <a:pt x="19600" y="12190"/>
                </a:lnTo>
                <a:lnTo>
                  <a:pt x="19839" y="11832"/>
                </a:lnTo>
                <a:lnTo>
                  <a:pt x="20078" y="11473"/>
                </a:lnTo>
                <a:lnTo>
                  <a:pt x="20258" y="11115"/>
                </a:lnTo>
                <a:lnTo>
                  <a:pt x="20377" y="10697"/>
                </a:lnTo>
                <a:lnTo>
                  <a:pt x="20497" y="10278"/>
                </a:lnTo>
                <a:lnTo>
                  <a:pt x="20497" y="9860"/>
                </a:lnTo>
                <a:lnTo>
                  <a:pt x="20497" y="9442"/>
                </a:lnTo>
                <a:lnTo>
                  <a:pt x="20497" y="8964"/>
                </a:lnTo>
                <a:lnTo>
                  <a:pt x="20377" y="8545"/>
                </a:lnTo>
                <a:lnTo>
                  <a:pt x="20258" y="8127"/>
                </a:lnTo>
                <a:lnTo>
                  <a:pt x="20078" y="7709"/>
                </a:lnTo>
                <a:lnTo>
                  <a:pt x="19839" y="7350"/>
                </a:lnTo>
                <a:lnTo>
                  <a:pt x="19600" y="6992"/>
                </a:lnTo>
                <a:lnTo>
                  <a:pt x="19302" y="6693"/>
                </a:lnTo>
                <a:lnTo>
                  <a:pt x="19003" y="6394"/>
                </a:lnTo>
                <a:lnTo>
                  <a:pt x="18644" y="6155"/>
                </a:lnTo>
                <a:lnTo>
                  <a:pt x="18226" y="5976"/>
                </a:lnTo>
                <a:lnTo>
                  <a:pt x="17808" y="5856"/>
                </a:lnTo>
                <a:lnTo>
                  <a:pt x="17389" y="5797"/>
                </a:lnTo>
                <a:close/>
                <a:moveTo>
                  <a:pt x="6693" y="10697"/>
                </a:moveTo>
                <a:lnTo>
                  <a:pt x="7111" y="10816"/>
                </a:lnTo>
                <a:lnTo>
                  <a:pt x="7410" y="11055"/>
                </a:lnTo>
                <a:lnTo>
                  <a:pt x="7709" y="11294"/>
                </a:lnTo>
                <a:lnTo>
                  <a:pt x="7888" y="11593"/>
                </a:lnTo>
                <a:lnTo>
                  <a:pt x="8068" y="11951"/>
                </a:lnTo>
                <a:lnTo>
                  <a:pt x="8187" y="12370"/>
                </a:lnTo>
                <a:lnTo>
                  <a:pt x="8187" y="12788"/>
                </a:lnTo>
                <a:lnTo>
                  <a:pt x="8187" y="13146"/>
                </a:lnTo>
                <a:lnTo>
                  <a:pt x="8127" y="13565"/>
                </a:lnTo>
                <a:lnTo>
                  <a:pt x="7948" y="13923"/>
                </a:lnTo>
                <a:lnTo>
                  <a:pt x="7769" y="14222"/>
                </a:lnTo>
                <a:lnTo>
                  <a:pt x="7470" y="14521"/>
                </a:lnTo>
                <a:lnTo>
                  <a:pt x="7111" y="14700"/>
                </a:lnTo>
                <a:lnTo>
                  <a:pt x="6633" y="14820"/>
                </a:lnTo>
                <a:lnTo>
                  <a:pt x="6155" y="14820"/>
                </a:lnTo>
                <a:lnTo>
                  <a:pt x="5677" y="14760"/>
                </a:lnTo>
                <a:lnTo>
                  <a:pt x="5259" y="14581"/>
                </a:lnTo>
                <a:lnTo>
                  <a:pt x="4901" y="14401"/>
                </a:lnTo>
                <a:lnTo>
                  <a:pt x="4602" y="14162"/>
                </a:lnTo>
                <a:lnTo>
                  <a:pt x="4422" y="13804"/>
                </a:lnTo>
                <a:lnTo>
                  <a:pt x="4243" y="13505"/>
                </a:lnTo>
                <a:lnTo>
                  <a:pt x="4183" y="13146"/>
                </a:lnTo>
                <a:lnTo>
                  <a:pt x="4183" y="12728"/>
                </a:lnTo>
                <a:lnTo>
                  <a:pt x="4243" y="12370"/>
                </a:lnTo>
                <a:lnTo>
                  <a:pt x="4363" y="12011"/>
                </a:lnTo>
                <a:lnTo>
                  <a:pt x="4542" y="11653"/>
                </a:lnTo>
                <a:lnTo>
                  <a:pt x="4781" y="11354"/>
                </a:lnTo>
                <a:lnTo>
                  <a:pt x="5080" y="11115"/>
                </a:lnTo>
                <a:lnTo>
                  <a:pt x="5438" y="10876"/>
                </a:lnTo>
                <a:lnTo>
                  <a:pt x="5797" y="10756"/>
                </a:lnTo>
                <a:lnTo>
                  <a:pt x="6275" y="10697"/>
                </a:lnTo>
                <a:close/>
                <a:moveTo>
                  <a:pt x="5916" y="9979"/>
                </a:moveTo>
                <a:lnTo>
                  <a:pt x="5618" y="10099"/>
                </a:lnTo>
                <a:lnTo>
                  <a:pt x="5020" y="10398"/>
                </a:lnTo>
                <a:lnTo>
                  <a:pt x="4602" y="10637"/>
                </a:lnTo>
                <a:lnTo>
                  <a:pt x="4183" y="11115"/>
                </a:lnTo>
                <a:lnTo>
                  <a:pt x="3825" y="11593"/>
                </a:lnTo>
                <a:lnTo>
                  <a:pt x="3586" y="12190"/>
                </a:lnTo>
                <a:lnTo>
                  <a:pt x="3466" y="12788"/>
                </a:lnTo>
                <a:lnTo>
                  <a:pt x="3466" y="13326"/>
                </a:lnTo>
                <a:lnTo>
                  <a:pt x="3586" y="13864"/>
                </a:lnTo>
                <a:lnTo>
                  <a:pt x="3825" y="14342"/>
                </a:lnTo>
                <a:lnTo>
                  <a:pt x="4124" y="14760"/>
                </a:lnTo>
                <a:lnTo>
                  <a:pt x="4542" y="15118"/>
                </a:lnTo>
                <a:lnTo>
                  <a:pt x="5020" y="15417"/>
                </a:lnTo>
                <a:lnTo>
                  <a:pt x="5498" y="15596"/>
                </a:lnTo>
                <a:lnTo>
                  <a:pt x="6096" y="15656"/>
                </a:lnTo>
                <a:lnTo>
                  <a:pt x="6693" y="15656"/>
                </a:lnTo>
                <a:lnTo>
                  <a:pt x="7231" y="15477"/>
                </a:lnTo>
                <a:lnTo>
                  <a:pt x="7709" y="15238"/>
                </a:lnTo>
                <a:lnTo>
                  <a:pt x="8127" y="14939"/>
                </a:lnTo>
                <a:lnTo>
                  <a:pt x="8486" y="14521"/>
                </a:lnTo>
                <a:lnTo>
                  <a:pt x="8725" y="14103"/>
                </a:lnTo>
                <a:lnTo>
                  <a:pt x="8844" y="13625"/>
                </a:lnTo>
                <a:lnTo>
                  <a:pt x="8964" y="13146"/>
                </a:lnTo>
                <a:lnTo>
                  <a:pt x="8964" y="12609"/>
                </a:lnTo>
                <a:lnTo>
                  <a:pt x="8904" y="12131"/>
                </a:lnTo>
                <a:lnTo>
                  <a:pt x="8725" y="11653"/>
                </a:lnTo>
                <a:lnTo>
                  <a:pt x="8486" y="11234"/>
                </a:lnTo>
                <a:lnTo>
                  <a:pt x="8127" y="10816"/>
                </a:lnTo>
                <a:lnTo>
                  <a:pt x="7709" y="10517"/>
                </a:lnTo>
                <a:lnTo>
                  <a:pt x="7171" y="10278"/>
                </a:lnTo>
                <a:lnTo>
                  <a:pt x="6574" y="10159"/>
                </a:lnTo>
                <a:lnTo>
                  <a:pt x="6514" y="10099"/>
                </a:lnTo>
                <a:lnTo>
                  <a:pt x="6454" y="9979"/>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rot="8224608">
            <a:off x="7859223" y="3153271"/>
            <a:ext cx="501993" cy="771678"/>
          </a:xfrm>
          <a:custGeom>
            <a:avLst/>
            <a:gdLst/>
            <a:ahLst/>
            <a:cxnLst/>
            <a:rect l="l" t="t" r="r" b="b"/>
            <a:pathLst>
              <a:path w="22469" h="34540" extrusionOk="0">
                <a:moveTo>
                  <a:pt x="8785" y="1435"/>
                </a:moveTo>
                <a:lnTo>
                  <a:pt x="9083" y="1733"/>
                </a:lnTo>
                <a:lnTo>
                  <a:pt x="9382" y="2032"/>
                </a:lnTo>
                <a:lnTo>
                  <a:pt x="9860" y="2749"/>
                </a:lnTo>
                <a:lnTo>
                  <a:pt x="10278" y="3407"/>
                </a:lnTo>
                <a:lnTo>
                  <a:pt x="10816" y="4064"/>
                </a:lnTo>
                <a:lnTo>
                  <a:pt x="11354" y="4661"/>
                </a:lnTo>
                <a:lnTo>
                  <a:pt x="12011" y="5199"/>
                </a:lnTo>
                <a:lnTo>
                  <a:pt x="12669" y="5618"/>
                </a:lnTo>
                <a:lnTo>
                  <a:pt x="13386" y="6036"/>
                </a:lnTo>
                <a:lnTo>
                  <a:pt x="12489" y="5857"/>
                </a:lnTo>
                <a:lnTo>
                  <a:pt x="11653" y="5677"/>
                </a:lnTo>
                <a:lnTo>
                  <a:pt x="11294" y="5558"/>
                </a:lnTo>
                <a:lnTo>
                  <a:pt x="10936" y="5379"/>
                </a:lnTo>
                <a:lnTo>
                  <a:pt x="10637" y="5080"/>
                </a:lnTo>
                <a:lnTo>
                  <a:pt x="10278" y="4721"/>
                </a:lnTo>
                <a:lnTo>
                  <a:pt x="9800" y="3944"/>
                </a:lnTo>
                <a:lnTo>
                  <a:pt x="9322" y="3168"/>
                </a:lnTo>
                <a:lnTo>
                  <a:pt x="9024" y="2331"/>
                </a:lnTo>
                <a:lnTo>
                  <a:pt x="8785" y="1435"/>
                </a:lnTo>
                <a:close/>
                <a:moveTo>
                  <a:pt x="15656" y="1016"/>
                </a:moveTo>
                <a:lnTo>
                  <a:pt x="15597" y="2271"/>
                </a:lnTo>
                <a:lnTo>
                  <a:pt x="15477" y="3168"/>
                </a:lnTo>
                <a:lnTo>
                  <a:pt x="15358" y="4064"/>
                </a:lnTo>
                <a:lnTo>
                  <a:pt x="15119" y="4960"/>
                </a:lnTo>
                <a:lnTo>
                  <a:pt x="14999" y="5319"/>
                </a:lnTo>
                <a:lnTo>
                  <a:pt x="14820" y="5618"/>
                </a:lnTo>
                <a:lnTo>
                  <a:pt x="14641" y="5916"/>
                </a:lnTo>
                <a:lnTo>
                  <a:pt x="14402" y="6096"/>
                </a:lnTo>
                <a:lnTo>
                  <a:pt x="14163" y="6155"/>
                </a:lnTo>
                <a:lnTo>
                  <a:pt x="13924" y="6155"/>
                </a:lnTo>
                <a:lnTo>
                  <a:pt x="14043" y="6036"/>
                </a:lnTo>
                <a:lnTo>
                  <a:pt x="14163" y="5916"/>
                </a:lnTo>
                <a:lnTo>
                  <a:pt x="14222" y="5797"/>
                </a:lnTo>
                <a:lnTo>
                  <a:pt x="14222" y="5618"/>
                </a:lnTo>
                <a:lnTo>
                  <a:pt x="14103" y="4960"/>
                </a:lnTo>
                <a:lnTo>
                  <a:pt x="14103" y="4363"/>
                </a:lnTo>
                <a:lnTo>
                  <a:pt x="14163" y="3705"/>
                </a:lnTo>
                <a:lnTo>
                  <a:pt x="14282" y="3108"/>
                </a:lnTo>
                <a:lnTo>
                  <a:pt x="14521" y="2510"/>
                </a:lnTo>
                <a:lnTo>
                  <a:pt x="14820" y="1972"/>
                </a:lnTo>
                <a:lnTo>
                  <a:pt x="15238" y="1494"/>
                </a:lnTo>
                <a:lnTo>
                  <a:pt x="15656" y="1016"/>
                </a:lnTo>
                <a:close/>
                <a:moveTo>
                  <a:pt x="19062" y="5199"/>
                </a:moveTo>
                <a:lnTo>
                  <a:pt x="19122" y="5259"/>
                </a:lnTo>
                <a:lnTo>
                  <a:pt x="19062" y="5379"/>
                </a:lnTo>
                <a:lnTo>
                  <a:pt x="18644" y="5618"/>
                </a:lnTo>
                <a:lnTo>
                  <a:pt x="17927" y="5976"/>
                </a:lnTo>
                <a:lnTo>
                  <a:pt x="17389" y="6096"/>
                </a:lnTo>
                <a:lnTo>
                  <a:pt x="16911" y="6215"/>
                </a:lnTo>
                <a:lnTo>
                  <a:pt x="15836" y="6335"/>
                </a:lnTo>
                <a:lnTo>
                  <a:pt x="15836" y="6335"/>
                </a:lnTo>
                <a:lnTo>
                  <a:pt x="17210" y="5797"/>
                </a:lnTo>
                <a:lnTo>
                  <a:pt x="18584" y="5319"/>
                </a:lnTo>
                <a:lnTo>
                  <a:pt x="19062" y="5199"/>
                </a:lnTo>
                <a:close/>
                <a:moveTo>
                  <a:pt x="5080" y="9083"/>
                </a:moveTo>
                <a:lnTo>
                  <a:pt x="4900" y="9143"/>
                </a:lnTo>
                <a:lnTo>
                  <a:pt x="4542" y="9322"/>
                </a:lnTo>
                <a:lnTo>
                  <a:pt x="4183" y="9621"/>
                </a:lnTo>
                <a:lnTo>
                  <a:pt x="3944" y="9980"/>
                </a:lnTo>
                <a:lnTo>
                  <a:pt x="3705" y="10517"/>
                </a:lnTo>
                <a:lnTo>
                  <a:pt x="3646" y="10816"/>
                </a:lnTo>
                <a:lnTo>
                  <a:pt x="3586" y="11055"/>
                </a:lnTo>
                <a:lnTo>
                  <a:pt x="3586" y="11294"/>
                </a:lnTo>
                <a:lnTo>
                  <a:pt x="3646" y="11533"/>
                </a:lnTo>
                <a:lnTo>
                  <a:pt x="3825" y="11653"/>
                </a:lnTo>
                <a:lnTo>
                  <a:pt x="3944" y="11772"/>
                </a:lnTo>
                <a:lnTo>
                  <a:pt x="4183" y="11832"/>
                </a:lnTo>
                <a:lnTo>
                  <a:pt x="4363" y="11832"/>
                </a:lnTo>
                <a:lnTo>
                  <a:pt x="4482" y="11772"/>
                </a:lnTo>
                <a:lnTo>
                  <a:pt x="4661" y="11593"/>
                </a:lnTo>
                <a:lnTo>
                  <a:pt x="4721" y="11474"/>
                </a:lnTo>
                <a:lnTo>
                  <a:pt x="4721" y="11235"/>
                </a:lnTo>
                <a:lnTo>
                  <a:pt x="4781" y="10936"/>
                </a:lnTo>
                <a:lnTo>
                  <a:pt x="4841" y="10697"/>
                </a:lnTo>
                <a:lnTo>
                  <a:pt x="5020" y="10278"/>
                </a:lnTo>
                <a:lnTo>
                  <a:pt x="5259" y="9860"/>
                </a:lnTo>
                <a:lnTo>
                  <a:pt x="5319" y="9681"/>
                </a:lnTo>
                <a:lnTo>
                  <a:pt x="5319" y="9502"/>
                </a:lnTo>
                <a:lnTo>
                  <a:pt x="5319" y="9263"/>
                </a:lnTo>
                <a:lnTo>
                  <a:pt x="5199" y="9143"/>
                </a:lnTo>
                <a:lnTo>
                  <a:pt x="5080" y="9083"/>
                </a:lnTo>
                <a:close/>
                <a:moveTo>
                  <a:pt x="7769" y="10458"/>
                </a:moveTo>
                <a:lnTo>
                  <a:pt x="7649" y="10517"/>
                </a:lnTo>
                <a:lnTo>
                  <a:pt x="7530" y="10757"/>
                </a:lnTo>
                <a:lnTo>
                  <a:pt x="7350" y="11474"/>
                </a:lnTo>
                <a:lnTo>
                  <a:pt x="7291" y="11892"/>
                </a:lnTo>
                <a:lnTo>
                  <a:pt x="7291" y="12191"/>
                </a:lnTo>
                <a:lnTo>
                  <a:pt x="7350" y="12489"/>
                </a:lnTo>
                <a:lnTo>
                  <a:pt x="7410" y="12669"/>
                </a:lnTo>
                <a:lnTo>
                  <a:pt x="7649" y="12788"/>
                </a:lnTo>
                <a:lnTo>
                  <a:pt x="7828" y="12788"/>
                </a:lnTo>
                <a:lnTo>
                  <a:pt x="8008" y="12728"/>
                </a:lnTo>
                <a:lnTo>
                  <a:pt x="8067" y="12609"/>
                </a:lnTo>
                <a:lnTo>
                  <a:pt x="8187" y="12430"/>
                </a:lnTo>
                <a:lnTo>
                  <a:pt x="8187" y="12191"/>
                </a:lnTo>
                <a:lnTo>
                  <a:pt x="8187" y="11713"/>
                </a:lnTo>
                <a:lnTo>
                  <a:pt x="8067" y="11055"/>
                </a:lnTo>
                <a:lnTo>
                  <a:pt x="7948" y="10577"/>
                </a:lnTo>
                <a:lnTo>
                  <a:pt x="7828" y="10458"/>
                </a:lnTo>
                <a:close/>
                <a:moveTo>
                  <a:pt x="11832" y="10816"/>
                </a:moveTo>
                <a:lnTo>
                  <a:pt x="11713" y="10876"/>
                </a:lnTo>
                <a:lnTo>
                  <a:pt x="11593" y="10936"/>
                </a:lnTo>
                <a:lnTo>
                  <a:pt x="11354" y="11294"/>
                </a:lnTo>
                <a:lnTo>
                  <a:pt x="11115" y="11713"/>
                </a:lnTo>
                <a:lnTo>
                  <a:pt x="10995" y="12250"/>
                </a:lnTo>
                <a:lnTo>
                  <a:pt x="10936" y="12489"/>
                </a:lnTo>
                <a:lnTo>
                  <a:pt x="10936" y="12728"/>
                </a:lnTo>
                <a:lnTo>
                  <a:pt x="10995" y="12908"/>
                </a:lnTo>
                <a:lnTo>
                  <a:pt x="11115" y="13087"/>
                </a:lnTo>
                <a:lnTo>
                  <a:pt x="11235" y="13266"/>
                </a:lnTo>
                <a:lnTo>
                  <a:pt x="11414" y="13386"/>
                </a:lnTo>
                <a:lnTo>
                  <a:pt x="11772" y="13386"/>
                </a:lnTo>
                <a:lnTo>
                  <a:pt x="11892" y="13326"/>
                </a:lnTo>
                <a:lnTo>
                  <a:pt x="12011" y="13206"/>
                </a:lnTo>
                <a:lnTo>
                  <a:pt x="12131" y="12848"/>
                </a:lnTo>
                <a:lnTo>
                  <a:pt x="12191" y="12430"/>
                </a:lnTo>
                <a:lnTo>
                  <a:pt x="12191" y="11952"/>
                </a:lnTo>
                <a:lnTo>
                  <a:pt x="12191" y="11533"/>
                </a:lnTo>
                <a:lnTo>
                  <a:pt x="12071" y="11115"/>
                </a:lnTo>
                <a:lnTo>
                  <a:pt x="12011" y="10876"/>
                </a:lnTo>
                <a:lnTo>
                  <a:pt x="11892" y="10816"/>
                </a:lnTo>
                <a:close/>
                <a:moveTo>
                  <a:pt x="15597" y="10757"/>
                </a:moveTo>
                <a:lnTo>
                  <a:pt x="15537" y="10816"/>
                </a:lnTo>
                <a:lnTo>
                  <a:pt x="15477" y="10936"/>
                </a:lnTo>
                <a:lnTo>
                  <a:pt x="15358" y="11235"/>
                </a:lnTo>
                <a:lnTo>
                  <a:pt x="15358" y="11653"/>
                </a:lnTo>
                <a:lnTo>
                  <a:pt x="15417" y="12071"/>
                </a:lnTo>
                <a:lnTo>
                  <a:pt x="15537" y="12549"/>
                </a:lnTo>
                <a:lnTo>
                  <a:pt x="15716" y="12908"/>
                </a:lnTo>
                <a:lnTo>
                  <a:pt x="15895" y="13206"/>
                </a:lnTo>
                <a:lnTo>
                  <a:pt x="16015" y="13326"/>
                </a:lnTo>
                <a:lnTo>
                  <a:pt x="16075" y="13386"/>
                </a:lnTo>
                <a:lnTo>
                  <a:pt x="16314" y="13445"/>
                </a:lnTo>
                <a:lnTo>
                  <a:pt x="16493" y="13386"/>
                </a:lnTo>
                <a:lnTo>
                  <a:pt x="16553" y="13326"/>
                </a:lnTo>
                <a:lnTo>
                  <a:pt x="16612" y="13147"/>
                </a:lnTo>
                <a:lnTo>
                  <a:pt x="16612" y="12967"/>
                </a:lnTo>
                <a:lnTo>
                  <a:pt x="16553" y="12728"/>
                </a:lnTo>
                <a:lnTo>
                  <a:pt x="16433" y="12191"/>
                </a:lnTo>
                <a:lnTo>
                  <a:pt x="16194" y="11653"/>
                </a:lnTo>
                <a:lnTo>
                  <a:pt x="15955" y="11175"/>
                </a:lnTo>
                <a:lnTo>
                  <a:pt x="15716" y="10876"/>
                </a:lnTo>
                <a:lnTo>
                  <a:pt x="15597" y="10757"/>
                </a:lnTo>
                <a:close/>
                <a:moveTo>
                  <a:pt x="19481" y="11354"/>
                </a:moveTo>
                <a:lnTo>
                  <a:pt x="19301" y="11414"/>
                </a:lnTo>
                <a:lnTo>
                  <a:pt x="19182" y="11533"/>
                </a:lnTo>
                <a:lnTo>
                  <a:pt x="19122" y="11713"/>
                </a:lnTo>
                <a:lnTo>
                  <a:pt x="19062" y="11952"/>
                </a:lnTo>
                <a:lnTo>
                  <a:pt x="19003" y="12489"/>
                </a:lnTo>
                <a:lnTo>
                  <a:pt x="19062" y="13087"/>
                </a:lnTo>
                <a:lnTo>
                  <a:pt x="19182" y="13625"/>
                </a:lnTo>
                <a:lnTo>
                  <a:pt x="19361" y="14043"/>
                </a:lnTo>
                <a:lnTo>
                  <a:pt x="19481" y="14103"/>
                </a:lnTo>
                <a:lnTo>
                  <a:pt x="19600" y="14103"/>
                </a:lnTo>
                <a:lnTo>
                  <a:pt x="19720" y="14043"/>
                </a:lnTo>
                <a:lnTo>
                  <a:pt x="19839" y="13864"/>
                </a:lnTo>
                <a:lnTo>
                  <a:pt x="19899" y="13326"/>
                </a:lnTo>
                <a:lnTo>
                  <a:pt x="19899" y="12489"/>
                </a:lnTo>
                <a:lnTo>
                  <a:pt x="19839" y="12071"/>
                </a:lnTo>
                <a:lnTo>
                  <a:pt x="19780" y="11713"/>
                </a:lnTo>
                <a:lnTo>
                  <a:pt x="19660" y="11474"/>
                </a:lnTo>
                <a:lnTo>
                  <a:pt x="19600" y="11414"/>
                </a:lnTo>
                <a:lnTo>
                  <a:pt x="19481" y="11354"/>
                </a:lnTo>
                <a:close/>
                <a:moveTo>
                  <a:pt x="5319" y="13565"/>
                </a:moveTo>
                <a:lnTo>
                  <a:pt x="5199" y="13685"/>
                </a:lnTo>
                <a:lnTo>
                  <a:pt x="5020" y="13864"/>
                </a:lnTo>
                <a:lnTo>
                  <a:pt x="4721" y="14222"/>
                </a:lnTo>
                <a:lnTo>
                  <a:pt x="4542" y="14461"/>
                </a:lnTo>
                <a:lnTo>
                  <a:pt x="4422" y="14820"/>
                </a:lnTo>
                <a:lnTo>
                  <a:pt x="4363" y="15298"/>
                </a:lnTo>
                <a:lnTo>
                  <a:pt x="4303" y="15776"/>
                </a:lnTo>
                <a:lnTo>
                  <a:pt x="4363" y="16015"/>
                </a:lnTo>
                <a:lnTo>
                  <a:pt x="4482" y="16134"/>
                </a:lnTo>
                <a:lnTo>
                  <a:pt x="4661" y="16314"/>
                </a:lnTo>
                <a:lnTo>
                  <a:pt x="4781" y="16433"/>
                </a:lnTo>
                <a:lnTo>
                  <a:pt x="4960" y="16433"/>
                </a:lnTo>
                <a:lnTo>
                  <a:pt x="5080" y="16374"/>
                </a:lnTo>
                <a:lnTo>
                  <a:pt x="5139" y="16194"/>
                </a:lnTo>
                <a:lnTo>
                  <a:pt x="5259" y="16015"/>
                </a:lnTo>
                <a:lnTo>
                  <a:pt x="5378" y="15537"/>
                </a:lnTo>
                <a:lnTo>
                  <a:pt x="5438" y="14999"/>
                </a:lnTo>
                <a:lnTo>
                  <a:pt x="5498" y="14402"/>
                </a:lnTo>
                <a:lnTo>
                  <a:pt x="5498" y="13685"/>
                </a:lnTo>
                <a:lnTo>
                  <a:pt x="5438" y="13565"/>
                </a:lnTo>
                <a:close/>
                <a:moveTo>
                  <a:pt x="9382" y="13983"/>
                </a:moveTo>
                <a:lnTo>
                  <a:pt x="9263" y="14043"/>
                </a:lnTo>
                <a:lnTo>
                  <a:pt x="9143" y="14282"/>
                </a:lnTo>
                <a:lnTo>
                  <a:pt x="9024" y="14641"/>
                </a:lnTo>
                <a:lnTo>
                  <a:pt x="8904" y="14999"/>
                </a:lnTo>
                <a:lnTo>
                  <a:pt x="8785" y="15836"/>
                </a:lnTo>
                <a:lnTo>
                  <a:pt x="8785" y="16314"/>
                </a:lnTo>
                <a:lnTo>
                  <a:pt x="8844" y="16433"/>
                </a:lnTo>
                <a:lnTo>
                  <a:pt x="8964" y="16613"/>
                </a:lnTo>
                <a:lnTo>
                  <a:pt x="9143" y="16792"/>
                </a:lnTo>
                <a:lnTo>
                  <a:pt x="9322" y="16911"/>
                </a:lnTo>
                <a:lnTo>
                  <a:pt x="9561" y="16911"/>
                </a:lnTo>
                <a:lnTo>
                  <a:pt x="9621" y="16732"/>
                </a:lnTo>
                <a:lnTo>
                  <a:pt x="9621" y="16493"/>
                </a:lnTo>
                <a:lnTo>
                  <a:pt x="9561" y="15178"/>
                </a:lnTo>
                <a:lnTo>
                  <a:pt x="9561" y="14342"/>
                </a:lnTo>
                <a:lnTo>
                  <a:pt x="9502" y="14103"/>
                </a:lnTo>
                <a:lnTo>
                  <a:pt x="9442" y="13983"/>
                </a:lnTo>
                <a:close/>
                <a:moveTo>
                  <a:pt x="14043" y="14700"/>
                </a:moveTo>
                <a:lnTo>
                  <a:pt x="13924" y="14820"/>
                </a:lnTo>
                <a:lnTo>
                  <a:pt x="13804" y="14999"/>
                </a:lnTo>
                <a:lnTo>
                  <a:pt x="13565" y="15656"/>
                </a:lnTo>
                <a:lnTo>
                  <a:pt x="13326" y="16314"/>
                </a:lnTo>
                <a:lnTo>
                  <a:pt x="13326" y="16553"/>
                </a:lnTo>
                <a:lnTo>
                  <a:pt x="13326" y="16732"/>
                </a:lnTo>
                <a:lnTo>
                  <a:pt x="13445" y="16971"/>
                </a:lnTo>
                <a:lnTo>
                  <a:pt x="13684" y="17210"/>
                </a:lnTo>
                <a:lnTo>
                  <a:pt x="13924" y="17210"/>
                </a:lnTo>
                <a:lnTo>
                  <a:pt x="14043" y="17091"/>
                </a:lnTo>
                <a:lnTo>
                  <a:pt x="14103" y="16852"/>
                </a:lnTo>
                <a:lnTo>
                  <a:pt x="14163" y="16433"/>
                </a:lnTo>
                <a:lnTo>
                  <a:pt x="14222" y="15716"/>
                </a:lnTo>
                <a:lnTo>
                  <a:pt x="14222" y="15059"/>
                </a:lnTo>
                <a:lnTo>
                  <a:pt x="14163" y="14820"/>
                </a:lnTo>
                <a:lnTo>
                  <a:pt x="14103" y="14760"/>
                </a:lnTo>
                <a:lnTo>
                  <a:pt x="14043" y="14700"/>
                </a:lnTo>
                <a:close/>
                <a:moveTo>
                  <a:pt x="17509" y="15119"/>
                </a:moveTo>
                <a:lnTo>
                  <a:pt x="17389" y="15716"/>
                </a:lnTo>
                <a:lnTo>
                  <a:pt x="17270" y="16254"/>
                </a:lnTo>
                <a:lnTo>
                  <a:pt x="17210" y="16852"/>
                </a:lnTo>
                <a:lnTo>
                  <a:pt x="17210" y="17330"/>
                </a:lnTo>
                <a:lnTo>
                  <a:pt x="17270" y="17748"/>
                </a:lnTo>
                <a:lnTo>
                  <a:pt x="17330" y="17867"/>
                </a:lnTo>
                <a:lnTo>
                  <a:pt x="17628" y="17867"/>
                </a:lnTo>
                <a:lnTo>
                  <a:pt x="17808" y="17748"/>
                </a:lnTo>
                <a:lnTo>
                  <a:pt x="17927" y="17628"/>
                </a:lnTo>
                <a:lnTo>
                  <a:pt x="18047" y="17449"/>
                </a:lnTo>
                <a:lnTo>
                  <a:pt x="18106" y="17330"/>
                </a:lnTo>
                <a:lnTo>
                  <a:pt x="18106" y="17150"/>
                </a:lnTo>
                <a:lnTo>
                  <a:pt x="18047" y="16732"/>
                </a:lnTo>
                <a:lnTo>
                  <a:pt x="17927" y="16374"/>
                </a:lnTo>
                <a:lnTo>
                  <a:pt x="17628" y="15656"/>
                </a:lnTo>
                <a:lnTo>
                  <a:pt x="17509" y="15358"/>
                </a:lnTo>
                <a:lnTo>
                  <a:pt x="17509" y="15119"/>
                </a:lnTo>
                <a:close/>
                <a:moveTo>
                  <a:pt x="21034" y="16194"/>
                </a:moveTo>
                <a:lnTo>
                  <a:pt x="20855" y="16254"/>
                </a:lnTo>
                <a:lnTo>
                  <a:pt x="20497" y="16433"/>
                </a:lnTo>
                <a:lnTo>
                  <a:pt x="20258" y="16732"/>
                </a:lnTo>
                <a:lnTo>
                  <a:pt x="20019" y="17210"/>
                </a:lnTo>
                <a:lnTo>
                  <a:pt x="19839" y="17688"/>
                </a:lnTo>
                <a:lnTo>
                  <a:pt x="19780" y="17867"/>
                </a:lnTo>
                <a:lnTo>
                  <a:pt x="19780" y="17987"/>
                </a:lnTo>
                <a:lnTo>
                  <a:pt x="19899" y="18226"/>
                </a:lnTo>
                <a:lnTo>
                  <a:pt x="20138" y="18405"/>
                </a:lnTo>
                <a:lnTo>
                  <a:pt x="20258" y="18465"/>
                </a:lnTo>
                <a:lnTo>
                  <a:pt x="20377" y="18465"/>
                </a:lnTo>
                <a:lnTo>
                  <a:pt x="20497" y="18345"/>
                </a:lnTo>
                <a:lnTo>
                  <a:pt x="20616" y="18166"/>
                </a:lnTo>
                <a:lnTo>
                  <a:pt x="20855" y="17449"/>
                </a:lnTo>
                <a:lnTo>
                  <a:pt x="21154" y="16672"/>
                </a:lnTo>
                <a:lnTo>
                  <a:pt x="21154" y="16374"/>
                </a:lnTo>
                <a:lnTo>
                  <a:pt x="21154" y="16314"/>
                </a:lnTo>
                <a:lnTo>
                  <a:pt x="21094" y="16254"/>
                </a:lnTo>
                <a:lnTo>
                  <a:pt x="21034" y="16194"/>
                </a:lnTo>
                <a:close/>
                <a:moveTo>
                  <a:pt x="2211" y="18644"/>
                </a:moveTo>
                <a:lnTo>
                  <a:pt x="2152" y="18704"/>
                </a:lnTo>
                <a:lnTo>
                  <a:pt x="2032" y="18764"/>
                </a:lnTo>
                <a:lnTo>
                  <a:pt x="1972" y="18943"/>
                </a:lnTo>
                <a:lnTo>
                  <a:pt x="1913" y="19122"/>
                </a:lnTo>
                <a:lnTo>
                  <a:pt x="1972" y="19361"/>
                </a:lnTo>
                <a:lnTo>
                  <a:pt x="2032" y="19600"/>
                </a:lnTo>
                <a:lnTo>
                  <a:pt x="2271" y="20078"/>
                </a:lnTo>
                <a:lnTo>
                  <a:pt x="2570" y="20377"/>
                </a:lnTo>
                <a:lnTo>
                  <a:pt x="2869" y="20556"/>
                </a:lnTo>
                <a:lnTo>
                  <a:pt x="3526" y="20556"/>
                </a:lnTo>
                <a:lnTo>
                  <a:pt x="3646" y="20497"/>
                </a:lnTo>
                <a:lnTo>
                  <a:pt x="3646" y="20317"/>
                </a:lnTo>
                <a:lnTo>
                  <a:pt x="3526" y="20138"/>
                </a:lnTo>
                <a:lnTo>
                  <a:pt x="3227" y="19720"/>
                </a:lnTo>
                <a:lnTo>
                  <a:pt x="2809" y="19122"/>
                </a:lnTo>
                <a:lnTo>
                  <a:pt x="2630" y="18883"/>
                </a:lnTo>
                <a:lnTo>
                  <a:pt x="2450" y="18704"/>
                </a:lnTo>
                <a:lnTo>
                  <a:pt x="2211" y="18644"/>
                </a:lnTo>
                <a:close/>
                <a:moveTo>
                  <a:pt x="11354" y="18525"/>
                </a:moveTo>
                <a:lnTo>
                  <a:pt x="11235" y="18644"/>
                </a:lnTo>
                <a:lnTo>
                  <a:pt x="11055" y="19182"/>
                </a:lnTo>
                <a:lnTo>
                  <a:pt x="10876" y="20138"/>
                </a:lnTo>
                <a:lnTo>
                  <a:pt x="10816" y="20616"/>
                </a:lnTo>
                <a:lnTo>
                  <a:pt x="10876" y="20915"/>
                </a:lnTo>
                <a:lnTo>
                  <a:pt x="10936" y="21034"/>
                </a:lnTo>
                <a:lnTo>
                  <a:pt x="11115" y="21034"/>
                </a:lnTo>
                <a:lnTo>
                  <a:pt x="11294" y="20915"/>
                </a:lnTo>
                <a:lnTo>
                  <a:pt x="11414" y="20795"/>
                </a:lnTo>
                <a:lnTo>
                  <a:pt x="11474" y="20616"/>
                </a:lnTo>
                <a:lnTo>
                  <a:pt x="11593" y="20138"/>
                </a:lnTo>
                <a:lnTo>
                  <a:pt x="11653" y="19660"/>
                </a:lnTo>
                <a:lnTo>
                  <a:pt x="11593" y="19302"/>
                </a:lnTo>
                <a:lnTo>
                  <a:pt x="11533" y="18764"/>
                </a:lnTo>
                <a:lnTo>
                  <a:pt x="11474" y="18644"/>
                </a:lnTo>
                <a:lnTo>
                  <a:pt x="11414" y="18525"/>
                </a:lnTo>
                <a:close/>
                <a:moveTo>
                  <a:pt x="6932" y="18166"/>
                </a:moveTo>
                <a:lnTo>
                  <a:pt x="6872" y="18226"/>
                </a:lnTo>
                <a:lnTo>
                  <a:pt x="6693" y="18345"/>
                </a:lnTo>
                <a:lnTo>
                  <a:pt x="6574" y="18584"/>
                </a:lnTo>
                <a:lnTo>
                  <a:pt x="6454" y="18883"/>
                </a:lnTo>
                <a:lnTo>
                  <a:pt x="6335" y="19541"/>
                </a:lnTo>
                <a:lnTo>
                  <a:pt x="6215" y="19959"/>
                </a:lnTo>
                <a:lnTo>
                  <a:pt x="6096" y="20616"/>
                </a:lnTo>
                <a:lnTo>
                  <a:pt x="6096" y="21034"/>
                </a:lnTo>
                <a:lnTo>
                  <a:pt x="6155" y="21333"/>
                </a:lnTo>
                <a:lnTo>
                  <a:pt x="6275" y="21393"/>
                </a:lnTo>
                <a:lnTo>
                  <a:pt x="6335" y="21453"/>
                </a:lnTo>
                <a:lnTo>
                  <a:pt x="6394" y="21453"/>
                </a:lnTo>
                <a:lnTo>
                  <a:pt x="6514" y="21393"/>
                </a:lnTo>
                <a:lnTo>
                  <a:pt x="6693" y="21094"/>
                </a:lnTo>
                <a:lnTo>
                  <a:pt x="6872" y="20676"/>
                </a:lnTo>
                <a:lnTo>
                  <a:pt x="7052" y="20078"/>
                </a:lnTo>
                <a:lnTo>
                  <a:pt x="7111" y="19660"/>
                </a:lnTo>
                <a:lnTo>
                  <a:pt x="7231" y="19062"/>
                </a:lnTo>
                <a:lnTo>
                  <a:pt x="7231" y="18704"/>
                </a:lnTo>
                <a:lnTo>
                  <a:pt x="7231" y="18465"/>
                </a:lnTo>
                <a:lnTo>
                  <a:pt x="7171" y="18286"/>
                </a:lnTo>
                <a:lnTo>
                  <a:pt x="7111" y="18226"/>
                </a:lnTo>
                <a:lnTo>
                  <a:pt x="6992" y="18166"/>
                </a:lnTo>
                <a:close/>
                <a:moveTo>
                  <a:pt x="16075" y="19062"/>
                </a:moveTo>
                <a:lnTo>
                  <a:pt x="15776" y="19421"/>
                </a:lnTo>
                <a:lnTo>
                  <a:pt x="15477" y="19780"/>
                </a:lnTo>
                <a:lnTo>
                  <a:pt x="15417" y="19839"/>
                </a:lnTo>
                <a:lnTo>
                  <a:pt x="15477" y="19720"/>
                </a:lnTo>
                <a:lnTo>
                  <a:pt x="15298" y="20019"/>
                </a:lnTo>
                <a:lnTo>
                  <a:pt x="15178" y="20497"/>
                </a:lnTo>
                <a:lnTo>
                  <a:pt x="15059" y="20975"/>
                </a:lnTo>
                <a:lnTo>
                  <a:pt x="15059" y="21214"/>
                </a:lnTo>
                <a:lnTo>
                  <a:pt x="15178" y="21333"/>
                </a:lnTo>
                <a:lnTo>
                  <a:pt x="15238" y="21453"/>
                </a:lnTo>
                <a:lnTo>
                  <a:pt x="15358" y="21453"/>
                </a:lnTo>
                <a:lnTo>
                  <a:pt x="15417" y="21393"/>
                </a:lnTo>
                <a:lnTo>
                  <a:pt x="15537" y="21333"/>
                </a:lnTo>
                <a:lnTo>
                  <a:pt x="15656" y="21034"/>
                </a:lnTo>
                <a:lnTo>
                  <a:pt x="15776" y="20616"/>
                </a:lnTo>
                <a:lnTo>
                  <a:pt x="15955" y="19720"/>
                </a:lnTo>
                <a:lnTo>
                  <a:pt x="16075" y="19242"/>
                </a:lnTo>
                <a:lnTo>
                  <a:pt x="16134" y="19062"/>
                </a:lnTo>
                <a:close/>
                <a:moveTo>
                  <a:pt x="19003" y="20258"/>
                </a:moveTo>
                <a:lnTo>
                  <a:pt x="19003" y="20377"/>
                </a:lnTo>
                <a:lnTo>
                  <a:pt x="18883" y="20616"/>
                </a:lnTo>
                <a:lnTo>
                  <a:pt x="18525" y="21393"/>
                </a:lnTo>
                <a:lnTo>
                  <a:pt x="18345" y="21811"/>
                </a:lnTo>
                <a:lnTo>
                  <a:pt x="18226" y="22170"/>
                </a:lnTo>
                <a:lnTo>
                  <a:pt x="18286" y="22469"/>
                </a:lnTo>
                <a:lnTo>
                  <a:pt x="18345" y="22588"/>
                </a:lnTo>
                <a:lnTo>
                  <a:pt x="18405" y="22648"/>
                </a:lnTo>
                <a:lnTo>
                  <a:pt x="18525" y="22708"/>
                </a:lnTo>
                <a:lnTo>
                  <a:pt x="18704" y="22648"/>
                </a:lnTo>
                <a:lnTo>
                  <a:pt x="18823" y="22588"/>
                </a:lnTo>
                <a:lnTo>
                  <a:pt x="18943" y="22469"/>
                </a:lnTo>
                <a:lnTo>
                  <a:pt x="19122" y="22110"/>
                </a:lnTo>
                <a:lnTo>
                  <a:pt x="19242" y="21751"/>
                </a:lnTo>
                <a:lnTo>
                  <a:pt x="19361" y="21273"/>
                </a:lnTo>
                <a:lnTo>
                  <a:pt x="19361" y="20855"/>
                </a:lnTo>
                <a:lnTo>
                  <a:pt x="19242" y="20497"/>
                </a:lnTo>
                <a:lnTo>
                  <a:pt x="19182" y="20377"/>
                </a:lnTo>
                <a:lnTo>
                  <a:pt x="19003" y="20258"/>
                </a:lnTo>
                <a:close/>
                <a:moveTo>
                  <a:pt x="8426" y="22827"/>
                </a:moveTo>
                <a:lnTo>
                  <a:pt x="8366" y="22887"/>
                </a:lnTo>
                <a:lnTo>
                  <a:pt x="8127" y="23006"/>
                </a:lnTo>
                <a:lnTo>
                  <a:pt x="7948" y="23305"/>
                </a:lnTo>
                <a:lnTo>
                  <a:pt x="7769" y="23664"/>
                </a:lnTo>
                <a:lnTo>
                  <a:pt x="7709" y="24082"/>
                </a:lnTo>
                <a:lnTo>
                  <a:pt x="7709" y="24261"/>
                </a:lnTo>
                <a:lnTo>
                  <a:pt x="7709" y="24440"/>
                </a:lnTo>
                <a:lnTo>
                  <a:pt x="7769" y="24620"/>
                </a:lnTo>
                <a:lnTo>
                  <a:pt x="7888" y="24799"/>
                </a:lnTo>
                <a:lnTo>
                  <a:pt x="8067" y="24918"/>
                </a:lnTo>
                <a:lnTo>
                  <a:pt x="8187" y="24978"/>
                </a:lnTo>
                <a:lnTo>
                  <a:pt x="8426" y="24978"/>
                </a:lnTo>
                <a:lnTo>
                  <a:pt x="8486" y="24918"/>
                </a:lnTo>
                <a:lnTo>
                  <a:pt x="8546" y="24799"/>
                </a:lnTo>
                <a:lnTo>
                  <a:pt x="8605" y="24440"/>
                </a:lnTo>
                <a:lnTo>
                  <a:pt x="8665" y="24082"/>
                </a:lnTo>
                <a:lnTo>
                  <a:pt x="8665" y="23664"/>
                </a:lnTo>
                <a:lnTo>
                  <a:pt x="8605" y="23066"/>
                </a:lnTo>
                <a:lnTo>
                  <a:pt x="8546" y="22947"/>
                </a:lnTo>
                <a:lnTo>
                  <a:pt x="8546" y="22887"/>
                </a:lnTo>
                <a:lnTo>
                  <a:pt x="8426" y="22827"/>
                </a:lnTo>
                <a:close/>
                <a:moveTo>
                  <a:pt x="13027" y="22708"/>
                </a:moveTo>
                <a:lnTo>
                  <a:pt x="12848" y="22887"/>
                </a:lnTo>
                <a:lnTo>
                  <a:pt x="12728" y="23066"/>
                </a:lnTo>
                <a:lnTo>
                  <a:pt x="12489" y="23604"/>
                </a:lnTo>
                <a:lnTo>
                  <a:pt x="12370" y="24142"/>
                </a:lnTo>
                <a:lnTo>
                  <a:pt x="12370" y="24381"/>
                </a:lnTo>
                <a:lnTo>
                  <a:pt x="12370" y="24620"/>
                </a:lnTo>
                <a:lnTo>
                  <a:pt x="12489" y="24918"/>
                </a:lnTo>
                <a:lnTo>
                  <a:pt x="12728" y="25337"/>
                </a:lnTo>
                <a:lnTo>
                  <a:pt x="12848" y="25456"/>
                </a:lnTo>
                <a:lnTo>
                  <a:pt x="12967" y="25516"/>
                </a:lnTo>
                <a:lnTo>
                  <a:pt x="13087" y="25456"/>
                </a:lnTo>
                <a:lnTo>
                  <a:pt x="13147" y="25217"/>
                </a:lnTo>
                <a:lnTo>
                  <a:pt x="13206" y="24739"/>
                </a:lnTo>
                <a:lnTo>
                  <a:pt x="13206" y="23843"/>
                </a:lnTo>
                <a:lnTo>
                  <a:pt x="13147" y="23006"/>
                </a:lnTo>
                <a:lnTo>
                  <a:pt x="13087" y="22767"/>
                </a:lnTo>
                <a:lnTo>
                  <a:pt x="13087" y="22708"/>
                </a:lnTo>
                <a:close/>
                <a:moveTo>
                  <a:pt x="3825" y="24261"/>
                </a:moveTo>
                <a:lnTo>
                  <a:pt x="3705" y="24381"/>
                </a:lnTo>
                <a:lnTo>
                  <a:pt x="3646" y="24560"/>
                </a:lnTo>
                <a:lnTo>
                  <a:pt x="3586" y="24799"/>
                </a:lnTo>
                <a:lnTo>
                  <a:pt x="3586" y="25098"/>
                </a:lnTo>
                <a:lnTo>
                  <a:pt x="3705" y="25456"/>
                </a:lnTo>
                <a:lnTo>
                  <a:pt x="3885" y="25695"/>
                </a:lnTo>
                <a:lnTo>
                  <a:pt x="4124" y="25934"/>
                </a:lnTo>
                <a:lnTo>
                  <a:pt x="4602" y="26114"/>
                </a:lnTo>
                <a:lnTo>
                  <a:pt x="4841" y="26114"/>
                </a:lnTo>
                <a:lnTo>
                  <a:pt x="4841" y="25994"/>
                </a:lnTo>
                <a:lnTo>
                  <a:pt x="4841" y="25934"/>
                </a:lnTo>
                <a:lnTo>
                  <a:pt x="4781" y="25636"/>
                </a:lnTo>
                <a:lnTo>
                  <a:pt x="4602" y="25277"/>
                </a:lnTo>
                <a:lnTo>
                  <a:pt x="4363" y="24918"/>
                </a:lnTo>
                <a:lnTo>
                  <a:pt x="3944" y="24381"/>
                </a:lnTo>
                <a:lnTo>
                  <a:pt x="3885" y="24321"/>
                </a:lnTo>
                <a:lnTo>
                  <a:pt x="3825" y="24261"/>
                </a:lnTo>
                <a:close/>
                <a:moveTo>
                  <a:pt x="17330" y="23723"/>
                </a:moveTo>
                <a:lnTo>
                  <a:pt x="17091" y="23843"/>
                </a:lnTo>
                <a:lnTo>
                  <a:pt x="16792" y="24082"/>
                </a:lnTo>
                <a:lnTo>
                  <a:pt x="16493" y="24440"/>
                </a:lnTo>
                <a:lnTo>
                  <a:pt x="16254" y="24859"/>
                </a:lnTo>
                <a:lnTo>
                  <a:pt x="16015" y="25277"/>
                </a:lnTo>
                <a:lnTo>
                  <a:pt x="15955" y="25636"/>
                </a:lnTo>
                <a:lnTo>
                  <a:pt x="15895" y="25815"/>
                </a:lnTo>
                <a:lnTo>
                  <a:pt x="15955" y="25994"/>
                </a:lnTo>
                <a:lnTo>
                  <a:pt x="16015" y="26114"/>
                </a:lnTo>
                <a:lnTo>
                  <a:pt x="16134" y="26173"/>
                </a:lnTo>
                <a:lnTo>
                  <a:pt x="16314" y="26293"/>
                </a:lnTo>
                <a:lnTo>
                  <a:pt x="16433" y="26293"/>
                </a:lnTo>
                <a:lnTo>
                  <a:pt x="16553" y="26173"/>
                </a:lnTo>
                <a:lnTo>
                  <a:pt x="16672" y="26054"/>
                </a:lnTo>
                <a:lnTo>
                  <a:pt x="16852" y="25695"/>
                </a:lnTo>
                <a:lnTo>
                  <a:pt x="16971" y="25217"/>
                </a:lnTo>
                <a:lnTo>
                  <a:pt x="17150" y="24201"/>
                </a:lnTo>
                <a:lnTo>
                  <a:pt x="17270" y="23843"/>
                </a:lnTo>
                <a:lnTo>
                  <a:pt x="17330" y="23723"/>
                </a:lnTo>
                <a:close/>
                <a:moveTo>
                  <a:pt x="10517" y="26771"/>
                </a:moveTo>
                <a:lnTo>
                  <a:pt x="10458" y="26831"/>
                </a:lnTo>
                <a:lnTo>
                  <a:pt x="10338" y="27010"/>
                </a:lnTo>
                <a:lnTo>
                  <a:pt x="10219" y="27607"/>
                </a:lnTo>
                <a:lnTo>
                  <a:pt x="10099" y="28384"/>
                </a:lnTo>
                <a:lnTo>
                  <a:pt x="10099" y="28683"/>
                </a:lnTo>
                <a:lnTo>
                  <a:pt x="10159" y="28922"/>
                </a:lnTo>
                <a:lnTo>
                  <a:pt x="10278" y="28982"/>
                </a:lnTo>
                <a:lnTo>
                  <a:pt x="10338" y="29042"/>
                </a:lnTo>
                <a:lnTo>
                  <a:pt x="10517" y="28982"/>
                </a:lnTo>
                <a:lnTo>
                  <a:pt x="10697" y="28922"/>
                </a:lnTo>
                <a:lnTo>
                  <a:pt x="10816" y="28803"/>
                </a:lnTo>
                <a:lnTo>
                  <a:pt x="10936" y="28683"/>
                </a:lnTo>
                <a:lnTo>
                  <a:pt x="11055" y="28325"/>
                </a:lnTo>
                <a:lnTo>
                  <a:pt x="11055" y="27906"/>
                </a:lnTo>
                <a:lnTo>
                  <a:pt x="11055" y="27607"/>
                </a:lnTo>
                <a:lnTo>
                  <a:pt x="10936" y="27309"/>
                </a:lnTo>
                <a:lnTo>
                  <a:pt x="10756" y="26950"/>
                </a:lnTo>
                <a:lnTo>
                  <a:pt x="10637" y="26771"/>
                </a:lnTo>
                <a:close/>
                <a:moveTo>
                  <a:pt x="14282" y="27368"/>
                </a:moveTo>
                <a:lnTo>
                  <a:pt x="14043" y="27428"/>
                </a:lnTo>
                <a:lnTo>
                  <a:pt x="13744" y="27667"/>
                </a:lnTo>
                <a:lnTo>
                  <a:pt x="13386" y="27966"/>
                </a:lnTo>
                <a:lnTo>
                  <a:pt x="13027" y="28325"/>
                </a:lnTo>
                <a:lnTo>
                  <a:pt x="12728" y="28683"/>
                </a:lnTo>
                <a:lnTo>
                  <a:pt x="12489" y="29101"/>
                </a:lnTo>
                <a:lnTo>
                  <a:pt x="12430" y="29281"/>
                </a:lnTo>
                <a:lnTo>
                  <a:pt x="12430" y="29460"/>
                </a:lnTo>
                <a:lnTo>
                  <a:pt x="12489" y="29579"/>
                </a:lnTo>
                <a:lnTo>
                  <a:pt x="12549" y="29699"/>
                </a:lnTo>
                <a:lnTo>
                  <a:pt x="12669" y="29759"/>
                </a:lnTo>
                <a:lnTo>
                  <a:pt x="12788" y="29759"/>
                </a:lnTo>
                <a:lnTo>
                  <a:pt x="12967" y="29699"/>
                </a:lnTo>
                <a:lnTo>
                  <a:pt x="13087" y="29579"/>
                </a:lnTo>
                <a:lnTo>
                  <a:pt x="13445" y="29221"/>
                </a:lnTo>
                <a:lnTo>
                  <a:pt x="13744" y="28743"/>
                </a:lnTo>
                <a:lnTo>
                  <a:pt x="13983" y="28265"/>
                </a:lnTo>
                <a:lnTo>
                  <a:pt x="14222" y="27787"/>
                </a:lnTo>
                <a:lnTo>
                  <a:pt x="14282" y="27488"/>
                </a:lnTo>
                <a:lnTo>
                  <a:pt x="14282" y="27368"/>
                </a:lnTo>
                <a:close/>
                <a:moveTo>
                  <a:pt x="6872" y="27249"/>
                </a:moveTo>
                <a:lnTo>
                  <a:pt x="6813" y="27309"/>
                </a:lnTo>
                <a:lnTo>
                  <a:pt x="6753" y="27548"/>
                </a:lnTo>
                <a:lnTo>
                  <a:pt x="6693" y="27906"/>
                </a:lnTo>
                <a:lnTo>
                  <a:pt x="6574" y="28384"/>
                </a:lnTo>
                <a:lnTo>
                  <a:pt x="6574" y="28862"/>
                </a:lnTo>
                <a:lnTo>
                  <a:pt x="6633" y="29281"/>
                </a:lnTo>
                <a:lnTo>
                  <a:pt x="6753" y="29639"/>
                </a:lnTo>
                <a:lnTo>
                  <a:pt x="6872" y="29818"/>
                </a:lnTo>
                <a:lnTo>
                  <a:pt x="6992" y="29878"/>
                </a:lnTo>
                <a:lnTo>
                  <a:pt x="7231" y="29938"/>
                </a:lnTo>
                <a:lnTo>
                  <a:pt x="7350" y="29938"/>
                </a:lnTo>
                <a:lnTo>
                  <a:pt x="7470" y="29878"/>
                </a:lnTo>
                <a:lnTo>
                  <a:pt x="7530" y="29759"/>
                </a:lnTo>
                <a:lnTo>
                  <a:pt x="7530" y="29400"/>
                </a:lnTo>
                <a:lnTo>
                  <a:pt x="7470" y="28862"/>
                </a:lnTo>
                <a:lnTo>
                  <a:pt x="7350" y="28325"/>
                </a:lnTo>
                <a:lnTo>
                  <a:pt x="7171" y="27847"/>
                </a:lnTo>
                <a:lnTo>
                  <a:pt x="6872" y="27249"/>
                </a:lnTo>
                <a:close/>
                <a:moveTo>
                  <a:pt x="9621" y="30715"/>
                </a:moveTo>
                <a:lnTo>
                  <a:pt x="9502" y="30775"/>
                </a:lnTo>
                <a:lnTo>
                  <a:pt x="9382" y="30894"/>
                </a:lnTo>
                <a:lnTo>
                  <a:pt x="9203" y="31133"/>
                </a:lnTo>
                <a:lnTo>
                  <a:pt x="9143" y="31551"/>
                </a:lnTo>
                <a:lnTo>
                  <a:pt x="9143" y="31731"/>
                </a:lnTo>
                <a:lnTo>
                  <a:pt x="9203" y="31850"/>
                </a:lnTo>
                <a:lnTo>
                  <a:pt x="9322" y="31970"/>
                </a:lnTo>
                <a:lnTo>
                  <a:pt x="9502" y="32029"/>
                </a:lnTo>
                <a:lnTo>
                  <a:pt x="9800" y="32029"/>
                </a:lnTo>
                <a:lnTo>
                  <a:pt x="9920" y="31910"/>
                </a:lnTo>
                <a:lnTo>
                  <a:pt x="9980" y="31790"/>
                </a:lnTo>
                <a:lnTo>
                  <a:pt x="10099" y="31551"/>
                </a:lnTo>
                <a:lnTo>
                  <a:pt x="10039" y="31253"/>
                </a:lnTo>
                <a:lnTo>
                  <a:pt x="9980" y="31014"/>
                </a:lnTo>
                <a:lnTo>
                  <a:pt x="9860" y="30775"/>
                </a:lnTo>
                <a:lnTo>
                  <a:pt x="9741" y="30775"/>
                </a:lnTo>
                <a:lnTo>
                  <a:pt x="9621" y="30715"/>
                </a:lnTo>
                <a:close/>
                <a:moveTo>
                  <a:pt x="9442" y="6275"/>
                </a:moveTo>
                <a:lnTo>
                  <a:pt x="9920" y="6335"/>
                </a:lnTo>
                <a:lnTo>
                  <a:pt x="10338" y="6454"/>
                </a:lnTo>
                <a:lnTo>
                  <a:pt x="10756" y="6633"/>
                </a:lnTo>
                <a:lnTo>
                  <a:pt x="11115" y="6813"/>
                </a:lnTo>
                <a:lnTo>
                  <a:pt x="11832" y="7231"/>
                </a:lnTo>
                <a:lnTo>
                  <a:pt x="12549" y="7649"/>
                </a:lnTo>
                <a:lnTo>
                  <a:pt x="12967" y="7829"/>
                </a:lnTo>
                <a:lnTo>
                  <a:pt x="13386" y="7888"/>
                </a:lnTo>
                <a:lnTo>
                  <a:pt x="13864" y="8008"/>
                </a:lnTo>
                <a:lnTo>
                  <a:pt x="14342" y="8008"/>
                </a:lnTo>
                <a:lnTo>
                  <a:pt x="15358" y="7948"/>
                </a:lnTo>
                <a:lnTo>
                  <a:pt x="16314" y="7888"/>
                </a:lnTo>
                <a:lnTo>
                  <a:pt x="17270" y="7829"/>
                </a:lnTo>
                <a:lnTo>
                  <a:pt x="17748" y="7769"/>
                </a:lnTo>
                <a:lnTo>
                  <a:pt x="18226" y="7829"/>
                </a:lnTo>
                <a:lnTo>
                  <a:pt x="18644" y="7888"/>
                </a:lnTo>
                <a:lnTo>
                  <a:pt x="19122" y="8008"/>
                </a:lnTo>
                <a:lnTo>
                  <a:pt x="19541" y="8187"/>
                </a:lnTo>
                <a:lnTo>
                  <a:pt x="19959" y="8426"/>
                </a:lnTo>
                <a:lnTo>
                  <a:pt x="20317" y="8785"/>
                </a:lnTo>
                <a:lnTo>
                  <a:pt x="20676" y="9203"/>
                </a:lnTo>
                <a:lnTo>
                  <a:pt x="20915" y="9561"/>
                </a:lnTo>
                <a:lnTo>
                  <a:pt x="21094" y="9920"/>
                </a:lnTo>
                <a:lnTo>
                  <a:pt x="21214" y="10338"/>
                </a:lnTo>
                <a:lnTo>
                  <a:pt x="21393" y="10757"/>
                </a:lnTo>
                <a:lnTo>
                  <a:pt x="21512" y="11593"/>
                </a:lnTo>
                <a:lnTo>
                  <a:pt x="21572" y="12489"/>
                </a:lnTo>
                <a:lnTo>
                  <a:pt x="21572" y="13445"/>
                </a:lnTo>
                <a:lnTo>
                  <a:pt x="21512" y="14342"/>
                </a:lnTo>
                <a:lnTo>
                  <a:pt x="21333" y="16015"/>
                </a:lnTo>
                <a:lnTo>
                  <a:pt x="21154" y="17031"/>
                </a:lnTo>
                <a:lnTo>
                  <a:pt x="20975" y="18106"/>
                </a:lnTo>
                <a:lnTo>
                  <a:pt x="20736" y="19122"/>
                </a:lnTo>
                <a:lnTo>
                  <a:pt x="20437" y="20138"/>
                </a:lnTo>
                <a:lnTo>
                  <a:pt x="20138" y="21154"/>
                </a:lnTo>
                <a:lnTo>
                  <a:pt x="19720" y="22110"/>
                </a:lnTo>
                <a:lnTo>
                  <a:pt x="19301" y="23066"/>
                </a:lnTo>
                <a:lnTo>
                  <a:pt x="18883" y="24022"/>
                </a:lnTo>
                <a:lnTo>
                  <a:pt x="18345" y="24978"/>
                </a:lnTo>
                <a:lnTo>
                  <a:pt x="17808" y="25875"/>
                </a:lnTo>
                <a:lnTo>
                  <a:pt x="17210" y="26711"/>
                </a:lnTo>
                <a:lnTo>
                  <a:pt x="16612" y="27607"/>
                </a:lnTo>
                <a:lnTo>
                  <a:pt x="15955" y="28384"/>
                </a:lnTo>
                <a:lnTo>
                  <a:pt x="15238" y="29161"/>
                </a:lnTo>
                <a:lnTo>
                  <a:pt x="14461" y="29938"/>
                </a:lnTo>
                <a:lnTo>
                  <a:pt x="13744" y="30655"/>
                </a:lnTo>
                <a:lnTo>
                  <a:pt x="13087" y="31253"/>
                </a:lnTo>
                <a:lnTo>
                  <a:pt x="12310" y="31850"/>
                </a:lnTo>
                <a:lnTo>
                  <a:pt x="11533" y="32388"/>
                </a:lnTo>
                <a:lnTo>
                  <a:pt x="10697" y="32866"/>
                </a:lnTo>
                <a:lnTo>
                  <a:pt x="10219" y="33045"/>
                </a:lnTo>
                <a:lnTo>
                  <a:pt x="9800" y="33165"/>
                </a:lnTo>
                <a:lnTo>
                  <a:pt x="9382" y="33284"/>
                </a:lnTo>
                <a:lnTo>
                  <a:pt x="8486" y="33284"/>
                </a:lnTo>
                <a:lnTo>
                  <a:pt x="8067" y="33105"/>
                </a:lnTo>
                <a:lnTo>
                  <a:pt x="7649" y="32926"/>
                </a:lnTo>
                <a:lnTo>
                  <a:pt x="7291" y="32627"/>
                </a:lnTo>
                <a:lnTo>
                  <a:pt x="6932" y="32328"/>
                </a:lnTo>
                <a:lnTo>
                  <a:pt x="6574" y="31910"/>
                </a:lnTo>
                <a:lnTo>
                  <a:pt x="5976" y="31073"/>
                </a:lnTo>
                <a:lnTo>
                  <a:pt x="5438" y="30117"/>
                </a:lnTo>
                <a:lnTo>
                  <a:pt x="5020" y="29101"/>
                </a:lnTo>
                <a:lnTo>
                  <a:pt x="4602" y="28086"/>
                </a:lnTo>
                <a:lnTo>
                  <a:pt x="4183" y="27010"/>
                </a:lnTo>
                <a:lnTo>
                  <a:pt x="3526" y="25158"/>
                </a:lnTo>
                <a:lnTo>
                  <a:pt x="2809" y="22947"/>
                </a:lnTo>
                <a:lnTo>
                  <a:pt x="2152" y="20795"/>
                </a:lnTo>
                <a:lnTo>
                  <a:pt x="1853" y="19660"/>
                </a:lnTo>
                <a:lnTo>
                  <a:pt x="1614" y="18525"/>
                </a:lnTo>
                <a:lnTo>
                  <a:pt x="1435" y="17389"/>
                </a:lnTo>
                <a:lnTo>
                  <a:pt x="1315" y="16254"/>
                </a:lnTo>
                <a:lnTo>
                  <a:pt x="1315" y="15537"/>
                </a:lnTo>
                <a:lnTo>
                  <a:pt x="1315" y="14880"/>
                </a:lnTo>
                <a:lnTo>
                  <a:pt x="1315" y="14163"/>
                </a:lnTo>
                <a:lnTo>
                  <a:pt x="1315" y="13565"/>
                </a:lnTo>
                <a:lnTo>
                  <a:pt x="1255" y="12967"/>
                </a:lnTo>
                <a:lnTo>
                  <a:pt x="1255" y="12370"/>
                </a:lnTo>
                <a:lnTo>
                  <a:pt x="1315" y="11653"/>
                </a:lnTo>
                <a:lnTo>
                  <a:pt x="1494" y="10936"/>
                </a:lnTo>
                <a:lnTo>
                  <a:pt x="1793" y="10159"/>
                </a:lnTo>
                <a:lnTo>
                  <a:pt x="2271" y="9442"/>
                </a:lnTo>
                <a:lnTo>
                  <a:pt x="2749" y="8785"/>
                </a:lnTo>
                <a:lnTo>
                  <a:pt x="3347" y="8247"/>
                </a:lnTo>
                <a:lnTo>
                  <a:pt x="4064" y="7769"/>
                </a:lnTo>
                <a:lnTo>
                  <a:pt x="4781" y="7350"/>
                </a:lnTo>
                <a:lnTo>
                  <a:pt x="5558" y="6992"/>
                </a:lnTo>
                <a:lnTo>
                  <a:pt x="6335" y="6753"/>
                </a:lnTo>
                <a:lnTo>
                  <a:pt x="7291" y="6514"/>
                </a:lnTo>
                <a:lnTo>
                  <a:pt x="8366" y="6335"/>
                </a:lnTo>
                <a:lnTo>
                  <a:pt x="8904" y="6275"/>
                </a:lnTo>
                <a:close/>
                <a:moveTo>
                  <a:pt x="15836" y="1"/>
                </a:moveTo>
                <a:lnTo>
                  <a:pt x="15597" y="60"/>
                </a:lnTo>
                <a:lnTo>
                  <a:pt x="15298" y="180"/>
                </a:lnTo>
                <a:lnTo>
                  <a:pt x="15059" y="359"/>
                </a:lnTo>
                <a:lnTo>
                  <a:pt x="14760" y="598"/>
                </a:lnTo>
                <a:lnTo>
                  <a:pt x="14521" y="837"/>
                </a:lnTo>
                <a:lnTo>
                  <a:pt x="14103" y="1435"/>
                </a:lnTo>
                <a:lnTo>
                  <a:pt x="13744" y="2152"/>
                </a:lnTo>
                <a:lnTo>
                  <a:pt x="13505" y="2929"/>
                </a:lnTo>
                <a:lnTo>
                  <a:pt x="13386" y="3646"/>
                </a:lnTo>
                <a:lnTo>
                  <a:pt x="13266" y="4363"/>
                </a:lnTo>
                <a:lnTo>
                  <a:pt x="13326" y="5020"/>
                </a:lnTo>
                <a:lnTo>
                  <a:pt x="12489" y="4482"/>
                </a:lnTo>
                <a:lnTo>
                  <a:pt x="11772" y="3885"/>
                </a:lnTo>
                <a:lnTo>
                  <a:pt x="11055" y="3168"/>
                </a:lnTo>
                <a:lnTo>
                  <a:pt x="10458" y="2391"/>
                </a:lnTo>
                <a:lnTo>
                  <a:pt x="10099" y="1853"/>
                </a:lnTo>
                <a:lnTo>
                  <a:pt x="9681" y="1196"/>
                </a:lnTo>
                <a:lnTo>
                  <a:pt x="9382" y="837"/>
                </a:lnTo>
                <a:lnTo>
                  <a:pt x="9083" y="598"/>
                </a:lnTo>
                <a:lnTo>
                  <a:pt x="8785" y="419"/>
                </a:lnTo>
                <a:lnTo>
                  <a:pt x="8486" y="419"/>
                </a:lnTo>
                <a:lnTo>
                  <a:pt x="8187" y="479"/>
                </a:lnTo>
                <a:lnTo>
                  <a:pt x="8008" y="658"/>
                </a:lnTo>
                <a:lnTo>
                  <a:pt x="7888" y="897"/>
                </a:lnTo>
                <a:lnTo>
                  <a:pt x="7948" y="1196"/>
                </a:lnTo>
                <a:lnTo>
                  <a:pt x="8008" y="1554"/>
                </a:lnTo>
                <a:lnTo>
                  <a:pt x="8187" y="1972"/>
                </a:lnTo>
                <a:lnTo>
                  <a:pt x="8665" y="2869"/>
                </a:lnTo>
                <a:lnTo>
                  <a:pt x="9263" y="3765"/>
                </a:lnTo>
                <a:lnTo>
                  <a:pt x="9860" y="4602"/>
                </a:lnTo>
                <a:lnTo>
                  <a:pt x="10398" y="5259"/>
                </a:lnTo>
                <a:lnTo>
                  <a:pt x="10756" y="5618"/>
                </a:lnTo>
                <a:lnTo>
                  <a:pt x="9800" y="5498"/>
                </a:lnTo>
                <a:lnTo>
                  <a:pt x="8785" y="5498"/>
                </a:lnTo>
                <a:lnTo>
                  <a:pt x="7828" y="5558"/>
                </a:lnTo>
                <a:lnTo>
                  <a:pt x="6932" y="5677"/>
                </a:lnTo>
                <a:lnTo>
                  <a:pt x="5976" y="5916"/>
                </a:lnTo>
                <a:lnTo>
                  <a:pt x="5139" y="6155"/>
                </a:lnTo>
                <a:lnTo>
                  <a:pt x="4303" y="6514"/>
                </a:lnTo>
                <a:lnTo>
                  <a:pt x="3526" y="6932"/>
                </a:lnTo>
                <a:lnTo>
                  <a:pt x="2809" y="7410"/>
                </a:lnTo>
                <a:lnTo>
                  <a:pt x="2152" y="7948"/>
                </a:lnTo>
                <a:lnTo>
                  <a:pt x="1554" y="8605"/>
                </a:lnTo>
                <a:lnTo>
                  <a:pt x="1076" y="9322"/>
                </a:lnTo>
                <a:lnTo>
                  <a:pt x="658" y="10159"/>
                </a:lnTo>
                <a:lnTo>
                  <a:pt x="359" y="11055"/>
                </a:lnTo>
                <a:lnTo>
                  <a:pt x="120" y="12011"/>
                </a:lnTo>
                <a:lnTo>
                  <a:pt x="60" y="13087"/>
                </a:lnTo>
                <a:lnTo>
                  <a:pt x="1" y="14163"/>
                </a:lnTo>
                <a:lnTo>
                  <a:pt x="60" y="15298"/>
                </a:lnTo>
                <a:lnTo>
                  <a:pt x="180" y="16433"/>
                </a:lnTo>
                <a:lnTo>
                  <a:pt x="299" y="17569"/>
                </a:lnTo>
                <a:lnTo>
                  <a:pt x="479" y="18704"/>
                </a:lnTo>
                <a:lnTo>
                  <a:pt x="718" y="19839"/>
                </a:lnTo>
                <a:lnTo>
                  <a:pt x="1016" y="21034"/>
                </a:lnTo>
                <a:lnTo>
                  <a:pt x="1315" y="22170"/>
                </a:lnTo>
                <a:lnTo>
                  <a:pt x="2032" y="24381"/>
                </a:lnTo>
                <a:lnTo>
                  <a:pt x="2869" y="26592"/>
                </a:lnTo>
                <a:lnTo>
                  <a:pt x="3765" y="28683"/>
                </a:lnTo>
                <a:lnTo>
                  <a:pt x="4661" y="30715"/>
                </a:lnTo>
                <a:lnTo>
                  <a:pt x="5020" y="31432"/>
                </a:lnTo>
                <a:lnTo>
                  <a:pt x="5438" y="32149"/>
                </a:lnTo>
                <a:lnTo>
                  <a:pt x="5916" y="32866"/>
                </a:lnTo>
                <a:lnTo>
                  <a:pt x="6454" y="33463"/>
                </a:lnTo>
                <a:lnTo>
                  <a:pt x="6753" y="33703"/>
                </a:lnTo>
                <a:lnTo>
                  <a:pt x="7052" y="33942"/>
                </a:lnTo>
                <a:lnTo>
                  <a:pt x="7410" y="34121"/>
                </a:lnTo>
                <a:lnTo>
                  <a:pt x="7769" y="34300"/>
                </a:lnTo>
                <a:lnTo>
                  <a:pt x="8127" y="34420"/>
                </a:lnTo>
                <a:lnTo>
                  <a:pt x="8546" y="34479"/>
                </a:lnTo>
                <a:lnTo>
                  <a:pt x="8964" y="34539"/>
                </a:lnTo>
                <a:lnTo>
                  <a:pt x="9442" y="34479"/>
                </a:lnTo>
                <a:lnTo>
                  <a:pt x="9920" y="34420"/>
                </a:lnTo>
                <a:lnTo>
                  <a:pt x="10398" y="34300"/>
                </a:lnTo>
                <a:lnTo>
                  <a:pt x="10876" y="34121"/>
                </a:lnTo>
                <a:lnTo>
                  <a:pt x="11294" y="33882"/>
                </a:lnTo>
                <a:lnTo>
                  <a:pt x="12250" y="33344"/>
                </a:lnTo>
                <a:lnTo>
                  <a:pt x="13087" y="32746"/>
                </a:lnTo>
                <a:lnTo>
                  <a:pt x="13924" y="32029"/>
                </a:lnTo>
                <a:lnTo>
                  <a:pt x="14700" y="31253"/>
                </a:lnTo>
                <a:lnTo>
                  <a:pt x="16075" y="29818"/>
                </a:lnTo>
                <a:lnTo>
                  <a:pt x="16792" y="28982"/>
                </a:lnTo>
                <a:lnTo>
                  <a:pt x="17509" y="28026"/>
                </a:lnTo>
                <a:lnTo>
                  <a:pt x="18226" y="27129"/>
                </a:lnTo>
                <a:lnTo>
                  <a:pt x="18823" y="26173"/>
                </a:lnTo>
                <a:lnTo>
                  <a:pt x="19421" y="25158"/>
                </a:lnTo>
                <a:lnTo>
                  <a:pt x="19959" y="24142"/>
                </a:lnTo>
                <a:lnTo>
                  <a:pt x="20437" y="23066"/>
                </a:lnTo>
                <a:lnTo>
                  <a:pt x="20855" y="22050"/>
                </a:lnTo>
                <a:lnTo>
                  <a:pt x="21273" y="20915"/>
                </a:lnTo>
                <a:lnTo>
                  <a:pt x="21632" y="19839"/>
                </a:lnTo>
                <a:lnTo>
                  <a:pt x="21871" y="18704"/>
                </a:lnTo>
                <a:lnTo>
                  <a:pt x="22110" y="17569"/>
                </a:lnTo>
                <a:lnTo>
                  <a:pt x="22289" y="16433"/>
                </a:lnTo>
                <a:lnTo>
                  <a:pt x="22409" y="15298"/>
                </a:lnTo>
                <a:lnTo>
                  <a:pt x="22469" y="14163"/>
                </a:lnTo>
                <a:lnTo>
                  <a:pt x="22469" y="13027"/>
                </a:lnTo>
                <a:lnTo>
                  <a:pt x="22409" y="11952"/>
                </a:lnTo>
                <a:lnTo>
                  <a:pt x="22289" y="10876"/>
                </a:lnTo>
                <a:lnTo>
                  <a:pt x="22050" y="9920"/>
                </a:lnTo>
                <a:lnTo>
                  <a:pt x="21871" y="9442"/>
                </a:lnTo>
                <a:lnTo>
                  <a:pt x="21692" y="9024"/>
                </a:lnTo>
                <a:lnTo>
                  <a:pt x="21453" y="8605"/>
                </a:lnTo>
                <a:lnTo>
                  <a:pt x="21214" y="8247"/>
                </a:lnTo>
                <a:lnTo>
                  <a:pt x="20855" y="7888"/>
                </a:lnTo>
                <a:lnTo>
                  <a:pt x="20497" y="7589"/>
                </a:lnTo>
                <a:lnTo>
                  <a:pt x="20138" y="7350"/>
                </a:lnTo>
                <a:lnTo>
                  <a:pt x="19660" y="7111"/>
                </a:lnTo>
                <a:lnTo>
                  <a:pt x="19122" y="6932"/>
                </a:lnTo>
                <a:lnTo>
                  <a:pt x="18525" y="6753"/>
                </a:lnTo>
                <a:lnTo>
                  <a:pt x="18943" y="6574"/>
                </a:lnTo>
                <a:lnTo>
                  <a:pt x="19421" y="6335"/>
                </a:lnTo>
                <a:lnTo>
                  <a:pt x="19839" y="6036"/>
                </a:lnTo>
                <a:lnTo>
                  <a:pt x="20198" y="5737"/>
                </a:lnTo>
                <a:lnTo>
                  <a:pt x="20377" y="5498"/>
                </a:lnTo>
                <a:lnTo>
                  <a:pt x="20437" y="5319"/>
                </a:lnTo>
                <a:lnTo>
                  <a:pt x="20497" y="5140"/>
                </a:lnTo>
                <a:lnTo>
                  <a:pt x="20497" y="4960"/>
                </a:lnTo>
                <a:lnTo>
                  <a:pt x="20437" y="4781"/>
                </a:lnTo>
                <a:lnTo>
                  <a:pt x="20317" y="4602"/>
                </a:lnTo>
                <a:lnTo>
                  <a:pt x="20078" y="4422"/>
                </a:lnTo>
                <a:lnTo>
                  <a:pt x="19780" y="4303"/>
                </a:lnTo>
                <a:lnTo>
                  <a:pt x="19541" y="4243"/>
                </a:lnTo>
                <a:lnTo>
                  <a:pt x="19301" y="4183"/>
                </a:lnTo>
                <a:lnTo>
                  <a:pt x="18823" y="4243"/>
                </a:lnTo>
                <a:lnTo>
                  <a:pt x="18286" y="4363"/>
                </a:lnTo>
                <a:lnTo>
                  <a:pt x="17688" y="4542"/>
                </a:lnTo>
                <a:lnTo>
                  <a:pt x="16553" y="5020"/>
                </a:lnTo>
                <a:lnTo>
                  <a:pt x="15716" y="5438"/>
                </a:lnTo>
                <a:lnTo>
                  <a:pt x="15955" y="4661"/>
                </a:lnTo>
                <a:lnTo>
                  <a:pt x="16194" y="3825"/>
                </a:lnTo>
                <a:lnTo>
                  <a:pt x="16314" y="3048"/>
                </a:lnTo>
                <a:lnTo>
                  <a:pt x="16373" y="2212"/>
                </a:lnTo>
                <a:lnTo>
                  <a:pt x="16493" y="1435"/>
                </a:lnTo>
                <a:lnTo>
                  <a:pt x="16553" y="1016"/>
                </a:lnTo>
                <a:lnTo>
                  <a:pt x="16553" y="658"/>
                </a:lnTo>
                <a:lnTo>
                  <a:pt x="16433" y="299"/>
                </a:lnTo>
                <a:lnTo>
                  <a:pt x="16373" y="180"/>
                </a:lnTo>
                <a:lnTo>
                  <a:pt x="16314" y="120"/>
                </a:lnTo>
                <a:lnTo>
                  <a:pt x="16194" y="60"/>
                </a:lnTo>
                <a:lnTo>
                  <a:pt x="16015"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txBox="1">
            <a:spLocks noGrp="1"/>
          </p:cNvSpPr>
          <p:nvPr>
            <p:ph type="title"/>
          </p:nvPr>
        </p:nvSpPr>
        <p:spPr>
          <a:xfrm>
            <a:off x="457200" y="434575"/>
            <a:ext cx="6405600" cy="857400"/>
          </a:xfrm>
          <a:prstGeom prst="rect">
            <a:avLst/>
          </a:prstGeom>
        </p:spPr>
        <p:txBody>
          <a:bodyPr spcFirstLastPara="1" wrap="square" lIns="91425" tIns="91425" rIns="91425" bIns="91425" anchor="b" anchorCtr="0"/>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186" name="Google Shape;186;p7"/>
          <p:cNvSpPr txBox="1">
            <a:spLocks noGrp="1"/>
          </p:cNvSpPr>
          <p:nvPr>
            <p:ph type="body" idx="1"/>
          </p:nvPr>
        </p:nvSpPr>
        <p:spPr>
          <a:xfrm>
            <a:off x="457200" y="1430050"/>
            <a:ext cx="3167700" cy="3238800"/>
          </a:xfrm>
          <a:prstGeom prst="rect">
            <a:avLst/>
          </a:prstGeom>
        </p:spPr>
        <p:txBody>
          <a:bodyPr spcFirstLastPara="1" wrap="square" lIns="91425" tIns="91425" rIns="91425" bIns="91425" anchor="t" anchorCtr="0"/>
          <a:lstStyle>
            <a:lvl1pPr marL="457200" lvl="0" indent="-368300">
              <a:spcBef>
                <a:spcPts val="600"/>
              </a:spcBef>
              <a:spcAft>
                <a:spcPts val="0"/>
              </a:spcAft>
              <a:buSzPts val="2200"/>
              <a:buChar char="༝"/>
              <a:defRPr sz="2200"/>
            </a:lvl1pPr>
            <a:lvl2pPr marL="914400" lvl="1" indent="-368300">
              <a:spcBef>
                <a:spcPts val="0"/>
              </a:spcBef>
              <a:spcAft>
                <a:spcPts val="0"/>
              </a:spcAft>
              <a:buSzPts val="2200"/>
              <a:buChar char="○"/>
              <a:defRPr sz="2200"/>
            </a:lvl2pPr>
            <a:lvl3pPr marL="1371600" lvl="2" indent="-368300">
              <a:spcBef>
                <a:spcPts val="0"/>
              </a:spcBef>
              <a:spcAft>
                <a:spcPts val="0"/>
              </a:spcAft>
              <a:buSzPts val="2200"/>
              <a:buChar char="■"/>
              <a:defRPr sz="2200"/>
            </a:lvl3pPr>
            <a:lvl4pPr marL="1828800" lvl="3" indent="-368300">
              <a:spcBef>
                <a:spcPts val="0"/>
              </a:spcBef>
              <a:spcAft>
                <a:spcPts val="0"/>
              </a:spcAft>
              <a:buSzPts val="2200"/>
              <a:buChar char="●"/>
              <a:defRPr sz="2200"/>
            </a:lvl4pPr>
            <a:lvl5pPr marL="2286000" lvl="4" indent="-368300">
              <a:spcBef>
                <a:spcPts val="0"/>
              </a:spcBef>
              <a:spcAft>
                <a:spcPts val="0"/>
              </a:spcAft>
              <a:buSzPts val="2200"/>
              <a:buChar char="○"/>
              <a:defRPr sz="2200"/>
            </a:lvl5pPr>
            <a:lvl6pPr marL="2743200" lvl="5" indent="-368300">
              <a:spcBef>
                <a:spcPts val="0"/>
              </a:spcBef>
              <a:spcAft>
                <a:spcPts val="0"/>
              </a:spcAft>
              <a:buSzPts val="2200"/>
              <a:buChar char="■"/>
              <a:defRPr sz="2200"/>
            </a:lvl6pPr>
            <a:lvl7pPr marL="3200400" lvl="6" indent="-368300">
              <a:spcBef>
                <a:spcPts val="0"/>
              </a:spcBef>
              <a:spcAft>
                <a:spcPts val="0"/>
              </a:spcAft>
              <a:buSzPts val="2200"/>
              <a:buChar char="●"/>
              <a:defRPr sz="2200"/>
            </a:lvl7pPr>
            <a:lvl8pPr marL="3657600" lvl="7" indent="-368300">
              <a:spcBef>
                <a:spcPts val="0"/>
              </a:spcBef>
              <a:spcAft>
                <a:spcPts val="0"/>
              </a:spcAft>
              <a:buSzPts val="2200"/>
              <a:buChar char="○"/>
              <a:defRPr sz="2200"/>
            </a:lvl8pPr>
            <a:lvl9pPr marL="4114800" lvl="8" indent="-368300">
              <a:spcBef>
                <a:spcPts val="0"/>
              </a:spcBef>
              <a:spcAft>
                <a:spcPts val="0"/>
              </a:spcAft>
              <a:buSzPts val="2200"/>
              <a:buChar char="■"/>
              <a:defRPr sz="2200"/>
            </a:lvl9pPr>
          </a:lstStyle>
          <a:p>
            <a:endParaRPr/>
          </a:p>
        </p:txBody>
      </p:sp>
      <p:sp>
        <p:nvSpPr>
          <p:cNvPr id="187" name="Google Shape;187;p7"/>
          <p:cNvSpPr txBox="1">
            <a:spLocks noGrp="1"/>
          </p:cNvSpPr>
          <p:nvPr>
            <p:ph type="body" idx="2"/>
          </p:nvPr>
        </p:nvSpPr>
        <p:spPr>
          <a:xfrm>
            <a:off x="3815603" y="1430050"/>
            <a:ext cx="3167700" cy="3238800"/>
          </a:xfrm>
          <a:prstGeom prst="rect">
            <a:avLst/>
          </a:prstGeom>
        </p:spPr>
        <p:txBody>
          <a:bodyPr spcFirstLastPara="1" wrap="square" lIns="91425" tIns="91425" rIns="91425" bIns="91425" anchor="t" anchorCtr="0"/>
          <a:lstStyle>
            <a:lvl1pPr marL="457200" lvl="0" indent="-368300">
              <a:spcBef>
                <a:spcPts val="600"/>
              </a:spcBef>
              <a:spcAft>
                <a:spcPts val="0"/>
              </a:spcAft>
              <a:buSzPts val="2200"/>
              <a:buChar char="༝"/>
              <a:defRPr sz="2200"/>
            </a:lvl1pPr>
            <a:lvl2pPr marL="914400" lvl="1" indent="-368300">
              <a:spcBef>
                <a:spcPts val="0"/>
              </a:spcBef>
              <a:spcAft>
                <a:spcPts val="0"/>
              </a:spcAft>
              <a:buSzPts val="2200"/>
              <a:buChar char="○"/>
              <a:defRPr sz="2200"/>
            </a:lvl2pPr>
            <a:lvl3pPr marL="1371600" lvl="2" indent="-368300">
              <a:spcBef>
                <a:spcPts val="0"/>
              </a:spcBef>
              <a:spcAft>
                <a:spcPts val="0"/>
              </a:spcAft>
              <a:buSzPts val="2200"/>
              <a:buChar char="■"/>
              <a:defRPr sz="2200"/>
            </a:lvl3pPr>
            <a:lvl4pPr marL="1828800" lvl="3" indent="-368300">
              <a:spcBef>
                <a:spcPts val="0"/>
              </a:spcBef>
              <a:spcAft>
                <a:spcPts val="0"/>
              </a:spcAft>
              <a:buSzPts val="2200"/>
              <a:buChar char="●"/>
              <a:defRPr sz="2200"/>
            </a:lvl4pPr>
            <a:lvl5pPr marL="2286000" lvl="4" indent="-368300">
              <a:spcBef>
                <a:spcPts val="0"/>
              </a:spcBef>
              <a:spcAft>
                <a:spcPts val="0"/>
              </a:spcAft>
              <a:buSzPts val="2200"/>
              <a:buChar char="○"/>
              <a:defRPr sz="2200"/>
            </a:lvl5pPr>
            <a:lvl6pPr marL="2743200" lvl="5" indent="-368300">
              <a:spcBef>
                <a:spcPts val="0"/>
              </a:spcBef>
              <a:spcAft>
                <a:spcPts val="0"/>
              </a:spcAft>
              <a:buSzPts val="2200"/>
              <a:buChar char="■"/>
              <a:defRPr sz="2200"/>
            </a:lvl6pPr>
            <a:lvl7pPr marL="3200400" lvl="6" indent="-368300">
              <a:spcBef>
                <a:spcPts val="0"/>
              </a:spcBef>
              <a:spcAft>
                <a:spcPts val="0"/>
              </a:spcAft>
              <a:buSzPts val="2200"/>
              <a:buChar char="●"/>
              <a:defRPr sz="2200"/>
            </a:lvl7pPr>
            <a:lvl8pPr marL="3657600" lvl="7" indent="-368300">
              <a:spcBef>
                <a:spcPts val="0"/>
              </a:spcBef>
              <a:spcAft>
                <a:spcPts val="0"/>
              </a:spcAft>
              <a:buSzPts val="2200"/>
              <a:buChar char="○"/>
              <a:defRPr sz="2200"/>
            </a:lvl8pPr>
            <a:lvl9pPr marL="4114800" lvl="8" indent="-368300">
              <a:spcBef>
                <a:spcPts val="0"/>
              </a:spcBef>
              <a:spcAft>
                <a:spcPts val="0"/>
              </a:spcAft>
              <a:buSzPts val="2200"/>
              <a:buChar char="■"/>
              <a:defRPr sz="2200"/>
            </a:lvl9pPr>
          </a:lstStyle>
          <a:p>
            <a:endParaRPr/>
          </a:p>
        </p:txBody>
      </p:sp>
      <p:sp>
        <p:nvSpPr>
          <p:cNvPr id="188" name="Google Shape;188;p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80607869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189"/>
        <p:cNvGrpSpPr/>
        <p:nvPr/>
      </p:nvGrpSpPr>
      <p:grpSpPr>
        <a:xfrm>
          <a:off x="0" y="0"/>
          <a:ext cx="0" cy="0"/>
          <a:chOff x="0" y="0"/>
          <a:chExt cx="0" cy="0"/>
        </a:xfrm>
      </p:grpSpPr>
      <p:sp>
        <p:nvSpPr>
          <p:cNvPr id="190" name="Google Shape;190;p8"/>
          <p:cNvSpPr/>
          <p:nvPr/>
        </p:nvSpPr>
        <p:spPr>
          <a:xfrm rot="-1209093">
            <a:off x="8469092" y="4079246"/>
            <a:ext cx="679239" cy="615500"/>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a:off x="8683513" y="4020672"/>
            <a:ext cx="345449" cy="3498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8"/>
          <p:cNvSpPr/>
          <p:nvPr/>
        </p:nvSpPr>
        <p:spPr>
          <a:xfrm>
            <a:off x="7062483" y="-109725"/>
            <a:ext cx="384463" cy="393602"/>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96B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a:off x="8514400" y="1635650"/>
            <a:ext cx="799508" cy="833036"/>
          </a:xfrm>
          <a:custGeom>
            <a:avLst/>
            <a:gdLst/>
            <a:ahLst/>
            <a:cxnLst/>
            <a:rect l="l" t="t" r="r" b="b"/>
            <a:pathLst>
              <a:path w="19959" h="20796" extrusionOk="0">
                <a:moveTo>
                  <a:pt x="9801" y="1"/>
                </a:moveTo>
                <a:lnTo>
                  <a:pt x="8785" y="60"/>
                </a:lnTo>
                <a:lnTo>
                  <a:pt x="7769" y="240"/>
                </a:lnTo>
                <a:lnTo>
                  <a:pt x="6753" y="538"/>
                </a:lnTo>
                <a:lnTo>
                  <a:pt x="5797" y="957"/>
                </a:lnTo>
                <a:lnTo>
                  <a:pt x="4901" y="1495"/>
                </a:lnTo>
                <a:lnTo>
                  <a:pt x="4004" y="2152"/>
                </a:lnTo>
                <a:lnTo>
                  <a:pt x="3347" y="2809"/>
                </a:lnTo>
                <a:lnTo>
                  <a:pt x="2630" y="3586"/>
                </a:lnTo>
                <a:lnTo>
                  <a:pt x="2032" y="4482"/>
                </a:lnTo>
                <a:lnTo>
                  <a:pt x="1435" y="5379"/>
                </a:lnTo>
                <a:lnTo>
                  <a:pt x="957" y="6335"/>
                </a:lnTo>
                <a:lnTo>
                  <a:pt x="538" y="7351"/>
                </a:lnTo>
                <a:lnTo>
                  <a:pt x="240" y="8307"/>
                </a:lnTo>
                <a:lnTo>
                  <a:pt x="60" y="9263"/>
                </a:lnTo>
                <a:lnTo>
                  <a:pt x="1" y="9860"/>
                </a:lnTo>
                <a:lnTo>
                  <a:pt x="60" y="10458"/>
                </a:lnTo>
                <a:lnTo>
                  <a:pt x="120" y="10936"/>
                </a:lnTo>
                <a:lnTo>
                  <a:pt x="240" y="11474"/>
                </a:lnTo>
                <a:lnTo>
                  <a:pt x="598" y="12489"/>
                </a:lnTo>
                <a:lnTo>
                  <a:pt x="957" y="13565"/>
                </a:lnTo>
                <a:lnTo>
                  <a:pt x="1076" y="13924"/>
                </a:lnTo>
                <a:lnTo>
                  <a:pt x="1136" y="14342"/>
                </a:lnTo>
                <a:lnTo>
                  <a:pt x="1136" y="15059"/>
                </a:lnTo>
                <a:lnTo>
                  <a:pt x="1136" y="15836"/>
                </a:lnTo>
                <a:lnTo>
                  <a:pt x="1196" y="16613"/>
                </a:lnTo>
                <a:lnTo>
                  <a:pt x="1375" y="17270"/>
                </a:lnTo>
                <a:lnTo>
                  <a:pt x="1554" y="17808"/>
                </a:lnTo>
                <a:lnTo>
                  <a:pt x="1734" y="18286"/>
                </a:lnTo>
                <a:lnTo>
                  <a:pt x="2032" y="18764"/>
                </a:lnTo>
                <a:lnTo>
                  <a:pt x="2331" y="19122"/>
                </a:lnTo>
                <a:lnTo>
                  <a:pt x="2690" y="19481"/>
                </a:lnTo>
                <a:lnTo>
                  <a:pt x="3048" y="19780"/>
                </a:lnTo>
                <a:lnTo>
                  <a:pt x="3466" y="20019"/>
                </a:lnTo>
                <a:lnTo>
                  <a:pt x="3885" y="20258"/>
                </a:lnTo>
                <a:lnTo>
                  <a:pt x="4363" y="20437"/>
                </a:lnTo>
                <a:lnTo>
                  <a:pt x="4841" y="20556"/>
                </a:lnTo>
                <a:lnTo>
                  <a:pt x="5319" y="20676"/>
                </a:lnTo>
                <a:lnTo>
                  <a:pt x="6335" y="20795"/>
                </a:lnTo>
                <a:lnTo>
                  <a:pt x="7410" y="20736"/>
                </a:lnTo>
                <a:lnTo>
                  <a:pt x="8546" y="20616"/>
                </a:lnTo>
                <a:lnTo>
                  <a:pt x="9681" y="20317"/>
                </a:lnTo>
                <a:lnTo>
                  <a:pt x="10757" y="20019"/>
                </a:lnTo>
                <a:lnTo>
                  <a:pt x="11832" y="19600"/>
                </a:lnTo>
                <a:lnTo>
                  <a:pt x="12848" y="19122"/>
                </a:lnTo>
                <a:lnTo>
                  <a:pt x="13744" y="18585"/>
                </a:lnTo>
                <a:lnTo>
                  <a:pt x="14521" y="17987"/>
                </a:lnTo>
                <a:lnTo>
                  <a:pt x="15238" y="17389"/>
                </a:lnTo>
                <a:lnTo>
                  <a:pt x="15896" y="16792"/>
                </a:lnTo>
                <a:lnTo>
                  <a:pt x="16613" y="16194"/>
                </a:lnTo>
                <a:lnTo>
                  <a:pt x="17270" y="15597"/>
                </a:lnTo>
                <a:lnTo>
                  <a:pt x="17867" y="14999"/>
                </a:lnTo>
                <a:lnTo>
                  <a:pt x="18465" y="14402"/>
                </a:lnTo>
                <a:lnTo>
                  <a:pt x="18943" y="13685"/>
                </a:lnTo>
                <a:lnTo>
                  <a:pt x="19361" y="12908"/>
                </a:lnTo>
                <a:lnTo>
                  <a:pt x="19541" y="12430"/>
                </a:lnTo>
                <a:lnTo>
                  <a:pt x="19660" y="11952"/>
                </a:lnTo>
                <a:lnTo>
                  <a:pt x="19839" y="11055"/>
                </a:lnTo>
                <a:lnTo>
                  <a:pt x="19959" y="10099"/>
                </a:lnTo>
                <a:lnTo>
                  <a:pt x="19899" y="9203"/>
                </a:lnTo>
                <a:lnTo>
                  <a:pt x="19780" y="8247"/>
                </a:lnTo>
                <a:lnTo>
                  <a:pt x="19600" y="7351"/>
                </a:lnTo>
                <a:lnTo>
                  <a:pt x="19302" y="6454"/>
                </a:lnTo>
                <a:lnTo>
                  <a:pt x="18943" y="5618"/>
                </a:lnTo>
                <a:lnTo>
                  <a:pt x="18465" y="4781"/>
                </a:lnTo>
                <a:lnTo>
                  <a:pt x="17867" y="3945"/>
                </a:lnTo>
                <a:lnTo>
                  <a:pt x="17150" y="3108"/>
                </a:lnTo>
                <a:lnTo>
                  <a:pt x="16374" y="2391"/>
                </a:lnTo>
                <a:lnTo>
                  <a:pt x="15537" y="1793"/>
                </a:lnTo>
                <a:lnTo>
                  <a:pt x="14700" y="1256"/>
                </a:lnTo>
                <a:lnTo>
                  <a:pt x="13744" y="777"/>
                </a:lnTo>
                <a:lnTo>
                  <a:pt x="12788" y="419"/>
                </a:lnTo>
                <a:lnTo>
                  <a:pt x="11772" y="180"/>
                </a:lnTo>
                <a:lnTo>
                  <a:pt x="10816"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8"/>
          <p:cNvSpPr/>
          <p:nvPr/>
        </p:nvSpPr>
        <p:spPr>
          <a:xfrm rot="3741344">
            <a:off x="8518998" y="1428487"/>
            <a:ext cx="450561" cy="461272"/>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8"/>
          <p:cNvSpPr/>
          <p:nvPr/>
        </p:nvSpPr>
        <p:spPr>
          <a:xfrm>
            <a:off x="7044713" y="810002"/>
            <a:ext cx="931540" cy="844124"/>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8"/>
          <p:cNvSpPr/>
          <p:nvPr/>
        </p:nvSpPr>
        <p:spPr>
          <a:xfrm>
            <a:off x="7537849" y="1374425"/>
            <a:ext cx="345449" cy="3498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8"/>
          <p:cNvSpPr/>
          <p:nvPr/>
        </p:nvSpPr>
        <p:spPr>
          <a:xfrm rot="-6335216">
            <a:off x="6865825" y="4552660"/>
            <a:ext cx="897579" cy="666691"/>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8"/>
          <p:cNvSpPr/>
          <p:nvPr/>
        </p:nvSpPr>
        <p:spPr>
          <a:xfrm>
            <a:off x="7911874" y="-130475"/>
            <a:ext cx="799495" cy="809683"/>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A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8"/>
          <p:cNvSpPr/>
          <p:nvPr/>
        </p:nvSpPr>
        <p:spPr>
          <a:xfrm rot="-6692267">
            <a:off x="6791890" y="2390364"/>
            <a:ext cx="692490" cy="514359"/>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AAED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8"/>
          <p:cNvSpPr/>
          <p:nvPr/>
        </p:nvSpPr>
        <p:spPr>
          <a:xfrm>
            <a:off x="7317552" y="2396424"/>
            <a:ext cx="281001" cy="287681"/>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8"/>
          <p:cNvSpPr/>
          <p:nvPr/>
        </p:nvSpPr>
        <p:spPr>
          <a:xfrm>
            <a:off x="7663638" y="3147400"/>
            <a:ext cx="679244" cy="687899"/>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8"/>
          <p:cNvSpPr/>
          <p:nvPr/>
        </p:nvSpPr>
        <p:spPr>
          <a:xfrm rot="1318871">
            <a:off x="7170415" y="832860"/>
            <a:ext cx="615466" cy="963905"/>
          </a:xfrm>
          <a:custGeom>
            <a:avLst/>
            <a:gdLst/>
            <a:ahLst/>
            <a:cxnLst/>
            <a:rect l="l" t="t" r="r" b="b"/>
            <a:pathLst>
              <a:path w="27548" h="43144" extrusionOk="0">
                <a:moveTo>
                  <a:pt x="16075" y="657"/>
                </a:moveTo>
                <a:lnTo>
                  <a:pt x="16135" y="896"/>
                </a:lnTo>
                <a:lnTo>
                  <a:pt x="15477" y="777"/>
                </a:lnTo>
                <a:lnTo>
                  <a:pt x="16075" y="657"/>
                </a:lnTo>
                <a:close/>
                <a:moveTo>
                  <a:pt x="8068" y="9322"/>
                </a:moveTo>
                <a:lnTo>
                  <a:pt x="7829" y="9382"/>
                </a:lnTo>
                <a:lnTo>
                  <a:pt x="7649" y="9441"/>
                </a:lnTo>
                <a:lnTo>
                  <a:pt x="7590" y="9621"/>
                </a:lnTo>
                <a:lnTo>
                  <a:pt x="7590" y="9740"/>
                </a:lnTo>
                <a:lnTo>
                  <a:pt x="7590" y="9919"/>
                </a:lnTo>
                <a:lnTo>
                  <a:pt x="7709" y="10039"/>
                </a:lnTo>
                <a:lnTo>
                  <a:pt x="7829" y="10099"/>
                </a:lnTo>
                <a:lnTo>
                  <a:pt x="8008" y="10039"/>
                </a:lnTo>
                <a:lnTo>
                  <a:pt x="8127" y="9979"/>
                </a:lnTo>
                <a:lnTo>
                  <a:pt x="8247" y="9860"/>
                </a:lnTo>
                <a:lnTo>
                  <a:pt x="8366" y="9621"/>
                </a:lnTo>
                <a:lnTo>
                  <a:pt x="8366" y="9501"/>
                </a:lnTo>
                <a:lnTo>
                  <a:pt x="8366" y="9382"/>
                </a:lnTo>
                <a:lnTo>
                  <a:pt x="8247" y="9322"/>
                </a:lnTo>
                <a:close/>
                <a:moveTo>
                  <a:pt x="6992" y="12369"/>
                </a:moveTo>
                <a:lnTo>
                  <a:pt x="6872" y="12429"/>
                </a:lnTo>
                <a:lnTo>
                  <a:pt x="6693" y="12489"/>
                </a:lnTo>
                <a:lnTo>
                  <a:pt x="6633" y="12608"/>
                </a:lnTo>
                <a:lnTo>
                  <a:pt x="6574" y="12788"/>
                </a:lnTo>
                <a:lnTo>
                  <a:pt x="6574" y="12967"/>
                </a:lnTo>
                <a:lnTo>
                  <a:pt x="6574" y="13086"/>
                </a:lnTo>
                <a:lnTo>
                  <a:pt x="6693" y="13146"/>
                </a:lnTo>
                <a:lnTo>
                  <a:pt x="6872" y="13206"/>
                </a:lnTo>
                <a:lnTo>
                  <a:pt x="6992" y="13146"/>
                </a:lnTo>
                <a:lnTo>
                  <a:pt x="7171" y="13086"/>
                </a:lnTo>
                <a:lnTo>
                  <a:pt x="7231" y="12967"/>
                </a:lnTo>
                <a:lnTo>
                  <a:pt x="7291" y="12788"/>
                </a:lnTo>
                <a:lnTo>
                  <a:pt x="7291" y="12608"/>
                </a:lnTo>
                <a:lnTo>
                  <a:pt x="7291" y="12489"/>
                </a:lnTo>
                <a:lnTo>
                  <a:pt x="7171" y="12429"/>
                </a:lnTo>
                <a:lnTo>
                  <a:pt x="6992" y="12369"/>
                </a:lnTo>
                <a:close/>
                <a:moveTo>
                  <a:pt x="4124" y="12847"/>
                </a:moveTo>
                <a:lnTo>
                  <a:pt x="3944" y="12967"/>
                </a:lnTo>
                <a:lnTo>
                  <a:pt x="3885" y="13086"/>
                </a:lnTo>
                <a:lnTo>
                  <a:pt x="3765" y="13266"/>
                </a:lnTo>
                <a:lnTo>
                  <a:pt x="3705" y="13445"/>
                </a:lnTo>
                <a:lnTo>
                  <a:pt x="3705" y="13624"/>
                </a:lnTo>
                <a:lnTo>
                  <a:pt x="3765" y="13744"/>
                </a:lnTo>
                <a:lnTo>
                  <a:pt x="3885" y="13863"/>
                </a:lnTo>
                <a:lnTo>
                  <a:pt x="4303" y="13863"/>
                </a:lnTo>
                <a:lnTo>
                  <a:pt x="4482" y="13744"/>
                </a:lnTo>
                <a:lnTo>
                  <a:pt x="4602" y="13564"/>
                </a:lnTo>
                <a:lnTo>
                  <a:pt x="4662" y="13385"/>
                </a:lnTo>
                <a:lnTo>
                  <a:pt x="4662" y="13146"/>
                </a:lnTo>
                <a:lnTo>
                  <a:pt x="4542" y="12967"/>
                </a:lnTo>
                <a:lnTo>
                  <a:pt x="4363" y="12847"/>
                </a:lnTo>
                <a:close/>
                <a:moveTo>
                  <a:pt x="8127" y="14819"/>
                </a:moveTo>
                <a:lnTo>
                  <a:pt x="7948" y="14999"/>
                </a:lnTo>
                <a:lnTo>
                  <a:pt x="7948" y="15178"/>
                </a:lnTo>
                <a:lnTo>
                  <a:pt x="7948" y="15596"/>
                </a:lnTo>
                <a:lnTo>
                  <a:pt x="7948" y="15835"/>
                </a:lnTo>
                <a:lnTo>
                  <a:pt x="8008" y="15955"/>
                </a:lnTo>
                <a:lnTo>
                  <a:pt x="8068" y="16074"/>
                </a:lnTo>
                <a:lnTo>
                  <a:pt x="8187" y="16014"/>
                </a:lnTo>
                <a:lnTo>
                  <a:pt x="8366" y="15835"/>
                </a:lnTo>
                <a:lnTo>
                  <a:pt x="8486" y="15596"/>
                </a:lnTo>
                <a:lnTo>
                  <a:pt x="8546" y="15357"/>
                </a:lnTo>
                <a:lnTo>
                  <a:pt x="8486" y="15118"/>
                </a:lnTo>
                <a:lnTo>
                  <a:pt x="8426" y="14939"/>
                </a:lnTo>
                <a:lnTo>
                  <a:pt x="8307" y="14819"/>
                </a:lnTo>
                <a:close/>
                <a:moveTo>
                  <a:pt x="5259" y="15417"/>
                </a:moveTo>
                <a:lnTo>
                  <a:pt x="5020" y="15477"/>
                </a:lnTo>
                <a:lnTo>
                  <a:pt x="4841" y="15656"/>
                </a:lnTo>
                <a:lnTo>
                  <a:pt x="4662" y="15895"/>
                </a:lnTo>
                <a:lnTo>
                  <a:pt x="4602" y="16194"/>
                </a:lnTo>
                <a:lnTo>
                  <a:pt x="4542" y="16433"/>
                </a:lnTo>
                <a:lnTo>
                  <a:pt x="4662" y="16672"/>
                </a:lnTo>
                <a:lnTo>
                  <a:pt x="4841" y="16791"/>
                </a:lnTo>
                <a:lnTo>
                  <a:pt x="4901" y="16851"/>
                </a:lnTo>
                <a:lnTo>
                  <a:pt x="5020" y="16851"/>
                </a:lnTo>
                <a:lnTo>
                  <a:pt x="5259" y="16731"/>
                </a:lnTo>
                <a:lnTo>
                  <a:pt x="5438" y="16552"/>
                </a:lnTo>
                <a:lnTo>
                  <a:pt x="5618" y="16313"/>
                </a:lnTo>
                <a:lnTo>
                  <a:pt x="5737" y="16074"/>
                </a:lnTo>
                <a:lnTo>
                  <a:pt x="5737" y="15775"/>
                </a:lnTo>
                <a:lnTo>
                  <a:pt x="5677" y="15596"/>
                </a:lnTo>
                <a:lnTo>
                  <a:pt x="5558" y="15477"/>
                </a:lnTo>
                <a:lnTo>
                  <a:pt x="5498" y="15417"/>
                </a:lnTo>
                <a:close/>
                <a:moveTo>
                  <a:pt x="7171" y="18166"/>
                </a:moveTo>
                <a:lnTo>
                  <a:pt x="6992" y="18225"/>
                </a:lnTo>
                <a:lnTo>
                  <a:pt x="6872" y="18345"/>
                </a:lnTo>
                <a:lnTo>
                  <a:pt x="6813" y="18524"/>
                </a:lnTo>
                <a:lnTo>
                  <a:pt x="6813" y="18703"/>
                </a:lnTo>
                <a:lnTo>
                  <a:pt x="6813" y="18883"/>
                </a:lnTo>
                <a:lnTo>
                  <a:pt x="6872" y="19002"/>
                </a:lnTo>
                <a:lnTo>
                  <a:pt x="6992" y="19122"/>
                </a:lnTo>
                <a:lnTo>
                  <a:pt x="7171" y="19122"/>
                </a:lnTo>
                <a:lnTo>
                  <a:pt x="7351" y="19062"/>
                </a:lnTo>
                <a:lnTo>
                  <a:pt x="7470" y="18942"/>
                </a:lnTo>
                <a:lnTo>
                  <a:pt x="7530" y="18763"/>
                </a:lnTo>
                <a:lnTo>
                  <a:pt x="7530" y="18584"/>
                </a:lnTo>
                <a:lnTo>
                  <a:pt x="7530" y="18405"/>
                </a:lnTo>
                <a:lnTo>
                  <a:pt x="7470" y="18285"/>
                </a:lnTo>
                <a:lnTo>
                  <a:pt x="7351" y="18166"/>
                </a:lnTo>
                <a:close/>
                <a:moveTo>
                  <a:pt x="4064" y="18763"/>
                </a:moveTo>
                <a:lnTo>
                  <a:pt x="3885" y="18883"/>
                </a:lnTo>
                <a:lnTo>
                  <a:pt x="3705" y="19002"/>
                </a:lnTo>
                <a:lnTo>
                  <a:pt x="3586" y="19181"/>
                </a:lnTo>
                <a:lnTo>
                  <a:pt x="3586" y="19420"/>
                </a:lnTo>
                <a:lnTo>
                  <a:pt x="3705" y="19659"/>
                </a:lnTo>
                <a:lnTo>
                  <a:pt x="3825" y="19779"/>
                </a:lnTo>
                <a:lnTo>
                  <a:pt x="4004" y="19839"/>
                </a:lnTo>
                <a:lnTo>
                  <a:pt x="4183" y="19839"/>
                </a:lnTo>
                <a:lnTo>
                  <a:pt x="4303" y="19719"/>
                </a:lnTo>
                <a:lnTo>
                  <a:pt x="4423" y="19600"/>
                </a:lnTo>
                <a:lnTo>
                  <a:pt x="4542" y="19420"/>
                </a:lnTo>
                <a:lnTo>
                  <a:pt x="4542" y="19241"/>
                </a:lnTo>
                <a:lnTo>
                  <a:pt x="4542" y="19062"/>
                </a:lnTo>
                <a:lnTo>
                  <a:pt x="4423" y="18823"/>
                </a:lnTo>
                <a:lnTo>
                  <a:pt x="4243" y="18763"/>
                </a:lnTo>
                <a:close/>
                <a:moveTo>
                  <a:pt x="7590" y="20855"/>
                </a:moveTo>
                <a:lnTo>
                  <a:pt x="7351" y="20914"/>
                </a:lnTo>
                <a:lnTo>
                  <a:pt x="7052" y="21094"/>
                </a:lnTo>
                <a:lnTo>
                  <a:pt x="6813" y="21333"/>
                </a:lnTo>
                <a:lnTo>
                  <a:pt x="6693" y="21572"/>
                </a:lnTo>
                <a:lnTo>
                  <a:pt x="6693" y="21751"/>
                </a:lnTo>
                <a:lnTo>
                  <a:pt x="6753" y="21930"/>
                </a:lnTo>
                <a:lnTo>
                  <a:pt x="6932" y="22050"/>
                </a:lnTo>
                <a:lnTo>
                  <a:pt x="7171" y="22109"/>
                </a:lnTo>
                <a:lnTo>
                  <a:pt x="7410" y="22050"/>
                </a:lnTo>
                <a:lnTo>
                  <a:pt x="7649" y="21930"/>
                </a:lnTo>
                <a:lnTo>
                  <a:pt x="7888" y="21691"/>
                </a:lnTo>
                <a:lnTo>
                  <a:pt x="8068" y="21333"/>
                </a:lnTo>
                <a:lnTo>
                  <a:pt x="8068" y="21094"/>
                </a:lnTo>
                <a:lnTo>
                  <a:pt x="8008" y="20914"/>
                </a:lnTo>
                <a:lnTo>
                  <a:pt x="7829" y="20855"/>
                </a:lnTo>
                <a:close/>
                <a:moveTo>
                  <a:pt x="3466" y="22169"/>
                </a:moveTo>
                <a:lnTo>
                  <a:pt x="3347" y="22229"/>
                </a:lnTo>
                <a:lnTo>
                  <a:pt x="3287" y="22348"/>
                </a:lnTo>
                <a:lnTo>
                  <a:pt x="3227" y="22528"/>
                </a:lnTo>
                <a:lnTo>
                  <a:pt x="3227" y="22707"/>
                </a:lnTo>
                <a:lnTo>
                  <a:pt x="3287" y="22826"/>
                </a:lnTo>
                <a:lnTo>
                  <a:pt x="3407" y="22946"/>
                </a:lnTo>
                <a:lnTo>
                  <a:pt x="3586" y="23006"/>
                </a:lnTo>
                <a:lnTo>
                  <a:pt x="3825" y="23006"/>
                </a:lnTo>
                <a:lnTo>
                  <a:pt x="3944" y="22886"/>
                </a:lnTo>
                <a:lnTo>
                  <a:pt x="4064" y="22767"/>
                </a:lnTo>
                <a:lnTo>
                  <a:pt x="4064" y="22647"/>
                </a:lnTo>
                <a:lnTo>
                  <a:pt x="4064" y="22528"/>
                </a:lnTo>
                <a:lnTo>
                  <a:pt x="4004" y="22348"/>
                </a:lnTo>
                <a:lnTo>
                  <a:pt x="3825" y="22229"/>
                </a:lnTo>
                <a:lnTo>
                  <a:pt x="3646" y="22169"/>
                </a:lnTo>
                <a:close/>
                <a:moveTo>
                  <a:pt x="5080" y="23424"/>
                </a:moveTo>
                <a:lnTo>
                  <a:pt x="4960" y="23484"/>
                </a:lnTo>
                <a:lnTo>
                  <a:pt x="4721" y="23723"/>
                </a:lnTo>
                <a:lnTo>
                  <a:pt x="4662" y="23902"/>
                </a:lnTo>
                <a:lnTo>
                  <a:pt x="4602" y="24022"/>
                </a:lnTo>
                <a:lnTo>
                  <a:pt x="4721" y="24141"/>
                </a:lnTo>
                <a:lnTo>
                  <a:pt x="5199" y="24141"/>
                </a:lnTo>
                <a:lnTo>
                  <a:pt x="5319" y="24081"/>
                </a:lnTo>
                <a:lnTo>
                  <a:pt x="5379" y="23962"/>
                </a:lnTo>
                <a:lnTo>
                  <a:pt x="5319" y="23842"/>
                </a:lnTo>
                <a:lnTo>
                  <a:pt x="5199" y="23544"/>
                </a:lnTo>
                <a:lnTo>
                  <a:pt x="5080" y="23424"/>
                </a:lnTo>
                <a:close/>
                <a:moveTo>
                  <a:pt x="9800" y="23424"/>
                </a:moveTo>
                <a:lnTo>
                  <a:pt x="9621" y="23484"/>
                </a:lnTo>
                <a:lnTo>
                  <a:pt x="9561" y="23544"/>
                </a:lnTo>
                <a:lnTo>
                  <a:pt x="9502" y="23723"/>
                </a:lnTo>
                <a:lnTo>
                  <a:pt x="9502" y="23902"/>
                </a:lnTo>
                <a:lnTo>
                  <a:pt x="9561" y="24081"/>
                </a:lnTo>
                <a:lnTo>
                  <a:pt x="9621" y="24201"/>
                </a:lnTo>
                <a:lnTo>
                  <a:pt x="9741" y="24261"/>
                </a:lnTo>
                <a:lnTo>
                  <a:pt x="10099" y="24261"/>
                </a:lnTo>
                <a:lnTo>
                  <a:pt x="10219" y="24201"/>
                </a:lnTo>
                <a:lnTo>
                  <a:pt x="10279" y="24022"/>
                </a:lnTo>
                <a:lnTo>
                  <a:pt x="10279" y="23842"/>
                </a:lnTo>
                <a:lnTo>
                  <a:pt x="10219" y="23723"/>
                </a:lnTo>
                <a:lnTo>
                  <a:pt x="10099" y="23544"/>
                </a:lnTo>
                <a:lnTo>
                  <a:pt x="9980" y="23424"/>
                </a:lnTo>
                <a:close/>
                <a:moveTo>
                  <a:pt x="3227" y="24978"/>
                </a:moveTo>
                <a:lnTo>
                  <a:pt x="3108" y="25097"/>
                </a:lnTo>
                <a:lnTo>
                  <a:pt x="2988" y="25276"/>
                </a:lnTo>
                <a:lnTo>
                  <a:pt x="2929" y="25456"/>
                </a:lnTo>
                <a:lnTo>
                  <a:pt x="2869" y="25635"/>
                </a:lnTo>
                <a:lnTo>
                  <a:pt x="2929" y="25814"/>
                </a:lnTo>
                <a:lnTo>
                  <a:pt x="3048" y="25934"/>
                </a:lnTo>
                <a:lnTo>
                  <a:pt x="3466" y="25934"/>
                </a:lnTo>
                <a:lnTo>
                  <a:pt x="3586" y="25814"/>
                </a:lnTo>
                <a:lnTo>
                  <a:pt x="3705" y="25635"/>
                </a:lnTo>
                <a:lnTo>
                  <a:pt x="3765" y="25456"/>
                </a:lnTo>
                <a:lnTo>
                  <a:pt x="3825" y="25276"/>
                </a:lnTo>
                <a:lnTo>
                  <a:pt x="3765" y="25097"/>
                </a:lnTo>
                <a:lnTo>
                  <a:pt x="3646" y="24978"/>
                </a:lnTo>
                <a:close/>
                <a:moveTo>
                  <a:pt x="6932" y="24858"/>
                </a:moveTo>
                <a:lnTo>
                  <a:pt x="6813" y="24918"/>
                </a:lnTo>
                <a:lnTo>
                  <a:pt x="6753" y="24978"/>
                </a:lnTo>
                <a:lnTo>
                  <a:pt x="6574" y="25276"/>
                </a:lnTo>
                <a:lnTo>
                  <a:pt x="6574" y="25456"/>
                </a:lnTo>
                <a:lnTo>
                  <a:pt x="6633" y="25635"/>
                </a:lnTo>
                <a:lnTo>
                  <a:pt x="6753" y="25874"/>
                </a:lnTo>
                <a:lnTo>
                  <a:pt x="6872" y="26053"/>
                </a:lnTo>
                <a:lnTo>
                  <a:pt x="6992" y="26173"/>
                </a:lnTo>
                <a:lnTo>
                  <a:pt x="7171" y="26233"/>
                </a:lnTo>
                <a:lnTo>
                  <a:pt x="7291" y="26233"/>
                </a:lnTo>
                <a:lnTo>
                  <a:pt x="7410" y="26053"/>
                </a:lnTo>
                <a:lnTo>
                  <a:pt x="7530" y="25814"/>
                </a:lnTo>
                <a:lnTo>
                  <a:pt x="7530" y="25515"/>
                </a:lnTo>
                <a:lnTo>
                  <a:pt x="7410" y="25276"/>
                </a:lnTo>
                <a:lnTo>
                  <a:pt x="7291" y="25037"/>
                </a:lnTo>
                <a:lnTo>
                  <a:pt x="7111" y="24918"/>
                </a:lnTo>
                <a:lnTo>
                  <a:pt x="6932" y="24858"/>
                </a:lnTo>
                <a:close/>
                <a:moveTo>
                  <a:pt x="10099" y="27368"/>
                </a:moveTo>
                <a:lnTo>
                  <a:pt x="9980" y="27428"/>
                </a:lnTo>
                <a:lnTo>
                  <a:pt x="9800" y="27667"/>
                </a:lnTo>
                <a:lnTo>
                  <a:pt x="9681" y="27906"/>
                </a:lnTo>
                <a:lnTo>
                  <a:pt x="9681" y="28145"/>
                </a:lnTo>
                <a:lnTo>
                  <a:pt x="9741" y="28204"/>
                </a:lnTo>
                <a:lnTo>
                  <a:pt x="9800" y="28264"/>
                </a:lnTo>
                <a:lnTo>
                  <a:pt x="9920" y="28324"/>
                </a:lnTo>
                <a:lnTo>
                  <a:pt x="10040" y="28264"/>
                </a:lnTo>
                <a:lnTo>
                  <a:pt x="10398" y="28204"/>
                </a:lnTo>
                <a:lnTo>
                  <a:pt x="10458" y="28145"/>
                </a:lnTo>
                <a:lnTo>
                  <a:pt x="10458" y="27906"/>
                </a:lnTo>
                <a:lnTo>
                  <a:pt x="10398" y="27667"/>
                </a:lnTo>
                <a:lnTo>
                  <a:pt x="10338" y="27487"/>
                </a:lnTo>
                <a:lnTo>
                  <a:pt x="10279" y="27368"/>
                </a:lnTo>
                <a:close/>
                <a:moveTo>
                  <a:pt x="7769" y="28563"/>
                </a:moveTo>
                <a:lnTo>
                  <a:pt x="7530" y="28623"/>
                </a:lnTo>
                <a:lnTo>
                  <a:pt x="7410" y="28683"/>
                </a:lnTo>
                <a:lnTo>
                  <a:pt x="7291" y="28862"/>
                </a:lnTo>
                <a:lnTo>
                  <a:pt x="7231" y="29041"/>
                </a:lnTo>
                <a:lnTo>
                  <a:pt x="7231" y="29220"/>
                </a:lnTo>
                <a:lnTo>
                  <a:pt x="7231" y="29400"/>
                </a:lnTo>
                <a:lnTo>
                  <a:pt x="7351" y="29459"/>
                </a:lnTo>
                <a:lnTo>
                  <a:pt x="7530" y="29519"/>
                </a:lnTo>
                <a:lnTo>
                  <a:pt x="7769" y="29459"/>
                </a:lnTo>
                <a:lnTo>
                  <a:pt x="7888" y="29400"/>
                </a:lnTo>
                <a:lnTo>
                  <a:pt x="8008" y="29220"/>
                </a:lnTo>
                <a:lnTo>
                  <a:pt x="8068" y="29041"/>
                </a:lnTo>
                <a:lnTo>
                  <a:pt x="8068" y="28862"/>
                </a:lnTo>
                <a:lnTo>
                  <a:pt x="8068" y="28683"/>
                </a:lnTo>
                <a:lnTo>
                  <a:pt x="7948" y="28623"/>
                </a:lnTo>
                <a:lnTo>
                  <a:pt x="7769" y="28563"/>
                </a:lnTo>
                <a:close/>
                <a:moveTo>
                  <a:pt x="4901" y="28563"/>
                </a:moveTo>
                <a:lnTo>
                  <a:pt x="4781" y="28683"/>
                </a:lnTo>
                <a:lnTo>
                  <a:pt x="4602" y="28802"/>
                </a:lnTo>
                <a:lnTo>
                  <a:pt x="4542" y="29041"/>
                </a:lnTo>
                <a:lnTo>
                  <a:pt x="4542" y="29280"/>
                </a:lnTo>
                <a:lnTo>
                  <a:pt x="4602" y="29519"/>
                </a:lnTo>
                <a:lnTo>
                  <a:pt x="4781" y="29639"/>
                </a:lnTo>
                <a:lnTo>
                  <a:pt x="4960" y="29698"/>
                </a:lnTo>
                <a:lnTo>
                  <a:pt x="5199" y="29698"/>
                </a:lnTo>
                <a:lnTo>
                  <a:pt x="5379" y="29579"/>
                </a:lnTo>
                <a:lnTo>
                  <a:pt x="5498" y="29400"/>
                </a:lnTo>
                <a:lnTo>
                  <a:pt x="5558" y="29161"/>
                </a:lnTo>
                <a:lnTo>
                  <a:pt x="5498" y="28922"/>
                </a:lnTo>
                <a:lnTo>
                  <a:pt x="5379" y="28802"/>
                </a:lnTo>
                <a:lnTo>
                  <a:pt x="5259" y="28683"/>
                </a:lnTo>
                <a:lnTo>
                  <a:pt x="5080" y="28623"/>
                </a:lnTo>
                <a:lnTo>
                  <a:pt x="4901" y="28563"/>
                </a:lnTo>
                <a:close/>
                <a:moveTo>
                  <a:pt x="2271" y="28742"/>
                </a:moveTo>
                <a:lnTo>
                  <a:pt x="2152" y="28802"/>
                </a:lnTo>
                <a:lnTo>
                  <a:pt x="1973" y="28981"/>
                </a:lnTo>
                <a:lnTo>
                  <a:pt x="1853" y="29161"/>
                </a:lnTo>
                <a:lnTo>
                  <a:pt x="1734" y="29340"/>
                </a:lnTo>
                <a:lnTo>
                  <a:pt x="1734" y="29519"/>
                </a:lnTo>
                <a:lnTo>
                  <a:pt x="1793" y="29698"/>
                </a:lnTo>
                <a:lnTo>
                  <a:pt x="1973" y="29758"/>
                </a:lnTo>
                <a:lnTo>
                  <a:pt x="2212" y="29758"/>
                </a:lnTo>
                <a:lnTo>
                  <a:pt x="2391" y="29698"/>
                </a:lnTo>
                <a:lnTo>
                  <a:pt x="2510" y="29579"/>
                </a:lnTo>
                <a:lnTo>
                  <a:pt x="2630" y="29340"/>
                </a:lnTo>
                <a:lnTo>
                  <a:pt x="2630" y="29161"/>
                </a:lnTo>
                <a:lnTo>
                  <a:pt x="2630" y="28981"/>
                </a:lnTo>
                <a:lnTo>
                  <a:pt x="2570" y="28802"/>
                </a:lnTo>
                <a:lnTo>
                  <a:pt x="2510" y="28742"/>
                </a:lnTo>
                <a:close/>
                <a:moveTo>
                  <a:pt x="10338" y="29459"/>
                </a:moveTo>
                <a:lnTo>
                  <a:pt x="10099" y="29519"/>
                </a:lnTo>
                <a:lnTo>
                  <a:pt x="9980" y="29698"/>
                </a:lnTo>
                <a:lnTo>
                  <a:pt x="9860" y="29937"/>
                </a:lnTo>
                <a:lnTo>
                  <a:pt x="9920" y="30117"/>
                </a:lnTo>
                <a:lnTo>
                  <a:pt x="9980" y="30236"/>
                </a:lnTo>
                <a:lnTo>
                  <a:pt x="10099" y="30356"/>
                </a:lnTo>
                <a:lnTo>
                  <a:pt x="10159" y="30535"/>
                </a:lnTo>
                <a:lnTo>
                  <a:pt x="10219" y="30595"/>
                </a:lnTo>
                <a:lnTo>
                  <a:pt x="10338" y="30535"/>
                </a:lnTo>
                <a:lnTo>
                  <a:pt x="10458" y="30475"/>
                </a:lnTo>
                <a:lnTo>
                  <a:pt x="10577" y="30236"/>
                </a:lnTo>
                <a:lnTo>
                  <a:pt x="10697" y="29997"/>
                </a:lnTo>
                <a:lnTo>
                  <a:pt x="10637" y="29639"/>
                </a:lnTo>
                <a:lnTo>
                  <a:pt x="10577" y="29519"/>
                </a:lnTo>
                <a:lnTo>
                  <a:pt x="10518" y="29459"/>
                </a:lnTo>
                <a:close/>
                <a:moveTo>
                  <a:pt x="5080" y="32268"/>
                </a:moveTo>
                <a:lnTo>
                  <a:pt x="5020" y="32387"/>
                </a:lnTo>
                <a:lnTo>
                  <a:pt x="4960" y="32567"/>
                </a:lnTo>
                <a:lnTo>
                  <a:pt x="5020" y="32925"/>
                </a:lnTo>
                <a:lnTo>
                  <a:pt x="5080" y="33045"/>
                </a:lnTo>
                <a:lnTo>
                  <a:pt x="5140" y="33104"/>
                </a:lnTo>
                <a:lnTo>
                  <a:pt x="5259" y="33045"/>
                </a:lnTo>
                <a:lnTo>
                  <a:pt x="5498" y="32865"/>
                </a:lnTo>
                <a:lnTo>
                  <a:pt x="5618" y="32746"/>
                </a:lnTo>
                <a:lnTo>
                  <a:pt x="5677" y="32626"/>
                </a:lnTo>
                <a:lnTo>
                  <a:pt x="5618" y="32507"/>
                </a:lnTo>
                <a:lnTo>
                  <a:pt x="5498" y="32387"/>
                </a:lnTo>
                <a:lnTo>
                  <a:pt x="5259" y="32268"/>
                </a:lnTo>
                <a:close/>
                <a:moveTo>
                  <a:pt x="7888" y="32447"/>
                </a:moveTo>
                <a:lnTo>
                  <a:pt x="7709" y="32507"/>
                </a:lnTo>
                <a:lnTo>
                  <a:pt x="7590" y="32567"/>
                </a:lnTo>
                <a:lnTo>
                  <a:pt x="7530" y="32686"/>
                </a:lnTo>
                <a:lnTo>
                  <a:pt x="7530" y="32865"/>
                </a:lnTo>
                <a:lnTo>
                  <a:pt x="7530" y="32985"/>
                </a:lnTo>
                <a:lnTo>
                  <a:pt x="7649" y="33164"/>
                </a:lnTo>
                <a:lnTo>
                  <a:pt x="7829" y="33224"/>
                </a:lnTo>
                <a:lnTo>
                  <a:pt x="8008" y="33284"/>
                </a:lnTo>
                <a:lnTo>
                  <a:pt x="8187" y="33284"/>
                </a:lnTo>
                <a:lnTo>
                  <a:pt x="8366" y="33164"/>
                </a:lnTo>
                <a:lnTo>
                  <a:pt x="8426" y="33045"/>
                </a:lnTo>
                <a:lnTo>
                  <a:pt x="8426" y="32865"/>
                </a:lnTo>
                <a:lnTo>
                  <a:pt x="8426" y="32746"/>
                </a:lnTo>
                <a:lnTo>
                  <a:pt x="8307" y="32567"/>
                </a:lnTo>
                <a:lnTo>
                  <a:pt x="8127" y="32447"/>
                </a:lnTo>
                <a:close/>
                <a:moveTo>
                  <a:pt x="11235" y="32686"/>
                </a:moveTo>
                <a:lnTo>
                  <a:pt x="11055" y="32746"/>
                </a:lnTo>
                <a:lnTo>
                  <a:pt x="10936" y="32925"/>
                </a:lnTo>
                <a:lnTo>
                  <a:pt x="10816" y="33104"/>
                </a:lnTo>
                <a:lnTo>
                  <a:pt x="10816" y="33343"/>
                </a:lnTo>
                <a:lnTo>
                  <a:pt x="10816" y="33523"/>
                </a:lnTo>
                <a:lnTo>
                  <a:pt x="10876" y="33762"/>
                </a:lnTo>
                <a:lnTo>
                  <a:pt x="10996" y="33881"/>
                </a:lnTo>
                <a:lnTo>
                  <a:pt x="11115" y="33941"/>
                </a:lnTo>
                <a:lnTo>
                  <a:pt x="11354" y="33941"/>
                </a:lnTo>
                <a:lnTo>
                  <a:pt x="11533" y="33821"/>
                </a:lnTo>
                <a:lnTo>
                  <a:pt x="11593" y="33582"/>
                </a:lnTo>
                <a:lnTo>
                  <a:pt x="11653" y="33343"/>
                </a:lnTo>
                <a:lnTo>
                  <a:pt x="11653" y="33104"/>
                </a:lnTo>
                <a:lnTo>
                  <a:pt x="11593" y="32925"/>
                </a:lnTo>
                <a:lnTo>
                  <a:pt x="11474" y="32746"/>
                </a:lnTo>
                <a:lnTo>
                  <a:pt x="11235" y="32686"/>
                </a:lnTo>
                <a:close/>
                <a:moveTo>
                  <a:pt x="8008" y="35076"/>
                </a:moveTo>
                <a:lnTo>
                  <a:pt x="7888" y="35196"/>
                </a:lnTo>
                <a:lnTo>
                  <a:pt x="7769" y="35315"/>
                </a:lnTo>
                <a:lnTo>
                  <a:pt x="7709" y="35495"/>
                </a:lnTo>
                <a:lnTo>
                  <a:pt x="7709" y="35674"/>
                </a:lnTo>
                <a:lnTo>
                  <a:pt x="7769" y="35793"/>
                </a:lnTo>
                <a:lnTo>
                  <a:pt x="7888" y="35913"/>
                </a:lnTo>
                <a:lnTo>
                  <a:pt x="8247" y="35913"/>
                </a:lnTo>
                <a:lnTo>
                  <a:pt x="8366" y="35793"/>
                </a:lnTo>
                <a:lnTo>
                  <a:pt x="8486" y="35674"/>
                </a:lnTo>
                <a:lnTo>
                  <a:pt x="8546" y="35495"/>
                </a:lnTo>
                <a:lnTo>
                  <a:pt x="8546" y="35315"/>
                </a:lnTo>
                <a:lnTo>
                  <a:pt x="8486" y="35196"/>
                </a:lnTo>
                <a:lnTo>
                  <a:pt x="8366" y="35076"/>
                </a:lnTo>
                <a:close/>
                <a:moveTo>
                  <a:pt x="14163" y="36152"/>
                </a:moveTo>
                <a:lnTo>
                  <a:pt x="13924" y="36271"/>
                </a:lnTo>
                <a:lnTo>
                  <a:pt x="13685" y="36391"/>
                </a:lnTo>
                <a:lnTo>
                  <a:pt x="13505" y="36570"/>
                </a:lnTo>
                <a:lnTo>
                  <a:pt x="13147" y="37048"/>
                </a:lnTo>
                <a:lnTo>
                  <a:pt x="12788" y="37646"/>
                </a:lnTo>
                <a:lnTo>
                  <a:pt x="12549" y="38184"/>
                </a:lnTo>
                <a:lnTo>
                  <a:pt x="12430" y="38721"/>
                </a:lnTo>
                <a:lnTo>
                  <a:pt x="12310" y="39080"/>
                </a:lnTo>
                <a:lnTo>
                  <a:pt x="12310" y="39199"/>
                </a:lnTo>
                <a:lnTo>
                  <a:pt x="12370" y="39199"/>
                </a:lnTo>
                <a:lnTo>
                  <a:pt x="12549" y="39080"/>
                </a:lnTo>
                <a:lnTo>
                  <a:pt x="12848" y="38721"/>
                </a:lnTo>
                <a:lnTo>
                  <a:pt x="13565" y="37706"/>
                </a:lnTo>
                <a:lnTo>
                  <a:pt x="14163" y="36630"/>
                </a:lnTo>
                <a:lnTo>
                  <a:pt x="14342" y="36331"/>
                </a:lnTo>
                <a:lnTo>
                  <a:pt x="14402" y="36212"/>
                </a:lnTo>
                <a:lnTo>
                  <a:pt x="14342" y="36152"/>
                </a:lnTo>
                <a:close/>
                <a:moveTo>
                  <a:pt x="10159" y="37168"/>
                </a:moveTo>
                <a:lnTo>
                  <a:pt x="10040" y="37227"/>
                </a:lnTo>
                <a:lnTo>
                  <a:pt x="9980" y="37347"/>
                </a:lnTo>
                <a:lnTo>
                  <a:pt x="9920" y="37765"/>
                </a:lnTo>
                <a:lnTo>
                  <a:pt x="9980" y="38184"/>
                </a:lnTo>
                <a:lnTo>
                  <a:pt x="10040" y="38482"/>
                </a:lnTo>
                <a:lnTo>
                  <a:pt x="10159" y="38841"/>
                </a:lnTo>
                <a:lnTo>
                  <a:pt x="10338" y="39259"/>
                </a:lnTo>
                <a:lnTo>
                  <a:pt x="10458" y="39498"/>
                </a:lnTo>
                <a:lnTo>
                  <a:pt x="10577" y="39677"/>
                </a:lnTo>
                <a:lnTo>
                  <a:pt x="10697" y="39797"/>
                </a:lnTo>
                <a:lnTo>
                  <a:pt x="10876" y="39797"/>
                </a:lnTo>
                <a:lnTo>
                  <a:pt x="11115" y="39737"/>
                </a:lnTo>
                <a:lnTo>
                  <a:pt x="11235" y="39618"/>
                </a:lnTo>
                <a:lnTo>
                  <a:pt x="11235" y="39438"/>
                </a:lnTo>
                <a:lnTo>
                  <a:pt x="11175" y="39259"/>
                </a:lnTo>
                <a:lnTo>
                  <a:pt x="10936" y="38841"/>
                </a:lnTo>
                <a:lnTo>
                  <a:pt x="10757" y="38482"/>
                </a:lnTo>
                <a:lnTo>
                  <a:pt x="10697" y="38124"/>
                </a:lnTo>
                <a:lnTo>
                  <a:pt x="10637" y="37646"/>
                </a:lnTo>
                <a:lnTo>
                  <a:pt x="10577" y="37407"/>
                </a:lnTo>
                <a:lnTo>
                  <a:pt x="10458" y="37227"/>
                </a:lnTo>
                <a:lnTo>
                  <a:pt x="10338" y="37168"/>
                </a:lnTo>
                <a:close/>
                <a:moveTo>
                  <a:pt x="15178" y="1434"/>
                </a:moveTo>
                <a:lnTo>
                  <a:pt x="15477" y="1494"/>
                </a:lnTo>
                <a:lnTo>
                  <a:pt x="15836" y="1613"/>
                </a:lnTo>
                <a:lnTo>
                  <a:pt x="16194" y="1793"/>
                </a:lnTo>
                <a:lnTo>
                  <a:pt x="16433" y="1972"/>
                </a:lnTo>
                <a:lnTo>
                  <a:pt x="16732" y="2151"/>
                </a:lnTo>
                <a:lnTo>
                  <a:pt x="17210" y="2689"/>
                </a:lnTo>
                <a:lnTo>
                  <a:pt x="17628" y="3287"/>
                </a:lnTo>
                <a:lnTo>
                  <a:pt x="18047" y="3944"/>
                </a:lnTo>
                <a:lnTo>
                  <a:pt x="18883" y="5378"/>
                </a:lnTo>
                <a:lnTo>
                  <a:pt x="19242" y="6035"/>
                </a:lnTo>
                <a:lnTo>
                  <a:pt x="19600" y="6633"/>
                </a:lnTo>
                <a:lnTo>
                  <a:pt x="20676" y="8007"/>
                </a:lnTo>
                <a:lnTo>
                  <a:pt x="21811" y="9382"/>
                </a:lnTo>
                <a:lnTo>
                  <a:pt x="22887" y="10696"/>
                </a:lnTo>
                <a:lnTo>
                  <a:pt x="23962" y="12071"/>
                </a:lnTo>
                <a:lnTo>
                  <a:pt x="24441" y="12788"/>
                </a:lnTo>
                <a:lnTo>
                  <a:pt x="24799" y="13445"/>
                </a:lnTo>
                <a:lnTo>
                  <a:pt x="25217" y="14162"/>
                </a:lnTo>
                <a:lnTo>
                  <a:pt x="25516" y="14879"/>
                </a:lnTo>
                <a:lnTo>
                  <a:pt x="25815" y="15596"/>
                </a:lnTo>
                <a:lnTo>
                  <a:pt x="26054" y="16373"/>
                </a:lnTo>
                <a:lnTo>
                  <a:pt x="26233" y="17090"/>
                </a:lnTo>
                <a:lnTo>
                  <a:pt x="26412" y="17867"/>
                </a:lnTo>
                <a:lnTo>
                  <a:pt x="26532" y="18644"/>
                </a:lnTo>
                <a:lnTo>
                  <a:pt x="26592" y="19420"/>
                </a:lnTo>
                <a:lnTo>
                  <a:pt x="26651" y="20197"/>
                </a:lnTo>
                <a:lnTo>
                  <a:pt x="26651" y="20974"/>
                </a:lnTo>
                <a:lnTo>
                  <a:pt x="26592" y="21751"/>
                </a:lnTo>
                <a:lnTo>
                  <a:pt x="26532" y="22587"/>
                </a:lnTo>
                <a:lnTo>
                  <a:pt x="26412" y="23364"/>
                </a:lnTo>
                <a:lnTo>
                  <a:pt x="26233" y="24141"/>
                </a:lnTo>
                <a:lnTo>
                  <a:pt x="25815" y="25695"/>
                </a:lnTo>
                <a:lnTo>
                  <a:pt x="25337" y="27189"/>
                </a:lnTo>
                <a:lnTo>
                  <a:pt x="24799" y="28683"/>
                </a:lnTo>
                <a:lnTo>
                  <a:pt x="24082" y="30117"/>
                </a:lnTo>
                <a:lnTo>
                  <a:pt x="23305" y="31491"/>
                </a:lnTo>
                <a:lnTo>
                  <a:pt x="22469" y="32806"/>
                </a:lnTo>
                <a:lnTo>
                  <a:pt x="21991" y="33463"/>
                </a:lnTo>
                <a:lnTo>
                  <a:pt x="21453" y="34060"/>
                </a:lnTo>
                <a:lnTo>
                  <a:pt x="20915" y="34658"/>
                </a:lnTo>
                <a:lnTo>
                  <a:pt x="20377" y="35196"/>
                </a:lnTo>
                <a:lnTo>
                  <a:pt x="19839" y="35614"/>
                </a:lnTo>
                <a:lnTo>
                  <a:pt x="19302" y="36032"/>
                </a:lnTo>
                <a:lnTo>
                  <a:pt x="18166" y="36809"/>
                </a:lnTo>
                <a:lnTo>
                  <a:pt x="15896" y="38243"/>
                </a:lnTo>
                <a:lnTo>
                  <a:pt x="14700" y="39080"/>
                </a:lnTo>
                <a:lnTo>
                  <a:pt x="14103" y="39558"/>
                </a:lnTo>
                <a:lnTo>
                  <a:pt x="13625" y="40036"/>
                </a:lnTo>
                <a:lnTo>
                  <a:pt x="13326" y="40514"/>
                </a:lnTo>
                <a:lnTo>
                  <a:pt x="13027" y="41052"/>
                </a:lnTo>
                <a:lnTo>
                  <a:pt x="12728" y="41590"/>
                </a:lnTo>
                <a:lnTo>
                  <a:pt x="12549" y="41769"/>
                </a:lnTo>
                <a:lnTo>
                  <a:pt x="12430" y="41948"/>
                </a:lnTo>
                <a:lnTo>
                  <a:pt x="12131" y="42068"/>
                </a:lnTo>
                <a:lnTo>
                  <a:pt x="11832" y="42187"/>
                </a:lnTo>
                <a:lnTo>
                  <a:pt x="11294" y="42187"/>
                </a:lnTo>
                <a:lnTo>
                  <a:pt x="11055" y="42068"/>
                </a:lnTo>
                <a:lnTo>
                  <a:pt x="10816" y="41948"/>
                </a:lnTo>
                <a:lnTo>
                  <a:pt x="10338" y="41590"/>
                </a:lnTo>
                <a:lnTo>
                  <a:pt x="9920" y="41112"/>
                </a:lnTo>
                <a:lnTo>
                  <a:pt x="9561" y="40634"/>
                </a:lnTo>
                <a:lnTo>
                  <a:pt x="9024" y="39677"/>
                </a:lnTo>
                <a:lnTo>
                  <a:pt x="8605" y="39020"/>
                </a:lnTo>
                <a:lnTo>
                  <a:pt x="8127" y="38423"/>
                </a:lnTo>
                <a:lnTo>
                  <a:pt x="7649" y="37945"/>
                </a:lnTo>
                <a:lnTo>
                  <a:pt x="7171" y="37407"/>
                </a:lnTo>
                <a:lnTo>
                  <a:pt x="6036" y="36451"/>
                </a:lnTo>
                <a:lnTo>
                  <a:pt x="4901" y="35495"/>
                </a:lnTo>
                <a:lnTo>
                  <a:pt x="4423" y="35017"/>
                </a:lnTo>
                <a:lnTo>
                  <a:pt x="3885" y="34419"/>
                </a:lnTo>
                <a:lnTo>
                  <a:pt x="3407" y="33821"/>
                </a:lnTo>
                <a:lnTo>
                  <a:pt x="3227" y="33523"/>
                </a:lnTo>
                <a:lnTo>
                  <a:pt x="3108" y="33224"/>
                </a:lnTo>
                <a:lnTo>
                  <a:pt x="2988" y="32806"/>
                </a:lnTo>
                <a:lnTo>
                  <a:pt x="2929" y="32447"/>
                </a:lnTo>
                <a:lnTo>
                  <a:pt x="2929" y="32148"/>
                </a:lnTo>
                <a:lnTo>
                  <a:pt x="2809" y="31790"/>
                </a:lnTo>
                <a:lnTo>
                  <a:pt x="2749" y="31670"/>
                </a:lnTo>
                <a:lnTo>
                  <a:pt x="2690" y="31670"/>
                </a:lnTo>
                <a:lnTo>
                  <a:pt x="2570" y="31730"/>
                </a:lnTo>
                <a:lnTo>
                  <a:pt x="2451" y="31790"/>
                </a:lnTo>
                <a:lnTo>
                  <a:pt x="2391" y="31790"/>
                </a:lnTo>
                <a:lnTo>
                  <a:pt x="2331" y="31730"/>
                </a:lnTo>
                <a:lnTo>
                  <a:pt x="2092" y="31371"/>
                </a:lnTo>
                <a:lnTo>
                  <a:pt x="1973" y="30893"/>
                </a:lnTo>
                <a:lnTo>
                  <a:pt x="1734" y="30057"/>
                </a:lnTo>
                <a:lnTo>
                  <a:pt x="1494" y="29220"/>
                </a:lnTo>
                <a:lnTo>
                  <a:pt x="1255" y="28324"/>
                </a:lnTo>
                <a:lnTo>
                  <a:pt x="1136" y="27487"/>
                </a:lnTo>
                <a:lnTo>
                  <a:pt x="1016" y="26591"/>
                </a:lnTo>
                <a:lnTo>
                  <a:pt x="1255" y="26770"/>
                </a:lnTo>
                <a:lnTo>
                  <a:pt x="1375" y="26890"/>
                </a:lnTo>
                <a:lnTo>
                  <a:pt x="1494" y="26890"/>
                </a:lnTo>
                <a:lnTo>
                  <a:pt x="1614" y="26770"/>
                </a:lnTo>
                <a:lnTo>
                  <a:pt x="1674" y="26651"/>
                </a:lnTo>
                <a:lnTo>
                  <a:pt x="1734" y="26472"/>
                </a:lnTo>
                <a:lnTo>
                  <a:pt x="1734" y="26053"/>
                </a:lnTo>
                <a:lnTo>
                  <a:pt x="1614" y="25695"/>
                </a:lnTo>
                <a:lnTo>
                  <a:pt x="1554" y="25515"/>
                </a:lnTo>
                <a:lnTo>
                  <a:pt x="1494" y="25456"/>
                </a:lnTo>
                <a:lnTo>
                  <a:pt x="1375" y="25456"/>
                </a:lnTo>
                <a:lnTo>
                  <a:pt x="1255" y="25575"/>
                </a:lnTo>
                <a:lnTo>
                  <a:pt x="1136" y="25754"/>
                </a:lnTo>
                <a:lnTo>
                  <a:pt x="957" y="26053"/>
                </a:lnTo>
                <a:lnTo>
                  <a:pt x="897" y="24440"/>
                </a:lnTo>
                <a:lnTo>
                  <a:pt x="957" y="22826"/>
                </a:lnTo>
                <a:lnTo>
                  <a:pt x="1136" y="21273"/>
                </a:lnTo>
                <a:lnTo>
                  <a:pt x="1435" y="19659"/>
                </a:lnTo>
                <a:lnTo>
                  <a:pt x="1435" y="19839"/>
                </a:lnTo>
                <a:lnTo>
                  <a:pt x="1554" y="19958"/>
                </a:lnTo>
                <a:lnTo>
                  <a:pt x="1734" y="20018"/>
                </a:lnTo>
                <a:lnTo>
                  <a:pt x="1913" y="19958"/>
                </a:lnTo>
                <a:lnTo>
                  <a:pt x="2032" y="19898"/>
                </a:lnTo>
                <a:lnTo>
                  <a:pt x="2212" y="19779"/>
                </a:lnTo>
                <a:lnTo>
                  <a:pt x="2331" y="19659"/>
                </a:lnTo>
                <a:lnTo>
                  <a:pt x="2391" y="19480"/>
                </a:lnTo>
                <a:lnTo>
                  <a:pt x="2391" y="19301"/>
                </a:lnTo>
                <a:lnTo>
                  <a:pt x="2331" y="19122"/>
                </a:lnTo>
                <a:lnTo>
                  <a:pt x="2212" y="19002"/>
                </a:lnTo>
                <a:lnTo>
                  <a:pt x="2092" y="18942"/>
                </a:lnTo>
                <a:lnTo>
                  <a:pt x="1913" y="18942"/>
                </a:lnTo>
                <a:lnTo>
                  <a:pt x="1734" y="19002"/>
                </a:lnTo>
                <a:lnTo>
                  <a:pt x="1614" y="19122"/>
                </a:lnTo>
                <a:lnTo>
                  <a:pt x="1494" y="19301"/>
                </a:lnTo>
                <a:lnTo>
                  <a:pt x="1853" y="17747"/>
                </a:lnTo>
                <a:lnTo>
                  <a:pt x="2391" y="16253"/>
                </a:lnTo>
                <a:lnTo>
                  <a:pt x="2929" y="14760"/>
                </a:lnTo>
                <a:lnTo>
                  <a:pt x="3646" y="13325"/>
                </a:lnTo>
                <a:lnTo>
                  <a:pt x="4423" y="11951"/>
                </a:lnTo>
                <a:lnTo>
                  <a:pt x="5259" y="10577"/>
                </a:lnTo>
                <a:lnTo>
                  <a:pt x="6215" y="9322"/>
                </a:lnTo>
                <a:lnTo>
                  <a:pt x="7291" y="8127"/>
                </a:lnTo>
                <a:lnTo>
                  <a:pt x="7829" y="7529"/>
                </a:lnTo>
                <a:lnTo>
                  <a:pt x="8486" y="6932"/>
                </a:lnTo>
                <a:lnTo>
                  <a:pt x="9741" y="5856"/>
                </a:lnTo>
                <a:lnTo>
                  <a:pt x="10996" y="4780"/>
                </a:lnTo>
                <a:lnTo>
                  <a:pt x="11593" y="4183"/>
                </a:lnTo>
                <a:lnTo>
                  <a:pt x="12191" y="3645"/>
                </a:lnTo>
                <a:lnTo>
                  <a:pt x="13087" y="2629"/>
                </a:lnTo>
                <a:lnTo>
                  <a:pt x="13505" y="2151"/>
                </a:lnTo>
                <a:lnTo>
                  <a:pt x="13924" y="1793"/>
                </a:lnTo>
                <a:lnTo>
                  <a:pt x="14402" y="1554"/>
                </a:lnTo>
                <a:lnTo>
                  <a:pt x="14641" y="1434"/>
                </a:lnTo>
                <a:close/>
                <a:moveTo>
                  <a:pt x="15597" y="0"/>
                </a:moveTo>
                <a:lnTo>
                  <a:pt x="15059" y="120"/>
                </a:lnTo>
                <a:lnTo>
                  <a:pt x="14641" y="239"/>
                </a:lnTo>
                <a:lnTo>
                  <a:pt x="14222" y="478"/>
                </a:lnTo>
                <a:lnTo>
                  <a:pt x="13864" y="777"/>
                </a:lnTo>
                <a:lnTo>
                  <a:pt x="13147" y="1554"/>
                </a:lnTo>
                <a:lnTo>
                  <a:pt x="11952" y="2689"/>
                </a:lnTo>
                <a:lnTo>
                  <a:pt x="10697" y="3824"/>
                </a:lnTo>
                <a:lnTo>
                  <a:pt x="8247" y="6095"/>
                </a:lnTo>
                <a:lnTo>
                  <a:pt x="7231" y="7051"/>
                </a:lnTo>
                <a:lnTo>
                  <a:pt x="6335" y="8007"/>
                </a:lnTo>
                <a:lnTo>
                  <a:pt x="5438" y="9083"/>
                </a:lnTo>
                <a:lnTo>
                  <a:pt x="4662" y="10158"/>
                </a:lnTo>
                <a:lnTo>
                  <a:pt x="3885" y="11294"/>
                </a:lnTo>
                <a:lnTo>
                  <a:pt x="3227" y="12489"/>
                </a:lnTo>
                <a:lnTo>
                  <a:pt x="2570" y="13684"/>
                </a:lnTo>
                <a:lnTo>
                  <a:pt x="2032" y="14939"/>
                </a:lnTo>
                <a:lnTo>
                  <a:pt x="1614" y="16014"/>
                </a:lnTo>
                <a:lnTo>
                  <a:pt x="1255" y="17090"/>
                </a:lnTo>
                <a:lnTo>
                  <a:pt x="897" y="18225"/>
                </a:lnTo>
                <a:lnTo>
                  <a:pt x="598" y="19361"/>
                </a:lnTo>
                <a:lnTo>
                  <a:pt x="359" y="20556"/>
                </a:lnTo>
                <a:lnTo>
                  <a:pt x="180" y="21751"/>
                </a:lnTo>
                <a:lnTo>
                  <a:pt x="60" y="22946"/>
                </a:lnTo>
                <a:lnTo>
                  <a:pt x="1" y="24141"/>
                </a:lnTo>
                <a:lnTo>
                  <a:pt x="1" y="25336"/>
                </a:lnTo>
                <a:lnTo>
                  <a:pt x="60" y="26531"/>
                </a:lnTo>
                <a:lnTo>
                  <a:pt x="180" y="27726"/>
                </a:lnTo>
                <a:lnTo>
                  <a:pt x="359" y="28862"/>
                </a:lnTo>
                <a:lnTo>
                  <a:pt x="658" y="29997"/>
                </a:lnTo>
                <a:lnTo>
                  <a:pt x="1016" y="31132"/>
                </a:lnTo>
                <a:lnTo>
                  <a:pt x="1435" y="32208"/>
                </a:lnTo>
                <a:lnTo>
                  <a:pt x="1973" y="33224"/>
                </a:lnTo>
                <a:lnTo>
                  <a:pt x="2630" y="34299"/>
                </a:lnTo>
                <a:lnTo>
                  <a:pt x="3347" y="35256"/>
                </a:lnTo>
                <a:lnTo>
                  <a:pt x="4183" y="36092"/>
                </a:lnTo>
                <a:lnTo>
                  <a:pt x="5140" y="36869"/>
                </a:lnTo>
                <a:lnTo>
                  <a:pt x="6155" y="37646"/>
                </a:lnTo>
                <a:lnTo>
                  <a:pt x="6633" y="38004"/>
                </a:lnTo>
                <a:lnTo>
                  <a:pt x="7111" y="38482"/>
                </a:lnTo>
                <a:lnTo>
                  <a:pt x="7351" y="38781"/>
                </a:lnTo>
                <a:lnTo>
                  <a:pt x="7590" y="39140"/>
                </a:lnTo>
                <a:lnTo>
                  <a:pt x="8008" y="39797"/>
                </a:lnTo>
                <a:lnTo>
                  <a:pt x="8366" y="40574"/>
                </a:lnTo>
                <a:lnTo>
                  <a:pt x="8785" y="41291"/>
                </a:lnTo>
                <a:lnTo>
                  <a:pt x="9024" y="41649"/>
                </a:lnTo>
                <a:lnTo>
                  <a:pt x="9382" y="42068"/>
                </a:lnTo>
                <a:lnTo>
                  <a:pt x="9741" y="42426"/>
                </a:lnTo>
                <a:lnTo>
                  <a:pt x="10159" y="42725"/>
                </a:lnTo>
                <a:lnTo>
                  <a:pt x="10577" y="42904"/>
                </a:lnTo>
                <a:lnTo>
                  <a:pt x="11055" y="43084"/>
                </a:lnTo>
                <a:lnTo>
                  <a:pt x="11533" y="43143"/>
                </a:lnTo>
                <a:lnTo>
                  <a:pt x="12071" y="43024"/>
                </a:lnTo>
                <a:lnTo>
                  <a:pt x="12310" y="42904"/>
                </a:lnTo>
                <a:lnTo>
                  <a:pt x="12549" y="42785"/>
                </a:lnTo>
                <a:lnTo>
                  <a:pt x="12968" y="42486"/>
                </a:lnTo>
                <a:lnTo>
                  <a:pt x="13326" y="42068"/>
                </a:lnTo>
                <a:lnTo>
                  <a:pt x="13685" y="41590"/>
                </a:lnTo>
                <a:lnTo>
                  <a:pt x="14402" y="40634"/>
                </a:lnTo>
                <a:lnTo>
                  <a:pt x="14760" y="40156"/>
                </a:lnTo>
                <a:lnTo>
                  <a:pt x="15178" y="39797"/>
                </a:lnTo>
                <a:lnTo>
                  <a:pt x="15716" y="39379"/>
                </a:lnTo>
                <a:lnTo>
                  <a:pt x="16254" y="39020"/>
                </a:lnTo>
                <a:lnTo>
                  <a:pt x="17389" y="38363"/>
                </a:lnTo>
                <a:lnTo>
                  <a:pt x="18525" y="37706"/>
                </a:lnTo>
                <a:lnTo>
                  <a:pt x="19660" y="36988"/>
                </a:lnTo>
                <a:lnTo>
                  <a:pt x="20258" y="36510"/>
                </a:lnTo>
                <a:lnTo>
                  <a:pt x="20855" y="35973"/>
                </a:lnTo>
                <a:lnTo>
                  <a:pt x="21393" y="35435"/>
                </a:lnTo>
                <a:lnTo>
                  <a:pt x="21931" y="34897"/>
                </a:lnTo>
                <a:lnTo>
                  <a:pt x="22409" y="34240"/>
                </a:lnTo>
                <a:lnTo>
                  <a:pt x="22887" y="33642"/>
                </a:lnTo>
                <a:lnTo>
                  <a:pt x="23783" y="32328"/>
                </a:lnTo>
                <a:lnTo>
                  <a:pt x="24620" y="30893"/>
                </a:lnTo>
                <a:lnTo>
                  <a:pt x="25397" y="29340"/>
                </a:lnTo>
                <a:lnTo>
                  <a:pt x="26054" y="27786"/>
                </a:lnTo>
                <a:lnTo>
                  <a:pt x="26592" y="26173"/>
                </a:lnTo>
                <a:lnTo>
                  <a:pt x="27070" y="24500"/>
                </a:lnTo>
                <a:lnTo>
                  <a:pt x="27369" y="22826"/>
                </a:lnTo>
                <a:lnTo>
                  <a:pt x="27488" y="21990"/>
                </a:lnTo>
                <a:lnTo>
                  <a:pt x="27548" y="21153"/>
                </a:lnTo>
                <a:lnTo>
                  <a:pt x="27548" y="20317"/>
                </a:lnTo>
                <a:lnTo>
                  <a:pt x="27548" y="19480"/>
                </a:lnTo>
                <a:lnTo>
                  <a:pt x="27488" y="18703"/>
                </a:lnTo>
                <a:lnTo>
                  <a:pt x="27428" y="17986"/>
                </a:lnTo>
                <a:lnTo>
                  <a:pt x="27249" y="17329"/>
                </a:lnTo>
                <a:lnTo>
                  <a:pt x="27130" y="16612"/>
                </a:lnTo>
                <a:lnTo>
                  <a:pt x="26891" y="15955"/>
                </a:lnTo>
                <a:lnTo>
                  <a:pt x="26651" y="15297"/>
                </a:lnTo>
                <a:lnTo>
                  <a:pt x="26054" y="14042"/>
                </a:lnTo>
                <a:lnTo>
                  <a:pt x="25397" y="12847"/>
                </a:lnTo>
                <a:lnTo>
                  <a:pt x="24620" y="11712"/>
                </a:lnTo>
                <a:lnTo>
                  <a:pt x="23843" y="10517"/>
                </a:lnTo>
                <a:lnTo>
                  <a:pt x="22947" y="9382"/>
                </a:lnTo>
                <a:lnTo>
                  <a:pt x="21274" y="7230"/>
                </a:lnTo>
                <a:lnTo>
                  <a:pt x="19660" y="5019"/>
                </a:lnTo>
                <a:lnTo>
                  <a:pt x="18883" y="3824"/>
                </a:lnTo>
                <a:lnTo>
                  <a:pt x="18166" y="2689"/>
                </a:lnTo>
                <a:lnTo>
                  <a:pt x="17867" y="2032"/>
                </a:lnTo>
                <a:lnTo>
                  <a:pt x="17449" y="1255"/>
                </a:lnTo>
                <a:lnTo>
                  <a:pt x="17031" y="538"/>
                </a:lnTo>
                <a:lnTo>
                  <a:pt x="16792" y="299"/>
                </a:lnTo>
                <a:lnTo>
                  <a:pt x="16553" y="60"/>
                </a:lnTo>
                <a:lnTo>
                  <a:pt x="16374"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8"/>
          <p:cNvSpPr/>
          <p:nvPr/>
        </p:nvSpPr>
        <p:spPr>
          <a:xfrm>
            <a:off x="7773455" y="-153538"/>
            <a:ext cx="837106" cy="855807"/>
          </a:xfrm>
          <a:custGeom>
            <a:avLst/>
            <a:gdLst/>
            <a:ahLst/>
            <a:cxnLst/>
            <a:rect l="l" t="t" r="r" b="b"/>
            <a:pathLst>
              <a:path w="37467" h="38304" extrusionOk="0">
                <a:moveTo>
                  <a:pt x="20676" y="6753"/>
                </a:moveTo>
                <a:lnTo>
                  <a:pt x="21333" y="6812"/>
                </a:lnTo>
                <a:lnTo>
                  <a:pt x="21990" y="6872"/>
                </a:lnTo>
                <a:lnTo>
                  <a:pt x="22528" y="6992"/>
                </a:lnTo>
                <a:lnTo>
                  <a:pt x="23126" y="7171"/>
                </a:lnTo>
                <a:lnTo>
                  <a:pt x="23544" y="7470"/>
                </a:lnTo>
                <a:lnTo>
                  <a:pt x="23903" y="7768"/>
                </a:lnTo>
                <a:lnTo>
                  <a:pt x="24082" y="8187"/>
                </a:lnTo>
                <a:lnTo>
                  <a:pt x="24142" y="8605"/>
                </a:lnTo>
                <a:lnTo>
                  <a:pt x="24142" y="9083"/>
                </a:lnTo>
                <a:lnTo>
                  <a:pt x="24022" y="9621"/>
                </a:lnTo>
                <a:lnTo>
                  <a:pt x="23843" y="10159"/>
                </a:lnTo>
                <a:lnTo>
                  <a:pt x="23425" y="11115"/>
                </a:lnTo>
                <a:lnTo>
                  <a:pt x="22887" y="12011"/>
                </a:lnTo>
                <a:lnTo>
                  <a:pt x="22349" y="12907"/>
                </a:lnTo>
                <a:lnTo>
                  <a:pt x="21751" y="13744"/>
                </a:lnTo>
                <a:lnTo>
                  <a:pt x="20496" y="15477"/>
                </a:lnTo>
                <a:lnTo>
                  <a:pt x="19301" y="17090"/>
                </a:lnTo>
                <a:lnTo>
                  <a:pt x="19062" y="16493"/>
                </a:lnTo>
                <a:lnTo>
                  <a:pt x="18823" y="15895"/>
                </a:lnTo>
                <a:lnTo>
                  <a:pt x="18345" y="14581"/>
                </a:lnTo>
                <a:lnTo>
                  <a:pt x="17927" y="13505"/>
                </a:lnTo>
                <a:lnTo>
                  <a:pt x="17688" y="12609"/>
                </a:lnTo>
                <a:lnTo>
                  <a:pt x="17150" y="9800"/>
                </a:lnTo>
                <a:lnTo>
                  <a:pt x="16911" y="8366"/>
                </a:lnTo>
                <a:lnTo>
                  <a:pt x="16792" y="7828"/>
                </a:lnTo>
                <a:lnTo>
                  <a:pt x="16792" y="7649"/>
                </a:lnTo>
                <a:lnTo>
                  <a:pt x="16792" y="7529"/>
                </a:lnTo>
                <a:lnTo>
                  <a:pt x="16851" y="7470"/>
                </a:lnTo>
                <a:lnTo>
                  <a:pt x="16971" y="7350"/>
                </a:lnTo>
                <a:lnTo>
                  <a:pt x="17449" y="7171"/>
                </a:lnTo>
                <a:lnTo>
                  <a:pt x="17987" y="6992"/>
                </a:lnTo>
                <a:lnTo>
                  <a:pt x="18584" y="6872"/>
                </a:lnTo>
                <a:lnTo>
                  <a:pt x="19242" y="6753"/>
                </a:lnTo>
                <a:close/>
                <a:moveTo>
                  <a:pt x="19660" y="6215"/>
                </a:moveTo>
                <a:lnTo>
                  <a:pt x="18345" y="6334"/>
                </a:lnTo>
                <a:lnTo>
                  <a:pt x="17688" y="6454"/>
                </a:lnTo>
                <a:lnTo>
                  <a:pt x="17090" y="6573"/>
                </a:lnTo>
                <a:lnTo>
                  <a:pt x="16851" y="6693"/>
                </a:lnTo>
                <a:lnTo>
                  <a:pt x="16612" y="6812"/>
                </a:lnTo>
                <a:lnTo>
                  <a:pt x="16433" y="6932"/>
                </a:lnTo>
                <a:lnTo>
                  <a:pt x="16314" y="7111"/>
                </a:lnTo>
                <a:lnTo>
                  <a:pt x="16194" y="7231"/>
                </a:lnTo>
                <a:lnTo>
                  <a:pt x="16134" y="7410"/>
                </a:lnTo>
                <a:lnTo>
                  <a:pt x="16134" y="7828"/>
                </a:lnTo>
                <a:lnTo>
                  <a:pt x="16194" y="8247"/>
                </a:lnTo>
                <a:lnTo>
                  <a:pt x="16314" y="8725"/>
                </a:lnTo>
                <a:lnTo>
                  <a:pt x="16493" y="9262"/>
                </a:lnTo>
                <a:lnTo>
                  <a:pt x="16612" y="9800"/>
                </a:lnTo>
                <a:lnTo>
                  <a:pt x="16971" y="11772"/>
                </a:lnTo>
                <a:lnTo>
                  <a:pt x="17150" y="12728"/>
                </a:lnTo>
                <a:lnTo>
                  <a:pt x="17449" y="13744"/>
                </a:lnTo>
                <a:lnTo>
                  <a:pt x="17808" y="14999"/>
                </a:lnTo>
                <a:lnTo>
                  <a:pt x="18286" y="16254"/>
                </a:lnTo>
                <a:lnTo>
                  <a:pt x="18584" y="17090"/>
                </a:lnTo>
                <a:lnTo>
                  <a:pt x="18764" y="17628"/>
                </a:lnTo>
                <a:lnTo>
                  <a:pt x="18823" y="17748"/>
                </a:lnTo>
                <a:lnTo>
                  <a:pt x="18883" y="17867"/>
                </a:lnTo>
                <a:lnTo>
                  <a:pt x="19062" y="17927"/>
                </a:lnTo>
                <a:lnTo>
                  <a:pt x="19242" y="17927"/>
                </a:lnTo>
                <a:lnTo>
                  <a:pt x="19421" y="17867"/>
                </a:lnTo>
                <a:lnTo>
                  <a:pt x="19540" y="17748"/>
                </a:lnTo>
                <a:lnTo>
                  <a:pt x="19959" y="17389"/>
                </a:lnTo>
                <a:lnTo>
                  <a:pt x="20317" y="16911"/>
                </a:lnTo>
                <a:lnTo>
                  <a:pt x="20975" y="15835"/>
                </a:lnTo>
                <a:lnTo>
                  <a:pt x="21453" y="15059"/>
                </a:lnTo>
                <a:lnTo>
                  <a:pt x="22767" y="13206"/>
                </a:lnTo>
                <a:lnTo>
                  <a:pt x="23425" y="12310"/>
                </a:lnTo>
                <a:lnTo>
                  <a:pt x="24022" y="11294"/>
                </a:lnTo>
                <a:lnTo>
                  <a:pt x="24440" y="10457"/>
                </a:lnTo>
                <a:lnTo>
                  <a:pt x="24620" y="10039"/>
                </a:lnTo>
                <a:lnTo>
                  <a:pt x="24739" y="9621"/>
                </a:lnTo>
                <a:lnTo>
                  <a:pt x="24799" y="9203"/>
                </a:lnTo>
                <a:lnTo>
                  <a:pt x="24799" y="8784"/>
                </a:lnTo>
                <a:lnTo>
                  <a:pt x="24799" y="8426"/>
                </a:lnTo>
                <a:lnTo>
                  <a:pt x="24739" y="8067"/>
                </a:lnTo>
                <a:lnTo>
                  <a:pt x="24620" y="7709"/>
                </a:lnTo>
                <a:lnTo>
                  <a:pt x="24440" y="7410"/>
                </a:lnTo>
                <a:lnTo>
                  <a:pt x="24201" y="7171"/>
                </a:lnTo>
                <a:lnTo>
                  <a:pt x="23962" y="6932"/>
                </a:lnTo>
                <a:lnTo>
                  <a:pt x="23604" y="6693"/>
                </a:lnTo>
                <a:lnTo>
                  <a:pt x="23185" y="6514"/>
                </a:lnTo>
                <a:lnTo>
                  <a:pt x="22767" y="6394"/>
                </a:lnTo>
                <a:lnTo>
                  <a:pt x="22229" y="6334"/>
                </a:lnTo>
                <a:lnTo>
                  <a:pt x="20975" y="6215"/>
                </a:lnTo>
                <a:close/>
                <a:moveTo>
                  <a:pt x="11414" y="9023"/>
                </a:moveTo>
                <a:lnTo>
                  <a:pt x="11055" y="9083"/>
                </a:lnTo>
                <a:lnTo>
                  <a:pt x="10637" y="9143"/>
                </a:lnTo>
                <a:lnTo>
                  <a:pt x="10278" y="9262"/>
                </a:lnTo>
                <a:lnTo>
                  <a:pt x="9920" y="9442"/>
                </a:lnTo>
                <a:lnTo>
                  <a:pt x="9561" y="9681"/>
                </a:lnTo>
                <a:lnTo>
                  <a:pt x="8844" y="10218"/>
                </a:lnTo>
                <a:lnTo>
                  <a:pt x="8247" y="10876"/>
                </a:lnTo>
                <a:lnTo>
                  <a:pt x="7709" y="11533"/>
                </a:lnTo>
                <a:lnTo>
                  <a:pt x="7410" y="12071"/>
                </a:lnTo>
                <a:lnTo>
                  <a:pt x="7111" y="12728"/>
                </a:lnTo>
                <a:lnTo>
                  <a:pt x="6872" y="13385"/>
                </a:lnTo>
                <a:lnTo>
                  <a:pt x="6633" y="14162"/>
                </a:lnTo>
                <a:lnTo>
                  <a:pt x="6514" y="14879"/>
                </a:lnTo>
                <a:lnTo>
                  <a:pt x="6394" y="15596"/>
                </a:lnTo>
                <a:lnTo>
                  <a:pt x="6454" y="16313"/>
                </a:lnTo>
                <a:lnTo>
                  <a:pt x="6573" y="16911"/>
                </a:lnTo>
                <a:lnTo>
                  <a:pt x="6693" y="17210"/>
                </a:lnTo>
                <a:lnTo>
                  <a:pt x="6872" y="17509"/>
                </a:lnTo>
                <a:lnTo>
                  <a:pt x="7052" y="17688"/>
                </a:lnTo>
                <a:lnTo>
                  <a:pt x="7350" y="17867"/>
                </a:lnTo>
                <a:lnTo>
                  <a:pt x="7589" y="17987"/>
                </a:lnTo>
                <a:lnTo>
                  <a:pt x="7948" y="18106"/>
                </a:lnTo>
                <a:lnTo>
                  <a:pt x="8605" y="18285"/>
                </a:lnTo>
                <a:lnTo>
                  <a:pt x="9322" y="18405"/>
                </a:lnTo>
                <a:lnTo>
                  <a:pt x="10099" y="18465"/>
                </a:lnTo>
                <a:lnTo>
                  <a:pt x="11354" y="18524"/>
                </a:lnTo>
                <a:lnTo>
                  <a:pt x="12669" y="18704"/>
                </a:lnTo>
                <a:lnTo>
                  <a:pt x="14640" y="18883"/>
                </a:lnTo>
                <a:lnTo>
                  <a:pt x="15656" y="18943"/>
                </a:lnTo>
                <a:lnTo>
                  <a:pt x="16553" y="18943"/>
                </a:lnTo>
                <a:lnTo>
                  <a:pt x="16911" y="18883"/>
                </a:lnTo>
                <a:lnTo>
                  <a:pt x="17210" y="18823"/>
                </a:lnTo>
                <a:lnTo>
                  <a:pt x="17509" y="18704"/>
                </a:lnTo>
                <a:lnTo>
                  <a:pt x="17628" y="18584"/>
                </a:lnTo>
                <a:lnTo>
                  <a:pt x="17688" y="18465"/>
                </a:lnTo>
                <a:lnTo>
                  <a:pt x="17688" y="18405"/>
                </a:lnTo>
                <a:lnTo>
                  <a:pt x="17628" y="18345"/>
                </a:lnTo>
                <a:lnTo>
                  <a:pt x="17509" y="18285"/>
                </a:lnTo>
                <a:lnTo>
                  <a:pt x="17150" y="18166"/>
                </a:lnTo>
                <a:lnTo>
                  <a:pt x="16672" y="18106"/>
                </a:lnTo>
                <a:lnTo>
                  <a:pt x="15178" y="18106"/>
                </a:lnTo>
                <a:lnTo>
                  <a:pt x="13326" y="17987"/>
                </a:lnTo>
                <a:lnTo>
                  <a:pt x="11414" y="17807"/>
                </a:lnTo>
                <a:lnTo>
                  <a:pt x="10039" y="17688"/>
                </a:lnTo>
                <a:lnTo>
                  <a:pt x="9382" y="17628"/>
                </a:lnTo>
                <a:lnTo>
                  <a:pt x="8725" y="17449"/>
                </a:lnTo>
                <a:lnTo>
                  <a:pt x="8426" y="17389"/>
                </a:lnTo>
                <a:lnTo>
                  <a:pt x="8127" y="17270"/>
                </a:lnTo>
                <a:lnTo>
                  <a:pt x="7948" y="17090"/>
                </a:lnTo>
                <a:lnTo>
                  <a:pt x="7709" y="16911"/>
                </a:lnTo>
                <a:lnTo>
                  <a:pt x="7530" y="16672"/>
                </a:lnTo>
                <a:lnTo>
                  <a:pt x="7410" y="16373"/>
                </a:lnTo>
                <a:lnTo>
                  <a:pt x="7350" y="16015"/>
                </a:lnTo>
                <a:lnTo>
                  <a:pt x="7350" y="15656"/>
                </a:lnTo>
                <a:lnTo>
                  <a:pt x="7410" y="14939"/>
                </a:lnTo>
                <a:lnTo>
                  <a:pt x="7530" y="14222"/>
                </a:lnTo>
                <a:lnTo>
                  <a:pt x="7709" y="13505"/>
                </a:lnTo>
                <a:lnTo>
                  <a:pt x="8008" y="12848"/>
                </a:lnTo>
                <a:lnTo>
                  <a:pt x="8306" y="12190"/>
                </a:lnTo>
                <a:lnTo>
                  <a:pt x="8725" y="11593"/>
                </a:lnTo>
                <a:lnTo>
                  <a:pt x="9203" y="11055"/>
                </a:lnTo>
                <a:lnTo>
                  <a:pt x="9741" y="10577"/>
                </a:lnTo>
                <a:lnTo>
                  <a:pt x="10159" y="10338"/>
                </a:lnTo>
                <a:lnTo>
                  <a:pt x="10517" y="10159"/>
                </a:lnTo>
                <a:lnTo>
                  <a:pt x="10816" y="10039"/>
                </a:lnTo>
                <a:lnTo>
                  <a:pt x="11175" y="9979"/>
                </a:lnTo>
                <a:lnTo>
                  <a:pt x="11473" y="9979"/>
                </a:lnTo>
                <a:lnTo>
                  <a:pt x="11772" y="10039"/>
                </a:lnTo>
                <a:lnTo>
                  <a:pt x="12011" y="10099"/>
                </a:lnTo>
                <a:lnTo>
                  <a:pt x="12250" y="10278"/>
                </a:lnTo>
                <a:lnTo>
                  <a:pt x="12788" y="10637"/>
                </a:lnTo>
                <a:lnTo>
                  <a:pt x="13206" y="11115"/>
                </a:lnTo>
                <a:lnTo>
                  <a:pt x="13625" y="11712"/>
                </a:lnTo>
                <a:lnTo>
                  <a:pt x="14043" y="12370"/>
                </a:lnTo>
                <a:lnTo>
                  <a:pt x="15656" y="15298"/>
                </a:lnTo>
                <a:lnTo>
                  <a:pt x="17090" y="17867"/>
                </a:lnTo>
                <a:lnTo>
                  <a:pt x="17150" y="17748"/>
                </a:lnTo>
                <a:lnTo>
                  <a:pt x="17210" y="17628"/>
                </a:lnTo>
                <a:lnTo>
                  <a:pt x="17150" y="17150"/>
                </a:lnTo>
                <a:lnTo>
                  <a:pt x="17031" y="16612"/>
                </a:lnTo>
                <a:lnTo>
                  <a:pt x="16792" y="15955"/>
                </a:lnTo>
                <a:lnTo>
                  <a:pt x="16314" y="14760"/>
                </a:lnTo>
                <a:lnTo>
                  <a:pt x="15955" y="13983"/>
                </a:lnTo>
                <a:lnTo>
                  <a:pt x="15417" y="12848"/>
                </a:lnTo>
                <a:lnTo>
                  <a:pt x="14820" y="11772"/>
                </a:lnTo>
                <a:lnTo>
                  <a:pt x="14103" y="10756"/>
                </a:lnTo>
                <a:lnTo>
                  <a:pt x="13744" y="10278"/>
                </a:lnTo>
                <a:lnTo>
                  <a:pt x="13326" y="9800"/>
                </a:lnTo>
                <a:lnTo>
                  <a:pt x="12967" y="9501"/>
                </a:lnTo>
                <a:lnTo>
                  <a:pt x="12609" y="9262"/>
                </a:lnTo>
                <a:lnTo>
                  <a:pt x="12191" y="9143"/>
                </a:lnTo>
                <a:lnTo>
                  <a:pt x="11832" y="9023"/>
                </a:lnTo>
                <a:close/>
                <a:moveTo>
                  <a:pt x="27906" y="12370"/>
                </a:moveTo>
                <a:lnTo>
                  <a:pt x="28205" y="12429"/>
                </a:lnTo>
                <a:lnTo>
                  <a:pt x="28444" y="12609"/>
                </a:lnTo>
                <a:lnTo>
                  <a:pt x="28743" y="12788"/>
                </a:lnTo>
                <a:lnTo>
                  <a:pt x="29042" y="13087"/>
                </a:lnTo>
                <a:lnTo>
                  <a:pt x="29340" y="13445"/>
                </a:lnTo>
                <a:lnTo>
                  <a:pt x="29699" y="13864"/>
                </a:lnTo>
                <a:lnTo>
                  <a:pt x="30296" y="14820"/>
                </a:lnTo>
                <a:lnTo>
                  <a:pt x="30655" y="15417"/>
                </a:lnTo>
                <a:lnTo>
                  <a:pt x="30954" y="16015"/>
                </a:lnTo>
                <a:lnTo>
                  <a:pt x="31252" y="16672"/>
                </a:lnTo>
                <a:lnTo>
                  <a:pt x="31491" y="17270"/>
                </a:lnTo>
                <a:lnTo>
                  <a:pt x="31551" y="17867"/>
                </a:lnTo>
                <a:lnTo>
                  <a:pt x="31611" y="18166"/>
                </a:lnTo>
                <a:lnTo>
                  <a:pt x="31551" y="18465"/>
                </a:lnTo>
                <a:lnTo>
                  <a:pt x="31491" y="18704"/>
                </a:lnTo>
                <a:lnTo>
                  <a:pt x="31372" y="18943"/>
                </a:lnTo>
                <a:lnTo>
                  <a:pt x="31193" y="19122"/>
                </a:lnTo>
                <a:lnTo>
                  <a:pt x="31013" y="19301"/>
                </a:lnTo>
                <a:lnTo>
                  <a:pt x="30774" y="19421"/>
                </a:lnTo>
                <a:lnTo>
                  <a:pt x="30535" y="19540"/>
                </a:lnTo>
                <a:lnTo>
                  <a:pt x="29998" y="19660"/>
                </a:lnTo>
                <a:lnTo>
                  <a:pt x="29400" y="19720"/>
                </a:lnTo>
                <a:lnTo>
                  <a:pt x="28743" y="19779"/>
                </a:lnTo>
                <a:lnTo>
                  <a:pt x="27667" y="19779"/>
                </a:lnTo>
                <a:lnTo>
                  <a:pt x="26771" y="19839"/>
                </a:lnTo>
                <a:lnTo>
                  <a:pt x="25815" y="19779"/>
                </a:lnTo>
                <a:lnTo>
                  <a:pt x="24918" y="19779"/>
                </a:lnTo>
                <a:lnTo>
                  <a:pt x="23962" y="19660"/>
                </a:lnTo>
                <a:lnTo>
                  <a:pt x="22170" y="19421"/>
                </a:lnTo>
                <a:lnTo>
                  <a:pt x="20317" y="19002"/>
                </a:lnTo>
                <a:lnTo>
                  <a:pt x="20975" y="18584"/>
                </a:lnTo>
                <a:lnTo>
                  <a:pt x="21632" y="18106"/>
                </a:lnTo>
                <a:lnTo>
                  <a:pt x="22229" y="17509"/>
                </a:lnTo>
                <a:lnTo>
                  <a:pt x="22827" y="16851"/>
                </a:lnTo>
                <a:lnTo>
                  <a:pt x="23962" y="15477"/>
                </a:lnTo>
                <a:lnTo>
                  <a:pt x="25038" y="14282"/>
                </a:lnTo>
                <a:lnTo>
                  <a:pt x="25635" y="13625"/>
                </a:lnTo>
                <a:lnTo>
                  <a:pt x="26233" y="13087"/>
                </a:lnTo>
                <a:lnTo>
                  <a:pt x="26831" y="12668"/>
                </a:lnTo>
                <a:lnTo>
                  <a:pt x="27070" y="12549"/>
                </a:lnTo>
                <a:lnTo>
                  <a:pt x="27368" y="12429"/>
                </a:lnTo>
                <a:lnTo>
                  <a:pt x="27607" y="12370"/>
                </a:lnTo>
                <a:close/>
                <a:moveTo>
                  <a:pt x="27428" y="11533"/>
                </a:moveTo>
                <a:lnTo>
                  <a:pt x="26950" y="11653"/>
                </a:lnTo>
                <a:lnTo>
                  <a:pt x="26412" y="11951"/>
                </a:lnTo>
                <a:lnTo>
                  <a:pt x="25994" y="12250"/>
                </a:lnTo>
                <a:lnTo>
                  <a:pt x="25635" y="12549"/>
                </a:lnTo>
                <a:lnTo>
                  <a:pt x="24918" y="13326"/>
                </a:lnTo>
                <a:lnTo>
                  <a:pt x="23544" y="14879"/>
                </a:lnTo>
                <a:lnTo>
                  <a:pt x="22648" y="15776"/>
                </a:lnTo>
                <a:lnTo>
                  <a:pt x="21632" y="16732"/>
                </a:lnTo>
                <a:lnTo>
                  <a:pt x="21154" y="17210"/>
                </a:lnTo>
                <a:lnTo>
                  <a:pt x="20676" y="17748"/>
                </a:lnTo>
                <a:lnTo>
                  <a:pt x="20317" y="18285"/>
                </a:lnTo>
                <a:lnTo>
                  <a:pt x="20018" y="18823"/>
                </a:lnTo>
                <a:lnTo>
                  <a:pt x="19959" y="18883"/>
                </a:lnTo>
                <a:lnTo>
                  <a:pt x="19481" y="18883"/>
                </a:lnTo>
                <a:lnTo>
                  <a:pt x="19361" y="18943"/>
                </a:lnTo>
                <a:lnTo>
                  <a:pt x="19301" y="19062"/>
                </a:lnTo>
                <a:lnTo>
                  <a:pt x="19361" y="19241"/>
                </a:lnTo>
                <a:lnTo>
                  <a:pt x="19361" y="19361"/>
                </a:lnTo>
                <a:lnTo>
                  <a:pt x="19421" y="19481"/>
                </a:lnTo>
                <a:lnTo>
                  <a:pt x="19720" y="19600"/>
                </a:lnTo>
                <a:lnTo>
                  <a:pt x="20018" y="19720"/>
                </a:lnTo>
                <a:lnTo>
                  <a:pt x="20437" y="19839"/>
                </a:lnTo>
                <a:lnTo>
                  <a:pt x="21214" y="19959"/>
                </a:lnTo>
                <a:lnTo>
                  <a:pt x="21751" y="20078"/>
                </a:lnTo>
                <a:lnTo>
                  <a:pt x="23066" y="20317"/>
                </a:lnTo>
                <a:lnTo>
                  <a:pt x="24381" y="20437"/>
                </a:lnTo>
                <a:lnTo>
                  <a:pt x="25695" y="20556"/>
                </a:lnTo>
                <a:lnTo>
                  <a:pt x="27070" y="20556"/>
                </a:lnTo>
                <a:lnTo>
                  <a:pt x="28026" y="20496"/>
                </a:lnTo>
                <a:lnTo>
                  <a:pt x="29101" y="20496"/>
                </a:lnTo>
                <a:lnTo>
                  <a:pt x="30237" y="20377"/>
                </a:lnTo>
                <a:lnTo>
                  <a:pt x="30715" y="20257"/>
                </a:lnTo>
                <a:lnTo>
                  <a:pt x="31193" y="20078"/>
                </a:lnTo>
                <a:lnTo>
                  <a:pt x="31611" y="19839"/>
                </a:lnTo>
                <a:lnTo>
                  <a:pt x="31910" y="19481"/>
                </a:lnTo>
                <a:lnTo>
                  <a:pt x="32149" y="19122"/>
                </a:lnTo>
                <a:lnTo>
                  <a:pt x="32209" y="18763"/>
                </a:lnTo>
                <a:lnTo>
                  <a:pt x="32268" y="18345"/>
                </a:lnTo>
                <a:lnTo>
                  <a:pt x="32209" y="17867"/>
                </a:lnTo>
                <a:lnTo>
                  <a:pt x="32089" y="17389"/>
                </a:lnTo>
                <a:lnTo>
                  <a:pt x="31970" y="16971"/>
                </a:lnTo>
                <a:lnTo>
                  <a:pt x="31671" y="16015"/>
                </a:lnTo>
                <a:lnTo>
                  <a:pt x="31193" y="14999"/>
                </a:lnTo>
                <a:lnTo>
                  <a:pt x="30655" y="13923"/>
                </a:lnTo>
                <a:lnTo>
                  <a:pt x="30296" y="13445"/>
                </a:lnTo>
                <a:lnTo>
                  <a:pt x="29998" y="12967"/>
                </a:lnTo>
                <a:lnTo>
                  <a:pt x="29579" y="12489"/>
                </a:lnTo>
                <a:lnTo>
                  <a:pt x="29221" y="12131"/>
                </a:lnTo>
                <a:lnTo>
                  <a:pt x="28802" y="11832"/>
                </a:lnTo>
                <a:lnTo>
                  <a:pt x="28324" y="11653"/>
                </a:lnTo>
                <a:lnTo>
                  <a:pt x="27906" y="11533"/>
                </a:lnTo>
                <a:close/>
                <a:moveTo>
                  <a:pt x="9920" y="20317"/>
                </a:moveTo>
                <a:lnTo>
                  <a:pt x="10995" y="20377"/>
                </a:lnTo>
                <a:lnTo>
                  <a:pt x="12549" y="20437"/>
                </a:lnTo>
                <a:lnTo>
                  <a:pt x="14043" y="20616"/>
                </a:lnTo>
                <a:lnTo>
                  <a:pt x="15537" y="20855"/>
                </a:lnTo>
                <a:lnTo>
                  <a:pt x="16971" y="21154"/>
                </a:lnTo>
                <a:lnTo>
                  <a:pt x="16433" y="21512"/>
                </a:lnTo>
                <a:lnTo>
                  <a:pt x="15955" y="21871"/>
                </a:lnTo>
                <a:lnTo>
                  <a:pt x="15477" y="22349"/>
                </a:lnTo>
                <a:lnTo>
                  <a:pt x="14999" y="22827"/>
                </a:lnTo>
                <a:lnTo>
                  <a:pt x="14103" y="23902"/>
                </a:lnTo>
                <a:lnTo>
                  <a:pt x="13266" y="24799"/>
                </a:lnTo>
                <a:lnTo>
                  <a:pt x="12489" y="25755"/>
                </a:lnTo>
                <a:lnTo>
                  <a:pt x="12011" y="26352"/>
                </a:lnTo>
                <a:lnTo>
                  <a:pt x="11473" y="26890"/>
                </a:lnTo>
                <a:lnTo>
                  <a:pt x="10936" y="27368"/>
                </a:lnTo>
                <a:lnTo>
                  <a:pt x="10338" y="27727"/>
                </a:lnTo>
                <a:lnTo>
                  <a:pt x="10099" y="27846"/>
                </a:lnTo>
                <a:lnTo>
                  <a:pt x="9800" y="27906"/>
                </a:lnTo>
                <a:lnTo>
                  <a:pt x="9502" y="27966"/>
                </a:lnTo>
                <a:lnTo>
                  <a:pt x="9203" y="27906"/>
                </a:lnTo>
                <a:lnTo>
                  <a:pt x="8964" y="27786"/>
                </a:lnTo>
                <a:lnTo>
                  <a:pt x="8605" y="27547"/>
                </a:lnTo>
                <a:lnTo>
                  <a:pt x="8306" y="27189"/>
                </a:lnTo>
                <a:lnTo>
                  <a:pt x="7948" y="26771"/>
                </a:lnTo>
                <a:lnTo>
                  <a:pt x="7231" y="25755"/>
                </a:lnTo>
                <a:lnTo>
                  <a:pt x="6514" y="24619"/>
                </a:lnTo>
                <a:lnTo>
                  <a:pt x="6275" y="24022"/>
                </a:lnTo>
                <a:lnTo>
                  <a:pt x="6036" y="23424"/>
                </a:lnTo>
                <a:lnTo>
                  <a:pt x="5856" y="22887"/>
                </a:lnTo>
                <a:lnTo>
                  <a:pt x="5737" y="22349"/>
                </a:lnTo>
                <a:lnTo>
                  <a:pt x="5677" y="21871"/>
                </a:lnTo>
                <a:lnTo>
                  <a:pt x="5797" y="21452"/>
                </a:lnTo>
                <a:lnTo>
                  <a:pt x="5976" y="21094"/>
                </a:lnTo>
                <a:lnTo>
                  <a:pt x="6095" y="20915"/>
                </a:lnTo>
                <a:lnTo>
                  <a:pt x="6275" y="20855"/>
                </a:lnTo>
                <a:lnTo>
                  <a:pt x="6753" y="20616"/>
                </a:lnTo>
                <a:lnTo>
                  <a:pt x="7291" y="20496"/>
                </a:lnTo>
                <a:lnTo>
                  <a:pt x="7948" y="20377"/>
                </a:lnTo>
                <a:lnTo>
                  <a:pt x="8605" y="20317"/>
                </a:lnTo>
                <a:close/>
                <a:moveTo>
                  <a:pt x="10039" y="19660"/>
                </a:moveTo>
                <a:lnTo>
                  <a:pt x="8725" y="19720"/>
                </a:lnTo>
                <a:lnTo>
                  <a:pt x="7828" y="19779"/>
                </a:lnTo>
                <a:lnTo>
                  <a:pt x="7291" y="19839"/>
                </a:lnTo>
                <a:lnTo>
                  <a:pt x="6753" y="19899"/>
                </a:lnTo>
                <a:lnTo>
                  <a:pt x="6215" y="20078"/>
                </a:lnTo>
                <a:lnTo>
                  <a:pt x="5737" y="20257"/>
                </a:lnTo>
                <a:lnTo>
                  <a:pt x="5558" y="20377"/>
                </a:lnTo>
                <a:lnTo>
                  <a:pt x="5378" y="20556"/>
                </a:lnTo>
                <a:lnTo>
                  <a:pt x="5259" y="20735"/>
                </a:lnTo>
                <a:lnTo>
                  <a:pt x="5139" y="20974"/>
                </a:lnTo>
                <a:lnTo>
                  <a:pt x="5080" y="21333"/>
                </a:lnTo>
                <a:lnTo>
                  <a:pt x="5020" y="21811"/>
                </a:lnTo>
                <a:lnTo>
                  <a:pt x="5080" y="22349"/>
                </a:lnTo>
                <a:lnTo>
                  <a:pt x="5199" y="22887"/>
                </a:lnTo>
                <a:lnTo>
                  <a:pt x="5319" y="23484"/>
                </a:lnTo>
                <a:lnTo>
                  <a:pt x="5558" y="24082"/>
                </a:lnTo>
                <a:lnTo>
                  <a:pt x="6095" y="25277"/>
                </a:lnTo>
                <a:lnTo>
                  <a:pt x="6753" y="26472"/>
                </a:lnTo>
                <a:lnTo>
                  <a:pt x="7111" y="26950"/>
                </a:lnTo>
                <a:lnTo>
                  <a:pt x="7470" y="27428"/>
                </a:lnTo>
                <a:lnTo>
                  <a:pt x="7828" y="27906"/>
                </a:lnTo>
                <a:lnTo>
                  <a:pt x="8247" y="28205"/>
                </a:lnTo>
                <a:lnTo>
                  <a:pt x="8605" y="28504"/>
                </a:lnTo>
                <a:lnTo>
                  <a:pt x="8964" y="28683"/>
                </a:lnTo>
                <a:lnTo>
                  <a:pt x="9382" y="28802"/>
                </a:lnTo>
                <a:lnTo>
                  <a:pt x="9800" y="28743"/>
                </a:lnTo>
                <a:lnTo>
                  <a:pt x="10278" y="28623"/>
                </a:lnTo>
                <a:lnTo>
                  <a:pt x="10756" y="28444"/>
                </a:lnTo>
                <a:lnTo>
                  <a:pt x="11234" y="28145"/>
                </a:lnTo>
                <a:lnTo>
                  <a:pt x="11653" y="27786"/>
                </a:lnTo>
                <a:lnTo>
                  <a:pt x="12609" y="26890"/>
                </a:lnTo>
                <a:lnTo>
                  <a:pt x="13445" y="25934"/>
                </a:lnTo>
                <a:lnTo>
                  <a:pt x="14222" y="24978"/>
                </a:lnTo>
                <a:lnTo>
                  <a:pt x="14939" y="24141"/>
                </a:lnTo>
                <a:lnTo>
                  <a:pt x="15477" y="23484"/>
                </a:lnTo>
                <a:lnTo>
                  <a:pt x="16612" y="22349"/>
                </a:lnTo>
                <a:lnTo>
                  <a:pt x="17270" y="21691"/>
                </a:lnTo>
                <a:lnTo>
                  <a:pt x="17867" y="21213"/>
                </a:lnTo>
                <a:lnTo>
                  <a:pt x="17748" y="21034"/>
                </a:lnTo>
                <a:lnTo>
                  <a:pt x="17628" y="20795"/>
                </a:lnTo>
                <a:lnTo>
                  <a:pt x="17449" y="20616"/>
                </a:lnTo>
                <a:lnTo>
                  <a:pt x="17210" y="20496"/>
                </a:lnTo>
                <a:lnTo>
                  <a:pt x="16732" y="20257"/>
                </a:lnTo>
                <a:lnTo>
                  <a:pt x="16134" y="20138"/>
                </a:lnTo>
                <a:lnTo>
                  <a:pt x="15537" y="20018"/>
                </a:lnTo>
                <a:lnTo>
                  <a:pt x="14999" y="19959"/>
                </a:lnTo>
                <a:lnTo>
                  <a:pt x="14043" y="19839"/>
                </a:lnTo>
                <a:lnTo>
                  <a:pt x="12728" y="19720"/>
                </a:lnTo>
                <a:lnTo>
                  <a:pt x="11414" y="19660"/>
                </a:lnTo>
                <a:close/>
                <a:moveTo>
                  <a:pt x="20556" y="20855"/>
                </a:moveTo>
                <a:lnTo>
                  <a:pt x="20257" y="20915"/>
                </a:lnTo>
                <a:lnTo>
                  <a:pt x="20078" y="20974"/>
                </a:lnTo>
                <a:lnTo>
                  <a:pt x="20018" y="21094"/>
                </a:lnTo>
                <a:lnTo>
                  <a:pt x="20018" y="21154"/>
                </a:lnTo>
                <a:lnTo>
                  <a:pt x="20078" y="21273"/>
                </a:lnTo>
                <a:lnTo>
                  <a:pt x="20138" y="21333"/>
                </a:lnTo>
                <a:lnTo>
                  <a:pt x="20496" y="21512"/>
                </a:lnTo>
                <a:lnTo>
                  <a:pt x="20915" y="21632"/>
                </a:lnTo>
                <a:lnTo>
                  <a:pt x="21871" y="21871"/>
                </a:lnTo>
                <a:lnTo>
                  <a:pt x="22409" y="21990"/>
                </a:lnTo>
                <a:lnTo>
                  <a:pt x="24201" y="22468"/>
                </a:lnTo>
                <a:lnTo>
                  <a:pt x="26054" y="23006"/>
                </a:lnTo>
                <a:lnTo>
                  <a:pt x="27368" y="23424"/>
                </a:lnTo>
                <a:lnTo>
                  <a:pt x="28026" y="23604"/>
                </a:lnTo>
                <a:lnTo>
                  <a:pt x="28623" y="23843"/>
                </a:lnTo>
                <a:lnTo>
                  <a:pt x="28922" y="24022"/>
                </a:lnTo>
                <a:lnTo>
                  <a:pt x="29101" y="24201"/>
                </a:lnTo>
                <a:lnTo>
                  <a:pt x="29340" y="24380"/>
                </a:lnTo>
                <a:lnTo>
                  <a:pt x="29460" y="24619"/>
                </a:lnTo>
                <a:lnTo>
                  <a:pt x="29579" y="24918"/>
                </a:lnTo>
                <a:lnTo>
                  <a:pt x="29639" y="25217"/>
                </a:lnTo>
                <a:lnTo>
                  <a:pt x="29639" y="25516"/>
                </a:lnTo>
                <a:lnTo>
                  <a:pt x="29579" y="25934"/>
                </a:lnTo>
                <a:lnTo>
                  <a:pt x="29400" y="26591"/>
                </a:lnTo>
                <a:lnTo>
                  <a:pt x="29161" y="27308"/>
                </a:lnTo>
                <a:lnTo>
                  <a:pt x="28802" y="27966"/>
                </a:lnTo>
                <a:lnTo>
                  <a:pt x="28444" y="28563"/>
                </a:lnTo>
                <a:lnTo>
                  <a:pt x="27966" y="29101"/>
                </a:lnTo>
                <a:lnTo>
                  <a:pt x="27428" y="29639"/>
                </a:lnTo>
                <a:lnTo>
                  <a:pt x="26890" y="30057"/>
                </a:lnTo>
                <a:lnTo>
                  <a:pt x="26233" y="30416"/>
                </a:lnTo>
                <a:lnTo>
                  <a:pt x="25516" y="30655"/>
                </a:lnTo>
                <a:lnTo>
                  <a:pt x="25217" y="30714"/>
                </a:lnTo>
                <a:lnTo>
                  <a:pt x="24620" y="30714"/>
                </a:lnTo>
                <a:lnTo>
                  <a:pt x="24381" y="30655"/>
                </a:lnTo>
                <a:lnTo>
                  <a:pt x="24142" y="30595"/>
                </a:lnTo>
                <a:lnTo>
                  <a:pt x="23962" y="30475"/>
                </a:lnTo>
                <a:lnTo>
                  <a:pt x="23544" y="30117"/>
                </a:lnTo>
                <a:lnTo>
                  <a:pt x="23245" y="29639"/>
                </a:lnTo>
                <a:lnTo>
                  <a:pt x="22887" y="29101"/>
                </a:lnTo>
                <a:lnTo>
                  <a:pt x="22648" y="28444"/>
                </a:lnTo>
                <a:lnTo>
                  <a:pt x="21453" y="24918"/>
                </a:lnTo>
                <a:lnTo>
                  <a:pt x="20795" y="22767"/>
                </a:lnTo>
                <a:lnTo>
                  <a:pt x="20496" y="21811"/>
                </a:lnTo>
                <a:lnTo>
                  <a:pt x="20437" y="21930"/>
                </a:lnTo>
                <a:lnTo>
                  <a:pt x="20317" y="22110"/>
                </a:lnTo>
                <a:lnTo>
                  <a:pt x="20317" y="22289"/>
                </a:lnTo>
                <a:lnTo>
                  <a:pt x="20257" y="22588"/>
                </a:lnTo>
                <a:lnTo>
                  <a:pt x="20317" y="23305"/>
                </a:lnTo>
                <a:lnTo>
                  <a:pt x="20437" y="24082"/>
                </a:lnTo>
                <a:lnTo>
                  <a:pt x="20795" y="25576"/>
                </a:lnTo>
                <a:lnTo>
                  <a:pt x="21034" y="26532"/>
                </a:lnTo>
                <a:lnTo>
                  <a:pt x="21333" y="27607"/>
                </a:lnTo>
                <a:lnTo>
                  <a:pt x="21692" y="28683"/>
                </a:lnTo>
                <a:lnTo>
                  <a:pt x="21931" y="29280"/>
                </a:lnTo>
                <a:lnTo>
                  <a:pt x="22170" y="29758"/>
                </a:lnTo>
                <a:lnTo>
                  <a:pt x="22409" y="30296"/>
                </a:lnTo>
                <a:lnTo>
                  <a:pt x="22767" y="30714"/>
                </a:lnTo>
                <a:lnTo>
                  <a:pt x="23066" y="31013"/>
                </a:lnTo>
                <a:lnTo>
                  <a:pt x="23365" y="31312"/>
                </a:lnTo>
                <a:lnTo>
                  <a:pt x="23723" y="31491"/>
                </a:lnTo>
                <a:lnTo>
                  <a:pt x="24082" y="31611"/>
                </a:lnTo>
                <a:lnTo>
                  <a:pt x="24440" y="31671"/>
                </a:lnTo>
                <a:lnTo>
                  <a:pt x="24799" y="31671"/>
                </a:lnTo>
                <a:lnTo>
                  <a:pt x="25217" y="31611"/>
                </a:lnTo>
                <a:lnTo>
                  <a:pt x="25635" y="31551"/>
                </a:lnTo>
                <a:lnTo>
                  <a:pt x="26412" y="31252"/>
                </a:lnTo>
                <a:lnTo>
                  <a:pt x="27129" y="30894"/>
                </a:lnTo>
                <a:lnTo>
                  <a:pt x="27846" y="30416"/>
                </a:lnTo>
                <a:lnTo>
                  <a:pt x="28384" y="29878"/>
                </a:lnTo>
                <a:lnTo>
                  <a:pt x="28802" y="29400"/>
                </a:lnTo>
                <a:lnTo>
                  <a:pt x="29221" y="28862"/>
                </a:lnTo>
                <a:lnTo>
                  <a:pt x="29639" y="28205"/>
                </a:lnTo>
                <a:lnTo>
                  <a:pt x="29998" y="27547"/>
                </a:lnTo>
                <a:lnTo>
                  <a:pt x="30296" y="26830"/>
                </a:lnTo>
                <a:lnTo>
                  <a:pt x="30535" y="26173"/>
                </a:lnTo>
                <a:lnTo>
                  <a:pt x="30655" y="25456"/>
                </a:lnTo>
                <a:lnTo>
                  <a:pt x="30655" y="24799"/>
                </a:lnTo>
                <a:lnTo>
                  <a:pt x="30595" y="24500"/>
                </a:lnTo>
                <a:lnTo>
                  <a:pt x="30476" y="24201"/>
                </a:lnTo>
                <a:lnTo>
                  <a:pt x="30296" y="23962"/>
                </a:lnTo>
                <a:lnTo>
                  <a:pt x="30057" y="23783"/>
                </a:lnTo>
                <a:lnTo>
                  <a:pt x="29818" y="23544"/>
                </a:lnTo>
                <a:lnTo>
                  <a:pt x="29520" y="23365"/>
                </a:lnTo>
                <a:lnTo>
                  <a:pt x="28862" y="23066"/>
                </a:lnTo>
                <a:lnTo>
                  <a:pt x="28205" y="22827"/>
                </a:lnTo>
                <a:lnTo>
                  <a:pt x="27488" y="22648"/>
                </a:lnTo>
                <a:lnTo>
                  <a:pt x="26233" y="22289"/>
                </a:lnTo>
                <a:lnTo>
                  <a:pt x="24978" y="21871"/>
                </a:lnTo>
                <a:lnTo>
                  <a:pt x="23066" y="21273"/>
                </a:lnTo>
                <a:lnTo>
                  <a:pt x="22110" y="21034"/>
                </a:lnTo>
                <a:lnTo>
                  <a:pt x="21273" y="20855"/>
                </a:lnTo>
                <a:close/>
                <a:moveTo>
                  <a:pt x="18047" y="22409"/>
                </a:moveTo>
                <a:lnTo>
                  <a:pt x="18823" y="24440"/>
                </a:lnTo>
                <a:lnTo>
                  <a:pt x="19301" y="25874"/>
                </a:lnTo>
                <a:lnTo>
                  <a:pt x="19600" y="26950"/>
                </a:lnTo>
                <a:lnTo>
                  <a:pt x="20138" y="29758"/>
                </a:lnTo>
                <a:lnTo>
                  <a:pt x="20377" y="31193"/>
                </a:lnTo>
                <a:lnTo>
                  <a:pt x="20496" y="31730"/>
                </a:lnTo>
                <a:lnTo>
                  <a:pt x="20556" y="31850"/>
                </a:lnTo>
                <a:lnTo>
                  <a:pt x="20556" y="32029"/>
                </a:lnTo>
                <a:lnTo>
                  <a:pt x="20496" y="32089"/>
                </a:lnTo>
                <a:lnTo>
                  <a:pt x="20377" y="32208"/>
                </a:lnTo>
                <a:lnTo>
                  <a:pt x="19899" y="32388"/>
                </a:lnTo>
                <a:lnTo>
                  <a:pt x="19361" y="32567"/>
                </a:lnTo>
                <a:lnTo>
                  <a:pt x="18704" y="32686"/>
                </a:lnTo>
                <a:lnTo>
                  <a:pt x="18047" y="32746"/>
                </a:lnTo>
                <a:lnTo>
                  <a:pt x="17329" y="32806"/>
                </a:lnTo>
                <a:lnTo>
                  <a:pt x="16672" y="32806"/>
                </a:lnTo>
                <a:lnTo>
                  <a:pt x="15955" y="32746"/>
                </a:lnTo>
                <a:lnTo>
                  <a:pt x="15358" y="32627"/>
                </a:lnTo>
                <a:lnTo>
                  <a:pt x="14760" y="32567"/>
                </a:lnTo>
                <a:lnTo>
                  <a:pt x="14222" y="32388"/>
                </a:lnTo>
                <a:lnTo>
                  <a:pt x="13744" y="32089"/>
                </a:lnTo>
                <a:lnTo>
                  <a:pt x="13445" y="31790"/>
                </a:lnTo>
                <a:lnTo>
                  <a:pt x="13206" y="31372"/>
                </a:lnTo>
                <a:lnTo>
                  <a:pt x="13147" y="30954"/>
                </a:lnTo>
                <a:lnTo>
                  <a:pt x="13147" y="30416"/>
                </a:lnTo>
                <a:lnTo>
                  <a:pt x="13266" y="29938"/>
                </a:lnTo>
                <a:lnTo>
                  <a:pt x="13445" y="29340"/>
                </a:lnTo>
                <a:lnTo>
                  <a:pt x="13923" y="28444"/>
                </a:lnTo>
                <a:lnTo>
                  <a:pt x="14401" y="27547"/>
                </a:lnTo>
                <a:lnTo>
                  <a:pt x="14999" y="26651"/>
                </a:lnTo>
                <a:lnTo>
                  <a:pt x="15597" y="25815"/>
                </a:lnTo>
                <a:lnTo>
                  <a:pt x="16851" y="24082"/>
                </a:lnTo>
                <a:lnTo>
                  <a:pt x="18047" y="22409"/>
                </a:lnTo>
                <a:close/>
                <a:moveTo>
                  <a:pt x="18106" y="21632"/>
                </a:moveTo>
                <a:lnTo>
                  <a:pt x="17927" y="21691"/>
                </a:lnTo>
                <a:lnTo>
                  <a:pt x="17748" y="21811"/>
                </a:lnTo>
                <a:lnTo>
                  <a:pt x="17389" y="22170"/>
                </a:lnTo>
                <a:lnTo>
                  <a:pt x="17031" y="22648"/>
                </a:lnTo>
                <a:lnTo>
                  <a:pt x="16314" y="23723"/>
                </a:lnTo>
                <a:lnTo>
                  <a:pt x="15895" y="24500"/>
                </a:lnTo>
                <a:lnTo>
                  <a:pt x="14521" y="26352"/>
                </a:lnTo>
                <a:lnTo>
                  <a:pt x="13923" y="27249"/>
                </a:lnTo>
                <a:lnTo>
                  <a:pt x="13326" y="28205"/>
                </a:lnTo>
                <a:lnTo>
                  <a:pt x="12848" y="29101"/>
                </a:lnTo>
                <a:lnTo>
                  <a:pt x="12728" y="29519"/>
                </a:lnTo>
                <a:lnTo>
                  <a:pt x="12609" y="29938"/>
                </a:lnTo>
                <a:lnTo>
                  <a:pt x="12489" y="30356"/>
                </a:lnTo>
                <a:lnTo>
                  <a:pt x="12489" y="30774"/>
                </a:lnTo>
                <a:lnTo>
                  <a:pt x="12489" y="31133"/>
                </a:lnTo>
                <a:lnTo>
                  <a:pt x="12549" y="31491"/>
                </a:lnTo>
                <a:lnTo>
                  <a:pt x="12669" y="31790"/>
                </a:lnTo>
                <a:lnTo>
                  <a:pt x="12848" y="32089"/>
                </a:lnTo>
                <a:lnTo>
                  <a:pt x="13087" y="32388"/>
                </a:lnTo>
                <a:lnTo>
                  <a:pt x="13386" y="32627"/>
                </a:lnTo>
                <a:lnTo>
                  <a:pt x="13684" y="32866"/>
                </a:lnTo>
                <a:lnTo>
                  <a:pt x="14103" y="33045"/>
                </a:lnTo>
                <a:lnTo>
                  <a:pt x="14581" y="33164"/>
                </a:lnTo>
                <a:lnTo>
                  <a:pt x="15119" y="33224"/>
                </a:lnTo>
                <a:lnTo>
                  <a:pt x="16373" y="33344"/>
                </a:lnTo>
                <a:lnTo>
                  <a:pt x="17688" y="33344"/>
                </a:lnTo>
                <a:lnTo>
                  <a:pt x="18943" y="33224"/>
                </a:lnTo>
                <a:lnTo>
                  <a:pt x="19600" y="33105"/>
                </a:lnTo>
                <a:lnTo>
                  <a:pt x="20198" y="32925"/>
                </a:lnTo>
                <a:lnTo>
                  <a:pt x="20496" y="32866"/>
                </a:lnTo>
                <a:lnTo>
                  <a:pt x="20736" y="32746"/>
                </a:lnTo>
                <a:lnTo>
                  <a:pt x="20915" y="32627"/>
                </a:lnTo>
                <a:lnTo>
                  <a:pt x="21034" y="32447"/>
                </a:lnTo>
                <a:lnTo>
                  <a:pt x="21094" y="32268"/>
                </a:lnTo>
                <a:lnTo>
                  <a:pt x="21154" y="32089"/>
                </a:lnTo>
                <a:lnTo>
                  <a:pt x="21154" y="31730"/>
                </a:lnTo>
                <a:lnTo>
                  <a:pt x="21094" y="31312"/>
                </a:lnTo>
                <a:lnTo>
                  <a:pt x="20975" y="30834"/>
                </a:lnTo>
                <a:lnTo>
                  <a:pt x="20855" y="30296"/>
                </a:lnTo>
                <a:lnTo>
                  <a:pt x="20736" y="29758"/>
                </a:lnTo>
                <a:lnTo>
                  <a:pt x="20377" y="27786"/>
                </a:lnTo>
                <a:lnTo>
                  <a:pt x="20138" y="26771"/>
                </a:lnTo>
                <a:lnTo>
                  <a:pt x="19899" y="25815"/>
                </a:lnTo>
                <a:lnTo>
                  <a:pt x="19481" y="24560"/>
                </a:lnTo>
                <a:lnTo>
                  <a:pt x="19003" y="23305"/>
                </a:lnTo>
                <a:lnTo>
                  <a:pt x="18764" y="22409"/>
                </a:lnTo>
                <a:lnTo>
                  <a:pt x="18584" y="21930"/>
                </a:lnTo>
                <a:lnTo>
                  <a:pt x="18465" y="21751"/>
                </a:lnTo>
                <a:lnTo>
                  <a:pt x="18405" y="21691"/>
                </a:lnTo>
                <a:lnTo>
                  <a:pt x="18226" y="21632"/>
                </a:lnTo>
                <a:close/>
                <a:moveTo>
                  <a:pt x="20138" y="2630"/>
                </a:moveTo>
                <a:lnTo>
                  <a:pt x="18823" y="2749"/>
                </a:lnTo>
                <a:lnTo>
                  <a:pt x="17509" y="2988"/>
                </a:lnTo>
                <a:lnTo>
                  <a:pt x="16254" y="3347"/>
                </a:lnTo>
                <a:lnTo>
                  <a:pt x="14939" y="3765"/>
                </a:lnTo>
                <a:lnTo>
                  <a:pt x="13684" y="4303"/>
                </a:lnTo>
                <a:lnTo>
                  <a:pt x="12430" y="4900"/>
                </a:lnTo>
                <a:lnTo>
                  <a:pt x="11234" y="5617"/>
                </a:lnTo>
                <a:lnTo>
                  <a:pt x="10039" y="6394"/>
                </a:lnTo>
                <a:lnTo>
                  <a:pt x="8904" y="7231"/>
                </a:lnTo>
                <a:lnTo>
                  <a:pt x="7888" y="8127"/>
                </a:lnTo>
                <a:lnTo>
                  <a:pt x="6872" y="9083"/>
                </a:lnTo>
                <a:lnTo>
                  <a:pt x="5976" y="10159"/>
                </a:lnTo>
                <a:lnTo>
                  <a:pt x="5139" y="11175"/>
                </a:lnTo>
                <a:lnTo>
                  <a:pt x="4363" y="12310"/>
                </a:lnTo>
                <a:lnTo>
                  <a:pt x="3705" y="13445"/>
                </a:lnTo>
                <a:lnTo>
                  <a:pt x="3227" y="14640"/>
                </a:lnTo>
                <a:lnTo>
                  <a:pt x="2809" y="15835"/>
                </a:lnTo>
                <a:lnTo>
                  <a:pt x="2510" y="16971"/>
                </a:lnTo>
                <a:lnTo>
                  <a:pt x="2331" y="18226"/>
                </a:lnTo>
                <a:lnTo>
                  <a:pt x="2271" y="19421"/>
                </a:lnTo>
                <a:lnTo>
                  <a:pt x="2331" y="20616"/>
                </a:lnTo>
                <a:lnTo>
                  <a:pt x="2450" y="21871"/>
                </a:lnTo>
                <a:lnTo>
                  <a:pt x="2630" y="23066"/>
                </a:lnTo>
                <a:lnTo>
                  <a:pt x="2988" y="24261"/>
                </a:lnTo>
                <a:lnTo>
                  <a:pt x="3347" y="25396"/>
                </a:lnTo>
                <a:lnTo>
                  <a:pt x="3825" y="26532"/>
                </a:lnTo>
                <a:lnTo>
                  <a:pt x="4363" y="27667"/>
                </a:lnTo>
                <a:lnTo>
                  <a:pt x="5020" y="28683"/>
                </a:lnTo>
                <a:lnTo>
                  <a:pt x="5737" y="29699"/>
                </a:lnTo>
                <a:lnTo>
                  <a:pt x="6454" y="30655"/>
                </a:lnTo>
                <a:lnTo>
                  <a:pt x="7291" y="31551"/>
                </a:lnTo>
                <a:lnTo>
                  <a:pt x="8187" y="32388"/>
                </a:lnTo>
                <a:lnTo>
                  <a:pt x="9262" y="33224"/>
                </a:lnTo>
                <a:lnTo>
                  <a:pt x="10398" y="33941"/>
                </a:lnTo>
                <a:lnTo>
                  <a:pt x="11533" y="34539"/>
                </a:lnTo>
                <a:lnTo>
                  <a:pt x="12728" y="35077"/>
                </a:lnTo>
                <a:lnTo>
                  <a:pt x="13983" y="35495"/>
                </a:lnTo>
                <a:lnTo>
                  <a:pt x="15238" y="35794"/>
                </a:lnTo>
                <a:lnTo>
                  <a:pt x="16493" y="36033"/>
                </a:lnTo>
                <a:lnTo>
                  <a:pt x="17748" y="36152"/>
                </a:lnTo>
                <a:lnTo>
                  <a:pt x="19062" y="36152"/>
                </a:lnTo>
                <a:lnTo>
                  <a:pt x="20377" y="36092"/>
                </a:lnTo>
                <a:lnTo>
                  <a:pt x="21692" y="35913"/>
                </a:lnTo>
                <a:lnTo>
                  <a:pt x="22946" y="35674"/>
                </a:lnTo>
                <a:lnTo>
                  <a:pt x="24261" y="35375"/>
                </a:lnTo>
                <a:lnTo>
                  <a:pt x="25516" y="34957"/>
                </a:lnTo>
                <a:lnTo>
                  <a:pt x="26711" y="34479"/>
                </a:lnTo>
                <a:lnTo>
                  <a:pt x="27966" y="33882"/>
                </a:lnTo>
                <a:lnTo>
                  <a:pt x="28444" y="33583"/>
                </a:lnTo>
                <a:lnTo>
                  <a:pt x="28862" y="33284"/>
                </a:lnTo>
                <a:lnTo>
                  <a:pt x="29221" y="32925"/>
                </a:lnTo>
                <a:lnTo>
                  <a:pt x="29520" y="32567"/>
                </a:lnTo>
                <a:lnTo>
                  <a:pt x="29699" y="32268"/>
                </a:lnTo>
                <a:lnTo>
                  <a:pt x="29818" y="32029"/>
                </a:lnTo>
                <a:lnTo>
                  <a:pt x="29818" y="31969"/>
                </a:lnTo>
                <a:lnTo>
                  <a:pt x="29699" y="31969"/>
                </a:lnTo>
                <a:lnTo>
                  <a:pt x="28444" y="32686"/>
                </a:lnTo>
                <a:lnTo>
                  <a:pt x="27129" y="33344"/>
                </a:lnTo>
                <a:lnTo>
                  <a:pt x="25815" y="33941"/>
                </a:lnTo>
                <a:lnTo>
                  <a:pt x="24500" y="34479"/>
                </a:lnTo>
                <a:lnTo>
                  <a:pt x="23126" y="34897"/>
                </a:lnTo>
                <a:lnTo>
                  <a:pt x="21751" y="35196"/>
                </a:lnTo>
                <a:lnTo>
                  <a:pt x="20317" y="35435"/>
                </a:lnTo>
                <a:lnTo>
                  <a:pt x="19600" y="35495"/>
                </a:lnTo>
                <a:lnTo>
                  <a:pt x="18883" y="35495"/>
                </a:lnTo>
                <a:lnTo>
                  <a:pt x="17688" y="35435"/>
                </a:lnTo>
                <a:lnTo>
                  <a:pt x="16493" y="35316"/>
                </a:lnTo>
                <a:lnTo>
                  <a:pt x="15298" y="35077"/>
                </a:lnTo>
                <a:lnTo>
                  <a:pt x="14103" y="34778"/>
                </a:lnTo>
                <a:lnTo>
                  <a:pt x="13027" y="34360"/>
                </a:lnTo>
                <a:lnTo>
                  <a:pt x="11892" y="33882"/>
                </a:lnTo>
                <a:lnTo>
                  <a:pt x="10876" y="33284"/>
                </a:lnTo>
                <a:lnTo>
                  <a:pt x="9860" y="32627"/>
                </a:lnTo>
                <a:lnTo>
                  <a:pt x="8904" y="31969"/>
                </a:lnTo>
                <a:lnTo>
                  <a:pt x="8008" y="31133"/>
                </a:lnTo>
                <a:lnTo>
                  <a:pt x="7171" y="30296"/>
                </a:lnTo>
                <a:lnTo>
                  <a:pt x="6394" y="29400"/>
                </a:lnTo>
                <a:lnTo>
                  <a:pt x="5677" y="28444"/>
                </a:lnTo>
                <a:lnTo>
                  <a:pt x="5080" y="27428"/>
                </a:lnTo>
                <a:lnTo>
                  <a:pt x="4542" y="26352"/>
                </a:lnTo>
                <a:lnTo>
                  <a:pt x="4064" y="25217"/>
                </a:lnTo>
                <a:lnTo>
                  <a:pt x="3645" y="23843"/>
                </a:lnTo>
                <a:lnTo>
                  <a:pt x="3347" y="22528"/>
                </a:lnTo>
                <a:lnTo>
                  <a:pt x="3167" y="21154"/>
                </a:lnTo>
                <a:lnTo>
                  <a:pt x="3108" y="19839"/>
                </a:lnTo>
                <a:lnTo>
                  <a:pt x="3167" y="18584"/>
                </a:lnTo>
                <a:lnTo>
                  <a:pt x="3287" y="17270"/>
                </a:lnTo>
                <a:lnTo>
                  <a:pt x="3586" y="16074"/>
                </a:lnTo>
                <a:lnTo>
                  <a:pt x="4004" y="14820"/>
                </a:lnTo>
                <a:lnTo>
                  <a:pt x="4482" y="13684"/>
                </a:lnTo>
                <a:lnTo>
                  <a:pt x="5080" y="12549"/>
                </a:lnTo>
                <a:lnTo>
                  <a:pt x="5737" y="11473"/>
                </a:lnTo>
                <a:lnTo>
                  <a:pt x="6573" y="10398"/>
                </a:lnTo>
                <a:lnTo>
                  <a:pt x="7410" y="9442"/>
                </a:lnTo>
                <a:lnTo>
                  <a:pt x="8366" y="8486"/>
                </a:lnTo>
                <a:lnTo>
                  <a:pt x="9382" y="7649"/>
                </a:lnTo>
                <a:lnTo>
                  <a:pt x="10517" y="6812"/>
                </a:lnTo>
                <a:lnTo>
                  <a:pt x="11892" y="5976"/>
                </a:lnTo>
                <a:lnTo>
                  <a:pt x="13386" y="5199"/>
                </a:lnTo>
                <a:lnTo>
                  <a:pt x="14162" y="4840"/>
                </a:lnTo>
                <a:lnTo>
                  <a:pt x="14999" y="4542"/>
                </a:lnTo>
                <a:lnTo>
                  <a:pt x="15836" y="4303"/>
                </a:lnTo>
                <a:lnTo>
                  <a:pt x="16672" y="4064"/>
                </a:lnTo>
                <a:lnTo>
                  <a:pt x="17509" y="3884"/>
                </a:lnTo>
                <a:lnTo>
                  <a:pt x="18345" y="3705"/>
                </a:lnTo>
                <a:lnTo>
                  <a:pt x="19242" y="3586"/>
                </a:lnTo>
                <a:lnTo>
                  <a:pt x="20078" y="3526"/>
                </a:lnTo>
                <a:lnTo>
                  <a:pt x="20915" y="3526"/>
                </a:lnTo>
                <a:lnTo>
                  <a:pt x="21751" y="3586"/>
                </a:lnTo>
                <a:lnTo>
                  <a:pt x="22588" y="3705"/>
                </a:lnTo>
                <a:lnTo>
                  <a:pt x="23365" y="3884"/>
                </a:lnTo>
                <a:lnTo>
                  <a:pt x="24082" y="4064"/>
                </a:lnTo>
                <a:lnTo>
                  <a:pt x="24739" y="4303"/>
                </a:lnTo>
                <a:lnTo>
                  <a:pt x="25396" y="4601"/>
                </a:lnTo>
                <a:lnTo>
                  <a:pt x="26054" y="4900"/>
                </a:lnTo>
                <a:lnTo>
                  <a:pt x="26651" y="5259"/>
                </a:lnTo>
                <a:lnTo>
                  <a:pt x="27249" y="5677"/>
                </a:lnTo>
                <a:lnTo>
                  <a:pt x="27846" y="6095"/>
                </a:lnTo>
                <a:lnTo>
                  <a:pt x="28384" y="6514"/>
                </a:lnTo>
                <a:lnTo>
                  <a:pt x="29460" y="7529"/>
                </a:lnTo>
                <a:lnTo>
                  <a:pt x="30416" y="8605"/>
                </a:lnTo>
                <a:lnTo>
                  <a:pt x="31252" y="9740"/>
                </a:lnTo>
                <a:lnTo>
                  <a:pt x="32029" y="10936"/>
                </a:lnTo>
                <a:lnTo>
                  <a:pt x="32806" y="12370"/>
                </a:lnTo>
                <a:lnTo>
                  <a:pt x="33463" y="13804"/>
                </a:lnTo>
                <a:lnTo>
                  <a:pt x="34001" y="15357"/>
                </a:lnTo>
                <a:lnTo>
                  <a:pt x="34240" y="16134"/>
                </a:lnTo>
                <a:lnTo>
                  <a:pt x="34419" y="16911"/>
                </a:lnTo>
                <a:lnTo>
                  <a:pt x="34599" y="17688"/>
                </a:lnTo>
                <a:lnTo>
                  <a:pt x="34659" y="18465"/>
                </a:lnTo>
                <a:lnTo>
                  <a:pt x="34778" y="19241"/>
                </a:lnTo>
                <a:lnTo>
                  <a:pt x="34778" y="20078"/>
                </a:lnTo>
                <a:lnTo>
                  <a:pt x="34718" y="20855"/>
                </a:lnTo>
                <a:lnTo>
                  <a:pt x="34659" y="21691"/>
                </a:lnTo>
                <a:lnTo>
                  <a:pt x="34539" y="22468"/>
                </a:lnTo>
                <a:lnTo>
                  <a:pt x="34419" y="23245"/>
                </a:lnTo>
                <a:lnTo>
                  <a:pt x="34180" y="23962"/>
                </a:lnTo>
                <a:lnTo>
                  <a:pt x="33941" y="24619"/>
                </a:lnTo>
                <a:lnTo>
                  <a:pt x="33702" y="25277"/>
                </a:lnTo>
                <a:lnTo>
                  <a:pt x="33404" y="25934"/>
                </a:lnTo>
                <a:lnTo>
                  <a:pt x="33045" y="26532"/>
                </a:lnTo>
                <a:lnTo>
                  <a:pt x="32687" y="27189"/>
                </a:lnTo>
                <a:lnTo>
                  <a:pt x="31850" y="28324"/>
                </a:lnTo>
                <a:lnTo>
                  <a:pt x="30894" y="29519"/>
                </a:lnTo>
                <a:lnTo>
                  <a:pt x="29878" y="30595"/>
                </a:lnTo>
                <a:lnTo>
                  <a:pt x="29400" y="31013"/>
                </a:lnTo>
                <a:lnTo>
                  <a:pt x="29161" y="31252"/>
                </a:lnTo>
                <a:lnTo>
                  <a:pt x="28982" y="31491"/>
                </a:lnTo>
                <a:lnTo>
                  <a:pt x="28683" y="31910"/>
                </a:lnTo>
                <a:lnTo>
                  <a:pt x="28563" y="32149"/>
                </a:lnTo>
                <a:lnTo>
                  <a:pt x="28623" y="32208"/>
                </a:lnTo>
                <a:lnTo>
                  <a:pt x="28683" y="32149"/>
                </a:lnTo>
                <a:lnTo>
                  <a:pt x="29639" y="31312"/>
                </a:lnTo>
                <a:lnTo>
                  <a:pt x="30535" y="30416"/>
                </a:lnTo>
                <a:lnTo>
                  <a:pt x="31372" y="29519"/>
                </a:lnTo>
                <a:lnTo>
                  <a:pt x="32149" y="28623"/>
                </a:lnTo>
                <a:lnTo>
                  <a:pt x="32806" y="27607"/>
                </a:lnTo>
                <a:lnTo>
                  <a:pt x="33404" y="26651"/>
                </a:lnTo>
                <a:lnTo>
                  <a:pt x="33941" y="25576"/>
                </a:lnTo>
                <a:lnTo>
                  <a:pt x="34360" y="24560"/>
                </a:lnTo>
                <a:lnTo>
                  <a:pt x="34718" y="23424"/>
                </a:lnTo>
                <a:lnTo>
                  <a:pt x="35017" y="22349"/>
                </a:lnTo>
                <a:lnTo>
                  <a:pt x="35196" y="21213"/>
                </a:lnTo>
                <a:lnTo>
                  <a:pt x="35256" y="20018"/>
                </a:lnTo>
                <a:lnTo>
                  <a:pt x="35256" y="18823"/>
                </a:lnTo>
                <a:lnTo>
                  <a:pt x="35137" y="17628"/>
                </a:lnTo>
                <a:lnTo>
                  <a:pt x="34957" y="16433"/>
                </a:lnTo>
                <a:lnTo>
                  <a:pt x="34599" y="15178"/>
                </a:lnTo>
                <a:lnTo>
                  <a:pt x="34240" y="13983"/>
                </a:lnTo>
                <a:lnTo>
                  <a:pt x="33762" y="12788"/>
                </a:lnTo>
                <a:lnTo>
                  <a:pt x="33224" y="11593"/>
                </a:lnTo>
                <a:lnTo>
                  <a:pt x="32567" y="10457"/>
                </a:lnTo>
                <a:lnTo>
                  <a:pt x="31850" y="9322"/>
                </a:lnTo>
                <a:lnTo>
                  <a:pt x="31133" y="8306"/>
                </a:lnTo>
                <a:lnTo>
                  <a:pt x="30296" y="7290"/>
                </a:lnTo>
                <a:lnTo>
                  <a:pt x="29400" y="6334"/>
                </a:lnTo>
                <a:lnTo>
                  <a:pt x="28444" y="5498"/>
                </a:lnTo>
                <a:lnTo>
                  <a:pt x="27368" y="4781"/>
                </a:lnTo>
                <a:lnTo>
                  <a:pt x="26293" y="4123"/>
                </a:lnTo>
                <a:lnTo>
                  <a:pt x="25157" y="3526"/>
                </a:lnTo>
                <a:lnTo>
                  <a:pt x="23962" y="3108"/>
                </a:lnTo>
                <a:lnTo>
                  <a:pt x="23365" y="2928"/>
                </a:lnTo>
                <a:lnTo>
                  <a:pt x="22767" y="2809"/>
                </a:lnTo>
                <a:lnTo>
                  <a:pt x="22110" y="2749"/>
                </a:lnTo>
                <a:lnTo>
                  <a:pt x="21453" y="2689"/>
                </a:lnTo>
                <a:lnTo>
                  <a:pt x="20795" y="2630"/>
                </a:lnTo>
                <a:close/>
                <a:moveTo>
                  <a:pt x="21094" y="0"/>
                </a:moveTo>
                <a:lnTo>
                  <a:pt x="20915" y="60"/>
                </a:lnTo>
                <a:lnTo>
                  <a:pt x="20855" y="239"/>
                </a:lnTo>
                <a:lnTo>
                  <a:pt x="20855" y="419"/>
                </a:lnTo>
                <a:lnTo>
                  <a:pt x="20915" y="598"/>
                </a:lnTo>
                <a:lnTo>
                  <a:pt x="21034" y="777"/>
                </a:lnTo>
                <a:lnTo>
                  <a:pt x="21273" y="897"/>
                </a:lnTo>
                <a:lnTo>
                  <a:pt x="21453" y="1016"/>
                </a:lnTo>
                <a:lnTo>
                  <a:pt x="22349" y="1255"/>
                </a:lnTo>
                <a:lnTo>
                  <a:pt x="23185" y="1494"/>
                </a:lnTo>
                <a:lnTo>
                  <a:pt x="24022" y="1853"/>
                </a:lnTo>
                <a:lnTo>
                  <a:pt x="24859" y="2152"/>
                </a:lnTo>
                <a:lnTo>
                  <a:pt x="25635" y="2570"/>
                </a:lnTo>
                <a:lnTo>
                  <a:pt x="26412" y="2988"/>
                </a:lnTo>
                <a:lnTo>
                  <a:pt x="27189" y="3406"/>
                </a:lnTo>
                <a:lnTo>
                  <a:pt x="27966" y="3884"/>
                </a:lnTo>
                <a:lnTo>
                  <a:pt x="28683" y="4422"/>
                </a:lnTo>
                <a:lnTo>
                  <a:pt x="29340" y="4900"/>
                </a:lnTo>
                <a:lnTo>
                  <a:pt x="29998" y="5498"/>
                </a:lnTo>
                <a:lnTo>
                  <a:pt x="30655" y="6036"/>
                </a:lnTo>
                <a:lnTo>
                  <a:pt x="31252" y="6633"/>
                </a:lnTo>
                <a:lnTo>
                  <a:pt x="31790" y="7290"/>
                </a:lnTo>
                <a:lnTo>
                  <a:pt x="32328" y="7948"/>
                </a:lnTo>
                <a:lnTo>
                  <a:pt x="32866" y="8605"/>
                </a:lnTo>
                <a:lnTo>
                  <a:pt x="33344" y="9322"/>
                </a:lnTo>
                <a:lnTo>
                  <a:pt x="33822" y="10039"/>
                </a:lnTo>
                <a:lnTo>
                  <a:pt x="34240" y="10756"/>
                </a:lnTo>
                <a:lnTo>
                  <a:pt x="34599" y="11533"/>
                </a:lnTo>
                <a:lnTo>
                  <a:pt x="34957" y="12310"/>
                </a:lnTo>
                <a:lnTo>
                  <a:pt x="35316" y="13087"/>
                </a:lnTo>
                <a:lnTo>
                  <a:pt x="35555" y="13923"/>
                </a:lnTo>
                <a:lnTo>
                  <a:pt x="35794" y="14760"/>
                </a:lnTo>
                <a:lnTo>
                  <a:pt x="35973" y="15596"/>
                </a:lnTo>
                <a:lnTo>
                  <a:pt x="36152" y="16373"/>
                </a:lnTo>
                <a:lnTo>
                  <a:pt x="36272" y="17210"/>
                </a:lnTo>
                <a:lnTo>
                  <a:pt x="36332" y="18106"/>
                </a:lnTo>
                <a:lnTo>
                  <a:pt x="36391" y="18943"/>
                </a:lnTo>
                <a:lnTo>
                  <a:pt x="36391" y="19779"/>
                </a:lnTo>
                <a:lnTo>
                  <a:pt x="36332" y="20676"/>
                </a:lnTo>
                <a:lnTo>
                  <a:pt x="36272" y="21512"/>
                </a:lnTo>
                <a:lnTo>
                  <a:pt x="36152" y="22349"/>
                </a:lnTo>
                <a:lnTo>
                  <a:pt x="36033" y="23185"/>
                </a:lnTo>
                <a:lnTo>
                  <a:pt x="35854" y="24022"/>
                </a:lnTo>
                <a:lnTo>
                  <a:pt x="35615" y="24858"/>
                </a:lnTo>
                <a:lnTo>
                  <a:pt x="35376" y="25695"/>
                </a:lnTo>
                <a:lnTo>
                  <a:pt x="35077" y="26532"/>
                </a:lnTo>
                <a:lnTo>
                  <a:pt x="34778" y="27308"/>
                </a:lnTo>
                <a:lnTo>
                  <a:pt x="34419" y="28085"/>
                </a:lnTo>
                <a:lnTo>
                  <a:pt x="34061" y="28862"/>
                </a:lnTo>
                <a:lnTo>
                  <a:pt x="33583" y="29579"/>
                </a:lnTo>
                <a:lnTo>
                  <a:pt x="33165" y="30296"/>
                </a:lnTo>
                <a:lnTo>
                  <a:pt x="32687" y="31013"/>
                </a:lnTo>
                <a:lnTo>
                  <a:pt x="32149" y="31671"/>
                </a:lnTo>
                <a:lnTo>
                  <a:pt x="31611" y="32268"/>
                </a:lnTo>
                <a:lnTo>
                  <a:pt x="31013" y="32866"/>
                </a:lnTo>
                <a:lnTo>
                  <a:pt x="30416" y="33463"/>
                </a:lnTo>
                <a:lnTo>
                  <a:pt x="29759" y="34001"/>
                </a:lnTo>
                <a:lnTo>
                  <a:pt x="29101" y="34479"/>
                </a:lnTo>
                <a:lnTo>
                  <a:pt x="28384" y="34957"/>
                </a:lnTo>
                <a:lnTo>
                  <a:pt x="27667" y="35375"/>
                </a:lnTo>
                <a:lnTo>
                  <a:pt x="26890" y="35734"/>
                </a:lnTo>
                <a:lnTo>
                  <a:pt x="26054" y="36092"/>
                </a:lnTo>
                <a:lnTo>
                  <a:pt x="25277" y="36331"/>
                </a:lnTo>
                <a:lnTo>
                  <a:pt x="24381" y="36571"/>
                </a:lnTo>
                <a:lnTo>
                  <a:pt x="23484" y="36810"/>
                </a:lnTo>
                <a:lnTo>
                  <a:pt x="22588" y="36929"/>
                </a:lnTo>
                <a:lnTo>
                  <a:pt x="21632" y="37049"/>
                </a:lnTo>
                <a:lnTo>
                  <a:pt x="20676" y="37108"/>
                </a:lnTo>
                <a:lnTo>
                  <a:pt x="19720" y="37168"/>
                </a:lnTo>
                <a:lnTo>
                  <a:pt x="18704" y="37108"/>
                </a:lnTo>
                <a:lnTo>
                  <a:pt x="17748" y="37049"/>
                </a:lnTo>
                <a:lnTo>
                  <a:pt x="16732" y="36989"/>
                </a:lnTo>
                <a:lnTo>
                  <a:pt x="15776" y="36869"/>
                </a:lnTo>
                <a:lnTo>
                  <a:pt x="14760" y="36690"/>
                </a:lnTo>
                <a:lnTo>
                  <a:pt x="13804" y="36451"/>
                </a:lnTo>
                <a:lnTo>
                  <a:pt x="12848" y="36212"/>
                </a:lnTo>
                <a:lnTo>
                  <a:pt x="11892" y="35913"/>
                </a:lnTo>
                <a:lnTo>
                  <a:pt x="10995" y="35555"/>
                </a:lnTo>
                <a:lnTo>
                  <a:pt x="10039" y="35136"/>
                </a:lnTo>
                <a:lnTo>
                  <a:pt x="9143" y="34718"/>
                </a:lnTo>
                <a:lnTo>
                  <a:pt x="8306" y="34300"/>
                </a:lnTo>
                <a:lnTo>
                  <a:pt x="7470" y="33762"/>
                </a:lnTo>
                <a:lnTo>
                  <a:pt x="6693" y="33224"/>
                </a:lnTo>
                <a:lnTo>
                  <a:pt x="5916" y="32686"/>
                </a:lnTo>
                <a:lnTo>
                  <a:pt x="5199" y="32089"/>
                </a:lnTo>
                <a:lnTo>
                  <a:pt x="4542" y="31432"/>
                </a:lnTo>
                <a:lnTo>
                  <a:pt x="3885" y="30714"/>
                </a:lnTo>
                <a:lnTo>
                  <a:pt x="3347" y="29997"/>
                </a:lnTo>
                <a:lnTo>
                  <a:pt x="2809" y="29221"/>
                </a:lnTo>
                <a:lnTo>
                  <a:pt x="2331" y="28384"/>
                </a:lnTo>
                <a:lnTo>
                  <a:pt x="1913" y="27547"/>
                </a:lnTo>
                <a:lnTo>
                  <a:pt x="1554" y="26711"/>
                </a:lnTo>
                <a:lnTo>
                  <a:pt x="1255" y="25755"/>
                </a:lnTo>
                <a:lnTo>
                  <a:pt x="1076" y="24799"/>
                </a:lnTo>
                <a:lnTo>
                  <a:pt x="956" y="23843"/>
                </a:lnTo>
                <a:lnTo>
                  <a:pt x="837" y="22767"/>
                </a:lnTo>
                <a:lnTo>
                  <a:pt x="837" y="21751"/>
                </a:lnTo>
                <a:lnTo>
                  <a:pt x="897" y="20735"/>
                </a:lnTo>
                <a:lnTo>
                  <a:pt x="1016" y="19660"/>
                </a:lnTo>
                <a:lnTo>
                  <a:pt x="1196" y="18644"/>
                </a:lnTo>
                <a:lnTo>
                  <a:pt x="1375" y="17628"/>
                </a:lnTo>
                <a:lnTo>
                  <a:pt x="1674" y="16553"/>
                </a:lnTo>
                <a:lnTo>
                  <a:pt x="1972" y="15596"/>
                </a:lnTo>
                <a:lnTo>
                  <a:pt x="2331" y="14581"/>
                </a:lnTo>
                <a:lnTo>
                  <a:pt x="2749" y="13625"/>
                </a:lnTo>
                <a:lnTo>
                  <a:pt x="3167" y="12668"/>
                </a:lnTo>
                <a:lnTo>
                  <a:pt x="3705" y="11712"/>
                </a:lnTo>
                <a:lnTo>
                  <a:pt x="4243" y="10816"/>
                </a:lnTo>
                <a:lnTo>
                  <a:pt x="4781" y="9920"/>
                </a:lnTo>
                <a:lnTo>
                  <a:pt x="5438" y="9083"/>
                </a:lnTo>
                <a:lnTo>
                  <a:pt x="6095" y="8306"/>
                </a:lnTo>
                <a:lnTo>
                  <a:pt x="6813" y="7529"/>
                </a:lnTo>
                <a:lnTo>
                  <a:pt x="7530" y="6812"/>
                </a:lnTo>
                <a:lnTo>
                  <a:pt x="8306" y="6155"/>
                </a:lnTo>
                <a:lnTo>
                  <a:pt x="9143" y="5558"/>
                </a:lnTo>
                <a:lnTo>
                  <a:pt x="9980" y="4960"/>
                </a:lnTo>
                <a:lnTo>
                  <a:pt x="10816" y="4422"/>
                </a:lnTo>
                <a:lnTo>
                  <a:pt x="11712" y="3944"/>
                </a:lnTo>
                <a:lnTo>
                  <a:pt x="12669" y="3526"/>
                </a:lnTo>
                <a:lnTo>
                  <a:pt x="13625" y="3108"/>
                </a:lnTo>
                <a:lnTo>
                  <a:pt x="14640" y="2809"/>
                </a:lnTo>
                <a:lnTo>
                  <a:pt x="15656" y="2510"/>
                </a:lnTo>
                <a:lnTo>
                  <a:pt x="16672" y="2271"/>
                </a:lnTo>
                <a:lnTo>
                  <a:pt x="17748" y="2092"/>
                </a:lnTo>
                <a:lnTo>
                  <a:pt x="19959" y="1972"/>
                </a:lnTo>
                <a:lnTo>
                  <a:pt x="21273" y="1912"/>
                </a:lnTo>
                <a:lnTo>
                  <a:pt x="21751" y="1853"/>
                </a:lnTo>
                <a:lnTo>
                  <a:pt x="21871" y="1793"/>
                </a:lnTo>
                <a:lnTo>
                  <a:pt x="21871" y="1673"/>
                </a:lnTo>
                <a:lnTo>
                  <a:pt x="21811" y="1614"/>
                </a:lnTo>
                <a:lnTo>
                  <a:pt x="21453" y="1554"/>
                </a:lnTo>
                <a:lnTo>
                  <a:pt x="20915" y="1494"/>
                </a:lnTo>
                <a:lnTo>
                  <a:pt x="20198" y="1494"/>
                </a:lnTo>
                <a:lnTo>
                  <a:pt x="19301" y="1554"/>
                </a:lnTo>
                <a:lnTo>
                  <a:pt x="18286" y="1614"/>
                </a:lnTo>
                <a:lnTo>
                  <a:pt x="17150" y="1793"/>
                </a:lnTo>
                <a:lnTo>
                  <a:pt x="15955" y="2032"/>
                </a:lnTo>
                <a:lnTo>
                  <a:pt x="14700" y="2331"/>
                </a:lnTo>
                <a:lnTo>
                  <a:pt x="13386" y="2689"/>
                </a:lnTo>
                <a:lnTo>
                  <a:pt x="12071" y="3167"/>
                </a:lnTo>
                <a:lnTo>
                  <a:pt x="10816" y="3705"/>
                </a:lnTo>
                <a:lnTo>
                  <a:pt x="9561" y="4303"/>
                </a:lnTo>
                <a:lnTo>
                  <a:pt x="8426" y="5080"/>
                </a:lnTo>
                <a:lnTo>
                  <a:pt x="7888" y="5438"/>
                </a:lnTo>
                <a:lnTo>
                  <a:pt x="7350" y="5856"/>
                </a:lnTo>
                <a:lnTo>
                  <a:pt x="6872" y="6334"/>
                </a:lnTo>
                <a:lnTo>
                  <a:pt x="6454" y="6812"/>
                </a:lnTo>
                <a:lnTo>
                  <a:pt x="5677" y="7768"/>
                </a:lnTo>
                <a:lnTo>
                  <a:pt x="4900" y="8725"/>
                </a:lnTo>
                <a:lnTo>
                  <a:pt x="4243" y="9800"/>
                </a:lnTo>
                <a:lnTo>
                  <a:pt x="3526" y="10816"/>
                </a:lnTo>
                <a:lnTo>
                  <a:pt x="2928" y="11951"/>
                </a:lnTo>
                <a:lnTo>
                  <a:pt x="2331" y="13087"/>
                </a:lnTo>
                <a:lnTo>
                  <a:pt x="1793" y="14222"/>
                </a:lnTo>
                <a:lnTo>
                  <a:pt x="1315" y="15417"/>
                </a:lnTo>
                <a:lnTo>
                  <a:pt x="956" y="16612"/>
                </a:lnTo>
                <a:lnTo>
                  <a:pt x="598" y="17867"/>
                </a:lnTo>
                <a:lnTo>
                  <a:pt x="299" y="19062"/>
                </a:lnTo>
                <a:lnTo>
                  <a:pt x="120" y="20317"/>
                </a:lnTo>
                <a:lnTo>
                  <a:pt x="0" y="21512"/>
                </a:lnTo>
                <a:lnTo>
                  <a:pt x="0" y="22767"/>
                </a:lnTo>
                <a:lnTo>
                  <a:pt x="0" y="23962"/>
                </a:lnTo>
                <a:lnTo>
                  <a:pt x="180" y="25217"/>
                </a:lnTo>
                <a:lnTo>
                  <a:pt x="419" y="26412"/>
                </a:lnTo>
                <a:lnTo>
                  <a:pt x="777" y="27607"/>
                </a:lnTo>
                <a:lnTo>
                  <a:pt x="1255" y="28743"/>
                </a:lnTo>
                <a:lnTo>
                  <a:pt x="1853" y="29758"/>
                </a:lnTo>
                <a:lnTo>
                  <a:pt x="2510" y="30774"/>
                </a:lnTo>
                <a:lnTo>
                  <a:pt x="3227" y="31730"/>
                </a:lnTo>
                <a:lnTo>
                  <a:pt x="4064" y="32627"/>
                </a:lnTo>
                <a:lnTo>
                  <a:pt x="4900" y="33403"/>
                </a:lnTo>
                <a:lnTo>
                  <a:pt x="5856" y="34180"/>
                </a:lnTo>
                <a:lnTo>
                  <a:pt x="6872" y="34897"/>
                </a:lnTo>
                <a:lnTo>
                  <a:pt x="7948" y="35555"/>
                </a:lnTo>
                <a:lnTo>
                  <a:pt x="9083" y="36092"/>
                </a:lnTo>
                <a:lnTo>
                  <a:pt x="10219" y="36630"/>
                </a:lnTo>
                <a:lnTo>
                  <a:pt x="11414" y="37049"/>
                </a:lnTo>
                <a:lnTo>
                  <a:pt x="12609" y="37407"/>
                </a:lnTo>
                <a:lnTo>
                  <a:pt x="13864" y="37766"/>
                </a:lnTo>
                <a:lnTo>
                  <a:pt x="15119" y="38005"/>
                </a:lnTo>
                <a:lnTo>
                  <a:pt x="16433" y="38184"/>
                </a:lnTo>
                <a:lnTo>
                  <a:pt x="17688" y="38303"/>
                </a:lnTo>
                <a:lnTo>
                  <a:pt x="20257" y="38303"/>
                </a:lnTo>
                <a:lnTo>
                  <a:pt x="21512" y="38184"/>
                </a:lnTo>
                <a:lnTo>
                  <a:pt x="22767" y="38064"/>
                </a:lnTo>
                <a:lnTo>
                  <a:pt x="24022" y="37825"/>
                </a:lnTo>
                <a:lnTo>
                  <a:pt x="25217" y="37467"/>
                </a:lnTo>
                <a:lnTo>
                  <a:pt x="26353" y="37108"/>
                </a:lnTo>
                <a:lnTo>
                  <a:pt x="27488" y="36630"/>
                </a:lnTo>
                <a:lnTo>
                  <a:pt x="28563" y="36092"/>
                </a:lnTo>
                <a:lnTo>
                  <a:pt x="29579" y="35495"/>
                </a:lnTo>
                <a:lnTo>
                  <a:pt x="30595" y="34838"/>
                </a:lnTo>
                <a:lnTo>
                  <a:pt x="31491" y="34061"/>
                </a:lnTo>
                <a:lnTo>
                  <a:pt x="32328" y="33224"/>
                </a:lnTo>
                <a:lnTo>
                  <a:pt x="33165" y="32268"/>
                </a:lnTo>
                <a:lnTo>
                  <a:pt x="33882" y="31252"/>
                </a:lnTo>
                <a:lnTo>
                  <a:pt x="34599" y="30177"/>
                </a:lnTo>
                <a:lnTo>
                  <a:pt x="35196" y="29041"/>
                </a:lnTo>
                <a:lnTo>
                  <a:pt x="35734" y="27906"/>
                </a:lnTo>
                <a:lnTo>
                  <a:pt x="36212" y="26711"/>
                </a:lnTo>
                <a:lnTo>
                  <a:pt x="36630" y="25516"/>
                </a:lnTo>
                <a:lnTo>
                  <a:pt x="36929" y="24261"/>
                </a:lnTo>
                <a:lnTo>
                  <a:pt x="37168" y="23006"/>
                </a:lnTo>
                <a:lnTo>
                  <a:pt x="37347" y="21751"/>
                </a:lnTo>
                <a:lnTo>
                  <a:pt x="37467" y="20496"/>
                </a:lnTo>
                <a:lnTo>
                  <a:pt x="37467" y="19241"/>
                </a:lnTo>
                <a:lnTo>
                  <a:pt x="37407" y="17927"/>
                </a:lnTo>
                <a:lnTo>
                  <a:pt x="37288" y="16672"/>
                </a:lnTo>
                <a:lnTo>
                  <a:pt x="37108" y="15417"/>
                </a:lnTo>
                <a:lnTo>
                  <a:pt x="36810" y="14162"/>
                </a:lnTo>
                <a:lnTo>
                  <a:pt x="36571" y="13385"/>
                </a:lnTo>
                <a:lnTo>
                  <a:pt x="36272" y="12609"/>
                </a:lnTo>
                <a:lnTo>
                  <a:pt x="35973" y="11832"/>
                </a:lnTo>
                <a:lnTo>
                  <a:pt x="35615" y="11055"/>
                </a:lnTo>
                <a:lnTo>
                  <a:pt x="35256" y="10338"/>
                </a:lnTo>
                <a:lnTo>
                  <a:pt x="34898" y="9621"/>
                </a:lnTo>
                <a:lnTo>
                  <a:pt x="34001" y="8187"/>
                </a:lnTo>
                <a:lnTo>
                  <a:pt x="32985" y="6872"/>
                </a:lnTo>
                <a:lnTo>
                  <a:pt x="31850" y="5677"/>
                </a:lnTo>
                <a:lnTo>
                  <a:pt x="30655" y="4542"/>
                </a:lnTo>
                <a:lnTo>
                  <a:pt x="29340" y="3526"/>
                </a:lnTo>
                <a:lnTo>
                  <a:pt x="28085" y="2630"/>
                </a:lnTo>
                <a:lnTo>
                  <a:pt x="26771" y="1912"/>
                </a:lnTo>
                <a:lnTo>
                  <a:pt x="25396" y="1255"/>
                </a:lnTo>
                <a:lnTo>
                  <a:pt x="23962" y="717"/>
                </a:lnTo>
                <a:lnTo>
                  <a:pt x="22648" y="299"/>
                </a:lnTo>
                <a:lnTo>
                  <a:pt x="21333"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8"/>
          <p:cNvSpPr/>
          <p:nvPr/>
        </p:nvSpPr>
        <p:spPr>
          <a:xfrm rot="-548659">
            <a:off x="8473306" y="4038279"/>
            <a:ext cx="765854" cy="573511"/>
          </a:xfrm>
          <a:custGeom>
            <a:avLst/>
            <a:gdLst/>
            <a:ahLst/>
            <a:cxnLst/>
            <a:rect l="l" t="t" r="r" b="b"/>
            <a:pathLst>
              <a:path w="38304" h="28684" extrusionOk="0">
                <a:moveTo>
                  <a:pt x="33404" y="2690"/>
                </a:moveTo>
                <a:lnTo>
                  <a:pt x="34061" y="5200"/>
                </a:lnTo>
                <a:lnTo>
                  <a:pt x="34778" y="7769"/>
                </a:lnTo>
                <a:lnTo>
                  <a:pt x="35017" y="9084"/>
                </a:lnTo>
                <a:lnTo>
                  <a:pt x="35256" y="10398"/>
                </a:lnTo>
                <a:lnTo>
                  <a:pt x="35316" y="11713"/>
                </a:lnTo>
                <a:lnTo>
                  <a:pt x="35316" y="12370"/>
                </a:lnTo>
                <a:lnTo>
                  <a:pt x="35316" y="12968"/>
                </a:lnTo>
                <a:lnTo>
                  <a:pt x="33344" y="12251"/>
                </a:lnTo>
                <a:lnTo>
                  <a:pt x="31313" y="11593"/>
                </a:lnTo>
                <a:lnTo>
                  <a:pt x="29281" y="10996"/>
                </a:lnTo>
                <a:lnTo>
                  <a:pt x="27249" y="10458"/>
                </a:lnTo>
                <a:lnTo>
                  <a:pt x="25277" y="9861"/>
                </a:lnTo>
                <a:lnTo>
                  <a:pt x="23186" y="9323"/>
                </a:lnTo>
                <a:lnTo>
                  <a:pt x="22170" y="9084"/>
                </a:lnTo>
                <a:lnTo>
                  <a:pt x="21094" y="8904"/>
                </a:lnTo>
                <a:lnTo>
                  <a:pt x="20079" y="8785"/>
                </a:lnTo>
                <a:lnTo>
                  <a:pt x="19063" y="8665"/>
                </a:lnTo>
                <a:lnTo>
                  <a:pt x="26233" y="5678"/>
                </a:lnTo>
                <a:lnTo>
                  <a:pt x="33404" y="2690"/>
                </a:lnTo>
                <a:close/>
                <a:moveTo>
                  <a:pt x="17330" y="9442"/>
                </a:moveTo>
                <a:lnTo>
                  <a:pt x="17330" y="9502"/>
                </a:lnTo>
                <a:lnTo>
                  <a:pt x="17270" y="9622"/>
                </a:lnTo>
                <a:lnTo>
                  <a:pt x="17091" y="9980"/>
                </a:lnTo>
                <a:lnTo>
                  <a:pt x="16493" y="10936"/>
                </a:lnTo>
                <a:lnTo>
                  <a:pt x="15358" y="12490"/>
                </a:lnTo>
                <a:lnTo>
                  <a:pt x="14223" y="14342"/>
                </a:lnTo>
                <a:lnTo>
                  <a:pt x="13147" y="16195"/>
                </a:lnTo>
                <a:lnTo>
                  <a:pt x="10996" y="19959"/>
                </a:lnTo>
                <a:lnTo>
                  <a:pt x="10697" y="20676"/>
                </a:lnTo>
                <a:lnTo>
                  <a:pt x="10338" y="21513"/>
                </a:lnTo>
                <a:lnTo>
                  <a:pt x="9920" y="22349"/>
                </a:lnTo>
                <a:lnTo>
                  <a:pt x="9741" y="22708"/>
                </a:lnTo>
                <a:lnTo>
                  <a:pt x="9502" y="22947"/>
                </a:lnTo>
                <a:lnTo>
                  <a:pt x="9263" y="23126"/>
                </a:lnTo>
                <a:lnTo>
                  <a:pt x="8964" y="23186"/>
                </a:lnTo>
                <a:lnTo>
                  <a:pt x="8665" y="23186"/>
                </a:lnTo>
                <a:lnTo>
                  <a:pt x="8367" y="23126"/>
                </a:lnTo>
                <a:lnTo>
                  <a:pt x="8068" y="23007"/>
                </a:lnTo>
                <a:lnTo>
                  <a:pt x="7709" y="22827"/>
                </a:lnTo>
                <a:lnTo>
                  <a:pt x="6992" y="22349"/>
                </a:lnTo>
                <a:lnTo>
                  <a:pt x="6275" y="21812"/>
                </a:lnTo>
                <a:lnTo>
                  <a:pt x="5618" y="21274"/>
                </a:lnTo>
                <a:lnTo>
                  <a:pt x="4602" y="20318"/>
                </a:lnTo>
                <a:lnTo>
                  <a:pt x="3945" y="19660"/>
                </a:lnTo>
                <a:lnTo>
                  <a:pt x="3347" y="19003"/>
                </a:lnTo>
                <a:lnTo>
                  <a:pt x="2750" y="18286"/>
                </a:lnTo>
                <a:lnTo>
                  <a:pt x="2272" y="17509"/>
                </a:lnTo>
                <a:lnTo>
                  <a:pt x="2032" y="17031"/>
                </a:lnTo>
                <a:lnTo>
                  <a:pt x="1913" y="16673"/>
                </a:lnTo>
                <a:lnTo>
                  <a:pt x="1853" y="16493"/>
                </a:lnTo>
                <a:lnTo>
                  <a:pt x="1913" y="16314"/>
                </a:lnTo>
                <a:lnTo>
                  <a:pt x="1973" y="16195"/>
                </a:lnTo>
                <a:lnTo>
                  <a:pt x="2092" y="16015"/>
                </a:lnTo>
                <a:lnTo>
                  <a:pt x="2331" y="15836"/>
                </a:lnTo>
                <a:lnTo>
                  <a:pt x="2570" y="15657"/>
                </a:lnTo>
                <a:lnTo>
                  <a:pt x="3228" y="15418"/>
                </a:lnTo>
                <a:lnTo>
                  <a:pt x="4542" y="14999"/>
                </a:lnTo>
                <a:lnTo>
                  <a:pt x="17330" y="9442"/>
                </a:lnTo>
                <a:close/>
                <a:moveTo>
                  <a:pt x="18107" y="9263"/>
                </a:moveTo>
                <a:lnTo>
                  <a:pt x="18286" y="9323"/>
                </a:lnTo>
                <a:lnTo>
                  <a:pt x="18824" y="9382"/>
                </a:lnTo>
                <a:lnTo>
                  <a:pt x="20437" y="9622"/>
                </a:lnTo>
                <a:lnTo>
                  <a:pt x="21991" y="9920"/>
                </a:lnTo>
                <a:lnTo>
                  <a:pt x="23724" y="10219"/>
                </a:lnTo>
                <a:lnTo>
                  <a:pt x="25516" y="10637"/>
                </a:lnTo>
                <a:lnTo>
                  <a:pt x="27249" y="11115"/>
                </a:lnTo>
                <a:lnTo>
                  <a:pt x="28922" y="11593"/>
                </a:lnTo>
                <a:lnTo>
                  <a:pt x="32388" y="12669"/>
                </a:lnTo>
                <a:lnTo>
                  <a:pt x="33046" y="12908"/>
                </a:lnTo>
                <a:lnTo>
                  <a:pt x="33822" y="13267"/>
                </a:lnTo>
                <a:lnTo>
                  <a:pt x="34599" y="13446"/>
                </a:lnTo>
                <a:lnTo>
                  <a:pt x="34958" y="13506"/>
                </a:lnTo>
                <a:lnTo>
                  <a:pt x="35256" y="13506"/>
                </a:lnTo>
                <a:lnTo>
                  <a:pt x="35137" y="14043"/>
                </a:lnTo>
                <a:lnTo>
                  <a:pt x="34958" y="14641"/>
                </a:lnTo>
                <a:lnTo>
                  <a:pt x="34539" y="15776"/>
                </a:lnTo>
                <a:lnTo>
                  <a:pt x="34061" y="16852"/>
                </a:lnTo>
                <a:lnTo>
                  <a:pt x="33404" y="17868"/>
                </a:lnTo>
                <a:lnTo>
                  <a:pt x="32687" y="18884"/>
                </a:lnTo>
                <a:lnTo>
                  <a:pt x="31850" y="19780"/>
                </a:lnTo>
                <a:lnTo>
                  <a:pt x="30954" y="20676"/>
                </a:lnTo>
                <a:lnTo>
                  <a:pt x="29938" y="21453"/>
                </a:lnTo>
                <a:lnTo>
                  <a:pt x="28922" y="22230"/>
                </a:lnTo>
                <a:lnTo>
                  <a:pt x="27847" y="22887"/>
                </a:lnTo>
                <a:lnTo>
                  <a:pt x="26711" y="23544"/>
                </a:lnTo>
                <a:lnTo>
                  <a:pt x="25576" y="24082"/>
                </a:lnTo>
                <a:lnTo>
                  <a:pt x="24441" y="24501"/>
                </a:lnTo>
                <a:lnTo>
                  <a:pt x="23305" y="24919"/>
                </a:lnTo>
                <a:lnTo>
                  <a:pt x="22170" y="25218"/>
                </a:lnTo>
                <a:lnTo>
                  <a:pt x="21035" y="25457"/>
                </a:lnTo>
                <a:lnTo>
                  <a:pt x="21035" y="25457"/>
                </a:lnTo>
                <a:lnTo>
                  <a:pt x="21094" y="25277"/>
                </a:lnTo>
                <a:lnTo>
                  <a:pt x="21035" y="25098"/>
                </a:lnTo>
                <a:lnTo>
                  <a:pt x="20915" y="24979"/>
                </a:lnTo>
                <a:lnTo>
                  <a:pt x="20796" y="25038"/>
                </a:lnTo>
                <a:lnTo>
                  <a:pt x="20736" y="25038"/>
                </a:lnTo>
                <a:lnTo>
                  <a:pt x="20796" y="24919"/>
                </a:lnTo>
                <a:lnTo>
                  <a:pt x="20796" y="24680"/>
                </a:lnTo>
                <a:lnTo>
                  <a:pt x="20736" y="23963"/>
                </a:lnTo>
                <a:lnTo>
                  <a:pt x="20497" y="22887"/>
                </a:lnTo>
                <a:lnTo>
                  <a:pt x="20198" y="21752"/>
                </a:lnTo>
                <a:lnTo>
                  <a:pt x="19541" y="19421"/>
                </a:lnTo>
                <a:lnTo>
                  <a:pt x="19123" y="18107"/>
                </a:lnTo>
                <a:lnTo>
                  <a:pt x="18704" y="16195"/>
                </a:lnTo>
                <a:lnTo>
                  <a:pt x="18346" y="14282"/>
                </a:lnTo>
                <a:lnTo>
                  <a:pt x="18107" y="12370"/>
                </a:lnTo>
                <a:lnTo>
                  <a:pt x="17987" y="10458"/>
                </a:lnTo>
                <a:lnTo>
                  <a:pt x="19003" y="11713"/>
                </a:lnTo>
                <a:lnTo>
                  <a:pt x="20138" y="13028"/>
                </a:lnTo>
                <a:lnTo>
                  <a:pt x="21274" y="14223"/>
                </a:lnTo>
                <a:lnTo>
                  <a:pt x="22529" y="15418"/>
                </a:lnTo>
                <a:lnTo>
                  <a:pt x="23783" y="16613"/>
                </a:lnTo>
                <a:lnTo>
                  <a:pt x="25038" y="17688"/>
                </a:lnTo>
                <a:lnTo>
                  <a:pt x="26353" y="18764"/>
                </a:lnTo>
                <a:lnTo>
                  <a:pt x="27668" y="19840"/>
                </a:lnTo>
                <a:lnTo>
                  <a:pt x="28146" y="20198"/>
                </a:lnTo>
                <a:lnTo>
                  <a:pt x="28803" y="20736"/>
                </a:lnTo>
                <a:lnTo>
                  <a:pt x="29161" y="20915"/>
                </a:lnTo>
                <a:lnTo>
                  <a:pt x="29520" y="21095"/>
                </a:lnTo>
                <a:lnTo>
                  <a:pt x="29819" y="21095"/>
                </a:lnTo>
                <a:lnTo>
                  <a:pt x="29938" y="21035"/>
                </a:lnTo>
                <a:lnTo>
                  <a:pt x="29998" y="20975"/>
                </a:lnTo>
                <a:lnTo>
                  <a:pt x="30058" y="20855"/>
                </a:lnTo>
                <a:lnTo>
                  <a:pt x="30058" y="20736"/>
                </a:lnTo>
                <a:lnTo>
                  <a:pt x="29998" y="20437"/>
                </a:lnTo>
                <a:lnTo>
                  <a:pt x="29759" y="20198"/>
                </a:lnTo>
                <a:lnTo>
                  <a:pt x="29460" y="19899"/>
                </a:lnTo>
                <a:lnTo>
                  <a:pt x="28743" y="19421"/>
                </a:lnTo>
                <a:lnTo>
                  <a:pt x="28265" y="19123"/>
                </a:lnTo>
                <a:lnTo>
                  <a:pt x="26950" y="18107"/>
                </a:lnTo>
                <a:lnTo>
                  <a:pt x="25636" y="17091"/>
                </a:lnTo>
                <a:lnTo>
                  <a:pt x="24321" y="16015"/>
                </a:lnTo>
                <a:lnTo>
                  <a:pt x="23066" y="14880"/>
                </a:lnTo>
                <a:lnTo>
                  <a:pt x="21871" y="13745"/>
                </a:lnTo>
                <a:lnTo>
                  <a:pt x="20676" y="12550"/>
                </a:lnTo>
                <a:lnTo>
                  <a:pt x="19481" y="11295"/>
                </a:lnTo>
                <a:lnTo>
                  <a:pt x="18943" y="10697"/>
                </a:lnTo>
                <a:lnTo>
                  <a:pt x="18465" y="10040"/>
                </a:lnTo>
                <a:lnTo>
                  <a:pt x="18047" y="9502"/>
                </a:lnTo>
                <a:lnTo>
                  <a:pt x="17987" y="9382"/>
                </a:lnTo>
                <a:lnTo>
                  <a:pt x="17987" y="9263"/>
                </a:lnTo>
                <a:close/>
                <a:moveTo>
                  <a:pt x="17509" y="9861"/>
                </a:moveTo>
                <a:lnTo>
                  <a:pt x="17390" y="10876"/>
                </a:lnTo>
                <a:lnTo>
                  <a:pt x="17390" y="11832"/>
                </a:lnTo>
                <a:lnTo>
                  <a:pt x="17390" y="12848"/>
                </a:lnTo>
                <a:lnTo>
                  <a:pt x="17509" y="13804"/>
                </a:lnTo>
                <a:lnTo>
                  <a:pt x="17629" y="14820"/>
                </a:lnTo>
                <a:lnTo>
                  <a:pt x="17808" y="15776"/>
                </a:lnTo>
                <a:lnTo>
                  <a:pt x="18286" y="17748"/>
                </a:lnTo>
                <a:lnTo>
                  <a:pt x="19302" y="21692"/>
                </a:lnTo>
                <a:lnTo>
                  <a:pt x="19780" y="23604"/>
                </a:lnTo>
                <a:lnTo>
                  <a:pt x="19959" y="24620"/>
                </a:lnTo>
                <a:lnTo>
                  <a:pt x="20138" y="25576"/>
                </a:lnTo>
                <a:lnTo>
                  <a:pt x="18764" y="25696"/>
                </a:lnTo>
                <a:lnTo>
                  <a:pt x="17449" y="25696"/>
                </a:lnTo>
                <a:lnTo>
                  <a:pt x="16135" y="25576"/>
                </a:lnTo>
                <a:lnTo>
                  <a:pt x="14820" y="25457"/>
                </a:lnTo>
                <a:lnTo>
                  <a:pt x="13506" y="25158"/>
                </a:lnTo>
                <a:lnTo>
                  <a:pt x="12191" y="24799"/>
                </a:lnTo>
                <a:lnTo>
                  <a:pt x="10936" y="24321"/>
                </a:lnTo>
                <a:lnTo>
                  <a:pt x="9741" y="23843"/>
                </a:lnTo>
                <a:lnTo>
                  <a:pt x="9980" y="23544"/>
                </a:lnTo>
                <a:lnTo>
                  <a:pt x="10219" y="23186"/>
                </a:lnTo>
                <a:lnTo>
                  <a:pt x="10637" y="22409"/>
                </a:lnTo>
                <a:lnTo>
                  <a:pt x="10996" y="21573"/>
                </a:lnTo>
                <a:lnTo>
                  <a:pt x="11354" y="20855"/>
                </a:lnTo>
                <a:lnTo>
                  <a:pt x="13386" y="17031"/>
                </a:lnTo>
                <a:lnTo>
                  <a:pt x="15418" y="13446"/>
                </a:lnTo>
                <a:lnTo>
                  <a:pt x="17509" y="9861"/>
                </a:lnTo>
                <a:close/>
                <a:moveTo>
                  <a:pt x="35256" y="1973"/>
                </a:moveTo>
                <a:lnTo>
                  <a:pt x="35735" y="3228"/>
                </a:lnTo>
                <a:lnTo>
                  <a:pt x="36213" y="4542"/>
                </a:lnTo>
                <a:lnTo>
                  <a:pt x="36631" y="5857"/>
                </a:lnTo>
                <a:lnTo>
                  <a:pt x="36989" y="7231"/>
                </a:lnTo>
                <a:lnTo>
                  <a:pt x="37228" y="8546"/>
                </a:lnTo>
                <a:lnTo>
                  <a:pt x="37408" y="9920"/>
                </a:lnTo>
                <a:lnTo>
                  <a:pt x="37467" y="11295"/>
                </a:lnTo>
                <a:lnTo>
                  <a:pt x="37348" y="12729"/>
                </a:lnTo>
                <a:lnTo>
                  <a:pt x="37288" y="13386"/>
                </a:lnTo>
                <a:lnTo>
                  <a:pt x="37169" y="14043"/>
                </a:lnTo>
                <a:lnTo>
                  <a:pt x="36989" y="14760"/>
                </a:lnTo>
                <a:lnTo>
                  <a:pt x="36750" y="15418"/>
                </a:lnTo>
                <a:lnTo>
                  <a:pt x="36511" y="16075"/>
                </a:lnTo>
                <a:lnTo>
                  <a:pt x="36213" y="16732"/>
                </a:lnTo>
                <a:lnTo>
                  <a:pt x="35495" y="17987"/>
                </a:lnTo>
                <a:lnTo>
                  <a:pt x="34659" y="19182"/>
                </a:lnTo>
                <a:lnTo>
                  <a:pt x="33763" y="20377"/>
                </a:lnTo>
                <a:lnTo>
                  <a:pt x="32687" y="21453"/>
                </a:lnTo>
                <a:lnTo>
                  <a:pt x="31611" y="22469"/>
                </a:lnTo>
                <a:lnTo>
                  <a:pt x="30416" y="23425"/>
                </a:lnTo>
                <a:lnTo>
                  <a:pt x="29161" y="24321"/>
                </a:lnTo>
                <a:lnTo>
                  <a:pt x="27847" y="25098"/>
                </a:lnTo>
                <a:lnTo>
                  <a:pt x="26532" y="25815"/>
                </a:lnTo>
                <a:lnTo>
                  <a:pt x="25158" y="26413"/>
                </a:lnTo>
                <a:lnTo>
                  <a:pt x="23843" y="26891"/>
                </a:lnTo>
                <a:lnTo>
                  <a:pt x="22469" y="27309"/>
                </a:lnTo>
                <a:lnTo>
                  <a:pt x="21154" y="27548"/>
                </a:lnTo>
                <a:lnTo>
                  <a:pt x="20437" y="27668"/>
                </a:lnTo>
                <a:lnTo>
                  <a:pt x="19660" y="27727"/>
                </a:lnTo>
                <a:lnTo>
                  <a:pt x="18107" y="27727"/>
                </a:lnTo>
                <a:lnTo>
                  <a:pt x="16553" y="27548"/>
                </a:lnTo>
                <a:lnTo>
                  <a:pt x="14999" y="27309"/>
                </a:lnTo>
                <a:lnTo>
                  <a:pt x="13506" y="26951"/>
                </a:lnTo>
                <a:lnTo>
                  <a:pt x="12012" y="26472"/>
                </a:lnTo>
                <a:lnTo>
                  <a:pt x="10578" y="25994"/>
                </a:lnTo>
                <a:lnTo>
                  <a:pt x="9143" y="25397"/>
                </a:lnTo>
                <a:lnTo>
                  <a:pt x="8367" y="25038"/>
                </a:lnTo>
                <a:lnTo>
                  <a:pt x="7650" y="24680"/>
                </a:lnTo>
                <a:lnTo>
                  <a:pt x="6932" y="24262"/>
                </a:lnTo>
                <a:lnTo>
                  <a:pt x="6335" y="23843"/>
                </a:lnTo>
                <a:lnTo>
                  <a:pt x="5678" y="23365"/>
                </a:lnTo>
                <a:lnTo>
                  <a:pt x="5140" y="22827"/>
                </a:lnTo>
                <a:lnTo>
                  <a:pt x="4602" y="22290"/>
                </a:lnTo>
                <a:lnTo>
                  <a:pt x="4064" y="21752"/>
                </a:lnTo>
                <a:lnTo>
                  <a:pt x="3108" y="20557"/>
                </a:lnTo>
                <a:lnTo>
                  <a:pt x="2272" y="19302"/>
                </a:lnTo>
                <a:lnTo>
                  <a:pt x="1435" y="17927"/>
                </a:lnTo>
                <a:lnTo>
                  <a:pt x="658" y="16434"/>
                </a:lnTo>
                <a:lnTo>
                  <a:pt x="957" y="16374"/>
                </a:lnTo>
                <a:lnTo>
                  <a:pt x="1136" y="16434"/>
                </a:lnTo>
                <a:lnTo>
                  <a:pt x="1256" y="16434"/>
                </a:lnTo>
                <a:lnTo>
                  <a:pt x="1315" y="16553"/>
                </a:lnTo>
                <a:lnTo>
                  <a:pt x="1435" y="16912"/>
                </a:lnTo>
                <a:lnTo>
                  <a:pt x="1554" y="17449"/>
                </a:lnTo>
                <a:lnTo>
                  <a:pt x="1734" y="17808"/>
                </a:lnTo>
                <a:lnTo>
                  <a:pt x="1973" y="18226"/>
                </a:lnTo>
                <a:lnTo>
                  <a:pt x="2511" y="18943"/>
                </a:lnTo>
                <a:lnTo>
                  <a:pt x="3048" y="19660"/>
                </a:lnTo>
                <a:lnTo>
                  <a:pt x="3646" y="20377"/>
                </a:lnTo>
                <a:lnTo>
                  <a:pt x="4303" y="20975"/>
                </a:lnTo>
                <a:lnTo>
                  <a:pt x="4961" y="21632"/>
                </a:lnTo>
                <a:lnTo>
                  <a:pt x="5678" y="22230"/>
                </a:lnTo>
                <a:lnTo>
                  <a:pt x="6395" y="22827"/>
                </a:lnTo>
                <a:lnTo>
                  <a:pt x="7231" y="23365"/>
                </a:lnTo>
                <a:lnTo>
                  <a:pt x="8008" y="23903"/>
                </a:lnTo>
                <a:lnTo>
                  <a:pt x="8845" y="24381"/>
                </a:lnTo>
                <a:lnTo>
                  <a:pt x="9681" y="24799"/>
                </a:lnTo>
                <a:lnTo>
                  <a:pt x="10578" y="25158"/>
                </a:lnTo>
                <a:lnTo>
                  <a:pt x="11414" y="25516"/>
                </a:lnTo>
                <a:lnTo>
                  <a:pt x="12310" y="25815"/>
                </a:lnTo>
                <a:lnTo>
                  <a:pt x="13147" y="26054"/>
                </a:lnTo>
                <a:lnTo>
                  <a:pt x="13984" y="26233"/>
                </a:lnTo>
                <a:lnTo>
                  <a:pt x="14820" y="26413"/>
                </a:lnTo>
                <a:lnTo>
                  <a:pt x="15716" y="26532"/>
                </a:lnTo>
                <a:lnTo>
                  <a:pt x="16553" y="26592"/>
                </a:lnTo>
                <a:lnTo>
                  <a:pt x="17449" y="26652"/>
                </a:lnTo>
                <a:lnTo>
                  <a:pt x="18346" y="26652"/>
                </a:lnTo>
                <a:lnTo>
                  <a:pt x="19182" y="26592"/>
                </a:lnTo>
                <a:lnTo>
                  <a:pt x="20079" y="26532"/>
                </a:lnTo>
                <a:lnTo>
                  <a:pt x="20915" y="26413"/>
                </a:lnTo>
                <a:lnTo>
                  <a:pt x="21812" y="26233"/>
                </a:lnTo>
                <a:lnTo>
                  <a:pt x="22648" y="26054"/>
                </a:lnTo>
                <a:lnTo>
                  <a:pt x="23485" y="25815"/>
                </a:lnTo>
                <a:lnTo>
                  <a:pt x="24321" y="25516"/>
                </a:lnTo>
                <a:lnTo>
                  <a:pt x="25158" y="25218"/>
                </a:lnTo>
                <a:lnTo>
                  <a:pt x="26592" y="24620"/>
                </a:lnTo>
                <a:lnTo>
                  <a:pt x="28026" y="23843"/>
                </a:lnTo>
                <a:lnTo>
                  <a:pt x="29341" y="22947"/>
                </a:lnTo>
                <a:lnTo>
                  <a:pt x="30596" y="21991"/>
                </a:lnTo>
                <a:lnTo>
                  <a:pt x="31791" y="20975"/>
                </a:lnTo>
                <a:lnTo>
                  <a:pt x="32328" y="20377"/>
                </a:lnTo>
                <a:lnTo>
                  <a:pt x="32866" y="19780"/>
                </a:lnTo>
                <a:lnTo>
                  <a:pt x="33344" y="19182"/>
                </a:lnTo>
                <a:lnTo>
                  <a:pt x="33822" y="18525"/>
                </a:lnTo>
                <a:lnTo>
                  <a:pt x="34241" y="17868"/>
                </a:lnTo>
                <a:lnTo>
                  <a:pt x="34659" y="17151"/>
                </a:lnTo>
                <a:lnTo>
                  <a:pt x="35077" y="16314"/>
                </a:lnTo>
                <a:lnTo>
                  <a:pt x="35436" y="15478"/>
                </a:lnTo>
                <a:lnTo>
                  <a:pt x="35675" y="14581"/>
                </a:lnTo>
                <a:lnTo>
                  <a:pt x="35914" y="13745"/>
                </a:lnTo>
                <a:lnTo>
                  <a:pt x="36033" y="12848"/>
                </a:lnTo>
                <a:lnTo>
                  <a:pt x="36033" y="11892"/>
                </a:lnTo>
                <a:lnTo>
                  <a:pt x="36033" y="10996"/>
                </a:lnTo>
                <a:lnTo>
                  <a:pt x="35914" y="10040"/>
                </a:lnTo>
                <a:lnTo>
                  <a:pt x="35735" y="8904"/>
                </a:lnTo>
                <a:lnTo>
                  <a:pt x="35495" y="7769"/>
                </a:lnTo>
                <a:lnTo>
                  <a:pt x="34898" y="5439"/>
                </a:lnTo>
                <a:lnTo>
                  <a:pt x="34539" y="4303"/>
                </a:lnTo>
                <a:lnTo>
                  <a:pt x="34420" y="3706"/>
                </a:lnTo>
                <a:lnTo>
                  <a:pt x="34360" y="3168"/>
                </a:lnTo>
                <a:lnTo>
                  <a:pt x="34360" y="2630"/>
                </a:lnTo>
                <a:lnTo>
                  <a:pt x="34360" y="2451"/>
                </a:lnTo>
                <a:lnTo>
                  <a:pt x="34420" y="2331"/>
                </a:lnTo>
                <a:lnTo>
                  <a:pt x="34480" y="2272"/>
                </a:lnTo>
                <a:lnTo>
                  <a:pt x="34659" y="2212"/>
                </a:lnTo>
                <a:lnTo>
                  <a:pt x="35256" y="1973"/>
                </a:lnTo>
                <a:close/>
                <a:moveTo>
                  <a:pt x="35137" y="1"/>
                </a:moveTo>
                <a:lnTo>
                  <a:pt x="34958" y="120"/>
                </a:lnTo>
                <a:lnTo>
                  <a:pt x="34838" y="240"/>
                </a:lnTo>
                <a:lnTo>
                  <a:pt x="34778" y="479"/>
                </a:lnTo>
                <a:lnTo>
                  <a:pt x="34778" y="658"/>
                </a:lnTo>
                <a:lnTo>
                  <a:pt x="34838" y="897"/>
                </a:lnTo>
                <a:lnTo>
                  <a:pt x="34420" y="1017"/>
                </a:lnTo>
                <a:lnTo>
                  <a:pt x="34002" y="1077"/>
                </a:lnTo>
                <a:lnTo>
                  <a:pt x="33643" y="1136"/>
                </a:lnTo>
                <a:lnTo>
                  <a:pt x="33285" y="1256"/>
                </a:lnTo>
                <a:lnTo>
                  <a:pt x="32986" y="1435"/>
                </a:lnTo>
                <a:lnTo>
                  <a:pt x="32567" y="1674"/>
                </a:lnTo>
                <a:lnTo>
                  <a:pt x="32149" y="1973"/>
                </a:lnTo>
                <a:lnTo>
                  <a:pt x="31671" y="2152"/>
                </a:lnTo>
                <a:lnTo>
                  <a:pt x="26652" y="4244"/>
                </a:lnTo>
                <a:lnTo>
                  <a:pt x="21513" y="6395"/>
                </a:lnTo>
                <a:lnTo>
                  <a:pt x="16314" y="8606"/>
                </a:lnTo>
                <a:lnTo>
                  <a:pt x="11474" y="10757"/>
                </a:lnTo>
                <a:lnTo>
                  <a:pt x="6693" y="12968"/>
                </a:lnTo>
                <a:lnTo>
                  <a:pt x="5020" y="13685"/>
                </a:lnTo>
                <a:lnTo>
                  <a:pt x="3347" y="14402"/>
                </a:lnTo>
                <a:lnTo>
                  <a:pt x="2570" y="14760"/>
                </a:lnTo>
                <a:lnTo>
                  <a:pt x="1793" y="15179"/>
                </a:lnTo>
                <a:lnTo>
                  <a:pt x="1076" y="15657"/>
                </a:lnTo>
                <a:lnTo>
                  <a:pt x="479" y="16135"/>
                </a:lnTo>
                <a:lnTo>
                  <a:pt x="419" y="15956"/>
                </a:lnTo>
                <a:lnTo>
                  <a:pt x="359" y="15776"/>
                </a:lnTo>
                <a:lnTo>
                  <a:pt x="240" y="15717"/>
                </a:lnTo>
                <a:lnTo>
                  <a:pt x="61" y="15657"/>
                </a:lnTo>
                <a:lnTo>
                  <a:pt x="1" y="15836"/>
                </a:lnTo>
                <a:lnTo>
                  <a:pt x="1" y="16015"/>
                </a:lnTo>
                <a:lnTo>
                  <a:pt x="61" y="16374"/>
                </a:lnTo>
                <a:lnTo>
                  <a:pt x="180" y="16732"/>
                </a:lnTo>
                <a:lnTo>
                  <a:pt x="539" y="17629"/>
                </a:lnTo>
                <a:lnTo>
                  <a:pt x="1076" y="18704"/>
                </a:lnTo>
                <a:lnTo>
                  <a:pt x="2152" y="20676"/>
                </a:lnTo>
                <a:lnTo>
                  <a:pt x="2869" y="21812"/>
                </a:lnTo>
                <a:lnTo>
                  <a:pt x="3467" y="22648"/>
                </a:lnTo>
                <a:lnTo>
                  <a:pt x="4124" y="23365"/>
                </a:lnTo>
                <a:lnTo>
                  <a:pt x="4841" y="23963"/>
                </a:lnTo>
                <a:lnTo>
                  <a:pt x="5558" y="24560"/>
                </a:lnTo>
                <a:lnTo>
                  <a:pt x="6395" y="25098"/>
                </a:lnTo>
                <a:lnTo>
                  <a:pt x="7231" y="25576"/>
                </a:lnTo>
                <a:lnTo>
                  <a:pt x="8068" y="26054"/>
                </a:lnTo>
                <a:lnTo>
                  <a:pt x="8964" y="26472"/>
                </a:lnTo>
                <a:lnTo>
                  <a:pt x="10996" y="27249"/>
                </a:lnTo>
                <a:lnTo>
                  <a:pt x="12071" y="27548"/>
                </a:lnTo>
                <a:lnTo>
                  <a:pt x="13087" y="27847"/>
                </a:lnTo>
                <a:lnTo>
                  <a:pt x="14103" y="28146"/>
                </a:lnTo>
                <a:lnTo>
                  <a:pt x="15179" y="28325"/>
                </a:lnTo>
                <a:lnTo>
                  <a:pt x="16195" y="28504"/>
                </a:lnTo>
                <a:lnTo>
                  <a:pt x="17270" y="28624"/>
                </a:lnTo>
                <a:lnTo>
                  <a:pt x="18346" y="28683"/>
                </a:lnTo>
                <a:lnTo>
                  <a:pt x="19362" y="28683"/>
                </a:lnTo>
                <a:lnTo>
                  <a:pt x="20437" y="28624"/>
                </a:lnTo>
                <a:lnTo>
                  <a:pt x="21453" y="28504"/>
                </a:lnTo>
                <a:lnTo>
                  <a:pt x="22529" y="28265"/>
                </a:lnTo>
                <a:lnTo>
                  <a:pt x="23544" y="28026"/>
                </a:lnTo>
                <a:lnTo>
                  <a:pt x="24620" y="27668"/>
                </a:lnTo>
                <a:lnTo>
                  <a:pt x="25636" y="27249"/>
                </a:lnTo>
                <a:lnTo>
                  <a:pt x="27309" y="26413"/>
                </a:lnTo>
                <a:lnTo>
                  <a:pt x="28982" y="25457"/>
                </a:lnTo>
                <a:lnTo>
                  <a:pt x="30655" y="24321"/>
                </a:lnTo>
                <a:lnTo>
                  <a:pt x="31432" y="23724"/>
                </a:lnTo>
                <a:lnTo>
                  <a:pt x="32209" y="23126"/>
                </a:lnTo>
                <a:lnTo>
                  <a:pt x="32926" y="22469"/>
                </a:lnTo>
                <a:lnTo>
                  <a:pt x="33643" y="21812"/>
                </a:lnTo>
                <a:lnTo>
                  <a:pt x="34300" y="21095"/>
                </a:lnTo>
                <a:lnTo>
                  <a:pt x="34958" y="20377"/>
                </a:lnTo>
                <a:lnTo>
                  <a:pt x="35555" y="19601"/>
                </a:lnTo>
                <a:lnTo>
                  <a:pt x="36093" y="18824"/>
                </a:lnTo>
                <a:lnTo>
                  <a:pt x="36571" y="17987"/>
                </a:lnTo>
                <a:lnTo>
                  <a:pt x="37049" y="17151"/>
                </a:lnTo>
                <a:lnTo>
                  <a:pt x="37467" y="16135"/>
                </a:lnTo>
                <a:lnTo>
                  <a:pt x="37826" y="15059"/>
                </a:lnTo>
                <a:lnTo>
                  <a:pt x="38065" y="13984"/>
                </a:lnTo>
                <a:lnTo>
                  <a:pt x="38244" y="12968"/>
                </a:lnTo>
                <a:lnTo>
                  <a:pt x="38304" y="11892"/>
                </a:lnTo>
                <a:lnTo>
                  <a:pt x="38304" y="10757"/>
                </a:lnTo>
                <a:lnTo>
                  <a:pt x="38244" y="9681"/>
                </a:lnTo>
                <a:lnTo>
                  <a:pt x="38125" y="8606"/>
                </a:lnTo>
                <a:lnTo>
                  <a:pt x="37945" y="7530"/>
                </a:lnTo>
                <a:lnTo>
                  <a:pt x="37706" y="6454"/>
                </a:lnTo>
                <a:lnTo>
                  <a:pt x="37408" y="5379"/>
                </a:lnTo>
                <a:lnTo>
                  <a:pt x="37109" y="4363"/>
                </a:lnTo>
                <a:lnTo>
                  <a:pt x="36332" y="2272"/>
                </a:lnTo>
                <a:lnTo>
                  <a:pt x="35555" y="300"/>
                </a:lnTo>
                <a:lnTo>
                  <a:pt x="35436" y="61"/>
                </a:lnTo>
                <a:lnTo>
                  <a:pt x="3525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8"/>
          <p:cNvSpPr/>
          <p:nvPr/>
        </p:nvSpPr>
        <p:spPr>
          <a:xfrm rot="-9290062">
            <a:off x="8355791" y="1702057"/>
            <a:ext cx="776981" cy="854390"/>
          </a:xfrm>
          <a:custGeom>
            <a:avLst/>
            <a:gdLst/>
            <a:ahLst/>
            <a:cxnLst/>
            <a:rect l="l" t="t" r="r" b="b"/>
            <a:pathLst>
              <a:path w="34779" h="38244" extrusionOk="0">
                <a:moveTo>
                  <a:pt x="20975" y="9322"/>
                </a:moveTo>
                <a:lnTo>
                  <a:pt x="20855" y="9382"/>
                </a:lnTo>
                <a:lnTo>
                  <a:pt x="20258" y="9920"/>
                </a:lnTo>
                <a:lnTo>
                  <a:pt x="19839" y="10338"/>
                </a:lnTo>
                <a:lnTo>
                  <a:pt x="19421" y="10816"/>
                </a:lnTo>
                <a:lnTo>
                  <a:pt x="19122" y="11294"/>
                </a:lnTo>
                <a:lnTo>
                  <a:pt x="19003" y="11533"/>
                </a:lnTo>
                <a:lnTo>
                  <a:pt x="18943" y="11712"/>
                </a:lnTo>
                <a:lnTo>
                  <a:pt x="18943" y="11892"/>
                </a:lnTo>
                <a:lnTo>
                  <a:pt x="19003" y="12011"/>
                </a:lnTo>
                <a:lnTo>
                  <a:pt x="19182" y="12071"/>
                </a:lnTo>
                <a:lnTo>
                  <a:pt x="19421" y="12131"/>
                </a:lnTo>
                <a:lnTo>
                  <a:pt x="19541" y="12071"/>
                </a:lnTo>
                <a:lnTo>
                  <a:pt x="19720" y="11952"/>
                </a:lnTo>
                <a:lnTo>
                  <a:pt x="20019" y="11593"/>
                </a:lnTo>
                <a:lnTo>
                  <a:pt x="20497" y="10816"/>
                </a:lnTo>
                <a:lnTo>
                  <a:pt x="20676" y="10517"/>
                </a:lnTo>
                <a:lnTo>
                  <a:pt x="20915" y="9980"/>
                </a:lnTo>
                <a:lnTo>
                  <a:pt x="20975" y="9681"/>
                </a:lnTo>
                <a:lnTo>
                  <a:pt x="21034" y="9442"/>
                </a:lnTo>
                <a:lnTo>
                  <a:pt x="21034" y="9382"/>
                </a:lnTo>
                <a:lnTo>
                  <a:pt x="20975" y="9322"/>
                </a:lnTo>
                <a:close/>
                <a:moveTo>
                  <a:pt x="23245" y="15238"/>
                </a:moveTo>
                <a:lnTo>
                  <a:pt x="22827" y="15298"/>
                </a:lnTo>
                <a:lnTo>
                  <a:pt x="22708" y="15358"/>
                </a:lnTo>
                <a:lnTo>
                  <a:pt x="22588" y="15477"/>
                </a:lnTo>
                <a:lnTo>
                  <a:pt x="22588" y="15656"/>
                </a:lnTo>
                <a:lnTo>
                  <a:pt x="22708" y="15836"/>
                </a:lnTo>
                <a:lnTo>
                  <a:pt x="22827" y="15955"/>
                </a:lnTo>
                <a:lnTo>
                  <a:pt x="23126" y="16075"/>
                </a:lnTo>
                <a:lnTo>
                  <a:pt x="23843" y="16254"/>
                </a:lnTo>
                <a:lnTo>
                  <a:pt x="24560" y="16373"/>
                </a:lnTo>
                <a:lnTo>
                  <a:pt x="25277" y="16373"/>
                </a:lnTo>
                <a:lnTo>
                  <a:pt x="25755" y="16254"/>
                </a:lnTo>
                <a:lnTo>
                  <a:pt x="25934" y="16134"/>
                </a:lnTo>
                <a:lnTo>
                  <a:pt x="26054" y="16075"/>
                </a:lnTo>
                <a:lnTo>
                  <a:pt x="26054" y="16015"/>
                </a:lnTo>
                <a:lnTo>
                  <a:pt x="26054" y="15895"/>
                </a:lnTo>
                <a:lnTo>
                  <a:pt x="25815" y="15776"/>
                </a:lnTo>
                <a:lnTo>
                  <a:pt x="25038" y="15537"/>
                </a:lnTo>
                <a:lnTo>
                  <a:pt x="24440" y="15417"/>
                </a:lnTo>
                <a:lnTo>
                  <a:pt x="23843" y="15298"/>
                </a:lnTo>
                <a:lnTo>
                  <a:pt x="23245" y="15238"/>
                </a:lnTo>
                <a:close/>
                <a:moveTo>
                  <a:pt x="16792" y="18166"/>
                </a:moveTo>
                <a:lnTo>
                  <a:pt x="16553" y="18226"/>
                </a:lnTo>
                <a:lnTo>
                  <a:pt x="16075" y="18465"/>
                </a:lnTo>
                <a:lnTo>
                  <a:pt x="15776" y="18644"/>
                </a:lnTo>
                <a:lnTo>
                  <a:pt x="15358" y="19122"/>
                </a:lnTo>
                <a:lnTo>
                  <a:pt x="14939" y="19779"/>
                </a:lnTo>
                <a:lnTo>
                  <a:pt x="14760" y="20138"/>
                </a:lnTo>
                <a:lnTo>
                  <a:pt x="14641" y="20496"/>
                </a:lnTo>
                <a:lnTo>
                  <a:pt x="14641" y="20795"/>
                </a:lnTo>
                <a:lnTo>
                  <a:pt x="14641" y="20915"/>
                </a:lnTo>
                <a:lnTo>
                  <a:pt x="14700" y="21034"/>
                </a:lnTo>
                <a:lnTo>
                  <a:pt x="14820" y="21094"/>
                </a:lnTo>
                <a:lnTo>
                  <a:pt x="14939" y="21094"/>
                </a:lnTo>
                <a:lnTo>
                  <a:pt x="15059" y="21034"/>
                </a:lnTo>
                <a:lnTo>
                  <a:pt x="15238" y="20915"/>
                </a:lnTo>
                <a:lnTo>
                  <a:pt x="15537" y="20616"/>
                </a:lnTo>
                <a:lnTo>
                  <a:pt x="15895" y="20138"/>
                </a:lnTo>
                <a:lnTo>
                  <a:pt x="16553" y="19122"/>
                </a:lnTo>
                <a:lnTo>
                  <a:pt x="16971" y="18405"/>
                </a:lnTo>
                <a:lnTo>
                  <a:pt x="17031" y="18226"/>
                </a:lnTo>
                <a:lnTo>
                  <a:pt x="17031" y="18166"/>
                </a:lnTo>
                <a:close/>
                <a:moveTo>
                  <a:pt x="23365" y="22110"/>
                </a:moveTo>
                <a:lnTo>
                  <a:pt x="23245" y="22229"/>
                </a:lnTo>
                <a:lnTo>
                  <a:pt x="23245" y="22409"/>
                </a:lnTo>
                <a:lnTo>
                  <a:pt x="23245" y="22707"/>
                </a:lnTo>
                <a:lnTo>
                  <a:pt x="23245" y="22946"/>
                </a:lnTo>
                <a:lnTo>
                  <a:pt x="23305" y="23185"/>
                </a:lnTo>
                <a:lnTo>
                  <a:pt x="23425" y="23305"/>
                </a:lnTo>
                <a:lnTo>
                  <a:pt x="23544" y="23484"/>
                </a:lnTo>
                <a:lnTo>
                  <a:pt x="23783" y="23604"/>
                </a:lnTo>
                <a:lnTo>
                  <a:pt x="24261" y="23843"/>
                </a:lnTo>
                <a:lnTo>
                  <a:pt x="24560" y="23962"/>
                </a:lnTo>
                <a:lnTo>
                  <a:pt x="25098" y="23962"/>
                </a:lnTo>
                <a:lnTo>
                  <a:pt x="25337" y="23843"/>
                </a:lnTo>
                <a:lnTo>
                  <a:pt x="25516" y="23664"/>
                </a:lnTo>
                <a:lnTo>
                  <a:pt x="25695" y="23544"/>
                </a:lnTo>
                <a:lnTo>
                  <a:pt x="25755" y="23425"/>
                </a:lnTo>
                <a:lnTo>
                  <a:pt x="25695" y="23305"/>
                </a:lnTo>
                <a:lnTo>
                  <a:pt x="25636" y="23185"/>
                </a:lnTo>
                <a:lnTo>
                  <a:pt x="25516" y="23066"/>
                </a:lnTo>
                <a:lnTo>
                  <a:pt x="25217" y="22827"/>
                </a:lnTo>
                <a:lnTo>
                  <a:pt x="24321" y="22528"/>
                </a:lnTo>
                <a:lnTo>
                  <a:pt x="23962" y="22409"/>
                </a:lnTo>
                <a:lnTo>
                  <a:pt x="23723" y="22289"/>
                </a:lnTo>
                <a:lnTo>
                  <a:pt x="23484" y="22110"/>
                </a:lnTo>
                <a:close/>
                <a:moveTo>
                  <a:pt x="9024" y="23783"/>
                </a:moveTo>
                <a:lnTo>
                  <a:pt x="8486" y="24142"/>
                </a:lnTo>
                <a:lnTo>
                  <a:pt x="8068" y="24440"/>
                </a:lnTo>
                <a:lnTo>
                  <a:pt x="7709" y="24799"/>
                </a:lnTo>
                <a:lnTo>
                  <a:pt x="7410" y="25157"/>
                </a:lnTo>
                <a:lnTo>
                  <a:pt x="7291" y="25337"/>
                </a:lnTo>
                <a:lnTo>
                  <a:pt x="7291" y="25516"/>
                </a:lnTo>
                <a:lnTo>
                  <a:pt x="7291" y="25635"/>
                </a:lnTo>
                <a:lnTo>
                  <a:pt x="7350" y="25755"/>
                </a:lnTo>
                <a:lnTo>
                  <a:pt x="7470" y="25874"/>
                </a:lnTo>
                <a:lnTo>
                  <a:pt x="7709" y="25934"/>
                </a:lnTo>
                <a:lnTo>
                  <a:pt x="7888" y="25934"/>
                </a:lnTo>
                <a:lnTo>
                  <a:pt x="8068" y="25874"/>
                </a:lnTo>
                <a:lnTo>
                  <a:pt x="8247" y="25815"/>
                </a:lnTo>
                <a:lnTo>
                  <a:pt x="8426" y="25635"/>
                </a:lnTo>
                <a:lnTo>
                  <a:pt x="8725" y="25277"/>
                </a:lnTo>
                <a:lnTo>
                  <a:pt x="8964" y="24859"/>
                </a:lnTo>
                <a:lnTo>
                  <a:pt x="9083" y="24440"/>
                </a:lnTo>
                <a:lnTo>
                  <a:pt x="9203" y="24082"/>
                </a:lnTo>
                <a:lnTo>
                  <a:pt x="9143" y="23843"/>
                </a:lnTo>
                <a:lnTo>
                  <a:pt x="9143" y="23783"/>
                </a:lnTo>
                <a:close/>
                <a:moveTo>
                  <a:pt x="17330" y="27129"/>
                </a:moveTo>
                <a:lnTo>
                  <a:pt x="17210" y="27189"/>
                </a:lnTo>
                <a:lnTo>
                  <a:pt x="16852" y="27368"/>
                </a:lnTo>
                <a:lnTo>
                  <a:pt x="16553" y="27607"/>
                </a:lnTo>
                <a:lnTo>
                  <a:pt x="16314" y="27966"/>
                </a:lnTo>
                <a:lnTo>
                  <a:pt x="16134" y="28324"/>
                </a:lnTo>
                <a:lnTo>
                  <a:pt x="16075" y="28623"/>
                </a:lnTo>
                <a:lnTo>
                  <a:pt x="16075" y="28743"/>
                </a:lnTo>
                <a:lnTo>
                  <a:pt x="16134" y="28802"/>
                </a:lnTo>
                <a:lnTo>
                  <a:pt x="16314" y="28862"/>
                </a:lnTo>
                <a:lnTo>
                  <a:pt x="16493" y="28862"/>
                </a:lnTo>
                <a:lnTo>
                  <a:pt x="16672" y="28802"/>
                </a:lnTo>
                <a:lnTo>
                  <a:pt x="16911" y="28623"/>
                </a:lnTo>
                <a:lnTo>
                  <a:pt x="17150" y="28384"/>
                </a:lnTo>
                <a:lnTo>
                  <a:pt x="17389" y="28145"/>
                </a:lnTo>
                <a:lnTo>
                  <a:pt x="17569" y="27846"/>
                </a:lnTo>
                <a:lnTo>
                  <a:pt x="17688" y="27607"/>
                </a:lnTo>
                <a:lnTo>
                  <a:pt x="17688" y="27428"/>
                </a:lnTo>
                <a:lnTo>
                  <a:pt x="17688" y="27368"/>
                </a:lnTo>
                <a:lnTo>
                  <a:pt x="17628" y="27249"/>
                </a:lnTo>
                <a:lnTo>
                  <a:pt x="17509" y="27189"/>
                </a:lnTo>
                <a:lnTo>
                  <a:pt x="17330" y="27129"/>
                </a:lnTo>
                <a:close/>
                <a:moveTo>
                  <a:pt x="27548" y="27548"/>
                </a:moveTo>
                <a:lnTo>
                  <a:pt x="27368" y="27607"/>
                </a:lnTo>
                <a:lnTo>
                  <a:pt x="27249" y="27727"/>
                </a:lnTo>
                <a:lnTo>
                  <a:pt x="27189" y="27906"/>
                </a:lnTo>
                <a:lnTo>
                  <a:pt x="27189" y="28026"/>
                </a:lnTo>
                <a:lnTo>
                  <a:pt x="27189" y="28205"/>
                </a:lnTo>
                <a:lnTo>
                  <a:pt x="27309" y="28563"/>
                </a:lnTo>
                <a:lnTo>
                  <a:pt x="27607" y="28922"/>
                </a:lnTo>
                <a:lnTo>
                  <a:pt x="27787" y="29041"/>
                </a:lnTo>
                <a:lnTo>
                  <a:pt x="28026" y="29161"/>
                </a:lnTo>
                <a:lnTo>
                  <a:pt x="28205" y="29221"/>
                </a:lnTo>
                <a:lnTo>
                  <a:pt x="28444" y="29281"/>
                </a:lnTo>
                <a:lnTo>
                  <a:pt x="28683" y="29221"/>
                </a:lnTo>
                <a:lnTo>
                  <a:pt x="28922" y="29161"/>
                </a:lnTo>
                <a:lnTo>
                  <a:pt x="29101" y="29041"/>
                </a:lnTo>
                <a:lnTo>
                  <a:pt x="29221" y="28922"/>
                </a:lnTo>
                <a:lnTo>
                  <a:pt x="29281" y="28802"/>
                </a:lnTo>
                <a:lnTo>
                  <a:pt x="29281" y="28683"/>
                </a:lnTo>
                <a:lnTo>
                  <a:pt x="29161" y="28384"/>
                </a:lnTo>
                <a:lnTo>
                  <a:pt x="28982" y="28145"/>
                </a:lnTo>
                <a:lnTo>
                  <a:pt x="28803" y="28145"/>
                </a:lnTo>
                <a:lnTo>
                  <a:pt x="28325" y="27906"/>
                </a:lnTo>
                <a:lnTo>
                  <a:pt x="27847" y="27667"/>
                </a:lnTo>
                <a:lnTo>
                  <a:pt x="27727" y="27548"/>
                </a:lnTo>
                <a:close/>
                <a:moveTo>
                  <a:pt x="23058" y="974"/>
                </a:moveTo>
                <a:lnTo>
                  <a:pt x="23126" y="1196"/>
                </a:lnTo>
                <a:lnTo>
                  <a:pt x="23544" y="2211"/>
                </a:lnTo>
                <a:lnTo>
                  <a:pt x="24082" y="3347"/>
                </a:lnTo>
                <a:lnTo>
                  <a:pt x="25217" y="5558"/>
                </a:lnTo>
                <a:lnTo>
                  <a:pt x="25875" y="6932"/>
                </a:lnTo>
                <a:lnTo>
                  <a:pt x="27368" y="10697"/>
                </a:lnTo>
                <a:lnTo>
                  <a:pt x="28803" y="14521"/>
                </a:lnTo>
                <a:lnTo>
                  <a:pt x="30177" y="18345"/>
                </a:lnTo>
                <a:lnTo>
                  <a:pt x="30834" y="20257"/>
                </a:lnTo>
                <a:lnTo>
                  <a:pt x="31372" y="22229"/>
                </a:lnTo>
                <a:lnTo>
                  <a:pt x="31850" y="24440"/>
                </a:lnTo>
                <a:lnTo>
                  <a:pt x="32268" y="26651"/>
                </a:lnTo>
                <a:lnTo>
                  <a:pt x="32567" y="28504"/>
                </a:lnTo>
                <a:lnTo>
                  <a:pt x="32627" y="29101"/>
                </a:lnTo>
                <a:lnTo>
                  <a:pt x="32627" y="29340"/>
                </a:lnTo>
                <a:lnTo>
                  <a:pt x="32627" y="29460"/>
                </a:lnTo>
                <a:lnTo>
                  <a:pt x="32507" y="29639"/>
                </a:lnTo>
                <a:lnTo>
                  <a:pt x="32388" y="29759"/>
                </a:lnTo>
                <a:lnTo>
                  <a:pt x="31970" y="30117"/>
                </a:lnTo>
                <a:lnTo>
                  <a:pt x="31312" y="30535"/>
                </a:lnTo>
                <a:lnTo>
                  <a:pt x="30655" y="30954"/>
                </a:lnTo>
                <a:lnTo>
                  <a:pt x="29878" y="31252"/>
                </a:lnTo>
                <a:lnTo>
                  <a:pt x="29101" y="31432"/>
                </a:lnTo>
                <a:lnTo>
                  <a:pt x="28265" y="31611"/>
                </a:lnTo>
                <a:lnTo>
                  <a:pt x="27428" y="31730"/>
                </a:lnTo>
                <a:lnTo>
                  <a:pt x="26532" y="31790"/>
                </a:lnTo>
                <a:lnTo>
                  <a:pt x="25695" y="31850"/>
                </a:lnTo>
                <a:lnTo>
                  <a:pt x="23903" y="31790"/>
                </a:lnTo>
                <a:lnTo>
                  <a:pt x="22170" y="31611"/>
                </a:lnTo>
                <a:lnTo>
                  <a:pt x="19003" y="31252"/>
                </a:lnTo>
                <a:lnTo>
                  <a:pt x="16971" y="30954"/>
                </a:lnTo>
                <a:lnTo>
                  <a:pt x="14999" y="30655"/>
                </a:lnTo>
                <a:lnTo>
                  <a:pt x="13027" y="30237"/>
                </a:lnTo>
                <a:lnTo>
                  <a:pt x="11055" y="29759"/>
                </a:lnTo>
                <a:lnTo>
                  <a:pt x="10099" y="29460"/>
                </a:lnTo>
                <a:lnTo>
                  <a:pt x="9143" y="29161"/>
                </a:lnTo>
                <a:lnTo>
                  <a:pt x="7291" y="28384"/>
                </a:lnTo>
                <a:lnTo>
                  <a:pt x="6335" y="28026"/>
                </a:lnTo>
                <a:lnTo>
                  <a:pt x="5438" y="27727"/>
                </a:lnTo>
                <a:lnTo>
                  <a:pt x="4482" y="27428"/>
                </a:lnTo>
                <a:lnTo>
                  <a:pt x="3526" y="27249"/>
                </a:lnTo>
                <a:lnTo>
                  <a:pt x="8605" y="20616"/>
                </a:lnTo>
                <a:lnTo>
                  <a:pt x="13685" y="13983"/>
                </a:lnTo>
                <a:lnTo>
                  <a:pt x="15597" y="11473"/>
                </a:lnTo>
                <a:lnTo>
                  <a:pt x="18883" y="7171"/>
                </a:lnTo>
                <a:lnTo>
                  <a:pt x="20556" y="4900"/>
                </a:lnTo>
                <a:lnTo>
                  <a:pt x="21931" y="2928"/>
                </a:lnTo>
                <a:lnTo>
                  <a:pt x="22409" y="2152"/>
                </a:lnTo>
                <a:lnTo>
                  <a:pt x="22827" y="1494"/>
                </a:lnTo>
                <a:lnTo>
                  <a:pt x="23006" y="1076"/>
                </a:lnTo>
                <a:lnTo>
                  <a:pt x="23058" y="974"/>
                </a:lnTo>
                <a:close/>
                <a:moveTo>
                  <a:pt x="3168" y="27727"/>
                </a:moveTo>
                <a:lnTo>
                  <a:pt x="3825" y="28324"/>
                </a:lnTo>
                <a:lnTo>
                  <a:pt x="4602" y="28802"/>
                </a:lnTo>
                <a:lnTo>
                  <a:pt x="5438" y="29161"/>
                </a:lnTo>
                <a:lnTo>
                  <a:pt x="6335" y="29520"/>
                </a:lnTo>
                <a:lnTo>
                  <a:pt x="7291" y="29878"/>
                </a:lnTo>
                <a:lnTo>
                  <a:pt x="8187" y="30117"/>
                </a:lnTo>
                <a:lnTo>
                  <a:pt x="9920" y="30595"/>
                </a:lnTo>
                <a:lnTo>
                  <a:pt x="12071" y="31193"/>
                </a:lnTo>
                <a:lnTo>
                  <a:pt x="14222" y="31671"/>
                </a:lnTo>
                <a:lnTo>
                  <a:pt x="16373" y="32029"/>
                </a:lnTo>
                <a:lnTo>
                  <a:pt x="18584" y="32328"/>
                </a:lnTo>
                <a:lnTo>
                  <a:pt x="20377" y="32567"/>
                </a:lnTo>
                <a:lnTo>
                  <a:pt x="22230" y="32746"/>
                </a:lnTo>
                <a:lnTo>
                  <a:pt x="24082" y="32806"/>
                </a:lnTo>
                <a:lnTo>
                  <a:pt x="25934" y="32806"/>
                </a:lnTo>
                <a:lnTo>
                  <a:pt x="26831" y="32746"/>
                </a:lnTo>
                <a:lnTo>
                  <a:pt x="27787" y="32627"/>
                </a:lnTo>
                <a:lnTo>
                  <a:pt x="28683" y="32507"/>
                </a:lnTo>
                <a:lnTo>
                  <a:pt x="29579" y="32268"/>
                </a:lnTo>
                <a:lnTo>
                  <a:pt x="30416" y="32029"/>
                </a:lnTo>
                <a:lnTo>
                  <a:pt x="31253" y="31671"/>
                </a:lnTo>
                <a:lnTo>
                  <a:pt x="32089" y="31312"/>
                </a:lnTo>
                <a:lnTo>
                  <a:pt x="32866" y="30834"/>
                </a:lnTo>
                <a:lnTo>
                  <a:pt x="33045" y="32029"/>
                </a:lnTo>
                <a:lnTo>
                  <a:pt x="33165" y="32388"/>
                </a:lnTo>
                <a:lnTo>
                  <a:pt x="33165" y="32567"/>
                </a:lnTo>
                <a:lnTo>
                  <a:pt x="33105" y="32627"/>
                </a:lnTo>
                <a:lnTo>
                  <a:pt x="32985" y="32746"/>
                </a:lnTo>
                <a:lnTo>
                  <a:pt x="32866" y="32806"/>
                </a:lnTo>
                <a:lnTo>
                  <a:pt x="32448" y="32806"/>
                </a:lnTo>
                <a:lnTo>
                  <a:pt x="32209" y="32985"/>
                </a:lnTo>
                <a:lnTo>
                  <a:pt x="31850" y="33105"/>
                </a:lnTo>
                <a:lnTo>
                  <a:pt x="31133" y="33284"/>
                </a:lnTo>
                <a:lnTo>
                  <a:pt x="29759" y="33583"/>
                </a:lnTo>
                <a:lnTo>
                  <a:pt x="28026" y="33762"/>
                </a:lnTo>
                <a:lnTo>
                  <a:pt x="26233" y="33882"/>
                </a:lnTo>
                <a:lnTo>
                  <a:pt x="24500" y="33882"/>
                </a:lnTo>
                <a:lnTo>
                  <a:pt x="22708" y="33762"/>
                </a:lnTo>
                <a:lnTo>
                  <a:pt x="20915" y="33643"/>
                </a:lnTo>
                <a:lnTo>
                  <a:pt x="19182" y="33463"/>
                </a:lnTo>
                <a:lnTo>
                  <a:pt x="15716" y="33045"/>
                </a:lnTo>
                <a:lnTo>
                  <a:pt x="13924" y="32746"/>
                </a:lnTo>
                <a:lnTo>
                  <a:pt x="12191" y="32388"/>
                </a:lnTo>
                <a:lnTo>
                  <a:pt x="10517" y="31969"/>
                </a:lnTo>
                <a:lnTo>
                  <a:pt x="8844" y="31432"/>
                </a:lnTo>
                <a:lnTo>
                  <a:pt x="7231" y="30834"/>
                </a:lnTo>
                <a:lnTo>
                  <a:pt x="5618" y="30237"/>
                </a:lnTo>
                <a:lnTo>
                  <a:pt x="2331" y="28802"/>
                </a:lnTo>
                <a:lnTo>
                  <a:pt x="3168" y="27727"/>
                </a:lnTo>
                <a:close/>
                <a:moveTo>
                  <a:pt x="22887" y="0"/>
                </a:moveTo>
                <a:lnTo>
                  <a:pt x="22887" y="60"/>
                </a:lnTo>
                <a:lnTo>
                  <a:pt x="22827" y="180"/>
                </a:lnTo>
                <a:lnTo>
                  <a:pt x="22887" y="419"/>
                </a:lnTo>
                <a:lnTo>
                  <a:pt x="23030" y="885"/>
                </a:lnTo>
                <a:lnTo>
                  <a:pt x="23006" y="837"/>
                </a:lnTo>
                <a:lnTo>
                  <a:pt x="22827" y="1016"/>
                </a:lnTo>
                <a:lnTo>
                  <a:pt x="22349" y="1554"/>
                </a:lnTo>
                <a:lnTo>
                  <a:pt x="20676" y="3646"/>
                </a:lnTo>
                <a:lnTo>
                  <a:pt x="15597" y="10039"/>
                </a:lnTo>
                <a:lnTo>
                  <a:pt x="10278" y="16851"/>
                </a:lnTo>
                <a:lnTo>
                  <a:pt x="7291" y="20676"/>
                </a:lnTo>
                <a:lnTo>
                  <a:pt x="3526" y="25635"/>
                </a:lnTo>
                <a:lnTo>
                  <a:pt x="2690" y="26711"/>
                </a:lnTo>
                <a:lnTo>
                  <a:pt x="1435" y="28145"/>
                </a:lnTo>
                <a:lnTo>
                  <a:pt x="837" y="28922"/>
                </a:lnTo>
                <a:lnTo>
                  <a:pt x="359" y="29639"/>
                </a:lnTo>
                <a:lnTo>
                  <a:pt x="180" y="29998"/>
                </a:lnTo>
                <a:lnTo>
                  <a:pt x="60" y="30296"/>
                </a:lnTo>
                <a:lnTo>
                  <a:pt x="1" y="30595"/>
                </a:lnTo>
                <a:lnTo>
                  <a:pt x="1" y="30834"/>
                </a:lnTo>
                <a:lnTo>
                  <a:pt x="60" y="31013"/>
                </a:lnTo>
                <a:lnTo>
                  <a:pt x="180" y="31252"/>
                </a:lnTo>
                <a:lnTo>
                  <a:pt x="538" y="31671"/>
                </a:lnTo>
                <a:lnTo>
                  <a:pt x="1016" y="32089"/>
                </a:lnTo>
                <a:lnTo>
                  <a:pt x="1554" y="32507"/>
                </a:lnTo>
                <a:lnTo>
                  <a:pt x="2749" y="33284"/>
                </a:lnTo>
                <a:lnTo>
                  <a:pt x="3646" y="33822"/>
                </a:lnTo>
                <a:lnTo>
                  <a:pt x="4721" y="34479"/>
                </a:lnTo>
                <a:lnTo>
                  <a:pt x="5797" y="35077"/>
                </a:lnTo>
                <a:lnTo>
                  <a:pt x="6932" y="35615"/>
                </a:lnTo>
                <a:lnTo>
                  <a:pt x="8127" y="36093"/>
                </a:lnTo>
                <a:lnTo>
                  <a:pt x="9322" y="36511"/>
                </a:lnTo>
                <a:lnTo>
                  <a:pt x="10517" y="36869"/>
                </a:lnTo>
                <a:lnTo>
                  <a:pt x="11713" y="37168"/>
                </a:lnTo>
                <a:lnTo>
                  <a:pt x="12908" y="37467"/>
                </a:lnTo>
                <a:lnTo>
                  <a:pt x="14163" y="37706"/>
                </a:lnTo>
                <a:lnTo>
                  <a:pt x="15358" y="37885"/>
                </a:lnTo>
                <a:lnTo>
                  <a:pt x="16613" y="38005"/>
                </a:lnTo>
                <a:lnTo>
                  <a:pt x="17867" y="38124"/>
                </a:lnTo>
                <a:lnTo>
                  <a:pt x="20377" y="38244"/>
                </a:lnTo>
                <a:lnTo>
                  <a:pt x="22887" y="38184"/>
                </a:lnTo>
                <a:lnTo>
                  <a:pt x="25397" y="38124"/>
                </a:lnTo>
                <a:lnTo>
                  <a:pt x="27906" y="37945"/>
                </a:lnTo>
                <a:lnTo>
                  <a:pt x="30296" y="37945"/>
                </a:lnTo>
                <a:lnTo>
                  <a:pt x="30954" y="37885"/>
                </a:lnTo>
                <a:lnTo>
                  <a:pt x="31551" y="37826"/>
                </a:lnTo>
                <a:lnTo>
                  <a:pt x="32089" y="37706"/>
                </a:lnTo>
                <a:lnTo>
                  <a:pt x="32627" y="37586"/>
                </a:lnTo>
                <a:lnTo>
                  <a:pt x="32926" y="37467"/>
                </a:lnTo>
                <a:lnTo>
                  <a:pt x="33224" y="37288"/>
                </a:lnTo>
                <a:lnTo>
                  <a:pt x="33344" y="37228"/>
                </a:lnTo>
                <a:lnTo>
                  <a:pt x="33344" y="37049"/>
                </a:lnTo>
                <a:lnTo>
                  <a:pt x="33344" y="36929"/>
                </a:lnTo>
                <a:lnTo>
                  <a:pt x="33224" y="36690"/>
                </a:lnTo>
                <a:lnTo>
                  <a:pt x="33105" y="36571"/>
                </a:lnTo>
                <a:lnTo>
                  <a:pt x="32866" y="36511"/>
                </a:lnTo>
                <a:lnTo>
                  <a:pt x="32567" y="36451"/>
                </a:lnTo>
                <a:lnTo>
                  <a:pt x="32209" y="36511"/>
                </a:lnTo>
                <a:lnTo>
                  <a:pt x="31073" y="36630"/>
                </a:lnTo>
                <a:lnTo>
                  <a:pt x="28564" y="36869"/>
                </a:lnTo>
                <a:lnTo>
                  <a:pt x="25994" y="37049"/>
                </a:lnTo>
                <a:lnTo>
                  <a:pt x="23484" y="37168"/>
                </a:lnTo>
                <a:lnTo>
                  <a:pt x="20915" y="37168"/>
                </a:lnTo>
                <a:lnTo>
                  <a:pt x="19481" y="37108"/>
                </a:lnTo>
                <a:lnTo>
                  <a:pt x="18106" y="37049"/>
                </a:lnTo>
                <a:lnTo>
                  <a:pt x="16672" y="36929"/>
                </a:lnTo>
                <a:lnTo>
                  <a:pt x="15238" y="36750"/>
                </a:lnTo>
                <a:lnTo>
                  <a:pt x="13864" y="36571"/>
                </a:lnTo>
                <a:lnTo>
                  <a:pt x="12489" y="36272"/>
                </a:lnTo>
                <a:lnTo>
                  <a:pt x="11115" y="35913"/>
                </a:lnTo>
                <a:lnTo>
                  <a:pt x="9741" y="35555"/>
                </a:lnTo>
                <a:lnTo>
                  <a:pt x="8486" y="35077"/>
                </a:lnTo>
                <a:lnTo>
                  <a:pt x="7291" y="34599"/>
                </a:lnTo>
                <a:lnTo>
                  <a:pt x="6096" y="34061"/>
                </a:lnTo>
                <a:lnTo>
                  <a:pt x="4900" y="33404"/>
                </a:lnTo>
                <a:lnTo>
                  <a:pt x="3646" y="32567"/>
                </a:lnTo>
                <a:lnTo>
                  <a:pt x="2451" y="31730"/>
                </a:lnTo>
                <a:lnTo>
                  <a:pt x="1913" y="31312"/>
                </a:lnTo>
                <a:lnTo>
                  <a:pt x="1674" y="31133"/>
                </a:lnTo>
                <a:lnTo>
                  <a:pt x="1494" y="30954"/>
                </a:lnTo>
                <a:lnTo>
                  <a:pt x="1255" y="30476"/>
                </a:lnTo>
                <a:lnTo>
                  <a:pt x="1255" y="30296"/>
                </a:lnTo>
                <a:lnTo>
                  <a:pt x="1315" y="30177"/>
                </a:lnTo>
                <a:lnTo>
                  <a:pt x="1554" y="29818"/>
                </a:lnTo>
                <a:lnTo>
                  <a:pt x="1972" y="29281"/>
                </a:lnTo>
                <a:lnTo>
                  <a:pt x="2749" y="29878"/>
                </a:lnTo>
                <a:lnTo>
                  <a:pt x="3586" y="30416"/>
                </a:lnTo>
                <a:lnTo>
                  <a:pt x="4422" y="30954"/>
                </a:lnTo>
                <a:lnTo>
                  <a:pt x="5259" y="31372"/>
                </a:lnTo>
                <a:lnTo>
                  <a:pt x="6155" y="31790"/>
                </a:lnTo>
                <a:lnTo>
                  <a:pt x="7052" y="32149"/>
                </a:lnTo>
                <a:lnTo>
                  <a:pt x="8008" y="32448"/>
                </a:lnTo>
                <a:lnTo>
                  <a:pt x="8904" y="32746"/>
                </a:lnTo>
                <a:lnTo>
                  <a:pt x="10816" y="33224"/>
                </a:lnTo>
                <a:lnTo>
                  <a:pt x="12788" y="33643"/>
                </a:lnTo>
                <a:lnTo>
                  <a:pt x="14700" y="33941"/>
                </a:lnTo>
                <a:lnTo>
                  <a:pt x="16672" y="34121"/>
                </a:lnTo>
                <a:lnTo>
                  <a:pt x="20676" y="34599"/>
                </a:lnTo>
                <a:lnTo>
                  <a:pt x="22887" y="34838"/>
                </a:lnTo>
                <a:lnTo>
                  <a:pt x="25098" y="34957"/>
                </a:lnTo>
                <a:lnTo>
                  <a:pt x="27249" y="34957"/>
                </a:lnTo>
                <a:lnTo>
                  <a:pt x="28325" y="34838"/>
                </a:lnTo>
                <a:lnTo>
                  <a:pt x="29400" y="34718"/>
                </a:lnTo>
                <a:lnTo>
                  <a:pt x="30416" y="34479"/>
                </a:lnTo>
                <a:lnTo>
                  <a:pt x="31372" y="34240"/>
                </a:lnTo>
                <a:lnTo>
                  <a:pt x="32328" y="33882"/>
                </a:lnTo>
                <a:lnTo>
                  <a:pt x="33224" y="33404"/>
                </a:lnTo>
                <a:lnTo>
                  <a:pt x="33284" y="34300"/>
                </a:lnTo>
                <a:lnTo>
                  <a:pt x="33344" y="35435"/>
                </a:lnTo>
                <a:lnTo>
                  <a:pt x="33404" y="36033"/>
                </a:lnTo>
                <a:lnTo>
                  <a:pt x="33523" y="36571"/>
                </a:lnTo>
                <a:lnTo>
                  <a:pt x="33643" y="37049"/>
                </a:lnTo>
                <a:lnTo>
                  <a:pt x="33762" y="37347"/>
                </a:lnTo>
                <a:lnTo>
                  <a:pt x="34061" y="37586"/>
                </a:lnTo>
                <a:lnTo>
                  <a:pt x="34240" y="37646"/>
                </a:lnTo>
                <a:lnTo>
                  <a:pt x="34420" y="37706"/>
                </a:lnTo>
                <a:lnTo>
                  <a:pt x="34599" y="37706"/>
                </a:lnTo>
                <a:lnTo>
                  <a:pt x="34718" y="37646"/>
                </a:lnTo>
                <a:lnTo>
                  <a:pt x="34778" y="37467"/>
                </a:lnTo>
                <a:lnTo>
                  <a:pt x="34778" y="37228"/>
                </a:lnTo>
                <a:lnTo>
                  <a:pt x="34001" y="31730"/>
                </a:lnTo>
                <a:lnTo>
                  <a:pt x="33822" y="30535"/>
                </a:lnTo>
                <a:lnTo>
                  <a:pt x="33762" y="30296"/>
                </a:lnTo>
                <a:lnTo>
                  <a:pt x="33822" y="30117"/>
                </a:lnTo>
                <a:lnTo>
                  <a:pt x="33882" y="29998"/>
                </a:lnTo>
                <a:lnTo>
                  <a:pt x="34121" y="29878"/>
                </a:lnTo>
                <a:lnTo>
                  <a:pt x="34181" y="29579"/>
                </a:lnTo>
                <a:lnTo>
                  <a:pt x="34181" y="29101"/>
                </a:lnTo>
                <a:lnTo>
                  <a:pt x="34121" y="28922"/>
                </a:lnTo>
                <a:lnTo>
                  <a:pt x="34061" y="28802"/>
                </a:lnTo>
                <a:lnTo>
                  <a:pt x="34001" y="28743"/>
                </a:lnTo>
                <a:lnTo>
                  <a:pt x="33882" y="28743"/>
                </a:lnTo>
                <a:lnTo>
                  <a:pt x="33643" y="28922"/>
                </a:lnTo>
                <a:lnTo>
                  <a:pt x="33284" y="26831"/>
                </a:lnTo>
                <a:lnTo>
                  <a:pt x="32866" y="24799"/>
                </a:lnTo>
                <a:lnTo>
                  <a:pt x="32448" y="22767"/>
                </a:lnTo>
                <a:lnTo>
                  <a:pt x="31910" y="20795"/>
                </a:lnTo>
                <a:lnTo>
                  <a:pt x="31312" y="18823"/>
                </a:lnTo>
                <a:lnTo>
                  <a:pt x="30715" y="16851"/>
                </a:lnTo>
                <a:lnTo>
                  <a:pt x="29998" y="14880"/>
                </a:lnTo>
                <a:lnTo>
                  <a:pt x="29281" y="12908"/>
                </a:lnTo>
                <a:lnTo>
                  <a:pt x="27787" y="9143"/>
                </a:lnTo>
                <a:lnTo>
                  <a:pt x="26353" y="5378"/>
                </a:lnTo>
                <a:lnTo>
                  <a:pt x="25755" y="4243"/>
                </a:lnTo>
                <a:lnTo>
                  <a:pt x="24739" y="2331"/>
                </a:lnTo>
                <a:lnTo>
                  <a:pt x="24142" y="1375"/>
                </a:lnTo>
                <a:lnTo>
                  <a:pt x="23604" y="538"/>
                </a:lnTo>
                <a:lnTo>
                  <a:pt x="23365" y="299"/>
                </a:lnTo>
                <a:lnTo>
                  <a:pt x="23126" y="60"/>
                </a:lnTo>
                <a:lnTo>
                  <a:pt x="23006"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8"/>
          <p:cNvSpPr/>
          <p:nvPr/>
        </p:nvSpPr>
        <p:spPr>
          <a:xfrm rot="5503490">
            <a:off x="6926605" y="4268854"/>
            <a:ext cx="979970" cy="879830"/>
          </a:xfrm>
          <a:custGeom>
            <a:avLst/>
            <a:gdLst/>
            <a:ahLst/>
            <a:cxnLst/>
            <a:rect l="l" t="t" r="r" b="b"/>
            <a:pathLst>
              <a:path w="43861" h="39379" extrusionOk="0">
                <a:moveTo>
                  <a:pt x="39917" y="2092"/>
                </a:moveTo>
                <a:lnTo>
                  <a:pt x="40216" y="2331"/>
                </a:lnTo>
                <a:lnTo>
                  <a:pt x="40514" y="2510"/>
                </a:lnTo>
                <a:lnTo>
                  <a:pt x="40873" y="2689"/>
                </a:lnTo>
                <a:lnTo>
                  <a:pt x="41232" y="2809"/>
                </a:lnTo>
                <a:lnTo>
                  <a:pt x="41949" y="2988"/>
                </a:lnTo>
                <a:lnTo>
                  <a:pt x="42725" y="3048"/>
                </a:lnTo>
                <a:lnTo>
                  <a:pt x="42666" y="3586"/>
                </a:lnTo>
                <a:lnTo>
                  <a:pt x="42486" y="4064"/>
                </a:lnTo>
                <a:lnTo>
                  <a:pt x="42188" y="5080"/>
                </a:lnTo>
                <a:lnTo>
                  <a:pt x="41949" y="4960"/>
                </a:lnTo>
                <a:lnTo>
                  <a:pt x="41769" y="4900"/>
                </a:lnTo>
                <a:lnTo>
                  <a:pt x="41650" y="4960"/>
                </a:lnTo>
                <a:lnTo>
                  <a:pt x="41530" y="5080"/>
                </a:lnTo>
                <a:lnTo>
                  <a:pt x="41411" y="5259"/>
                </a:lnTo>
                <a:lnTo>
                  <a:pt x="41351" y="5498"/>
                </a:lnTo>
                <a:lnTo>
                  <a:pt x="41291" y="6036"/>
                </a:lnTo>
                <a:lnTo>
                  <a:pt x="41232" y="6633"/>
                </a:lnTo>
                <a:lnTo>
                  <a:pt x="41232" y="7231"/>
                </a:lnTo>
                <a:lnTo>
                  <a:pt x="41291" y="7888"/>
                </a:lnTo>
                <a:lnTo>
                  <a:pt x="41351" y="10099"/>
                </a:lnTo>
                <a:lnTo>
                  <a:pt x="41411" y="12370"/>
                </a:lnTo>
                <a:lnTo>
                  <a:pt x="41351" y="14760"/>
                </a:lnTo>
                <a:lnTo>
                  <a:pt x="41291" y="15955"/>
                </a:lnTo>
                <a:lnTo>
                  <a:pt x="41172" y="17150"/>
                </a:lnTo>
                <a:lnTo>
                  <a:pt x="41052" y="18345"/>
                </a:lnTo>
                <a:lnTo>
                  <a:pt x="40873" y="19540"/>
                </a:lnTo>
                <a:lnTo>
                  <a:pt x="40634" y="20735"/>
                </a:lnTo>
                <a:lnTo>
                  <a:pt x="40335" y="21871"/>
                </a:lnTo>
                <a:lnTo>
                  <a:pt x="40036" y="22887"/>
                </a:lnTo>
                <a:lnTo>
                  <a:pt x="39738" y="23843"/>
                </a:lnTo>
                <a:lnTo>
                  <a:pt x="39319" y="24739"/>
                </a:lnTo>
                <a:lnTo>
                  <a:pt x="38901" y="25695"/>
                </a:lnTo>
                <a:lnTo>
                  <a:pt x="38423" y="26591"/>
                </a:lnTo>
                <a:lnTo>
                  <a:pt x="37945" y="27488"/>
                </a:lnTo>
                <a:lnTo>
                  <a:pt x="37407" y="28324"/>
                </a:lnTo>
                <a:lnTo>
                  <a:pt x="36810" y="29161"/>
                </a:lnTo>
                <a:lnTo>
                  <a:pt x="36152" y="29938"/>
                </a:lnTo>
                <a:lnTo>
                  <a:pt x="35495" y="30715"/>
                </a:lnTo>
                <a:lnTo>
                  <a:pt x="34838" y="31432"/>
                </a:lnTo>
                <a:lnTo>
                  <a:pt x="34061" y="32149"/>
                </a:lnTo>
                <a:lnTo>
                  <a:pt x="33344" y="32806"/>
                </a:lnTo>
                <a:lnTo>
                  <a:pt x="32507" y="33403"/>
                </a:lnTo>
                <a:lnTo>
                  <a:pt x="31671" y="34001"/>
                </a:lnTo>
                <a:lnTo>
                  <a:pt x="30834" y="34599"/>
                </a:lnTo>
                <a:lnTo>
                  <a:pt x="29878" y="35136"/>
                </a:lnTo>
                <a:lnTo>
                  <a:pt x="28862" y="35674"/>
                </a:lnTo>
                <a:lnTo>
                  <a:pt x="27846" y="36152"/>
                </a:lnTo>
                <a:lnTo>
                  <a:pt x="26830" y="36571"/>
                </a:lnTo>
                <a:lnTo>
                  <a:pt x="25815" y="36929"/>
                </a:lnTo>
                <a:lnTo>
                  <a:pt x="24739" y="37228"/>
                </a:lnTo>
                <a:lnTo>
                  <a:pt x="23663" y="37527"/>
                </a:lnTo>
                <a:lnTo>
                  <a:pt x="22528" y="37706"/>
                </a:lnTo>
                <a:lnTo>
                  <a:pt x="21453" y="37885"/>
                </a:lnTo>
                <a:lnTo>
                  <a:pt x="20317" y="38005"/>
                </a:lnTo>
                <a:lnTo>
                  <a:pt x="19242" y="38064"/>
                </a:lnTo>
                <a:lnTo>
                  <a:pt x="18106" y="38064"/>
                </a:lnTo>
                <a:lnTo>
                  <a:pt x="17031" y="38005"/>
                </a:lnTo>
                <a:lnTo>
                  <a:pt x="15895" y="37945"/>
                </a:lnTo>
                <a:lnTo>
                  <a:pt x="14760" y="37766"/>
                </a:lnTo>
                <a:lnTo>
                  <a:pt x="13684" y="37586"/>
                </a:lnTo>
                <a:lnTo>
                  <a:pt x="12668" y="37347"/>
                </a:lnTo>
                <a:lnTo>
                  <a:pt x="11712" y="37108"/>
                </a:lnTo>
                <a:lnTo>
                  <a:pt x="9740" y="36511"/>
                </a:lnTo>
                <a:lnTo>
                  <a:pt x="7828" y="35794"/>
                </a:lnTo>
                <a:lnTo>
                  <a:pt x="5976" y="34957"/>
                </a:lnTo>
                <a:lnTo>
                  <a:pt x="4542" y="34240"/>
                </a:lnTo>
                <a:lnTo>
                  <a:pt x="3884" y="33822"/>
                </a:lnTo>
                <a:lnTo>
                  <a:pt x="3167" y="33344"/>
                </a:lnTo>
                <a:lnTo>
                  <a:pt x="2570" y="32866"/>
                </a:lnTo>
                <a:lnTo>
                  <a:pt x="2032" y="32268"/>
                </a:lnTo>
                <a:lnTo>
                  <a:pt x="1793" y="31969"/>
                </a:lnTo>
                <a:lnTo>
                  <a:pt x="1614" y="31611"/>
                </a:lnTo>
                <a:lnTo>
                  <a:pt x="1434" y="31252"/>
                </a:lnTo>
                <a:lnTo>
                  <a:pt x="1315" y="30894"/>
                </a:lnTo>
                <a:lnTo>
                  <a:pt x="1554" y="31013"/>
                </a:lnTo>
                <a:lnTo>
                  <a:pt x="1733" y="31073"/>
                </a:lnTo>
                <a:lnTo>
                  <a:pt x="1913" y="31013"/>
                </a:lnTo>
                <a:lnTo>
                  <a:pt x="2032" y="30894"/>
                </a:lnTo>
                <a:lnTo>
                  <a:pt x="2271" y="30535"/>
                </a:lnTo>
                <a:lnTo>
                  <a:pt x="2450" y="30177"/>
                </a:lnTo>
                <a:lnTo>
                  <a:pt x="2869" y="30655"/>
                </a:lnTo>
                <a:lnTo>
                  <a:pt x="3406" y="31133"/>
                </a:lnTo>
                <a:lnTo>
                  <a:pt x="3944" y="31551"/>
                </a:lnTo>
                <a:lnTo>
                  <a:pt x="4542" y="31910"/>
                </a:lnTo>
                <a:lnTo>
                  <a:pt x="5199" y="32268"/>
                </a:lnTo>
                <a:lnTo>
                  <a:pt x="5856" y="32567"/>
                </a:lnTo>
                <a:lnTo>
                  <a:pt x="7231" y="33105"/>
                </a:lnTo>
                <a:lnTo>
                  <a:pt x="8665" y="33583"/>
                </a:lnTo>
                <a:lnTo>
                  <a:pt x="10099" y="33882"/>
                </a:lnTo>
                <a:lnTo>
                  <a:pt x="11533" y="34180"/>
                </a:lnTo>
                <a:lnTo>
                  <a:pt x="12788" y="34360"/>
                </a:lnTo>
                <a:lnTo>
                  <a:pt x="14342" y="34539"/>
                </a:lnTo>
                <a:lnTo>
                  <a:pt x="15836" y="34599"/>
                </a:lnTo>
                <a:lnTo>
                  <a:pt x="17389" y="34599"/>
                </a:lnTo>
                <a:lnTo>
                  <a:pt x="18943" y="34479"/>
                </a:lnTo>
                <a:lnTo>
                  <a:pt x="20437" y="34240"/>
                </a:lnTo>
                <a:lnTo>
                  <a:pt x="21931" y="33941"/>
                </a:lnTo>
                <a:lnTo>
                  <a:pt x="23424" y="33523"/>
                </a:lnTo>
                <a:lnTo>
                  <a:pt x="24859" y="33045"/>
                </a:lnTo>
                <a:lnTo>
                  <a:pt x="26054" y="32567"/>
                </a:lnTo>
                <a:lnTo>
                  <a:pt x="27249" y="32029"/>
                </a:lnTo>
                <a:lnTo>
                  <a:pt x="28324" y="31432"/>
                </a:lnTo>
                <a:lnTo>
                  <a:pt x="29400" y="30774"/>
                </a:lnTo>
                <a:lnTo>
                  <a:pt x="30476" y="30057"/>
                </a:lnTo>
                <a:lnTo>
                  <a:pt x="31491" y="29280"/>
                </a:lnTo>
                <a:lnTo>
                  <a:pt x="32447" y="28444"/>
                </a:lnTo>
                <a:lnTo>
                  <a:pt x="33344" y="27547"/>
                </a:lnTo>
                <a:lnTo>
                  <a:pt x="34240" y="26651"/>
                </a:lnTo>
                <a:lnTo>
                  <a:pt x="35077" y="25695"/>
                </a:lnTo>
                <a:lnTo>
                  <a:pt x="35854" y="24679"/>
                </a:lnTo>
                <a:lnTo>
                  <a:pt x="36571" y="23663"/>
                </a:lnTo>
                <a:lnTo>
                  <a:pt x="37288" y="22588"/>
                </a:lnTo>
                <a:lnTo>
                  <a:pt x="37885" y="21452"/>
                </a:lnTo>
                <a:lnTo>
                  <a:pt x="38483" y="20317"/>
                </a:lnTo>
                <a:lnTo>
                  <a:pt x="38961" y="19122"/>
                </a:lnTo>
                <a:lnTo>
                  <a:pt x="39558" y="17628"/>
                </a:lnTo>
                <a:lnTo>
                  <a:pt x="39977" y="16074"/>
                </a:lnTo>
                <a:lnTo>
                  <a:pt x="40275" y="14581"/>
                </a:lnTo>
                <a:lnTo>
                  <a:pt x="40514" y="13027"/>
                </a:lnTo>
                <a:lnTo>
                  <a:pt x="40634" y="11473"/>
                </a:lnTo>
                <a:lnTo>
                  <a:pt x="40753" y="9920"/>
                </a:lnTo>
                <a:lnTo>
                  <a:pt x="40933" y="6753"/>
                </a:lnTo>
                <a:lnTo>
                  <a:pt x="41172" y="5438"/>
                </a:lnTo>
                <a:lnTo>
                  <a:pt x="41232" y="5080"/>
                </a:lnTo>
                <a:lnTo>
                  <a:pt x="41232" y="4721"/>
                </a:lnTo>
                <a:lnTo>
                  <a:pt x="41172" y="4422"/>
                </a:lnTo>
                <a:lnTo>
                  <a:pt x="41052" y="4243"/>
                </a:lnTo>
                <a:lnTo>
                  <a:pt x="40933" y="4183"/>
                </a:lnTo>
                <a:lnTo>
                  <a:pt x="40753" y="4183"/>
                </a:lnTo>
                <a:lnTo>
                  <a:pt x="40694" y="4303"/>
                </a:lnTo>
                <a:lnTo>
                  <a:pt x="40574" y="4542"/>
                </a:lnTo>
                <a:lnTo>
                  <a:pt x="40455" y="4840"/>
                </a:lnTo>
                <a:lnTo>
                  <a:pt x="40335" y="5558"/>
                </a:lnTo>
                <a:lnTo>
                  <a:pt x="40335" y="5916"/>
                </a:lnTo>
                <a:lnTo>
                  <a:pt x="40275" y="6753"/>
                </a:lnTo>
                <a:lnTo>
                  <a:pt x="40216" y="7589"/>
                </a:lnTo>
                <a:lnTo>
                  <a:pt x="40216" y="9203"/>
                </a:lnTo>
                <a:lnTo>
                  <a:pt x="40216" y="10876"/>
                </a:lnTo>
                <a:lnTo>
                  <a:pt x="40156" y="11653"/>
                </a:lnTo>
                <a:lnTo>
                  <a:pt x="40096" y="12489"/>
                </a:lnTo>
                <a:lnTo>
                  <a:pt x="39857" y="13923"/>
                </a:lnTo>
                <a:lnTo>
                  <a:pt x="39558" y="15357"/>
                </a:lnTo>
                <a:lnTo>
                  <a:pt x="39200" y="16732"/>
                </a:lnTo>
                <a:lnTo>
                  <a:pt x="38722" y="18106"/>
                </a:lnTo>
                <a:lnTo>
                  <a:pt x="38124" y="19421"/>
                </a:lnTo>
                <a:lnTo>
                  <a:pt x="37467" y="20735"/>
                </a:lnTo>
                <a:lnTo>
                  <a:pt x="36750" y="21990"/>
                </a:lnTo>
                <a:lnTo>
                  <a:pt x="35973" y="23245"/>
                </a:lnTo>
                <a:lnTo>
                  <a:pt x="35077" y="24440"/>
                </a:lnTo>
                <a:lnTo>
                  <a:pt x="34180" y="25516"/>
                </a:lnTo>
                <a:lnTo>
                  <a:pt x="33165" y="26591"/>
                </a:lnTo>
                <a:lnTo>
                  <a:pt x="32149" y="27607"/>
                </a:lnTo>
                <a:lnTo>
                  <a:pt x="31013" y="28563"/>
                </a:lnTo>
                <a:lnTo>
                  <a:pt x="29878" y="29400"/>
                </a:lnTo>
                <a:lnTo>
                  <a:pt x="28623" y="30177"/>
                </a:lnTo>
                <a:lnTo>
                  <a:pt x="27368" y="30894"/>
                </a:lnTo>
                <a:lnTo>
                  <a:pt x="25874" y="31611"/>
                </a:lnTo>
                <a:lnTo>
                  <a:pt x="24321" y="32268"/>
                </a:lnTo>
                <a:lnTo>
                  <a:pt x="22707" y="32746"/>
                </a:lnTo>
                <a:lnTo>
                  <a:pt x="21094" y="33105"/>
                </a:lnTo>
                <a:lnTo>
                  <a:pt x="19421" y="33403"/>
                </a:lnTo>
                <a:lnTo>
                  <a:pt x="17748" y="33583"/>
                </a:lnTo>
                <a:lnTo>
                  <a:pt x="16075" y="33643"/>
                </a:lnTo>
                <a:lnTo>
                  <a:pt x="14401" y="33583"/>
                </a:lnTo>
                <a:lnTo>
                  <a:pt x="12668" y="33403"/>
                </a:lnTo>
                <a:lnTo>
                  <a:pt x="10995" y="33105"/>
                </a:lnTo>
                <a:lnTo>
                  <a:pt x="9382" y="32686"/>
                </a:lnTo>
                <a:lnTo>
                  <a:pt x="8545" y="32447"/>
                </a:lnTo>
                <a:lnTo>
                  <a:pt x="7769" y="32149"/>
                </a:lnTo>
                <a:lnTo>
                  <a:pt x="6992" y="31850"/>
                </a:lnTo>
                <a:lnTo>
                  <a:pt x="6215" y="31491"/>
                </a:lnTo>
                <a:lnTo>
                  <a:pt x="4721" y="30774"/>
                </a:lnTo>
                <a:lnTo>
                  <a:pt x="4362" y="30595"/>
                </a:lnTo>
                <a:lnTo>
                  <a:pt x="4004" y="30475"/>
                </a:lnTo>
                <a:lnTo>
                  <a:pt x="3287" y="30296"/>
                </a:lnTo>
                <a:lnTo>
                  <a:pt x="2988" y="30117"/>
                </a:lnTo>
                <a:lnTo>
                  <a:pt x="2809" y="29938"/>
                </a:lnTo>
                <a:lnTo>
                  <a:pt x="2749" y="29818"/>
                </a:lnTo>
                <a:lnTo>
                  <a:pt x="2689" y="29699"/>
                </a:lnTo>
                <a:lnTo>
                  <a:pt x="2689" y="29519"/>
                </a:lnTo>
                <a:lnTo>
                  <a:pt x="2749" y="29400"/>
                </a:lnTo>
                <a:lnTo>
                  <a:pt x="3347" y="29758"/>
                </a:lnTo>
                <a:lnTo>
                  <a:pt x="4004" y="29997"/>
                </a:lnTo>
                <a:lnTo>
                  <a:pt x="4721" y="30177"/>
                </a:lnTo>
                <a:lnTo>
                  <a:pt x="5498" y="30296"/>
                </a:lnTo>
                <a:lnTo>
                  <a:pt x="7051" y="30475"/>
                </a:lnTo>
                <a:lnTo>
                  <a:pt x="8426" y="30535"/>
                </a:lnTo>
                <a:lnTo>
                  <a:pt x="10219" y="30595"/>
                </a:lnTo>
                <a:lnTo>
                  <a:pt x="11951" y="30595"/>
                </a:lnTo>
                <a:lnTo>
                  <a:pt x="13684" y="30416"/>
                </a:lnTo>
                <a:lnTo>
                  <a:pt x="15417" y="30236"/>
                </a:lnTo>
                <a:lnTo>
                  <a:pt x="17090" y="29997"/>
                </a:lnTo>
                <a:lnTo>
                  <a:pt x="18704" y="29639"/>
                </a:lnTo>
                <a:lnTo>
                  <a:pt x="20317" y="29221"/>
                </a:lnTo>
                <a:lnTo>
                  <a:pt x="21931" y="28683"/>
                </a:lnTo>
                <a:lnTo>
                  <a:pt x="23484" y="28085"/>
                </a:lnTo>
                <a:lnTo>
                  <a:pt x="24978" y="27368"/>
                </a:lnTo>
                <a:lnTo>
                  <a:pt x="26472" y="26532"/>
                </a:lnTo>
                <a:lnTo>
                  <a:pt x="27846" y="25576"/>
                </a:lnTo>
                <a:lnTo>
                  <a:pt x="29041" y="24619"/>
                </a:lnTo>
                <a:lnTo>
                  <a:pt x="30177" y="23544"/>
                </a:lnTo>
                <a:lnTo>
                  <a:pt x="31193" y="22468"/>
                </a:lnTo>
                <a:lnTo>
                  <a:pt x="32089" y="21273"/>
                </a:lnTo>
                <a:lnTo>
                  <a:pt x="32985" y="20018"/>
                </a:lnTo>
                <a:lnTo>
                  <a:pt x="33762" y="18704"/>
                </a:lnTo>
                <a:lnTo>
                  <a:pt x="34539" y="17389"/>
                </a:lnTo>
                <a:lnTo>
                  <a:pt x="35256" y="16015"/>
                </a:lnTo>
                <a:lnTo>
                  <a:pt x="36810" y="12728"/>
                </a:lnTo>
                <a:lnTo>
                  <a:pt x="38304" y="9442"/>
                </a:lnTo>
                <a:lnTo>
                  <a:pt x="39797" y="5916"/>
                </a:lnTo>
                <a:lnTo>
                  <a:pt x="39977" y="5438"/>
                </a:lnTo>
                <a:lnTo>
                  <a:pt x="40275" y="4661"/>
                </a:lnTo>
                <a:lnTo>
                  <a:pt x="40335" y="4243"/>
                </a:lnTo>
                <a:lnTo>
                  <a:pt x="40335" y="4004"/>
                </a:lnTo>
                <a:lnTo>
                  <a:pt x="40275" y="3884"/>
                </a:lnTo>
                <a:lnTo>
                  <a:pt x="40156" y="3825"/>
                </a:lnTo>
                <a:lnTo>
                  <a:pt x="40036" y="3825"/>
                </a:lnTo>
                <a:lnTo>
                  <a:pt x="39797" y="3884"/>
                </a:lnTo>
                <a:lnTo>
                  <a:pt x="39917" y="2988"/>
                </a:lnTo>
                <a:lnTo>
                  <a:pt x="39917" y="2092"/>
                </a:lnTo>
                <a:close/>
                <a:moveTo>
                  <a:pt x="40753" y="0"/>
                </a:moveTo>
                <a:lnTo>
                  <a:pt x="40455" y="60"/>
                </a:lnTo>
                <a:lnTo>
                  <a:pt x="40156" y="120"/>
                </a:lnTo>
                <a:lnTo>
                  <a:pt x="39917" y="180"/>
                </a:lnTo>
                <a:lnTo>
                  <a:pt x="39618" y="299"/>
                </a:lnTo>
                <a:lnTo>
                  <a:pt x="39260" y="598"/>
                </a:lnTo>
                <a:lnTo>
                  <a:pt x="39200" y="658"/>
                </a:lnTo>
                <a:lnTo>
                  <a:pt x="39140" y="658"/>
                </a:lnTo>
                <a:lnTo>
                  <a:pt x="39200" y="777"/>
                </a:lnTo>
                <a:lnTo>
                  <a:pt x="39260" y="897"/>
                </a:lnTo>
                <a:lnTo>
                  <a:pt x="39200" y="1076"/>
                </a:lnTo>
                <a:lnTo>
                  <a:pt x="39021" y="2152"/>
                </a:lnTo>
                <a:lnTo>
                  <a:pt x="38841" y="3287"/>
                </a:lnTo>
                <a:lnTo>
                  <a:pt x="38722" y="4482"/>
                </a:lnTo>
                <a:lnTo>
                  <a:pt x="38602" y="5617"/>
                </a:lnTo>
                <a:lnTo>
                  <a:pt x="38423" y="6394"/>
                </a:lnTo>
                <a:lnTo>
                  <a:pt x="38244" y="7171"/>
                </a:lnTo>
                <a:lnTo>
                  <a:pt x="37766" y="8725"/>
                </a:lnTo>
                <a:lnTo>
                  <a:pt x="37168" y="10338"/>
                </a:lnTo>
                <a:lnTo>
                  <a:pt x="36511" y="11892"/>
                </a:lnTo>
                <a:lnTo>
                  <a:pt x="35734" y="13445"/>
                </a:lnTo>
                <a:lnTo>
                  <a:pt x="34957" y="14939"/>
                </a:lnTo>
                <a:lnTo>
                  <a:pt x="33344" y="17807"/>
                </a:lnTo>
                <a:lnTo>
                  <a:pt x="32866" y="18644"/>
                </a:lnTo>
                <a:lnTo>
                  <a:pt x="32328" y="19421"/>
                </a:lnTo>
                <a:lnTo>
                  <a:pt x="31730" y="20198"/>
                </a:lnTo>
                <a:lnTo>
                  <a:pt x="31193" y="20915"/>
                </a:lnTo>
                <a:lnTo>
                  <a:pt x="30595" y="21632"/>
                </a:lnTo>
                <a:lnTo>
                  <a:pt x="29938" y="22289"/>
                </a:lnTo>
                <a:lnTo>
                  <a:pt x="29280" y="22887"/>
                </a:lnTo>
                <a:lnTo>
                  <a:pt x="28623" y="23484"/>
                </a:lnTo>
                <a:lnTo>
                  <a:pt x="27966" y="24022"/>
                </a:lnTo>
                <a:lnTo>
                  <a:pt x="27249" y="24560"/>
                </a:lnTo>
                <a:lnTo>
                  <a:pt x="25815" y="25516"/>
                </a:lnTo>
                <a:lnTo>
                  <a:pt x="24261" y="26352"/>
                </a:lnTo>
                <a:lnTo>
                  <a:pt x="22707" y="27129"/>
                </a:lnTo>
                <a:lnTo>
                  <a:pt x="21094" y="27727"/>
                </a:lnTo>
                <a:lnTo>
                  <a:pt x="19421" y="28265"/>
                </a:lnTo>
                <a:lnTo>
                  <a:pt x="17688" y="28683"/>
                </a:lnTo>
                <a:lnTo>
                  <a:pt x="15895" y="28982"/>
                </a:lnTo>
                <a:lnTo>
                  <a:pt x="14103" y="29221"/>
                </a:lnTo>
                <a:lnTo>
                  <a:pt x="12250" y="29340"/>
                </a:lnTo>
                <a:lnTo>
                  <a:pt x="10398" y="29400"/>
                </a:lnTo>
                <a:lnTo>
                  <a:pt x="5617" y="29400"/>
                </a:lnTo>
                <a:lnTo>
                  <a:pt x="5199" y="29340"/>
                </a:lnTo>
                <a:lnTo>
                  <a:pt x="4721" y="29280"/>
                </a:lnTo>
                <a:lnTo>
                  <a:pt x="4243" y="29161"/>
                </a:lnTo>
                <a:lnTo>
                  <a:pt x="4004" y="29161"/>
                </a:lnTo>
                <a:lnTo>
                  <a:pt x="3884" y="29041"/>
                </a:lnTo>
                <a:lnTo>
                  <a:pt x="3586" y="28802"/>
                </a:lnTo>
                <a:lnTo>
                  <a:pt x="3347" y="28504"/>
                </a:lnTo>
                <a:lnTo>
                  <a:pt x="3167" y="28265"/>
                </a:lnTo>
                <a:lnTo>
                  <a:pt x="2928" y="28026"/>
                </a:lnTo>
                <a:lnTo>
                  <a:pt x="2630" y="27846"/>
                </a:lnTo>
                <a:lnTo>
                  <a:pt x="2211" y="27727"/>
                </a:lnTo>
                <a:lnTo>
                  <a:pt x="1494" y="27607"/>
                </a:lnTo>
                <a:lnTo>
                  <a:pt x="777" y="27547"/>
                </a:lnTo>
                <a:lnTo>
                  <a:pt x="478" y="27547"/>
                </a:lnTo>
                <a:lnTo>
                  <a:pt x="359" y="27607"/>
                </a:lnTo>
                <a:lnTo>
                  <a:pt x="120" y="27846"/>
                </a:lnTo>
                <a:lnTo>
                  <a:pt x="0" y="28145"/>
                </a:lnTo>
                <a:lnTo>
                  <a:pt x="0" y="28504"/>
                </a:lnTo>
                <a:lnTo>
                  <a:pt x="60" y="28862"/>
                </a:lnTo>
                <a:lnTo>
                  <a:pt x="239" y="29639"/>
                </a:lnTo>
                <a:lnTo>
                  <a:pt x="419" y="30236"/>
                </a:lnTo>
                <a:lnTo>
                  <a:pt x="1016" y="31671"/>
                </a:lnTo>
                <a:lnTo>
                  <a:pt x="1315" y="32328"/>
                </a:lnTo>
                <a:lnTo>
                  <a:pt x="1614" y="32866"/>
                </a:lnTo>
                <a:lnTo>
                  <a:pt x="2032" y="33403"/>
                </a:lnTo>
                <a:lnTo>
                  <a:pt x="2510" y="33941"/>
                </a:lnTo>
                <a:lnTo>
                  <a:pt x="3108" y="34479"/>
                </a:lnTo>
                <a:lnTo>
                  <a:pt x="3765" y="34957"/>
                </a:lnTo>
                <a:lnTo>
                  <a:pt x="4602" y="35495"/>
                </a:lnTo>
                <a:lnTo>
                  <a:pt x="5498" y="36033"/>
                </a:lnTo>
                <a:lnTo>
                  <a:pt x="6334" y="36511"/>
                </a:lnTo>
                <a:lnTo>
                  <a:pt x="7231" y="36929"/>
                </a:lnTo>
                <a:lnTo>
                  <a:pt x="8187" y="37347"/>
                </a:lnTo>
                <a:lnTo>
                  <a:pt x="9083" y="37706"/>
                </a:lnTo>
                <a:lnTo>
                  <a:pt x="10039" y="38064"/>
                </a:lnTo>
                <a:lnTo>
                  <a:pt x="10995" y="38363"/>
                </a:lnTo>
                <a:lnTo>
                  <a:pt x="12728" y="38781"/>
                </a:lnTo>
                <a:lnTo>
                  <a:pt x="14401" y="39080"/>
                </a:lnTo>
                <a:lnTo>
                  <a:pt x="16134" y="39319"/>
                </a:lnTo>
                <a:lnTo>
                  <a:pt x="17867" y="39379"/>
                </a:lnTo>
                <a:lnTo>
                  <a:pt x="19600" y="39379"/>
                </a:lnTo>
                <a:lnTo>
                  <a:pt x="21273" y="39200"/>
                </a:lnTo>
                <a:lnTo>
                  <a:pt x="23006" y="38961"/>
                </a:lnTo>
                <a:lnTo>
                  <a:pt x="24620" y="38542"/>
                </a:lnTo>
                <a:lnTo>
                  <a:pt x="26293" y="38064"/>
                </a:lnTo>
                <a:lnTo>
                  <a:pt x="27846" y="37467"/>
                </a:lnTo>
                <a:lnTo>
                  <a:pt x="29400" y="36750"/>
                </a:lnTo>
                <a:lnTo>
                  <a:pt x="30894" y="35913"/>
                </a:lnTo>
                <a:lnTo>
                  <a:pt x="32388" y="35017"/>
                </a:lnTo>
                <a:lnTo>
                  <a:pt x="33762" y="33941"/>
                </a:lnTo>
                <a:lnTo>
                  <a:pt x="35077" y="32806"/>
                </a:lnTo>
                <a:lnTo>
                  <a:pt x="36272" y="31551"/>
                </a:lnTo>
                <a:lnTo>
                  <a:pt x="36929" y="30774"/>
                </a:lnTo>
                <a:lnTo>
                  <a:pt x="37527" y="30057"/>
                </a:lnTo>
                <a:lnTo>
                  <a:pt x="38064" y="29280"/>
                </a:lnTo>
                <a:lnTo>
                  <a:pt x="38602" y="28444"/>
                </a:lnTo>
                <a:lnTo>
                  <a:pt x="39080" y="27667"/>
                </a:lnTo>
                <a:lnTo>
                  <a:pt x="39558" y="26830"/>
                </a:lnTo>
                <a:lnTo>
                  <a:pt x="39977" y="25934"/>
                </a:lnTo>
                <a:lnTo>
                  <a:pt x="40335" y="25098"/>
                </a:lnTo>
                <a:lnTo>
                  <a:pt x="41052" y="23305"/>
                </a:lnTo>
                <a:lnTo>
                  <a:pt x="41590" y="21512"/>
                </a:lnTo>
                <a:lnTo>
                  <a:pt x="42008" y="19600"/>
                </a:lnTo>
                <a:lnTo>
                  <a:pt x="42307" y="17688"/>
                </a:lnTo>
                <a:lnTo>
                  <a:pt x="42546" y="15477"/>
                </a:lnTo>
                <a:lnTo>
                  <a:pt x="42606" y="13266"/>
                </a:lnTo>
                <a:lnTo>
                  <a:pt x="42666" y="11055"/>
                </a:lnTo>
                <a:lnTo>
                  <a:pt x="42606" y="8784"/>
                </a:lnTo>
                <a:lnTo>
                  <a:pt x="42486" y="7709"/>
                </a:lnTo>
                <a:lnTo>
                  <a:pt x="42427" y="7111"/>
                </a:lnTo>
                <a:lnTo>
                  <a:pt x="42486" y="6573"/>
                </a:lnTo>
                <a:lnTo>
                  <a:pt x="43024" y="5558"/>
                </a:lnTo>
                <a:lnTo>
                  <a:pt x="43323" y="4781"/>
                </a:lnTo>
                <a:lnTo>
                  <a:pt x="43681" y="3645"/>
                </a:lnTo>
                <a:lnTo>
                  <a:pt x="43801" y="3108"/>
                </a:lnTo>
                <a:lnTo>
                  <a:pt x="43861" y="2570"/>
                </a:lnTo>
                <a:lnTo>
                  <a:pt x="43801" y="2211"/>
                </a:lnTo>
                <a:lnTo>
                  <a:pt x="43741" y="2032"/>
                </a:lnTo>
                <a:lnTo>
                  <a:pt x="43622" y="1912"/>
                </a:lnTo>
                <a:lnTo>
                  <a:pt x="43502" y="1673"/>
                </a:lnTo>
                <a:lnTo>
                  <a:pt x="43383" y="1434"/>
                </a:lnTo>
                <a:lnTo>
                  <a:pt x="43024" y="956"/>
                </a:lnTo>
                <a:lnTo>
                  <a:pt x="42546" y="598"/>
                </a:lnTo>
                <a:lnTo>
                  <a:pt x="41949" y="299"/>
                </a:lnTo>
                <a:lnTo>
                  <a:pt x="41351" y="120"/>
                </a:lnTo>
                <a:lnTo>
                  <a:pt x="40753"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a:off x="7317562" y="2528710"/>
            <a:ext cx="220297" cy="237680"/>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8"/>
          <p:cNvSpPr/>
          <p:nvPr/>
        </p:nvSpPr>
        <p:spPr>
          <a:xfrm rot="-830047">
            <a:off x="6946689" y="2203902"/>
            <a:ext cx="287064" cy="735692"/>
          </a:xfrm>
          <a:custGeom>
            <a:avLst/>
            <a:gdLst/>
            <a:ahLst/>
            <a:cxnLst/>
            <a:rect l="l" t="t" r="r" b="b"/>
            <a:pathLst>
              <a:path w="12848" h="32927" extrusionOk="0">
                <a:moveTo>
                  <a:pt x="3825" y="1017"/>
                </a:moveTo>
                <a:lnTo>
                  <a:pt x="3944" y="1256"/>
                </a:lnTo>
                <a:lnTo>
                  <a:pt x="4004" y="1495"/>
                </a:lnTo>
                <a:lnTo>
                  <a:pt x="4004" y="2152"/>
                </a:lnTo>
                <a:lnTo>
                  <a:pt x="4004" y="2750"/>
                </a:lnTo>
                <a:lnTo>
                  <a:pt x="4004" y="3347"/>
                </a:lnTo>
                <a:lnTo>
                  <a:pt x="4183" y="4961"/>
                </a:lnTo>
                <a:lnTo>
                  <a:pt x="4362" y="6574"/>
                </a:lnTo>
                <a:lnTo>
                  <a:pt x="4840" y="9681"/>
                </a:lnTo>
                <a:lnTo>
                  <a:pt x="5319" y="12729"/>
                </a:lnTo>
                <a:lnTo>
                  <a:pt x="4123" y="11653"/>
                </a:lnTo>
                <a:lnTo>
                  <a:pt x="2869" y="10578"/>
                </a:lnTo>
                <a:lnTo>
                  <a:pt x="2151" y="10100"/>
                </a:lnTo>
                <a:lnTo>
                  <a:pt x="1733" y="9801"/>
                </a:lnTo>
                <a:lnTo>
                  <a:pt x="1554" y="9622"/>
                </a:lnTo>
                <a:lnTo>
                  <a:pt x="1494" y="9502"/>
                </a:lnTo>
                <a:lnTo>
                  <a:pt x="1434" y="9323"/>
                </a:lnTo>
                <a:lnTo>
                  <a:pt x="1494" y="9084"/>
                </a:lnTo>
                <a:lnTo>
                  <a:pt x="1614" y="8606"/>
                </a:lnTo>
                <a:lnTo>
                  <a:pt x="1853" y="7709"/>
                </a:lnTo>
                <a:lnTo>
                  <a:pt x="2271" y="5976"/>
                </a:lnTo>
                <a:lnTo>
                  <a:pt x="2749" y="4303"/>
                </a:lnTo>
                <a:lnTo>
                  <a:pt x="3825" y="1017"/>
                </a:lnTo>
                <a:close/>
                <a:moveTo>
                  <a:pt x="4542" y="1973"/>
                </a:moveTo>
                <a:lnTo>
                  <a:pt x="5079" y="2690"/>
                </a:lnTo>
                <a:lnTo>
                  <a:pt x="5617" y="3467"/>
                </a:lnTo>
                <a:lnTo>
                  <a:pt x="6693" y="5020"/>
                </a:lnTo>
                <a:lnTo>
                  <a:pt x="7589" y="6574"/>
                </a:lnTo>
                <a:lnTo>
                  <a:pt x="8486" y="8247"/>
                </a:lnTo>
                <a:lnTo>
                  <a:pt x="9203" y="9920"/>
                </a:lnTo>
                <a:lnTo>
                  <a:pt x="9621" y="10757"/>
                </a:lnTo>
                <a:lnTo>
                  <a:pt x="9800" y="11175"/>
                </a:lnTo>
                <a:lnTo>
                  <a:pt x="9860" y="11534"/>
                </a:lnTo>
                <a:lnTo>
                  <a:pt x="9800" y="11952"/>
                </a:lnTo>
                <a:lnTo>
                  <a:pt x="9621" y="12251"/>
                </a:lnTo>
                <a:lnTo>
                  <a:pt x="9083" y="12968"/>
                </a:lnTo>
                <a:lnTo>
                  <a:pt x="7888" y="14581"/>
                </a:lnTo>
                <a:lnTo>
                  <a:pt x="6633" y="16254"/>
                </a:lnTo>
                <a:lnTo>
                  <a:pt x="6334" y="14521"/>
                </a:lnTo>
                <a:lnTo>
                  <a:pt x="6095" y="12789"/>
                </a:lnTo>
                <a:lnTo>
                  <a:pt x="5617" y="9203"/>
                </a:lnTo>
                <a:lnTo>
                  <a:pt x="5139" y="5558"/>
                </a:lnTo>
                <a:lnTo>
                  <a:pt x="4840" y="3766"/>
                </a:lnTo>
                <a:lnTo>
                  <a:pt x="4542" y="1973"/>
                </a:lnTo>
                <a:close/>
                <a:moveTo>
                  <a:pt x="1375" y="9980"/>
                </a:moveTo>
                <a:lnTo>
                  <a:pt x="2630" y="11354"/>
                </a:lnTo>
                <a:lnTo>
                  <a:pt x="3944" y="12609"/>
                </a:lnTo>
                <a:lnTo>
                  <a:pt x="4601" y="13267"/>
                </a:lnTo>
                <a:lnTo>
                  <a:pt x="5139" y="13864"/>
                </a:lnTo>
                <a:lnTo>
                  <a:pt x="5319" y="14163"/>
                </a:lnTo>
                <a:lnTo>
                  <a:pt x="5498" y="14521"/>
                </a:lnTo>
                <a:lnTo>
                  <a:pt x="5677" y="14940"/>
                </a:lnTo>
                <a:lnTo>
                  <a:pt x="5737" y="15418"/>
                </a:lnTo>
                <a:lnTo>
                  <a:pt x="6394" y="18884"/>
                </a:lnTo>
                <a:lnTo>
                  <a:pt x="7111" y="22290"/>
                </a:lnTo>
                <a:lnTo>
                  <a:pt x="3406" y="20198"/>
                </a:lnTo>
                <a:lnTo>
                  <a:pt x="2570" y="19780"/>
                </a:lnTo>
                <a:lnTo>
                  <a:pt x="2151" y="19541"/>
                </a:lnTo>
                <a:lnTo>
                  <a:pt x="1793" y="19302"/>
                </a:lnTo>
                <a:lnTo>
                  <a:pt x="1375" y="19003"/>
                </a:lnTo>
                <a:lnTo>
                  <a:pt x="1195" y="18824"/>
                </a:lnTo>
                <a:lnTo>
                  <a:pt x="1136" y="18704"/>
                </a:lnTo>
                <a:lnTo>
                  <a:pt x="1016" y="18346"/>
                </a:lnTo>
                <a:lnTo>
                  <a:pt x="956" y="17689"/>
                </a:lnTo>
                <a:lnTo>
                  <a:pt x="897" y="16732"/>
                </a:lnTo>
                <a:lnTo>
                  <a:pt x="837" y="15776"/>
                </a:lnTo>
                <a:lnTo>
                  <a:pt x="897" y="13864"/>
                </a:lnTo>
                <a:lnTo>
                  <a:pt x="1076" y="11892"/>
                </a:lnTo>
                <a:lnTo>
                  <a:pt x="1375" y="9980"/>
                </a:lnTo>
                <a:close/>
                <a:moveTo>
                  <a:pt x="10218" y="12669"/>
                </a:moveTo>
                <a:lnTo>
                  <a:pt x="10577" y="13864"/>
                </a:lnTo>
                <a:lnTo>
                  <a:pt x="10936" y="15059"/>
                </a:lnTo>
                <a:lnTo>
                  <a:pt x="11294" y="16613"/>
                </a:lnTo>
                <a:lnTo>
                  <a:pt x="11593" y="18286"/>
                </a:lnTo>
                <a:lnTo>
                  <a:pt x="11712" y="19123"/>
                </a:lnTo>
                <a:lnTo>
                  <a:pt x="11832" y="19959"/>
                </a:lnTo>
                <a:lnTo>
                  <a:pt x="11832" y="20796"/>
                </a:lnTo>
                <a:lnTo>
                  <a:pt x="11772" y="21573"/>
                </a:lnTo>
                <a:lnTo>
                  <a:pt x="11712" y="22110"/>
                </a:lnTo>
                <a:lnTo>
                  <a:pt x="11593" y="22349"/>
                </a:lnTo>
                <a:lnTo>
                  <a:pt x="11473" y="22469"/>
                </a:lnTo>
                <a:lnTo>
                  <a:pt x="11175" y="22827"/>
                </a:lnTo>
                <a:lnTo>
                  <a:pt x="10696" y="23246"/>
                </a:lnTo>
                <a:lnTo>
                  <a:pt x="9621" y="24321"/>
                </a:lnTo>
                <a:lnTo>
                  <a:pt x="9143" y="24859"/>
                </a:lnTo>
                <a:lnTo>
                  <a:pt x="8665" y="25457"/>
                </a:lnTo>
                <a:lnTo>
                  <a:pt x="7828" y="21871"/>
                </a:lnTo>
                <a:lnTo>
                  <a:pt x="7051" y="18286"/>
                </a:lnTo>
                <a:lnTo>
                  <a:pt x="6872" y="17449"/>
                </a:lnTo>
                <a:lnTo>
                  <a:pt x="6812" y="17210"/>
                </a:lnTo>
                <a:lnTo>
                  <a:pt x="6812" y="16912"/>
                </a:lnTo>
                <a:lnTo>
                  <a:pt x="6872" y="16673"/>
                </a:lnTo>
                <a:lnTo>
                  <a:pt x="6992" y="16434"/>
                </a:lnTo>
                <a:lnTo>
                  <a:pt x="7231" y="16135"/>
                </a:lnTo>
                <a:lnTo>
                  <a:pt x="7470" y="15836"/>
                </a:lnTo>
                <a:lnTo>
                  <a:pt x="8904" y="14282"/>
                </a:lnTo>
                <a:lnTo>
                  <a:pt x="10218" y="12669"/>
                </a:lnTo>
                <a:close/>
                <a:moveTo>
                  <a:pt x="1375" y="19959"/>
                </a:moveTo>
                <a:lnTo>
                  <a:pt x="1972" y="20437"/>
                </a:lnTo>
                <a:lnTo>
                  <a:pt x="2689" y="20915"/>
                </a:lnTo>
                <a:lnTo>
                  <a:pt x="4064" y="21692"/>
                </a:lnTo>
                <a:lnTo>
                  <a:pt x="5498" y="22469"/>
                </a:lnTo>
                <a:lnTo>
                  <a:pt x="6215" y="22887"/>
                </a:lnTo>
                <a:lnTo>
                  <a:pt x="6812" y="23365"/>
                </a:lnTo>
                <a:lnTo>
                  <a:pt x="7111" y="23604"/>
                </a:lnTo>
                <a:lnTo>
                  <a:pt x="7290" y="23903"/>
                </a:lnTo>
                <a:lnTo>
                  <a:pt x="7529" y="24202"/>
                </a:lnTo>
                <a:lnTo>
                  <a:pt x="7709" y="24620"/>
                </a:lnTo>
                <a:lnTo>
                  <a:pt x="8007" y="25516"/>
                </a:lnTo>
                <a:lnTo>
                  <a:pt x="8247" y="26473"/>
                </a:lnTo>
                <a:lnTo>
                  <a:pt x="8665" y="28504"/>
                </a:lnTo>
                <a:lnTo>
                  <a:pt x="8844" y="29401"/>
                </a:lnTo>
                <a:lnTo>
                  <a:pt x="9023" y="30177"/>
                </a:lnTo>
                <a:lnTo>
                  <a:pt x="9023" y="30177"/>
                </a:lnTo>
                <a:lnTo>
                  <a:pt x="6633" y="27847"/>
                </a:lnTo>
                <a:lnTo>
                  <a:pt x="5498" y="26652"/>
                </a:lnTo>
                <a:lnTo>
                  <a:pt x="4362" y="25397"/>
                </a:lnTo>
                <a:lnTo>
                  <a:pt x="3466" y="24142"/>
                </a:lnTo>
                <a:lnTo>
                  <a:pt x="2988" y="23485"/>
                </a:lnTo>
                <a:lnTo>
                  <a:pt x="2570" y="22827"/>
                </a:lnTo>
                <a:lnTo>
                  <a:pt x="2211" y="22110"/>
                </a:lnTo>
                <a:lnTo>
                  <a:pt x="1912" y="21453"/>
                </a:lnTo>
                <a:lnTo>
                  <a:pt x="1614" y="20676"/>
                </a:lnTo>
                <a:lnTo>
                  <a:pt x="1375" y="19959"/>
                </a:lnTo>
                <a:close/>
                <a:moveTo>
                  <a:pt x="11832" y="23485"/>
                </a:moveTo>
                <a:lnTo>
                  <a:pt x="11712" y="25636"/>
                </a:lnTo>
                <a:lnTo>
                  <a:pt x="11473" y="27727"/>
                </a:lnTo>
                <a:lnTo>
                  <a:pt x="11055" y="29759"/>
                </a:lnTo>
                <a:lnTo>
                  <a:pt x="10577" y="31850"/>
                </a:lnTo>
                <a:lnTo>
                  <a:pt x="10278" y="31432"/>
                </a:lnTo>
                <a:lnTo>
                  <a:pt x="9979" y="30835"/>
                </a:lnTo>
                <a:lnTo>
                  <a:pt x="9740" y="30237"/>
                </a:lnTo>
                <a:lnTo>
                  <a:pt x="9501" y="29520"/>
                </a:lnTo>
                <a:lnTo>
                  <a:pt x="9203" y="28086"/>
                </a:lnTo>
                <a:lnTo>
                  <a:pt x="9083" y="27429"/>
                </a:lnTo>
                <a:lnTo>
                  <a:pt x="9023" y="26891"/>
                </a:lnTo>
                <a:lnTo>
                  <a:pt x="9023" y="26293"/>
                </a:lnTo>
                <a:lnTo>
                  <a:pt x="9023" y="26114"/>
                </a:lnTo>
                <a:lnTo>
                  <a:pt x="9083" y="25994"/>
                </a:lnTo>
                <a:lnTo>
                  <a:pt x="9382" y="25755"/>
                </a:lnTo>
                <a:lnTo>
                  <a:pt x="9920" y="25337"/>
                </a:lnTo>
                <a:lnTo>
                  <a:pt x="10876" y="24441"/>
                </a:lnTo>
                <a:lnTo>
                  <a:pt x="11832" y="23485"/>
                </a:lnTo>
                <a:close/>
                <a:moveTo>
                  <a:pt x="3526" y="1"/>
                </a:moveTo>
                <a:lnTo>
                  <a:pt x="3586" y="61"/>
                </a:lnTo>
                <a:lnTo>
                  <a:pt x="3586" y="120"/>
                </a:lnTo>
                <a:lnTo>
                  <a:pt x="3586" y="479"/>
                </a:lnTo>
                <a:lnTo>
                  <a:pt x="3466" y="897"/>
                </a:lnTo>
                <a:lnTo>
                  <a:pt x="3287" y="1375"/>
                </a:lnTo>
                <a:lnTo>
                  <a:pt x="2809" y="2391"/>
                </a:lnTo>
                <a:lnTo>
                  <a:pt x="2570" y="2989"/>
                </a:lnTo>
                <a:lnTo>
                  <a:pt x="1853" y="4841"/>
                </a:lnTo>
                <a:lnTo>
                  <a:pt x="1315" y="6813"/>
                </a:lnTo>
                <a:lnTo>
                  <a:pt x="956" y="8247"/>
                </a:lnTo>
                <a:lnTo>
                  <a:pt x="658" y="9681"/>
                </a:lnTo>
                <a:lnTo>
                  <a:pt x="419" y="11115"/>
                </a:lnTo>
                <a:lnTo>
                  <a:pt x="239" y="12609"/>
                </a:lnTo>
                <a:lnTo>
                  <a:pt x="60" y="14521"/>
                </a:lnTo>
                <a:lnTo>
                  <a:pt x="0" y="15478"/>
                </a:lnTo>
                <a:lnTo>
                  <a:pt x="60" y="16434"/>
                </a:lnTo>
                <a:lnTo>
                  <a:pt x="120" y="17330"/>
                </a:lnTo>
                <a:lnTo>
                  <a:pt x="180" y="18226"/>
                </a:lnTo>
                <a:lnTo>
                  <a:pt x="359" y="19063"/>
                </a:lnTo>
                <a:lnTo>
                  <a:pt x="538" y="19899"/>
                </a:lnTo>
                <a:lnTo>
                  <a:pt x="777" y="20736"/>
                </a:lnTo>
                <a:lnTo>
                  <a:pt x="1076" y="21573"/>
                </a:lnTo>
                <a:lnTo>
                  <a:pt x="1375" y="22409"/>
                </a:lnTo>
                <a:lnTo>
                  <a:pt x="1793" y="23246"/>
                </a:lnTo>
                <a:lnTo>
                  <a:pt x="2211" y="24023"/>
                </a:lnTo>
                <a:lnTo>
                  <a:pt x="2689" y="24799"/>
                </a:lnTo>
                <a:lnTo>
                  <a:pt x="3227" y="25636"/>
                </a:lnTo>
                <a:lnTo>
                  <a:pt x="3825" y="26413"/>
                </a:lnTo>
                <a:lnTo>
                  <a:pt x="5020" y="27847"/>
                </a:lnTo>
                <a:lnTo>
                  <a:pt x="6215" y="29221"/>
                </a:lnTo>
                <a:lnTo>
                  <a:pt x="7529" y="30596"/>
                </a:lnTo>
                <a:lnTo>
                  <a:pt x="8187" y="31193"/>
                </a:lnTo>
                <a:lnTo>
                  <a:pt x="8904" y="31850"/>
                </a:lnTo>
                <a:lnTo>
                  <a:pt x="9083" y="32030"/>
                </a:lnTo>
                <a:lnTo>
                  <a:pt x="9382" y="32329"/>
                </a:lnTo>
                <a:lnTo>
                  <a:pt x="9621" y="32627"/>
                </a:lnTo>
                <a:lnTo>
                  <a:pt x="9800" y="32807"/>
                </a:lnTo>
                <a:lnTo>
                  <a:pt x="10099" y="32926"/>
                </a:lnTo>
                <a:lnTo>
                  <a:pt x="10159" y="32926"/>
                </a:lnTo>
                <a:lnTo>
                  <a:pt x="10278" y="32807"/>
                </a:lnTo>
                <a:lnTo>
                  <a:pt x="10577" y="32687"/>
                </a:lnTo>
                <a:lnTo>
                  <a:pt x="10876" y="32627"/>
                </a:lnTo>
                <a:lnTo>
                  <a:pt x="11115" y="32508"/>
                </a:lnTo>
                <a:lnTo>
                  <a:pt x="11294" y="32329"/>
                </a:lnTo>
                <a:lnTo>
                  <a:pt x="11414" y="32149"/>
                </a:lnTo>
                <a:lnTo>
                  <a:pt x="11593" y="31671"/>
                </a:lnTo>
                <a:lnTo>
                  <a:pt x="11772" y="30954"/>
                </a:lnTo>
                <a:lnTo>
                  <a:pt x="12190" y="28982"/>
                </a:lnTo>
                <a:lnTo>
                  <a:pt x="12549" y="26951"/>
                </a:lnTo>
                <a:lnTo>
                  <a:pt x="12728" y="24919"/>
                </a:lnTo>
                <a:lnTo>
                  <a:pt x="12848" y="22887"/>
                </a:lnTo>
                <a:lnTo>
                  <a:pt x="12788" y="20856"/>
                </a:lnTo>
                <a:lnTo>
                  <a:pt x="12609" y="18824"/>
                </a:lnTo>
                <a:lnTo>
                  <a:pt x="12310" y="16792"/>
                </a:lnTo>
                <a:lnTo>
                  <a:pt x="11892" y="14820"/>
                </a:lnTo>
                <a:lnTo>
                  <a:pt x="11354" y="12669"/>
                </a:lnTo>
                <a:lnTo>
                  <a:pt x="10995" y="11593"/>
                </a:lnTo>
                <a:lnTo>
                  <a:pt x="10637" y="10578"/>
                </a:lnTo>
                <a:lnTo>
                  <a:pt x="10218" y="9562"/>
                </a:lnTo>
                <a:lnTo>
                  <a:pt x="9800" y="8546"/>
                </a:lnTo>
                <a:lnTo>
                  <a:pt x="9322" y="7530"/>
                </a:lnTo>
                <a:lnTo>
                  <a:pt x="8784" y="6514"/>
                </a:lnTo>
                <a:lnTo>
                  <a:pt x="7828" y="4781"/>
                </a:lnTo>
                <a:lnTo>
                  <a:pt x="7231" y="3766"/>
                </a:lnTo>
                <a:lnTo>
                  <a:pt x="6633" y="2809"/>
                </a:lnTo>
                <a:lnTo>
                  <a:pt x="5916" y="1853"/>
                </a:lnTo>
                <a:lnTo>
                  <a:pt x="5139" y="1077"/>
                </a:lnTo>
                <a:lnTo>
                  <a:pt x="4781" y="718"/>
                </a:lnTo>
                <a:lnTo>
                  <a:pt x="4362" y="419"/>
                </a:lnTo>
                <a:lnTo>
                  <a:pt x="3944" y="180"/>
                </a:lnTo>
                <a:lnTo>
                  <a:pt x="352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8"/>
          <p:cNvSpPr/>
          <p:nvPr/>
        </p:nvSpPr>
        <p:spPr>
          <a:xfrm>
            <a:off x="6947912" y="-65921"/>
            <a:ext cx="457954" cy="349817"/>
          </a:xfrm>
          <a:custGeom>
            <a:avLst/>
            <a:gdLst/>
            <a:ahLst/>
            <a:cxnLst/>
            <a:rect l="l" t="t" r="r" b="b"/>
            <a:pathLst>
              <a:path w="20497" h="15657" extrusionOk="0">
                <a:moveTo>
                  <a:pt x="5199" y="1793"/>
                </a:moveTo>
                <a:lnTo>
                  <a:pt x="3944" y="1853"/>
                </a:lnTo>
                <a:lnTo>
                  <a:pt x="3347" y="1912"/>
                </a:lnTo>
                <a:lnTo>
                  <a:pt x="2809" y="2032"/>
                </a:lnTo>
                <a:lnTo>
                  <a:pt x="2451" y="2152"/>
                </a:lnTo>
                <a:lnTo>
                  <a:pt x="2331" y="2271"/>
                </a:lnTo>
                <a:lnTo>
                  <a:pt x="2271" y="2391"/>
                </a:lnTo>
                <a:lnTo>
                  <a:pt x="2331" y="2510"/>
                </a:lnTo>
                <a:lnTo>
                  <a:pt x="2510" y="2630"/>
                </a:lnTo>
                <a:lnTo>
                  <a:pt x="2690" y="2689"/>
                </a:lnTo>
                <a:lnTo>
                  <a:pt x="2929" y="2749"/>
                </a:lnTo>
                <a:lnTo>
                  <a:pt x="3586" y="2689"/>
                </a:lnTo>
                <a:lnTo>
                  <a:pt x="4303" y="2570"/>
                </a:lnTo>
                <a:lnTo>
                  <a:pt x="5020" y="2391"/>
                </a:lnTo>
                <a:lnTo>
                  <a:pt x="5558" y="2152"/>
                </a:lnTo>
                <a:lnTo>
                  <a:pt x="5916" y="1972"/>
                </a:lnTo>
                <a:lnTo>
                  <a:pt x="5916" y="1912"/>
                </a:lnTo>
                <a:lnTo>
                  <a:pt x="5916" y="1853"/>
                </a:lnTo>
                <a:lnTo>
                  <a:pt x="5618" y="1793"/>
                </a:lnTo>
                <a:close/>
                <a:moveTo>
                  <a:pt x="5618" y="777"/>
                </a:moveTo>
                <a:lnTo>
                  <a:pt x="6275" y="837"/>
                </a:lnTo>
                <a:lnTo>
                  <a:pt x="6872" y="1076"/>
                </a:lnTo>
                <a:lnTo>
                  <a:pt x="7111" y="1195"/>
                </a:lnTo>
                <a:lnTo>
                  <a:pt x="7350" y="1375"/>
                </a:lnTo>
                <a:lnTo>
                  <a:pt x="7590" y="1554"/>
                </a:lnTo>
                <a:lnTo>
                  <a:pt x="7769" y="1793"/>
                </a:lnTo>
                <a:lnTo>
                  <a:pt x="7888" y="2032"/>
                </a:lnTo>
                <a:lnTo>
                  <a:pt x="8008" y="2331"/>
                </a:lnTo>
                <a:lnTo>
                  <a:pt x="8127" y="2630"/>
                </a:lnTo>
                <a:lnTo>
                  <a:pt x="8127" y="2988"/>
                </a:lnTo>
                <a:lnTo>
                  <a:pt x="8127" y="3347"/>
                </a:lnTo>
                <a:lnTo>
                  <a:pt x="8068" y="3705"/>
                </a:lnTo>
                <a:lnTo>
                  <a:pt x="8008" y="4004"/>
                </a:lnTo>
                <a:lnTo>
                  <a:pt x="7888" y="4303"/>
                </a:lnTo>
                <a:lnTo>
                  <a:pt x="7590" y="4900"/>
                </a:lnTo>
                <a:lnTo>
                  <a:pt x="7171" y="5378"/>
                </a:lnTo>
                <a:lnTo>
                  <a:pt x="6633" y="5737"/>
                </a:lnTo>
                <a:lnTo>
                  <a:pt x="6096" y="6095"/>
                </a:lnTo>
                <a:lnTo>
                  <a:pt x="5438" y="6334"/>
                </a:lnTo>
                <a:lnTo>
                  <a:pt x="4841" y="6514"/>
                </a:lnTo>
                <a:lnTo>
                  <a:pt x="4183" y="6573"/>
                </a:lnTo>
                <a:lnTo>
                  <a:pt x="3526" y="6514"/>
                </a:lnTo>
                <a:lnTo>
                  <a:pt x="2869" y="6394"/>
                </a:lnTo>
                <a:lnTo>
                  <a:pt x="2331" y="6215"/>
                </a:lnTo>
                <a:lnTo>
                  <a:pt x="1853" y="5856"/>
                </a:lnTo>
                <a:lnTo>
                  <a:pt x="1614" y="5677"/>
                </a:lnTo>
                <a:lnTo>
                  <a:pt x="1435" y="5438"/>
                </a:lnTo>
                <a:lnTo>
                  <a:pt x="1255" y="5199"/>
                </a:lnTo>
                <a:lnTo>
                  <a:pt x="1076" y="4900"/>
                </a:lnTo>
                <a:lnTo>
                  <a:pt x="1016" y="4601"/>
                </a:lnTo>
                <a:lnTo>
                  <a:pt x="897" y="4243"/>
                </a:lnTo>
                <a:lnTo>
                  <a:pt x="897" y="3944"/>
                </a:lnTo>
                <a:lnTo>
                  <a:pt x="897" y="3645"/>
                </a:lnTo>
                <a:lnTo>
                  <a:pt x="957" y="3347"/>
                </a:lnTo>
                <a:lnTo>
                  <a:pt x="1016" y="3048"/>
                </a:lnTo>
                <a:lnTo>
                  <a:pt x="1196" y="2749"/>
                </a:lnTo>
                <a:lnTo>
                  <a:pt x="1375" y="2510"/>
                </a:lnTo>
                <a:lnTo>
                  <a:pt x="1793" y="2032"/>
                </a:lnTo>
                <a:lnTo>
                  <a:pt x="2271" y="1614"/>
                </a:lnTo>
                <a:lnTo>
                  <a:pt x="2929" y="1315"/>
                </a:lnTo>
                <a:lnTo>
                  <a:pt x="3586" y="1016"/>
                </a:lnTo>
                <a:lnTo>
                  <a:pt x="4243" y="837"/>
                </a:lnTo>
                <a:lnTo>
                  <a:pt x="4960" y="777"/>
                </a:lnTo>
                <a:close/>
                <a:moveTo>
                  <a:pt x="4721" y="0"/>
                </a:moveTo>
                <a:lnTo>
                  <a:pt x="4243" y="60"/>
                </a:lnTo>
                <a:lnTo>
                  <a:pt x="3885" y="120"/>
                </a:lnTo>
                <a:lnTo>
                  <a:pt x="3765" y="180"/>
                </a:lnTo>
                <a:lnTo>
                  <a:pt x="3705" y="299"/>
                </a:lnTo>
                <a:lnTo>
                  <a:pt x="3765" y="359"/>
                </a:lnTo>
                <a:lnTo>
                  <a:pt x="3825" y="478"/>
                </a:lnTo>
                <a:lnTo>
                  <a:pt x="3227" y="598"/>
                </a:lnTo>
                <a:lnTo>
                  <a:pt x="2570" y="777"/>
                </a:lnTo>
                <a:lnTo>
                  <a:pt x="2032" y="1016"/>
                </a:lnTo>
                <a:lnTo>
                  <a:pt x="1554" y="1315"/>
                </a:lnTo>
                <a:lnTo>
                  <a:pt x="1076" y="1733"/>
                </a:lnTo>
                <a:lnTo>
                  <a:pt x="718" y="2152"/>
                </a:lnTo>
                <a:lnTo>
                  <a:pt x="419" y="2630"/>
                </a:lnTo>
                <a:lnTo>
                  <a:pt x="180" y="3108"/>
                </a:lnTo>
                <a:lnTo>
                  <a:pt x="60" y="3645"/>
                </a:lnTo>
                <a:lnTo>
                  <a:pt x="1" y="4123"/>
                </a:lnTo>
                <a:lnTo>
                  <a:pt x="60" y="4661"/>
                </a:lnTo>
                <a:lnTo>
                  <a:pt x="180" y="5139"/>
                </a:lnTo>
                <a:lnTo>
                  <a:pt x="479" y="5617"/>
                </a:lnTo>
                <a:lnTo>
                  <a:pt x="837" y="6095"/>
                </a:lnTo>
                <a:lnTo>
                  <a:pt x="1375" y="6454"/>
                </a:lnTo>
                <a:lnTo>
                  <a:pt x="1973" y="6812"/>
                </a:lnTo>
                <a:lnTo>
                  <a:pt x="2570" y="7051"/>
                </a:lnTo>
                <a:lnTo>
                  <a:pt x="3168" y="7171"/>
                </a:lnTo>
                <a:lnTo>
                  <a:pt x="3765" y="7290"/>
                </a:lnTo>
                <a:lnTo>
                  <a:pt x="4901" y="7290"/>
                </a:lnTo>
                <a:lnTo>
                  <a:pt x="5438" y="7171"/>
                </a:lnTo>
                <a:lnTo>
                  <a:pt x="5976" y="6992"/>
                </a:lnTo>
                <a:lnTo>
                  <a:pt x="6514" y="6753"/>
                </a:lnTo>
                <a:lnTo>
                  <a:pt x="6992" y="6514"/>
                </a:lnTo>
                <a:lnTo>
                  <a:pt x="7410" y="6155"/>
                </a:lnTo>
                <a:lnTo>
                  <a:pt x="7829" y="5797"/>
                </a:lnTo>
                <a:lnTo>
                  <a:pt x="8127" y="5319"/>
                </a:lnTo>
                <a:lnTo>
                  <a:pt x="8426" y="4840"/>
                </a:lnTo>
                <a:lnTo>
                  <a:pt x="8605" y="4303"/>
                </a:lnTo>
                <a:lnTo>
                  <a:pt x="8725" y="3645"/>
                </a:lnTo>
                <a:lnTo>
                  <a:pt x="8785" y="3048"/>
                </a:lnTo>
                <a:lnTo>
                  <a:pt x="8785" y="2450"/>
                </a:lnTo>
                <a:lnTo>
                  <a:pt x="8665" y="1912"/>
                </a:lnTo>
                <a:lnTo>
                  <a:pt x="8426" y="1434"/>
                </a:lnTo>
                <a:lnTo>
                  <a:pt x="8127" y="1016"/>
                </a:lnTo>
                <a:lnTo>
                  <a:pt x="7769" y="717"/>
                </a:lnTo>
                <a:lnTo>
                  <a:pt x="7350" y="419"/>
                </a:lnTo>
                <a:lnTo>
                  <a:pt x="6872" y="180"/>
                </a:lnTo>
                <a:lnTo>
                  <a:pt x="6335" y="60"/>
                </a:lnTo>
                <a:lnTo>
                  <a:pt x="5737" y="0"/>
                </a:lnTo>
                <a:close/>
                <a:moveTo>
                  <a:pt x="16553" y="7290"/>
                </a:moveTo>
                <a:lnTo>
                  <a:pt x="16254" y="7410"/>
                </a:lnTo>
                <a:lnTo>
                  <a:pt x="16075" y="7470"/>
                </a:lnTo>
                <a:lnTo>
                  <a:pt x="15895" y="7649"/>
                </a:lnTo>
                <a:lnTo>
                  <a:pt x="15776" y="7768"/>
                </a:lnTo>
                <a:lnTo>
                  <a:pt x="15716" y="7948"/>
                </a:lnTo>
                <a:lnTo>
                  <a:pt x="15716" y="8127"/>
                </a:lnTo>
                <a:lnTo>
                  <a:pt x="15776" y="8366"/>
                </a:lnTo>
                <a:lnTo>
                  <a:pt x="15836" y="8545"/>
                </a:lnTo>
                <a:lnTo>
                  <a:pt x="16015" y="8904"/>
                </a:lnTo>
                <a:lnTo>
                  <a:pt x="16374" y="9203"/>
                </a:lnTo>
                <a:lnTo>
                  <a:pt x="16613" y="9322"/>
                </a:lnTo>
                <a:lnTo>
                  <a:pt x="16792" y="9442"/>
                </a:lnTo>
                <a:lnTo>
                  <a:pt x="17031" y="9442"/>
                </a:lnTo>
                <a:lnTo>
                  <a:pt x="17270" y="9501"/>
                </a:lnTo>
                <a:lnTo>
                  <a:pt x="17628" y="9442"/>
                </a:lnTo>
                <a:lnTo>
                  <a:pt x="17867" y="9322"/>
                </a:lnTo>
                <a:lnTo>
                  <a:pt x="18047" y="9203"/>
                </a:lnTo>
                <a:lnTo>
                  <a:pt x="18166" y="9083"/>
                </a:lnTo>
                <a:lnTo>
                  <a:pt x="18226" y="8904"/>
                </a:lnTo>
                <a:lnTo>
                  <a:pt x="18226" y="8665"/>
                </a:lnTo>
                <a:lnTo>
                  <a:pt x="18166" y="8486"/>
                </a:lnTo>
                <a:lnTo>
                  <a:pt x="18106" y="8247"/>
                </a:lnTo>
                <a:lnTo>
                  <a:pt x="17808" y="7888"/>
                </a:lnTo>
                <a:lnTo>
                  <a:pt x="17449" y="7529"/>
                </a:lnTo>
                <a:lnTo>
                  <a:pt x="17210" y="7410"/>
                </a:lnTo>
                <a:lnTo>
                  <a:pt x="17031" y="7350"/>
                </a:lnTo>
                <a:lnTo>
                  <a:pt x="16792" y="7290"/>
                </a:lnTo>
                <a:close/>
                <a:moveTo>
                  <a:pt x="16374" y="6215"/>
                </a:moveTo>
                <a:lnTo>
                  <a:pt x="16732" y="6275"/>
                </a:lnTo>
                <a:lnTo>
                  <a:pt x="17031" y="6334"/>
                </a:lnTo>
                <a:lnTo>
                  <a:pt x="17748" y="6633"/>
                </a:lnTo>
                <a:lnTo>
                  <a:pt x="18345" y="6992"/>
                </a:lnTo>
                <a:lnTo>
                  <a:pt x="18943" y="7470"/>
                </a:lnTo>
                <a:lnTo>
                  <a:pt x="19421" y="8008"/>
                </a:lnTo>
                <a:lnTo>
                  <a:pt x="19600" y="8306"/>
                </a:lnTo>
                <a:lnTo>
                  <a:pt x="19720" y="8605"/>
                </a:lnTo>
                <a:lnTo>
                  <a:pt x="19839" y="8904"/>
                </a:lnTo>
                <a:lnTo>
                  <a:pt x="19899" y="9262"/>
                </a:lnTo>
                <a:lnTo>
                  <a:pt x="19959" y="9621"/>
                </a:lnTo>
                <a:lnTo>
                  <a:pt x="19899" y="9979"/>
                </a:lnTo>
                <a:lnTo>
                  <a:pt x="19839" y="10398"/>
                </a:lnTo>
                <a:lnTo>
                  <a:pt x="19720" y="10756"/>
                </a:lnTo>
                <a:lnTo>
                  <a:pt x="19541" y="11115"/>
                </a:lnTo>
                <a:lnTo>
                  <a:pt x="19361" y="11473"/>
                </a:lnTo>
                <a:lnTo>
                  <a:pt x="19122" y="11772"/>
                </a:lnTo>
                <a:lnTo>
                  <a:pt x="18883" y="12071"/>
                </a:lnTo>
                <a:lnTo>
                  <a:pt x="18584" y="12310"/>
                </a:lnTo>
                <a:lnTo>
                  <a:pt x="18286" y="12549"/>
                </a:lnTo>
                <a:lnTo>
                  <a:pt x="17628" y="12848"/>
                </a:lnTo>
                <a:lnTo>
                  <a:pt x="16911" y="13087"/>
                </a:lnTo>
                <a:lnTo>
                  <a:pt x="16194" y="13206"/>
                </a:lnTo>
                <a:lnTo>
                  <a:pt x="15417" y="13206"/>
                </a:lnTo>
                <a:lnTo>
                  <a:pt x="14700" y="13146"/>
                </a:lnTo>
                <a:lnTo>
                  <a:pt x="13983" y="12907"/>
                </a:lnTo>
                <a:lnTo>
                  <a:pt x="13386" y="12609"/>
                </a:lnTo>
                <a:lnTo>
                  <a:pt x="12848" y="12190"/>
                </a:lnTo>
                <a:lnTo>
                  <a:pt x="12609" y="11951"/>
                </a:lnTo>
                <a:lnTo>
                  <a:pt x="12430" y="11712"/>
                </a:lnTo>
                <a:lnTo>
                  <a:pt x="12250" y="11414"/>
                </a:lnTo>
                <a:lnTo>
                  <a:pt x="12131" y="11115"/>
                </a:lnTo>
                <a:lnTo>
                  <a:pt x="12011" y="10816"/>
                </a:lnTo>
                <a:lnTo>
                  <a:pt x="12011" y="10457"/>
                </a:lnTo>
                <a:lnTo>
                  <a:pt x="12011" y="10099"/>
                </a:lnTo>
                <a:lnTo>
                  <a:pt x="12011" y="9681"/>
                </a:lnTo>
                <a:lnTo>
                  <a:pt x="12131" y="9262"/>
                </a:lnTo>
                <a:lnTo>
                  <a:pt x="12250" y="8844"/>
                </a:lnTo>
                <a:lnTo>
                  <a:pt x="12430" y="8486"/>
                </a:lnTo>
                <a:lnTo>
                  <a:pt x="12609" y="8187"/>
                </a:lnTo>
                <a:lnTo>
                  <a:pt x="13087" y="7529"/>
                </a:lnTo>
                <a:lnTo>
                  <a:pt x="13625" y="7051"/>
                </a:lnTo>
                <a:lnTo>
                  <a:pt x="14282" y="6633"/>
                </a:lnTo>
                <a:lnTo>
                  <a:pt x="14939" y="6334"/>
                </a:lnTo>
                <a:lnTo>
                  <a:pt x="15656" y="6215"/>
                </a:lnTo>
                <a:close/>
                <a:moveTo>
                  <a:pt x="16433" y="5797"/>
                </a:moveTo>
                <a:lnTo>
                  <a:pt x="15477" y="5856"/>
                </a:lnTo>
                <a:lnTo>
                  <a:pt x="14641" y="6036"/>
                </a:lnTo>
                <a:lnTo>
                  <a:pt x="14222" y="6155"/>
                </a:lnTo>
                <a:lnTo>
                  <a:pt x="13804" y="6334"/>
                </a:lnTo>
                <a:lnTo>
                  <a:pt x="13446" y="6514"/>
                </a:lnTo>
                <a:lnTo>
                  <a:pt x="13087" y="6753"/>
                </a:lnTo>
                <a:lnTo>
                  <a:pt x="12728" y="7051"/>
                </a:lnTo>
                <a:lnTo>
                  <a:pt x="12430" y="7350"/>
                </a:lnTo>
                <a:lnTo>
                  <a:pt x="12131" y="7709"/>
                </a:lnTo>
                <a:lnTo>
                  <a:pt x="11892" y="8127"/>
                </a:lnTo>
                <a:lnTo>
                  <a:pt x="11713" y="8605"/>
                </a:lnTo>
                <a:lnTo>
                  <a:pt x="11533" y="9143"/>
                </a:lnTo>
                <a:lnTo>
                  <a:pt x="11414" y="9561"/>
                </a:lnTo>
                <a:lnTo>
                  <a:pt x="11354" y="9979"/>
                </a:lnTo>
                <a:lnTo>
                  <a:pt x="11354" y="10398"/>
                </a:lnTo>
                <a:lnTo>
                  <a:pt x="11414" y="10816"/>
                </a:lnTo>
                <a:lnTo>
                  <a:pt x="11533" y="11175"/>
                </a:lnTo>
                <a:lnTo>
                  <a:pt x="11653" y="11533"/>
                </a:lnTo>
                <a:lnTo>
                  <a:pt x="11832" y="11892"/>
                </a:lnTo>
                <a:lnTo>
                  <a:pt x="12011" y="12250"/>
                </a:lnTo>
                <a:lnTo>
                  <a:pt x="12250" y="12549"/>
                </a:lnTo>
                <a:lnTo>
                  <a:pt x="12549" y="12848"/>
                </a:lnTo>
                <a:lnTo>
                  <a:pt x="12848" y="13087"/>
                </a:lnTo>
                <a:lnTo>
                  <a:pt x="13147" y="13326"/>
                </a:lnTo>
                <a:lnTo>
                  <a:pt x="13505" y="13565"/>
                </a:lnTo>
                <a:lnTo>
                  <a:pt x="13924" y="13684"/>
                </a:lnTo>
                <a:lnTo>
                  <a:pt x="14282" y="13864"/>
                </a:lnTo>
                <a:lnTo>
                  <a:pt x="14700" y="13923"/>
                </a:lnTo>
                <a:lnTo>
                  <a:pt x="15537" y="13983"/>
                </a:lnTo>
                <a:lnTo>
                  <a:pt x="16374" y="13923"/>
                </a:lnTo>
                <a:lnTo>
                  <a:pt x="17210" y="13744"/>
                </a:lnTo>
                <a:lnTo>
                  <a:pt x="17987" y="13445"/>
                </a:lnTo>
                <a:lnTo>
                  <a:pt x="18704" y="13027"/>
                </a:lnTo>
                <a:lnTo>
                  <a:pt x="19302" y="12489"/>
                </a:lnTo>
                <a:lnTo>
                  <a:pt x="19600" y="12190"/>
                </a:lnTo>
                <a:lnTo>
                  <a:pt x="19839" y="11832"/>
                </a:lnTo>
                <a:lnTo>
                  <a:pt x="20078" y="11473"/>
                </a:lnTo>
                <a:lnTo>
                  <a:pt x="20258" y="11115"/>
                </a:lnTo>
                <a:lnTo>
                  <a:pt x="20377" y="10697"/>
                </a:lnTo>
                <a:lnTo>
                  <a:pt x="20497" y="10278"/>
                </a:lnTo>
                <a:lnTo>
                  <a:pt x="20497" y="9860"/>
                </a:lnTo>
                <a:lnTo>
                  <a:pt x="20497" y="9442"/>
                </a:lnTo>
                <a:lnTo>
                  <a:pt x="20497" y="8964"/>
                </a:lnTo>
                <a:lnTo>
                  <a:pt x="20377" y="8545"/>
                </a:lnTo>
                <a:lnTo>
                  <a:pt x="20258" y="8127"/>
                </a:lnTo>
                <a:lnTo>
                  <a:pt x="20078" y="7709"/>
                </a:lnTo>
                <a:lnTo>
                  <a:pt x="19839" y="7350"/>
                </a:lnTo>
                <a:lnTo>
                  <a:pt x="19600" y="6992"/>
                </a:lnTo>
                <a:lnTo>
                  <a:pt x="19302" y="6693"/>
                </a:lnTo>
                <a:lnTo>
                  <a:pt x="19003" y="6394"/>
                </a:lnTo>
                <a:lnTo>
                  <a:pt x="18644" y="6155"/>
                </a:lnTo>
                <a:lnTo>
                  <a:pt x="18226" y="5976"/>
                </a:lnTo>
                <a:lnTo>
                  <a:pt x="17808" y="5856"/>
                </a:lnTo>
                <a:lnTo>
                  <a:pt x="17389" y="5797"/>
                </a:lnTo>
                <a:close/>
                <a:moveTo>
                  <a:pt x="6693" y="10697"/>
                </a:moveTo>
                <a:lnTo>
                  <a:pt x="7111" y="10816"/>
                </a:lnTo>
                <a:lnTo>
                  <a:pt x="7410" y="11055"/>
                </a:lnTo>
                <a:lnTo>
                  <a:pt x="7709" y="11294"/>
                </a:lnTo>
                <a:lnTo>
                  <a:pt x="7888" y="11593"/>
                </a:lnTo>
                <a:lnTo>
                  <a:pt x="8068" y="11951"/>
                </a:lnTo>
                <a:lnTo>
                  <a:pt x="8187" y="12370"/>
                </a:lnTo>
                <a:lnTo>
                  <a:pt x="8187" y="12788"/>
                </a:lnTo>
                <a:lnTo>
                  <a:pt x="8187" y="13146"/>
                </a:lnTo>
                <a:lnTo>
                  <a:pt x="8127" y="13565"/>
                </a:lnTo>
                <a:lnTo>
                  <a:pt x="7948" y="13923"/>
                </a:lnTo>
                <a:lnTo>
                  <a:pt x="7769" y="14222"/>
                </a:lnTo>
                <a:lnTo>
                  <a:pt x="7470" y="14521"/>
                </a:lnTo>
                <a:lnTo>
                  <a:pt x="7111" y="14700"/>
                </a:lnTo>
                <a:lnTo>
                  <a:pt x="6633" y="14820"/>
                </a:lnTo>
                <a:lnTo>
                  <a:pt x="6155" y="14820"/>
                </a:lnTo>
                <a:lnTo>
                  <a:pt x="5677" y="14760"/>
                </a:lnTo>
                <a:lnTo>
                  <a:pt x="5259" y="14581"/>
                </a:lnTo>
                <a:lnTo>
                  <a:pt x="4901" y="14401"/>
                </a:lnTo>
                <a:lnTo>
                  <a:pt x="4602" y="14162"/>
                </a:lnTo>
                <a:lnTo>
                  <a:pt x="4422" y="13804"/>
                </a:lnTo>
                <a:lnTo>
                  <a:pt x="4243" y="13505"/>
                </a:lnTo>
                <a:lnTo>
                  <a:pt x="4183" y="13146"/>
                </a:lnTo>
                <a:lnTo>
                  <a:pt x="4183" y="12728"/>
                </a:lnTo>
                <a:lnTo>
                  <a:pt x="4243" y="12370"/>
                </a:lnTo>
                <a:lnTo>
                  <a:pt x="4363" y="12011"/>
                </a:lnTo>
                <a:lnTo>
                  <a:pt x="4542" y="11653"/>
                </a:lnTo>
                <a:lnTo>
                  <a:pt x="4781" y="11354"/>
                </a:lnTo>
                <a:lnTo>
                  <a:pt x="5080" y="11115"/>
                </a:lnTo>
                <a:lnTo>
                  <a:pt x="5438" y="10876"/>
                </a:lnTo>
                <a:lnTo>
                  <a:pt x="5797" y="10756"/>
                </a:lnTo>
                <a:lnTo>
                  <a:pt x="6275" y="10697"/>
                </a:lnTo>
                <a:close/>
                <a:moveTo>
                  <a:pt x="5916" y="9979"/>
                </a:moveTo>
                <a:lnTo>
                  <a:pt x="5618" y="10099"/>
                </a:lnTo>
                <a:lnTo>
                  <a:pt x="5020" y="10398"/>
                </a:lnTo>
                <a:lnTo>
                  <a:pt x="4602" y="10637"/>
                </a:lnTo>
                <a:lnTo>
                  <a:pt x="4183" y="11115"/>
                </a:lnTo>
                <a:lnTo>
                  <a:pt x="3825" y="11593"/>
                </a:lnTo>
                <a:lnTo>
                  <a:pt x="3586" y="12190"/>
                </a:lnTo>
                <a:lnTo>
                  <a:pt x="3466" y="12788"/>
                </a:lnTo>
                <a:lnTo>
                  <a:pt x="3466" y="13326"/>
                </a:lnTo>
                <a:lnTo>
                  <a:pt x="3586" y="13864"/>
                </a:lnTo>
                <a:lnTo>
                  <a:pt x="3825" y="14342"/>
                </a:lnTo>
                <a:lnTo>
                  <a:pt x="4124" y="14760"/>
                </a:lnTo>
                <a:lnTo>
                  <a:pt x="4542" y="15118"/>
                </a:lnTo>
                <a:lnTo>
                  <a:pt x="5020" y="15417"/>
                </a:lnTo>
                <a:lnTo>
                  <a:pt x="5498" y="15596"/>
                </a:lnTo>
                <a:lnTo>
                  <a:pt x="6096" y="15656"/>
                </a:lnTo>
                <a:lnTo>
                  <a:pt x="6693" y="15656"/>
                </a:lnTo>
                <a:lnTo>
                  <a:pt x="7231" y="15477"/>
                </a:lnTo>
                <a:lnTo>
                  <a:pt x="7709" y="15238"/>
                </a:lnTo>
                <a:lnTo>
                  <a:pt x="8127" y="14939"/>
                </a:lnTo>
                <a:lnTo>
                  <a:pt x="8486" y="14521"/>
                </a:lnTo>
                <a:lnTo>
                  <a:pt x="8725" y="14103"/>
                </a:lnTo>
                <a:lnTo>
                  <a:pt x="8844" y="13625"/>
                </a:lnTo>
                <a:lnTo>
                  <a:pt x="8964" y="13146"/>
                </a:lnTo>
                <a:lnTo>
                  <a:pt x="8964" y="12609"/>
                </a:lnTo>
                <a:lnTo>
                  <a:pt x="8904" y="12131"/>
                </a:lnTo>
                <a:lnTo>
                  <a:pt x="8725" y="11653"/>
                </a:lnTo>
                <a:lnTo>
                  <a:pt x="8486" y="11234"/>
                </a:lnTo>
                <a:lnTo>
                  <a:pt x="8127" y="10816"/>
                </a:lnTo>
                <a:lnTo>
                  <a:pt x="7709" y="10517"/>
                </a:lnTo>
                <a:lnTo>
                  <a:pt x="7171" y="10278"/>
                </a:lnTo>
                <a:lnTo>
                  <a:pt x="6574" y="10159"/>
                </a:lnTo>
                <a:lnTo>
                  <a:pt x="6514" y="10099"/>
                </a:lnTo>
                <a:lnTo>
                  <a:pt x="6454" y="9979"/>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8"/>
          <p:cNvSpPr/>
          <p:nvPr/>
        </p:nvSpPr>
        <p:spPr>
          <a:xfrm rot="8224608">
            <a:off x="7859223" y="3153271"/>
            <a:ext cx="501993" cy="771678"/>
          </a:xfrm>
          <a:custGeom>
            <a:avLst/>
            <a:gdLst/>
            <a:ahLst/>
            <a:cxnLst/>
            <a:rect l="l" t="t" r="r" b="b"/>
            <a:pathLst>
              <a:path w="22469" h="34540" extrusionOk="0">
                <a:moveTo>
                  <a:pt x="8785" y="1435"/>
                </a:moveTo>
                <a:lnTo>
                  <a:pt x="9083" y="1733"/>
                </a:lnTo>
                <a:lnTo>
                  <a:pt x="9382" y="2032"/>
                </a:lnTo>
                <a:lnTo>
                  <a:pt x="9860" y="2749"/>
                </a:lnTo>
                <a:lnTo>
                  <a:pt x="10278" y="3407"/>
                </a:lnTo>
                <a:lnTo>
                  <a:pt x="10816" y="4064"/>
                </a:lnTo>
                <a:lnTo>
                  <a:pt x="11354" y="4661"/>
                </a:lnTo>
                <a:lnTo>
                  <a:pt x="12011" y="5199"/>
                </a:lnTo>
                <a:lnTo>
                  <a:pt x="12669" y="5618"/>
                </a:lnTo>
                <a:lnTo>
                  <a:pt x="13386" y="6036"/>
                </a:lnTo>
                <a:lnTo>
                  <a:pt x="12489" y="5857"/>
                </a:lnTo>
                <a:lnTo>
                  <a:pt x="11653" y="5677"/>
                </a:lnTo>
                <a:lnTo>
                  <a:pt x="11294" y="5558"/>
                </a:lnTo>
                <a:lnTo>
                  <a:pt x="10936" y="5379"/>
                </a:lnTo>
                <a:lnTo>
                  <a:pt x="10637" y="5080"/>
                </a:lnTo>
                <a:lnTo>
                  <a:pt x="10278" y="4721"/>
                </a:lnTo>
                <a:lnTo>
                  <a:pt x="9800" y="3944"/>
                </a:lnTo>
                <a:lnTo>
                  <a:pt x="9322" y="3168"/>
                </a:lnTo>
                <a:lnTo>
                  <a:pt x="9024" y="2331"/>
                </a:lnTo>
                <a:lnTo>
                  <a:pt x="8785" y="1435"/>
                </a:lnTo>
                <a:close/>
                <a:moveTo>
                  <a:pt x="15656" y="1016"/>
                </a:moveTo>
                <a:lnTo>
                  <a:pt x="15597" y="2271"/>
                </a:lnTo>
                <a:lnTo>
                  <a:pt x="15477" y="3168"/>
                </a:lnTo>
                <a:lnTo>
                  <a:pt x="15358" y="4064"/>
                </a:lnTo>
                <a:lnTo>
                  <a:pt x="15119" y="4960"/>
                </a:lnTo>
                <a:lnTo>
                  <a:pt x="14999" y="5319"/>
                </a:lnTo>
                <a:lnTo>
                  <a:pt x="14820" y="5618"/>
                </a:lnTo>
                <a:lnTo>
                  <a:pt x="14641" y="5916"/>
                </a:lnTo>
                <a:lnTo>
                  <a:pt x="14402" y="6096"/>
                </a:lnTo>
                <a:lnTo>
                  <a:pt x="14163" y="6155"/>
                </a:lnTo>
                <a:lnTo>
                  <a:pt x="13924" y="6155"/>
                </a:lnTo>
                <a:lnTo>
                  <a:pt x="14043" y="6036"/>
                </a:lnTo>
                <a:lnTo>
                  <a:pt x="14163" y="5916"/>
                </a:lnTo>
                <a:lnTo>
                  <a:pt x="14222" y="5797"/>
                </a:lnTo>
                <a:lnTo>
                  <a:pt x="14222" y="5618"/>
                </a:lnTo>
                <a:lnTo>
                  <a:pt x="14103" y="4960"/>
                </a:lnTo>
                <a:lnTo>
                  <a:pt x="14103" y="4363"/>
                </a:lnTo>
                <a:lnTo>
                  <a:pt x="14163" y="3705"/>
                </a:lnTo>
                <a:lnTo>
                  <a:pt x="14282" y="3108"/>
                </a:lnTo>
                <a:lnTo>
                  <a:pt x="14521" y="2510"/>
                </a:lnTo>
                <a:lnTo>
                  <a:pt x="14820" y="1972"/>
                </a:lnTo>
                <a:lnTo>
                  <a:pt x="15238" y="1494"/>
                </a:lnTo>
                <a:lnTo>
                  <a:pt x="15656" y="1016"/>
                </a:lnTo>
                <a:close/>
                <a:moveTo>
                  <a:pt x="19062" y="5199"/>
                </a:moveTo>
                <a:lnTo>
                  <a:pt x="19122" y="5259"/>
                </a:lnTo>
                <a:lnTo>
                  <a:pt x="19062" y="5379"/>
                </a:lnTo>
                <a:lnTo>
                  <a:pt x="18644" y="5618"/>
                </a:lnTo>
                <a:lnTo>
                  <a:pt x="17927" y="5976"/>
                </a:lnTo>
                <a:lnTo>
                  <a:pt x="17389" y="6096"/>
                </a:lnTo>
                <a:lnTo>
                  <a:pt x="16911" y="6215"/>
                </a:lnTo>
                <a:lnTo>
                  <a:pt x="15836" y="6335"/>
                </a:lnTo>
                <a:lnTo>
                  <a:pt x="15836" y="6335"/>
                </a:lnTo>
                <a:lnTo>
                  <a:pt x="17210" y="5797"/>
                </a:lnTo>
                <a:lnTo>
                  <a:pt x="18584" y="5319"/>
                </a:lnTo>
                <a:lnTo>
                  <a:pt x="19062" y="5199"/>
                </a:lnTo>
                <a:close/>
                <a:moveTo>
                  <a:pt x="5080" y="9083"/>
                </a:moveTo>
                <a:lnTo>
                  <a:pt x="4900" y="9143"/>
                </a:lnTo>
                <a:lnTo>
                  <a:pt x="4542" y="9322"/>
                </a:lnTo>
                <a:lnTo>
                  <a:pt x="4183" y="9621"/>
                </a:lnTo>
                <a:lnTo>
                  <a:pt x="3944" y="9980"/>
                </a:lnTo>
                <a:lnTo>
                  <a:pt x="3705" y="10517"/>
                </a:lnTo>
                <a:lnTo>
                  <a:pt x="3646" y="10816"/>
                </a:lnTo>
                <a:lnTo>
                  <a:pt x="3586" y="11055"/>
                </a:lnTo>
                <a:lnTo>
                  <a:pt x="3586" y="11294"/>
                </a:lnTo>
                <a:lnTo>
                  <a:pt x="3646" y="11533"/>
                </a:lnTo>
                <a:lnTo>
                  <a:pt x="3825" y="11653"/>
                </a:lnTo>
                <a:lnTo>
                  <a:pt x="3944" y="11772"/>
                </a:lnTo>
                <a:lnTo>
                  <a:pt x="4183" y="11832"/>
                </a:lnTo>
                <a:lnTo>
                  <a:pt x="4363" y="11832"/>
                </a:lnTo>
                <a:lnTo>
                  <a:pt x="4482" y="11772"/>
                </a:lnTo>
                <a:lnTo>
                  <a:pt x="4661" y="11593"/>
                </a:lnTo>
                <a:lnTo>
                  <a:pt x="4721" y="11474"/>
                </a:lnTo>
                <a:lnTo>
                  <a:pt x="4721" y="11235"/>
                </a:lnTo>
                <a:lnTo>
                  <a:pt x="4781" y="10936"/>
                </a:lnTo>
                <a:lnTo>
                  <a:pt x="4841" y="10697"/>
                </a:lnTo>
                <a:lnTo>
                  <a:pt x="5020" y="10278"/>
                </a:lnTo>
                <a:lnTo>
                  <a:pt x="5259" y="9860"/>
                </a:lnTo>
                <a:lnTo>
                  <a:pt x="5319" y="9681"/>
                </a:lnTo>
                <a:lnTo>
                  <a:pt x="5319" y="9502"/>
                </a:lnTo>
                <a:lnTo>
                  <a:pt x="5319" y="9263"/>
                </a:lnTo>
                <a:lnTo>
                  <a:pt x="5199" y="9143"/>
                </a:lnTo>
                <a:lnTo>
                  <a:pt x="5080" y="9083"/>
                </a:lnTo>
                <a:close/>
                <a:moveTo>
                  <a:pt x="7769" y="10458"/>
                </a:moveTo>
                <a:lnTo>
                  <a:pt x="7649" y="10517"/>
                </a:lnTo>
                <a:lnTo>
                  <a:pt x="7530" y="10757"/>
                </a:lnTo>
                <a:lnTo>
                  <a:pt x="7350" y="11474"/>
                </a:lnTo>
                <a:lnTo>
                  <a:pt x="7291" y="11892"/>
                </a:lnTo>
                <a:lnTo>
                  <a:pt x="7291" y="12191"/>
                </a:lnTo>
                <a:lnTo>
                  <a:pt x="7350" y="12489"/>
                </a:lnTo>
                <a:lnTo>
                  <a:pt x="7410" y="12669"/>
                </a:lnTo>
                <a:lnTo>
                  <a:pt x="7649" y="12788"/>
                </a:lnTo>
                <a:lnTo>
                  <a:pt x="7828" y="12788"/>
                </a:lnTo>
                <a:lnTo>
                  <a:pt x="8008" y="12728"/>
                </a:lnTo>
                <a:lnTo>
                  <a:pt x="8067" y="12609"/>
                </a:lnTo>
                <a:lnTo>
                  <a:pt x="8187" y="12430"/>
                </a:lnTo>
                <a:lnTo>
                  <a:pt x="8187" y="12191"/>
                </a:lnTo>
                <a:lnTo>
                  <a:pt x="8187" y="11713"/>
                </a:lnTo>
                <a:lnTo>
                  <a:pt x="8067" y="11055"/>
                </a:lnTo>
                <a:lnTo>
                  <a:pt x="7948" y="10577"/>
                </a:lnTo>
                <a:lnTo>
                  <a:pt x="7828" y="10458"/>
                </a:lnTo>
                <a:close/>
                <a:moveTo>
                  <a:pt x="11832" y="10816"/>
                </a:moveTo>
                <a:lnTo>
                  <a:pt x="11713" y="10876"/>
                </a:lnTo>
                <a:lnTo>
                  <a:pt x="11593" y="10936"/>
                </a:lnTo>
                <a:lnTo>
                  <a:pt x="11354" y="11294"/>
                </a:lnTo>
                <a:lnTo>
                  <a:pt x="11115" y="11713"/>
                </a:lnTo>
                <a:lnTo>
                  <a:pt x="10995" y="12250"/>
                </a:lnTo>
                <a:lnTo>
                  <a:pt x="10936" y="12489"/>
                </a:lnTo>
                <a:lnTo>
                  <a:pt x="10936" y="12728"/>
                </a:lnTo>
                <a:lnTo>
                  <a:pt x="10995" y="12908"/>
                </a:lnTo>
                <a:lnTo>
                  <a:pt x="11115" y="13087"/>
                </a:lnTo>
                <a:lnTo>
                  <a:pt x="11235" y="13266"/>
                </a:lnTo>
                <a:lnTo>
                  <a:pt x="11414" y="13386"/>
                </a:lnTo>
                <a:lnTo>
                  <a:pt x="11772" y="13386"/>
                </a:lnTo>
                <a:lnTo>
                  <a:pt x="11892" y="13326"/>
                </a:lnTo>
                <a:lnTo>
                  <a:pt x="12011" y="13206"/>
                </a:lnTo>
                <a:lnTo>
                  <a:pt x="12131" y="12848"/>
                </a:lnTo>
                <a:lnTo>
                  <a:pt x="12191" y="12430"/>
                </a:lnTo>
                <a:lnTo>
                  <a:pt x="12191" y="11952"/>
                </a:lnTo>
                <a:lnTo>
                  <a:pt x="12191" y="11533"/>
                </a:lnTo>
                <a:lnTo>
                  <a:pt x="12071" y="11115"/>
                </a:lnTo>
                <a:lnTo>
                  <a:pt x="12011" y="10876"/>
                </a:lnTo>
                <a:lnTo>
                  <a:pt x="11892" y="10816"/>
                </a:lnTo>
                <a:close/>
                <a:moveTo>
                  <a:pt x="15597" y="10757"/>
                </a:moveTo>
                <a:lnTo>
                  <a:pt x="15537" y="10816"/>
                </a:lnTo>
                <a:lnTo>
                  <a:pt x="15477" y="10936"/>
                </a:lnTo>
                <a:lnTo>
                  <a:pt x="15358" y="11235"/>
                </a:lnTo>
                <a:lnTo>
                  <a:pt x="15358" y="11653"/>
                </a:lnTo>
                <a:lnTo>
                  <a:pt x="15417" y="12071"/>
                </a:lnTo>
                <a:lnTo>
                  <a:pt x="15537" y="12549"/>
                </a:lnTo>
                <a:lnTo>
                  <a:pt x="15716" y="12908"/>
                </a:lnTo>
                <a:lnTo>
                  <a:pt x="15895" y="13206"/>
                </a:lnTo>
                <a:lnTo>
                  <a:pt x="16015" y="13326"/>
                </a:lnTo>
                <a:lnTo>
                  <a:pt x="16075" y="13386"/>
                </a:lnTo>
                <a:lnTo>
                  <a:pt x="16314" y="13445"/>
                </a:lnTo>
                <a:lnTo>
                  <a:pt x="16493" y="13386"/>
                </a:lnTo>
                <a:lnTo>
                  <a:pt x="16553" y="13326"/>
                </a:lnTo>
                <a:lnTo>
                  <a:pt x="16612" y="13147"/>
                </a:lnTo>
                <a:lnTo>
                  <a:pt x="16612" y="12967"/>
                </a:lnTo>
                <a:lnTo>
                  <a:pt x="16553" y="12728"/>
                </a:lnTo>
                <a:lnTo>
                  <a:pt x="16433" y="12191"/>
                </a:lnTo>
                <a:lnTo>
                  <a:pt x="16194" y="11653"/>
                </a:lnTo>
                <a:lnTo>
                  <a:pt x="15955" y="11175"/>
                </a:lnTo>
                <a:lnTo>
                  <a:pt x="15716" y="10876"/>
                </a:lnTo>
                <a:lnTo>
                  <a:pt x="15597" y="10757"/>
                </a:lnTo>
                <a:close/>
                <a:moveTo>
                  <a:pt x="19481" y="11354"/>
                </a:moveTo>
                <a:lnTo>
                  <a:pt x="19301" y="11414"/>
                </a:lnTo>
                <a:lnTo>
                  <a:pt x="19182" y="11533"/>
                </a:lnTo>
                <a:lnTo>
                  <a:pt x="19122" y="11713"/>
                </a:lnTo>
                <a:lnTo>
                  <a:pt x="19062" y="11952"/>
                </a:lnTo>
                <a:lnTo>
                  <a:pt x="19003" y="12489"/>
                </a:lnTo>
                <a:lnTo>
                  <a:pt x="19062" y="13087"/>
                </a:lnTo>
                <a:lnTo>
                  <a:pt x="19182" y="13625"/>
                </a:lnTo>
                <a:lnTo>
                  <a:pt x="19361" y="14043"/>
                </a:lnTo>
                <a:lnTo>
                  <a:pt x="19481" y="14103"/>
                </a:lnTo>
                <a:lnTo>
                  <a:pt x="19600" y="14103"/>
                </a:lnTo>
                <a:lnTo>
                  <a:pt x="19720" y="14043"/>
                </a:lnTo>
                <a:lnTo>
                  <a:pt x="19839" y="13864"/>
                </a:lnTo>
                <a:lnTo>
                  <a:pt x="19899" y="13326"/>
                </a:lnTo>
                <a:lnTo>
                  <a:pt x="19899" y="12489"/>
                </a:lnTo>
                <a:lnTo>
                  <a:pt x="19839" y="12071"/>
                </a:lnTo>
                <a:lnTo>
                  <a:pt x="19780" y="11713"/>
                </a:lnTo>
                <a:lnTo>
                  <a:pt x="19660" y="11474"/>
                </a:lnTo>
                <a:lnTo>
                  <a:pt x="19600" y="11414"/>
                </a:lnTo>
                <a:lnTo>
                  <a:pt x="19481" y="11354"/>
                </a:lnTo>
                <a:close/>
                <a:moveTo>
                  <a:pt x="5319" y="13565"/>
                </a:moveTo>
                <a:lnTo>
                  <a:pt x="5199" y="13685"/>
                </a:lnTo>
                <a:lnTo>
                  <a:pt x="5020" y="13864"/>
                </a:lnTo>
                <a:lnTo>
                  <a:pt x="4721" y="14222"/>
                </a:lnTo>
                <a:lnTo>
                  <a:pt x="4542" y="14461"/>
                </a:lnTo>
                <a:lnTo>
                  <a:pt x="4422" y="14820"/>
                </a:lnTo>
                <a:lnTo>
                  <a:pt x="4363" y="15298"/>
                </a:lnTo>
                <a:lnTo>
                  <a:pt x="4303" y="15776"/>
                </a:lnTo>
                <a:lnTo>
                  <a:pt x="4363" y="16015"/>
                </a:lnTo>
                <a:lnTo>
                  <a:pt x="4482" y="16134"/>
                </a:lnTo>
                <a:lnTo>
                  <a:pt x="4661" y="16314"/>
                </a:lnTo>
                <a:lnTo>
                  <a:pt x="4781" y="16433"/>
                </a:lnTo>
                <a:lnTo>
                  <a:pt x="4960" y="16433"/>
                </a:lnTo>
                <a:lnTo>
                  <a:pt x="5080" y="16374"/>
                </a:lnTo>
                <a:lnTo>
                  <a:pt x="5139" y="16194"/>
                </a:lnTo>
                <a:lnTo>
                  <a:pt x="5259" y="16015"/>
                </a:lnTo>
                <a:lnTo>
                  <a:pt x="5378" y="15537"/>
                </a:lnTo>
                <a:lnTo>
                  <a:pt x="5438" y="14999"/>
                </a:lnTo>
                <a:lnTo>
                  <a:pt x="5498" y="14402"/>
                </a:lnTo>
                <a:lnTo>
                  <a:pt x="5498" y="13685"/>
                </a:lnTo>
                <a:lnTo>
                  <a:pt x="5438" y="13565"/>
                </a:lnTo>
                <a:close/>
                <a:moveTo>
                  <a:pt x="9382" y="13983"/>
                </a:moveTo>
                <a:lnTo>
                  <a:pt x="9263" y="14043"/>
                </a:lnTo>
                <a:lnTo>
                  <a:pt x="9143" y="14282"/>
                </a:lnTo>
                <a:lnTo>
                  <a:pt x="9024" y="14641"/>
                </a:lnTo>
                <a:lnTo>
                  <a:pt x="8904" y="14999"/>
                </a:lnTo>
                <a:lnTo>
                  <a:pt x="8785" y="15836"/>
                </a:lnTo>
                <a:lnTo>
                  <a:pt x="8785" y="16314"/>
                </a:lnTo>
                <a:lnTo>
                  <a:pt x="8844" y="16433"/>
                </a:lnTo>
                <a:lnTo>
                  <a:pt x="8964" y="16613"/>
                </a:lnTo>
                <a:lnTo>
                  <a:pt x="9143" y="16792"/>
                </a:lnTo>
                <a:lnTo>
                  <a:pt x="9322" y="16911"/>
                </a:lnTo>
                <a:lnTo>
                  <a:pt x="9561" y="16911"/>
                </a:lnTo>
                <a:lnTo>
                  <a:pt x="9621" y="16732"/>
                </a:lnTo>
                <a:lnTo>
                  <a:pt x="9621" y="16493"/>
                </a:lnTo>
                <a:lnTo>
                  <a:pt x="9561" y="15178"/>
                </a:lnTo>
                <a:lnTo>
                  <a:pt x="9561" y="14342"/>
                </a:lnTo>
                <a:lnTo>
                  <a:pt x="9502" y="14103"/>
                </a:lnTo>
                <a:lnTo>
                  <a:pt x="9442" y="13983"/>
                </a:lnTo>
                <a:close/>
                <a:moveTo>
                  <a:pt x="14043" y="14700"/>
                </a:moveTo>
                <a:lnTo>
                  <a:pt x="13924" y="14820"/>
                </a:lnTo>
                <a:lnTo>
                  <a:pt x="13804" y="14999"/>
                </a:lnTo>
                <a:lnTo>
                  <a:pt x="13565" y="15656"/>
                </a:lnTo>
                <a:lnTo>
                  <a:pt x="13326" y="16314"/>
                </a:lnTo>
                <a:lnTo>
                  <a:pt x="13326" y="16553"/>
                </a:lnTo>
                <a:lnTo>
                  <a:pt x="13326" y="16732"/>
                </a:lnTo>
                <a:lnTo>
                  <a:pt x="13445" y="16971"/>
                </a:lnTo>
                <a:lnTo>
                  <a:pt x="13684" y="17210"/>
                </a:lnTo>
                <a:lnTo>
                  <a:pt x="13924" y="17210"/>
                </a:lnTo>
                <a:lnTo>
                  <a:pt x="14043" y="17091"/>
                </a:lnTo>
                <a:lnTo>
                  <a:pt x="14103" y="16852"/>
                </a:lnTo>
                <a:lnTo>
                  <a:pt x="14163" y="16433"/>
                </a:lnTo>
                <a:lnTo>
                  <a:pt x="14222" y="15716"/>
                </a:lnTo>
                <a:lnTo>
                  <a:pt x="14222" y="15059"/>
                </a:lnTo>
                <a:lnTo>
                  <a:pt x="14163" y="14820"/>
                </a:lnTo>
                <a:lnTo>
                  <a:pt x="14103" y="14760"/>
                </a:lnTo>
                <a:lnTo>
                  <a:pt x="14043" y="14700"/>
                </a:lnTo>
                <a:close/>
                <a:moveTo>
                  <a:pt x="17509" y="15119"/>
                </a:moveTo>
                <a:lnTo>
                  <a:pt x="17389" y="15716"/>
                </a:lnTo>
                <a:lnTo>
                  <a:pt x="17270" y="16254"/>
                </a:lnTo>
                <a:lnTo>
                  <a:pt x="17210" y="16852"/>
                </a:lnTo>
                <a:lnTo>
                  <a:pt x="17210" y="17330"/>
                </a:lnTo>
                <a:lnTo>
                  <a:pt x="17270" y="17748"/>
                </a:lnTo>
                <a:lnTo>
                  <a:pt x="17330" y="17867"/>
                </a:lnTo>
                <a:lnTo>
                  <a:pt x="17628" y="17867"/>
                </a:lnTo>
                <a:lnTo>
                  <a:pt x="17808" y="17748"/>
                </a:lnTo>
                <a:lnTo>
                  <a:pt x="17927" y="17628"/>
                </a:lnTo>
                <a:lnTo>
                  <a:pt x="18047" y="17449"/>
                </a:lnTo>
                <a:lnTo>
                  <a:pt x="18106" y="17330"/>
                </a:lnTo>
                <a:lnTo>
                  <a:pt x="18106" y="17150"/>
                </a:lnTo>
                <a:lnTo>
                  <a:pt x="18047" y="16732"/>
                </a:lnTo>
                <a:lnTo>
                  <a:pt x="17927" y="16374"/>
                </a:lnTo>
                <a:lnTo>
                  <a:pt x="17628" y="15656"/>
                </a:lnTo>
                <a:lnTo>
                  <a:pt x="17509" y="15358"/>
                </a:lnTo>
                <a:lnTo>
                  <a:pt x="17509" y="15119"/>
                </a:lnTo>
                <a:close/>
                <a:moveTo>
                  <a:pt x="21034" y="16194"/>
                </a:moveTo>
                <a:lnTo>
                  <a:pt x="20855" y="16254"/>
                </a:lnTo>
                <a:lnTo>
                  <a:pt x="20497" y="16433"/>
                </a:lnTo>
                <a:lnTo>
                  <a:pt x="20258" y="16732"/>
                </a:lnTo>
                <a:lnTo>
                  <a:pt x="20019" y="17210"/>
                </a:lnTo>
                <a:lnTo>
                  <a:pt x="19839" y="17688"/>
                </a:lnTo>
                <a:lnTo>
                  <a:pt x="19780" y="17867"/>
                </a:lnTo>
                <a:lnTo>
                  <a:pt x="19780" y="17987"/>
                </a:lnTo>
                <a:lnTo>
                  <a:pt x="19899" y="18226"/>
                </a:lnTo>
                <a:lnTo>
                  <a:pt x="20138" y="18405"/>
                </a:lnTo>
                <a:lnTo>
                  <a:pt x="20258" y="18465"/>
                </a:lnTo>
                <a:lnTo>
                  <a:pt x="20377" y="18465"/>
                </a:lnTo>
                <a:lnTo>
                  <a:pt x="20497" y="18345"/>
                </a:lnTo>
                <a:lnTo>
                  <a:pt x="20616" y="18166"/>
                </a:lnTo>
                <a:lnTo>
                  <a:pt x="20855" y="17449"/>
                </a:lnTo>
                <a:lnTo>
                  <a:pt x="21154" y="16672"/>
                </a:lnTo>
                <a:lnTo>
                  <a:pt x="21154" y="16374"/>
                </a:lnTo>
                <a:lnTo>
                  <a:pt x="21154" y="16314"/>
                </a:lnTo>
                <a:lnTo>
                  <a:pt x="21094" y="16254"/>
                </a:lnTo>
                <a:lnTo>
                  <a:pt x="21034" y="16194"/>
                </a:lnTo>
                <a:close/>
                <a:moveTo>
                  <a:pt x="2211" y="18644"/>
                </a:moveTo>
                <a:lnTo>
                  <a:pt x="2152" y="18704"/>
                </a:lnTo>
                <a:lnTo>
                  <a:pt x="2032" y="18764"/>
                </a:lnTo>
                <a:lnTo>
                  <a:pt x="1972" y="18943"/>
                </a:lnTo>
                <a:lnTo>
                  <a:pt x="1913" y="19122"/>
                </a:lnTo>
                <a:lnTo>
                  <a:pt x="1972" y="19361"/>
                </a:lnTo>
                <a:lnTo>
                  <a:pt x="2032" y="19600"/>
                </a:lnTo>
                <a:lnTo>
                  <a:pt x="2271" y="20078"/>
                </a:lnTo>
                <a:lnTo>
                  <a:pt x="2570" y="20377"/>
                </a:lnTo>
                <a:lnTo>
                  <a:pt x="2869" y="20556"/>
                </a:lnTo>
                <a:lnTo>
                  <a:pt x="3526" y="20556"/>
                </a:lnTo>
                <a:lnTo>
                  <a:pt x="3646" y="20497"/>
                </a:lnTo>
                <a:lnTo>
                  <a:pt x="3646" y="20317"/>
                </a:lnTo>
                <a:lnTo>
                  <a:pt x="3526" y="20138"/>
                </a:lnTo>
                <a:lnTo>
                  <a:pt x="3227" y="19720"/>
                </a:lnTo>
                <a:lnTo>
                  <a:pt x="2809" y="19122"/>
                </a:lnTo>
                <a:lnTo>
                  <a:pt x="2630" y="18883"/>
                </a:lnTo>
                <a:lnTo>
                  <a:pt x="2450" y="18704"/>
                </a:lnTo>
                <a:lnTo>
                  <a:pt x="2211" y="18644"/>
                </a:lnTo>
                <a:close/>
                <a:moveTo>
                  <a:pt x="11354" y="18525"/>
                </a:moveTo>
                <a:lnTo>
                  <a:pt x="11235" y="18644"/>
                </a:lnTo>
                <a:lnTo>
                  <a:pt x="11055" y="19182"/>
                </a:lnTo>
                <a:lnTo>
                  <a:pt x="10876" y="20138"/>
                </a:lnTo>
                <a:lnTo>
                  <a:pt x="10816" y="20616"/>
                </a:lnTo>
                <a:lnTo>
                  <a:pt x="10876" y="20915"/>
                </a:lnTo>
                <a:lnTo>
                  <a:pt x="10936" y="21034"/>
                </a:lnTo>
                <a:lnTo>
                  <a:pt x="11115" y="21034"/>
                </a:lnTo>
                <a:lnTo>
                  <a:pt x="11294" y="20915"/>
                </a:lnTo>
                <a:lnTo>
                  <a:pt x="11414" y="20795"/>
                </a:lnTo>
                <a:lnTo>
                  <a:pt x="11474" y="20616"/>
                </a:lnTo>
                <a:lnTo>
                  <a:pt x="11593" y="20138"/>
                </a:lnTo>
                <a:lnTo>
                  <a:pt x="11653" y="19660"/>
                </a:lnTo>
                <a:lnTo>
                  <a:pt x="11593" y="19302"/>
                </a:lnTo>
                <a:lnTo>
                  <a:pt x="11533" y="18764"/>
                </a:lnTo>
                <a:lnTo>
                  <a:pt x="11474" y="18644"/>
                </a:lnTo>
                <a:lnTo>
                  <a:pt x="11414" y="18525"/>
                </a:lnTo>
                <a:close/>
                <a:moveTo>
                  <a:pt x="6932" y="18166"/>
                </a:moveTo>
                <a:lnTo>
                  <a:pt x="6872" y="18226"/>
                </a:lnTo>
                <a:lnTo>
                  <a:pt x="6693" y="18345"/>
                </a:lnTo>
                <a:lnTo>
                  <a:pt x="6574" y="18584"/>
                </a:lnTo>
                <a:lnTo>
                  <a:pt x="6454" y="18883"/>
                </a:lnTo>
                <a:lnTo>
                  <a:pt x="6335" y="19541"/>
                </a:lnTo>
                <a:lnTo>
                  <a:pt x="6215" y="19959"/>
                </a:lnTo>
                <a:lnTo>
                  <a:pt x="6096" y="20616"/>
                </a:lnTo>
                <a:lnTo>
                  <a:pt x="6096" y="21034"/>
                </a:lnTo>
                <a:lnTo>
                  <a:pt x="6155" y="21333"/>
                </a:lnTo>
                <a:lnTo>
                  <a:pt x="6275" y="21393"/>
                </a:lnTo>
                <a:lnTo>
                  <a:pt x="6335" y="21453"/>
                </a:lnTo>
                <a:lnTo>
                  <a:pt x="6394" y="21453"/>
                </a:lnTo>
                <a:lnTo>
                  <a:pt x="6514" y="21393"/>
                </a:lnTo>
                <a:lnTo>
                  <a:pt x="6693" y="21094"/>
                </a:lnTo>
                <a:lnTo>
                  <a:pt x="6872" y="20676"/>
                </a:lnTo>
                <a:lnTo>
                  <a:pt x="7052" y="20078"/>
                </a:lnTo>
                <a:lnTo>
                  <a:pt x="7111" y="19660"/>
                </a:lnTo>
                <a:lnTo>
                  <a:pt x="7231" y="19062"/>
                </a:lnTo>
                <a:lnTo>
                  <a:pt x="7231" y="18704"/>
                </a:lnTo>
                <a:lnTo>
                  <a:pt x="7231" y="18465"/>
                </a:lnTo>
                <a:lnTo>
                  <a:pt x="7171" y="18286"/>
                </a:lnTo>
                <a:lnTo>
                  <a:pt x="7111" y="18226"/>
                </a:lnTo>
                <a:lnTo>
                  <a:pt x="6992" y="18166"/>
                </a:lnTo>
                <a:close/>
                <a:moveTo>
                  <a:pt x="16075" y="19062"/>
                </a:moveTo>
                <a:lnTo>
                  <a:pt x="15776" y="19421"/>
                </a:lnTo>
                <a:lnTo>
                  <a:pt x="15477" y="19780"/>
                </a:lnTo>
                <a:lnTo>
                  <a:pt x="15417" y="19839"/>
                </a:lnTo>
                <a:lnTo>
                  <a:pt x="15477" y="19720"/>
                </a:lnTo>
                <a:lnTo>
                  <a:pt x="15298" y="20019"/>
                </a:lnTo>
                <a:lnTo>
                  <a:pt x="15178" y="20497"/>
                </a:lnTo>
                <a:lnTo>
                  <a:pt x="15059" y="20975"/>
                </a:lnTo>
                <a:lnTo>
                  <a:pt x="15059" y="21214"/>
                </a:lnTo>
                <a:lnTo>
                  <a:pt x="15178" y="21333"/>
                </a:lnTo>
                <a:lnTo>
                  <a:pt x="15238" y="21453"/>
                </a:lnTo>
                <a:lnTo>
                  <a:pt x="15358" y="21453"/>
                </a:lnTo>
                <a:lnTo>
                  <a:pt x="15417" y="21393"/>
                </a:lnTo>
                <a:lnTo>
                  <a:pt x="15537" y="21333"/>
                </a:lnTo>
                <a:lnTo>
                  <a:pt x="15656" y="21034"/>
                </a:lnTo>
                <a:lnTo>
                  <a:pt x="15776" y="20616"/>
                </a:lnTo>
                <a:lnTo>
                  <a:pt x="15955" y="19720"/>
                </a:lnTo>
                <a:lnTo>
                  <a:pt x="16075" y="19242"/>
                </a:lnTo>
                <a:lnTo>
                  <a:pt x="16134" y="19062"/>
                </a:lnTo>
                <a:close/>
                <a:moveTo>
                  <a:pt x="19003" y="20258"/>
                </a:moveTo>
                <a:lnTo>
                  <a:pt x="19003" y="20377"/>
                </a:lnTo>
                <a:lnTo>
                  <a:pt x="18883" y="20616"/>
                </a:lnTo>
                <a:lnTo>
                  <a:pt x="18525" y="21393"/>
                </a:lnTo>
                <a:lnTo>
                  <a:pt x="18345" y="21811"/>
                </a:lnTo>
                <a:lnTo>
                  <a:pt x="18226" y="22170"/>
                </a:lnTo>
                <a:lnTo>
                  <a:pt x="18286" y="22469"/>
                </a:lnTo>
                <a:lnTo>
                  <a:pt x="18345" y="22588"/>
                </a:lnTo>
                <a:lnTo>
                  <a:pt x="18405" y="22648"/>
                </a:lnTo>
                <a:lnTo>
                  <a:pt x="18525" y="22708"/>
                </a:lnTo>
                <a:lnTo>
                  <a:pt x="18704" y="22648"/>
                </a:lnTo>
                <a:lnTo>
                  <a:pt x="18823" y="22588"/>
                </a:lnTo>
                <a:lnTo>
                  <a:pt x="18943" y="22469"/>
                </a:lnTo>
                <a:lnTo>
                  <a:pt x="19122" y="22110"/>
                </a:lnTo>
                <a:lnTo>
                  <a:pt x="19242" y="21751"/>
                </a:lnTo>
                <a:lnTo>
                  <a:pt x="19361" y="21273"/>
                </a:lnTo>
                <a:lnTo>
                  <a:pt x="19361" y="20855"/>
                </a:lnTo>
                <a:lnTo>
                  <a:pt x="19242" y="20497"/>
                </a:lnTo>
                <a:lnTo>
                  <a:pt x="19182" y="20377"/>
                </a:lnTo>
                <a:lnTo>
                  <a:pt x="19003" y="20258"/>
                </a:lnTo>
                <a:close/>
                <a:moveTo>
                  <a:pt x="8426" y="22827"/>
                </a:moveTo>
                <a:lnTo>
                  <a:pt x="8366" y="22887"/>
                </a:lnTo>
                <a:lnTo>
                  <a:pt x="8127" y="23006"/>
                </a:lnTo>
                <a:lnTo>
                  <a:pt x="7948" y="23305"/>
                </a:lnTo>
                <a:lnTo>
                  <a:pt x="7769" y="23664"/>
                </a:lnTo>
                <a:lnTo>
                  <a:pt x="7709" y="24082"/>
                </a:lnTo>
                <a:lnTo>
                  <a:pt x="7709" y="24261"/>
                </a:lnTo>
                <a:lnTo>
                  <a:pt x="7709" y="24440"/>
                </a:lnTo>
                <a:lnTo>
                  <a:pt x="7769" y="24620"/>
                </a:lnTo>
                <a:lnTo>
                  <a:pt x="7888" y="24799"/>
                </a:lnTo>
                <a:lnTo>
                  <a:pt x="8067" y="24918"/>
                </a:lnTo>
                <a:lnTo>
                  <a:pt x="8187" y="24978"/>
                </a:lnTo>
                <a:lnTo>
                  <a:pt x="8426" y="24978"/>
                </a:lnTo>
                <a:lnTo>
                  <a:pt x="8486" y="24918"/>
                </a:lnTo>
                <a:lnTo>
                  <a:pt x="8546" y="24799"/>
                </a:lnTo>
                <a:lnTo>
                  <a:pt x="8605" y="24440"/>
                </a:lnTo>
                <a:lnTo>
                  <a:pt x="8665" y="24082"/>
                </a:lnTo>
                <a:lnTo>
                  <a:pt x="8665" y="23664"/>
                </a:lnTo>
                <a:lnTo>
                  <a:pt x="8605" y="23066"/>
                </a:lnTo>
                <a:lnTo>
                  <a:pt x="8546" y="22947"/>
                </a:lnTo>
                <a:lnTo>
                  <a:pt x="8546" y="22887"/>
                </a:lnTo>
                <a:lnTo>
                  <a:pt x="8426" y="22827"/>
                </a:lnTo>
                <a:close/>
                <a:moveTo>
                  <a:pt x="13027" y="22708"/>
                </a:moveTo>
                <a:lnTo>
                  <a:pt x="12848" y="22887"/>
                </a:lnTo>
                <a:lnTo>
                  <a:pt x="12728" y="23066"/>
                </a:lnTo>
                <a:lnTo>
                  <a:pt x="12489" y="23604"/>
                </a:lnTo>
                <a:lnTo>
                  <a:pt x="12370" y="24142"/>
                </a:lnTo>
                <a:lnTo>
                  <a:pt x="12370" y="24381"/>
                </a:lnTo>
                <a:lnTo>
                  <a:pt x="12370" y="24620"/>
                </a:lnTo>
                <a:lnTo>
                  <a:pt x="12489" y="24918"/>
                </a:lnTo>
                <a:lnTo>
                  <a:pt x="12728" y="25337"/>
                </a:lnTo>
                <a:lnTo>
                  <a:pt x="12848" y="25456"/>
                </a:lnTo>
                <a:lnTo>
                  <a:pt x="12967" y="25516"/>
                </a:lnTo>
                <a:lnTo>
                  <a:pt x="13087" y="25456"/>
                </a:lnTo>
                <a:lnTo>
                  <a:pt x="13147" y="25217"/>
                </a:lnTo>
                <a:lnTo>
                  <a:pt x="13206" y="24739"/>
                </a:lnTo>
                <a:lnTo>
                  <a:pt x="13206" y="23843"/>
                </a:lnTo>
                <a:lnTo>
                  <a:pt x="13147" y="23006"/>
                </a:lnTo>
                <a:lnTo>
                  <a:pt x="13087" y="22767"/>
                </a:lnTo>
                <a:lnTo>
                  <a:pt x="13087" y="22708"/>
                </a:lnTo>
                <a:close/>
                <a:moveTo>
                  <a:pt x="3825" y="24261"/>
                </a:moveTo>
                <a:lnTo>
                  <a:pt x="3705" y="24381"/>
                </a:lnTo>
                <a:lnTo>
                  <a:pt x="3646" y="24560"/>
                </a:lnTo>
                <a:lnTo>
                  <a:pt x="3586" y="24799"/>
                </a:lnTo>
                <a:lnTo>
                  <a:pt x="3586" y="25098"/>
                </a:lnTo>
                <a:lnTo>
                  <a:pt x="3705" y="25456"/>
                </a:lnTo>
                <a:lnTo>
                  <a:pt x="3885" y="25695"/>
                </a:lnTo>
                <a:lnTo>
                  <a:pt x="4124" y="25934"/>
                </a:lnTo>
                <a:lnTo>
                  <a:pt x="4602" y="26114"/>
                </a:lnTo>
                <a:lnTo>
                  <a:pt x="4841" y="26114"/>
                </a:lnTo>
                <a:lnTo>
                  <a:pt x="4841" y="25994"/>
                </a:lnTo>
                <a:lnTo>
                  <a:pt x="4841" y="25934"/>
                </a:lnTo>
                <a:lnTo>
                  <a:pt x="4781" y="25636"/>
                </a:lnTo>
                <a:lnTo>
                  <a:pt x="4602" y="25277"/>
                </a:lnTo>
                <a:lnTo>
                  <a:pt x="4363" y="24918"/>
                </a:lnTo>
                <a:lnTo>
                  <a:pt x="3944" y="24381"/>
                </a:lnTo>
                <a:lnTo>
                  <a:pt x="3885" y="24321"/>
                </a:lnTo>
                <a:lnTo>
                  <a:pt x="3825" y="24261"/>
                </a:lnTo>
                <a:close/>
                <a:moveTo>
                  <a:pt x="17330" y="23723"/>
                </a:moveTo>
                <a:lnTo>
                  <a:pt x="17091" y="23843"/>
                </a:lnTo>
                <a:lnTo>
                  <a:pt x="16792" y="24082"/>
                </a:lnTo>
                <a:lnTo>
                  <a:pt x="16493" y="24440"/>
                </a:lnTo>
                <a:lnTo>
                  <a:pt x="16254" y="24859"/>
                </a:lnTo>
                <a:lnTo>
                  <a:pt x="16015" y="25277"/>
                </a:lnTo>
                <a:lnTo>
                  <a:pt x="15955" y="25636"/>
                </a:lnTo>
                <a:lnTo>
                  <a:pt x="15895" y="25815"/>
                </a:lnTo>
                <a:lnTo>
                  <a:pt x="15955" y="25994"/>
                </a:lnTo>
                <a:lnTo>
                  <a:pt x="16015" y="26114"/>
                </a:lnTo>
                <a:lnTo>
                  <a:pt x="16134" y="26173"/>
                </a:lnTo>
                <a:lnTo>
                  <a:pt x="16314" y="26293"/>
                </a:lnTo>
                <a:lnTo>
                  <a:pt x="16433" y="26293"/>
                </a:lnTo>
                <a:lnTo>
                  <a:pt x="16553" y="26173"/>
                </a:lnTo>
                <a:lnTo>
                  <a:pt x="16672" y="26054"/>
                </a:lnTo>
                <a:lnTo>
                  <a:pt x="16852" y="25695"/>
                </a:lnTo>
                <a:lnTo>
                  <a:pt x="16971" y="25217"/>
                </a:lnTo>
                <a:lnTo>
                  <a:pt x="17150" y="24201"/>
                </a:lnTo>
                <a:lnTo>
                  <a:pt x="17270" y="23843"/>
                </a:lnTo>
                <a:lnTo>
                  <a:pt x="17330" y="23723"/>
                </a:lnTo>
                <a:close/>
                <a:moveTo>
                  <a:pt x="10517" y="26771"/>
                </a:moveTo>
                <a:lnTo>
                  <a:pt x="10458" y="26831"/>
                </a:lnTo>
                <a:lnTo>
                  <a:pt x="10338" y="27010"/>
                </a:lnTo>
                <a:lnTo>
                  <a:pt x="10219" y="27607"/>
                </a:lnTo>
                <a:lnTo>
                  <a:pt x="10099" y="28384"/>
                </a:lnTo>
                <a:lnTo>
                  <a:pt x="10099" y="28683"/>
                </a:lnTo>
                <a:lnTo>
                  <a:pt x="10159" y="28922"/>
                </a:lnTo>
                <a:lnTo>
                  <a:pt x="10278" y="28982"/>
                </a:lnTo>
                <a:lnTo>
                  <a:pt x="10338" y="29042"/>
                </a:lnTo>
                <a:lnTo>
                  <a:pt x="10517" y="28982"/>
                </a:lnTo>
                <a:lnTo>
                  <a:pt x="10697" y="28922"/>
                </a:lnTo>
                <a:lnTo>
                  <a:pt x="10816" y="28803"/>
                </a:lnTo>
                <a:lnTo>
                  <a:pt x="10936" y="28683"/>
                </a:lnTo>
                <a:lnTo>
                  <a:pt x="11055" y="28325"/>
                </a:lnTo>
                <a:lnTo>
                  <a:pt x="11055" y="27906"/>
                </a:lnTo>
                <a:lnTo>
                  <a:pt x="11055" y="27607"/>
                </a:lnTo>
                <a:lnTo>
                  <a:pt x="10936" y="27309"/>
                </a:lnTo>
                <a:lnTo>
                  <a:pt x="10756" y="26950"/>
                </a:lnTo>
                <a:lnTo>
                  <a:pt x="10637" y="26771"/>
                </a:lnTo>
                <a:close/>
                <a:moveTo>
                  <a:pt x="14282" y="27368"/>
                </a:moveTo>
                <a:lnTo>
                  <a:pt x="14043" y="27428"/>
                </a:lnTo>
                <a:lnTo>
                  <a:pt x="13744" y="27667"/>
                </a:lnTo>
                <a:lnTo>
                  <a:pt x="13386" y="27966"/>
                </a:lnTo>
                <a:lnTo>
                  <a:pt x="13027" y="28325"/>
                </a:lnTo>
                <a:lnTo>
                  <a:pt x="12728" y="28683"/>
                </a:lnTo>
                <a:lnTo>
                  <a:pt x="12489" y="29101"/>
                </a:lnTo>
                <a:lnTo>
                  <a:pt x="12430" y="29281"/>
                </a:lnTo>
                <a:lnTo>
                  <a:pt x="12430" y="29460"/>
                </a:lnTo>
                <a:lnTo>
                  <a:pt x="12489" y="29579"/>
                </a:lnTo>
                <a:lnTo>
                  <a:pt x="12549" y="29699"/>
                </a:lnTo>
                <a:lnTo>
                  <a:pt x="12669" y="29759"/>
                </a:lnTo>
                <a:lnTo>
                  <a:pt x="12788" y="29759"/>
                </a:lnTo>
                <a:lnTo>
                  <a:pt x="12967" y="29699"/>
                </a:lnTo>
                <a:lnTo>
                  <a:pt x="13087" y="29579"/>
                </a:lnTo>
                <a:lnTo>
                  <a:pt x="13445" y="29221"/>
                </a:lnTo>
                <a:lnTo>
                  <a:pt x="13744" y="28743"/>
                </a:lnTo>
                <a:lnTo>
                  <a:pt x="13983" y="28265"/>
                </a:lnTo>
                <a:lnTo>
                  <a:pt x="14222" y="27787"/>
                </a:lnTo>
                <a:lnTo>
                  <a:pt x="14282" y="27488"/>
                </a:lnTo>
                <a:lnTo>
                  <a:pt x="14282" y="27368"/>
                </a:lnTo>
                <a:close/>
                <a:moveTo>
                  <a:pt x="6872" y="27249"/>
                </a:moveTo>
                <a:lnTo>
                  <a:pt x="6813" y="27309"/>
                </a:lnTo>
                <a:lnTo>
                  <a:pt x="6753" y="27548"/>
                </a:lnTo>
                <a:lnTo>
                  <a:pt x="6693" y="27906"/>
                </a:lnTo>
                <a:lnTo>
                  <a:pt x="6574" y="28384"/>
                </a:lnTo>
                <a:lnTo>
                  <a:pt x="6574" y="28862"/>
                </a:lnTo>
                <a:lnTo>
                  <a:pt x="6633" y="29281"/>
                </a:lnTo>
                <a:lnTo>
                  <a:pt x="6753" y="29639"/>
                </a:lnTo>
                <a:lnTo>
                  <a:pt x="6872" y="29818"/>
                </a:lnTo>
                <a:lnTo>
                  <a:pt x="6992" y="29878"/>
                </a:lnTo>
                <a:lnTo>
                  <a:pt x="7231" y="29938"/>
                </a:lnTo>
                <a:lnTo>
                  <a:pt x="7350" y="29938"/>
                </a:lnTo>
                <a:lnTo>
                  <a:pt x="7470" y="29878"/>
                </a:lnTo>
                <a:lnTo>
                  <a:pt x="7530" y="29759"/>
                </a:lnTo>
                <a:lnTo>
                  <a:pt x="7530" y="29400"/>
                </a:lnTo>
                <a:lnTo>
                  <a:pt x="7470" y="28862"/>
                </a:lnTo>
                <a:lnTo>
                  <a:pt x="7350" y="28325"/>
                </a:lnTo>
                <a:lnTo>
                  <a:pt x="7171" y="27847"/>
                </a:lnTo>
                <a:lnTo>
                  <a:pt x="6872" y="27249"/>
                </a:lnTo>
                <a:close/>
                <a:moveTo>
                  <a:pt x="9621" y="30715"/>
                </a:moveTo>
                <a:lnTo>
                  <a:pt x="9502" y="30775"/>
                </a:lnTo>
                <a:lnTo>
                  <a:pt x="9382" y="30894"/>
                </a:lnTo>
                <a:lnTo>
                  <a:pt x="9203" y="31133"/>
                </a:lnTo>
                <a:lnTo>
                  <a:pt x="9143" y="31551"/>
                </a:lnTo>
                <a:lnTo>
                  <a:pt x="9143" y="31731"/>
                </a:lnTo>
                <a:lnTo>
                  <a:pt x="9203" y="31850"/>
                </a:lnTo>
                <a:lnTo>
                  <a:pt x="9322" y="31970"/>
                </a:lnTo>
                <a:lnTo>
                  <a:pt x="9502" y="32029"/>
                </a:lnTo>
                <a:lnTo>
                  <a:pt x="9800" y="32029"/>
                </a:lnTo>
                <a:lnTo>
                  <a:pt x="9920" y="31910"/>
                </a:lnTo>
                <a:lnTo>
                  <a:pt x="9980" y="31790"/>
                </a:lnTo>
                <a:lnTo>
                  <a:pt x="10099" y="31551"/>
                </a:lnTo>
                <a:lnTo>
                  <a:pt x="10039" y="31253"/>
                </a:lnTo>
                <a:lnTo>
                  <a:pt x="9980" y="31014"/>
                </a:lnTo>
                <a:lnTo>
                  <a:pt x="9860" y="30775"/>
                </a:lnTo>
                <a:lnTo>
                  <a:pt x="9741" y="30775"/>
                </a:lnTo>
                <a:lnTo>
                  <a:pt x="9621" y="30715"/>
                </a:lnTo>
                <a:close/>
                <a:moveTo>
                  <a:pt x="9442" y="6275"/>
                </a:moveTo>
                <a:lnTo>
                  <a:pt x="9920" y="6335"/>
                </a:lnTo>
                <a:lnTo>
                  <a:pt x="10338" y="6454"/>
                </a:lnTo>
                <a:lnTo>
                  <a:pt x="10756" y="6633"/>
                </a:lnTo>
                <a:lnTo>
                  <a:pt x="11115" y="6813"/>
                </a:lnTo>
                <a:lnTo>
                  <a:pt x="11832" y="7231"/>
                </a:lnTo>
                <a:lnTo>
                  <a:pt x="12549" y="7649"/>
                </a:lnTo>
                <a:lnTo>
                  <a:pt x="12967" y="7829"/>
                </a:lnTo>
                <a:lnTo>
                  <a:pt x="13386" y="7888"/>
                </a:lnTo>
                <a:lnTo>
                  <a:pt x="13864" y="8008"/>
                </a:lnTo>
                <a:lnTo>
                  <a:pt x="14342" y="8008"/>
                </a:lnTo>
                <a:lnTo>
                  <a:pt x="15358" y="7948"/>
                </a:lnTo>
                <a:lnTo>
                  <a:pt x="16314" y="7888"/>
                </a:lnTo>
                <a:lnTo>
                  <a:pt x="17270" y="7829"/>
                </a:lnTo>
                <a:lnTo>
                  <a:pt x="17748" y="7769"/>
                </a:lnTo>
                <a:lnTo>
                  <a:pt x="18226" y="7829"/>
                </a:lnTo>
                <a:lnTo>
                  <a:pt x="18644" y="7888"/>
                </a:lnTo>
                <a:lnTo>
                  <a:pt x="19122" y="8008"/>
                </a:lnTo>
                <a:lnTo>
                  <a:pt x="19541" y="8187"/>
                </a:lnTo>
                <a:lnTo>
                  <a:pt x="19959" y="8426"/>
                </a:lnTo>
                <a:lnTo>
                  <a:pt x="20317" y="8785"/>
                </a:lnTo>
                <a:lnTo>
                  <a:pt x="20676" y="9203"/>
                </a:lnTo>
                <a:lnTo>
                  <a:pt x="20915" y="9561"/>
                </a:lnTo>
                <a:lnTo>
                  <a:pt x="21094" y="9920"/>
                </a:lnTo>
                <a:lnTo>
                  <a:pt x="21214" y="10338"/>
                </a:lnTo>
                <a:lnTo>
                  <a:pt x="21393" y="10757"/>
                </a:lnTo>
                <a:lnTo>
                  <a:pt x="21512" y="11593"/>
                </a:lnTo>
                <a:lnTo>
                  <a:pt x="21572" y="12489"/>
                </a:lnTo>
                <a:lnTo>
                  <a:pt x="21572" y="13445"/>
                </a:lnTo>
                <a:lnTo>
                  <a:pt x="21512" y="14342"/>
                </a:lnTo>
                <a:lnTo>
                  <a:pt x="21333" y="16015"/>
                </a:lnTo>
                <a:lnTo>
                  <a:pt x="21154" y="17031"/>
                </a:lnTo>
                <a:lnTo>
                  <a:pt x="20975" y="18106"/>
                </a:lnTo>
                <a:lnTo>
                  <a:pt x="20736" y="19122"/>
                </a:lnTo>
                <a:lnTo>
                  <a:pt x="20437" y="20138"/>
                </a:lnTo>
                <a:lnTo>
                  <a:pt x="20138" y="21154"/>
                </a:lnTo>
                <a:lnTo>
                  <a:pt x="19720" y="22110"/>
                </a:lnTo>
                <a:lnTo>
                  <a:pt x="19301" y="23066"/>
                </a:lnTo>
                <a:lnTo>
                  <a:pt x="18883" y="24022"/>
                </a:lnTo>
                <a:lnTo>
                  <a:pt x="18345" y="24978"/>
                </a:lnTo>
                <a:lnTo>
                  <a:pt x="17808" y="25875"/>
                </a:lnTo>
                <a:lnTo>
                  <a:pt x="17210" y="26711"/>
                </a:lnTo>
                <a:lnTo>
                  <a:pt x="16612" y="27607"/>
                </a:lnTo>
                <a:lnTo>
                  <a:pt x="15955" y="28384"/>
                </a:lnTo>
                <a:lnTo>
                  <a:pt x="15238" y="29161"/>
                </a:lnTo>
                <a:lnTo>
                  <a:pt x="14461" y="29938"/>
                </a:lnTo>
                <a:lnTo>
                  <a:pt x="13744" y="30655"/>
                </a:lnTo>
                <a:lnTo>
                  <a:pt x="13087" y="31253"/>
                </a:lnTo>
                <a:lnTo>
                  <a:pt x="12310" y="31850"/>
                </a:lnTo>
                <a:lnTo>
                  <a:pt x="11533" y="32388"/>
                </a:lnTo>
                <a:lnTo>
                  <a:pt x="10697" y="32866"/>
                </a:lnTo>
                <a:lnTo>
                  <a:pt x="10219" y="33045"/>
                </a:lnTo>
                <a:lnTo>
                  <a:pt x="9800" y="33165"/>
                </a:lnTo>
                <a:lnTo>
                  <a:pt x="9382" y="33284"/>
                </a:lnTo>
                <a:lnTo>
                  <a:pt x="8486" y="33284"/>
                </a:lnTo>
                <a:lnTo>
                  <a:pt x="8067" y="33105"/>
                </a:lnTo>
                <a:lnTo>
                  <a:pt x="7649" y="32926"/>
                </a:lnTo>
                <a:lnTo>
                  <a:pt x="7291" y="32627"/>
                </a:lnTo>
                <a:lnTo>
                  <a:pt x="6932" y="32328"/>
                </a:lnTo>
                <a:lnTo>
                  <a:pt x="6574" y="31910"/>
                </a:lnTo>
                <a:lnTo>
                  <a:pt x="5976" y="31073"/>
                </a:lnTo>
                <a:lnTo>
                  <a:pt x="5438" y="30117"/>
                </a:lnTo>
                <a:lnTo>
                  <a:pt x="5020" y="29101"/>
                </a:lnTo>
                <a:lnTo>
                  <a:pt x="4602" y="28086"/>
                </a:lnTo>
                <a:lnTo>
                  <a:pt x="4183" y="27010"/>
                </a:lnTo>
                <a:lnTo>
                  <a:pt x="3526" y="25158"/>
                </a:lnTo>
                <a:lnTo>
                  <a:pt x="2809" y="22947"/>
                </a:lnTo>
                <a:lnTo>
                  <a:pt x="2152" y="20795"/>
                </a:lnTo>
                <a:lnTo>
                  <a:pt x="1853" y="19660"/>
                </a:lnTo>
                <a:lnTo>
                  <a:pt x="1614" y="18525"/>
                </a:lnTo>
                <a:lnTo>
                  <a:pt x="1435" y="17389"/>
                </a:lnTo>
                <a:lnTo>
                  <a:pt x="1315" y="16254"/>
                </a:lnTo>
                <a:lnTo>
                  <a:pt x="1315" y="15537"/>
                </a:lnTo>
                <a:lnTo>
                  <a:pt x="1315" y="14880"/>
                </a:lnTo>
                <a:lnTo>
                  <a:pt x="1315" y="14163"/>
                </a:lnTo>
                <a:lnTo>
                  <a:pt x="1315" y="13565"/>
                </a:lnTo>
                <a:lnTo>
                  <a:pt x="1255" y="12967"/>
                </a:lnTo>
                <a:lnTo>
                  <a:pt x="1255" y="12370"/>
                </a:lnTo>
                <a:lnTo>
                  <a:pt x="1315" y="11653"/>
                </a:lnTo>
                <a:lnTo>
                  <a:pt x="1494" y="10936"/>
                </a:lnTo>
                <a:lnTo>
                  <a:pt x="1793" y="10159"/>
                </a:lnTo>
                <a:lnTo>
                  <a:pt x="2271" y="9442"/>
                </a:lnTo>
                <a:lnTo>
                  <a:pt x="2749" y="8785"/>
                </a:lnTo>
                <a:lnTo>
                  <a:pt x="3347" y="8247"/>
                </a:lnTo>
                <a:lnTo>
                  <a:pt x="4064" y="7769"/>
                </a:lnTo>
                <a:lnTo>
                  <a:pt x="4781" y="7350"/>
                </a:lnTo>
                <a:lnTo>
                  <a:pt x="5558" y="6992"/>
                </a:lnTo>
                <a:lnTo>
                  <a:pt x="6335" y="6753"/>
                </a:lnTo>
                <a:lnTo>
                  <a:pt x="7291" y="6514"/>
                </a:lnTo>
                <a:lnTo>
                  <a:pt x="8366" y="6335"/>
                </a:lnTo>
                <a:lnTo>
                  <a:pt x="8904" y="6275"/>
                </a:lnTo>
                <a:close/>
                <a:moveTo>
                  <a:pt x="15836" y="1"/>
                </a:moveTo>
                <a:lnTo>
                  <a:pt x="15597" y="60"/>
                </a:lnTo>
                <a:lnTo>
                  <a:pt x="15298" y="180"/>
                </a:lnTo>
                <a:lnTo>
                  <a:pt x="15059" y="359"/>
                </a:lnTo>
                <a:lnTo>
                  <a:pt x="14760" y="598"/>
                </a:lnTo>
                <a:lnTo>
                  <a:pt x="14521" y="837"/>
                </a:lnTo>
                <a:lnTo>
                  <a:pt x="14103" y="1435"/>
                </a:lnTo>
                <a:lnTo>
                  <a:pt x="13744" y="2152"/>
                </a:lnTo>
                <a:lnTo>
                  <a:pt x="13505" y="2929"/>
                </a:lnTo>
                <a:lnTo>
                  <a:pt x="13386" y="3646"/>
                </a:lnTo>
                <a:lnTo>
                  <a:pt x="13266" y="4363"/>
                </a:lnTo>
                <a:lnTo>
                  <a:pt x="13326" y="5020"/>
                </a:lnTo>
                <a:lnTo>
                  <a:pt x="12489" y="4482"/>
                </a:lnTo>
                <a:lnTo>
                  <a:pt x="11772" y="3885"/>
                </a:lnTo>
                <a:lnTo>
                  <a:pt x="11055" y="3168"/>
                </a:lnTo>
                <a:lnTo>
                  <a:pt x="10458" y="2391"/>
                </a:lnTo>
                <a:lnTo>
                  <a:pt x="10099" y="1853"/>
                </a:lnTo>
                <a:lnTo>
                  <a:pt x="9681" y="1196"/>
                </a:lnTo>
                <a:lnTo>
                  <a:pt x="9382" y="837"/>
                </a:lnTo>
                <a:lnTo>
                  <a:pt x="9083" y="598"/>
                </a:lnTo>
                <a:lnTo>
                  <a:pt x="8785" y="419"/>
                </a:lnTo>
                <a:lnTo>
                  <a:pt x="8486" y="419"/>
                </a:lnTo>
                <a:lnTo>
                  <a:pt x="8187" y="479"/>
                </a:lnTo>
                <a:lnTo>
                  <a:pt x="8008" y="658"/>
                </a:lnTo>
                <a:lnTo>
                  <a:pt x="7888" y="897"/>
                </a:lnTo>
                <a:lnTo>
                  <a:pt x="7948" y="1196"/>
                </a:lnTo>
                <a:lnTo>
                  <a:pt x="8008" y="1554"/>
                </a:lnTo>
                <a:lnTo>
                  <a:pt x="8187" y="1972"/>
                </a:lnTo>
                <a:lnTo>
                  <a:pt x="8665" y="2869"/>
                </a:lnTo>
                <a:lnTo>
                  <a:pt x="9263" y="3765"/>
                </a:lnTo>
                <a:lnTo>
                  <a:pt x="9860" y="4602"/>
                </a:lnTo>
                <a:lnTo>
                  <a:pt x="10398" y="5259"/>
                </a:lnTo>
                <a:lnTo>
                  <a:pt x="10756" y="5618"/>
                </a:lnTo>
                <a:lnTo>
                  <a:pt x="9800" y="5498"/>
                </a:lnTo>
                <a:lnTo>
                  <a:pt x="8785" y="5498"/>
                </a:lnTo>
                <a:lnTo>
                  <a:pt x="7828" y="5558"/>
                </a:lnTo>
                <a:lnTo>
                  <a:pt x="6932" y="5677"/>
                </a:lnTo>
                <a:lnTo>
                  <a:pt x="5976" y="5916"/>
                </a:lnTo>
                <a:lnTo>
                  <a:pt x="5139" y="6155"/>
                </a:lnTo>
                <a:lnTo>
                  <a:pt x="4303" y="6514"/>
                </a:lnTo>
                <a:lnTo>
                  <a:pt x="3526" y="6932"/>
                </a:lnTo>
                <a:lnTo>
                  <a:pt x="2809" y="7410"/>
                </a:lnTo>
                <a:lnTo>
                  <a:pt x="2152" y="7948"/>
                </a:lnTo>
                <a:lnTo>
                  <a:pt x="1554" y="8605"/>
                </a:lnTo>
                <a:lnTo>
                  <a:pt x="1076" y="9322"/>
                </a:lnTo>
                <a:lnTo>
                  <a:pt x="658" y="10159"/>
                </a:lnTo>
                <a:lnTo>
                  <a:pt x="359" y="11055"/>
                </a:lnTo>
                <a:lnTo>
                  <a:pt x="120" y="12011"/>
                </a:lnTo>
                <a:lnTo>
                  <a:pt x="60" y="13087"/>
                </a:lnTo>
                <a:lnTo>
                  <a:pt x="1" y="14163"/>
                </a:lnTo>
                <a:lnTo>
                  <a:pt x="60" y="15298"/>
                </a:lnTo>
                <a:lnTo>
                  <a:pt x="180" y="16433"/>
                </a:lnTo>
                <a:lnTo>
                  <a:pt x="299" y="17569"/>
                </a:lnTo>
                <a:lnTo>
                  <a:pt x="479" y="18704"/>
                </a:lnTo>
                <a:lnTo>
                  <a:pt x="718" y="19839"/>
                </a:lnTo>
                <a:lnTo>
                  <a:pt x="1016" y="21034"/>
                </a:lnTo>
                <a:lnTo>
                  <a:pt x="1315" y="22170"/>
                </a:lnTo>
                <a:lnTo>
                  <a:pt x="2032" y="24381"/>
                </a:lnTo>
                <a:lnTo>
                  <a:pt x="2869" y="26592"/>
                </a:lnTo>
                <a:lnTo>
                  <a:pt x="3765" y="28683"/>
                </a:lnTo>
                <a:lnTo>
                  <a:pt x="4661" y="30715"/>
                </a:lnTo>
                <a:lnTo>
                  <a:pt x="5020" y="31432"/>
                </a:lnTo>
                <a:lnTo>
                  <a:pt x="5438" y="32149"/>
                </a:lnTo>
                <a:lnTo>
                  <a:pt x="5916" y="32866"/>
                </a:lnTo>
                <a:lnTo>
                  <a:pt x="6454" y="33463"/>
                </a:lnTo>
                <a:lnTo>
                  <a:pt x="6753" y="33703"/>
                </a:lnTo>
                <a:lnTo>
                  <a:pt x="7052" y="33942"/>
                </a:lnTo>
                <a:lnTo>
                  <a:pt x="7410" y="34121"/>
                </a:lnTo>
                <a:lnTo>
                  <a:pt x="7769" y="34300"/>
                </a:lnTo>
                <a:lnTo>
                  <a:pt x="8127" y="34420"/>
                </a:lnTo>
                <a:lnTo>
                  <a:pt x="8546" y="34479"/>
                </a:lnTo>
                <a:lnTo>
                  <a:pt x="8964" y="34539"/>
                </a:lnTo>
                <a:lnTo>
                  <a:pt x="9442" y="34479"/>
                </a:lnTo>
                <a:lnTo>
                  <a:pt x="9920" y="34420"/>
                </a:lnTo>
                <a:lnTo>
                  <a:pt x="10398" y="34300"/>
                </a:lnTo>
                <a:lnTo>
                  <a:pt x="10876" y="34121"/>
                </a:lnTo>
                <a:lnTo>
                  <a:pt x="11294" y="33882"/>
                </a:lnTo>
                <a:lnTo>
                  <a:pt x="12250" y="33344"/>
                </a:lnTo>
                <a:lnTo>
                  <a:pt x="13087" y="32746"/>
                </a:lnTo>
                <a:lnTo>
                  <a:pt x="13924" y="32029"/>
                </a:lnTo>
                <a:lnTo>
                  <a:pt x="14700" y="31253"/>
                </a:lnTo>
                <a:lnTo>
                  <a:pt x="16075" y="29818"/>
                </a:lnTo>
                <a:lnTo>
                  <a:pt x="16792" y="28982"/>
                </a:lnTo>
                <a:lnTo>
                  <a:pt x="17509" y="28026"/>
                </a:lnTo>
                <a:lnTo>
                  <a:pt x="18226" y="27129"/>
                </a:lnTo>
                <a:lnTo>
                  <a:pt x="18823" y="26173"/>
                </a:lnTo>
                <a:lnTo>
                  <a:pt x="19421" y="25158"/>
                </a:lnTo>
                <a:lnTo>
                  <a:pt x="19959" y="24142"/>
                </a:lnTo>
                <a:lnTo>
                  <a:pt x="20437" y="23066"/>
                </a:lnTo>
                <a:lnTo>
                  <a:pt x="20855" y="22050"/>
                </a:lnTo>
                <a:lnTo>
                  <a:pt x="21273" y="20915"/>
                </a:lnTo>
                <a:lnTo>
                  <a:pt x="21632" y="19839"/>
                </a:lnTo>
                <a:lnTo>
                  <a:pt x="21871" y="18704"/>
                </a:lnTo>
                <a:lnTo>
                  <a:pt x="22110" y="17569"/>
                </a:lnTo>
                <a:lnTo>
                  <a:pt x="22289" y="16433"/>
                </a:lnTo>
                <a:lnTo>
                  <a:pt x="22409" y="15298"/>
                </a:lnTo>
                <a:lnTo>
                  <a:pt x="22469" y="14163"/>
                </a:lnTo>
                <a:lnTo>
                  <a:pt x="22469" y="13027"/>
                </a:lnTo>
                <a:lnTo>
                  <a:pt x="22409" y="11952"/>
                </a:lnTo>
                <a:lnTo>
                  <a:pt x="22289" y="10876"/>
                </a:lnTo>
                <a:lnTo>
                  <a:pt x="22050" y="9920"/>
                </a:lnTo>
                <a:lnTo>
                  <a:pt x="21871" y="9442"/>
                </a:lnTo>
                <a:lnTo>
                  <a:pt x="21692" y="9024"/>
                </a:lnTo>
                <a:lnTo>
                  <a:pt x="21453" y="8605"/>
                </a:lnTo>
                <a:lnTo>
                  <a:pt x="21214" y="8247"/>
                </a:lnTo>
                <a:lnTo>
                  <a:pt x="20855" y="7888"/>
                </a:lnTo>
                <a:lnTo>
                  <a:pt x="20497" y="7589"/>
                </a:lnTo>
                <a:lnTo>
                  <a:pt x="20138" y="7350"/>
                </a:lnTo>
                <a:lnTo>
                  <a:pt x="19660" y="7111"/>
                </a:lnTo>
                <a:lnTo>
                  <a:pt x="19122" y="6932"/>
                </a:lnTo>
                <a:lnTo>
                  <a:pt x="18525" y="6753"/>
                </a:lnTo>
                <a:lnTo>
                  <a:pt x="18943" y="6574"/>
                </a:lnTo>
                <a:lnTo>
                  <a:pt x="19421" y="6335"/>
                </a:lnTo>
                <a:lnTo>
                  <a:pt x="19839" y="6036"/>
                </a:lnTo>
                <a:lnTo>
                  <a:pt x="20198" y="5737"/>
                </a:lnTo>
                <a:lnTo>
                  <a:pt x="20377" y="5498"/>
                </a:lnTo>
                <a:lnTo>
                  <a:pt x="20437" y="5319"/>
                </a:lnTo>
                <a:lnTo>
                  <a:pt x="20497" y="5140"/>
                </a:lnTo>
                <a:lnTo>
                  <a:pt x="20497" y="4960"/>
                </a:lnTo>
                <a:lnTo>
                  <a:pt x="20437" y="4781"/>
                </a:lnTo>
                <a:lnTo>
                  <a:pt x="20317" y="4602"/>
                </a:lnTo>
                <a:lnTo>
                  <a:pt x="20078" y="4422"/>
                </a:lnTo>
                <a:lnTo>
                  <a:pt x="19780" y="4303"/>
                </a:lnTo>
                <a:lnTo>
                  <a:pt x="19541" y="4243"/>
                </a:lnTo>
                <a:lnTo>
                  <a:pt x="19301" y="4183"/>
                </a:lnTo>
                <a:lnTo>
                  <a:pt x="18823" y="4243"/>
                </a:lnTo>
                <a:lnTo>
                  <a:pt x="18286" y="4363"/>
                </a:lnTo>
                <a:lnTo>
                  <a:pt x="17688" y="4542"/>
                </a:lnTo>
                <a:lnTo>
                  <a:pt x="16553" y="5020"/>
                </a:lnTo>
                <a:lnTo>
                  <a:pt x="15716" y="5438"/>
                </a:lnTo>
                <a:lnTo>
                  <a:pt x="15955" y="4661"/>
                </a:lnTo>
                <a:lnTo>
                  <a:pt x="16194" y="3825"/>
                </a:lnTo>
                <a:lnTo>
                  <a:pt x="16314" y="3048"/>
                </a:lnTo>
                <a:lnTo>
                  <a:pt x="16373" y="2212"/>
                </a:lnTo>
                <a:lnTo>
                  <a:pt x="16493" y="1435"/>
                </a:lnTo>
                <a:lnTo>
                  <a:pt x="16553" y="1016"/>
                </a:lnTo>
                <a:lnTo>
                  <a:pt x="16553" y="658"/>
                </a:lnTo>
                <a:lnTo>
                  <a:pt x="16433" y="299"/>
                </a:lnTo>
                <a:lnTo>
                  <a:pt x="16373" y="180"/>
                </a:lnTo>
                <a:lnTo>
                  <a:pt x="16314" y="120"/>
                </a:lnTo>
                <a:lnTo>
                  <a:pt x="16194" y="60"/>
                </a:lnTo>
                <a:lnTo>
                  <a:pt x="16015"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8"/>
          <p:cNvSpPr txBox="1">
            <a:spLocks noGrp="1"/>
          </p:cNvSpPr>
          <p:nvPr>
            <p:ph type="title"/>
          </p:nvPr>
        </p:nvSpPr>
        <p:spPr>
          <a:xfrm>
            <a:off x="457200" y="434575"/>
            <a:ext cx="6288300" cy="857400"/>
          </a:xfrm>
          <a:prstGeom prst="rect">
            <a:avLst/>
          </a:prstGeom>
        </p:spPr>
        <p:txBody>
          <a:bodyPr spcFirstLastPara="1" wrap="square" lIns="91425" tIns="91425" rIns="91425" bIns="91425" anchor="b" anchorCtr="0"/>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2" name="Google Shape;212;p8"/>
          <p:cNvSpPr txBox="1">
            <a:spLocks noGrp="1"/>
          </p:cNvSpPr>
          <p:nvPr>
            <p:ph type="body" idx="1"/>
          </p:nvPr>
        </p:nvSpPr>
        <p:spPr>
          <a:xfrm>
            <a:off x="457200" y="1440500"/>
            <a:ext cx="2026800" cy="3228600"/>
          </a:xfrm>
          <a:prstGeom prst="rect">
            <a:avLst/>
          </a:prstGeom>
        </p:spPr>
        <p:txBody>
          <a:bodyPr spcFirstLastPara="1" wrap="square" lIns="91425" tIns="91425" rIns="91425" bIns="91425" anchor="t" anchorCtr="0"/>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sz="1800"/>
            </a:lvl4pPr>
            <a:lvl5pPr marL="2286000" lvl="4" indent="-342900" rtl="0">
              <a:spcBef>
                <a:spcPts val="0"/>
              </a:spcBef>
              <a:spcAft>
                <a:spcPts val="0"/>
              </a:spcAft>
              <a:buSzPts val="1800"/>
              <a:buChar char="○"/>
              <a:defRPr sz="1800"/>
            </a:lvl5pPr>
            <a:lvl6pPr marL="2743200" lvl="5" indent="-342900" rtl="0">
              <a:spcBef>
                <a:spcPts val="0"/>
              </a:spcBef>
              <a:spcAft>
                <a:spcPts val="0"/>
              </a:spcAft>
              <a:buSzPts val="1800"/>
              <a:buChar char="■"/>
              <a:defRPr sz="1800"/>
            </a:lvl6pPr>
            <a:lvl7pPr marL="3200400" lvl="6" indent="-342900" rtl="0">
              <a:spcBef>
                <a:spcPts val="0"/>
              </a:spcBef>
              <a:spcAft>
                <a:spcPts val="0"/>
              </a:spcAft>
              <a:buSzPts val="1800"/>
              <a:buChar char="●"/>
              <a:defRPr sz="1800"/>
            </a:lvl7pPr>
            <a:lvl8pPr marL="3657600" lvl="7" indent="-342900" rtl="0">
              <a:spcBef>
                <a:spcPts val="0"/>
              </a:spcBef>
              <a:spcAft>
                <a:spcPts val="0"/>
              </a:spcAft>
              <a:buSzPts val="1800"/>
              <a:buChar char="○"/>
              <a:defRPr sz="1800"/>
            </a:lvl8pPr>
            <a:lvl9pPr marL="4114800" lvl="8" indent="-342900" rtl="0">
              <a:spcBef>
                <a:spcPts val="0"/>
              </a:spcBef>
              <a:spcAft>
                <a:spcPts val="0"/>
              </a:spcAft>
              <a:buSzPts val="1800"/>
              <a:buChar char="■"/>
              <a:defRPr sz="1800"/>
            </a:lvl9pPr>
          </a:lstStyle>
          <a:p>
            <a:endParaRPr/>
          </a:p>
        </p:txBody>
      </p:sp>
      <p:sp>
        <p:nvSpPr>
          <p:cNvPr id="213" name="Google Shape;213;p8"/>
          <p:cNvSpPr txBox="1">
            <a:spLocks noGrp="1"/>
          </p:cNvSpPr>
          <p:nvPr>
            <p:ph type="body" idx="2"/>
          </p:nvPr>
        </p:nvSpPr>
        <p:spPr>
          <a:xfrm>
            <a:off x="2587877" y="1440500"/>
            <a:ext cx="2026800" cy="3228600"/>
          </a:xfrm>
          <a:prstGeom prst="rect">
            <a:avLst/>
          </a:prstGeom>
        </p:spPr>
        <p:txBody>
          <a:bodyPr spcFirstLastPara="1" wrap="square" lIns="91425" tIns="91425" rIns="91425" bIns="91425" anchor="t" anchorCtr="0"/>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sz="1800"/>
            </a:lvl4pPr>
            <a:lvl5pPr marL="2286000" lvl="4" indent="-342900" rtl="0">
              <a:spcBef>
                <a:spcPts val="0"/>
              </a:spcBef>
              <a:spcAft>
                <a:spcPts val="0"/>
              </a:spcAft>
              <a:buSzPts val="1800"/>
              <a:buChar char="○"/>
              <a:defRPr sz="1800"/>
            </a:lvl5pPr>
            <a:lvl6pPr marL="2743200" lvl="5" indent="-342900" rtl="0">
              <a:spcBef>
                <a:spcPts val="0"/>
              </a:spcBef>
              <a:spcAft>
                <a:spcPts val="0"/>
              </a:spcAft>
              <a:buSzPts val="1800"/>
              <a:buChar char="■"/>
              <a:defRPr sz="1800"/>
            </a:lvl6pPr>
            <a:lvl7pPr marL="3200400" lvl="6" indent="-342900" rtl="0">
              <a:spcBef>
                <a:spcPts val="0"/>
              </a:spcBef>
              <a:spcAft>
                <a:spcPts val="0"/>
              </a:spcAft>
              <a:buSzPts val="1800"/>
              <a:buChar char="●"/>
              <a:defRPr sz="1800"/>
            </a:lvl7pPr>
            <a:lvl8pPr marL="3657600" lvl="7" indent="-342900" rtl="0">
              <a:spcBef>
                <a:spcPts val="0"/>
              </a:spcBef>
              <a:spcAft>
                <a:spcPts val="0"/>
              </a:spcAft>
              <a:buSzPts val="1800"/>
              <a:buChar char="○"/>
              <a:defRPr sz="1800"/>
            </a:lvl8pPr>
            <a:lvl9pPr marL="4114800" lvl="8" indent="-342900" rtl="0">
              <a:spcBef>
                <a:spcPts val="0"/>
              </a:spcBef>
              <a:spcAft>
                <a:spcPts val="0"/>
              </a:spcAft>
              <a:buSzPts val="1800"/>
              <a:buChar char="■"/>
              <a:defRPr sz="1800"/>
            </a:lvl9pPr>
          </a:lstStyle>
          <a:p>
            <a:endParaRPr/>
          </a:p>
        </p:txBody>
      </p:sp>
      <p:sp>
        <p:nvSpPr>
          <p:cNvPr id="214" name="Google Shape;214;p8"/>
          <p:cNvSpPr txBox="1">
            <a:spLocks noGrp="1"/>
          </p:cNvSpPr>
          <p:nvPr>
            <p:ph type="body" idx="3"/>
          </p:nvPr>
        </p:nvSpPr>
        <p:spPr>
          <a:xfrm>
            <a:off x="4718554" y="1440500"/>
            <a:ext cx="2026800" cy="3228600"/>
          </a:xfrm>
          <a:prstGeom prst="rect">
            <a:avLst/>
          </a:prstGeom>
        </p:spPr>
        <p:txBody>
          <a:bodyPr spcFirstLastPara="1" wrap="square" lIns="91425" tIns="91425" rIns="91425" bIns="91425" anchor="t" anchorCtr="0"/>
          <a:lstStyle>
            <a:lvl1pPr marL="457200" lvl="0" indent="-342900" rtl="0">
              <a:spcBef>
                <a:spcPts val="600"/>
              </a:spcBef>
              <a:spcAft>
                <a:spcPts val="0"/>
              </a:spcAft>
              <a:buSzPts val="1800"/>
              <a:buChar char="༝"/>
              <a:defRPr sz="1800"/>
            </a:lvl1pPr>
            <a:lvl2pPr marL="914400" lvl="1" indent="-342900" rtl="0">
              <a:spcBef>
                <a:spcPts val="0"/>
              </a:spcBef>
              <a:spcAft>
                <a:spcPts val="0"/>
              </a:spcAft>
              <a:buSzPts val="1800"/>
              <a:buChar char="○"/>
              <a:defRPr sz="1800"/>
            </a:lvl2pPr>
            <a:lvl3pPr marL="1371600" lvl="2" indent="-342900" rtl="0">
              <a:spcBef>
                <a:spcPts val="0"/>
              </a:spcBef>
              <a:spcAft>
                <a:spcPts val="0"/>
              </a:spcAft>
              <a:buSzPts val="1800"/>
              <a:buChar char="■"/>
              <a:defRPr sz="1800"/>
            </a:lvl3pPr>
            <a:lvl4pPr marL="1828800" lvl="3" indent="-342900" rtl="0">
              <a:spcBef>
                <a:spcPts val="0"/>
              </a:spcBef>
              <a:spcAft>
                <a:spcPts val="0"/>
              </a:spcAft>
              <a:buSzPts val="1800"/>
              <a:buChar char="●"/>
              <a:defRPr sz="1800"/>
            </a:lvl4pPr>
            <a:lvl5pPr marL="2286000" lvl="4" indent="-342900" rtl="0">
              <a:spcBef>
                <a:spcPts val="0"/>
              </a:spcBef>
              <a:spcAft>
                <a:spcPts val="0"/>
              </a:spcAft>
              <a:buSzPts val="1800"/>
              <a:buChar char="○"/>
              <a:defRPr sz="1800"/>
            </a:lvl5pPr>
            <a:lvl6pPr marL="2743200" lvl="5" indent="-342900" rtl="0">
              <a:spcBef>
                <a:spcPts val="0"/>
              </a:spcBef>
              <a:spcAft>
                <a:spcPts val="0"/>
              </a:spcAft>
              <a:buSzPts val="1800"/>
              <a:buChar char="■"/>
              <a:defRPr sz="1800"/>
            </a:lvl6pPr>
            <a:lvl7pPr marL="3200400" lvl="6" indent="-342900" rtl="0">
              <a:spcBef>
                <a:spcPts val="0"/>
              </a:spcBef>
              <a:spcAft>
                <a:spcPts val="0"/>
              </a:spcAft>
              <a:buSzPts val="1800"/>
              <a:buChar char="●"/>
              <a:defRPr sz="1800"/>
            </a:lvl7pPr>
            <a:lvl8pPr marL="3657600" lvl="7" indent="-342900" rtl="0">
              <a:spcBef>
                <a:spcPts val="0"/>
              </a:spcBef>
              <a:spcAft>
                <a:spcPts val="0"/>
              </a:spcAft>
              <a:buSzPts val="1800"/>
              <a:buChar char="○"/>
              <a:defRPr sz="1800"/>
            </a:lvl8pPr>
            <a:lvl9pPr marL="4114800" lvl="8" indent="-342900" rtl="0">
              <a:spcBef>
                <a:spcPts val="0"/>
              </a:spcBef>
              <a:spcAft>
                <a:spcPts val="0"/>
              </a:spcAft>
              <a:buSzPts val="1800"/>
              <a:buChar char="■"/>
              <a:defRPr sz="1800"/>
            </a:lvl9pPr>
          </a:lstStyle>
          <a:p>
            <a:endParaRPr/>
          </a:p>
        </p:txBody>
      </p:sp>
      <p:sp>
        <p:nvSpPr>
          <p:cNvPr id="215" name="Google Shape;215;p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94926592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16"/>
        <p:cNvGrpSpPr/>
        <p:nvPr/>
      </p:nvGrpSpPr>
      <p:grpSpPr>
        <a:xfrm>
          <a:off x="0" y="0"/>
          <a:ext cx="0" cy="0"/>
          <a:chOff x="0" y="0"/>
          <a:chExt cx="0" cy="0"/>
        </a:xfrm>
      </p:grpSpPr>
      <p:sp>
        <p:nvSpPr>
          <p:cNvPr id="217" name="Google Shape;217;p9"/>
          <p:cNvSpPr txBox="1">
            <a:spLocks noGrp="1"/>
          </p:cNvSpPr>
          <p:nvPr>
            <p:ph type="title"/>
          </p:nvPr>
        </p:nvSpPr>
        <p:spPr>
          <a:xfrm>
            <a:off x="457200" y="434575"/>
            <a:ext cx="5984700" cy="857400"/>
          </a:xfrm>
          <a:prstGeom prst="rect">
            <a:avLst/>
          </a:prstGeom>
        </p:spPr>
        <p:txBody>
          <a:bodyPr spcFirstLastPara="1" wrap="square" lIns="91425" tIns="91425" rIns="91425" bIns="91425" anchor="b" anchorCtr="0"/>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18" name="Google Shape;218;p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219" name="Google Shape;219;p9"/>
          <p:cNvSpPr/>
          <p:nvPr/>
        </p:nvSpPr>
        <p:spPr>
          <a:xfrm rot="-1209093">
            <a:off x="8469092" y="4079246"/>
            <a:ext cx="679239" cy="615500"/>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9"/>
          <p:cNvSpPr/>
          <p:nvPr/>
        </p:nvSpPr>
        <p:spPr>
          <a:xfrm>
            <a:off x="8683513" y="4020672"/>
            <a:ext cx="345449" cy="3498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9"/>
          <p:cNvSpPr/>
          <p:nvPr/>
        </p:nvSpPr>
        <p:spPr>
          <a:xfrm>
            <a:off x="7062483" y="-109725"/>
            <a:ext cx="384463" cy="393602"/>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96B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9"/>
          <p:cNvSpPr/>
          <p:nvPr/>
        </p:nvSpPr>
        <p:spPr>
          <a:xfrm>
            <a:off x="8514400" y="1635650"/>
            <a:ext cx="799508" cy="833036"/>
          </a:xfrm>
          <a:custGeom>
            <a:avLst/>
            <a:gdLst/>
            <a:ahLst/>
            <a:cxnLst/>
            <a:rect l="l" t="t" r="r" b="b"/>
            <a:pathLst>
              <a:path w="19959" h="20796" extrusionOk="0">
                <a:moveTo>
                  <a:pt x="9801" y="1"/>
                </a:moveTo>
                <a:lnTo>
                  <a:pt x="8785" y="60"/>
                </a:lnTo>
                <a:lnTo>
                  <a:pt x="7769" y="240"/>
                </a:lnTo>
                <a:lnTo>
                  <a:pt x="6753" y="538"/>
                </a:lnTo>
                <a:lnTo>
                  <a:pt x="5797" y="957"/>
                </a:lnTo>
                <a:lnTo>
                  <a:pt x="4901" y="1495"/>
                </a:lnTo>
                <a:lnTo>
                  <a:pt x="4004" y="2152"/>
                </a:lnTo>
                <a:lnTo>
                  <a:pt x="3347" y="2809"/>
                </a:lnTo>
                <a:lnTo>
                  <a:pt x="2630" y="3586"/>
                </a:lnTo>
                <a:lnTo>
                  <a:pt x="2032" y="4482"/>
                </a:lnTo>
                <a:lnTo>
                  <a:pt x="1435" y="5379"/>
                </a:lnTo>
                <a:lnTo>
                  <a:pt x="957" y="6335"/>
                </a:lnTo>
                <a:lnTo>
                  <a:pt x="538" y="7351"/>
                </a:lnTo>
                <a:lnTo>
                  <a:pt x="240" y="8307"/>
                </a:lnTo>
                <a:lnTo>
                  <a:pt x="60" y="9263"/>
                </a:lnTo>
                <a:lnTo>
                  <a:pt x="1" y="9860"/>
                </a:lnTo>
                <a:lnTo>
                  <a:pt x="60" y="10458"/>
                </a:lnTo>
                <a:lnTo>
                  <a:pt x="120" y="10936"/>
                </a:lnTo>
                <a:lnTo>
                  <a:pt x="240" y="11474"/>
                </a:lnTo>
                <a:lnTo>
                  <a:pt x="598" y="12489"/>
                </a:lnTo>
                <a:lnTo>
                  <a:pt x="957" y="13565"/>
                </a:lnTo>
                <a:lnTo>
                  <a:pt x="1076" y="13924"/>
                </a:lnTo>
                <a:lnTo>
                  <a:pt x="1136" y="14342"/>
                </a:lnTo>
                <a:lnTo>
                  <a:pt x="1136" y="15059"/>
                </a:lnTo>
                <a:lnTo>
                  <a:pt x="1136" y="15836"/>
                </a:lnTo>
                <a:lnTo>
                  <a:pt x="1196" y="16613"/>
                </a:lnTo>
                <a:lnTo>
                  <a:pt x="1375" y="17270"/>
                </a:lnTo>
                <a:lnTo>
                  <a:pt x="1554" y="17808"/>
                </a:lnTo>
                <a:lnTo>
                  <a:pt x="1734" y="18286"/>
                </a:lnTo>
                <a:lnTo>
                  <a:pt x="2032" y="18764"/>
                </a:lnTo>
                <a:lnTo>
                  <a:pt x="2331" y="19122"/>
                </a:lnTo>
                <a:lnTo>
                  <a:pt x="2690" y="19481"/>
                </a:lnTo>
                <a:lnTo>
                  <a:pt x="3048" y="19780"/>
                </a:lnTo>
                <a:lnTo>
                  <a:pt x="3466" y="20019"/>
                </a:lnTo>
                <a:lnTo>
                  <a:pt x="3885" y="20258"/>
                </a:lnTo>
                <a:lnTo>
                  <a:pt x="4363" y="20437"/>
                </a:lnTo>
                <a:lnTo>
                  <a:pt x="4841" y="20556"/>
                </a:lnTo>
                <a:lnTo>
                  <a:pt x="5319" y="20676"/>
                </a:lnTo>
                <a:lnTo>
                  <a:pt x="6335" y="20795"/>
                </a:lnTo>
                <a:lnTo>
                  <a:pt x="7410" y="20736"/>
                </a:lnTo>
                <a:lnTo>
                  <a:pt x="8546" y="20616"/>
                </a:lnTo>
                <a:lnTo>
                  <a:pt x="9681" y="20317"/>
                </a:lnTo>
                <a:lnTo>
                  <a:pt x="10757" y="20019"/>
                </a:lnTo>
                <a:lnTo>
                  <a:pt x="11832" y="19600"/>
                </a:lnTo>
                <a:lnTo>
                  <a:pt x="12848" y="19122"/>
                </a:lnTo>
                <a:lnTo>
                  <a:pt x="13744" y="18585"/>
                </a:lnTo>
                <a:lnTo>
                  <a:pt x="14521" y="17987"/>
                </a:lnTo>
                <a:lnTo>
                  <a:pt x="15238" y="17389"/>
                </a:lnTo>
                <a:lnTo>
                  <a:pt x="15896" y="16792"/>
                </a:lnTo>
                <a:lnTo>
                  <a:pt x="16613" y="16194"/>
                </a:lnTo>
                <a:lnTo>
                  <a:pt x="17270" y="15597"/>
                </a:lnTo>
                <a:lnTo>
                  <a:pt x="17867" y="14999"/>
                </a:lnTo>
                <a:lnTo>
                  <a:pt x="18465" y="14402"/>
                </a:lnTo>
                <a:lnTo>
                  <a:pt x="18943" y="13685"/>
                </a:lnTo>
                <a:lnTo>
                  <a:pt x="19361" y="12908"/>
                </a:lnTo>
                <a:lnTo>
                  <a:pt x="19541" y="12430"/>
                </a:lnTo>
                <a:lnTo>
                  <a:pt x="19660" y="11952"/>
                </a:lnTo>
                <a:lnTo>
                  <a:pt x="19839" y="11055"/>
                </a:lnTo>
                <a:lnTo>
                  <a:pt x="19959" y="10099"/>
                </a:lnTo>
                <a:lnTo>
                  <a:pt x="19899" y="9203"/>
                </a:lnTo>
                <a:lnTo>
                  <a:pt x="19780" y="8247"/>
                </a:lnTo>
                <a:lnTo>
                  <a:pt x="19600" y="7351"/>
                </a:lnTo>
                <a:lnTo>
                  <a:pt x="19302" y="6454"/>
                </a:lnTo>
                <a:lnTo>
                  <a:pt x="18943" y="5618"/>
                </a:lnTo>
                <a:lnTo>
                  <a:pt x="18465" y="4781"/>
                </a:lnTo>
                <a:lnTo>
                  <a:pt x="17867" y="3945"/>
                </a:lnTo>
                <a:lnTo>
                  <a:pt x="17150" y="3108"/>
                </a:lnTo>
                <a:lnTo>
                  <a:pt x="16374" y="2391"/>
                </a:lnTo>
                <a:lnTo>
                  <a:pt x="15537" y="1793"/>
                </a:lnTo>
                <a:lnTo>
                  <a:pt x="14700" y="1256"/>
                </a:lnTo>
                <a:lnTo>
                  <a:pt x="13744" y="777"/>
                </a:lnTo>
                <a:lnTo>
                  <a:pt x="12788" y="419"/>
                </a:lnTo>
                <a:lnTo>
                  <a:pt x="11772" y="180"/>
                </a:lnTo>
                <a:lnTo>
                  <a:pt x="10816"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rot="3741344">
            <a:off x="8518998" y="1428487"/>
            <a:ext cx="450561" cy="461272"/>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a:off x="7044713" y="810002"/>
            <a:ext cx="931540" cy="844124"/>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F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9"/>
          <p:cNvSpPr/>
          <p:nvPr/>
        </p:nvSpPr>
        <p:spPr>
          <a:xfrm>
            <a:off x="7537849" y="1374425"/>
            <a:ext cx="345449" cy="349851"/>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9"/>
          <p:cNvSpPr/>
          <p:nvPr/>
        </p:nvSpPr>
        <p:spPr>
          <a:xfrm rot="-6335216">
            <a:off x="6865825" y="4552660"/>
            <a:ext cx="897579" cy="666691"/>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FFD0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9"/>
          <p:cNvSpPr/>
          <p:nvPr/>
        </p:nvSpPr>
        <p:spPr>
          <a:xfrm>
            <a:off x="7911874" y="-130475"/>
            <a:ext cx="799495" cy="809683"/>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A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9"/>
          <p:cNvSpPr/>
          <p:nvPr/>
        </p:nvSpPr>
        <p:spPr>
          <a:xfrm rot="-6692267">
            <a:off x="6791890" y="2390364"/>
            <a:ext cx="692490" cy="514359"/>
          </a:xfrm>
          <a:custGeom>
            <a:avLst/>
            <a:gdLst/>
            <a:ahLst/>
            <a:cxnLst/>
            <a:rect l="l" t="t" r="r" b="b"/>
            <a:pathLst>
              <a:path w="35017" h="31731" extrusionOk="0">
                <a:moveTo>
                  <a:pt x="16911" y="1"/>
                </a:moveTo>
                <a:lnTo>
                  <a:pt x="15596" y="61"/>
                </a:lnTo>
                <a:lnTo>
                  <a:pt x="14282" y="240"/>
                </a:lnTo>
                <a:lnTo>
                  <a:pt x="13027" y="479"/>
                </a:lnTo>
                <a:lnTo>
                  <a:pt x="11772" y="837"/>
                </a:lnTo>
                <a:lnTo>
                  <a:pt x="10517" y="1256"/>
                </a:lnTo>
                <a:lnTo>
                  <a:pt x="9442" y="1734"/>
                </a:lnTo>
                <a:lnTo>
                  <a:pt x="8366" y="2331"/>
                </a:lnTo>
                <a:lnTo>
                  <a:pt x="7350" y="2989"/>
                </a:lnTo>
                <a:lnTo>
                  <a:pt x="6454" y="3706"/>
                </a:lnTo>
                <a:lnTo>
                  <a:pt x="5558" y="4542"/>
                </a:lnTo>
                <a:lnTo>
                  <a:pt x="4721" y="5379"/>
                </a:lnTo>
                <a:lnTo>
                  <a:pt x="3944" y="6275"/>
                </a:lnTo>
                <a:lnTo>
                  <a:pt x="3227" y="7231"/>
                </a:lnTo>
                <a:lnTo>
                  <a:pt x="2570" y="8247"/>
                </a:lnTo>
                <a:lnTo>
                  <a:pt x="2032" y="9323"/>
                </a:lnTo>
                <a:lnTo>
                  <a:pt x="1494" y="10398"/>
                </a:lnTo>
                <a:lnTo>
                  <a:pt x="1076" y="11534"/>
                </a:lnTo>
                <a:lnTo>
                  <a:pt x="717" y="12669"/>
                </a:lnTo>
                <a:lnTo>
                  <a:pt x="419" y="13804"/>
                </a:lnTo>
                <a:lnTo>
                  <a:pt x="180" y="14999"/>
                </a:lnTo>
                <a:lnTo>
                  <a:pt x="60" y="16194"/>
                </a:lnTo>
                <a:lnTo>
                  <a:pt x="0" y="17569"/>
                </a:lnTo>
                <a:lnTo>
                  <a:pt x="60" y="18824"/>
                </a:lnTo>
                <a:lnTo>
                  <a:pt x="180" y="20079"/>
                </a:lnTo>
                <a:lnTo>
                  <a:pt x="478" y="21274"/>
                </a:lnTo>
                <a:lnTo>
                  <a:pt x="837" y="22349"/>
                </a:lnTo>
                <a:lnTo>
                  <a:pt x="1315" y="23425"/>
                </a:lnTo>
                <a:lnTo>
                  <a:pt x="1853" y="24441"/>
                </a:lnTo>
                <a:lnTo>
                  <a:pt x="2510" y="25457"/>
                </a:lnTo>
                <a:lnTo>
                  <a:pt x="3287" y="26353"/>
                </a:lnTo>
                <a:lnTo>
                  <a:pt x="4064" y="27189"/>
                </a:lnTo>
                <a:lnTo>
                  <a:pt x="4960" y="27966"/>
                </a:lnTo>
                <a:lnTo>
                  <a:pt x="5976" y="28683"/>
                </a:lnTo>
                <a:lnTo>
                  <a:pt x="6992" y="29281"/>
                </a:lnTo>
                <a:lnTo>
                  <a:pt x="8127" y="29878"/>
                </a:lnTo>
                <a:lnTo>
                  <a:pt x="9322" y="30356"/>
                </a:lnTo>
                <a:lnTo>
                  <a:pt x="10517" y="30834"/>
                </a:lnTo>
                <a:lnTo>
                  <a:pt x="11892" y="31193"/>
                </a:lnTo>
                <a:lnTo>
                  <a:pt x="13206" y="31492"/>
                </a:lnTo>
                <a:lnTo>
                  <a:pt x="14581" y="31671"/>
                </a:lnTo>
                <a:lnTo>
                  <a:pt x="16015" y="31731"/>
                </a:lnTo>
                <a:lnTo>
                  <a:pt x="17389" y="31671"/>
                </a:lnTo>
                <a:lnTo>
                  <a:pt x="18763" y="31552"/>
                </a:lnTo>
                <a:lnTo>
                  <a:pt x="20138" y="31313"/>
                </a:lnTo>
                <a:lnTo>
                  <a:pt x="21452" y="30954"/>
                </a:lnTo>
                <a:lnTo>
                  <a:pt x="22110" y="30715"/>
                </a:lnTo>
                <a:lnTo>
                  <a:pt x="22767" y="30476"/>
                </a:lnTo>
                <a:lnTo>
                  <a:pt x="24022" y="29878"/>
                </a:lnTo>
                <a:lnTo>
                  <a:pt x="25217" y="29161"/>
                </a:lnTo>
                <a:lnTo>
                  <a:pt x="26293" y="28385"/>
                </a:lnTo>
                <a:lnTo>
                  <a:pt x="27428" y="27548"/>
                </a:lnTo>
                <a:lnTo>
                  <a:pt x="28444" y="26652"/>
                </a:lnTo>
                <a:lnTo>
                  <a:pt x="30476" y="24739"/>
                </a:lnTo>
                <a:lnTo>
                  <a:pt x="31013" y="24261"/>
                </a:lnTo>
                <a:lnTo>
                  <a:pt x="31551" y="23664"/>
                </a:lnTo>
                <a:lnTo>
                  <a:pt x="32029" y="23126"/>
                </a:lnTo>
                <a:lnTo>
                  <a:pt x="32447" y="22529"/>
                </a:lnTo>
                <a:lnTo>
                  <a:pt x="32866" y="21931"/>
                </a:lnTo>
                <a:lnTo>
                  <a:pt x="33224" y="21333"/>
                </a:lnTo>
                <a:lnTo>
                  <a:pt x="33523" y="20676"/>
                </a:lnTo>
                <a:lnTo>
                  <a:pt x="33822" y="20019"/>
                </a:lnTo>
                <a:lnTo>
                  <a:pt x="34360" y="18704"/>
                </a:lnTo>
                <a:lnTo>
                  <a:pt x="34718" y="17390"/>
                </a:lnTo>
                <a:lnTo>
                  <a:pt x="34957" y="16015"/>
                </a:lnTo>
                <a:lnTo>
                  <a:pt x="35017" y="14641"/>
                </a:lnTo>
                <a:lnTo>
                  <a:pt x="35017" y="13924"/>
                </a:lnTo>
                <a:lnTo>
                  <a:pt x="34957" y="13266"/>
                </a:lnTo>
                <a:lnTo>
                  <a:pt x="34838" y="12549"/>
                </a:lnTo>
                <a:lnTo>
                  <a:pt x="34718" y="11892"/>
                </a:lnTo>
                <a:lnTo>
                  <a:pt x="34599" y="11235"/>
                </a:lnTo>
                <a:lnTo>
                  <a:pt x="34360" y="10577"/>
                </a:lnTo>
                <a:lnTo>
                  <a:pt x="34121" y="9920"/>
                </a:lnTo>
                <a:lnTo>
                  <a:pt x="33882" y="9263"/>
                </a:lnTo>
                <a:lnTo>
                  <a:pt x="33583" y="8606"/>
                </a:lnTo>
                <a:lnTo>
                  <a:pt x="33224" y="8008"/>
                </a:lnTo>
                <a:lnTo>
                  <a:pt x="32806" y="7410"/>
                </a:lnTo>
                <a:lnTo>
                  <a:pt x="32388" y="6813"/>
                </a:lnTo>
                <a:lnTo>
                  <a:pt x="31910" y="6275"/>
                </a:lnTo>
                <a:lnTo>
                  <a:pt x="31432" y="5737"/>
                </a:lnTo>
                <a:lnTo>
                  <a:pt x="30894" y="5200"/>
                </a:lnTo>
                <a:lnTo>
                  <a:pt x="30296" y="4721"/>
                </a:lnTo>
                <a:lnTo>
                  <a:pt x="29280" y="3945"/>
                </a:lnTo>
                <a:lnTo>
                  <a:pt x="28205" y="3228"/>
                </a:lnTo>
                <a:lnTo>
                  <a:pt x="27069" y="2570"/>
                </a:lnTo>
                <a:lnTo>
                  <a:pt x="25874" y="1973"/>
                </a:lnTo>
                <a:lnTo>
                  <a:pt x="24679" y="1435"/>
                </a:lnTo>
                <a:lnTo>
                  <a:pt x="23424" y="1017"/>
                </a:lnTo>
                <a:lnTo>
                  <a:pt x="22170" y="658"/>
                </a:lnTo>
                <a:lnTo>
                  <a:pt x="20855" y="359"/>
                </a:lnTo>
                <a:lnTo>
                  <a:pt x="19540" y="180"/>
                </a:lnTo>
                <a:lnTo>
                  <a:pt x="18226" y="61"/>
                </a:lnTo>
                <a:lnTo>
                  <a:pt x="16911" y="1"/>
                </a:lnTo>
                <a:close/>
              </a:path>
            </a:pathLst>
          </a:custGeom>
          <a:solidFill>
            <a:srgbClr val="AAED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9"/>
          <p:cNvSpPr/>
          <p:nvPr/>
        </p:nvSpPr>
        <p:spPr>
          <a:xfrm>
            <a:off x="7317552" y="2396424"/>
            <a:ext cx="281001" cy="287681"/>
          </a:xfrm>
          <a:custGeom>
            <a:avLst/>
            <a:gdLst/>
            <a:ahLst/>
            <a:cxnLst/>
            <a:rect l="l" t="t" r="r" b="b"/>
            <a:pathLst>
              <a:path w="7530" h="7709" extrusionOk="0">
                <a:moveTo>
                  <a:pt x="4064" y="0"/>
                </a:moveTo>
                <a:lnTo>
                  <a:pt x="3586" y="60"/>
                </a:lnTo>
                <a:lnTo>
                  <a:pt x="3168" y="180"/>
                </a:lnTo>
                <a:lnTo>
                  <a:pt x="2809" y="419"/>
                </a:lnTo>
                <a:lnTo>
                  <a:pt x="2211" y="897"/>
                </a:lnTo>
                <a:lnTo>
                  <a:pt x="1674" y="1315"/>
                </a:lnTo>
                <a:lnTo>
                  <a:pt x="1196" y="1674"/>
                </a:lnTo>
                <a:lnTo>
                  <a:pt x="718" y="2092"/>
                </a:lnTo>
                <a:lnTo>
                  <a:pt x="359" y="2570"/>
                </a:lnTo>
                <a:lnTo>
                  <a:pt x="240" y="2809"/>
                </a:lnTo>
                <a:lnTo>
                  <a:pt x="120" y="3108"/>
                </a:lnTo>
                <a:lnTo>
                  <a:pt x="60" y="3407"/>
                </a:lnTo>
                <a:lnTo>
                  <a:pt x="0" y="3765"/>
                </a:lnTo>
                <a:lnTo>
                  <a:pt x="0" y="4183"/>
                </a:lnTo>
                <a:lnTo>
                  <a:pt x="60" y="4661"/>
                </a:lnTo>
                <a:lnTo>
                  <a:pt x="180" y="5199"/>
                </a:lnTo>
                <a:lnTo>
                  <a:pt x="359" y="5737"/>
                </a:lnTo>
                <a:lnTo>
                  <a:pt x="538" y="6155"/>
                </a:lnTo>
                <a:lnTo>
                  <a:pt x="777" y="6574"/>
                </a:lnTo>
                <a:lnTo>
                  <a:pt x="1076" y="6872"/>
                </a:lnTo>
                <a:lnTo>
                  <a:pt x="1375" y="7171"/>
                </a:lnTo>
                <a:lnTo>
                  <a:pt x="1674" y="7350"/>
                </a:lnTo>
                <a:lnTo>
                  <a:pt x="2032" y="7530"/>
                </a:lnTo>
                <a:lnTo>
                  <a:pt x="2391" y="7649"/>
                </a:lnTo>
                <a:lnTo>
                  <a:pt x="2809" y="7709"/>
                </a:lnTo>
                <a:lnTo>
                  <a:pt x="3168" y="7709"/>
                </a:lnTo>
                <a:lnTo>
                  <a:pt x="3586" y="7649"/>
                </a:lnTo>
                <a:lnTo>
                  <a:pt x="4004" y="7589"/>
                </a:lnTo>
                <a:lnTo>
                  <a:pt x="4363" y="7470"/>
                </a:lnTo>
                <a:lnTo>
                  <a:pt x="5139" y="7111"/>
                </a:lnTo>
                <a:lnTo>
                  <a:pt x="5857" y="6693"/>
                </a:lnTo>
                <a:lnTo>
                  <a:pt x="6215" y="6394"/>
                </a:lnTo>
                <a:lnTo>
                  <a:pt x="6514" y="6096"/>
                </a:lnTo>
                <a:lnTo>
                  <a:pt x="6753" y="5797"/>
                </a:lnTo>
                <a:lnTo>
                  <a:pt x="6992" y="5438"/>
                </a:lnTo>
                <a:lnTo>
                  <a:pt x="7231" y="5080"/>
                </a:lnTo>
                <a:lnTo>
                  <a:pt x="7350" y="4721"/>
                </a:lnTo>
                <a:lnTo>
                  <a:pt x="7470" y="4363"/>
                </a:lnTo>
                <a:lnTo>
                  <a:pt x="7530" y="3944"/>
                </a:lnTo>
                <a:lnTo>
                  <a:pt x="7530" y="3586"/>
                </a:lnTo>
                <a:lnTo>
                  <a:pt x="7470" y="3167"/>
                </a:lnTo>
                <a:lnTo>
                  <a:pt x="7350" y="2749"/>
                </a:lnTo>
                <a:lnTo>
                  <a:pt x="7111" y="2331"/>
                </a:lnTo>
                <a:lnTo>
                  <a:pt x="6872" y="1913"/>
                </a:lnTo>
                <a:lnTo>
                  <a:pt x="6574" y="1494"/>
                </a:lnTo>
                <a:lnTo>
                  <a:pt x="6096" y="1016"/>
                </a:lnTo>
                <a:lnTo>
                  <a:pt x="5617" y="598"/>
                </a:lnTo>
                <a:lnTo>
                  <a:pt x="5080" y="299"/>
                </a:lnTo>
                <a:lnTo>
                  <a:pt x="4602" y="120"/>
                </a:lnTo>
                <a:lnTo>
                  <a:pt x="4064" y="0"/>
                </a:lnTo>
                <a:close/>
              </a:path>
            </a:pathLst>
          </a:custGeom>
          <a:solidFill>
            <a:srgbClr val="C2ED2D">
              <a:alpha val="73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9"/>
          <p:cNvSpPr/>
          <p:nvPr/>
        </p:nvSpPr>
        <p:spPr>
          <a:xfrm>
            <a:off x="7663638" y="3147400"/>
            <a:ext cx="679244" cy="687899"/>
          </a:xfrm>
          <a:custGeom>
            <a:avLst/>
            <a:gdLst/>
            <a:ahLst/>
            <a:cxnLst/>
            <a:rect l="l" t="t" r="r" b="b"/>
            <a:pathLst>
              <a:path w="23544" h="23844" extrusionOk="0">
                <a:moveTo>
                  <a:pt x="12429" y="1"/>
                </a:moveTo>
                <a:lnTo>
                  <a:pt x="11234" y="120"/>
                </a:lnTo>
                <a:lnTo>
                  <a:pt x="10099" y="359"/>
                </a:lnTo>
                <a:lnTo>
                  <a:pt x="9023" y="718"/>
                </a:lnTo>
                <a:lnTo>
                  <a:pt x="7948" y="1136"/>
                </a:lnTo>
                <a:lnTo>
                  <a:pt x="6872" y="1614"/>
                </a:lnTo>
                <a:lnTo>
                  <a:pt x="5856" y="2212"/>
                </a:lnTo>
                <a:lnTo>
                  <a:pt x="4960" y="2869"/>
                </a:lnTo>
                <a:lnTo>
                  <a:pt x="4064" y="3586"/>
                </a:lnTo>
                <a:lnTo>
                  <a:pt x="3227" y="4363"/>
                </a:lnTo>
                <a:lnTo>
                  <a:pt x="2510" y="5259"/>
                </a:lnTo>
                <a:lnTo>
                  <a:pt x="1853" y="6156"/>
                </a:lnTo>
                <a:lnTo>
                  <a:pt x="1255" y="7112"/>
                </a:lnTo>
                <a:lnTo>
                  <a:pt x="777" y="8128"/>
                </a:lnTo>
                <a:lnTo>
                  <a:pt x="418" y="9203"/>
                </a:lnTo>
                <a:lnTo>
                  <a:pt x="179" y="10279"/>
                </a:lnTo>
                <a:lnTo>
                  <a:pt x="0" y="11414"/>
                </a:lnTo>
                <a:lnTo>
                  <a:pt x="0" y="12609"/>
                </a:lnTo>
                <a:lnTo>
                  <a:pt x="179" y="13804"/>
                </a:lnTo>
                <a:lnTo>
                  <a:pt x="418" y="14999"/>
                </a:lnTo>
                <a:lnTo>
                  <a:pt x="777" y="16075"/>
                </a:lnTo>
                <a:lnTo>
                  <a:pt x="1315" y="17151"/>
                </a:lnTo>
                <a:lnTo>
                  <a:pt x="1912" y="18166"/>
                </a:lnTo>
                <a:lnTo>
                  <a:pt x="2570" y="19063"/>
                </a:lnTo>
                <a:lnTo>
                  <a:pt x="3346" y="19959"/>
                </a:lnTo>
                <a:lnTo>
                  <a:pt x="4243" y="20736"/>
                </a:lnTo>
                <a:lnTo>
                  <a:pt x="5139" y="21453"/>
                </a:lnTo>
                <a:lnTo>
                  <a:pt x="6155" y="22110"/>
                </a:lnTo>
                <a:lnTo>
                  <a:pt x="7171" y="22648"/>
                </a:lnTo>
                <a:lnTo>
                  <a:pt x="8306" y="23066"/>
                </a:lnTo>
                <a:lnTo>
                  <a:pt x="9382" y="23425"/>
                </a:lnTo>
                <a:lnTo>
                  <a:pt x="10517" y="23664"/>
                </a:lnTo>
                <a:lnTo>
                  <a:pt x="11712" y="23783"/>
                </a:lnTo>
                <a:lnTo>
                  <a:pt x="12848" y="23843"/>
                </a:lnTo>
                <a:lnTo>
                  <a:pt x="14043" y="23724"/>
                </a:lnTo>
                <a:lnTo>
                  <a:pt x="15238" y="23485"/>
                </a:lnTo>
                <a:lnTo>
                  <a:pt x="16373" y="23066"/>
                </a:lnTo>
                <a:lnTo>
                  <a:pt x="17449" y="22588"/>
                </a:lnTo>
                <a:lnTo>
                  <a:pt x="18465" y="21991"/>
                </a:lnTo>
                <a:lnTo>
                  <a:pt x="19421" y="21274"/>
                </a:lnTo>
                <a:lnTo>
                  <a:pt x="20317" y="20497"/>
                </a:lnTo>
                <a:lnTo>
                  <a:pt x="21094" y="19660"/>
                </a:lnTo>
                <a:lnTo>
                  <a:pt x="21751" y="18704"/>
                </a:lnTo>
                <a:lnTo>
                  <a:pt x="22349" y="17688"/>
                </a:lnTo>
                <a:lnTo>
                  <a:pt x="22827" y="16673"/>
                </a:lnTo>
                <a:lnTo>
                  <a:pt x="23185" y="15537"/>
                </a:lnTo>
                <a:lnTo>
                  <a:pt x="23424" y="14402"/>
                </a:lnTo>
                <a:lnTo>
                  <a:pt x="23544" y="13207"/>
                </a:lnTo>
                <a:lnTo>
                  <a:pt x="23544" y="12071"/>
                </a:lnTo>
                <a:lnTo>
                  <a:pt x="23484" y="11474"/>
                </a:lnTo>
                <a:lnTo>
                  <a:pt x="23364" y="10876"/>
                </a:lnTo>
                <a:lnTo>
                  <a:pt x="23185" y="10279"/>
                </a:lnTo>
                <a:lnTo>
                  <a:pt x="23006" y="9681"/>
                </a:lnTo>
                <a:lnTo>
                  <a:pt x="23006" y="9024"/>
                </a:lnTo>
                <a:lnTo>
                  <a:pt x="22946" y="8426"/>
                </a:lnTo>
                <a:lnTo>
                  <a:pt x="22827" y="7889"/>
                </a:lnTo>
                <a:lnTo>
                  <a:pt x="22707" y="7291"/>
                </a:lnTo>
                <a:lnTo>
                  <a:pt x="22528" y="6753"/>
                </a:lnTo>
                <a:lnTo>
                  <a:pt x="22349" y="6215"/>
                </a:lnTo>
                <a:lnTo>
                  <a:pt x="21811" y="5200"/>
                </a:lnTo>
                <a:lnTo>
                  <a:pt x="21213" y="4243"/>
                </a:lnTo>
                <a:lnTo>
                  <a:pt x="20496" y="3407"/>
                </a:lnTo>
                <a:lnTo>
                  <a:pt x="19719" y="2630"/>
                </a:lnTo>
                <a:lnTo>
                  <a:pt x="18823" y="1973"/>
                </a:lnTo>
                <a:lnTo>
                  <a:pt x="17867" y="1375"/>
                </a:lnTo>
                <a:lnTo>
                  <a:pt x="16851" y="837"/>
                </a:lnTo>
                <a:lnTo>
                  <a:pt x="15776" y="479"/>
                </a:lnTo>
                <a:lnTo>
                  <a:pt x="14700" y="180"/>
                </a:lnTo>
                <a:lnTo>
                  <a:pt x="13565" y="61"/>
                </a:lnTo>
                <a:lnTo>
                  <a:pt x="12429" y="1"/>
                </a:lnTo>
                <a:close/>
              </a:path>
            </a:pathLst>
          </a:custGeom>
          <a:solidFill>
            <a:srgbClr val="FF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9"/>
          <p:cNvSpPr/>
          <p:nvPr/>
        </p:nvSpPr>
        <p:spPr>
          <a:xfrm rot="1318871">
            <a:off x="7170415" y="832860"/>
            <a:ext cx="615466" cy="963905"/>
          </a:xfrm>
          <a:custGeom>
            <a:avLst/>
            <a:gdLst/>
            <a:ahLst/>
            <a:cxnLst/>
            <a:rect l="l" t="t" r="r" b="b"/>
            <a:pathLst>
              <a:path w="27548" h="43144" extrusionOk="0">
                <a:moveTo>
                  <a:pt x="16075" y="657"/>
                </a:moveTo>
                <a:lnTo>
                  <a:pt x="16135" y="896"/>
                </a:lnTo>
                <a:lnTo>
                  <a:pt x="15477" y="777"/>
                </a:lnTo>
                <a:lnTo>
                  <a:pt x="16075" y="657"/>
                </a:lnTo>
                <a:close/>
                <a:moveTo>
                  <a:pt x="8068" y="9322"/>
                </a:moveTo>
                <a:lnTo>
                  <a:pt x="7829" y="9382"/>
                </a:lnTo>
                <a:lnTo>
                  <a:pt x="7649" y="9441"/>
                </a:lnTo>
                <a:lnTo>
                  <a:pt x="7590" y="9621"/>
                </a:lnTo>
                <a:lnTo>
                  <a:pt x="7590" y="9740"/>
                </a:lnTo>
                <a:lnTo>
                  <a:pt x="7590" y="9919"/>
                </a:lnTo>
                <a:lnTo>
                  <a:pt x="7709" y="10039"/>
                </a:lnTo>
                <a:lnTo>
                  <a:pt x="7829" y="10099"/>
                </a:lnTo>
                <a:lnTo>
                  <a:pt x="8008" y="10039"/>
                </a:lnTo>
                <a:lnTo>
                  <a:pt x="8127" y="9979"/>
                </a:lnTo>
                <a:lnTo>
                  <a:pt x="8247" y="9860"/>
                </a:lnTo>
                <a:lnTo>
                  <a:pt x="8366" y="9621"/>
                </a:lnTo>
                <a:lnTo>
                  <a:pt x="8366" y="9501"/>
                </a:lnTo>
                <a:lnTo>
                  <a:pt x="8366" y="9382"/>
                </a:lnTo>
                <a:lnTo>
                  <a:pt x="8247" y="9322"/>
                </a:lnTo>
                <a:close/>
                <a:moveTo>
                  <a:pt x="6992" y="12369"/>
                </a:moveTo>
                <a:lnTo>
                  <a:pt x="6872" y="12429"/>
                </a:lnTo>
                <a:lnTo>
                  <a:pt x="6693" y="12489"/>
                </a:lnTo>
                <a:lnTo>
                  <a:pt x="6633" y="12608"/>
                </a:lnTo>
                <a:lnTo>
                  <a:pt x="6574" y="12788"/>
                </a:lnTo>
                <a:lnTo>
                  <a:pt x="6574" y="12967"/>
                </a:lnTo>
                <a:lnTo>
                  <a:pt x="6574" y="13086"/>
                </a:lnTo>
                <a:lnTo>
                  <a:pt x="6693" y="13146"/>
                </a:lnTo>
                <a:lnTo>
                  <a:pt x="6872" y="13206"/>
                </a:lnTo>
                <a:lnTo>
                  <a:pt x="6992" y="13146"/>
                </a:lnTo>
                <a:lnTo>
                  <a:pt x="7171" y="13086"/>
                </a:lnTo>
                <a:lnTo>
                  <a:pt x="7231" y="12967"/>
                </a:lnTo>
                <a:lnTo>
                  <a:pt x="7291" y="12788"/>
                </a:lnTo>
                <a:lnTo>
                  <a:pt x="7291" y="12608"/>
                </a:lnTo>
                <a:lnTo>
                  <a:pt x="7291" y="12489"/>
                </a:lnTo>
                <a:lnTo>
                  <a:pt x="7171" y="12429"/>
                </a:lnTo>
                <a:lnTo>
                  <a:pt x="6992" y="12369"/>
                </a:lnTo>
                <a:close/>
                <a:moveTo>
                  <a:pt x="4124" y="12847"/>
                </a:moveTo>
                <a:lnTo>
                  <a:pt x="3944" y="12967"/>
                </a:lnTo>
                <a:lnTo>
                  <a:pt x="3885" y="13086"/>
                </a:lnTo>
                <a:lnTo>
                  <a:pt x="3765" y="13266"/>
                </a:lnTo>
                <a:lnTo>
                  <a:pt x="3705" y="13445"/>
                </a:lnTo>
                <a:lnTo>
                  <a:pt x="3705" y="13624"/>
                </a:lnTo>
                <a:lnTo>
                  <a:pt x="3765" y="13744"/>
                </a:lnTo>
                <a:lnTo>
                  <a:pt x="3885" y="13863"/>
                </a:lnTo>
                <a:lnTo>
                  <a:pt x="4303" y="13863"/>
                </a:lnTo>
                <a:lnTo>
                  <a:pt x="4482" y="13744"/>
                </a:lnTo>
                <a:lnTo>
                  <a:pt x="4602" y="13564"/>
                </a:lnTo>
                <a:lnTo>
                  <a:pt x="4662" y="13385"/>
                </a:lnTo>
                <a:lnTo>
                  <a:pt x="4662" y="13146"/>
                </a:lnTo>
                <a:lnTo>
                  <a:pt x="4542" y="12967"/>
                </a:lnTo>
                <a:lnTo>
                  <a:pt x="4363" y="12847"/>
                </a:lnTo>
                <a:close/>
                <a:moveTo>
                  <a:pt x="8127" y="14819"/>
                </a:moveTo>
                <a:lnTo>
                  <a:pt x="7948" y="14999"/>
                </a:lnTo>
                <a:lnTo>
                  <a:pt x="7948" y="15178"/>
                </a:lnTo>
                <a:lnTo>
                  <a:pt x="7948" y="15596"/>
                </a:lnTo>
                <a:lnTo>
                  <a:pt x="7948" y="15835"/>
                </a:lnTo>
                <a:lnTo>
                  <a:pt x="8008" y="15955"/>
                </a:lnTo>
                <a:lnTo>
                  <a:pt x="8068" y="16074"/>
                </a:lnTo>
                <a:lnTo>
                  <a:pt x="8187" y="16014"/>
                </a:lnTo>
                <a:lnTo>
                  <a:pt x="8366" y="15835"/>
                </a:lnTo>
                <a:lnTo>
                  <a:pt x="8486" y="15596"/>
                </a:lnTo>
                <a:lnTo>
                  <a:pt x="8546" y="15357"/>
                </a:lnTo>
                <a:lnTo>
                  <a:pt x="8486" y="15118"/>
                </a:lnTo>
                <a:lnTo>
                  <a:pt x="8426" y="14939"/>
                </a:lnTo>
                <a:lnTo>
                  <a:pt x="8307" y="14819"/>
                </a:lnTo>
                <a:close/>
                <a:moveTo>
                  <a:pt x="5259" y="15417"/>
                </a:moveTo>
                <a:lnTo>
                  <a:pt x="5020" y="15477"/>
                </a:lnTo>
                <a:lnTo>
                  <a:pt x="4841" y="15656"/>
                </a:lnTo>
                <a:lnTo>
                  <a:pt x="4662" y="15895"/>
                </a:lnTo>
                <a:lnTo>
                  <a:pt x="4602" y="16194"/>
                </a:lnTo>
                <a:lnTo>
                  <a:pt x="4542" y="16433"/>
                </a:lnTo>
                <a:lnTo>
                  <a:pt x="4662" y="16672"/>
                </a:lnTo>
                <a:lnTo>
                  <a:pt x="4841" y="16791"/>
                </a:lnTo>
                <a:lnTo>
                  <a:pt x="4901" y="16851"/>
                </a:lnTo>
                <a:lnTo>
                  <a:pt x="5020" y="16851"/>
                </a:lnTo>
                <a:lnTo>
                  <a:pt x="5259" y="16731"/>
                </a:lnTo>
                <a:lnTo>
                  <a:pt x="5438" y="16552"/>
                </a:lnTo>
                <a:lnTo>
                  <a:pt x="5618" y="16313"/>
                </a:lnTo>
                <a:lnTo>
                  <a:pt x="5737" y="16074"/>
                </a:lnTo>
                <a:lnTo>
                  <a:pt x="5737" y="15775"/>
                </a:lnTo>
                <a:lnTo>
                  <a:pt x="5677" y="15596"/>
                </a:lnTo>
                <a:lnTo>
                  <a:pt x="5558" y="15477"/>
                </a:lnTo>
                <a:lnTo>
                  <a:pt x="5498" y="15417"/>
                </a:lnTo>
                <a:close/>
                <a:moveTo>
                  <a:pt x="7171" y="18166"/>
                </a:moveTo>
                <a:lnTo>
                  <a:pt x="6992" y="18225"/>
                </a:lnTo>
                <a:lnTo>
                  <a:pt x="6872" y="18345"/>
                </a:lnTo>
                <a:lnTo>
                  <a:pt x="6813" y="18524"/>
                </a:lnTo>
                <a:lnTo>
                  <a:pt x="6813" y="18703"/>
                </a:lnTo>
                <a:lnTo>
                  <a:pt x="6813" y="18883"/>
                </a:lnTo>
                <a:lnTo>
                  <a:pt x="6872" y="19002"/>
                </a:lnTo>
                <a:lnTo>
                  <a:pt x="6992" y="19122"/>
                </a:lnTo>
                <a:lnTo>
                  <a:pt x="7171" y="19122"/>
                </a:lnTo>
                <a:lnTo>
                  <a:pt x="7351" y="19062"/>
                </a:lnTo>
                <a:lnTo>
                  <a:pt x="7470" y="18942"/>
                </a:lnTo>
                <a:lnTo>
                  <a:pt x="7530" y="18763"/>
                </a:lnTo>
                <a:lnTo>
                  <a:pt x="7530" y="18584"/>
                </a:lnTo>
                <a:lnTo>
                  <a:pt x="7530" y="18405"/>
                </a:lnTo>
                <a:lnTo>
                  <a:pt x="7470" y="18285"/>
                </a:lnTo>
                <a:lnTo>
                  <a:pt x="7351" y="18166"/>
                </a:lnTo>
                <a:close/>
                <a:moveTo>
                  <a:pt x="4064" y="18763"/>
                </a:moveTo>
                <a:lnTo>
                  <a:pt x="3885" y="18883"/>
                </a:lnTo>
                <a:lnTo>
                  <a:pt x="3705" y="19002"/>
                </a:lnTo>
                <a:lnTo>
                  <a:pt x="3586" y="19181"/>
                </a:lnTo>
                <a:lnTo>
                  <a:pt x="3586" y="19420"/>
                </a:lnTo>
                <a:lnTo>
                  <a:pt x="3705" y="19659"/>
                </a:lnTo>
                <a:lnTo>
                  <a:pt x="3825" y="19779"/>
                </a:lnTo>
                <a:lnTo>
                  <a:pt x="4004" y="19839"/>
                </a:lnTo>
                <a:lnTo>
                  <a:pt x="4183" y="19839"/>
                </a:lnTo>
                <a:lnTo>
                  <a:pt x="4303" y="19719"/>
                </a:lnTo>
                <a:lnTo>
                  <a:pt x="4423" y="19600"/>
                </a:lnTo>
                <a:lnTo>
                  <a:pt x="4542" y="19420"/>
                </a:lnTo>
                <a:lnTo>
                  <a:pt x="4542" y="19241"/>
                </a:lnTo>
                <a:lnTo>
                  <a:pt x="4542" y="19062"/>
                </a:lnTo>
                <a:lnTo>
                  <a:pt x="4423" y="18823"/>
                </a:lnTo>
                <a:lnTo>
                  <a:pt x="4243" y="18763"/>
                </a:lnTo>
                <a:close/>
                <a:moveTo>
                  <a:pt x="7590" y="20855"/>
                </a:moveTo>
                <a:lnTo>
                  <a:pt x="7351" y="20914"/>
                </a:lnTo>
                <a:lnTo>
                  <a:pt x="7052" y="21094"/>
                </a:lnTo>
                <a:lnTo>
                  <a:pt x="6813" y="21333"/>
                </a:lnTo>
                <a:lnTo>
                  <a:pt x="6693" y="21572"/>
                </a:lnTo>
                <a:lnTo>
                  <a:pt x="6693" y="21751"/>
                </a:lnTo>
                <a:lnTo>
                  <a:pt x="6753" y="21930"/>
                </a:lnTo>
                <a:lnTo>
                  <a:pt x="6932" y="22050"/>
                </a:lnTo>
                <a:lnTo>
                  <a:pt x="7171" y="22109"/>
                </a:lnTo>
                <a:lnTo>
                  <a:pt x="7410" y="22050"/>
                </a:lnTo>
                <a:lnTo>
                  <a:pt x="7649" y="21930"/>
                </a:lnTo>
                <a:lnTo>
                  <a:pt x="7888" y="21691"/>
                </a:lnTo>
                <a:lnTo>
                  <a:pt x="8068" y="21333"/>
                </a:lnTo>
                <a:lnTo>
                  <a:pt x="8068" y="21094"/>
                </a:lnTo>
                <a:lnTo>
                  <a:pt x="8008" y="20914"/>
                </a:lnTo>
                <a:lnTo>
                  <a:pt x="7829" y="20855"/>
                </a:lnTo>
                <a:close/>
                <a:moveTo>
                  <a:pt x="3466" y="22169"/>
                </a:moveTo>
                <a:lnTo>
                  <a:pt x="3347" y="22229"/>
                </a:lnTo>
                <a:lnTo>
                  <a:pt x="3287" y="22348"/>
                </a:lnTo>
                <a:lnTo>
                  <a:pt x="3227" y="22528"/>
                </a:lnTo>
                <a:lnTo>
                  <a:pt x="3227" y="22707"/>
                </a:lnTo>
                <a:lnTo>
                  <a:pt x="3287" y="22826"/>
                </a:lnTo>
                <a:lnTo>
                  <a:pt x="3407" y="22946"/>
                </a:lnTo>
                <a:lnTo>
                  <a:pt x="3586" y="23006"/>
                </a:lnTo>
                <a:lnTo>
                  <a:pt x="3825" y="23006"/>
                </a:lnTo>
                <a:lnTo>
                  <a:pt x="3944" y="22886"/>
                </a:lnTo>
                <a:lnTo>
                  <a:pt x="4064" y="22767"/>
                </a:lnTo>
                <a:lnTo>
                  <a:pt x="4064" y="22647"/>
                </a:lnTo>
                <a:lnTo>
                  <a:pt x="4064" y="22528"/>
                </a:lnTo>
                <a:lnTo>
                  <a:pt x="4004" y="22348"/>
                </a:lnTo>
                <a:lnTo>
                  <a:pt x="3825" y="22229"/>
                </a:lnTo>
                <a:lnTo>
                  <a:pt x="3646" y="22169"/>
                </a:lnTo>
                <a:close/>
                <a:moveTo>
                  <a:pt x="5080" y="23424"/>
                </a:moveTo>
                <a:lnTo>
                  <a:pt x="4960" y="23484"/>
                </a:lnTo>
                <a:lnTo>
                  <a:pt x="4721" y="23723"/>
                </a:lnTo>
                <a:lnTo>
                  <a:pt x="4662" y="23902"/>
                </a:lnTo>
                <a:lnTo>
                  <a:pt x="4602" y="24022"/>
                </a:lnTo>
                <a:lnTo>
                  <a:pt x="4721" y="24141"/>
                </a:lnTo>
                <a:lnTo>
                  <a:pt x="5199" y="24141"/>
                </a:lnTo>
                <a:lnTo>
                  <a:pt x="5319" y="24081"/>
                </a:lnTo>
                <a:lnTo>
                  <a:pt x="5379" y="23962"/>
                </a:lnTo>
                <a:lnTo>
                  <a:pt x="5319" y="23842"/>
                </a:lnTo>
                <a:lnTo>
                  <a:pt x="5199" y="23544"/>
                </a:lnTo>
                <a:lnTo>
                  <a:pt x="5080" y="23424"/>
                </a:lnTo>
                <a:close/>
                <a:moveTo>
                  <a:pt x="9800" y="23424"/>
                </a:moveTo>
                <a:lnTo>
                  <a:pt x="9621" y="23484"/>
                </a:lnTo>
                <a:lnTo>
                  <a:pt x="9561" y="23544"/>
                </a:lnTo>
                <a:lnTo>
                  <a:pt x="9502" y="23723"/>
                </a:lnTo>
                <a:lnTo>
                  <a:pt x="9502" y="23902"/>
                </a:lnTo>
                <a:lnTo>
                  <a:pt x="9561" y="24081"/>
                </a:lnTo>
                <a:lnTo>
                  <a:pt x="9621" y="24201"/>
                </a:lnTo>
                <a:lnTo>
                  <a:pt x="9741" y="24261"/>
                </a:lnTo>
                <a:lnTo>
                  <a:pt x="10099" y="24261"/>
                </a:lnTo>
                <a:lnTo>
                  <a:pt x="10219" y="24201"/>
                </a:lnTo>
                <a:lnTo>
                  <a:pt x="10279" y="24022"/>
                </a:lnTo>
                <a:lnTo>
                  <a:pt x="10279" y="23842"/>
                </a:lnTo>
                <a:lnTo>
                  <a:pt x="10219" y="23723"/>
                </a:lnTo>
                <a:lnTo>
                  <a:pt x="10099" y="23544"/>
                </a:lnTo>
                <a:lnTo>
                  <a:pt x="9980" y="23424"/>
                </a:lnTo>
                <a:close/>
                <a:moveTo>
                  <a:pt x="3227" y="24978"/>
                </a:moveTo>
                <a:lnTo>
                  <a:pt x="3108" y="25097"/>
                </a:lnTo>
                <a:lnTo>
                  <a:pt x="2988" y="25276"/>
                </a:lnTo>
                <a:lnTo>
                  <a:pt x="2929" y="25456"/>
                </a:lnTo>
                <a:lnTo>
                  <a:pt x="2869" y="25635"/>
                </a:lnTo>
                <a:lnTo>
                  <a:pt x="2929" y="25814"/>
                </a:lnTo>
                <a:lnTo>
                  <a:pt x="3048" y="25934"/>
                </a:lnTo>
                <a:lnTo>
                  <a:pt x="3466" y="25934"/>
                </a:lnTo>
                <a:lnTo>
                  <a:pt x="3586" y="25814"/>
                </a:lnTo>
                <a:lnTo>
                  <a:pt x="3705" y="25635"/>
                </a:lnTo>
                <a:lnTo>
                  <a:pt x="3765" y="25456"/>
                </a:lnTo>
                <a:lnTo>
                  <a:pt x="3825" y="25276"/>
                </a:lnTo>
                <a:lnTo>
                  <a:pt x="3765" y="25097"/>
                </a:lnTo>
                <a:lnTo>
                  <a:pt x="3646" y="24978"/>
                </a:lnTo>
                <a:close/>
                <a:moveTo>
                  <a:pt x="6932" y="24858"/>
                </a:moveTo>
                <a:lnTo>
                  <a:pt x="6813" y="24918"/>
                </a:lnTo>
                <a:lnTo>
                  <a:pt x="6753" y="24978"/>
                </a:lnTo>
                <a:lnTo>
                  <a:pt x="6574" y="25276"/>
                </a:lnTo>
                <a:lnTo>
                  <a:pt x="6574" y="25456"/>
                </a:lnTo>
                <a:lnTo>
                  <a:pt x="6633" y="25635"/>
                </a:lnTo>
                <a:lnTo>
                  <a:pt x="6753" y="25874"/>
                </a:lnTo>
                <a:lnTo>
                  <a:pt x="6872" y="26053"/>
                </a:lnTo>
                <a:lnTo>
                  <a:pt x="6992" y="26173"/>
                </a:lnTo>
                <a:lnTo>
                  <a:pt x="7171" y="26233"/>
                </a:lnTo>
                <a:lnTo>
                  <a:pt x="7291" y="26233"/>
                </a:lnTo>
                <a:lnTo>
                  <a:pt x="7410" y="26053"/>
                </a:lnTo>
                <a:lnTo>
                  <a:pt x="7530" y="25814"/>
                </a:lnTo>
                <a:lnTo>
                  <a:pt x="7530" y="25515"/>
                </a:lnTo>
                <a:lnTo>
                  <a:pt x="7410" y="25276"/>
                </a:lnTo>
                <a:lnTo>
                  <a:pt x="7291" y="25037"/>
                </a:lnTo>
                <a:lnTo>
                  <a:pt x="7111" y="24918"/>
                </a:lnTo>
                <a:lnTo>
                  <a:pt x="6932" y="24858"/>
                </a:lnTo>
                <a:close/>
                <a:moveTo>
                  <a:pt x="10099" y="27368"/>
                </a:moveTo>
                <a:lnTo>
                  <a:pt x="9980" y="27428"/>
                </a:lnTo>
                <a:lnTo>
                  <a:pt x="9800" y="27667"/>
                </a:lnTo>
                <a:lnTo>
                  <a:pt x="9681" y="27906"/>
                </a:lnTo>
                <a:lnTo>
                  <a:pt x="9681" y="28145"/>
                </a:lnTo>
                <a:lnTo>
                  <a:pt x="9741" y="28204"/>
                </a:lnTo>
                <a:lnTo>
                  <a:pt x="9800" y="28264"/>
                </a:lnTo>
                <a:lnTo>
                  <a:pt x="9920" y="28324"/>
                </a:lnTo>
                <a:lnTo>
                  <a:pt x="10040" y="28264"/>
                </a:lnTo>
                <a:lnTo>
                  <a:pt x="10398" y="28204"/>
                </a:lnTo>
                <a:lnTo>
                  <a:pt x="10458" y="28145"/>
                </a:lnTo>
                <a:lnTo>
                  <a:pt x="10458" y="27906"/>
                </a:lnTo>
                <a:lnTo>
                  <a:pt x="10398" y="27667"/>
                </a:lnTo>
                <a:lnTo>
                  <a:pt x="10338" y="27487"/>
                </a:lnTo>
                <a:lnTo>
                  <a:pt x="10279" y="27368"/>
                </a:lnTo>
                <a:close/>
                <a:moveTo>
                  <a:pt x="7769" y="28563"/>
                </a:moveTo>
                <a:lnTo>
                  <a:pt x="7530" y="28623"/>
                </a:lnTo>
                <a:lnTo>
                  <a:pt x="7410" y="28683"/>
                </a:lnTo>
                <a:lnTo>
                  <a:pt x="7291" y="28862"/>
                </a:lnTo>
                <a:lnTo>
                  <a:pt x="7231" y="29041"/>
                </a:lnTo>
                <a:lnTo>
                  <a:pt x="7231" y="29220"/>
                </a:lnTo>
                <a:lnTo>
                  <a:pt x="7231" y="29400"/>
                </a:lnTo>
                <a:lnTo>
                  <a:pt x="7351" y="29459"/>
                </a:lnTo>
                <a:lnTo>
                  <a:pt x="7530" y="29519"/>
                </a:lnTo>
                <a:lnTo>
                  <a:pt x="7769" y="29459"/>
                </a:lnTo>
                <a:lnTo>
                  <a:pt x="7888" y="29400"/>
                </a:lnTo>
                <a:lnTo>
                  <a:pt x="8008" y="29220"/>
                </a:lnTo>
                <a:lnTo>
                  <a:pt x="8068" y="29041"/>
                </a:lnTo>
                <a:lnTo>
                  <a:pt x="8068" y="28862"/>
                </a:lnTo>
                <a:lnTo>
                  <a:pt x="8068" y="28683"/>
                </a:lnTo>
                <a:lnTo>
                  <a:pt x="7948" y="28623"/>
                </a:lnTo>
                <a:lnTo>
                  <a:pt x="7769" y="28563"/>
                </a:lnTo>
                <a:close/>
                <a:moveTo>
                  <a:pt x="4901" y="28563"/>
                </a:moveTo>
                <a:lnTo>
                  <a:pt x="4781" y="28683"/>
                </a:lnTo>
                <a:lnTo>
                  <a:pt x="4602" y="28802"/>
                </a:lnTo>
                <a:lnTo>
                  <a:pt x="4542" y="29041"/>
                </a:lnTo>
                <a:lnTo>
                  <a:pt x="4542" y="29280"/>
                </a:lnTo>
                <a:lnTo>
                  <a:pt x="4602" y="29519"/>
                </a:lnTo>
                <a:lnTo>
                  <a:pt x="4781" y="29639"/>
                </a:lnTo>
                <a:lnTo>
                  <a:pt x="4960" y="29698"/>
                </a:lnTo>
                <a:lnTo>
                  <a:pt x="5199" y="29698"/>
                </a:lnTo>
                <a:lnTo>
                  <a:pt x="5379" y="29579"/>
                </a:lnTo>
                <a:lnTo>
                  <a:pt x="5498" y="29400"/>
                </a:lnTo>
                <a:lnTo>
                  <a:pt x="5558" y="29161"/>
                </a:lnTo>
                <a:lnTo>
                  <a:pt x="5498" y="28922"/>
                </a:lnTo>
                <a:lnTo>
                  <a:pt x="5379" y="28802"/>
                </a:lnTo>
                <a:lnTo>
                  <a:pt x="5259" y="28683"/>
                </a:lnTo>
                <a:lnTo>
                  <a:pt x="5080" y="28623"/>
                </a:lnTo>
                <a:lnTo>
                  <a:pt x="4901" y="28563"/>
                </a:lnTo>
                <a:close/>
                <a:moveTo>
                  <a:pt x="2271" y="28742"/>
                </a:moveTo>
                <a:lnTo>
                  <a:pt x="2152" y="28802"/>
                </a:lnTo>
                <a:lnTo>
                  <a:pt x="1973" y="28981"/>
                </a:lnTo>
                <a:lnTo>
                  <a:pt x="1853" y="29161"/>
                </a:lnTo>
                <a:lnTo>
                  <a:pt x="1734" y="29340"/>
                </a:lnTo>
                <a:lnTo>
                  <a:pt x="1734" y="29519"/>
                </a:lnTo>
                <a:lnTo>
                  <a:pt x="1793" y="29698"/>
                </a:lnTo>
                <a:lnTo>
                  <a:pt x="1973" y="29758"/>
                </a:lnTo>
                <a:lnTo>
                  <a:pt x="2212" y="29758"/>
                </a:lnTo>
                <a:lnTo>
                  <a:pt x="2391" y="29698"/>
                </a:lnTo>
                <a:lnTo>
                  <a:pt x="2510" y="29579"/>
                </a:lnTo>
                <a:lnTo>
                  <a:pt x="2630" y="29340"/>
                </a:lnTo>
                <a:lnTo>
                  <a:pt x="2630" y="29161"/>
                </a:lnTo>
                <a:lnTo>
                  <a:pt x="2630" y="28981"/>
                </a:lnTo>
                <a:lnTo>
                  <a:pt x="2570" y="28802"/>
                </a:lnTo>
                <a:lnTo>
                  <a:pt x="2510" y="28742"/>
                </a:lnTo>
                <a:close/>
                <a:moveTo>
                  <a:pt x="10338" y="29459"/>
                </a:moveTo>
                <a:lnTo>
                  <a:pt x="10099" y="29519"/>
                </a:lnTo>
                <a:lnTo>
                  <a:pt x="9980" y="29698"/>
                </a:lnTo>
                <a:lnTo>
                  <a:pt x="9860" y="29937"/>
                </a:lnTo>
                <a:lnTo>
                  <a:pt x="9920" y="30117"/>
                </a:lnTo>
                <a:lnTo>
                  <a:pt x="9980" y="30236"/>
                </a:lnTo>
                <a:lnTo>
                  <a:pt x="10099" y="30356"/>
                </a:lnTo>
                <a:lnTo>
                  <a:pt x="10159" y="30535"/>
                </a:lnTo>
                <a:lnTo>
                  <a:pt x="10219" y="30595"/>
                </a:lnTo>
                <a:lnTo>
                  <a:pt x="10338" y="30535"/>
                </a:lnTo>
                <a:lnTo>
                  <a:pt x="10458" y="30475"/>
                </a:lnTo>
                <a:lnTo>
                  <a:pt x="10577" y="30236"/>
                </a:lnTo>
                <a:lnTo>
                  <a:pt x="10697" y="29997"/>
                </a:lnTo>
                <a:lnTo>
                  <a:pt x="10637" y="29639"/>
                </a:lnTo>
                <a:lnTo>
                  <a:pt x="10577" y="29519"/>
                </a:lnTo>
                <a:lnTo>
                  <a:pt x="10518" y="29459"/>
                </a:lnTo>
                <a:close/>
                <a:moveTo>
                  <a:pt x="5080" y="32268"/>
                </a:moveTo>
                <a:lnTo>
                  <a:pt x="5020" y="32387"/>
                </a:lnTo>
                <a:lnTo>
                  <a:pt x="4960" y="32567"/>
                </a:lnTo>
                <a:lnTo>
                  <a:pt x="5020" y="32925"/>
                </a:lnTo>
                <a:lnTo>
                  <a:pt x="5080" y="33045"/>
                </a:lnTo>
                <a:lnTo>
                  <a:pt x="5140" y="33104"/>
                </a:lnTo>
                <a:lnTo>
                  <a:pt x="5259" y="33045"/>
                </a:lnTo>
                <a:lnTo>
                  <a:pt x="5498" y="32865"/>
                </a:lnTo>
                <a:lnTo>
                  <a:pt x="5618" y="32746"/>
                </a:lnTo>
                <a:lnTo>
                  <a:pt x="5677" y="32626"/>
                </a:lnTo>
                <a:lnTo>
                  <a:pt x="5618" y="32507"/>
                </a:lnTo>
                <a:lnTo>
                  <a:pt x="5498" y="32387"/>
                </a:lnTo>
                <a:lnTo>
                  <a:pt x="5259" y="32268"/>
                </a:lnTo>
                <a:close/>
                <a:moveTo>
                  <a:pt x="7888" y="32447"/>
                </a:moveTo>
                <a:lnTo>
                  <a:pt x="7709" y="32507"/>
                </a:lnTo>
                <a:lnTo>
                  <a:pt x="7590" y="32567"/>
                </a:lnTo>
                <a:lnTo>
                  <a:pt x="7530" y="32686"/>
                </a:lnTo>
                <a:lnTo>
                  <a:pt x="7530" y="32865"/>
                </a:lnTo>
                <a:lnTo>
                  <a:pt x="7530" y="32985"/>
                </a:lnTo>
                <a:lnTo>
                  <a:pt x="7649" y="33164"/>
                </a:lnTo>
                <a:lnTo>
                  <a:pt x="7829" y="33224"/>
                </a:lnTo>
                <a:lnTo>
                  <a:pt x="8008" y="33284"/>
                </a:lnTo>
                <a:lnTo>
                  <a:pt x="8187" y="33284"/>
                </a:lnTo>
                <a:lnTo>
                  <a:pt x="8366" y="33164"/>
                </a:lnTo>
                <a:lnTo>
                  <a:pt x="8426" y="33045"/>
                </a:lnTo>
                <a:lnTo>
                  <a:pt x="8426" y="32865"/>
                </a:lnTo>
                <a:lnTo>
                  <a:pt x="8426" y="32746"/>
                </a:lnTo>
                <a:lnTo>
                  <a:pt x="8307" y="32567"/>
                </a:lnTo>
                <a:lnTo>
                  <a:pt x="8127" y="32447"/>
                </a:lnTo>
                <a:close/>
                <a:moveTo>
                  <a:pt x="11235" y="32686"/>
                </a:moveTo>
                <a:lnTo>
                  <a:pt x="11055" y="32746"/>
                </a:lnTo>
                <a:lnTo>
                  <a:pt x="10936" y="32925"/>
                </a:lnTo>
                <a:lnTo>
                  <a:pt x="10816" y="33104"/>
                </a:lnTo>
                <a:lnTo>
                  <a:pt x="10816" y="33343"/>
                </a:lnTo>
                <a:lnTo>
                  <a:pt x="10816" y="33523"/>
                </a:lnTo>
                <a:lnTo>
                  <a:pt x="10876" y="33762"/>
                </a:lnTo>
                <a:lnTo>
                  <a:pt x="10996" y="33881"/>
                </a:lnTo>
                <a:lnTo>
                  <a:pt x="11115" y="33941"/>
                </a:lnTo>
                <a:lnTo>
                  <a:pt x="11354" y="33941"/>
                </a:lnTo>
                <a:lnTo>
                  <a:pt x="11533" y="33821"/>
                </a:lnTo>
                <a:lnTo>
                  <a:pt x="11593" y="33582"/>
                </a:lnTo>
                <a:lnTo>
                  <a:pt x="11653" y="33343"/>
                </a:lnTo>
                <a:lnTo>
                  <a:pt x="11653" y="33104"/>
                </a:lnTo>
                <a:lnTo>
                  <a:pt x="11593" y="32925"/>
                </a:lnTo>
                <a:lnTo>
                  <a:pt x="11474" y="32746"/>
                </a:lnTo>
                <a:lnTo>
                  <a:pt x="11235" y="32686"/>
                </a:lnTo>
                <a:close/>
                <a:moveTo>
                  <a:pt x="8008" y="35076"/>
                </a:moveTo>
                <a:lnTo>
                  <a:pt x="7888" y="35196"/>
                </a:lnTo>
                <a:lnTo>
                  <a:pt x="7769" y="35315"/>
                </a:lnTo>
                <a:lnTo>
                  <a:pt x="7709" y="35495"/>
                </a:lnTo>
                <a:lnTo>
                  <a:pt x="7709" y="35674"/>
                </a:lnTo>
                <a:lnTo>
                  <a:pt x="7769" y="35793"/>
                </a:lnTo>
                <a:lnTo>
                  <a:pt x="7888" y="35913"/>
                </a:lnTo>
                <a:lnTo>
                  <a:pt x="8247" y="35913"/>
                </a:lnTo>
                <a:lnTo>
                  <a:pt x="8366" y="35793"/>
                </a:lnTo>
                <a:lnTo>
                  <a:pt x="8486" y="35674"/>
                </a:lnTo>
                <a:lnTo>
                  <a:pt x="8546" y="35495"/>
                </a:lnTo>
                <a:lnTo>
                  <a:pt x="8546" y="35315"/>
                </a:lnTo>
                <a:lnTo>
                  <a:pt x="8486" y="35196"/>
                </a:lnTo>
                <a:lnTo>
                  <a:pt x="8366" y="35076"/>
                </a:lnTo>
                <a:close/>
                <a:moveTo>
                  <a:pt x="14163" y="36152"/>
                </a:moveTo>
                <a:lnTo>
                  <a:pt x="13924" y="36271"/>
                </a:lnTo>
                <a:lnTo>
                  <a:pt x="13685" y="36391"/>
                </a:lnTo>
                <a:lnTo>
                  <a:pt x="13505" y="36570"/>
                </a:lnTo>
                <a:lnTo>
                  <a:pt x="13147" y="37048"/>
                </a:lnTo>
                <a:lnTo>
                  <a:pt x="12788" y="37646"/>
                </a:lnTo>
                <a:lnTo>
                  <a:pt x="12549" y="38184"/>
                </a:lnTo>
                <a:lnTo>
                  <a:pt x="12430" y="38721"/>
                </a:lnTo>
                <a:lnTo>
                  <a:pt x="12310" y="39080"/>
                </a:lnTo>
                <a:lnTo>
                  <a:pt x="12310" y="39199"/>
                </a:lnTo>
                <a:lnTo>
                  <a:pt x="12370" y="39199"/>
                </a:lnTo>
                <a:lnTo>
                  <a:pt x="12549" y="39080"/>
                </a:lnTo>
                <a:lnTo>
                  <a:pt x="12848" y="38721"/>
                </a:lnTo>
                <a:lnTo>
                  <a:pt x="13565" y="37706"/>
                </a:lnTo>
                <a:lnTo>
                  <a:pt x="14163" y="36630"/>
                </a:lnTo>
                <a:lnTo>
                  <a:pt x="14342" y="36331"/>
                </a:lnTo>
                <a:lnTo>
                  <a:pt x="14402" y="36212"/>
                </a:lnTo>
                <a:lnTo>
                  <a:pt x="14342" y="36152"/>
                </a:lnTo>
                <a:close/>
                <a:moveTo>
                  <a:pt x="10159" y="37168"/>
                </a:moveTo>
                <a:lnTo>
                  <a:pt x="10040" y="37227"/>
                </a:lnTo>
                <a:lnTo>
                  <a:pt x="9980" y="37347"/>
                </a:lnTo>
                <a:lnTo>
                  <a:pt x="9920" y="37765"/>
                </a:lnTo>
                <a:lnTo>
                  <a:pt x="9980" y="38184"/>
                </a:lnTo>
                <a:lnTo>
                  <a:pt x="10040" y="38482"/>
                </a:lnTo>
                <a:lnTo>
                  <a:pt x="10159" y="38841"/>
                </a:lnTo>
                <a:lnTo>
                  <a:pt x="10338" y="39259"/>
                </a:lnTo>
                <a:lnTo>
                  <a:pt x="10458" y="39498"/>
                </a:lnTo>
                <a:lnTo>
                  <a:pt x="10577" y="39677"/>
                </a:lnTo>
                <a:lnTo>
                  <a:pt x="10697" y="39797"/>
                </a:lnTo>
                <a:lnTo>
                  <a:pt x="10876" y="39797"/>
                </a:lnTo>
                <a:lnTo>
                  <a:pt x="11115" y="39737"/>
                </a:lnTo>
                <a:lnTo>
                  <a:pt x="11235" y="39618"/>
                </a:lnTo>
                <a:lnTo>
                  <a:pt x="11235" y="39438"/>
                </a:lnTo>
                <a:lnTo>
                  <a:pt x="11175" y="39259"/>
                </a:lnTo>
                <a:lnTo>
                  <a:pt x="10936" y="38841"/>
                </a:lnTo>
                <a:lnTo>
                  <a:pt x="10757" y="38482"/>
                </a:lnTo>
                <a:lnTo>
                  <a:pt x="10697" y="38124"/>
                </a:lnTo>
                <a:lnTo>
                  <a:pt x="10637" y="37646"/>
                </a:lnTo>
                <a:lnTo>
                  <a:pt x="10577" y="37407"/>
                </a:lnTo>
                <a:lnTo>
                  <a:pt x="10458" y="37227"/>
                </a:lnTo>
                <a:lnTo>
                  <a:pt x="10338" y="37168"/>
                </a:lnTo>
                <a:close/>
                <a:moveTo>
                  <a:pt x="15178" y="1434"/>
                </a:moveTo>
                <a:lnTo>
                  <a:pt x="15477" y="1494"/>
                </a:lnTo>
                <a:lnTo>
                  <a:pt x="15836" y="1613"/>
                </a:lnTo>
                <a:lnTo>
                  <a:pt x="16194" y="1793"/>
                </a:lnTo>
                <a:lnTo>
                  <a:pt x="16433" y="1972"/>
                </a:lnTo>
                <a:lnTo>
                  <a:pt x="16732" y="2151"/>
                </a:lnTo>
                <a:lnTo>
                  <a:pt x="17210" y="2689"/>
                </a:lnTo>
                <a:lnTo>
                  <a:pt x="17628" y="3287"/>
                </a:lnTo>
                <a:lnTo>
                  <a:pt x="18047" y="3944"/>
                </a:lnTo>
                <a:lnTo>
                  <a:pt x="18883" y="5378"/>
                </a:lnTo>
                <a:lnTo>
                  <a:pt x="19242" y="6035"/>
                </a:lnTo>
                <a:lnTo>
                  <a:pt x="19600" y="6633"/>
                </a:lnTo>
                <a:lnTo>
                  <a:pt x="20676" y="8007"/>
                </a:lnTo>
                <a:lnTo>
                  <a:pt x="21811" y="9382"/>
                </a:lnTo>
                <a:lnTo>
                  <a:pt x="22887" y="10696"/>
                </a:lnTo>
                <a:lnTo>
                  <a:pt x="23962" y="12071"/>
                </a:lnTo>
                <a:lnTo>
                  <a:pt x="24441" y="12788"/>
                </a:lnTo>
                <a:lnTo>
                  <a:pt x="24799" y="13445"/>
                </a:lnTo>
                <a:lnTo>
                  <a:pt x="25217" y="14162"/>
                </a:lnTo>
                <a:lnTo>
                  <a:pt x="25516" y="14879"/>
                </a:lnTo>
                <a:lnTo>
                  <a:pt x="25815" y="15596"/>
                </a:lnTo>
                <a:lnTo>
                  <a:pt x="26054" y="16373"/>
                </a:lnTo>
                <a:lnTo>
                  <a:pt x="26233" y="17090"/>
                </a:lnTo>
                <a:lnTo>
                  <a:pt x="26412" y="17867"/>
                </a:lnTo>
                <a:lnTo>
                  <a:pt x="26532" y="18644"/>
                </a:lnTo>
                <a:lnTo>
                  <a:pt x="26592" y="19420"/>
                </a:lnTo>
                <a:lnTo>
                  <a:pt x="26651" y="20197"/>
                </a:lnTo>
                <a:lnTo>
                  <a:pt x="26651" y="20974"/>
                </a:lnTo>
                <a:lnTo>
                  <a:pt x="26592" y="21751"/>
                </a:lnTo>
                <a:lnTo>
                  <a:pt x="26532" y="22587"/>
                </a:lnTo>
                <a:lnTo>
                  <a:pt x="26412" y="23364"/>
                </a:lnTo>
                <a:lnTo>
                  <a:pt x="26233" y="24141"/>
                </a:lnTo>
                <a:lnTo>
                  <a:pt x="25815" y="25695"/>
                </a:lnTo>
                <a:lnTo>
                  <a:pt x="25337" y="27189"/>
                </a:lnTo>
                <a:lnTo>
                  <a:pt x="24799" y="28683"/>
                </a:lnTo>
                <a:lnTo>
                  <a:pt x="24082" y="30117"/>
                </a:lnTo>
                <a:lnTo>
                  <a:pt x="23305" y="31491"/>
                </a:lnTo>
                <a:lnTo>
                  <a:pt x="22469" y="32806"/>
                </a:lnTo>
                <a:lnTo>
                  <a:pt x="21991" y="33463"/>
                </a:lnTo>
                <a:lnTo>
                  <a:pt x="21453" y="34060"/>
                </a:lnTo>
                <a:lnTo>
                  <a:pt x="20915" y="34658"/>
                </a:lnTo>
                <a:lnTo>
                  <a:pt x="20377" y="35196"/>
                </a:lnTo>
                <a:lnTo>
                  <a:pt x="19839" y="35614"/>
                </a:lnTo>
                <a:lnTo>
                  <a:pt x="19302" y="36032"/>
                </a:lnTo>
                <a:lnTo>
                  <a:pt x="18166" y="36809"/>
                </a:lnTo>
                <a:lnTo>
                  <a:pt x="15896" y="38243"/>
                </a:lnTo>
                <a:lnTo>
                  <a:pt x="14700" y="39080"/>
                </a:lnTo>
                <a:lnTo>
                  <a:pt x="14103" y="39558"/>
                </a:lnTo>
                <a:lnTo>
                  <a:pt x="13625" y="40036"/>
                </a:lnTo>
                <a:lnTo>
                  <a:pt x="13326" y="40514"/>
                </a:lnTo>
                <a:lnTo>
                  <a:pt x="13027" y="41052"/>
                </a:lnTo>
                <a:lnTo>
                  <a:pt x="12728" y="41590"/>
                </a:lnTo>
                <a:lnTo>
                  <a:pt x="12549" y="41769"/>
                </a:lnTo>
                <a:lnTo>
                  <a:pt x="12430" y="41948"/>
                </a:lnTo>
                <a:lnTo>
                  <a:pt x="12131" y="42068"/>
                </a:lnTo>
                <a:lnTo>
                  <a:pt x="11832" y="42187"/>
                </a:lnTo>
                <a:lnTo>
                  <a:pt x="11294" y="42187"/>
                </a:lnTo>
                <a:lnTo>
                  <a:pt x="11055" y="42068"/>
                </a:lnTo>
                <a:lnTo>
                  <a:pt x="10816" y="41948"/>
                </a:lnTo>
                <a:lnTo>
                  <a:pt x="10338" y="41590"/>
                </a:lnTo>
                <a:lnTo>
                  <a:pt x="9920" y="41112"/>
                </a:lnTo>
                <a:lnTo>
                  <a:pt x="9561" y="40634"/>
                </a:lnTo>
                <a:lnTo>
                  <a:pt x="9024" y="39677"/>
                </a:lnTo>
                <a:lnTo>
                  <a:pt x="8605" y="39020"/>
                </a:lnTo>
                <a:lnTo>
                  <a:pt x="8127" y="38423"/>
                </a:lnTo>
                <a:lnTo>
                  <a:pt x="7649" y="37945"/>
                </a:lnTo>
                <a:lnTo>
                  <a:pt x="7171" y="37407"/>
                </a:lnTo>
                <a:lnTo>
                  <a:pt x="6036" y="36451"/>
                </a:lnTo>
                <a:lnTo>
                  <a:pt x="4901" y="35495"/>
                </a:lnTo>
                <a:lnTo>
                  <a:pt x="4423" y="35017"/>
                </a:lnTo>
                <a:lnTo>
                  <a:pt x="3885" y="34419"/>
                </a:lnTo>
                <a:lnTo>
                  <a:pt x="3407" y="33821"/>
                </a:lnTo>
                <a:lnTo>
                  <a:pt x="3227" y="33523"/>
                </a:lnTo>
                <a:lnTo>
                  <a:pt x="3108" y="33224"/>
                </a:lnTo>
                <a:lnTo>
                  <a:pt x="2988" y="32806"/>
                </a:lnTo>
                <a:lnTo>
                  <a:pt x="2929" y="32447"/>
                </a:lnTo>
                <a:lnTo>
                  <a:pt x="2929" y="32148"/>
                </a:lnTo>
                <a:lnTo>
                  <a:pt x="2809" y="31790"/>
                </a:lnTo>
                <a:lnTo>
                  <a:pt x="2749" y="31670"/>
                </a:lnTo>
                <a:lnTo>
                  <a:pt x="2690" y="31670"/>
                </a:lnTo>
                <a:lnTo>
                  <a:pt x="2570" y="31730"/>
                </a:lnTo>
                <a:lnTo>
                  <a:pt x="2451" y="31790"/>
                </a:lnTo>
                <a:lnTo>
                  <a:pt x="2391" y="31790"/>
                </a:lnTo>
                <a:lnTo>
                  <a:pt x="2331" y="31730"/>
                </a:lnTo>
                <a:lnTo>
                  <a:pt x="2092" y="31371"/>
                </a:lnTo>
                <a:lnTo>
                  <a:pt x="1973" y="30893"/>
                </a:lnTo>
                <a:lnTo>
                  <a:pt x="1734" y="30057"/>
                </a:lnTo>
                <a:lnTo>
                  <a:pt x="1494" y="29220"/>
                </a:lnTo>
                <a:lnTo>
                  <a:pt x="1255" y="28324"/>
                </a:lnTo>
                <a:lnTo>
                  <a:pt x="1136" y="27487"/>
                </a:lnTo>
                <a:lnTo>
                  <a:pt x="1016" y="26591"/>
                </a:lnTo>
                <a:lnTo>
                  <a:pt x="1255" y="26770"/>
                </a:lnTo>
                <a:lnTo>
                  <a:pt x="1375" y="26890"/>
                </a:lnTo>
                <a:lnTo>
                  <a:pt x="1494" y="26890"/>
                </a:lnTo>
                <a:lnTo>
                  <a:pt x="1614" y="26770"/>
                </a:lnTo>
                <a:lnTo>
                  <a:pt x="1674" y="26651"/>
                </a:lnTo>
                <a:lnTo>
                  <a:pt x="1734" y="26472"/>
                </a:lnTo>
                <a:lnTo>
                  <a:pt x="1734" y="26053"/>
                </a:lnTo>
                <a:lnTo>
                  <a:pt x="1614" y="25695"/>
                </a:lnTo>
                <a:lnTo>
                  <a:pt x="1554" y="25515"/>
                </a:lnTo>
                <a:lnTo>
                  <a:pt x="1494" y="25456"/>
                </a:lnTo>
                <a:lnTo>
                  <a:pt x="1375" y="25456"/>
                </a:lnTo>
                <a:lnTo>
                  <a:pt x="1255" y="25575"/>
                </a:lnTo>
                <a:lnTo>
                  <a:pt x="1136" y="25754"/>
                </a:lnTo>
                <a:lnTo>
                  <a:pt x="957" y="26053"/>
                </a:lnTo>
                <a:lnTo>
                  <a:pt x="897" y="24440"/>
                </a:lnTo>
                <a:lnTo>
                  <a:pt x="957" y="22826"/>
                </a:lnTo>
                <a:lnTo>
                  <a:pt x="1136" y="21273"/>
                </a:lnTo>
                <a:lnTo>
                  <a:pt x="1435" y="19659"/>
                </a:lnTo>
                <a:lnTo>
                  <a:pt x="1435" y="19839"/>
                </a:lnTo>
                <a:lnTo>
                  <a:pt x="1554" y="19958"/>
                </a:lnTo>
                <a:lnTo>
                  <a:pt x="1734" y="20018"/>
                </a:lnTo>
                <a:lnTo>
                  <a:pt x="1913" y="19958"/>
                </a:lnTo>
                <a:lnTo>
                  <a:pt x="2032" y="19898"/>
                </a:lnTo>
                <a:lnTo>
                  <a:pt x="2212" y="19779"/>
                </a:lnTo>
                <a:lnTo>
                  <a:pt x="2331" y="19659"/>
                </a:lnTo>
                <a:lnTo>
                  <a:pt x="2391" y="19480"/>
                </a:lnTo>
                <a:lnTo>
                  <a:pt x="2391" y="19301"/>
                </a:lnTo>
                <a:lnTo>
                  <a:pt x="2331" y="19122"/>
                </a:lnTo>
                <a:lnTo>
                  <a:pt x="2212" y="19002"/>
                </a:lnTo>
                <a:lnTo>
                  <a:pt x="2092" y="18942"/>
                </a:lnTo>
                <a:lnTo>
                  <a:pt x="1913" y="18942"/>
                </a:lnTo>
                <a:lnTo>
                  <a:pt x="1734" y="19002"/>
                </a:lnTo>
                <a:lnTo>
                  <a:pt x="1614" y="19122"/>
                </a:lnTo>
                <a:lnTo>
                  <a:pt x="1494" y="19301"/>
                </a:lnTo>
                <a:lnTo>
                  <a:pt x="1853" y="17747"/>
                </a:lnTo>
                <a:lnTo>
                  <a:pt x="2391" y="16253"/>
                </a:lnTo>
                <a:lnTo>
                  <a:pt x="2929" y="14760"/>
                </a:lnTo>
                <a:lnTo>
                  <a:pt x="3646" y="13325"/>
                </a:lnTo>
                <a:lnTo>
                  <a:pt x="4423" y="11951"/>
                </a:lnTo>
                <a:lnTo>
                  <a:pt x="5259" y="10577"/>
                </a:lnTo>
                <a:lnTo>
                  <a:pt x="6215" y="9322"/>
                </a:lnTo>
                <a:lnTo>
                  <a:pt x="7291" y="8127"/>
                </a:lnTo>
                <a:lnTo>
                  <a:pt x="7829" y="7529"/>
                </a:lnTo>
                <a:lnTo>
                  <a:pt x="8486" y="6932"/>
                </a:lnTo>
                <a:lnTo>
                  <a:pt x="9741" y="5856"/>
                </a:lnTo>
                <a:lnTo>
                  <a:pt x="10996" y="4780"/>
                </a:lnTo>
                <a:lnTo>
                  <a:pt x="11593" y="4183"/>
                </a:lnTo>
                <a:lnTo>
                  <a:pt x="12191" y="3645"/>
                </a:lnTo>
                <a:lnTo>
                  <a:pt x="13087" y="2629"/>
                </a:lnTo>
                <a:lnTo>
                  <a:pt x="13505" y="2151"/>
                </a:lnTo>
                <a:lnTo>
                  <a:pt x="13924" y="1793"/>
                </a:lnTo>
                <a:lnTo>
                  <a:pt x="14402" y="1554"/>
                </a:lnTo>
                <a:lnTo>
                  <a:pt x="14641" y="1434"/>
                </a:lnTo>
                <a:close/>
                <a:moveTo>
                  <a:pt x="15597" y="0"/>
                </a:moveTo>
                <a:lnTo>
                  <a:pt x="15059" y="120"/>
                </a:lnTo>
                <a:lnTo>
                  <a:pt x="14641" y="239"/>
                </a:lnTo>
                <a:lnTo>
                  <a:pt x="14222" y="478"/>
                </a:lnTo>
                <a:lnTo>
                  <a:pt x="13864" y="777"/>
                </a:lnTo>
                <a:lnTo>
                  <a:pt x="13147" y="1554"/>
                </a:lnTo>
                <a:lnTo>
                  <a:pt x="11952" y="2689"/>
                </a:lnTo>
                <a:lnTo>
                  <a:pt x="10697" y="3824"/>
                </a:lnTo>
                <a:lnTo>
                  <a:pt x="8247" y="6095"/>
                </a:lnTo>
                <a:lnTo>
                  <a:pt x="7231" y="7051"/>
                </a:lnTo>
                <a:lnTo>
                  <a:pt x="6335" y="8007"/>
                </a:lnTo>
                <a:lnTo>
                  <a:pt x="5438" y="9083"/>
                </a:lnTo>
                <a:lnTo>
                  <a:pt x="4662" y="10158"/>
                </a:lnTo>
                <a:lnTo>
                  <a:pt x="3885" y="11294"/>
                </a:lnTo>
                <a:lnTo>
                  <a:pt x="3227" y="12489"/>
                </a:lnTo>
                <a:lnTo>
                  <a:pt x="2570" y="13684"/>
                </a:lnTo>
                <a:lnTo>
                  <a:pt x="2032" y="14939"/>
                </a:lnTo>
                <a:lnTo>
                  <a:pt x="1614" y="16014"/>
                </a:lnTo>
                <a:lnTo>
                  <a:pt x="1255" y="17090"/>
                </a:lnTo>
                <a:lnTo>
                  <a:pt x="897" y="18225"/>
                </a:lnTo>
                <a:lnTo>
                  <a:pt x="598" y="19361"/>
                </a:lnTo>
                <a:lnTo>
                  <a:pt x="359" y="20556"/>
                </a:lnTo>
                <a:lnTo>
                  <a:pt x="180" y="21751"/>
                </a:lnTo>
                <a:lnTo>
                  <a:pt x="60" y="22946"/>
                </a:lnTo>
                <a:lnTo>
                  <a:pt x="1" y="24141"/>
                </a:lnTo>
                <a:lnTo>
                  <a:pt x="1" y="25336"/>
                </a:lnTo>
                <a:lnTo>
                  <a:pt x="60" y="26531"/>
                </a:lnTo>
                <a:lnTo>
                  <a:pt x="180" y="27726"/>
                </a:lnTo>
                <a:lnTo>
                  <a:pt x="359" y="28862"/>
                </a:lnTo>
                <a:lnTo>
                  <a:pt x="658" y="29997"/>
                </a:lnTo>
                <a:lnTo>
                  <a:pt x="1016" y="31132"/>
                </a:lnTo>
                <a:lnTo>
                  <a:pt x="1435" y="32208"/>
                </a:lnTo>
                <a:lnTo>
                  <a:pt x="1973" y="33224"/>
                </a:lnTo>
                <a:lnTo>
                  <a:pt x="2630" y="34299"/>
                </a:lnTo>
                <a:lnTo>
                  <a:pt x="3347" y="35256"/>
                </a:lnTo>
                <a:lnTo>
                  <a:pt x="4183" y="36092"/>
                </a:lnTo>
                <a:lnTo>
                  <a:pt x="5140" y="36869"/>
                </a:lnTo>
                <a:lnTo>
                  <a:pt x="6155" y="37646"/>
                </a:lnTo>
                <a:lnTo>
                  <a:pt x="6633" y="38004"/>
                </a:lnTo>
                <a:lnTo>
                  <a:pt x="7111" y="38482"/>
                </a:lnTo>
                <a:lnTo>
                  <a:pt x="7351" y="38781"/>
                </a:lnTo>
                <a:lnTo>
                  <a:pt x="7590" y="39140"/>
                </a:lnTo>
                <a:lnTo>
                  <a:pt x="8008" y="39797"/>
                </a:lnTo>
                <a:lnTo>
                  <a:pt x="8366" y="40574"/>
                </a:lnTo>
                <a:lnTo>
                  <a:pt x="8785" y="41291"/>
                </a:lnTo>
                <a:lnTo>
                  <a:pt x="9024" y="41649"/>
                </a:lnTo>
                <a:lnTo>
                  <a:pt x="9382" y="42068"/>
                </a:lnTo>
                <a:lnTo>
                  <a:pt x="9741" y="42426"/>
                </a:lnTo>
                <a:lnTo>
                  <a:pt x="10159" y="42725"/>
                </a:lnTo>
                <a:lnTo>
                  <a:pt x="10577" y="42904"/>
                </a:lnTo>
                <a:lnTo>
                  <a:pt x="11055" y="43084"/>
                </a:lnTo>
                <a:lnTo>
                  <a:pt x="11533" y="43143"/>
                </a:lnTo>
                <a:lnTo>
                  <a:pt x="12071" y="43024"/>
                </a:lnTo>
                <a:lnTo>
                  <a:pt x="12310" y="42904"/>
                </a:lnTo>
                <a:lnTo>
                  <a:pt x="12549" y="42785"/>
                </a:lnTo>
                <a:lnTo>
                  <a:pt x="12968" y="42486"/>
                </a:lnTo>
                <a:lnTo>
                  <a:pt x="13326" y="42068"/>
                </a:lnTo>
                <a:lnTo>
                  <a:pt x="13685" y="41590"/>
                </a:lnTo>
                <a:lnTo>
                  <a:pt x="14402" y="40634"/>
                </a:lnTo>
                <a:lnTo>
                  <a:pt x="14760" y="40156"/>
                </a:lnTo>
                <a:lnTo>
                  <a:pt x="15178" y="39797"/>
                </a:lnTo>
                <a:lnTo>
                  <a:pt x="15716" y="39379"/>
                </a:lnTo>
                <a:lnTo>
                  <a:pt x="16254" y="39020"/>
                </a:lnTo>
                <a:lnTo>
                  <a:pt x="17389" y="38363"/>
                </a:lnTo>
                <a:lnTo>
                  <a:pt x="18525" y="37706"/>
                </a:lnTo>
                <a:lnTo>
                  <a:pt x="19660" y="36988"/>
                </a:lnTo>
                <a:lnTo>
                  <a:pt x="20258" y="36510"/>
                </a:lnTo>
                <a:lnTo>
                  <a:pt x="20855" y="35973"/>
                </a:lnTo>
                <a:lnTo>
                  <a:pt x="21393" y="35435"/>
                </a:lnTo>
                <a:lnTo>
                  <a:pt x="21931" y="34897"/>
                </a:lnTo>
                <a:lnTo>
                  <a:pt x="22409" y="34240"/>
                </a:lnTo>
                <a:lnTo>
                  <a:pt x="22887" y="33642"/>
                </a:lnTo>
                <a:lnTo>
                  <a:pt x="23783" y="32328"/>
                </a:lnTo>
                <a:lnTo>
                  <a:pt x="24620" y="30893"/>
                </a:lnTo>
                <a:lnTo>
                  <a:pt x="25397" y="29340"/>
                </a:lnTo>
                <a:lnTo>
                  <a:pt x="26054" y="27786"/>
                </a:lnTo>
                <a:lnTo>
                  <a:pt x="26592" y="26173"/>
                </a:lnTo>
                <a:lnTo>
                  <a:pt x="27070" y="24500"/>
                </a:lnTo>
                <a:lnTo>
                  <a:pt x="27369" y="22826"/>
                </a:lnTo>
                <a:lnTo>
                  <a:pt x="27488" y="21990"/>
                </a:lnTo>
                <a:lnTo>
                  <a:pt x="27548" y="21153"/>
                </a:lnTo>
                <a:lnTo>
                  <a:pt x="27548" y="20317"/>
                </a:lnTo>
                <a:lnTo>
                  <a:pt x="27548" y="19480"/>
                </a:lnTo>
                <a:lnTo>
                  <a:pt x="27488" y="18703"/>
                </a:lnTo>
                <a:lnTo>
                  <a:pt x="27428" y="17986"/>
                </a:lnTo>
                <a:lnTo>
                  <a:pt x="27249" y="17329"/>
                </a:lnTo>
                <a:lnTo>
                  <a:pt x="27130" y="16612"/>
                </a:lnTo>
                <a:lnTo>
                  <a:pt x="26891" y="15955"/>
                </a:lnTo>
                <a:lnTo>
                  <a:pt x="26651" y="15297"/>
                </a:lnTo>
                <a:lnTo>
                  <a:pt x="26054" y="14042"/>
                </a:lnTo>
                <a:lnTo>
                  <a:pt x="25397" y="12847"/>
                </a:lnTo>
                <a:lnTo>
                  <a:pt x="24620" y="11712"/>
                </a:lnTo>
                <a:lnTo>
                  <a:pt x="23843" y="10517"/>
                </a:lnTo>
                <a:lnTo>
                  <a:pt x="22947" y="9382"/>
                </a:lnTo>
                <a:lnTo>
                  <a:pt x="21274" y="7230"/>
                </a:lnTo>
                <a:lnTo>
                  <a:pt x="19660" y="5019"/>
                </a:lnTo>
                <a:lnTo>
                  <a:pt x="18883" y="3824"/>
                </a:lnTo>
                <a:lnTo>
                  <a:pt x="18166" y="2689"/>
                </a:lnTo>
                <a:lnTo>
                  <a:pt x="17867" y="2032"/>
                </a:lnTo>
                <a:lnTo>
                  <a:pt x="17449" y="1255"/>
                </a:lnTo>
                <a:lnTo>
                  <a:pt x="17031" y="538"/>
                </a:lnTo>
                <a:lnTo>
                  <a:pt x="16792" y="299"/>
                </a:lnTo>
                <a:lnTo>
                  <a:pt x="16553" y="60"/>
                </a:lnTo>
                <a:lnTo>
                  <a:pt x="16374"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9"/>
          <p:cNvSpPr/>
          <p:nvPr/>
        </p:nvSpPr>
        <p:spPr>
          <a:xfrm>
            <a:off x="7773455" y="-153538"/>
            <a:ext cx="837106" cy="855807"/>
          </a:xfrm>
          <a:custGeom>
            <a:avLst/>
            <a:gdLst/>
            <a:ahLst/>
            <a:cxnLst/>
            <a:rect l="l" t="t" r="r" b="b"/>
            <a:pathLst>
              <a:path w="37467" h="38304" extrusionOk="0">
                <a:moveTo>
                  <a:pt x="20676" y="6753"/>
                </a:moveTo>
                <a:lnTo>
                  <a:pt x="21333" y="6812"/>
                </a:lnTo>
                <a:lnTo>
                  <a:pt x="21990" y="6872"/>
                </a:lnTo>
                <a:lnTo>
                  <a:pt x="22528" y="6992"/>
                </a:lnTo>
                <a:lnTo>
                  <a:pt x="23126" y="7171"/>
                </a:lnTo>
                <a:lnTo>
                  <a:pt x="23544" y="7470"/>
                </a:lnTo>
                <a:lnTo>
                  <a:pt x="23903" y="7768"/>
                </a:lnTo>
                <a:lnTo>
                  <a:pt x="24082" y="8187"/>
                </a:lnTo>
                <a:lnTo>
                  <a:pt x="24142" y="8605"/>
                </a:lnTo>
                <a:lnTo>
                  <a:pt x="24142" y="9083"/>
                </a:lnTo>
                <a:lnTo>
                  <a:pt x="24022" y="9621"/>
                </a:lnTo>
                <a:lnTo>
                  <a:pt x="23843" y="10159"/>
                </a:lnTo>
                <a:lnTo>
                  <a:pt x="23425" y="11115"/>
                </a:lnTo>
                <a:lnTo>
                  <a:pt x="22887" y="12011"/>
                </a:lnTo>
                <a:lnTo>
                  <a:pt x="22349" y="12907"/>
                </a:lnTo>
                <a:lnTo>
                  <a:pt x="21751" y="13744"/>
                </a:lnTo>
                <a:lnTo>
                  <a:pt x="20496" y="15477"/>
                </a:lnTo>
                <a:lnTo>
                  <a:pt x="19301" y="17090"/>
                </a:lnTo>
                <a:lnTo>
                  <a:pt x="19062" y="16493"/>
                </a:lnTo>
                <a:lnTo>
                  <a:pt x="18823" y="15895"/>
                </a:lnTo>
                <a:lnTo>
                  <a:pt x="18345" y="14581"/>
                </a:lnTo>
                <a:lnTo>
                  <a:pt x="17927" y="13505"/>
                </a:lnTo>
                <a:lnTo>
                  <a:pt x="17688" y="12609"/>
                </a:lnTo>
                <a:lnTo>
                  <a:pt x="17150" y="9800"/>
                </a:lnTo>
                <a:lnTo>
                  <a:pt x="16911" y="8366"/>
                </a:lnTo>
                <a:lnTo>
                  <a:pt x="16792" y="7828"/>
                </a:lnTo>
                <a:lnTo>
                  <a:pt x="16792" y="7649"/>
                </a:lnTo>
                <a:lnTo>
                  <a:pt x="16792" y="7529"/>
                </a:lnTo>
                <a:lnTo>
                  <a:pt x="16851" y="7470"/>
                </a:lnTo>
                <a:lnTo>
                  <a:pt x="16971" y="7350"/>
                </a:lnTo>
                <a:lnTo>
                  <a:pt x="17449" y="7171"/>
                </a:lnTo>
                <a:lnTo>
                  <a:pt x="17987" y="6992"/>
                </a:lnTo>
                <a:lnTo>
                  <a:pt x="18584" y="6872"/>
                </a:lnTo>
                <a:lnTo>
                  <a:pt x="19242" y="6753"/>
                </a:lnTo>
                <a:close/>
                <a:moveTo>
                  <a:pt x="19660" y="6215"/>
                </a:moveTo>
                <a:lnTo>
                  <a:pt x="18345" y="6334"/>
                </a:lnTo>
                <a:lnTo>
                  <a:pt x="17688" y="6454"/>
                </a:lnTo>
                <a:lnTo>
                  <a:pt x="17090" y="6573"/>
                </a:lnTo>
                <a:lnTo>
                  <a:pt x="16851" y="6693"/>
                </a:lnTo>
                <a:lnTo>
                  <a:pt x="16612" y="6812"/>
                </a:lnTo>
                <a:lnTo>
                  <a:pt x="16433" y="6932"/>
                </a:lnTo>
                <a:lnTo>
                  <a:pt x="16314" y="7111"/>
                </a:lnTo>
                <a:lnTo>
                  <a:pt x="16194" y="7231"/>
                </a:lnTo>
                <a:lnTo>
                  <a:pt x="16134" y="7410"/>
                </a:lnTo>
                <a:lnTo>
                  <a:pt x="16134" y="7828"/>
                </a:lnTo>
                <a:lnTo>
                  <a:pt x="16194" y="8247"/>
                </a:lnTo>
                <a:lnTo>
                  <a:pt x="16314" y="8725"/>
                </a:lnTo>
                <a:lnTo>
                  <a:pt x="16493" y="9262"/>
                </a:lnTo>
                <a:lnTo>
                  <a:pt x="16612" y="9800"/>
                </a:lnTo>
                <a:lnTo>
                  <a:pt x="16971" y="11772"/>
                </a:lnTo>
                <a:lnTo>
                  <a:pt x="17150" y="12728"/>
                </a:lnTo>
                <a:lnTo>
                  <a:pt x="17449" y="13744"/>
                </a:lnTo>
                <a:lnTo>
                  <a:pt x="17808" y="14999"/>
                </a:lnTo>
                <a:lnTo>
                  <a:pt x="18286" y="16254"/>
                </a:lnTo>
                <a:lnTo>
                  <a:pt x="18584" y="17090"/>
                </a:lnTo>
                <a:lnTo>
                  <a:pt x="18764" y="17628"/>
                </a:lnTo>
                <a:lnTo>
                  <a:pt x="18823" y="17748"/>
                </a:lnTo>
                <a:lnTo>
                  <a:pt x="18883" y="17867"/>
                </a:lnTo>
                <a:lnTo>
                  <a:pt x="19062" y="17927"/>
                </a:lnTo>
                <a:lnTo>
                  <a:pt x="19242" y="17927"/>
                </a:lnTo>
                <a:lnTo>
                  <a:pt x="19421" y="17867"/>
                </a:lnTo>
                <a:lnTo>
                  <a:pt x="19540" y="17748"/>
                </a:lnTo>
                <a:lnTo>
                  <a:pt x="19959" y="17389"/>
                </a:lnTo>
                <a:lnTo>
                  <a:pt x="20317" y="16911"/>
                </a:lnTo>
                <a:lnTo>
                  <a:pt x="20975" y="15835"/>
                </a:lnTo>
                <a:lnTo>
                  <a:pt x="21453" y="15059"/>
                </a:lnTo>
                <a:lnTo>
                  <a:pt x="22767" y="13206"/>
                </a:lnTo>
                <a:lnTo>
                  <a:pt x="23425" y="12310"/>
                </a:lnTo>
                <a:lnTo>
                  <a:pt x="24022" y="11294"/>
                </a:lnTo>
                <a:lnTo>
                  <a:pt x="24440" y="10457"/>
                </a:lnTo>
                <a:lnTo>
                  <a:pt x="24620" y="10039"/>
                </a:lnTo>
                <a:lnTo>
                  <a:pt x="24739" y="9621"/>
                </a:lnTo>
                <a:lnTo>
                  <a:pt x="24799" y="9203"/>
                </a:lnTo>
                <a:lnTo>
                  <a:pt x="24799" y="8784"/>
                </a:lnTo>
                <a:lnTo>
                  <a:pt x="24799" y="8426"/>
                </a:lnTo>
                <a:lnTo>
                  <a:pt x="24739" y="8067"/>
                </a:lnTo>
                <a:lnTo>
                  <a:pt x="24620" y="7709"/>
                </a:lnTo>
                <a:lnTo>
                  <a:pt x="24440" y="7410"/>
                </a:lnTo>
                <a:lnTo>
                  <a:pt x="24201" y="7171"/>
                </a:lnTo>
                <a:lnTo>
                  <a:pt x="23962" y="6932"/>
                </a:lnTo>
                <a:lnTo>
                  <a:pt x="23604" y="6693"/>
                </a:lnTo>
                <a:lnTo>
                  <a:pt x="23185" y="6514"/>
                </a:lnTo>
                <a:lnTo>
                  <a:pt x="22767" y="6394"/>
                </a:lnTo>
                <a:lnTo>
                  <a:pt x="22229" y="6334"/>
                </a:lnTo>
                <a:lnTo>
                  <a:pt x="20975" y="6215"/>
                </a:lnTo>
                <a:close/>
                <a:moveTo>
                  <a:pt x="11414" y="9023"/>
                </a:moveTo>
                <a:lnTo>
                  <a:pt x="11055" y="9083"/>
                </a:lnTo>
                <a:lnTo>
                  <a:pt x="10637" y="9143"/>
                </a:lnTo>
                <a:lnTo>
                  <a:pt x="10278" y="9262"/>
                </a:lnTo>
                <a:lnTo>
                  <a:pt x="9920" y="9442"/>
                </a:lnTo>
                <a:lnTo>
                  <a:pt x="9561" y="9681"/>
                </a:lnTo>
                <a:lnTo>
                  <a:pt x="8844" y="10218"/>
                </a:lnTo>
                <a:lnTo>
                  <a:pt x="8247" y="10876"/>
                </a:lnTo>
                <a:lnTo>
                  <a:pt x="7709" y="11533"/>
                </a:lnTo>
                <a:lnTo>
                  <a:pt x="7410" y="12071"/>
                </a:lnTo>
                <a:lnTo>
                  <a:pt x="7111" y="12728"/>
                </a:lnTo>
                <a:lnTo>
                  <a:pt x="6872" y="13385"/>
                </a:lnTo>
                <a:lnTo>
                  <a:pt x="6633" y="14162"/>
                </a:lnTo>
                <a:lnTo>
                  <a:pt x="6514" y="14879"/>
                </a:lnTo>
                <a:lnTo>
                  <a:pt x="6394" y="15596"/>
                </a:lnTo>
                <a:lnTo>
                  <a:pt x="6454" y="16313"/>
                </a:lnTo>
                <a:lnTo>
                  <a:pt x="6573" y="16911"/>
                </a:lnTo>
                <a:lnTo>
                  <a:pt x="6693" y="17210"/>
                </a:lnTo>
                <a:lnTo>
                  <a:pt x="6872" y="17509"/>
                </a:lnTo>
                <a:lnTo>
                  <a:pt x="7052" y="17688"/>
                </a:lnTo>
                <a:lnTo>
                  <a:pt x="7350" y="17867"/>
                </a:lnTo>
                <a:lnTo>
                  <a:pt x="7589" y="17987"/>
                </a:lnTo>
                <a:lnTo>
                  <a:pt x="7948" y="18106"/>
                </a:lnTo>
                <a:lnTo>
                  <a:pt x="8605" y="18285"/>
                </a:lnTo>
                <a:lnTo>
                  <a:pt x="9322" y="18405"/>
                </a:lnTo>
                <a:lnTo>
                  <a:pt x="10099" y="18465"/>
                </a:lnTo>
                <a:lnTo>
                  <a:pt x="11354" y="18524"/>
                </a:lnTo>
                <a:lnTo>
                  <a:pt x="12669" y="18704"/>
                </a:lnTo>
                <a:lnTo>
                  <a:pt x="14640" y="18883"/>
                </a:lnTo>
                <a:lnTo>
                  <a:pt x="15656" y="18943"/>
                </a:lnTo>
                <a:lnTo>
                  <a:pt x="16553" y="18943"/>
                </a:lnTo>
                <a:lnTo>
                  <a:pt x="16911" y="18883"/>
                </a:lnTo>
                <a:lnTo>
                  <a:pt x="17210" y="18823"/>
                </a:lnTo>
                <a:lnTo>
                  <a:pt x="17509" y="18704"/>
                </a:lnTo>
                <a:lnTo>
                  <a:pt x="17628" y="18584"/>
                </a:lnTo>
                <a:lnTo>
                  <a:pt x="17688" y="18465"/>
                </a:lnTo>
                <a:lnTo>
                  <a:pt x="17688" y="18405"/>
                </a:lnTo>
                <a:lnTo>
                  <a:pt x="17628" y="18345"/>
                </a:lnTo>
                <a:lnTo>
                  <a:pt x="17509" y="18285"/>
                </a:lnTo>
                <a:lnTo>
                  <a:pt x="17150" y="18166"/>
                </a:lnTo>
                <a:lnTo>
                  <a:pt x="16672" y="18106"/>
                </a:lnTo>
                <a:lnTo>
                  <a:pt x="15178" y="18106"/>
                </a:lnTo>
                <a:lnTo>
                  <a:pt x="13326" y="17987"/>
                </a:lnTo>
                <a:lnTo>
                  <a:pt x="11414" y="17807"/>
                </a:lnTo>
                <a:lnTo>
                  <a:pt x="10039" y="17688"/>
                </a:lnTo>
                <a:lnTo>
                  <a:pt x="9382" y="17628"/>
                </a:lnTo>
                <a:lnTo>
                  <a:pt x="8725" y="17449"/>
                </a:lnTo>
                <a:lnTo>
                  <a:pt x="8426" y="17389"/>
                </a:lnTo>
                <a:lnTo>
                  <a:pt x="8127" y="17270"/>
                </a:lnTo>
                <a:lnTo>
                  <a:pt x="7948" y="17090"/>
                </a:lnTo>
                <a:lnTo>
                  <a:pt x="7709" y="16911"/>
                </a:lnTo>
                <a:lnTo>
                  <a:pt x="7530" y="16672"/>
                </a:lnTo>
                <a:lnTo>
                  <a:pt x="7410" y="16373"/>
                </a:lnTo>
                <a:lnTo>
                  <a:pt x="7350" y="16015"/>
                </a:lnTo>
                <a:lnTo>
                  <a:pt x="7350" y="15656"/>
                </a:lnTo>
                <a:lnTo>
                  <a:pt x="7410" y="14939"/>
                </a:lnTo>
                <a:lnTo>
                  <a:pt x="7530" y="14222"/>
                </a:lnTo>
                <a:lnTo>
                  <a:pt x="7709" y="13505"/>
                </a:lnTo>
                <a:lnTo>
                  <a:pt x="8008" y="12848"/>
                </a:lnTo>
                <a:lnTo>
                  <a:pt x="8306" y="12190"/>
                </a:lnTo>
                <a:lnTo>
                  <a:pt x="8725" y="11593"/>
                </a:lnTo>
                <a:lnTo>
                  <a:pt x="9203" y="11055"/>
                </a:lnTo>
                <a:lnTo>
                  <a:pt x="9741" y="10577"/>
                </a:lnTo>
                <a:lnTo>
                  <a:pt x="10159" y="10338"/>
                </a:lnTo>
                <a:lnTo>
                  <a:pt x="10517" y="10159"/>
                </a:lnTo>
                <a:lnTo>
                  <a:pt x="10816" y="10039"/>
                </a:lnTo>
                <a:lnTo>
                  <a:pt x="11175" y="9979"/>
                </a:lnTo>
                <a:lnTo>
                  <a:pt x="11473" y="9979"/>
                </a:lnTo>
                <a:lnTo>
                  <a:pt x="11772" y="10039"/>
                </a:lnTo>
                <a:lnTo>
                  <a:pt x="12011" y="10099"/>
                </a:lnTo>
                <a:lnTo>
                  <a:pt x="12250" y="10278"/>
                </a:lnTo>
                <a:lnTo>
                  <a:pt x="12788" y="10637"/>
                </a:lnTo>
                <a:lnTo>
                  <a:pt x="13206" y="11115"/>
                </a:lnTo>
                <a:lnTo>
                  <a:pt x="13625" y="11712"/>
                </a:lnTo>
                <a:lnTo>
                  <a:pt x="14043" y="12370"/>
                </a:lnTo>
                <a:lnTo>
                  <a:pt x="15656" y="15298"/>
                </a:lnTo>
                <a:lnTo>
                  <a:pt x="17090" y="17867"/>
                </a:lnTo>
                <a:lnTo>
                  <a:pt x="17150" y="17748"/>
                </a:lnTo>
                <a:lnTo>
                  <a:pt x="17210" y="17628"/>
                </a:lnTo>
                <a:lnTo>
                  <a:pt x="17150" y="17150"/>
                </a:lnTo>
                <a:lnTo>
                  <a:pt x="17031" y="16612"/>
                </a:lnTo>
                <a:lnTo>
                  <a:pt x="16792" y="15955"/>
                </a:lnTo>
                <a:lnTo>
                  <a:pt x="16314" y="14760"/>
                </a:lnTo>
                <a:lnTo>
                  <a:pt x="15955" y="13983"/>
                </a:lnTo>
                <a:lnTo>
                  <a:pt x="15417" y="12848"/>
                </a:lnTo>
                <a:lnTo>
                  <a:pt x="14820" y="11772"/>
                </a:lnTo>
                <a:lnTo>
                  <a:pt x="14103" y="10756"/>
                </a:lnTo>
                <a:lnTo>
                  <a:pt x="13744" y="10278"/>
                </a:lnTo>
                <a:lnTo>
                  <a:pt x="13326" y="9800"/>
                </a:lnTo>
                <a:lnTo>
                  <a:pt x="12967" y="9501"/>
                </a:lnTo>
                <a:lnTo>
                  <a:pt x="12609" y="9262"/>
                </a:lnTo>
                <a:lnTo>
                  <a:pt x="12191" y="9143"/>
                </a:lnTo>
                <a:lnTo>
                  <a:pt x="11832" y="9023"/>
                </a:lnTo>
                <a:close/>
                <a:moveTo>
                  <a:pt x="27906" y="12370"/>
                </a:moveTo>
                <a:lnTo>
                  <a:pt x="28205" y="12429"/>
                </a:lnTo>
                <a:lnTo>
                  <a:pt x="28444" y="12609"/>
                </a:lnTo>
                <a:lnTo>
                  <a:pt x="28743" y="12788"/>
                </a:lnTo>
                <a:lnTo>
                  <a:pt x="29042" y="13087"/>
                </a:lnTo>
                <a:lnTo>
                  <a:pt x="29340" y="13445"/>
                </a:lnTo>
                <a:lnTo>
                  <a:pt x="29699" y="13864"/>
                </a:lnTo>
                <a:lnTo>
                  <a:pt x="30296" y="14820"/>
                </a:lnTo>
                <a:lnTo>
                  <a:pt x="30655" y="15417"/>
                </a:lnTo>
                <a:lnTo>
                  <a:pt x="30954" y="16015"/>
                </a:lnTo>
                <a:lnTo>
                  <a:pt x="31252" y="16672"/>
                </a:lnTo>
                <a:lnTo>
                  <a:pt x="31491" y="17270"/>
                </a:lnTo>
                <a:lnTo>
                  <a:pt x="31551" y="17867"/>
                </a:lnTo>
                <a:lnTo>
                  <a:pt x="31611" y="18166"/>
                </a:lnTo>
                <a:lnTo>
                  <a:pt x="31551" y="18465"/>
                </a:lnTo>
                <a:lnTo>
                  <a:pt x="31491" y="18704"/>
                </a:lnTo>
                <a:lnTo>
                  <a:pt x="31372" y="18943"/>
                </a:lnTo>
                <a:lnTo>
                  <a:pt x="31193" y="19122"/>
                </a:lnTo>
                <a:lnTo>
                  <a:pt x="31013" y="19301"/>
                </a:lnTo>
                <a:lnTo>
                  <a:pt x="30774" y="19421"/>
                </a:lnTo>
                <a:lnTo>
                  <a:pt x="30535" y="19540"/>
                </a:lnTo>
                <a:lnTo>
                  <a:pt x="29998" y="19660"/>
                </a:lnTo>
                <a:lnTo>
                  <a:pt x="29400" y="19720"/>
                </a:lnTo>
                <a:lnTo>
                  <a:pt x="28743" y="19779"/>
                </a:lnTo>
                <a:lnTo>
                  <a:pt x="27667" y="19779"/>
                </a:lnTo>
                <a:lnTo>
                  <a:pt x="26771" y="19839"/>
                </a:lnTo>
                <a:lnTo>
                  <a:pt x="25815" y="19779"/>
                </a:lnTo>
                <a:lnTo>
                  <a:pt x="24918" y="19779"/>
                </a:lnTo>
                <a:lnTo>
                  <a:pt x="23962" y="19660"/>
                </a:lnTo>
                <a:lnTo>
                  <a:pt x="22170" y="19421"/>
                </a:lnTo>
                <a:lnTo>
                  <a:pt x="20317" y="19002"/>
                </a:lnTo>
                <a:lnTo>
                  <a:pt x="20975" y="18584"/>
                </a:lnTo>
                <a:lnTo>
                  <a:pt x="21632" y="18106"/>
                </a:lnTo>
                <a:lnTo>
                  <a:pt x="22229" y="17509"/>
                </a:lnTo>
                <a:lnTo>
                  <a:pt x="22827" y="16851"/>
                </a:lnTo>
                <a:lnTo>
                  <a:pt x="23962" y="15477"/>
                </a:lnTo>
                <a:lnTo>
                  <a:pt x="25038" y="14282"/>
                </a:lnTo>
                <a:lnTo>
                  <a:pt x="25635" y="13625"/>
                </a:lnTo>
                <a:lnTo>
                  <a:pt x="26233" y="13087"/>
                </a:lnTo>
                <a:lnTo>
                  <a:pt x="26831" y="12668"/>
                </a:lnTo>
                <a:lnTo>
                  <a:pt x="27070" y="12549"/>
                </a:lnTo>
                <a:lnTo>
                  <a:pt x="27368" y="12429"/>
                </a:lnTo>
                <a:lnTo>
                  <a:pt x="27607" y="12370"/>
                </a:lnTo>
                <a:close/>
                <a:moveTo>
                  <a:pt x="27428" y="11533"/>
                </a:moveTo>
                <a:lnTo>
                  <a:pt x="26950" y="11653"/>
                </a:lnTo>
                <a:lnTo>
                  <a:pt x="26412" y="11951"/>
                </a:lnTo>
                <a:lnTo>
                  <a:pt x="25994" y="12250"/>
                </a:lnTo>
                <a:lnTo>
                  <a:pt x="25635" y="12549"/>
                </a:lnTo>
                <a:lnTo>
                  <a:pt x="24918" y="13326"/>
                </a:lnTo>
                <a:lnTo>
                  <a:pt x="23544" y="14879"/>
                </a:lnTo>
                <a:lnTo>
                  <a:pt x="22648" y="15776"/>
                </a:lnTo>
                <a:lnTo>
                  <a:pt x="21632" y="16732"/>
                </a:lnTo>
                <a:lnTo>
                  <a:pt x="21154" y="17210"/>
                </a:lnTo>
                <a:lnTo>
                  <a:pt x="20676" y="17748"/>
                </a:lnTo>
                <a:lnTo>
                  <a:pt x="20317" y="18285"/>
                </a:lnTo>
                <a:lnTo>
                  <a:pt x="20018" y="18823"/>
                </a:lnTo>
                <a:lnTo>
                  <a:pt x="19959" y="18883"/>
                </a:lnTo>
                <a:lnTo>
                  <a:pt x="19481" y="18883"/>
                </a:lnTo>
                <a:lnTo>
                  <a:pt x="19361" y="18943"/>
                </a:lnTo>
                <a:lnTo>
                  <a:pt x="19301" y="19062"/>
                </a:lnTo>
                <a:lnTo>
                  <a:pt x="19361" y="19241"/>
                </a:lnTo>
                <a:lnTo>
                  <a:pt x="19361" y="19361"/>
                </a:lnTo>
                <a:lnTo>
                  <a:pt x="19421" y="19481"/>
                </a:lnTo>
                <a:lnTo>
                  <a:pt x="19720" y="19600"/>
                </a:lnTo>
                <a:lnTo>
                  <a:pt x="20018" y="19720"/>
                </a:lnTo>
                <a:lnTo>
                  <a:pt x="20437" y="19839"/>
                </a:lnTo>
                <a:lnTo>
                  <a:pt x="21214" y="19959"/>
                </a:lnTo>
                <a:lnTo>
                  <a:pt x="21751" y="20078"/>
                </a:lnTo>
                <a:lnTo>
                  <a:pt x="23066" y="20317"/>
                </a:lnTo>
                <a:lnTo>
                  <a:pt x="24381" y="20437"/>
                </a:lnTo>
                <a:lnTo>
                  <a:pt x="25695" y="20556"/>
                </a:lnTo>
                <a:lnTo>
                  <a:pt x="27070" y="20556"/>
                </a:lnTo>
                <a:lnTo>
                  <a:pt x="28026" y="20496"/>
                </a:lnTo>
                <a:lnTo>
                  <a:pt x="29101" y="20496"/>
                </a:lnTo>
                <a:lnTo>
                  <a:pt x="30237" y="20377"/>
                </a:lnTo>
                <a:lnTo>
                  <a:pt x="30715" y="20257"/>
                </a:lnTo>
                <a:lnTo>
                  <a:pt x="31193" y="20078"/>
                </a:lnTo>
                <a:lnTo>
                  <a:pt x="31611" y="19839"/>
                </a:lnTo>
                <a:lnTo>
                  <a:pt x="31910" y="19481"/>
                </a:lnTo>
                <a:lnTo>
                  <a:pt x="32149" y="19122"/>
                </a:lnTo>
                <a:lnTo>
                  <a:pt x="32209" y="18763"/>
                </a:lnTo>
                <a:lnTo>
                  <a:pt x="32268" y="18345"/>
                </a:lnTo>
                <a:lnTo>
                  <a:pt x="32209" y="17867"/>
                </a:lnTo>
                <a:lnTo>
                  <a:pt x="32089" y="17389"/>
                </a:lnTo>
                <a:lnTo>
                  <a:pt x="31970" y="16971"/>
                </a:lnTo>
                <a:lnTo>
                  <a:pt x="31671" y="16015"/>
                </a:lnTo>
                <a:lnTo>
                  <a:pt x="31193" y="14999"/>
                </a:lnTo>
                <a:lnTo>
                  <a:pt x="30655" y="13923"/>
                </a:lnTo>
                <a:lnTo>
                  <a:pt x="30296" y="13445"/>
                </a:lnTo>
                <a:lnTo>
                  <a:pt x="29998" y="12967"/>
                </a:lnTo>
                <a:lnTo>
                  <a:pt x="29579" y="12489"/>
                </a:lnTo>
                <a:lnTo>
                  <a:pt x="29221" y="12131"/>
                </a:lnTo>
                <a:lnTo>
                  <a:pt x="28802" y="11832"/>
                </a:lnTo>
                <a:lnTo>
                  <a:pt x="28324" y="11653"/>
                </a:lnTo>
                <a:lnTo>
                  <a:pt x="27906" y="11533"/>
                </a:lnTo>
                <a:close/>
                <a:moveTo>
                  <a:pt x="9920" y="20317"/>
                </a:moveTo>
                <a:lnTo>
                  <a:pt x="10995" y="20377"/>
                </a:lnTo>
                <a:lnTo>
                  <a:pt x="12549" y="20437"/>
                </a:lnTo>
                <a:lnTo>
                  <a:pt x="14043" y="20616"/>
                </a:lnTo>
                <a:lnTo>
                  <a:pt x="15537" y="20855"/>
                </a:lnTo>
                <a:lnTo>
                  <a:pt x="16971" y="21154"/>
                </a:lnTo>
                <a:lnTo>
                  <a:pt x="16433" y="21512"/>
                </a:lnTo>
                <a:lnTo>
                  <a:pt x="15955" y="21871"/>
                </a:lnTo>
                <a:lnTo>
                  <a:pt x="15477" y="22349"/>
                </a:lnTo>
                <a:lnTo>
                  <a:pt x="14999" y="22827"/>
                </a:lnTo>
                <a:lnTo>
                  <a:pt x="14103" y="23902"/>
                </a:lnTo>
                <a:lnTo>
                  <a:pt x="13266" y="24799"/>
                </a:lnTo>
                <a:lnTo>
                  <a:pt x="12489" y="25755"/>
                </a:lnTo>
                <a:lnTo>
                  <a:pt x="12011" y="26352"/>
                </a:lnTo>
                <a:lnTo>
                  <a:pt x="11473" y="26890"/>
                </a:lnTo>
                <a:lnTo>
                  <a:pt x="10936" y="27368"/>
                </a:lnTo>
                <a:lnTo>
                  <a:pt x="10338" y="27727"/>
                </a:lnTo>
                <a:lnTo>
                  <a:pt x="10099" y="27846"/>
                </a:lnTo>
                <a:lnTo>
                  <a:pt x="9800" y="27906"/>
                </a:lnTo>
                <a:lnTo>
                  <a:pt x="9502" y="27966"/>
                </a:lnTo>
                <a:lnTo>
                  <a:pt x="9203" y="27906"/>
                </a:lnTo>
                <a:lnTo>
                  <a:pt x="8964" y="27786"/>
                </a:lnTo>
                <a:lnTo>
                  <a:pt x="8605" y="27547"/>
                </a:lnTo>
                <a:lnTo>
                  <a:pt x="8306" y="27189"/>
                </a:lnTo>
                <a:lnTo>
                  <a:pt x="7948" y="26771"/>
                </a:lnTo>
                <a:lnTo>
                  <a:pt x="7231" y="25755"/>
                </a:lnTo>
                <a:lnTo>
                  <a:pt x="6514" y="24619"/>
                </a:lnTo>
                <a:lnTo>
                  <a:pt x="6275" y="24022"/>
                </a:lnTo>
                <a:lnTo>
                  <a:pt x="6036" y="23424"/>
                </a:lnTo>
                <a:lnTo>
                  <a:pt x="5856" y="22887"/>
                </a:lnTo>
                <a:lnTo>
                  <a:pt x="5737" y="22349"/>
                </a:lnTo>
                <a:lnTo>
                  <a:pt x="5677" y="21871"/>
                </a:lnTo>
                <a:lnTo>
                  <a:pt x="5797" y="21452"/>
                </a:lnTo>
                <a:lnTo>
                  <a:pt x="5976" y="21094"/>
                </a:lnTo>
                <a:lnTo>
                  <a:pt x="6095" y="20915"/>
                </a:lnTo>
                <a:lnTo>
                  <a:pt x="6275" y="20855"/>
                </a:lnTo>
                <a:lnTo>
                  <a:pt x="6753" y="20616"/>
                </a:lnTo>
                <a:lnTo>
                  <a:pt x="7291" y="20496"/>
                </a:lnTo>
                <a:lnTo>
                  <a:pt x="7948" y="20377"/>
                </a:lnTo>
                <a:lnTo>
                  <a:pt x="8605" y="20317"/>
                </a:lnTo>
                <a:close/>
                <a:moveTo>
                  <a:pt x="10039" y="19660"/>
                </a:moveTo>
                <a:lnTo>
                  <a:pt x="8725" y="19720"/>
                </a:lnTo>
                <a:lnTo>
                  <a:pt x="7828" y="19779"/>
                </a:lnTo>
                <a:lnTo>
                  <a:pt x="7291" y="19839"/>
                </a:lnTo>
                <a:lnTo>
                  <a:pt x="6753" y="19899"/>
                </a:lnTo>
                <a:lnTo>
                  <a:pt x="6215" y="20078"/>
                </a:lnTo>
                <a:lnTo>
                  <a:pt x="5737" y="20257"/>
                </a:lnTo>
                <a:lnTo>
                  <a:pt x="5558" y="20377"/>
                </a:lnTo>
                <a:lnTo>
                  <a:pt x="5378" y="20556"/>
                </a:lnTo>
                <a:lnTo>
                  <a:pt x="5259" y="20735"/>
                </a:lnTo>
                <a:lnTo>
                  <a:pt x="5139" y="20974"/>
                </a:lnTo>
                <a:lnTo>
                  <a:pt x="5080" y="21333"/>
                </a:lnTo>
                <a:lnTo>
                  <a:pt x="5020" y="21811"/>
                </a:lnTo>
                <a:lnTo>
                  <a:pt x="5080" y="22349"/>
                </a:lnTo>
                <a:lnTo>
                  <a:pt x="5199" y="22887"/>
                </a:lnTo>
                <a:lnTo>
                  <a:pt x="5319" y="23484"/>
                </a:lnTo>
                <a:lnTo>
                  <a:pt x="5558" y="24082"/>
                </a:lnTo>
                <a:lnTo>
                  <a:pt x="6095" y="25277"/>
                </a:lnTo>
                <a:lnTo>
                  <a:pt x="6753" y="26472"/>
                </a:lnTo>
                <a:lnTo>
                  <a:pt x="7111" y="26950"/>
                </a:lnTo>
                <a:lnTo>
                  <a:pt x="7470" y="27428"/>
                </a:lnTo>
                <a:lnTo>
                  <a:pt x="7828" y="27906"/>
                </a:lnTo>
                <a:lnTo>
                  <a:pt x="8247" y="28205"/>
                </a:lnTo>
                <a:lnTo>
                  <a:pt x="8605" y="28504"/>
                </a:lnTo>
                <a:lnTo>
                  <a:pt x="8964" y="28683"/>
                </a:lnTo>
                <a:lnTo>
                  <a:pt x="9382" y="28802"/>
                </a:lnTo>
                <a:lnTo>
                  <a:pt x="9800" y="28743"/>
                </a:lnTo>
                <a:lnTo>
                  <a:pt x="10278" y="28623"/>
                </a:lnTo>
                <a:lnTo>
                  <a:pt x="10756" y="28444"/>
                </a:lnTo>
                <a:lnTo>
                  <a:pt x="11234" y="28145"/>
                </a:lnTo>
                <a:lnTo>
                  <a:pt x="11653" y="27786"/>
                </a:lnTo>
                <a:lnTo>
                  <a:pt x="12609" y="26890"/>
                </a:lnTo>
                <a:lnTo>
                  <a:pt x="13445" y="25934"/>
                </a:lnTo>
                <a:lnTo>
                  <a:pt x="14222" y="24978"/>
                </a:lnTo>
                <a:lnTo>
                  <a:pt x="14939" y="24141"/>
                </a:lnTo>
                <a:lnTo>
                  <a:pt x="15477" y="23484"/>
                </a:lnTo>
                <a:lnTo>
                  <a:pt x="16612" y="22349"/>
                </a:lnTo>
                <a:lnTo>
                  <a:pt x="17270" y="21691"/>
                </a:lnTo>
                <a:lnTo>
                  <a:pt x="17867" y="21213"/>
                </a:lnTo>
                <a:lnTo>
                  <a:pt x="17748" y="21034"/>
                </a:lnTo>
                <a:lnTo>
                  <a:pt x="17628" y="20795"/>
                </a:lnTo>
                <a:lnTo>
                  <a:pt x="17449" y="20616"/>
                </a:lnTo>
                <a:lnTo>
                  <a:pt x="17210" y="20496"/>
                </a:lnTo>
                <a:lnTo>
                  <a:pt x="16732" y="20257"/>
                </a:lnTo>
                <a:lnTo>
                  <a:pt x="16134" y="20138"/>
                </a:lnTo>
                <a:lnTo>
                  <a:pt x="15537" y="20018"/>
                </a:lnTo>
                <a:lnTo>
                  <a:pt x="14999" y="19959"/>
                </a:lnTo>
                <a:lnTo>
                  <a:pt x="14043" y="19839"/>
                </a:lnTo>
                <a:lnTo>
                  <a:pt x="12728" y="19720"/>
                </a:lnTo>
                <a:lnTo>
                  <a:pt x="11414" y="19660"/>
                </a:lnTo>
                <a:close/>
                <a:moveTo>
                  <a:pt x="20556" y="20855"/>
                </a:moveTo>
                <a:lnTo>
                  <a:pt x="20257" y="20915"/>
                </a:lnTo>
                <a:lnTo>
                  <a:pt x="20078" y="20974"/>
                </a:lnTo>
                <a:lnTo>
                  <a:pt x="20018" y="21094"/>
                </a:lnTo>
                <a:lnTo>
                  <a:pt x="20018" y="21154"/>
                </a:lnTo>
                <a:lnTo>
                  <a:pt x="20078" y="21273"/>
                </a:lnTo>
                <a:lnTo>
                  <a:pt x="20138" y="21333"/>
                </a:lnTo>
                <a:lnTo>
                  <a:pt x="20496" y="21512"/>
                </a:lnTo>
                <a:lnTo>
                  <a:pt x="20915" y="21632"/>
                </a:lnTo>
                <a:lnTo>
                  <a:pt x="21871" y="21871"/>
                </a:lnTo>
                <a:lnTo>
                  <a:pt x="22409" y="21990"/>
                </a:lnTo>
                <a:lnTo>
                  <a:pt x="24201" y="22468"/>
                </a:lnTo>
                <a:lnTo>
                  <a:pt x="26054" y="23006"/>
                </a:lnTo>
                <a:lnTo>
                  <a:pt x="27368" y="23424"/>
                </a:lnTo>
                <a:lnTo>
                  <a:pt x="28026" y="23604"/>
                </a:lnTo>
                <a:lnTo>
                  <a:pt x="28623" y="23843"/>
                </a:lnTo>
                <a:lnTo>
                  <a:pt x="28922" y="24022"/>
                </a:lnTo>
                <a:lnTo>
                  <a:pt x="29101" y="24201"/>
                </a:lnTo>
                <a:lnTo>
                  <a:pt x="29340" y="24380"/>
                </a:lnTo>
                <a:lnTo>
                  <a:pt x="29460" y="24619"/>
                </a:lnTo>
                <a:lnTo>
                  <a:pt x="29579" y="24918"/>
                </a:lnTo>
                <a:lnTo>
                  <a:pt x="29639" y="25217"/>
                </a:lnTo>
                <a:lnTo>
                  <a:pt x="29639" y="25516"/>
                </a:lnTo>
                <a:lnTo>
                  <a:pt x="29579" y="25934"/>
                </a:lnTo>
                <a:lnTo>
                  <a:pt x="29400" y="26591"/>
                </a:lnTo>
                <a:lnTo>
                  <a:pt x="29161" y="27308"/>
                </a:lnTo>
                <a:lnTo>
                  <a:pt x="28802" y="27966"/>
                </a:lnTo>
                <a:lnTo>
                  <a:pt x="28444" y="28563"/>
                </a:lnTo>
                <a:lnTo>
                  <a:pt x="27966" y="29101"/>
                </a:lnTo>
                <a:lnTo>
                  <a:pt x="27428" y="29639"/>
                </a:lnTo>
                <a:lnTo>
                  <a:pt x="26890" y="30057"/>
                </a:lnTo>
                <a:lnTo>
                  <a:pt x="26233" y="30416"/>
                </a:lnTo>
                <a:lnTo>
                  <a:pt x="25516" y="30655"/>
                </a:lnTo>
                <a:lnTo>
                  <a:pt x="25217" y="30714"/>
                </a:lnTo>
                <a:lnTo>
                  <a:pt x="24620" y="30714"/>
                </a:lnTo>
                <a:lnTo>
                  <a:pt x="24381" y="30655"/>
                </a:lnTo>
                <a:lnTo>
                  <a:pt x="24142" y="30595"/>
                </a:lnTo>
                <a:lnTo>
                  <a:pt x="23962" y="30475"/>
                </a:lnTo>
                <a:lnTo>
                  <a:pt x="23544" y="30117"/>
                </a:lnTo>
                <a:lnTo>
                  <a:pt x="23245" y="29639"/>
                </a:lnTo>
                <a:lnTo>
                  <a:pt x="22887" y="29101"/>
                </a:lnTo>
                <a:lnTo>
                  <a:pt x="22648" y="28444"/>
                </a:lnTo>
                <a:lnTo>
                  <a:pt x="21453" y="24918"/>
                </a:lnTo>
                <a:lnTo>
                  <a:pt x="20795" y="22767"/>
                </a:lnTo>
                <a:lnTo>
                  <a:pt x="20496" y="21811"/>
                </a:lnTo>
                <a:lnTo>
                  <a:pt x="20437" y="21930"/>
                </a:lnTo>
                <a:lnTo>
                  <a:pt x="20317" y="22110"/>
                </a:lnTo>
                <a:lnTo>
                  <a:pt x="20317" y="22289"/>
                </a:lnTo>
                <a:lnTo>
                  <a:pt x="20257" y="22588"/>
                </a:lnTo>
                <a:lnTo>
                  <a:pt x="20317" y="23305"/>
                </a:lnTo>
                <a:lnTo>
                  <a:pt x="20437" y="24082"/>
                </a:lnTo>
                <a:lnTo>
                  <a:pt x="20795" y="25576"/>
                </a:lnTo>
                <a:lnTo>
                  <a:pt x="21034" y="26532"/>
                </a:lnTo>
                <a:lnTo>
                  <a:pt x="21333" y="27607"/>
                </a:lnTo>
                <a:lnTo>
                  <a:pt x="21692" y="28683"/>
                </a:lnTo>
                <a:lnTo>
                  <a:pt x="21931" y="29280"/>
                </a:lnTo>
                <a:lnTo>
                  <a:pt x="22170" y="29758"/>
                </a:lnTo>
                <a:lnTo>
                  <a:pt x="22409" y="30296"/>
                </a:lnTo>
                <a:lnTo>
                  <a:pt x="22767" y="30714"/>
                </a:lnTo>
                <a:lnTo>
                  <a:pt x="23066" y="31013"/>
                </a:lnTo>
                <a:lnTo>
                  <a:pt x="23365" y="31312"/>
                </a:lnTo>
                <a:lnTo>
                  <a:pt x="23723" y="31491"/>
                </a:lnTo>
                <a:lnTo>
                  <a:pt x="24082" y="31611"/>
                </a:lnTo>
                <a:lnTo>
                  <a:pt x="24440" y="31671"/>
                </a:lnTo>
                <a:lnTo>
                  <a:pt x="24799" y="31671"/>
                </a:lnTo>
                <a:lnTo>
                  <a:pt x="25217" y="31611"/>
                </a:lnTo>
                <a:lnTo>
                  <a:pt x="25635" y="31551"/>
                </a:lnTo>
                <a:lnTo>
                  <a:pt x="26412" y="31252"/>
                </a:lnTo>
                <a:lnTo>
                  <a:pt x="27129" y="30894"/>
                </a:lnTo>
                <a:lnTo>
                  <a:pt x="27846" y="30416"/>
                </a:lnTo>
                <a:lnTo>
                  <a:pt x="28384" y="29878"/>
                </a:lnTo>
                <a:lnTo>
                  <a:pt x="28802" y="29400"/>
                </a:lnTo>
                <a:lnTo>
                  <a:pt x="29221" y="28862"/>
                </a:lnTo>
                <a:lnTo>
                  <a:pt x="29639" y="28205"/>
                </a:lnTo>
                <a:lnTo>
                  <a:pt x="29998" y="27547"/>
                </a:lnTo>
                <a:lnTo>
                  <a:pt x="30296" y="26830"/>
                </a:lnTo>
                <a:lnTo>
                  <a:pt x="30535" y="26173"/>
                </a:lnTo>
                <a:lnTo>
                  <a:pt x="30655" y="25456"/>
                </a:lnTo>
                <a:lnTo>
                  <a:pt x="30655" y="24799"/>
                </a:lnTo>
                <a:lnTo>
                  <a:pt x="30595" y="24500"/>
                </a:lnTo>
                <a:lnTo>
                  <a:pt x="30476" y="24201"/>
                </a:lnTo>
                <a:lnTo>
                  <a:pt x="30296" y="23962"/>
                </a:lnTo>
                <a:lnTo>
                  <a:pt x="30057" y="23783"/>
                </a:lnTo>
                <a:lnTo>
                  <a:pt x="29818" y="23544"/>
                </a:lnTo>
                <a:lnTo>
                  <a:pt x="29520" y="23365"/>
                </a:lnTo>
                <a:lnTo>
                  <a:pt x="28862" y="23066"/>
                </a:lnTo>
                <a:lnTo>
                  <a:pt x="28205" y="22827"/>
                </a:lnTo>
                <a:lnTo>
                  <a:pt x="27488" y="22648"/>
                </a:lnTo>
                <a:lnTo>
                  <a:pt x="26233" y="22289"/>
                </a:lnTo>
                <a:lnTo>
                  <a:pt x="24978" y="21871"/>
                </a:lnTo>
                <a:lnTo>
                  <a:pt x="23066" y="21273"/>
                </a:lnTo>
                <a:lnTo>
                  <a:pt x="22110" y="21034"/>
                </a:lnTo>
                <a:lnTo>
                  <a:pt x="21273" y="20855"/>
                </a:lnTo>
                <a:close/>
                <a:moveTo>
                  <a:pt x="18047" y="22409"/>
                </a:moveTo>
                <a:lnTo>
                  <a:pt x="18823" y="24440"/>
                </a:lnTo>
                <a:lnTo>
                  <a:pt x="19301" y="25874"/>
                </a:lnTo>
                <a:lnTo>
                  <a:pt x="19600" y="26950"/>
                </a:lnTo>
                <a:lnTo>
                  <a:pt x="20138" y="29758"/>
                </a:lnTo>
                <a:lnTo>
                  <a:pt x="20377" y="31193"/>
                </a:lnTo>
                <a:lnTo>
                  <a:pt x="20496" y="31730"/>
                </a:lnTo>
                <a:lnTo>
                  <a:pt x="20556" y="31850"/>
                </a:lnTo>
                <a:lnTo>
                  <a:pt x="20556" y="32029"/>
                </a:lnTo>
                <a:lnTo>
                  <a:pt x="20496" y="32089"/>
                </a:lnTo>
                <a:lnTo>
                  <a:pt x="20377" y="32208"/>
                </a:lnTo>
                <a:lnTo>
                  <a:pt x="19899" y="32388"/>
                </a:lnTo>
                <a:lnTo>
                  <a:pt x="19361" y="32567"/>
                </a:lnTo>
                <a:lnTo>
                  <a:pt x="18704" y="32686"/>
                </a:lnTo>
                <a:lnTo>
                  <a:pt x="18047" y="32746"/>
                </a:lnTo>
                <a:lnTo>
                  <a:pt x="17329" y="32806"/>
                </a:lnTo>
                <a:lnTo>
                  <a:pt x="16672" y="32806"/>
                </a:lnTo>
                <a:lnTo>
                  <a:pt x="15955" y="32746"/>
                </a:lnTo>
                <a:lnTo>
                  <a:pt x="15358" y="32627"/>
                </a:lnTo>
                <a:lnTo>
                  <a:pt x="14760" y="32567"/>
                </a:lnTo>
                <a:lnTo>
                  <a:pt x="14222" y="32388"/>
                </a:lnTo>
                <a:lnTo>
                  <a:pt x="13744" y="32089"/>
                </a:lnTo>
                <a:lnTo>
                  <a:pt x="13445" y="31790"/>
                </a:lnTo>
                <a:lnTo>
                  <a:pt x="13206" y="31372"/>
                </a:lnTo>
                <a:lnTo>
                  <a:pt x="13147" y="30954"/>
                </a:lnTo>
                <a:lnTo>
                  <a:pt x="13147" y="30416"/>
                </a:lnTo>
                <a:lnTo>
                  <a:pt x="13266" y="29938"/>
                </a:lnTo>
                <a:lnTo>
                  <a:pt x="13445" y="29340"/>
                </a:lnTo>
                <a:lnTo>
                  <a:pt x="13923" y="28444"/>
                </a:lnTo>
                <a:lnTo>
                  <a:pt x="14401" y="27547"/>
                </a:lnTo>
                <a:lnTo>
                  <a:pt x="14999" y="26651"/>
                </a:lnTo>
                <a:lnTo>
                  <a:pt x="15597" y="25815"/>
                </a:lnTo>
                <a:lnTo>
                  <a:pt x="16851" y="24082"/>
                </a:lnTo>
                <a:lnTo>
                  <a:pt x="18047" y="22409"/>
                </a:lnTo>
                <a:close/>
                <a:moveTo>
                  <a:pt x="18106" y="21632"/>
                </a:moveTo>
                <a:lnTo>
                  <a:pt x="17927" y="21691"/>
                </a:lnTo>
                <a:lnTo>
                  <a:pt x="17748" y="21811"/>
                </a:lnTo>
                <a:lnTo>
                  <a:pt x="17389" y="22170"/>
                </a:lnTo>
                <a:lnTo>
                  <a:pt x="17031" y="22648"/>
                </a:lnTo>
                <a:lnTo>
                  <a:pt x="16314" y="23723"/>
                </a:lnTo>
                <a:lnTo>
                  <a:pt x="15895" y="24500"/>
                </a:lnTo>
                <a:lnTo>
                  <a:pt x="14521" y="26352"/>
                </a:lnTo>
                <a:lnTo>
                  <a:pt x="13923" y="27249"/>
                </a:lnTo>
                <a:lnTo>
                  <a:pt x="13326" y="28205"/>
                </a:lnTo>
                <a:lnTo>
                  <a:pt x="12848" y="29101"/>
                </a:lnTo>
                <a:lnTo>
                  <a:pt x="12728" y="29519"/>
                </a:lnTo>
                <a:lnTo>
                  <a:pt x="12609" y="29938"/>
                </a:lnTo>
                <a:lnTo>
                  <a:pt x="12489" y="30356"/>
                </a:lnTo>
                <a:lnTo>
                  <a:pt x="12489" y="30774"/>
                </a:lnTo>
                <a:lnTo>
                  <a:pt x="12489" y="31133"/>
                </a:lnTo>
                <a:lnTo>
                  <a:pt x="12549" y="31491"/>
                </a:lnTo>
                <a:lnTo>
                  <a:pt x="12669" y="31790"/>
                </a:lnTo>
                <a:lnTo>
                  <a:pt x="12848" y="32089"/>
                </a:lnTo>
                <a:lnTo>
                  <a:pt x="13087" y="32388"/>
                </a:lnTo>
                <a:lnTo>
                  <a:pt x="13386" y="32627"/>
                </a:lnTo>
                <a:lnTo>
                  <a:pt x="13684" y="32866"/>
                </a:lnTo>
                <a:lnTo>
                  <a:pt x="14103" y="33045"/>
                </a:lnTo>
                <a:lnTo>
                  <a:pt x="14581" y="33164"/>
                </a:lnTo>
                <a:lnTo>
                  <a:pt x="15119" y="33224"/>
                </a:lnTo>
                <a:lnTo>
                  <a:pt x="16373" y="33344"/>
                </a:lnTo>
                <a:lnTo>
                  <a:pt x="17688" y="33344"/>
                </a:lnTo>
                <a:lnTo>
                  <a:pt x="18943" y="33224"/>
                </a:lnTo>
                <a:lnTo>
                  <a:pt x="19600" y="33105"/>
                </a:lnTo>
                <a:lnTo>
                  <a:pt x="20198" y="32925"/>
                </a:lnTo>
                <a:lnTo>
                  <a:pt x="20496" y="32866"/>
                </a:lnTo>
                <a:lnTo>
                  <a:pt x="20736" y="32746"/>
                </a:lnTo>
                <a:lnTo>
                  <a:pt x="20915" y="32627"/>
                </a:lnTo>
                <a:lnTo>
                  <a:pt x="21034" y="32447"/>
                </a:lnTo>
                <a:lnTo>
                  <a:pt x="21094" y="32268"/>
                </a:lnTo>
                <a:lnTo>
                  <a:pt x="21154" y="32089"/>
                </a:lnTo>
                <a:lnTo>
                  <a:pt x="21154" y="31730"/>
                </a:lnTo>
                <a:lnTo>
                  <a:pt x="21094" y="31312"/>
                </a:lnTo>
                <a:lnTo>
                  <a:pt x="20975" y="30834"/>
                </a:lnTo>
                <a:lnTo>
                  <a:pt x="20855" y="30296"/>
                </a:lnTo>
                <a:lnTo>
                  <a:pt x="20736" y="29758"/>
                </a:lnTo>
                <a:lnTo>
                  <a:pt x="20377" y="27786"/>
                </a:lnTo>
                <a:lnTo>
                  <a:pt x="20138" y="26771"/>
                </a:lnTo>
                <a:lnTo>
                  <a:pt x="19899" y="25815"/>
                </a:lnTo>
                <a:lnTo>
                  <a:pt x="19481" y="24560"/>
                </a:lnTo>
                <a:lnTo>
                  <a:pt x="19003" y="23305"/>
                </a:lnTo>
                <a:lnTo>
                  <a:pt x="18764" y="22409"/>
                </a:lnTo>
                <a:lnTo>
                  <a:pt x="18584" y="21930"/>
                </a:lnTo>
                <a:lnTo>
                  <a:pt x="18465" y="21751"/>
                </a:lnTo>
                <a:lnTo>
                  <a:pt x="18405" y="21691"/>
                </a:lnTo>
                <a:lnTo>
                  <a:pt x="18226" y="21632"/>
                </a:lnTo>
                <a:close/>
                <a:moveTo>
                  <a:pt x="20138" y="2630"/>
                </a:moveTo>
                <a:lnTo>
                  <a:pt x="18823" y="2749"/>
                </a:lnTo>
                <a:lnTo>
                  <a:pt x="17509" y="2988"/>
                </a:lnTo>
                <a:lnTo>
                  <a:pt x="16254" y="3347"/>
                </a:lnTo>
                <a:lnTo>
                  <a:pt x="14939" y="3765"/>
                </a:lnTo>
                <a:lnTo>
                  <a:pt x="13684" y="4303"/>
                </a:lnTo>
                <a:lnTo>
                  <a:pt x="12430" y="4900"/>
                </a:lnTo>
                <a:lnTo>
                  <a:pt x="11234" y="5617"/>
                </a:lnTo>
                <a:lnTo>
                  <a:pt x="10039" y="6394"/>
                </a:lnTo>
                <a:lnTo>
                  <a:pt x="8904" y="7231"/>
                </a:lnTo>
                <a:lnTo>
                  <a:pt x="7888" y="8127"/>
                </a:lnTo>
                <a:lnTo>
                  <a:pt x="6872" y="9083"/>
                </a:lnTo>
                <a:lnTo>
                  <a:pt x="5976" y="10159"/>
                </a:lnTo>
                <a:lnTo>
                  <a:pt x="5139" y="11175"/>
                </a:lnTo>
                <a:lnTo>
                  <a:pt x="4363" y="12310"/>
                </a:lnTo>
                <a:lnTo>
                  <a:pt x="3705" y="13445"/>
                </a:lnTo>
                <a:lnTo>
                  <a:pt x="3227" y="14640"/>
                </a:lnTo>
                <a:lnTo>
                  <a:pt x="2809" y="15835"/>
                </a:lnTo>
                <a:lnTo>
                  <a:pt x="2510" y="16971"/>
                </a:lnTo>
                <a:lnTo>
                  <a:pt x="2331" y="18226"/>
                </a:lnTo>
                <a:lnTo>
                  <a:pt x="2271" y="19421"/>
                </a:lnTo>
                <a:lnTo>
                  <a:pt x="2331" y="20616"/>
                </a:lnTo>
                <a:lnTo>
                  <a:pt x="2450" y="21871"/>
                </a:lnTo>
                <a:lnTo>
                  <a:pt x="2630" y="23066"/>
                </a:lnTo>
                <a:lnTo>
                  <a:pt x="2988" y="24261"/>
                </a:lnTo>
                <a:lnTo>
                  <a:pt x="3347" y="25396"/>
                </a:lnTo>
                <a:lnTo>
                  <a:pt x="3825" y="26532"/>
                </a:lnTo>
                <a:lnTo>
                  <a:pt x="4363" y="27667"/>
                </a:lnTo>
                <a:lnTo>
                  <a:pt x="5020" y="28683"/>
                </a:lnTo>
                <a:lnTo>
                  <a:pt x="5737" y="29699"/>
                </a:lnTo>
                <a:lnTo>
                  <a:pt x="6454" y="30655"/>
                </a:lnTo>
                <a:lnTo>
                  <a:pt x="7291" y="31551"/>
                </a:lnTo>
                <a:lnTo>
                  <a:pt x="8187" y="32388"/>
                </a:lnTo>
                <a:lnTo>
                  <a:pt x="9262" y="33224"/>
                </a:lnTo>
                <a:lnTo>
                  <a:pt x="10398" y="33941"/>
                </a:lnTo>
                <a:lnTo>
                  <a:pt x="11533" y="34539"/>
                </a:lnTo>
                <a:lnTo>
                  <a:pt x="12728" y="35077"/>
                </a:lnTo>
                <a:lnTo>
                  <a:pt x="13983" y="35495"/>
                </a:lnTo>
                <a:lnTo>
                  <a:pt x="15238" y="35794"/>
                </a:lnTo>
                <a:lnTo>
                  <a:pt x="16493" y="36033"/>
                </a:lnTo>
                <a:lnTo>
                  <a:pt x="17748" y="36152"/>
                </a:lnTo>
                <a:lnTo>
                  <a:pt x="19062" y="36152"/>
                </a:lnTo>
                <a:lnTo>
                  <a:pt x="20377" y="36092"/>
                </a:lnTo>
                <a:lnTo>
                  <a:pt x="21692" y="35913"/>
                </a:lnTo>
                <a:lnTo>
                  <a:pt x="22946" y="35674"/>
                </a:lnTo>
                <a:lnTo>
                  <a:pt x="24261" y="35375"/>
                </a:lnTo>
                <a:lnTo>
                  <a:pt x="25516" y="34957"/>
                </a:lnTo>
                <a:lnTo>
                  <a:pt x="26711" y="34479"/>
                </a:lnTo>
                <a:lnTo>
                  <a:pt x="27966" y="33882"/>
                </a:lnTo>
                <a:lnTo>
                  <a:pt x="28444" y="33583"/>
                </a:lnTo>
                <a:lnTo>
                  <a:pt x="28862" y="33284"/>
                </a:lnTo>
                <a:lnTo>
                  <a:pt x="29221" y="32925"/>
                </a:lnTo>
                <a:lnTo>
                  <a:pt x="29520" y="32567"/>
                </a:lnTo>
                <a:lnTo>
                  <a:pt x="29699" y="32268"/>
                </a:lnTo>
                <a:lnTo>
                  <a:pt x="29818" y="32029"/>
                </a:lnTo>
                <a:lnTo>
                  <a:pt x="29818" y="31969"/>
                </a:lnTo>
                <a:lnTo>
                  <a:pt x="29699" y="31969"/>
                </a:lnTo>
                <a:lnTo>
                  <a:pt x="28444" y="32686"/>
                </a:lnTo>
                <a:lnTo>
                  <a:pt x="27129" y="33344"/>
                </a:lnTo>
                <a:lnTo>
                  <a:pt x="25815" y="33941"/>
                </a:lnTo>
                <a:lnTo>
                  <a:pt x="24500" y="34479"/>
                </a:lnTo>
                <a:lnTo>
                  <a:pt x="23126" y="34897"/>
                </a:lnTo>
                <a:lnTo>
                  <a:pt x="21751" y="35196"/>
                </a:lnTo>
                <a:lnTo>
                  <a:pt x="20317" y="35435"/>
                </a:lnTo>
                <a:lnTo>
                  <a:pt x="19600" y="35495"/>
                </a:lnTo>
                <a:lnTo>
                  <a:pt x="18883" y="35495"/>
                </a:lnTo>
                <a:lnTo>
                  <a:pt x="17688" y="35435"/>
                </a:lnTo>
                <a:lnTo>
                  <a:pt x="16493" y="35316"/>
                </a:lnTo>
                <a:lnTo>
                  <a:pt x="15298" y="35077"/>
                </a:lnTo>
                <a:lnTo>
                  <a:pt x="14103" y="34778"/>
                </a:lnTo>
                <a:lnTo>
                  <a:pt x="13027" y="34360"/>
                </a:lnTo>
                <a:lnTo>
                  <a:pt x="11892" y="33882"/>
                </a:lnTo>
                <a:lnTo>
                  <a:pt x="10876" y="33284"/>
                </a:lnTo>
                <a:lnTo>
                  <a:pt x="9860" y="32627"/>
                </a:lnTo>
                <a:lnTo>
                  <a:pt x="8904" y="31969"/>
                </a:lnTo>
                <a:lnTo>
                  <a:pt x="8008" y="31133"/>
                </a:lnTo>
                <a:lnTo>
                  <a:pt x="7171" y="30296"/>
                </a:lnTo>
                <a:lnTo>
                  <a:pt x="6394" y="29400"/>
                </a:lnTo>
                <a:lnTo>
                  <a:pt x="5677" y="28444"/>
                </a:lnTo>
                <a:lnTo>
                  <a:pt x="5080" y="27428"/>
                </a:lnTo>
                <a:lnTo>
                  <a:pt x="4542" y="26352"/>
                </a:lnTo>
                <a:lnTo>
                  <a:pt x="4064" y="25217"/>
                </a:lnTo>
                <a:lnTo>
                  <a:pt x="3645" y="23843"/>
                </a:lnTo>
                <a:lnTo>
                  <a:pt x="3347" y="22528"/>
                </a:lnTo>
                <a:lnTo>
                  <a:pt x="3167" y="21154"/>
                </a:lnTo>
                <a:lnTo>
                  <a:pt x="3108" y="19839"/>
                </a:lnTo>
                <a:lnTo>
                  <a:pt x="3167" y="18584"/>
                </a:lnTo>
                <a:lnTo>
                  <a:pt x="3287" y="17270"/>
                </a:lnTo>
                <a:lnTo>
                  <a:pt x="3586" y="16074"/>
                </a:lnTo>
                <a:lnTo>
                  <a:pt x="4004" y="14820"/>
                </a:lnTo>
                <a:lnTo>
                  <a:pt x="4482" y="13684"/>
                </a:lnTo>
                <a:lnTo>
                  <a:pt x="5080" y="12549"/>
                </a:lnTo>
                <a:lnTo>
                  <a:pt x="5737" y="11473"/>
                </a:lnTo>
                <a:lnTo>
                  <a:pt x="6573" y="10398"/>
                </a:lnTo>
                <a:lnTo>
                  <a:pt x="7410" y="9442"/>
                </a:lnTo>
                <a:lnTo>
                  <a:pt x="8366" y="8486"/>
                </a:lnTo>
                <a:lnTo>
                  <a:pt x="9382" y="7649"/>
                </a:lnTo>
                <a:lnTo>
                  <a:pt x="10517" y="6812"/>
                </a:lnTo>
                <a:lnTo>
                  <a:pt x="11892" y="5976"/>
                </a:lnTo>
                <a:lnTo>
                  <a:pt x="13386" y="5199"/>
                </a:lnTo>
                <a:lnTo>
                  <a:pt x="14162" y="4840"/>
                </a:lnTo>
                <a:lnTo>
                  <a:pt x="14999" y="4542"/>
                </a:lnTo>
                <a:lnTo>
                  <a:pt x="15836" y="4303"/>
                </a:lnTo>
                <a:lnTo>
                  <a:pt x="16672" y="4064"/>
                </a:lnTo>
                <a:lnTo>
                  <a:pt x="17509" y="3884"/>
                </a:lnTo>
                <a:lnTo>
                  <a:pt x="18345" y="3705"/>
                </a:lnTo>
                <a:lnTo>
                  <a:pt x="19242" y="3586"/>
                </a:lnTo>
                <a:lnTo>
                  <a:pt x="20078" y="3526"/>
                </a:lnTo>
                <a:lnTo>
                  <a:pt x="20915" y="3526"/>
                </a:lnTo>
                <a:lnTo>
                  <a:pt x="21751" y="3586"/>
                </a:lnTo>
                <a:lnTo>
                  <a:pt x="22588" y="3705"/>
                </a:lnTo>
                <a:lnTo>
                  <a:pt x="23365" y="3884"/>
                </a:lnTo>
                <a:lnTo>
                  <a:pt x="24082" y="4064"/>
                </a:lnTo>
                <a:lnTo>
                  <a:pt x="24739" y="4303"/>
                </a:lnTo>
                <a:lnTo>
                  <a:pt x="25396" y="4601"/>
                </a:lnTo>
                <a:lnTo>
                  <a:pt x="26054" y="4900"/>
                </a:lnTo>
                <a:lnTo>
                  <a:pt x="26651" y="5259"/>
                </a:lnTo>
                <a:lnTo>
                  <a:pt x="27249" y="5677"/>
                </a:lnTo>
                <a:lnTo>
                  <a:pt x="27846" y="6095"/>
                </a:lnTo>
                <a:lnTo>
                  <a:pt x="28384" y="6514"/>
                </a:lnTo>
                <a:lnTo>
                  <a:pt x="29460" y="7529"/>
                </a:lnTo>
                <a:lnTo>
                  <a:pt x="30416" y="8605"/>
                </a:lnTo>
                <a:lnTo>
                  <a:pt x="31252" y="9740"/>
                </a:lnTo>
                <a:lnTo>
                  <a:pt x="32029" y="10936"/>
                </a:lnTo>
                <a:lnTo>
                  <a:pt x="32806" y="12370"/>
                </a:lnTo>
                <a:lnTo>
                  <a:pt x="33463" y="13804"/>
                </a:lnTo>
                <a:lnTo>
                  <a:pt x="34001" y="15357"/>
                </a:lnTo>
                <a:lnTo>
                  <a:pt x="34240" y="16134"/>
                </a:lnTo>
                <a:lnTo>
                  <a:pt x="34419" y="16911"/>
                </a:lnTo>
                <a:lnTo>
                  <a:pt x="34599" y="17688"/>
                </a:lnTo>
                <a:lnTo>
                  <a:pt x="34659" y="18465"/>
                </a:lnTo>
                <a:lnTo>
                  <a:pt x="34778" y="19241"/>
                </a:lnTo>
                <a:lnTo>
                  <a:pt x="34778" y="20078"/>
                </a:lnTo>
                <a:lnTo>
                  <a:pt x="34718" y="20855"/>
                </a:lnTo>
                <a:lnTo>
                  <a:pt x="34659" y="21691"/>
                </a:lnTo>
                <a:lnTo>
                  <a:pt x="34539" y="22468"/>
                </a:lnTo>
                <a:lnTo>
                  <a:pt x="34419" y="23245"/>
                </a:lnTo>
                <a:lnTo>
                  <a:pt x="34180" y="23962"/>
                </a:lnTo>
                <a:lnTo>
                  <a:pt x="33941" y="24619"/>
                </a:lnTo>
                <a:lnTo>
                  <a:pt x="33702" y="25277"/>
                </a:lnTo>
                <a:lnTo>
                  <a:pt x="33404" y="25934"/>
                </a:lnTo>
                <a:lnTo>
                  <a:pt x="33045" y="26532"/>
                </a:lnTo>
                <a:lnTo>
                  <a:pt x="32687" y="27189"/>
                </a:lnTo>
                <a:lnTo>
                  <a:pt x="31850" y="28324"/>
                </a:lnTo>
                <a:lnTo>
                  <a:pt x="30894" y="29519"/>
                </a:lnTo>
                <a:lnTo>
                  <a:pt x="29878" y="30595"/>
                </a:lnTo>
                <a:lnTo>
                  <a:pt x="29400" y="31013"/>
                </a:lnTo>
                <a:lnTo>
                  <a:pt x="29161" y="31252"/>
                </a:lnTo>
                <a:lnTo>
                  <a:pt x="28982" y="31491"/>
                </a:lnTo>
                <a:lnTo>
                  <a:pt x="28683" y="31910"/>
                </a:lnTo>
                <a:lnTo>
                  <a:pt x="28563" y="32149"/>
                </a:lnTo>
                <a:lnTo>
                  <a:pt x="28623" y="32208"/>
                </a:lnTo>
                <a:lnTo>
                  <a:pt x="28683" y="32149"/>
                </a:lnTo>
                <a:lnTo>
                  <a:pt x="29639" y="31312"/>
                </a:lnTo>
                <a:lnTo>
                  <a:pt x="30535" y="30416"/>
                </a:lnTo>
                <a:lnTo>
                  <a:pt x="31372" y="29519"/>
                </a:lnTo>
                <a:lnTo>
                  <a:pt x="32149" y="28623"/>
                </a:lnTo>
                <a:lnTo>
                  <a:pt x="32806" y="27607"/>
                </a:lnTo>
                <a:lnTo>
                  <a:pt x="33404" y="26651"/>
                </a:lnTo>
                <a:lnTo>
                  <a:pt x="33941" y="25576"/>
                </a:lnTo>
                <a:lnTo>
                  <a:pt x="34360" y="24560"/>
                </a:lnTo>
                <a:lnTo>
                  <a:pt x="34718" y="23424"/>
                </a:lnTo>
                <a:lnTo>
                  <a:pt x="35017" y="22349"/>
                </a:lnTo>
                <a:lnTo>
                  <a:pt x="35196" y="21213"/>
                </a:lnTo>
                <a:lnTo>
                  <a:pt x="35256" y="20018"/>
                </a:lnTo>
                <a:lnTo>
                  <a:pt x="35256" y="18823"/>
                </a:lnTo>
                <a:lnTo>
                  <a:pt x="35137" y="17628"/>
                </a:lnTo>
                <a:lnTo>
                  <a:pt x="34957" y="16433"/>
                </a:lnTo>
                <a:lnTo>
                  <a:pt x="34599" y="15178"/>
                </a:lnTo>
                <a:lnTo>
                  <a:pt x="34240" y="13983"/>
                </a:lnTo>
                <a:lnTo>
                  <a:pt x="33762" y="12788"/>
                </a:lnTo>
                <a:lnTo>
                  <a:pt x="33224" y="11593"/>
                </a:lnTo>
                <a:lnTo>
                  <a:pt x="32567" y="10457"/>
                </a:lnTo>
                <a:lnTo>
                  <a:pt x="31850" y="9322"/>
                </a:lnTo>
                <a:lnTo>
                  <a:pt x="31133" y="8306"/>
                </a:lnTo>
                <a:lnTo>
                  <a:pt x="30296" y="7290"/>
                </a:lnTo>
                <a:lnTo>
                  <a:pt x="29400" y="6334"/>
                </a:lnTo>
                <a:lnTo>
                  <a:pt x="28444" y="5498"/>
                </a:lnTo>
                <a:lnTo>
                  <a:pt x="27368" y="4781"/>
                </a:lnTo>
                <a:lnTo>
                  <a:pt x="26293" y="4123"/>
                </a:lnTo>
                <a:lnTo>
                  <a:pt x="25157" y="3526"/>
                </a:lnTo>
                <a:lnTo>
                  <a:pt x="23962" y="3108"/>
                </a:lnTo>
                <a:lnTo>
                  <a:pt x="23365" y="2928"/>
                </a:lnTo>
                <a:lnTo>
                  <a:pt x="22767" y="2809"/>
                </a:lnTo>
                <a:lnTo>
                  <a:pt x="22110" y="2749"/>
                </a:lnTo>
                <a:lnTo>
                  <a:pt x="21453" y="2689"/>
                </a:lnTo>
                <a:lnTo>
                  <a:pt x="20795" y="2630"/>
                </a:lnTo>
                <a:close/>
                <a:moveTo>
                  <a:pt x="21094" y="0"/>
                </a:moveTo>
                <a:lnTo>
                  <a:pt x="20915" y="60"/>
                </a:lnTo>
                <a:lnTo>
                  <a:pt x="20855" y="239"/>
                </a:lnTo>
                <a:lnTo>
                  <a:pt x="20855" y="419"/>
                </a:lnTo>
                <a:lnTo>
                  <a:pt x="20915" y="598"/>
                </a:lnTo>
                <a:lnTo>
                  <a:pt x="21034" y="777"/>
                </a:lnTo>
                <a:lnTo>
                  <a:pt x="21273" y="897"/>
                </a:lnTo>
                <a:lnTo>
                  <a:pt x="21453" y="1016"/>
                </a:lnTo>
                <a:lnTo>
                  <a:pt x="22349" y="1255"/>
                </a:lnTo>
                <a:lnTo>
                  <a:pt x="23185" y="1494"/>
                </a:lnTo>
                <a:lnTo>
                  <a:pt x="24022" y="1853"/>
                </a:lnTo>
                <a:lnTo>
                  <a:pt x="24859" y="2152"/>
                </a:lnTo>
                <a:lnTo>
                  <a:pt x="25635" y="2570"/>
                </a:lnTo>
                <a:lnTo>
                  <a:pt x="26412" y="2988"/>
                </a:lnTo>
                <a:lnTo>
                  <a:pt x="27189" y="3406"/>
                </a:lnTo>
                <a:lnTo>
                  <a:pt x="27966" y="3884"/>
                </a:lnTo>
                <a:lnTo>
                  <a:pt x="28683" y="4422"/>
                </a:lnTo>
                <a:lnTo>
                  <a:pt x="29340" y="4900"/>
                </a:lnTo>
                <a:lnTo>
                  <a:pt x="29998" y="5498"/>
                </a:lnTo>
                <a:lnTo>
                  <a:pt x="30655" y="6036"/>
                </a:lnTo>
                <a:lnTo>
                  <a:pt x="31252" y="6633"/>
                </a:lnTo>
                <a:lnTo>
                  <a:pt x="31790" y="7290"/>
                </a:lnTo>
                <a:lnTo>
                  <a:pt x="32328" y="7948"/>
                </a:lnTo>
                <a:lnTo>
                  <a:pt x="32866" y="8605"/>
                </a:lnTo>
                <a:lnTo>
                  <a:pt x="33344" y="9322"/>
                </a:lnTo>
                <a:lnTo>
                  <a:pt x="33822" y="10039"/>
                </a:lnTo>
                <a:lnTo>
                  <a:pt x="34240" y="10756"/>
                </a:lnTo>
                <a:lnTo>
                  <a:pt x="34599" y="11533"/>
                </a:lnTo>
                <a:lnTo>
                  <a:pt x="34957" y="12310"/>
                </a:lnTo>
                <a:lnTo>
                  <a:pt x="35316" y="13087"/>
                </a:lnTo>
                <a:lnTo>
                  <a:pt x="35555" y="13923"/>
                </a:lnTo>
                <a:lnTo>
                  <a:pt x="35794" y="14760"/>
                </a:lnTo>
                <a:lnTo>
                  <a:pt x="35973" y="15596"/>
                </a:lnTo>
                <a:lnTo>
                  <a:pt x="36152" y="16373"/>
                </a:lnTo>
                <a:lnTo>
                  <a:pt x="36272" y="17210"/>
                </a:lnTo>
                <a:lnTo>
                  <a:pt x="36332" y="18106"/>
                </a:lnTo>
                <a:lnTo>
                  <a:pt x="36391" y="18943"/>
                </a:lnTo>
                <a:lnTo>
                  <a:pt x="36391" y="19779"/>
                </a:lnTo>
                <a:lnTo>
                  <a:pt x="36332" y="20676"/>
                </a:lnTo>
                <a:lnTo>
                  <a:pt x="36272" y="21512"/>
                </a:lnTo>
                <a:lnTo>
                  <a:pt x="36152" y="22349"/>
                </a:lnTo>
                <a:lnTo>
                  <a:pt x="36033" y="23185"/>
                </a:lnTo>
                <a:lnTo>
                  <a:pt x="35854" y="24022"/>
                </a:lnTo>
                <a:lnTo>
                  <a:pt x="35615" y="24858"/>
                </a:lnTo>
                <a:lnTo>
                  <a:pt x="35376" y="25695"/>
                </a:lnTo>
                <a:lnTo>
                  <a:pt x="35077" y="26532"/>
                </a:lnTo>
                <a:lnTo>
                  <a:pt x="34778" y="27308"/>
                </a:lnTo>
                <a:lnTo>
                  <a:pt x="34419" y="28085"/>
                </a:lnTo>
                <a:lnTo>
                  <a:pt x="34061" y="28862"/>
                </a:lnTo>
                <a:lnTo>
                  <a:pt x="33583" y="29579"/>
                </a:lnTo>
                <a:lnTo>
                  <a:pt x="33165" y="30296"/>
                </a:lnTo>
                <a:lnTo>
                  <a:pt x="32687" y="31013"/>
                </a:lnTo>
                <a:lnTo>
                  <a:pt x="32149" y="31671"/>
                </a:lnTo>
                <a:lnTo>
                  <a:pt x="31611" y="32268"/>
                </a:lnTo>
                <a:lnTo>
                  <a:pt x="31013" y="32866"/>
                </a:lnTo>
                <a:lnTo>
                  <a:pt x="30416" y="33463"/>
                </a:lnTo>
                <a:lnTo>
                  <a:pt x="29759" y="34001"/>
                </a:lnTo>
                <a:lnTo>
                  <a:pt x="29101" y="34479"/>
                </a:lnTo>
                <a:lnTo>
                  <a:pt x="28384" y="34957"/>
                </a:lnTo>
                <a:lnTo>
                  <a:pt x="27667" y="35375"/>
                </a:lnTo>
                <a:lnTo>
                  <a:pt x="26890" y="35734"/>
                </a:lnTo>
                <a:lnTo>
                  <a:pt x="26054" y="36092"/>
                </a:lnTo>
                <a:lnTo>
                  <a:pt x="25277" y="36331"/>
                </a:lnTo>
                <a:lnTo>
                  <a:pt x="24381" y="36571"/>
                </a:lnTo>
                <a:lnTo>
                  <a:pt x="23484" y="36810"/>
                </a:lnTo>
                <a:lnTo>
                  <a:pt x="22588" y="36929"/>
                </a:lnTo>
                <a:lnTo>
                  <a:pt x="21632" y="37049"/>
                </a:lnTo>
                <a:lnTo>
                  <a:pt x="20676" y="37108"/>
                </a:lnTo>
                <a:lnTo>
                  <a:pt x="19720" y="37168"/>
                </a:lnTo>
                <a:lnTo>
                  <a:pt x="18704" y="37108"/>
                </a:lnTo>
                <a:lnTo>
                  <a:pt x="17748" y="37049"/>
                </a:lnTo>
                <a:lnTo>
                  <a:pt x="16732" y="36989"/>
                </a:lnTo>
                <a:lnTo>
                  <a:pt x="15776" y="36869"/>
                </a:lnTo>
                <a:lnTo>
                  <a:pt x="14760" y="36690"/>
                </a:lnTo>
                <a:lnTo>
                  <a:pt x="13804" y="36451"/>
                </a:lnTo>
                <a:lnTo>
                  <a:pt x="12848" y="36212"/>
                </a:lnTo>
                <a:lnTo>
                  <a:pt x="11892" y="35913"/>
                </a:lnTo>
                <a:lnTo>
                  <a:pt x="10995" y="35555"/>
                </a:lnTo>
                <a:lnTo>
                  <a:pt x="10039" y="35136"/>
                </a:lnTo>
                <a:lnTo>
                  <a:pt x="9143" y="34718"/>
                </a:lnTo>
                <a:lnTo>
                  <a:pt x="8306" y="34300"/>
                </a:lnTo>
                <a:lnTo>
                  <a:pt x="7470" y="33762"/>
                </a:lnTo>
                <a:lnTo>
                  <a:pt x="6693" y="33224"/>
                </a:lnTo>
                <a:lnTo>
                  <a:pt x="5916" y="32686"/>
                </a:lnTo>
                <a:lnTo>
                  <a:pt x="5199" y="32089"/>
                </a:lnTo>
                <a:lnTo>
                  <a:pt x="4542" y="31432"/>
                </a:lnTo>
                <a:lnTo>
                  <a:pt x="3885" y="30714"/>
                </a:lnTo>
                <a:lnTo>
                  <a:pt x="3347" y="29997"/>
                </a:lnTo>
                <a:lnTo>
                  <a:pt x="2809" y="29221"/>
                </a:lnTo>
                <a:lnTo>
                  <a:pt x="2331" y="28384"/>
                </a:lnTo>
                <a:lnTo>
                  <a:pt x="1913" y="27547"/>
                </a:lnTo>
                <a:lnTo>
                  <a:pt x="1554" y="26711"/>
                </a:lnTo>
                <a:lnTo>
                  <a:pt x="1255" y="25755"/>
                </a:lnTo>
                <a:lnTo>
                  <a:pt x="1076" y="24799"/>
                </a:lnTo>
                <a:lnTo>
                  <a:pt x="956" y="23843"/>
                </a:lnTo>
                <a:lnTo>
                  <a:pt x="837" y="22767"/>
                </a:lnTo>
                <a:lnTo>
                  <a:pt x="837" y="21751"/>
                </a:lnTo>
                <a:lnTo>
                  <a:pt x="897" y="20735"/>
                </a:lnTo>
                <a:lnTo>
                  <a:pt x="1016" y="19660"/>
                </a:lnTo>
                <a:lnTo>
                  <a:pt x="1196" y="18644"/>
                </a:lnTo>
                <a:lnTo>
                  <a:pt x="1375" y="17628"/>
                </a:lnTo>
                <a:lnTo>
                  <a:pt x="1674" y="16553"/>
                </a:lnTo>
                <a:lnTo>
                  <a:pt x="1972" y="15596"/>
                </a:lnTo>
                <a:lnTo>
                  <a:pt x="2331" y="14581"/>
                </a:lnTo>
                <a:lnTo>
                  <a:pt x="2749" y="13625"/>
                </a:lnTo>
                <a:lnTo>
                  <a:pt x="3167" y="12668"/>
                </a:lnTo>
                <a:lnTo>
                  <a:pt x="3705" y="11712"/>
                </a:lnTo>
                <a:lnTo>
                  <a:pt x="4243" y="10816"/>
                </a:lnTo>
                <a:lnTo>
                  <a:pt x="4781" y="9920"/>
                </a:lnTo>
                <a:lnTo>
                  <a:pt x="5438" y="9083"/>
                </a:lnTo>
                <a:lnTo>
                  <a:pt x="6095" y="8306"/>
                </a:lnTo>
                <a:lnTo>
                  <a:pt x="6813" y="7529"/>
                </a:lnTo>
                <a:lnTo>
                  <a:pt x="7530" y="6812"/>
                </a:lnTo>
                <a:lnTo>
                  <a:pt x="8306" y="6155"/>
                </a:lnTo>
                <a:lnTo>
                  <a:pt x="9143" y="5558"/>
                </a:lnTo>
                <a:lnTo>
                  <a:pt x="9980" y="4960"/>
                </a:lnTo>
                <a:lnTo>
                  <a:pt x="10816" y="4422"/>
                </a:lnTo>
                <a:lnTo>
                  <a:pt x="11712" y="3944"/>
                </a:lnTo>
                <a:lnTo>
                  <a:pt x="12669" y="3526"/>
                </a:lnTo>
                <a:lnTo>
                  <a:pt x="13625" y="3108"/>
                </a:lnTo>
                <a:lnTo>
                  <a:pt x="14640" y="2809"/>
                </a:lnTo>
                <a:lnTo>
                  <a:pt x="15656" y="2510"/>
                </a:lnTo>
                <a:lnTo>
                  <a:pt x="16672" y="2271"/>
                </a:lnTo>
                <a:lnTo>
                  <a:pt x="17748" y="2092"/>
                </a:lnTo>
                <a:lnTo>
                  <a:pt x="19959" y="1972"/>
                </a:lnTo>
                <a:lnTo>
                  <a:pt x="21273" y="1912"/>
                </a:lnTo>
                <a:lnTo>
                  <a:pt x="21751" y="1853"/>
                </a:lnTo>
                <a:lnTo>
                  <a:pt x="21871" y="1793"/>
                </a:lnTo>
                <a:lnTo>
                  <a:pt x="21871" y="1673"/>
                </a:lnTo>
                <a:lnTo>
                  <a:pt x="21811" y="1614"/>
                </a:lnTo>
                <a:lnTo>
                  <a:pt x="21453" y="1554"/>
                </a:lnTo>
                <a:lnTo>
                  <a:pt x="20915" y="1494"/>
                </a:lnTo>
                <a:lnTo>
                  <a:pt x="20198" y="1494"/>
                </a:lnTo>
                <a:lnTo>
                  <a:pt x="19301" y="1554"/>
                </a:lnTo>
                <a:lnTo>
                  <a:pt x="18286" y="1614"/>
                </a:lnTo>
                <a:lnTo>
                  <a:pt x="17150" y="1793"/>
                </a:lnTo>
                <a:lnTo>
                  <a:pt x="15955" y="2032"/>
                </a:lnTo>
                <a:lnTo>
                  <a:pt x="14700" y="2331"/>
                </a:lnTo>
                <a:lnTo>
                  <a:pt x="13386" y="2689"/>
                </a:lnTo>
                <a:lnTo>
                  <a:pt x="12071" y="3167"/>
                </a:lnTo>
                <a:lnTo>
                  <a:pt x="10816" y="3705"/>
                </a:lnTo>
                <a:lnTo>
                  <a:pt x="9561" y="4303"/>
                </a:lnTo>
                <a:lnTo>
                  <a:pt x="8426" y="5080"/>
                </a:lnTo>
                <a:lnTo>
                  <a:pt x="7888" y="5438"/>
                </a:lnTo>
                <a:lnTo>
                  <a:pt x="7350" y="5856"/>
                </a:lnTo>
                <a:lnTo>
                  <a:pt x="6872" y="6334"/>
                </a:lnTo>
                <a:lnTo>
                  <a:pt x="6454" y="6812"/>
                </a:lnTo>
                <a:lnTo>
                  <a:pt x="5677" y="7768"/>
                </a:lnTo>
                <a:lnTo>
                  <a:pt x="4900" y="8725"/>
                </a:lnTo>
                <a:lnTo>
                  <a:pt x="4243" y="9800"/>
                </a:lnTo>
                <a:lnTo>
                  <a:pt x="3526" y="10816"/>
                </a:lnTo>
                <a:lnTo>
                  <a:pt x="2928" y="11951"/>
                </a:lnTo>
                <a:lnTo>
                  <a:pt x="2331" y="13087"/>
                </a:lnTo>
                <a:lnTo>
                  <a:pt x="1793" y="14222"/>
                </a:lnTo>
                <a:lnTo>
                  <a:pt x="1315" y="15417"/>
                </a:lnTo>
                <a:lnTo>
                  <a:pt x="956" y="16612"/>
                </a:lnTo>
                <a:lnTo>
                  <a:pt x="598" y="17867"/>
                </a:lnTo>
                <a:lnTo>
                  <a:pt x="299" y="19062"/>
                </a:lnTo>
                <a:lnTo>
                  <a:pt x="120" y="20317"/>
                </a:lnTo>
                <a:lnTo>
                  <a:pt x="0" y="21512"/>
                </a:lnTo>
                <a:lnTo>
                  <a:pt x="0" y="22767"/>
                </a:lnTo>
                <a:lnTo>
                  <a:pt x="0" y="23962"/>
                </a:lnTo>
                <a:lnTo>
                  <a:pt x="180" y="25217"/>
                </a:lnTo>
                <a:lnTo>
                  <a:pt x="419" y="26412"/>
                </a:lnTo>
                <a:lnTo>
                  <a:pt x="777" y="27607"/>
                </a:lnTo>
                <a:lnTo>
                  <a:pt x="1255" y="28743"/>
                </a:lnTo>
                <a:lnTo>
                  <a:pt x="1853" y="29758"/>
                </a:lnTo>
                <a:lnTo>
                  <a:pt x="2510" y="30774"/>
                </a:lnTo>
                <a:lnTo>
                  <a:pt x="3227" y="31730"/>
                </a:lnTo>
                <a:lnTo>
                  <a:pt x="4064" y="32627"/>
                </a:lnTo>
                <a:lnTo>
                  <a:pt x="4900" y="33403"/>
                </a:lnTo>
                <a:lnTo>
                  <a:pt x="5856" y="34180"/>
                </a:lnTo>
                <a:lnTo>
                  <a:pt x="6872" y="34897"/>
                </a:lnTo>
                <a:lnTo>
                  <a:pt x="7948" y="35555"/>
                </a:lnTo>
                <a:lnTo>
                  <a:pt x="9083" y="36092"/>
                </a:lnTo>
                <a:lnTo>
                  <a:pt x="10219" y="36630"/>
                </a:lnTo>
                <a:lnTo>
                  <a:pt x="11414" y="37049"/>
                </a:lnTo>
                <a:lnTo>
                  <a:pt x="12609" y="37407"/>
                </a:lnTo>
                <a:lnTo>
                  <a:pt x="13864" y="37766"/>
                </a:lnTo>
                <a:lnTo>
                  <a:pt x="15119" y="38005"/>
                </a:lnTo>
                <a:lnTo>
                  <a:pt x="16433" y="38184"/>
                </a:lnTo>
                <a:lnTo>
                  <a:pt x="17688" y="38303"/>
                </a:lnTo>
                <a:lnTo>
                  <a:pt x="20257" y="38303"/>
                </a:lnTo>
                <a:lnTo>
                  <a:pt x="21512" y="38184"/>
                </a:lnTo>
                <a:lnTo>
                  <a:pt x="22767" y="38064"/>
                </a:lnTo>
                <a:lnTo>
                  <a:pt x="24022" y="37825"/>
                </a:lnTo>
                <a:lnTo>
                  <a:pt x="25217" y="37467"/>
                </a:lnTo>
                <a:lnTo>
                  <a:pt x="26353" y="37108"/>
                </a:lnTo>
                <a:lnTo>
                  <a:pt x="27488" y="36630"/>
                </a:lnTo>
                <a:lnTo>
                  <a:pt x="28563" y="36092"/>
                </a:lnTo>
                <a:lnTo>
                  <a:pt x="29579" y="35495"/>
                </a:lnTo>
                <a:lnTo>
                  <a:pt x="30595" y="34838"/>
                </a:lnTo>
                <a:lnTo>
                  <a:pt x="31491" y="34061"/>
                </a:lnTo>
                <a:lnTo>
                  <a:pt x="32328" y="33224"/>
                </a:lnTo>
                <a:lnTo>
                  <a:pt x="33165" y="32268"/>
                </a:lnTo>
                <a:lnTo>
                  <a:pt x="33882" y="31252"/>
                </a:lnTo>
                <a:lnTo>
                  <a:pt x="34599" y="30177"/>
                </a:lnTo>
                <a:lnTo>
                  <a:pt x="35196" y="29041"/>
                </a:lnTo>
                <a:lnTo>
                  <a:pt x="35734" y="27906"/>
                </a:lnTo>
                <a:lnTo>
                  <a:pt x="36212" y="26711"/>
                </a:lnTo>
                <a:lnTo>
                  <a:pt x="36630" y="25516"/>
                </a:lnTo>
                <a:lnTo>
                  <a:pt x="36929" y="24261"/>
                </a:lnTo>
                <a:lnTo>
                  <a:pt x="37168" y="23006"/>
                </a:lnTo>
                <a:lnTo>
                  <a:pt x="37347" y="21751"/>
                </a:lnTo>
                <a:lnTo>
                  <a:pt x="37467" y="20496"/>
                </a:lnTo>
                <a:lnTo>
                  <a:pt x="37467" y="19241"/>
                </a:lnTo>
                <a:lnTo>
                  <a:pt x="37407" y="17927"/>
                </a:lnTo>
                <a:lnTo>
                  <a:pt x="37288" y="16672"/>
                </a:lnTo>
                <a:lnTo>
                  <a:pt x="37108" y="15417"/>
                </a:lnTo>
                <a:lnTo>
                  <a:pt x="36810" y="14162"/>
                </a:lnTo>
                <a:lnTo>
                  <a:pt x="36571" y="13385"/>
                </a:lnTo>
                <a:lnTo>
                  <a:pt x="36272" y="12609"/>
                </a:lnTo>
                <a:lnTo>
                  <a:pt x="35973" y="11832"/>
                </a:lnTo>
                <a:lnTo>
                  <a:pt x="35615" y="11055"/>
                </a:lnTo>
                <a:lnTo>
                  <a:pt x="35256" y="10338"/>
                </a:lnTo>
                <a:lnTo>
                  <a:pt x="34898" y="9621"/>
                </a:lnTo>
                <a:lnTo>
                  <a:pt x="34001" y="8187"/>
                </a:lnTo>
                <a:lnTo>
                  <a:pt x="32985" y="6872"/>
                </a:lnTo>
                <a:lnTo>
                  <a:pt x="31850" y="5677"/>
                </a:lnTo>
                <a:lnTo>
                  <a:pt x="30655" y="4542"/>
                </a:lnTo>
                <a:lnTo>
                  <a:pt x="29340" y="3526"/>
                </a:lnTo>
                <a:lnTo>
                  <a:pt x="28085" y="2630"/>
                </a:lnTo>
                <a:lnTo>
                  <a:pt x="26771" y="1912"/>
                </a:lnTo>
                <a:lnTo>
                  <a:pt x="25396" y="1255"/>
                </a:lnTo>
                <a:lnTo>
                  <a:pt x="23962" y="717"/>
                </a:lnTo>
                <a:lnTo>
                  <a:pt x="22648" y="299"/>
                </a:lnTo>
                <a:lnTo>
                  <a:pt x="21333"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9"/>
          <p:cNvSpPr/>
          <p:nvPr/>
        </p:nvSpPr>
        <p:spPr>
          <a:xfrm rot="-548659">
            <a:off x="8473306" y="4038279"/>
            <a:ext cx="765854" cy="573511"/>
          </a:xfrm>
          <a:custGeom>
            <a:avLst/>
            <a:gdLst/>
            <a:ahLst/>
            <a:cxnLst/>
            <a:rect l="l" t="t" r="r" b="b"/>
            <a:pathLst>
              <a:path w="38304" h="28684" extrusionOk="0">
                <a:moveTo>
                  <a:pt x="33404" y="2690"/>
                </a:moveTo>
                <a:lnTo>
                  <a:pt x="34061" y="5200"/>
                </a:lnTo>
                <a:lnTo>
                  <a:pt x="34778" y="7769"/>
                </a:lnTo>
                <a:lnTo>
                  <a:pt x="35017" y="9084"/>
                </a:lnTo>
                <a:lnTo>
                  <a:pt x="35256" y="10398"/>
                </a:lnTo>
                <a:lnTo>
                  <a:pt x="35316" y="11713"/>
                </a:lnTo>
                <a:lnTo>
                  <a:pt x="35316" y="12370"/>
                </a:lnTo>
                <a:lnTo>
                  <a:pt x="35316" y="12968"/>
                </a:lnTo>
                <a:lnTo>
                  <a:pt x="33344" y="12251"/>
                </a:lnTo>
                <a:lnTo>
                  <a:pt x="31313" y="11593"/>
                </a:lnTo>
                <a:lnTo>
                  <a:pt x="29281" y="10996"/>
                </a:lnTo>
                <a:lnTo>
                  <a:pt x="27249" y="10458"/>
                </a:lnTo>
                <a:lnTo>
                  <a:pt x="25277" y="9861"/>
                </a:lnTo>
                <a:lnTo>
                  <a:pt x="23186" y="9323"/>
                </a:lnTo>
                <a:lnTo>
                  <a:pt x="22170" y="9084"/>
                </a:lnTo>
                <a:lnTo>
                  <a:pt x="21094" y="8904"/>
                </a:lnTo>
                <a:lnTo>
                  <a:pt x="20079" y="8785"/>
                </a:lnTo>
                <a:lnTo>
                  <a:pt x="19063" y="8665"/>
                </a:lnTo>
                <a:lnTo>
                  <a:pt x="26233" y="5678"/>
                </a:lnTo>
                <a:lnTo>
                  <a:pt x="33404" y="2690"/>
                </a:lnTo>
                <a:close/>
                <a:moveTo>
                  <a:pt x="17330" y="9442"/>
                </a:moveTo>
                <a:lnTo>
                  <a:pt x="17330" y="9502"/>
                </a:lnTo>
                <a:lnTo>
                  <a:pt x="17270" y="9622"/>
                </a:lnTo>
                <a:lnTo>
                  <a:pt x="17091" y="9980"/>
                </a:lnTo>
                <a:lnTo>
                  <a:pt x="16493" y="10936"/>
                </a:lnTo>
                <a:lnTo>
                  <a:pt x="15358" y="12490"/>
                </a:lnTo>
                <a:lnTo>
                  <a:pt x="14223" y="14342"/>
                </a:lnTo>
                <a:lnTo>
                  <a:pt x="13147" y="16195"/>
                </a:lnTo>
                <a:lnTo>
                  <a:pt x="10996" y="19959"/>
                </a:lnTo>
                <a:lnTo>
                  <a:pt x="10697" y="20676"/>
                </a:lnTo>
                <a:lnTo>
                  <a:pt x="10338" y="21513"/>
                </a:lnTo>
                <a:lnTo>
                  <a:pt x="9920" y="22349"/>
                </a:lnTo>
                <a:lnTo>
                  <a:pt x="9741" y="22708"/>
                </a:lnTo>
                <a:lnTo>
                  <a:pt x="9502" y="22947"/>
                </a:lnTo>
                <a:lnTo>
                  <a:pt x="9263" y="23126"/>
                </a:lnTo>
                <a:lnTo>
                  <a:pt x="8964" y="23186"/>
                </a:lnTo>
                <a:lnTo>
                  <a:pt x="8665" y="23186"/>
                </a:lnTo>
                <a:lnTo>
                  <a:pt x="8367" y="23126"/>
                </a:lnTo>
                <a:lnTo>
                  <a:pt x="8068" y="23007"/>
                </a:lnTo>
                <a:lnTo>
                  <a:pt x="7709" y="22827"/>
                </a:lnTo>
                <a:lnTo>
                  <a:pt x="6992" y="22349"/>
                </a:lnTo>
                <a:lnTo>
                  <a:pt x="6275" y="21812"/>
                </a:lnTo>
                <a:lnTo>
                  <a:pt x="5618" y="21274"/>
                </a:lnTo>
                <a:lnTo>
                  <a:pt x="4602" y="20318"/>
                </a:lnTo>
                <a:lnTo>
                  <a:pt x="3945" y="19660"/>
                </a:lnTo>
                <a:lnTo>
                  <a:pt x="3347" y="19003"/>
                </a:lnTo>
                <a:lnTo>
                  <a:pt x="2750" y="18286"/>
                </a:lnTo>
                <a:lnTo>
                  <a:pt x="2272" y="17509"/>
                </a:lnTo>
                <a:lnTo>
                  <a:pt x="2032" y="17031"/>
                </a:lnTo>
                <a:lnTo>
                  <a:pt x="1913" y="16673"/>
                </a:lnTo>
                <a:lnTo>
                  <a:pt x="1853" y="16493"/>
                </a:lnTo>
                <a:lnTo>
                  <a:pt x="1913" y="16314"/>
                </a:lnTo>
                <a:lnTo>
                  <a:pt x="1973" y="16195"/>
                </a:lnTo>
                <a:lnTo>
                  <a:pt x="2092" y="16015"/>
                </a:lnTo>
                <a:lnTo>
                  <a:pt x="2331" y="15836"/>
                </a:lnTo>
                <a:lnTo>
                  <a:pt x="2570" y="15657"/>
                </a:lnTo>
                <a:lnTo>
                  <a:pt x="3228" y="15418"/>
                </a:lnTo>
                <a:lnTo>
                  <a:pt x="4542" y="14999"/>
                </a:lnTo>
                <a:lnTo>
                  <a:pt x="17330" y="9442"/>
                </a:lnTo>
                <a:close/>
                <a:moveTo>
                  <a:pt x="18107" y="9263"/>
                </a:moveTo>
                <a:lnTo>
                  <a:pt x="18286" y="9323"/>
                </a:lnTo>
                <a:lnTo>
                  <a:pt x="18824" y="9382"/>
                </a:lnTo>
                <a:lnTo>
                  <a:pt x="20437" y="9622"/>
                </a:lnTo>
                <a:lnTo>
                  <a:pt x="21991" y="9920"/>
                </a:lnTo>
                <a:lnTo>
                  <a:pt x="23724" y="10219"/>
                </a:lnTo>
                <a:lnTo>
                  <a:pt x="25516" y="10637"/>
                </a:lnTo>
                <a:lnTo>
                  <a:pt x="27249" y="11115"/>
                </a:lnTo>
                <a:lnTo>
                  <a:pt x="28922" y="11593"/>
                </a:lnTo>
                <a:lnTo>
                  <a:pt x="32388" y="12669"/>
                </a:lnTo>
                <a:lnTo>
                  <a:pt x="33046" y="12908"/>
                </a:lnTo>
                <a:lnTo>
                  <a:pt x="33822" y="13267"/>
                </a:lnTo>
                <a:lnTo>
                  <a:pt x="34599" y="13446"/>
                </a:lnTo>
                <a:lnTo>
                  <a:pt x="34958" y="13506"/>
                </a:lnTo>
                <a:lnTo>
                  <a:pt x="35256" y="13506"/>
                </a:lnTo>
                <a:lnTo>
                  <a:pt x="35137" y="14043"/>
                </a:lnTo>
                <a:lnTo>
                  <a:pt x="34958" y="14641"/>
                </a:lnTo>
                <a:lnTo>
                  <a:pt x="34539" y="15776"/>
                </a:lnTo>
                <a:lnTo>
                  <a:pt x="34061" y="16852"/>
                </a:lnTo>
                <a:lnTo>
                  <a:pt x="33404" y="17868"/>
                </a:lnTo>
                <a:lnTo>
                  <a:pt x="32687" y="18884"/>
                </a:lnTo>
                <a:lnTo>
                  <a:pt x="31850" y="19780"/>
                </a:lnTo>
                <a:lnTo>
                  <a:pt x="30954" y="20676"/>
                </a:lnTo>
                <a:lnTo>
                  <a:pt x="29938" y="21453"/>
                </a:lnTo>
                <a:lnTo>
                  <a:pt x="28922" y="22230"/>
                </a:lnTo>
                <a:lnTo>
                  <a:pt x="27847" y="22887"/>
                </a:lnTo>
                <a:lnTo>
                  <a:pt x="26711" y="23544"/>
                </a:lnTo>
                <a:lnTo>
                  <a:pt x="25576" y="24082"/>
                </a:lnTo>
                <a:lnTo>
                  <a:pt x="24441" y="24501"/>
                </a:lnTo>
                <a:lnTo>
                  <a:pt x="23305" y="24919"/>
                </a:lnTo>
                <a:lnTo>
                  <a:pt x="22170" y="25218"/>
                </a:lnTo>
                <a:lnTo>
                  <a:pt x="21035" y="25457"/>
                </a:lnTo>
                <a:lnTo>
                  <a:pt x="21035" y="25457"/>
                </a:lnTo>
                <a:lnTo>
                  <a:pt x="21094" y="25277"/>
                </a:lnTo>
                <a:lnTo>
                  <a:pt x="21035" y="25098"/>
                </a:lnTo>
                <a:lnTo>
                  <a:pt x="20915" y="24979"/>
                </a:lnTo>
                <a:lnTo>
                  <a:pt x="20796" y="25038"/>
                </a:lnTo>
                <a:lnTo>
                  <a:pt x="20736" y="25038"/>
                </a:lnTo>
                <a:lnTo>
                  <a:pt x="20796" y="24919"/>
                </a:lnTo>
                <a:lnTo>
                  <a:pt x="20796" y="24680"/>
                </a:lnTo>
                <a:lnTo>
                  <a:pt x="20736" y="23963"/>
                </a:lnTo>
                <a:lnTo>
                  <a:pt x="20497" y="22887"/>
                </a:lnTo>
                <a:lnTo>
                  <a:pt x="20198" y="21752"/>
                </a:lnTo>
                <a:lnTo>
                  <a:pt x="19541" y="19421"/>
                </a:lnTo>
                <a:lnTo>
                  <a:pt x="19123" y="18107"/>
                </a:lnTo>
                <a:lnTo>
                  <a:pt x="18704" y="16195"/>
                </a:lnTo>
                <a:lnTo>
                  <a:pt x="18346" y="14282"/>
                </a:lnTo>
                <a:lnTo>
                  <a:pt x="18107" y="12370"/>
                </a:lnTo>
                <a:lnTo>
                  <a:pt x="17987" y="10458"/>
                </a:lnTo>
                <a:lnTo>
                  <a:pt x="19003" y="11713"/>
                </a:lnTo>
                <a:lnTo>
                  <a:pt x="20138" y="13028"/>
                </a:lnTo>
                <a:lnTo>
                  <a:pt x="21274" y="14223"/>
                </a:lnTo>
                <a:lnTo>
                  <a:pt x="22529" y="15418"/>
                </a:lnTo>
                <a:lnTo>
                  <a:pt x="23783" y="16613"/>
                </a:lnTo>
                <a:lnTo>
                  <a:pt x="25038" y="17688"/>
                </a:lnTo>
                <a:lnTo>
                  <a:pt x="26353" y="18764"/>
                </a:lnTo>
                <a:lnTo>
                  <a:pt x="27668" y="19840"/>
                </a:lnTo>
                <a:lnTo>
                  <a:pt x="28146" y="20198"/>
                </a:lnTo>
                <a:lnTo>
                  <a:pt x="28803" y="20736"/>
                </a:lnTo>
                <a:lnTo>
                  <a:pt x="29161" y="20915"/>
                </a:lnTo>
                <a:lnTo>
                  <a:pt x="29520" y="21095"/>
                </a:lnTo>
                <a:lnTo>
                  <a:pt x="29819" y="21095"/>
                </a:lnTo>
                <a:lnTo>
                  <a:pt x="29938" y="21035"/>
                </a:lnTo>
                <a:lnTo>
                  <a:pt x="29998" y="20975"/>
                </a:lnTo>
                <a:lnTo>
                  <a:pt x="30058" y="20855"/>
                </a:lnTo>
                <a:lnTo>
                  <a:pt x="30058" y="20736"/>
                </a:lnTo>
                <a:lnTo>
                  <a:pt x="29998" y="20437"/>
                </a:lnTo>
                <a:lnTo>
                  <a:pt x="29759" y="20198"/>
                </a:lnTo>
                <a:lnTo>
                  <a:pt x="29460" y="19899"/>
                </a:lnTo>
                <a:lnTo>
                  <a:pt x="28743" y="19421"/>
                </a:lnTo>
                <a:lnTo>
                  <a:pt x="28265" y="19123"/>
                </a:lnTo>
                <a:lnTo>
                  <a:pt x="26950" y="18107"/>
                </a:lnTo>
                <a:lnTo>
                  <a:pt x="25636" y="17091"/>
                </a:lnTo>
                <a:lnTo>
                  <a:pt x="24321" y="16015"/>
                </a:lnTo>
                <a:lnTo>
                  <a:pt x="23066" y="14880"/>
                </a:lnTo>
                <a:lnTo>
                  <a:pt x="21871" y="13745"/>
                </a:lnTo>
                <a:lnTo>
                  <a:pt x="20676" y="12550"/>
                </a:lnTo>
                <a:lnTo>
                  <a:pt x="19481" y="11295"/>
                </a:lnTo>
                <a:lnTo>
                  <a:pt x="18943" y="10697"/>
                </a:lnTo>
                <a:lnTo>
                  <a:pt x="18465" y="10040"/>
                </a:lnTo>
                <a:lnTo>
                  <a:pt x="18047" y="9502"/>
                </a:lnTo>
                <a:lnTo>
                  <a:pt x="17987" y="9382"/>
                </a:lnTo>
                <a:lnTo>
                  <a:pt x="17987" y="9263"/>
                </a:lnTo>
                <a:close/>
                <a:moveTo>
                  <a:pt x="17509" y="9861"/>
                </a:moveTo>
                <a:lnTo>
                  <a:pt x="17390" y="10876"/>
                </a:lnTo>
                <a:lnTo>
                  <a:pt x="17390" y="11832"/>
                </a:lnTo>
                <a:lnTo>
                  <a:pt x="17390" y="12848"/>
                </a:lnTo>
                <a:lnTo>
                  <a:pt x="17509" y="13804"/>
                </a:lnTo>
                <a:lnTo>
                  <a:pt x="17629" y="14820"/>
                </a:lnTo>
                <a:lnTo>
                  <a:pt x="17808" y="15776"/>
                </a:lnTo>
                <a:lnTo>
                  <a:pt x="18286" y="17748"/>
                </a:lnTo>
                <a:lnTo>
                  <a:pt x="19302" y="21692"/>
                </a:lnTo>
                <a:lnTo>
                  <a:pt x="19780" y="23604"/>
                </a:lnTo>
                <a:lnTo>
                  <a:pt x="19959" y="24620"/>
                </a:lnTo>
                <a:lnTo>
                  <a:pt x="20138" y="25576"/>
                </a:lnTo>
                <a:lnTo>
                  <a:pt x="18764" y="25696"/>
                </a:lnTo>
                <a:lnTo>
                  <a:pt x="17449" y="25696"/>
                </a:lnTo>
                <a:lnTo>
                  <a:pt x="16135" y="25576"/>
                </a:lnTo>
                <a:lnTo>
                  <a:pt x="14820" y="25457"/>
                </a:lnTo>
                <a:lnTo>
                  <a:pt x="13506" y="25158"/>
                </a:lnTo>
                <a:lnTo>
                  <a:pt x="12191" y="24799"/>
                </a:lnTo>
                <a:lnTo>
                  <a:pt x="10936" y="24321"/>
                </a:lnTo>
                <a:lnTo>
                  <a:pt x="9741" y="23843"/>
                </a:lnTo>
                <a:lnTo>
                  <a:pt x="9980" y="23544"/>
                </a:lnTo>
                <a:lnTo>
                  <a:pt x="10219" y="23186"/>
                </a:lnTo>
                <a:lnTo>
                  <a:pt x="10637" y="22409"/>
                </a:lnTo>
                <a:lnTo>
                  <a:pt x="10996" y="21573"/>
                </a:lnTo>
                <a:lnTo>
                  <a:pt x="11354" y="20855"/>
                </a:lnTo>
                <a:lnTo>
                  <a:pt x="13386" y="17031"/>
                </a:lnTo>
                <a:lnTo>
                  <a:pt x="15418" y="13446"/>
                </a:lnTo>
                <a:lnTo>
                  <a:pt x="17509" y="9861"/>
                </a:lnTo>
                <a:close/>
                <a:moveTo>
                  <a:pt x="35256" y="1973"/>
                </a:moveTo>
                <a:lnTo>
                  <a:pt x="35735" y="3228"/>
                </a:lnTo>
                <a:lnTo>
                  <a:pt x="36213" y="4542"/>
                </a:lnTo>
                <a:lnTo>
                  <a:pt x="36631" y="5857"/>
                </a:lnTo>
                <a:lnTo>
                  <a:pt x="36989" y="7231"/>
                </a:lnTo>
                <a:lnTo>
                  <a:pt x="37228" y="8546"/>
                </a:lnTo>
                <a:lnTo>
                  <a:pt x="37408" y="9920"/>
                </a:lnTo>
                <a:lnTo>
                  <a:pt x="37467" y="11295"/>
                </a:lnTo>
                <a:lnTo>
                  <a:pt x="37348" y="12729"/>
                </a:lnTo>
                <a:lnTo>
                  <a:pt x="37288" y="13386"/>
                </a:lnTo>
                <a:lnTo>
                  <a:pt x="37169" y="14043"/>
                </a:lnTo>
                <a:lnTo>
                  <a:pt x="36989" y="14760"/>
                </a:lnTo>
                <a:lnTo>
                  <a:pt x="36750" y="15418"/>
                </a:lnTo>
                <a:lnTo>
                  <a:pt x="36511" y="16075"/>
                </a:lnTo>
                <a:lnTo>
                  <a:pt x="36213" y="16732"/>
                </a:lnTo>
                <a:lnTo>
                  <a:pt x="35495" y="17987"/>
                </a:lnTo>
                <a:lnTo>
                  <a:pt x="34659" y="19182"/>
                </a:lnTo>
                <a:lnTo>
                  <a:pt x="33763" y="20377"/>
                </a:lnTo>
                <a:lnTo>
                  <a:pt x="32687" y="21453"/>
                </a:lnTo>
                <a:lnTo>
                  <a:pt x="31611" y="22469"/>
                </a:lnTo>
                <a:lnTo>
                  <a:pt x="30416" y="23425"/>
                </a:lnTo>
                <a:lnTo>
                  <a:pt x="29161" y="24321"/>
                </a:lnTo>
                <a:lnTo>
                  <a:pt x="27847" y="25098"/>
                </a:lnTo>
                <a:lnTo>
                  <a:pt x="26532" y="25815"/>
                </a:lnTo>
                <a:lnTo>
                  <a:pt x="25158" y="26413"/>
                </a:lnTo>
                <a:lnTo>
                  <a:pt x="23843" y="26891"/>
                </a:lnTo>
                <a:lnTo>
                  <a:pt x="22469" y="27309"/>
                </a:lnTo>
                <a:lnTo>
                  <a:pt x="21154" y="27548"/>
                </a:lnTo>
                <a:lnTo>
                  <a:pt x="20437" y="27668"/>
                </a:lnTo>
                <a:lnTo>
                  <a:pt x="19660" y="27727"/>
                </a:lnTo>
                <a:lnTo>
                  <a:pt x="18107" y="27727"/>
                </a:lnTo>
                <a:lnTo>
                  <a:pt x="16553" y="27548"/>
                </a:lnTo>
                <a:lnTo>
                  <a:pt x="14999" y="27309"/>
                </a:lnTo>
                <a:lnTo>
                  <a:pt x="13506" y="26951"/>
                </a:lnTo>
                <a:lnTo>
                  <a:pt x="12012" y="26472"/>
                </a:lnTo>
                <a:lnTo>
                  <a:pt x="10578" y="25994"/>
                </a:lnTo>
                <a:lnTo>
                  <a:pt x="9143" y="25397"/>
                </a:lnTo>
                <a:lnTo>
                  <a:pt x="8367" y="25038"/>
                </a:lnTo>
                <a:lnTo>
                  <a:pt x="7650" y="24680"/>
                </a:lnTo>
                <a:lnTo>
                  <a:pt x="6932" y="24262"/>
                </a:lnTo>
                <a:lnTo>
                  <a:pt x="6335" y="23843"/>
                </a:lnTo>
                <a:lnTo>
                  <a:pt x="5678" y="23365"/>
                </a:lnTo>
                <a:lnTo>
                  <a:pt x="5140" y="22827"/>
                </a:lnTo>
                <a:lnTo>
                  <a:pt x="4602" y="22290"/>
                </a:lnTo>
                <a:lnTo>
                  <a:pt x="4064" y="21752"/>
                </a:lnTo>
                <a:lnTo>
                  <a:pt x="3108" y="20557"/>
                </a:lnTo>
                <a:lnTo>
                  <a:pt x="2272" y="19302"/>
                </a:lnTo>
                <a:lnTo>
                  <a:pt x="1435" y="17927"/>
                </a:lnTo>
                <a:lnTo>
                  <a:pt x="658" y="16434"/>
                </a:lnTo>
                <a:lnTo>
                  <a:pt x="957" y="16374"/>
                </a:lnTo>
                <a:lnTo>
                  <a:pt x="1136" y="16434"/>
                </a:lnTo>
                <a:lnTo>
                  <a:pt x="1256" y="16434"/>
                </a:lnTo>
                <a:lnTo>
                  <a:pt x="1315" y="16553"/>
                </a:lnTo>
                <a:lnTo>
                  <a:pt x="1435" y="16912"/>
                </a:lnTo>
                <a:lnTo>
                  <a:pt x="1554" y="17449"/>
                </a:lnTo>
                <a:lnTo>
                  <a:pt x="1734" y="17808"/>
                </a:lnTo>
                <a:lnTo>
                  <a:pt x="1973" y="18226"/>
                </a:lnTo>
                <a:lnTo>
                  <a:pt x="2511" y="18943"/>
                </a:lnTo>
                <a:lnTo>
                  <a:pt x="3048" y="19660"/>
                </a:lnTo>
                <a:lnTo>
                  <a:pt x="3646" y="20377"/>
                </a:lnTo>
                <a:lnTo>
                  <a:pt x="4303" y="20975"/>
                </a:lnTo>
                <a:lnTo>
                  <a:pt x="4961" y="21632"/>
                </a:lnTo>
                <a:lnTo>
                  <a:pt x="5678" y="22230"/>
                </a:lnTo>
                <a:lnTo>
                  <a:pt x="6395" y="22827"/>
                </a:lnTo>
                <a:lnTo>
                  <a:pt x="7231" y="23365"/>
                </a:lnTo>
                <a:lnTo>
                  <a:pt x="8008" y="23903"/>
                </a:lnTo>
                <a:lnTo>
                  <a:pt x="8845" y="24381"/>
                </a:lnTo>
                <a:lnTo>
                  <a:pt x="9681" y="24799"/>
                </a:lnTo>
                <a:lnTo>
                  <a:pt x="10578" y="25158"/>
                </a:lnTo>
                <a:lnTo>
                  <a:pt x="11414" y="25516"/>
                </a:lnTo>
                <a:lnTo>
                  <a:pt x="12310" y="25815"/>
                </a:lnTo>
                <a:lnTo>
                  <a:pt x="13147" y="26054"/>
                </a:lnTo>
                <a:lnTo>
                  <a:pt x="13984" y="26233"/>
                </a:lnTo>
                <a:lnTo>
                  <a:pt x="14820" y="26413"/>
                </a:lnTo>
                <a:lnTo>
                  <a:pt x="15716" y="26532"/>
                </a:lnTo>
                <a:lnTo>
                  <a:pt x="16553" y="26592"/>
                </a:lnTo>
                <a:lnTo>
                  <a:pt x="17449" y="26652"/>
                </a:lnTo>
                <a:lnTo>
                  <a:pt x="18346" y="26652"/>
                </a:lnTo>
                <a:lnTo>
                  <a:pt x="19182" y="26592"/>
                </a:lnTo>
                <a:lnTo>
                  <a:pt x="20079" y="26532"/>
                </a:lnTo>
                <a:lnTo>
                  <a:pt x="20915" y="26413"/>
                </a:lnTo>
                <a:lnTo>
                  <a:pt x="21812" y="26233"/>
                </a:lnTo>
                <a:lnTo>
                  <a:pt x="22648" y="26054"/>
                </a:lnTo>
                <a:lnTo>
                  <a:pt x="23485" y="25815"/>
                </a:lnTo>
                <a:lnTo>
                  <a:pt x="24321" y="25516"/>
                </a:lnTo>
                <a:lnTo>
                  <a:pt x="25158" y="25218"/>
                </a:lnTo>
                <a:lnTo>
                  <a:pt x="26592" y="24620"/>
                </a:lnTo>
                <a:lnTo>
                  <a:pt x="28026" y="23843"/>
                </a:lnTo>
                <a:lnTo>
                  <a:pt x="29341" y="22947"/>
                </a:lnTo>
                <a:lnTo>
                  <a:pt x="30596" y="21991"/>
                </a:lnTo>
                <a:lnTo>
                  <a:pt x="31791" y="20975"/>
                </a:lnTo>
                <a:lnTo>
                  <a:pt x="32328" y="20377"/>
                </a:lnTo>
                <a:lnTo>
                  <a:pt x="32866" y="19780"/>
                </a:lnTo>
                <a:lnTo>
                  <a:pt x="33344" y="19182"/>
                </a:lnTo>
                <a:lnTo>
                  <a:pt x="33822" y="18525"/>
                </a:lnTo>
                <a:lnTo>
                  <a:pt x="34241" y="17868"/>
                </a:lnTo>
                <a:lnTo>
                  <a:pt x="34659" y="17151"/>
                </a:lnTo>
                <a:lnTo>
                  <a:pt x="35077" y="16314"/>
                </a:lnTo>
                <a:lnTo>
                  <a:pt x="35436" y="15478"/>
                </a:lnTo>
                <a:lnTo>
                  <a:pt x="35675" y="14581"/>
                </a:lnTo>
                <a:lnTo>
                  <a:pt x="35914" y="13745"/>
                </a:lnTo>
                <a:lnTo>
                  <a:pt x="36033" y="12848"/>
                </a:lnTo>
                <a:lnTo>
                  <a:pt x="36033" y="11892"/>
                </a:lnTo>
                <a:lnTo>
                  <a:pt x="36033" y="10996"/>
                </a:lnTo>
                <a:lnTo>
                  <a:pt x="35914" y="10040"/>
                </a:lnTo>
                <a:lnTo>
                  <a:pt x="35735" y="8904"/>
                </a:lnTo>
                <a:lnTo>
                  <a:pt x="35495" y="7769"/>
                </a:lnTo>
                <a:lnTo>
                  <a:pt x="34898" y="5439"/>
                </a:lnTo>
                <a:lnTo>
                  <a:pt x="34539" y="4303"/>
                </a:lnTo>
                <a:lnTo>
                  <a:pt x="34420" y="3706"/>
                </a:lnTo>
                <a:lnTo>
                  <a:pt x="34360" y="3168"/>
                </a:lnTo>
                <a:lnTo>
                  <a:pt x="34360" y="2630"/>
                </a:lnTo>
                <a:lnTo>
                  <a:pt x="34360" y="2451"/>
                </a:lnTo>
                <a:lnTo>
                  <a:pt x="34420" y="2331"/>
                </a:lnTo>
                <a:lnTo>
                  <a:pt x="34480" y="2272"/>
                </a:lnTo>
                <a:lnTo>
                  <a:pt x="34659" y="2212"/>
                </a:lnTo>
                <a:lnTo>
                  <a:pt x="35256" y="1973"/>
                </a:lnTo>
                <a:close/>
                <a:moveTo>
                  <a:pt x="35137" y="1"/>
                </a:moveTo>
                <a:lnTo>
                  <a:pt x="34958" y="120"/>
                </a:lnTo>
                <a:lnTo>
                  <a:pt x="34838" y="240"/>
                </a:lnTo>
                <a:lnTo>
                  <a:pt x="34778" y="479"/>
                </a:lnTo>
                <a:lnTo>
                  <a:pt x="34778" y="658"/>
                </a:lnTo>
                <a:lnTo>
                  <a:pt x="34838" y="897"/>
                </a:lnTo>
                <a:lnTo>
                  <a:pt x="34420" y="1017"/>
                </a:lnTo>
                <a:lnTo>
                  <a:pt x="34002" y="1077"/>
                </a:lnTo>
                <a:lnTo>
                  <a:pt x="33643" y="1136"/>
                </a:lnTo>
                <a:lnTo>
                  <a:pt x="33285" y="1256"/>
                </a:lnTo>
                <a:lnTo>
                  <a:pt x="32986" y="1435"/>
                </a:lnTo>
                <a:lnTo>
                  <a:pt x="32567" y="1674"/>
                </a:lnTo>
                <a:lnTo>
                  <a:pt x="32149" y="1973"/>
                </a:lnTo>
                <a:lnTo>
                  <a:pt x="31671" y="2152"/>
                </a:lnTo>
                <a:lnTo>
                  <a:pt x="26652" y="4244"/>
                </a:lnTo>
                <a:lnTo>
                  <a:pt x="21513" y="6395"/>
                </a:lnTo>
                <a:lnTo>
                  <a:pt x="16314" y="8606"/>
                </a:lnTo>
                <a:lnTo>
                  <a:pt x="11474" y="10757"/>
                </a:lnTo>
                <a:lnTo>
                  <a:pt x="6693" y="12968"/>
                </a:lnTo>
                <a:lnTo>
                  <a:pt x="5020" y="13685"/>
                </a:lnTo>
                <a:lnTo>
                  <a:pt x="3347" y="14402"/>
                </a:lnTo>
                <a:lnTo>
                  <a:pt x="2570" y="14760"/>
                </a:lnTo>
                <a:lnTo>
                  <a:pt x="1793" y="15179"/>
                </a:lnTo>
                <a:lnTo>
                  <a:pt x="1076" y="15657"/>
                </a:lnTo>
                <a:lnTo>
                  <a:pt x="479" y="16135"/>
                </a:lnTo>
                <a:lnTo>
                  <a:pt x="419" y="15956"/>
                </a:lnTo>
                <a:lnTo>
                  <a:pt x="359" y="15776"/>
                </a:lnTo>
                <a:lnTo>
                  <a:pt x="240" y="15717"/>
                </a:lnTo>
                <a:lnTo>
                  <a:pt x="61" y="15657"/>
                </a:lnTo>
                <a:lnTo>
                  <a:pt x="1" y="15836"/>
                </a:lnTo>
                <a:lnTo>
                  <a:pt x="1" y="16015"/>
                </a:lnTo>
                <a:lnTo>
                  <a:pt x="61" y="16374"/>
                </a:lnTo>
                <a:lnTo>
                  <a:pt x="180" y="16732"/>
                </a:lnTo>
                <a:lnTo>
                  <a:pt x="539" y="17629"/>
                </a:lnTo>
                <a:lnTo>
                  <a:pt x="1076" y="18704"/>
                </a:lnTo>
                <a:lnTo>
                  <a:pt x="2152" y="20676"/>
                </a:lnTo>
                <a:lnTo>
                  <a:pt x="2869" y="21812"/>
                </a:lnTo>
                <a:lnTo>
                  <a:pt x="3467" y="22648"/>
                </a:lnTo>
                <a:lnTo>
                  <a:pt x="4124" y="23365"/>
                </a:lnTo>
                <a:lnTo>
                  <a:pt x="4841" y="23963"/>
                </a:lnTo>
                <a:lnTo>
                  <a:pt x="5558" y="24560"/>
                </a:lnTo>
                <a:lnTo>
                  <a:pt x="6395" y="25098"/>
                </a:lnTo>
                <a:lnTo>
                  <a:pt x="7231" y="25576"/>
                </a:lnTo>
                <a:lnTo>
                  <a:pt x="8068" y="26054"/>
                </a:lnTo>
                <a:lnTo>
                  <a:pt x="8964" y="26472"/>
                </a:lnTo>
                <a:lnTo>
                  <a:pt x="10996" y="27249"/>
                </a:lnTo>
                <a:lnTo>
                  <a:pt x="12071" y="27548"/>
                </a:lnTo>
                <a:lnTo>
                  <a:pt x="13087" y="27847"/>
                </a:lnTo>
                <a:lnTo>
                  <a:pt x="14103" y="28146"/>
                </a:lnTo>
                <a:lnTo>
                  <a:pt x="15179" y="28325"/>
                </a:lnTo>
                <a:lnTo>
                  <a:pt x="16195" y="28504"/>
                </a:lnTo>
                <a:lnTo>
                  <a:pt x="17270" y="28624"/>
                </a:lnTo>
                <a:lnTo>
                  <a:pt x="18346" y="28683"/>
                </a:lnTo>
                <a:lnTo>
                  <a:pt x="19362" y="28683"/>
                </a:lnTo>
                <a:lnTo>
                  <a:pt x="20437" y="28624"/>
                </a:lnTo>
                <a:lnTo>
                  <a:pt x="21453" y="28504"/>
                </a:lnTo>
                <a:lnTo>
                  <a:pt x="22529" y="28265"/>
                </a:lnTo>
                <a:lnTo>
                  <a:pt x="23544" y="28026"/>
                </a:lnTo>
                <a:lnTo>
                  <a:pt x="24620" y="27668"/>
                </a:lnTo>
                <a:lnTo>
                  <a:pt x="25636" y="27249"/>
                </a:lnTo>
                <a:lnTo>
                  <a:pt x="27309" y="26413"/>
                </a:lnTo>
                <a:lnTo>
                  <a:pt x="28982" y="25457"/>
                </a:lnTo>
                <a:lnTo>
                  <a:pt x="30655" y="24321"/>
                </a:lnTo>
                <a:lnTo>
                  <a:pt x="31432" y="23724"/>
                </a:lnTo>
                <a:lnTo>
                  <a:pt x="32209" y="23126"/>
                </a:lnTo>
                <a:lnTo>
                  <a:pt x="32926" y="22469"/>
                </a:lnTo>
                <a:lnTo>
                  <a:pt x="33643" y="21812"/>
                </a:lnTo>
                <a:lnTo>
                  <a:pt x="34300" y="21095"/>
                </a:lnTo>
                <a:lnTo>
                  <a:pt x="34958" y="20377"/>
                </a:lnTo>
                <a:lnTo>
                  <a:pt x="35555" y="19601"/>
                </a:lnTo>
                <a:lnTo>
                  <a:pt x="36093" y="18824"/>
                </a:lnTo>
                <a:lnTo>
                  <a:pt x="36571" y="17987"/>
                </a:lnTo>
                <a:lnTo>
                  <a:pt x="37049" y="17151"/>
                </a:lnTo>
                <a:lnTo>
                  <a:pt x="37467" y="16135"/>
                </a:lnTo>
                <a:lnTo>
                  <a:pt x="37826" y="15059"/>
                </a:lnTo>
                <a:lnTo>
                  <a:pt x="38065" y="13984"/>
                </a:lnTo>
                <a:lnTo>
                  <a:pt x="38244" y="12968"/>
                </a:lnTo>
                <a:lnTo>
                  <a:pt x="38304" y="11892"/>
                </a:lnTo>
                <a:lnTo>
                  <a:pt x="38304" y="10757"/>
                </a:lnTo>
                <a:lnTo>
                  <a:pt x="38244" y="9681"/>
                </a:lnTo>
                <a:lnTo>
                  <a:pt x="38125" y="8606"/>
                </a:lnTo>
                <a:lnTo>
                  <a:pt x="37945" y="7530"/>
                </a:lnTo>
                <a:lnTo>
                  <a:pt x="37706" y="6454"/>
                </a:lnTo>
                <a:lnTo>
                  <a:pt x="37408" y="5379"/>
                </a:lnTo>
                <a:lnTo>
                  <a:pt x="37109" y="4363"/>
                </a:lnTo>
                <a:lnTo>
                  <a:pt x="36332" y="2272"/>
                </a:lnTo>
                <a:lnTo>
                  <a:pt x="35555" y="300"/>
                </a:lnTo>
                <a:lnTo>
                  <a:pt x="35436" y="61"/>
                </a:lnTo>
                <a:lnTo>
                  <a:pt x="3525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9"/>
          <p:cNvSpPr/>
          <p:nvPr/>
        </p:nvSpPr>
        <p:spPr>
          <a:xfrm rot="-9290062">
            <a:off x="8355791" y="1702057"/>
            <a:ext cx="776981" cy="854390"/>
          </a:xfrm>
          <a:custGeom>
            <a:avLst/>
            <a:gdLst/>
            <a:ahLst/>
            <a:cxnLst/>
            <a:rect l="l" t="t" r="r" b="b"/>
            <a:pathLst>
              <a:path w="34779" h="38244" extrusionOk="0">
                <a:moveTo>
                  <a:pt x="20975" y="9322"/>
                </a:moveTo>
                <a:lnTo>
                  <a:pt x="20855" y="9382"/>
                </a:lnTo>
                <a:lnTo>
                  <a:pt x="20258" y="9920"/>
                </a:lnTo>
                <a:lnTo>
                  <a:pt x="19839" y="10338"/>
                </a:lnTo>
                <a:lnTo>
                  <a:pt x="19421" y="10816"/>
                </a:lnTo>
                <a:lnTo>
                  <a:pt x="19122" y="11294"/>
                </a:lnTo>
                <a:lnTo>
                  <a:pt x="19003" y="11533"/>
                </a:lnTo>
                <a:lnTo>
                  <a:pt x="18943" y="11712"/>
                </a:lnTo>
                <a:lnTo>
                  <a:pt x="18943" y="11892"/>
                </a:lnTo>
                <a:lnTo>
                  <a:pt x="19003" y="12011"/>
                </a:lnTo>
                <a:lnTo>
                  <a:pt x="19182" y="12071"/>
                </a:lnTo>
                <a:lnTo>
                  <a:pt x="19421" y="12131"/>
                </a:lnTo>
                <a:lnTo>
                  <a:pt x="19541" y="12071"/>
                </a:lnTo>
                <a:lnTo>
                  <a:pt x="19720" y="11952"/>
                </a:lnTo>
                <a:lnTo>
                  <a:pt x="20019" y="11593"/>
                </a:lnTo>
                <a:lnTo>
                  <a:pt x="20497" y="10816"/>
                </a:lnTo>
                <a:lnTo>
                  <a:pt x="20676" y="10517"/>
                </a:lnTo>
                <a:lnTo>
                  <a:pt x="20915" y="9980"/>
                </a:lnTo>
                <a:lnTo>
                  <a:pt x="20975" y="9681"/>
                </a:lnTo>
                <a:lnTo>
                  <a:pt x="21034" y="9442"/>
                </a:lnTo>
                <a:lnTo>
                  <a:pt x="21034" y="9382"/>
                </a:lnTo>
                <a:lnTo>
                  <a:pt x="20975" y="9322"/>
                </a:lnTo>
                <a:close/>
                <a:moveTo>
                  <a:pt x="23245" y="15238"/>
                </a:moveTo>
                <a:lnTo>
                  <a:pt x="22827" y="15298"/>
                </a:lnTo>
                <a:lnTo>
                  <a:pt x="22708" y="15358"/>
                </a:lnTo>
                <a:lnTo>
                  <a:pt x="22588" y="15477"/>
                </a:lnTo>
                <a:lnTo>
                  <a:pt x="22588" y="15656"/>
                </a:lnTo>
                <a:lnTo>
                  <a:pt x="22708" y="15836"/>
                </a:lnTo>
                <a:lnTo>
                  <a:pt x="22827" y="15955"/>
                </a:lnTo>
                <a:lnTo>
                  <a:pt x="23126" y="16075"/>
                </a:lnTo>
                <a:lnTo>
                  <a:pt x="23843" y="16254"/>
                </a:lnTo>
                <a:lnTo>
                  <a:pt x="24560" y="16373"/>
                </a:lnTo>
                <a:lnTo>
                  <a:pt x="25277" y="16373"/>
                </a:lnTo>
                <a:lnTo>
                  <a:pt x="25755" y="16254"/>
                </a:lnTo>
                <a:lnTo>
                  <a:pt x="25934" y="16134"/>
                </a:lnTo>
                <a:lnTo>
                  <a:pt x="26054" y="16075"/>
                </a:lnTo>
                <a:lnTo>
                  <a:pt x="26054" y="16015"/>
                </a:lnTo>
                <a:lnTo>
                  <a:pt x="26054" y="15895"/>
                </a:lnTo>
                <a:lnTo>
                  <a:pt x="25815" y="15776"/>
                </a:lnTo>
                <a:lnTo>
                  <a:pt x="25038" y="15537"/>
                </a:lnTo>
                <a:lnTo>
                  <a:pt x="24440" y="15417"/>
                </a:lnTo>
                <a:lnTo>
                  <a:pt x="23843" y="15298"/>
                </a:lnTo>
                <a:lnTo>
                  <a:pt x="23245" y="15238"/>
                </a:lnTo>
                <a:close/>
                <a:moveTo>
                  <a:pt x="16792" y="18166"/>
                </a:moveTo>
                <a:lnTo>
                  <a:pt x="16553" y="18226"/>
                </a:lnTo>
                <a:lnTo>
                  <a:pt x="16075" y="18465"/>
                </a:lnTo>
                <a:lnTo>
                  <a:pt x="15776" y="18644"/>
                </a:lnTo>
                <a:lnTo>
                  <a:pt x="15358" y="19122"/>
                </a:lnTo>
                <a:lnTo>
                  <a:pt x="14939" y="19779"/>
                </a:lnTo>
                <a:lnTo>
                  <a:pt x="14760" y="20138"/>
                </a:lnTo>
                <a:lnTo>
                  <a:pt x="14641" y="20496"/>
                </a:lnTo>
                <a:lnTo>
                  <a:pt x="14641" y="20795"/>
                </a:lnTo>
                <a:lnTo>
                  <a:pt x="14641" y="20915"/>
                </a:lnTo>
                <a:lnTo>
                  <a:pt x="14700" y="21034"/>
                </a:lnTo>
                <a:lnTo>
                  <a:pt x="14820" y="21094"/>
                </a:lnTo>
                <a:lnTo>
                  <a:pt x="14939" y="21094"/>
                </a:lnTo>
                <a:lnTo>
                  <a:pt x="15059" y="21034"/>
                </a:lnTo>
                <a:lnTo>
                  <a:pt x="15238" y="20915"/>
                </a:lnTo>
                <a:lnTo>
                  <a:pt x="15537" y="20616"/>
                </a:lnTo>
                <a:lnTo>
                  <a:pt x="15895" y="20138"/>
                </a:lnTo>
                <a:lnTo>
                  <a:pt x="16553" y="19122"/>
                </a:lnTo>
                <a:lnTo>
                  <a:pt x="16971" y="18405"/>
                </a:lnTo>
                <a:lnTo>
                  <a:pt x="17031" y="18226"/>
                </a:lnTo>
                <a:lnTo>
                  <a:pt x="17031" y="18166"/>
                </a:lnTo>
                <a:close/>
                <a:moveTo>
                  <a:pt x="23365" y="22110"/>
                </a:moveTo>
                <a:lnTo>
                  <a:pt x="23245" y="22229"/>
                </a:lnTo>
                <a:lnTo>
                  <a:pt x="23245" y="22409"/>
                </a:lnTo>
                <a:lnTo>
                  <a:pt x="23245" y="22707"/>
                </a:lnTo>
                <a:lnTo>
                  <a:pt x="23245" y="22946"/>
                </a:lnTo>
                <a:lnTo>
                  <a:pt x="23305" y="23185"/>
                </a:lnTo>
                <a:lnTo>
                  <a:pt x="23425" y="23305"/>
                </a:lnTo>
                <a:lnTo>
                  <a:pt x="23544" y="23484"/>
                </a:lnTo>
                <a:lnTo>
                  <a:pt x="23783" y="23604"/>
                </a:lnTo>
                <a:lnTo>
                  <a:pt x="24261" y="23843"/>
                </a:lnTo>
                <a:lnTo>
                  <a:pt x="24560" y="23962"/>
                </a:lnTo>
                <a:lnTo>
                  <a:pt x="25098" y="23962"/>
                </a:lnTo>
                <a:lnTo>
                  <a:pt x="25337" y="23843"/>
                </a:lnTo>
                <a:lnTo>
                  <a:pt x="25516" y="23664"/>
                </a:lnTo>
                <a:lnTo>
                  <a:pt x="25695" y="23544"/>
                </a:lnTo>
                <a:lnTo>
                  <a:pt x="25755" y="23425"/>
                </a:lnTo>
                <a:lnTo>
                  <a:pt x="25695" y="23305"/>
                </a:lnTo>
                <a:lnTo>
                  <a:pt x="25636" y="23185"/>
                </a:lnTo>
                <a:lnTo>
                  <a:pt x="25516" y="23066"/>
                </a:lnTo>
                <a:lnTo>
                  <a:pt x="25217" y="22827"/>
                </a:lnTo>
                <a:lnTo>
                  <a:pt x="24321" y="22528"/>
                </a:lnTo>
                <a:lnTo>
                  <a:pt x="23962" y="22409"/>
                </a:lnTo>
                <a:lnTo>
                  <a:pt x="23723" y="22289"/>
                </a:lnTo>
                <a:lnTo>
                  <a:pt x="23484" y="22110"/>
                </a:lnTo>
                <a:close/>
                <a:moveTo>
                  <a:pt x="9024" y="23783"/>
                </a:moveTo>
                <a:lnTo>
                  <a:pt x="8486" y="24142"/>
                </a:lnTo>
                <a:lnTo>
                  <a:pt x="8068" y="24440"/>
                </a:lnTo>
                <a:lnTo>
                  <a:pt x="7709" y="24799"/>
                </a:lnTo>
                <a:lnTo>
                  <a:pt x="7410" y="25157"/>
                </a:lnTo>
                <a:lnTo>
                  <a:pt x="7291" y="25337"/>
                </a:lnTo>
                <a:lnTo>
                  <a:pt x="7291" y="25516"/>
                </a:lnTo>
                <a:lnTo>
                  <a:pt x="7291" y="25635"/>
                </a:lnTo>
                <a:lnTo>
                  <a:pt x="7350" y="25755"/>
                </a:lnTo>
                <a:lnTo>
                  <a:pt x="7470" y="25874"/>
                </a:lnTo>
                <a:lnTo>
                  <a:pt x="7709" y="25934"/>
                </a:lnTo>
                <a:lnTo>
                  <a:pt x="7888" y="25934"/>
                </a:lnTo>
                <a:lnTo>
                  <a:pt x="8068" y="25874"/>
                </a:lnTo>
                <a:lnTo>
                  <a:pt x="8247" y="25815"/>
                </a:lnTo>
                <a:lnTo>
                  <a:pt x="8426" y="25635"/>
                </a:lnTo>
                <a:lnTo>
                  <a:pt x="8725" y="25277"/>
                </a:lnTo>
                <a:lnTo>
                  <a:pt x="8964" y="24859"/>
                </a:lnTo>
                <a:lnTo>
                  <a:pt x="9083" y="24440"/>
                </a:lnTo>
                <a:lnTo>
                  <a:pt x="9203" y="24082"/>
                </a:lnTo>
                <a:lnTo>
                  <a:pt x="9143" y="23843"/>
                </a:lnTo>
                <a:lnTo>
                  <a:pt x="9143" y="23783"/>
                </a:lnTo>
                <a:close/>
                <a:moveTo>
                  <a:pt x="17330" y="27129"/>
                </a:moveTo>
                <a:lnTo>
                  <a:pt x="17210" y="27189"/>
                </a:lnTo>
                <a:lnTo>
                  <a:pt x="16852" y="27368"/>
                </a:lnTo>
                <a:lnTo>
                  <a:pt x="16553" y="27607"/>
                </a:lnTo>
                <a:lnTo>
                  <a:pt x="16314" y="27966"/>
                </a:lnTo>
                <a:lnTo>
                  <a:pt x="16134" y="28324"/>
                </a:lnTo>
                <a:lnTo>
                  <a:pt x="16075" y="28623"/>
                </a:lnTo>
                <a:lnTo>
                  <a:pt x="16075" y="28743"/>
                </a:lnTo>
                <a:lnTo>
                  <a:pt x="16134" y="28802"/>
                </a:lnTo>
                <a:lnTo>
                  <a:pt x="16314" y="28862"/>
                </a:lnTo>
                <a:lnTo>
                  <a:pt x="16493" y="28862"/>
                </a:lnTo>
                <a:lnTo>
                  <a:pt x="16672" y="28802"/>
                </a:lnTo>
                <a:lnTo>
                  <a:pt x="16911" y="28623"/>
                </a:lnTo>
                <a:lnTo>
                  <a:pt x="17150" y="28384"/>
                </a:lnTo>
                <a:lnTo>
                  <a:pt x="17389" y="28145"/>
                </a:lnTo>
                <a:lnTo>
                  <a:pt x="17569" y="27846"/>
                </a:lnTo>
                <a:lnTo>
                  <a:pt x="17688" y="27607"/>
                </a:lnTo>
                <a:lnTo>
                  <a:pt x="17688" y="27428"/>
                </a:lnTo>
                <a:lnTo>
                  <a:pt x="17688" y="27368"/>
                </a:lnTo>
                <a:lnTo>
                  <a:pt x="17628" y="27249"/>
                </a:lnTo>
                <a:lnTo>
                  <a:pt x="17509" y="27189"/>
                </a:lnTo>
                <a:lnTo>
                  <a:pt x="17330" y="27129"/>
                </a:lnTo>
                <a:close/>
                <a:moveTo>
                  <a:pt x="27548" y="27548"/>
                </a:moveTo>
                <a:lnTo>
                  <a:pt x="27368" y="27607"/>
                </a:lnTo>
                <a:lnTo>
                  <a:pt x="27249" y="27727"/>
                </a:lnTo>
                <a:lnTo>
                  <a:pt x="27189" y="27906"/>
                </a:lnTo>
                <a:lnTo>
                  <a:pt x="27189" y="28026"/>
                </a:lnTo>
                <a:lnTo>
                  <a:pt x="27189" y="28205"/>
                </a:lnTo>
                <a:lnTo>
                  <a:pt x="27309" y="28563"/>
                </a:lnTo>
                <a:lnTo>
                  <a:pt x="27607" y="28922"/>
                </a:lnTo>
                <a:lnTo>
                  <a:pt x="27787" y="29041"/>
                </a:lnTo>
                <a:lnTo>
                  <a:pt x="28026" y="29161"/>
                </a:lnTo>
                <a:lnTo>
                  <a:pt x="28205" y="29221"/>
                </a:lnTo>
                <a:lnTo>
                  <a:pt x="28444" y="29281"/>
                </a:lnTo>
                <a:lnTo>
                  <a:pt x="28683" y="29221"/>
                </a:lnTo>
                <a:lnTo>
                  <a:pt x="28922" y="29161"/>
                </a:lnTo>
                <a:lnTo>
                  <a:pt x="29101" y="29041"/>
                </a:lnTo>
                <a:lnTo>
                  <a:pt x="29221" y="28922"/>
                </a:lnTo>
                <a:lnTo>
                  <a:pt x="29281" y="28802"/>
                </a:lnTo>
                <a:lnTo>
                  <a:pt x="29281" y="28683"/>
                </a:lnTo>
                <a:lnTo>
                  <a:pt x="29161" y="28384"/>
                </a:lnTo>
                <a:lnTo>
                  <a:pt x="28982" y="28145"/>
                </a:lnTo>
                <a:lnTo>
                  <a:pt x="28803" y="28145"/>
                </a:lnTo>
                <a:lnTo>
                  <a:pt x="28325" y="27906"/>
                </a:lnTo>
                <a:lnTo>
                  <a:pt x="27847" y="27667"/>
                </a:lnTo>
                <a:lnTo>
                  <a:pt x="27727" y="27548"/>
                </a:lnTo>
                <a:close/>
                <a:moveTo>
                  <a:pt x="23058" y="974"/>
                </a:moveTo>
                <a:lnTo>
                  <a:pt x="23126" y="1196"/>
                </a:lnTo>
                <a:lnTo>
                  <a:pt x="23544" y="2211"/>
                </a:lnTo>
                <a:lnTo>
                  <a:pt x="24082" y="3347"/>
                </a:lnTo>
                <a:lnTo>
                  <a:pt x="25217" y="5558"/>
                </a:lnTo>
                <a:lnTo>
                  <a:pt x="25875" y="6932"/>
                </a:lnTo>
                <a:lnTo>
                  <a:pt x="27368" y="10697"/>
                </a:lnTo>
                <a:lnTo>
                  <a:pt x="28803" y="14521"/>
                </a:lnTo>
                <a:lnTo>
                  <a:pt x="30177" y="18345"/>
                </a:lnTo>
                <a:lnTo>
                  <a:pt x="30834" y="20257"/>
                </a:lnTo>
                <a:lnTo>
                  <a:pt x="31372" y="22229"/>
                </a:lnTo>
                <a:lnTo>
                  <a:pt x="31850" y="24440"/>
                </a:lnTo>
                <a:lnTo>
                  <a:pt x="32268" y="26651"/>
                </a:lnTo>
                <a:lnTo>
                  <a:pt x="32567" y="28504"/>
                </a:lnTo>
                <a:lnTo>
                  <a:pt x="32627" y="29101"/>
                </a:lnTo>
                <a:lnTo>
                  <a:pt x="32627" y="29340"/>
                </a:lnTo>
                <a:lnTo>
                  <a:pt x="32627" y="29460"/>
                </a:lnTo>
                <a:lnTo>
                  <a:pt x="32507" y="29639"/>
                </a:lnTo>
                <a:lnTo>
                  <a:pt x="32388" y="29759"/>
                </a:lnTo>
                <a:lnTo>
                  <a:pt x="31970" y="30117"/>
                </a:lnTo>
                <a:lnTo>
                  <a:pt x="31312" y="30535"/>
                </a:lnTo>
                <a:lnTo>
                  <a:pt x="30655" y="30954"/>
                </a:lnTo>
                <a:lnTo>
                  <a:pt x="29878" y="31252"/>
                </a:lnTo>
                <a:lnTo>
                  <a:pt x="29101" y="31432"/>
                </a:lnTo>
                <a:lnTo>
                  <a:pt x="28265" y="31611"/>
                </a:lnTo>
                <a:lnTo>
                  <a:pt x="27428" y="31730"/>
                </a:lnTo>
                <a:lnTo>
                  <a:pt x="26532" y="31790"/>
                </a:lnTo>
                <a:lnTo>
                  <a:pt x="25695" y="31850"/>
                </a:lnTo>
                <a:lnTo>
                  <a:pt x="23903" y="31790"/>
                </a:lnTo>
                <a:lnTo>
                  <a:pt x="22170" y="31611"/>
                </a:lnTo>
                <a:lnTo>
                  <a:pt x="19003" y="31252"/>
                </a:lnTo>
                <a:lnTo>
                  <a:pt x="16971" y="30954"/>
                </a:lnTo>
                <a:lnTo>
                  <a:pt x="14999" y="30655"/>
                </a:lnTo>
                <a:lnTo>
                  <a:pt x="13027" y="30237"/>
                </a:lnTo>
                <a:lnTo>
                  <a:pt x="11055" y="29759"/>
                </a:lnTo>
                <a:lnTo>
                  <a:pt x="10099" y="29460"/>
                </a:lnTo>
                <a:lnTo>
                  <a:pt x="9143" y="29161"/>
                </a:lnTo>
                <a:lnTo>
                  <a:pt x="7291" y="28384"/>
                </a:lnTo>
                <a:lnTo>
                  <a:pt x="6335" y="28026"/>
                </a:lnTo>
                <a:lnTo>
                  <a:pt x="5438" y="27727"/>
                </a:lnTo>
                <a:lnTo>
                  <a:pt x="4482" y="27428"/>
                </a:lnTo>
                <a:lnTo>
                  <a:pt x="3526" y="27249"/>
                </a:lnTo>
                <a:lnTo>
                  <a:pt x="8605" y="20616"/>
                </a:lnTo>
                <a:lnTo>
                  <a:pt x="13685" y="13983"/>
                </a:lnTo>
                <a:lnTo>
                  <a:pt x="15597" y="11473"/>
                </a:lnTo>
                <a:lnTo>
                  <a:pt x="18883" y="7171"/>
                </a:lnTo>
                <a:lnTo>
                  <a:pt x="20556" y="4900"/>
                </a:lnTo>
                <a:lnTo>
                  <a:pt x="21931" y="2928"/>
                </a:lnTo>
                <a:lnTo>
                  <a:pt x="22409" y="2152"/>
                </a:lnTo>
                <a:lnTo>
                  <a:pt x="22827" y="1494"/>
                </a:lnTo>
                <a:lnTo>
                  <a:pt x="23006" y="1076"/>
                </a:lnTo>
                <a:lnTo>
                  <a:pt x="23058" y="974"/>
                </a:lnTo>
                <a:close/>
                <a:moveTo>
                  <a:pt x="3168" y="27727"/>
                </a:moveTo>
                <a:lnTo>
                  <a:pt x="3825" y="28324"/>
                </a:lnTo>
                <a:lnTo>
                  <a:pt x="4602" y="28802"/>
                </a:lnTo>
                <a:lnTo>
                  <a:pt x="5438" y="29161"/>
                </a:lnTo>
                <a:lnTo>
                  <a:pt x="6335" y="29520"/>
                </a:lnTo>
                <a:lnTo>
                  <a:pt x="7291" y="29878"/>
                </a:lnTo>
                <a:lnTo>
                  <a:pt x="8187" y="30117"/>
                </a:lnTo>
                <a:lnTo>
                  <a:pt x="9920" y="30595"/>
                </a:lnTo>
                <a:lnTo>
                  <a:pt x="12071" y="31193"/>
                </a:lnTo>
                <a:lnTo>
                  <a:pt x="14222" y="31671"/>
                </a:lnTo>
                <a:lnTo>
                  <a:pt x="16373" y="32029"/>
                </a:lnTo>
                <a:lnTo>
                  <a:pt x="18584" y="32328"/>
                </a:lnTo>
                <a:lnTo>
                  <a:pt x="20377" y="32567"/>
                </a:lnTo>
                <a:lnTo>
                  <a:pt x="22230" y="32746"/>
                </a:lnTo>
                <a:lnTo>
                  <a:pt x="24082" y="32806"/>
                </a:lnTo>
                <a:lnTo>
                  <a:pt x="25934" y="32806"/>
                </a:lnTo>
                <a:lnTo>
                  <a:pt x="26831" y="32746"/>
                </a:lnTo>
                <a:lnTo>
                  <a:pt x="27787" y="32627"/>
                </a:lnTo>
                <a:lnTo>
                  <a:pt x="28683" y="32507"/>
                </a:lnTo>
                <a:lnTo>
                  <a:pt x="29579" y="32268"/>
                </a:lnTo>
                <a:lnTo>
                  <a:pt x="30416" y="32029"/>
                </a:lnTo>
                <a:lnTo>
                  <a:pt x="31253" y="31671"/>
                </a:lnTo>
                <a:lnTo>
                  <a:pt x="32089" y="31312"/>
                </a:lnTo>
                <a:lnTo>
                  <a:pt x="32866" y="30834"/>
                </a:lnTo>
                <a:lnTo>
                  <a:pt x="33045" y="32029"/>
                </a:lnTo>
                <a:lnTo>
                  <a:pt x="33165" y="32388"/>
                </a:lnTo>
                <a:lnTo>
                  <a:pt x="33165" y="32567"/>
                </a:lnTo>
                <a:lnTo>
                  <a:pt x="33105" y="32627"/>
                </a:lnTo>
                <a:lnTo>
                  <a:pt x="32985" y="32746"/>
                </a:lnTo>
                <a:lnTo>
                  <a:pt x="32866" y="32806"/>
                </a:lnTo>
                <a:lnTo>
                  <a:pt x="32448" y="32806"/>
                </a:lnTo>
                <a:lnTo>
                  <a:pt x="32209" y="32985"/>
                </a:lnTo>
                <a:lnTo>
                  <a:pt x="31850" y="33105"/>
                </a:lnTo>
                <a:lnTo>
                  <a:pt x="31133" y="33284"/>
                </a:lnTo>
                <a:lnTo>
                  <a:pt x="29759" y="33583"/>
                </a:lnTo>
                <a:lnTo>
                  <a:pt x="28026" y="33762"/>
                </a:lnTo>
                <a:lnTo>
                  <a:pt x="26233" y="33882"/>
                </a:lnTo>
                <a:lnTo>
                  <a:pt x="24500" y="33882"/>
                </a:lnTo>
                <a:lnTo>
                  <a:pt x="22708" y="33762"/>
                </a:lnTo>
                <a:lnTo>
                  <a:pt x="20915" y="33643"/>
                </a:lnTo>
                <a:lnTo>
                  <a:pt x="19182" y="33463"/>
                </a:lnTo>
                <a:lnTo>
                  <a:pt x="15716" y="33045"/>
                </a:lnTo>
                <a:lnTo>
                  <a:pt x="13924" y="32746"/>
                </a:lnTo>
                <a:lnTo>
                  <a:pt x="12191" y="32388"/>
                </a:lnTo>
                <a:lnTo>
                  <a:pt x="10517" y="31969"/>
                </a:lnTo>
                <a:lnTo>
                  <a:pt x="8844" y="31432"/>
                </a:lnTo>
                <a:lnTo>
                  <a:pt x="7231" y="30834"/>
                </a:lnTo>
                <a:lnTo>
                  <a:pt x="5618" y="30237"/>
                </a:lnTo>
                <a:lnTo>
                  <a:pt x="2331" y="28802"/>
                </a:lnTo>
                <a:lnTo>
                  <a:pt x="3168" y="27727"/>
                </a:lnTo>
                <a:close/>
                <a:moveTo>
                  <a:pt x="22887" y="0"/>
                </a:moveTo>
                <a:lnTo>
                  <a:pt x="22887" y="60"/>
                </a:lnTo>
                <a:lnTo>
                  <a:pt x="22827" y="180"/>
                </a:lnTo>
                <a:lnTo>
                  <a:pt x="22887" y="419"/>
                </a:lnTo>
                <a:lnTo>
                  <a:pt x="23030" y="885"/>
                </a:lnTo>
                <a:lnTo>
                  <a:pt x="23006" y="837"/>
                </a:lnTo>
                <a:lnTo>
                  <a:pt x="22827" y="1016"/>
                </a:lnTo>
                <a:lnTo>
                  <a:pt x="22349" y="1554"/>
                </a:lnTo>
                <a:lnTo>
                  <a:pt x="20676" y="3646"/>
                </a:lnTo>
                <a:lnTo>
                  <a:pt x="15597" y="10039"/>
                </a:lnTo>
                <a:lnTo>
                  <a:pt x="10278" y="16851"/>
                </a:lnTo>
                <a:lnTo>
                  <a:pt x="7291" y="20676"/>
                </a:lnTo>
                <a:lnTo>
                  <a:pt x="3526" y="25635"/>
                </a:lnTo>
                <a:lnTo>
                  <a:pt x="2690" y="26711"/>
                </a:lnTo>
                <a:lnTo>
                  <a:pt x="1435" y="28145"/>
                </a:lnTo>
                <a:lnTo>
                  <a:pt x="837" y="28922"/>
                </a:lnTo>
                <a:lnTo>
                  <a:pt x="359" y="29639"/>
                </a:lnTo>
                <a:lnTo>
                  <a:pt x="180" y="29998"/>
                </a:lnTo>
                <a:lnTo>
                  <a:pt x="60" y="30296"/>
                </a:lnTo>
                <a:lnTo>
                  <a:pt x="1" y="30595"/>
                </a:lnTo>
                <a:lnTo>
                  <a:pt x="1" y="30834"/>
                </a:lnTo>
                <a:lnTo>
                  <a:pt x="60" y="31013"/>
                </a:lnTo>
                <a:lnTo>
                  <a:pt x="180" y="31252"/>
                </a:lnTo>
                <a:lnTo>
                  <a:pt x="538" y="31671"/>
                </a:lnTo>
                <a:lnTo>
                  <a:pt x="1016" y="32089"/>
                </a:lnTo>
                <a:lnTo>
                  <a:pt x="1554" y="32507"/>
                </a:lnTo>
                <a:lnTo>
                  <a:pt x="2749" y="33284"/>
                </a:lnTo>
                <a:lnTo>
                  <a:pt x="3646" y="33822"/>
                </a:lnTo>
                <a:lnTo>
                  <a:pt x="4721" y="34479"/>
                </a:lnTo>
                <a:lnTo>
                  <a:pt x="5797" y="35077"/>
                </a:lnTo>
                <a:lnTo>
                  <a:pt x="6932" y="35615"/>
                </a:lnTo>
                <a:lnTo>
                  <a:pt x="8127" y="36093"/>
                </a:lnTo>
                <a:lnTo>
                  <a:pt x="9322" y="36511"/>
                </a:lnTo>
                <a:lnTo>
                  <a:pt x="10517" y="36869"/>
                </a:lnTo>
                <a:lnTo>
                  <a:pt x="11713" y="37168"/>
                </a:lnTo>
                <a:lnTo>
                  <a:pt x="12908" y="37467"/>
                </a:lnTo>
                <a:lnTo>
                  <a:pt x="14163" y="37706"/>
                </a:lnTo>
                <a:lnTo>
                  <a:pt x="15358" y="37885"/>
                </a:lnTo>
                <a:lnTo>
                  <a:pt x="16613" y="38005"/>
                </a:lnTo>
                <a:lnTo>
                  <a:pt x="17867" y="38124"/>
                </a:lnTo>
                <a:lnTo>
                  <a:pt x="20377" y="38244"/>
                </a:lnTo>
                <a:lnTo>
                  <a:pt x="22887" y="38184"/>
                </a:lnTo>
                <a:lnTo>
                  <a:pt x="25397" y="38124"/>
                </a:lnTo>
                <a:lnTo>
                  <a:pt x="27906" y="37945"/>
                </a:lnTo>
                <a:lnTo>
                  <a:pt x="30296" y="37945"/>
                </a:lnTo>
                <a:lnTo>
                  <a:pt x="30954" y="37885"/>
                </a:lnTo>
                <a:lnTo>
                  <a:pt x="31551" y="37826"/>
                </a:lnTo>
                <a:lnTo>
                  <a:pt x="32089" y="37706"/>
                </a:lnTo>
                <a:lnTo>
                  <a:pt x="32627" y="37586"/>
                </a:lnTo>
                <a:lnTo>
                  <a:pt x="32926" y="37467"/>
                </a:lnTo>
                <a:lnTo>
                  <a:pt x="33224" y="37288"/>
                </a:lnTo>
                <a:lnTo>
                  <a:pt x="33344" y="37228"/>
                </a:lnTo>
                <a:lnTo>
                  <a:pt x="33344" y="37049"/>
                </a:lnTo>
                <a:lnTo>
                  <a:pt x="33344" y="36929"/>
                </a:lnTo>
                <a:lnTo>
                  <a:pt x="33224" y="36690"/>
                </a:lnTo>
                <a:lnTo>
                  <a:pt x="33105" y="36571"/>
                </a:lnTo>
                <a:lnTo>
                  <a:pt x="32866" y="36511"/>
                </a:lnTo>
                <a:lnTo>
                  <a:pt x="32567" y="36451"/>
                </a:lnTo>
                <a:lnTo>
                  <a:pt x="32209" y="36511"/>
                </a:lnTo>
                <a:lnTo>
                  <a:pt x="31073" y="36630"/>
                </a:lnTo>
                <a:lnTo>
                  <a:pt x="28564" y="36869"/>
                </a:lnTo>
                <a:lnTo>
                  <a:pt x="25994" y="37049"/>
                </a:lnTo>
                <a:lnTo>
                  <a:pt x="23484" y="37168"/>
                </a:lnTo>
                <a:lnTo>
                  <a:pt x="20915" y="37168"/>
                </a:lnTo>
                <a:lnTo>
                  <a:pt x="19481" y="37108"/>
                </a:lnTo>
                <a:lnTo>
                  <a:pt x="18106" y="37049"/>
                </a:lnTo>
                <a:lnTo>
                  <a:pt x="16672" y="36929"/>
                </a:lnTo>
                <a:lnTo>
                  <a:pt x="15238" y="36750"/>
                </a:lnTo>
                <a:lnTo>
                  <a:pt x="13864" y="36571"/>
                </a:lnTo>
                <a:lnTo>
                  <a:pt x="12489" y="36272"/>
                </a:lnTo>
                <a:lnTo>
                  <a:pt x="11115" y="35913"/>
                </a:lnTo>
                <a:lnTo>
                  <a:pt x="9741" y="35555"/>
                </a:lnTo>
                <a:lnTo>
                  <a:pt x="8486" y="35077"/>
                </a:lnTo>
                <a:lnTo>
                  <a:pt x="7291" y="34599"/>
                </a:lnTo>
                <a:lnTo>
                  <a:pt x="6096" y="34061"/>
                </a:lnTo>
                <a:lnTo>
                  <a:pt x="4900" y="33404"/>
                </a:lnTo>
                <a:lnTo>
                  <a:pt x="3646" y="32567"/>
                </a:lnTo>
                <a:lnTo>
                  <a:pt x="2451" y="31730"/>
                </a:lnTo>
                <a:lnTo>
                  <a:pt x="1913" y="31312"/>
                </a:lnTo>
                <a:lnTo>
                  <a:pt x="1674" y="31133"/>
                </a:lnTo>
                <a:lnTo>
                  <a:pt x="1494" y="30954"/>
                </a:lnTo>
                <a:lnTo>
                  <a:pt x="1255" y="30476"/>
                </a:lnTo>
                <a:lnTo>
                  <a:pt x="1255" y="30296"/>
                </a:lnTo>
                <a:lnTo>
                  <a:pt x="1315" y="30177"/>
                </a:lnTo>
                <a:lnTo>
                  <a:pt x="1554" y="29818"/>
                </a:lnTo>
                <a:lnTo>
                  <a:pt x="1972" y="29281"/>
                </a:lnTo>
                <a:lnTo>
                  <a:pt x="2749" y="29878"/>
                </a:lnTo>
                <a:lnTo>
                  <a:pt x="3586" y="30416"/>
                </a:lnTo>
                <a:lnTo>
                  <a:pt x="4422" y="30954"/>
                </a:lnTo>
                <a:lnTo>
                  <a:pt x="5259" y="31372"/>
                </a:lnTo>
                <a:lnTo>
                  <a:pt x="6155" y="31790"/>
                </a:lnTo>
                <a:lnTo>
                  <a:pt x="7052" y="32149"/>
                </a:lnTo>
                <a:lnTo>
                  <a:pt x="8008" y="32448"/>
                </a:lnTo>
                <a:lnTo>
                  <a:pt x="8904" y="32746"/>
                </a:lnTo>
                <a:lnTo>
                  <a:pt x="10816" y="33224"/>
                </a:lnTo>
                <a:lnTo>
                  <a:pt x="12788" y="33643"/>
                </a:lnTo>
                <a:lnTo>
                  <a:pt x="14700" y="33941"/>
                </a:lnTo>
                <a:lnTo>
                  <a:pt x="16672" y="34121"/>
                </a:lnTo>
                <a:lnTo>
                  <a:pt x="20676" y="34599"/>
                </a:lnTo>
                <a:lnTo>
                  <a:pt x="22887" y="34838"/>
                </a:lnTo>
                <a:lnTo>
                  <a:pt x="25098" y="34957"/>
                </a:lnTo>
                <a:lnTo>
                  <a:pt x="27249" y="34957"/>
                </a:lnTo>
                <a:lnTo>
                  <a:pt x="28325" y="34838"/>
                </a:lnTo>
                <a:lnTo>
                  <a:pt x="29400" y="34718"/>
                </a:lnTo>
                <a:lnTo>
                  <a:pt x="30416" y="34479"/>
                </a:lnTo>
                <a:lnTo>
                  <a:pt x="31372" y="34240"/>
                </a:lnTo>
                <a:lnTo>
                  <a:pt x="32328" y="33882"/>
                </a:lnTo>
                <a:lnTo>
                  <a:pt x="33224" y="33404"/>
                </a:lnTo>
                <a:lnTo>
                  <a:pt x="33284" y="34300"/>
                </a:lnTo>
                <a:lnTo>
                  <a:pt x="33344" y="35435"/>
                </a:lnTo>
                <a:lnTo>
                  <a:pt x="33404" y="36033"/>
                </a:lnTo>
                <a:lnTo>
                  <a:pt x="33523" y="36571"/>
                </a:lnTo>
                <a:lnTo>
                  <a:pt x="33643" y="37049"/>
                </a:lnTo>
                <a:lnTo>
                  <a:pt x="33762" y="37347"/>
                </a:lnTo>
                <a:lnTo>
                  <a:pt x="34061" y="37586"/>
                </a:lnTo>
                <a:lnTo>
                  <a:pt x="34240" y="37646"/>
                </a:lnTo>
                <a:lnTo>
                  <a:pt x="34420" y="37706"/>
                </a:lnTo>
                <a:lnTo>
                  <a:pt x="34599" y="37706"/>
                </a:lnTo>
                <a:lnTo>
                  <a:pt x="34718" y="37646"/>
                </a:lnTo>
                <a:lnTo>
                  <a:pt x="34778" y="37467"/>
                </a:lnTo>
                <a:lnTo>
                  <a:pt x="34778" y="37228"/>
                </a:lnTo>
                <a:lnTo>
                  <a:pt x="34001" y="31730"/>
                </a:lnTo>
                <a:lnTo>
                  <a:pt x="33822" y="30535"/>
                </a:lnTo>
                <a:lnTo>
                  <a:pt x="33762" y="30296"/>
                </a:lnTo>
                <a:lnTo>
                  <a:pt x="33822" y="30117"/>
                </a:lnTo>
                <a:lnTo>
                  <a:pt x="33882" y="29998"/>
                </a:lnTo>
                <a:lnTo>
                  <a:pt x="34121" y="29878"/>
                </a:lnTo>
                <a:lnTo>
                  <a:pt x="34181" y="29579"/>
                </a:lnTo>
                <a:lnTo>
                  <a:pt x="34181" y="29101"/>
                </a:lnTo>
                <a:lnTo>
                  <a:pt x="34121" y="28922"/>
                </a:lnTo>
                <a:lnTo>
                  <a:pt x="34061" y="28802"/>
                </a:lnTo>
                <a:lnTo>
                  <a:pt x="34001" y="28743"/>
                </a:lnTo>
                <a:lnTo>
                  <a:pt x="33882" y="28743"/>
                </a:lnTo>
                <a:lnTo>
                  <a:pt x="33643" y="28922"/>
                </a:lnTo>
                <a:lnTo>
                  <a:pt x="33284" y="26831"/>
                </a:lnTo>
                <a:lnTo>
                  <a:pt x="32866" y="24799"/>
                </a:lnTo>
                <a:lnTo>
                  <a:pt x="32448" y="22767"/>
                </a:lnTo>
                <a:lnTo>
                  <a:pt x="31910" y="20795"/>
                </a:lnTo>
                <a:lnTo>
                  <a:pt x="31312" y="18823"/>
                </a:lnTo>
                <a:lnTo>
                  <a:pt x="30715" y="16851"/>
                </a:lnTo>
                <a:lnTo>
                  <a:pt x="29998" y="14880"/>
                </a:lnTo>
                <a:lnTo>
                  <a:pt x="29281" y="12908"/>
                </a:lnTo>
                <a:lnTo>
                  <a:pt x="27787" y="9143"/>
                </a:lnTo>
                <a:lnTo>
                  <a:pt x="26353" y="5378"/>
                </a:lnTo>
                <a:lnTo>
                  <a:pt x="25755" y="4243"/>
                </a:lnTo>
                <a:lnTo>
                  <a:pt x="24739" y="2331"/>
                </a:lnTo>
                <a:lnTo>
                  <a:pt x="24142" y="1375"/>
                </a:lnTo>
                <a:lnTo>
                  <a:pt x="23604" y="538"/>
                </a:lnTo>
                <a:lnTo>
                  <a:pt x="23365" y="299"/>
                </a:lnTo>
                <a:lnTo>
                  <a:pt x="23126" y="60"/>
                </a:lnTo>
                <a:lnTo>
                  <a:pt x="23006"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9"/>
          <p:cNvSpPr/>
          <p:nvPr/>
        </p:nvSpPr>
        <p:spPr>
          <a:xfrm rot="5503490">
            <a:off x="6926605" y="4268854"/>
            <a:ext cx="979970" cy="879830"/>
          </a:xfrm>
          <a:custGeom>
            <a:avLst/>
            <a:gdLst/>
            <a:ahLst/>
            <a:cxnLst/>
            <a:rect l="l" t="t" r="r" b="b"/>
            <a:pathLst>
              <a:path w="43861" h="39379" extrusionOk="0">
                <a:moveTo>
                  <a:pt x="39917" y="2092"/>
                </a:moveTo>
                <a:lnTo>
                  <a:pt x="40216" y="2331"/>
                </a:lnTo>
                <a:lnTo>
                  <a:pt x="40514" y="2510"/>
                </a:lnTo>
                <a:lnTo>
                  <a:pt x="40873" y="2689"/>
                </a:lnTo>
                <a:lnTo>
                  <a:pt x="41232" y="2809"/>
                </a:lnTo>
                <a:lnTo>
                  <a:pt x="41949" y="2988"/>
                </a:lnTo>
                <a:lnTo>
                  <a:pt x="42725" y="3048"/>
                </a:lnTo>
                <a:lnTo>
                  <a:pt x="42666" y="3586"/>
                </a:lnTo>
                <a:lnTo>
                  <a:pt x="42486" y="4064"/>
                </a:lnTo>
                <a:lnTo>
                  <a:pt x="42188" y="5080"/>
                </a:lnTo>
                <a:lnTo>
                  <a:pt x="41949" y="4960"/>
                </a:lnTo>
                <a:lnTo>
                  <a:pt x="41769" y="4900"/>
                </a:lnTo>
                <a:lnTo>
                  <a:pt x="41650" y="4960"/>
                </a:lnTo>
                <a:lnTo>
                  <a:pt x="41530" y="5080"/>
                </a:lnTo>
                <a:lnTo>
                  <a:pt x="41411" y="5259"/>
                </a:lnTo>
                <a:lnTo>
                  <a:pt x="41351" y="5498"/>
                </a:lnTo>
                <a:lnTo>
                  <a:pt x="41291" y="6036"/>
                </a:lnTo>
                <a:lnTo>
                  <a:pt x="41232" y="6633"/>
                </a:lnTo>
                <a:lnTo>
                  <a:pt x="41232" y="7231"/>
                </a:lnTo>
                <a:lnTo>
                  <a:pt x="41291" y="7888"/>
                </a:lnTo>
                <a:lnTo>
                  <a:pt x="41351" y="10099"/>
                </a:lnTo>
                <a:lnTo>
                  <a:pt x="41411" y="12370"/>
                </a:lnTo>
                <a:lnTo>
                  <a:pt x="41351" y="14760"/>
                </a:lnTo>
                <a:lnTo>
                  <a:pt x="41291" y="15955"/>
                </a:lnTo>
                <a:lnTo>
                  <a:pt x="41172" y="17150"/>
                </a:lnTo>
                <a:lnTo>
                  <a:pt x="41052" y="18345"/>
                </a:lnTo>
                <a:lnTo>
                  <a:pt x="40873" y="19540"/>
                </a:lnTo>
                <a:lnTo>
                  <a:pt x="40634" y="20735"/>
                </a:lnTo>
                <a:lnTo>
                  <a:pt x="40335" y="21871"/>
                </a:lnTo>
                <a:lnTo>
                  <a:pt x="40036" y="22887"/>
                </a:lnTo>
                <a:lnTo>
                  <a:pt x="39738" y="23843"/>
                </a:lnTo>
                <a:lnTo>
                  <a:pt x="39319" y="24739"/>
                </a:lnTo>
                <a:lnTo>
                  <a:pt x="38901" y="25695"/>
                </a:lnTo>
                <a:lnTo>
                  <a:pt x="38423" y="26591"/>
                </a:lnTo>
                <a:lnTo>
                  <a:pt x="37945" y="27488"/>
                </a:lnTo>
                <a:lnTo>
                  <a:pt x="37407" y="28324"/>
                </a:lnTo>
                <a:lnTo>
                  <a:pt x="36810" y="29161"/>
                </a:lnTo>
                <a:lnTo>
                  <a:pt x="36152" y="29938"/>
                </a:lnTo>
                <a:lnTo>
                  <a:pt x="35495" y="30715"/>
                </a:lnTo>
                <a:lnTo>
                  <a:pt x="34838" y="31432"/>
                </a:lnTo>
                <a:lnTo>
                  <a:pt x="34061" y="32149"/>
                </a:lnTo>
                <a:lnTo>
                  <a:pt x="33344" y="32806"/>
                </a:lnTo>
                <a:lnTo>
                  <a:pt x="32507" y="33403"/>
                </a:lnTo>
                <a:lnTo>
                  <a:pt x="31671" y="34001"/>
                </a:lnTo>
                <a:lnTo>
                  <a:pt x="30834" y="34599"/>
                </a:lnTo>
                <a:lnTo>
                  <a:pt x="29878" y="35136"/>
                </a:lnTo>
                <a:lnTo>
                  <a:pt x="28862" y="35674"/>
                </a:lnTo>
                <a:lnTo>
                  <a:pt x="27846" y="36152"/>
                </a:lnTo>
                <a:lnTo>
                  <a:pt x="26830" y="36571"/>
                </a:lnTo>
                <a:lnTo>
                  <a:pt x="25815" y="36929"/>
                </a:lnTo>
                <a:lnTo>
                  <a:pt x="24739" y="37228"/>
                </a:lnTo>
                <a:lnTo>
                  <a:pt x="23663" y="37527"/>
                </a:lnTo>
                <a:lnTo>
                  <a:pt x="22528" y="37706"/>
                </a:lnTo>
                <a:lnTo>
                  <a:pt x="21453" y="37885"/>
                </a:lnTo>
                <a:lnTo>
                  <a:pt x="20317" y="38005"/>
                </a:lnTo>
                <a:lnTo>
                  <a:pt x="19242" y="38064"/>
                </a:lnTo>
                <a:lnTo>
                  <a:pt x="18106" y="38064"/>
                </a:lnTo>
                <a:lnTo>
                  <a:pt x="17031" y="38005"/>
                </a:lnTo>
                <a:lnTo>
                  <a:pt x="15895" y="37945"/>
                </a:lnTo>
                <a:lnTo>
                  <a:pt x="14760" y="37766"/>
                </a:lnTo>
                <a:lnTo>
                  <a:pt x="13684" y="37586"/>
                </a:lnTo>
                <a:lnTo>
                  <a:pt x="12668" y="37347"/>
                </a:lnTo>
                <a:lnTo>
                  <a:pt x="11712" y="37108"/>
                </a:lnTo>
                <a:lnTo>
                  <a:pt x="9740" y="36511"/>
                </a:lnTo>
                <a:lnTo>
                  <a:pt x="7828" y="35794"/>
                </a:lnTo>
                <a:lnTo>
                  <a:pt x="5976" y="34957"/>
                </a:lnTo>
                <a:lnTo>
                  <a:pt x="4542" y="34240"/>
                </a:lnTo>
                <a:lnTo>
                  <a:pt x="3884" y="33822"/>
                </a:lnTo>
                <a:lnTo>
                  <a:pt x="3167" y="33344"/>
                </a:lnTo>
                <a:lnTo>
                  <a:pt x="2570" y="32866"/>
                </a:lnTo>
                <a:lnTo>
                  <a:pt x="2032" y="32268"/>
                </a:lnTo>
                <a:lnTo>
                  <a:pt x="1793" y="31969"/>
                </a:lnTo>
                <a:lnTo>
                  <a:pt x="1614" y="31611"/>
                </a:lnTo>
                <a:lnTo>
                  <a:pt x="1434" y="31252"/>
                </a:lnTo>
                <a:lnTo>
                  <a:pt x="1315" y="30894"/>
                </a:lnTo>
                <a:lnTo>
                  <a:pt x="1554" y="31013"/>
                </a:lnTo>
                <a:lnTo>
                  <a:pt x="1733" y="31073"/>
                </a:lnTo>
                <a:lnTo>
                  <a:pt x="1913" y="31013"/>
                </a:lnTo>
                <a:lnTo>
                  <a:pt x="2032" y="30894"/>
                </a:lnTo>
                <a:lnTo>
                  <a:pt x="2271" y="30535"/>
                </a:lnTo>
                <a:lnTo>
                  <a:pt x="2450" y="30177"/>
                </a:lnTo>
                <a:lnTo>
                  <a:pt x="2869" y="30655"/>
                </a:lnTo>
                <a:lnTo>
                  <a:pt x="3406" y="31133"/>
                </a:lnTo>
                <a:lnTo>
                  <a:pt x="3944" y="31551"/>
                </a:lnTo>
                <a:lnTo>
                  <a:pt x="4542" y="31910"/>
                </a:lnTo>
                <a:lnTo>
                  <a:pt x="5199" y="32268"/>
                </a:lnTo>
                <a:lnTo>
                  <a:pt x="5856" y="32567"/>
                </a:lnTo>
                <a:lnTo>
                  <a:pt x="7231" y="33105"/>
                </a:lnTo>
                <a:lnTo>
                  <a:pt x="8665" y="33583"/>
                </a:lnTo>
                <a:lnTo>
                  <a:pt x="10099" y="33882"/>
                </a:lnTo>
                <a:lnTo>
                  <a:pt x="11533" y="34180"/>
                </a:lnTo>
                <a:lnTo>
                  <a:pt x="12788" y="34360"/>
                </a:lnTo>
                <a:lnTo>
                  <a:pt x="14342" y="34539"/>
                </a:lnTo>
                <a:lnTo>
                  <a:pt x="15836" y="34599"/>
                </a:lnTo>
                <a:lnTo>
                  <a:pt x="17389" y="34599"/>
                </a:lnTo>
                <a:lnTo>
                  <a:pt x="18943" y="34479"/>
                </a:lnTo>
                <a:lnTo>
                  <a:pt x="20437" y="34240"/>
                </a:lnTo>
                <a:lnTo>
                  <a:pt x="21931" y="33941"/>
                </a:lnTo>
                <a:lnTo>
                  <a:pt x="23424" y="33523"/>
                </a:lnTo>
                <a:lnTo>
                  <a:pt x="24859" y="33045"/>
                </a:lnTo>
                <a:lnTo>
                  <a:pt x="26054" y="32567"/>
                </a:lnTo>
                <a:lnTo>
                  <a:pt x="27249" y="32029"/>
                </a:lnTo>
                <a:lnTo>
                  <a:pt x="28324" y="31432"/>
                </a:lnTo>
                <a:lnTo>
                  <a:pt x="29400" y="30774"/>
                </a:lnTo>
                <a:lnTo>
                  <a:pt x="30476" y="30057"/>
                </a:lnTo>
                <a:lnTo>
                  <a:pt x="31491" y="29280"/>
                </a:lnTo>
                <a:lnTo>
                  <a:pt x="32447" y="28444"/>
                </a:lnTo>
                <a:lnTo>
                  <a:pt x="33344" y="27547"/>
                </a:lnTo>
                <a:lnTo>
                  <a:pt x="34240" y="26651"/>
                </a:lnTo>
                <a:lnTo>
                  <a:pt x="35077" y="25695"/>
                </a:lnTo>
                <a:lnTo>
                  <a:pt x="35854" y="24679"/>
                </a:lnTo>
                <a:lnTo>
                  <a:pt x="36571" y="23663"/>
                </a:lnTo>
                <a:lnTo>
                  <a:pt x="37288" y="22588"/>
                </a:lnTo>
                <a:lnTo>
                  <a:pt x="37885" y="21452"/>
                </a:lnTo>
                <a:lnTo>
                  <a:pt x="38483" y="20317"/>
                </a:lnTo>
                <a:lnTo>
                  <a:pt x="38961" y="19122"/>
                </a:lnTo>
                <a:lnTo>
                  <a:pt x="39558" y="17628"/>
                </a:lnTo>
                <a:lnTo>
                  <a:pt x="39977" y="16074"/>
                </a:lnTo>
                <a:lnTo>
                  <a:pt x="40275" y="14581"/>
                </a:lnTo>
                <a:lnTo>
                  <a:pt x="40514" y="13027"/>
                </a:lnTo>
                <a:lnTo>
                  <a:pt x="40634" y="11473"/>
                </a:lnTo>
                <a:lnTo>
                  <a:pt x="40753" y="9920"/>
                </a:lnTo>
                <a:lnTo>
                  <a:pt x="40933" y="6753"/>
                </a:lnTo>
                <a:lnTo>
                  <a:pt x="41172" y="5438"/>
                </a:lnTo>
                <a:lnTo>
                  <a:pt x="41232" y="5080"/>
                </a:lnTo>
                <a:lnTo>
                  <a:pt x="41232" y="4721"/>
                </a:lnTo>
                <a:lnTo>
                  <a:pt x="41172" y="4422"/>
                </a:lnTo>
                <a:lnTo>
                  <a:pt x="41052" y="4243"/>
                </a:lnTo>
                <a:lnTo>
                  <a:pt x="40933" y="4183"/>
                </a:lnTo>
                <a:lnTo>
                  <a:pt x="40753" y="4183"/>
                </a:lnTo>
                <a:lnTo>
                  <a:pt x="40694" y="4303"/>
                </a:lnTo>
                <a:lnTo>
                  <a:pt x="40574" y="4542"/>
                </a:lnTo>
                <a:lnTo>
                  <a:pt x="40455" y="4840"/>
                </a:lnTo>
                <a:lnTo>
                  <a:pt x="40335" y="5558"/>
                </a:lnTo>
                <a:lnTo>
                  <a:pt x="40335" y="5916"/>
                </a:lnTo>
                <a:lnTo>
                  <a:pt x="40275" y="6753"/>
                </a:lnTo>
                <a:lnTo>
                  <a:pt x="40216" y="7589"/>
                </a:lnTo>
                <a:lnTo>
                  <a:pt x="40216" y="9203"/>
                </a:lnTo>
                <a:lnTo>
                  <a:pt x="40216" y="10876"/>
                </a:lnTo>
                <a:lnTo>
                  <a:pt x="40156" y="11653"/>
                </a:lnTo>
                <a:lnTo>
                  <a:pt x="40096" y="12489"/>
                </a:lnTo>
                <a:lnTo>
                  <a:pt x="39857" y="13923"/>
                </a:lnTo>
                <a:lnTo>
                  <a:pt x="39558" y="15357"/>
                </a:lnTo>
                <a:lnTo>
                  <a:pt x="39200" y="16732"/>
                </a:lnTo>
                <a:lnTo>
                  <a:pt x="38722" y="18106"/>
                </a:lnTo>
                <a:lnTo>
                  <a:pt x="38124" y="19421"/>
                </a:lnTo>
                <a:lnTo>
                  <a:pt x="37467" y="20735"/>
                </a:lnTo>
                <a:lnTo>
                  <a:pt x="36750" y="21990"/>
                </a:lnTo>
                <a:lnTo>
                  <a:pt x="35973" y="23245"/>
                </a:lnTo>
                <a:lnTo>
                  <a:pt x="35077" y="24440"/>
                </a:lnTo>
                <a:lnTo>
                  <a:pt x="34180" y="25516"/>
                </a:lnTo>
                <a:lnTo>
                  <a:pt x="33165" y="26591"/>
                </a:lnTo>
                <a:lnTo>
                  <a:pt x="32149" y="27607"/>
                </a:lnTo>
                <a:lnTo>
                  <a:pt x="31013" y="28563"/>
                </a:lnTo>
                <a:lnTo>
                  <a:pt x="29878" y="29400"/>
                </a:lnTo>
                <a:lnTo>
                  <a:pt x="28623" y="30177"/>
                </a:lnTo>
                <a:lnTo>
                  <a:pt x="27368" y="30894"/>
                </a:lnTo>
                <a:lnTo>
                  <a:pt x="25874" y="31611"/>
                </a:lnTo>
                <a:lnTo>
                  <a:pt x="24321" y="32268"/>
                </a:lnTo>
                <a:lnTo>
                  <a:pt x="22707" y="32746"/>
                </a:lnTo>
                <a:lnTo>
                  <a:pt x="21094" y="33105"/>
                </a:lnTo>
                <a:lnTo>
                  <a:pt x="19421" y="33403"/>
                </a:lnTo>
                <a:lnTo>
                  <a:pt x="17748" y="33583"/>
                </a:lnTo>
                <a:lnTo>
                  <a:pt x="16075" y="33643"/>
                </a:lnTo>
                <a:lnTo>
                  <a:pt x="14401" y="33583"/>
                </a:lnTo>
                <a:lnTo>
                  <a:pt x="12668" y="33403"/>
                </a:lnTo>
                <a:lnTo>
                  <a:pt x="10995" y="33105"/>
                </a:lnTo>
                <a:lnTo>
                  <a:pt x="9382" y="32686"/>
                </a:lnTo>
                <a:lnTo>
                  <a:pt x="8545" y="32447"/>
                </a:lnTo>
                <a:lnTo>
                  <a:pt x="7769" y="32149"/>
                </a:lnTo>
                <a:lnTo>
                  <a:pt x="6992" y="31850"/>
                </a:lnTo>
                <a:lnTo>
                  <a:pt x="6215" y="31491"/>
                </a:lnTo>
                <a:lnTo>
                  <a:pt x="4721" y="30774"/>
                </a:lnTo>
                <a:lnTo>
                  <a:pt x="4362" y="30595"/>
                </a:lnTo>
                <a:lnTo>
                  <a:pt x="4004" y="30475"/>
                </a:lnTo>
                <a:lnTo>
                  <a:pt x="3287" y="30296"/>
                </a:lnTo>
                <a:lnTo>
                  <a:pt x="2988" y="30117"/>
                </a:lnTo>
                <a:lnTo>
                  <a:pt x="2809" y="29938"/>
                </a:lnTo>
                <a:lnTo>
                  <a:pt x="2749" y="29818"/>
                </a:lnTo>
                <a:lnTo>
                  <a:pt x="2689" y="29699"/>
                </a:lnTo>
                <a:lnTo>
                  <a:pt x="2689" y="29519"/>
                </a:lnTo>
                <a:lnTo>
                  <a:pt x="2749" y="29400"/>
                </a:lnTo>
                <a:lnTo>
                  <a:pt x="3347" y="29758"/>
                </a:lnTo>
                <a:lnTo>
                  <a:pt x="4004" y="29997"/>
                </a:lnTo>
                <a:lnTo>
                  <a:pt x="4721" y="30177"/>
                </a:lnTo>
                <a:lnTo>
                  <a:pt x="5498" y="30296"/>
                </a:lnTo>
                <a:lnTo>
                  <a:pt x="7051" y="30475"/>
                </a:lnTo>
                <a:lnTo>
                  <a:pt x="8426" y="30535"/>
                </a:lnTo>
                <a:lnTo>
                  <a:pt x="10219" y="30595"/>
                </a:lnTo>
                <a:lnTo>
                  <a:pt x="11951" y="30595"/>
                </a:lnTo>
                <a:lnTo>
                  <a:pt x="13684" y="30416"/>
                </a:lnTo>
                <a:lnTo>
                  <a:pt x="15417" y="30236"/>
                </a:lnTo>
                <a:lnTo>
                  <a:pt x="17090" y="29997"/>
                </a:lnTo>
                <a:lnTo>
                  <a:pt x="18704" y="29639"/>
                </a:lnTo>
                <a:lnTo>
                  <a:pt x="20317" y="29221"/>
                </a:lnTo>
                <a:lnTo>
                  <a:pt x="21931" y="28683"/>
                </a:lnTo>
                <a:lnTo>
                  <a:pt x="23484" y="28085"/>
                </a:lnTo>
                <a:lnTo>
                  <a:pt x="24978" y="27368"/>
                </a:lnTo>
                <a:lnTo>
                  <a:pt x="26472" y="26532"/>
                </a:lnTo>
                <a:lnTo>
                  <a:pt x="27846" y="25576"/>
                </a:lnTo>
                <a:lnTo>
                  <a:pt x="29041" y="24619"/>
                </a:lnTo>
                <a:lnTo>
                  <a:pt x="30177" y="23544"/>
                </a:lnTo>
                <a:lnTo>
                  <a:pt x="31193" y="22468"/>
                </a:lnTo>
                <a:lnTo>
                  <a:pt x="32089" y="21273"/>
                </a:lnTo>
                <a:lnTo>
                  <a:pt x="32985" y="20018"/>
                </a:lnTo>
                <a:lnTo>
                  <a:pt x="33762" y="18704"/>
                </a:lnTo>
                <a:lnTo>
                  <a:pt x="34539" y="17389"/>
                </a:lnTo>
                <a:lnTo>
                  <a:pt x="35256" y="16015"/>
                </a:lnTo>
                <a:lnTo>
                  <a:pt x="36810" y="12728"/>
                </a:lnTo>
                <a:lnTo>
                  <a:pt x="38304" y="9442"/>
                </a:lnTo>
                <a:lnTo>
                  <a:pt x="39797" y="5916"/>
                </a:lnTo>
                <a:lnTo>
                  <a:pt x="39977" y="5438"/>
                </a:lnTo>
                <a:lnTo>
                  <a:pt x="40275" y="4661"/>
                </a:lnTo>
                <a:lnTo>
                  <a:pt x="40335" y="4243"/>
                </a:lnTo>
                <a:lnTo>
                  <a:pt x="40335" y="4004"/>
                </a:lnTo>
                <a:lnTo>
                  <a:pt x="40275" y="3884"/>
                </a:lnTo>
                <a:lnTo>
                  <a:pt x="40156" y="3825"/>
                </a:lnTo>
                <a:lnTo>
                  <a:pt x="40036" y="3825"/>
                </a:lnTo>
                <a:lnTo>
                  <a:pt x="39797" y="3884"/>
                </a:lnTo>
                <a:lnTo>
                  <a:pt x="39917" y="2988"/>
                </a:lnTo>
                <a:lnTo>
                  <a:pt x="39917" y="2092"/>
                </a:lnTo>
                <a:close/>
                <a:moveTo>
                  <a:pt x="40753" y="0"/>
                </a:moveTo>
                <a:lnTo>
                  <a:pt x="40455" y="60"/>
                </a:lnTo>
                <a:lnTo>
                  <a:pt x="40156" y="120"/>
                </a:lnTo>
                <a:lnTo>
                  <a:pt x="39917" y="180"/>
                </a:lnTo>
                <a:lnTo>
                  <a:pt x="39618" y="299"/>
                </a:lnTo>
                <a:lnTo>
                  <a:pt x="39260" y="598"/>
                </a:lnTo>
                <a:lnTo>
                  <a:pt x="39200" y="658"/>
                </a:lnTo>
                <a:lnTo>
                  <a:pt x="39140" y="658"/>
                </a:lnTo>
                <a:lnTo>
                  <a:pt x="39200" y="777"/>
                </a:lnTo>
                <a:lnTo>
                  <a:pt x="39260" y="897"/>
                </a:lnTo>
                <a:lnTo>
                  <a:pt x="39200" y="1076"/>
                </a:lnTo>
                <a:lnTo>
                  <a:pt x="39021" y="2152"/>
                </a:lnTo>
                <a:lnTo>
                  <a:pt x="38841" y="3287"/>
                </a:lnTo>
                <a:lnTo>
                  <a:pt x="38722" y="4482"/>
                </a:lnTo>
                <a:lnTo>
                  <a:pt x="38602" y="5617"/>
                </a:lnTo>
                <a:lnTo>
                  <a:pt x="38423" y="6394"/>
                </a:lnTo>
                <a:lnTo>
                  <a:pt x="38244" y="7171"/>
                </a:lnTo>
                <a:lnTo>
                  <a:pt x="37766" y="8725"/>
                </a:lnTo>
                <a:lnTo>
                  <a:pt x="37168" y="10338"/>
                </a:lnTo>
                <a:lnTo>
                  <a:pt x="36511" y="11892"/>
                </a:lnTo>
                <a:lnTo>
                  <a:pt x="35734" y="13445"/>
                </a:lnTo>
                <a:lnTo>
                  <a:pt x="34957" y="14939"/>
                </a:lnTo>
                <a:lnTo>
                  <a:pt x="33344" y="17807"/>
                </a:lnTo>
                <a:lnTo>
                  <a:pt x="32866" y="18644"/>
                </a:lnTo>
                <a:lnTo>
                  <a:pt x="32328" y="19421"/>
                </a:lnTo>
                <a:lnTo>
                  <a:pt x="31730" y="20198"/>
                </a:lnTo>
                <a:lnTo>
                  <a:pt x="31193" y="20915"/>
                </a:lnTo>
                <a:lnTo>
                  <a:pt x="30595" y="21632"/>
                </a:lnTo>
                <a:lnTo>
                  <a:pt x="29938" y="22289"/>
                </a:lnTo>
                <a:lnTo>
                  <a:pt x="29280" y="22887"/>
                </a:lnTo>
                <a:lnTo>
                  <a:pt x="28623" y="23484"/>
                </a:lnTo>
                <a:lnTo>
                  <a:pt x="27966" y="24022"/>
                </a:lnTo>
                <a:lnTo>
                  <a:pt x="27249" y="24560"/>
                </a:lnTo>
                <a:lnTo>
                  <a:pt x="25815" y="25516"/>
                </a:lnTo>
                <a:lnTo>
                  <a:pt x="24261" y="26352"/>
                </a:lnTo>
                <a:lnTo>
                  <a:pt x="22707" y="27129"/>
                </a:lnTo>
                <a:lnTo>
                  <a:pt x="21094" y="27727"/>
                </a:lnTo>
                <a:lnTo>
                  <a:pt x="19421" y="28265"/>
                </a:lnTo>
                <a:lnTo>
                  <a:pt x="17688" y="28683"/>
                </a:lnTo>
                <a:lnTo>
                  <a:pt x="15895" y="28982"/>
                </a:lnTo>
                <a:lnTo>
                  <a:pt x="14103" y="29221"/>
                </a:lnTo>
                <a:lnTo>
                  <a:pt x="12250" y="29340"/>
                </a:lnTo>
                <a:lnTo>
                  <a:pt x="10398" y="29400"/>
                </a:lnTo>
                <a:lnTo>
                  <a:pt x="5617" y="29400"/>
                </a:lnTo>
                <a:lnTo>
                  <a:pt x="5199" y="29340"/>
                </a:lnTo>
                <a:lnTo>
                  <a:pt x="4721" y="29280"/>
                </a:lnTo>
                <a:lnTo>
                  <a:pt x="4243" y="29161"/>
                </a:lnTo>
                <a:lnTo>
                  <a:pt x="4004" y="29161"/>
                </a:lnTo>
                <a:lnTo>
                  <a:pt x="3884" y="29041"/>
                </a:lnTo>
                <a:lnTo>
                  <a:pt x="3586" y="28802"/>
                </a:lnTo>
                <a:lnTo>
                  <a:pt x="3347" y="28504"/>
                </a:lnTo>
                <a:lnTo>
                  <a:pt x="3167" y="28265"/>
                </a:lnTo>
                <a:lnTo>
                  <a:pt x="2928" y="28026"/>
                </a:lnTo>
                <a:lnTo>
                  <a:pt x="2630" y="27846"/>
                </a:lnTo>
                <a:lnTo>
                  <a:pt x="2211" y="27727"/>
                </a:lnTo>
                <a:lnTo>
                  <a:pt x="1494" y="27607"/>
                </a:lnTo>
                <a:lnTo>
                  <a:pt x="777" y="27547"/>
                </a:lnTo>
                <a:lnTo>
                  <a:pt x="478" y="27547"/>
                </a:lnTo>
                <a:lnTo>
                  <a:pt x="359" y="27607"/>
                </a:lnTo>
                <a:lnTo>
                  <a:pt x="120" y="27846"/>
                </a:lnTo>
                <a:lnTo>
                  <a:pt x="0" y="28145"/>
                </a:lnTo>
                <a:lnTo>
                  <a:pt x="0" y="28504"/>
                </a:lnTo>
                <a:lnTo>
                  <a:pt x="60" y="28862"/>
                </a:lnTo>
                <a:lnTo>
                  <a:pt x="239" y="29639"/>
                </a:lnTo>
                <a:lnTo>
                  <a:pt x="419" y="30236"/>
                </a:lnTo>
                <a:lnTo>
                  <a:pt x="1016" y="31671"/>
                </a:lnTo>
                <a:lnTo>
                  <a:pt x="1315" y="32328"/>
                </a:lnTo>
                <a:lnTo>
                  <a:pt x="1614" y="32866"/>
                </a:lnTo>
                <a:lnTo>
                  <a:pt x="2032" y="33403"/>
                </a:lnTo>
                <a:lnTo>
                  <a:pt x="2510" y="33941"/>
                </a:lnTo>
                <a:lnTo>
                  <a:pt x="3108" y="34479"/>
                </a:lnTo>
                <a:lnTo>
                  <a:pt x="3765" y="34957"/>
                </a:lnTo>
                <a:lnTo>
                  <a:pt x="4602" y="35495"/>
                </a:lnTo>
                <a:lnTo>
                  <a:pt x="5498" y="36033"/>
                </a:lnTo>
                <a:lnTo>
                  <a:pt x="6334" y="36511"/>
                </a:lnTo>
                <a:lnTo>
                  <a:pt x="7231" y="36929"/>
                </a:lnTo>
                <a:lnTo>
                  <a:pt x="8187" y="37347"/>
                </a:lnTo>
                <a:lnTo>
                  <a:pt x="9083" y="37706"/>
                </a:lnTo>
                <a:lnTo>
                  <a:pt x="10039" y="38064"/>
                </a:lnTo>
                <a:lnTo>
                  <a:pt x="10995" y="38363"/>
                </a:lnTo>
                <a:lnTo>
                  <a:pt x="12728" y="38781"/>
                </a:lnTo>
                <a:lnTo>
                  <a:pt x="14401" y="39080"/>
                </a:lnTo>
                <a:lnTo>
                  <a:pt x="16134" y="39319"/>
                </a:lnTo>
                <a:lnTo>
                  <a:pt x="17867" y="39379"/>
                </a:lnTo>
                <a:lnTo>
                  <a:pt x="19600" y="39379"/>
                </a:lnTo>
                <a:lnTo>
                  <a:pt x="21273" y="39200"/>
                </a:lnTo>
                <a:lnTo>
                  <a:pt x="23006" y="38961"/>
                </a:lnTo>
                <a:lnTo>
                  <a:pt x="24620" y="38542"/>
                </a:lnTo>
                <a:lnTo>
                  <a:pt x="26293" y="38064"/>
                </a:lnTo>
                <a:lnTo>
                  <a:pt x="27846" y="37467"/>
                </a:lnTo>
                <a:lnTo>
                  <a:pt x="29400" y="36750"/>
                </a:lnTo>
                <a:lnTo>
                  <a:pt x="30894" y="35913"/>
                </a:lnTo>
                <a:lnTo>
                  <a:pt x="32388" y="35017"/>
                </a:lnTo>
                <a:lnTo>
                  <a:pt x="33762" y="33941"/>
                </a:lnTo>
                <a:lnTo>
                  <a:pt x="35077" y="32806"/>
                </a:lnTo>
                <a:lnTo>
                  <a:pt x="36272" y="31551"/>
                </a:lnTo>
                <a:lnTo>
                  <a:pt x="36929" y="30774"/>
                </a:lnTo>
                <a:lnTo>
                  <a:pt x="37527" y="30057"/>
                </a:lnTo>
                <a:lnTo>
                  <a:pt x="38064" y="29280"/>
                </a:lnTo>
                <a:lnTo>
                  <a:pt x="38602" y="28444"/>
                </a:lnTo>
                <a:lnTo>
                  <a:pt x="39080" y="27667"/>
                </a:lnTo>
                <a:lnTo>
                  <a:pt x="39558" y="26830"/>
                </a:lnTo>
                <a:lnTo>
                  <a:pt x="39977" y="25934"/>
                </a:lnTo>
                <a:lnTo>
                  <a:pt x="40335" y="25098"/>
                </a:lnTo>
                <a:lnTo>
                  <a:pt x="41052" y="23305"/>
                </a:lnTo>
                <a:lnTo>
                  <a:pt x="41590" y="21512"/>
                </a:lnTo>
                <a:lnTo>
                  <a:pt x="42008" y="19600"/>
                </a:lnTo>
                <a:lnTo>
                  <a:pt x="42307" y="17688"/>
                </a:lnTo>
                <a:lnTo>
                  <a:pt x="42546" y="15477"/>
                </a:lnTo>
                <a:lnTo>
                  <a:pt x="42606" y="13266"/>
                </a:lnTo>
                <a:lnTo>
                  <a:pt x="42666" y="11055"/>
                </a:lnTo>
                <a:lnTo>
                  <a:pt x="42606" y="8784"/>
                </a:lnTo>
                <a:lnTo>
                  <a:pt x="42486" y="7709"/>
                </a:lnTo>
                <a:lnTo>
                  <a:pt x="42427" y="7111"/>
                </a:lnTo>
                <a:lnTo>
                  <a:pt x="42486" y="6573"/>
                </a:lnTo>
                <a:lnTo>
                  <a:pt x="43024" y="5558"/>
                </a:lnTo>
                <a:lnTo>
                  <a:pt x="43323" y="4781"/>
                </a:lnTo>
                <a:lnTo>
                  <a:pt x="43681" y="3645"/>
                </a:lnTo>
                <a:lnTo>
                  <a:pt x="43801" y="3108"/>
                </a:lnTo>
                <a:lnTo>
                  <a:pt x="43861" y="2570"/>
                </a:lnTo>
                <a:lnTo>
                  <a:pt x="43801" y="2211"/>
                </a:lnTo>
                <a:lnTo>
                  <a:pt x="43741" y="2032"/>
                </a:lnTo>
                <a:lnTo>
                  <a:pt x="43622" y="1912"/>
                </a:lnTo>
                <a:lnTo>
                  <a:pt x="43502" y="1673"/>
                </a:lnTo>
                <a:lnTo>
                  <a:pt x="43383" y="1434"/>
                </a:lnTo>
                <a:lnTo>
                  <a:pt x="43024" y="956"/>
                </a:lnTo>
                <a:lnTo>
                  <a:pt x="42546" y="598"/>
                </a:lnTo>
                <a:lnTo>
                  <a:pt x="41949" y="299"/>
                </a:lnTo>
                <a:lnTo>
                  <a:pt x="41351" y="120"/>
                </a:lnTo>
                <a:lnTo>
                  <a:pt x="40753" y="0"/>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9"/>
          <p:cNvSpPr/>
          <p:nvPr/>
        </p:nvSpPr>
        <p:spPr>
          <a:xfrm>
            <a:off x="7317562" y="2528710"/>
            <a:ext cx="220297" cy="237680"/>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9"/>
          <p:cNvSpPr/>
          <p:nvPr/>
        </p:nvSpPr>
        <p:spPr>
          <a:xfrm rot="-830047">
            <a:off x="6946689" y="2203902"/>
            <a:ext cx="287064" cy="735692"/>
          </a:xfrm>
          <a:custGeom>
            <a:avLst/>
            <a:gdLst/>
            <a:ahLst/>
            <a:cxnLst/>
            <a:rect l="l" t="t" r="r" b="b"/>
            <a:pathLst>
              <a:path w="12848" h="32927" extrusionOk="0">
                <a:moveTo>
                  <a:pt x="3825" y="1017"/>
                </a:moveTo>
                <a:lnTo>
                  <a:pt x="3944" y="1256"/>
                </a:lnTo>
                <a:lnTo>
                  <a:pt x="4004" y="1495"/>
                </a:lnTo>
                <a:lnTo>
                  <a:pt x="4004" y="2152"/>
                </a:lnTo>
                <a:lnTo>
                  <a:pt x="4004" y="2750"/>
                </a:lnTo>
                <a:lnTo>
                  <a:pt x="4004" y="3347"/>
                </a:lnTo>
                <a:lnTo>
                  <a:pt x="4183" y="4961"/>
                </a:lnTo>
                <a:lnTo>
                  <a:pt x="4362" y="6574"/>
                </a:lnTo>
                <a:lnTo>
                  <a:pt x="4840" y="9681"/>
                </a:lnTo>
                <a:lnTo>
                  <a:pt x="5319" y="12729"/>
                </a:lnTo>
                <a:lnTo>
                  <a:pt x="4123" y="11653"/>
                </a:lnTo>
                <a:lnTo>
                  <a:pt x="2869" y="10578"/>
                </a:lnTo>
                <a:lnTo>
                  <a:pt x="2151" y="10100"/>
                </a:lnTo>
                <a:lnTo>
                  <a:pt x="1733" y="9801"/>
                </a:lnTo>
                <a:lnTo>
                  <a:pt x="1554" y="9622"/>
                </a:lnTo>
                <a:lnTo>
                  <a:pt x="1494" y="9502"/>
                </a:lnTo>
                <a:lnTo>
                  <a:pt x="1434" y="9323"/>
                </a:lnTo>
                <a:lnTo>
                  <a:pt x="1494" y="9084"/>
                </a:lnTo>
                <a:lnTo>
                  <a:pt x="1614" y="8606"/>
                </a:lnTo>
                <a:lnTo>
                  <a:pt x="1853" y="7709"/>
                </a:lnTo>
                <a:lnTo>
                  <a:pt x="2271" y="5976"/>
                </a:lnTo>
                <a:lnTo>
                  <a:pt x="2749" y="4303"/>
                </a:lnTo>
                <a:lnTo>
                  <a:pt x="3825" y="1017"/>
                </a:lnTo>
                <a:close/>
                <a:moveTo>
                  <a:pt x="4542" y="1973"/>
                </a:moveTo>
                <a:lnTo>
                  <a:pt x="5079" y="2690"/>
                </a:lnTo>
                <a:lnTo>
                  <a:pt x="5617" y="3467"/>
                </a:lnTo>
                <a:lnTo>
                  <a:pt x="6693" y="5020"/>
                </a:lnTo>
                <a:lnTo>
                  <a:pt x="7589" y="6574"/>
                </a:lnTo>
                <a:lnTo>
                  <a:pt x="8486" y="8247"/>
                </a:lnTo>
                <a:lnTo>
                  <a:pt x="9203" y="9920"/>
                </a:lnTo>
                <a:lnTo>
                  <a:pt x="9621" y="10757"/>
                </a:lnTo>
                <a:lnTo>
                  <a:pt x="9800" y="11175"/>
                </a:lnTo>
                <a:lnTo>
                  <a:pt x="9860" y="11534"/>
                </a:lnTo>
                <a:lnTo>
                  <a:pt x="9800" y="11952"/>
                </a:lnTo>
                <a:lnTo>
                  <a:pt x="9621" y="12251"/>
                </a:lnTo>
                <a:lnTo>
                  <a:pt x="9083" y="12968"/>
                </a:lnTo>
                <a:lnTo>
                  <a:pt x="7888" y="14581"/>
                </a:lnTo>
                <a:lnTo>
                  <a:pt x="6633" y="16254"/>
                </a:lnTo>
                <a:lnTo>
                  <a:pt x="6334" y="14521"/>
                </a:lnTo>
                <a:lnTo>
                  <a:pt x="6095" y="12789"/>
                </a:lnTo>
                <a:lnTo>
                  <a:pt x="5617" y="9203"/>
                </a:lnTo>
                <a:lnTo>
                  <a:pt x="5139" y="5558"/>
                </a:lnTo>
                <a:lnTo>
                  <a:pt x="4840" y="3766"/>
                </a:lnTo>
                <a:lnTo>
                  <a:pt x="4542" y="1973"/>
                </a:lnTo>
                <a:close/>
                <a:moveTo>
                  <a:pt x="1375" y="9980"/>
                </a:moveTo>
                <a:lnTo>
                  <a:pt x="2630" y="11354"/>
                </a:lnTo>
                <a:lnTo>
                  <a:pt x="3944" y="12609"/>
                </a:lnTo>
                <a:lnTo>
                  <a:pt x="4601" y="13267"/>
                </a:lnTo>
                <a:lnTo>
                  <a:pt x="5139" y="13864"/>
                </a:lnTo>
                <a:lnTo>
                  <a:pt x="5319" y="14163"/>
                </a:lnTo>
                <a:lnTo>
                  <a:pt x="5498" y="14521"/>
                </a:lnTo>
                <a:lnTo>
                  <a:pt x="5677" y="14940"/>
                </a:lnTo>
                <a:lnTo>
                  <a:pt x="5737" y="15418"/>
                </a:lnTo>
                <a:lnTo>
                  <a:pt x="6394" y="18884"/>
                </a:lnTo>
                <a:lnTo>
                  <a:pt x="7111" y="22290"/>
                </a:lnTo>
                <a:lnTo>
                  <a:pt x="3406" y="20198"/>
                </a:lnTo>
                <a:lnTo>
                  <a:pt x="2570" y="19780"/>
                </a:lnTo>
                <a:lnTo>
                  <a:pt x="2151" y="19541"/>
                </a:lnTo>
                <a:lnTo>
                  <a:pt x="1793" y="19302"/>
                </a:lnTo>
                <a:lnTo>
                  <a:pt x="1375" y="19003"/>
                </a:lnTo>
                <a:lnTo>
                  <a:pt x="1195" y="18824"/>
                </a:lnTo>
                <a:lnTo>
                  <a:pt x="1136" y="18704"/>
                </a:lnTo>
                <a:lnTo>
                  <a:pt x="1016" y="18346"/>
                </a:lnTo>
                <a:lnTo>
                  <a:pt x="956" y="17689"/>
                </a:lnTo>
                <a:lnTo>
                  <a:pt x="897" y="16732"/>
                </a:lnTo>
                <a:lnTo>
                  <a:pt x="837" y="15776"/>
                </a:lnTo>
                <a:lnTo>
                  <a:pt x="897" y="13864"/>
                </a:lnTo>
                <a:lnTo>
                  <a:pt x="1076" y="11892"/>
                </a:lnTo>
                <a:lnTo>
                  <a:pt x="1375" y="9980"/>
                </a:lnTo>
                <a:close/>
                <a:moveTo>
                  <a:pt x="10218" y="12669"/>
                </a:moveTo>
                <a:lnTo>
                  <a:pt x="10577" y="13864"/>
                </a:lnTo>
                <a:lnTo>
                  <a:pt x="10936" y="15059"/>
                </a:lnTo>
                <a:lnTo>
                  <a:pt x="11294" y="16613"/>
                </a:lnTo>
                <a:lnTo>
                  <a:pt x="11593" y="18286"/>
                </a:lnTo>
                <a:lnTo>
                  <a:pt x="11712" y="19123"/>
                </a:lnTo>
                <a:lnTo>
                  <a:pt x="11832" y="19959"/>
                </a:lnTo>
                <a:lnTo>
                  <a:pt x="11832" y="20796"/>
                </a:lnTo>
                <a:lnTo>
                  <a:pt x="11772" y="21573"/>
                </a:lnTo>
                <a:lnTo>
                  <a:pt x="11712" y="22110"/>
                </a:lnTo>
                <a:lnTo>
                  <a:pt x="11593" y="22349"/>
                </a:lnTo>
                <a:lnTo>
                  <a:pt x="11473" y="22469"/>
                </a:lnTo>
                <a:lnTo>
                  <a:pt x="11175" y="22827"/>
                </a:lnTo>
                <a:lnTo>
                  <a:pt x="10696" y="23246"/>
                </a:lnTo>
                <a:lnTo>
                  <a:pt x="9621" y="24321"/>
                </a:lnTo>
                <a:lnTo>
                  <a:pt x="9143" y="24859"/>
                </a:lnTo>
                <a:lnTo>
                  <a:pt x="8665" y="25457"/>
                </a:lnTo>
                <a:lnTo>
                  <a:pt x="7828" y="21871"/>
                </a:lnTo>
                <a:lnTo>
                  <a:pt x="7051" y="18286"/>
                </a:lnTo>
                <a:lnTo>
                  <a:pt x="6872" y="17449"/>
                </a:lnTo>
                <a:lnTo>
                  <a:pt x="6812" y="17210"/>
                </a:lnTo>
                <a:lnTo>
                  <a:pt x="6812" y="16912"/>
                </a:lnTo>
                <a:lnTo>
                  <a:pt x="6872" y="16673"/>
                </a:lnTo>
                <a:lnTo>
                  <a:pt x="6992" y="16434"/>
                </a:lnTo>
                <a:lnTo>
                  <a:pt x="7231" y="16135"/>
                </a:lnTo>
                <a:lnTo>
                  <a:pt x="7470" y="15836"/>
                </a:lnTo>
                <a:lnTo>
                  <a:pt x="8904" y="14282"/>
                </a:lnTo>
                <a:lnTo>
                  <a:pt x="10218" y="12669"/>
                </a:lnTo>
                <a:close/>
                <a:moveTo>
                  <a:pt x="1375" y="19959"/>
                </a:moveTo>
                <a:lnTo>
                  <a:pt x="1972" y="20437"/>
                </a:lnTo>
                <a:lnTo>
                  <a:pt x="2689" y="20915"/>
                </a:lnTo>
                <a:lnTo>
                  <a:pt x="4064" y="21692"/>
                </a:lnTo>
                <a:lnTo>
                  <a:pt x="5498" y="22469"/>
                </a:lnTo>
                <a:lnTo>
                  <a:pt x="6215" y="22887"/>
                </a:lnTo>
                <a:lnTo>
                  <a:pt x="6812" y="23365"/>
                </a:lnTo>
                <a:lnTo>
                  <a:pt x="7111" y="23604"/>
                </a:lnTo>
                <a:lnTo>
                  <a:pt x="7290" y="23903"/>
                </a:lnTo>
                <a:lnTo>
                  <a:pt x="7529" y="24202"/>
                </a:lnTo>
                <a:lnTo>
                  <a:pt x="7709" y="24620"/>
                </a:lnTo>
                <a:lnTo>
                  <a:pt x="8007" y="25516"/>
                </a:lnTo>
                <a:lnTo>
                  <a:pt x="8247" y="26473"/>
                </a:lnTo>
                <a:lnTo>
                  <a:pt x="8665" y="28504"/>
                </a:lnTo>
                <a:lnTo>
                  <a:pt x="8844" y="29401"/>
                </a:lnTo>
                <a:lnTo>
                  <a:pt x="9023" y="30177"/>
                </a:lnTo>
                <a:lnTo>
                  <a:pt x="9023" y="30177"/>
                </a:lnTo>
                <a:lnTo>
                  <a:pt x="6633" y="27847"/>
                </a:lnTo>
                <a:lnTo>
                  <a:pt x="5498" y="26652"/>
                </a:lnTo>
                <a:lnTo>
                  <a:pt x="4362" y="25397"/>
                </a:lnTo>
                <a:lnTo>
                  <a:pt x="3466" y="24142"/>
                </a:lnTo>
                <a:lnTo>
                  <a:pt x="2988" y="23485"/>
                </a:lnTo>
                <a:lnTo>
                  <a:pt x="2570" y="22827"/>
                </a:lnTo>
                <a:lnTo>
                  <a:pt x="2211" y="22110"/>
                </a:lnTo>
                <a:lnTo>
                  <a:pt x="1912" y="21453"/>
                </a:lnTo>
                <a:lnTo>
                  <a:pt x="1614" y="20676"/>
                </a:lnTo>
                <a:lnTo>
                  <a:pt x="1375" y="19959"/>
                </a:lnTo>
                <a:close/>
                <a:moveTo>
                  <a:pt x="11832" y="23485"/>
                </a:moveTo>
                <a:lnTo>
                  <a:pt x="11712" y="25636"/>
                </a:lnTo>
                <a:lnTo>
                  <a:pt x="11473" y="27727"/>
                </a:lnTo>
                <a:lnTo>
                  <a:pt x="11055" y="29759"/>
                </a:lnTo>
                <a:lnTo>
                  <a:pt x="10577" y="31850"/>
                </a:lnTo>
                <a:lnTo>
                  <a:pt x="10278" y="31432"/>
                </a:lnTo>
                <a:lnTo>
                  <a:pt x="9979" y="30835"/>
                </a:lnTo>
                <a:lnTo>
                  <a:pt x="9740" y="30237"/>
                </a:lnTo>
                <a:lnTo>
                  <a:pt x="9501" y="29520"/>
                </a:lnTo>
                <a:lnTo>
                  <a:pt x="9203" y="28086"/>
                </a:lnTo>
                <a:lnTo>
                  <a:pt x="9083" y="27429"/>
                </a:lnTo>
                <a:lnTo>
                  <a:pt x="9023" y="26891"/>
                </a:lnTo>
                <a:lnTo>
                  <a:pt x="9023" y="26293"/>
                </a:lnTo>
                <a:lnTo>
                  <a:pt x="9023" y="26114"/>
                </a:lnTo>
                <a:lnTo>
                  <a:pt x="9083" y="25994"/>
                </a:lnTo>
                <a:lnTo>
                  <a:pt x="9382" y="25755"/>
                </a:lnTo>
                <a:lnTo>
                  <a:pt x="9920" y="25337"/>
                </a:lnTo>
                <a:lnTo>
                  <a:pt x="10876" y="24441"/>
                </a:lnTo>
                <a:lnTo>
                  <a:pt x="11832" y="23485"/>
                </a:lnTo>
                <a:close/>
                <a:moveTo>
                  <a:pt x="3526" y="1"/>
                </a:moveTo>
                <a:lnTo>
                  <a:pt x="3586" y="61"/>
                </a:lnTo>
                <a:lnTo>
                  <a:pt x="3586" y="120"/>
                </a:lnTo>
                <a:lnTo>
                  <a:pt x="3586" y="479"/>
                </a:lnTo>
                <a:lnTo>
                  <a:pt x="3466" y="897"/>
                </a:lnTo>
                <a:lnTo>
                  <a:pt x="3287" y="1375"/>
                </a:lnTo>
                <a:lnTo>
                  <a:pt x="2809" y="2391"/>
                </a:lnTo>
                <a:lnTo>
                  <a:pt x="2570" y="2989"/>
                </a:lnTo>
                <a:lnTo>
                  <a:pt x="1853" y="4841"/>
                </a:lnTo>
                <a:lnTo>
                  <a:pt x="1315" y="6813"/>
                </a:lnTo>
                <a:lnTo>
                  <a:pt x="956" y="8247"/>
                </a:lnTo>
                <a:lnTo>
                  <a:pt x="658" y="9681"/>
                </a:lnTo>
                <a:lnTo>
                  <a:pt x="419" y="11115"/>
                </a:lnTo>
                <a:lnTo>
                  <a:pt x="239" y="12609"/>
                </a:lnTo>
                <a:lnTo>
                  <a:pt x="60" y="14521"/>
                </a:lnTo>
                <a:lnTo>
                  <a:pt x="0" y="15478"/>
                </a:lnTo>
                <a:lnTo>
                  <a:pt x="60" y="16434"/>
                </a:lnTo>
                <a:lnTo>
                  <a:pt x="120" y="17330"/>
                </a:lnTo>
                <a:lnTo>
                  <a:pt x="180" y="18226"/>
                </a:lnTo>
                <a:lnTo>
                  <a:pt x="359" y="19063"/>
                </a:lnTo>
                <a:lnTo>
                  <a:pt x="538" y="19899"/>
                </a:lnTo>
                <a:lnTo>
                  <a:pt x="777" y="20736"/>
                </a:lnTo>
                <a:lnTo>
                  <a:pt x="1076" y="21573"/>
                </a:lnTo>
                <a:lnTo>
                  <a:pt x="1375" y="22409"/>
                </a:lnTo>
                <a:lnTo>
                  <a:pt x="1793" y="23246"/>
                </a:lnTo>
                <a:lnTo>
                  <a:pt x="2211" y="24023"/>
                </a:lnTo>
                <a:lnTo>
                  <a:pt x="2689" y="24799"/>
                </a:lnTo>
                <a:lnTo>
                  <a:pt x="3227" y="25636"/>
                </a:lnTo>
                <a:lnTo>
                  <a:pt x="3825" y="26413"/>
                </a:lnTo>
                <a:lnTo>
                  <a:pt x="5020" y="27847"/>
                </a:lnTo>
                <a:lnTo>
                  <a:pt x="6215" y="29221"/>
                </a:lnTo>
                <a:lnTo>
                  <a:pt x="7529" y="30596"/>
                </a:lnTo>
                <a:lnTo>
                  <a:pt x="8187" y="31193"/>
                </a:lnTo>
                <a:lnTo>
                  <a:pt x="8904" y="31850"/>
                </a:lnTo>
                <a:lnTo>
                  <a:pt x="9083" y="32030"/>
                </a:lnTo>
                <a:lnTo>
                  <a:pt x="9382" y="32329"/>
                </a:lnTo>
                <a:lnTo>
                  <a:pt x="9621" y="32627"/>
                </a:lnTo>
                <a:lnTo>
                  <a:pt x="9800" y="32807"/>
                </a:lnTo>
                <a:lnTo>
                  <a:pt x="10099" y="32926"/>
                </a:lnTo>
                <a:lnTo>
                  <a:pt x="10159" y="32926"/>
                </a:lnTo>
                <a:lnTo>
                  <a:pt x="10278" y="32807"/>
                </a:lnTo>
                <a:lnTo>
                  <a:pt x="10577" y="32687"/>
                </a:lnTo>
                <a:lnTo>
                  <a:pt x="10876" y="32627"/>
                </a:lnTo>
                <a:lnTo>
                  <a:pt x="11115" y="32508"/>
                </a:lnTo>
                <a:lnTo>
                  <a:pt x="11294" y="32329"/>
                </a:lnTo>
                <a:lnTo>
                  <a:pt x="11414" y="32149"/>
                </a:lnTo>
                <a:lnTo>
                  <a:pt x="11593" y="31671"/>
                </a:lnTo>
                <a:lnTo>
                  <a:pt x="11772" y="30954"/>
                </a:lnTo>
                <a:lnTo>
                  <a:pt x="12190" y="28982"/>
                </a:lnTo>
                <a:lnTo>
                  <a:pt x="12549" y="26951"/>
                </a:lnTo>
                <a:lnTo>
                  <a:pt x="12728" y="24919"/>
                </a:lnTo>
                <a:lnTo>
                  <a:pt x="12848" y="22887"/>
                </a:lnTo>
                <a:lnTo>
                  <a:pt x="12788" y="20856"/>
                </a:lnTo>
                <a:lnTo>
                  <a:pt x="12609" y="18824"/>
                </a:lnTo>
                <a:lnTo>
                  <a:pt x="12310" y="16792"/>
                </a:lnTo>
                <a:lnTo>
                  <a:pt x="11892" y="14820"/>
                </a:lnTo>
                <a:lnTo>
                  <a:pt x="11354" y="12669"/>
                </a:lnTo>
                <a:lnTo>
                  <a:pt x="10995" y="11593"/>
                </a:lnTo>
                <a:lnTo>
                  <a:pt x="10637" y="10578"/>
                </a:lnTo>
                <a:lnTo>
                  <a:pt x="10218" y="9562"/>
                </a:lnTo>
                <a:lnTo>
                  <a:pt x="9800" y="8546"/>
                </a:lnTo>
                <a:lnTo>
                  <a:pt x="9322" y="7530"/>
                </a:lnTo>
                <a:lnTo>
                  <a:pt x="8784" y="6514"/>
                </a:lnTo>
                <a:lnTo>
                  <a:pt x="7828" y="4781"/>
                </a:lnTo>
                <a:lnTo>
                  <a:pt x="7231" y="3766"/>
                </a:lnTo>
                <a:lnTo>
                  <a:pt x="6633" y="2809"/>
                </a:lnTo>
                <a:lnTo>
                  <a:pt x="5916" y="1853"/>
                </a:lnTo>
                <a:lnTo>
                  <a:pt x="5139" y="1077"/>
                </a:lnTo>
                <a:lnTo>
                  <a:pt x="4781" y="718"/>
                </a:lnTo>
                <a:lnTo>
                  <a:pt x="4362" y="419"/>
                </a:lnTo>
                <a:lnTo>
                  <a:pt x="3944" y="180"/>
                </a:lnTo>
                <a:lnTo>
                  <a:pt x="3526"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9"/>
          <p:cNvSpPr/>
          <p:nvPr/>
        </p:nvSpPr>
        <p:spPr>
          <a:xfrm>
            <a:off x="6947912" y="-65921"/>
            <a:ext cx="457954" cy="349817"/>
          </a:xfrm>
          <a:custGeom>
            <a:avLst/>
            <a:gdLst/>
            <a:ahLst/>
            <a:cxnLst/>
            <a:rect l="l" t="t" r="r" b="b"/>
            <a:pathLst>
              <a:path w="20497" h="15657" extrusionOk="0">
                <a:moveTo>
                  <a:pt x="5199" y="1793"/>
                </a:moveTo>
                <a:lnTo>
                  <a:pt x="3944" y="1853"/>
                </a:lnTo>
                <a:lnTo>
                  <a:pt x="3347" y="1912"/>
                </a:lnTo>
                <a:lnTo>
                  <a:pt x="2809" y="2032"/>
                </a:lnTo>
                <a:lnTo>
                  <a:pt x="2451" y="2152"/>
                </a:lnTo>
                <a:lnTo>
                  <a:pt x="2331" y="2271"/>
                </a:lnTo>
                <a:lnTo>
                  <a:pt x="2271" y="2391"/>
                </a:lnTo>
                <a:lnTo>
                  <a:pt x="2331" y="2510"/>
                </a:lnTo>
                <a:lnTo>
                  <a:pt x="2510" y="2630"/>
                </a:lnTo>
                <a:lnTo>
                  <a:pt x="2690" y="2689"/>
                </a:lnTo>
                <a:lnTo>
                  <a:pt x="2929" y="2749"/>
                </a:lnTo>
                <a:lnTo>
                  <a:pt x="3586" y="2689"/>
                </a:lnTo>
                <a:lnTo>
                  <a:pt x="4303" y="2570"/>
                </a:lnTo>
                <a:lnTo>
                  <a:pt x="5020" y="2391"/>
                </a:lnTo>
                <a:lnTo>
                  <a:pt x="5558" y="2152"/>
                </a:lnTo>
                <a:lnTo>
                  <a:pt x="5916" y="1972"/>
                </a:lnTo>
                <a:lnTo>
                  <a:pt x="5916" y="1912"/>
                </a:lnTo>
                <a:lnTo>
                  <a:pt x="5916" y="1853"/>
                </a:lnTo>
                <a:lnTo>
                  <a:pt x="5618" y="1793"/>
                </a:lnTo>
                <a:close/>
                <a:moveTo>
                  <a:pt x="5618" y="777"/>
                </a:moveTo>
                <a:lnTo>
                  <a:pt x="6275" y="837"/>
                </a:lnTo>
                <a:lnTo>
                  <a:pt x="6872" y="1076"/>
                </a:lnTo>
                <a:lnTo>
                  <a:pt x="7111" y="1195"/>
                </a:lnTo>
                <a:lnTo>
                  <a:pt x="7350" y="1375"/>
                </a:lnTo>
                <a:lnTo>
                  <a:pt x="7590" y="1554"/>
                </a:lnTo>
                <a:lnTo>
                  <a:pt x="7769" y="1793"/>
                </a:lnTo>
                <a:lnTo>
                  <a:pt x="7888" y="2032"/>
                </a:lnTo>
                <a:lnTo>
                  <a:pt x="8008" y="2331"/>
                </a:lnTo>
                <a:lnTo>
                  <a:pt x="8127" y="2630"/>
                </a:lnTo>
                <a:lnTo>
                  <a:pt x="8127" y="2988"/>
                </a:lnTo>
                <a:lnTo>
                  <a:pt x="8127" y="3347"/>
                </a:lnTo>
                <a:lnTo>
                  <a:pt x="8068" y="3705"/>
                </a:lnTo>
                <a:lnTo>
                  <a:pt x="8008" y="4004"/>
                </a:lnTo>
                <a:lnTo>
                  <a:pt x="7888" y="4303"/>
                </a:lnTo>
                <a:lnTo>
                  <a:pt x="7590" y="4900"/>
                </a:lnTo>
                <a:lnTo>
                  <a:pt x="7171" y="5378"/>
                </a:lnTo>
                <a:lnTo>
                  <a:pt x="6633" y="5737"/>
                </a:lnTo>
                <a:lnTo>
                  <a:pt x="6096" y="6095"/>
                </a:lnTo>
                <a:lnTo>
                  <a:pt x="5438" y="6334"/>
                </a:lnTo>
                <a:lnTo>
                  <a:pt x="4841" y="6514"/>
                </a:lnTo>
                <a:lnTo>
                  <a:pt x="4183" y="6573"/>
                </a:lnTo>
                <a:lnTo>
                  <a:pt x="3526" y="6514"/>
                </a:lnTo>
                <a:lnTo>
                  <a:pt x="2869" y="6394"/>
                </a:lnTo>
                <a:lnTo>
                  <a:pt x="2331" y="6215"/>
                </a:lnTo>
                <a:lnTo>
                  <a:pt x="1853" y="5856"/>
                </a:lnTo>
                <a:lnTo>
                  <a:pt x="1614" y="5677"/>
                </a:lnTo>
                <a:lnTo>
                  <a:pt x="1435" y="5438"/>
                </a:lnTo>
                <a:lnTo>
                  <a:pt x="1255" y="5199"/>
                </a:lnTo>
                <a:lnTo>
                  <a:pt x="1076" y="4900"/>
                </a:lnTo>
                <a:lnTo>
                  <a:pt x="1016" y="4601"/>
                </a:lnTo>
                <a:lnTo>
                  <a:pt x="897" y="4243"/>
                </a:lnTo>
                <a:lnTo>
                  <a:pt x="897" y="3944"/>
                </a:lnTo>
                <a:lnTo>
                  <a:pt x="897" y="3645"/>
                </a:lnTo>
                <a:lnTo>
                  <a:pt x="957" y="3347"/>
                </a:lnTo>
                <a:lnTo>
                  <a:pt x="1016" y="3048"/>
                </a:lnTo>
                <a:lnTo>
                  <a:pt x="1196" y="2749"/>
                </a:lnTo>
                <a:lnTo>
                  <a:pt x="1375" y="2510"/>
                </a:lnTo>
                <a:lnTo>
                  <a:pt x="1793" y="2032"/>
                </a:lnTo>
                <a:lnTo>
                  <a:pt x="2271" y="1614"/>
                </a:lnTo>
                <a:lnTo>
                  <a:pt x="2929" y="1315"/>
                </a:lnTo>
                <a:lnTo>
                  <a:pt x="3586" y="1016"/>
                </a:lnTo>
                <a:lnTo>
                  <a:pt x="4243" y="837"/>
                </a:lnTo>
                <a:lnTo>
                  <a:pt x="4960" y="777"/>
                </a:lnTo>
                <a:close/>
                <a:moveTo>
                  <a:pt x="4721" y="0"/>
                </a:moveTo>
                <a:lnTo>
                  <a:pt x="4243" y="60"/>
                </a:lnTo>
                <a:lnTo>
                  <a:pt x="3885" y="120"/>
                </a:lnTo>
                <a:lnTo>
                  <a:pt x="3765" y="180"/>
                </a:lnTo>
                <a:lnTo>
                  <a:pt x="3705" y="299"/>
                </a:lnTo>
                <a:lnTo>
                  <a:pt x="3765" y="359"/>
                </a:lnTo>
                <a:lnTo>
                  <a:pt x="3825" y="478"/>
                </a:lnTo>
                <a:lnTo>
                  <a:pt x="3227" y="598"/>
                </a:lnTo>
                <a:lnTo>
                  <a:pt x="2570" y="777"/>
                </a:lnTo>
                <a:lnTo>
                  <a:pt x="2032" y="1016"/>
                </a:lnTo>
                <a:lnTo>
                  <a:pt x="1554" y="1315"/>
                </a:lnTo>
                <a:lnTo>
                  <a:pt x="1076" y="1733"/>
                </a:lnTo>
                <a:lnTo>
                  <a:pt x="718" y="2152"/>
                </a:lnTo>
                <a:lnTo>
                  <a:pt x="419" y="2630"/>
                </a:lnTo>
                <a:lnTo>
                  <a:pt x="180" y="3108"/>
                </a:lnTo>
                <a:lnTo>
                  <a:pt x="60" y="3645"/>
                </a:lnTo>
                <a:lnTo>
                  <a:pt x="1" y="4123"/>
                </a:lnTo>
                <a:lnTo>
                  <a:pt x="60" y="4661"/>
                </a:lnTo>
                <a:lnTo>
                  <a:pt x="180" y="5139"/>
                </a:lnTo>
                <a:lnTo>
                  <a:pt x="479" y="5617"/>
                </a:lnTo>
                <a:lnTo>
                  <a:pt x="837" y="6095"/>
                </a:lnTo>
                <a:lnTo>
                  <a:pt x="1375" y="6454"/>
                </a:lnTo>
                <a:lnTo>
                  <a:pt x="1973" y="6812"/>
                </a:lnTo>
                <a:lnTo>
                  <a:pt x="2570" y="7051"/>
                </a:lnTo>
                <a:lnTo>
                  <a:pt x="3168" y="7171"/>
                </a:lnTo>
                <a:lnTo>
                  <a:pt x="3765" y="7290"/>
                </a:lnTo>
                <a:lnTo>
                  <a:pt x="4901" y="7290"/>
                </a:lnTo>
                <a:lnTo>
                  <a:pt x="5438" y="7171"/>
                </a:lnTo>
                <a:lnTo>
                  <a:pt x="5976" y="6992"/>
                </a:lnTo>
                <a:lnTo>
                  <a:pt x="6514" y="6753"/>
                </a:lnTo>
                <a:lnTo>
                  <a:pt x="6992" y="6514"/>
                </a:lnTo>
                <a:lnTo>
                  <a:pt x="7410" y="6155"/>
                </a:lnTo>
                <a:lnTo>
                  <a:pt x="7829" y="5797"/>
                </a:lnTo>
                <a:lnTo>
                  <a:pt x="8127" y="5319"/>
                </a:lnTo>
                <a:lnTo>
                  <a:pt x="8426" y="4840"/>
                </a:lnTo>
                <a:lnTo>
                  <a:pt x="8605" y="4303"/>
                </a:lnTo>
                <a:lnTo>
                  <a:pt x="8725" y="3645"/>
                </a:lnTo>
                <a:lnTo>
                  <a:pt x="8785" y="3048"/>
                </a:lnTo>
                <a:lnTo>
                  <a:pt x="8785" y="2450"/>
                </a:lnTo>
                <a:lnTo>
                  <a:pt x="8665" y="1912"/>
                </a:lnTo>
                <a:lnTo>
                  <a:pt x="8426" y="1434"/>
                </a:lnTo>
                <a:lnTo>
                  <a:pt x="8127" y="1016"/>
                </a:lnTo>
                <a:lnTo>
                  <a:pt x="7769" y="717"/>
                </a:lnTo>
                <a:lnTo>
                  <a:pt x="7350" y="419"/>
                </a:lnTo>
                <a:lnTo>
                  <a:pt x="6872" y="180"/>
                </a:lnTo>
                <a:lnTo>
                  <a:pt x="6335" y="60"/>
                </a:lnTo>
                <a:lnTo>
                  <a:pt x="5737" y="0"/>
                </a:lnTo>
                <a:close/>
                <a:moveTo>
                  <a:pt x="16553" y="7290"/>
                </a:moveTo>
                <a:lnTo>
                  <a:pt x="16254" y="7410"/>
                </a:lnTo>
                <a:lnTo>
                  <a:pt x="16075" y="7470"/>
                </a:lnTo>
                <a:lnTo>
                  <a:pt x="15895" y="7649"/>
                </a:lnTo>
                <a:lnTo>
                  <a:pt x="15776" y="7768"/>
                </a:lnTo>
                <a:lnTo>
                  <a:pt x="15716" y="7948"/>
                </a:lnTo>
                <a:lnTo>
                  <a:pt x="15716" y="8127"/>
                </a:lnTo>
                <a:lnTo>
                  <a:pt x="15776" y="8366"/>
                </a:lnTo>
                <a:lnTo>
                  <a:pt x="15836" y="8545"/>
                </a:lnTo>
                <a:lnTo>
                  <a:pt x="16015" y="8904"/>
                </a:lnTo>
                <a:lnTo>
                  <a:pt x="16374" y="9203"/>
                </a:lnTo>
                <a:lnTo>
                  <a:pt x="16613" y="9322"/>
                </a:lnTo>
                <a:lnTo>
                  <a:pt x="16792" y="9442"/>
                </a:lnTo>
                <a:lnTo>
                  <a:pt x="17031" y="9442"/>
                </a:lnTo>
                <a:lnTo>
                  <a:pt x="17270" y="9501"/>
                </a:lnTo>
                <a:lnTo>
                  <a:pt x="17628" y="9442"/>
                </a:lnTo>
                <a:lnTo>
                  <a:pt x="17867" y="9322"/>
                </a:lnTo>
                <a:lnTo>
                  <a:pt x="18047" y="9203"/>
                </a:lnTo>
                <a:lnTo>
                  <a:pt x="18166" y="9083"/>
                </a:lnTo>
                <a:lnTo>
                  <a:pt x="18226" y="8904"/>
                </a:lnTo>
                <a:lnTo>
                  <a:pt x="18226" y="8665"/>
                </a:lnTo>
                <a:lnTo>
                  <a:pt x="18166" y="8486"/>
                </a:lnTo>
                <a:lnTo>
                  <a:pt x="18106" y="8247"/>
                </a:lnTo>
                <a:lnTo>
                  <a:pt x="17808" y="7888"/>
                </a:lnTo>
                <a:lnTo>
                  <a:pt x="17449" y="7529"/>
                </a:lnTo>
                <a:lnTo>
                  <a:pt x="17210" y="7410"/>
                </a:lnTo>
                <a:lnTo>
                  <a:pt x="17031" y="7350"/>
                </a:lnTo>
                <a:lnTo>
                  <a:pt x="16792" y="7290"/>
                </a:lnTo>
                <a:close/>
                <a:moveTo>
                  <a:pt x="16374" y="6215"/>
                </a:moveTo>
                <a:lnTo>
                  <a:pt x="16732" y="6275"/>
                </a:lnTo>
                <a:lnTo>
                  <a:pt x="17031" y="6334"/>
                </a:lnTo>
                <a:lnTo>
                  <a:pt x="17748" y="6633"/>
                </a:lnTo>
                <a:lnTo>
                  <a:pt x="18345" y="6992"/>
                </a:lnTo>
                <a:lnTo>
                  <a:pt x="18943" y="7470"/>
                </a:lnTo>
                <a:lnTo>
                  <a:pt x="19421" y="8008"/>
                </a:lnTo>
                <a:lnTo>
                  <a:pt x="19600" y="8306"/>
                </a:lnTo>
                <a:lnTo>
                  <a:pt x="19720" y="8605"/>
                </a:lnTo>
                <a:lnTo>
                  <a:pt x="19839" y="8904"/>
                </a:lnTo>
                <a:lnTo>
                  <a:pt x="19899" y="9262"/>
                </a:lnTo>
                <a:lnTo>
                  <a:pt x="19959" y="9621"/>
                </a:lnTo>
                <a:lnTo>
                  <a:pt x="19899" y="9979"/>
                </a:lnTo>
                <a:lnTo>
                  <a:pt x="19839" y="10398"/>
                </a:lnTo>
                <a:lnTo>
                  <a:pt x="19720" y="10756"/>
                </a:lnTo>
                <a:lnTo>
                  <a:pt x="19541" y="11115"/>
                </a:lnTo>
                <a:lnTo>
                  <a:pt x="19361" y="11473"/>
                </a:lnTo>
                <a:lnTo>
                  <a:pt x="19122" y="11772"/>
                </a:lnTo>
                <a:lnTo>
                  <a:pt x="18883" y="12071"/>
                </a:lnTo>
                <a:lnTo>
                  <a:pt x="18584" y="12310"/>
                </a:lnTo>
                <a:lnTo>
                  <a:pt x="18286" y="12549"/>
                </a:lnTo>
                <a:lnTo>
                  <a:pt x="17628" y="12848"/>
                </a:lnTo>
                <a:lnTo>
                  <a:pt x="16911" y="13087"/>
                </a:lnTo>
                <a:lnTo>
                  <a:pt x="16194" y="13206"/>
                </a:lnTo>
                <a:lnTo>
                  <a:pt x="15417" y="13206"/>
                </a:lnTo>
                <a:lnTo>
                  <a:pt x="14700" y="13146"/>
                </a:lnTo>
                <a:lnTo>
                  <a:pt x="13983" y="12907"/>
                </a:lnTo>
                <a:lnTo>
                  <a:pt x="13386" y="12609"/>
                </a:lnTo>
                <a:lnTo>
                  <a:pt x="12848" y="12190"/>
                </a:lnTo>
                <a:lnTo>
                  <a:pt x="12609" y="11951"/>
                </a:lnTo>
                <a:lnTo>
                  <a:pt x="12430" y="11712"/>
                </a:lnTo>
                <a:lnTo>
                  <a:pt x="12250" y="11414"/>
                </a:lnTo>
                <a:lnTo>
                  <a:pt x="12131" y="11115"/>
                </a:lnTo>
                <a:lnTo>
                  <a:pt x="12011" y="10816"/>
                </a:lnTo>
                <a:lnTo>
                  <a:pt x="12011" y="10457"/>
                </a:lnTo>
                <a:lnTo>
                  <a:pt x="12011" y="10099"/>
                </a:lnTo>
                <a:lnTo>
                  <a:pt x="12011" y="9681"/>
                </a:lnTo>
                <a:lnTo>
                  <a:pt x="12131" y="9262"/>
                </a:lnTo>
                <a:lnTo>
                  <a:pt x="12250" y="8844"/>
                </a:lnTo>
                <a:lnTo>
                  <a:pt x="12430" y="8486"/>
                </a:lnTo>
                <a:lnTo>
                  <a:pt x="12609" y="8187"/>
                </a:lnTo>
                <a:lnTo>
                  <a:pt x="13087" y="7529"/>
                </a:lnTo>
                <a:lnTo>
                  <a:pt x="13625" y="7051"/>
                </a:lnTo>
                <a:lnTo>
                  <a:pt x="14282" y="6633"/>
                </a:lnTo>
                <a:lnTo>
                  <a:pt x="14939" y="6334"/>
                </a:lnTo>
                <a:lnTo>
                  <a:pt x="15656" y="6215"/>
                </a:lnTo>
                <a:close/>
                <a:moveTo>
                  <a:pt x="16433" y="5797"/>
                </a:moveTo>
                <a:lnTo>
                  <a:pt x="15477" y="5856"/>
                </a:lnTo>
                <a:lnTo>
                  <a:pt x="14641" y="6036"/>
                </a:lnTo>
                <a:lnTo>
                  <a:pt x="14222" y="6155"/>
                </a:lnTo>
                <a:lnTo>
                  <a:pt x="13804" y="6334"/>
                </a:lnTo>
                <a:lnTo>
                  <a:pt x="13446" y="6514"/>
                </a:lnTo>
                <a:lnTo>
                  <a:pt x="13087" y="6753"/>
                </a:lnTo>
                <a:lnTo>
                  <a:pt x="12728" y="7051"/>
                </a:lnTo>
                <a:lnTo>
                  <a:pt x="12430" y="7350"/>
                </a:lnTo>
                <a:lnTo>
                  <a:pt x="12131" y="7709"/>
                </a:lnTo>
                <a:lnTo>
                  <a:pt x="11892" y="8127"/>
                </a:lnTo>
                <a:lnTo>
                  <a:pt x="11713" y="8605"/>
                </a:lnTo>
                <a:lnTo>
                  <a:pt x="11533" y="9143"/>
                </a:lnTo>
                <a:lnTo>
                  <a:pt x="11414" y="9561"/>
                </a:lnTo>
                <a:lnTo>
                  <a:pt x="11354" y="9979"/>
                </a:lnTo>
                <a:lnTo>
                  <a:pt x="11354" y="10398"/>
                </a:lnTo>
                <a:lnTo>
                  <a:pt x="11414" y="10816"/>
                </a:lnTo>
                <a:lnTo>
                  <a:pt x="11533" y="11175"/>
                </a:lnTo>
                <a:lnTo>
                  <a:pt x="11653" y="11533"/>
                </a:lnTo>
                <a:lnTo>
                  <a:pt x="11832" y="11892"/>
                </a:lnTo>
                <a:lnTo>
                  <a:pt x="12011" y="12250"/>
                </a:lnTo>
                <a:lnTo>
                  <a:pt x="12250" y="12549"/>
                </a:lnTo>
                <a:lnTo>
                  <a:pt x="12549" y="12848"/>
                </a:lnTo>
                <a:lnTo>
                  <a:pt x="12848" y="13087"/>
                </a:lnTo>
                <a:lnTo>
                  <a:pt x="13147" y="13326"/>
                </a:lnTo>
                <a:lnTo>
                  <a:pt x="13505" y="13565"/>
                </a:lnTo>
                <a:lnTo>
                  <a:pt x="13924" y="13684"/>
                </a:lnTo>
                <a:lnTo>
                  <a:pt x="14282" y="13864"/>
                </a:lnTo>
                <a:lnTo>
                  <a:pt x="14700" y="13923"/>
                </a:lnTo>
                <a:lnTo>
                  <a:pt x="15537" y="13983"/>
                </a:lnTo>
                <a:lnTo>
                  <a:pt x="16374" y="13923"/>
                </a:lnTo>
                <a:lnTo>
                  <a:pt x="17210" y="13744"/>
                </a:lnTo>
                <a:lnTo>
                  <a:pt x="17987" y="13445"/>
                </a:lnTo>
                <a:lnTo>
                  <a:pt x="18704" y="13027"/>
                </a:lnTo>
                <a:lnTo>
                  <a:pt x="19302" y="12489"/>
                </a:lnTo>
                <a:lnTo>
                  <a:pt x="19600" y="12190"/>
                </a:lnTo>
                <a:lnTo>
                  <a:pt x="19839" y="11832"/>
                </a:lnTo>
                <a:lnTo>
                  <a:pt x="20078" y="11473"/>
                </a:lnTo>
                <a:lnTo>
                  <a:pt x="20258" y="11115"/>
                </a:lnTo>
                <a:lnTo>
                  <a:pt x="20377" y="10697"/>
                </a:lnTo>
                <a:lnTo>
                  <a:pt x="20497" y="10278"/>
                </a:lnTo>
                <a:lnTo>
                  <a:pt x="20497" y="9860"/>
                </a:lnTo>
                <a:lnTo>
                  <a:pt x="20497" y="9442"/>
                </a:lnTo>
                <a:lnTo>
                  <a:pt x="20497" y="8964"/>
                </a:lnTo>
                <a:lnTo>
                  <a:pt x="20377" y="8545"/>
                </a:lnTo>
                <a:lnTo>
                  <a:pt x="20258" y="8127"/>
                </a:lnTo>
                <a:lnTo>
                  <a:pt x="20078" y="7709"/>
                </a:lnTo>
                <a:lnTo>
                  <a:pt x="19839" y="7350"/>
                </a:lnTo>
                <a:lnTo>
                  <a:pt x="19600" y="6992"/>
                </a:lnTo>
                <a:lnTo>
                  <a:pt x="19302" y="6693"/>
                </a:lnTo>
                <a:lnTo>
                  <a:pt x="19003" y="6394"/>
                </a:lnTo>
                <a:lnTo>
                  <a:pt x="18644" y="6155"/>
                </a:lnTo>
                <a:lnTo>
                  <a:pt x="18226" y="5976"/>
                </a:lnTo>
                <a:lnTo>
                  <a:pt x="17808" y="5856"/>
                </a:lnTo>
                <a:lnTo>
                  <a:pt x="17389" y="5797"/>
                </a:lnTo>
                <a:close/>
                <a:moveTo>
                  <a:pt x="6693" y="10697"/>
                </a:moveTo>
                <a:lnTo>
                  <a:pt x="7111" y="10816"/>
                </a:lnTo>
                <a:lnTo>
                  <a:pt x="7410" y="11055"/>
                </a:lnTo>
                <a:lnTo>
                  <a:pt x="7709" y="11294"/>
                </a:lnTo>
                <a:lnTo>
                  <a:pt x="7888" y="11593"/>
                </a:lnTo>
                <a:lnTo>
                  <a:pt x="8068" y="11951"/>
                </a:lnTo>
                <a:lnTo>
                  <a:pt x="8187" y="12370"/>
                </a:lnTo>
                <a:lnTo>
                  <a:pt x="8187" y="12788"/>
                </a:lnTo>
                <a:lnTo>
                  <a:pt x="8187" y="13146"/>
                </a:lnTo>
                <a:lnTo>
                  <a:pt x="8127" y="13565"/>
                </a:lnTo>
                <a:lnTo>
                  <a:pt x="7948" y="13923"/>
                </a:lnTo>
                <a:lnTo>
                  <a:pt x="7769" y="14222"/>
                </a:lnTo>
                <a:lnTo>
                  <a:pt x="7470" y="14521"/>
                </a:lnTo>
                <a:lnTo>
                  <a:pt x="7111" y="14700"/>
                </a:lnTo>
                <a:lnTo>
                  <a:pt x="6633" y="14820"/>
                </a:lnTo>
                <a:lnTo>
                  <a:pt x="6155" y="14820"/>
                </a:lnTo>
                <a:lnTo>
                  <a:pt x="5677" y="14760"/>
                </a:lnTo>
                <a:lnTo>
                  <a:pt x="5259" y="14581"/>
                </a:lnTo>
                <a:lnTo>
                  <a:pt x="4901" y="14401"/>
                </a:lnTo>
                <a:lnTo>
                  <a:pt x="4602" y="14162"/>
                </a:lnTo>
                <a:lnTo>
                  <a:pt x="4422" y="13804"/>
                </a:lnTo>
                <a:lnTo>
                  <a:pt x="4243" y="13505"/>
                </a:lnTo>
                <a:lnTo>
                  <a:pt x="4183" y="13146"/>
                </a:lnTo>
                <a:lnTo>
                  <a:pt x="4183" y="12728"/>
                </a:lnTo>
                <a:lnTo>
                  <a:pt x="4243" y="12370"/>
                </a:lnTo>
                <a:lnTo>
                  <a:pt x="4363" y="12011"/>
                </a:lnTo>
                <a:lnTo>
                  <a:pt x="4542" y="11653"/>
                </a:lnTo>
                <a:lnTo>
                  <a:pt x="4781" y="11354"/>
                </a:lnTo>
                <a:lnTo>
                  <a:pt x="5080" y="11115"/>
                </a:lnTo>
                <a:lnTo>
                  <a:pt x="5438" y="10876"/>
                </a:lnTo>
                <a:lnTo>
                  <a:pt x="5797" y="10756"/>
                </a:lnTo>
                <a:lnTo>
                  <a:pt x="6275" y="10697"/>
                </a:lnTo>
                <a:close/>
                <a:moveTo>
                  <a:pt x="5916" y="9979"/>
                </a:moveTo>
                <a:lnTo>
                  <a:pt x="5618" y="10099"/>
                </a:lnTo>
                <a:lnTo>
                  <a:pt x="5020" y="10398"/>
                </a:lnTo>
                <a:lnTo>
                  <a:pt x="4602" y="10637"/>
                </a:lnTo>
                <a:lnTo>
                  <a:pt x="4183" y="11115"/>
                </a:lnTo>
                <a:lnTo>
                  <a:pt x="3825" y="11593"/>
                </a:lnTo>
                <a:lnTo>
                  <a:pt x="3586" y="12190"/>
                </a:lnTo>
                <a:lnTo>
                  <a:pt x="3466" y="12788"/>
                </a:lnTo>
                <a:lnTo>
                  <a:pt x="3466" y="13326"/>
                </a:lnTo>
                <a:lnTo>
                  <a:pt x="3586" y="13864"/>
                </a:lnTo>
                <a:lnTo>
                  <a:pt x="3825" y="14342"/>
                </a:lnTo>
                <a:lnTo>
                  <a:pt x="4124" y="14760"/>
                </a:lnTo>
                <a:lnTo>
                  <a:pt x="4542" y="15118"/>
                </a:lnTo>
                <a:lnTo>
                  <a:pt x="5020" y="15417"/>
                </a:lnTo>
                <a:lnTo>
                  <a:pt x="5498" y="15596"/>
                </a:lnTo>
                <a:lnTo>
                  <a:pt x="6096" y="15656"/>
                </a:lnTo>
                <a:lnTo>
                  <a:pt x="6693" y="15656"/>
                </a:lnTo>
                <a:lnTo>
                  <a:pt x="7231" y="15477"/>
                </a:lnTo>
                <a:lnTo>
                  <a:pt x="7709" y="15238"/>
                </a:lnTo>
                <a:lnTo>
                  <a:pt x="8127" y="14939"/>
                </a:lnTo>
                <a:lnTo>
                  <a:pt x="8486" y="14521"/>
                </a:lnTo>
                <a:lnTo>
                  <a:pt x="8725" y="14103"/>
                </a:lnTo>
                <a:lnTo>
                  <a:pt x="8844" y="13625"/>
                </a:lnTo>
                <a:lnTo>
                  <a:pt x="8964" y="13146"/>
                </a:lnTo>
                <a:lnTo>
                  <a:pt x="8964" y="12609"/>
                </a:lnTo>
                <a:lnTo>
                  <a:pt x="8904" y="12131"/>
                </a:lnTo>
                <a:lnTo>
                  <a:pt x="8725" y="11653"/>
                </a:lnTo>
                <a:lnTo>
                  <a:pt x="8486" y="11234"/>
                </a:lnTo>
                <a:lnTo>
                  <a:pt x="8127" y="10816"/>
                </a:lnTo>
                <a:lnTo>
                  <a:pt x="7709" y="10517"/>
                </a:lnTo>
                <a:lnTo>
                  <a:pt x="7171" y="10278"/>
                </a:lnTo>
                <a:lnTo>
                  <a:pt x="6574" y="10159"/>
                </a:lnTo>
                <a:lnTo>
                  <a:pt x="6514" y="10099"/>
                </a:lnTo>
                <a:lnTo>
                  <a:pt x="6454" y="9979"/>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9"/>
          <p:cNvSpPr/>
          <p:nvPr/>
        </p:nvSpPr>
        <p:spPr>
          <a:xfrm rot="8224608">
            <a:off x="7859223" y="3153271"/>
            <a:ext cx="501993" cy="771678"/>
          </a:xfrm>
          <a:custGeom>
            <a:avLst/>
            <a:gdLst/>
            <a:ahLst/>
            <a:cxnLst/>
            <a:rect l="l" t="t" r="r" b="b"/>
            <a:pathLst>
              <a:path w="22469" h="34540" extrusionOk="0">
                <a:moveTo>
                  <a:pt x="8785" y="1435"/>
                </a:moveTo>
                <a:lnTo>
                  <a:pt x="9083" y="1733"/>
                </a:lnTo>
                <a:lnTo>
                  <a:pt x="9382" y="2032"/>
                </a:lnTo>
                <a:lnTo>
                  <a:pt x="9860" y="2749"/>
                </a:lnTo>
                <a:lnTo>
                  <a:pt x="10278" y="3407"/>
                </a:lnTo>
                <a:lnTo>
                  <a:pt x="10816" y="4064"/>
                </a:lnTo>
                <a:lnTo>
                  <a:pt x="11354" y="4661"/>
                </a:lnTo>
                <a:lnTo>
                  <a:pt x="12011" y="5199"/>
                </a:lnTo>
                <a:lnTo>
                  <a:pt x="12669" y="5618"/>
                </a:lnTo>
                <a:lnTo>
                  <a:pt x="13386" y="6036"/>
                </a:lnTo>
                <a:lnTo>
                  <a:pt x="12489" y="5857"/>
                </a:lnTo>
                <a:lnTo>
                  <a:pt x="11653" y="5677"/>
                </a:lnTo>
                <a:lnTo>
                  <a:pt x="11294" y="5558"/>
                </a:lnTo>
                <a:lnTo>
                  <a:pt x="10936" y="5379"/>
                </a:lnTo>
                <a:lnTo>
                  <a:pt x="10637" y="5080"/>
                </a:lnTo>
                <a:lnTo>
                  <a:pt x="10278" y="4721"/>
                </a:lnTo>
                <a:lnTo>
                  <a:pt x="9800" y="3944"/>
                </a:lnTo>
                <a:lnTo>
                  <a:pt x="9322" y="3168"/>
                </a:lnTo>
                <a:lnTo>
                  <a:pt x="9024" y="2331"/>
                </a:lnTo>
                <a:lnTo>
                  <a:pt x="8785" y="1435"/>
                </a:lnTo>
                <a:close/>
                <a:moveTo>
                  <a:pt x="15656" y="1016"/>
                </a:moveTo>
                <a:lnTo>
                  <a:pt x="15597" y="2271"/>
                </a:lnTo>
                <a:lnTo>
                  <a:pt x="15477" y="3168"/>
                </a:lnTo>
                <a:lnTo>
                  <a:pt x="15358" y="4064"/>
                </a:lnTo>
                <a:lnTo>
                  <a:pt x="15119" y="4960"/>
                </a:lnTo>
                <a:lnTo>
                  <a:pt x="14999" y="5319"/>
                </a:lnTo>
                <a:lnTo>
                  <a:pt x="14820" y="5618"/>
                </a:lnTo>
                <a:lnTo>
                  <a:pt x="14641" y="5916"/>
                </a:lnTo>
                <a:lnTo>
                  <a:pt x="14402" y="6096"/>
                </a:lnTo>
                <a:lnTo>
                  <a:pt x="14163" y="6155"/>
                </a:lnTo>
                <a:lnTo>
                  <a:pt x="13924" y="6155"/>
                </a:lnTo>
                <a:lnTo>
                  <a:pt x="14043" y="6036"/>
                </a:lnTo>
                <a:lnTo>
                  <a:pt x="14163" y="5916"/>
                </a:lnTo>
                <a:lnTo>
                  <a:pt x="14222" y="5797"/>
                </a:lnTo>
                <a:lnTo>
                  <a:pt x="14222" y="5618"/>
                </a:lnTo>
                <a:lnTo>
                  <a:pt x="14103" y="4960"/>
                </a:lnTo>
                <a:lnTo>
                  <a:pt x="14103" y="4363"/>
                </a:lnTo>
                <a:lnTo>
                  <a:pt x="14163" y="3705"/>
                </a:lnTo>
                <a:lnTo>
                  <a:pt x="14282" y="3108"/>
                </a:lnTo>
                <a:lnTo>
                  <a:pt x="14521" y="2510"/>
                </a:lnTo>
                <a:lnTo>
                  <a:pt x="14820" y="1972"/>
                </a:lnTo>
                <a:lnTo>
                  <a:pt x="15238" y="1494"/>
                </a:lnTo>
                <a:lnTo>
                  <a:pt x="15656" y="1016"/>
                </a:lnTo>
                <a:close/>
                <a:moveTo>
                  <a:pt x="19062" y="5199"/>
                </a:moveTo>
                <a:lnTo>
                  <a:pt x="19122" y="5259"/>
                </a:lnTo>
                <a:lnTo>
                  <a:pt x="19062" y="5379"/>
                </a:lnTo>
                <a:lnTo>
                  <a:pt x="18644" y="5618"/>
                </a:lnTo>
                <a:lnTo>
                  <a:pt x="17927" y="5976"/>
                </a:lnTo>
                <a:lnTo>
                  <a:pt x="17389" y="6096"/>
                </a:lnTo>
                <a:lnTo>
                  <a:pt x="16911" y="6215"/>
                </a:lnTo>
                <a:lnTo>
                  <a:pt x="15836" y="6335"/>
                </a:lnTo>
                <a:lnTo>
                  <a:pt x="15836" y="6335"/>
                </a:lnTo>
                <a:lnTo>
                  <a:pt x="17210" y="5797"/>
                </a:lnTo>
                <a:lnTo>
                  <a:pt x="18584" y="5319"/>
                </a:lnTo>
                <a:lnTo>
                  <a:pt x="19062" y="5199"/>
                </a:lnTo>
                <a:close/>
                <a:moveTo>
                  <a:pt x="5080" y="9083"/>
                </a:moveTo>
                <a:lnTo>
                  <a:pt x="4900" y="9143"/>
                </a:lnTo>
                <a:lnTo>
                  <a:pt x="4542" y="9322"/>
                </a:lnTo>
                <a:lnTo>
                  <a:pt x="4183" y="9621"/>
                </a:lnTo>
                <a:lnTo>
                  <a:pt x="3944" y="9980"/>
                </a:lnTo>
                <a:lnTo>
                  <a:pt x="3705" y="10517"/>
                </a:lnTo>
                <a:lnTo>
                  <a:pt x="3646" y="10816"/>
                </a:lnTo>
                <a:lnTo>
                  <a:pt x="3586" y="11055"/>
                </a:lnTo>
                <a:lnTo>
                  <a:pt x="3586" y="11294"/>
                </a:lnTo>
                <a:lnTo>
                  <a:pt x="3646" y="11533"/>
                </a:lnTo>
                <a:lnTo>
                  <a:pt x="3825" y="11653"/>
                </a:lnTo>
                <a:lnTo>
                  <a:pt x="3944" y="11772"/>
                </a:lnTo>
                <a:lnTo>
                  <a:pt x="4183" y="11832"/>
                </a:lnTo>
                <a:lnTo>
                  <a:pt x="4363" y="11832"/>
                </a:lnTo>
                <a:lnTo>
                  <a:pt x="4482" y="11772"/>
                </a:lnTo>
                <a:lnTo>
                  <a:pt x="4661" y="11593"/>
                </a:lnTo>
                <a:lnTo>
                  <a:pt x="4721" y="11474"/>
                </a:lnTo>
                <a:lnTo>
                  <a:pt x="4721" y="11235"/>
                </a:lnTo>
                <a:lnTo>
                  <a:pt x="4781" y="10936"/>
                </a:lnTo>
                <a:lnTo>
                  <a:pt x="4841" y="10697"/>
                </a:lnTo>
                <a:lnTo>
                  <a:pt x="5020" y="10278"/>
                </a:lnTo>
                <a:lnTo>
                  <a:pt x="5259" y="9860"/>
                </a:lnTo>
                <a:lnTo>
                  <a:pt x="5319" y="9681"/>
                </a:lnTo>
                <a:lnTo>
                  <a:pt x="5319" y="9502"/>
                </a:lnTo>
                <a:lnTo>
                  <a:pt x="5319" y="9263"/>
                </a:lnTo>
                <a:lnTo>
                  <a:pt x="5199" y="9143"/>
                </a:lnTo>
                <a:lnTo>
                  <a:pt x="5080" y="9083"/>
                </a:lnTo>
                <a:close/>
                <a:moveTo>
                  <a:pt x="7769" y="10458"/>
                </a:moveTo>
                <a:lnTo>
                  <a:pt x="7649" y="10517"/>
                </a:lnTo>
                <a:lnTo>
                  <a:pt x="7530" y="10757"/>
                </a:lnTo>
                <a:lnTo>
                  <a:pt x="7350" y="11474"/>
                </a:lnTo>
                <a:lnTo>
                  <a:pt x="7291" y="11892"/>
                </a:lnTo>
                <a:lnTo>
                  <a:pt x="7291" y="12191"/>
                </a:lnTo>
                <a:lnTo>
                  <a:pt x="7350" y="12489"/>
                </a:lnTo>
                <a:lnTo>
                  <a:pt x="7410" y="12669"/>
                </a:lnTo>
                <a:lnTo>
                  <a:pt x="7649" y="12788"/>
                </a:lnTo>
                <a:lnTo>
                  <a:pt x="7828" y="12788"/>
                </a:lnTo>
                <a:lnTo>
                  <a:pt x="8008" y="12728"/>
                </a:lnTo>
                <a:lnTo>
                  <a:pt x="8067" y="12609"/>
                </a:lnTo>
                <a:lnTo>
                  <a:pt x="8187" y="12430"/>
                </a:lnTo>
                <a:lnTo>
                  <a:pt x="8187" y="12191"/>
                </a:lnTo>
                <a:lnTo>
                  <a:pt x="8187" y="11713"/>
                </a:lnTo>
                <a:lnTo>
                  <a:pt x="8067" y="11055"/>
                </a:lnTo>
                <a:lnTo>
                  <a:pt x="7948" y="10577"/>
                </a:lnTo>
                <a:lnTo>
                  <a:pt x="7828" y="10458"/>
                </a:lnTo>
                <a:close/>
                <a:moveTo>
                  <a:pt x="11832" y="10816"/>
                </a:moveTo>
                <a:lnTo>
                  <a:pt x="11713" y="10876"/>
                </a:lnTo>
                <a:lnTo>
                  <a:pt x="11593" y="10936"/>
                </a:lnTo>
                <a:lnTo>
                  <a:pt x="11354" y="11294"/>
                </a:lnTo>
                <a:lnTo>
                  <a:pt x="11115" y="11713"/>
                </a:lnTo>
                <a:lnTo>
                  <a:pt x="10995" y="12250"/>
                </a:lnTo>
                <a:lnTo>
                  <a:pt x="10936" y="12489"/>
                </a:lnTo>
                <a:lnTo>
                  <a:pt x="10936" y="12728"/>
                </a:lnTo>
                <a:lnTo>
                  <a:pt x="10995" y="12908"/>
                </a:lnTo>
                <a:lnTo>
                  <a:pt x="11115" y="13087"/>
                </a:lnTo>
                <a:lnTo>
                  <a:pt x="11235" y="13266"/>
                </a:lnTo>
                <a:lnTo>
                  <a:pt x="11414" y="13386"/>
                </a:lnTo>
                <a:lnTo>
                  <a:pt x="11772" y="13386"/>
                </a:lnTo>
                <a:lnTo>
                  <a:pt x="11892" y="13326"/>
                </a:lnTo>
                <a:lnTo>
                  <a:pt x="12011" y="13206"/>
                </a:lnTo>
                <a:lnTo>
                  <a:pt x="12131" y="12848"/>
                </a:lnTo>
                <a:lnTo>
                  <a:pt x="12191" y="12430"/>
                </a:lnTo>
                <a:lnTo>
                  <a:pt x="12191" y="11952"/>
                </a:lnTo>
                <a:lnTo>
                  <a:pt x="12191" y="11533"/>
                </a:lnTo>
                <a:lnTo>
                  <a:pt x="12071" y="11115"/>
                </a:lnTo>
                <a:lnTo>
                  <a:pt x="12011" y="10876"/>
                </a:lnTo>
                <a:lnTo>
                  <a:pt x="11892" y="10816"/>
                </a:lnTo>
                <a:close/>
                <a:moveTo>
                  <a:pt x="15597" y="10757"/>
                </a:moveTo>
                <a:lnTo>
                  <a:pt x="15537" y="10816"/>
                </a:lnTo>
                <a:lnTo>
                  <a:pt x="15477" y="10936"/>
                </a:lnTo>
                <a:lnTo>
                  <a:pt x="15358" y="11235"/>
                </a:lnTo>
                <a:lnTo>
                  <a:pt x="15358" y="11653"/>
                </a:lnTo>
                <a:lnTo>
                  <a:pt x="15417" y="12071"/>
                </a:lnTo>
                <a:lnTo>
                  <a:pt x="15537" y="12549"/>
                </a:lnTo>
                <a:lnTo>
                  <a:pt x="15716" y="12908"/>
                </a:lnTo>
                <a:lnTo>
                  <a:pt x="15895" y="13206"/>
                </a:lnTo>
                <a:lnTo>
                  <a:pt x="16015" y="13326"/>
                </a:lnTo>
                <a:lnTo>
                  <a:pt x="16075" y="13386"/>
                </a:lnTo>
                <a:lnTo>
                  <a:pt x="16314" y="13445"/>
                </a:lnTo>
                <a:lnTo>
                  <a:pt x="16493" y="13386"/>
                </a:lnTo>
                <a:lnTo>
                  <a:pt x="16553" y="13326"/>
                </a:lnTo>
                <a:lnTo>
                  <a:pt x="16612" y="13147"/>
                </a:lnTo>
                <a:lnTo>
                  <a:pt x="16612" y="12967"/>
                </a:lnTo>
                <a:lnTo>
                  <a:pt x="16553" y="12728"/>
                </a:lnTo>
                <a:lnTo>
                  <a:pt x="16433" y="12191"/>
                </a:lnTo>
                <a:lnTo>
                  <a:pt x="16194" y="11653"/>
                </a:lnTo>
                <a:lnTo>
                  <a:pt x="15955" y="11175"/>
                </a:lnTo>
                <a:lnTo>
                  <a:pt x="15716" y="10876"/>
                </a:lnTo>
                <a:lnTo>
                  <a:pt x="15597" y="10757"/>
                </a:lnTo>
                <a:close/>
                <a:moveTo>
                  <a:pt x="19481" y="11354"/>
                </a:moveTo>
                <a:lnTo>
                  <a:pt x="19301" y="11414"/>
                </a:lnTo>
                <a:lnTo>
                  <a:pt x="19182" y="11533"/>
                </a:lnTo>
                <a:lnTo>
                  <a:pt x="19122" y="11713"/>
                </a:lnTo>
                <a:lnTo>
                  <a:pt x="19062" y="11952"/>
                </a:lnTo>
                <a:lnTo>
                  <a:pt x="19003" y="12489"/>
                </a:lnTo>
                <a:lnTo>
                  <a:pt x="19062" y="13087"/>
                </a:lnTo>
                <a:lnTo>
                  <a:pt x="19182" y="13625"/>
                </a:lnTo>
                <a:lnTo>
                  <a:pt x="19361" y="14043"/>
                </a:lnTo>
                <a:lnTo>
                  <a:pt x="19481" y="14103"/>
                </a:lnTo>
                <a:lnTo>
                  <a:pt x="19600" y="14103"/>
                </a:lnTo>
                <a:lnTo>
                  <a:pt x="19720" y="14043"/>
                </a:lnTo>
                <a:lnTo>
                  <a:pt x="19839" y="13864"/>
                </a:lnTo>
                <a:lnTo>
                  <a:pt x="19899" y="13326"/>
                </a:lnTo>
                <a:lnTo>
                  <a:pt x="19899" y="12489"/>
                </a:lnTo>
                <a:lnTo>
                  <a:pt x="19839" y="12071"/>
                </a:lnTo>
                <a:lnTo>
                  <a:pt x="19780" y="11713"/>
                </a:lnTo>
                <a:lnTo>
                  <a:pt x="19660" y="11474"/>
                </a:lnTo>
                <a:lnTo>
                  <a:pt x="19600" y="11414"/>
                </a:lnTo>
                <a:lnTo>
                  <a:pt x="19481" y="11354"/>
                </a:lnTo>
                <a:close/>
                <a:moveTo>
                  <a:pt x="5319" y="13565"/>
                </a:moveTo>
                <a:lnTo>
                  <a:pt x="5199" y="13685"/>
                </a:lnTo>
                <a:lnTo>
                  <a:pt x="5020" y="13864"/>
                </a:lnTo>
                <a:lnTo>
                  <a:pt x="4721" y="14222"/>
                </a:lnTo>
                <a:lnTo>
                  <a:pt x="4542" y="14461"/>
                </a:lnTo>
                <a:lnTo>
                  <a:pt x="4422" y="14820"/>
                </a:lnTo>
                <a:lnTo>
                  <a:pt x="4363" y="15298"/>
                </a:lnTo>
                <a:lnTo>
                  <a:pt x="4303" y="15776"/>
                </a:lnTo>
                <a:lnTo>
                  <a:pt x="4363" y="16015"/>
                </a:lnTo>
                <a:lnTo>
                  <a:pt x="4482" y="16134"/>
                </a:lnTo>
                <a:lnTo>
                  <a:pt x="4661" y="16314"/>
                </a:lnTo>
                <a:lnTo>
                  <a:pt x="4781" y="16433"/>
                </a:lnTo>
                <a:lnTo>
                  <a:pt x="4960" y="16433"/>
                </a:lnTo>
                <a:lnTo>
                  <a:pt x="5080" y="16374"/>
                </a:lnTo>
                <a:lnTo>
                  <a:pt x="5139" y="16194"/>
                </a:lnTo>
                <a:lnTo>
                  <a:pt x="5259" y="16015"/>
                </a:lnTo>
                <a:lnTo>
                  <a:pt x="5378" y="15537"/>
                </a:lnTo>
                <a:lnTo>
                  <a:pt x="5438" y="14999"/>
                </a:lnTo>
                <a:lnTo>
                  <a:pt x="5498" y="14402"/>
                </a:lnTo>
                <a:lnTo>
                  <a:pt x="5498" y="13685"/>
                </a:lnTo>
                <a:lnTo>
                  <a:pt x="5438" y="13565"/>
                </a:lnTo>
                <a:close/>
                <a:moveTo>
                  <a:pt x="9382" y="13983"/>
                </a:moveTo>
                <a:lnTo>
                  <a:pt x="9263" y="14043"/>
                </a:lnTo>
                <a:lnTo>
                  <a:pt x="9143" y="14282"/>
                </a:lnTo>
                <a:lnTo>
                  <a:pt x="9024" y="14641"/>
                </a:lnTo>
                <a:lnTo>
                  <a:pt x="8904" y="14999"/>
                </a:lnTo>
                <a:lnTo>
                  <a:pt x="8785" y="15836"/>
                </a:lnTo>
                <a:lnTo>
                  <a:pt x="8785" y="16314"/>
                </a:lnTo>
                <a:lnTo>
                  <a:pt x="8844" y="16433"/>
                </a:lnTo>
                <a:lnTo>
                  <a:pt x="8964" y="16613"/>
                </a:lnTo>
                <a:lnTo>
                  <a:pt x="9143" y="16792"/>
                </a:lnTo>
                <a:lnTo>
                  <a:pt x="9322" y="16911"/>
                </a:lnTo>
                <a:lnTo>
                  <a:pt x="9561" y="16911"/>
                </a:lnTo>
                <a:lnTo>
                  <a:pt x="9621" y="16732"/>
                </a:lnTo>
                <a:lnTo>
                  <a:pt x="9621" y="16493"/>
                </a:lnTo>
                <a:lnTo>
                  <a:pt x="9561" y="15178"/>
                </a:lnTo>
                <a:lnTo>
                  <a:pt x="9561" y="14342"/>
                </a:lnTo>
                <a:lnTo>
                  <a:pt x="9502" y="14103"/>
                </a:lnTo>
                <a:lnTo>
                  <a:pt x="9442" y="13983"/>
                </a:lnTo>
                <a:close/>
                <a:moveTo>
                  <a:pt x="14043" y="14700"/>
                </a:moveTo>
                <a:lnTo>
                  <a:pt x="13924" y="14820"/>
                </a:lnTo>
                <a:lnTo>
                  <a:pt x="13804" y="14999"/>
                </a:lnTo>
                <a:lnTo>
                  <a:pt x="13565" y="15656"/>
                </a:lnTo>
                <a:lnTo>
                  <a:pt x="13326" y="16314"/>
                </a:lnTo>
                <a:lnTo>
                  <a:pt x="13326" y="16553"/>
                </a:lnTo>
                <a:lnTo>
                  <a:pt x="13326" y="16732"/>
                </a:lnTo>
                <a:lnTo>
                  <a:pt x="13445" y="16971"/>
                </a:lnTo>
                <a:lnTo>
                  <a:pt x="13684" y="17210"/>
                </a:lnTo>
                <a:lnTo>
                  <a:pt x="13924" y="17210"/>
                </a:lnTo>
                <a:lnTo>
                  <a:pt x="14043" y="17091"/>
                </a:lnTo>
                <a:lnTo>
                  <a:pt x="14103" y="16852"/>
                </a:lnTo>
                <a:lnTo>
                  <a:pt x="14163" y="16433"/>
                </a:lnTo>
                <a:lnTo>
                  <a:pt x="14222" y="15716"/>
                </a:lnTo>
                <a:lnTo>
                  <a:pt x="14222" y="15059"/>
                </a:lnTo>
                <a:lnTo>
                  <a:pt x="14163" y="14820"/>
                </a:lnTo>
                <a:lnTo>
                  <a:pt x="14103" y="14760"/>
                </a:lnTo>
                <a:lnTo>
                  <a:pt x="14043" y="14700"/>
                </a:lnTo>
                <a:close/>
                <a:moveTo>
                  <a:pt x="17509" y="15119"/>
                </a:moveTo>
                <a:lnTo>
                  <a:pt x="17389" y="15716"/>
                </a:lnTo>
                <a:lnTo>
                  <a:pt x="17270" y="16254"/>
                </a:lnTo>
                <a:lnTo>
                  <a:pt x="17210" y="16852"/>
                </a:lnTo>
                <a:lnTo>
                  <a:pt x="17210" y="17330"/>
                </a:lnTo>
                <a:lnTo>
                  <a:pt x="17270" y="17748"/>
                </a:lnTo>
                <a:lnTo>
                  <a:pt x="17330" y="17867"/>
                </a:lnTo>
                <a:lnTo>
                  <a:pt x="17628" y="17867"/>
                </a:lnTo>
                <a:lnTo>
                  <a:pt x="17808" y="17748"/>
                </a:lnTo>
                <a:lnTo>
                  <a:pt x="17927" y="17628"/>
                </a:lnTo>
                <a:lnTo>
                  <a:pt x="18047" y="17449"/>
                </a:lnTo>
                <a:lnTo>
                  <a:pt x="18106" y="17330"/>
                </a:lnTo>
                <a:lnTo>
                  <a:pt x="18106" y="17150"/>
                </a:lnTo>
                <a:lnTo>
                  <a:pt x="18047" y="16732"/>
                </a:lnTo>
                <a:lnTo>
                  <a:pt x="17927" y="16374"/>
                </a:lnTo>
                <a:lnTo>
                  <a:pt x="17628" y="15656"/>
                </a:lnTo>
                <a:lnTo>
                  <a:pt x="17509" y="15358"/>
                </a:lnTo>
                <a:lnTo>
                  <a:pt x="17509" y="15119"/>
                </a:lnTo>
                <a:close/>
                <a:moveTo>
                  <a:pt x="21034" y="16194"/>
                </a:moveTo>
                <a:lnTo>
                  <a:pt x="20855" y="16254"/>
                </a:lnTo>
                <a:lnTo>
                  <a:pt x="20497" y="16433"/>
                </a:lnTo>
                <a:lnTo>
                  <a:pt x="20258" y="16732"/>
                </a:lnTo>
                <a:lnTo>
                  <a:pt x="20019" y="17210"/>
                </a:lnTo>
                <a:lnTo>
                  <a:pt x="19839" y="17688"/>
                </a:lnTo>
                <a:lnTo>
                  <a:pt x="19780" y="17867"/>
                </a:lnTo>
                <a:lnTo>
                  <a:pt x="19780" y="17987"/>
                </a:lnTo>
                <a:lnTo>
                  <a:pt x="19899" y="18226"/>
                </a:lnTo>
                <a:lnTo>
                  <a:pt x="20138" y="18405"/>
                </a:lnTo>
                <a:lnTo>
                  <a:pt x="20258" y="18465"/>
                </a:lnTo>
                <a:lnTo>
                  <a:pt x="20377" y="18465"/>
                </a:lnTo>
                <a:lnTo>
                  <a:pt x="20497" y="18345"/>
                </a:lnTo>
                <a:lnTo>
                  <a:pt x="20616" y="18166"/>
                </a:lnTo>
                <a:lnTo>
                  <a:pt x="20855" y="17449"/>
                </a:lnTo>
                <a:lnTo>
                  <a:pt x="21154" y="16672"/>
                </a:lnTo>
                <a:lnTo>
                  <a:pt x="21154" y="16374"/>
                </a:lnTo>
                <a:lnTo>
                  <a:pt x="21154" y="16314"/>
                </a:lnTo>
                <a:lnTo>
                  <a:pt x="21094" y="16254"/>
                </a:lnTo>
                <a:lnTo>
                  <a:pt x="21034" y="16194"/>
                </a:lnTo>
                <a:close/>
                <a:moveTo>
                  <a:pt x="2211" y="18644"/>
                </a:moveTo>
                <a:lnTo>
                  <a:pt x="2152" y="18704"/>
                </a:lnTo>
                <a:lnTo>
                  <a:pt x="2032" y="18764"/>
                </a:lnTo>
                <a:lnTo>
                  <a:pt x="1972" y="18943"/>
                </a:lnTo>
                <a:lnTo>
                  <a:pt x="1913" y="19122"/>
                </a:lnTo>
                <a:lnTo>
                  <a:pt x="1972" y="19361"/>
                </a:lnTo>
                <a:lnTo>
                  <a:pt x="2032" y="19600"/>
                </a:lnTo>
                <a:lnTo>
                  <a:pt x="2271" y="20078"/>
                </a:lnTo>
                <a:lnTo>
                  <a:pt x="2570" y="20377"/>
                </a:lnTo>
                <a:lnTo>
                  <a:pt x="2869" y="20556"/>
                </a:lnTo>
                <a:lnTo>
                  <a:pt x="3526" y="20556"/>
                </a:lnTo>
                <a:lnTo>
                  <a:pt x="3646" y="20497"/>
                </a:lnTo>
                <a:lnTo>
                  <a:pt x="3646" y="20317"/>
                </a:lnTo>
                <a:lnTo>
                  <a:pt x="3526" y="20138"/>
                </a:lnTo>
                <a:lnTo>
                  <a:pt x="3227" y="19720"/>
                </a:lnTo>
                <a:lnTo>
                  <a:pt x="2809" y="19122"/>
                </a:lnTo>
                <a:lnTo>
                  <a:pt x="2630" y="18883"/>
                </a:lnTo>
                <a:lnTo>
                  <a:pt x="2450" y="18704"/>
                </a:lnTo>
                <a:lnTo>
                  <a:pt x="2211" y="18644"/>
                </a:lnTo>
                <a:close/>
                <a:moveTo>
                  <a:pt x="11354" y="18525"/>
                </a:moveTo>
                <a:lnTo>
                  <a:pt x="11235" y="18644"/>
                </a:lnTo>
                <a:lnTo>
                  <a:pt x="11055" y="19182"/>
                </a:lnTo>
                <a:lnTo>
                  <a:pt x="10876" y="20138"/>
                </a:lnTo>
                <a:lnTo>
                  <a:pt x="10816" y="20616"/>
                </a:lnTo>
                <a:lnTo>
                  <a:pt x="10876" y="20915"/>
                </a:lnTo>
                <a:lnTo>
                  <a:pt x="10936" y="21034"/>
                </a:lnTo>
                <a:lnTo>
                  <a:pt x="11115" y="21034"/>
                </a:lnTo>
                <a:lnTo>
                  <a:pt x="11294" y="20915"/>
                </a:lnTo>
                <a:lnTo>
                  <a:pt x="11414" y="20795"/>
                </a:lnTo>
                <a:lnTo>
                  <a:pt x="11474" y="20616"/>
                </a:lnTo>
                <a:lnTo>
                  <a:pt x="11593" y="20138"/>
                </a:lnTo>
                <a:lnTo>
                  <a:pt x="11653" y="19660"/>
                </a:lnTo>
                <a:lnTo>
                  <a:pt x="11593" y="19302"/>
                </a:lnTo>
                <a:lnTo>
                  <a:pt x="11533" y="18764"/>
                </a:lnTo>
                <a:lnTo>
                  <a:pt x="11474" y="18644"/>
                </a:lnTo>
                <a:lnTo>
                  <a:pt x="11414" y="18525"/>
                </a:lnTo>
                <a:close/>
                <a:moveTo>
                  <a:pt x="6932" y="18166"/>
                </a:moveTo>
                <a:lnTo>
                  <a:pt x="6872" y="18226"/>
                </a:lnTo>
                <a:lnTo>
                  <a:pt x="6693" y="18345"/>
                </a:lnTo>
                <a:lnTo>
                  <a:pt x="6574" y="18584"/>
                </a:lnTo>
                <a:lnTo>
                  <a:pt x="6454" y="18883"/>
                </a:lnTo>
                <a:lnTo>
                  <a:pt x="6335" y="19541"/>
                </a:lnTo>
                <a:lnTo>
                  <a:pt x="6215" y="19959"/>
                </a:lnTo>
                <a:lnTo>
                  <a:pt x="6096" y="20616"/>
                </a:lnTo>
                <a:lnTo>
                  <a:pt x="6096" y="21034"/>
                </a:lnTo>
                <a:lnTo>
                  <a:pt x="6155" y="21333"/>
                </a:lnTo>
                <a:lnTo>
                  <a:pt x="6275" y="21393"/>
                </a:lnTo>
                <a:lnTo>
                  <a:pt x="6335" y="21453"/>
                </a:lnTo>
                <a:lnTo>
                  <a:pt x="6394" y="21453"/>
                </a:lnTo>
                <a:lnTo>
                  <a:pt x="6514" y="21393"/>
                </a:lnTo>
                <a:lnTo>
                  <a:pt x="6693" y="21094"/>
                </a:lnTo>
                <a:lnTo>
                  <a:pt x="6872" y="20676"/>
                </a:lnTo>
                <a:lnTo>
                  <a:pt x="7052" y="20078"/>
                </a:lnTo>
                <a:lnTo>
                  <a:pt x="7111" y="19660"/>
                </a:lnTo>
                <a:lnTo>
                  <a:pt x="7231" y="19062"/>
                </a:lnTo>
                <a:lnTo>
                  <a:pt x="7231" y="18704"/>
                </a:lnTo>
                <a:lnTo>
                  <a:pt x="7231" y="18465"/>
                </a:lnTo>
                <a:lnTo>
                  <a:pt x="7171" y="18286"/>
                </a:lnTo>
                <a:lnTo>
                  <a:pt x="7111" y="18226"/>
                </a:lnTo>
                <a:lnTo>
                  <a:pt x="6992" y="18166"/>
                </a:lnTo>
                <a:close/>
                <a:moveTo>
                  <a:pt x="16075" y="19062"/>
                </a:moveTo>
                <a:lnTo>
                  <a:pt x="15776" y="19421"/>
                </a:lnTo>
                <a:lnTo>
                  <a:pt x="15477" y="19780"/>
                </a:lnTo>
                <a:lnTo>
                  <a:pt x="15417" y="19839"/>
                </a:lnTo>
                <a:lnTo>
                  <a:pt x="15477" y="19720"/>
                </a:lnTo>
                <a:lnTo>
                  <a:pt x="15298" y="20019"/>
                </a:lnTo>
                <a:lnTo>
                  <a:pt x="15178" y="20497"/>
                </a:lnTo>
                <a:lnTo>
                  <a:pt x="15059" y="20975"/>
                </a:lnTo>
                <a:lnTo>
                  <a:pt x="15059" y="21214"/>
                </a:lnTo>
                <a:lnTo>
                  <a:pt x="15178" y="21333"/>
                </a:lnTo>
                <a:lnTo>
                  <a:pt x="15238" y="21453"/>
                </a:lnTo>
                <a:lnTo>
                  <a:pt x="15358" y="21453"/>
                </a:lnTo>
                <a:lnTo>
                  <a:pt x="15417" y="21393"/>
                </a:lnTo>
                <a:lnTo>
                  <a:pt x="15537" y="21333"/>
                </a:lnTo>
                <a:lnTo>
                  <a:pt x="15656" y="21034"/>
                </a:lnTo>
                <a:lnTo>
                  <a:pt x="15776" y="20616"/>
                </a:lnTo>
                <a:lnTo>
                  <a:pt x="15955" y="19720"/>
                </a:lnTo>
                <a:lnTo>
                  <a:pt x="16075" y="19242"/>
                </a:lnTo>
                <a:lnTo>
                  <a:pt x="16134" y="19062"/>
                </a:lnTo>
                <a:close/>
                <a:moveTo>
                  <a:pt x="19003" y="20258"/>
                </a:moveTo>
                <a:lnTo>
                  <a:pt x="19003" y="20377"/>
                </a:lnTo>
                <a:lnTo>
                  <a:pt x="18883" y="20616"/>
                </a:lnTo>
                <a:lnTo>
                  <a:pt x="18525" y="21393"/>
                </a:lnTo>
                <a:lnTo>
                  <a:pt x="18345" y="21811"/>
                </a:lnTo>
                <a:lnTo>
                  <a:pt x="18226" y="22170"/>
                </a:lnTo>
                <a:lnTo>
                  <a:pt x="18286" y="22469"/>
                </a:lnTo>
                <a:lnTo>
                  <a:pt x="18345" y="22588"/>
                </a:lnTo>
                <a:lnTo>
                  <a:pt x="18405" y="22648"/>
                </a:lnTo>
                <a:lnTo>
                  <a:pt x="18525" y="22708"/>
                </a:lnTo>
                <a:lnTo>
                  <a:pt x="18704" y="22648"/>
                </a:lnTo>
                <a:lnTo>
                  <a:pt x="18823" y="22588"/>
                </a:lnTo>
                <a:lnTo>
                  <a:pt x="18943" y="22469"/>
                </a:lnTo>
                <a:lnTo>
                  <a:pt x="19122" y="22110"/>
                </a:lnTo>
                <a:lnTo>
                  <a:pt x="19242" y="21751"/>
                </a:lnTo>
                <a:lnTo>
                  <a:pt x="19361" y="21273"/>
                </a:lnTo>
                <a:lnTo>
                  <a:pt x="19361" y="20855"/>
                </a:lnTo>
                <a:lnTo>
                  <a:pt x="19242" y="20497"/>
                </a:lnTo>
                <a:lnTo>
                  <a:pt x="19182" y="20377"/>
                </a:lnTo>
                <a:lnTo>
                  <a:pt x="19003" y="20258"/>
                </a:lnTo>
                <a:close/>
                <a:moveTo>
                  <a:pt x="8426" y="22827"/>
                </a:moveTo>
                <a:lnTo>
                  <a:pt x="8366" y="22887"/>
                </a:lnTo>
                <a:lnTo>
                  <a:pt x="8127" y="23006"/>
                </a:lnTo>
                <a:lnTo>
                  <a:pt x="7948" y="23305"/>
                </a:lnTo>
                <a:lnTo>
                  <a:pt x="7769" y="23664"/>
                </a:lnTo>
                <a:lnTo>
                  <a:pt x="7709" y="24082"/>
                </a:lnTo>
                <a:lnTo>
                  <a:pt x="7709" y="24261"/>
                </a:lnTo>
                <a:lnTo>
                  <a:pt x="7709" y="24440"/>
                </a:lnTo>
                <a:lnTo>
                  <a:pt x="7769" y="24620"/>
                </a:lnTo>
                <a:lnTo>
                  <a:pt x="7888" y="24799"/>
                </a:lnTo>
                <a:lnTo>
                  <a:pt x="8067" y="24918"/>
                </a:lnTo>
                <a:lnTo>
                  <a:pt x="8187" y="24978"/>
                </a:lnTo>
                <a:lnTo>
                  <a:pt x="8426" y="24978"/>
                </a:lnTo>
                <a:lnTo>
                  <a:pt x="8486" y="24918"/>
                </a:lnTo>
                <a:lnTo>
                  <a:pt x="8546" y="24799"/>
                </a:lnTo>
                <a:lnTo>
                  <a:pt x="8605" y="24440"/>
                </a:lnTo>
                <a:lnTo>
                  <a:pt x="8665" y="24082"/>
                </a:lnTo>
                <a:lnTo>
                  <a:pt x="8665" y="23664"/>
                </a:lnTo>
                <a:lnTo>
                  <a:pt x="8605" y="23066"/>
                </a:lnTo>
                <a:lnTo>
                  <a:pt x="8546" y="22947"/>
                </a:lnTo>
                <a:lnTo>
                  <a:pt x="8546" y="22887"/>
                </a:lnTo>
                <a:lnTo>
                  <a:pt x="8426" y="22827"/>
                </a:lnTo>
                <a:close/>
                <a:moveTo>
                  <a:pt x="13027" y="22708"/>
                </a:moveTo>
                <a:lnTo>
                  <a:pt x="12848" y="22887"/>
                </a:lnTo>
                <a:lnTo>
                  <a:pt x="12728" y="23066"/>
                </a:lnTo>
                <a:lnTo>
                  <a:pt x="12489" y="23604"/>
                </a:lnTo>
                <a:lnTo>
                  <a:pt x="12370" y="24142"/>
                </a:lnTo>
                <a:lnTo>
                  <a:pt x="12370" y="24381"/>
                </a:lnTo>
                <a:lnTo>
                  <a:pt x="12370" y="24620"/>
                </a:lnTo>
                <a:lnTo>
                  <a:pt x="12489" y="24918"/>
                </a:lnTo>
                <a:lnTo>
                  <a:pt x="12728" y="25337"/>
                </a:lnTo>
                <a:lnTo>
                  <a:pt x="12848" y="25456"/>
                </a:lnTo>
                <a:lnTo>
                  <a:pt x="12967" y="25516"/>
                </a:lnTo>
                <a:lnTo>
                  <a:pt x="13087" y="25456"/>
                </a:lnTo>
                <a:lnTo>
                  <a:pt x="13147" y="25217"/>
                </a:lnTo>
                <a:lnTo>
                  <a:pt x="13206" y="24739"/>
                </a:lnTo>
                <a:lnTo>
                  <a:pt x="13206" y="23843"/>
                </a:lnTo>
                <a:lnTo>
                  <a:pt x="13147" y="23006"/>
                </a:lnTo>
                <a:lnTo>
                  <a:pt x="13087" y="22767"/>
                </a:lnTo>
                <a:lnTo>
                  <a:pt x="13087" y="22708"/>
                </a:lnTo>
                <a:close/>
                <a:moveTo>
                  <a:pt x="3825" y="24261"/>
                </a:moveTo>
                <a:lnTo>
                  <a:pt x="3705" y="24381"/>
                </a:lnTo>
                <a:lnTo>
                  <a:pt x="3646" y="24560"/>
                </a:lnTo>
                <a:lnTo>
                  <a:pt x="3586" y="24799"/>
                </a:lnTo>
                <a:lnTo>
                  <a:pt x="3586" y="25098"/>
                </a:lnTo>
                <a:lnTo>
                  <a:pt x="3705" y="25456"/>
                </a:lnTo>
                <a:lnTo>
                  <a:pt x="3885" y="25695"/>
                </a:lnTo>
                <a:lnTo>
                  <a:pt x="4124" y="25934"/>
                </a:lnTo>
                <a:lnTo>
                  <a:pt x="4602" y="26114"/>
                </a:lnTo>
                <a:lnTo>
                  <a:pt x="4841" y="26114"/>
                </a:lnTo>
                <a:lnTo>
                  <a:pt x="4841" y="25994"/>
                </a:lnTo>
                <a:lnTo>
                  <a:pt x="4841" y="25934"/>
                </a:lnTo>
                <a:lnTo>
                  <a:pt x="4781" y="25636"/>
                </a:lnTo>
                <a:lnTo>
                  <a:pt x="4602" y="25277"/>
                </a:lnTo>
                <a:lnTo>
                  <a:pt x="4363" y="24918"/>
                </a:lnTo>
                <a:lnTo>
                  <a:pt x="3944" y="24381"/>
                </a:lnTo>
                <a:lnTo>
                  <a:pt x="3885" y="24321"/>
                </a:lnTo>
                <a:lnTo>
                  <a:pt x="3825" y="24261"/>
                </a:lnTo>
                <a:close/>
                <a:moveTo>
                  <a:pt x="17330" y="23723"/>
                </a:moveTo>
                <a:lnTo>
                  <a:pt x="17091" y="23843"/>
                </a:lnTo>
                <a:lnTo>
                  <a:pt x="16792" y="24082"/>
                </a:lnTo>
                <a:lnTo>
                  <a:pt x="16493" y="24440"/>
                </a:lnTo>
                <a:lnTo>
                  <a:pt x="16254" y="24859"/>
                </a:lnTo>
                <a:lnTo>
                  <a:pt x="16015" y="25277"/>
                </a:lnTo>
                <a:lnTo>
                  <a:pt x="15955" y="25636"/>
                </a:lnTo>
                <a:lnTo>
                  <a:pt x="15895" y="25815"/>
                </a:lnTo>
                <a:lnTo>
                  <a:pt x="15955" y="25994"/>
                </a:lnTo>
                <a:lnTo>
                  <a:pt x="16015" y="26114"/>
                </a:lnTo>
                <a:lnTo>
                  <a:pt x="16134" y="26173"/>
                </a:lnTo>
                <a:lnTo>
                  <a:pt x="16314" y="26293"/>
                </a:lnTo>
                <a:lnTo>
                  <a:pt x="16433" y="26293"/>
                </a:lnTo>
                <a:lnTo>
                  <a:pt x="16553" y="26173"/>
                </a:lnTo>
                <a:lnTo>
                  <a:pt x="16672" y="26054"/>
                </a:lnTo>
                <a:lnTo>
                  <a:pt x="16852" y="25695"/>
                </a:lnTo>
                <a:lnTo>
                  <a:pt x="16971" y="25217"/>
                </a:lnTo>
                <a:lnTo>
                  <a:pt x="17150" y="24201"/>
                </a:lnTo>
                <a:lnTo>
                  <a:pt x="17270" y="23843"/>
                </a:lnTo>
                <a:lnTo>
                  <a:pt x="17330" y="23723"/>
                </a:lnTo>
                <a:close/>
                <a:moveTo>
                  <a:pt x="10517" y="26771"/>
                </a:moveTo>
                <a:lnTo>
                  <a:pt x="10458" y="26831"/>
                </a:lnTo>
                <a:lnTo>
                  <a:pt x="10338" y="27010"/>
                </a:lnTo>
                <a:lnTo>
                  <a:pt x="10219" y="27607"/>
                </a:lnTo>
                <a:lnTo>
                  <a:pt x="10099" y="28384"/>
                </a:lnTo>
                <a:lnTo>
                  <a:pt x="10099" y="28683"/>
                </a:lnTo>
                <a:lnTo>
                  <a:pt x="10159" y="28922"/>
                </a:lnTo>
                <a:lnTo>
                  <a:pt x="10278" y="28982"/>
                </a:lnTo>
                <a:lnTo>
                  <a:pt x="10338" y="29042"/>
                </a:lnTo>
                <a:lnTo>
                  <a:pt x="10517" y="28982"/>
                </a:lnTo>
                <a:lnTo>
                  <a:pt x="10697" y="28922"/>
                </a:lnTo>
                <a:lnTo>
                  <a:pt x="10816" y="28803"/>
                </a:lnTo>
                <a:lnTo>
                  <a:pt x="10936" y="28683"/>
                </a:lnTo>
                <a:lnTo>
                  <a:pt x="11055" y="28325"/>
                </a:lnTo>
                <a:lnTo>
                  <a:pt x="11055" y="27906"/>
                </a:lnTo>
                <a:lnTo>
                  <a:pt x="11055" y="27607"/>
                </a:lnTo>
                <a:lnTo>
                  <a:pt x="10936" y="27309"/>
                </a:lnTo>
                <a:lnTo>
                  <a:pt x="10756" y="26950"/>
                </a:lnTo>
                <a:lnTo>
                  <a:pt x="10637" y="26771"/>
                </a:lnTo>
                <a:close/>
                <a:moveTo>
                  <a:pt x="14282" y="27368"/>
                </a:moveTo>
                <a:lnTo>
                  <a:pt x="14043" y="27428"/>
                </a:lnTo>
                <a:lnTo>
                  <a:pt x="13744" y="27667"/>
                </a:lnTo>
                <a:lnTo>
                  <a:pt x="13386" y="27966"/>
                </a:lnTo>
                <a:lnTo>
                  <a:pt x="13027" y="28325"/>
                </a:lnTo>
                <a:lnTo>
                  <a:pt x="12728" y="28683"/>
                </a:lnTo>
                <a:lnTo>
                  <a:pt x="12489" y="29101"/>
                </a:lnTo>
                <a:lnTo>
                  <a:pt x="12430" y="29281"/>
                </a:lnTo>
                <a:lnTo>
                  <a:pt x="12430" y="29460"/>
                </a:lnTo>
                <a:lnTo>
                  <a:pt x="12489" y="29579"/>
                </a:lnTo>
                <a:lnTo>
                  <a:pt x="12549" y="29699"/>
                </a:lnTo>
                <a:lnTo>
                  <a:pt x="12669" y="29759"/>
                </a:lnTo>
                <a:lnTo>
                  <a:pt x="12788" y="29759"/>
                </a:lnTo>
                <a:lnTo>
                  <a:pt x="12967" y="29699"/>
                </a:lnTo>
                <a:lnTo>
                  <a:pt x="13087" y="29579"/>
                </a:lnTo>
                <a:lnTo>
                  <a:pt x="13445" y="29221"/>
                </a:lnTo>
                <a:lnTo>
                  <a:pt x="13744" y="28743"/>
                </a:lnTo>
                <a:lnTo>
                  <a:pt x="13983" y="28265"/>
                </a:lnTo>
                <a:lnTo>
                  <a:pt x="14222" y="27787"/>
                </a:lnTo>
                <a:lnTo>
                  <a:pt x="14282" y="27488"/>
                </a:lnTo>
                <a:lnTo>
                  <a:pt x="14282" y="27368"/>
                </a:lnTo>
                <a:close/>
                <a:moveTo>
                  <a:pt x="6872" y="27249"/>
                </a:moveTo>
                <a:lnTo>
                  <a:pt x="6813" y="27309"/>
                </a:lnTo>
                <a:lnTo>
                  <a:pt x="6753" y="27548"/>
                </a:lnTo>
                <a:lnTo>
                  <a:pt x="6693" y="27906"/>
                </a:lnTo>
                <a:lnTo>
                  <a:pt x="6574" y="28384"/>
                </a:lnTo>
                <a:lnTo>
                  <a:pt x="6574" y="28862"/>
                </a:lnTo>
                <a:lnTo>
                  <a:pt x="6633" y="29281"/>
                </a:lnTo>
                <a:lnTo>
                  <a:pt x="6753" y="29639"/>
                </a:lnTo>
                <a:lnTo>
                  <a:pt x="6872" y="29818"/>
                </a:lnTo>
                <a:lnTo>
                  <a:pt x="6992" y="29878"/>
                </a:lnTo>
                <a:lnTo>
                  <a:pt x="7231" y="29938"/>
                </a:lnTo>
                <a:lnTo>
                  <a:pt x="7350" y="29938"/>
                </a:lnTo>
                <a:lnTo>
                  <a:pt x="7470" y="29878"/>
                </a:lnTo>
                <a:lnTo>
                  <a:pt x="7530" y="29759"/>
                </a:lnTo>
                <a:lnTo>
                  <a:pt x="7530" y="29400"/>
                </a:lnTo>
                <a:lnTo>
                  <a:pt x="7470" y="28862"/>
                </a:lnTo>
                <a:lnTo>
                  <a:pt x="7350" y="28325"/>
                </a:lnTo>
                <a:lnTo>
                  <a:pt x="7171" y="27847"/>
                </a:lnTo>
                <a:lnTo>
                  <a:pt x="6872" y="27249"/>
                </a:lnTo>
                <a:close/>
                <a:moveTo>
                  <a:pt x="9621" y="30715"/>
                </a:moveTo>
                <a:lnTo>
                  <a:pt x="9502" y="30775"/>
                </a:lnTo>
                <a:lnTo>
                  <a:pt x="9382" y="30894"/>
                </a:lnTo>
                <a:lnTo>
                  <a:pt x="9203" y="31133"/>
                </a:lnTo>
                <a:lnTo>
                  <a:pt x="9143" y="31551"/>
                </a:lnTo>
                <a:lnTo>
                  <a:pt x="9143" y="31731"/>
                </a:lnTo>
                <a:lnTo>
                  <a:pt x="9203" y="31850"/>
                </a:lnTo>
                <a:lnTo>
                  <a:pt x="9322" y="31970"/>
                </a:lnTo>
                <a:lnTo>
                  <a:pt x="9502" y="32029"/>
                </a:lnTo>
                <a:lnTo>
                  <a:pt x="9800" y="32029"/>
                </a:lnTo>
                <a:lnTo>
                  <a:pt x="9920" y="31910"/>
                </a:lnTo>
                <a:lnTo>
                  <a:pt x="9980" y="31790"/>
                </a:lnTo>
                <a:lnTo>
                  <a:pt x="10099" y="31551"/>
                </a:lnTo>
                <a:lnTo>
                  <a:pt x="10039" y="31253"/>
                </a:lnTo>
                <a:lnTo>
                  <a:pt x="9980" y="31014"/>
                </a:lnTo>
                <a:lnTo>
                  <a:pt x="9860" y="30775"/>
                </a:lnTo>
                <a:lnTo>
                  <a:pt x="9741" y="30775"/>
                </a:lnTo>
                <a:lnTo>
                  <a:pt x="9621" y="30715"/>
                </a:lnTo>
                <a:close/>
                <a:moveTo>
                  <a:pt x="9442" y="6275"/>
                </a:moveTo>
                <a:lnTo>
                  <a:pt x="9920" y="6335"/>
                </a:lnTo>
                <a:lnTo>
                  <a:pt x="10338" y="6454"/>
                </a:lnTo>
                <a:lnTo>
                  <a:pt x="10756" y="6633"/>
                </a:lnTo>
                <a:lnTo>
                  <a:pt x="11115" y="6813"/>
                </a:lnTo>
                <a:lnTo>
                  <a:pt x="11832" y="7231"/>
                </a:lnTo>
                <a:lnTo>
                  <a:pt x="12549" y="7649"/>
                </a:lnTo>
                <a:lnTo>
                  <a:pt x="12967" y="7829"/>
                </a:lnTo>
                <a:lnTo>
                  <a:pt x="13386" y="7888"/>
                </a:lnTo>
                <a:lnTo>
                  <a:pt x="13864" y="8008"/>
                </a:lnTo>
                <a:lnTo>
                  <a:pt x="14342" y="8008"/>
                </a:lnTo>
                <a:lnTo>
                  <a:pt x="15358" y="7948"/>
                </a:lnTo>
                <a:lnTo>
                  <a:pt x="16314" y="7888"/>
                </a:lnTo>
                <a:lnTo>
                  <a:pt x="17270" y="7829"/>
                </a:lnTo>
                <a:lnTo>
                  <a:pt x="17748" y="7769"/>
                </a:lnTo>
                <a:lnTo>
                  <a:pt x="18226" y="7829"/>
                </a:lnTo>
                <a:lnTo>
                  <a:pt x="18644" y="7888"/>
                </a:lnTo>
                <a:lnTo>
                  <a:pt x="19122" y="8008"/>
                </a:lnTo>
                <a:lnTo>
                  <a:pt x="19541" y="8187"/>
                </a:lnTo>
                <a:lnTo>
                  <a:pt x="19959" y="8426"/>
                </a:lnTo>
                <a:lnTo>
                  <a:pt x="20317" y="8785"/>
                </a:lnTo>
                <a:lnTo>
                  <a:pt x="20676" y="9203"/>
                </a:lnTo>
                <a:lnTo>
                  <a:pt x="20915" y="9561"/>
                </a:lnTo>
                <a:lnTo>
                  <a:pt x="21094" y="9920"/>
                </a:lnTo>
                <a:lnTo>
                  <a:pt x="21214" y="10338"/>
                </a:lnTo>
                <a:lnTo>
                  <a:pt x="21393" y="10757"/>
                </a:lnTo>
                <a:lnTo>
                  <a:pt x="21512" y="11593"/>
                </a:lnTo>
                <a:lnTo>
                  <a:pt x="21572" y="12489"/>
                </a:lnTo>
                <a:lnTo>
                  <a:pt x="21572" y="13445"/>
                </a:lnTo>
                <a:lnTo>
                  <a:pt x="21512" y="14342"/>
                </a:lnTo>
                <a:lnTo>
                  <a:pt x="21333" y="16015"/>
                </a:lnTo>
                <a:lnTo>
                  <a:pt x="21154" y="17031"/>
                </a:lnTo>
                <a:lnTo>
                  <a:pt x="20975" y="18106"/>
                </a:lnTo>
                <a:lnTo>
                  <a:pt x="20736" y="19122"/>
                </a:lnTo>
                <a:lnTo>
                  <a:pt x="20437" y="20138"/>
                </a:lnTo>
                <a:lnTo>
                  <a:pt x="20138" y="21154"/>
                </a:lnTo>
                <a:lnTo>
                  <a:pt x="19720" y="22110"/>
                </a:lnTo>
                <a:lnTo>
                  <a:pt x="19301" y="23066"/>
                </a:lnTo>
                <a:lnTo>
                  <a:pt x="18883" y="24022"/>
                </a:lnTo>
                <a:lnTo>
                  <a:pt x="18345" y="24978"/>
                </a:lnTo>
                <a:lnTo>
                  <a:pt x="17808" y="25875"/>
                </a:lnTo>
                <a:lnTo>
                  <a:pt x="17210" y="26711"/>
                </a:lnTo>
                <a:lnTo>
                  <a:pt x="16612" y="27607"/>
                </a:lnTo>
                <a:lnTo>
                  <a:pt x="15955" y="28384"/>
                </a:lnTo>
                <a:lnTo>
                  <a:pt x="15238" y="29161"/>
                </a:lnTo>
                <a:lnTo>
                  <a:pt x="14461" y="29938"/>
                </a:lnTo>
                <a:lnTo>
                  <a:pt x="13744" y="30655"/>
                </a:lnTo>
                <a:lnTo>
                  <a:pt x="13087" y="31253"/>
                </a:lnTo>
                <a:lnTo>
                  <a:pt x="12310" y="31850"/>
                </a:lnTo>
                <a:lnTo>
                  <a:pt x="11533" y="32388"/>
                </a:lnTo>
                <a:lnTo>
                  <a:pt x="10697" y="32866"/>
                </a:lnTo>
                <a:lnTo>
                  <a:pt x="10219" y="33045"/>
                </a:lnTo>
                <a:lnTo>
                  <a:pt x="9800" y="33165"/>
                </a:lnTo>
                <a:lnTo>
                  <a:pt x="9382" y="33284"/>
                </a:lnTo>
                <a:lnTo>
                  <a:pt x="8486" y="33284"/>
                </a:lnTo>
                <a:lnTo>
                  <a:pt x="8067" y="33105"/>
                </a:lnTo>
                <a:lnTo>
                  <a:pt x="7649" y="32926"/>
                </a:lnTo>
                <a:lnTo>
                  <a:pt x="7291" y="32627"/>
                </a:lnTo>
                <a:lnTo>
                  <a:pt x="6932" y="32328"/>
                </a:lnTo>
                <a:lnTo>
                  <a:pt x="6574" y="31910"/>
                </a:lnTo>
                <a:lnTo>
                  <a:pt x="5976" y="31073"/>
                </a:lnTo>
                <a:lnTo>
                  <a:pt x="5438" y="30117"/>
                </a:lnTo>
                <a:lnTo>
                  <a:pt x="5020" y="29101"/>
                </a:lnTo>
                <a:lnTo>
                  <a:pt x="4602" y="28086"/>
                </a:lnTo>
                <a:lnTo>
                  <a:pt x="4183" y="27010"/>
                </a:lnTo>
                <a:lnTo>
                  <a:pt x="3526" y="25158"/>
                </a:lnTo>
                <a:lnTo>
                  <a:pt x="2809" y="22947"/>
                </a:lnTo>
                <a:lnTo>
                  <a:pt x="2152" y="20795"/>
                </a:lnTo>
                <a:lnTo>
                  <a:pt x="1853" y="19660"/>
                </a:lnTo>
                <a:lnTo>
                  <a:pt x="1614" y="18525"/>
                </a:lnTo>
                <a:lnTo>
                  <a:pt x="1435" y="17389"/>
                </a:lnTo>
                <a:lnTo>
                  <a:pt x="1315" y="16254"/>
                </a:lnTo>
                <a:lnTo>
                  <a:pt x="1315" y="15537"/>
                </a:lnTo>
                <a:lnTo>
                  <a:pt x="1315" y="14880"/>
                </a:lnTo>
                <a:lnTo>
                  <a:pt x="1315" y="14163"/>
                </a:lnTo>
                <a:lnTo>
                  <a:pt x="1315" y="13565"/>
                </a:lnTo>
                <a:lnTo>
                  <a:pt x="1255" y="12967"/>
                </a:lnTo>
                <a:lnTo>
                  <a:pt x="1255" y="12370"/>
                </a:lnTo>
                <a:lnTo>
                  <a:pt x="1315" y="11653"/>
                </a:lnTo>
                <a:lnTo>
                  <a:pt x="1494" y="10936"/>
                </a:lnTo>
                <a:lnTo>
                  <a:pt x="1793" y="10159"/>
                </a:lnTo>
                <a:lnTo>
                  <a:pt x="2271" y="9442"/>
                </a:lnTo>
                <a:lnTo>
                  <a:pt x="2749" y="8785"/>
                </a:lnTo>
                <a:lnTo>
                  <a:pt x="3347" y="8247"/>
                </a:lnTo>
                <a:lnTo>
                  <a:pt x="4064" y="7769"/>
                </a:lnTo>
                <a:lnTo>
                  <a:pt x="4781" y="7350"/>
                </a:lnTo>
                <a:lnTo>
                  <a:pt x="5558" y="6992"/>
                </a:lnTo>
                <a:lnTo>
                  <a:pt x="6335" y="6753"/>
                </a:lnTo>
                <a:lnTo>
                  <a:pt x="7291" y="6514"/>
                </a:lnTo>
                <a:lnTo>
                  <a:pt x="8366" y="6335"/>
                </a:lnTo>
                <a:lnTo>
                  <a:pt x="8904" y="6275"/>
                </a:lnTo>
                <a:close/>
                <a:moveTo>
                  <a:pt x="15836" y="1"/>
                </a:moveTo>
                <a:lnTo>
                  <a:pt x="15597" y="60"/>
                </a:lnTo>
                <a:lnTo>
                  <a:pt x="15298" y="180"/>
                </a:lnTo>
                <a:lnTo>
                  <a:pt x="15059" y="359"/>
                </a:lnTo>
                <a:lnTo>
                  <a:pt x="14760" y="598"/>
                </a:lnTo>
                <a:lnTo>
                  <a:pt x="14521" y="837"/>
                </a:lnTo>
                <a:lnTo>
                  <a:pt x="14103" y="1435"/>
                </a:lnTo>
                <a:lnTo>
                  <a:pt x="13744" y="2152"/>
                </a:lnTo>
                <a:lnTo>
                  <a:pt x="13505" y="2929"/>
                </a:lnTo>
                <a:lnTo>
                  <a:pt x="13386" y="3646"/>
                </a:lnTo>
                <a:lnTo>
                  <a:pt x="13266" y="4363"/>
                </a:lnTo>
                <a:lnTo>
                  <a:pt x="13326" y="5020"/>
                </a:lnTo>
                <a:lnTo>
                  <a:pt x="12489" y="4482"/>
                </a:lnTo>
                <a:lnTo>
                  <a:pt x="11772" y="3885"/>
                </a:lnTo>
                <a:lnTo>
                  <a:pt x="11055" y="3168"/>
                </a:lnTo>
                <a:lnTo>
                  <a:pt x="10458" y="2391"/>
                </a:lnTo>
                <a:lnTo>
                  <a:pt x="10099" y="1853"/>
                </a:lnTo>
                <a:lnTo>
                  <a:pt x="9681" y="1196"/>
                </a:lnTo>
                <a:lnTo>
                  <a:pt x="9382" y="837"/>
                </a:lnTo>
                <a:lnTo>
                  <a:pt x="9083" y="598"/>
                </a:lnTo>
                <a:lnTo>
                  <a:pt x="8785" y="419"/>
                </a:lnTo>
                <a:lnTo>
                  <a:pt x="8486" y="419"/>
                </a:lnTo>
                <a:lnTo>
                  <a:pt x="8187" y="479"/>
                </a:lnTo>
                <a:lnTo>
                  <a:pt x="8008" y="658"/>
                </a:lnTo>
                <a:lnTo>
                  <a:pt x="7888" y="897"/>
                </a:lnTo>
                <a:lnTo>
                  <a:pt x="7948" y="1196"/>
                </a:lnTo>
                <a:lnTo>
                  <a:pt x="8008" y="1554"/>
                </a:lnTo>
                <a:lnTo>
                  <a:pt x="8187" y="1972"/>
                </a:lnTo>
                <a:lnTo>
                  <a:pt x="8665" y="2869"/>
                </a:lnTo>
                <a:lnTo>
                  <a:pt x="9263" y="3765"/>
                </a:lnTo>
                <a:lnTo>
                  <a:pt x="9860" y="4602"/>
                </a:lnTo>
                <a:lnTo>
                  <a:pt x="10398" y="5259"/>
                </a:lnTo>
                <a:lnTo>
                  <a:pt x="10756" y="5618"/>
                </a:lnTo>
                <a:lnTo>
                  <a:pt x="9800" y="5498"/>
                </a:lnTo>
                <a:lnTo>
                  <a:pt x="8785" y="5498"/>
                </a:lnTo>
                <a:lnTo>
                  <a:pt x="7828" y="5558"/>
                </a:lnTo>
                <a:lnTo>
                  <a:pt x="6932" y="5677"/>
                </a:lnTo>
                <a:lnTo>
                  <a:pt x="5976" y="5916"/>
                </a:lnTo>
                <a:lnTo>
                  <a:pt x="5139" y="6155"/>
                </a:lnTo>
                <a:lnTo>
                  <a:pt x="4303" y="6514"/>
                </a:lnTo>
                <a:lnTo>
                  <a:pt x="3526" y="6932"/>
                </a:lnTo>
                <a:lnTo>
                  <a:pt x="2809" y="7410"/>
                </a:lnTo>
                <a:lnTo>
                  <a:pt x="2152" y="7948"/>
                </a:lnTo>
                <a:lnTo>
                  <a:pt x="1554" y="8605"/>
                </a:lnTo>
                <a:lnTo>
                  <a:pt x="1076" y="9322"/>
                </a:lnTo>
                <a:lnTo>
                  <a:pt x="658" y="10159"/>
                </a:lnTo>
                <a:lnTo>
                  <a:pt x="359" y="11055"/>
                </a:lnTo>
                <a:lnTo>
                  <a:pt x="120" y="12011"/>
                </a:lnTo>
                <a:lnTo>
                  <a:pt x="60" y="13087"/>
                </a:lnTo>
                <a:lnTo>
                  <a:pt x="1" y="14163"/>
                </a:lnTo>
                <a:lnTo>
                  <a:pt x="60" y="15298"/>
                </a:lnTo>
                <a:lnTo>
                  <a:pt x="180" y="16433"/>
                </a:lnTo>
                <a:lnTo>
                  <a:pt x="299" y="17569"/>
                </a:lnTo>
                <a:lnTo>
                  <a:pt x="479" y="18704"/>
                </a:lnTo>
                <a:lnTo>
                  <a:pt x="718" y="19839"/>
                </a:lnTo>
                <a:lnTo>
                  <a:pt x="1016" y="21034"/>
                </a:lnTo>
                <a:lnTo>
                  <a:pt x="1315" y="22170"/>
                </a:lnTo>
                <a:lnTo>
                  <a:pt x="2032" y="24381"/>
                </a:lnTo>
                <a:lnTo>
                  <a:pt x="2869" y="26592"/>
                </a:lnTo>
                <a:lnTo>
                  <a:pt x="3765" y="28683"/>
                </a:lnTo>
                <a:lnTo>
                  <a:pt x="4661" y="30715"/>
                </a:lnTo>
                <a:lnTo>
                  <a:pt x="5020" y="31432"/>
                </a:lnTo>
                <a:lnTo>
                  <a:pt x="5438" y="32149"/>
                </a:lnTo>
                <a:lnTo>
                  <a:pt x="5916" y="32866"/>
                </a:lnTo>
                <a:lnTo>
                  <a:pt x="6454" y="33463"/>
                </a:lnTo>
                <a:lnTo>
                  <a:pt x="6753" y="33703"/>
                </a:lnTo>
                <a:lnTo>
                  <a:pt x="7052" y="33942"/>
                </a:lnTo>
                <a:lnTo>
                  <a:pt x="7410" y="34121"/>
                </a:lnTo>
                <a:lnTo>
                  <a:pt x="7769" y="34300"/>
                </a:lnTo>
                <a:lnTo>
                  <a:pt x="8127" y="34420"/>
                </a:lnTo>
                <a:lnTo>
                  <a:pt x="8546" y="34479"/>
                </a:lnTo>
                <a:lnTo>
                  <a:pt x="8964" y="34539"/>
                </a:lnTo>
                <a:lnTo>
                  <a:pt x="9442" y="34479"/>
                </a:lnTo>
                <a:lnTo>
                  <a:pt x="9920" y="34420"/>
                </a:lnTo>
                <a:lnTo>
                  <a:pt x="10398" y="34300"/>
                </a:lnTo>
                <a:lnTo>
                  <a:pt x="10876" y="34121"/>
                </a:lnTo>
                <a:lnTo>
                  <a:pt x="11294" y="33882"/>
                </a:lnTo>
                <a:lnTo>
                  <a:pt x="12250" y="33344"/>
                </a:lnTo>
                <a:lnTo>
                  <a:pt x="13087" y="32746"/>
                </a:lnTo>
                <a:lnTo>
                  <a:pt x="13924" y="32029"/>
                </a:lnTo>
                <a:lnTo>
                  <a:pt x="14700" y="31253"/>
                </a:lnTo>
                <a:lnTo>
                  <a:pt x="16075" y="29818"/>
                </a:lnTo>
                <a:lnTo>
                  <a:pt x="16792" y="28982"/>
                </a:lnTo>
                <a:lnTo>
                  <a:pt x="17509" y="28026"/>
                </a:lnTo>
                <a:lnTo>
                  <a:pt x="18226" y="27129"/>
                </a:lnTo>
                <a:lnTo>
                  <a:pt x="18823" y="26173"/>
                </a:lnTo>
                <a:lnTo>
                  <a:pt x="19421" y="25158"/>
                </a:lnTo>
                <a:lnTo>
                  <a:pt x="19959" y="24142"/>
                </a:lnTo>
                <a:lnTo>
                  <a:pt x="20437" y="23066"/>
                </a:lnTo>
                <a:lnTo>
                  <a:pt x="20855" y="22050"/>
                </a:lnTo>
                <a:lnTo>
                  <a:pt x="21273" y="20915"/>
                </a:lnTo>
                <a:lnTo>
                  <a:pt x="21632" y="19839"/>
                </a:lnTo>
                <a:lnTo>
                  <a:pt x="21871" y="18704"/>
                </a:lnTo>
                <a:lnTo>
                  <a:pt x="22110" y="17569"/>
                </a:lnTo>
                <a:lnTo>
                  <a:pt x="22289" y="16433"/>
                </a:lnTo>
                <a:lnTo>
                  <a:pt x="22409" y="15298"/>
                </a:lnTo>
                <a:lnTo>
                  <a:pt x="22469" y="14163"/>
                </a:lnTo>
                <a:lnTo>
                  <a:pt x="22469" y="13027"/>
                </a:lnTo>
                <a:lnTo>
                  <a:pt x="22409" y="11952"/>
                </a:lnTo>
                <a:lnTo>
                  <a:pt x="22289" y="10876"/>
                </a:lnTo>
                <a:lnTo>
                  <a:pt x="22050" y="9920"/>
                </a:lnTo>
                <a:lnTo>
                  <a:pt x="21871" y="9442"/>
                </a:lnTo>
                <a:lnTo>
                  <a:pt x="21692" y="9024"/>
                </a:lnTo>
                <a:lnTo>
                  <a:pt x="21453" y="8605"/>
                </a:lnTo>
                <a:lnTo>
                  <a:pt x="21214" y="8247"/>
                </a:lnTo>
                <a:lnTo>
                  <a:pt x="20855" y="7888"/>
                </a:lnTo>
                <a:lnTo>
                  <a:pt x="20497" y="7589"/>
                </a:lnTo>
                <a:lnTo>
                  <a:pt x="20138" y="7350"/>
                </a:lnTo>
                <a:lnTo>
                  <a:pt x="19660" y="7111"/>
                </a:lnTo>
                <a:lnTo>
                  <a:pt x="19122" y="6932"/>
                </a:lnTo>
                <a:lnTo>
                  <a:pt x="18525" y="6753"/>
                </a:lnTo>
                <a:lnTo>
                  <a:pt x="18943" y="6574"/>
                </a:lnTo>
                <a:lnTo>
                  <a:pt x="19421" y="6335"/>
                </a:lnTo>
                <a:lnTo>
                  <a:pt x="19839" y="6036"/>
                </a:lnTo>
                <a:lnTo>
                  <a:pt x="20198" y="5737"/>
                </a:lnTo>
                <a:lnTo>
                  <a:pt x="20377" y="5498"/>
                </a:lnTo>
                <a:lnTo>
                  <a:pt x="20437" y="5319"/>
                </a:lnTo>
                <a:lnTo>
                  <a:pt x="20497" y="5140"/>
                </a:lnTo>
                <a:lnTo>
                  <a:pt x="20497" y="4960"/>
                </a:lnTo>
                <a:lnTo>
                  <a:pt x="20437" y="4781"/>
                </a:lnTo>
                <a:lnTo>
                  <a:pt x="20317" y="4602"/>
                </a:lnTo>
                <a:lnTo>
                  <a:pt x="20078" y="4422"/>
                </a:lnTo>
                <a:lnTo>
                  <a:pt x="19780" y="4303"/>
                </a:lnTo>
                <a:lnTo>
                  <a:pt x="19541" y="4243"/>
                </a:lnTo>
                <a:lnTo>
                  <a:pt x="19301" y="4183"/>
                </a:lnTo>
                <a:lnTo>
                  <a:pt x="18823" y="4243"/>
                </a:lnTo>
                <a:lnTo>
                  <a:pt x="18286" y="4363"/>
                </a:lnTo>
                <a:lnTo>
                  <a:pt x="17688" y="4542"/>
                </a:lnTo>
                <a:lnTo>
                  <a:pt x="16553" y="5020"/>
                </a:lnTo>
                <a:lnTo>
                  <a:pt x="15716" y="5438"/>
                </a:lnTo>
                <a:lnTo>
                  <a:pt x="15955" y="4661"/>
                </a:lnTo>
                <a:lnTo>
                  <a:pt x="16194" y="3825"/>
                </a:lnTo>
                <a:lnTo>
                  <a:pt x="16314" y="3048"/>
                </a:lnTo>
                <a:lnTo>
                  <a:pt x="16373" y="2212"/>
                </a:lnTo>
                <a:lnTo>
                  <a:pt x="16493" y="1435"/>
                </a:lnTo>
                <a:lnTo>
                  <a:pt x="16553" y="1016"/>
                </a:lnTo>
                <a:lnTo>
                  <a:pt x="16553" y="658"/>
                </a:lnTo>
                <a:lnTo>
                  <a:pt x="16433" y="299"/>
                </a:lnTo>
                <a:lnTo>
                  <a:pt x="16373" y="180"/>
                </a:lnTo>
                <a:lnTo>
                  <a:pt x="16314" y="120"/>
                </a:lnTo>
                <a:lnTo>
                  <a:pt x="16194" y="60"/>
                </a:lnTo>
                <a:lnTo>
                  <a:pt x="16015" y="1"/>
                </a:lnTo>
                <a:close/>
              </a:path>
            </a:pathLst>
          </a:custGeom>
          <a:solidFill>
            <a:srgbClr val="140E4F">
              <a:alpha val="573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00192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with color background 1">
  <p:cSld name="Blank with color background 1">
    <p:bg>
      <p:bgPr>
        <a:solidFill>
          <a:srgbClr val="FFA105"/>
        </a:solidFill>
        <a:effectLst/>
      </p:bgPr>
    </p:bg>
    <p:spTree>
      <p:nvGrpSpPr>
        <p:cNvPr id="1" name="Shape 301"/>
        <p:cNvGrpSpPr/>
        <p:nvPr/>
      </p:nvGrpSpPr>
      <p:grpSpPr>
        <a:xfrm>
          <a:off x="0" y="0"/>
          <a:ext cx="0" cy="0"/>
          <a:chOff x="0" y="0"/>
          <a:chExt cx="0" cy="0"/>
        </a:xfrm>
      </p:grpSpPr>
      <p:sp>
        <p:nvSpPr>
          <p:cNvPr id="302" name="Google Shape;302;p1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r" rtl="0">
              <a:spcBef>
                <a:spcPts val="0"/>
              </a:spcBef>
              <a:spcAft>
                <a:spcPts val="0"/>
              </a:spcAft>
              <a:buNone/>
            </a:pPr>
            <a:fld id="{00000000-1234-1234-1234-123412341234}" type="slidenum">
              <a:rPr lang="en"/>
              <a:t>‹#›</a:t>
            </a:fld>
            <a:endParaRPr/>
          </a:p>
        </p:txBody>
      </p:sp>
      <p:sp>
        <p:nvSpPr>
          <p:cNvPr id="303" name="Google Shape;303;p12"/>
          <p:cNvSpPr/>
          <p:nvPr/>
        </p:nvSpPr>
        <p:spPr>
          <a:xfrm rot="1319053">
            <a:off x="-51439" y="1007787"/>
            <a:ext cx="601219" cy="941593"/>
          </a:xfrm>
          <a:custGeom>
            <a:avLst/>
            <a:gdLst/>
            <a:ahLst/>
            <a:cxnLst/>
            <a:rect l="l" t="t" r="r" b="b"/>
            <a:pathLst>
              <a:path w="27548" h="43144" extrusionOk="0">
                <a:moveTo>
                  <a:pt x="16075" y="657"/>
                </a:moveTo>
                <a:lnTo>
                  <a:pt x="16135" y="896"/>
                </a:lnTo>
                <a:lnTo>
                  <a:pt x="15477" y="777"/>
                </a:lnTo>
                <a:lnTo>
                  <a:pt x="16075" y="657"/>
                </a:lnTo>
                <a:close/>
                <a:moveTo>
                  <a:pt x="8068" y="9322"/>
                </a:moveTo>
                <a:lnTo>
                  <a:pt x="7829" y="9382"/>
                </a:lnTo>
                <a:lnTo>
                  <a:pt x="7649" y="9441"/>
                </a:lnTo>
                <a:lnTo>
                  <a:pt x="7590" y="9621"/>
                </a:lnTo>
                <a:lnTo>
                  <a:pt x="7590" y="9740"/>
                </a:lnTo>
                <a:lnTo>
                  <a:pt x="7590" y="9919"/>
                </a:lnTo>
                <a:lnTo>
                  <a:pt x="7709" y="10039"/>
                </a:lnTo>
                <a:lnTo>
                  <a:pt x="7829" y="10099"/>
                </a:lnTo>
                <a:lnTo>
                  <a:pt x="8008" y="10039"/>
                </a:lnTo>
                <a:lnTo>
                  <a:pt x="8127" y="9979"/>
                </a:lnTo>
                <a:lnTo>
                  <a:pt x="8247" y="9860"/>
                </a:lnTo>
                <a:lnTo>
                  <a:pt x="8366" y="9621"/>
                </a:lnTo>
                <a:lnTo>
                  <a:pt x="8366" y="9501"/>
                </a:lnTo>
                <a:lnTo>
                  <a:pt x="8366" y="9382"/>
                </a:lnTo>
                <a:lnTo>
                  <a:pt x="8247" y="9322"/>
                </a:lnTo>
                <a:close/>
                <a:moveTo>
                  <a:pt x="6992" y="12369"/>
                </a:moveTo>
                <a:lnTo>
                  <a:pt x="6872" y="12429"/>
                </a:lnTo>
                <a:lnTo>
                  <a:pt x="6693" y="12489"/>
                </a:lnTo>
                <a:lnTo>
                  <a:pt x="6633" y="12608"/>
                </a:lnTo>
                <a:lnTo>
                  <a:pt x="6574" y="12788"/>
                </a:lnTo>
                <a:lnTo>
                  <a:pt x="6574" y="12967"/>
                </a:lnTo>
                <a:lnTo>
                  <a:pt x="6574" y="13086"/>
                </a:lnTo>
                <a:lnTo>
                  <a:pt x="6693" y="13146"/>
                </a:lnTo>
                <a:lnTo>
                  <a:pt x="6872" y="13206"/>
                </a:lnTo>
                <a:lnTo>
                  <a:pt x="6992" y="13146"/>
                </a:lnTo>
                <a:lnTo>
                  <a:pt x="7171" y="13086"/>
                </a:lnTo>
                <a:lnTo>
                  <a:pt x="7231" y="12967"/>
                </a:lnTo>
                <a:lnTo>
                  <a:pt x="7291" y="12788"/>
                </a:lnTo>
                <a:lnTo>
                  <a:pt x="7291" y="12608"/>
                </a:lnTo>
                <a:lnTo>
                  <a:pt x="7291" y="12489"/>
                </a:lnTo>
                <a:lnTo>
                  <a:pt x="7171" y="12429"/>
                </a:lnTo>
                <a:lnTo>
                  <a:pt x="6992" y="12369"/>
                </a:lnTo>
                <a:close/>
                <a:moveTo>
                  <a:pt x="4124" y="12847"/>
                </a:moveTo>
                <a:lnTo>
                  <a:pt x="3944" y="12967"/>
                </a:lnTo>
                <a:lnTo>
                  <a:pt x="3885" y="13086"/>
                </a:lnTo>
                <a:lnTo>
                  <a:pt x="3765" y="13266"/>
                </a:lnTo>
                <a:lnTo>
                  <a:pt x="3705" y="13445"/>
                </a:lnTo>
                <a:lnTo>
                  <a:pt x="3705" y="13624"/>
                </a:lnTo>
                <a:lnTo>
                  <a:pt x="3765" y="13744"/>
                </a:lnTo>
                <a:lnTo>
                  <a:pt x="3885" y="13863"/>
                </a:lnTo>
                <a:lnTo>
                  <a:pt x="4303" y="13863"/>
                </a:lnTo>
                <a:lnTo>
                  <a:pt x="4482" y="13744"/>
                </a:lnTo>
                <a:lnTo>
                  <a:pt x="4602" y="13564"/>
                </a:lnTo>
                <a:lnTo>
                  <a:pt x="4662" y="13385"/>
                </a:lnTo>
                <a:lnTo>
                  <a:pt x="4662" y="13146"/>
                </a:lnTo>
                <a:lnTo>
                  <a:pt x="4542" y="12967"/>
                </a:lnTo>
                <a:lnTo>
                  <a:pt x="4363" y="12847"/>
                </a:lnTo>
                <a:close/>
                <a:moveTo>
                  <a:pt x="8127" y="14819"/>
                </a:moveTo>
                <a:lnTo>
                  <a:pt x="7948" y="14999"/>
                </a:lnTo>
                <a:lnTo>
                  <a:pt x="7948" y="15178"/>
                </a:lnTo>
                <a:lnTo>
                  <a:pt x="7948" y="15596"/>
                </a:lnTo>
                <a:lnTo>
                  <a:pt x="7948" y="15835"/>
                </a:lnTo>
                <a:lnTo>
                  <a:pt x="8008" y="15955"/>
                </a:lnTo>
                <a:lnTo>
                  <a:pt x="8068" y="16074"/>
                </a:lnTo>
                <a:lnTo>
                  <a:pt x="8187" y="16014"/>
                </a:lnTo>
                <a:lnTo>
                  <a:pt x="8366" y="15835"/>
                </a:lnTo>
                <a:lnTo>
                  <a:pt x="8486" y="15596"/>
                </a:lnTo>
                <a:lnTo>
                  <a:pt x="8546" y="15357"/>
                </a:lnTo>
                <a:lnTo>
                  <a:pt x="8486" y="15118"/>
                </a:lnTo>
                <a:lnTo>
                  <a:pt x="8426" y="14939"/>
                </a:lnTo>
                <a:lnTo>
                  <a:pt x="8307" y="14819"/>
                </a:lnTo>
                <a:close/>
                <a:moveTo>
                  <a:pt x="5259" y="15417"/>
                </a:moveTo>
                <a:lnTo>
                  <a:pt x="5020" y="15477"/>
                </a:lnTo>
                <a:lnTo>
                  <a:pt x="4841" y="15656"/>
                </a:lnTo>
                <a:lnTo>
                  <a:pt x="4662" y="15895"/>
                </a:lnTo>
                <a:lnTo>
                  <a:pt x="4602" y="16194"/>
                </a:lnTo>
                <a:lnTo>
                  <a:pt x="4542" y="16433"/>
                </a:lnTo>
                <a:lnTo>
                  <a:pt x="4662" y="16672"/>
                </a:lnTo>
                <a:lnTo>
                  <a:pt x="4841" y="16791"/>
                </a:lnTo>
                <a:lnTo>
                  <a:pt x="4901" y="16851"/>
                </a:lnTo>
                <a:lnTo>
                  <a:pt x="5020" y="16851"/>
                </a:lnTo>
                <a:lnTo>
                  <a:pt x="5259" y="16731"/>
                </a:lnTo>
                <a:lnTo>
                  <a:pt x="5438" y="16552"/>
                </a:lnTo>
                <a:lnTo>
                  <a:pt x="5618" y="16313"/>
                </a:lnTo>
                <a:lnTo>
                  <a:pt x="5737" y="16074"/>
                </a:lnTo>
                <a:lnTo>
                  <a:pt x="5737" y="15775"/>
                </a:lnTo>
                <a:lnTo>
                  <a:pt x="5677" y="15596"/>
                </a:lnTo>
                <a:lnTo>
                  <a:pt x="5558" y="15477"/>
                </a:lnTo>
                <a:lnTo>
                  <a:pt x="5498" y="15417"/>
                </a:lnTo>
                <a:close/>
                <a:moveTo>
                  <a:pt x="7171" y="18166"/>
                </a:moveTo>
                <a:lnTo>
                  <a:pt x="6992" y="18225"/>
                </a:lnTo>
                <a:lnTo>
                  <a:pt x="6872" y="18345"/>
                </a:lnTo>
                <a:lnTo>
                  <a:pt x="6813" y="18524"/>
                </a:lnTo>
                <a:lnTo>
                  <a:pt x="6813" y="18703"/>
                </a:lnTo>
                <a:lnTo>
                  <a:pt x="6813" y="18883"/>
                </a:lnTo>
                <a:lnTo>
                  <a:pt x="6872" y="19002"/>
                </a:lnTo>
                <a:lnTo>
                  <a:pt x="6992" y="19122"/>
                </a:lnTo>
                <a:lnTo>
                  <a:pt x="7171" y="19122"/>
                </a:lnTo>
                <a:lnTo>
                  <a:pt x="7351" y="19062"/>
                </a:lnTo>
                <a:lnTo>
                  <a:pt x="7470" y="18942"/>
                </a:lnTo>
                <a:lnTo>
                  <a:pt x="7530" y="18763"/>
                </a:lnTo>
                <a:lnTo>
                  <a:pt x="7530" y="18584"/>
                </a:lnTo>
                <a:lnTo>
                  <a:pt x="7530" y="18405"/>
                </a:lnTo>
                <a:lnTo>
                  <a:pt x="7470" y="18285"/>
                </a:lnTo>
                <a:lnTo>
                  <a:pt x="7351" y="18166"/>
                </a:lnTo>
                <a:close/>
                <a:moveTo>
                  <a:pt x="4064" y="18763"/>
                </a:moveTo>
                <a:lnTo>
                  <a:pt x="3885" y="18883"/>
                </a:lnTo>
                <a:lnTo>
                  <a:pt x="3705" y="19002"/>
                </a:lnTo>
                <a:lnTo>
                  <a:pt x="3586" y="19181"/>
                </a:lnTo>
                <a:lnTo>
                  <a:pt x="3586" y="19420"/>
                </a:lnTo>
                <a:lnTo>
                  <a:pt x="3705" y="19659"/>
                </a:lnTo>
                <a:lnTo>
                  <a:pt x="3825" y="19779"/>
                </a:lnTo>
                <a:lnTo>
                  <a:pt x="4004" y="19839"/>
                </a:lnTo>
                <a:lnTo>
                  <a:pt x="4183" y="19839"/>
                </a:lnTo>
                <a:lnTo>
                  <a:pt x="4303" y="19719"/>
                </a:lnTo>
                <a:lnTo>
                  <a:pt x="4423" y="19600"/>
                </a:lnTo>
                <a:lnTo>
                  <a:pt x="4542" y="19420"/>
                </a:lnTo>
                <a:lnTo>
                  <a:pt x="4542" y="19241"/>
                </a:lnTo>
                <a:lnTo>
                  <a:pt x="4542" y="19062"/>
                </a:lnTo>
                <a:lnTo>
                  <a:pt x="4423" y="18823"/>
                </a:lnTo>
                <a:lnTo>
                  <a:pt x="4243" y="18763"/>
                </a:lnTo>
                <a:close/>
                <a:moveTo>
                  <a:pt x="7590" y="20855"/>
                </a:moveTo>
                <a:lnTo>
                  <a:pt x="7351" y="20914"/>
                </a:lnTo>
                <a:lnTo>
                  <a:pt x="7052" y="21094"/>
                </a:lnTo>
                <a:lnTo>
                  <a:pt x="6813" y="21333"/>
                </a:lnTo>
                <a:lnTo>
                  <a:pt x="6693" y="21572"/>
                </a:lnTo>
                <a:lnTo>
                  <a:pt x="6693" y="21751"/>
                </a:lnTo>
                <a:lnTo>
                  <a:pt x="6753" y="21930"/>
                </a:lnTo>
                <a:lnTo>
                  <a:pt x="6932" y="22050"/>
                </a:lnTo>
                <a:lnTo>
                  <a:pt x="7171" y="22109"/>
                </a:lnTo>
                <a:lnTo>
                  <a:pt x="7410" y="22050"/>
                </a:lnTo>
                <a:lnTo>
                  <a:pt x="7649" y="21930"/>
                </a:lnTo>
                <a:lnTo>
                  <a:pt x="7888" y="21691"/>
                </a:lnTo>
                <a:lnTo>
                  <a:pt x="8068" y="21333"/>
                </a:lnTo>
                <a:lnTo>
                  <a:pt x="8068" y="21094"/>
                </a:lnTo>
                <a:lnTo>
                  <a:pt x="8008" y="20914"/>
                </a:lnTo>
                <a:lnTo>
                  <a:pt x="7829" y="20855"/>
                </a:lnTo>
                <a:close/>
                <a:moveTo>
                  <a:pt x="3466" y="22169"/>
                </a:moveTo>
                <a:lnTo>
                  <a:pt x="3347" y="22229"/>
                </a:lnTo>
                <a:lnTo>
                  <a:pt x="3287" y="22348"/>
                </a:lnTo>
                <a:lnTo>
                  <a:pt x="3227" y="22528"/>
                </a:lnTo>
                <a:lnTo>
                  <a:pt x="3227" y="22707"/>
                </a:lnTo>
                <a:lnTo>
                  <a:pt x="3287" y="22826"/>
                </a:lnTo>
                <a:lnTo>
                  <a:pt x="3407" y="22946"/>
                </a:lnTo>
                <a:lnTo>
                  <a:pt x="3586" y="23006"/>
                </a:lnTo>
                <a:lnTo>
                  <a:pt x="3825" y="23006"/>
                </a:lnTo>
                <a:lnTo>
                  <a:pt x="3944" y="22886"/>
                </a:lnTo>
                <a:lnTo>
                  <a:pt x="4064" y="22767"/>
                </a:lnTo>
                <a:lnTo>
                  <a:pt x="4064" y="22647"/>
                </a:lnTo>
                <a:lnTo>
                  <a:pt x="4064" y="22528"/>
                </a:lnTo>
                <a:lnTo>
                  <a:pt x="4004" y="22348"/>
                </a:lnTo>
                <a:lnTo>
                  <a:pt x="3825" y="22229"/>
                </a:lnTo>
                <a:lnTo>
                  <a:pt x="3646" y="22169"/>
                </a:lnTo>
                <a:close/>
                <a:moveTo>
                  <a:pt x="5080" y="23424"/>
                </a:moveTo>
                <a:lnTo>
                  <a:pt x="4960" y="23484"/>
                </a:lnTo>
                <a:lnTo>
                  <a:pt x="4721" y="23723"/>
                </a:lnTo>
                <a:lnTo>
                  <a:pt x="4662" y="23902"/>
                </a:lnTo>
                <a:lnTo>
                  <a:pt x="4602" y="24022"/>
                </a:lnTo>
                <a:lnTo>
                  <a:pt x="4721" y="24141"/>
                </a:lnTo>
                <a:lnTo>
                  <a:pt x="5199" y="24141"/>
                </a:lnTo>
                <a:lnTo>
                  <a:pt x="5319" y="24081"/>
                </a:lnTo>
                <a:lnTo>
                  <a:pt x="5379" y="23962"/>
                </a:lnTo>
                <a:lnTo>
                  <a:pt x="5319" y="23842"/>
                </a:lnTo>
                <a:lnTo>
                  <a:pt x="5199" y="23544"/>
                </a:lnTo>
                <a:lnTo>
                  <a:pt x="5080" y="23424"/>
                </a:lnTo>
                <a:close/>
                <a:moveTo>
                  <a:pt x="9800" y="23424"/>
                </a:moveTo>
                <a:lnTo>
                  <a:pt x="9621" y="23484"/>
                </a:lnTo>
                <a:lnTo>
                  <a:pt x="9561" y="23544"/>
                </a:lnTo>
                <a:lnTo>
                  <a:pt x="9502" y="23723"/>
                </a:lnTo>
                <a:lnTo>
                  <a:pt x="9502" y="23902"/>
                </a:lnTo>
                <a:lnTo>
                  <a:pt x="9561" y="24081"/>
                </a:lnTo>
                <a:lnTo>
                  <a:pt x="9621" y="24201"/>
                </a:lnTo>
                <a:lnTo>
                  <a:pt x="9741" y="24261"/>
                </a:lnTo>
                <a:lnTo>
                  <a:pt x="10099" y="24261"/>
                </a:lnTo>
                <a:lnTo>
                  <a:pt x="10219" y="24201"/>
                </a:lnTo>
                <a:lnTo>
                  <a:pt x="10279" y="24022"/>
                </a:lnTo>
                <a:lnTo>
                  <a:pt x="10279" y="23842"/>
                </a:lnTo>
                <a:lnTo>
                  <a:pt x="10219" y="23723"/>
                </a:lnTo>
                <a:lnTo>
                  <a:pt x="10099" y="23544"/>
                </a:lnTo>
                <a:lnTo>
                  <a:pt x="9980" y="23424"/>
                </a:lnTo>
                <a:close/>
                <a:moveTo>
                  <a:pt x="3227" y="24978"/>
                </a:moveTo>
                <a:lnTo>
                  <a:pt x="3108" y="25097"/>
                </a:lnTo>
                <a:lnTo>
                  <a:pt x="2988" y="25276"/>
                </a:lnTo>
                <a:lnTo>
                  <a:pt x="2929" y="25456"/>
                </a:lnTo>
                <a:lnTo>
                  <a:pt x="2869" y="25635"/>
                </a:lnTo>
                <a:lnTo>
                  <a:pt x="2929" y="25814"/>
                </a:lnTo>
                <a:lnTo>
                  <a:pt x="3048" y="25934"/>
                </a:lnTo>
                <a:lnTo>
                  <a:pt x="3466" y="25934"/>
                </a:lnTo>
                <a:lnTo>
                  <a:pt x="3586" y="25814"/>
                </a:lnTo>
                <a:lnTo>
                  <a:pt x="3705" y="25635"/>
                </a:lnTo>
                <a:lnTo>
                  <a:pt x="3765" y="25456"/>
                </a:lnTo>
                <a:lnTo>
                  <a:pt x="3825" y="25276"/>
                </a:lnTo>
                <a:lnTo>
                  <a:pt x="3765" y="25097"/>
                </a:lnTo>
                <a:lnTo>
                  <a:pt x="3646" y="24978"/>
                </a:lnTo>
                <a:close/>
                <a:moveTo>
                  <a:pt x="6932" y="24858"/>
                </a:moveTo>
                <a:lnTo>
                  <a:pt x="6813" y="24918"/>
                </a:lnTo>
                <a:lnTo>
                  <a:pt x="6753" y="24978"/>
                </a:lnTo>
                <a:lnTo>
                  <a:pt x="6574" y="25276"/>
                </a:lnTo>
                <a:lnTo>
                  <a:pt x="6574" y="25456"/>
                </a:lnTo>
                <a:lnTo>
                  <a:pt x="6633" y="25635"/>
                </a:lnTo>
                <a:lnTo>
                  <a:pt x="6753" y="25874"/>
                </a:lnTo>
                <a:lnTo>
                  <a:pt x="6872" y="26053"/>
                </a:lnTo>
                <a:lnTo>
                  <a:pt x="6992" y="26173"/>
                </a:lnTo>
                <a:lnTo>
                  <a:pt x="7171" y="26233"/>
                </a:lnTo>
                <a:lnTo>
                  <a:pt x="7291" y="26233"/>
                </a:lnTo>
                <a:lnTo>
                  <a:pt x="7410" y="26053"/>
                </a:lnTo>
                <a:lnTo>
                  <a:pt x="7530" y="25814"/>
                </a:lnTo>
                <a:lnTo>
                  <a:pt x="7530" y="25515"/>
                </a:lnTo>
                <a:lnTo>
                  <a:pt x="7410" y="25276"/>
                </a:lnTo>
                <a:lnTo>
                  <a:pt x="7291" y="25037"/>
                </a:lnTo>
                <a:lnTo>
                  <a:pt x="7111" y="24918"/>
                </a:lnTo>
                <a:lnTo>
                  <a:pt x="6932" y="24858"/>
                </a:lnTo>
                <a:close/>
                <a:moveTo>
                  <a:pt x="10099" y="27368"/>
                </a:moveTo>
                <a:lnTo>
                  <a:pt x="9980" y="27428"/>
                </a:lnTo>
                <a:lnTo>
                  <a:pt x="9800" y="27667"/>
                </a:lnTo>
                <a:lnTo>
                  <a:pt x="9681" y="27906"/>
                </a:lnTo>
                <a:lnTo>
                  <a:pt x="9681" y="28145"/>
                </a:lnTo>
                <a:lnTo>
                  <a:pt x="9741" y="28204"/>
                </a:lnTo>
                <a:lnTo>
                  <a:pt x="9800" y="28264"/>
                </a:lnTo>
                <a:lnTo>
                  <a:pt x="9920" y="28324"/>
                </a:lnTo>
                <a:lnTo>
                  <a:pt x="10040" y="28264"/>
                </a:lnTo>
                <a:lnTo>
                  <a:pt x="10398" y="28204"/>
                </a:lnTo>
                <a:lnTo>
                  <a:pt x="10458" y="28145"/>
                </a:lnTo>
                <a:lnTo>
                  <a:pt x="10458" y="27906"/>
                </a:lnTo>
                <a:lnTo>
                  <a:pt x="10398" y="27667"/>
                </a:lnTo>
                <a:lnTo>
                  <a:pt x="10338" y="27487"/>
                </a:lnTo>
                <a:lnTo>
                  <a:pt x="10279" y="27368"/>
                </a:lnTo>
                <a:close/>
                <a:moveTo>
                  <a:pt x="7769" y="28563"/>
                </a:moveTo>
                <a:lnTo>
                  <a:pt x="7530" y="28623"/>
                </a:lnTo>
                <a:lnTo>
                  <a:pt x="7410" y="28683"/>
                </a:lnTo>
                <a:lnTo>
                  <a:pt x="7291" y="28862"/>
                </a:lnTo>
                <a:lnTo>
                  <a:pt x="7231" y="29041"/>
                </a:lnTo>
                <a:lnTo>
                  <a:pt x="7231" y="29220"/>
                </a:lnTo>
                <a:lnTo>
                  <a:pt x="7231" y="29400"/>
                </a:lnTo>
                <a:lnTo>
                  <a:pt x="7351" y="29459"/>
                </a:lnTo>
                <a:lnTo>
                  <a:pt x="7530" y="29519"/>
                </a:lnTo>
                <a:lnTo>
                  <a:pt x="7769" y="29459"/>
                </a:lnTo>
                <a:lnTo>
                  <a:pt x="7888" y="29400"/>
                </a:lnTo>
                <a:lnTo>
                  <a:pt x="8008" y="29220"/>
                </a:lnTo>
                <a:lnTo>
                  <a:pt x="8068" y="29041"/>
                </a:lnTo>
                <a:lnTo>
                  <a:pt x="8068" y="28862"/>
                </a:lnTo>
                <a:lnTo>
                  <a:pt x="8068" y="28683"/>
                </a:lnTo>
                <a:lnTo>
                  <a:pt x="7948" y="28623"/>
                </a:lnTo>
                <a:lnTo>
                  <a:pt x="7769" y="28563"/>
                </a:lnTo>
                <a:close/>
                <a:moveTo>
                  <a:pt x="4901" y="28563"/>
                </a:moveTo>
                <a:lnTo>
                  <a:pt x="4781" y="28683"/>
                </a:lnTo>
                <a:lnTo>
                  <a:pt x="4602" y="28802"/>
                </a:lnTo>
                <a:lnTo>
                  <a:pt x="4542" y="29041"/>
                </a:lnTo>
                <a:lnTo>
                  <a:pt x="4542" y="29280"/>
                </a:lnTo>
                <a:lnTo>
                  <a:pt x="4602" y="29519"/>
                </a:lnTo>
                <a:lnTo>
                  <a:pt x="4781" y="29639"/>
                </a:lnTo>
                <a:lnTo>
                  <a:pt x="4960" y="29698"/>
                </a:lnTo>
                <a:lnTo>
                  <a:pt x="5199" y="29698"/>
                </a:lnTo>
                <a:lnTo>
                  <a:pt x="5379" y="29579"/>
                </a:lnTo>
                <a:lnTo>
                  <a:pt x="5498" y="29400"/>
                </a:lnTo>
                <a:lnTo>
                  <a:pt x="5558" y="29161"/>
                </a:lnTo>
                <a:lnTo>
                  <a:pt x="5498" y="28922"/>
                </a:lnTo>
                <a:lnTo>
                  <a:pt x="5379" y="28802"/>
                </a:lnTo>
                <a:lnTo>
                  <a:pt x="5259" y="28683"/>
                </a:lnTo>
                <a:lnTo>
                  <a:pt x="5080" y="28623"/>
                </a:lnTo>
                <a:lnTo>
                  <a:pt x="4901" y="28563"/>
                </a:lnTo>
                <a:close/>
                <a:moveTo>
                  <a:pt x="2271" y="28742"/>
                </a:moveTo>
                <a:lnTo>
                  <a:pt x="2152" y="28802"/>
                </a:lnTo>
                <a:lnTo>
                  <a:pt x="1973" y="28981"/>
                </a:lnTo>
                <a:lnTo>
                  <a:pt x="1853" y="29161"/>
                </a:lnTo>
                <a:lnTo>
                  <a:pt x="1734" y="29340"/>
                </a:lnTo>
                <a:lnTo>
                  <a:pt x="1734" y="29519"/>
                </a:lnTo>
                <a:lnTo>
                  <a:pt x="1793" y="29698"/>
                </a:lnTo>
                <a:lnTo>
                  <a:pt x="1973" y="29758"/>
                </a:lnTo>
                <a:lnTo>
                  <a:pt x="2212" y="29758"/>
                </a:lnTo>
                <a:lnTo>
                  <a:pt x="2391" y="29698"/>
                </a:lnTo>
                <a:lnTo>
                  <a:pt x="2510" y="29579"/>
                </a:lnTo>
                <a:lnTo>
                  <a:pt x="2630" y="29340"/>
                </a:lnTo>
                <a:lnTo>
                  <a:pt x="2630" y="29161"/>
                </a:lnTo>
                <a:lnTo>
                  <a:pt x="2630" y="28981"/>
                </a:lnTo>
                <a:lnTo>
                  <a:pt x="2570" y="28802"/>
                </a:lnTo>
                <a:lnTo>
                  <a:pt x="2510" y="28742"/>
                </a:lnTo>
                <a:close/>
                <a:moveTo>
                  <a:pt x="10338" y="29459"/>
                </a:moveTo>
                <a:lnTo>
                  <a:pt x="10099" y="29519"/>
                </a:lnTo>
                <a:lnTo>
                  <a:pt x="9980" y="29698"/>
                </a:lnTo>
                <a:lnTo>
                  <a:pt x="9860" y="29937"/>
                </a:lnTo>
                <a:lnTo>
                  <a:pt x="9920" y="30117"/>
                </a:lnTo>
                <a:lnTo>
                  <a:pt x="9980" y="30236"/>
                </a:lnTo>
                <a:lnTo>
                  <a:pt x="10099" y="30356"/>
                </a:lnTo>
                <a:lnTo>
                  <a:pt x="10159" y="30535"/>
                </a:lnTo>
                <a:lnTo>
                  <a:pt x="10219" y="30595"/>
                </a:lnTo>
                <a:lnTo>
                  <a:pt x="10338" y="30535"/>
                </a:lnTo>
                <a:lnTo>
                  <a:pt x="10458" y="30475"/>
                </a:lnTo>
                <a:lnTo>
                  <a:pt x="10577" y="30236"/>
                </a:lnTo>
                <a:lnTo>
                  <a:pt x="10697" y="29997"/>
                </a:lnTo>
                <a:lnTo>
                  <a:pt x="10637" y="29639"/>
                </a:lnTo>
                <a:lnTo>
                  <a:pt x="10577" y="29519"/>
                </a:lnTo>
                <a:lnTo>
                  <a:pt x="10518" y="29459"/>
                </a:lnTo>
                <a:close/>
                <a:moveTo>
                  <a:pt x="5080" y="32268"/>
                </a:moveTo>
                <a:lnTo>
                  <a:pt x="5020" y="32387"/>
                </a:lnTo>
                <a:lnTo>
                  <a:pt x="4960" y="32567"/>
                </a:lnTo>
                <a:lnTo>
                  <a:pt x="5020" y="32925"/>
                </a:lnTo>
                <a:lnTo>
                  <a:pt x="5080" y="33045"/>
                </a:lnTo>
                <a:lnTo>
                  <a:pt x="5140" y="33104"/>
                </a:lnTo>
                <a:lnTo>
                  <a:pt x="5259" y="33045"/>
                </a:lnTo>
                <a:lnTo>
                  <a:pt x="5498" y="32865"/>
                </a:lnTo>
                <a:lnTo>
                  <a:pt x="5618" y="32746"/>
                </a:lnTo>
                <a:lnTo>
                  <a:pt x="5677" y="32626"/>
                </a:lnTo>
                <a:lnTo>
                  <a:pt x="5618" y="32507"/>
                </a:lnTo>
                <a:lnTo>
                  <a:pt x="5498" y="32387"/>
                </a:lnTo>
                <a:lnTo>
                  <a:pt x="5259" y="32268"/>
                </a:lnTo>
                <a:close/>
                <a:moveTo>
                  <a:pt x="7888" y="32447"/>
                </a:moveTo>
                <a:lnTo>
                  <a:pt x="7709" y="32507"/>
                </a:lnTo>
                <a:lnTo>
                  <a:pt x="7590" y="32567"/>
                </a:lnTo>
                <a:lnTo>
                  <a:pt x="7530" y="32686"/>
                </a:lnTo>
                <a:lnTo>
                  <a:pt x="7530" y="32865"/>
                </a:lnTo>
                <a:lnTo>
                  <a:pt x="7530" y="32985"/>
                </a:lnTo>
                <a:lnTo>
                  <a:pt x="7649" y="33164"/>
                </a:lnTo>
                <a:lnTo>
                  <a:pt x="7829" y="33224"/>
                </a:lnTo>
                <a:lnTo>
                  <a:pt x="8008" y="33284"/>
                </a:lnTo>
                <a:lnTo>
                  <a:pt x="8187" y="33284"/>
                </a:lnTo>
                <a:lnTo>
                  <a:pt x="8366" y="33164"/>
                </a:lnTo>
                <a:lnTo>
                  <a:pt x="8426" y="33045"/>
                </a:lnTo>
                <a:lnTo>
                  <a:pt x="8426" y="32865"/>
                </a:lnTo>
                <a:lnTo>
                  <a:pt x="8426" y="32746"/>
                </a:lnTo>
                <a:lnTo>
                  <a:pt x="8307" y="32567"/>
                </a:lnTo>
                <a:lnTo>
                  <a:pt x="8127" y="32447"/>
                </a:lnTo>
                <a:close/>
                <a:moveTo>
                  <a:pt x="11235" y="32686"/>
                </a:moveTo>
                <a:lnTo>
                  <a:pt x="11055" y="32746"/>
                </a:lnTo>
                <a:lnTo>
                  <a:pt x="10936" y="32925"/>
                </a:lnTo>
                <a:lnTo>
                  <a:pt x="10816" y="33104"/>
                </a:lnTo>
                <a:lnTo>
                  <a:pt x="10816" y="33343"/>
                </a:lnTo>
                <a:lnTo>
                  <a:pt x="10816" y="33523"/>
                </a:lnTo>
                <a:lnTo>
                  <a:pt x="10876" y="33762"/>
                </a:lnTo>
                <a:lnTo>
                  <a:pt x="10996" y="33881"/>
                </a:lnTo>
                <a:lnTo>
                  <a:pt x="11115" y="33941"/>
                </a:lnTo>
                <a:lnTo>
                  <a:pt x="11354" y="33941"/>
                </a:lnTo>
                <a:lnTo>
                  <a:pt x="11533" y="33821"/>
                </a:lnTo>
                <a:lnTo>
                  <a:pt x="11593" y="33582"/>
                </a:lnTo>
                <a:lnTo>
                  <a:pt x="11653" y="33343"/>
                </a:lnTo>
                <a:lnTo>
                  <a:pt x="11653" y="33104"/>
                </a:lnTo>
                <a:lnTo>
                  <a:pt x="11593" y="32925"/>
                </a:lnTo>
                <a:lnTo>
                  <a:pt x="11474" y="32746"/>
                </a:lnTo>
                <a:lnTo>
                  <a:pt x="11235" y="32686"/>
                </a:lnTo>
                <a:close/>
                <a:moveTo>
                  <a:pt x="8008" y="35076"/>
                </a:moveTo>
                <a:lnTo>
                  <a:pt x="7888" y="35196"/>
                </a:lnTo>
                <a:lnTo>
                  <a:pt x="7769" y="35315"/>
                </a:lnTo>
                <a:lnTo>
                  <a:pt x="7709" y="35495"/>
                </a:lnTo>
                <a:lnTo>
                  <a:pt x="7709" y="35674"/>
                </a:lnTo>
                <a:lnTo>
                  <a:pt x="7769" y="35793"/>
                </a:lnTo>
                <a:lnTo>
                  <a:pt x="7888" y="35913"/>
                </a:lnTo>
                <a:lnTo>
                  <a:pt x="8247" y="35913"/>
                </a:lnTo>
                <a:lnTo>
                  <a:pt x="8366" y="35793"/>
                </a:lnTo>
                <a:lnTo>
                  <a:pt x="8486" y="35674"/>
                </a:lnTo>
                <a:lnTo>
                  <a:pt x="8546" y="35495"/>
                </a:lnTo>
                <a:lnTo>
                  <a:pt x="8546" y="35315"/>
                </a:lnTo>
                <a:lnTo>
                  <a:pt x="8486" y="35196"/>
                </a:lnTo>
                <a:lnTo>
                  <a:pt x="8366" y="35076"/>
                </a:lnTo>
                <a:close/>
                <a:moveTo>
                  <a:pt x="14163" y="36152"/>
                </a:moveTo>
                <a:lnTo>
                  <a:pt x="13924" y="36271"/>
                </a:lnTo>
                <a:lnTo>
                  <a:pt x="13685" y="36391"/>
                </a:lnTo>
                <a:lnTo>
                  <a:pt x="13505" y="36570"/>
                </a:lnTo>
                <a:lnTo>
                  <a:pt x="13147" y="37048"/>
                </a:lnTo>
                <a:lnTo>
                  <a:pt x="12788" y="37646"/>
                </a:lnTo>
                <a:lnTo>
                  <a:pt x="12549" y="38184"/>
                </a:lnTo>
                <a:lnTo>
                  <a:pt x="12430" y="38721"/>
                </a:lnTo>
                <a:lnTo>
                  <a:pt x="12310" y="39080"/>
                </a:lnTo>
                <a:lnTo>
                  <a:pt x="12310" y="39199"/>
                </a:lnTo>
                <a:lnTo>
                  <a:pt x="12370" y="39199"/>
                </a:lnTo>
                <a:lnTo>
                  <a:pt x="12549" y="39080"/>
                </a:lnTo>
                <a:lnTo>
                  <a:pt x="12848" y="38721"/>
                </a:lnTo>
                <a:lnTo>
                  <a:pt x="13565" y="37706"/>
                </a:lnTo>
                <a:lnTo>
                  <a:pt x="14163" y="36630"/>
                </a:lnTo>
                <a:lnTo>
                  <a:pt x="14342" y="36331"/>
                </a:lnTo>
                <a:lnTo>
                  <a:pt x="14402" y="36212"/>
                </a:lnTo>
                <a:lnTo>
                  <a:pt x="14342" y="36152"/>
                </a:lnTo>
                <a:close/>
                <a:moveTo>
                  <a:pt x="10159" y="37168"/>
                </a:moveTo>
                <a:lnTo>
                  <a:pt x="10040" y="37227"/>
                </a:lnTo>
                <a:lnTo>
                  <a:pt x="9980" y="37347"/>
                </a:lnTo>
                <a:lnTo>
                  <a:pt x="9920" y="37765"/>
                </a:lnTo>
                <a:lnTo>
                  <a:pt x="9980" y="38184"/>
                </a:lnTo>
                <a:lnTo>
                  <a:pt x="10040" y="38482"/>
                </a:lnTo>
                <a:lnTo>
                  <a:pt x="10159" y="38841"/>
                </a:lnTo>
                <a:lnTo>
                  <a:pt x="10338" y="39259"/>
                </a:lnTo>
                <a:lnTo>
                  <a:pt x="10458" y="39498"/>
                </a:lnTo>
                <a:lnTo>
                  <a:pt x="10577" y="39677"/>
                </a:lnTo>
                <a:lnTo>
                  <a:pt x="10697" y="39797"/>
                </a:lnTo>
                <a:lnTo>
                  <a:pt x="10876" y="39797"/>
                </a:lnTo>
                <a:lnTo>
                  <a:pt x="11115" y="39737"/>
                </a:lnTo>
                <a:lnTo>
                  <a:pt x="11235" y="39618"/>
                </a:lnTo>
                <a:lnTo>
                  <a:pt x="11235" y="39438"/>
                </a:lnTo>
                <a:lnTo>
                  <a:pt x="11175" y="39259"/>
                </a:lnTo>
                <a:lnTo>
                  <a:pt x="10936" y="38841"/>
                </a:lnTo>
                <a:lnTo>
                  <a:pt x="10757" y="38482"/>
                </a:lnTo>
                <a:lnTo>
                  <a:pt x="10697" y="38124"/>
                </a:lnTo>
                <a:lnTo>
                  <a:pt x="10637" y="37646"/>
                </a:lnTo>
                <a:lnTo>
                  <a:pt x="10577" y="37407"/>
                </a:lnTo>
                <a:lnTo>
                  <a:pt x="10458" y="37227"/>
                </a:lnTo>
                <a:lnTo>
                  <a:pt x="10338" y="37168"/>
                </a:lnTo>
                <a:close/>
                <a:moveTo>
                  <a:pt x="15178" y="1434"/>
                </a:moveTo>
                <a:lnTo>
                  <a:pt x="15477" y="1494"/>
                </a:lnTo>
                <a:lnTo>
                  <a:pt x="15836" y="1613"/>
                </a:lnTo>
                <a:lnTo>
                  <a:pt x="16194" y="1793"/>
                </a:lnTo>
                <a:lnTo>
                  <a:pt x="16433" y="1972"/>
                </a:lnTo>
                <a:lnTo>
                  <a:pt x="16732" y="2151"/>
                </a:lnTo>
                <a:lnTo>
                  <a:pt x="17210" y="2689"/>
                </a:lnTo>
                <a:lnTo>
                  <a:pt x="17628" y="3287"/>
                </a:lnTo>
                <a:lnTo>
                  <a:pt x="18047" y="3944"/>
                </a:lnTo>
                <a:lnTo>
                  <a:pt x="18883" y="5378"/>
                </a:lnTo>
                <a:lnTo>
                  <a:pt x="19242" y="6035"/>
                </a:lnTo>
                <a:lnTo>
                  <a:pt x="19600" y="6633"/>
                </a:lnTo>
                <a:lnTo>
                  <a:pt x="20676" y="8007"/>
                </a:lnTo>
                <a:lnTo>
                  <a:pt x="21811" y="9382"/>
                </a:lnTo>
                <a:lnTo>
                  <a:pt x="22887" y="10696"/>
                </a:lnTo>
                <a:lnTo>
                  <a:pt x="23962" y="12071"/>
                </a:lnTo>
                <a:lnTo>
                  <a:pt x="24441" y="12788"/>
                </a:lnTo>
                <a:lnTo>
                  <a:pt x="24799" y="13445"/>
                </a:lnTo>
                <a:lnTo>
                  <a:pt x="25217" y="14162"/>
                </a:lnTo>
                <a:lnTo>
                  <a:pt x="25516" y="14879"/>
                </a:lnTo>
                <a:lnTo>
                  <a:pt x="25815" y="15596"/>
                </a:lnTo>
                <a:lnTo>
                  <a:pt x="26054" y="16373"/>
                </a:lnTo>
                <a:lnTo>
                  <a:pt x="26233" y="17090"/>
                </a:lnTo>
                <a:lnTo>
                  <a:pt x="26412" y="17867"/>
                </a:lnTo>
                <a:lnTo>
                  <a:pt x="26532" y="18644"/>
                </a:lnTo>
                <a:lnTo>
                  <a:pt x="26592" y="19420"/>
                </a:lnTo>
                <a:lnTo>
                  <a:pt x="26651" y="20197"/>
                </a:lnTo>
                <a:lnTo>
                  <a:pt x="26651" y="20974"/>
                </a:lnTo>
                <a:lnTo>
                  <a:pt x="26592" y="21751"/>
                </a:lnTo>
                <a:lnTo>
                  <a:pt x="26532" y="22587"/>
                </a:lnTo>
                <a:lnTo>
                  <a:pt x="26412" y="23364"/>
                </a:lnTo>
                <a:lnTo>
                  <a:pt x="26233" y="24141"/>
                </a:lnTo>
                <a:lnTo>
                  <a:pt x="25815" y="25695"/>
                </a:lnTo>
                <a:lnTo>
                  <a:pt x="25337" y="27189"/>
                </a:lnTo>
                <a:lnTo>
                  <a:pt x="24799" y="28683"/>
                </a:lnTo>
                <a:lnTo>
                  <a:pt x="24082" y="30117"/>
                </a:lnTo>
                <a:lnTo>
                  <a:pt x="23305" y="31491"/>
                </a:lnTo>
                <a:lnTo>
                  <a:pt x="22469" y="32806"/>
                </a:lnTo>
                <a:lnTo>
                  <a:pt x="21991" y="33463"/>
                </a:lnTo>
                <a:lnTo>
                  <a:pt x="21453" y="34060"/>
                </a:lnTo>
                <a:lnTo>
                  <a:pt x="20915" y="34658"/>
                </a:lnTo>
                <a:lnTo>
                  <a:pt x="20377" y="35196"/>
                </a:lnTo>
                <a:lnTo>
                  <a:pt x="19839" y="35614"/>
                </a:lnTo>
                <a:lnTo>
                  <a:pt x="19302" y="36032"/>
                </a:lnTo>
                <a:lnTo>
                  <a:pt x="18166" y="36809"/>
                </a:lnTo>
                <a:lnTo>
                  <a:pt x="15896" y="38243"/>
                </a:lnTo>
                <a:lnTo>
                  <a:pt x="14700" y="39080"/>
                </a:lnTo>
                <a:lnTo>
                  <a:pt x="14103" y="39558"/>
                </a:lnTo>
                <a:lnTo>
                  <a:pt x="13625" y="40036"/>
                </a:lnTo>
                <a:lnTo>
                  <a:pt x="13326" y="40514"/>
                </a:lnTo>
                <a:lnTo>
                  <a:pt x="13027" y="41052"/>
                </a:lnTo>
                <a:lnTo>
                  <a:pt x="12728" y="41590"/>
                </a:lnTo>
                <a:lnTo>
                  <a:pt x="12549" y="41769"/>
                </a:lnTo>
                <a:lnTo>
                  <a:pt x="12430" y="41948"/>
                </a:lnTo>
                <a:lnTo>
                  <a:pt x="12131" y="42068"/>
                </a:lnTo>
                <a:lnTo>
                  <a:pt x="11832" y="42187"/>
                </a:lnTo>
                <a:lnTo>
                  <a:pt x="11294" y="42187"/>
                </a:lnTo>
                <a:lnTo>
                  <a:pt x="11055" y="42068"/>
                </a:lnTo>
                <a:lnTo>
                  <a:pt x="10816" y="41948"/>
                </a:lnTo>
                <a:lnTo>
                  <a:pt x="10338" y="41590"/>
                </a:lnTo>
                <a:lnTo>
                  <a:pt x="9920" y="41112"/>
                </a:lnTo>
                <a:lnTo>
                  <a:pt x="9561" y="40634"/>
                </a:lnTo>
                <a:lnTo>
                  <a:pt x="9024" y="39677"/>
                </a:lnTo>
                <a:lnTo>
                  <a:pt x="8605" y="39020"/>
                </a:lnTo>
                <a:lnTo>
                  <a:pt x="8127" y="38423"/>
                </a:lnTo>
                <a:lnTo>
                  <a:pt x="7649" y="37945"/>
                </a:lnTo>
                <a:lnTo>
                  <a:pt x="7171" y="37407"/>
                </a:lnTo>
                <a:lnTo>
                  <a:pt x="6036" y="36451"/>
                </a:lnTo>
                <a:lnTo>
                  <a:pt x="4901" y="35495"/>
                </a:lnTo>
                <a:lnTo>
                  <a:pt x="4423" y="35017"/>
                </a:lnTo>
                <a:lnTo>
                  <a:pt x="3885" y="34419"/>
                </a:lnTo>
                <a:lnTo>
                  <a:pt x="3407" y="33821"/>
                </a:lnTo>
                <a:lnTo>
                  <a:pt x="3227" y="33523"/>
                </a:lnTo>
                <a:lnTo>
                  <a:pt x="3108" y="33224"/>
                </a:lnTo>
                <a:lnTo>
                  <a:pt x="2988" y="32806"/>
                </a:lnTo>
                <a:lnTo>
                  <a:pt x="2929" y="32447"/>
                </a:lnTo>
                <a:lnTo>
                  <a:pt x="2929" y="32148"/>
                </a:lnTo>
                <a:lnTo>
                  <a:pt x="2809" y="31790"/>
                </a:lnTo>
                <a:lnTo>
                  <a:pt x="2749" y="31670"/>
                </a:lnTo>
                <a:lnTo>
                  <a:pt x="2690" y="31670"/>
                </a:lnTo>
                <a:lnTo>
                  <a:pt x="2570" y="31730"/>
                </a:lnTo>
                <a:lnTo>
                  <a:pt x="2451" y="31790"/>
                </a:lnTo>
                <a:lnTo>
                  <a:pt x="2391" y="31790"/>
                </a:lnTo>
                <a:lnTo>
                  <a:pt x="2331" y="31730"/>
                </a:lnTo>
                <a:lnTo>
                  <a:pt x="2092" y="31371"/>
                </a:lnTo>
                <a:lnTo>
                  <a:pt x="1973" y="30893"/>
                </a:lnTo>
                <a:lnTo>
                  <a:pt x="1734" y="30057"/>
                </a:lnTo>
                <a:lnTo>
                  <a:pt x="1494" y="29220"/>
                </a:lnTo>
                <a:lnTo>
                  <a:pt x="1255" y="28324"/>
                </a:lnTo>
                <a:lnTo>
                  <a:pt x="1136" y="27487"/>
                </a:lnTo>
                <a:lnTo>
                  <a:pt x="1016" y="26591"/>
                </a:lnTo>
                <a:lnTo>
                  <a:pt x="1255" y="26770"/>
                </a:lnTo>
                <a:lnTo>
                  <a:pt x="1375" y="26890"/>
                </a:lnTo>
                <a:lnTo>
                  <a:pt x="1494" y="26890"/>
                </a:lnTo>
                <a:lnTo>
                  <a:pt x="1614" y="26770"/>
                </a:lnTo>
                <a:lnTo>
                  <a:pt x="1674" y="26651"/>
                </a:lnTo>
                <a:lnTo>
                  <a:pt x="1734" y="26472"/>
                </a:lnTo>
                <a:lnTo>
                  <a:pt x="1734" y="26053"/>
                </a:lnTo>
                <a:lnTo>
                  <a:pt x="1614" y="25695"/>
                </a:lnTo>
                <a:lnTo>
                  <a:pt x="1554" y="25515"/>
                </a:lnTo>
                <a:lnTo>
                  <a:pt x="1494" y="25456"/>
                </a:lnTo>
                <a:lnTo>
                  <a:pt x="1375" y="25456"/>
                </a:lnTo>
                <a:lnTo>
                  <a:pt x="1255" y="25575"/>
                </a:lnTo>
                <a:lnTo>
                  <a:pt x="1136" y="25754"/>
                </a:lnTo>
                <a:lnTo>
                  <a:pt x="957" y="26053"/>
                </a:lnTo>
                <a:lnTo>
                  <a:pt x="897" y="24440"/>
                </a:lnTo>
                <a:lnTo>
                  <a:pt x="957" y="22826"/>
                </a:lnTo>
                <a:lnTo>
                  <a:pt x="1136" y="21273"/>
                </a:lnTo>
                <a:lnTo>
                  <a:pt x="1435" y="19659"/>
                </a:lnTo>
                <a:lnTo>
                  <a:pt x="1435" y="19839"/>
                </a:lnTo>
                <a:lnTo>
                  <a:pt x="1554" y="19958"/>
                </a:lnTo>
                <a:lnTo>
                  <a:pt x="1734" y="20018"/>
                </a:lnTo>
                <a:lnTo>
                  <a:pt x="1913" y="19958"/>
                </a:lnTo>
                <a:lnTo>
                  <a:pt x="2032" y="19898"/>
                </a:lnTo>
                <a:lnTo>
                  <a:pt x="2212" y="19779"/>
                </a:lnTo>
                <a:lnTo>
                  <a:pt x="2331" y="19659"/>
                </a:lnTo>
                <a:lnTo>
                  <a:pt x="2391" y="19480"/>
                </a:lnTo>
                <a:lnTo>
                  <a:pt x="2391" y="19301"/>
                </a:lnTo>
                <a:lnTo>
                  <a:pt x="2331" y="19122"/>
                </a:lnTo>
                <a:lnTo>
                  <a:pt x="2212" y="19002"/>
                </a:lnTo>
                <a:lnTo>
                  <a:pt x="2092" y="18942"/>
                </a:lnTo>
                <a:lnTo>
                  <a:pt x="1913" y="18942"/>
                </a:lnTo>
                <a:lnTo>
                  <a:pt x="1734" y="19002"/>
                </a:lnTo>
                <a:lnTo>
                  <a:pt x="1614" y="19122"/>
                </a:lnTo>
                <a:lnTo>
                  <a:pt x="1494" y="19301"/>
                </a:lnTo>
                <a:lnTo>
                  <a:pt x="1853" y="17747"/>
                </a:lnTo>
                <a:lnTo>
                  <a:pt x="2391" y="16253"/>
                </a:lnTo>
                <a:lnTo>
                  <a:pt x="2929" y="14760"/>
                </a:lnTo>
                <a:lnTo>
                  <a:pt x="3646" y="13325"/>
                </a:lnTo>
                <a:lnTo>
                  <a:pt x="4423" y="11951"/>
                </a:lnTo>
                <a:lnTo>
                  <a:pt x="5259" y="10577"/>
                </a:lnTo>
                <a:lnTo>
                  <a:pt x="6215" y="9322"/>
                </a:lnTo>
                <a:lnTo>
                  <a:pt x="7291" y="8127"/>
                </a:lnTo>
                <a:lnTo>
                  <a:pt x="7829" y="7529"/>
                </a:lnTo>
                <a:lnTo>
                  <a:pt x="8486" y="6932"/>
                </a:lnTo>
                <a:lnTo>
                  <a:pt x="9741" y="5856"/>
                </a:lnTo>
                <a:lnTo>
                  <a:pt x="10996" y="4780"/>
                </a:lnTo>
                <a:lnTo>
                  <a:pt x="11593" y="4183"/>
                </a:lnTo>
                <a:lnTo>
                  <a:pt x="12191" y="3645"/>
                </a:lnTo>
                <a:lnTo>
                  <a:pt x="13087" y="2629"/>
                </a:lnTo>
                <a:lnTo>
                  <a:pt x="13505" y="2151"/>
                </a:lnTo>
                <a:lnTo>
                  <a:pt x="13924" y="1793"/>
                </a:lnTo>
                <a:lnTo>
                  <a:pt x="14402" y="1554"/>
                </a:lnTo>
                <a:lnTo>
                  <a:pt x="14641" y="1434"/>
                </a:lnTo>
                <a:close/>
                <a:moveTo>
                  <a:pt x="15597" y="0"/>
                </a:moveTo>
                <a:lnTo>
                  <a:pt x="15059" y="120"/>
                </a:lnTo>
                <a:lnTo>
                  <a:pt x="14641" y="239"/>
                </a:lnTo>
                <a:lnTo>
                  <a:pt x="14222" y="478"/>
                </a:lnTo>
                <a:lnTo>
                  <a:pt x="13864" y="777"/>
                </a:lnTo>
                <a:lnTo>
                  <a:pt x="13147" y="1554"/>
                </a:lnTo>
                <a:lnTo>
                  <a:pt x="11952" y="2689"/>
                </a:lnTo>
                <a:lnTo>
                  <a:pt x="10697" y="3824"/>
                </a:lnTo>
                <a:lnTo>
                  <a:pt x="8247" y="6095"/>
                </a:lnTo>
                <a:lnTo>
                  <a:pt x="7231" y="7051"/>
                </a:lnTo>
                <a:lnTo>
                  <a:pt x="6335" y="8007"/>
                </a:lnTo>
                <a:lnTo>
                  <a:pt x="5438" y="9083"/>
                </a:lnTo>
                <a:lnTo>
                  <a:pt x="4662" y="10158"/>
                </a:lnTo>
                <a:lnTo>
                  <a:pt x="3885" y="11294"/>
                </a:lnTo>
                <a:lnTo>
                  <a:pt x="3227" y="12489"/>
                </a:lnTo>
                <a:lnTo>
                  <a:pt x="2570" y="13684"/>
                </a:lnTo>
                <a:lnTo>
                  <a:pt x="2032" y="14939"/>
                </a:lnTo>
                <a:lnTo>
                  <a:pt x="1614" y="16014"/>
                </a:lnTo>
                <a:lnTo>
                  <a:pt x="1255" y="17090"/>
                </a:lnTo>
                <a:lnTo>
                  <a:pt x="897" y="18225"/>
                </a:lnTo>
                <a:lnTo>
                  <a:pt x="598" y="19361"/>
                </a:lnTo>
                <a:lnTo>
                  <a:pt x="359" y="20556"/>
                </a:lnTo>
                <a:lnTo>
                  <a:pt x="180" y="21751"/>
                </a:lnTo>
                <a:lnTo>
                  <a:pt x="60" y="22946"/>
                </a:lnTo>
                <a:lnTo>
                  <a:pt x="1" y="24141"/>
                </a:lnTo>
                <a:lnTo>
                  <a:pt x="1" y="25336"/>
                </a:lnTo>
                <a:lnTo>
                  <a:pt x="60" y="26531"/>
                </a:lnTo>
                <a:lnTo>
                  <a:pt x="180" y="27726"/>
                </a:lnTo>
                <a:lnTo>
                  <a:pt x="359" y="28862"/>
                </a:lnTo>
                <a:lnTo>
                  <a:pt x="658" y="29997"/>
                </a:lnTo>
                <a:lnTo>
                  <a:pt x="1016" y="31132"/>
                </a:lnTo>
                <a:lnTo>
                  <a:pt x="1435" y="32208"/>
                </a:lnTo>
                <a:lnTo>
                  <a:pt x="1973" y="33224"/>
                </a:lnTo>
                <a:lnTo>
                  <a:pt x="2630" y="34299"/>
                </a:lnTo>
                <a:lnTo>
                  <a:pt x="3347" y="35256"/>
                </a:lnTo>
                <a:lnTo>
                  <a:pt x="4183" y="36092"/>
                </a:lnTo>
                <a:lnTo>
                  <a:pt x="5140" y="36869"/>
                </a:lnTo>
                <a:lnTo>
                  <a:pt x="6155" y="37646"/>
                </a:lnTo>
                <a:lnTo>
                  <a:pt x="6633" y="38004"/>
                </a:lnTo>
                <a:lnTo>
                  <a:pt x="7111" y="38482"/>
                </a:lnTo>
                <a:lnTo>
                  <a:pt x="7351" y="38781"/>
                </a:lnTo>
                <a:lnTo>
                  <a:pt x="7590" y="39140"/>
                </a:lnTo>
                <a:lnTo>
                  <a:pt x="8008" y="39797"/>
                </a:lnTo>
                <a:lnTo>
                  <a:pt x="8366" y="40574"/>
                </a:lnTo>
                <a:lnTo>
                  <a:pt x="8785" y="41291"/>
                </a:lnTo>
                <a:lnTo>
                  <a:pt x="9024" y="41649"/>
                </a:lnTo>
                <a:lnTo>
                  <a:pt x="9382" y="42068"/>
                </a:lnTo>
                <a:lnTo>
                  <a:pt x="9741" y="42426"/>
                </a:lnTo>
                <a:lnTo>
                  <a:pt x="10159" y="42725"/>
                </a:lnTo>
                <a:lnTo>
                  <a:pt x="10577" y="42904"/>
                </a:lnTo>
                <a:lnTo>
                  <a:pt x="11055" y="43084"/>
                </a:lnTo>
                <a:lnTo>
                  <a:pt x="11533" y="43143"/>
                </a:lnTo>
                <a:lnTo>
                  <a:pt x="12071" y="43024"/>
                </a:lnTo>
                <a:lnTo>
                  <a:pt x="12310" y="42904"/>
                </a:lnTo>
                <a:lnTo>
                  <a:pt x="12549" y="42785"/>
                </a:lnTo>
                <a:lnTo>
                  <a:pt x="12968" y="42486"/>
                </a:lnTo>
                <a:lnTo>
                  <a:pt x="13326" y="42068"/>
                </a:lnTo>
                <a:lnTo>
                  <a:pt x="13685" y="41590"/>
                </a:lnTo>
                <a:lnTo>
                  <a:pt x="14402" y="40634"/>
                </a:lnTo>
                <a:lnTo>
                  <a:pt x="14760" y="40156"/>
                </a:lnTo>
                <a:lnTo>
                  <a:pt x="15178" y="39797"/>
                </a:lnTo>
                <a:lnTo>
                  <a:pt x="15716" y="39379"/>
                </a:lnTo>
                <a:lnTo>
                  <a:pt x="16254" y="39020"/>
                </a:lnTo>
                <a:lnTo>
                  <a:pt x="17389" y="38363"/>
                </a:lnTo>
                <a:lnTo>
                  <a:pt x="18525" y="37706"/>
                </a:lnTo>
                <a:lnTo>
                  <a:pt x="19660" y="36988"/>
                </a:lnTo>
                <a:lnTo>
                  <a:pt x="20258" y="36510"/>
                </a:lnTo>
                <a:lnTo>
                  <a:pt x="20855" y="35973"/>
                </a:lnTo>
                <a:lnTo>
                  <a:pt x="21393" y="35435"/>
                </a:lnTo>
                <a:lnTo>
                  <a:pt x="21931" y="34897"/>
                </a:lnTo>
                <a:lnTo>
                  <a:pt x="22409" y="34240"/>
                </a:lnTo>
                <a:lnTo>
                  <a:pt x="22887" y="33642"/>
                </a:lnTo>
                <a:lnTo>
                  <a:pt x="23783" y="32328"/>
                </a:lnTo>
                <a:lnTo>
                  <a:pt x="24620" y="30893"/>
                </a:lnTo>
                <a:lnTo>
                  <a:pt x="25397" y="29340"/>
                </a:lnTo>
                <a:lnTo>
                  <a:pt x="26054" y="27786"/>
                </a:lnTo>
                <a:lnTo>
                  <a:pt x="26592" y="26173"/>
                </a:lnTo>
                <a:lnTo>
                  <a:pt x="27070" y="24500"/>
                </a:lnTo>
                <a:lnTo>
                  <a:pt x="27369" y="22826"/>
                </a:lnTo>
                <a:lnTo>
                  <a:pt x="27488" y="21990"/>
                </a:lnTo>
                <a:lnTo>
                  <a:pt x="27548" y="21153"/>
                </a:lnTo>
                <a:lnTo>
                  <a:pt x="27548" y="20317"/>
                </a:lnTo>
                <a:lnTo>
                  <a:pt x="27548" y="19480"/>
                </a:lnTo>
                <a:lnTo>
                  <a:pt x="27488" y="18703"/>
                </a:lnTo>
                <a:lnTo>
                  <a:pt x="27428" y="17986"/>
                </a:lnTo>
                <a:lnTo>
                  <a:pt x="27249" y="17329"/>
                </a:lnTo>
                <a:lnTo>
                  <a:pt x="27130" y="16612"/>
                </a:lnTo>
                <a:lnTo>
                  <a:pt x="26891" y="15955"/>
                </a:lnTo>
                <a:lnTo>
                  <a:pt x="26651" y="15297"/>
                </a:lnTo>
                <a:lnTo>
                  <a:pt x="26054" y="14042"/>
                </a:lnTo>
                <a:lnTo>
                  <a:pt x="25397" y="12847"/>
                </a:lnTo>
                <a:lnTo>
                  <a:pt x="24620" y="11712"/>
                </a:lnTo>
                <a:lnTo>
                  <a:pt x="23843" y="10517"/>
                </a:lnTo>
                <a:lnTo>
                  <a:pt x="22947" y="9382"/>
                </a:lnTo>
                <a:lnTo>
                  <a:pt x="21274" y="7230"/>
                </a:lnTo>
                <a:lnTo>
                  <a:pt x="19660" y="5019"/>
                </a:lnTo>
                <a:lnTo>
                  <a:pt x="18883" y="3824"/>
                </a:lnTo>
                <a:lnTo>
                  <a:pt x="18166" y="2689"/>
                </a:lnTo>
                <a:lnTo>
                  <a:pt x="17867" y="2032"/>
                </a:lnTo>
                <a:lnTo>
                  <a:pt x="17449" y="1255"/>
                </a:lnTo>
                <a:lnTo>
                  <a:pt x="17031" y="538"/>
                </a:lnTo>
                <a:lnTo>
                  <a:pt x="16792" y="299"/>
                </a:lnTo>
                <a:lnTo>
                  <a:pt x="16553" y="60"/>
                </a:lnTo>
                <a:lnTo>
                  <a:pt x="163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2"/>
          <p:cNvSpPr/>
          <p:nvPr/>
        </p:nvSpPr>
        <p:spPr>
          <a:xfrm>
            <a:off x="2597036" y="-234941"/>
            <a:ext cx="817717" cy="835985"/>
          </a:xfrm>
          <a:custGeom>
            <a:avLst/>
            <a:gdLst/>
            <a:ahLst/>
            <a:cxnLst/>
            <a:rect l="l" t="t" r="r" b="b"/>
            <a:pathLst>
              <a:path w="37467" h="38304" extrusionOk="0">
                <a:moveTo>
                  <a:pt x="20676" y="6753"/>
                </a:moveTo>
                <a:lnTo>
                  <a:pt x="21333" y="6812"/>
                </a:lnTo>
                <a:lnTo>
                  <a:pt x="21990" y="6872"/>
                </a:lnTo>
                <a:lnTo>
                  <a:pt x="22528" y="6992"/>
                </a:lnTo>
                <a:lnTo>
                  <a:pt x="23126" y="7171"/>
                </a:lnTo>
                <a:lnTo>
                  <a:pt x="23544" y="7470"/>
                </a:lnTo>
                <a:lnTo>
                  <a:pt x="23903" y="7768"/>
                </a:lnTo>
                <a:lnTo>
                  <a:pt x="24082" y="8187"/>
                </a:lnTo>
                <a:lnTo>
                  <a:pt x="24142" y="8605"/>
                </a:lnTo>
                <a:lnTo>
                  <a:pt x="24142" y="9083"/>
                </a:lnTo>
                <a:lnTo>
                  <a:pt x="24022" y="9621"/>
                </a:lnTo>
                <a:lnTo>
                  <a:pt x="23843" y="10159"/>
                </a:lnTo>
                <a:lnTo>
                  <a:pt x="23425" y="11115"/>
                </a:lnTo>
                <a:lnTo>
                  <a:pt x="22887" y="12011"/>
                </a:lnTo>
                <a:lnTo>
                  <a:pt x="22349" y="12907"/>
                </a:lnTo>
                <a:lnTo>
                  <a:pt x="21751" y="13744"/>
                </a:lnTo>
                <a:lnTo>
                  <a:pt x="20496" y="15477"/>
                </a:lnTo>
                <a:lnTo>
                  <a:pt x="19301" y="17090"/>
                </a:lnTo>
                <a:lnTo>
                  <a:pt x="19062" y="16493"/>
                </a:lnTo>
                <a:lnTo>
                  <a:pt x="18823" y="15895"/>
                </a:lnTo>
                <a:lnTo>
                  <a:pt x="18345" y="14581"/>
                </a:lnTo>
                <a:lnTo>
                  <a:pt x="17927" y="13505"/>
                </a:lnTo>
                <a:lnTo>
                  <a:pt x="17688" y="12609"/>
                </a:lnTo>
                <a:lnTo>
                  <a:pt x="17150" y="9800"/>
                </a:lnTo>
                <a:lnTo>
                  <a:pt x="16911" y="8366"/>
                </a:lnTo>
                <a:lnTo>
                  <a:pt x="16792" y="7828"/>
                </a:lnTo>
                <a:lnTo>
                  <a:pt x="16792" y="7649"/>
                </a:lnTo>
                <a:lnTo>
                  <a:pt x="16792" y="7529"/>
                </a:lnTo>
                <a:lnTo>
                  <a:pt x="16851" y="7470"/>
                </a:lnTo>
                <a:lnTo>
                  <a:pt x="16971" y="7350"/>
                </a:lnTo>
                <a:lnTo>
                  <a:pt x="17449" y="7171"/>
                </a:lnTo>
                <a:lnTo>
                  <a:pt x="17987" y="6992"/>
                </a:lnTo>
                <a:lnTo>
                  <a:pt x="18584" y="6872"/>
                </a:lnTo>
                <a:lnTo>
                  <a:pt x="19242" y="6753"/>
                </a:lnTo>
                <a:close/>
                <a:moveTo>
                  <a:pt x="19660" y="6215"/>
                </a:moveTo>
                <a:lnTo>
                  <a:pt x="18345" y="6334"/>
                </a:lnTo>
                <a:lnTo>
                  <a:pt x="17688" y="6454"/>
                </a:lnTo>
                <a:lnTo>
                  <a:pt x="17090" y="6573"/>
                </a:lnTo>
                <a:lnTo>
                  <a:pt x="16851" y="6693"/>
                </a:lnTo>
                <a:lnTo>
                  <a:pt x="16612" y="6812"/>
                </a:lnTo>
                <a:lnTo>
                  <a:pt x="16433" y="6932"/>
                </a:lnTo>
                <a:lnTo>
                  <a:pt x="16314" y="7111"/>
                </a:lnTo>
                <a:lnTo>
                  <a:pt x="16194" y="7231"/>
                </a:lnTo>
                <a:lnTo>
                  <a:pt x="16134" y="7410"/>
                </a:lnTo>
                <a:lnTo>
                  <a:pt x="16134" y="7828"/>
                </a:lnTo>
                <a:lnTo>
                  <a:pt x="16194" y="8247"/>
                </a:lnTo>
                <a:lnTo>
                  <a:pt x="16314" y="8725"/>
                </a:lnTo>
                <a:lnTo>
                  <a:pt x="16493" y="9262"/>
                </a:lnTo>
                <a:lnTo>
                  <a:pt x="16612" y="9800"/>
                </a:lnTo>
                <a:lnTo>
                  <a:pt x="16971" y="11772"/>
                </a:lnTo>
                <a:lnTo>
                  <a:pt x="17150" y="12728"/>
                </a:lnTo>
                <a:lnTo>
                  <a:pt x="17449" y="13744"/>
                </a:lnTo>
                <a:lnTo>
                  <a:pt x="17808" y="14999"/>
                </a:lnTo>
                <a:lnTo>
                  <a:pt x="18286" y="16254"/>
                </a:lnTo>
                <a:lnTo>
                  <a:pt x="18584" y="17090"/>
                </a:lnTo>
                <a:lnTo>
                  <a:pt x="18764" y="17628"/>
                </a:lnTo>
                <a:lnTo>
                  <a:pt x="18823" y="17748"/>
                </a:lnTo>
                <a:lnTo>
                  <a:pt x="18883" y="17867"/>
                </a:lnTo>
                <a:lnTo>
                  <a:pt x="19062" y="17927"/>
                </a:lnTo>
                <a:lnTo>
                  <a:pt x="19242" y="17927"/>
                </a:lnTo>
                <a:lnTo>
                  <a:pt x="19421" y="17867"/>
                </a:lnTo>
                <a:lnTo>
                  <a:pt x="19540" y="17748"/>
                </a:lnTo>
                <a:lnTo>
                  <a:pt x="19959" y="17389"/>
                </a:lnTo>
                <a:lnTo>
                  <a:pt x="20317" y="16911"/>
                </a:lnTo>
                <a:lnTo>
                  <a:pt x="20975" y="15835"/>
                </a:lnTo>
                <a:lnTo>
                  <a:pt x="21453" y="15059"/>
                </a:lnTo>
                <a:lnTo>
                  <a:pt x="22767" y="13206"/>
                </a:lnTo>
                <a:lnTo>
                  <a:pt x="23425" y="12310"/>
                </a:lnTo>
                <a:lnTo>
                  <a:pt x="24022" y="11294"/>
                </a:lnTo>
                <a:lnTo>
                  <a:pt x="24440" y="10457"/>
                </a:lnTo>
                <a:lnTo>
                  <a:pt x="24620" y="10039"/>
                </a:lnTo>
                <a:lnTo>
                  <a:pt x="24739" y="9621"/>
                </a:lnTo>
                <a:lnTo>
                  <a:pt x="24799" y="9203"/>
                </a:lnTo>
                <a:lnTo>
                  <a:pt x="24799" y="8784"/>
                </a:lnTo>
                <a:lnTo>
                  <a:pt x="24799" y="8426"/>
                </a:lnTo>
                <a:lnTo>
                  <a:pt x="24739" y="8067"/>
                </a:lnTo>
                <a:lnTo>
                  <a:pt x="24620" y="7709"/>
                </a:lnTo>
                <a:lnTo>
                  <a:pt x="24440" y="7410"/>
                </a:lnTo>
                <a:lnTo>
                  <a:pt x="24201" y="7171"/>
                </a:lnTo>
                <a:lnTo>
                  <a:pt x="23962" y="6932"/>
                </a:lnTo>
                <a:lnTo>
                  <a:pt x="23604" y="6693"/>
                </a:lnTo>
                <a:lnTo>
                  <a:pt x="23185" y="6514"/>
                </a:lnTo>
                <a:lnTo>
                  <a:pt x="22767" y="6394"/>
                </a:lnTo>
                <a:lnTo>
                  <a:pt x="22229" y="6334"/>
                </a:lnTo>
                <a:lnTo>
                  <a:pt x="20975" y="6215"/>
                </a:lnTo>
                <a:close/>
                <a:moveTo>
                  <a:pt x="11414" y="9023"/>
                </a:moveTo>
                <a:lnTo>
                  <a:pt x="11055" y="9083"/>
                </a:lnTo>
                <a:lnTo>
                  <a:pt x="10637" y="9143"/>
                </a:lnTo>
                <a:lnTo>
                  <a:pt x="10278" y="9262"/>
                </a:lnTo>
                <a:lnTo>
                  <a:pt x="9920" y="9442"/>
                </a:lnTo>
                <a:lnTo>
                  <a:pt x="9561" y="9681"/>
                </a:lnTo>
                <a:lnTo>
                  <a:pt x="8844" y="10218"/>
                </a:lnTo>
                <a:lnTo>
                  <a:pt x="8247" y="10876"/>
                </a:lnTo>
                <a:lnTo>
                  <a:pt x="7709" y="11533"/>
                </a:lnTo>
                <a:lnTo>
                  <a:pt x="7410" y="12071"/>
                </a:lnTo>
                <a:lnTo>
                  <a:pt x="7111" y="12728"/>
                </a:lnTo>
                <a:lnTo>
                  <a:pt x="6872" y="13385"/>
                </a:lnTo>
                <a:lnTo>
                  <a:pt x="6633" y="14162"/>
                </a:lnTo>
                <a:lnTo>
                  <a:pt x="6514" y="14879"/>
                </a:lnTo>
                <a:lnTo>
                  <a:pt x="6394" y="15596"/>
                </a:lnTo>
                <a:lnTo>
                  <a:pt x="6454" y="16313"/>
                </a:lnTo>
                <a:lnTo>
                  <a:pt x="6573" y="16911"/>
                </a:lnTo>
                <a:lnTo>
                  <a:pt x="6693" y="17210"/>
                </a:lnTo>
                <a:lnTo>
                  <a:pt x="6872" y="17509"/>
                </a:lnTo>
                <a:lnTo>
                  <a:pt x="7052" y="17688"/>
                </a:lnTo>
                <a:lnTo>
                  <a:pt x="7350" y="17867"/>
                </a:lnTo>
                <a:lnTo>
                  <a:pt x="7589" y="17987"/>
                </a:lnTo>
                <a:lnTo>
                  <a:pt x="7948" y="18106"/>
                </a:lnTo>
                <a:lnTo>
                  <a:pt x="8605" y="18285"/>
                </a:lnTo>
                <a:lnTo>
                  <a:pt x="9322" y="18405"/>
                </a:lnTo>
                <a:lnTo>
                  <a:pt x="10099" y="18465"/>
                </a:lnTo>
                <a:lnTo>
                  <a:pt x="11354" y="18524"/>
                </a:lnTo>
                <a:lnTo>
                  <a:pt x="12669" y="18704"/>
                </a:lnTo>
                <a:lnTo>
                  <a:pt x="14640" y="18883"/>
                </a:lnTo>
                <a:lnTo>
                  <a:pt x="15656" y="18943"/>
                </a:lnTo>
                <a:lnTo>
                  <a:pt x="16553" y="18943"/>
                </a:lnTo>
                <a:lnTo>
                  <a:pt x="16911" y="18883"/>
                </a:lnTo>
                <a:lnTo>
                  <a:pt x="17210" y="18823"/>
                </a:lnTo>
                <a:lnTo>
                  <a:pt x="17509" y="18704"/>
                </a:lnTo>
                <a:lnTo>
                  <a:pt x="17628" y="18584"/>
                </a:lnTo>
                <a:lnTo>
                  <a:pt x="17688" y="18465"/>
                </a:lnTo>
                <a:lnTo>
                  <a:pt x="17688" y="18405"/>
                </a:lnTo>
                <a:lnTo>
                  <a:pt x="17628" y="18345"/>
                </a:lnTo>
                <a:lnTo>
                  <a:pt x="17509" y="18285"/>
                </a:lnTo>
                <a:lnTo>
                  <a:pt x="17150" y="18166"/>
                </a:lnTo>
                <a:lnTo>
                  <a:pt x="16672" y="18106"/>
                </a:lnTo>
                <a:lnTo>
                  <a:pt x="15178" y="18106"/>
                </a:lnTo>
                <a:lnTo>
                  <a:pt x="13326" y="17987"/>
                </a:lnTo>
                <a:lnTo>
                  <a:pt x="11414" y="17807"/>
                </a:lnTo>
                <a:lnTo>
                  <a:pt x="10039" y="17688"/>
                </a:lnTo>
                <a:lnTo>
                  <a:pt x="9382" y="17628"/>
                </a:lnTo>
                <a:lnTo>
                  <a:pt x="8725" y="17449"/>
                </a:lnTo>
                <a:lnTo>
                  <a:pt x="8426" y="17389"/>
                </a:lnTo>
                <a:lnTo>
                  <a:pt x="8127" y="17270"/>
                </a:lnTo>
                <a:lnTo>
                  <a:pt x="7948" y="17090"/>
                </a:lnTo>
                <a:lnTo>
                  <a:pt x="7709" y="16911"/>
                </a:lnTo>
                <a:lnTo>
                  <a:pt x="7530" y="16672"/>
                </a:lnTo>
                <a:lnTo>
                  <a:pt x="7410" y="16373"/>
                </a:lnTo>
                <a:lnTo>
                  <a:pt x="7350" y="16015"/>
                </a:lnTo>
                <a:lnTo>
                  <a:pt x="7350" y="15656"/>
                </a:lnTo>
                <a:lnTo>
                  <a:pt x="7410" y="14939"/>
                </a:lnTo>
                <a:lnTo>
                  <a:pt x="7530" y="14222"/>
                </a:lnTo>
                <a:lnTo>
                  <a:pt x="7709" y="13505"/>
                </a:lnTo>
                <a:lnTo>
                  <a:pt x="8008" y="12848"/>
                </a:lnTo>
                <a:lnTo>
                  <a:pt x="8306" y="12190"/>
                </a:lnTo>
                <a:lnTo>
                  <a:pt x="8725" y="11593"/>
                </a:lnTo>
                <a:lnTo>
                  <a:pt x="9203" y="11055"/>
                </a:lnTo>
                <a:lnTo>
                  <a:pt x="9741" y="10577"/>
                </a:lnTo>
                <a:lnTo>
                  <a:pt x="10159" y="10338"/>
                </a:lnTo>
                <a:lnTo>
                  <a:pt x="10517" y="10159"/>
                </a:lnTo>
                <a:lnTo>
                  <a:pt x="10816" y="10039"/>
                </a:lnTo>
                <a:lnTo>
                  <a:pt x="11175" y="9979"/>
                </a:lnTo>
                <a:lnTo>
                  <a:pt x="11473" y="9979"/>
                </a:lnTo>
                <a:lnTo>
                  <a:pt x="11772" y="10039"/>
                </a:lnTo>
                <a:lnTo>
                  <a:pt x="12011" y="10099"/>
                </a:lnTo>
                <a:lnTo>
                  <a:pt x="12250" y="10278"/>
                </a:lnTo>
                <a:lnTo>
                  <a:pt x="12788" y="10637"/>
                </a:lnTo>
                <a:lnTo>
                  <a:pt x="13206" y="11115"/>
                </a:lnTo>
                <a:lnTo>
                  <a:pt x="13625" y="11712"/>
                </a:lnTo>
                <a:lnTo>
                  <a:pt x="14043" y="12370"/>
                </a:lnTo>
                <a:lnTo>
                  <a:pt x="15656" y="15298"/>
                </a:lnTo>
                <a:lnTo>
                  <a:pt x="17090" y="17867"/>
                </a:lnTo>
                <a:lnTo>
                  <a:pt x="17150" y="17748"/>
                </a:lnTo>
                <a:lnTo>
                  <a:pt x="17210" y="17628"/>
                </a:lnTo>
                <a:lnTo>
                  <a:pt x="17150" y="17150"/>
                </a:lnTo>
                <a:lnTo>
                  <a:pt x="17031" y="16612"/>
                </a:lnTo>
                <a:lnTo>
                  <a:pt x="16792" y="15955"/>
                </a:lnTo>
                <a:lnTo>
                  <a:pt x="16314" y="14760"/>
                </a:lnTo>
                <a:lnTo>
                  <a:pt x="15955" y="13983"/>
                </a:lnTo>
                <a:lnTo>
                  <a:pt x="15417" y="12848"/>
                </a:lnTo>
                <a:lnTo>
                  <a:pt x="14820" y="11772"/>
                </a:lnTo>
                <a:lnTo>
                  <a:pt x="14103" y="10756"/>
                </a:lnTo>
                <a:lnTo>
                  <a:pt x="13744" y="10278"/>
                </a:lnTo>
                <a:lnTo>
                  <a:pt x="13326" y="9800"/>
                </a:lnTo>
                <a:lnTo>
                  <a:pt x="12967" y="9501"/>
                </a:lnTo>
                <a:lnTo>
                  <a:pt x="12609" y="9262"/>
                </a:lnTo>
                <a:lnTo>
                  <a:pt x="12191" y="9143"/>
                </a:lnTo>
                <a:lnTo>
                  <a:pt x="11832" y="9023"/>
                </a:lnTo>
                <a:close/>
                <a:moveTo>
                  <a:pt x="27906" y="12370"/>
                </a:moveTo>
                <a:lnTo>
                  <a:pt x="28205" y="12429"/>
                </a:lnTo>
                <a:lnTo>
                  <a:pt x="28444" y="12609"/>
                </a:lnTo>
                <a:lnTo>
                  <a:pt x="28743" y="12788"/>
                </a:lnTo>
                <a:lnTo>
                  <a:pt x="29042" y="13087"/>
                </a:lnTo>
                <a:lnTo>
                  <a:pt x="29340" y="13445"/>
                </a:lnTo>
                <a:lnTo>
                  <a:pt x="29699" y="13864"/>
                </a:lnTo>
                <a:lnTo>
                  <a:pt x="30296" y="14820"/>
                </a:lnTo>
                <a:lnTo>
                  <a:pt x="30655" y="15417"/>
                </a:lnTo>
                <a:lnTo>
                  <a:pt x="30954" y="16015"/>
                </a:lnTo>
                <a:lnTo>
                  <a:pt x="31252" y="16672"/>
                </a:lnTo>
                <a:lnTo>
                  <a:pt x="31491" y="17270"/>
                </a:lnTo>
                <a:lnTo>
                  <a:pt x="31551" y="17867"/>
                </a:lnTo>
                <a:lnTo>
                  <a:pt x="31611" y="18166"/>
                </a:lnTo>
                <a:lnTo>
                  <a:pt x="31551" y="18465"/>
                </a:lnTo>
                <a:lnTo>
                  <a:pt x="31491" y="18704"/>
                </a:lnTo>
                <a:lnTo>
                  <a:pt x="31372" y="18943"/>
                </a:lnTo>
                <a:lnTo>
                  <a:pt x="31193" y="19122"/>
                </a:lnTo>
                <a:lnTo>
                  <a:pt x="31013" y="19301"/>
                </a:lnTo>
                <a:lnTo>
                  <a:pt x="30774" y="19421"/>
                </a:lnTo>
                <a:lnTo>
                  <a:pt x="30535" y="19540"/>
                </a:lnTo>
                <a:lnTo>
                  <a:pt x="29998" y="19660"/>
                </a:lnTo>
                <a:lnTo>
                  <a:pt x="29400" y="19720"/>
                </a:lnTo>
                <a:lnTo>
                  <a:pt x="28743" y="19779"/>
                </a:lnTo>
                <a:lnTo>
                  <a:pt x="27667" y="19779"/>
                </a:lnTo>
                <a:lnTo>
                  <a:pt x="26771" y="19839"/>
                </a:lnTo>
                <a:lnTo>
                  <a:pt x="25815" y="19779"/>
                </a:lnTo>
                <a:lnTo>
                  <a:pt x="24918" y="19779"/>
                </a:lnTo>
                <a:lnTo>
                  <a:pt x="23962" y="19660"/>
                </a:lnTo>
                <a:lnTo>
                  <a:pt x="22170" y="19421"/>
                </a:lnTo>
                <a:lnTo>
                  <a:pt x="20317" y="19002"/>
                </a:lnTo>
                <a:lnTo>
                  <a:pt x="20975" y="18584"/>
                </a:lnTo>
                <a:lnTo>
                  <a:pt x="21632" y="18106"/>
                </a:lnTo>
                <a:lnTo>
                  <a:pt x="22229" y="17509"/>
                </a:lnTo>
                <a:lnTo>
                  <a:pt x="22827" y="16851"/>
                </a:lnTo>
                <a:lnTo>
                  <a:pt x="23962" y="15477"/>
                </a:lnTo>
                <a:lnTo>
                  <a:pt x="25038" y="14282"/>
                </a:lnTo>
                <a:lnTo>
                  <a:pt x="25635" y="13625"/>
                </a:lnTo>
                <a:lnTo>
                  <a:pt x="26233" y="13087"/>
                </a:lnTo>
                <a:lnTo>
                  <a:pt x="26831" y="12668"/>
                </a:lnTo>
                <a:lnTo>
                  <a:pt x="27070" y="12549"/>
                </a:lnTo>
                <a:lnTo>
                  <a:pt x="27368" y="12429"/>
                </a:lnTo>
                <a:lnTo>
                  <a:pt x="27607" y="12370"/>
                </a:lnTo>
                <a:close/>
                <a:moveTo>
                  <a:pt x="27428" y="11533"/>
                </a:moveTo>
                <a:lnTo>
                  <a:pt x="26950" y="11653"/>
                </a:lnTo>
                <a:lnTo>
                  <a:pt x="26412" y="11951"/>
                </a:lnTo>
                <a:lnTo>
                  <a:pt x="25994" y="12250"/>
                </a:lnTo>
                <a:lnTo>
                  <a:pt x="25635" y="12549"/>
                </a:lnTo>
                <a:lnTo>
                  <a:pt x="24918" y="13326"/>
                </a:lnTo>
                <a:lnTo>
                  <a:pt x="23544" y="14879"/>
                </a:lnTo>
                <a:lnTo>
                  <a:pt x="22648" y="15776"/>
                </a:lnTo>
                <a:lnTo>
                  <a:pt x="21632" y="16732"/>
                </a:lnTo>
                <a:lnTo>
                  <a:pt x="21154" y="17210"/>
                </a:lnTo>
                <a:lnTo>
                  <a:pt x="20676" y="17748"/>
                </a:lnTo>
                <a:lnTo>
                  <a:pt x="20317" y="18285"/>
                </a:lnTo>
                <a:lnTo>
                  <a:pt x="20018" y="18823"/>
                </a:lnTo>
                <a:lnTo>
                  <a:pt x="19959" y="18883"/>
                </a:lnTo>
                <a:lnTo>
                  <a:pt x="19481" y="18883"/>
                </a:lnTo>
                <a:lnTo>
                  <a:pt x="19361" y="18943"/>
                </a:lnTo>
                <a:lnTo>
                  <a:pt x="19301" y="19062"/>
                </a:lnTo>
                <a:lnTo>
                  <a:pt x="19361" y="19241"/>
                </a:lnTo>
                <a:lnTo>
                  <a:pt x="19361" y="19361"/>
                </a:lnTo>
                <a:lnTo>
                  <a:pt x="19421" y="19481"/>
                </a:lnTo>
                <a:lnTo>
                  <a:pt x="19720" y="19600"/>
                </a:lnTo>
                <a:lnTo>
                  <a:pt x="20018" y="19720"/>
                </a:lnTo>
                <a:lnTo>
                  <a:pt x="20437" y="19839"/>
                </a:lnTo>
                <a:lnTo>
                  <a:pt x="21214" y="19959"/>
                </a:lnTo>
                <a:lnTo>
                  <a:pt x="21751" y="20078"/>
                </a:lnTo>
                <a:lnTo>
                  <a:pt x="23066" y="20317"/>
                </a:lnTo>
                <a:lnTo>
                  <a:pt x="24381" y="20437"/>
                </a:lnTo>
                <a:lnTo>
                  <a:pt x="25695" y="20556"/>
                </a:lnTo>
                <a:lnTo>
                  <a:pt x="27070" y="20556"/>
                </a:lnTo>
                <a:lnTo>
                  <a:pt x="28026" y="20496"/>
                </a:lnTo>
                <a:lnTo>
                  <a:pt x="29101" y="20496"/>
                </a:lnTo>
                <a:lnTo>
                  <a:pt x="30237" y="20377"/>
                </a:lnTo>
                <a:lnTo>
                  <a:pt x="30715" y="20257"/>
                </a:lnTo>
                <a:lnTo>
                  <a:pt x="31193" y="20078"/>
                </a:lnTo>
                <a:lnTo>
                  <a:pt x="31611" y="19839"/>
                </a:lnTo>
                <a:lnTo>
                  <a:pt x="31910" y="19481"/>
                </a:lnTo>
                <a:lnTo>
                  <a:pt x="32149" y="19122"/>
                </a:lnTo>
                <a:lnTo>
                  <a:pt x="32209" y="18763"/>
                </a:lnTo>
                <a:lnTo>
                  <a:pt x="32268" y="18345"/>
                </a:lnTo>
                <a:lnTo>
                  <a:pt x="32209" y="17867"/>
                </a:lnTo>
                <a:lnTo>
                  <a:pt x="32089" y="17389"/>
                </a:lnTo>
                <a:lnTo>
                  <a:pt x="31970" y="16971"/>
                </a:lnTo>
                <a:lnTo>
                  <a:pt x="31671" y="16015"/>
                </a:lnTo>
                <a:lnTo>
                  <a:pt x="31193" y="14999"/>
                </a:lnTo>
                <a:lnTo>
                  <a:pt x="30655" y="13923"/>
                </a:lnTo>
                <a:lnTo>
                  <a:pt x="30296" y="13445"/>
                </a:lnTo>
                <a:lnTo>
                  <a:pt x="29998" y="12967"/>
                </a:lnTo>
                <a:lnTo>
                  <a:pt x="29579" y="12489"/>
                </a:lnTo>
                <a:lnTo>
                  <a:pt x="29221" y="12131"/>
                </a:lnTo>
                <a:lnTo>
                  <a:pt x="28802" y="11832"/>
                </a:lnTo>
                <a:lnTo>
                  <a:pt x="28324" y="11653"/>
                </a:lnTo>
                <a:lnTo>
                  <a:pt x="27906" y="11533"/>
                </a:lnTo>
                <a:close/>
                <a:moveTo>
                  <a:pt x="9920" y="20317"/>
                </a:moveTo>
                <a:lnTo>
                  <a:pt x="10995" y="20377"/>
                </a:lnTo>
                <a:lnTo>
                  <a:pt x="12549" y="20437"/>
                </a:lnTo>
                <a:lnTo>
                  <a:pt x="14043" y="20616"/>
                </a:lnTo>
                <a:lnTo>
                  <a:pt x="15537" y="20855"/>
                </a:lnTo>
                <a:lnTo>
                  <a:pt x="16971" y="21154"/>
                </a:lnTo>
                <a:lnTo>
                  <a:pt x="16433" y="21512"/>
                </a:lnTo>
                <a:lnTo>
                  <a:pt x="15955" y="21871"/>
                </a:lnTo>
                <a:lnTo>
                  <a:pt x="15477" y="22349"/>
                </a:lnTo>
                <a:lnTo>
                  <a:pt x="14999" y="22827"/>
                </a:lnTo>
                <a:lnTo>
                  <a:pt x="14103" y="23902"/>
                </a:lnTo>
                <a:lnTo>
                  <a:pt x="13266" y="24799"/>
                </a:lnTo>
                <a:lnTo>
                  <a:pt x="12489" y="25755"/>
                </a:lnTo>
                <a:lnTo>
                  <a:pt x="12011" y="26352"/>
                </a:lnTo>
                <a:lnTo>
                  <a:pt x="11473" y="26890"/>
                </a:lnTo>
                <a:lnTo>
                  <a:pt x="10936" y="27368"/>
                </a:lnTo>
                <a:lnTo>
                  <a:pt x="10338" y="27727"/>
                </a:lnTo>
                <a:lnTo>
                  <a:pt x="10099" y="27846"/>
                </a:lnTo>
                <a:lnTo>
                  <a:pt x="9800" y="27906"/>
                </a:lnTo>
                <a:lnTo>
                  <a:pt x="9502" y="27966"/>
                </a:lnTo>
                <a:lnTo>
                  <a:pt x="9203" y="27906"/>
                </a:lnTo>
                <a:lnTo>
                  <a:pt x="8964" y="27786"/>
                </a:lnTo>
                <a:lnTo>
                  <a:pt x="8605" y="27547"/>
                </a:lnTo>
                <a:lnTo>
                  <a:pt x="8306" y="27189"/>
                </a:lnTo>
                <a:lnTo>
                  <a:pt x="7948" y="26771"/>
                </a:lnTo>
                <a:lnTo>
                  <a:pt x="7231" y="25755"/>
                </a:lnTo>
                <a:lnTo>
                  <a:pt x="6514" y="24619"/>
                </a:lnTo>
                <a:lnTo>
                  <a:pt x="6275" y="24022"/>
                </a:lnTo>
                <a:lnTo>
                  <a:pt x="6036" y="23424"/>
                </a:lnTo>
                <a:lnTo>
                  <a:pt x="5856" y="22887"/>
                </a:lnTo>
                <a:lnTo>
                  <a:pt x="5737" y="22349"/>
                </a:lnTo>
                <a:lnTo>
                  <a:pt x="5677" y="21871"/>
                </a:lnTo>
                <a:lnTo>
                  <a:pt x="5797" y="21452"/>
                </a:lnTo>
                <a:lnTo>
                  <a:pt x="5976" y="21094"/>
                </a:lnTo>
                <a:lnTo>
                  <a:pt x="6095" y="20915"/>
                </a:lnTo>
                <a:lnTo>
                  <a:pt x="6275" y="20855"/>
                </a:lnTo>
                <a:lnTo>
                  <a:pt x="6753" y="20616"/>
                </a:lnTo>
                <a:lnTo>
                  <a:pt x="7291" y="20496"/>
                </a:lnTo>
                <a:lnTo>
                  <a:pt x="7948" y="20377"/>
                </a:lnTo>
                <a:lnTo>
                  <a:pt x="8605" y="20317"/>
                </a:lnTo>
                <a:close/>
                <a:moveTo>
                  <a:pt x="10039" y="19660"/>
                </a:moveTo>
                <a:lnTo>
                  <a:pt x="8725" y="19720"/>
                </a:lnTo>
                <a:lnTo>
                  <a:pt x="7828" y="19779"/>
                </a:lnTo>
                <a:lnTo>
                  <a:pt x="7291" y="19839"/>
                </a:lnTo>
                <a:lnTo>
                  <a:pt x="6753" y="19899"/>
                </a:lnTo>
                <a:lnTo>
                  <a:pt x="6215" y="20078"/>
                </a:lnTo>
                <a:lnTo>
                  <a:pt x="5737" y="20257"/>
                </a:lnTo>
                <a:lnTo>
                  <a:pt x="5558" y="20377"/>
                </a:lnTo>
                <a:lnTo>
                  <a:pt x="5378" y="20556"/>
                </a:lnTo>
                <a:lnTo>
                  <a:pt x="5259" y="20735"/>
                </a:lnTo>
                <a:lnTo>
                  <a:pt x="5139" y="20974"/>
                </a:lnTo>
                <a:lnTo>
                  <a:pt x="5080" y="21333"/>
                </a:lnTo>
                <a:lnTo>
                  <a:pt x="5020" y="21811"/>
                </a:lnTo>
                <a:lnTo>
                  <a:pt x="5080" y="22349"/>
                </a:lnTo>
                <a:lnTo>
                  <a:pt x="5199" y="22887"/>
                </a:lnTo>
                <a:lnTo>
                  <a:pt x="5319" y="23484"/>
                </a:lnTo>
                <a:lnTo>
                  <a:pt x="5558" y="24082"/>
                </a:lnTo>
                <a:lnTo>
                  <a:pt x="6095" y="25277"/>
                </a:lnTo>
                <a:lnTo>
                  <a:pt x="6753" y="26472"/>
                </a:lnTo>
                <a:lnTo>
                  <a:pt x="7111" y="26950"/>
                </a:lnTo>
                <a:lnTo>
                  <a:pt x="7470" y="27428"/>
                </a:lnTo>
                <a:lnTo>
                  <a:pt x="7828" y="27906"/>
                </a:lnTo>
                <a:lnTo>
                  <a:pt x="8247" y="28205"/>
                </a:lnTo>
                <a:lnTo>
                  <a:pt x="8605" y="28504"/>
                </a:lnTo>
                <a:lnTo>
                  <a:pt x="8964" y="28683"/>
                </a:lnTo>
                <a:lnTo>
                  <a:pt x="9382" y="28802"/>
                </a:lnTo>
                <a:lnTo>
                  <a:pt x="9800" y="28743"/>
                </a:lnTo>
                <a:lnTo>
                  <a:pt x="10278" y="28623"/>
                </a:lnTo>
                <a:lnTo>
                  <a:pt x="10756" y="28444"/>
                </a:lnTo>
                <a:lnTo>
                  <a:pt x="11234" y="28145"/>
                </a:lnTo>
                <a:lnTo>
                  <a:pt x="11653" y="27786"/>
                </a:lnTo>
                <a:lnTo>
                  <a:pt x="12609" y="26890"/>
                </a:lnTo>
                <a:lnTo>
                  <a:pt x="13445" y="25934"/>
                </a:lnTo>
                <a:lnTo>
                  <a:pt x="14222" y="24978"/>
                </a:lnTo>
                <a:lnTo>
                  <a:pt x="14939" y="24141"/>
                </a:lnTo>
                <a:lnTo>
                  <a:pt x="15477" y="23484"/>
                </a:lnTo>
                <a:lnTo>
                  <a:pt x="16612" y="22349"/>
                </a:lnTo>
                <a:lnTo>
                  <a:pt x="17270" y="21691"/>
                </a:lnTo>
                <a:lnTo>
                  <a:pt x="17867" y="21213"/>
                </a:lnTo>
                <a:lnTo>
                  <a:pt x="17748" y="21034"/>
                </a:lnTo>
                <a:lnTo>
                  <a:pt x="17628" y="20795"/>
                </a:lnTo>
                <a:lnTo>
                  <a:pt x="17449" y="20616"/>
                </a:lnTo>
                <a:lnTo>
                  <a:pt x="17210" y="20496"/>
                </a:lnTo>
                <a:lnTo>
                  <a:pt x="16732" y="20257"/>
                </a:lnTo>
                <a:lnTo>
                  <a:pt x="16134" y="20138"/>
                </a:lnTo>
                <a:lnTo>
                  <a:pt x="15537" y="20018"/>
                </a:lnTo>
                <a:lnTo>
                  <a:pt x="14999" y="19959"/>
                </a:lnTo>
                <a:lnTo>
                  <a:pt x="14043" y="19839"/>
                </a:lnTo>
                <a:lnTo>
                  <a:pt x="12728" y="19720"/>
                </a:lnTo>
                <a:lnTo>
                  <a:pt x="11414" y="19660"/>
                </a:lnTo>
                <a:close/>
                <a:moveTo>
                  <a:pt x="20556" y="20855"/>
                </a:moveTo>
                <a:lnTo>
                  <a:pt x="20257" y="20915"/>
                </a:lnTo>
                <a:lnTo>
                  <a:pt x="20078" y="20974"/>
                </a:lnTo>
                <a:lnTo>
                  <a:pt x="20018" y="21094"/>
                </a:lnTo>
                <a:lnTo>
                  <a:pt x="20018" y="21154"/>
                </a:lnTo>
                <a:lnTo>
                  <a:pt x="20078" y="21273"/>
                </a:lnTo>
                <a:lnTo>
                  <a:pt x="20138" y="21333"/>
                </a:lnTo>
                <a:lnTo>
                  <a:pt x="20496" y="21512"/>
                </a:lnTo>
                <a:lnTo>
                  <a:pt x="20915" y="21632"/>
                </a:lnTo>
                <a:lnTo>
                  <a:pt x="21871" y="21871"/>
                </a:lnTo>
                <a:lnTo>
                  <a:pt x="22409" y="21990"/>
                </a:lnTo>
                <a:lnTo>
                  <a:pt x="24201" y="22468"/>
                </a:lnTo>
                <a:lnTo>
                  <a:pt x="26054" y="23006"/>
                </a:lnTo>
                <a:lnTo>
                  <a:pt x="27368" y="23424"/>
                </a:lnTo>
                <a:lnTo>
                  <a:pt x="28026" y="23604"/>
                </a:lnTo>
                <a:lnTo>
                  <a:pt x="28623" y="23843"/>
                </a:lnTo>
                <a:lnTo>
                  <a:pt x="28922" y="24022"/>
                </a:lnTo>
                <a:lnTo>
                  <a:pt x="29101" y="24201"/>
                </a:lnTo>
                <a:lnTo>
                  <a:pt x="29340" y="24380"/>
                </a:lnTo>
                <a:lnTo>
                  <a:pt x="29460" y="24619"/>
                </a:lnTo>
                <a:lnTo>
                  <a:pt x="29579" y="24918"/>
                </a:lnTo>
                <a:lnTo>
                  <a:pt x="29639" y="25217"/>
                </a:lnTo>
                <a:lnTo>
                  <a:pt x="29639" y="25516"/>
                </a:lnTo>
                <a:lnTo>
                  <a:pt x="29579" y="25934"/>
                </a:lnTo>
                <a:lnTo>
                  <a:pt x="29400" y="26591"/>
                </a:lnTo>
                <a:lnTo>
                  <a:pt x="29161" y="27308"/>
                </a:lnTo>
                <a:lnTo>
                  <a:pt x="28802" y="27966"/>
                </a:lnTo>
                <a:lnTo>
                  <a:pt x="28444" y="28563"/>
                </a:lnTo>
                <a:lnTo>
                  <a:pt x="27966" y="29101"/>
                </a:lnTo>
                <a:lnTo>
                  <a:pt x="27428" y="29639"/>
                </a:lnTo>
                <a:lnTo>
                  <a:pt x="26890" y="30057"/>
                </a:lnTo>
                <a:lnTo>
                  <a:pt x="26233" y="30416"/>
                </a:lnTo>
                <a:lnTo>
                  <a:pt x="25516" y="30655"/>
                </a:lnTo>
                <a:lnTo>
                  <a:pt x="25217" y="30714"/>
                </a:lnTo>
                <a:lnTo>
                  <a:pt x="24620" y="30714"/>
                </a:lnTo>
                <a:lnTo>
                  <a:pt x="24381" y="30655"/>
                </a:lnTo>
                <a:lnTo>
                  <a:pt x="24142" y="30595"/>
                </a:lnTo>
                <a:lnTo>
                  <a:pt x="23962" y="30475"/>
                </a:lnTo>
                <a:lnTo>
                  <a:pt x="23544" y="30117"/>
                </a:lnTo>
                <a:lnTo>
                  <a:pt x="23245" y="29639"/>
                </a:lnTo>
                <a:lnTo>
                  <a:pt x="22887" y="29101"/>
                </a:lnTo>
                <a:lnTo>
                  <a:pt x="22648" y="28444"/>
                </a:lnTo>
                <a:lnTo>
                  <a:pt x="21453" y="24918"/>
                </a:lnTo>
                <a:lnTo>
                  <a:pt x="20795" y="22767"/>
                </a:lnTo>
                <a:lnTo>
                  <a:pt x="20496" y="21811"/>
                </a:lnTo>
                <a:lnTo>
                  <a:pt x="20437" y="21930"/>
                </a:lnTo>
                <a:lnTo>
                  <a:pt x="20317" y="22110"/>
                </a:lnTo>
                <a:lnTo>
                  <a:pt x="20317" y="22289"/>
                </a:lnTo>
                <a:lnTo>
                  <a:pt x="20257" y="22588"/>
                </a:lnTo>
                <a:lnTo>
                  <a:pt x="20317" y="23305"/>
                </a:lnTo>
                <a:lnTo>
                  <a:pt x="20437" y="24082"/>
                </a:lnTo>
                <a:lnTo>
                  <a:pt x="20795" y="25576"/>
                </a:lnTo>
                <a:lnTo>
                  <a:pt x="21034" y="26532"/>
                </a:lnTo>
                <a:lnTo>
                  <a:pt x="21333" y="27607"/>
                </a:lnTo>
                <a:lnTo>
                  <a:pt x="21692" y="28683"/>
                </a:lnTo>
                <a:lnTo>
                  <a:pt x="21931" y="29280"/>
                </a:lnTo>
                <a:lnTo>
                  <a:pt x="22170" y="29758"/>
                </a:lnTo>
                <a:lnTo>
                  <a:pt x="22409" y="30296"/>
                </a:lnTo>
                <a:lnTo>
                  <a:pt x="22767" y="30714"/>
                </a:lnTo>
                <a:lnTo>
                  <a:pt x="23066" y="31013"/>
                </a:lnTo>
                <a:lnTo>
                  <a:pt x="23365" y="31312"/>
                </a:lnTo>
                <a:lnTo>
                  <a:pt x="23723" y="31491"/>
                </a:lnTo>
                <a:lnTo>
                  <a:pt x="24082" y="31611"/>
                </a:lnTo>
                <a:lnTo>
                  <a:pt x="24440" y="31671"/>
                </a:lnTo>
                <a:lnTo>
                  <a:pt x="24799" y="31671"/>
                </a:lnTo>
                <a:lnTo>
                  <a:pt x="25217" y="31611"/>
                </a:lnTo>
                <a:lnTo>
                  <a:pt x="25635" y="31551"/>
                </a:lnTo>
                <a:lnTo>
                  <a:pt x="26412" y="31252"/>
                </a:lnTo>
                <a:lnTo>
                  <a:pt x="27129" y="30894"/>
                </a:lnTo>
                <a:lnTo>
                  <a:pt x="27846" y="30416"/>
                </a:lnTo>
                <a:lnTo>
                  <a:pt x="28384" y="29878"/>
                </a:lnTo>
                <a:lnTo>
                  <a:pt x="28802" y="29400"/>
                </a:lnTo>
                <a:lnTo>
                  <a:pt x="29221" y="28862"/>
                </a:lnTo>
                <a:lnTo>
                  <a:pt x="29639" y="28205"/>
                </a:lnTo>
                <a:lnTo>
                  <a:pt x="29998" y="27547"/>
                </a:lnTo>
                <a:lnTo>
                  <a:pt x="30296" y="26830"/>
                </a:lnTo>
                <a:lnTo>
                  <a:pt x="30535" y="26173"/>
                </a:lnTo>
                <a:lnTo>
                  <a:pt x="30655" y="25456"/>
                </a:lnTo>
                <a:lnTo>
                  <a:pt x="30655" y="24799"/>
                </a:lnTo>
                <a:lnTo>
                  <a:pt x="30595" y="24500"/>
                </a:lnTo>
                <a:lnTo>
                  <a:pt x="30476" y="24201"/>
                </a:lnTo>
                <a:lnTo>
                  <a:pt x="30296" y="23962"/>
                </a:lnTo>
                <a:lnTo>
                  <a:pt x="30057" y="23783"/>
                </a:lnTo>
                <a:lnTo>
                  <a:pt x="29818" y="23544"/>
                </a:lnTo>
                <a:lnTo>
                  <a:pt x="29520" y="23365"/>
                </a:lnTo>
                <a:lnTo>
                  <a:pt x="28862" y="23066"/>
                </a:lnTo>
                <a:lnTo>
                  <a:pt x="28205" y="22827"/>
                </a:lnTo>
                <a:lnTo>
                  <a:pt x="27488" y="22648"/>
                </a:lnTo>
                <a:lnTo>
                  <a:pt x="26233" y="22289"/>
                </a:lnTo>
                <a:lnTo>
                  <a:pt x="24978" y="21871"/>
                </a:lnTo>
                <a:lnTo>
                  <a:pt x="23066" y="21273"/>
                </a:lnTo>
                <a:lnTo>
                  <a:pt x="22110" y="21034"/>
                </a:lnTo>
                <a:lnTo>
                  <a:pt x="21273" y="20855"/>
                </a:lnTo>
                <a:close/>
                <a:moveTo>
                  <a:pt x="18047" y="22409"/>
                </a:moveTo>
                <a:lnTo>
                  <a:pt x="18823" y="24440"/>
                </a:lnTo>
                <a:lnTo>
                  <a:pt x="19301" y="25874"/>
                </a:lnTo>
                <a:lnTo>
                  <a:pt x="19600" y="26950"/>
                </a:lnTo>
                <a:lnTo>
                  <a:pt x="20138" y="29758"/>
                </a:lnTo>
                <a:lnTo>
                  <a:pt x="20377" y="31193"/>
                </a:lnTo>
                <a:lnTo>
                  <a:pt x="20496" y="31730"/>
                </a:lnTo>
                <a:lnTo>
                  <a:pt x="20556" y="31850"/>
                </a:lnTo>
                <a:lnTo>
                  <a:pt x="20556" y="32029"/>
                </a:lnTo>
                <a:lnTo>
                  <a:pt x="20496" y="32089"/>
                </a:lnTo>
                <a:lnTo>
                  <a:pt x="20377" y="32208"/>
                </a:lnTo>
                <a:lnTo>
                  <a:pt x="19899" y="32388"/>
                </a:lnTo>
                <a:lnTo>
                  <a:pt x="19361" y="32567"/>
                </a:lnTo>
                <a:lnTo>
                  <a:pt x="18704" y="32686"/>
                </a:lnTo>
                <a:lnTo>
                  <a:pt x="18047" y="32746"/>
                </a:lnTo>
                <a:lnTo>
                  <a:pt x="17329" y="32806"/>
                </a:lnTo>
                <a:lnTo>
                  <a:pt x="16672" y="32806"/>
                </a:lnTo>
                <a:lnTo>
                  <a:pt x="15955" y="32746"/>
                </a:lnTo>
                <a:lnTo>
                  <a:pt x="15358" y="32627"/>
                </a:lnTo>
                <a:lnTo>
                  <a:pt x="14760" y="32567"/>
                </a:lnTo>
                <a:lnTo>
                  <a:pt x="14222" y="32388"/>
                </a:lnTo>
                <a:lnTo>
                  <a:pt x="13744" y="32089"/>
                </a:lnTo>
                <a:lnTo>
                  <a:pt x="13445" y="31790"/>
                </a:lnTo>
                <a:lnTo>
                  <a:pt x="13206" y="31372"/>
                </a:lnTo>
                <a:lnTo>
                  <a:pt x="13147" y="30954"/>
                </a:lnTo>
                <a:lnTo>
                  <a:pt x="13147" y="30416"/>
                </a:lnTo>
                <a:lnTo>
                  <a:pt x="13266" y="29938"/>
                </a:lnTo>
                <a:lnTo>
                  <a:pt x="13445" y="29340"/>
                </a:lnTo>
                <a:lnTo>
                  <a:pt x="13923" y="28444"/>
                </a:lnTo>
                <a:lnTo>
                  <a:pt x="14401" y="27547"/>
                </a:lnTo>
                <a:lnTo>
                  <a:pt x="14999" y="26651"/>
                </a:lnTo>
                <a:lnTo>
                  <a:pt x="15597" y="25815"/>
                </a:lnTo>
                <a:lnTo>
                  <a:pt x="16851" y="24082"/>
                </a:lnTo>
                <a:lnTo>
                  <a:pt x="18047" y="22409"/>
                </a:lnTo>
                <a:close/>
                <a:moveTo>
                  <a:pt x="18106" y="21632"/>
                </a:moveTo>
                <a:lnTo>
                  <a:pt x="17927" y="21691"/>
                </a:lnTo>
                <a:lnTo>
                  <a:pt x="17748" y="21811"/>
                </a:lnTo>
                <a:lnTo>
                  <a:pt x="17389" y="22170"/>
                </a:lnTo>
                <a:lnTo>
                  <a:pt x="17031" y="22648"/>
                </a:lnTo>
                <a:lnTo>
                  <a:pt x="16314" y="23723"/>
                </a:lnTo>
                <a:lnTo>
                  <a:pt x="15895" y="24500"/>
                </a:lnTo>
                <a:lnTo>
                  <a:pt x="14521" y="26352"/>
                </a:lnTo>
                <a:lnTo>
                  <a:pt x="13923" y="27249"/>
                </a:lnTo>
                <a:lnTo>
                  <a:pt x="13326" y="28205"/>
                </a:lnTo>
                <a:lnTo>
                  <a:pt x="12848" y="29101"/>
                </a:lnTo>
                <a:lnTo>
                  <a:pt x="12728" y="29519"/>
                </a:lnTo>
                <a:lnTo>
                  <a:pt x="12609" y="29938"/>
                </a:lnTo>
                <a:lnTo>
                  <a:pt x="12489" y="30356"/>
                </a:lnTo>
                <a:lnTo>
                  <a:pt x="12489" y="30774"/>
                </a:lnTo>
                <a:lnTo>
                  <a:pt x="12489" y="31133"/>
                </a:lnTo>
                <a:lnTo>
                  <a:pt x="12549" y="31491"/>
                </a:lnTo>
                <a:lnTo>
                  <a:pt x="12669" y="31790"/>
                </a:lnTo>
                <a:lnTo>
                  <a:pt x="12848" y="32089"/>
                </a:lnTo>
                <a:lnTo>
                  <a:pt x="13087" y="32388"/>
                </a:lnTo>
                <a:lnTo>
                  <a:pt x="13386" y="32627"/>
                </a:lnTo>
                <a:lnTo>
                  <a:pt x="13684" y="32866"/>
                </a:lnTo>
                <a:lnTo>
                  <a:pt x="14103" y="33045"/>
                </a:lnTo>
                <a:lnTo>
                  <a:pt x="14581" y="33164"/>
                </a:lnTo>
                <a:lnTo>
                  <a:pt x="15119" y="33224"/>
                </a:lnTo>
                <a:lnTo>
                  <a:pt x="16373" y="33344"/>
                </a:lnTo>
                <a:lnTo>
                  <a:pt x="17688" y="33344"/>
                </a:lnTo>
                <a:lnTo>
                  <a:pt x="18943" y="33224"/>
                </a:lnTo>
                <a:lnTo>
                  <a:pt x="19600" y="33105"/>
                </a:lnTo>
                <a:lnTo>
                  <a:pt x="20198" y="32925"/>
                </a:lnTo>
                <a:lnTo>
                  <a:pt x="20496" y="32866"/>
                </a:lnTo>
                <a:lnTo>
                  <a:pt x="20736" y="32746"/>
                </a:lnTo>
                <a:lnTo>
                  <a:pt x="20915" y="32627"/>
                </a:lnTo>
                <a:lnTo>
                  <a:pt x="21034" y="32447"/>
                </a:lnTo>
                <a:lnTo>
                  <a:pt x="21094" y="32268"/>
                </a:lnTo>
                <a:lnTo>
                  <a:pt x="21154" y="32089"/>
                </a:lnTo>
                <a:lnTo>
                  <a:pt x="21154" y="31730"/>
                </a:lnTo>
                <a:lnTo>
                  <a:pt x="21094" y="31312"/>
                </a:lnTo>
                <a:lnTo>
                  <a:pt x="20975" y="30834"/>
                </a:lnTo>
                <a:lnTo>
                  <a:pt x="20855" y="30296"/>
                </a:lnTo>
                <a:lnTo>
                  <a:pt x="20736" y="29758"/>
                </a:lnTo>
                <a:lnTo>
                  <a:pt x="20377" y="27786"/>
                </a:lnTo>
                <a:lnTo>
                  <a:pt x="20138" y="26771"/>
                </a:lnTo>
                <a:lnTo>
                  <a:pt x="19899" y="25815"/>
                </a:lnTo>
                <a:lnTo>
                  <a:pt x="19481" y="24560"/>
                </a:lnTo>
                <a:lnTo>
                  <a:pt x="19003" y="23305"/>
                </a:lnTo>
                <a:lnTo>
                  <a:pt x="18764" y="22409"/>
                </a:lnTo>
                <a:lnTo>
                  <a:pt x="18584" y="21930"/>
                </a:lnTo>
                <a:lnTo>
                  <a:pt x="18465" y="21751"/>
                </a:lnTo>
                <a:lnTo>
                  <a:pt x="18405" y="21691"/>
                </a:lnTo>
                <a:lnTo>
                  <a:pt x="18226" y="21632"/>
                </a:lnTo>
                <a:close/>
                <a:moveTo>
                  <a:pt x="20138" y="2630"/>
                </a:moveTo>
                <a:lnTo>
                  <a:pt x="18823" y="2749"/>
                </a:lnTo>
                <a:lnTo>
                  <a:pt x="17509" y="2988"/>
                </a:lnTo>
                <a:lnTo>
                  <a:pt x="16254" y="3347"/>
                </a:lnTo>
                <a:lnTo>
                  <a:pt x="14939" y="3765"/>
                </a:lnTo>
                <a:lnTo>
                  <a:pt x="13684" y="4303"/>
                </a:lnTo>
                <a:lnTo>
                  <a:pt x="12430" y="4900"/>
                </a:lnTo>
                <a:lnTo>
                  <a:pt x="11234" y="5617"/>
                </a:lnTo>
                <a:lnTo>
                  <a:pt x="10039" y="6394"/>
                </a:lnTo>
                <a:lnTo>
                  <a:pt x="8904" y="7231"/>
                </a:lnTo>
                <a:lnTo>
                  <a:pt x="7888" y="8127"/>
                </a:lnTo>
                <a:lnTo>
                  <a:pt x="6872" y="9083"/>
                </a:lnTo>
                <a:lnTo>
                  <a:pt x="5976" y="10159"/>
                </a:lnTo>
                <a:lnTo>
                  <a:pt x="5139" y="11175"/>
                </a:lnTo>
                <a:lnTo>
                  <a:pt x="4363" y="12310"/>
                </a:lnTo>
                <a:lnTo>
                  <a:pt x="3705" y="13445"/>
                </a:lnTo>
                <a:lnTo>
                  <a:pt x="3227" y="14640"/>
                </a:lnTo>
                <a:lnTo>
                  <a:pt x="2809" y="15835"/>
                </a:lnTo>
                <a:lnTo>
                  <a:pt x="2510" y="16971"/>
                </a:lnTo>
                <a:lnTo>
                  <a:pt x="2331" y="18226"/>
                </a:lnTo>
                <a:lnTo>
                  <a:pt x="2271" y="19421"/>
                </a:lnTo>
                <a:lnTo>
                  <a:pt x="2331" y="20616"/>
                </a:lnTo>
                <a:lnTo>
                  <a:pt x="2450" y="21871"/>
                </a:lnTo>
                <a:lnTo>
                  <a:pt x="2630" y="23066"/>
                </a:lnTo>
                <a:lnTo>
                  <a:pt x="2988" y="24261"/>
                </a:lnTo>
                <a:lnTo>
                  <a:pt x="3347" y="25396"/>
                </a:lnTo>
                <a:lnTo>
                  <a:pt x="3825" y="26532"/>
                </a:lnTo>
                <a:lnTo>
                  <a:pt x="4363" y="27667"/>
                </a:lnTo>
                <a:lnTo>
                  <a:pt x="5020" y="28683"/>
                </a:lnTo>
                <a:lnTo>
                  <a:pt x="5737" y="29699"/>
                </a:lnTo>
                <a:lnTo>
                  <a:pt x="6454" y="30655"/>
                </a:lnTo>
                <a:lnTo>
                  <a:pt x="7291" y="31551"/>
                </a:lnTo>
                <a:lnTo>
                  <a:pt x="8187" y="32388"/>
                </a:lnTo>
                <a:lnTo>
                  <a:pt x="9262" y="33224"/>
                </a:lnTo>
                <a:lnTo>
                  <a:pt x="10398" y="33941"/>
                </a:lnTo>
                <a:lnTo>
                  <a:pt x="11533" y="34539"/>
                </a:lnTo>
                <a:lnTo>
                  <a:pt x="12728" y="35077"/>
                </a:lnTo>
                <a:lnTo>
                  <a:pt x="13983" y="35495"/>
                </a:lnTo>
                <a:lnTo>
                  <a:pt x="15238" y="35794"/>
                </a:lnTo>
                <a:lnTo>
                  <a:pt x="16493" y="36033"/>
                </a:lnTo>
                <a:lnTo>
                  <a:pt x="17748" y="36152"/>
                </a:lnTo>
                <a:lnTo>
                  <a:pt x="19062" y="36152"/>
                </a:lnTo>
                <a:lnTo>
                  <a:pt x="20377" y="36092"/>
                </a:lnTo>
                <a:lnTo>
                  <a:pt x="21692" y="35913"/>
                </a:lnTo>
                <a:lnTo>
                  <a:pt x="22946" y="35674"/>
                </a:lnTo>
                <a:lnTo>
                  <a:pt x="24261" y="35375"/>
                </a:lnTo>
                <a:lnTo>
                  <a:pt x="25516" y="34957"/>
                </a:lnTo>
                <a:lnTo>
                  <a:pt x="26711" y="34479"/>
                </a:lnTo>
                <a:lnTo>
                  <a:pt x="27966" y="33882"/>
                </a:lnTo>
                <a:lnTo>
                  <a:pt x="28444" y="33583"/>
                </a:lnTo>
                <a:lnTo>
                  <a:pt x="28862" y="33284"/>
                </a:lnTo>
                <a:lnTo>
                  <a:pt x="29221" y="32925"/>
                </a:lnTo>
                <a:lnTo>
                  <a:pt x="29520" y="32567"/>
                </a:lnTo>
                <a:lnTo>
                  <a:pt x="29699" y="32268"/>
                </a:lnTo>
                <a:lnTo>
                  <a:pt x="29818" y="32029"/>
                </a:lnTo>
                <a:lnTo>
                  <a:pt x="29818" y="31969"/>
                </a:lnTo>
                <a:lnTo>
                  <a:pt x="29699" y="31969"/>
                </a:lnTo>
                <a:lnTo>
                  <a:pt x="28444" y="32686"/>
                </a:lnTo>
                <a:lnTo>
                  <a:pt x="27129" y="33344"/>
                </a:lnTo>
                <a:lnTo>
                  <a:pt x="25815" y="33941"/>
                </a:lnTo>
                <a:lnTo>
                  <a:pt x="24500" y="34479"/>
                </a:lnTo>
                <a:lnTo>
                  <a:pt x="23126" y="34897"/>
                </a:lnTo>
                <a:lnTo>
                  <a:pt x="21751" y="35196"/>
                </a:lnTo>
                <a:lnTo>
                  <a:pt x="20317" y="35435"/>
                </a:lnTo>
                <a:lnTo>
                  <a:pt x="19600" y="35495"/>
                </a:lnTo>
                <a:lnTo>
                  <a:pt x="18883" y="35495"/>
                </a:lnTo>
                <a:lnTo>
                  <a:pt x="17688" y="35435"/>
                </a:lnTo>
                <a:lnTo>
                  <a:pt x="16493" y="35316"/>
                </a:lnTo>
                <a:lnTo>
                  <a:pt x="15298" y="35077"/>
                </a:lnTo>
                <a:lnTo>
                  <a:pt x="14103" y="34778"/>
                </a:lnTo>
                <a:lnTo>
                  <a:pt x="13027" y="34360"/>
                </a:lnTo>
                <a:lnTo>
                  <a:pt x="11892" y="33882"/>
                </a:lnTo>
                <a:lnTo>
                  <a:pt x="10876" y="33284"/>
                </a:lnTo>
                <a:lnTo>
                  <a:pt x="9860" y="32627"/>
                </a:lnTo>
                <a:lnTo>
                  <a:pt x="8904" y="31969"/>
                </a:lnTo>
                <a:lnTo>
                  <a:pt x="8008" y="31133"/>
                </a:lnTo>
                <a:lnTo>
                  <a:pt x="7171" y="30296"/>
                </a:lnTo>
                <a:lnTo>
                  <a:pt x="6394" y="29400"/>
                </a:lnTo>
                <a:lnTo>
                  <a:pt x="5677" y="28444"/>
                </a:lnTo>
                <a:lnTo>
                  <a:pt x="5080" y="27428"/>
                </a:lnTo>
                <a:lnTo>
                  <a:pt x="4542" y="26352"/>
                </a:lnTo>
                <a:lnTo>
                  <a:pt x="4064" y="25217"/>
                </a:lnTo>
                <a:lnTo>
                  <a:pt x="3645" y="23843"/>
                </a:lnTo>
                <a:lnTo>
                  <a:pt x="3347" y="22528"/>
                </a:lnTo>
                <a:lnTo>
                  <a:pt x="3167" y="21154"/>
                </a:lnTo>
                <a:lnTo>
                  <a:pt x="3108" y="19839"/>
                </a:lnTo>
                <a:lnTo>
                  <a:pt x="3167" y="18584"/>
                </a:lnTo>
                <a:lnTo>
                  <a:pt x="3287" y="17270"/>
                </a:lnTo>
                <a:lnTo>
                  <a:pt x="3586" y="16074"/>
                </a:lnTo>
                <a:lnTo>
                  <a:pt x="4004" y="14820"/>
                </a:lnTo>
                <a:lnTo>
                  <a:pt x="4482" y="13684"/>
                </a:lnTo>
                <a:lnTo>
                  <a:pt x="5080" y="12549"/>
                </a:lnTo>
                <a:lnTo>
                  <a:pt x="5737" y="11473"/>
                </a:lnTo>
                <a:lnTo>
                  <a:pt x="6573" y="10398"/>
                </a:lnTo>
                <a:lnTo>
                  <a:pt x="7410" y="9442"/>
                </a:lnTo>
                <a:lnTo>
                  <a:pt x="8366" y="8486"/>
                </a:lnTo>
                <a:lnTo>
                  <a:pt x="9382" y="7649"/>
                </a:lnTo>
                <a:lnTo>
                  <a:pt x="10517" y="6812"/>
                </a:lnTo>
                <a:lnTo>
                  <a:pt x="11892" y="5976"/>
                </a:lnTo>
                <a:lnTo>
                  <a:pt x="13386" y="5199"/>
                </a:lnTo>
                <a:lnTo>
                  <a:pt x="14162" y="4840"/>
                </a:lnTo>
                <a:lnTo>
                  <a:pt x="14999" y="4542"/>
                </a:lnTo>
                <a:lnTo>
                  <a:pt x="15836" y="4303"/>
                </a:lnTo>
                <a:lnTo>
                  <a:pt x="16672" y="4064"/>
                </a:lnTo>
                <a:lnTo>
                  <a:pt x="17509" y="3884"/>
                </a:lnTo>
                <a:lnTo>
                  <a:pt x="18345" y="3705"/>
                </a:lnTo>
                <a:lnTo>
                  <a:pt x="19242" y="3586"/>
                </a:lnTo>
                <a:lnTo>
                  <a:pt x="20078" y="3526"/>
                </a:lnTo>
                <a:lnTo>
                  <a:pt x="20915" y="3526"/>
                </a:lnTo>
                <a:lnTo>
                  <a:pt x="21751" y="3586"/>
                </a:lnTo>
                <a:lnTo>
                  <a:pt x="22588" y="3705"/>
                </a:lnTo>
                <a:lnTo>
                  <a:pt x="23365" y="3884"/>
                </a:lnTo>
                <a:lnTo>
                  <a:pt x="24082" y="4064"/>
                </a:lnTo>
                <a:lnTo>
                  <a:pt x="24739" y="4303"/>
                </a:lnTo>
                <a:lnTo>
                  <a:pt x="25396" y="4601"/>
                </a:lnTo>
                <a:lnTo>
                  <a:pt x="26054" y="4900"/>
                </a:lnTo>
                <a:lnTo>
                  <a:pt x="26651" y="5259"/>
                </a:lnTo>
                <a:lnTo>
                  <a:pt x="27249" y="5677"/>
                </a:lnTo>
                <a:lnTo>
                  <a:pt x="27846" y="6095"/>
                </a:lnTo>
                <a:lnTo>
                  <a:pt x="28384" y="6514"/>
                </a:lnTo>
                <a:lnTo>
                  <a:pt x="29460" y="7529"/>
                </a:lnTo>
                <a:lnTo>
                  <a:pt x="30416" y="8605"/>
                </a:lnTo>
                <a:lnTo>
                  <a:pt x="31252" y="9740"/>
                </a:lnTo>
                <a:lnTo>
                  <a:pt x="32029" y="10936"/>
                </a:lnTo>
                <a:lnTo>
                  <a:pt x="32806" y="12370"/>
                </a:lnTo>
                <a:lnTo>
                  <a:pt x="33463" y="13804"/>
                </a:lnTo>
                <a:lnTo>
                  <a:pt x="34001" y="15357"/>
                </a:lnTo>
                <a:lnTo>
                  <a:pt x="34240" y="16134"/>
                </a:lnTo>
                <a:lnTo>
                  <a:pt x="34419" y="16911"/>
                </a:lnTo>
                <a:lnTo>
                  <a:pt x="34599" y="17688"/>
                </a:lnTo>
                <a:lnTo>
                  <a:pt x="34659" y="18465"/>
                </a:lnTo>
                <a:lnTo>
                  <a:pt x="34778" y="19241"/>
                </a:lnTo>
                <a:lnTo>
                  <a:pt x="34778" y="20078"/>
                </a:lnTo>
                <a:lnTo>
                  <a:pt x="34718" y="20855"/>
                </a:lnTo>
                <a:lnTo>
                  <a:pt x="34659" y="21691"/>
                </a:lnTo>
                <a:lnTo>
                  <a:pt x="34539" y="22468"/>
                </a:lnTo>
                <a:lnTo>
                  <a:pt x="34419" y="23245"/>
                </a:lnTo>
                <a:lnTo>
                  <a:pt x="34180" y="23962"/>
                </a:lnTo>
                <a:lnTo>
                  <a:pt x="33941" y="24619"/>
                </a:lnTo>
                <a:lnTo>
                  <a:pt x="33702" y="25277"/>
                </a:lnTo>
                <a:lnTo>
                  <a:pt x="33404" y="25934"/>
                </a:lnTo>
                <a:lnTo>
                  <a:pt x="33045" y="26532"/>
                </a:lnTo>
                <a:lnTo>
                  <a:pt x="32687" y="27189"/>
                </a:lnTo>
                <a:lnTo>
                  <a:pt x="31850" y="28324"/>
                </a:lnTo>
                <a:lnTo>
                  <a:pt x="30894" y="29519"/>
                </a:lnTo>
                <a:lnTo>
                  <a:pt x="29878" y="30595"/>
                </a:lnTo>
                <a:lnTo>
                  <a:pt x="29400" y="31013"/>
                </a:lnTo>
                <a:lnTo>
                  <a:pt x="29161" y="31252"/>
                </a:lnTo>
                <a:lnTo>
                  <a:pt x="28982" y="31491"/>
                </a:lnTo>
                <a:lnTo>
                  <a:pt x="28683" y="31910"/>
                </a:lnTo>
                <a:lnTo>
                  <a:pt x="28563" y="32149"/>
                </a:lnTo>
                <a:lnTo>
                  <a:pt x="28623" y="32208"/>
                </a:lnTo>
                <a:lnTo>
                  <a:pt x="28683" y="32149"/>
                </a:lnTo>
                <a:lnTo>
                  <a:pt x="29639" y="31312"/>
                </a:lnTo>
                <a:lnTo>
                  <a:pt x="30535" y="30416"/>
                </a:lnTo>
                <a:lnTo>
                  <a:pt x="31372" y="29519"/>
                </a:lnTo>
                <a:lnTo>
                  <a:pt x="32149" y="28623"/>
                </a:lnTo>
                <a:lnTo>
                  <a:pt x="32806" y="27607"/>
                </a:lnTo>
                <a:lnTo>
                  <a:pt x="33404" y="26651"/>
                </a:lnTo>
                <a:lnTo>
                  <a:pt x="33941" y="25576"/>
                </a:lnTo>
                <a:lnTo>
                  <a:pt x="34360" y="24560"/>
                </a:lnTo>
                <a:lnTo>
                  <a:pt x="34718" y="23424"/>
                </a:lnTo>
                <a:lnTo>
                  <a:pt x="35017" y="22349"/>
                </a:lnTo>
                <a:lnTo>
                  <a:pt x="35196" y="21213"/>
                </a:lnTo>
                <a:lnTo>
                  <a:pt x="35256" y="20018"/>
                </a:lnTo>
                <a:lnTo>
                  <a:pt x="35256" y="18823"/>
                </a:lnTo>
                <a:lnTo>
                  <a:pt x="35137" y="17628"/>
                </a:lnTo>
                <a:lnTo>
                  <a:pt x="34957" y="16433"/>
                </a:lnTo>
                <a:lnTo>
                  <a:pt x="34599" y="15178"/>
                </a:lnTo>
                <a:lnTo>
                  <a:pt x="34240" y="13983"/>
                </a:lnTo>
                <a:lnTo>
                  <a:pt x="33762" y="12788"/>
                </a:lnTo>
                <a:lnTo>
                  <a:pt x="33224" y="11593"/>
                </a:lnTo>
                <a:lnTo>
                  <a:pt x="32567" y="10457"/>
                </a:lnTo>
                <a:lnTo>
                  <a:pt x="31850" y="9322"/>
                </a:lnTo>
                <a:lnTo>
                  <a:pt x="31133" y="8306"/>
                </a:lnTo>
                <a:lnTo>
                  <a:pt x="30296" y="7290"/>
                </a:lnTo>
                <a:lnTo>
                  <a:pt x="29400" y="6334"/>
                </a:lnTo>
                <a:lnTo>
                  <a:pt x="28444" y="5498"/>
                </a:lnTo>
                <a:lnTo>
                  <a:pt x="27368" y="4781"/>
                </a:lnTo>
                <a:lnTo>
                  <a:pt x="26293" y="4123"/>
                </a:lnTo>
                <a:lnTo>
                  <a:pt x="25157" y="3526"/>
                </a:lnTo>
                <a:lnTo>
                  <a:pt x="23962" y="3108"/>
                </a:lnTo>
                <a:lnTo>
                  <a:pt x="23365" y="2928"/>
                </a:lnTo>
                <a:lnTo>
                  <a:pt x="22767" y="2809"/>
                </a:lnTo>
                <a:lnTo>
                  <a:pt x="22110" y="2749"/>
                </a:lnTo>
                <a:lnTo>
                  <a:pt x="21453" y="2689"/>
                </a:lnTo>
                <a:lnTo>
                  <a:pt x="20795" y="2630"/>
                </a:lnTo>
                <a:close/>
                <a:moveTo>
                  <a:pt x="21094" y="0"/>
                </a:moveTo>
                <a:lnTo>
                  <a:pt x="20915" y="60"/>
                </a:lnTo>
                <a:lnTo>
                  <a:pt x="20855" y="239"/>
                </a:lnTo>
                <a:lnTo>
                  <a:pt x="20855" y="419"/>
                </a:lnTo>
                <a:lnTo>
                  <a:pt x="20915" y="598"/>
                </a:lnTo>
                <a:lnTo>
                  <a:pt x="21034" y="777"/>
                </a:lnTo>
                <a:lnTo>
                  <a:pt x="21273" y="897"/>
                </a:lnTo>
                <a:lnTo>
                  <a:pt x="21453" y="1016"/>
                </a:lnTo>
                <a:lnTo>
                  <a:pt x="22349" y="1255"/>
                </a:lnTo>
                <a:lnTo>
                  <a:pt x="23185" y="1494"/>
                </a:lnTo>
                <a:lnTo>
                  <a:pt x="24022" y="1853"/>
                </a:lnTo>
                <a:lnTo>
                  <a:pt x="24859" y="2152"/>
                </a:lnTo>
                <a:lnTo>
                  <a:pt x="25635" y="2570"/>
                </a:lnTo>
                <a:lnTo>
                  <a:pt x="26412" y="2988"/>
                </a:lnTo>
                <a:lnTo>
                  <a:pt x="27189" y="3406"/>
                </a:lnTo>
                <a:lnTo>
                  <a:pt x="27966" y="3884"/>
                </a:lnTo>
                <a:lnTo>
                  <a:pt x="28683" y="4422"/>
                </a:lnTo>
                <a:lnTo>
                  <a:pt x="29340" y="4900"/>
                </a:lnTo>
                <a:lnTo>
                  <a:pt x="29998" y="5498"/>
                </a:lnTo>
                <a:lnTo>
                  <a:pt x="30655" y="6036"/>
                </a:lnTo>
                <a:lnTo>
                  <a:pt x="31252" y="6633"/>
                </a:lnTo>
                <a:lnTo>
                  <a:pt x="31790" y="7290"/>
                </a:lnTo>
                <a:lnTo>
                  <a:pt x="32328" y="7948"/>
                </a:lnTo>
                <a:lnTo>
                  <a:pt x="32866" y="8605"/>
                </a:lnTo>
                <a:lnTo>
                  <a:pt x="33344" y="9322"/>
                </a:lnTo>
                <a:lnTo>
                  <a:pt x="33822" y="10039"/>
                </a:lnTo>
                <a:lnTo>
                  <a:pt x="34240" y="10756"/>
                </a:lnTo>
                <a:lnTo>
                  <a:pt x="34599" y="11533"/>
                </a:lnTo>
                <a:lnTo>
                  <a:pt x="34957" y="12310"/>
                </a:lnTo>
                <a:lnTo>
                  <a:pt x="35316" y="13087"/>
                </a:lnTo>
                <a:lnTo>
                  <a:pt x="35555" y="13923"/>
                </a:lnTo>
                <a:lnTo>
                  <a:pt x="35794" y="14760"/>
                </a:lnTo>
                <a:lnTo>
                  <a:pt x="35973" y="15596"/>
                </a:lnTo>
                <a:lnTo>
                  <a:pt x="36152" y="16373"/>
                </a:lnTo>
                <a:lnTo>
                  <a:pt x="36272" y="17210"/>
                </a:lnTo>
                <a:lnTo>
                  <a:pt x="36332" y="18106"/>
                </a:lnTo>
                <a:lnTo>
                  <a:pt x="36391" y="18943"/>
                </a:lnTo>
                <a:lnTo>
                  <a:pt x="36391" y="19779"/>
                </a:lnTo>
                <a:lnTo>
                  <a:pt x="36332" y="20676"/>
                </a:lnTo>
                <a:lnTo>
                  <a:pt x="36272" y="21512"/>
                </a:lnTo>
                <a:lnTo>
                  <a:pt x="36152" y="22349"/>
                </a:lnTo>
                <a:lnTo>
                  <a:pt x="36033" y="23185"/>
                </a:lnTo>
                <a:lnTo>
                  <a:pt x="35854" y="24022"/>
                </a:lnTo>
                <a:lnTo>
                  <a:pt x="35615" y="24858"/>
                </a:lnTo>
                <a:lnTo>
                  <a:pt x="35376" y="25695"/>
                </a:lnTo>
                <a:lnTo>
                  <a:pt x="35077" y="26532"/>
                </a:lnTo>
                <a:lnTo>
                  <a:pt x="34778" y="27308"/>
                </a:lnTo>
                <a:lnTo>
                  <a:pt x="34419" y="28085"/>
                </a:lnTo>
                <a:lnTo>
                  <a:pt x="34061" y="28862"/>
                </a:lnTo>
                <a:lnTo>
                  <a:pt x="33583" y="29579"/>
                </a:lnTo>
                <a:lnTo>
                  <a:pt x="33165" y="30296"/>
                </a:lnTo>
                <a:lnTo>
                  <a:pt x="32687" y="31013"/>
                </a:lnTo>
                <a:lnTo>
                  <a:pt x="32149" y="31671"/>
                </a:lnTo>
                <a:lnTo>
                  <a:pt x="31611" y="32268"/>
                </a:lnTo>
                <a:lnTo>
                  <a:pt x="31013" y="32866"/>
                </a:lnTo>
                <a:lnTo>
                  <a:pt x="30416" y="33463"/>
                </a:lnTo>
                <a:lnTo>
                  <a:pt x="29759" y="34001"/>
                </a:lnTo>
                <a:lnTo>
                  <a:pt x="29101" y="34479"/>
                </a:lnTo>
                <a:lnTo>
                  <a:pt x="28384" y="34957"/>
                </a:lnTo>
                <a:lnTo>
                  <a:pt x="27667" y="35375"/>
                </a:lnTo>
                <a:lnTo>
                  <a:pt x="26890" y="35734"/>
                </a:lnTo>
                <a:lnTo>
                  <a:pt x="26054" y="36092"/>
                </a:lnTo>
                <a:lnTo>
                  <a:pt x="25277" y="36331"/>
                </a:lnTo>
                <a:lnTo>
                  <a:pt x="24381" y="36571"/>
                </a:lnTo>
                <a:lnTo>
                  <a:pt x="23484" y="36810"/>
                </a:lnTo>
                <a:lnTo>
                  <a:pt x="22588" y="36929"/>
                </a:lnTo>
                <a:lnTo>
                  <a:pt x="21632" y="37049"/>
                </a:lnTo>
                <a:lnTo>
                  <a:pt x="20676" y="37108"/>
                </a:lnTo>
                <a:lnTo>
                  <a:pt x="19720" y="37168"/>
                </a:lnTo>
                <a:lnTo>
                  <a:pt x="18704" y="37108"/>
                </a:lnTo>
                <a:lnTo>
                  <a:pt x="17748" y="37049"/>
                </a:lnTo>
                <a:lnTo>
                  <a:pt x="16732" y="36989"/>
                </a:lnTo>
                <a:lnTo>
                  <a:pt x="15776" y="36869"/>
                </a:lnTo>
                <a:lnTo>
                  <a:pt x="14760" y="36690"/>
                </a:lnTo>
                <a:lnTo>
                  <a:pt x="13804" y="36451"/>
                </a:lnTo>
                <a:lnTo>
                  <a:pt x="12848" y="36212"/>
                </a:lnTo>
                <a:lnTo>
                  <a:pt x="11892" y="35913"/>
                </a:lnTo>
                <a:lnTo>
                  <a:pt x="10995" y="35555"/>
                </a:lnTo>
                <a:lnTo>
                  <a:pt x="10039" y="35136"/>
                </a:lnTo>
                <a:lnTo>
                  <a:pt x="9143" y="34718"/>
                </a:lnTo>
                <a:lnTo>
                  <a:pt x="8306" y="34300"/>
                </a:lnTo>
                <a:lnTo>
                  <a:pt x="7470" y="33762"/>
                </a:lnTo>
                <a:lnTo>
                  <a:pt x="6693" y="33224"/>
                </a:lnTo>
                <a:lnTo>
                  <a:pt x="5916" y="32686"/>
                </a:lnTo>
                <a:lnTo>
                  <a:pt x="5199" y="32089"/>
                </a:lnTo>
                <a:lnTo>
                  <a:pt x="4542" y="31432"/>
                </a:lnTo>
                <a:lnTo>
                  <a:pt x="3885" y="30714"/>
                </a:lnTo>
                <a:lnTo>
                  <a:pt x="3347" y="29997"/>
                </a:lnTo>
                <a:lnTo>
                  <a:pt x="2809" y="29221"/>
                </a:lnTo>
                <a:lnTo>
                  <a:pt x="2331" y="28384"/>
                </a:lnTo>
                <a:lnTo>
                  <a:pt x="1913" y="27547"/>
                </a:lnTo>
                <a:lnTo>
                  <a:pt x="1554" y="26711"/>
                </a:lnTo>
                <a:lnTo>
                  <a:pt x="1255" y="25755"/>
                </a:lnTo>
                <a:lnTo>
                  <a:pt x="1076" y="24799"/>
                </a:lnTo>
                <a:lnTo>
                  <a:pt x="956" y="23843"/>
                </a:lnTo>
                <a:lnTo>
                  <a:pt x="837" y="22767"/>
                </a:lnTo>
                <a:lnTo>
                  <a:pt x="837" y="21751"/>
                </a:lnTo>
                <a:lnTo>
                  <a:pt x="897" y="20735"/>
                </a:lnTo>
                <a:lnTo>
                  <a:pt x="1016" y="19660"/>
                </a:lnTo>
                <a:lnTo>
                  <a:pt x="1196" y="18644"/>
                </a:lnTo>
                <a:lnTo>
                  <a:pt x="1375" y="17628"/>
                </a:lnTo>
                <a:lnTo>
                  <a:pt x="1674" y="16553"/>
                </a:lnTo>
                <a:lnTo>
                  <a:pt x="1972" y="15596"/>
                </a:lnTo>
                <a:lnTo>
                  <a:pt x="2331" y="14581"/>
                </a:lnTo>
                <a:lnTo>
                  <a:pt x="2749" y="13625"/>
                </a:lnTo>
                <a:lnTo>
                  <a:pt x="3167" y="12668"/>
                </a:lnTo>
                <a:lnTo>
                  <a:pt x="3705" y="11712"/>
                </a:lnTo>
                <a:lnTo>
                  <a:pt x="4243" y="10816"/>
                </a:lnTo>
                <a:lnTo>
                  <a:pt x="4781" y="9920"/>
                </a:lnTo>
                <a:lnTo>
                  <a:pt x="5438" y="9083"/>
                </a:lnTo>
                <a:lnTo>
                  <a:pt x="6095" y="8306"/>
                </a:lnTo>
                <a:lnTo>
                  <a:pt x="6813" y="7529"/>
                </a:lnTo>
                <a:lnTo>
                  <a:pt x="7530" y="6812"/>
                </a:lnTo>
                <a:lnTo>
                  <a:pt x="8306" y="6155"/>
                </a:lnTo>
                <a:lnTo>
                  <a:pt x="9143" y="5558"/>
                </a:lnTo>
                <a:lnTo>
                  <a:pt x="9980" y="4960"/>
                </a:lnTo>
                <a:lnTo>
                  <a:pt x="10816" y="4422"/>
                </a:lnTo>
                <a:lnTo>
                  <a:pt x="11712" y="3944"/>
                </a:lnTo>
                <a:lnTo>
                  <a:pt x="12669" y="3526"/>
                </a:lnTo>
                <a:lnTo>
                  <a:pt x="13625" y="3108"/>
                </a:lnTo>
                <a:lnTo>
                  <a:pt x="14640" y="2809"/>
                </a:lnTo>
                <a:lnTo>
                  <a:pt x="15656" y="2510"/>
                </a:lnTo>
                <a:lnTo>
                  <a:pt x="16672" y="2271"/>
                </a:lnTo>
                <a:lnTo>
                  <a:pt x="17748" y="2092"/>
                </a:lnTo>
                <a:lnTo>
                  <a:pt x="19959" y="1972"/>
                </a:lnTo>
                <a:lnTo>
                  <a:pt x="21273" y="1912"/>
                </a:lnTo>
                <a:lnTo>
                  <a:pt x="21751" y="1853"/>
                </a:lnTo>
                <a:lnTo>
                  <a:pt x="21871" y="1793"/>
                </a:lnTo>
                <a:lnTo>
                  <a:pt x="21871" y="1673"/>
                </a:lnTo>
                <a:lnTo>
                  <a:pt x="21811" y="1614"/>
                </a:lnTo>
                <a:lnTo>
                  <a:pt x="21453" y="1554"/>
                </a:lnTo>
                <a:lnTo>
                  <a:pt x="20915" y="1494"/>
                </a:lnTo>
                <a:lnTo>
                  <a:pt x="20198" y="1494"/>
                </a:lnTo>
                <a:lnTo>
                  <a:pt x="19301" y="1554"/>
                </a:lnTo>
                <a:lnTo>
                  <a:pt x="18286" y="1614"/>
                </a:lnTo>
                <a:lnTo>
                  <a:pt x="17150" y="1793"/>
                </a:lnTo>
                <a:lnTo>
                  <a:pt x="15955" y="2032"/>
                </a:lnTo>
                <a:lnTo>
                  <a:pt x="14700" y="2331"/>
                </a:lnTo>
                <a:lnTo>
                  <a:pt x="13386" y="2689"/>
                </a:lnTo>
                <a:lnTo>
                  <a:pt x="12071" y="3167"/>
                </a:lnTo>
                <a:lnTo>
                  <a:pt x="10816" y="3705"/>
                </a:lnTo>
                <a:lnTo>
                  <a:pt x="9561" y="4303"/>
                </a:lnTo>
                <a:lnTo>
                  <a:pt x="8426" y="5080"/>
                </a:lnTo>
                <a:lnTo>
                  <a:pt x="7888" y="5438"/>
                </a:lnTo>
                <a:lnTo>
                  <a:pt x="7350" y="5856"/>
                </a:lnTo>
                <a:lnTo>
                  <a:pt x="6872" y="6334"/>
                </a:lnTo>
                <a:lnTo>
                  <a:pt x="6454" y="6812"/>
                </a:lnTo>
                <a:lnTo>
                  <a:pt x="5677" y="7768"/>
                </a:lnTo>
                <a:lnTo>
                  <a:pt x="4900" y="8725"/>
                </a:lnTo>
                <a:lnTo>
                  <a:pt x="4243" y="9800"/>
                </a:lnTo>
                <a:lnTo>
                  <a:pt x="3526" y="10816"/>
                </a:lnTo>
                <a:lnTo>
                  <a:pt x="2928" y="11951"/>
                </a:lnTo>
                <a:lnTo>
                  <a:pt x="2331" y="13087"/>
                </a:lnTo>
                <a:lnTo>
                  <a:pt x="1793" y="14222"/>
                </a:lnTo>
                <a:lnTo>
                  <a:pt x="1315" y="15417"/>
                </a:lnTo>
                <a:lnTo>
                  <a:pt x="956" y="16612"/>
                </a:lnTo>
                <a:lnTo>
                  <a:pt x="598" y="17867"/>
                </a:lnTo>
                <a:lnTo>
                  <a:pt x="299" y="19062"/>
                </a:lnTo>
                <a:lnTo>
                  <a:pt x="120" y="20317"/>
                </a:lnTo>
                <a:lnTo>
                  <a:pt x="0" y="21512"/>
                </a:lnTo>
                <a:lnTo>
                  <a:pt x="0" y="22767"/>
                </a:lnTo>
                <a:lnTo>
                  <a:pt x="0" y="23962"/>
                </a:lnTo>
                <a:lnTo>
                  <a:pt x="180" y="25217"/>
                </a:lnTo>
                <a:lnTo>
                  <a:pt x="419" y="26412"/>
                </a:lnTo>
                <a:lnTo>
                  <a:pt x="777" y="27607"/>
                </a:lnTo>
                <a:lnTo>
                  <a:pt x="1255" y="28743"/>
                </a:lnTo>
                <a:lnTo>
                  <a:pt x="1853" y="29758"/>
                </a:lnTo>
                <a:lnTo>
                  <a:pt x="2510" y="30774"/>
                </a:lnTo>
                <a:lnTo>
                  <a:pt x="3227" y="31730"/>
                </a:lnTo>
                <a:lnTo>
                  <a:pt x="4064" y="32627"/>
                </a:lnTo>
                <a:lnTo>
                  <a:pt x="4900" y="33403"/>
                </a:lnTo>
                <a:lnTo>
                  <a:pt x="5856" y="34180"/>
                </a:lnTo>
                <a:lnTo>
                  <a:pt x="6872" y="34897"/>
                </a:lnTo>
                <a:lnTo>
                  <a:pt x="7948" y="35555"/>
                </a:lnTo>
                <a:lnTo>
                  <a:pt x="9083" y="36092"/>
                </a:lnTo>
                <a:lnTo>
                  <a:pt x="10219" y="36630"/>
                </a:lnTo>
                <a:lnTo>
                  <a:pt x="11414" y="37049"/>
                </a:lnTo>
                <a:lnTo>
                  <a:pt x="12609" y="37407"/>
                </a:lnTo>
                <a:lnTo>
                  <a:pt x="13864" y="37766"/>
                </a:lnTo>
                <a:lnTo>
                  <a:pt x="15119" y="38005"/>
                </a:lnTo>
                <a:lnTo>
                  <a:pt x="16433" y="38184"/>
                </a:lnTo>
                <a:lnTo>
                  <a:pt x="17688" y="38303"/>
                </a:lnTo>
                <a:lnTo>
                  <a:pt x="20257" y="38303"/>
                </a:lnTo>
                <a:lnTo>
                  <a:pt x="21512" y="38184"/>
                </a:lnTo>
                <a:lnTo>
                  <a:pt x="22767" y="38064"/>
                </a:lnTo>
                <a:lnTo>
                  <a:pt x="24022" y="37825"/>
                </a:lnTo>
                <a:lnTo>
                  <a:pt x="25217" y="37467"/>
                </a:lnTo>
                <a:lnTo>
                  <a:pt x="26353" y="37108"/>
                </a:lnTo>
                <a:lnTo>
                  <a:pt x="27488" y="36630"/>
                </a:lnTo>
                <a:lnTo>
                  <a:pt x="28563" y="36092"/>
                </a:lnTo>
                <a:lnTo>
                  <a:pt x="29579" y="35495"/>
                </a:lnTo>
                <a:lnTo>
                  <a:pt x="30595" y="34838"/>
                </a:lnTo>
                <a:lnTo>
                  <a:pt x="31491" y="34061"/>
                </a:lnTo>
                <a:lnTo>
                  <a:pt x="32328" y="33224"/>
                </a:lnTo>
                <a:lnTo>
                  <a:pt x="33165" y="32268"/>
                </a:lnTo>
                <a:lnTo>
                  <a:pt x="33882" y="31252"/>
                </a:lnTo>
                <a:lnTo>
                  <a:pt x="34599" y="30177"/>
                </a:lnTo>
                <a:lnTo>
                  <a:pt x="35196" y="29041"/>
                </a:lnTo>
                <a:lnTo>
                  <a:pt x="35734" y="27906"/>
                </a:lnTo>
                <a:lnTo>
                  <a:pt x="36212" y="26711"/>
                </a:lnTo>
                <a:lnTo>
                  <a:pt x="36630" y="25516"/>
                </a:lnTo>
                <a:lnTo>
                  <a:pt x="36929" y="24261"/>
                </a:lnTo>
                <a:lnTo>
                  <a:pt x="37168" y="23006"/>
                </a:lnTo>
                <a:lnTo>
                  <a:pt x="37347" y="21751"/>
                </a:lnTo>
                <a:lnTo>
                  <a:pt x="37467" y="20496"/>
                </a:lnTo>
                <a:lnTo>
                  <a:pt x="37467" y="19241"/>
                </a:lnTo>
                <a:lnTo>
                  <a:pt x="37407" y="17927"/>
                </a:lnTo>
                <a:lnTo>
                  <a:pt x="37288" y="16672"/>
                </a:lnTo>
                <a:lnTo>
                  <a:pt x="37108" y="15417"/>
                </a:lnTo>
                <a:lnTo>
                  <a:pt x="36810" y="14162"/>
                </a:lnTo>
                <a:lnTo>
                  <a:pt x="36571" y="13385"/>
                </a:lnTo>
                <a:lnTo>
                  <a:pt x="36272" y="12609"/>
                </a:lnTo>
                <a:lnTo>
                  <a:pt x="35973" y="11832"/>
                </a:lnTo>
                <a:lnTo>
                  <a:pt x="35615" y="11055"/>
                </a:lnTo>
                <a:lnTo>
                  <a:pt x="35256" y="10338"/>
                </a:lnTo>
                <a:lnTo>
                  <a:pt x="34898" y="9621"/>
                </a:lnTo>
                <a:lnTo>
                  <a:pt x="34001" y="8187"/>
                </a:lnTo>
                <a:lnTo>
                  <a:pt x="32985" y="6872"/>
                </a:lnTo>
                <a:lnTo>
                  <a:pt x="31850" y="5677"/>
                </a:lnTo>
                <a:lnTo>
                  <a:pt x="30655" y="4542"/>
                </a:lnTo>
                <a:lnTo>
                  <a:pt x="29340" y="3526"/>
                </a:lnTo>
                <a:lnTo>
                  <a:pt x="28085" y="2630"/>
                </a:lnTo>
                <a:lnTo>
                  <a:pt x="26771" y="1912"/>
                </a:lnTo>
                <a:lnTo>
                  <a:pt x="25396" y="1255"/>
                </a:lnTo>
                <a:lnTo>
                  <a:pt x="23962" y="717"/>
                </a:lnTo>
                <a:lnTo>
                  <a:pt x="22648" y="299"/>
                </a:lnTo>
                <a:lnTo>
                  <a:pt x="2133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2"/>
          <p:cNvSpPr/>
          <p:nvPr/>
        </p:nvSpPr>
        <p:spPr>
          <a:xfrm rot="-5330471">
            <a:off x="8178192" y="2569786"/>
            <a:ext cx="748134" cy="560241"/>
          </a:xfrm>
          <a:custGeom>
            <a:avLst/>
            <a:gdLst/>
            <a:ahLst/>
            <a:cxnLst/>
            <a:rect l="l" t="t" r="r" b="b"/>
            <a:pathLst>
              <a:path w="38304" h="28684" extrusionOk="0">
                <a:moveTo>
                  <a:pt x="33404" y="2690"/>
                </a:moveTo>
                <a:lnTo>
                  <a:pt x="34061" y="5200"/>
                </a:lnTo>
                <a:lnTo>
                  <a:pt x="34778" y="7769"/>
                </a:lnTo>
                <a:lnTo>
                  <a:pt x="35017" y="9084"/>
                </a:lnTo>
                <a:lnTo>
                  <a:pt x="35256" y="10398"/>
                </a:lnTo>
                <a:lnTo>
                  <a:pt x="35316" y="11713"/>
                </a:lnTo>
                <a:lnTo>
                  <a:pt x="35316" y="12370"/>
                </a:lnTo>
                <a:lnTo>
                  <a:pt x="35316" y="12968"/>
                </a:lnTo>
                <a:lnTo>
                  <a:pt x="33344" y="12251"/>
                </a:lnTo>
                <a:lnTo>
                  <a:pt x="31313" y="11593"/>
                </a:lnTo>
                <a:lnTo>
                  <a:pt x="29281" y="10996"/>
                </a:lnTo>
                <a:lnTo>
                  <a:pt x="27249" y="10458"/>
                </a:lnTo>
                <a:lnTo>
                  <a:pt x="25277" y="9861"/>
                </a:lnTo>
                <a:lnTo>
                  <a:pt x="23186" y="9323"/>
                </a:lnTo>
                <a:lnTo>
                  <a:pt x="22170" y="9084"/>
                </a:lnTo>
                <a:lnTo>
                  <a:pt x="21094" y="8904"/>
                </a:lnTo>
                <a:lnTo>
                  <a:pt x="20079" y="8785"/>
                </a:lnTo>
                <a:lnTo>
                  <a:pt x="19063" y="8665"/>
                </a:lnTo>
                <a:lnTo>
                  <a:pt x="26233" y="5678"/>
                </a:lnTo>
                <a:lnTo>
                  <a:pt x="33404" y="2690"/>
                </a:lnTo>
                <a:close/>
                <a:moveTo>
                  <a:pt x="17330" y="9442"/>
                </a:moveTo>
                <a:lnTo>
                  <a:pt x="17330" y="9502"/>
                </a:lnTo>
                <a:lnTo>
                  <a:pt x="17270" y="9622"/>
                </a:lnTo>
                <a:lnTo>
                  <a:pt x="17091" y="9980"/>
                </a:lnTo>
                <a:lnTo>
                  <a:pt x="16493" y="10936"/>
                </a:lnTo>
                <a:lnTo>
                  <a:pt x="15358" y="12490"/>
                </a:lnTo>
                <a:lnTo>
                  <a:pt x="14223" y="14342"/>
                </a:lnTo>
                <a:lnTo>
                  <a:pt x="13147" y="16195"/>
                </a:lnTo>
                <a:lnTo>
                  <a:pt x="10996" y="19959"/>
                </a:lnTo>
                <a:lnTo>
                  <a:pt x="10697" y="20676"/>
                </a:lnTo>
                <a:lnTo>
                  <a:pt x="10338" y="21513"/>
                </a:lnTo>
                <a:lnTo>
                  <a:pt x="9920" y="22349"/>
                </a:lnTo>
                <a:lnTo>
                  <a:pt x="9741" y="22708"/>
                </a:lnTo>
                <a:lnTo>
                  <a:pt x="9502" y="22947"/>
                </a:lnTo>
                <a:lnTo>
                  <a:pt x="9263" y="23126"/>
                </a:lnTo>
                <a:lnTo>
                  <a:pt x="8964" y="23186"/>
                </a:lnTo>
                <a:lnTo>
                  <a:pt x="8665" y="23186"/>
                </a:lnTo>
                <a:lnTo>
                  <a:pt x="8367" y="23126"/>
                </a:lnTo>
                <a:lnTo>
                  <a:pt x="8068" y="23007"/>
                </a:lnTo>
                <a:lnTo>
                  <a:pt x="7709" y="22827"/>
                </a:lnTo>
                <a:lnTo>
                  <a:pt x="6992" y="22349"/>
                </a:lnTo>
                <a:lnTo>
                  <a:pt x="6275" y="21812"/>
                </a:lnTo>
                <a:lnTo>
                  <a:pt x="5618" y="21274"/>
                </a:lnTo>
                <a:lnTo>
                  <a:pt x="4602" y="20318"/>
                </a:lnTo>
                <a:lnTo>
                  <a:pt x="3945" y="19660"/>
                </a:lnTo>
                <a:lnTo>
                  <a:pt x="3347" y="19003"/>
                </a:lnTo>
                <a:lnTo>
                  <a:pt x="2750" y="18286"/>
                </a:lnTo>
                <a:lnTo>
                  <a:pt x="2272" y="17509"/>
                </a:lnTo>
                <a:lnTo>
                  <a:pt x="2032" y="17031"/>
                </a:lnTo>
                <a:lnTo>
                  <a:pt x="1913" y="16673"/>
                </a:lnTo>
                <a:lnTo>
                  <a:pt x="1853" y="16493"/>
                </a:lnTo>
                <a:lnTo>
                  <a:pt x="1913" y="16314"/>
                </a:lnTo>
                <a:lnTo>
                  <a:pt x="1973" y="16195"/>
                </a:lnTo>
                <a:lnTo>
                  <a:pt x="2092" y="16015"/>
                </a:lnTo>
                <a:lnTo>
                  <a:pt x="2331" y="15836"/>
                </a:lnTo>
                <a:lnTo>
                  <a:pt x="2570" y="15657"/>
                </a:lnTo>
                <a:lnTo>
                  <a:pt x="3228" y="15418"/>
                </a:lnTo>
                <a:lnTo>
                  <a:pt x="4542" y="14999"/>
                </a:lnTo>
                <a:lnTo>
                  <a:pt x="17330" y="9442"/>
                </a:lnTo>
                <a:close/>
                <a:moveTo>
                  <a:pt x="18107" y="9263"/>
                </a:moveTo>
                <a:lnTo>
                  <a:pt x="18286" y="9323"/>
                </a:lnTo>
                <a:lnTo>
                  <a:pt x="18824" y="9382"/>
                </a:lnTo>
                <a:lnTo>
                  <a:pt x="20437" y="9622"/>
                </a:lnTo>
                <a:lnTo>
                  <a:pt x="21991" y="9920"/>
                </a:lnTo>
                <a:lnTo>
                  <a:pt x="23724" y="10219"/>
                </a:lnTo>
                <a:lnTo>
                  <a:pt x="25516" y="10637"/>
                </a:lnTo>
                <a:lnTo>
                  <a:pt x="27249" y="11115"/>
                </a:lnTo>
                <a:lnTo>
                  <a:pt x="28922" y="11593"/>
                </a:lnTo>
                <a:lnTo>
                  <a:pt x="32388" y="12669"/>
                </a:lnTo>
                <a:lnTo>
                  <a:pt x="33046" y="12908"/>
                </a:lnTo>
                <a:lnTo>
                  <a:pt x="33822" y="13267"/>
                </a:lnTo>
                <a:lnTo>
                  <a:pt x="34599" y="13446"/>
                </a:lnTo>
                <a:lnTo>
                  <a:pt x="34958" y="13506"/>
                </a:lnTo>
                <a:lnTo>
                  <a:pt x="35256" y="13506"/>
                </a:lnTo>
                <a:lnTo>
                  <a:pt x="35137" y="14043"/>
                </a:lnTo>
                <a:lnTo>
                  <a:pt x="34958" y="14641"/>
                </a:lnTo>
                <a:lnTo>
                  <a:pt x="34539" y="15776"/>
                </a:lnTo>
                <a:lnTo>
                  <a:pt x="34061" y="16852"/>
                </a:lnTo>
                <a:lnTo>
                  <a:pt x="33404" y="17868"/>
                </a:lnTo>
                <a:lnTo>
                  <a:pt x="32687" y="18884"/>
                </a:lnTo>
                <a:lnTo>
                  <a:pt x="31850" y="19780"/>
                </a:lnTo>
                <a:lnTo>
                  <a:pt x="30954" y="20676"/>
                </a:lnTo>
                <a:lnTo>
                  <a:pt x="29938" y="21453"/>
                </a:lnTo>
                <a:lnTo>
                  <a:pt x="28922" y="22230"/>
                </a:lnTo>
                <a:lnTo>
                  <a:pt x="27847" y="22887"/>
                </a:lnTo>
                <a:lnTo>
                  <a:pt x="26711" y="23544"/>
                </a:lnTo>
                <a:lnTo>
                  <a:pt x="25576" y="24082"/>
                </a:lnTo>
                <a:lnTo>
                  <a:pt x="24441" y="24501"/>
                </a:lnTo>
                <a:lnTo>
                  <a:pt x="23305" y="24919"/>
                </a:lnTo>
                <a:lnTo>
                  <a:pt x="22170" y="25218"/>
                </a:lnTo>
                <a:lnTo>
                  <a:pt x="21035" y="25457"/>
                </a:lnTo>
                <a:lnTo>
                  <a:pt x="21035" y="25457"/>
                </a:lnTo>
                <a:lnTo>
                  <a:pt x="21094" y="25277"/>
                </a:lnTo>
                <a:lnTo>
                  <a:pt x="21035" y="25098"/>
                </a:lnTo>
                <a:lnTo>
                  <a:pt x="20915" y="24979"/>
                </a:lnTo>
                <a:lnTo>
                  <a:pt x="20796" y="25038"/>
                </a:lnTo>
                <a:lnTo>
                  <a:pt x="20736" y="25038"/>
                </a:lnTo>
                <a:lnTo>
                  <a:pt x="20796" y="24919"/>
                </a:lnTo>
                <a:lnTo>
                  <a:pt x="20796" y="24680"/>
                </a:lnTo>
                <a:lnTo>
                  <a:pt x="20736" y="23963"/>
                </a:lnTo>
                <a:lnTo>
                  <a:pt x="20497" y="22887"/>
                </a:lnTo>
                <a:lnTo>
                  <a:pt x="20198" y="21752"/>
                </a:lnTo>
                <a:lnTo>
                  <a:pt x="19541" y="19421"/>
                </a:lnTo>
                <a:lnTo>
                  <a:pt x="19123" y="18107"/>
                </a:lnTo>
                <a:lnTo>
                  <a:pt x="18704" y="16195"/>
                </a:lnTo>
                <a:lnTo>
                  <a:pt x="18346" y="14282"/>
                </a:lnTo>
                <a:lnTo>
                  <a:pt x="18107" y="12370"/>
                </a:lnTo>
                <a:lnTo>
                  <a:pt x="17987" y="10458"/>
                </a:lnTo>
                <a:lnTo>
                  <a:pt x="19003" y="11713"/>
                </a:lnTo>
                <a:lnTo>
                  <a:pt x="20138" y="13028"/>
                </a:lnTo>
                <a:lnTo>
                  <a:pt x="21274" y="14223"/>
                </a:lnTo>
                <a:lnTo>
                  <a:pt x="22529" y="15418"/>
                </a:lnTo>
                <a:lnTo>
                  <a:pt x="23783" y="16613"/>
                </a:lnTo>
                <a:lnTo>
                  <a:pt x="25038" y="17688"/>
                </a:lnTo>
                <a:lnTo>
                  <a:pt x="26353" y="18764"/>
                </a:lnTo>
                <a:lnTo>
                  <a:pt x="27668" y="19840"/>
                </a:lnTo>
                <a:lnTo>
                  <a:pt x="28146" y="20198"/>
                </a:lnTo>
                <a:lnTo>
                  <a:pt x="28803" y="20736"/>
                </a:lnTo>
                <a:lnTo>
                  <a:pt x="29161" y="20915"/>
                </a:lnTo>
                <a:lnTo>
                  <a:pt x="29520" y="21095"/>
                </a:lnTo>
                <a:lnTo>
                  <a:pt x="29819" y="21095"/>
                </a:lnTo>
                <a:lnTo>
                  <a:pt x="29938" y="21035"/>
                </a:lnTo>
                <a:lnTo>
                  <a:pt x="29998" y="20975"/>
                </a:lnTo>
                <a:lnTo>
                  <a:pt x="30058" y="20855"/>
                </a:lnTo>
                <a:lnTo>
                  <a:pt x="30058" y="20736"/>
                </a:lnTo>
                <a:lnTo>
                  <a:pt x="29998" y="20437"/>
                </a:lnTo>
                <a:lnTo>
                  <a:pt x="29759" y="20198"/>
                </a:lnTo>
                <a:lnTo>
                  <a:pt x="29460" y="19899"/>
                </a:lnTo>
                <a:lnTo>
                  <a:pt x="28743" y="19421"/>
                </a:lnTo>
                <a:lnTo>
                  <a:pt x="28265" y="19123"/>
                </a:lnTo>
                <a:lnTo>
                  <a:pt x="26950" y="18107"/>
                </a:lnTo>
                <a:lnTo>
                  <a:pt x="25636" y="17091"/>
                </a:lnTo>
                <a:lnTo>
                  <a:pt x="24321" y="16015"/>
                </a:lnTo>
                <a:lnTo>
                  <a:pt x="23066" y="14880"/>
                </a:lnTo>
                <a:lnTo>
                  <a:pt x="21871" y="13745"/>
                </a:lnTo>
                <a:lnTo>
                  <a:pt x="20676" y="12550"/>
                </a:lnTo>
                <a:lnTo>
                  <a:pt x="19481" y="11295"/>
                </a:lnTo>
                <a:lnTo>
                  <a:pt x="18943" y="10697"/>
                </a:lnTo>
                <a:lnTo>
                  <a:pt x="18465" y="10040"/>
                </a:lnTo>
                <a:lnTo>
                  <a:pt x="18047" y="9502"/>
                </a:lnTo>
                <a:lnTo>
                  <a:pt x="17987" y="9382"/>
                </a:lnTo>
                <a:lnTo>
                  <a:pt x="17987" y="9263"/>
                </a:lnTo>
                <a:close/>
                <a:moveTo>
                  <a:pt x="17509" y="9861"/>
                </a:moveTo>
                <a:lnTo>
                  <a:pt x="17390" y="10876"/>
                </a:lnTo>
                <a:lnTo>
                  <a:pt x="17390" y="11832"/>
                </a:lnTo>
                <a:lnTo>
                  <a:pt x="17390" y="12848"/>
                </a:lnTo>
                <a:lnTo>
                  <a:pt x="17509" y="13804"/>
                </a:lnTo>
                <a:lnTo>
                  <a:pt x="17629" y="14820"/>
                </a:lnTo>
                <a:lnTo>
                  <a:pt x="17808" y="15776"/>
                </a:lnTo>
                <a:lnTo>
                  <a:pt x="18286" y="17748"/>
                </a:lnTo>
                <a:lnTo>
                  <a:pt x="19302" y="21692"/>
                </a:lnTo>
                <a:lnTo>
                  <a:pt x="19780" y="23604"/>
                </a:lnTo>
                <a:lnTo>
                  <a:pt x="19959" y="24620"/>
                </a:lnTo>
                <a:lnTo>
                  <a:pt x="20138" y="25576"/>
                </a:lnTo>
                <a:lnTo>
                  <a:pt x="18764" y="25696"/>
                </a:lnTo>
                <a:lnTo>
                  <a:pt x="17449" y="25696"/>
                </a:lnTo>
                <a:lnTo>
                  <a:pt x="16135" y="25576"/>
                </a:lnTo>
                <a:lnTo>
                  <a:pt x="14820" y="25457"/>
                </a:lnTo>
                <a:lnTo>
                  <a:pt x="13506" y="25158"/>
                </a:lnTo>
                <a:lnTo>
                  <a:pt x="12191" y="24799"/>
                </a:lnTo>
                <a:lnTo>
                  <a:pt x="10936" y="24321"/>
                </a:lnTo>
                <a:lnTo>
                  <a:pt x="9741" y="23843"/>
                </a:lnTo>
                <a:lnTo>
                  <a:pt x="9980" y="23544"/>
                </a:lnTo>
                <a:lnTo>
                  <a:pt x="10219" y="23186"/>
                </a:lnTo>
                <a:lnTo>
                  <a:pt x="10637" y="22409"/>
                </a:lnTo>
                <a:lnTo>
                  <a:pt x="10996" y="21573"/>
                </a:lnTo>
                <a:lnTo>
                  <a:pt x="11354" y="20855"/>
                </a:lnTo>
                <a:lnTo>
                  <a:pt x="13386" y="17031"/>
                </a:lnTo>
                <a:lnTo>
                  <a:pt x="15418" y="13446"/>
                </a:lnTo>
                <a:lnTo>
                  <a:pt x="17509" y="9861"/>
                </a:lnTo>
                <a:close/>
                <a:moveTo>
                  <a:pt x="35256" y="1973"/>
                </a:moveTo>
                <a:lnTo>
                  <a:pt x="35735" y="3228"/>
                </a:lnTo>
                <a:lnTo>
                  <a:pt x="36213" y="4542"/>
                </a:lnTo>
                <a:lnTo>
                  <a:pt x="36631" y="5857"/>
                </a:lnTo>
                <a:lnTo>
                  <a:pt x="36989" y="7231"/>
                </a:lnTo>
                <a:lnTo>
                  <a:pt x="37228" y="8546"/>
                </a:lnTo>
                <a:lnTo>
                  <a:pt x="37408" y="9920"/>
                </a:lnTo>
                <a:lnTo>
                  <a:pt x="37467" y="11295"/>
                </a:lnTo>
                <a:lnTo>
                  <a:pt x="37348" y="12729"/>
                </a:lnTo>
                <a:lnTo>
                  <a:pt x="37288" y="13386"/>
                </a:lnTo>
                <a:lnTo>
                  <a:pt x="37169" y="14043"/>
                </a:lnTo>
                <a:lnTo>
                  <a:pt x="36989" y="14760"/>
                </a:lnTo>
                <a:lnTo>
                  <a:pt x="36750" y="15418"/>
                </a:lnTo>
                <a:lnTo>
                  <a:pt x="36511" y="16075"/>
                </a:lnTo>
                <a:lnTo>
                  <a:pt x="36213" y="16732"/>
                </a:lnTo>
                <a:lnTo>
                  <a:pt x="35495" y="17987"/>
                </a:lnTo>
                <a:lnTo>
                  <a:pt x="34659" y="19182"/>
                </a:lnTo>
                <a:lnTo>
                  <a:pt x="33763" y="20377"/>
                </a:lnTo>
                <a:lnTo>
                  <a:pt x="32687" y="21453"/>
                </a:lnTo>
                <a:lnTo>
                  <a:pt x="31611" y="22469"/>
                </a:lnTo>
                <a:lnTo>
                  <a:pt x="30416" y="23425"/>
                </a:lnTo>
                <a:lnTo>
                  <a:pt x="29161" y="24321"/>
                </a:lnTo>
                <a:lnTo>
                  <a:pt x="27847" y="25098"/>
                </a:lnTo>
                <a:lnTo>
                  <a:pt x="26532" y="25815"/>
                </a:lnTo>
                <a:lnTo>
                  <a:pt x="25158" y="26413"/>
                </a:lnTo>
                <a:lnTo>
                  <a:pt x="23843" y="26891"/>
                </a:lnTo>
                <a:lnTo>
                  <a:pt x="22469" y="27309"/>
                </a:lnTo>
                <a:lnTo>
                  <a:pt x="21154" y="27548"/>
                </a:lnTo>
                <a:lnTo>
                  <a:pt x="20437" y="27668"/>
                </a:lnTo>
                <a:lnTo>
                  <a:pt x="19660" y="27727"/>
                </a:lnTo>
                <a:lnTo>
                  <a:pt x="18107" y="27727"/>
                </a:lnTo>
                <a:lnTo>
                  <a:pt x="16553" y="27548"/>
                </a:lnTo>
                <a:lnTo>
                  <a:pt x="14999" y="27309"/>
                </a:lnTo>
                <a:lnTo>
                  <a:pt x="13506" y="26951"/>
                </a:lnTo>
                <a:lnTo>
                  <a:pt x="12012" y="26472"/>
                </a:lnTo>
                <a:lnTo>
                  <a:pt x="10578" y="25994"/>
                </a:lnTo>
                <a:lnTo>
                  <a:pt x="9143" y="25397"/>
                </a:lnTo>
                <a:lnTo>
                  <a:pt x="8367" y="25038"/>
                </a:lnTo>
                <a:lnTo>
                  <a:pt x="7650" y="24680"/>
                </a:lnTo>
                <a:lnTo>
                  <a:pt x="6932" y="24262"/>
                </a:lnTo>
                <a:lnTo>
                  <a:pt x="6335" y="23843"/>
                </a:lnTo>
                <a:lnTo>
                  <a:pt x="5678" y="23365"/>
                </a:lnTo>
                <a:lnTo>
                  <a:pt x="5140" y="22827"/>
                </a:lnTo>
                <a:lnTo>
                  <a:pt x="4602" y="22290"/>
                </a:lnTo>
                <a:lnTo>
                  <a:pt x="4064" y="21752"/>
                </a:lnTo>
                <a:lnTo>
                  <a:pt x="3108" y="20557"/>
                </a:lnTo>
                <a:lnTo>
                  <a:pt x="2272" y="19302"/>
                </a:lnTo>
                <a:lnTo>
                  <a:pt x="1435" y="17927"/>
                </a:lnTo>
                <a:lnTo>
                  <a:pt x="658" y="16434"/>
                </a:lnTo>
                <a:lnTo>
                  <a:pt x="957" y="16374"/>
                </a:lnTo>
                <a:lnTo>
                  <a:pt x="1136" y="16434"/>
                </a:lnTo>
                <a:lnTo>
                  <a:pt x="1256" y="16434"/>
                </a:lnTo>
                <a:lnTo>
                  <a:pt x="1315" y="16553"/>
                </a:lnTo>
                <a:lnTo>
                  <a:pt x="1435" y="16912"/>
                </a:lnTo>
                <a:lnTo>
                  <a:pt x="1554" y="17449"/>
                </a:lnTo>
                <a:lnTo>
                  <a:pt x="1734" y="17808"/>
                </a:lnTo>
                <a:lnTo>
                  <a:pt x="1973" y="18226"/>
                </a:lnTo>
                <a:lnTo>
                  <a:pt x="2511" y="18943"/>
                </a:lnTo>
                <a:lnTo>
                  <a:pt x="3048" y="19660"/>
                </a:lnTo>
                <a:lnTo>
                  <a:pt x="3646" y="20377"/>
                </a:lnTo>
                <a:lnTo>
                  <a:pt x="4303" y="20975"/>
                </a:lnTo>
                <a:lnTo>
                  <a:pt x="4961" y="21632"/>
                </a:lnTo>
                <a:lnTo>
                  <a:pt x="5678" y="22230"/>
                </a:lnTo>
                <a:lnTo>
                  <a:pt x="6395" y="22827"/>
                </a:lnTo>
                <a:lnTo>
                  <a:pt x="7231" y="23365"/>
                </a:lnTo>
                <a:lnTo>
                  <a:pt x="8008" y="23903"/>
                </a:lnTo>
                <a:lnTo>
                  <a:pt x="8845" y="24381"/>
                </a:lnTo>
                <a:lnTo>
                  <a:pt x="9681" y="24799"/>
                </a:lnTo>
                <a:lnTo>
                  <a:pt x="10578" y="25158"/>
                </a:lnTo>
                <a:lnTo>
                  <a:pt x="11414" y="25516"/>
                </a:lnTo>
                <a:lnTo>
                  <a:pt x="12310" y="25815"/>
                </a:lnTo>
                <a:lnTo>
                  <a:pt x="13147" y="26054"/>
                </a:lnTo>
                <a:lnTo>
                  <a:pt x="13984" y="26233"/>
                </a:lnTo>
                <a:lnTo>
                  <a:pt x="14820" y="26413"/>
                </a:lnTo>
                <a:lnTo>
                  <a:pt x="15716" y="26532"/>
                </a:lnTo>
                <a:lnTo>
                  <a:pt x="16553" y="26592"/>
                </a:lnTo>
                <a:lnTo>
                  <a:pt x="17449" y="26652"/>
                </a:lnTo>
                <a:lnTo>
                  <a:pt x="18346" y="26652"/>
                </a:lnTo>
                <a:lnTo>
                  <a:pt x="19182" y="26592"/>
                </a:lnTo>
                <a:lnTo>
                  <a:pt x="20079" y="26532"/>
                </a:lnTo>
                <a:lnTo>
                  <a:pt x="20915" y="26413"/>
                </a:lnTo>
                <a:lnTo>
                  <a:pt x="21812" y="26233"/>
                </a:lnTo>
                <a:lnTo>
                  <a:pt x="22648" y="26054"/>
                </a:lnTo>
                <a:lnTo>
                  <a:pt x="23485" y="25815"/>
                </a:lnTo>
                <a:lnTo>
                  <a:pt x="24321" y="25516"/>
                </a:lnTo>
                <a:lnTo>
                  <a:pt x="25158" y="25218"/>
                </a:lnTo>
                <a:lnTo>
                  <a:pt x="26592" y="24620"/>
                </a:lnTo>
                <a:lnTo>
                  <a:pt x="28026" y="23843"/>
                </a:lnTo>
                <a:lnTo>
                  <a:pt x="29341" y="22947"/>
                </a:lnTo>
                <a:lnTo>
                  <a:pt x="30596" y="21991"/>
                </a:lnTo>
                <a:lnTo>
                  <a:pt x="31791" y="20975"/>
                </a:lnTo>
                <a:lnTo>
                  <a:pt x="32328" y="20377"/>
                </a:lnTo>
                <a:lnTo>
                  <a:pt x="32866" y="19780"/>
                </a:lnTo>
                <a:lnTo>
                  <a:pt x="33344" y="19182"/>
                </a:lnTo>
                <a:lnTo>
                  <a:pt x="33822" y="18525"/>
                </a:lnTo>
                <a:lnTo>
                  <a:pt x="34241" y="17868"/>
                </a:lnTo>
                <a:lnTo>
                  <a:pt x="34659" y="17151"/>
                </a:lnTo>
                <a:lnTo>
                  <a:pt x="35077" y="16314"/>
                </a:lnTo>
                <a:lnTo>
                  <a:pt x="35436" y="15478"/>
                </a:lnTo>
                <a:lnTo>
                  <a:pt x="35675" y="14581"/>
                </a:lnTo>
                <a:lnTo>
                  <a:pt x="35914" y="13745"/>
                </a:lnTo>
                <a:lnTo>
                  <a:pt x="36033" y="12848"/>
                </a:lnTo>
                <a:lnTo>
                  <a:pt x="36033" y="11892"/>
                </a:lnTo>
                <a:lnTo>
                  <a:pt x="36033" y="10996"/>
                </a:lnTo>
                <a:lnTo>
                  <a:pt x="35914" y="10040"/>
                </a:lnTo>
                <a:lnTo>
                  <a:pt x="35735" y="8904"/>
                </a:lnTo>
                <a:lnTo>
                  <a:pt x="35495" y="7769"/>
                </a:lnTo>
                <a:lnTo>
                  <a:pt x="34898" y="5439"/>
                </a:lnTo>
                <a:lnTo>
                  <a:pt x="34539" y="4303"/>
                </a:lnTo>
                <a:lnTo>
                  <a:pt x="34420" y="3706"/>
                </a:lnTo>
                <a:lnTo>
                  <a:pt x="34360" y="3168"/>
                </a:lnTo>
                <a:lnTo>
                  <a:pt x="34360" y="2630"/>
                </a:lnTo>
                <a:lnTo>
                  <a:pt x="34360" y="2451"/>
                </a:lnTo>
                <a:lnTo>
                  <a:pt x="34420" y="2331"/>
                </a:lnTo>
                <a:lnTo>
                  <a:pt x="34480" y="2272"/>
                </a:lnTo>
                <a:lnTo>
                  <a:pt x="34659" y="2212"/>
                </a:lnTo>
                <a:lnTo>
                  <a:pt x="35256" y="1973"/>
                </a:lnTo>
                <a:close/>
                <a:moveTo>
                  <a:pt x="35137" y="1"/>
                </a:moveTo>
                <a:lnTo>
                  <a:pt x="34958" y="120"/>
                </a:lnTo>
                <a:lnTo>
                  <a:pt x="34838" y="240"/>
                </a:lnTo>
                <a:lnTo>
                  <a:pt x="34778" y="479"/>
                </a:lnTo>
                <a:lnTo>
                  <a:pt x="34778" y="658"/>
                </a:lnTo>
                <a:lnTo>
                  <a:pt x="34838" y="897"/>
                </a:lnTo>
                <a:lnTo>
                  <a:pt x="34420" y="1017"/>
                </a:lnTo>
                <a:lnTo>
                  <a:pt x="34002" y="1077"/>
                </a:lnTo>
                <a:lnTo>
                  <a:pt x="33643" y="1136"/>
                </a:lnTo>
                <a:lnTo>
                  <a:pt x="33285" y="1256"/>
                </a:lnTo>
                <a:lnTo>
                  <a:pt x="32986" y="1435"/>
                </a:lnTo>
                <a:lnTo>
                  <a:pt x="32567" y="1674"/>
                </a:lnTo>
                <a:lnTo>
                  <a:pt x="32149" y="1973"/>
                </a:lnTo>
                <a:lnTo>
                  <a:pt x="31671" y="2152"/>
                </a:lnTo>
                <a:lnTo>
                  <a:pt x="26652" y="4244"/>
                </a:lnTo>
                <a:lnTo>
                  <a:pt x="21513" y="6395"/>
                </a:lnTo>
                <a:lnTo>
                  <a:pt x="16314" y="8606"/>
                </a:lnTo>
                <a:lnTo>
                  <a:pt x="11474" y="10757"/>
                </a:lnTo>
                <a:lnTo>
                  <a:pt x="6693" y="12968"/>
                </a:lnTo>
                <a:lnTo>
                  <a:pt x="5020" y="13685"/>
                </a:lnTo>
                <a:lnTo>
                  <a:pt x="3347" y="14402"/>
                </a:lnTo>
                <a:lnTo>
                  <a:pt x="2570" y="14760"/>
                </a:lnTo>
                <a:lnTo>
                  <a:pt x="1793" y="15179"/>
                </a:lnTo>
                <a:lnTo>
                  <a:pt x="1076" y="15657"/>
                </a:lnTo>
                <a:lnTo>
                  <a:pt x="479" y="16135"/>
                </a:lnTo>
                <a:lnTo>
                  <a:pt x="419" y="15956"/>
                </a:lnTo>
                <a:lnTo>
                  <a:pt x="359" y="15776"/>
                </a:lnTo>
                <a:lnTo>
                  <a:pt x="240" y="15717"/>
                </a:lnTo>
                <a:lnTo>
                  <a:pt x="61" y="15657"/>
                </a:lnTo>
                <a:lnTo>
                  <a:pt x="1" y="15836"/>
                </a:lnTo>
                <a:lnTo>
                  <a:pt x="1" y="16015"/>
                </a:lnTo>
                <a:lnTo>
                  <a:pt x="61" y="16374"/>
                </a:lnTo>
                <a:lnTo>
                  <a:pt x="180" y="16732"/>
                </a:lnTo>
                <a:lnTo>
                  <a:pt x="539" y="17629"/>
                </a:lnTo>
                <a:lnTo>
                  <a:pt x="1076" y="18704"/>
                </a:lnTo>
                <a:lnTo>
                  <a:pt x="2152" y="20676"/>
                </a:lnTo>
                <a:lnTo>
                  <a:pt x="2869" y="21812"/>
                </a:lnTo>
                <a:lnTo>
                  <a:pt x="3467" y="22648"/>
                </a:lnTo>
                <a:lnTo>
                  <a:pt x="4124" y="23365"/>
                </a:lnTo>
                <a:lnTo>
                  <a:pt x="4841" y="23963"/>
                </a:lnTo>
                <a:lnTo>
                  <a:pt x="5558" y="24560"/>
                </a:lnTo>
                <a:lnTo>
                  <a:pt x="6395" y="25098"/>
                </a:lnTo>
                <a:lnTo>
                  <a:pt x="7231" y="25576"/>
                </a:lnTo>
                <a:lnTo>
                  <a:pt x="8068" y="26054"/>
                </a:lnTo>
                <a:lnTo>
                  <a:pt x="8964" y="26472"/>
                </a:lnTo>
                <a:lnTo>
                  <a:pt x="10996" y="27249"/>
                </a:lnTo>
                <a:lnTo>
                  <a:pt x="12071" y="27548"/>
                </a:lnTo>
                <a:lnTo>
                  <a:pt x="13087" y="27847"/>
                </a:lnTo>
                <a:lnTo>
                  <a:pt x="14103" y="28146"/>
                </a:lnTo>
                <a:lnTo>
                  <a:pt x="15179" y="28325"/>
                </a:lnTo>
                <a:lnTo>
                  <a:pt x="16195" y="28504"/>
                </a:lnTo>
                <a:lnTo>
                  <a:pt x="17270" y="28624"/>
                </a:lnTo>
                <a:lnTo>
                  <a:pt x="18346" y="28683"/>
                </a:lnTo>
                <a:lnTo>
                  <a:pt x="19362" y="28683"/>
                </a:lnTo>
                <a:lnTo>
                  <a:pt x="20437" y="28624"/>
                </a:lnTo>
                <a:lnTo>
                  <a:pt x="21453" y="28504"/>
                </a:lnTo>
                <a:lnTo>
                  <a:pt x="22529" y="28265"/>
                </a:lnTo>
                <a:lnTo>
                  <a:pt x="23544" y="28026"/>
                </a:lnTo>
                <a:lnTo>
                  <a:pt x="24620" y="27668"/>
                </a:lnTo>
                <a:lnTo>
                  <a:pt x="25636" y="27249"/>
                </a:lnTo>
                <a:lnTo>
                  <a:pt x="27309" y="26413"/>
                </a:lnTo>
                <a:lnTo>
                  <a:pt x="28982" y="25457"/>
                </a:lnTo>
                <a:lnTo>
                  <a:pt x="30655" y="24321"/>
                </a:lnTo>
                <a:lnTo>
                  <a:pt x="31432" y="23724"/>
                </a:lnTo>
                <a:lnTo>
                  <a:pt x="32209" y="23126"/>
                </a:lnTo>
                <a:lnTo>
                  <a:pt x="32926" y="22469"/>
                </a:lnTo>
                <a:lnTo>
                  <a:pt x="33643" y="21812"/>
                </a:lnTo>
                <a:lnTo>
                  <a:pt x="34300" y="21095"/>
                </a:lnTo>
                <a:lnTo>
                  <a:pt x="34958" y="20377"/>
                </a:lnTo>
                <a:lnTo>
                  <a:pt x="35555" y="19601"/>
                </a:lnTo>
                <a:lnTo>
                  <a:pt x="36093" y="18824"/>
                </a:lnTo>
                <a:lnTo>
                  <a:pt x="36571" y="17987"/>
                </a:lnTo>
                <a:lnTo>
                  <a:pt x="37049" y="17151"/>
                </a:lnTo>
                <a:lnTo>
                  <a:pt x="37467" y="16135"/>
                </a:lnTo>
                <a:lnTo>
                  <a:pt x="37826" y="15059"/>
                </a:lnTo>
                <a:lnTo>
                  <a:pt x="38065" y="13984"/>
                </a:lnTo>
                <a:lnTo>
                  <a:pt x="38244" y="12968"/>
                </a:lnTo>
                <a:lnTo>
                  <a:pt x="38304" y="11892"/>
                </a:lnTo>
                <a:lnTo>
                  <a:pt x="38304" y="10757"/>
                </a:lnTo>
                <a:lnTo>
                  <a:pt x="38244" y="9681"/>
                </a:lnTo>
                <a:lnTo>
                  <a:pt x="38125" y="8606"/>
                </a:lnTo>
                <a:lnTo>
                  <a:pt x="37945" y="7530"/>
                </a:lnTo>
                <a:lnTo>
                  <a:pt x="37706" y="6454"/>
                </a:lnTo>
                <a:lnTo>
                  <a:pt x="37408" y="5379"/>
                </a:lnTo>
                <a:lnTo>
                  <a:pt x="37109" y="4363"/>
                </a:lnTo>
                <a:lnTo>
                  <a:pt x="36332" y="2272"/>
                </a:lnTo>
                <a:lnTo>
                  <a:pt x="35555" y="300"/>
                </a:lnTo>
                <a:lnTo>
                  <a:pt x="35436" y="61"/>
                </a:lnTo>
                <a:lnTo>
                  <a:pt x="352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2"/>
          <p:cNvSpPr/>
          <p:nvPr/>
        </p:nvSpPr>
        <p:spPr>
          <a:xfrm rot="-9290112">
            <a:off x="7044262" y="190893"/>
            <a:ext cx="759011" cy="834631"/>
          </a:xfrm>
          <a:custGeom>
            <a:avLst/>
            <a:gdLst/>
            <a:ahLst/>
            <a:cxnLst/>
            <a:rect l="l" t="t" r="r" b="b"/>
            <a:pathLst>
              <a:path w="34779" h="38244" extrusionOk="0">
                <a:moveTo>
                  <a:pt x="20975" y="9322"/>
                </a:moveTo>
                <a:lnTo>
                  <a:pt x="20855" y="9382"/>
                </a:lnTo>
                <a:lnTo>
                  <a:pt x="20258" y="9920"/>
                </a:lnTo>
                <a:lnTo>
                  <a:pt x="19839" y="10338"/>
                </a:lnTo>
                <a:lnTo>
                  <a:pt x="19421" y="10816"/>
                </a:lnTo>
                <a:lnTo>
                  <a:pt x="19122" y="11294"/>
                </a:lnTo>
                <a:lnTo>
                  <a:pt x="19003" y="11533"/>
                </a:lnTo>
                <a:lnTo>
                  <a:pt x="18943" y="11712"/>
                </a:lnTo>
                <a:lnTo>
                  <a:pt x="18943" y="11892"/>
                </a:lnTo>
                <a:lnTo>
                  <a:pt x="19003" y="12011"/>
                </a:lnTo>
                <a:lnTo>
                  <a:pt x="19182" y="12071"/>
                </a:lnTo>
                <a:lnTo>
                  <a:pt x="19421" y="12131"/>
                </a:lnTo>
                <a:lnTo>
                  <a:pt x="19541" y="12071"/>
                </a:lnTo>
                <a:lnTo>
                  <a:pt x="19720" y="11952"/>
                </a:lnTo>
                <a:lnTo>
                  <a:pt x="20019" y="11593"/>
                </a:lnTo>
                <a:lnTo>
                  <a:pt x="20497" y="10816"/>
                </a:lnTo>
                <a:lnTo>
                  <a:pt x="20676" y="10517"/>
                </a:lnTo>
                <a:lnTo>
                  <a:pt x="20915" y="9980"/>
                </a:lnTo>
                <a:lnTo>
                  <a:pt x="20975" y="9681"/>
                </a:lnTo>
                <a:lnTo>
                  <a:pt x="21034" y="9442"/>
                </a:lnTo>
                <a:lnTo>
                  <a:pt x="21034" y="9382"/>
                </a:lnTo>
                <a:lnTo>
                  <a:pt x="20975" y="9322"/>
                </a:lnTo>
                <a:close/>
                <a:moveTo>
                  <a:pt x="23245" y="15238"/>
                </a:moveTo>
                <a:lnTo>
                  <a:pt x="22827" y="15298"/>
                </a:lnTo>
                <a:lnTo>
                  <a:pt x="22708" y="15358"/>
                </a:lnTo>
                <a:lnTo>
                  <a:pt x="22588" y="15477"/>
                </a:lnTo>
                <a:lnTo>
                  <a:pt x="22588" y="15656"/>
                </a:lnTo>
                <a:lnTo>
                  <a:pt x="22708" y="15836"/>
                </a:lnTo>
                <a:lnTo>
                  <a:pt x="22827" y="15955"/>
                </a:lnTo>
                <a:lnTo>
                  <a:pt x="23126" y="16075"/>
                </a:lnTo>
                <a:lnTo>
                  <a:pt x="23843" y="16254"/>
                </a:lnTo>
                <a:lnTo>
                  <a:pt x="24560" y="16373"/>
                </a:lnTo>
                <a:lnTo>
                  <a:pt x="25277" y="16373"/>
                </a:lnTo>
                <a:lnTo>
                  <a:pt x="25755" y="16254"/>
                </a:lnTo>
                <a:lnTo>
                  <a:pt x="25934" y="16134"/>
                </a:lnTo>
                <a:lnTo>
                  <a:pt x="26054" y="16075"/>
                </a:lnTo>
                <a:lnTo>
                  <a:pt x="26054" y="16015"/>
                </a:lnTo>
                <a:lnTo>
                  <a:pt x="26054" y="15895"/>
                </a:lnTo>
                <a:lnTo>
                  <a:pt x="25815" y="15776"/>
                </a:lnTo>
                <a:lnTo>
                  <a:pt x="25038" y="15537"/>
                </a:lnTo>
                <a:lnTo>
                  <a:pt x="24440" y="15417"/>
                </a:lnTo>
                <a:lnTo>
                  <a:pt x="23843" y="15298"/>
                </a:lnTo>
                <a:lnTo>
                  <a:pt x="23245" y="15238"/>
                </a:lnTo>
                <a:close/>
                <a:moveTo>
                  <a:pt x="16792" y="18166"/>
                </a:moveTo>
                <a:lnTo>
                  <a:pt x="16553" y="18226"/>
                </a:lnTo>
                <a:lnTo>
                  <a:pt x="16075" y="18465"/>
                </a:lnTo>
                <a:lnTo>
                  <a:pt x="15776" y="18644"/>
                </a:lnTo>
                <a:lnTo>
                  <a:pt x="15358" y="19122"/>
                </a:lnTo>
                <a:lnTo>
                  <a:pt x="14939" y="19779"/>
                </a:lnTo>
                <a:lnTo>
                  <a:pt x="14760" y="20138"/>
                </a:lnTo>
                <a:lnTo>
                  <a:pt x="14641" y="20496"/>
                </a:lnTo>
                <a:lnTo>
                  <a:pt x="14641" y="20795"/>
                </a:lnTo>
                <a:lnTo>
                  <a:pt x="14641" y="20915"/>
                </a:lnTo>
                <a:lnTo>
                  <a:pt x="14700" y="21034"/>
                </a:lnTo>
                <a:lnTo>
                  <a:pt x="14820" y="21094"/>
                </a:lnTo>
                <a:lnTo>
                  <a:pt x="14939" y="21094"/>
                </a:lnTo>
                <a:lnTo>
                  <a:pt x="15059" y="21034"/>
                </a:lnTo>
                <a:lnTo>
                  <a:pt x="15238" y="20915"/>
                </a:lnTo>
                <a:lnTo>
                  <a:pt x="15537" y="20616"/>
                </a:lnTo>
                <a:lnTo>
                  <a:pt x="15895" y="20138"/>
                </a:lnTo>
                <a:lnTo>
                  <a:pt x="16553" y="19122"/>
                </a:lnTo>
                <a:lnTo>
                  <a:pt x="16971" y="18405"/>
                </a:lnTo>
                <a:lnTo>
                  <a:pt x="17031" y="18226"/>
                </a:lnTo>
                <a:lnTo>
                  <a:pt x="17031" y="18166"/>
                </a:lnTo>
                <a:close/>
                <a:moveTo>
                  <a:pt x="23365" y="22110"/>
                </a:moveTo>
                <a:lnTo>
                  <a:pt x="23245" y="22229"/>
                </a:lnTo>
                <a:lnTo>
                  <a:pt x="23245" y="22409"/>
                </a:lnTo>
                <a:lnTo>
                  <a:pt x="23245" y="22707"/>
                </a:lnTo>
                <a:lnTo>
                  <a:pt x="23245" y="22946"/>
                </a:lnTo>
                <a:lnTo>
                  <a:pt x="23305" y="23185"/>
                </a:lnTo>
                <a:lnTo>
                  <a:pt x="23425" y="23305"/>
                </a:lnTo>
                <a:lnTo>
                  <a:pt x="23544" y="23484"/>
                </a:lnTo>
                <a:lnTo>
                  <a:pt x="23783" y="23604"/>
                </a:lnTo>
                <a:lnTo>
                  <a:pt x="24261" y="23843"/>
                </a:lnTo>
                <a:lnTo>
                  <a:pt x="24560" y="23962"/>
                </a:lnTo>
                <a:lnTo>
                  <a:pt x="25098" y="23962"/>
                </a:lnTo>
                <a:lnTo>
                  <a:pt x="25337" y="23843"/>
                </a:lnTo>
                <a:lnTo>
                  <a:pt x="25516" y="23664"/>
                </a:lnTo>
                <a:lnTo>
                  <a:pt x="25695" y="23544"/>
                </a:lnTo>
                <a:lnTo>
                  <a:pt x="25755" y="23425"/>
                </a:lnTo>
                <a:lnTo>
                  <a:pt x="25695" y="23305"/>
                </a:lnTo>
                <a:lnTo>
                  <a:pt x="25636" y="23185"/>
                </a:lnTo>
                <a:lnTo>
                  <a:pt x="25516" y="23066"/>
                </a:lnTo>
                <a:lnTo>
                  <a:pt x="25217" y="22827"/>
                </a:lnTo>
                <a:lnTo>
                  <a:pt x="24321" y="22528"/>
                </a:lnTo>
                <a:lnTo>
                  <a:pt x="23962" y="22409"/>
                </a:lnTo>
                <a:lnTo>
                  <a:pt x="23723" y="22289"/>
                </a:lnTo>
                <a:lnTo>
                  <a:pt x="23484" y="22110"/>
                </a:lnTo>
                <a:close/>
                <a:moveTo>
                  <a:pt x="9024" y="23783"/>
                </a:moveTo>
                <a:lnTo>
                  <a:pt x="8486" y="24142"/>
                </a:lnTo>
                <a:lnTo>
                  <a:pt x="8068" y="24440"/>
                </a:lnTo>
                <a:lnTo>
                  <a:pt x="7709" y="24799"/>
                </a:lnTo>
                <a:lnTo>
                  <a:pt x="7410" y="25157"/>
                </a:lnTo>
                <a:lnTo>
                  <a:pt x="7291" y="25337"/>
                </a:lnTo>
                <a:lnTo>
                  <a:pt x="7291" y="25516"/>
                </a:lnTo>
                <a:lnTo>
                  <a:pt x="7291" y="25635"/>
                </a:lnTo>
                <a:lnTo>
                  <a:pt x="7350" y="25755"/>
                </a:lnTo>
                <a:lnTo>
                  <a:pt x="7470" y="25874"/>
                </a:lnTo>
                <a:lnTo>
                  <a:pt x="7709" y="25934"/>
                </a:lnTo>
                <a:lnTo>
                  <a:pt x="7888" y="25934"/>
                </a:lnTo>
                <a:lnTo>
                  <a:pt x="8068" y="25874"/>
                </a:lnTo>
                <a:lnTo>
                  <a:pt x="8247" y="25815"/>
                </a:lnTo>
                <a:lnTo>
                  <a:pt x="8426" y="25635"/>
                </a:lnTo>
                <a:lnTo>
                  <a:pt x="8725" y="25277"/>
                </a:lnTo>
                <a:lnTo>
                  <a:pt x="8964" y="24859"/>
                </a:lnTo>
                <a:lnTo>
                  <a:pt x="9083" y="24440"/>
                </a:lnTo>
                <a:lnTo>
                  <a:pt x="9203" y="24082"/>
                </a:lnTo>
                <a:lnTo>
                  <a:pt x="9143" y="23843"/>
                </a:lnTo>
                <a:lnTo>
                  <a:pt x="9143" y="23783"/>
                </a:lnTo>
                <a:close/>
                <a:moveTo>
                  <a:pt x="17330" y="27129"/>
                </a:moveTo>
                <a:lnTo>
                  <a:pt x="17210" y="27189"/>
                </a:lnTo>
                <a:lnTo>
                  <a:pt x="16852" y="27368"/>
                </a:lnTo>
                <a:lnTo>
                  <a:pt x="16553" y="27607"/>
                </a:lnTo>
                <a:lnTo>
                  <a:pt x="16314" y="27966"/>
                </a:lnTo>
                <a:lnTo>
                  <a:pt x="16134" y="28324"/>
                </a:lnTo>
                <a:lnTo>
                  <a:pt x="16075" y="28623"/>
                </a:lnTo>
                <a:lnTo>
                  <a:pt x="16075" y="28743"/>
                </a:lnTo>
                <a:lnTo>
                  <a:pt x="16134" y="28802"/>
                </a:lnTo>
                <a:lnTo>
                  <a:pt x="16314" y="28862"/>
                </a:lnTo>
                <a:lnTo>
                  <a:pt x="16493" y="28862"/>
                </a:lnTo>
                <a:lnTo>
                  <a:pt x="16672" y="28802"/>
                </a:lnTo>
                <a:lnTo>
                  <a:pt x="16911" y="28623"/>
                </a:lnTo>
                <a:lnTo>
                  <a:pt x="17150" y="28384"/>
                </a:lnTo>
                <a:lnTo>
                  <a:pt x="17389" y="28145"/>
                </a:lnTo>
                <a:lnTo>
                  <a:pt x="17569" y="27846"/>
                </a:lnTo>
                <a:lnTo>
                  <a:pt x="17688" y="27607"/>
                </a:lnTo>
                <a:lnTo>
                  <a:pt x="17688" y="27428"/>
                </a:lnTo>
                <a:lnTo>
                  <a:pt x="17688" y="27368"/>
                </a:lnTo>
                <a:lnTo>
                  <a:pt x="17628" y="27249"/>
                </a:lnTo>
                <a:lnTo>
                  <a:pt x="17509" y="27189"/>
                </a:lnTo>
                <a:lnTo>
                  <a:pt x="17330" y="27129"/>
                </a:lnTo>
                <a:close/>
                <a:moveTo>
                  <a:pt x="27548" y="27548"/>
                </a:moveTo>
                <a:lnTo>
                  <a:pt x="27368" y="27607"/>
                </a:lnTo>
                <a:lnTo>
                  <a:pt x="27249" y="27727"/>
                </a:lnTo>
                <a:lnTo>
                  <a:pt x="27189" y="27906"/>
                </a:lnTo>
                <a:lnTo>
                  <a:pt x="27189" y="28026"/>
                </a:lnTo>
                <a:lnTo>
                  <a:pt x="27189" y="28205"/>
                </a:lnTo>
                <a:lnTo>
                  <a:pt x="27309" y="28563"/>
                </a:lnTo>
                <a:lnTo>
                  <a:pt x="27607" y="28922"/>
                </a:lnTo>
                <a:lnTo>
                  <a:pt x="27787" y="29041"/>
                </a:lnTo>
                <a:lnTo>
                  <a:pt x="28026" y="29161"/>
                </a:lnTo>
                <a:lnTo>
                  <a:pt x="28205" y="29221"/>
                </a:lnTo>
                <a:lnTo>
                  <a:pt x="28444" y="29281"/>
                </a:lnTo>
                <a:lnTo>
                  <a:pt x="28683" y="29221"/>
                </a:lnTo>
                <a:lnTo>
                  <a:pt x="28922" y="29161"/>
                </a:lnTo>
                <a:lnTo>
                  <a:pt x="29101" y="29041"/>
                </a:lnTo>
                <a:lnTo>
                  <a:pt x="29221" y="28922"/>
                </a:lnTo>
                <a:lnTo>
                  <a:pt x="29281" y="28802"/>
                </a:lnTo>
                <a:lnTo>
                  <a:pt x="29281" y="28683"/>
                </a:lnTo>
                <a:lnTo>
                  <a:pt x="29161" y="28384"/>
                </a:lnTo>
                <a:lnTo>
                  <a:pt x="28982" y="28145"/>
                </a:lnTo>
                <a:lnTo>
                  <a:pt x="28803" y="28145"/>
                </a:lnTo>
                <a:lnTo>
                  <a:pt x="28325" y="27906"/>
                </a:lnTo>
                <a:lnTo>
                  <a:pt x="27847" y="27667"/>
                </a:lnTo>
                <a:lnTo>
                  <a:pt x="27727" y="27548"/>
                </a:lnTo>
                <a:close/>
                <a:moveTo>
                  <a:pt x="23058" y="974"/>
                </a:moveTo>
                <a:lnTo>
                  <a:pt x="23126" y="1196"/>
                </a:lnTo>
                <a:lnTo>
                  <a:pt x="23544" y="2211"/>
                </a:lnTo>
                <a:lnTo>
                  <a:pt x="24082" y="3347"/>
                </a:lnTo>
                <a:lnTo>
                  <a:pt x="25217" y="5558"/>
                </a:lnTo>
                <a:lnTo>
                  <a:pt x="25875" y="6932"/>
                </a:lnTo>
                <a:lnTo>
                  <a:pt x="27368" y="10697"/>
                </a:lnTo>
                <a:lnTo>
                  <a:pt x="28803" y="14521"/>
                </a:lnTo>
                <a:lnTo>
                  <a:pt x="30177" y="18345"/>
                </a:lnTo>
                <a:lnTo>
                  <a:pt x="30834" y="20257"/>
                </a:lnTo>
                <a:lnTo>
                  <a:pt x="31372" y="22229"/>
                </a:lnTo>
                <a:lnTo>
                  <a:pt x="31850" y="24440"/>
                </a:lnTo>
                <a:lnTo>
                  <a:pt x="32268" y="26651"/>
                </a:lnTo>
                <a:lnTo>
                  <a:pt x="32567" y="28504"/>
                </a:lnTo>
                <a:lnTo>
                  <a:pt x="32627" y="29101"/>
                </a:lnTo>
                <a:lnTo>
                  <a:pt x="32627" y="29340"/>
                </a:lnTo>
                <a:lnTo>
                  <a:pt x="32627" y="29460"/>
                </a:lnTo>
                <a:lnTo>
                  <a:pt x="32507" y="29639"/>
                </a:lnTo>
                <a:lnTo>
                  <a:pt x="32388" y="29759"/>
                </a:lnTo>
                <a:lnTo>
                  <a:pt x="31970" y="30117"/>
                </a:lnTo>
                <a:lnTo>
                  <a:pt x="31312" y="30535"/>
                </a:lnTo>
                <a:lnTo>
                  <a:pt x="30655" y="30954"/>
                </a:lnTo>
                <a:lnTo>
                  <a:pt x="29878" y="31252"/>
                </a:lnTo>
                <a:lnTo>
                  <a:pt x="29101" y="31432"/>
                </a:lnTo>
                <a:lnTo>
                  <a:pt x="28265" y="31611"/>
                </a:lnTo>
                <a:lnTo>
                  <a:pt x="27428" y="31730"/>
                </a:lnTo>
                <a:lnTo>
                  <a:pt x="26532" y="31790"/>
                </a:lnTo>
                <a:lnTo>
                  <a:pt x="25695" y="31850"/>
                </a:lnTo>
                <a:lnTo>
                  <a:pt x="23903" y="31790"/>
                </a:lnTo>
                <a:lnTo>
                  <a:pt x="22170" y="31611"/>
                </a:lnTo>
                <a:lnTo>
                  <a:pt x="19003" y="31252"/>
                </a:lnTo>
                <a:lnTo>
                  <a:pt x="16971" y="30954"/>
                </a:lnTo>
                <a:lnTo>
                  <a:pt x="14999" y="30655"/>
                </a:lnTo>
                <a:lnTo>
                  <a:pt x="13027" y="30237"/>
                </a:lnTo>
                <a:lnTo>
                  <a:pt x="11055" y="29759"/>
                </a:lnTo>
                <a:lnTo>
                  <a:pt x="10099" y="29460"/>
                </a:lnTo>
                <a:lnTo>
                  <a:pt x="9143" y="29161"/>
                </a:lnTo>
                <a:lnTo>
                  <a:pt x="7291" y="28384"/>
                </a:lnTo>
                <a:lnTo>
                  <a:pt x="6335" y="28026"/>
                </a:lnTo>
                <a:lnTo>
                  <a:pt x="5438" y="27727"/>
                </a:lnTo>
                <a:lnTo>
                  <a:pt x="4482" y="27428"/>
                </a:lnTo>
                <a:lnTo>
                  <a:pt x="3526" y="27249"/>
                </a:lnTo>
                <a:lnTo>
                  <a:pt x="8605" y="20616"/>
                </a:lnTo>
                <a:lnTo>
                  <a:pt x="13685" y="13983"/>
                </a:lnTo>
                <a:lnTo>
                  <a:pt x="15597" y="11473"/>
                </a:lnTo>
                <a:lnTo>
                  <a:pt x="18883" y="7171"/>
                </a:lnTo>
                <a:lnTo>
                  <a:pt x="20556" y="4900"/>
                </a:lnTo>
                <a:lnTo>
                  <a:pt x="21931" y="2928"/>
                </a:lnTo>
                <a:lnTo>
                  <a:pt x="22409" y="2152"/>
                </a:lnTo>
                <a:lnTo>
                  <a:pt x="22827" y="1494"/>
                </a:lnTo>
                <a:lnTo>
                  <a:pt x="23006" y="1076"/>
                </a:lnTo>
                <a:lnTo>
                  <a:pt x="23058" y="974"/>
                </a:lnTo>
                <a:close/>
                <a:moveTo>
                  <a:pt x="3168" y="27727"/>
                </a:moveTo>
                <a:lnTo>
                  <a:pt x="3825" y="28324"/>
                </a:lnTo>
                <a:lnTo>
                  <a:pt x="4602" y="28802"/>
                </a:lnTo>
                <a:lnTo>
                  <a:pt x="5438" y="29161"/>
                </a:lnTo>
                <a:lnTo>
                  <a:pt x="6335" y="29520"/>
                </a:lnTo>
                <a:lnTo>
                  <a:pt x="7291" y="29878"/>
                </a:lnTo>
                <a:lnTo>
                  <a:pt x="8187" y="30117"/>
                </a:lnTo>
                <a:lnTo>
                  <a:pt x="9920" y="30595"/>
                </a:lnTo>
                <a:lnTo>
                  <a:pt x="12071" y="31193"/>
                </a:lnTo>
                <a:lnTo>
                  <a:pt x="14222" y="31671"/>
                </a:lnTo>
                <a:lnTo>
                  <a:pt x="16373" y="32029"/>
                </a:lnTo>
                <a:lnTo>
                  <a:pt x="18584" y="32328"/>
                </a:lnTo>
                <a:lnTo>
                  <a:pt x="20377" y="32567"/>
                </a:lnTo>
                <a:lnTo>
                  <a:pt x="22230" y="32746"/>
                </a:lnTo>
                <a:lnTo>
                  <a:pt x="24082" y="32806"/>
                </a:lnTo>
                <a:lnTo>
                  <a:pt x="25934" y="32806"/>
                </a:lnTo>
                <a:lnTo>
                  <a:pt x="26831" y="32746"/>
                </a:lnTo>
                <a:lnTo>
                  <a:pt x="27787" y="32627"/>
                </a:lnTo>
                <a:lnTo>
                  <a:pt x="28683" y="32507"/>
                </a:lnTo>
                <a:lnTo>
                  <a:pt x="29579" y="32268"/>
                </a:lnTo>
                <a:lnTo>
                  <a:pt x="30416" y="32029"/>
                </a:lnTo>
                <a:lnTo>
                  <a:pt x="31253" y="31671"/>
                </a:lnTo>
                <a:lnTo>
                  <a:pt x="32089" y="31312"/>
                </a:lnTo>
                <a:lnTo>
                  <a:pt x="32866" y="30834"/>
                </a:lnTo>
                <a:lnTo>
                  <a:pt x="33045" y="32029"/>
                </a:lnTo>
                <a:lnTo>
                  <a:pt x="33165" y="32388"/>
                </a:lnTo>
                <a:lnTo>
                  <a:pt x="33165" y="32567"/>
                </a:lnTo>
                <a:lnTo>
                  <a:pt x="33105" y="32627"/>
                </a:lnTo>
                <a:lnTo>
                  <a:pt x="32985" y="32746"/>
                </a:lnTo>
                <a:lnTo>
                  <a:pt x="32866" y="32806"/>
                </a:lnTo>
                <a:lnTo>
                  <a:pt x="32448" y="32806"/>
                </a:lnTo>
                <a:lnTo>
                  <a:pt x="32209" y="32985"/>
                </a:lnTo>
                <a:lnTo>
                  <a:pt x="31850" y="33105"/>
                </a:lnTo>
                <a:lnTo>
                  <a:pt x="31133" y="33284"/>
                </a:lnTo>
                <a:lnTo>
                  <a:pt x="29759" y="33583"/>
                </a:lnTo>
                <a:lnTo>
                  <a:pt x="28026" y="33762"/>
                </a:lnTo>
                <a:lnTo>
                  <a:pt x="26233" y="33882"/>
                </a:lnTo>
                <a:lnTo>
                  <a:pt x="24500" y="33882"/>
                </a:lnTo>
                <a:lnTo>
                  <a:pt x="22708" y="33762"/>
                </a:lnTo>
                <a:lnTo>
                  <a:pt x="20915" y="33643"/>
                </a:lnTo>
                <a:lnTo>
                  <a:pt x="19182" y="33463"/>
                </a:lnTo>
                <a:lnTo>
                  <a:pt x="15716" y="33045"/>
                </a:lnTo>
                <a:lnTo>
                  <a:pt x="13924" y="32746"/>
                </a:lnTo>
                <a:lnTo>
                  <a:pt x="12191" y="32388"/>
                </a:lnTo>
                <a:lnTo>
                  <a:pt x="10517" y="31969"/>
                </a:lnTo>
                <a:lnTo>
                  <a:pt x="8844" y="31432"/>
                </a:lnTo>
                <a:lnTo>
                  <a:pt x="7231" y="30834"/>
                </a:lnTo>
                <a:lnTo>
                  <a:pt x="5618" y="30237"/>
                </a:lnTo>
                <a:lnTo>
                  <a:pt x="2331" y="28802"/>
                </a:lnTo>
                <a:lnTo>
                  <a:pt x="3168" y="27727"/>
                </a:lnTo>
                <a:close/>
                <a:moveTo>
                  <a:pt x="22887" y="0"/>
                </a:moveTo>
                <a:lnTo>
                  <a:pt x="22887" y="60"/>
                </a:lnTo>
                <a:lnTo>
                  <a:pt x="22827" y="180"/>
                </a:lnTo>
                <a:lnTo>
                  <a:pt x="22887" y="419"/>
                </a:lnTo>
                <a:lnTo>
                  <a:pt x="23030" y="885"/>
                </a:lnTo>
                <a:lnTo>
                  <a:pt x="23006" y="837"/>
                </a:lnTo>
                <a:lnTo>
                  <a:pt x="22827" y="1016"/>
                </a:lnTo>
                <a:lnTo>
                  <a:pt x="22349" y="1554"/>
                </a:lnTo>
                <a:lnTo>
                  <a:pt x="20676" y="3646"/>
                </a:lnTo>
                <a:lnTo>
                  <a:pt x="15597" y="10039"/>
                </a:lnTo>
                <a:lnTo>
                  <a:pt x="10278" y="16851"/>
                </a:lnTo>
                <a:lnTo>
                  <a:pt x="7291" y="20676"/>
                </a:lnTo>
                <a:lnTo>
                  <a:pt x="3526" y="25635"/>
                </a:lnTo>
                <a:lnTo>
                  <a:pt x="2690" y="26711"/>
                </a:lnTo>
                <a:lnTo>
                  <a:pt x="1435" y="28145"/>
                </a:lnTo>
                <a:lnTo>
                  <a:pt x="837" y="28922"/>
                </a:lnTo>
                <a:lnTo>
                  <a:pt x="359" y="29639"/>
                </a:lnTo>
                <a:lnTo>
                  <a:pt x="180" y="29998"/>
                </a:lnTo>
                <a:lnTo>
                  <a:pt x="60" y="30296"/>
                </a:lnTo>
                <a:lnTo>
                  <a:pt x="1" y="30595"/>
                </a:lnTo>
                <a:lnTo>
                  <a:pt x="1" y="30834"/>
                </a:lnTo>
                <a:lnTo>
                  <a:pt x="60" y="31013"/>
                </a:lnTo>
                <a:lnTo>
                  <a:pt x="180" y="31252"/>
                </a:lnTo>
                <a:lnTo>
                  <a:pt x="538" y="31671"/>
                </a:lnTo>
                <a:lnTo>
                  <a:pt x="1016" y="32089"/>
                </a:lnTo>
                <a:lnTo>
                  <a:pt x="1554" y="32507"/>
                </a:lnTo>
                <a:lnTo>
                  <a:pt x="2749" y="33284"/>
                </a:lnTo>
                <a:lnTo>
                  <a:pt x="3646" y="33822"/>
                </a:lnTo>
                <a:lnTo>
                  <a:pt x="4721" y="34479"/>
                </a:lnTo>
                <a:lnTo>
                  <a:pt x="5797" y="35077"/>
                </a:lnTo>
                <a:lnTo>
                  <a:pt x="6932" y="35615"/>
                </a:lnTo>
                <a:lnTo>
                  <a:pt x="8127" y="36093"/>
                </a:lnTo>
                <a:lnTo>
                  <a:pt x="9322" y="36511"/>
                </a:lnTo>
                <a:lnTo>
                  <a:pt x="10517" y="36869"/>
                </a:lnTo>
                <a:lnTo>
                  <a:pt x="11713" y="37168"/>
                </a:lnTo>
                <a:lnTo>
                  <a:pt x="12908" y="37467"/>
                </a:lnTo>
                <a:lnTo>
                  <a:pt x="14163" y="37706"/>
                </a:lnTo>
                <a:lnTo>
                  <a:pt x="15358" y="37885"/>
                </a:lnTo>
                <a:lnTo>
                  <a:pt x="16613" y="38005"/>
                </a:lnTo>
                <a:lnTo>
                  <a:pt x="17867" y="38124"/>
                </a:lnTo>
                <a:lnTo>
                  <a:pt x="20377" y="38244"/>
                </a:lnTo>
                <a:lnTo>
                  <a:pt x="22887" y="38184"/>
                </a:lnTo>
                <a:lnTo>
                  <a:pt x="25397" y="38124"/>
                </a:lnTo>
                <a:lnTo>
                  <a:pt x="27906" y="37945"/>
                </a:lnTo>
                <a:lnTo>
                  <a:pt x="30296" y="37945"/>
                </a:lnTo>
                <a:lnTo>
                  <a:pt x="30954" y="37885"/>
                </a:lnTo>
                <a:lnTo>
                  <a:pt x="31551" y="37826"/>
                </a:lnTo>
                <a:lnTo>
                  <a:pt x="32089" y="37706"/>
                </a:lnTo>
                <a:lnTo>
                  <a:pt x="32627" y="37586"/>
                </a:lnTo>
                <a:lnTo>
                  <a:pt x="32926" y="37467"/>
                </a:lnTo>
                <a:lnTo>
                  <a:pt x="33224" y="37288"/>
                </a:lnTo>
                <a:lnTo>
                  <a:pt x="33344" y="37228"/>
                </a:lnTo>
                <a:lnTo>
                  <a:pt x="33344" y="37049"/>
                </a:lnTo>
                <a:lnTo>
                  <a:pt x="33344" y="36929"/>
                </a:lnTo>
                <a:lnTo>
                  <a:pt x="33224" y="36690"/>
                </a:lnTo>
                <a:lnTo>
                  <a:pt x="33105" y="36571"/>
                </a:lnTo>
                <a:lnTo>
                  <a:pt x="32866" y="36511"/>
                </a:lnTo>
                <a:lnTo>
                  <a:pt x="32567" y="36451"/>
                </a:lnTo>
                <a:lnTo>
                  <a:pt x="32209" y="36511"/>
                </a:lnTo>
                <a:lnTo>
                  <a:pt x="31073" y="36630"/>
                </a:lnTo>
                <a:lnTo>
                  <a:pt x="28564" y="36869"/>
                </a:lnTo>
                <a:lnTo>
                  <a:pt x="25994" y="37049"/>
                </a:lnTo>
                <a:lnTo>
                  <a:pt x="23484" y="37168"/>
                </a:lnTo>
                <a:lnTo>
                  <a:pt x="20915" y="37168"/>
                </a:lnTo>
                <a:lnTo>
                  <a:pt x="19481" y="37108"/>
                </a:lnTo>
                <a:lnTo>
                  <a:pt x="18106" y="37049"/>
                </a:lnTo>
                <a:lnTo>
                  <a:pt x="16672" y="36929"/>
                </a:lnTo>
                <a:lnTo>
                  <a:pt x="15238" y="36750"/>
                </a:lnTo>
                <a:lnTo>
                  <a:pt x="13864" y="36571"/>
                </a:lnTo>
                <a:lnTo>
                  <a:pt x="12489" y="36272"/>
                </a:lnTo>
                <a:lnTo>
                  <a:pt x="11115" y="35913"/>
                </a:lnTo>
                <a:lnTo>
                  <a:pt x="9741" y="35555"/>
                </a:lnTo>
                <a:lnTo>
                  <a:pt x="8486" y="35077"/>
                </a:lnTo>
                <a:lnTo>
                  <a:pt x="7291" y="34599"/>
                </a:lnTo>
                <a:lnTo>
                  <a:pt x="6096" y="34061"/>
                </a:lnTo>
                <a:lnTo>
                  <a:pt x="4900" y="33404"/>
                </a:lnTo>
                <a:lnTo>
                  <a:pt x="3646" y="32567"/>
                </a:lnTo>
                <a:lnTo>
                  <a:pt x="2451" y="31730"/>
                </a:lnTo>
                <a:lnTo>
                  <a:pt x="1913" y="31312"/>
                </a:lnTo>
                <a:lnTo>
                  <a:pt x="1674" y="31133"/>
                </a:lnTo>
                <a:lnTo>
                  <a:pt x="1494" y="30954"/>
                </a:lnTo>
                <a:lnTo>
                  <a:pt x="1255" y="30476"/>
                </a:lnTo>
                <a:lnTo>
                  <a:pt x="1255" y="30296"/>
                </a:lnTo>
                <a:lnTo>
                  <a:pt x="1315" y="30177"/>
                </a:lnTo>
                <a:lnTo>
                  <a:pt x="1554" y="29818"/>
                </a:lnTo>
                <a:lnTo>
                  <a:pt x="1972" y="29281"/>
                </a:lnTo>
                <a:lnTo>
                  <a:pt x="2749" y="29878"/>
                </a:lnTo>
                <a:lnTo>
                  <a:pt x="3586" y="30416"/>
                </a:lnTo>
                <a:lnTo>
                  <a:pt x="4422" y="30954"/>
                </a:lnTo>
                <a:lnTo>
                  <a:pt x="5259" y="31372"/>
                </a:lnTo>
                <a:lnTo>
                  <a:pt x="6155" y="31790"/>
                </a:lnTo>
                <a:lnTo>
                  <a:pt x="7052" y="32149"/>
                </a:lnTo>
                <a:lnTo>
                  <a:pt x="8008" y="32448"/>
                </a:lnTo>
                <a:lnTo>
                  <a:pt x="8904" y="32746"/>
                </a:lnTo>
                <a:lnTo>
                  <a:pt x="10816" y="33224"/>
                </a:lnTo>
                <a:lnTo>
                  <a:pt x="12788" y="33643"/>
                </a:lnTo>
                <a:lnTo>
                  <a:pt x="14700" y="33941"/>
                </a:lnTo>
                <a:lnTo>
                  <a:pt x="16672" y="34121"/>
                </a:lnTo>
                <a:lnTo>
                  <a:pt x="20676" y="34599"/>
                </a:lnTo>
                <a:lnTo>
                  <a:pt x="22887" y="34838"/>
                </a:lnTo>
                <a:lnTo>
                  <a:pt x="25098" y="34957"/>
                </a:lnTo>
                <a:lnTo>
                  <a:pt x="27249" y="34957"/>
                </a:lnTo>
                <a:lnTo>
                  <a:pt x="28325" y="34838"/>
                </a:lnTo>
                <a:lnTo>
                  <a:pt x="29400" y="34718"/>
                </a:lnTo>
                <a:lnTo>
                  <a:pt x="30416" y="34479"/>
                </a:lnTo>
                <a:lnTo>
                  <a:pt x="31372" y="34240"/>
                </a:lnTo>
                <a:lnTo>
                  <a:pt x="32328" y="33882"/>
                </a:lnTo>
                <a:lnTo>
                  <a:pt x="33224" y="33404"/>
                </a:lnTo>
                <a:lnTo>
                  <a:pt x="33284" y="34300"/>
                </a:lnTo>
                <a:lnTo>
                  <a:pt x="33344" y="35435"/>
                </a:lnTo>
                <a:lnTo>
                  <a:pt x="33404" y="36033"/>
                </a:lnTo>
                <a:lnTo>
                  <a:pt x="33523" y="36571"/>
                </a:lnTo>
                <a:lnTo>
                  <a:pt x="33643" y="37049"/>
                </a:lnTo>
                <a:lnTo>
                  <a:pt x="33762" y="37347"/>
                </a:lnTo>
                <a:lnTo>
                  <a:pt x="34061" y="37586"/>
                </a:lnTo>
                <a:lnTo>
                  <a:pt x="34240" y="37646"/>
                </a:lnTo>
                <a:lnTo>
                  <a:pt x="34420" y="37706"/>
                </a:lnTo>
                <a:lnTo>
                  <a:pt x="34599" y="37706"/>
                </a:lnTo>
                <a:lnTo>
                  <a:pt x="34718" y="37646"/>
                </a:lnTo>
                <a:lnTo>
                  <a:pt x="34778" y="37467"/>
                </a:lnTo>
                <a:lnTo>
                  <a:pt x="34778" y="37228"/>
                </a:lnTo>
                <a:lnTo>
                  <a:pt x="34001" y="31730"/>
                </a:lnTo>
                <a:lnTo>
                  <a:pt x="33822" y="30535"/>
                </a:lnTo>
                <a:lnTo>
                  <a:pt x="33762" y="30296"/>
                </a:lnTo>
                <a:lnTo>
                  <a:pt x="33822" y="30117"/>
                </a:lnTo>
                <a:lnTo>
                  <a:pt x="33882" y="29998"/>
                </a:lnTo>
                <a:lnTo>
                  <a:pt x="34121" y="29878"/>
                </a:lnTo>
                <a:lnTo>
                  <a:pt x="34181" y="29579"/>
                </a:lnTo>
                <a:lnTo>
                  <a:pt x="34181" y="29101"/>
                </a:lnTo>
                <a:lnTo>
                  <a:pt x="34121" y="28922"/>
                </a:lnTo>
                <a:lnTo>
                  <a:pt x="34061" y="28802"/>
                </a:lnTo>
                <a:lnTo>
                  <a:pt x="34001" y="28743"/>
                </a:lnTo>
                <a:lnTo>
                  <a:pt x="33882" y="28743"/>
                </a:lnTo>
                <a:lnTo>
                  <a:pt x="33643" y="28922"/>
                </a:lnTo>
                <a:lnTo>
                  <a:pt x="33284" y="26831"/>
                </a:lnTo>
                <a:lnTo>
                  <a:pt x="32866" y="24799"/>
                </a:lnTo>
                <a:lnTo>
                  <a:pt x="32448" y="22767"/>
                </a:lnTo>
                <a:lnTo>
                  <a:pt x="31910" y="20795"/>
                </a:lnTo>
                <a:lnTo>
                  <a:pt x="31312" y="18823"/>
                </a:lnTo>
                <a:lnTo>
                  <a:pt x="30715" y="16851"/>
                </a:lnTo>
                <a:lnTo>
                  <a:pt x="29998" y="14880"/>
                </a:lnTo>
                <a:lnTo>
                  <a:pt x="29281" y="12908"/>
                </a:lnTo>
                <a:lnTo>
                  <a:pt x="27787" y="9143"/>
                </a:lnTo>
                <a:lnTo>
                  <a:pt x="26353" y="5378"/>
                </a:lnTo>
                <a:lnTo>
                  <a:pt x="25755" y="4243"/>
                </a:lnTo>
                <a:lnTo>
                  <a:pt x="24739" y="2331"/>
                </a:lnTo>
                <a:lnTo>
                  <a:pt x="24142" y="1375"/>
                </a:lnTo>
                <a:lnTo>
                  <a:pt x="23604" y="538"/>
                </a:lnTo>
                <a:lnTo>
                  <a:pt x="23365" y="299"/>
                </a:lnTo>
                <a:lnTo>
                  <a:pt x="23126" y="60"/>
                </a:lnTo>
                <a:lnTo>
                  <a:pt x="230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2"/>
          <p:cNvSpPr/>
          <p:nvPr/>
        </p:nvSpPr>
        <p:spPr>
          <a:xfrm rot="831478">
            <a:off x="1743246" y="4434137"/>
            <a:ext cx="957279" cy="859458"/>
          </a:xfrm>
          <a:custGeom>
            <a:avLst/>
            <a:gdLst/>
            <a:ahLst/>
            <a:cxnLst/>
            <a:rect l="l" t="t" r="r" b="b"/>
            <a:pathLst>
              <a:path w="43861" h="39379" extrusionOk="0">
                <a:moveTo>
                  <a:pt x="39917" y="2092"/>
                </a:moveTo>
                <a:lnTo>
                  <a:pt x="40216" y="2331"/>
                </a:lnTo>
                <a:lnTo>
                  <a:pt x="40514" y="2510"/>
                </a:lnTo>
                <a:lnTo>
                  <a:pt x="40873" y="2689"/>
                </a:lnTo>
                <a:lnTo>
                  <a:pt x="41232" y="2809"/>
                </a:lnTo>
                <a:lnTo>
                  <a:pt x="41949" y="2988"/>
                </a:lnTo>
                <a:lnTo>
                  <a:pt x="42725" y="3048"/>
                </a:lnTo>
                <a:lnTo>
                  <a:pt x="42666" y="3586"/>
                </a:lnTo>
                <a:lnTo>
                  <a:pt x="42486" y="4064"/>
                </a:lnTo>
                <a:lnTo>
                  <a:pt x="42188" y="5080"/>
                </a:lnTo>
                <a:lnTo>
                  <a:pt x="41949" y="4960"/>
                </a:lnTo>
                <a:lnTo>
                  <a:pt x="41769" y="4900"/>
                </a:lnTo>
                <a:lnTo>
                  <a:pt x="41650" y="4960"/>
                </a:lnTo>
                <a:lnTo>
                  <a:pt x="41530" y="5080"/>
                </a:lnTo>
                <a:lnTo>
                  <a:pt x="41411" y="5259"/>
                </a:lnTo>
                <a:lnTo>
                  <a:pt x="41351" y="5498"/>
                </a:lnTo>
                <a:lnTo>
                  <a:pt x="41291" y="6036"/>
                </a:lnTo>
                <a:lnTo>
                  <a:pt x="41232" y="6633"/>
                </a:lnTo>
                <a:lnTo>
                  <a:pt x="41232" y="7231"/>
                </a:lnTo>
                <a:lnTo>
                  <a:pt x="41291" y="7888"/>
                </a:lnTo>
                <a:lnTo>
                  <a:pt x="41351" y="10099"/>
                </a:lnTo>
                <a:lnTo>
                  <a:pt x="41411" y="12370"/>
                </a:lnTo>
                <a:lnTo>
                  <a:pt x="41351" y="14760"/>
                </a:lnTo>
                <a:lnTo>
                  <a:pt x="41291" y="15955"/>
                </a:lnTo>
                <a:lnTo>
                  <a:pt x="41172" y="17150"/>
                </a:lnTo>
                <a:lnTo>
                  <a:pt x="41052" y="18345"/>
                </a:lnTo>
                <a:lnTo>
                  <a:pt x="40873" y="19540"/>
                </a:lnTo>
                <a:lnTo>
                  <a:pt x="40634" y="20735"/>
                </a:lnTo>
                <a:lnTo>
                  <a:pt x="40335" y="21871"/>
                </a:lnTo>
                <a:lnTo>
                  <a:pt x="40036" y="22887"/>
                </a:lnTo>
                <a:lnTo>
                  <a:pt x="39738" y="23843"/>
                </a:lnTo>
                <a:lnTo>
                  <a:pt x="39319" y="24739"/>
                </a:lnTo>
                <a:lnTo>
                  <a:pt x="38901" y="25695"/>
                </a:lnTo>
                <a:lnTo>
                  <a:pt x="38423" y="26591"/>
                </a:lnTo>
                <a:lnTo>
                  <a:pt x="37945" y="27488"/>
                </a:lnTo>
                <a:lnTo>
                  <a:pt x="37407" y="28324"/>
                </a:lnTo>
                <a:lnTo>
                  <a:pt x="36810" y="29161"/>
                </a:lnTo>
                <a:lnTo>
                  <a:pt x="36152" y="29938"/>
                </a:lnTo>
                <a:lnTo>
                  <a:pt x="35495" y="30715"/>
                </a:lnTo>
                <a:lnTo>
                  <a:pt x="34838" y="31432"/>
                </a:lnTo>
                <a:lnTo>
                  <a:pt x="34061" y="32149"/>
                </a:lnTo>
                <a:lnTo>
                  <a:pt x="33344" y="32806"/>
                </a:lnTo>
                <a:lnTo>
                  <a:pt x="32507" y="33403"/>
                </a:lnTo>
                <a:lnTo>
                  <a:pt x="31671" y="34001"/>
                </a:lnTo>
                <a:lnTo>
                  <a:pt x="30834" y="34599"/>
                </a:lnTo>
                <a:lnTo>
                  <a:pt x="29878" y="35136"/>
                </a:lnTo>
                <a:lnTo>
                  <a:pt x="28862" y="35674"/>
                </a:lnTo>
                <a:lnTo>
                  <a:pt x="27846" y="36152"/>
                </a:lnTo>
                <a:lnTo>
                  <a:pt x="26830" y="36571"/>
                </a:lnTo>
                <a:lnTo>
                  <a:pt x="25815" y="36929"/>
                </a:lnTo>
                <a:lnTo>
                  <a:pt x="24739" y="37228"/>
                </a:lnTo>
                <a:lnTo>
                  <a:pt x="23663" y="37527"/>
                </a:lnTo>
                <a:lnTo>
                  <a:pt x="22528" y="37706"/>
                </a:lnTo>
                <a:lnTo>
                  <a:pt x="21453" y="37885"/>
                </a:lnTo>
                <a:lnTo>
                  <a:pt x="20317" y="38005"/>
                </a:lnTo>
                <a:lnTo>
                  <a:pt x="19242" y="38064"/>
                </a:lnTo>
                <a:lnTo>
                  <a:pt x="18106" y="38064"/>
                </a:lnTo>
                <a:lnTo>
                  <a:pt x="17031" y="38005"/>
                </a:lnTo>
                <a:lnTo>
                  <a:pt x="15895" y="37945"/>
                </a:lnTo>
                <a:lnTo>
                  <a:pt x="14760" y="37766"/>
                </a:lnTo>
                <a:lnTo>
                  <a:pt x="13684" y="37586"/>
                </a:lnTo>
                <a:lnTo>
                  <a:pt x="12668" y="37347"/>
                </a:lnTo>
                <a:lnTo>
                  <a:pt x="11712" y="37108"/>
                </a:lnTo>
                <a:lnTo>
                  <a:pt x="9740" y="36511"/>
                </a:lnTo>
                <a:lnTo>
                  <a:pt x="7828" y="35794"/>
                </a:lnTo>
                <a:lnTo>
                  <a:pt x="5976" y="34957"/>
                </a:lnTo>
                <a:lnTo>
                  <a:pt x="4542" y="34240"/>
                </a:lnTo>
                <a:lnTo>
                  <a:pt x="3884" y="33822"/>
                </a:lnTo>
                <a:lnTo>
                  <a:pt x="3167" y="33344"/>
                </a:lnTo>
                <a:lnTo>
                  <a:pt x="2570" y="32866"/>
                </a:lnTo>
                <a:lnTo>
                  <a:pt x="2032" y="32268"/>
                </a:lnTo>
                <a:lnTo>
                  <a:pt x="1793" y="31969"/>
                </a:lnTo>
                <a:lnTo>
                  <a:pt x="1614" y="31611"/>
                </a:lnTo>
                <a:lnTo>
                  <a:pt x="1434" y="31252"/>
                </a:lnTo>
                <a:lnTo>
                  <a:pt x="1315" y="30894"/>
                </a:lnTo>
                <a:lnTo>
                  <a:pt x="1554" y="31013"/>
                </a:lnTo>
                <a:lnTo>
                  <a:pt x="1733" y="31073"/>
                </a:lnTo>
                <a:lnTo>
                  <a:pt x="1913" y="31013"/>
                </a:lnTo>
                <a:lnTo>
                  <a:pt x="2032" y="30894"/>
                </a:lnTo>
                <a:lnTo>
                  <a:pt x="2271" y="30535"/>
                </a:lnTo>
                <a:lnTo>
                  <a:pt x="2450" y="30177"/>
                </a:lnTo>
                <a:lnTo>
                  <a:pt x="2869" y="30655"/>
                </a:lnTo>
                <a:lnTo>
                  <a:pt x="3406" y="31133"/>
                </a:lnTo>
                <a:lnTo>
                  <a:pt x="3944" y="31551"/>
                </a:lnTo>
                <a:lnTo>
                  <a:pt x="4542" y="31910"/>
                </a:lnTo>
                <a:lnTo>
                  <a:pt x="5199" y="32268"/>
                </a:lnTo>
                <a:lnTo>
                  <a:pt x="5856" y="32567"/>
                </a:lnTo>
                <a:lnTo>
                  <a:pt x="7231" y="33105"/>
                </a:lnTo>
                <a:lnTo>
                  <a:pt x="8665" y="33583"/>
                </a:lnTo>
                <a:lnTo>
                  <a:pt x="10099" y="33882"/>
                </a:lnTo>
                <a:lnTo>
                  <a:pt x="11533" y="34180"/>
                </a:lnTo>
                <a:lnTo>
                  <a:pt x="12788" y="34360"/>
                </a:lnTo>
                <a:lnTo>
                  <a:pt x="14342" y="34539"/>
                </a:lnTo>
                <a:lnTo>
                  <a:pt x="15836" y="34599"/>
                </a:lnTo>
                <a:lnTo>
                  <a:pt x="17389" y="34599"/>
                </a:lnTo>
                <a:lnTo>
                  <a:pt x="18943" y="34479"/>
                </a:lnTo>
                <a:lnTo>
                  <a:pt x="20437" y="34240"/>
                </a:lnTo>
                <a:lnTo>
                  <a:pt x="21931" y="33941"/>
                </a:lnTo>
                <a:lnTo>
                  <a:pt x="23424" y="33523"/>
                </a:lnTo>
                <a:lnTo>
                  <a:pt x="24859" y="33045"/>
                </a:lnTo>
                <a:lnTo>
                  <a:pt x="26054" y="32567"/>
                </a:lnTo>
                <a:lnTo>
                  <a:pt x="27249" y="32029"/>
                </a:lnTo>
                <a:lnTo>
                  <a:pt x="28324" y="31432"/>
                </a:lnTo>
                <a:lnTo>
                  <a:pt x="29400" y="30774"/>
                </a:lnTo>
                <a:lnTo>
                  <a:pt x="30476" y="30057"/>
                </a:lnTo>
                <a:lnTo>
                  <a:pt x="31491" y="29280"/>
                </a:lnTo>
                <a:lnTo>
                  <a:pt x="32447" y="28444"/>
                </a:lnTo>
                <a:lnTo>
                  <a:pt x="33344" y="27547"/>
                </a:lnTo>
                <a:lnTo>
                  <a:pt x="34240" y="26651"/>
                </a:lnTo>
                <a:lnTo>
                  <a:pt x="35077" y="25695"/>
                </a:lnTo>
                <a:lnTo>
                  <a:pt x="35854" y="24679"/>
                </a:lnTo>
                <a:lnTo>
                  <a:pt x="36571" y="23663"/>
                </a:lnTo>
                <a:lnTo>
                  <a:pt x="37288" y="22588"/>
                </a:lnTo>
                <a:lnTo>
                  <a:pt x="37885" y="21452"/>
                </a:lnTo>
                <a:lnTo>
                  <a:pt x="38483" y="20317"/>
                </a:lnTo>
                <a:lnTo>
                  <a:pt x="38961" y="19122"/>
                </a:lnTo>
                <a:lnTo>
                  <a:pt x="39558" y="17628"/>
                </a:lnTo>
                <a:lnTo>
                  <a:pt x="39977" y="16074"/>
                </a:lnTo>
                <a:lnTo>
                  <a:pt x="40275" y="14581"/>
                </a:lnTo>
                <a:lnTo>
                  <a:pt x="40514" y="13027"/>
                </a:lnTo>
                <a:lnTo>
                  <a:pt x="40634" y="11473"/>
                </a:lnTo>
                <a:lnTo>
                  <a:pt x="40753" y="9920"/>
                </a:lnTo>
                <a:lnTo>
                  <a:pt x="40933" y="6753"/>
                </a:lnTo>
                <a:lnTo>
                  <a:pt x="41172" y="5438"/>
                </a:lnTo>
                <a:lnTo>
                  <a:pt x="41232" y="5080"/>
                </a:lnTo>
                <a:lnTo>
                  <a:pt x="41232" y="4721"/>
                </a:lnTo>
                <a:lnTo>
                  <a:pt x="41172" y="4422"/>
                </a:lnTo>
                <a:lnTo>
                  <a:pt x="41052" y="4243"/>
                </a:lnTo>
                <a:lnTo>
                  <a:pt x="40933" y="4183"/>
                </a:lnTo>
                <a:lnTo>
                  <a:pt x="40753" y="4183"/>
                </a:lnTo>
                <a:lnTo>
                  <a:pt x="40694" y="4303"/>
                </a:lnTo>
                <a:lnTo>
                  <a:pt x="40574" y="4542"/>
                </a:lnTo>
                <a:lnTo>
                  <a:pt x="40455" y="4840"/>
                </a:lnTo>
                <a:lnTo>
                  <a:pt x="40335" y="5558"/>
                </a:lnTo>
                <a:lnTo>
                  <a:pt x="40335" y="5916"/>
                </a:lnTo>
                <a:lnTo>
                  <a:pt x="40275" y="6753"/>
                </a:lnTo>
                <a:lnTo>
                  <a:pt x="40216" y="7589"/>
                </a:lnTo>
                <a:lnTo>
                  <a:pt x="40216" y="9203"/>
                </a:lnTo>
                <a:lnTo>
                  <a:pt x="40216" y="10876"/>
                </a:lnTo>
                <a:lnTo>
                  <a:pt x="40156" y="11653"/>
                </a:lnTo>
                <a:lnTo>
                  <a:pt x="40096" y="12489"/>
                </a:lnTo>
                <a:lnTo>
                  <a:pt x="39857" y="13923"/>
                </a:lnTo>
                <a:lnTo>
                  <a:pt x="39558" y="15357"/>
                </a:lnTo>
                <a:lnTo>
                  <a:pt x="39200" y="16732"/>
                </a:lnTo>
                <a:lnTo>
                  <a:pt x="38722" y="18106"/>
                </a:lnTo>
                <a:lnTo>
                  <a:pt x="38124" y="19421"/>
                </a:lnTo>
                <a:lnTo>
                  <a:pt x="37467" y="20735"/>
                </a:lnTo>
                <a:lnTo>
                  <a:pt x="36750" y="21990"/>
                </a:lnTo>
                <a:lnTo>
                  <a:pt x="35973" y="23245"/>
                </a:lnTo>
                <a:lnTo>
                  <a:pt x="35077" y="24440"/>
                </a:lnTo>
                <a:lnTo>
                  <a:pt x="34180" y="25516"/>
                </a:lnTo>
                <a:lnTo>
                  <a:pt x="33165" y="26591"/>
                </a:lnTo>
                <a:lnTo>
                  <a:pt x="32149" y="27607"/>
                </a:lnTo>
                <a:lnTo>
                  <a:pt x="31013" y="28563"/>
                </a:lnTo>
                <a:lnTo>
                  <a:pt x="29878" y="29400"/>
                </a:lnTo>
                <a:lnTo>
                  <a:pt x="28623" y="30177"/>
                </a:lnTo>
                <a:lnTo>
                  <a:pt x="27368" y="30894"/>
                </a:lnTo>
                <a:lnTo>
                  <a:pt x="25874" y="31611"/>
                </a:lnTo>
                <a:lnTo>
                  <a:pt x="24321" y="32268"/>
                </a:lnTo>
                <a:lnTo>
                  <a:pt x="22707" y="32746"/>
                </a:lnTo>
                <a:lnTo>
                  <a:pt x="21094" y="33105"/>
                </a:lnTo>
                <a:lnTo>
                  <a:pt x="19421" y="33403"/>
                </a:lnTo>
                <a:lnTo>
                  <a:pt x="17748" y="33583"/>
                </a:lnTo>
                <a:lnTo>
                  <a:pt x="16075" y="33643"/>
                </a:lnTo>
                <a:lnTo>
                  <a:pt x="14401" y="33583"/>
                </a:lnTo>
                <a:lnTo>
                  <a:pt x="12668" y="33403"/>
                </a:lnTo>
                <a:lnTo>
                  <a:pt x="10995" y="33105"/>
                </a:lnTo>
                <a:lnTo>
                  <a:pt x="9382" y="32686"/>
                </a:lnTo>
                <a:lnTo>
                  <a:pt x="8545" y="32447"/>
                </a:lnTo>
                <a:lnTo>
                  <a:pt x="7769" y="32149"/>
                </a:lnTo>
                <a:lnTo>
                  <a:pt x="6992" y="31850"/>
                </a:lnTo>
                <a:lnTo>
                  <a:pt x="6215" y="31491"/>
                </a:lnTo>
                <a:lnTo>
                  <a:pt x="4721" y="30774"/>
                </a:lnTo>
                <a:lnTo>
                  <a:pt x="4362" y="30595"/>
                </a:lnTo>
                <a:lnTo>
                  <a:pt x="4004" y="30475"/>
                </a:lnTo>
                <a:lnTo>
                  <a:pt x="3287" y="30296"/>
                </a:lnTo>
                <a:lnTo>
                  <a:pt x="2988" y="30117"/>
                </a:lnTo>
                <a:lnTo>
                  <a:pt x="2809" y="29938"/>
                </a:lnTo>
                <a:lnTo>
                  <a:pt x="2749" y="29818"/>
                </a:lnTo>
                <a:lnTo>
                  <a:pt x="2689" y="29699"/>
                </a:lnTo>
                <a:lnTo>
                  <a:pt x="2689" y="29519"/>
                </a:lnTo>
                <a:lnTo>
                  <a:pt x="2749" y="29400"/>
                </a:lnTo>
                <a:lnTo>
                  <a:pt x="3347" y="29758"/>
                </a:lnTo>
                <a:lnTo>
                  <a:pt x="4004" y="29997"/>
                </a:lnTo>
                <a:lnTo>
                  <a:pt x="4721" y="30177"/>
                </a:lnTo>
                <a:lnTo>
                  <a:pt x="5498" y="30296"/>
                </a:lnTo>
                <a:lnTo>
                  <a:pt x="7051" y="30475"/>
                </a:lnTo>
                <a:lnTo>
                  <a:pt x="8426" y="30535"/>
                </a:lnTo>
                <a:lnTo>
                  <a:pt x="10219" y="30595"/>
                </a:lnTo>
                <a:lnTo>
                  <a:pt x="11951" y="30595"/>
                </a:lnTo>
                <a:lnTo>
                  <a:pt x="13684" y="30416"/>
                </a:lnTo>
                <a:lnTo>
                  <a:pt x="15417" y="30236"/>
                </a:lnTo>
                <a:lnTo>
                  <a:pt x="17090" y="29997"/>
                </a:lnTo>
                <a:lnTo>
                  <a:pt x="18704" y="29639"/>
                </a:lnTo>
                <a:lnTo>
                  <a:pt x="20317" y="29221"/>
                </a:lnTo>
                <a:lnTo>
                  <a:pt x="21931" y="28683"/>
                </a:lnTo>
                <a:lnTo>
                  <a:pt x="23484" y="28085"/>
                </a:lnTo>
                <a:lnTo>
                  <a:pt x="24978" y="27368"/>
                </a:lnTo>
                <a:lnTo>
                  <a:pt x="26472" y="26532"/>
                </a:lnTo>
                <a:lnTo>
                  <a:pt x="27846" y="25576"/>
                </a:lnTo>
                <a:lnTo>
                  <a:pt x="29041" y="24619"/>
                </a:lnTo>
                <a:lnTo>
                  <a:pt x="30177" y="23544"/>
                </a:lnTo>
                <a:lnTo>
                  <a:pt x="31193" y="22468"/>
                </a:lnTo>
                <a:lnTo>
                  <a:pt x="32089" y="21273"/>
                </a:lnTo>
                <a:lnTo>
                  <a:pt x="32985" y="20018"/>
                </a:lnTo>
                <a:lnTo>
                  <a:pt x="33762" y="18704"/>
                </a:lnTo>
                <a:lnTo>
                  <a:pt x="34539" y="17389"/>
                </a:lnTo>
                <a:lnTo>
                  <a:pt x="35256" y="16015"/>
                </a:lnTo>
                <a:lnTo>
                  <a:pt x="36810" y="12728"/>
                </a:lnTo>
                <a:lnTo>
                  <a:pt x="38304" y="9442"/>
                </a:lnTo>
                <a:lnTo>
                  <a:pt x="39797" y="5916"/>
                </a:lnTo>
                <a:lnTo>
                  <a:pt x="39977" y="5438"/>
                </a:lnTo>
                <a:lnTo>
                  <a:pt x="40275" y="4661"/>
                </a:lnTo>
                <a:lnTo>
                  <a:pt x="40335" y="4243"/>
                </a:lnTo>
                <a:lnTo>
                  <a:pt x="40335" y="4004"/>
                </a:lnTo>
                <a:lnTo>
                  <a:pt x="40275" y="3884"/>
                </a:lnTo>
                <a:lnTo>
                  <a:pt x="40156" y="3825"/>
                </a:lnTo>
                <a:lnTo>
                  <a:pt x="40036" y="3825"/>
                </a:lnTo>
                <a:lnTo>
                  <a:pt x="39797" y="3884"/>
                </a:lnTo>
                <a:lnTo>
                  <a:pt x="39917" y="2988"/>
                </a:lnTo>
                <a:lnTo>
                  <a:pt x="39917" y="2092"/>
                </a:lnTo>
                <a:close/>
                <a:moveTo>
                  <a:pt x="40753" y="0"/>
                </a:moveTo>
                <a:lnTo>
                  <a:pt x="40455" y="60"/>
                </a:lnTo>
                <a:lnTo>
                  <a:pt x="40156" y="120"/>
                </a:lnTo>
                <a:lnTo>
                  <a:pt x="39917" y="180"/>
                </a:lnTo>
                <a:lnTo>
                  <a:pt x="39618" y="299"/>
                </a:lnTo>
                <a:lnTo>
                  <a:pt x="39260" y="598"/>
                </a:lnTo>
                <a:lnTo>
                  <a:pt x="39200" y="658"/>
                </a:lnTo>
                <a:lnTo>
                  <a:pt x="39140" y="658"/>
                </a:lnTo>
                <a:lnTo>
                  <a:pt x="39200" y="777"/>
                </a:lnTo>
                <a:lnTo>
                  <a:pt x="39260" y="897"/>
                </a:lnTo>
                <a:lnTo>
                  <a:pt x="39200" y="1076"/>
                </a:lnTo>
                <a:lnTo>
                  <a:pt x="39021" y="2152"/>
                </a:lnTo>
                <a:lnTo>
                  <a:pt x="38841" y="3287"/>
                </a:lnTo>
                <a:lnTo>
                  <a:pt x="38722" y="4482"/>
                </a:lnTo>
                <a:lnTo>
                  <a:pt x="38602" y="5617"/>
                </a:lnTo>
                <a:lnTo>
                  <a:pt x="38423" y="6394"/>
                </a:lnTo>
                <a:lnTo>
                  <a:pt x="38244" y="7171"/>
                </a:lnTo>
                <a:lnTo>
                  <a:pt x="37766" y="8725"/>
                </a:lnTo>
                <a:lnTo>
                  <a:pt x="37168" y="10338"/>
                </a:lnTo>
                <a:lnTo>
                  <a:pt x="36511" y="11892"/>
                </a:lnTo>
                <a:lnTo>
                  <a:pt x="35734" y="13445"/>
                </a:lnTo>
                <a:lnTo>
                  <a:pt x="34957" y="14939"/>
                </a:lnTo>
                <a:lnTo>
                  <a:pt x="33344" y="17807"/>
                </a:lnTo>
                <a:lnTo>
                  <a:pt x="32866" y="18644"/>
                </a:lnTo>
                <a:lnTo>
                  <a:pt x="32328" y="19421"/>
                </a:lnTo>
                <a:lnTo>
                  <a:pt x="31730" y="20198"/>
                </a:lnTo>
                <a:lnTo>
                  <a:pt x="31193" y="20915"/>
                </a:lnTo>
                <a:lnTo>
                  <a:pt x="30595" y="21632"/>
                </a:lnTo>
                <a:lnTo>
                  <a:pt x="29938" y="22289"/>
                </a:lnTo>
                <a:lnTo>
                  <a:pt x="29280" y="22887"/>
                </a:lnTo>
                <a:lnTo>
                  <a:pt x="28623" y="23484"/>
                </a:lnTo>
                <a:lnTo>
                  <a:pt x="27966" y="24022"/>
                </a:lnTo>
                <a:lnTo>
                  <a:pt x="27249" y="24560"/>
                </a:lnTo>
                <a:lnTo>
                  <a:pt x="25815" y="25516"/>
                </a:lnTo>
                <a:lnTo>
                  <a:pt x="24261" y="26352"/>
                </a:lnTo>
                <a:lnTo>
                  <a:pt x="22707" y="27129"/>
                </a:lnTo>
                <a:lnTo>
                  <a:pt x="21094" y="27727"/>
                </a:lnTo>
                <a:lnTo>
                  <a:pt x="19421" y="28265"/>
                </a:lnTo>
                <a:lnTo>
                  <a:pt x="17688" y="28683"/>
                </a:lnTo>
                <a:lnTo>
                  <a:pt x="15895" y="28982"/>
                </a:lnTo>
                <a:lnTo>
                  <a:pt x="14103" y="29221"/>
                </a:lnTo>
                <a:lnTo>
                  <a:pt x="12250" y="29340"/>
                </a:lnTo>
                <a:lnTo>
                  <a:pt x="10398" y="29400"/>
                </a:lnTo>
                <a:lnTo>
                  <a:pt x="5617" y="29400"/>
                </a:lnTo>
                <a:lnTo>
                  <a:pt x="5199" y="29340"/>
                </a:lnTo>
                <a:lnTo>
                  <a:pt x="4721" y="29280"/>
                </a:lnTo>
                <a:lnTo>
                  <a:pt x="4243" y="29161"/>
                </a:lnTo>
                <a:lnTo>
                  <a:pt x="4004" y="29161"/>
                </a:lnTo>
                <a:lnTo>
                  <a:pt x="3884" y="29041"/>
                </a:lnTo>
                <a:lnTo>
                  <a:pt x="3586" y="28802"/>
                </a:lnTo>
                <a:lnTo>
                  <a:pt x="3347" y="28504"/>
                </a:lnTo>
                <a:lnTo>
                  <a:pt x="3167" y="28265"/>
                </a:lnTo>
                <a:lnTo>
                  <a:pt x="2928" y="28026"/>
                </a:lnTo>
                <a:lnTo>
                  <a:pt x="2630" y="27846"/>
                </a:lnTo>
                <a:lnTo>
                  <a:pt x="2211" y="27727"/>
                </a:lnTo>
                <a:lnTo>
                  <a:pt x="1494" y="27607"/>
                </a:lnTo>
                <a:lnTo>
                  <a:pt x="777" y="27547"/>
                </a:lnTo>
                <a:lnTo>
                  <a:pt x="478" y="27547"/>
                </a:lnTo>
                <a:lnTo>
                  <a:pt x="359" y="27607"/>
                </a:lnTo>
                <a:lnTo>
                  <a:pt x="120" y="27846"/>
                </a:lnTo>
                <a:lnTo>
                  <a:pt x="0" y="28145"/>
                </a:lnTo>
                <a:lnTo>
                  <a:pt x="0" y="28504"/>
                </a:lnTo>
                <a:lnTo>
                  <a:pt x="60" y="28862"/>
                </a:lnTo>
                <a:lnTo>
                  <a:pt x="239" y="29639"/>
                </a:lnTo>
                <a:lnTo>
                  <a:pt x="419" y="30236"/>
                </a:lnTo>
                <a:lnTo>
                  <a:pt x="1016" y="31671"/>
                </a:lnTo>
                <a:lnTo>
                  <a:pt x="1315" y="32328"/>
                </a:lnTo>
                <a:lnTo>
                  <a:pt x="1614" y="32866"/>
                </a:lnTo>
                <a:lnTo>
                  <a:pt x="2032" y="33403"/>
                </a:lnTo>
                <a:lnTo>
                  <a:pt x="2510" y="33941"/>
                </a:lnTo>
                <a:lnTo>
                  <a:pt x="3108" y="34479"/>
                </a:lnTo>
                <a:lnTo>
                  <a:pt x="3765" y="34957"/>
                </a:lnTo>
                <a:lnTo>
                  <a:pt x="4602" y="35495"/>
                </a:lnTo>
                <a:lnTo>
                  <a:pt x="5498" y="36033"/>
                </a:lnTo>
                <a:lnTo>
                  <a:pt x="6334" y="36511"/>
                </a:lnTo>
                <a:lnTo>
                  <a:pt x="7231" y="36929"/>
                </a:lnTo>
                <a:lnTo>
                  <a:pt x="8187" y="37347"/>
                </a:lnTo>
                <a:lnTo>
                  <a:pt x="9083" y="37706"/>
                </a:lnTo>
                <a:lnTo>
                  <a:pt x="10039" y="38064"/>
                </a:lnTo>
                <a:lnTo>
                  <a:pt x="10995" y="38363"/>
                </a:lnTo>
                <a:lnTo>
                  <a:pt x="12728" y="38781"/>
                </a:lnTo>
                <a:lnTo>
                  <a:pt x="14401" y="39080"/>
                </a:lnTo>
                <a:lnTo>
                  <a:pt x="16134" y="39319"/>
                </a:lnTo>
                <a:lnTo>
                  <a:pt x="17867" y="39379"/>
                </a:lnTo>
                <a:lnTo>
                  <a:pt x="19600" y="39379"/>
                </a:lnTo>
                <a:lnTo>
                  <a:pt x="21273" y="39200"/>
                </a:lnTo>
                <a:lnTo>
                  <a:pt x="23006" y="38961"/>
                </a:lnTo>
                <a:lnTo>
                  <a:pt x="24620" y="38542"/>
                </a:lnTo>
                <a:lnTo>
                  <a:pt x="26293" y="38064"/>
                </a:lnTo>
                <a:lnTo>
                  <a:pt x="27846" y="37467"/>
                </a:lnTo>
                <a:lnTo>
                  <a:pt x="29400" y="36750"/>
                </a:lnTo>
                <a:lnTo>
                  <a:pt x="30894" y="35913"/>
                </a:lnTo>
                <a:lnTo>
                  <a:pt x="32388" y="35017"/>
                </a:lnTo>
                <a:lnTo>
                  <a:pt x="33762" y="33941"/>
                </a:lnTo>
                <a:lnTo>
                  <a:pt x="35077" y="32806"/>
                </a:lnTo>
                <a:lnTo>
                  <a:pt x="36272" y="31551"/>
                </a:lnTo>
                <a:lnTo>
                  <a:pt x="36929" y="30774"/>
                </a:lnTo>
                <a:lnTo>
                  <a:pt x="37527" y="30057"/>
                </a:lnTo>
                <a:lnTo>
                  <a:pt x="38064" y="29280"/>
                </a:lnTo>
                <a:lnTo>
                  <a:pt x="38602" y="28444"/>
                </a:lnTo>
                <a:lnTo>
                  <a:pt x="39080" y="27667"/>
                </a:lnTo>
                <a:lnTo>
                  <a:pt x="39558" y="26830"/>
                </a:lnTo>
                <a:lnTo>
                  <a:pt x="39977" y="25934"/>
                </a:lnTo>
                <a:lnTo>
                  <a:pt x="40335" y="25098"/>
                </a:lnTo>
                <a:lnTo>
                  <a:pt x="41052" y="23305"/>
                </a:lnTo>
                <a:lnTo>
                  <a:pt x="41590" y="21512"/>
                </a:lnTo>
                <a:lnTo>
                  <a:pt x="42008" y="19600"/>
                </a:lnTo>
                <a:lnTo>
                  <a:pt x="42307" y="17688"/>
                </a:lnTo>
                <a:lnTo>
                  <a:pt x="42546" y="15477"/>
                </a:lnTo>
                <a:lnTo>
                  <a:pt x="42606" y="13266"/>
                </a:lnTo>
                <a:lnTo>
                  <a:pt x="42666" y="11055"/>
                </a:lnTo>
                <a:lnTo>
                  <a:pt x="42606" y="8784"/>
                </a:lnTo>
                <a:lnTo>
                  <a:pt x="42486" y="7709"/>
                </a:lnTo>
                <a:lnTo>
                  <a:pt x="42427" y="7111"/>
                </a:lnTo>
                <a:lnTo>
                  <a:pt x="42486" y="6573"/>
                </a:lnTo>
                <a:lnTo>
                  <a:pt x="43024" y="5558"/>
                </a:lnTo>
                <a:lnTo>
                  <a:pt x="43323" y="4781"/>
                </a:lnTo>
                <a:lnTo>
                  <a:pt x="43681" y="3645"/>
                </a:lnTo>
                <a:lnTo>
                  <a:pt x="43801" y="3108"/>
                </a:lnTo>
                <a:lnTo>
                  <a:pt x="43861" y="2570"/>
                </a:lnTo>
                <a:lnTo>
                  <a:pt x="43801" y="2211"/>
                </a:lnTo>
                <a:lnTo>
                  <a:pt x="43741" y="2032"/>
                </a:lnTo>
                <a:lnTo>
                  <a:pt x="43622" y="1912"/>
                </a:lnTo>
                <a:lnTo>
                  <a:pt x="43502" y="1673"/>
                </a:lnTo>
                <a:lnTo>
                  <a:pt x="43383" y="1434"/>
                </a:lnTo>
                <a:lnTo>
                  <a:pt x="43024" y="956"/>
                </a:lnTo>
                <a:lnTo>
                  <a:pt x="42546" y="598"/>
                </a:lnTo>
                <a:lnTo>
                  <a:pt x="41949" y="299"/>
                </a:lnTo>
                <a:lnTo>
                  <a:pt x="41351" y="120"/>
                </a:lnTo>
                <a:lnTo>
                  <a:pt x="407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2"/>
          <p:cNvSpPr/>
          <p:nvPr/>
        </p:nvSpPr>
        <p:spPr>
          <a:xfrm rot="-1232764">
            <a:off x="623232" y="2763432"/>
            <a:ext cx="215203" cy="232183"/>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2"/>
          <p:cNvSpPr/>
          <p:nvPr/>
        </p:nvSpPr>
        <p:spPr>
          <a:xfrm rot="-2062359">
            <a:off x="255900" y="2566548"/>
            <a:ext cx="280423" cy="718672"/>
          </a:xfrm>
          <a:custGeom>
            <a:avLst/>
            <a:gdLst/>
            <a:ahLst/>
            <a:cxnLst/>
            <a:rect l="l" t="t" r="r" b="b"/>
            <a:pathLst>
              <a:path w="12848" h="32927" extrusionOk="0">
                <a:moveTo>
                  <a:pt x="3825" y="1017"/>
                </a:moveTo>
                <a:lnTo>
                  <a:pt x="3944" y="1256"/>
                </a:lnTo>
                <a:lnTo>
                  <a:pt x="4004" y="1495"/>
                </a:lnTo>
                <a:lnTo>
                  <a:pt x="4004" y="2152"/>
                </a:lnTo>
                <a:lnTo>
                  <a:pt x="4004" y="2750"/>
                </a:lnTo>
                <a:lnTo>
                  <a:pt x="4004" y="3347"/>
                </a:lnTo>
                <a:lnTo>
                  <a:pt x="4183" y="4961"/>
                </a:lnTo>
                <a:lnTo>
                  <a:pt x="4362" y="6574"/>
                </a:lnTo>
                <a:lnTo>
                  <a:pt x="4840" y="9681"/>
                </a:lnTo>
                <a:lnTo>
                  <a:pt x="5319" y="12729"/>
                </a:lnTo>
                <a:lnTo>
                  <a:pt x="4123" y="11653"/>
                </a:lnTo>
                <a:lnTo>
                  <a:pt x="2869" y="10578"/>
                </a:lnTo>
                <a:lnTo>
                  <a:pt x="2151" y="10100"/>
                </a:lnTo>
                <a:lnTo>
                  <a:pt x="1733" y="9801"/>
                </a:lnTo>
                <a:lnTo>
                  <a:pt x="1554" y="9622"/>
                </a:lnTo>
                <a:lnTo>
                  <a:pt x="1494" y="9502"/>
                </a:lnTo>
                <a:lnTo>
                  <a:pt x="1434" y="9323"/>
                </a:lnTo>
                <a:lnTo>
                  <a:pt x="1494" y="9084"/>
                </a:lnTo>
                <a:lnTo>
                  <a:pt x="1614" y="8606"/>
                </a:lnTo>
                <a:lnTo>
                  <a:pt x="1853" y="7709"/>
                </a:lnTo>
                <a:lnTo>
                  <a:pt x="2271" y="5976"/>
                </a:lnTo>
                <a:lnTo>
                  <a:pt x="2749" y="4303"/>
                </a:lnTo>
                <a:lnTo>
                  <a:pt x="3825" y="1017"/>
                </a:lnTo>
                <a:close/>
                <a:moveTo>
                  <a:pt x="4542" y="1973"/>
                </a:moveTo>
                <a:lnTo>
                  <a:pt x="5079" y="2690"/>
                </a:lnTo>
                <a:lnTo>
                  <a:pt x="5617" y="3467"/>
                </a:lnTo>
                <a:lnTo>
                  <a:pt x="6693" y="5020"/>
                </a:lnTo>
                <a:lnTo>
                  <a:pt x="7589" y="6574"/>
                </a:lnTo>
                <a:lnTo>
                  <a:pt x="8486" y="8247"/>
                </a:lnTo>
                <a:lnTo>
                  <a:pt x="9203" y="9920"/>
                </a:lnTo>
                <a:lnTo>
                  <a:pt x="9621" y="10757"/>
                </a:lnTo>
                <a:lnTo>
                  <a:pt x="9800" y="11175"/>
                </a:lnTo>
                <a:lnTo>
                  <a:pt x="9860" y="11534"/>
                </a:lnTo>
                <a:lnTo>
                  <a:pt x="9800" y="11952"/>
                </a:lnTo>
                <a:lnTo>
                  <a:pt x="9621" y="12251"/>
                </a:lnTo>
                <a:lnTo>
                  <a:pt x="9083" y="12968"/>
                </a:lnTo>
                <a:lnTo>
                  <a:pt x="7888" y="14581"/>
                </a:lnTo>
                <a:lnTo>
                  <a:pt x="6633" y="16254"/>
                </a:lnTo>
                <a:lnTo>
                  <a:pt x="6334" y="14521"/>
                </a:lnTo>
                <a:lnTo>
                  <a:pt x="6095" y="12789"/>
                </a:lnTo>
                <a:lnTo>
                  <a:pt x="5617" y="9203"/>
                </a:lnTo>
                <a:lnTo>
                  <a:pt x="5139" y="5558"/>
                </a:lnTo>
                <a:lnTo>
                  <a:pt x="4840" y="3766"/>
                </a:lnTo>
                <a:lnTo>
                  <a:pt x="4542" y="1973"/>
                </a:lnTo>
                <a:close/>
                <a:moveTo>
                  <a:pt x="1375" y="9980"/>
                </a:moveTo>
                <a:lnTo>
                  <a:pt x="2630" y="11354"/>
                </a:lnTo>
                <a:lnTo>
                  <a:pt x="3944" y="12609"/>
                </a:lnTo>
                <a:lnTo>
                  <a:pt x="4601" y="13267"/>
                </a:lnTo>
                <a:lnTo>
                  <a:pt x="5139" y="13864"/>
                </a:lnTo>
                <a:lnTo>
                  <a:pt x="5319" y="14163"/>
                </a:lnTo>
                <a:lnTo>
                  <a:pt x="5498" y="14521"/>
                </a:lnTo>
                <a:lnTo>
                  <a:pt x="5677" y="14940"/>
                </a:lnTo>
                <a:lnTo>
                  <a:pt x="5737" y="15418"/>
                </a:lnTo>
                <a:lnTo>
                  <a:pt x="6394" y="18884"/>
                </a:lnTo>
                <a:lnTo>
                  <a:pt x="7111" y="22290"/>
                </a:lnTo>
                <a:lnTo>
                  <a:pt x="3406" y="20198"/>
                </a:lnTo>
                <a:lnTo>
                  <a:pt x="2570" y="19780"/>
                </a:lnTo>
                <a:lnTo>
                  <a:pt x="2151" y="19541"/>
                </a:lnTo>
                <a:lnTo>
                  <a:pt x="1793" y="19302"/>
                </a:lnTo>
                <a:lnTo>
                  <a:pt x="1375" y="19003"/>
                </a:lnTo>
                <a:lnTo>
                  <a:pt x="1195" y="18824"/>
                </a:lnTo>
                <a:lnTo>
                  <a:pt x="1136" y="18704"/>
                </a:lnTo>
                <a:lnTo>
                  <a:pt x="1016" y="18346"/>
                </a:lnTo>
                <a:lnTo>
                  <a:pt x="956" y="17689"/>
                </a:lnTo>
                <a:lnTo>
                  <a:pt x="897" y="16732"/>
                </a:lnTo>
                <a:lnTo>
                  <a:pt x="837" y="15776"/>
                </a:lnTo>
                <a:lnTo>
                  <a:pt x="897" y="13864"/>
                </a:lnTo>
                <a:lnTo>
                  <a:pt x="1076" y="11892"/>
                </a:lnTo>
                <a:lnTo>
                  <a:pt x="1375" y="9980"/>
                </a:lnTo>
                <a:close/>
                <a:moveTo>
                  <a:pt x="10218" y="12669"/>
                </a:moveTo>
                <a:lnTo>
                  <a:pt x="10577" y="13864"/>
                </a:lnTo>
                <a:lnTo>
                  <a:pt x="10936" y="15059"/>
                </a:lnTo>
                <a:lnTo>
                  <a:pt x="11294" y="16613"/>
                </a:lnTo>
                <a:lnTo>
                  <a:pt x="11593" y="18286"/>
                </a:lnTo>
                <a:lnTo>
                  <a:pt x="11712" y="19123"/>
                </a:lnTo>
                <a:lnTo>
                  <a:pt x="11832" y="19959"/>
                </a:lnTo>
                <a:lnTo>
                  <a:pt x="11832" y="20796"/>
                </a:lnTo>
                <a:lnTo>
                  <a:pt x="11772" y="21573"/>
                </a:lnTo>
                <a:lnTo>
                  <a:pt x="11712" y="22110"/>
                </a:lnTo>
                <a:lnTo>
                  <a:pt x="11593" y="22349"/>
                </a:lnTo>
                <a:lnTo>
                  <a:pt x="11473" y="22469"/>
                </a:lnTo>
                <a:lnTo>
                  <a:pt x="11175" y="22827"/>
                </a:lnTo>
                <a:lnTo>
                  <a:pt x="10696" y="23246"/>
                </a:lnTo>
                <a:lnTo>
                  <a:pt x="9621" y="24321"/>
                </a:lnTo>
                <a:lnTo>
                  <a:pt x="9143" y="24859"/>
                </a:lnTo>
                <a:lnTo>
                  <a:pt x="8665" y="25457"/>
                </a:lnTo>
                <a:lnTo>
                  <a:pt x="7828" y="21871"/>
                </a:lnTo>
                <a:lnTo>
                  <a:pt x="7051" y="18286"/>
                </a:lnTo>
                <a:lnTo>
                  <a:pt x="6872" y="17449"/>
                </a:lnTo>
                <a:lnTo>
                  <a:pt x="6812" y="17210"/>
                </a:lnTo>
                <a:lnTo>
                  <a:pt x="6812" y="16912"/>
                </a:lnTo>
                <a:lnTo>
                  <a:pt x="6872" y="16673"/>
                </a:lnTo>
                <a:lnTo>
                  <a:pt x="6992" y="16434"/>
                </a:lnTo>
                <a:lnTo>
                  <a:pt x="7231" y="16135"/>
                </a:lnTo>
                <a:lnTo>
                  <a:pt x="7470" y="15836"/>
                </a:lnTo>
                <a:lnTo>
                  <a:pt x="8904" y="14282"/>
                </a:lnTo>
                <a:lnTo>
                  <a:pt x="10218" y="12669"/>
                </a:lnTo>
                <a:close/>
                <a:moveTo>
                  <a:pt x="1375" y="19959"/>
                </a:moveTo>
                <a:lnTo>
                  <a:pt x="1972" y="20437"/>
                </a:lnTo>
                <a:lnTo>
                  <a:pt x="2689" y="20915"/>
                </a:lnTo>
                <a:lnTo>
                  <a:pt x="4064" y="21692"/>
                </a:lnTo>
                <a:lnTo>
                  <a:pt x="5498" y="22469"/>
                </a:lnTo>
                <a:lnTo>
                  <a:pt x="6215" y="22887"/>
                </a:lnTo>
                <a:lnTo>
                  <a:pt x="6812" y="23365"/>
                </a:lnTo>
                <a:lnTo>
                  <a:pt x="7111" y="23604"/>
                </a:lnTo>
                <a:lnTo>
                  <a:pt x="7290" y="23903"/>
                </a:lnTo>
                <a:lnTo>
                  <a:pt x="7529" y="24202"/>
                </a:lnTo>
                <a:lnTo>
                  <a:pt x="7709" y="24620"/>
                </a:lnTo>
                <a:lnTo>
                  <a:pt x="8007" y="25516"/>
                </a:lnTo>
                <a:lnTo>
                  <a:pt x="8247" y="26473"/>
                </a:lnTo>
                <a:lnTo>
                  <a:pt x="8665" y="28504"/>
                </a:lnTo>
                <a:lnTo>
                  <a:pt x="8844" y="29401"/>
                </a:lnTo>
                <a:lnTo>
                  <a:pt x="9023" y="30177"/>
                </a:lnTo>
                <a:lnTo>
                  <a:pt x="9023" y="30177"/>
                </a:lnTo>
                <a:lnTo>
                  <a:pt x="6633" y="27847"/>
                </a:lnTo>
                <a:lnTo>
                  <a:pt x="5498" y="26652"/>
                </a:lnTo>
                <a:lnTo>
                  <a:pt x="4362" y="25397"/>
                </a:lnTo>
                <a:lnTo>
                  <a:pt x="3466" y="24142"/>
                </a:lnTo>
                <a:lnTo>
                  <a:pt x="2988" y="23485"/>
                </a:lnTo>
                <a:lnTo>
                  <a:pt x="2570" y="22827"/>
                </a:lnTo>
                <a:lnTo>
                  <a:pt x="2211" y="22110"/>
                </a:lnTo>
                <a:lnTo>
                  <a:pt x="1912" y="21453"/>
                </a:lnTo>
                <a:lnTo>
                  <a:pt x="1614" y="20676"/>
                </a:lnTo>
                <a:lnTo>
                  <a:pt x="1375" y="19959"/>
                </a:lnTo>
                <a:close/>
                <a:moveTo>
                  <a:pt x="11832" y="23485"/>
                </a:moveTo>
                <a:lnTo>
                  <a:pt x="11712" y="25636"/>
                </a:lnTo>
                <a:lnTo>
                  <a:pt x="11473" y="27727"/>
                </a:lnTo>
                <a:lnTo>
                  <a:pt x="11055" y="29759"/>
                </a:lnTo>
                <a:lnTo>
                  <a:pt x="10577" y="31850"/>
                </a:lnTo>
                <a:lnTo>
                  <a:pt x="10278" y="31432"/>
                </a:lnTo>
                <a:lnTo>
                  <a:pt x="9979" y="30835"/>
                </a:lnTo>
                <a:lnTo>
                  <a:pt x="9740" y="30237"/>
                </a:lnTo>
                <a:lnTo>
                  <a:pt x="9501" y="29520"/>
                </a:lnTo>
                <a:lnTo>
                  <a:pt x="9203" y="28086"/>
                </a:lnTo>
                <a:lnTo>
                  <a:pt x="9083" y="27429"/>
                </a:lnTo>
                <a:lnTo>
                  <a:pt x="9023" y="26891"/>
                </a:lnTo>
                <a:lnTo>
                  <a:pt x="9023" y="26293"/>
                </a:lnTo>
                <a:lnTo>
                  <a:pt x="9023" y="26114"/>
                </a:lnTo>
                <a:lnTo>
                  <a:pt x="9083" y="25994"/>
                </a:lnTo>
                <a:lnTo>
                  <a:pt x="9382" y="25755"/>
                </a:lnTo>
                <a:lnTo>
                  <a:pt x="9920" y="25337"/>
                </a:lnTo>
                <a:lnTo>
                  <a:pt x="10876" y="24441"/>
                </a:lnTo>
                <a:lnTo>
                  <a:pt x="11832" y="23485"/>
                </a:lnTo>
                <a:close/>
                <a:moveTo>
                  <a:pt x="3526" y="1"/>
                </a:moveTo>
                <a:lnTo>
                  <a:pt x="3586" y="61"/>
                </a:lnTo>
                <a:lnTo>
                  <a:pt x="3586" y="120"/>
                </a:lnTo>
                <a:lnTo>
                  <a:pt x="3586" y="479"/>
                </a:lnTo>
                <a:lnTo>
                  <a:pt x="3466" y="897"/>
                </a:lnTo>
                <a:lnTo>
                  <a:pt x="3287" y="1375"/>
                </a:lnTo>
                <a:lnTo>
                  <a:pt x="2809" y="2391"/>
                </a:lnTo>
                <a:lnTo>
                  <a:pt x="2570" y="2989"/>
                </a:lnTo>
                <a:lnTo>
                  <a:pt x="1853" y="4841"/>
                </a:lnTo>
                <a:lnTo>
                  <a:pt x="1315" y="6813"/>
                </a:lnTo>
                <a:lnTo>
                  <a:pt x="956" y="8247"/>
                </a:lnTo>
                <a:lnTo>
                  <a:pt x="658" y="9681"/>
                </a:lnTo>
                <a:lnTo>
                  <a:pt x="419" y="11115"/>
                </a:lnTo>
                <a:lnTo>
                  <a:pt x="239" y="12609"/>
                </a:lnTo>
                <a:lnTo>
                  <a:pt x="60" y="14521"/>
                </a:lnTo>
                <a:lnTo>
                  <a:pt x="0" y="15478"/>
                </a:lnTo>
                <a:lnTo>
                  <a:pt x="60" y="16434"/>
                </a:lnTo>
                <a:lnTo>
                  <a:pt x="120" y="17330"/>
                </a:lnTo>
                <a:lnTo>
                  <a:pt x="180" y="18226"/>
                </a:lnTo>
                <a:lnTo>
                  <a:pt x="359" y="19063"/>
                </a:lnTo>
                <a:lnTo>
                  <a:pt x="538" y="19899"/>
                </a:lnTo>
                <a:lnTo>
                  <a:pt x="777" y="20736"/>
                </a:lnTo>
                <a:lnTo>
                  <a:pt x="1076" y="21573"/>
                </a:lnTo>
                <a:lnTo>
                  <a:pt x="1375" y="22409"/>
                </a:lnTo>
                <a:lnTo>
                  <a:pt x="1793" y="23246"/>
                </a:lnTo>
                <a:lnTo>
                  <a:pt x="2211" y="24023"/>
                </a:lnTo>
                <a:lnTo>
                  <a:pt x="2689" y="24799"/>
                </a:lnTo>
                <a:lnTo>
                  <a:pt x="3227" y="25636"/>
                </a:lnTo>
                <a:lnTo>
                  <a:pt x="3825" y="26413"/>
                </a:lnTo>
                <a:lnTo>
                  <a:pt x="5020" y="27847"/>
                </a:lnTo>
                <a:lnTo>
                  <a:pt x="6215" y="29221"/>
                </a:lnTo>
                <a:lnTo>
                  <a:pt x="7529" y="30596"/>
                </a:lnTo>
                <a:lnTo>
                  <a:pt x="8187" y="31193"/>
                </a:lnTo>
                <a:lnTo>
                  <a:pt x="8904" y="31850"/>
                </a:lnTo>
                <a:lnTo>
                  <a:pt x="9083" y="32030"/>
                </a:lnTo>
                <a:lnTo>
                  <a:pt x="9382" y="32329"/>
                </a:lnTo>
                <a:lnTo>
                  <a:pt x="9621" y="32627"/>
                </a:lnTo>
                <a:lnTo>
                  <a:pt x="9800" y="32807"/>
                </a:lnTo>
                <a:lnTo>
                  <a:pt x="10099" y="32926"/>
                </a:lnTo>
                <a:lnTo>
                  <a:pt x="10159" y="32926"/>
                </a:lnTo>
                <a:lnTo>
                  <a:pt x="10278" y="32807"/>
                </a:lnTo>
                <a:lnTo>
                  <a:pt x="10577" y="32687"/>
                </a:lnTo>
                <a:lnTo>
                  <a:pt x="10876" y="32627"/>
                </a:lnTo>
                <a:lnTo>
                  <a:pt x="11115" y="32508"/>
                </a:lnTo>
                <a:lnTo>
                  <a:pt x="11294" y="32329"/>
                </a:lnTo>
                <a:lnTo>
                  <a:pt x="11414" y="32149"/>
                </a:lnTo>
                <a:lnTo>
                  <a:pt x="11593" y="31671"/>
                </a:lnTo>
                <a:lnTo>
                  <a:pt x="11772" y="30954"/>
                </a:lnTo>
                <a:lnTo>
                  <a:pt x="12190" y="28982"/>
                </a:lnTo>
                <a:lnTo>
                  <a:pt x="12549" y="26951"/>
                </a:lnTo>
                <a:lnTo>
                  <a:pt x="12728" y="24919"/>
                </a:lnTo>
                <a:lnTo>
                  <a:pt x="12848" y="22887"/>
                </a:lnTo>
                <a:lnTo>
                  <a:pt x="12788" y="20856"/>
                </a:lnTo>
                <a:lnTo>
                  <a:pt x="12609" y="18824"/>
                </a:lnTo>
                <a:lnTo>
                  <a:pt x="12310" y="16792"/>
                </a:lnTo>
                <a:lnTo>
                  <a:pt x="11892" y="14820"/>
                </a:lnTo>
                <a:lnTo>
                  <a:pt x="11354" y="12669"/>
                </a:lnTo>
                <a:lnTo>
                  <a:pt x="10995" y="11593"/>
                </a:lnTo>
                <a:lnTo>
                  <a:pt x="10637" y="10578"/>
                </a:lnTo>
                <a:lnTo>
                  <a:pt x="10218" y="9562"/>
                </a:lnTo>
                <a:lnTo>
                  <a:pt x="9800" y="8546"/>
                </a:lnTo>
                <a:lnTo>
                  <a:pt x="9322" y="7530"/>
                </a:lnTo>
                <a:lnTo>
                  <a:pt x="8784" y="6514"/>
                </a:lnTo>
                <a:lnTo>
                  <a:pt x="7828" y="4781"/>
                </a:lnTo>
                <a:lnTo>
                  <a:pt x="7231" y="3766"/>
                </a:lnTo>
                <a:lnTo>
                  <a:pt x="6633" y="2809"/>
                </a:lnTo>
                <a:lnTo>
                  <a:pt x="5916" y="1853"/>
                </a:lnTo>
                <a:lnTo>
                  <a:pt x="5139" y="1077"/>
                </a:lnTo>
                <a:lnTo>
                  <a:pt x="4781" y="718"/>
                </a:lnTo>
                <a:lnTo>
                  <a:pt x="4362" y="419"/>
                </a:lnTo>
                <a:lnTo>
                  <a:pt x="3944" y="180"/>
                </a:lnTo>
                <a:lnTo>
                  <a:pt x="35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2"/>
          <p:cNvSpPr/>
          <p:nvPr/>
        </p:nvSpPr>
        <p:spPr>
          <a:xfrm>
            <a:off x="947845" y="293861"/>
            <a:ext cx="447347" cy="341714"/>
          </a:xfrm>
          <a:custGeom>
            <a:avLst/>
            <a:gdLst/>
            <a:ahLst/>
            <a:cxnLst/>
            <a:rect l="l" t="t" r="r" b="b"/>
            <a:pathLst>
              <a:path w="20497" h="15657" extrusionOk="0">
                <a:moveTo>
                  <a:pt x="5199" y="1793"/>
                </a:moveTo>
                <a:lnTo>
                  <a:pt x="3944" y="1853"/>
                </a:lnTo>
                <a:lnTo>
                  <a:pt x="3347" y="1912"/>
                </a:lnTo>
                <a:lnTo>
                  <a:pt x="2809" y="2032"/>
                </a:lnTo>
                <a:lnTo>
                  <a:pt x="2451" y="2152"/>
                </a:lnTo>
                <a:lnTo>
                  <a:pt x="2331" y="2271"/>
                </a:lnTo>
                <a:lnTo>
                  <a:pt x="2271" y="2391"/>
                </a:lnTo>
                <a:lnTo>
                  <a:pt x="2331" y="2510"/>
                </a:lnTo>
                <a:lnTo>
                  <a:pt x="2510" y="2630"/>
                </a:lnTo>
                <a:lnTo>
                  <a:pt x="2690" y="2689"/>
                </a:lnTo>
                <a:lnTo>
                  <a:pt x="2929" y="2749"/>
                </a:lnTo>
                <a:lnTo>
                  <a:pt x="3586" y="2689"/>
                </a:lnTo>
                <a:lnTo>
                  <a:pt x="4303" y="2570"/>
                </a:lnTo>
                <a:lnTo>
                  <a:pt x="5020" y="2391"/>
                </a:lnTo>
                <a:lnTo>
                  <a:pt x="5558" y="2152"/>
                </a:lnTo>
                <a:lnTo>
                  <a:pt x="5916" y="1972"/>
                </a:lnTo>
                <a:lnTo>
                  <a:pt x="5916" y="1912"/>
                </a:lnTo>
                <a:lnTo>
                  <a:pt x="5916" y="1853"/>
                </a:lnTo>
                <a:lnTo>
                  <a:pt x="5618" y="1793"/>
                </a:lnTo>
                <a:close/>
                <a:moveTo>
                  <a:pt x="5618" y="777"/>
                </a:moveTo>
                <a:lnTo>
                  <a:pt x="6275" y="837"/>
                </a:lnTo>
                <a:lnTo>
                  <a:pt x="6872" y="1076"/>
                </a:lnTo>
                <a:lnTo>
                  <a:pt x="7111" y="1195"/>
                </a:lnTo>
                <a:lnTo>
                  <a:pt x="7350" y="1375"/>
                </a:lnTo>
                <a:lnTo>
                  <a:pt x="7590" y="1554"/>
                </a:lnTo>
                <a:lnTo>
                  <a:pt x="7769" y="1793"/>
                </a:lnTo>
                <a:lnTo>
                  <a:pt x="7888" y="2032"/>
                </a:lnTo>
                <a:lnTo>
                  <a:pt x="8008" y="2331"/>
                </a:lnTo>
                <a:lnTo>
                  <a:pt x="8127" y="2630"/>
                </a:lnTo>
                <a:lnTo>
                  <a:pt x="8127" y="2988"/>
                </a:lnTo>
                <a:lnTo>
                  <a:pt x="8127" y="3347"/>
                </a:lnTo>
                <a:lnTo>
                  <a:pt x="8068" y="3705"/>
                </a:lnTo>
                <a:lnTo>
                  <a:pt x="8008" y="4004"/>
                </a:lnTo>
                <a:lnTo>
                  <a:pt x="7888" y="4303"/>
                </a:lnTo>
                <a:lnTo>
                  <a:pt x="7590" y="4900"/>
                </a:lnTo>
                <a:lnTo>
                  <a:pt x="7171" y="5378"/>
                </a:lnTo>
                <a:lnTo>
                  <a:pt x="6633" y="5737"/>
                </a:lnTo>
                <a:lnTo>
                  <a:pt x="6096" y="6095"/>
                </a:lnTo>
                <a:lnTo>
                  <a:pt x="5438" y="6334"/>
                </a:lnTo>
                <a:lnTo>
                  <a:pt x="4841" y="6514"/>
                </a:lnTo>
                <a:lnTo>
                  <a:pt x="4183" y="6573"/>
                </a:lnTo>
                <a:lnTo>
                  <a:pt x="3526" y="6514"/>
                </a:lnTo>
                <a:lnTo>
                  <a:pt x="2869" y="6394"/>
                </a:lnTo>
                <a:lnTo>
                  <a:pt x="2331" y="6215"/>
                </a:lnTo>
                <a:lnTo>
                  <a:pt x="1853" y="5856"/>
                </a:lnTo>
                <a:lnTo>
                  <a:pt x="1614" y="5677"/>
                </a:lnTo>
                <a:lnTo>
                  <a:pt x="1435" y="5438"/>
                </a:lnTo>
                <a:lnTo>
                  <a:pt x="1255" y="5199"/>
                </a:lnTo>
                <a:lnTo>
                  <a:pt x="1076" y="4900"/>
                </a:lnTo>
                <a:lnTo>
                  <a:pt x="1016" y="4601"/>
                </a:lnTo>
                <a:lnTo>
                  <a:pt x="897" y="4243"/>
                </a:lnTo>
                <a:lnTo>
                  <a:pt x="897" y="3944"/>
                </a:lnTo>
                <a:lnTo>
                  <a:pt x="897" y="3645"/>
                </a:lnTo>
                <a:lnTo>
                  <a:pt x="957" y="3347"/>
                </a:lnTo>
                <a:lnTo>
                  <a:pt x="1016" y="3048"/>
                </a:lnTo>
                <a:lnTo>
                  <a:pt x="1196" y="2749"/>
                </a:lnTo>
                <a:lnTo>
                  <a:pt x="1375" y="2510"/>
                </a:lnTo>
                <a:lnTo>
                  <a:pt x="1793" y="2032"/>
                </a:lnTo>
                <a:lnTo>
                  <a:pt x="2271" y="1614"/>
                </a:lnTo>
                <a:lnTo>
                  <a:pt x="2929" y="1315"/>
                </a:lnTo>
                <a:lnTo>
                  <a:pt x="3586" y="1016"/>
                </a:lnTo>
                <a:lnTo>
                  <a:pt x="4243" y="837"/>
                </a:lnTo>
                <a:lnTo>
                  <a:pt x="4960" y="777"/>
                </a:lnTo>
                <a:close/>
                <a:moveTo>
                  <a:pt x="4721" y="0"/>
                </a:moveTo>
                <a:lnTo>
                  <a:pt x="4243" y="60"/>
                </a:lnTo>
                <a:lnTo>
                  <a:pt x="3885" y="120"/>
                </a:lnTo>
                <a:lnTo>
                  <a:pt x="3765" y="180"/>
                </a:lnTo>
                <a:lnTo>
                  <a:pt x="3705" y="299"/>
                </a:lnTo>
                <a:lnTo>
                  <a:pt x="3765" y="359"/>
                </a:lnTo>
                <a:lnTo>
                  <a:pt x="3825" y="478"/>
                </a:lnTo>
                <a:lnTo>
                  <a:pt x="3227" y="598"/>
                </a:lnTo>
                <a:lnTo>
                  <a:pt x="2570" y="777"/>
                </a:lnTo>
                <a:lnTo>
                  <a:pt x="2032" y="1016"/>
                </a:lnTo>
                <a:lnTo>
                  <a:pt x="1554" y="1315"/>
                </a:lnTo>
                <a:lnTo>
                  <a:pt x="1076" y="1733"/>
                </a:lnTo>
                <a:lnTo>
                  <a:pt x="718" y="2152"/>
                </a:lnTo>
                <a:lnTo>
                  <a:pt x="419" y="2630"/>
                </a:lnTo>
                <a:lnTo>
                  <a:pt x="180" y="3108"/>
                </a:lnTo>
                <a:lnTo>
                  <a:pt x="60" y="3645"/>
                </a:lnTo>
                <a:lnTo>
                  <a:pt x="1" y="4123"/>
                </a:lnTo>
                <a:lnTo>
                  <a:pt x="60" y="4661"/>
                </a:lnTo>
                <a:lnTo>
                  <a:pt x="180" y="5139"/>
                </a:lnTo>
                <a:lnTo>
                  <a:pt x="479" y="5617"/>
                </a:lnTo>
                <a:lnTo>
                  <a:pt x="837" y="6095"/>
                </a:lnTo>
                <a:lnTo>
                  <a:pt x="1375" y="6454"/>
                </a:lnTo>
                <a:lnTo>
                  <a:pt x="1973" y="6812"/>
                </a:lnTo>
                <a:lnTo>
                  <a:pt x="2570" y="7051"/>
                </a:lnTo>
                <a:lnTo>
                  <a:pt x="3168" y="7171"/>
                </a:lnTo>
                <a:lnTo>
                  <a:pt x="3765" y="7290"/>
                </a:lnTo>
                <a:lnTo>
                  <a:pt x="4901" y="7290"/>
                </a:lnTo>
                <a:lnTo>
                  <a:pt x="5438" y="7171"/>
                </a:lnTo>
                <a:lnTo>
                  <a:pt x="5976" y="6992"/>
                </a:lnTo>
                <a:lnTo>
                  <a:pt x="6514" y="6753"/>
                </a:lnTo>
                <a:lnTo>
                  <a:pt x="6992" y="6514"/>
                </a:lnTo>
                <a:lnTo>
                  <a:pt x="7410" y="6155"/>
                </a:lnTo>
                <a:lnTo>
                  <a:pt x="7829" y="5797"/>
                </a:lnTo>
                <a:lnTo>
                  <a:pt x="8127" y="5319"/>
                </a:lnTo>
                <a:lnTo>
                  <a:pt x="8426" y="4840"/>
                </a:lnTo>
                <a:lnTo>
                  <a:pt x="8605" y="4303"/>
                </a:lnTo>
                <a:lnTo>
                  <a:pt x="8725" y="3645"/>
                </a:lnTo>
                <a:lnTo>
                  <a:pt x="8785" y="3048"/>
                </a:lnTo>
                <a:lnTo>
                  <a:pt x="8785" y="2450"/>
                </a:lnTo>
                <a:lnTo>
                  <a:pt x="8665" y="1912"/>
                </a:lnTo>
                <a:lnTo>
                  <a:pt x="8426" y="1434"/>
                </a:lnTo>
                <a:lnTo>
                  <a:pt x="8127" y="1016"/>
                </a:lnTo>
                <a:lnTo>
                  <a:pt x="7769" y="717"/>
                </a:lnTo>
                <a:lnTo>
                  <a:pt x="7350" y="419"/>
                </a:lnTo>
                <a:lnTo>
                  <a:pt x="6872" y="180"/>
                </a:lnTo>
                <a:lnTo>
                  <a:pt x="6335" y="60"/>
                </a:lnTo>
                <a:lnTo>
                  <a:pt x="5737" y="0"/>
                </a:lnTo>
                <a:close/>
                <a:moveTo>
                  <a:pt x="16553" y="7290"/>
                </a:moveTo>
                <a:lnTo>
                  <a:pt x="16254" y="7410"/>
                </a:lnTo>
                <a:lnTo>
                  <a:pt x="16075" y="7470"/>
                </a:lnTo>
                <a:lnTo>
                  <a:pt x="15895" y="7649"/>
                </a:lnTo>
                <a:lnTo>
                  <a:pt x="15776" y="7768"/>
                </a:lnTo>
                <a:lnTo>
                  <a:pt x="15716" y="7948"/>
                </a:lnTo>
                <a:lnTo>
                  <a:pt x="15716" y="8127"/>
                </a:lnTo>
                <a:lnTo>
                  <a:pt x="15776" y="8366"/>
                </a:lnTo>
                <a:lnTo>
                  <a:pt x="15836" y="8545"/>
                </a:lnTo>
                <a:lnTo>
                  <a:pt x="16015" y="8904"/>
                </a:lnTo>
                <a:lnTo>
                  <a:pt x="16374" y="9203"/>
                </a:lnTo>
                <a:lnTo>
                  <a:pt x="16613" y="9322"/>
                </a:lnTo>
                <a:lnTo>
                  <a:pt x="16792" y="9442"/>
                </a:lnTo>
                <a:lnTo>
                  <a:pt x="17031" y="9442"/>
                </a:lnTo>
                <a:lnTo>
                  <a:pt x="17270" y="9501"/>
                </a:lnTo>
                <a:lnTo>
                  <a:pt x="17628" y="9442"/>
                </a:lnTo>
                <a:lnTo>
                  <a:pt x="17867" y="9322"/>
                </a:lnTo>
                <a:lnTo>
                  <a:pt x="18047" y="9203"/>
                </a:lnTo>
                <a:lnTo>
                  <a:pt x="18166" y="9083"/>
                </a:lnTo>
                <a:lnTo>
                  <a:pt x="18226" y="8904"/>
                </a:lnTo>
                <a:lnTo>
                  <a:pt x="18226" y="8665"/>
                </a:lnTo>
                <a:lnTo>
                  <a:pt x="18166" y="8486"/>
                </a:lnTo>
                <a:lnTo>
                  <a:pt x="18106" y="8247"/>
                </a:lnTo>
                <a:lnTo>
                  <a:pt x="17808" y="7888"/>
                </a:lnTo>
                <a:lnTo>
                  <a:pt x="17449" y="7529"/>
                </a:lnTo>
                <a:lnTo>
                  <a:pt x="17210" y="7410"/>
                </a:lnTo>
                <a:lnTo>
                  <a:pt x="17031" y="7350"/>
                </a:lnTo>
                <a:lnTo>
                  <a:pt x="16792" y="7290"/>
                </a:lnTo>
                <a:close/>
                <a:moveTo>
                  <a:pt x="16374" y="6215"/>
                </a:moveTo>
                <a:lnTo>
                  <a:pt x="16732" y="6275"/>
                </a:lnTo>
                <a:lnTo>
                  <a:pt x="17031" y="6334"/>
                </a:lnTo>
                <a:lnTo>
                  <a:pt x="17748" y="6633"/>
                </a:lnTo>
                <a:lnTo>
                  <a:pt x="18345" y="6992"/>
                </a:lnTo>
                <a:lnTo>
                  <a:pt x="18943" y="7470"/>
                </a:lnTo>
                <a:lnTo>
                  <a:pt x="19421" y="8008"/>
                </a:lnTo>
                <a:lnTo>
                  <a:pt x="19600" y="8306"/>
                </a:lnTo>
                <a:lnTo>
                  <a:pt x="19720" y="8605"/>
                </a:lnTo>
                <a:lnTo>
                  <a:pt x="19839" y="8904"/>
                </a:lnTo>
                <a:lnTo>
                  <a:pt x="19899" y="9262"/>
                </a:lnTo>
                <a:lnTo>
                  <a:pt x="19959" y="9621"/>
                </a:lnTo>
                <a:lnTo>
                  <a:pt x="19899" y="9979"/>
                </a:lnTo>
                <a:lnTo>
                  <a:pt x="19839" y="10398"/>
                </a:lnTo>
                <a:lnTo>
                  <a:pt x="19720" y="10756"/>
                </a:lnTo>
                <a:lnTo>
                  <a:pt x="19541" y="11115"/>
                </a:lnTo>
                <a:lnTo>
                  <a:pt x="19361" y="11473"/>
                </a:lnTo>
                <a:lnTo>
                  <a:pt x="19122" y="11772"/>
                </a:lnTo>
                <a:lnTo>
                  <a:pt x="18883" y="12071"/>
                </a:lnTo>
                <a:lnTo>
                  <a:pt x="18584" y="12310"/>
                </a:lnTo>
                <a:lnTo>
                  <a:pt x="18286" y="12549"/>
                </a:lnTo>
                <a:lnTo>
                  <a:pt x="17628" y="12848"/>
                </a:lnTo>
                <a:lnTo>
                  <a:pt x="16911" y="13087"/>
                </a:lnTo>
                <a:lnTo>
                  <a:pt x="16194" y="13206"/>
                </a:lnTo>
                <a:lnTo>
                  <a:pt x="15417" y="13206"/>
                </a:lnTo>
                <a:lnTo>
                  <a:pt x="14700" y="13146"/>
                </a:lnTo>
                <a:lnTo>
                  <a:pt x="13983" y="12907"/>
                </a:lnTo>
                <a:lnTo>
                  <a:pt x="13386" y="12609"/>
                </a:lnTo>
                <a:lnTo>
                  <a:pt x="12848" y="12190"/>
                </a:lnTo>
                <a:lnTo>
                  <a:pt x="12609" y="11951"/>
                </a:lnTo>
                <a:lnTo>
                  <a:pt x="12430" y="11712"/>
                </a:lnTo>
                <a:lnTo>
                  <a:pt x="12250" y="11414"/>
                </a:lnTo>
                <a:lnTo>
                  <a:pt x="12131" y="11115"/>
                </a:lnTo>
                <a:lnTo>
                  <a:pt x="12011" y="10816"/>
                </a:lnTo>
                <a:lnTo>
                  <a:pt x="12011" y="10457"/>
                </a:lnTo>
                <a:lnTo>
                  <a:pt x="12011" y="10099"/>
                </a:lnTo>
                <a:lnTo>
                  <a:pt x="12011" y="9681"/>
                </a:lnTo>
                <a:lnTo>
                  <a:pt x="12131" y="9262"/>
                </a:lnTo>
                <a:lnTo>
                  <a:pt x="12250" y="8844"/>
                </a:lnTo>
                <a:lnTo>
                  <a:pt x="12430" y="8486"/>
                </a:lnTo>
                <a:lnTo>
                  <a:pt x="12609" y="8187"/>
                </a:lnTo>
                <a:lnTo>
                  <a:pt x="13087" y="7529"/>
                </a:lnTo>
                <a:lnTo>
                  <a:pt x="13625" y="7051"/>
                </a:lnTo>
                <a:lnTo>
                  <a:pt x="14282" y="6633"/>
                </a:lnTo>
                <a:lnTo>
                  <a:pt x="14939" y="6334"/>
                </a:lnTo>
                <a:lnTo>
                  <a:pt x="15656" y="6215"/>
                </a:lnTo>
                <a:close/>
                <a:moveTo>
                  <a:pt x="16433" y="5797"/>
                </a:moveTo>
                <a:lnTo>
                  <a:pt x="15477" y="5856"/>
                </a:lnTo>
                <a:lnTo>
                  <a:pt x="14641" y="6036"/>
                </a:lnTo>
                <a:lnTo>
                  <a:pt x="14222" y="6155"/>
                </a:lnTo>
                <a:lnTo>
                  <a:pt x="13804" y="6334"/>
                </a:lnTo>
                <a:lnTo>
                  <a:pt x="13446" y="6514"/>
                </a:lnTo>
                <a:lnTo>
                  <a:pt x="13087" y="6753"/>
                </a:lnTo>
                <a:lnTo>
                  <a:pt x="12728" y="7051"/>
                </a:lnTo>
                <a:lnTo>
                  <a:pt x="12430" y="7350"/>
                </a:lnTo>
                <a:lnTo>
                  <a:pt x="12131" y="7709"/>
                </a:lnTo>
                <a:lnTo>
                  <a:pt x="11892" y="8127"/>
                </a:lnTo>
                <a:lnTo>
                  <a:pt x="11713" y="8605"/>
                </a:lnTo>
                <a:lnTo>
                  <a:pt x="11533" y="9143"/>
                </a:lnTo>
                <a:lnTo>
                  <a:pt x="11414" y="9561"/>
                </a:lnTo>
                <a:lnTo>
                  <a:pt x="11354" y="9979"/>
                </a:lnTo>
                <a:lnTo>
                  <a:pt x="11354" y="10398"/>
                </a:lnTo>
                <a:lnTo>
                  <a:pt x="11414" y="10816"/>
                </a:lnTo>
                <a:lnTo>
                  <a:pt x="11533" y="11175"/>
                </a:lnTo>
                <a:lnTo>
                  <a:pt x="11653" y="11533"/>
                </a:lnTo>
                <a:lnTo>
                  <a:pt x="11832" y="11892"/>
                </a:lnTo>
                <a:lnTo>
                  <a:pt x="12011" y="12250"/>
                </a:lnTo>
                <a:lnTo>
                  <a:pt x="12250" y="12549"/>
                </a:lnTo>
                <a:lnTo>
                  <a:pt x="12549" y="12848"/>
                </a:lnTo>
                <a:lnTo>
                  <a:pt x="12848" y="13087"/>
                </a:lnTo>
                <a:lnTo>
                  <a:pt x="13147" y="13326"/>
                </a:lnTo>
                <a:lnTo>
                  <a:pt x="13505" y="13565"/>
                </a:lnTo>
                <a:lnTo>
                  <a:pt x="13924" y="13684"/>
                </a:lnTo>
                <a:lnTo>
                  <a:pt x="14282" y="13864"/>
                </a:lnTo>
                <a:lnTo>
                  <a:pt x="14700" y="13923"/>
                </a:lnTo>
                <a:lnTo>
                  <a:pt x="15537" y="13983"/>
                </a:lnTo>
                <a:lnTo>
                  <a:pt x="16374" y="13923"/>
                </a:lnTo>
                <a:lnTo>
                  <a:pt x="17210" y="13744"/>
                </a:lnTo>
                <a:lnTo>
                  <a:pt x="17987" y="13445"/>
                </a:lnTo>
                <a:lnTo>
                  <a:pt x="18704" y="13027"/>
                </a:lnTo>
                <a:lnTo>
                  <a:pt x="19302" y="12489"/>
                </a:lnTo>
                <a:lnTo>
                  <a:pt x="19600" y="12190"/>
                </a:lnTo>
                <a:lnTo>
                  <a:pt x="19839" y="11832"/>
                </a:lnTo>
                <a:lnTo>
                  <a:pt x="20078" y="11473"/>
                </a:lnTo>
                <a:lnTo>
                  <a:pt x="20258" y="11115"/>
                </a:lnTo>
                <a:lnTo>
                  <a:pt x="20377" y="10697"/>
                </a:lnTo>
                <a:lnTo>
                  <a:pt x="20497" y="10278"/>
                </a:lnTo>
                <a:lnTo>
                  <a:pt x="20497" y="9860"/>
                </a:lnTo>
                <a:lnTo>
                  <a:pt x="20497" y="9442"/>
                </a:lnTo>
                <a:lnTo>
                  <a:pt x="20497" y="8964"/>
                </a:lnTo>
                <a:lnTo>
                  <a:pt x="20377" y="8545"/>
                </a:lnTo>
                <a:lnTo>
                  <a:pt x="20258" y="8127"/>
                </a:lnTo>
                <a:lnTo>
                  <a:pt x="20078" y="7709"/>
                </a:lnTo>
                <a:lnTo>
                  <a:pt x="19839" y="7350"/>
                </a:lnTo>
                <a:lnTo>
                  <a:pt x="19600" y="6992"/>
                </a:lnTo>
                <a:lnTo>
                  <a:pt x="19302" y="6693"/>
                </a:lnTo>
                <a:lnTo>
                  <a:pt x="19003" y="6394"/>
                </a:lnTo>
                <a:lnTo>
                  <a:pt x="18644" y="6155"/>
                </a:lnTo>
                <a:lnTo>
                  <a:pt x="18226" y="5976"/>
                </a:lnTo>
                <a:lnTo>
                  <a:pt x="17808" y="5856"/>
                </a:lnTo>
                <a:lnTo>
                  <a:pt x="17389" y="5797"/>
                </a:lnTo>
                <a:close/>
                <a:moveTo>
                  <a:pt x="6693" y="10697"/>
                </a:moveTo>
                <a:lnTo>
                  <a:pt x="7111" y="10816"/>
                </a:lnTo>
                <a:lnTo>
                  <a:pt x="7410" y="11055"/>
                </a:lnTo>
                <a:lnTo>
                  <a:pt x="7709" y="11294"/>
                </a:lnTo>
                <a:lnTo>
                  <a:pt x="7888" y="11593"/>
                </a:lnTo>
                <a:lnTo>
                  <a:pt x="8068" y="11951"/>
                </a:lnTo>
                <a:lnTo>
                  <a:pt x="8187" y="12370"/>
                </a:lnTo>
                <a:lnTo>
                  <a:pt x="8187" y="12788"/>
                </a:lnTo>
                <a:lnTo>
                  <a:pt x="8187" y="13146"/>
                </a:lnTo>
                <a:lnTo>
                  <a:pt x="8127" y="13565"/>
                </a:lnTo>
                <a:lnTo>
                  <a:pt x="7948" y="13923"/>
                </a:lnTo>
                <a:lnTo>
                  <a:pt x="7769" y="14222"/>
                </a:lnTo>
                <a:lnTo>
                  <a:pt x="7470" y="14521"/>
                </a:lnTo>
                <a:lnTo>
                  <a:pt x="7111" y="14700"/>
                </a:lnTo>
                <a:lnTo>
                  <a:pt x="6633" y="14820"/>
                </a:lnTo>
                <a:lnTo>
                  <a:pt x="6155" y="14820"/>
                </a:lnTo>
                <a:lnTo>
                  <a:pt x="5677" y="14760"/>
                </a:lnTo>
                <a:lnTo>
                  <a:pt x="5259" y="14581"/>
                </a:lnTo>
                <a:lnTo>
                  <a:pt x="4901" y="14401"/>
                </a:lnTo>
                <a:lnTo>
                  <a:pt x="4602" y="14162"/>
                </a:lnTo>
                <a:lnTo>
                  <a:pt x="4422" y="13804"/>
                </a:lnTo>
                <a:lnTo>
                  <a:pt x="4243" y="13505"/>
                </a:lnTo>
                <a:lnTo>
                  <a:pt x="4183" y="13146"/>
                </a:lnTo>
                <a:lnTo>
                  <a:pt x="4183" y="12728"/>
                </a:lnTo>
                <a:lnTo>
                  <a:pt x="4243" y="12370"/>
                </a:lnTo>
                <a:lnTo>
                  <a:pt x="4363" y="12011"/>
                </a:lnTo>
                <a:lnTo>
                  <a:pt x="4542" y="11653"/>
                </a:lnTo>
                <a:lnTo>
                  <a:pt x="4781" y="11354"/>
                </a:lnTo>
                <a:lnTo>
                  <a:pt x="5080" y="11115"/>
                </a:lnTo>
                <a:lnTo>
                  <a:pt x="5438" y="10876"/>
                </a:lnTo>
                <a:lnTo>
                  <a:pt x="5797" y="10756"/>
                </a:lnTo>
                <a:lnTo>
                  <a:pt x="6275" y="10697"/>
                </a:lnTo>
                <a:close/>
                <a:moveTo>
                  <a:pt x="5916" y="9979"/>
                </a:moveTo>
                <a:lnTo>
                  <a:pt x="5618" y="10099"/>
                </a:lnTo>
                <a:lnTo>
                  <a:pt x="5020" y="10398"/>
                </a:lnTo>
                <a:lnTo>
                  <a:pt x="4602" y="10637"/>
                </a:lnTo>
                <a:lnTo>
                  <a:pt x="4183" y="11115"/>
                </a:lnTo>
                <a:lnTo>
                  <a:pt x="3825" y="11593"/>
                </a:lnTo>
                <a:lnTo>
                  <a:pt x="3586" y="12190"/>
                </a:lnTo>
                <a:lnTo>
                  <a:pt x="3466" y="12788"/>
                </a:lnTo>
                <a:lnTo>
                  <a:pt x="3466" y="13326"/>
                </a:lnTo>
                <a:lnTo>
                  <a:pt x="3586" y="13864"/>
                </a:lnTo>
                <a:lnTo>
                  <a:pt x="3825" y="14342"/>
                </a:lnTo>
                <a:lnTo>
                  <a:pt x="4124" y="14760"/>
                </a:lnTo>
                <a:lnTo>
                  <a:pt x="4542" y="15118"/>
                </a:lnTo>
                <a:lnTo>
                  <a:pt x="5020" y="15417"/>
                </a:lnTo>
                <a:lnTo>
                  <a:pt x="5498" y="15596"/>
                </a:lnTo>
                <a:lnTo>
                  <a:pt x="6096" y="15656"/>
                </a:lnTo>
                <a:lnTo>
                  <a:pt x="6693" y="15656"/>
                </a:lnTo>
                <a:lnTo>
                  <a:pt x="7231" y="15477"/>
                </a:lnTo>
                <a:lnTo>
                  <a:pt x="7709" y="15238"/>
                </a:lnTo>
                <a:lnTo>
                  <a:pt x="8127" y="14939"/>
                </a:lnTo>
                <a:lnTo>
                  <a:pt x="8486" y="14521"/>
                </a:lnTo>
                <a:lnTo>
                  <a:pt x="8725" y="14103"/>
                </a:lnTo>
                <a:lnTo>
                  <a:pt x="8844" y="13625"/>
                </a:lnTo>
                <a:lnTo>
                  <a:pt x="8964" y="13146"/>
                </a:lnTo>
                <a:lnTo>
                  <a:pt x="8964" y="12609"/>
                </a:lnTo>
                <a:lnTo>
                  <a:pt x="8904" y="12131"/>
                </a:lnTo>
                <a:lnTo>
                  <a:pt x="8725" y="11653"/>
                </a:lnTo>
                <a:lnTo>
                  <a:pt x="8486" y="11234"/>
                </a:lnTo>
                <a:lnTo>
                  <a:pt x="8127" y="10816"/>
                </a:lnTo>
                <a:lnTo>
                  <a:pt x="7709" y="10517"/>
                </a:lnTo>
                <a:lnTo>
                  <a:pt x="7171" y="10278"/>
                </a:lnTo>
                <a:lnTo>
                  <a:pt x="6574" y="10159"/>
                </a:lnTo>
                <a:lnTo>
                  <a:pt x="6514" y="10099"/>
                </a:lnTo>
                <a:lnTo>
                  <a:pt x="6454" y="997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2"/>
          <p:cNvSpPr/>
          <p:nvPr/>
        </p:nvSpPr>
        <p:spPr>
          <a:xfrm rot="-7406442">
            <a:off x="403221" y="4030923"/>
            <a:ext cx="490399" cy="753856"/>
          </a:xfrm>
          <a:custGeom>
            <a:avLst/>
            <a:gdLst/>
            <a:ahLst/>
            <a:cxnLst/>
            <a:rect l="l" t="t" r="r" b="b"/>
            <a:pathLst>
              <a:path w="22469" h="34540" extrusionOk="0">
                <a:moveTo>
                  <a:pt x="8785" y="1435"/>
                </a:moveTo>
                <a:lnTo>
                  <a:pt x="9083" y="1733"/>
                </a:lnTo>
                <a:lnTo>
                  <a:pt x="9382" y="2032"/>
                </a:lnTo>
                <a:lnTo>
                  <a:pt x="9860" y="2749"/>
                </a:lnTo>
                <a:lnTo>
                  <a:pt x="10278" y="3407"/>
                </a:lnTo>
                <a:lnTo>
                  <a:pt x="10816" y="4064"/>
                </a:lnTo>
                <a:lnTo>
                  <a:pt x="11354" y="4661"/>
                </a:lnTo>
                <a:lnTo>
                  <a:pt x="12011" y="5199"/>
                </a:lnTo>
                <a:lnTo>
                  <a:pt x="12669" y="5618"/>
                </a:lnTo>
                <a:lnTo>
                  <a:pt x="13386" y="6036"/>
                </a:lnTo>
                <a:lnTo>
                  <a:pt x="12489" y="5857"/>
                </a:lnTo>
                <a:lnTo>
                  <a:pt x="11653" y="5677"/>
                </a:lnTo>
                <a:lnTo>
                  <a:pt x="11294" y="5558"/>
                </a:lnTo>
                <a:lnTo>
                  <a:pt x="10936" y="5379"/>
                </a:lnTo>
                <a:lnTo>
                  <a:pt x="10637" y="5080"/>
                </a:lnTo>
                <a:lnTo>
                  <a:pt x="10278" y="4721"/>
                </a:lnTo>
                <a:lnTo>
                  <a:pt x="9800" y="3944"/>
                </a:lnTo>
                <a:lnTo>
                  <a:pt x="9322" y="3168"/>
                </a:lnTo>
                <a:lnTo>
                  <a:pt x="9024" y="2331"/>
                </a:lnTo>
                <a:lnTo>
                  <a:pt x="8785" y="1435"/>
                </a:lnTo>
                <a:close/>
                <a:moveTo>
                  <a:pt x="15656" y="1016"/>
                </a:moveTo>
                <a:lnTo>
                  <a:pt x="15597" y="2271"/>
                </a:lnTo>
                <a:lnTo>
                  <a:pt x="15477" y="3168"/>
                </a:lnTo>
                <a:lnTo>
                  <a:pt x="15358" y="4064"/>
                </a:lnTo>
                <a:lnTo>
                  <a:pt x="15119" y="4960"/>
                </a:lnTo>
                <a:lnTo>
                  <a:pt x="14999" y="5319"/>
                </a:lnTo>
                <a:lnTo>
                  <a:pt x="14820" y="5618"/>
                </a:lnTo>
                <a:lnTo>
                  <a:pt x="14641" y="5916"/>
                </a:lnTo>
                <a:lnTo>
                  <a:pt x="14402" y="6096"/>
                </a:lnTo>
                <a:lnTo>
                  <a:pt x="14163" y="6155"/>
                </a:lnTo>
                <a:lnTo>
                  <a:pt x="13924" y="6155"/>
                </a:lnTo>
                <a:lnTo>
                  <a:pt x="14043" y="6036"/>
                </a:lnTo>
                <a:lnTo>
                  <a:pt x="14163" y="5916"/>
                </a:lnTo>
                <a:lnTo>
                  <a:pt x="14222" y="5797"/>
                </a:lnTo>
                <a:lnTo>
                  <a:pt x="14222" y="5618"/>
                </a:lnTo>
                <a:lnTo>
                  <a:pt x="14103" y="4960"/>
                </a:lnTo>
                <a:lnTo>
                  <a:pt x="14103" y="4363"/>
                </a:lnTo>
                <a:lnTo>
                  <a:pt x="14163" y="3705"/>
                </a:lnTo>
                <a:lnTo>
                  <a:pt x="14282" y="3108"/>
                </a:lnTo>
                <a:lnTo>
                  <a:pt x="14521" y="2510"/>
                </a:lnTo>
                <a:lnTo>
                  <a:pt x="14820" y="1972"/>
                </a:lnTo>
                <a:lnTo>
                  <a:pt x="15238" y="1494"/>
                </a:lnTo>
                <a:lnTo>
                  <a:pt x="15656" y="1016"/>
                </a:lnTo>
                <a:close/>
                <a:moveTo>
                  <a:pt x="19062" y="5199"/>
                </a:moveTo>
                <a:lnTo>
                  <a:pt x="19122" y="5259"/>
                </a:lnTo>
                <a:lnTo>
                  <a:pt x="19062" y="5379"/>
                </a:lnTo>
                <a:lnTo>
                  <a:pt x="18644" y="5618"/>
                </a:lnTo>
                <a:lnTo>
                  <a:pt x="17927" y="5976"/>
                </a:lnTo>
                <a:lnTo>
                  <a:pt x="17389" y="6096"/>
                </a:lnTo>
                <a:lnTo>
                  <a:pt x="16911" y="6215"/>
                </a:lnTo>
                <a:lnTo>
                  <a:pt x="15836" y="6335"/>
                </a:lnTo>
                <a:lnTo>
                  <a:pt x="15836" y="6335"/>
                </a:lnTo>
                <a:lnTo>
                  <a:pt x="17210" y="5797"/>
                </a:lnTo>
                <a:lnTo>
                  <a:pt x="18584" y="5319"/>
                </a:lnTo>
                <a:lnTo>
                  <a:pt x="19062" y="5199"/>
                </a:lnTo>
                <a:close/>
                <a:moveTo>
                  <a:pt x="5080" y="9083"/>
                </a:moveTo>
                <a:lnTo>
                  <a:pt x="4900" y="9143"/>
                </a:lnTo>
                <a:lnTo>
                  <a:pt x="4542" y="9322"/>
                </a:lnTo>
                <a:lnTo>
                  <a:pt x="4183" y="9621"/>
                </a:lnTo>
                <a:lnTo>
                  <a:pt x="3944" y="9980"/>
                </a:lnTo>
                <a:lnTo>
                  <a:pt x="3705" y="10517"/>
                </a:lnTo>
                <a:lnTo>
                  <a:pt x="3646" y="10816"/>
                </a:lnTo>
                <a:lnTo>
                  <a:pt x="3586" y="11055"/>
                </a:lnTo>
                <a:lnTo>
                  <a:pt x="3586" y="11294"/>
                </a:lnTo>
                <a:lnTo>
                  <a:pt x="3646" y="11533"/>
                </a:lnTo>
                <a:lnTo>
                  <a:pt x="3825" y="11653"/>
                </a:lnTo>
                <a:lnTo>
                  <a:pt x="3944" y="11772"/>
                </a:lnTo>
                <a:lnTo>
                  <a:pt x="4183" y="11832"/>
                </a:lnTo>
                <a:lnTo>
                  <a:pt x="4363" y="11832"/>
                </a:lnTo>
                <a:lnTo>
                  <a:pt x="4482" y="11772"/>
                </a:lnTo>
                <a:lnTo>
                  <a:pt x="4661" y="11593"/>
                </a:lnTo>
                <a:lnTo>
                  <a:pt x="4721" y="11474"/>
                </a:lnTo>
                <a:lnTo>
                  <a:pt x="4721" y="11235"/>
                </a:lnTo>
                <a:lnTo>
                  <a:pt x="4781" y="10936"/>
                </a:lnTo>
                <a:lnTo>
                  <a:pt x="4841" y="10697"/>
                </a:lnTo>
                <a:lnTo>
                  <a:pt x="5020" y="10278"/>
                </a:lnTo>
                <a:lnTo>
                  <a:pt x="5259" y="9860"/>
                </a:lnTo>
                <a:lnTo>
                  <a:pt x="5319" y="9681"/>
                </a:lnTo>
                <a:lnTo>
                  <a:pt x="5319" y="9502"/>
                </a:lnTo>
                <a:lnTo>
                  <a:pt x="5319" y="9263"/>
                </a:lnTo>
                <a:lnTo>
                  <a:pt x="5199" y="9143"/>
                </a:lnTo>
                <a:lnTo>
                  <a:pt x="5080" y="9083"/>
                </a:lnTo>
                <a:close/>
                <a:moveTo>
                  <a:pt x="7769" y="10458"/>
                </a:moveTo>
                <a:lnTo>
                  <a:pt x="7649" y="10517"/>
                </a:lnTo>
                <a:lnTo>
                  <a:pt x="7530" y="10757"/>
                </a:lnTo>
                <a:lnTo>
                  <a:pt x="7350" y="11474"/>
                </a:lnTo>
                <a:lnTo>
                  <a:pt x="7291" y="11892"/>
                </a:lnTo>
                <a:lnTo>
                  <a:pt x="7291" y="12191"/>
                </a:lnTo>
                <a:lnTo>
                  <a:pt x="7350" y="12489"/>
                </a:lnTo>
                <a:lnTo>
                  <a:pt x="7410" y="12669"/>
                </a:lnTo>
                <a:lnTo>
                  <a:pt x="7649" y="12788"/>
                </a:lnTo>
                <a:lnTo>
                  <a:pt x="7828" y="12788"/>
                </a:lnTo>
                <a:lnTo>
                  <a:pt x="8008" y="12728"/>
                </a:lnTo>
                <a:lnTo>
                  <a:pt x="8067" y="12609"/>
                </a:lnTo>
                <a:lnTo>
                  <a:pt x="8187" y="12430"/>
                </a:lnTo>
                <a:lnTo>
                  <a:pt x="8187" y="12191"/>
                </a:lnTo>
                <a:lnTo>
                  <a:pt x="8187" y="11713"/>
                </a:lnTo>
                <a:lnTo>
                  <a:pt x="8067" y="11055"/>
                </a:lnTo>
                <a:lnTo>
                  <a:pt x="7948" y="10577"/>
                </a:lnTo>
                <a:lnTo>
                  <a:pt x="7828" y="10458"/>
                </a:lnTo>
                <a:close/>
                <a:moveTo>
                  <a:pt x="11832" y="10816"/>
                </a:moveTo>
                <a:lnTo>
                  <a:pt x="11713" y="10876"/>
                </a:lnTo>
                <a:lnTo>
                  <a:pt x="11593" y="10936"/>
                </a:lnTo>
                <a:lnTo>
                  <a:pt x="11354" y="11294"/>
                </a:lnTo>
                <a:lnTo>
                  <a:pt x="11115" y="11713"/>
                </a:lnTo>
                <a:lnTo>
                  <a:pt x="10995" y="12250"/>
                </a:lnTo>
                <a:lnTo>
                  <a:pt x="10936" y="12489"/>
                </a:lnTo>
                <a:lnTo>
                  <a:pt x="10936" y="12728"/>
                </a:lnTo>
                <a:lnTo>
                  <a:pt x="10995" y="12908"/>
                </a:lnTo>
                <a:lnTo>
                  <a:pt x="11115" y="13087"/>
                </a:lnTo>
                <a:lnTo>
                  <a:pt x="11235" y="13266"/>
                </a:lnTo>
                <a:lnTo>
                  <a:pt x="11414" y="13386"/>
                </a:lnTo>
                <a:lnTo>
                  <a:pt x="11772" y="13386"/>
                </a:lnTo>
                <a:lnTo>
                  <a:pt x="11892" y="13326"/>
                </a:lnTo>
                <a:lnTo>
                  <a:pt x="12011" y="13206"/>
                </a:lnTo>
                <a:lnTo>
                  <a:pt x="12131" y="12848"/>
                </a:lnTo>
                <a:lnTo>
                  <a:pt x="12191" y="12430"/>
                </a:lnTo>
                <a:lnTo>
                  <a:pt x="12191" y="11952"/>
                </a:lnTo>
                <a:lnTo>
                  <a:pt x="12191" y="11533"/>
                </a:lnTo>
                <a:lnTo>
                  <a:pt x="12071" y="11115"/>
                </a:lnTo>
                <a:lnTo>
                  <a:pt x="12011" y="10876"/>
                </a:lnTo>
                <a:lnTo>
                  <a:pt x="11892" y="10816"/>
                </a:lnTo>
                <a:close/>
                <a:moveTo>
                  <a:pt x="15597" y="10757"/>
                </a:moveTo>
                <a:lnTo>
                  <a:pt x="15537" y="10816"/>
                </a:lnTo>
                <a:lnTo>
                  <a:pt x="15477" y="10936"/>
                </a:lnTo>
                <a:lnTo>
                  <a:pt x="15358" y="11235"/>
                </a:lnTo>
                <a:lnTo>
                  <a:pt x="15358" y="11653"/>
                </a:lnTo>
                <a:lnTo>
                  <a:pt x="15417" y="12071"/>
                </a:lnTo>
                <a:lnTo>
                  <a:pt x="15537" y="12549"/>
                </a:lnTo>
                <a:lnTo>
                  <a:pt x="15716" y="12908"/>
                </a:lnTo>
                <a:lnTo>
                  <a:pt x="15895" y="13206"/>
                </a:lnTo>
                <a:lnTo>
                  <a:pt x="16015" y="13326"/>
                </a:lnTo>
                <a:lnTo>
                  <a:pt x="16075" y="13386"/>
                </a:lnTo>
                <a:lnTo>
                  <a:pt x="16314" y="13445"/>
                </a:lnTo>
                <a:lnTo>
                  <a:pt x="16493" y="13386"/>
                </a:lnTo>
                <a:lnTo>
                  <a:pt x="16553" y="13326"/>
                </a:lnTo>
                <a:lnTo>
                  <a:pt x="16612" y="13147"/>
                </a:lnTo>
                <a:lnTo>
                  <a:pt x="16612" y="12967"/>
                </a:lnTo>
                <a:lnTo>
                  <a:pt x="16553" y="12728"/>
                </a:lnTo>
                <a:lnTo>
                  <a:pt x="16433" y="12191"/>
                </a:lnTo>
                <a:lnTo>
                  <a:pt x="16194" y="11653"/>
                </a:lnTo>
                <a:lnTo>
                  <a:pt x="15955" y="11175"/>
                </a:lnTo>
                <a:lnTo>
                  <a:pt x="15716" y="10876"/>
                </a:lnTo>
                <a:lnTo>
                  <a:pt x="15597" y="10757"/>
                </a:lnTo>
                <a:close/>
                <a:moveTo>
                  <a:pt x="19481" y="11354"/>
                </a:moveTo>
                <a:lnTo>
                  <a:pt x="19301" y="11414"/>
                </a:lnTo>
                <a:lnTo>
                  <a:pt x="19182" y="11533"/>
                </a:lnTo>
                <a:lnTo>
                  <a:pt x="19122" y="11713"/>
                </a:lnTo>
                <a:lnTo>
                  <a:pt x="19062" y="11952"/>
                </a:lnTo>
                <a:lnTo>
                  <a:pt x="19003" y="12489"/>
                </a:lnTo>
                <a:lnTo>
                  <a:pt x="19062" y="13087"/>
                </a:lnTo>
                <a:lnTo>
                  <a:pt x="19182" y="13625"/>
                </a:lnTo>
                <a:lnTo>
                  <a:pt x="19361" y="14043"/>
                </a:lnTo>
                <a:lnTo>
                  <a:pt x="19481" y="14103"/>
                </a:lnTo>
                <a:lnTo>
                  <a:pt x="19600" y="14103"/>
                </a:lnTo>
                <a:lnTo>
                  <a:pt x="19720" y="14043"/>
                </a:lnTo>
                <a:lnTo>
                  <a:pt x="19839" y="13864"/>
                </a:lnTo>
                <a:lnTo>
                  <a:pt x="19899" y="13326"/>
                </a:lnTo>
                <a:lnTo>
                  <a:pt x="19899" y="12489"/>
                </a:lnTo>
                <a:lnTo>
                  <a:pt x="19839" y="12071"/>
                </a:lnTo>
                <a:lnTo>
                  <a:pt x="19780" y="11713"/>
                </a:lnTo>
                <a:lnTo>
                  <a:pt x="19660" y="11474"/>
                </a:lnTo>
                <a:lnTo>
                  <a:pt x="19600" y="11414"/>
                </a:lnTo>
                <a:lnTo>
                  <a:pt x="19481" y="11354"/>
                </a:lnTo>
                <a:close/>
                <a:moveTo>
                  <a:pt x="5319" y="13565"/>
                </a:moveTo>
                <a:lnTo>
                  <a:pt x="5199" y="13685"/>
                </a:lnTo>
                <a:lnTo>
                  <a:pt x="5020" y="13864"/>
                </a:lnTo>
                <a:lnTo>
                  <a:pt x="4721" y="14222"/>
                </a:lnTo>
                <a:lnTo>
                  <a:pt x="4542" y="14461"/>
                </a:lnTo>
                <a:lnTo>
                  <a:pt x="4422" y="14820"/>
                </a:lnTo>
                <a:lnTo>
                  <a:pt x="4363" y="15298"/>
                </a:lnTo>
                <a:lnTo>
                  <a:pt x="4303" y="15776"/>
                </a:lnTo>
                <a:lnTo>
                  <a:pt x="4363" y="16015"/>
                </a:lnTo>
                <a:lnTo>
                  <a:pt x="4482" y="16134"/>
                </a:lnTo>
                <a:lnTo>
                  <a:pt x="4661" y="16314"/>
                </a:lnTo>
                <a:lnTo>
                  <a:pt x="4781" y="16433"/>
                </a:lnTo>
                <a:lnTo>
                  <a:pt x="4960" y="16433"/>
                </a:lnTo>
                <a:lnTo>
                  <a:pt x="5080" y="16374"/>
                </a:lnTo>
                <a:lnTo>
                  <a:pt x="5139" y="16194"/>
                </a:lnTo>
                <a:lnTo>
                  <a:pt x="5259" y="16015"/>
                </a:lnTo>
                <a:lnTo>
                  <a:pt x="5378" y="15537"/>
                </a:lnTo>
                <a:lnTo>
                  <a:pt x="5438" y="14999"/>
                </a:lnTo>
                <a:lnTo>
                  <a:pt x="5498" y="14402"/>
                </a:lnTo>
                <a:lnTo>
                  <a:pt x="5498" y="13685"/>
                </a:lnTo>
                <a:lnTo>
                  <a:pt x="5438" y="13565"/>
                </a:lnTo>
                <a:close/>
                <a:moveTo>
                  <a:pt x="9382" y="13983"/>
                </a:moveTo>
                <a:lnTo>
                  <a:pt x="9263" y="14043"/>
                </a:lnTo>
                <a:lnTo>
                  <a:pt x="9143" y="14282"/>
                </a:lnTo>
                <a:lnTo>
                  <a:pt x="9024" y="14641"/>
                </a:lnTo>
                <a:lnTo>
                  <a:pt x="8904" y="14999"/>
                </a:lnTo>
                <a:lnTo>
                  <a:pt x="8785" y="15836"/>
                </a:lnTo>
                <a:lnTo>
                  <a:pt x="8785" y="16314"/>
                </a:lnTo>
                <a:lnTo>
                  <a:pt x="8844" y="16433"/>
                </a:lnTo>
                <a:lnTo>
                  <a:pt x="8964" y="16613"/>
                </a:lnTo>
                <a:lnTo>
                  <a:pt x="9143" y="16792"/>
                </a:lnTo>
                <a:lnTo>
                  <a:pt x="9322" y="16911"/>
                </a:lnTo>
                <a:lnTo>
                  <a:pt x="9561" y="16911"/>
                </a:lnTo>
                <a:lnTo>
                  <a:pt x="9621" y="16732"/>
                </a:lnTo>
                <a:lnTo>
                  <a:pt x="9621" y="16493"/>
                </a:lnTo>
                <a:lnTo>
                  <a:pt x="9561" y="15178"/>
                </a:lnTo>
                <a:lnTo>
                  <a:pt x="9561" y="14342"/>
                </a:lnTo>
                <a:lnTo>
                  <a:pt x="9502" y="14103"/>
                </a:lnTo>
                <a:lnTo>
                  <a:pt x="9442" y="13983"/>
                </a:lnTo>
                <a:close/>
                <a:moveTo>
                  <a:pt x="14043" y="14700"/>
                </a:moveTo>
                <a:lnTo>
                  <a:pt x="13924" y="14820"/>
                </a:lnTo>
                <a:lnTo>
                  <a:pt x="13804" y="14999"/>
                </a:lnTo>
                <a:lnTo>
                  <a:pt x="13565" y="15656"/>
                </a:lnTo>
                <a:lnTo>
                  <a:pt x="13326" y="16314"/>
                </a:lnTo>
                <a:lnTo>
                  <a:pt x="13326" y="16553"/>
                </a:lnTo>
                <a:lnTo>
                  <a:pt x="13326" y="16732"/>
                </a:lnTo>
                <a:lnTo>
                  <a:pt x="13445" y="16971"/>
                </a:lnTo>
                <a:lnTo>
                  <a:pt x="13684" y="17210"/>
                </a:lnTo>
                <a:lnTo>
                  <a:pt x="13924" y="17210"/>
                </a:lnTo>
                <a:lnTo>
                  <a:pt x="14043" y="17091"/>
                </a:lnTo>
                <a:lnTo>
                  <a:pt x="14103" y="16852"/>
                </a:lnTo>
                <a:lnTo>
                  <a:pt x="14163" y="16433"/>
                </a:lnTo>
                <a:lnTo>
                  <a:pt x="14222" y="15716"/>
                </a:lnTo>
                <a:lnTo>
                  <a:pt x="14222" y="15059"/>
                </a:lnTo>
                <a:lnTo>
                  <a:pt x="14163" y="14820"/>
                </a:lnTo>
                <a:lnTo>
                  <a:pt x="14103" y="14760"/>
                </a:lnTo>
                <a:lnTo>
                  <a:pt x="14043" y="14700"/>
                </a:lnTo>
                <a:close/>
                <a:moveTo>
                  <a:pt x="17509" y="15119"/>
                </a:moveTo>
                <a:lnTo>
                  <a:pt x="17389" y="15716"/>
                </a:lnTo>
                <a:lnTo>
                  <a:pt x="17270" y="16254"/>
                </a:lnTo>
                <a:lnTo>
                  <a:pt x="17210" y="16852"/>
                </a:lnTo>
                <a:lnTo>
                  <a:pt x="17210" y="17330"/>
                </a:lnTo>
                <a:lnTo>
                  <a:pt x="17270" y="17748"/>
                </a:lnTo>
                <a:lnTo>
                  <a:pt x="17330" y="17867"/>
                </a:lnTo>
                <a:lnTo>
                  <a:pt x="17628" y="17867"/>
                </a:lnTo>
                <a:lnTo>
                  <a:pt x="17808" y="17748"/>
                </a:lnTo>
                <a:lnTo>
                  <a:pt x="17927" y="17628"/>
                </a:lnTo>
                <a:lnTo>
                  <a:pt x="18047" y="17449"/>
                </a:lnTo>
                <a:lnTo>
                  <a:pt x="18106" y="17330"/>
                </a:lnTo>
                <a:lnTo>
                  <a:pt x="18106" y="17150"/>
                </a:lnTo>
                <a:lnTo>
                  <a:pt x="18047" y="16732"/>
                </a:lnTo>
                <a:lnTo>
                  <a:pt x="17927" y="16374"/>
                </a:lnTo>
                <a:lnTo>
                  <a:pt x="17628" y="15656"/>
                </a:lnTo>
                <a:lnTo>
                  <a:pt x="17509" y="15358"/>
                </a:lnTo>
                <a:lnTo>
                  <a:pt x="17509" y="15119"/>
                </a:lnTo>
                <a:close/>
                <a:moveTo>
                  <a:pt x="21034" y="16194"/>
                </a:moveTo>
                <a:lnTo>
                  <a:pt x="20855" y="16254"/>
                </a:lnTo>
                <a:lnTo>
                  <a:pt x="20497" y="16433"/>
                </a:lnTo>
                <a:lnTo>
                  <a:pt x="20258" y="16732"/>
                </a:lnTo>
                <a:lnTo>
                  <a:pt x="20019" y="17210"/>
                </a:lnTo>
                <a:lnTo>
                  <a:pt x="19839" y="17688"/>
                </a:lnTo>
                <a:lnTo>
                  <a:pt x="19780" y="17867"/>
                </a:lnTo>
                <a:lnTo>
                  <a:pt x="19780" y="17987"/>
                </a:lnTo>
                <a:lnTo>
                  <a:pt x="19899" y="18226"/>
                </a:lnTo>
                <a:lnTo>
                  <a:pt x="20138" y="18405"/>
                </a:lnTo>
                <a:lnTo>
                  <a:pt x="20258" y="18465"/>
                </a:lnTo>
                <a:lnTo>
                  <a:pt x="20377" y="18465"/>
                </a:lnTo>
                <a:lnTo>
                  <a:pt x="20497" y="18345"/>
                </a:lnTo>
                <a:lnTo>
                  <a:pt x="20616" y="18166"/>
                </a:lnTo>
                <a:lnTo>
                  <a:pt x="20855" y="17449"/>
                </a:lnTo>
                <a:lnTo>
                  <a:pt x="21154" y="16672"/>
                </a:lnTo>
                <a:lnTo>
                  <a:pt x="21154" y="16374"/>
                </a:lnTo>
                <a:lnTo>
                  <a:pt x="21154" y="16314"/>
                </a:lnTo>
                <a:lnTo>
                  <a:pt x="21094" y="16254"/>
                </a:lnTo>
                <a:lnTo>
                  <a:pt x="21034" y="16194"/>
                </a:lnTo>
                <a:close/>
                <a:moveTo>
                  <a:pt x="2211" y="18644"/>
                </a:moveTo>
                <a:lnTo>
                  <a:pt x="2152" y="18704"/>
                </a:lnTo>
                <a:lnTo>
                  <a:pt x="2032" y="18764"/>
                </a:lnTo>
                <a:lnTo>
                  <a:pt x="1972" y="18943"/>
                </a:lnTo>
                <a:lnTo>
                  <a:pt x="1913" y="19122"/>
                </a:lnTo>
                <a:lnTo>
                  <a:pt x="1972" y="19361"/>
                </a:lnTo>
                <a:lnTo>
                  <a:pt x="2032" y="19600"/>
                </a:lnTo>
                <a:lnTo>
                  <a:pt x="2271" y="20078"/>
                </a:lnTo>
                <a:lnTo>
                  <a:pt x="2570" y="20377"/>
                </a:lnTo>
                <a:lnTo>
                  <a:pt x="2869" y="20556"/>
                </a:lnTo>
                <a:lnTo>
                  <a:pt x="3526" y="20556"/>
                </a:lnTo>
                <a:lnTo>
                  <a:pt x="3646" y="20497"/>
                </a:lnTo>
                <a:lnTo>
                  <a:pt x="3646" y="20317"/>
                </a:lnTo>
                <a:lnTo>
                  <a:pt x="3526" y="20138"/>
                </a:lnTo>
                <a:lnTo>
                  <a:pt x="3227" y="19720"/>
                </a:lnTo>
                <a:lnTo>
                  <a:pt x="2809" y="19122"/>
                </a:lnTo>
                <a:lnTo>
                  <a:pt x="2630" y="18883"/>
                </a:lnTo>
                <a:lnTo>
                  <a:pt x="2450" y="18704"/>
                </a:lnTo>
                <a:lnTo>
                  <a:pt x="2211" y="18644"/>
                </a:lnTo>
                <a:close/>
                <a:moveTo>
                  <a:pt x="11354" y="18525"/>
                </a:moveTo>
                <a:lnTo>
                  <a:pt x="11235" y="18644"/>
                </a:lnTo>
                <a:lnTo>
                  <a:pt x="11055" y="19182"/>
                </a:lnTo>
                <a:lnTo>
                  <a:pt x="10876" y="20138"/>
                </a:lnTo>
                <a:lnTo>
                  <a:pt x="10816" y="20616"/>
                </a:lnTo>
                <a:lnTo>
                  <a:pt x="10876" y="20915"/>
                </a:lnTo>
                <a:lnTo>
                  <a:pt x="10936" y="21034"/>
                </a:lnTo>
                <a:lnTo>
                  <a:pt x="11115" y="21034"/>
                </a:lnTo>
                <a:lnTo>
                  <a:pt x="11294" y="20915"/>
                </a:lnTo>
                <a:lnTo>
                  <a:pt x="11414" y="20795"/>
                </a:lnTo>
                <a:lnTo>
                  <a:pt x="11474" y="20616"/>
                </a:lnTo>
                <a:lnTo>
                  <a:pt x="11593" y="20138"/>
                </a:lnTo>
                <a:lnTo>
                  <a:pt x="11653" y="19660"/>
                </a:lnTo>
                <a:lnTo>
                  <a:pt x="11593" y="19302"/>
                </a:lnTo>
                <a:lnTo>
                  <a:pt x="11533" y="18764"/>
                </a:lnTo>
                <a:lnTo>
                  <a:pt x="11474" y="18644"/>
                </a:lnTo>
                <a:lnTo>
                  <a:pt x="11414" y="18525"/>
                </a:lnTo>
                <a:close/>
                <a:moveTo>
                  <a:pt x="6932" y="18166"/>
                </a:moveTo>
                <a:lnTo>
                  <a:pt x="6872" y="18226"/>
                </a:lnTo>
                <a:lnTo>
                  <a:pt x="6693" y="18345"/>
                </a:lnTo>
                <a:lnTo>
                  <a:pt x="6574" y="18584"/>
                </a:lnTo>
                <a:lnTo>
                  <a:pt x="6454" y="18883"/>
                </a:lnTo>
                <a:lnTo>
                  <a:pt x="6335" y="19541"/>
                </a:lnTo>
                <a:lnTo>
                  <a:pt x="6215" y="19959"/>
                </a:lnTo>
                <a:lnTo>
                  <a:pt x="6096" y="20616"/>
                </a:lnTo>
                <a:lnTo>
                  <a:pt x="6096" y="21034"/>
                </a:lnTo>
                <a:lnTo>
                  <a:pt x="6155" y="21333"/>
                </a:lnTo>
                <a:lnTo>
                  <a:pt x="6275" y="21393"/>
                </a:lnTo>
                <a:lnTo>
                  <a:pt x="6335" y="21453"/>
                </a:lnTo>
                <a:lnTo>
                  <a:pt x="6394" y="21453"/>
                </a:lnTo>
                <a:lnTo>
                  <a:pt x="6514" y="21393"/>
                </a:lnTo>
                <a:lnTo>
                  <a:pt x="6693" y="21094"/>
                </a:lnTo>
                <a:lnTo>
                  <a:pt x="6872" y="20676"/>
                </a:lnTo>
                <a:lnTo>
                  <a:pt x="7052" y="20078"/>
                </a:lnTo>
                <a:lnTo>
                  <a:pt x="7111" y="19660"/>
                </a:lnTo>
                <a:lnTo>
                  <a:pt x="7231" y="19062"/>
                </a:lnTo>
                <a:lnTo>
                  <a:pt x="7231" y="18704"/>
                </a:lnTo>
                <a:lnTo>
                  <a:pt x="7231" y="18465"/>
                </a:lnTo>
                <a:lnTo>
                  <a:pt x="7171" y="18286"/>
                </a:lnTo>
                <a:lnTo>
                  <a:pt x="7111" y="18226"/>
                </a:lnTo>
                <a:lnTo>
                  <a:pt x="6992" y="18166"/>
                </a:lnTo>
                <a:close/>
                <a:moveTo>
                  <a:pt x="16075" y="19062"/>
                </a:moveTo>
                <a:lnTo>
                  <a:pt x="15776" y="19421"/>
                </a:lnTo>
                <a:lnTo>
                  <a:pt x="15477" y="19780"/>
                </a:lnTo>
                <a:lnTo>
                  <a:pt x="15417" y="19839"/>
                </a:lnTo>
                <a:lnTo>
                  <a:pt x="15477" y="19720"/>
                </a:lnTo>
                <a:lnTo>
                  <a:pt x="15298" y="20019"/>
                </a:lnTo>
                <a:lnTo>
                  <a:pt x="15178" y="20497"/>
                </a:lnTo>
                <a:lnTo>
                  <a:pt x="15059" y="20975"/>
                </a:lnTo>
                <a:lnTo>
                  <a:pt x="15059" y="21214"/>
                </a:lnTo>
                <a:lnTo>
                  <a:pt x="15178" y="21333"/>
                </a:lnTo>
                <a:lnTo>
                  <a:pt x="15238" y="21453"/>
                </a:lnTo>
                <a:lnTo>
                  <a:pt x="15358" y="21453"/>
                </a:lnTo>
                <a:lnTo>
                  <a:pt x="15417" y="21393"/>
                </a:lnTo>
                <a:lnTo>
                  <a:pt x="15537" y="21333"/>
                </a:lnTo>
                <a:lnTo>
                  <a:pt x="15656" y="21034"/>
                </a:lnTo>
                <a:lnTo>
                  <a:pt x="15776" y="20616"/>
                </a:lnTo>
                <a:lnTo>
                  <a:pt x="15955" y="19720"/>
                </a:lnTo>
                <a:lnTo>
                  <a:pt x="16075" y="19242"/>
                </a:lnTo>
                <a:lnTo>
                  <a:pt x="16134" y="19062"/>
                </a:lnTo>
                <a:close/>
                <a:moveTo>
                  <a:pt x="19003" y="20258"/>
                </a:moveTo>
                <a:lnTo>
                  <a:pt x="19003" y="20377"/>
                </a:lnTo>
                <a:lnTo>
                  <a:pt x="18883" y="20616"/>
                </a:lnTo>
                <a:lnTo>
                  <a:pt x="18525" y="21393"/>
                </a:lnTo>
                <a:lnTo>
                  <a:pt x="18345" y="21811"/>
                </a:lnTo>
                <a:lnTo>
                  <a:pt x="18226" y="22170"/>
                </a:lnTo>
                <a:lnTo>
                  <a:pt x="18286" y="22469"/>
                </a:lnTo>
                <a:lnTo>
                  <a:pt x="18345" y="22588"/>
                </a:lnTo>
                <a:lnTo>
                  <a:pt x="18405" y="22648"/>
                </a:lnTo>
                <a:lnTo>
                  <a:pt x="18525" y="22708"/>
                </a:lnTo>
                <a:lnTo>
                  <a:pt x="18704" y="22648"/>
                </a:lnTo>
                <a:lnTo>
                  <a:pt x="18823" y="22588"/>
                </a:lnTo>
                <a:lnTo>
                  <a:pt x="18943" y="22469"/>
                </a:lnTo>
                <a:lnTo>
                  <a:pt x="19122" y="22110"/>
                </a:lnTo>
                <a:lnTo>
                  <a:pt x="19242" y="21751"/>
                </a:lnTo>
                <a:lnTo>
                  <a:pt x="19361" y="21273"/>
                </a:lnTo>
                <a:lnTo>
                  <a:pt x="19361" y="20855"/>
                </a:lnTo>
                <a:lnTo>
                  <a:pt x="19242" y="20497"/>
                </a:lnTo>
                <a:lnTo>
                  <a:pt x="19182" y="20377"/>
                </a:lnTo>
                <a:lnTo>
                  <a:pt x="19003" y="20258"/>
                </a:lnTo>
                <a:close/>
                <a:moveTo>
                  <a:pt x="8426" y="22827"/>
                </a:moveTo>
                <a:lnTo>
                  <a:pt x="8366" y="22887"/>
                </a:lnTo>
                <a:lnTo>
                  <a:pt x="8127" y="23006"/>
                </a:lnTo>
                <a:lnTo>
                  <a:pt x="7948" y="23305"/>
                </a:lnTo>
                <a:lnTo>
                  <a:pt x="7769" y="23664"/>
                </a:lnTo>
                <a:lnTo>
                  <a:pt x="7709" y="24082"/>
                </a:lnTo>
                <a:lnTo>
                  <a:pt x="7709" y="24261"/>
                </a:lnTo>
                <a:lnTo>
                  <a:pt x="7709" y="24440"/>
                </a:lnTo>
                <a:lnTo>
                  <a:pt x="7769" y="24620"/>
                </a:lnTo>
                <a:lnTo>
                  <a:pt x="7888" y="24799"/>
                </a:lnTo>
                <a:lnTo>
                  <a:pt x="8067" y="24918"/>
                </a:lnTo>
                <a:lnTo>
                  <a:pt x="8187" y="24978"/>
                </a:lnTo>
                <a:lnTo>
                  <a:pt x="8426" y="24978"/>
                </a:lnTo>
                <a:lnTo>
                  <a:pt x="8486" y="24918"/>
                </a:lnTo>
                <a:lnTo>
                  <a:pt x="8546" y="24799"/>
                </a:lnTo>
                <a:lnTo>
                  <a:pt x="8605" y="24440"/>
                </a:lnTo>
                <a:lnTo>
                  <a:pt x="8665" y="24082"/>
                </a:lnTo>
                <a:lnTo>
                  <a:pt x="8665" y="23664"/>
                </a:lnTo>
                <a:lnTo>
                  <a:pt x="8605" y="23066"/>
                </a:lnTo>
                <a:lnTo>
                  <a:pt x="8546" y="22947"/>
                </a:lnTo>
                <a:lnTo>
                  <a:pt x="8546" y="22887"/>
                </a:lnTo>
                <a:lnTo>
                  <a:pt x="8426" y="22827"/>
                </a:lnTo>
                <a:close/>
                <a:moveTo>
                  <a:pt x="13027" y="22708"/>
                </a:moveTo>
                <a:lnTo>
                  <a:pt x="12848" y="22887"/>
                </a:lnTo>
                <a:lnTo>
                  <a:pt x="12728" y="23066"/>
                </a:lnTo>
                <a:lnTo>
                  <a:pt x="12489" y="23604"/>
                </a:lnTo>
                <a:lnTo>
                  <a:pt x="12370" y="24142"/>
                </a:lnTo>
                <a:lnTo>
                  <a:pt x="12370" y="24381"/>
                </a:lnTo>
                <a:lnTo>
                  <a:pt x="12370" y="24620"/>
                </a:lnTo>
                <a:lnTo>
                  <a:pt x="12489" y="24918"/>
                </a:lnTo>
                <a:lnTo>
                  <a:pt x="12728" y="25337"/>
                </a:lnTo>
                <a:lnTo>
                  <a:pt x="12848" y="25456"/>
                </a:lnTo>
                <a:lnTo>
                  <a:pt x="12967" y="25516"/>
                </a:lnTo>
                <a:lnTo>
                  <a:pt x="13087" y="25456"/>
                </a:lnTo>
                <a:lnTo>
                  <a:pt x="13147" y="25217"/>
                </a:lnTo>
                <a:lnTo>
                  <a:pt x="13206" y="24739"/>
                </a:lnTo>
                <a:lnTo>
                  <a:pt x="13206" y="23843"/>
                </a:lnTo>
                <a:lnTo>
                  <a:pt x="13147" y="23006"/>
                </a:lnTo>
                <a:lnTo>
                  <a:pt x="13087" y="22767"/>
                </a:lnTo>
                <a:lnTo>
                  <a:pt x="13087" y="22708"/>
                </a:lnTo>
                <a:close/>
                <a:moveTo>
                  <a:pt x="3825" y="24261"/>
                </a:moveTo>
                <a:lnTo>
                  <a:pt x="3705" y="24381"/>
                </a:lnTo>
                <a:lnTo>
                  <a:pt x="3646" y="24560"/>
                </a:lnTo>
                <a:lnTo>
                  <a:pt x="3586" y="24799"/>
                </a:lnTo>
                <a:lnTo>
                  <a:pt x="3586" y="25098"/>
                </a:lnTo>
                <a:lnTo>
                  <a:pt x="3705" y="25456"/>
                </a:lnTo>
                <a:lnTo>
                  <a:pt x="3885" y="25695"/>
                </a:lnTo>
                <a:lnTo>
                  <a:pt x="4124" y="25934"/>
                </a:lnTo>
                <a:lnTo>
                  <a:pt x="4602" y="26114"/>
                </a:lnTo>
                <a:lnTo>
                  <a:pt x="4841" y="26114"/>
                </a:lnTo>
                <a:lnTo>
                  <a:pt x="4841" y="25994"/>
                </a:lnTo>
                <a:lnTo>
                  <a:pt x="4841" y="25934"/>
                </a:lnTo>
                <a:lnTo>
                  <a:pt x="4781" y="25636"/>
                </a:lnTo>
                <a:lnTo>
                  <a:pt x="4602" y="25277"/>
                </a:lnTo>
                <a:lnTo>
                  <a:pt x="4363" y="24918"/>
                </a:lnTo>
                <a:lnTo>
                  <a:pt x="3944" y="24381"/>
                </a:lnTo>
                <a:lnTo>
                  <a:pt x="3885" y="24321"/>
                </a:lnTo>
                <a:lnTo>
                  <a:pt x="3825" y="24261"/>
                </a:lnTo>
                <a:close/>
                <a:moveTo>
                  <a:pt x="17330" y="23723"/>
                </a:moveTo>
                <a:lnTo>
                  <a:pt x="17091" y="23843"/>
                </a:lnTo>
                <a:lnTo>
                  <a:pt x="16792" y="24082"/>
                </a:lnTo>
                <a:lnTo>
                  <a:pt x="16493" y="24440"/>
                </a:lnTo>
                <a:lnTo>
                  <a:pt x="16254" y="24859"/>
                </a:lnTo>
                <a:lnTo>
                  <a:pt x="16015" y="25277"/>
                </a:lnTo>
                <a:lnTo>
                  <a:pt x="15955" y="25636"/>
                </a:lnTo>
                <a:lnTo>
                  <a:pt x="15895" y="25815"/>
                </a:lnTo>
                <a:lnTo>
                  <a:pt x="15955" y="25994"/>
                </a:lnTo>
                <a:lnTo>
                  <a:pt x="16015" y="26114"/>
                </a:lnTo>
                <a:lnTo>
                  <a:pt x="16134" y="26173"/>
                </a:lnTo>
                <a:lnTo>
                  <a:pt x="16314" y="26293"/>
                </a:lnTo>
                <a:lnTo>
                  <a:pt x="16433" y="26293"/>
                </a:lnTo>
                <a:lnTo>
                  <a:pt x="16553" y="26173"/>
                </a:lnTo>
                <a:lnTo>
                  <a:pt x="16672" y="26054"/>
                </a:lnTo>
                <a:lnTo>
                  <a:pt x="16852" y="25695"/>
                </a:lnTo>
                <a:lnTo>
                  <a:pt x="16971" y="25217"/>
                </a:lnTo>
                <a:lnTo>
                  <a:pt x="17150" y="24201"/>
                </a:lnTo>
                <a:lnTo>
                  <a:pt x="17270" y="23843"/>
                </a:lnTo>
                <a:lnTo>
                  <a:pt x="17330" y="23723"/>
                </a:lnTo>
                <a:close/>
                <a:moveTo>
                  <a:pt x="10517" y="26771"/>
                </a:moveTo>
                <a:lnTo>
                  <a:pt x="10458" y="26831"/>
                </a:lnTo>
                <a:lnTo>
                  <a:pt x="10338" y="27010"/>
                </a:lnTo>
                <a:lnTo>
                  <a:pt x="10219" y="27607"/>
                </a:lnTo>
                <a:lnTo>
                  <a:pt x="10099" y="28384"/>
                </a:lnTo>
                <a:lnTo>
                  <a:pt x="10099" y="28683"/>
                </a:lnTo>
                <a:lnTo>
                  <a:pt x="10159" y="28922"/>
                </a:lnTo>
                <a:lnTo>
                  <a:pt x="10278" y="28982"/>
                </a:lnTo>
                <a:lnTo>
                  <a:pt x="10338" y="29042"/>
                </a:lnTo>
                <a:lnTo>
                  <a:pt x="10517" y="28982"/>
                </a:lnTo>
                <a:lnTo>
                  <a:pt x="10697" y="28922"/>
                </a:lnTo>
                <a:lnTo>
                  <a:pt x="10816" y="28803"/>
                </a:lnTo>
                <a:lnTo>
                  <a:pt x="10936" y="28683"/>
                </a:lnTo>
                <a:lnTo>
                  <a:pt x="11055" y="28325"/>
                </a:lnTo>
                <a:lnTo>
                  <a:pt x="11055" y="27906"/>
                </a:lnTo>
                <a:lnTo>
                  <a:pt x="11055" y="27607"/>
                </a:lnTo>
                <a:lnTo>
                  <a:pt x="10936" y="27309"/>
                </a:lnTo>
                <a:lnTo>
                  <a:pt x="10756" y="26950"/>
                </a:lnTo>
                <a:lnTo>
                  <a:pt x="10637" y="26771"/>
                </a:lnTo>
                <a:close/>
                <a:moveTo>
                  <a:pt x="14282" y="27368"/>
                </a:moveTo>
                <a:lnTo>
                  <a:pt x="14043" y="27428"/>
                </a:lnTo>
                <a:lnTo>
                  <a:pt x="13744" y="27667"/>
                </a:lnTo>
                <a:lnTo>
                  <a:pt x="13386" y="27966"/>
                </a:lnTo>
                <a:lnTo>
                  <a:pt x="13027" y="28325"/>
                </a:lnTo>
                <a:lnTo>
                  <a:pt x="12728" y="28683"/>
                </a:lnTo>
                <a:lnTo>
                  <a:pt x="12489" y="29101"/>
                </a:lnTo>
                <a:lnTo>
                  <a:pt x="12430" y="29281"/>
                </a:lnTo>
                <a:lnTo>
                  <a:pt x="12430" y="29460"/>
                </a:lnTo>
                <a:lnTo>
                  <a:pt x="12489" y="29579"/>
                </a:lnTo>
                <a:lnTo>
                  <a:pt x="12549" y="29699"/>
                </a:lnTo>
                <a:lnTo>
                  <a:pt x="12669" y="29759"/>
                </a:lnTo>
                <a:lnTo>
                  <a:pt x="12788" y="29759"/>
                </a:lnTo>
                <a:lnTo>
                  <a:pt x="12967" y="29699"/>
                </a:lnTo>
                <a:lnTo>
                  <a:pt x="13087" y="29579"/>
                </a:lnTo>
                <a:lnTo>
                  <a:pt x="13445" y="29221"/>
                </a:lnTo>
                <a:lnTo>
                  <a:pt x="13744" y="28743"/>
                </a:lnTo>
                <a:lnTo>
                  <a:pt x="13983" y="28265"/>
                </a:lnTo>
                <a:lnTo>
                  <a:pt x="14222" y="27787"/>
                </a:lnTo>
                <a:lnTo>
                  <a:pt x="14282" y="27488"/>
                </a:lnTo>
                <a:lnTo>
                  <a:pt x="14282" y="27368"/>
                </a:lnTo>
                <a:close/>
                <a:moveTo>
                  <a:pt x="6872" y="27249"/>
                </a:moveTo>
                <a:lnTo>
                  <a:pt x="6813" y="27309"/>
                </a:lnTo>
                <a:lnTo>
                  <a:pt x="6753" y="27548"/>
                </a:lnTo>
                <a:lnTo>
                  <a:pt x="6693" y="27906"/>
                </a:lnTo>
                <a:lnTo>
                  <a:pt x="6574" y="28384"/>
                </a:lnTo>
                <a:lnTo>
                  <a:pt x="6574" y="28862"/>
                </a:lnTo>
                <a:lnTo>
                  <a:pt x="6633" y="29281"/>
                </a:lnTo>
                <a:lnTo>
                  <a:pt x="6753" y="29639"/>
                </a:lnTo>
                <a:lnTo>
                  <a:pt x="6872" y="29818"/>
                </a:lnTo>
                <a:lnTo>
                  <a:pt x="6992" y="29878"/>
                </a:lnTo>
                <a:lnTo>
                  <a:pt x="7231" y="29938"/>
                </a:lnTo>
                <a:lnTo>
                  <a:pt x="7350" y="29938"/>
                </a:lnTo>
                <a:lnTo>
                  <a:pt x="7470" y="29878"/>
                </a:lnTo>
                <a:lnTo>
                  <a:pt x="7530" y="29759"/>
                </a:lnTo>
                <a:lnTo>
                  <a:pt x="7530" y="29400"/>
                </a:lnTo>
                <a:lnTo>
                  <a:pt x="7470" y="28862"/>
                </a:lnTo>
                <a:lnTo>
                  <a:pt x="7350" y="28325"/>
                </a:lnTo>
                <a:lnTo>
                  <a:pt x="7171" y="27847"/>
                </a:lnTo>
                <a:lnTo>
                  <a:pt x="6872" y="27249"/>
                </a:lnTo>
                <a:close/>
                <a:moveTo>
                  <a:pt x="9621" y="30715"/>
                </a:moveTo>
                <a:lnTo>
                  <a:pt x="9502" y="30775"/>
                </a:lnTo>
                <a:lnTo>
                  <a:pt x="9382" y="30894"/>
                </a:lnTo>
                <a:lnTo>
                  <a:pt x="9203" y="31133"/>
                </a:lnTo>
                <a:lnTo>
                  <a:pt x="9143" y="31551"/>
                </a:lnTo>
                <a:lnTo>
                  <a:pt x="9143" y="31731"/>
                </a:lnTo>
                <a:lnTo>
                  <a:pt x="9203" y="31850"/>
                </a:lnTo>
                <a:lnTo>
                  <a:pt x="9322" y="31970"/>
                </a:lnTo>
                <a:lnTo>
                  <a:pt x="9502" y="32029"/>
                </a:lnTo>
                <a:lnTo>
                  <a:pt x="9800" y="32029"/>
                </a:lnTo>
                <a:lnTo>
                  <a:pt x="9920" y="31910"/>
                </a:lnTo>
                <a:lnTo>
                  <a:pt x="9980" y="31790"/>
                </a:lnTo>
                <a:lnTo>
                  <a:pt x="10099" y="31551"/>
                </a:lnTo>
                <a:lnTo>
                  <a:pt x="10039" y="31253"/>
                </a:lnTo>
                <a:lnTo>
                  <a:pt x="9980" y="31014"/>
                </a:lnTo>
                <a:lnTo>
                  <a:pt x="9860" y="30775"/>
                </a:lnTo>
                <a:lnTo>
                  <a:pt x="9741" y="30775"/>
                </a:lnTo>
                <a:lnTo>
                  <a:pt x="9621" y="30715"/>
                </a:lnTo>
                <a:close/>
                <a:moveTo>
                  <a:pt x="9442" y="6275"/>
                </a:moveTo>
                <a:lnTo>
                  <a:pt x="9920" y="6335"/>
                </a:lnTo>
                <a:lnTo>
                  <a:pt x="10338" y="6454"/>
                </a:lnTo>
                <a:lnTo>
                  <a:pt x="10756" y="6633"/>
                </a:lnTo>
                <a:lnTo>
                  <a:pt x="11115" y="6813"/>
                </a:lnTo>
                <a:lnTo>
                  <a:pt x="11832" y="7231"/>
                </a:lnTo>
                <a:lnTo>
                  <a:pt x="12549" y="7649"/>
                </a:lnTo>
                <a:lnTo>
                  <a:pt x="12967" y="7829"/>
                </a:lnTo>
                <a:lnTo>
                  <a:pt x="13386" y="7888"/>
                </a:lnTo>
                <a:lnTo>
                  <a:pt x="13864" y="8008"/>
                </a:lnTo>
                <a:lnTo>
                  <a:pt x="14342" y="8008"/>
                </a:lnTo>
                <a:lnTo>
                  <a:pt x="15358" y="7948"/>
                </a:lnTo>
                <a:lnTo>
                  <a:pt x="16314" y="7888"/>
                </a:lnTo>
                <a:lnTo>
                  <a:pt x="17270" y="7829"/>
                </a:lnTo>
                <a:lnTo>
                  <a:pt x="17748" y="7769"/>
                </a:lnTo>
                <a:lnTo>
                  <a:pt x="18226" y="7829"/>
                </a:lnTo>
                <a:lnTo>
                  <a:pt x="18644" y="7888"/>
                </a:lnTo>
                <a:lnTo>
                  <a:pt x="19122" y="8008"/>
                </a:lnTo>
                <a:lnTo>
                  <a:pt x="19541" y="8187"/>
                </a:lnTo>
                <a:lnTo>
                  <a:pt x="19959" y="8426"/>
                </a:lnTo>
                <a:lnTo>
                  <a:pt x="20317" y="8785"/>
                </a:lnTo>
                <a:lnTo>
                  <a:pt x="20676" y="9203"/>
                </a:lnTo>
                <a:lnTo>
                  <a:pt x="20915" y="9561"/>
                </a:lnTo>
                <a:lnTo>
                  <a:pt x="21094" y="9920"/>
                </a:lnTo>
                <a:lnTo>
                  <a:pt x="21214" y="10338"/>
                </a:lnTo>
                <a:lnTo>
                  <a:pt x="21393" y="10757"/>
                </a:lnTo>
                <a:lnTo>
                  <a:pt x="21512" y="11593"/>
                </a:lnTo>
                <a:lnTo>
                  <a:pt x="21572" y="12489"/>
                </a:lnTo>
                <a:lnTo>
                  <a:pt x="21572" y="13445"/>
                </a:lnTo>
                <a:lnTo>
                  <a:pt x="21512" y="14342"/>
                </a:lnTo>
                <a:lnTo>
                  <a:pt x="21333" y="16015"/>
                </a:lnTo>
                <a:lnTo>
                  <a:pt x="21154" y="17031"/>
                </a:lnTo>
                <a:lnTo>
                  <a:pt x="20975" y="18106"/>
                </a:lnTo>
                <a:lnTo>
                  <a:pt x="20736" y="19122"/>
                </a:lnTo>
                <a:lnTo>
                  <a:pt x="20437" y="20138"/>
                </a:lnTo>
                <a:lnTo>
                  <a:pt x="20138" y="21154"/>
                </a:lnTo>
                <a:lnTo>
                  <a:pt x="19720" y="22110"/>
                </a:lnTo>
                <a:lnTo>
                  <a:pt x="19301" y="23066"/>
                </a:lnTo>
                <a:lnTo>
                  <a:pt x="18883" y="24022"/>
                </a:lnTo>
                <a:lnTo>
                  <a:pt x="18345" y="24978"/>
                </a:lnTo>
                <a:lnTo>
                  <a:pt x="17808" y="25875"/>
                </a:lnTo>
                <a:lnTo>
                  <a:pt x="17210" y="26711"/>
                </a:lnTo>
                <a:lnTo>
                  <a:pt x="16612" y="27607"/>
                </a:lnTo>
                <a:lnTo>
                  <a:pt x="15955" y="28384"/>
                </a:lnTo>
                <a:lnTo>
                  <a:pt x="15238" y="29161"/>
                </a:lnTo>
                <a:lnTo>
                  <a:pt x="14461" y="29938"/>
                </a:lnTo>
                <a:lnTo>
                  <a:pt x="13744" y="30655"/>
                </a:lnTo>
                <a:lnTo>
                  <a:pt x="13087" y="31253"/>
                </a:lnTo>
                <a:lnTo>
                  <a:pt x="12310" y="31850"/>
                </a:lnTo>
                <a:lnTo>
                  <a:pt x="11533" y="32388"/>
                </a:lnTo>
                <a:lnTo>
                  <a:pt x="10697" y="32866"/>
                </a:lnTo>
                <a:lnTo>
                  <a:pt x="10219" y="33045"/>
                </a:lnTo>
                <a:lnTo>
                  <a:pt x="9800" y="33165"/>
                </a:lnTo>
                <a:lnTo>
                  <a:pt x="9382" y="33284"/>
                </a:lnTo>
                <a:lnTo>
                  <a:pt x="8486" y="33284"/>
                </a:lnTo>
                <a:lnTo>
                  <a:pt x="8067" y="33105"/>
                </a:lnTo>
                <a:lnTo>
                  <a:pt x="7649" y="32926"/>
                </a:lnTo>
                <a:lnTo>
                  <a:pt x="7291" y="32627"/>
                </a:lnTo>
                <a:lnTo>
                  <a:pt x="6932" y="32328"/>
                </a:lnTo>
                <a:lnTo>
                  <a:pt x="6574" y="31910"/>
                </a:lnTo>
                <a:lnTo>
                  <a:pt x="5976" y="31073"/>
                </a:lnTo>
                <a:lnTo>
                  <a:pt x="5438" y="30117"/>
                </a:lnTo>
                <a:lnTo>
                  <a:pt x="5020" y="29101"/>
                </a:lnTo>
                <a:lnTo>
                  <a:pt x="4602" y="28086"/>
                </a:lnTo>
                <a:lnTo>
                  <a:pt x="4183" y="27010"/>
                </a:lnTo>
                <a:lnTo>
                  <a:pt x="3526" y="25158"/>
                </a:lnTo>
                <a:lnTo>
                  <a:pt x="2809" y="22947"/>
                </a:lnTo>
                <a:lnTo>
                  <a:pt x="2152" y="20795"/>
                </a:lnTo>
                <a:lnTo>
                  <a:pt x="1853" y="19660"/>
                </a:lnTo>
                <a:lnTo>
                  <a:pt x="1614" y="18525"/>
                </a:lnTo>
                <a:lnTo>
                  <a:pt x="1435" y="17389"/>
                </a:lnTo>
                <a:lnTo>
                  <a:pt x="1315" y="16254"/>
                </a:lnTo>
                <a:lnTo>
                  <a:pt x="1315" y="15537"/>
                </a:lnTo>
                <a:lnTo>
                  <a:pt x="1315" y="14880"/>
                </a:lnTo>
                <a:lnTo>
                  <a:pt x="1315" y="14163"/>
                </a:lnTo>
                <a:lnTo>
                  <a:pt x="1315" y="13565"/>
                </a:lnTo>
                <a:lnTo>
                  <a:pt x="1255" y="12967"/>
                </a:lnTo>
                <a:lnTo>
                  <a:pt x="1255" y="12370"/>
                </a:lnTo>
                <a:lnTo>
                  <a:pt x="1315" y="11653"/>
                </a:lnTo>
                <a:lnTo>
                  <a:pt x="1494" y="10936"/>
                </a:lnTo>
                <a:lnTo>
                  <a:pt x="1793" y="10159"/>
                </a:lnTo>
                <a:lnTo>
                  <a:pt x="2271" y="9442"/>
                </a:lnTo>
                <a:lnTo>
                  <a:pt x="2749" y="8785"/>
                </a:lnTo>
                <a:lnTo>
                  <a:pt x="3347" y="8247"/>
                </a:lnTo>
                <a:lnTo>
                  <a:pt x="4064" y="7769"/>
                </a:lnTo>
                <a:lnTo>
                  <a:pt x="4781" y="7350"/>
                </a:lnTo>
                <a:lnTo>
                  <a:pt x="5558" y="6992"/>
                </a:lnTo>
                <a:lnTo>
                  <a:pt x="6335" y="6753"/>
                </a:lnTo>
                <a:lnTo>
                  <a:pt x="7291" y="6514"/>
                </a:lnTo>
                <a:lnTo>
                  <a:pt x="8366" y="6335"/>
                </a:lnTo>
                <a:lnTo>
                  <a:pt x="8904" y="6275"/>
                </a:lnTo>
                <a:close/>
                <a:moveTo>
                  <a:pt x="15836" y="1"/>
                </a:moveTo>
                <a:lnTo>
                  <a:pt x="15597" y="60"/>
                </a:lnTo>
                <a:lnTo>
                  <a:pt x="15298" y="180"/>
                </a:lnTo>
                <a:lnTo>
                  <a:pt x="15059" y="359"/>
                </a:lnTo>
                <a:lnTo>
                  <a:pt x="14760" y="598"/>
                </a:lnTo>
                <a:lnTo>
                  <a:pt x="14521" y="837"/>
                </a:lnTo>
                <a:lnTo>
                  <a:pt x="14103" y="1435"/>
                </a:lnTo>
                <a:lnTo>
                  <a:pt x="13744" y="2152"/>
                </a:lnTo>
                <a:lnTo>
                  <a:pt x="13505" y="2929"/>
                </a:lnTo>
                <a:lnTo>
                  <a:pt x="13386" y="3646"/>
                </a:lnTo>
                <a:lnTo>
                  <a:pt x="13266" y="4363"/>
                </a:lnTo>
                <a:lnTo>
                  <a:pt x="13326" y="5020"/>
                </a:lnTo>
                <a:lnTo>
                  <a:pt x="12489" y="4482"/>
                </a:lnTo>
                <a:lnTo>
                  <a:pt x="11772" y="3885"/>
                </a:lnTo>
                <a:lnTo>
                  <a:pt x="11055" y="3168"/>
                </a:lnTo>
                <a:lnTo>
                  <a:pt x="10458" y="2391"/>
                </a:lnTo>
                <a:lnTo>
                  <a:pt x="10099" y="1853"/>
                </a:lnTo>
                <a:lnTo>
                  <a:pt x="9681" y="1196"/>
                </a:lnTo>
                <a:lnTo>
                  <a:pt x="9382" y="837"/>
                </a:lnTo>
                <a:lnTo>
                  <a:pt x="9083" y="598"/>
                </a:lnTo>
                <a:lnTo>
                  <a:pt x="8785" y="419"/>
                </a:lnTo>
                <a:lnTo>
                  <a:pt x="8486" y="419"/>
                </a:lnTo>
                <a:lnTo>
                  <a:pt x="8187" y="479"/>
                </a:lnTo>
                <a:lnTo>
                  <a:pt x="8008" y="658"/>
                </a:lnTo>
                <a:lnTo>
                  <a:pt x="7888" y="897"/>
                </a:lnTo>
                <a:lnTo>
                  <a:pt x="7948" y="1196"/>
                </a:lnTo>
                <a:lnTo>
                  <a:pt x="8008" y="1554"/>
                </a:lnTo>
                <a:lnTo>
                  <a:pt x="8187" y="1972"/>
                </a:lnTo>
                <a:lnTo>
                  <a:pt x="8665" y="2869"/>
                </a:lnTo>
                <a:lnTo>
                  <a:pt x="9263" y="3765"/>
                </a:lnTo>
                <a:lnTo>
                  <a:pt x="9860" y="4602"/>
                </a:lnTo>
                <a:lnTo>
                  <a:pt x="10398" y="5259"/>
                </a:lnTo>
                <a:lnTo>
                  <a:pt x="10756" y="5618"/>
                </a:lnTo>
                <a:lnTo>
                  <a:pt x="9800" y="5498"/>
                </a:lnTo>
                <a:lnTo>
                  <a:pt x="8785" y="5498"/>
                </a:lnTo>
                <a:lnTo>
                  <a:pt x="7828" y="5558"/>
                </a:lnTo>
                <a:lnTo>
                  <a:pt x="6932" y="5677"/>
                </a:lnTo>
                <a:lnTo>
                  <a:pt x="5976" y="5916"/>
                </a:lnTo>
                <a:lnTo>
                  <a:pt x="5139" y="6155"/>
                </a:lnTo>
                <a:lnTo>
                  <a:pt x="4303" y="6514"/>
                </a:lnTo>
                <a:lnTo>
                  <a:pt x="3526" y="6932"/>
                </a:lnTo>
                <a:lnTo>
                  <a:pt x="2809" y="7410"/>
                </a:lnTo>
                <a:lnTo>
                  <a:pt x="2152" y="7948"/>
                </a:lnTo>
                <a:lnTo>
                  <a:pt x="1554" y="8605"/>
                </a:lnTo>
                <a:lnTo>
                  <a:pt x="1076" y="9322"/>
                </a:lnTo>
                <a:lnTo>
                  <a:pt x="658" y="10159"/>
                </a:lnTo>
                <a:lnTo>
                  <a:pt x="359" y="11055"/>
                </a:lnTo>
                <a:lnTo>
                  <a:pt x="120" y="12011"/>
                </a:lnTo>
                <a:lnTo>
                  <a:pt x="60" y="13087"/>
                </a:lnTo>
                <a:lnTo>
                  <a:pt x="1" y="14163"/>
                </a:lnTo>
                <a:lnTo>
                  <a:pt x="60" y="15298"/>
                </a:lnTo>
                <a:lnTo>
                  <a:pt x="180" y="16433"/>
                </a:lnTo>
                <a:lnTo>
                  <a:pt x="299" y="17569"/>
                </a:lnTo>
                <a:lnTo>
                  <a:pt x="479" y="18704"/>
                </a:lnTo>
                <a:lnTo>
                  <a:pt x="718" y="19839"/>
                </a:lnTo>
                <a:lnTo>
                  <a:pt x="1016" y="21034"/>
                </a:lnTo>
                <a:lnTo>
                  <a:pt x="1315" y="22170"/>
                </a:lnTo>
                <a:lnTo>
                  <a:pt x="2032" y="24381"/>
                </a:lnTo>
                <a:lnTo>
                  <a:pt x="2869" y="26592"/>
                </a:lnTo>
                <a:lnTo>
                  <a:pt x="3765" y="28683"/>
                </a:lnTo>
                <a:lnTo>
                  <a:pt x="4661" y="30715"/>
                </a:lnTo>
                <a:lnTo>
                  <a:pt x="5020" y="31432"/>
                </a:lnTo>
                <a:lnTo>
                  <a:pt x="5438" y="32149"/>
                </a:lnTo>
                <a:lnTo>
                  <a:pt x="5916" y="32866"/>
                </a:lnTo>
                <a:lnTo>
                  <a:pt x="6454" y="33463"/>
                </a:lnTo>
                <a:lnTo>
                  <a:pt x="6753" y="33703"/>
                </a:lnTo>
                <a:lnTo>
                  <a:pt x="7052" y="33942"/>
                </a:lnTo>
                <a:lnTo>
                  <a:pt x="7410" y="34121"/>
                </a:lnTo>
                <a:lnTo>
                  <a:pt x="7769" y="34300"/>
                </a:lnTo>
                <a:lnTo>
                  <a:pt x="8127" y="34420"/>
                </a:lnTo>
                <a:lnTo>
                  <a:pt x="8546" y="34479"/>
                </a:lnTo>
                <a:lnTo>
                  <a:pt x="8964" y="34539"/>
                </a:lnTo>
                <a:lnTo>
                  <a:pt x="9442" y="34479"/>
                </a:lnTo>
                <a:lnTo>
                  <a:pt x="9920" y="34420"/>
                </a:lnTo>
                <a:lnTo>
                  <a:pt x="10398" y="34300"/>
                </a:lnTo>
                <a:lnTo>
                  <a:pt x="10876" y="34121"/>
                </a:lnTo>
                <a:lnTo>
                  <a:pt x="11294" y="33882"/>
                </a:lnTo>
                <a:lnTo>
                  <a:pt x="12250" y="33344"/>
                </a:lnTo>
                <a:lnTo>
                  <a:pt x="13087" y="32746"/>
                </a:lnTo>
                <a:lnTo>
                  <a:pt x="13924" y="32029"/>
                </a:lnTo>
                <a:lnTo>
                  <a:pt x="14700" y="31253"/>
                </a:lnTo>
                <a:lnTo>
                  <a:pt x="16075" y="29818"/>
                </a:lnTo>
                <a:lnTo>
                  <a:pt x="16792" y="28982"/>
                </a:lnTo>
                <a:lnTo>
                  <a:pt x="17509" y="28026"/>
                </a:lnTo>
                <a:lnTo>
                  <a:pt x="18226" y="27129"/>
                </a:lnTo>
                <a:lnTo>
                  <a:pt x="18823" y="26173"/>
                </a:lnTo>
                <a:lnTo>
                  <a:pt x="19421" y="25158"/>
                </a:lnTo>
                <a:lnTo>
                  <a:pt x="19959" y="24142"/>
                </a:lnTo>
                <a:lnTo>
                  <a:pt x="20437" y="23066"/>
                </a:lnTo>
                <a:lnTo>
                  <a:pt x="20855" y="22050"/>
                </a:lnTo>
                <a:lnTo>
                  <a:pt x="21273" y="20915"/>
                </a:lnTo>
                <a:lnTo>
                  <a:pt x="21632" y="19839"/>
                </a:lnTo>
                <a:lnTo>
                  <a:pt x="21871" y="18704"/>
                </a:lnTo>
                <a:lnTo>
                  <a:pt x="22110" y="17569"/>
                </a:lnTo>
                <a:lnTo>
                  <a:pt x="22289" y="16433"/>
                </a:lnTo>
                <a:lnTo>
                  <a:pt x="22409" y="15298"/>
                </a:lnTo>
                <a:lnTo>
                  <a:pt x="22469" y="14163"/>
                </a:lnTo>
                <a:lnTo>
                  <a:pt x="22469" y="13027"/>
                </a:lnTo>
                <a:lnTo>
                  <a:pt x="22409" y="11952"/>
                </a:lnTo>
                <a:lnTo>
                  <a:pt x="22289" y="10876"/>
                </a:lnTo>
                <a:lnTo>
                  <a:pt x="22050" y="9920"/>
                </a:lnTo>
                <a:lnTo>
                  <a:pt x="21871" y="9442"/>
                </a:lnTo>
                <a:lnTo>
                  <a:pt x="21692" y="9024"/>
                </a:lnTo>
                <a:lnTo>
                  <a:pt x="21453" y="8605"/>
                </a:lnTo>
                <a:lnTo>
                  <a:pt x="21214" y="8247"/>
                </a:lnTo>
                <a:lnTo>
                  <a:pt x="20855" y="7888"/>
                </a:lnTo>
                <a:lnTo>
                  <a:pt x="20497" y="7589"/>
                </a:lnTo>
                <a:lnTo>
                  <a:pt x="20138" y="7350"/>
                </a:lnTo>
                <a:lnTo>
                  <a:pt x="19660" y="7111"/>
                </a:lnTo>
                <a:lnTo>
                  <a:pt x="19122" y="6932"/>
                </a:lnTo>
                <a:lnTo>
                  <a:pt x="18525" y="6753"/>
                </a:lnTo>
                <a:lnTo>
                  <a:pt x="18943" y="6574"/>
                </a:lnTo>
                <a:lnTo>
                  <a:pt x="19421" y="6335"/>
                </a:lnTo>
                <a:lnTo>
                  <a:pt x="19839" y="6036"/>
                </a:lnTo>
                <a:lnTo>
                  <a:pt x="20198" y="5737"/>
                </a:lnTo>
                <a:lnTo>
                  <a:pt x="20377" y="5498"/>
                </a:lnTo>
                <a:lnTo>
                  <a:pt x="20437" y="5319"/>
                </a:lnTo>
                <a:lnTo>
                  <a:pt x="20497" y="5140"/>
                </a:lnTo>
                <a:lnTo>
                  <a:pt x="20497" y="4960"/>
                </a:lnTo>
                <a:lnTo>
                  <a:pt x="20437" y="4781"/>
                </a:lnTo>
                <a:lnTo>
                  <a:pt x="20317" y="4602"/>
                </a:lnTo>
                <a:lnTo>
                  <a:pt x="20078" y="4422"/>
                </a:lnTo>
                <a:lnTo>
                  <a:pt x="19780" y="4303"/>
                </a:lnTo>
                <a:lnTo>
                  <a:pt x="19541" y="4243"/>
                </a:lnTo>
                <a:lnTo>
                  <a:pt x="19301" y="4183"/>
                </a:lnTo>
                <a:lnTo>
                  <a:pt x="18823" y="4243"/>
                </a:lnTo>
                <a:lnTo>
                  <a:pt x="18286" y="4363"/>
                </a:lnTo>
                <a:lnTo>
                  <a:pt x="17688" y="4542"/>
                </a:lnTo>
                <a:lnTo>
                  <a:pt x="16553" y="5020"/>
                </a:lnTo>
                <a:lnTo>
                  <a:pt x="15716" y="5438"/>
                </a:lnTo>
                <a:lnTo>
                  <a:pt x="15955" y="4661"/>
                </a:lnTo>
                <a:lnTo>
                  <a:pt x="16194" y="3825"/>
                </a:lnTo>
                <a:lnTo>
                  <a:pt x="16314" y="3048"/>
                </a:lnTo>
                <a:lnTo>
                  <a:pt x="16373" y="2212"/>
                </a:lnTo>
                <a:lnTo>
                  <a:pt x="16493" y="1435"/>
                </a:lnTo>
                <a:lnTo>
                  <a:pt x="16553" y="1016"/>
                </a:lnTo>
                <a:lnTo>
                  <a:pt x="16553" y="658"/>
                </a:lnTo>
                <a:lnTo>
                  <a:pt x="16433" y="299"/>
                </a:lnTo>
                <a:lnTo>
                  <a:pt x="16373" y="180"/>
                </a:lnTo>
                <a:lnTo>
                  <a:pt x="16314" y="120"/>
                </a:lnTo>
                <a:lnTo>
                  <a:pt x="16194" y="60"/>
                </a:lnTo>
                <a:lnTo>
                  <a:pt x="160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2"/>
          <p:cNvSpPr/>
          <p:nvPr/>
        </p:nvSpPr>
        <p:spPr>
          <a:xfrm>
            <a:off x="6664726" y="4642200"/>
            <a:ext cx="766865" cy="689932"/>
          </a:xfrm>
          <a:custGeom>
            <a:avLst/>
            <a:gdLst/>
            <a:ahLst/>
            <a:cxnLst/>
            <a:rect l="l" t="t" r="r" b="b"/>
            <a:pathLst>
              <a:path w="35137" h="31612" extrusionOk="0">
                <a:moveTo>
                  <a:pt x="18405" y="3287"/>
                </a:moveTo>
                <a:lnTo>
                  <a:pt x="18166" y="3347"/>
                </a:lnTo>
                <a:lnTo>
                  <a:pt x="18166" y="3407"/>
                </a:lnTo>
                <a:lnTo>
                  <a:pt x="18106" y="3466"/>
                </a:lnTo>
                <a:lnTo>
                  <a:pt x="18225" y="3646"/>
                </a:lnTo>
                <a:lnTo>
                  <a:pt x="18464" y="3944"/>
                </a:lnTo>
                <a:lnTo>
                  <a:pt x="18942" y="4183"/>
                </a:lnTo>
                <a:lnTo>
                  <a:pt x="19241" y="4423"/>
                </a:lnTo>
                <a:lnTo>
                  <a:pt x="19660" y="4781"/>
                </a:lnTo>
                <a:lnTo>
                  <a:pt x="19899" y="4901"/>
                </a:lnTo>
                <a:lnTo>
                  <a:pt x="20138" y="5020"/>
                </a:lnTo>
                <a:lnTo>
                  <a:pt x="20317" y="5020"/>
                </a:lnTo>
                <a:lnTo>
                  <a:pt x="20496" y="4960"/>
                </a:lnTo>
                <a:lnTo>
                  <a:pt x="20556" y="4781"/>
                </a:lnTo>
                <a:lnTo>
                  <a:pt x="20556" y="4542"/>
                </a:lnTo>
                <a:lnTo>
                  <a:pt x="20436" y="4363"/>
                </a:lnTo>
                <a:lnTo>
                  <a:pt x="20257" y="4183"/>
                </a:lnTo>
                <a:lnTo>
                  <a:pt x="19839" y="3825"/>
                </a:lnTo>
                <a:lnTo>
                  <a:pt x="19540" y="3646"/>
                </a:lnTo>
                <a:lnTo>
                  <a:pt x="19062" y="3407"/>
                </a:lnTo>
                <a:lnTo>
                  <a:pt x="18703" y="3347"/>
                </a:lnTo>
                <a:lnTo>
                  <a:pt x="18405" y="3287"/>
                </a:lnTo>
                <a:close/>
                <a:moveTo>
                  <a:pt x="28384" y="5677"/>
                </a:moveTo>
                <a:lnTo>
                  <a:pt x="27009" y="5737"/>
                </a:lnTo>
                <a:lnTo>
                  <a:pt x="26053" y="5857"/>
                </a:lnTo>
                <a:lnTo>
                  <a:pt x="25575" y="5916"/>
                </a:lnTo>
                <a:lnTo>
                  <a:pt x="25277" y="5916"/>
                </a:lnTo>
                <a:lnTo>
                  <a:pt x="26053" y="6155"/>
                </a:lnTo>
                <a:lnTo>
                  <a:pt x="26770" y="6275"/>
                </a:lnTo>
                <a:lnTo>
                  <a:pt x="27547" y="6335"/>
                </a:lnTo>
                <a:lnTo>
                  <a:pt x="29041" y="6335"/>
                </a:lnTo>
                <a:lnTo>
                  <a:pt x="29400" y="6275"/>
                </a:lnTo>
                <a:lnTo>
                  <a:pt x="29579" y="6275"/>
                </a:lnTo>
                <a:lnTo>
                  <a:pt x="29639" y="6215"/>
                </a:lnTo>
                <a:lnTo>
                  <a:pt x="29758" y="6096"/>
                </a:lnTo>
                <a:lnTo>
                  <a:pt x="29878" y="5916"/>
                </a:lnTo>
                <a:lnTo>
                  <a:pt x="29878" y="5857"/>
                </a:lnTo>
                <a:lnTo>
                  <a:pt x="29878" y="5797"/>
                </a:lnTo>
                <a:lnTo>
                  <a:pt x="29818" y="5737"/>
                </a:lnTo>
                <a:lnTo>
                  <a:pt x="29698" y="5737"/>
                </a:lnTo>
                <a:lnTo>
                  <a:pt x="28384" y="5677"/>
                </a:lnTo>
                <a:close/>
                <a:moveTo>
                  <a:pt x="21512" y="4781"/>
                </a:moveTo>
                <a:lnTo>
                  <a:pt x="21213" y="4841"/>
                </a:lnTo>
                <a:lnTo>
                  <a:pt x="20914" y="4960"/>
                </a:lnTo>
                <a:lnTo>
                  <a:pt x="20675" y="5080"/>
                </a:lnTo>
                <a:lnTo>
                  <a:pt x="20496" y="5379"/>
                </a:lnTo>
                <a:lnTo>
                  <a:pt x="20377" y="5558"/>
                </a:lnTo>
                <a:lnTo>
                  <a:pt x="20436" y="5737"/>
                </a:lnTo>
                <a:lnTo>
                  <a:pt x="20556" y="5857"/>
                </a:lnTo>
                <a:lnTo>
                  <a:pt x="20914" y="6036"/>
                </a:lnTo>
                <a:lnTo>
                  <a:pt x="21333" y="6275"/>
                </a:lnTo>
                <a:lnTo>
                  <a:pt x="21631" y="6454"/>
                </a:lnTo>
                <a:lnTo>
                  <a:pt x="21870" y="6753"/>
                </a:lnTo>
                <a:lnTo>
                  <a:pt x="22109" y="6992"/>
                </a:lnTo>
                <a:lnTo>
                  <a:pt x="22408" y="7171"/>
                </a:lnTo>
                <a:lnTo>
                  <a:pt x="22647" y="7291"/>
                </a:lnTo>
                <a:lnTo>
                  <a:pt x="22946" y="7291"/>
                </a:lnTo>
                <a:lnTo>
                  <a:pt x="23305" y="7171"/>
                </a:lnTo>
                <a:lnTo>
                  <a:pt x="23663" y="6872"/>
                </a:lnTo>
                <a:lnTo>
                  <a:pt x="23842" y="6574"/>
                </a:lnTo>
                <a:lnTo>
                  <a:pt x="23962" y="6275"/>
                </a:lnTo>
                <a:lnTo>
                  <a:pt x="24022" y="5976"/>
                </a:lnTo>
                <a:lnTo>
                  <a:pt x="24022" y="5677"/>
                </a:lnTo>
                <a:lnTo>
                  <a:pt x="23902" y="5379"/>
                </a:lnTo>
                <a:lnTo>
                  <a:pt x="23663" y="5199"/>
                </a:lnTo>
                <a:lnTo>
                  <a:pt x="23424" y="5020"/>
                </a:lnTo>
                <a:lnTo>
                  <a:pt x="23066" y="4901"/>
                </a:lnTo>
                <a:lnTo>
                  <a:pt x="22528" y="4841"/>
                </a:lnTo>
                <a:lnTo>
                  <a:pt x="21870" y="4781"/>
                </a:lnTo>
                <a:close/>
                <a:moveTo>
                  <a:pt x="6573" y="7888"/>
                </a:moveTo>
                <a:lnTo>
                  <a:pt x="6334" y="7948"/>
                </a:lnTo>
                <a:lnTo>
                  <a:pt x="6215" y="8068"/>
                </a:lnTo>
                <a:lnTo>
                  <a:pt x="6095" y="8187"/>
                </a:lnTo>
                <a:lnTo>
                  <a:pt x="6035" y="8366"/>
                </a:lnTo>
                <a:lnTo>
                  <a:pt x="6035" y="8546"/>
                </a:lnTo>
                <a:lnTo>
                  <a:pt x="6095" y="8665"/>
                </a:lnTo>
                <a:lnTo>
                  <a:pt x="6215" y="8785"/>
                </a:lnTo>
                <a:lnTo>
                  <a:pt x="6334" y="8844"/>
                </a:lnTo>
                <a:lnTo>
                  <a:pt x="6573" y="8785"/>
                </a:lnTo>
                <a:lnTo>
                  <a:pt x="6693" y="8665"/>
                </a:lnTo>
                <a:lnTo>
                  <a:pt x="6812" y="8546"/>
                </a:lnTo>
                <a:lnTo>
                  <a:pt x="6872" y="8366"/>
                </a:lnTo>
                <a:lnTo>
                  <a:pt x="6872" y="8187"/>
                </a:lnTo>
                <a:lnTo>
                  <a:pt x="6812" y="8068"/>
                </a:lnTo>
                <a:lnTo>
                  <a:pt x="6693" y="7948"/>
                </a:lnTo>
                <a:lnTo>
                  <a:pt x="6573" y="7888"/>
                </a:lnTo>
                <a:close/>
                <a:moveTo>
                  <a:pt x="20974" y="6753"/>
                </a:moveTo>
                <a:lnTo>
                  <a:pt x="20436" y="6992"/>
                </a:lnTo>
                <a:lnTo>
                  <a:pt x="19600" y="7470"/>
                </a:lnTo>
                <a:lnTo>
                  <a:pt x="18584" y="8068"/>
                </a:lnTo>
                <a:lnTo>
                  <a:pt x="17508" y="8785"/>
                </a:lnTo>
                <a:lnTo>
                  <a:pt x="16552" y="9561"/>
                </a:lnTo>
                <a:lnTo>
                  <a:pt x="16134" y="9980"/>
                </a:lnTo>
                <a:lnTo>
                  <a:pt x="15835" y="10338"/>
                </a:lnTo>
                <a:lnTo>
                  <a:pt x="15596" y="10697"/>
                </a:lnTo>
                <a:lnTo>
                  <a:pt x="15477" y="10996"/>
                </a:lnTo>
                <a:lnTo>
                  <a:pt x="15477" y="11294"/>
                </a:lnTo>
                <a:lnTo>
                  <a:pt x="15536" y="11414"/>
                </a:lnTo>
                <a:lnTo>
                  <a:pt x="15596" y="11533"/>
                </a:lnTo>
                <a:lnTo>
                  <a:pt x="15716" y="11474"/>
                </a:lnTo>
                <a:lnTo>
                  <a:pt x="15895" y="11354"/>
                </a:lnTo>
                <a:lnTo>
                  <a:pt x="16492" y="10876"/>
                </a:lnTo>
                <a:lnTo>
                  <a:pt x="18285" y="9263"/>
                </a:lnTo>
                <a:lnTo>
                  <a:pt x="20018" y="7590"/>
                </a:lnTo>
                <a:lnTo>
                  <a:pt x="20675" y="6992"/>
                </a:lnTo>
                <a:lnTo>
                  <a:pt x="20974" y="6753"/>
                </a:lnTo>
                <a:close/>
                <a:moveTo>
                  <a:pt x="6513" y="10816"/>
                </a:moveTo>
                <a:lnTo>
                  <a:pt x="6334" y="10876"/>
                </a:lnTo>
                <a:lnTo>
                  <a:pt x="6155" y="10996"/>
                </a:lnTo>
                <a:lnTo>
                  <a:pt x="6095" y="11175"/>
                </a:lnTo>
                <a:lnTo>
                  <a:pt x="6095" y="11354"/>
                </a:lnTo>
                <a:lnTo>
                  <a:pt x="6155" y="11533"/>
                </a:lnTo>
                <a:lnTo>
                  <a:pt x="6274" y="11653"/>
                </a:lnTo>
                <a:lnTo>
                  <a:pt x="6633" y="11653"/>
                </a:lnTo>
                <a:lnTo>
                  <a:pt x="6812" y="11533"/>
                </a:lnTo>
                <a:lnTo>
                  <a:pt x="6932" y="11414"/>
                </a:lnTo>
                <a:lnTo>
                  <a:pt x="6991" y="11294"/>
                </a:lnTo>
                <a:lnTo>
                  <a:pt x="7051" y="11115"/>
                </a:lnTo>
                <a:lnTo>
                  <a:pt x="6991" y="10996"/>
                </a:lnTo>
                <a:lnTo>
                  <a:pt x="6932" y="10876"/>
                </a:lnTo>
                <a:lnTo>
                  <a:pt x="6752" y="10816"/>
                </a:lnTo>
                <a:close/>
                <a:moveTo>
                  <a:pt x="22588" y="8127"/>
                </a:moveTo>
                <a:lnTo>
                  <a:pt x="22588" y="8904"/>
                </a:lnTo>
                <a:lnTo>
                  <a:pt x="22588" y="10398"/>
                </a:lnTo>
                <a:lnTo>
                  <a:pt x="22647" y="11175"/>
                </a:lnTo>
                <a:lnTo>
                  <a:pt x="22767" y="11832"/>
                </a:lnTo>
                <a:lnTo>
                  <a:pt x="22886" y="12071"/>
                </a:lnTo>
                <a:lnTo>
                  <a:pt x="23006" y="12250"/>
                </a:lnTo>
                <a:lnTo>
                  <a:pt x="23125" y="12370"/>
                </a:lnTo>
                <a:lnTo>
                  <a:pt x="23305" y="12370"/>
                </a:lnTo>
                <a:lnTo>
                  <a:pt x="23484" y="12250"/>
                </a:lnTo>
                <a:lnTo>
                  <a:pt x="23544" y="12071"/>
                </a:lnTo>
                <a:lnTo>
                  <a:pt x="23305" y="11055"/>
                </a:lnTo>
                <a:lnTo>
                  <a:pt x="23006" y="10099"/>
                </a:lnTo>
                <a:lnTo>
                  <a:pt x="22767" y="9083"/>
                </a:lnTo>
                <a:lnTo>
                  <a:pt x="22588" y="8127"/>
                </a:lnTo>
                <a:close/>
                <a:moveTo>
                  <a:pt x="4183" y="12549"/>
                </a:moveTo>
                <a:lnTo>
                  <a:pt x="3944" y="12609"/>
                </a:lnTo>
                <a:lnTo>
                  <a:pt x="3765" y="12728"/>
                </a:lnTo>
                <a:lnTo>
                  <a:pt x="3645" y="12908"/>
                </a:lnTo>
                <a:lnTo>
                  <a:pt x="3526" y="13147"/>
                </a:lnTo>
                <a:lnTo>
                  <a:pt x="3526" y="13386"/>
                </a:lnTo>
                <a:lnTo>
                  <a:pt x="3585" y="13565"/>
                </a:lnTo>
                <a:lnTo>
                  <a:pt x="3705" y="13685"/>
                </a:lnTo>
                <a:lnTo>
                  <a:pt x="3944" y="13744"/>
                </a:lnTo>
                <a:lnTo>
                  <a:pt x="4183" y="13685"/>
                </a:lnTo>
                <a:lnTo>
                  <a:pt x="4362" y="13565"/>
                </a:lnTo>
                <a:lnTo>
                  <a:pt x="4482" y="13386"/>
                </a:lnTo>
                <a:lnTo>
                  <a:pt x="4601" y="13147"/>
                </a:lnTo>
                <a:lnTo>
                  <a:pt x="4601" y="12908"/>
                </a:lnTo>
                <a:lnTo>
                  <a:pt x="4541" y="12728"/>
                </a:lnTo>
                <a:lnTo>
                  <a:pt x="4422" y="12609"/>
                </a:lnTo>
                <a:lnTo>
                  <a:pt x="4183" y="12549"/>
                </a:lnTo>
                <a:close/>
                <a:moveTo>
                  <a:pt x="6752" y="14700"/>
                </a:moveTo>
                <a:lnTo>
                  <a:pt x="6573" y="14760"/>
                </a:lnTo>
                <a:lnTo>
                  <a:pt x="6454" y="14760"/>
                </a:lnTo>
                <a:lnTo>
                  <a:pt x="6334" y="14880"/>
                </a:lnTo>
                <a:lnTo>
                  <a:pt x="6215" y="15059"/>
                </a:lnTo>
                <a:lnTo>
                  <a:pt x="6155" y="15298"/>
                </a:lnTo>
                <a:lnTo>
                  <a:pt x="6215" y="15597"/>
                </a:lnTo>
                <a:lnTo>
                  <a:pt x="6394" y="15776"/>
                </a:lnTo>
                <a:lnTo>
                  <a:pt x="6573" y="15896"/>
                </a:lnTo>
                <a:lnTo>
                  <a:pt x="6693" y="15896"/>
                </a:lnTo>
                <a:lnTo>
                  <a:pt x="6812" y="15836"/>
                </a:lnTo>
                <a:lnTo>
                  <a:pt x="6991" y="15776"/>
                </a:lnTo>
                <a:lnTo>
                  <a:pt x="7111" y="15656"/>
                </a:lnTo>
                <a:lnTo>
                  <a:pt x="7230" y="15477"/>
                </a:lnTo>
                <a:lnTo>
                  <a:pt x="7290" y="15298"/>
                </a:lnTo>
                <a:lnTo>
                  <a:pt x="7290" y="15119"/>
                </a:lnTo>
                <a:lnTo>
                  <a:pt x="7171" y="14999"/>
                </a:lnTo>
                <a:lnTo>
                  <a:pt x="7111" y="14880"/>
                </a:lnTo>
                <a:lnTo>
                  <a:pt x="6932" y="14760"/>
                </a:lnTo>
                <a:lnTo>
                  <a:pt x="6752" y="14700"/>
                </a:lnTo>
                <a:close/>
                <a:moveTo>
                  <a:pt x="3167" y="15597"/>
                </a:moveTo>
                <a:lnTo>
                  <a:pt x="2988" y="15716"/>
                </a:lnTo>
                <a:lnTo>
                  <a:pt x="2809" y="15836"/>
                </a:lnTo>
                <a:lnTo>
                  <a:pt x="2749" y="16135"/>
                </a:lnTo>
                <a:lnTo>
                  <a:pt x="2689" y="16314"/>
                </a:lnTo>
                <a:lnTo>
                  <a:pt x="2749" y="16493"/>
                </a:lnTo>
                <a:lnTo>
                  <a:pt x="2868" y="16553"/>
                </a:lnTo>
                <a:lnTo>
                  <a:pt x="3048" y="16613"/>
                </a:lnTo>
                <a:lnTo>
                  <a:pt x="3227" y="16613"/>
                </a:lnTo>
                <a:lnTo>
                  <a:pt x="3406" y="16553"/>
                </a:lnTo>
                <a:lnTo>
                  <a:pt x="3526" y="16493"/>
                </a:lnTo>
                <a:lnTo>
                  <a:pt x="3645" y="16314"/>
                </a:lnTo>
                <a:lnTo>
                  <a:pt x="3705" y="16015"/>
                </a:lnTo>
                <a:lnTo>
                  <a:pt x="3645" y="15836"/>
                </a:lnTo>
                <a:lnTo>
                  <a:pt x="3526" y="15716"/>
                </a:lnTo>
                <a:lnTo>
                  <a:pt x="3346" y="15597"/>
                </a:lnTo>
                <a:close/>
                <a:moveTo>
                  <a:pt x="8186" y="17688"/>
                </a:moveTo>
                <a:lnTo>
                  <a:pt x="8067" y="17748"/>
                </a:lnTo>
                <a:lnTo>
                  <a:pt x="7947" y="17808"/>
                </a:lnTo>
                <a:lnTo>
                  <a:pt x="7828" y="17987"/>
                </a:lnTo>
                <a:lnTo>
                  <a:pt x="7768" y="18166"/>
                </a:lnTo>
                <a:lnTo>
                  <a:pt x="7708" y="18405"/>
                </a:lnTo>
                <a:lnTo>
                  <a:pt x="7768" y="18584"/>
                </a:lnTo>
                <a:lnTo>
                  <a:pt x="7828" y="18764"/>
                </a:lnTo>
                <a:lnTo>
                  <a:pt x="7947" y="18824"/>
                </a:lnTo>
                <a:lnTo>
                  <a:pt x="8127" y="18824"/>
                </a:lnTo>
                <a:lnTo>
                  <a:pt x="8366" y="18764"/>
                </a:lnTo>
                <a:lnTo>
                  <a:pt x="8545" y="18644"/>
                </a:lnTo>
                <a:lnTo>
                  <a:pt x="8724" y="18525"/>
                </a:lnTo>
                <a:lnTo>
                  <a:pt x="8844" y="18465"/>
                </a:lnTo>
                <a:lnTo>
                  <a:pt x="8904" y="18345"/>
                </a:lnTo>
                <a:lnTo>
                  <a:pt x="8904" y="18286"/>
                </a:lnTo>
                <a:lnTo>
                  <a:pt x="8904" y="18166"/>
                </a:lnTo>
                <a:lnTo>
                  <a:pt x="8844" y="17927"/>
                </a:lnTo>
                <a:lnTo>
                  <a:pt x="8665" y="17808"/>
                </a:lnTo>
                <a:lnTo>
                  <a:pt x="8426" y="17688"/>
                </a:lnTo>
                <a:close/>
                <a:moveTo>
                  <a:pt x="5258" y="18883"/>
                </a:moveTo>
                <a:lnTo>
                  <a:pt x="5079" y="18943"/>
                </a:lnTo>
                <a:lnTo>
                  <a:pt x="4900" y="19063"/>
                </a:lnTo>
                <a:lnTo>
                  <a:pt x="4840" y="19242"/>
                </a:lnTo>
                <a:lnTo>
                  <a:pt x="4840" y="19421"/>
                </a:lnTo>
                <a:lnTo>
                  <a:pt x="4840" y="19600"/>
                </a:lnTo>
                <a:lnTo>
                  <a:pt x="4900" y="19780"/>
                </a:lnTo>
                <a:lnTo>
                  <a:pt x="5019" y="19959"/>
                </a:lnTo>
                <a:lnTo>
                  <a:pt x="5139" y="20019"/>
                </a:lnTo>
                <a:lnTo>
                  <a:pt x="5318" y="19959"/>
                </a:lnTo>
                <a:lnTo>
                  <a:pt x="5497" y="19839"/>
                </a:lnTo>
                <a:lnTo>
                  <a:pt x="5617" y="19660"/>
                </a:lnTo>
                <a:lnTo>
                  <a:pt x="5677" y="19421"/>
                </a:lnTo>
                <a:lnTo>
                  <a:pt x="5677" y="19182"/>
                </a:lnTo>
                <a:lnTo>
                  <a:pt x="5617" y="19003"/>
                </a:lnTo>
                <a:lnTo>
                  <a:pt x="5497" y="18883"/>
                </a:lnTo>
                <a:close/>
                <a:moveTo>
                  <a:pt x="7768" y="21094"/>
                </a:moveTo>
                <a:lnTo>
                  <a:pt x="7589" y="21214"/>
                </a:lnTo>
                <a:lnTo>
                  <a:pt x="7529" y="21393"/>
                </a:lnTo>
                <a:lnTo>
                  <a:pt x="7529" y="21572"/>
                </a:lnTo>
                <a:lnTo>
                  <a:pt x="7529" y="21692"/>
                </a:lnTo>
                <a:lnTo>
                  <a:pt x="7589" y="21871"/>
                </a:lnTo>
                <a:lnTo>
                  <a:pt x="7708" y="21931"/>
                </a:lnTo>
                <a:lnTo>
                  <a:pt x="7828" y="21931"/>
                </a:lnTo>
                <a:lnTo>
                  <a:pt x="8067" y="21752"/>
                </a:lnTo>
                <a:lnTo>
                  <a:pt x="8246" y="21453"/>
                </a:lnTo>
                <a:lnTo>
                  <a:pt x="8306" y="21333"/>
                </a:lnTo>
                <a:lnTo>
                  <a:pt x="8306" y="21214"/>
                </a:lnTo>
                <a:lnTo>
                  <a:pt x="8186" y="21094"/>
                </a:lnTo>
                <a:close/>
                <a:moveTo>
                  <a:pt x="11354" y="21991"/>
                </a:moveTo>
                <a:lnTo>
                  <a:pt x="11114" y="22050"/>
                </a:lnTo>
                <a:lnTo>
                  <a:pt x="10995" y="22110"/>
                </a:lnTo>
                <a:lnTo>
                  <a:pt x="10875" y="22289"/>
                </a:lnTo>
                <a:lnTo>
                  <a:pt x="10816" y="22409"/>
                </a:lnTo>
                <a:lnTo>
                  <a:pt x="10816" y="22588"/>
                </a:lnTo>
                <a:lnTo>
                  <a:pt x="10816" y="22767"/>
                </a:lnTo>
                <a:lnTo>
                  <a:pt x="10935" y="22887"/>
                </a:lnTo>
                <a:lnTo>
                  <a:pt x="11114" y="22947"/>
                </a:lnTo>
                <a:lnTo>
                  <a:pt x="11354" y="22947"/>
                </a:lnTo>
                <a:lnTo>
                  <a:pt x="11473" y="22827"/>
                </a:lnTo>
                <a:lnTo>
                  <a:pt x="11593" y="22708"/>
                </a:lnTo>
                <a:lnTo>
                  <a:pt x="11652" y="22528"/>
                </a:lnTo>
                <a:lnTo>
                  <a:pt x="11652" y="22349"/>
                </a:lnTo>
                <a:lnTo>
                  <a:pt x="11593" y="22170"/>
                </a:lnTo>
                <a:lnTo>
                  <a:pt x="11533" y="22050"/>
                </a:lnTo>
                <a:lnTo>
                  <a:pt x="11354" y="21991"/>
                </a:lnTo>
                <a:close/>
                <a:moveTo>
                  <a:pt x="5079" y="21871"/>
                </a:moveTo>
                <a:lnTo>
                  <a:pt x="4840" y="21931"/>
                </a:lnTo>
                <a:lnTo>
                  <a:pt x="4721" y="21991"/>
                </a:lnTo>
                <a:lnTo>
                  <a:pt x="4601" y="22170"/>
                </a:lnTo>
                <a:lnTo>
                  <a:pt x="4482" y="22349"/>
                </a:lnTo>
                <a:lnTo>
                  <a:pt x="4482" y="22528"/>
                </a:lnTo>
                <a:lnTo>
                  <a:pt x="4482" y="22708"/>
                </a:lnTo>
                <a:lnTo>
                  <a:pt x="4601" y="22827"/>
                </a:lnTo>
                <a:lnTo>
                  <a:pt x="4661" y="22947"/>
                </a:lnTo>
                <a:lnTo>
                  <a:pt x="4840" y="23006"/>
                </a:lnTo>
                <a:lnTo>
                  <a:pt x="4960" y="23066"/>
                </a:lnTo>
                <a:lnTo>
                  <a:pt x="5079" y="23066"/>
                </a:lnTo>
                <a:lnTo>
                  <a:pt x="5199" y="23006"/>
                </a:lnTo>
                <a:lnTo>
                  <a:pt x="5378" y="22827"/>
                </a:lnTo>
                <a:lnTo>
                  <a:pt x="5497" y="22588"/>
                </a:lnTo>
                <a:lnTo>
                  <a:pt x="5557" y="22349"/>
                </a:lnTo>
                <a:lnTo>
                  <a:pt x="5497" y="22110"/>
                </a:lnTo>
                <a:lnTo>
                  <a:pt x="5318" y="21931"/>
                </a:lnTo>
                <a:lnTo>
                  <a:pt x="5199" y="21871"/>
                </a:lnTo>
                <a:close/>
                <a:moveTo>
                  <a:pt x="7171" y="24919"/>
                </a:moveTo>
                <a:lnTo>
                  <a:pt x="6932" y="25038"/>
                </a:lnTo>
                <a:lnTo>
                  <a:pt x="6812" y="25217"/>
                </a:lnTo>
                <a:lnTo>
                  <a:pt x="6752" y="25397"/>
                </a:lnTo>
                <a:lnTo>
                  <a:pt x="6752" y="25636"/>
                </a:lnTo>
                <a:lnTo>
                  <a:pt x="6812" y="25815"/>
                </a:lnTo>
                <a:lnTo>
                  <a:pt x="6932" y="25934"/>
                </a:lnTo>
                <a:lnTo>
                  <a:pt x="7111" y="25994"/>
                </a:lnTo>
                <a:lnTo>
                  <a:pt x="7350" y="25934"/>
                </a:lnTo>
                <a:lnTo>
                  <a:pt x="7469" y="25815"/>
                </a:lnTo>
                <a:lnTo>
                  <a:pt x="7529" y="25695"/>
                </a:lnTo>
                <a:lnTo>
                  <a:pt x="7589" y="25516"/>
                </a:lnTo>
                <a:lnTo>
                  <a:pt x="7589" y="25337"/>
                </a:lnTo>
                <a:lnTo>
                  <a:pt x="7529" y="25158"/>
                </a:lnTo>
                <a:lnTo>
                  <a:pt x="7469" y="25038"/>
                </a:lnTo>
                <a:lnTo>
                  <a:pt x="7350" y="24978"/>
                </a:lnTo>
                <a:lnTo>
                  <a:pt x="7171" y="24919"/>
                </a:lnTo>
                <a:close/>
                <a:moveTo>
                  <a:pt x="13684" y="25158"/>
                </a:moveTo>
                <a:lnTo>
                  <a:pt x="13445" y="25337"/>
                </a:lnTo>
                <a:lnTo>
                  <a:pt x="13266" y="25636"/>
                </a:lnTo>
                <a:lnTo>
                  <a:pt x="13206" y="25755"/>
                </a:lnTo>
                <a:lnTo>
                  <a:pt x="13266" y="25875"/>
                </a:lnTo>
                <a:lnTo>
                  <a:pt x="13325" y="25994"/>
                </a:lnTo>
                <a:lnTo>
                  <a:pt x="13564" y="25994"/>
                </a:lnTo>
                <a:lnTo>
                  <a:pt x="13744" y="25934"/>
                </a:lnTo>
                <a:lnTo>
                  <a:pt x="13863" y="25875"/>
                </a:lnTo>
                <a:lnTo>
                  <a:pt x="13983" y="25695"/>
                </a:lnTo>
                <a:lnTo>
                  <a:pt x="13983" y="25516"/>
                </a:lnTo>
                <a:lnTo>
                  <a:pt x="13983" y="25397"/>
                </a:lnTo>
                <a:lnTo>
                  <a:pt x="13923" y="25217"/>
                </a:lnTo>
                <a:lnTo>
                  <a:pt x="13803" y="25158"/>
                </a:lnTo>
                <a:close/>
                <a:moveTo>
                  <a:pt x="11114" y="25815"/>
                </a:moveTo>
                <a:lnTo>
                  <a:pt x="10875" y="25875"/>
                </a:lnTo>
                <a:lnTo>
                  <a:pt x="10756" y="25994"/>
                </a:lnTo>
                <a:lnTo>
                  <a:pt x="10636" y="26114"/>
                </a:lnTo>
                <a:lnTo>
                  <a:pt x="10577" y="26293"/>
                </a:lnTo>
                <a:lnTo>
                  <a:pt x="10577" y="26472"/>
                </a:lnTo>
                <a:lnTo>
                  <a:pt x="10577" y="26592"/>
                </a:lnTo>
                <a:lnTo>
                  <a:pt x="10696" y="26711"/>
                </a:lnTo>
                <a:lnTo>
                  <a:pt x="10875" y="26771"/>
                </a:lnTo>
                <a:lnTo>
                  <a:pt x="11114" y="26711"/>
                </a:lnTo>
                <a:lnTo>
                  <a:pt x="11234" y="26592"/>
                </a:lnTo>
                <a:lnTo>
                  <a:pt x="11354" y="26472"/>
                </a:lnTo>
                <a:lnTo>
                  <a:pt x="11413" y="26293"/>
                </a:lnTo>
                <a:lnTo>
                  <a:pt x="11413" y="26114"/>
                </a:lnTo>
                <a:lnTo>
                  <a:pt x="11413" y="25994"/>
                </a:lnTo>
                <a:lnTo>
                  <a:pt x="11294" y="25875"/>
                </a:lnTo>
                <a:lnTo>
                  <a:pt x="11114" y="25815"/>
                </a:lnTo>
                <a:close/>
                <a:moveTo>
                  <a:pt x="23364" y="26173"/>
                </a:moveTo>
                <a:lnTo>
                  <a:pt x="23245" y="26233"/>
                </a:lnTo>
                <a:lnTo>
                  <a:pt x="23125" y="26293"/>
                </a:lnTo>
                <a:lnTo>
                  <a:pt x="23066" y="26472"/>
                </a:lnTo>
                <a:lnTo>
                  <a:pt x="23066" y="26592"/>
                </a:lnTo>
                <a:lnTo>
                  <a:pt x="23066" y="26771"/>
                </a:lnTo>
                <a:lnTo>
                  <a:pt x="23185" y="26950"/>
                </a:lnTo>
                <a:lnTo>
                  <a:pt x="23364" y="27010"/>
                </a:lnTo>
                <a:lnTo>
                  <a:pt x="23484" y="27010"/>
                </a:lnTo>
                <a:lnTo>
                  <a:pt x="23663" y="26890"/>
                </a:lnTo>
                <a:lnTo>
                  <a:pt x="23723" y="26771"/>
                </a:lnTo>
                <a:lnTo>
                  <a:pt x="23842" y="26651"/>
                </a:lnTo>
                <a:lnTo>
                  <a:pt x="23842" y="26472"/>
                </a:lnTo>
                <a:lnTo>
                  <a:pt x="23783" y="26353"/>
                </a:lnTo>
                <a:lnTo>
                  <a:pt x="23663" y="26233"/>
                </a:lnTo>
                <a:lnTo>
                  <a:pt x="23484" y="26173"/>
                </a:lnTo>
                <a:close/>
                <a:moveTo>
                  <a:pt x="20795" y="26173"/>
                </a:moveTo>
                <a:lnTo>
                  <a:pt x="20675" y="26233"/>
                </a:lnTo>
                <a:lnTo>
                  <a:pt x="20556" y="26353"/>
                </a:lnTo>
                <a:lnTo>
                  <a:pt x="20436" y="26532"/>
                </a:lnTo>
                <a:lnTo>
                  <a:pt x="20377" y="26711"/>
                </a:lnTo>
                <a:lnTo>
                  <a:pt x="20436" y="26890"/>
                </a:lnTo>
                <a:lnTo>
                  <a:pt x="20496" y="27070"/>
                </a:lnTo>
                <a:lnTo>
                  <a:pt x="20616" y="27189"/>
                </a:lnTo>
                <a:lnTo>
                  <a:pt x="20914" y="27189"/>
                </a:lnTo>
                <a:lnTo>
                  <a:pt x="21034" y="27070"/>
                </a:lnTo>
                <a:lnTo>
                  <a:pt x="21094" y="26890"/>
                </a:lnTo>
                <a:lnTo>
                  <a:pt x="21153" y="26711"/>
                </a:lnTo>
                <a:lnTo>
                  <a:pt x="21153" y="26532"/>
                </a:lnTo>
                <a:lnTo>
                  <a:pt x="21034" y="26353"/>
                </a:lnTo>
                <a:lnTo>
                  <a:pt x="20914" y="26233"/>
                </a:lnTo>
                <a:lnTo>
                  <a:pt x="20795" y="26173"/>
                </a:lnTo>
                <a:close/>
                <a:moveTo>
                  <a:pt x="17329" y="27189"/>
                </a:moveTo>
                <a:lnTo>
                  <a:pt x="17090" y="27249"/>
                </a:lnTo>
                <a:lnTo>
                  <a:pt x="16971" y="27369"/>
                </a:lnTo>
                <a:lnTo>
                  <a:pt x="16851" y="27488"/>
                </a:lnTo>
                <a:lnTo>
                  <a:pt x="16731" y="27667"/>
                </a:lnTo>
                <a:lnTo>
                  <a:pt x="16731" y="27847"/>
                </a:lnTo>
                <a:lnTo>
                  <a:pt x="16791" y="28026"/>
                </a:lnTo>
                <a:lnTo>
                  <a:pt x="16911" y="28145"/>
                </a:lnTo>
                <a:lnTo>
                  <a:pt x="17090" y="28265"/>
                </a:lnTo>
                <a:lnTo>
                  <a:pt x="17329" y="28205"/>
                </a:lnTo>
                <a:lnTo>
                  <a:pt x="17508" y="28145"/>
                </a:lnTo>
                <a:lnTo>
                  <a:pt x="17628" y="27966"/>
                </a:lnTo>
                <a:lnTo>
                  <a:pt x="17688" y="27787"/>
                </a:lnTo>
                <a:lnTo>
                  <a:pt x="17688" y="27548"/>
                </a:lnTo>
                <a:lnTo>
                  <a:pt x="17628" y="27369"/>
                </a:lnTo>
                <a:lnTo>
                  <a:pt x="17508" y="27249"/>
                </a:lnTo>
                <a:lnTo>
                  <a:pt x="17329" y="27189"/>
                </a:lnTo>
                <a:close/>
                <a:moveTo>
                  <a:pt x="13624" y="27309"/>
                </a:moveTo>
                <a:lnTo>
                  <a:pt x="13445" y="27369"/>
                </a:lnTo>
                <a:lnTo>
                  <a:pt x="13325" y="27488"/>
                </a:lnTo>
                <a:lnTo>
                  <a:pt x="13266" y="27667"/>
                </a:lnTo>
                <a:lnTo>
                  <a:pt x="13206" y="27847"/>
                </a:lnTo>
                <a:lnTo>
                  <a:pt x="13206" y="28026"/>
                </a:lnTo>
                <a:lnTo>
                  <a:pt x="13266" y="28205"/>
                </a:lnTo>
                <a:lnTo>
                  <a:pt x="13385" y="28265"/>
                </a:lnTo>
                <a:lnTo>
                  <a:pt x="13505" y="28325"/>
                </a:lnTo>
                <a:lnTo>
                  <a:pt x="13744" y="28325"/>
                </a:lnTo>
                <a:lnTo>
                  <a:pt x="13863" y="28145"/>
                </a:lnTo>
                <a:lnTo>
                  <a:pt x="13983" y="28026"/>
                </a:lnTo>
                <a:lnTo>
                  <a:pt x="14043" y="27787"/>
                </a:lnTo>
                <a:lnTo>
                  <a:pt x="14043" y="27608"/>
                </a:lnTo>
                <a:lnTo>
                  <a:pt x="13923" y="27428"/>
                </a:lnTo>
                <a:lnTo>
                  <a:pt x="13803" y="27309"/>
                </a:lnTo>
                <a:close/>
                <a:moveTo>
                  <a:pt x="9202" y="27369"/>
                </a:moveTo>
                <a:lnTo>
                  <a:pt x="8963" y="27428"/>
                </a:lnTo>
                <a:lnTo>
                  <a:pt x="8784" y="27548"/>
                </a:lnTo>
                <a:lnTo>
                  <a:pt x="8605" y="27727"/>
                </a:lnTo>
                <a:lnTo>
                  <a:pt x="8545" y="27966"/>
                </a:lnTo>
                <a:lnTo>
                  <a:pt x="8545" y="28205"/>
                </a:lnTo>
                <a:lnTo>
                  <a:pt x="8605" y="28384"/>
                </a:lnTo>
                <a:lnTo>
                  <a:pt x="8724" y="28504"/>
                </a:lnTo>
                <a:lnTo>
                  <a:pt x="8963" y="28564"/>
                </a:lnTo>
                <a:lnTo>
                  <a:pt x="9202" y="28504"/>
                </a:lnTo>
                <a:lnTo>
                  <a:pt x="9382" y="28384"/>
                </a:lnTo>
                <a:lnTo>
                  <a:pt x="9561" y="28205"/>
                </a:lnTo>
                <a:lnTo>
                  <a:pt x="9621" y="27966"/>
                </a:lnTo>
                <a:lnTo>
                  <a:pt x="9621" y="27727"/>
                </a:lnTo>
                <a:lnTo>
                  <a:pt x="9561" y="27548"/>
                </a:lnTo>
                <a:lnTo>
                  <a:pt x="9441" y="27428"/>
                </a:lnTo>
                <a:lnTo>
                  <a:pt x="9202" y="27369"/>
                </a:lnTo>
                <a:close/>
                <a:moveTo>
                  <a:pt x="18763" y="28504"/>
                </a:moveTo>
                <a:lnTo>
                  <a:pt x="18644" y="28623"/>
                </a:lnTo>
                <a:lnTo>
                  <a:pt x="18524" y="28743"/>
                </a:lnTo>
                <a:lnTo>
                  <a:pt x="18464" y="28922"/>
                </a:lnTo>
                <a:lnTo>
                  <a:pt x="18464" y="29101"/>
                </a:lnTo>
                <a:lnTo>
                  <a:pt x="18524" y="29221"/>
                </a:lnTo>
                <a:lnTo>
                  <a:pt x="18644" y="29340"/>
                </a:lnTo>
                <a:lnTo>
                  <a:pt x="19002" y="29340"/>
                </a:lnTo>
                <a:lnTo>
                  <a:pt x="19122" y="29221"/>
                </a:lnTo>
                <a:lnTo>
                  <a:pt x="19241" y="29101"/>
                </a:lnTo>
                <a:lnTo>
                  <a:pt x="19301" y="28922"/>
                </a:lnTo>
                <a:lnTo>
                  <a:pt x="19301" y="28743"/>
                </a:lnTo>
                <a:lnTo>
                  <a:pt x="19241" y="28623"/>
                </a:lnTo>
                <a:lnTo>
                  <a:pt x="19122" y="28504"/>
                </a:lnTo>
                <a:close/>
                <a:moveTo>
                  <a:pt x="20556" y="1196"/>
                </a:moveTo>
                <a:lnTo>
                  <a:pt x="21153" y="1255"/>
                </a:lnTo>
                <a:lnTo>
                  <a:pt x="22289" y="1375"/>
                </a:lnTo>
                <a:lnTo>
                  <a:pt x="23424" y="1614"/>
                </a:lnTo>
                <a:lnTo>
                  <a:pt x="24500" y="1973"/>
                </a:lnTo>
                <a:lnTo>
                  <a:pt x="23603" y="2929"/>
                </a:lnTo>
                <a:lnTo>
                  <a:pt x="23066" y="3526"/>
                </a:lnTo>
                <a:lnTo>
                  <a:pt x="22886" y="3765"/>
                </a:lnTo>
                <a:lnTo>
                  <a:pt x="22886" y="3885"/>
                </a:lnTo>
                <a:lnTo>
                  <a:pt x="23006" y="3885"/>
                </a:lnTo>
                <a:lnTo>
                  <a:pt x="23125" y="3765"/>
                </a:lnTo>
                <a:lnTo>
                  <a:pt x="23603" y="3407"/>
                </a:lnTo>
                <a:lnTo>
                  <a:pt x="24380" y="2809"/>
                </a:lnTo>
                <a:lnTo>
                  <a:pt x="24918" y="2510"/>
                </a:lnTo>
                <a:lnTo>
                  <a:pt x="25157" y="2391"/>
                </a:lnTo>
                <a:lnTo>
                  <a:pt x="25336" y="2391"/>
                </a:lnTo>
                <a:lnTo>
                  <a:pt x="25516" y="2451"/>
                </a:lnTo>
                <a:lnTo>
                  <a:pt x="25755" y="2510"/>
                </a:lnTo>
                <a:lnTo>
                  <a:pt x="26352" y="2869"/>
                </a:lnTo>
                <a:lnTo>
                  <a:pt x="27368" y="3407"/>
                </a:lnTo>
                <a:lnTo>
                  <a:pt x="28324" y="4064"/>
                </a:lnTo>
                <a:lnTo>
                  <a:pt x="29280" y="4721"/>
                </a:lnTo>
                <a:lnTo>
                  <a:pt x="30176" y="5438"/>
                </a:lnTo>
                <a:lnTo>
                  <a:pt x="30953" y="6155"/>
                </a:lnTo>
                <a:lnTo>
                  <a:pt x="31670" y="6932"/>
                </a:lnTo>
                <a:lnTo>
                  <a:pt x="32268" y="7769"/>
                </a:lnTo>
                <a:lnTo>
                  <a:pt x="32806" y="8665"/>
                </a:lnTo>
                <a:lnTo>
                  <a:pt x="33224" y="9561"/>
                </a:lnTo>
                <a:lnTo>
                  <a:pt x="33582" y="10518"/>
                </a:lnTo>
                <a:lnTo>
                  <a:pt x="33822" y="11533"/>
                </a:lnTo>
                <a:lnTo>
                  <a:pt x="33881" y="12609"/>
                </a:lnTo>
                <a:lnTo>
                  <a:pt x="33941" y="13804"/>
                </a:lnTo>
                <a:lnTo>
                  <a:pt x="33822" y="14939"/>
                </a:lnTo>
                <a:lnTo>
                  <a:pt x="33642" y="16075"/>
                </a:lnTo>
                <a:lnTo>
                  <a:pt x="33343" y="17210"/>
                </a:lnTo>
                <a:lnTo>
                  <a:pt x="32985" y="18345"/>
                </a:lnTo>
                <a:lnTo>
                  <a:pt x="32567" y="19421"/>
                </a:lnTo>
                <a:lnTo>
                  <a:pt x="32029" y="20497"/>
                </a:lnTo>
                <a:lnTo>
                  <a:pt x="31491" y="21572"/>
                </a:lnTo>
                <a:lnTo>
                  <a:pt x="30834" y="22528"/>
                </a:lnTo>
                <a:lnTo>
                  <a:pt x="30117" y="23484"/>
                </a:lnTo>
                <a:lnTo>
                  <a:pt x="29340" y="24440"/>
                </a:lnTo>
                <a:lnTo>
                  <a:pt x="28563" y="25277"/>
                </a:lnTo>
                <a:lnTo>
                  <a:pt x="27726" y="26114"/>
                </a:lnTo>
                <a:lnTo>
                  <a:pt x="26830" y="26831"/>
                </a:lnTo>
                <a:lnTo>
                  <a:pt x="25874" y="27548"/>
                </a:lnTo>
                <a:lnTo>
                  <a:pt x="24918" y="28145"/>
                </a:lnTo>
                <a:lnTo>
                  <a:pt x="23783" y="28803"/>
                </a:lnTo>
                <a:lnTo>
                  <a:pt x="22588" y="29281"/>
                </a:lnTo>
                <a:lnTo>
                  <a:pt x="21392" y="29699"/>
                </a:lnTo>
                <a:lnTo>
                  <a:pt x="20197" y="30057"/>
                </a:lnTo>
                <a:lnTo>
                  <a:pt x="18942" y="30297"/>
                </a:lnTo>
                <a:lnTo>
                  <a:pt x="17688" y="30416"/>
                </a:lnTo>
                <a:lnTo>
                  <a:pt x="16373" y="30476"/>
                </a:lnTo>
                <a:lnTo>
                  <a:pt x="15118" y="30416"/>
                </a:lnTo>
                <a:lnTo>
                  <a:pt x="15357" y="30416"/>
                </a:lnTo>
                <a:lnTo>
                  <a:pt x="15477" y="30297"/>
                </a:lnTo>
                <a:lnTo>
                  <a:pt x="15656" y="30057"/>
                </a:lnTo>
                <a:lnTo>
                  <a:pt x="15775" y="29699"/>
                </a:lnTo>
                <a:lnTo>
                  <a:pt x="15835" y="29520"/>
                </a:lnTo>
                <a:lnTo>
                  <a:pt x="15775" y="29340"/>
                </a:lnTo>
                <a:lnTo>
                  <a:pt x="15716" y="29221"/>
                </a:lnTo>
                <a:lnTo>
                  <a:pt x="15656" y="29101"/>
                </a:lnTo>
                <a:lnTo>
                  <a:pt x="15297" y="29101"/>
                </a:lnTo>
                <a:lnTo>
                  <a:pt x="15058" y="29161"/>
                </a:lnTo>
                <a:lnTo>
                  <a:pt x="14879" y="29400"/>
                </a:lnTo>
                <a:lnTo>
                  <a:pt x="14760" y="29639"/>
                </a:lnTo>
                <a:lnTo>
                  <a:pt x="14760" y="29818"/>
                </a:lnTo>
                <a:lnTo>
                  <a:pt x="14879" y="30117"/>
                </a:lnTo>
                <a:lnTo>
                  <a:pt x="14999" y="30297"/>
                </a:lnTo>
                <a:lnTo>
                  <a:pt x="15054" y="30407"/>
                </a:lnTo>
                <a:lnTo>
                  <a:pt x="15054" y="30407"/>
                </a:lnTo>
                <a:lnTo>
                  <a:pt x="13863" y="30237"/>
                </a:lnTo>
                <a:lnTo>
                  <a:pt x="12608" y="29998"/>
                </a:lnTo>
                <a:lnTo>
                  <a:pt x="11413" y="29699"/>
                </a:lnTo>
                <a:lnTo>
                  <a:pt x="10218" y="29221"/>
                </a:lnTo>
                <a:lnTo>
                  <a:pt x="9023" y="28683"/>
                </a:lnTo>
                <a:lnTo>
                  <a:pt x="7947" y="28086"/>
                </a:lnTo>
                <a:lnTo>
                  <a:pt x="6872" y="27369"/>
                </a:lnTo>
                <a:lnTo>
                  <a:pt x="5856" y="26592"/>
                </a:lnTo>
                <a:lnTo>
                  <a:pt x="5019" y="25815"/>
                </a:lnTo>
                <a:lnTo>
                  <a:pt x="4243" y="24978"/>
                </a:lnTo>
                <a:lnTo>
                  <a:pt x="3526" y="24022"/>
                </a:lnTo>
                <a:lnTo>
                  <a:pt x="2928" y="23066"/>
                </a:lnTo>
                <a:lnTo>
                  <a:pt x="2330" y="22050"/>
                </a:lnTo>
                <a:lnTo>
                  <a:pt x="1852" y="20915"/>
                </a:lnTo>
                <a:lnTo>
                  <a:pt x="1494" y="19839"/>
                </a:lnTo>
                <a:lnTo>
                  <a:pt x="1613" y="19720"/>
                </a:lnTo>
                <a:lnTo>
                  <a:pt x="1733" y="19600"/>
                </a:lnTo>
                <a:lnTo>
                  <a:pt x="1793" y="19481"/>
                </a:lnTo>
                <a:lnTo>
                  <a:pt x="1852" y="19302"/>
                </a:lnTo>
                <a:lnTo>
                  <a:pt x="1733" y="19063"/>
                </a:lnTo>
                <a:lnTo>
                  <a:pt x="1554" y="18824"/>
                </a:lnTo>
                <a:lnTo>
                  <a:pt x="1315" y="18525"/>
                </a:lnTo>
                <a:lnTo>
                  <a:pt x="1135" y="18226"/>
                </a:lnTo>
                <a:lnTo>
                  <a:pt x="1076" y="17927"/>
                </a:lnTo>
                <a:lnTo>
                  <a:pt x="1016" y="17628"/>
                </a:lnTo>
                <a:lnTo>
                  <a:pt x="1016" y="16971"/>
                </a:lnTo>
                <a:lnTo>
                  <a:pt x="1076" y="15656"/>
                </a:lnTo>
                <a:lnTo>
                  <a:pt x="1135" y="14999"/>
                </a:lnTo>
                <a:lnTo>
                  <a:pt x="1255" y="14342"/>
                </a:lnTo>
                <a:lnTo>
                  <a:pt x="1434" y="13744"/>
                </a:lnTo>
                <a:lnTo>
                  <a:pt x="1613" y="13087"/>
                </a:lnTo>
                <a:lnTo>
                  <a:pt x="2091" y="11892"/>
                </a:lnTo>
                <a:lnTo>
                  <a:pt x="2689" y="10697"/>
                </a:lnTo>
                <a:lnTo>
                  <a:pt x="2868" y="10876"/>
                </a:lnTo>
                <a:lnTo>
                  <a:pt x="3048" y="10876"/>
                </a:lnTo>
                <a:lnTo>
                  <a:pt x="3227" y="10816"/>
                </a:lnTo>
                <a:lnTo>
                  <a:pt x="3346" y="10637"/>
                </a:lnTo>
                <a:lnTo>
                  <a:pt x="3406" y="10458"/>
                </a:lnTo>
                <a:lnTo>
                  <a:pt x="3406" y="10279"/>
                </a:lnTo>
                <a:lnTo>
                  <a:pt x="3287" y="10099"/>
                </a:lnTo>
                <a:lnTo>
                  <a:pt x="3107" y="9980"/>
                </a:lnTo>
                <a:lnTo>
                  <a:pt x="3884" y="8844"/>
                </a:lnTo>
                <a:lnTo>
                  <a:pt x="4780" y="7709"/>
                </a:lnTo>
                <a:lnTo>
                  <a:pt x="5677" y="6633"/>
                </a:lnTo>
                <a:lnTo>
                  <a:pt x="6752" y="5618"/>
                </a:lnTo>
                <a:lnTo>
                  <a:pt x="7828" y="4721"/>
                </a:lnTo>
                <a:lnTo>
                  <a:pt x="8963" y="3885"/>
                </a:lnTo>
                <a:lnTo>
                  <a:pt x="10158" y="3108"/>
                </a:lnTo>
                <a:lnTo>
                  <a:pt x="11473" y="2510"/>
                </a:lnTo>
                <a:lnTo>
                  <a:pt x="12668" y="1973"/>
                </a:lnTo>
                <a:lnTo>
                  <a:pt x="13983" y="1614"/>
                </a:lnTo>
                <a:lnTo>
                  <a:pt x="14640" y="1435"/>
                </a:lnTo>
                <a:lnTo>
                  <a:pt x="15297" y="1375"/>
                </a:lnTo>
                <a:lnTo>
                  <a:pt x="15955" y="1315"/>
                </a:lnTo>
                <a:lnTo>
                  <a:pt x="16612" y="1255"/>
                </a:lnTo>
                <a:lnTo>
                  <a:pt x="17688" y="1435"/>
                </a:lnTo>
                <a:lnTo>
                  <a:pt x="19480" y="1853"/>
                </a:lnTo>
                <a:lnTo>
                  <a:pt x="21094" y="2271"/>
                </a:lnTo>
                <a:lnTo>
                  <a:pt x="21631" y="2451"/>
                </a:lnTo>
                <a:lnTo>
                  <a:pt x="21751" y="2510"/>
                </a:lnTo>
                <a:lnTo>
                  <a:pt x="21751" y="2570"/>
                </a:lnTo>
                <a:lnTo>
                  <a:pt x="21811" y="2451"/>
                </a:lnTo>
                <a:lnTo>
                  <a:pt x="21751" y="2391"/>
                </a:lnTo>
                <a:lnTo>
                  <a:pt x="21631" y="2212"/>
                </a:lnTo>
                <a:lnTo>
                  <a:pt x="21392" y="1973"/>
                </a:lnTo>
                <a:lnTo>
                  <a:pt x="21034" y="1793"/>
                </a:lnTo>
                <a:lnTo>
                  <a:pt x="20377" y="1435"/>
                </a:lnTo>
                <a:lnTo>
                  <a:pt x="19958" y="1255"/>
                </a:lnTo>
                <a:lnTo>
                  <a:pt x="20556" y="1196"/>
                </a:lnTo>
                <a:close/>
                <a:moveTo>
                  <a:pt x="20974" y="1"/>
                </a:moveTo>
                <a:lnTo>
                  <a:pt x="20377" y="60"/>
                </a:lnTo>
                <a:lnTo>
                  <a:pt x="19779" y="180"/>
                </a:lnTo>
                <a:lnTo>
                  <a:pt x="18644" y="359"/>
                </a:lnTo>
                <a:lnTo>
                  <a:pt x="17568" y="479"/>
                </a:lnTo>
                <a:lnTo>
                  <a:pt x="16373" y="538"/>
                </a:lnTo>
                <a:lnTo>
                  <a:pt x="15178" y="538"/>
                </a:lnTo>
                <a:lnTo>
                  <a:pt x="14580" y="598"/>
                </a:lnTo>
                <a:lnTo>
                  <a:pt x="13983" y="658"/>
                </a:lnTo>
                <a:lnTo>
                  <a:pt x="13385" y="777"/>
                </a:lnTo>
                <a:lnTo>
                  <a:pt x="12728" y="957"/>
                </a:lnTo>
                <a:lnTo>
                  <a:pt x="11473" y="1435"/>
                </a:lnTo>
                <a:lnTo>
                  <a:pt x="10218" y="2032"/>
                </a:lnTo>
                <a:lnTo>
                  <a:pt x="9023" y="2690"/>
                </a:lnTo>
                <a:lnTo>
                  <a:pt x="7888" y="3466"/>
                </a:lnTo>
                <a:lnTo>
                  <a:pt x="6872" y="4303"/>
                </a:lnTo>
                <a:lnTo>
                  <a:pt x="5856" y="5140"/>
                </a:lnTo>
                <a:lnTo>
                  <a:pt x="4900" y="6096"/>
                </a:lnTo>
                <a:lnTo>
                  <a:pt x="4004" y="7052"/>
                </a:lnTo>
                <a:lnTo>
                  <a:pt x="3167" y="8127"/>
                </a:lnTo>
                <a:lnTo>
                  <a:pt x="2390" y="9203"/>
                </a:lnTo>
                <a:lnTo>
                  <a:pt x="1733" y="10338"/>
                </a:lnTo>
                <a:lnTo>
                  <a:pt x="1135" y="11533"/>
                </a:lnTo>
                <a:lnTo>
                  <a:pt x="657" y="12788"/>
                </a:lnTo>
                <a:lnTo>
                  <a:pt x="299" y="14043"/>
                </a:lnTo>
                <a:lnTo>
                  <a:pt x="60" y="15298"/>
                </a:lnTo>
                <a:lnTo>
                  <a:pt x="0" y="16613"/>
                </a:lnTo>
                <a:lnTo>
                  <a:pt x="60" y="17867"/>
                </a:lnTo>
                <a:lnTo>
                  <a:pt x="239" y="19063"/>
                </a:lnTo>
                <a:lnTo>
                  <a:pt x="478" y="20317"/>
                </a:lnTo>
                <a:lnTo>
                  <a:pt x="896" y="21512"/>
                </a:lnTo>
                <a:lnTo>
                  <a:pt x="1374" y="22648"/>
                </a:lnTo>
                <a:lnTo>
                  <a:pt x="2032" y="23723"/>
                </a:lnTo>
                <a:lnTo>
                  <a:pt x="2689" y="24799"/>
                </a:lnTo>
                <a:lnTo>
                  <a:pt x="3466" y="25815"/>
                </a:lnTo>
                <a:lnTo>
                  <a:pt x="4362" y="26771"/>
                </a:lnTo>
                <a:lnTo>
                  <a:pt x="5318" y="27608"/>
                </a:lnTo>
                <a:lnTo>
                  <a:pt x="6334" y="28444"/>
                </a:lnTo>
                <a:lnTo>
                  <a:pt x="7469" y="29161"/>
                </a:lnTo>
                <a:lnTo>
                  <a:pt x="8545" y="29759"/>
                </a:lnTo>
                <a:lnTo>
                  <a:pt x="9680" y="30297"/>
                </a:lnTo>
                <a:lnTo>
                  <a:pt x="10875" y="30715"/>
                </a:lnTo>
                <a:lnTo>
                  <a:pt x="12071" y="31073"/>
                </a:lnTo>
                <a:lnTo>
                  <a:pt x="13266" y="31312"/>
                </a:lnTo>
                <a:lnTo>
                  <a:pt x="14521" y="31492"/>
                </a:lnTo>
                <a:lnTo>
                  <a:pt x="15716" y="31611"/>
                </a:lnTo>
                <a:lnTo>
                  <a:pt x="16971" y="31611"/>
                </a:lnTo>
                <a:lnTo>
                  <a:pt x="18225" y="31492"/>
                </a:lnTo>
                <a:lnTo>
                  <a:pt x="19420" y="31372"/>
                </a:lnTo>
                <a:lnTo>
                  <a:pt x="20616" y="31073"/>
                </a:lnTo>
                <a:lnTo>
                  <a:pt x="21811" y="30775"/>
                </a:lnTo>
                <a:lnTo>
                  <a:pt x="23006" y="30356"/>
                </a:lnTo>
                <a:lnTo>
                  <a:pt x="24141" y="29818"/>
                </a:lnTo>
                <a:lnTo>
                  <a:pt x="25277" y="29221"/>
                </a:lnTo>
                <a:lnTo>
                  <a:pt x="26352" y="28564"/>
                </a:lnTo>
                <a:lnTo>
                  <a:pt x="27428" y="27787"/>
                </a:lnTo>
                <a:lnTo>
                  <a:pt x="28444" y="26890"/>
                </a:lnTo>
                <a:lnTo>
                  <a:pt x="29459" y="25875"/>
                </a:lnTo>
                <a:lnTo>
                  <a:pt x="30415" y="24799"/>
                </a:lnTo>
                <a:lnTo>
                  <a:pt x="31372" y="23664"/>
                </a:lnTo>
                <a:lnTo>
                  <a:pt x="32148" y="22469"/>
                </a:lnTo>
                <a:lnTo>
                  <a:pt x="32925" y="21154"/>
                </a:lnTo>
                <a:lnTo>
                  <a:pt x="33582" y="19899"/>
                </a:lnTo>
                <a:lnTo>
                  <a:pt x="34120" y="18525"/>
                </a:lnTo>
                <a:lnTo>
                  <a:pt x="34598" y="17150"/>
                </a:lnTo>
                <a:lnTo>
                  <a:pt x="34897" y="15776"/>
                </a:lnTo>
                <a:lnTo>
                  <a:pt x="35076" y="14342"/>
                </a:lnTo>
                <a:lnTo>
                  <a:pt x="35136" y="13625"/>
                </a:lnTo>
                <a:lnTo>
                  <a:pt x="35136" y="12967"/>
                </a:lnTo>
                <a:lnTo>
                  <a:pt x="35136" y="12250"/>
                </a:lnTo>
                <a:lnTo>
                  <a:pt x="35076" y="11533"/>
                </a:lnTo>
                <a:lnTo>
                  <a:pt x="34957" y="10876"/>
                </a:lnTo>
                <a:lnTo>
                  <a:pt x="34778" y="10159"/>
                </a:lnTo>
                <a:lnTo>
                  <a:pt x="34598" y="9502"/>
                </a:lnTo>
                <a:lnTo>
                  <a:pt x="34359" y="8785"/>
                </a:lnTo>
                <a:lnTo>
                  <a:pt x="34061" y="8247"/>
                </a:lnTo>
                <a:lnTo>
                  <a:pt x="33822" y="7649"/>
                </a:lnTo>
                <a:lnTo>
                  <a:pt x="33463" y="7111"/>
                </a:lnTo>
                <a:lnTo>
                  <a:pt x="33104" y="6574"/>
                </a:lnTo>
                <a:lnTo>
                  <a:pt x="32268" y="5618"/>
                </a:lnTo>
                <a:lnTo>
                  <a:pt x="31312" y="4721"/>
                </a:lnTo>
                <a:lnTo>
                  <a:pt x="30296" y="3885"/>
                </a:lnTo>
                <a:lnTo>
                  <a:pt x="29220" y="3108"/>
                </a:lnTo>
                <a:lnTo>
                  <a:pt x="28145" y="2391"/>
                </a:lnTo>
                <a:lnTo>
                  <a:pt x="27069" y="1793"/>
                </a:lnTo>
                <a:lnTo>
                  <a:pt x="25934" y="1196"/>
                </a:lnTo>
                <a:lnTo>
                  <a:pt x="24739" y="718"/>
                </a:lnTo>
                <a:lnTo>
                  <a:pt x="23484" y="359"/>
                </a:lnTo>
                <a:lnTo>
                  <a:pt x="22827" y="180"/>
                </a:lnTo>
                <a:lnTo>
                  <a:pt x="22229" y="60"/>
                </a:lnTo>
                <a:lnTo>
                  <a:pt x="215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313" name="Google Shape;313;p12"/>
          <p:cNvSpPr/>
          <p:nvPr/>
        </p:nvSpPr>
        <p:spPr>
          <a:xfrm rot="1151678">
            <a:off x="8450738" y="3960294"/>
            <a:ext cx="326039" cy="573820"/>
          </a:xfrm>
          <a:custGeom>
            <a:avLst/>
            <a:gdLst/>
            <a:ahLst/>
            <a:cxnLst/>
            <a:rect l="l" t="t" r="r" b="b"/>
            <a:pathLst>
              <a:path w="14940" h="26294" extrusionOk="0">
                <a:moveTo>
                  <a:pt x="4483" y="14880"/>
                </a:moveTo>
                <a:lnTo>
                  <a:pt x="5140" y="14940"/>
                </a:lnTo>
                <a:lnTo>
                  <a:pt x="5498" y="14999"/>
                </a:lnTo>
                <a:lnTo>
                  <a:pt x="5797" y="15059"/>
                </a:lnTo>
                <a:lnTo>
                  <a:pt x="6454" y="15358"/>
                </a:lnTo>
                <a:lnTo>
                  <a:pt x="7052" y="15657"/>
                </a:lnTo>
                <a:lnTo>
                  <a:pt x="7650" y="15896"/>
                </a:lnTo>
                <a:lnTo>
                  <a:pt x="8128" y="16015"/>
                </a:lnTo>
                <a:lnTo>
                  <a:pt x="8665" y="16015"/>
                </a:lnTo>
                <a:lnTo>
                  <a:pt x="8785" y="15896"/>
                </a:lnTo>
                <a:lnTo>
                  <a:pt x="8964" y="15716"/>
                </a:lnTo>
                <a:lnTo>
                  <a:pt x="9084" y="15537"/>
                </a:lnTo>
                <a:lnTo>
                  <a:pt x="9263" y="15418"/>
                </a:lnTo>
                <a:lnTo>
                  <a:pt x="9861" y="15298"/>
                </a:lnTo>
                <a:lnTo>
                  <a:pt x="10458" y="15298"/>
                </a:lnTo>
                <a:lnTo>
                  <a:pt x="11115" y="15358"/>
                </a:lnTo>
                <a:lnTo>
                  <a:pt x="11773" y="15597"/>
                </a:lnTo>
                <a:lnTo>
                  <a:pt x="12370" y="15836"/>
                </a:lnTo>
                <a:lnTo>
                  <a:pt x="12908" y="16194"/>
                </a:lnTo>
                <a:lnTo>
                  <a:pt x="13326" y="16613"/>
                </a:lnTo>
                <a:lnTo>
                  <a:pt x="13685" y="17091"/>
                </a:lnTo>
                <a:lnTo>
                  <a:pt x="13924" y="17629"/>
                </a:lnTo>
                <a:lnTo>
                  <a:pt x="14043" y="18166"/>
                </a:lnTo>
                <a:lnTo>
                  <a:pt x="14103" y="18764"/>
                </a:lnTo>
                <a:lnTo>
                  <a:pt x="14043" y="19361"/>
                </a:lnTo>
                <a:lnTo>
                  <a:pt x="13924" y="19899"/>
                </a:lnTo>
                <a:lnTo>
                  <a:pt x="13745" y="20497"/>
                </a:lnTo>
                <a:lnTo>
                  <a:pt x="13506" y="21035"/>
                </a:lnTo>
                <a:lnTo>
                  <a:pt x="13267" y="21513"/>
                </a:lnTo>
                <a:lnTo>
                  <a:pt x="12968" y="22050"/>
                </a:lnTo>
                <a:lnTo>
                  <a:pt x="12609" y="22588"/>
                </a:lnTo>
                <a:lnTo>
                  <a:pt x="12251" y="23007"/>
                </a:lnTo>
                <a:lnTo>
                  <a:pt x="11832" y="23425"/>
                </a:lnTo>
                <a:lnTo>
                  <a:pt x="11414" y="23843"/>
                </a:lnTo>
                <a:lnTo>
                  <a:pt x="10936" y="24202"/>
                </a:lnTo>
                <a:lnTo>
                  <a:pt x="10458" y="24441"/>
                </a:lnTo>
                <a:lnTo>
                  <a:pt x="9920" y="24739"/>
                </a:lnTo>
                <a:lnTo>
                  <a:pt x="9383" y="24919"/>
                </a:lnTo>
                <a:lnTo>
                  <a:pt x="8845" y="25098"/>
                </a:lnTo>
                <a:lnTo>
                  <a:pt x="8307" y="25158"/>
                </a:lnTo>
                <a:lnTo>
                  <a:pt x="7709" y="25217"/>
                </a:lnTo>
                <a:lnTo>
                  <a:pt x="7112" y="25217"/>
                </a:lnTo>
                <a:lnTo>
                  <a:pt x="6574" y="25158"/>
                </a:lnTo>
                <a:lnTo>
                  <a:pt x="5976" y="25038"/>
                </a:lnTo>
                <a:lnTo>
                  <a:pt x="5379" y="24919"/>
                </a:lnTo>
                <a:lnTo>
                  <a:pt x="4781" y="24680"/>
                </a:lnTo>
                <a:lnTo>
                  <a:pt x="4244" y="24381"/>
                </a:lnTo>
                <a:lnTo>
                  <a:pt x="3706" y="24082"/>
                </a:lnTo>
                <a:lnTo>
                  <a:pt x="3168" y="23724"/>
                </a:lnTo>
                <a:lnTo>
                  <a:pt x="2750" y="23365"/>
                </a:lnTo>
                <a:lnTo>
                  <a:pt x="2272" y="22947"/>
                </a:lnTo>
                <a:lnTo>
                  <a:pt x="1913" y="22469"/>
                </a:lnTo>
                <a:lnTo>
                  <a:pt x="1555" y="21991"/>
                </a:lnTo>
                <a:lnTo>
                  <a:pt x="1256" y="21513"/>
                </a:lnTo>
                <a:lnTo>
                  <a:pt x="1017" y="20975"/>
                </a:lnTo>
                <a:lnTo>
                  <a:pt x="897" y="20377"/>
                </a:lnTo>
                <a:lnTo>
                  <a:pt x="778" y="19839"/>
                </a:lnTo>
                <a:lnTo>
                  <a:pt x="778" y="19242"/>
                </a:lnTo>
                <a:lnTo>
                  <a:pt x="778" y="18644"/>
                </a:lnTo>
                <a:lnTo>
                  <a:pt x="957" y="17987"/>
                </a:lnTo>
                <a:lnTo>
                  <a:pt x="1136" y="17390"/>
                </a:lnTo>
                <a:lnTo>
                  <a:pt x="1435" y="16792"/>
                </a:lnTo>
                <a:lnTo>
                  <a:pt x="1794" y="16314"/>
                </a:lnTo>
                <a:lnTo>
                  <a:pt x="2272" y="15836"/>
                </a:lnTo>
                <a:lnTo>
                  <a:pt x="2750" y="15477"/>
                </a:lnTo>
                <a:lnTo>
                  <a:pt x="3287" y="15179"/>
                </a:lnTo>
                <a:lnTo>
                  <a:pt x="3885" y="14999"/>
                </a:lnTo>
                <a:lnTo>
                  <a:pt x="4483" y="14880"/>
                </a:lnTo>
                <a:close/>
                <a:moveTo>
                  <a:pt x="12848" y="1"/>
                </a:moveTo>
                <a:lnTo>
                  <a:pt x="12789" y="61"/>
                </a:lnTo>
                <a:lnTo>
                  <a:pt x="12609" y="180"/>
                </a:lnTo>
                <a:lnTo>
                  <a:pt x="12370" y="479"/>
                </a:lnTo>
                <a:lnTo>
                  <a:pt x="12131" y="837"/>
                </a:lnTo>
                <a:lnTo>
                  <a:pt x="11534" y="1793"/>
                </a:lnTo>
                <a:lnTo>
                  <a:pt x="10936" y="2989"/>
                </a:lnTo>
                <a:lnTo>
                  <a:pt x="9801" y="5379"/>
                </a:lnTo>
                <a:lnTo>
                  <a:pt x="9203" y="6753"/>
                </a:lnTo>
                <a:lnTo>
                  <a:pt x="8546" y="8785"/>
                </a:lnTo>
                <a:lnTo>
                  <a:pt x="8307" y="9801"/>
                </a:lnTo>
                <a:lnTo>
                  <a:pt x="8008" y="10816"/>
                </a:lnTo>
                <a:lnTo>
                  <a:pt x="7829" y="11892"/>
                </a:lnTo>
                <a:lnTo>
                  <a:pt x="7709" y="12908"/>
                </a:lnTo>
                <a:lnTo>
                  <a:pt x="7590" y="13983"/>
                </a:lnTo>
                <a:lnTo>
                  <a:pt x="7650" y="15059"/>
                </a:lnTo>
                <a:lnTo>
                  <a:pt x="7650" y="15059"/>
                </a:lnTo>
                <a:lnTo>
                  <a:pt x="6933" y="14641"/>
                </a:lnTo>
                <a:lnTo>
                  <a:pt x="6215" y="14342"/>
                </a:lnTo>
                <a:lnTo>
                  <a:pt x="5498" y="14163"/>
                </a:lnTo>
                <a:lnTo>
                  <a:pt x="4841" y="14103"/>
                </a:lnTo>
                <a:lnTo>
                  <a:pt x="4124" y="14163"/>
                </a:lnTo>
                <a:lnTo>
                  <a:pt x="3526" y="14282"/>
                </a:lnTo>
                <a:lnTo>
                  <a:pt x="2869" y="14521"/>
                </a:lnTo>
                <a:lnTo>
                  <a:pt x="2331" y="14820"/>
                </a:lnTo>
                <a:lnTo>
                  <a:pt x="1794" y="15238"/>
                </a:lnTo>
                <a:lnTo>
                  <a:pt x="1316" y="15716"/>
                </a:lnTo>
                <a:lnTo>
                  <a:pt x="897" y="16254"/>
                </a:lnTo>
                <a:lnTo>
                  <a:pt x="539" y="16852"/>
                </a:lnTo>
                <a:lnTo>
                  <a:pt x="300" y="17509"/>
                </a:lnTo>
                <a:lnTo>
                  <a:pt x="61" y="18226"/>
                </a:lnTo>
                <a:lnTo>
                  <a:pt x="1" y="19003"/>
                </a:lnTo>
                <a:lnTo>
                  <a:pt x="1" y="19780"/>
                </a:lnTo>
                <a:lnTo>
                  <a:pt x="120" y="20557"/>
                </a:lnTo>
                <a:lnTo>
                  <a:pt x="300" y="21214"/>
                </a:lnTo>
                <a:lnTo>
                  <a:pt x="539" y="21931"/>
                </a:lnTo>
                <a:lnTo>
                  <a:pt x="897" y="22528"/>
                </a:lnTo>
                <a:lnTo>
                  <a:pt x="1256" y="23126"/>
                </a:lnTo>
                <a:lnTo>
                  <a:pt x="1734" y="23724"/>
                </a:lnTo>
                <a:lnTo>
                  <a:pt x="2272" y="24202"/>
                </a:lnTo>
                <a:lnTo>
                  <a:pt x="2809" y="24680"/>
                </a:lnTo>
                <a:lnTo>
                  <a:pt x="3407" y="25098"/>
                </a:lnTo>
                <a:lnTo>
                  <a:pt x="4064" y="25456"/>
                </a:lnTo>
                <a:lnTo>
                  <a:pt x="4722" y="25755"/>
                </a:lnTo>
                <a:lnTo>
                  <a:pt x="5439" y="25994"/>
                </a:lnTo>
                <a:lnTo>
                  <a:pt x="6156" y="26174"/>
                </a:lnTo>
                <a:lnTo>
                  <a:pt x="6873" y="26293"/>
                </a:lnTo>
                <a:lnTo>
                  <a:pt x="8307" y="26293"/>
                </a:lnTo>
                <a:lnTo>
                  <a:pt x="8964" y="26174"/>
                </a:lnTo>
                <a:lnTo>
                  <a:pt x="9622" y="25994"/>
                </a:lnTo>
                <a:lnTo>
                  <a:pt x="10279" y="25696"/>
                </a:lnTo>
                <a:lnTo>
                  <a:pt x="10876" y="25397"/>
                </a:lnTo>
                <a:lnTo>
                  <a:pt x="11474" y="24978"/>
                </a:lnTo>
                <a:lnTo>
                  <a:pt x="12012" y="24560"/>
                </a:lnTo>
                <a:lnTo>
                  <a:pt x="12550" y="24082"/>
                </a:lnTo>
                <a:lnTo>
                  <a:pt x="13028" y="23544"/>
                </a:lnTo>
                <a:lnTo>
                  <a:pt x="13446" y="23007"/>
                </a:lnTo>
                <a:lnTo>
                  <a:pt x="13864" y="22409"/>
                </a:lnTo>
                <a:lnTo>
                  <a:pt x="14163" y="21752"/>
                </a:lnTo>
                <a:lnTo>
                  <a:pt x="14462" y="21094"/>
                </a:lnTo>
                <a:lnTo>
                  <a:pt x="14641" y="20437"/>
                </a:lnTo>
                <a:lnTo>
                  <a:pt x="14820" y="19780"/>
                </a:lnTo>
                <a:lnTo>
                  <a:pt x="14940" y="19063"/>
                </a:lnTo>
                <a:lnTo>
                  <a:pt x="14940" y="18405"/>
                </a:lnTo>
                <a:lnTo>
                  <a:pt x="14880" y="17808"/>
                </a:lnTo>
                <a:lnTo>
                  <a:pt x="14760" y="17270"/>
                </a:lnTo>
                <a:lnTo>
                  <a:pt x="14521" y="16792"/>
                </a:lnTo>
                <a:lnTo>
                  <a:pt x="14282" y="16314"/>
                </a:lnTo>
                <a:lnTo>
                  <a:pt x="13924" y="15836"/>
                </a:lnTo>
                <a:lnTo>
                  <a:pt x="13506" y="15477"/>
                </a:lnTo>
                <a:lnTo>
                  <a:pt x="13087" y="15119"/>
                </a:lnTo>
                <a:lnTo>
                  <a:pt x="12609" y="14820"/>
                </a:lnTo>
                <a:lnTo>
                  <a:pt x="12131" y="14581"/>
                </a:lnTo>
                <a:lnTo>
                  <a:pt x="11593" y="14402"/>
                </a:lnTo>
                <a:lnTo>
                  <a:pt x="11056" y="14282"/>
                </a:lnTo>
                <a:lnTo>
                  <a:pt x="10518" y="14223"/>
                </a:lnTo>
                <a:lnTo>
                  <a:pt x="9980" y="14223"/>
                </a:lnTo>
                <a:lnTo>
                  <a:pt x="9442" y="14342"/>
                </a:lnTo>
                <a:lnTo>
                  <a:pt x="8904" y="14462"/>
                </a:lnTo>
                <a:lnTo>
                  <a:pt x="8367" y="14701"/>
                </a:lnTo>
                <a:lnTo>
                  <a:pt x="8367" y="14701"/>
                </a:lnTo>
                <a:lnTo>
                  <a:pt x="8606" y="12669"/>
                </a:lnTo>
                <a:lnTo>
                  <a:pt x="8904" y="10637"/>
                </a:lnTo>
                <a:lnTo>
                  <a:pt x="9084" y="9621"/>
                </a:lnTo>
                <a:lnTo>
                  <a:pt x="9323" y="8606"/>
                </a:lnTo>
                <a:lnTo>
                  <a:pt x="9562" y="7590"/>
                </a:lnTo>
                <a:lnTo>
                  <a:pt x="9861" y="6634"/>
                </a:lnTo>
                <a:lnTo>
                  <a:pt x="10458" y="5319"/>
                </a:lnTo>
                <a:lnTo>
                  <a:pt x="11534" y="3108"/>
                </a:lnTo>
                <a:lnTo>
                  <a:pt x="12968" y="61"/>
                </a:lnTo>
                <a:lnTo>
                  <a:pt x="128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314" name="Google Shape;314;p12"/>
          <p:cNvSpPr/>
          <p:nvPr/>
        </p:nvSpPr>
        <p:spPr>
          <a:xfrm rot="4358289">
            <a:off x="3897685" y="4812891"/>
            <a:ext cx="473413" cy="555582"/>
          </a:xfrm>
          <a:custGeom>
            <a:avLst/>
            <a:gdLst/>
            <a:ahLst/>
            <a:cxnLst/>
            <a:rect l="l" t="t" r="r" b="b"/>
            <a:pathLst>
              <a:path w="21692" h="25457" extrusionOk="0">
                <a:moveTo>
                  <a:pt x="11952" y="1"/>
                </a:moveTo>
                <a:lnTo>
                  <a:pt x="11772" y="61"/>
                </a:lnTo>
                <a:lnTo>
                  <a:pt x="11533" y="180"/>
                </a:lnTo>
                <a:lnTo>
                  <a:pt x="11055" y="539"/>
                </a:lnTo>
                <a:lnTo>
                  <a:pt x="10577" y="957"/>
                </a:lnTo>
                <a:lnTo>
                  <a:pt x="10040" y="1495"/>
                </a:lnTo>
                <a:lnTo>
                  <a:pt x="8904" y="2809"/>
                </a:lnTo>
                <a:lnTo>
                  <a:pt x="8366" y="3467"/>
                </a:lnTo>
                <a:lnTo>
                  <a:pt x="7829" y="4184"/>
                </a:lnTo>
                <a:lnTo>
                  <a:pt x="7410" y="4901"/>
                </a:lnTo>
                <a:lnTo>
                  <a:pt x="6992" y="5678"/>
                </a:lnTo>
                <a:lnTo>
                  <a:pt x="6693" y="6454"/>
                </a:lnTo>
                <a:lnTo>
                  <a:pt x="6514" y="7351"/>
                </a:lnTo>
                <a:lnTo>
                  <a:pt x="6514" y="7829"/>
                </a:lnTo>
                <a:lnTo>
                  <a:pt x="6574" y="8606"/>
                </a:lnTo>
                <a:lnTo>
                  <a:pt x="6633" y="8964"/>
                </a:lnTo>
                <a:lnTo>
                  <a:pt x="6813" y="9263"/>
                </a:lnTo>
                <a:lnTo>
                  <a:pt x="6872" y="9382"/>
                </a:lnTo>
                <a:lnTo>
                  <a:pt x="6992" y="9502"/>
                </a:lnTo>
                <a:lnTo>
                  <a:pt x="7231" y="9502"/>
                </a:lnTo>
                <a:lnTo>
                  <a:pt x="7351" y="9024"/>
                </a:lnTo>
                <a:lnTo>
                  <a:pt x="7530" y="7829"/>
                </a:lnTo>
                <a:lnTo>
                  <a:pt x="7769" y="6634"/>
                </a:lnTo>
                <a:lnTo>
                  <a:pt x="7829" y="6156"/>
                </a:lnTo>
                <a:lnTo>
                  <a:pt x="7948" y="5857"/>
                </a:lnTo>
                <a:lnTo>
                  <a:pt x="8426" y="5020"/>
                </a:lnTo>
                <a:lnTo>
                  <a:pt x="9024" y="4184"/>
                </a:lnTo>
                <a:lnTo>
                  <a:pt x="9681" y="3407"/>
                </a:lnTo>
                <a:lnTo>
                  <a:pt x="10338" y="2690"/>
                </a:lnTo>
                <a:lnTo>
                  <a:pt x="10936" y="2033"/>
                </a:lnTo>
                <a:lnTo>
                  <a:pt x="11175" y="1734"/>
                </a:lnTo>
                <a:lnTo>
                  <a:pt x="11474" y="1555"/>
                </a:lnTo>
                <a:lnTo>
                  <a:pt x="11772" y="1435"/>
                </a:lnTo>
                <a:lnTo>
                  <a:pt x="11892" y="1435"/>
                </a:lnTo>
                <a:lnTo>
                  <a:pt x="12071" y="1495"/>
                </a:lnTo>
                <a:lnTo>
                  <a:pt x="12191" y="1555"/>
                </a:lnTo>
                <a:lnTo>
                  <a:pt x="12370" y="1674"/>
                </a:lnTo>
                <a:lnTo>
                  <a:pt x="12609" y="2092"/>
                </a:lnTo>
                <a:lnTo>
                  <a:pt x="12848" y="2570"/>
                </a:lnTo>
                <a:lnTo>
                  <a:pt x="13027" y="3048"/>
                </a:lnTo>
                <a:lnTo>
                  <a:pt x="13326" y="4124"/>
                </a:lnTo>
                <a:lnTo>
                  <a:pt x="13505" y="5200"/>
                </a:lnTo>
                <a:lnTo>
                  <a:pt x="13685" y="6215"/>
                </a:lnTo>
                <a:lnTo>
                  <a:pt x="13804" y="7231"/>
                </a:lnTo>
                <a:lnTo>
                  <a:pt x="13924" y="8307"/>
                </a:lnTo>
                <a:lnTo>
                  <a:pt x="13983" y="8845"/>
                </a:lnTo>
                <a:lnTo>
                  <a:pt x="13983" y="9143"/>
                </a:lnTo>
                <a:lnTo>
                  <a:pt x="13983" y="9382"/>
                </a:lnTo>
                <a:lnTo>
                  <a:pt x="13983" y="9442"/>
                </a:lnTo>
                <a:lnTo>
                  <a:pt x="14103" y="9502"/>
                </a:lnTo>
                <a:lnTo>
                  <a:pt x="14402" y="9741"/>
                </a:lnTo>
                <a:lnTo>
                  <a:pt x="14760" y="9861"/>
                </a:lnTo>
                <a:lnTo>
                  <a:pt x="14939" y="9920"/>
                </a:lnTo>
                <a:lnTo>
                  <a:pt x="15358" y="9741"/>
                </a:lnTo>
                <a:lnTo>
                  <a:pt x="15836" y="9562"/>
                </a:lnTo>
                <a:lnTo>
                  <a:pt x="16911" y="9203"/>
                </a:lnTo>
                <a:lnTo>
                  <a:pt x="17987" y="8845"/>
                </a:lnTo>
                <a:lnTo>
                  <a:pt x="18704" y="8665"/>
                </a:lnTo>
                <a:lnTo>
                  <a:pt x="19481" y="8486"/>
                </a:lnTo>
                <a:lnTo>
                  <a:pt x="20138" y="8486"/>
                </a:lnTo>
                <a:lnTo>
                  <a:pt x="20437" y="8665"/>
                </a:lnTo>
                <a:lnTo>
                  <a:pt x="20676" y="8964"/>
                </a:lnTo>
                <a:lnTo>
                  <a:pt x="20736" y="9143"/>
                </a:lnTo>
                <a:lnTo>
                  <a:pt x="20795" y="9323"/>
                </a:lnTo>
                <a:lnTo>
                  <a:pt x="20855" y="9861"/>
                </a:lnTo>
                <a:lnTo>
                  <a:pt x="20855" y="10458"/>
                </a:lnTo>
                <a:lnTo>
                  <a:pt x="20736" y="11115"/>
                </a:lnTo>
                <a:lnTo>
                  <a:pt x="20497" y="12370"/>
                </a:lnTo>
                <a:lnTo>
                  <a:pt x="20198" y="13326"/>
                </a:lnTo>
                <a:lnTo>
                  <a:pt x="19959" y="13864"/>
                </a:lnTo>
                <a:lnTo>
                  <a:pt x="19720" y="14402"/>
                </a:lnTo>
                <a:lnTo>
                  <a:pt x="19421" y="14880"/>
                </a:lnTo>
                <a:lnTo>
                  <a:pt x="19063" y="15298"/>
                </a:lnTo>
                <a:lnTo>
                  <a:pt x="18704" y="15717"/>
                </a:lnTo>
                <a:lnTo>
                  <a:pt x="18286" y="16075"/>
                </a:lnTo>
                <a:lnTo>
                  <a:pt x="17867" y="16434"/>
                </a:lnTo>
                <a:lnTo>
                  <a:pt x="17449" y="16732"/>
                </a:lnTo>
                <a:lnTo>
                  <a:pt x="16433" y="17270"/>
                </a:lnTo>
                <a:lnTo>
                  <a:pt x="15417" y="17688"/>
                </a:lnTo>
                <a:lnTo>
                  <a:pt x="14282" y="17987"/>
                </a:lnTo>
                <a:lnTo>
                  <a:pt x="13207" y="18286"/>
                </a:lnTo>
                <a:lnTo>
                  <a:pt x="11952" y="18525"/>
                </a:lnTo>
                <a:lnTo>
                  <a:pt x="10697" y="18645"/>
                </a:lnTo>
                <a:lnTo>
                  <a:pt x="10159" y="18704"/>
                </a:lnTo>
                <a:lnTo>
                  <a:pt x="9621" y="18704"/>
                </a:lnTo>
                <a:lnTo>
                  <a:pt x="9083" y="18585"/>
                </a:lnTo>
                <a:lnTo>
                  <a:pt x="8964" y="18525"/>
                </a:lnTo>
                <a:lnTo>
                  <a:pt x="8904" y="18465"/>
                </a:lnTo>
                <a:lnTo>
                  <a:pt x="8844" y="18346"/>
                </a:lnTo>
                <a:lnTo>
                  <a:pt x="8844" y="18167"/>
                </a:lnTo>
                <a:lnTo>
                  <a:pt x="8904" y="17629"/>
                </a:lnTo>
                <a:lnTo>
                  <a:pt x="9024" y="15896"/>
                </a:lnTo>
                <a:lnTo>
                  <a:pt x="9263" y="14223"/>
                </a:lnTo>
                <a:lnTo>
                  <a:pt x="9741" y="14342"/>
                </a:lnTo>
                <a:lnTo>
                  <a:pt x="10279" y="14402"/>
                </a:lnTo>
                <a:lnTo>
                  <a:pt x="10757" y="14462"/>
                </a:lnTo>
                <a:lnTo>
                  <a:pt x="11294" y="14462"/>
                </a:lnTo>
                <a:lnTo>
                  <a:pt x="11832" y="14402"/>
                </a:lnTo>
                <a:lnTo>
                  <a:pt x="12370" y="14342"/>
                </a:lnTo>
                <a:lnTo>
                  <a:pt x="12968" y="14223"/>
                </a:lnTo>
                <a:lnTo>
                  <a:pt x="13505" y="14043"/>
                </a:lnTo>
                <a:lnTo>
                  <a:pt x="13983" y="13864"/>
                </a:lnTo>
                <a:lnTo>
                  <a:pt x="14521" y="13685"/>
                </a:lnTo>
                <a:lnTo>
                  <a:pt x="14999" y="13386"/>
                </a:lnTo>
                <a:lnTo>
                  <a:pt x="15477" y="13147"/>
                </a:lnTo>
                <a:lnTo>
                  <a:pt x="15896" y="12789"/>
                </a:lnTo>
                <a:lnTo>
                  <a:pt x="16254" y="12490"/>
                </a:lnTo>
                <a:lnTo>
                  <a:pt x="16613" y="12071"/>
                </a:lnTo>
                <a:lnTo>
                  <a:pt x="16911" y="11713"/>
                </a:lnTo>
                <a:lnTo>
                  <a:pt x="17091" y="11414"/>
                </a:lnTo>
                <a:lnTo>
                  <a:pt x="17270" y="11056"/>
                </a:lnTo>
                <a:lnTo>
                  <a:pt x="17270" y="10876"/>
                </a:lnTo>
                <a:lnTo>
                  <a:pt x="17270" y="10757"/>
                </a:lnTo>
                <a:lnTo>
                  <a:pt x="17270" y="10578"/>
                </a:lnTo>
                <a:lnTo>
                  <a:pt x="17091" y="10458"/>
                </a:lnTo>
                <a:lnTo>
                  <a:pt x="16971" y="10458"/>
                </a:lnTo>
                <a:lnTo>
                  <a:pt x="16732" y="10578"/>
                </a:lnTo>
                <a:lnTo>
                  <a:pt x="16135" y="10996"/>
                </a:lnTo>
                <a:lnTo>
                  <a:pt x="15178" y="11832"/>
                </a:lnTo>
                <a:lnTo>
                  <a:pt x="14521" y="12251"/>
                </a:lnTo>
                <a:lnTo>
                  <a:pt x="13804" y="12669"/>
                </a:lnTo>
                <a:lnTo>
                  <a:pt x="13147" y="12968"/>
                </a:lnTo>
                <a:lnTo>
                  <a:pt x="12430" y="13207"/>
                </a:lnTo>
                <a:lnTo>
                  <a:pt x="11713" y="13386"/>
                </a:lnTo>
                <a:lnTo>
                  <a:pt x="10936" y="13506"/>
                </a:lnTo>
                <a:lnTo>
                  <a:pt x="9382" y="13685"/>
                </a:lnTo>
                <a:lnTo>
                  <a:pt x="9382" y="13685"/>
                </a:lnTo>
                <a:lnTo>
                  <a:pt x="9980" y="11115"/>
                </a:lnTo>
                <a:lnTo>
                  <a:pt x="10159" y="10279"/>
                </a:lnTo>
                <a:lnTo>
                  <a:pt x="10279" y="9562"/>
                </a:lnTo>
                <a:lnTo>
                  <a:pt x="10279" y="9024"/>
                </a:lnTo>
                <a:lnTo>
                  <a:pt x="10219" y="8845"/>
                </a:lnTo>
                <a:lnTo>
                  <a:pt x="10159" y="8785"/>
                </a:lnTo>
                <a:lnTo>
                  <a:pt x="9980" y="8785"/>
                </a:lnTo>
                <a:lnTo>
                  <a:pt x="9800" y="8964"/>
                </a:lnTo>
                <a:lnTo>
                  <a:pt x="9621" y="9263"/>
                </a:lnTo>
                <a:lnTo>
                  <a:pt x="9502" y="9622"/>
                </a:lnTo>
                <a:lnTo>
                  <a:pt x="9203" y="10578"/>
                </a:lnTo>
                <a:lnTo>
                  <a:pt x="8904" y="11773"/>
                </a:lnTo>
                <a:lnTo>
                  <a:pt x="8426" y="14103"/>
                </a:lnTo>
                <a:lnTo>
                  <a:pt x="8247" y="15418"/>
                </a:lnTo>
                <a:lnTo>
                  <a:pt x="7530" y="15059"/>
                </a:lnTo>
                <a:lnTo>
                  <a:pt x="6813" y="14641"/>
                </a:lnTo>
                <a:lnTo>
                  <a:pt x="6155" y="14163"/>
                </a:lnTo>
                <a:lnTo>
                  <a:pt x="5558" y="13565"/>
                </a:lnTo>
                <a:lnTo>
                  <a:pt x="4721" y="12430"/>
                </a:lnTo>
                <a:lnTo>
                  <a:pt x="4243" y="11773"/>
                </a:lnTo>
                <a:lnTo>
                  <a:pt x="4004" y="11593"/>
                </a:lnTo>
                <a:lnTo>
                  <a:pt x="3944" y="11534"/>
                </a:lnTo>
                <a:lnTo>
                  <a:pt x="3885" y="11534"/>
                </a:lnTo>
                <a:lnTo>
                  <a:pt x="3765" y="11653"/>
                </a:lnTo>
                <a:lnTo>
                  <a:pt x="3765" y="11832"/>
                </a:lnTo>
                <a:lnTo>
                  <a:pt x="3765" y="12071"/>
                </a:lnTo>
                <a:lnTo>
                  <a:pt x="3825" y="12310"/>
                </a:lnTo>
                <a:lnTo>
                  <a:pt x="4124" y="12848"/>
                </a:lnTo>
                <a:lnTo>
                  <a:pt x="4482" y="13386"/>
                </a:lnTo>
                <a:lnTo>
                  <a:pt x="4960" y="13984"/>
                </a:lnTo>
                <a:lnTo>
                  <a:pt x="5379" y="14462"/>
                </a:lnTo>
                <a:lnTo>
                  <a:pt x="5976" y="14999"/>
                </a:lnTo>
                <a:lnTo>
                  <a:pt x="6394" y="15298"/>
                </a:lnTo>
                <a:lnTo>
                  <a:pt x="6992" y="15597"/>
                </a:lnTo>
                <a:lnTo>
                  <a:pt x="7530" y="15836"/>
                </a:lnTo>
                <a:lnTo>
                  <a:pt x="7709" y="16015"/>
                </a:lnTo>
                <a:lnTo>
                  <a:pt x="7888" y="16135"/>
                </a:lnTo>
                <a:lnTo>
                  <a:pt x="8008" y="16374"/>
                </a:lnTo>
                <a:lnTo>
                  <a:pt x="8068" y="16613"/>
                </a:lnTo>
                <a:lnTo>
                  <a:pt x="8068" y="17270"/>
                </a:lnTo>
                <a:lnTo>
                  <a:pt x="7948" y="18525"/>
                </a:lnTo>
                <a:lnTo>
                  <a:pt x="6932" y="18346"/>
                </a:lnTo>
                <a:lnTo>
                  <a:pt x="6036" y="18047"/>
                </a:lnTo>
                <a:lnTo>
                  <a:pt x="5199" y="17629"/>
                </a:lnTo>
                <a:lnTo>
                  <a:pt x="4423" y="17151"/>
                </a:lnTo>
                <a:lnTo>
                  <a:pt x="3765" y="16613"/>
                </a:lnTo>
                <a:lnTo>
                  <a:pt x="3168" y="15956"/>
                </a:lnTo>
                <a:lnTo>
                  <a:pt x="2630" y="15298"/>
                </a:lnTo>
                <a:lnTo>
                  <a:pt x="2152" y="14581"/>
                </a:lnTo>
                <a:lnTo>
                  <a:pt x="1734" y="13804"/>
                </a:lnTo>
                <a:lnTo>
                  <a:pt x="1435" y="12968"/>
                </a:lnTo>
                <a:lnTo>
                  <a:pt x="1196" y="12131"/>
                </a:lnTo>
                <a:lnTo>
                  <a:pt x="1016" y="11235"/>
                </a:lnTo>
                <a:lnTo>
                  <a:pt x="957" y="10279"/>
                </a:lnTo>
                <a:lnTo>
                  <a:pt x="957" y="9382"/>
                </a:lnTo>
                <a:lnTo>
                  <a:pt x="1016" y="8426"/>
                </a:lnTo>
                <a:lnTo>
                  <a:pt x="1136" y="7470"/>
                </a:lnTo>
                <a:lnTo>
                  <a:pt x="2152" y="7889"/>
                </a:lnTo>
                <a:lnTo>
                  <a:pt x="3885" y="8486"/>
                </a:lnTo>
                <a:lnTo>
                  <a:pt x="4721" y="8785"/>
                </a:lnTo>
                <a:lnTo>
                  <a:pt x="5498" y="9024"/>
                </a:lnTo>
                <a:lnTo>
                  <a:pt x="6036" y="9084"/>
                </a:lnTo>
                <a:lnTo>
                  <a:pt x="6215" y="9084"/>
                </a:lnTo>
                <a:lnTo>
                  <a:pt x="6275" y="9024"/>
                </a:lnTo>
                <a:lnTo>
                  <a:pt x="6275" y="8904"/>
                </a:lnTo>
                <a:lnTo>
                  <a:pt x="6215" y="8785"/>
                </a:lnTo>
                <a:lnTo>
                  <a:pt x="5797" y="8426"/>
                </a:lnTo>
                <a:lnTo>
                  <a:pt x="5199" y="8068"/>
                </a:lnTo>
                <a:lnTo>
                  <a:pt x="4482" y="7709"/>
                </a:lnTo>
                <a:lnTo>
                  <a:pt x="2988" y="7052"/>
                </a:lnTo>
                <a:lnTo>
                  <a:pt x="2032" y="6694"/>
                </a:lnTo>
                <a:lnTo>
                  <a:pt x="1375" y="6454"/>
                </a:lnTo>
                <a:lnTo>
                  <a:pt x="1076" y="6395"/>
                </a:lnTo>
                <a:lnTo>
                  <a:pt x="837" y="6395"/>
                </a:lnTo>
                <a:lnTo>
                  <a:pt x="658" y="6454"/>
                </a:lnTo>
                <a:lnTo>
                  <a:pt x="479" y="6634"/>
                </a:lnTo>
                <a:lnTo>
                  <a:pt x="359" y="6873"/>
                </a:lnTo>
                <a:lnTo>
                  <a:pt x="240" y="7291"/>
                </a:lnTo>
                <a:lnTo>
                  <a:pt x="120" y="7829"/>
                </a:lnTo>
                <a:lnTo>
                  <a:pt x="60" y="8367"/>
                </a:lnTo>
                <a:lnTo>
                  <a:pt x="1" y="9502"/>
                </a:lnTo>
                <a:lnTo>
                  <a:pt x="1" y="10757"/>
                </a:lnTo>
                <a:lnTo>
                  <a:pt x="180" y="12012"/>
                </a:lnTo>
                <a:lnTo>
                  <a:pt x="419" y="13207"/>
                </a:lnTo>
                <a:lnTo>
                  <a:pt x="598" y="13804"/>
                </a:lnTo>
                <a:lnTo>
                  <a:pt x="837" y="14402"/>
                </a:lnTo>
                <a:lnTo>
                  <a:pt x="1076" y="14940"/>
                </a:lnTo>
                <a:lnTo>
                  <a:pt x="1315" y="15418"/>
                </a:lnTo>
                <a:lnTo>
                  <a:pt x="1674" y="15896"/>
                </a:lnTo>
                <a:lnTo>
                  <a:pt x="2032" y="16374"/>
                </a:lnTo>
                <a:lnTo>
                  <a:pt x="2391" y="16792"/>
                </a:lnTo>
                <a:lnTo>
                  <a:pt x="2809" y="17210"/>
                </a:lnTo>
                <a:lnTo>
                  <a:pt x="3227" y="17569"/>
                </a:lnTo>
                <a:lnTo>
                  <a:pt x="3705" y="17927"/>
                </a:lnTo>
                <a:lnTo>
                  <a:pt x="4243" y="18226"/>
                </a:lnTo>
                <a:lnTo>
                  <a:pt x="4721" y="18525"/>
                </a:lnTo>
                <a:lnTo>
                  <a:pt x="5319" y="18764"/>
                </a:lnTo>
                <a:lnTo>
                  <a:pt x="5857" y="19003"/>
                </a:lnTo>
                <a:lnTo>
                  <a:pt x="6574" y="19182"/>
                </a:lnTo>
                <a:lnTo>
                  <a:pt x="6932" y="19302"/>
                </a:lnTo>
                <a:lnTo>
                  <a:pt x="7291" y="19421"/>
                </a:lnTo>
                <a:lnTo>
                  <a:pt x="7649" y="19601"/>
                </a:lnTo>
                <a:lnTo>
                  <a:pt x="7769" y="19660"/>
                </a:lnTo>
                <a:lnTo>
                  <a:pt x="7829" y="19840"/>
                </a:lnTo>
                <a:lnTo>
                  <a:pt x="7888" y="20258"/>
                </a:lnTo>
                <a:lnTo>
                  <a:pt x="7888" y="20736"/>
                </a:lnTo>
                <a:lnTo>
                  <a:pt x="7888" y="21393"/>
                </a:lnTo>
                <a:lnTo>
                  <a:pt x="7888" y="23066"/>
                </a:lnTo>
                <a:lnTo>
                  <a:pt x="7948" y="23903"/>
                </a:lnTo>
                <a:lnTo>
                  <a:pt x="8068" y="24620"/>
                </a:lnTo>
                <a:lnTo>
                  <a:pt x="8127" y="24919"/>
                </a:lnTo>
                <a:lnTo>
                  <a:pt x="8247" y="25158"/>
                </a:lnTo>
                <a:lnTo>
                  <a:pt x="8426" y="25337"/>
                </a:lnTo>
                <a:lnTo>
                  <a:pt x="8605" y="25457"/>
                </a:lnTo>
                <a:lnTo>
                  <a:pt x="8665" y="25457"/>
                </a:lnTo>
                <a:lnTo>
                  <a:pt x="8785" y="25277"/>
                </a:lnTo>
                <a:lnTo>
                  <a:pt x="8844" y="24680"/>
                </a:lnTo>
                <a:lnTo>
                  <a:pt x="8904" y="23843"/>
                </a:lnTo>
                <a:lnTo>
                  <a:pt x="8964" y="22827"/>
                </a:lnTo>
                <a:lnTo>
                  <a:pt x="8904" y="20796"/>
                </a:lnTo>
                <a:lnTo>
                  <a:pt x="8904" y="19660"/>
                </a:lnTo>
                <a:lnTo>
                  <a:pt x="10159" y="19660"/>
                </a:lnTo>
                <a:lnTo>
                  <a:pt x="11533" y="19601"/>
                </a:lnTo>
                <a:lnTo>
                  <a:pt x="12968" y="19362"/>
                </a:lnTo>
                <a:lnTo>
                  <a:pt x="14402" y="19063"/>
                </a:lnTo>
                <a:lnTo>
                  <a:pt x="15836" y="18585"/>
                </a:lnTo>
                <a:lnTo>
                  <a:pt x="16493" y="18346"/>
                </a:lnTo>
                <a:lnTo>
                  <a:pt x="17091" y="17987"/>
                </a:lnTo>
                <a:lnTo>
                  <a:pt x="17748" y="17688"/>
                </a:lnTo>
                <a:lnTo>
                  <a:pt x="18286" y="17330"/>
                </a:lnTo>
                <a:lnTo>
                  <a:pt x="18824" y="16912"/>
                </a:lnTo>
                <a:lnTo>
                  <a:pt x="19302" y="16434"/>
                </a:lnTo>
                <a:lnTo>
                  <a:pt x="19660" y="16015"/>
                </a:lnTo>
                <a:lnTo>
                  <a:pt x="20019" y="15597"/>
                </a:lnTo>
                <a:lnTo>
                  <a:pt x="20317" y="15059"/>
                </a:lnTo>
                <a:lnTo>
                  <a:pt x="20616" y="14581"/>
                </a:lnTo>
                <a:lnTo>
                  <a:pt x="20855" y="14043"/>
                </a:lnTo>
                <a:lnTo>
                  <a:pt x="21034" y="13506"/>
                </a:lnTo>
                <a:lnTo>
                  <a:pt x="21333" y="12370"/>
                </a:lnTo>
                <a:lnTo>
                  <a:pt x="21513" y="11354"/>
                </a:lnTo>
                <a:lnTo>
                  <a:pt x="21632" y="10697"/>
                </a:lnTo>
                <a:lnTo>
                  <a:pt x="21692" y="10040"/>
                </a:lnTo>
                <a:lnTo>
                  <a:pt x="21692" y="9323"/>
                </a:lnTo>
                <a:lnTo>
                  <a:pt x="21632" y="8665"/>
                </a:lnTo>
                <a:lnTo>
                  <a:pt x="21513" y="8128"/>
                </a:lnTo>
                <a:lnTo>
                  <a:pt x="21393" y="7889"/>
                </a:lnTo>
                <a:lnTo>
                  <a:pt x="21274" y="7709"/>
                </a:lnTo>
                <a:lnTo>
                  <a:pt x="21034" y="7530"/>
                </a:lnTo>
                <a:lnTo>
                  <a:pt x="20736" y="7411"/>
                </a:lnTo>
                <a:lnTo>
                  <a:pt x="19959" y="7411"/>
                </a:lnTo>
                <a:lnTo>
                  <a:pt x="19063" y="7530"/>
                </a:lnTo>
                <a:lnTo>
                  <a:pt x="18106" y="7769"/>
                </a:lnTo>
                <a:lnTo>
                  <a:pt x="17150" y="8068"/>
                </a:lnTo>
                <a:lnTo>
                  <a:pt x="16254" y="8426"/>
                </a:lnTo>
                <a:lnTo>
                  <a:pt x="14939" y="8964"/>
                </a:lnTo>
                <a:lnTo>
                  <a:pt x="14939" y="8008"/>
                </a:lnTo>
                <a:lnTo>
                  <a:pt x="14820" y="7052"/>
                </a:lnTo>
                <a:lnTo>
                  <a:pt x="14700" y="6096"/>
                </a:lnTo>
                <a:lnTo>
                  <a:pt x="14581" y="5140"/>
                </a:lnTo>
                <a:lnTo>
                  <a:pt x="14342" y="4184"/>
                </a:lnTo>
                <a:lnTo>
                  <a:pt x="14103" y="3287"/>
                </a:lnTo>
                <a:lnTo>
                  <a:pt x="13804" y="2391"/>
                </a:lnTo>
                <a:lnTo>
                  <a:pt x="13505" y="1495"/>
                </a:lnTo>
                <a:lnTo>
                  <a:pt x="13147" y="778"/>
                </a:lnTo>
                <a:lnTo>
                  <a:pt x="12968" y="479"/>
                </a:lnTo>
                <a:lnTo>
                  <a:pt x="12788" y="300"/>
                </a:lnTo>
                <a:lnTo>
                  <a:pt x="12609" y="120"/>
                </a:lnTo>
                <a:lnTo>
                  <a:pt x="12370" y="61"/>
                </a:lnTo>
                <a:lnTo>
                  <a:pt x="121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315" name="Google Shape;315;p12"/>
          <p:cNvSpPr/>
          <p:nvPr/>
        </p:nvSpPr>
        <p:spPr>
          <a:xfrm rot="-2801932">
            <a:off x="8482195" y="996713"/>
            <a:ext cx="597297" cy="937661"/>
          </a:xfrm>
          <a:custGeom>
            <a:avLst/>
            <a:gdLst/>
            <a:ahLst/>
            <a:cxnLst/>
            <a:rect l="l" t="t" r="r" b="b"/>
            <a:pathLst>
              <a:path w="27369" h="42965" extrusionOk="0">
                <a:moveTo>
                  <a:pt x="7709" y="23066"/>
                </a:moveTo>
                <a:lnTo>
                  <a:pt x="7530" y="23125"/>
                </a:lnTo>
                <a:lnTo>
                  <a:pt x="7350" y="23185"/>
                </a:lnTo>
                <a:lnTo>
                  <a:pt x="7291" y="23305"/>
                </a:lnTo>
                <a:lnTo>
                  <a:pt x="7231" y="23424"/>
                </a:lnTo>
                <a:lnTo>
                  <a:pt x="7231" y="23544"/>
                </a:lnTo>
                <a:lnTo>
                  <a:pt x="7231" y="23723"/>
                </a:lnTo>
                <a:lnTo>
                  <a:pt x="7350" y="24022"/>
                </a:lnTo>
                <a:lnTo>
                  <a:pt x="7589" y="24201"/>
                </a:lnTo>
                <a:lnTo>
                  <a:pt x="7709" y="24320"/>
                </a:lnTo>
                <a:lnTo>
                  <a:pt x="7948" y="24320"/>
                </a:lnTo>
                <a:lnTo>
                  <a:pt x="8067" y="24261"/>
                </a:lnTo>
                <a:lnTo>
                  <a:pt x="8187" y="24141"/>
                </a:lnTo>
                <a:lnTo>
                  <a:pt x="8306" y="23962"/>
                </a:lnTo>
                <a:lnTo>
                  <a:pt x="8366" y="23783"/>
                </a:lnTo>
                <a:lnTo>
                  <a:pt x="8366" y="23603"/>
                </a:lnTo>
                <a:lnTo>
                  <a:pt x="8306" y="23484"/>
                </a:lnTo>
                <a:lnTo>
                  <a:pt x="8247" y="23305"/>
                </a:lnTo>
                <a:lnTo>
                  <a:pt x="8187" y="23185"/>
                </a:lnTo>
                <a:lnTo>
                  <a:pt x="8067" y="23125"/>
                </a:lnTo>
                <a:lnTo>
                  <a:pt x="7888" y="23066"/>
                </a:lnTo>
                <a:close/>
                <a:moveTo>
                  <a:pt x="6633" y="25934"/>
                </a:moveTo>
                <a:lnTo>
                  <a:pt x="6514" y="25994"/>
                </a:lnTo>
                <a:lnTo>
                  <a:pt x="6335" y="26053"/>
                </a:lnTo>
                <a:lnTo>
                  <a:pt x="6215" y="26173"/>
                </a:lnTo>
                <a:lnTo>
                  <a:pt x="5976" y="26531"/>
                </a:lnTo>
                <a:lnTo>
                  <a:pt x="5856" y="26830"/>
                </a:lnTo>
                <a:lnTo>
                  <a:pt x="5856" y="27009"/>
                </a:lnTo>
                <a:lnTo>
                  <a:pt x="5916" y="27129"/>
                </a:lnTo>
                <a:lnTo>
                  <a:pt x="5976" y="27248"/>
                </a:lnTo>
                <a:lnTo>
                  <a:pt x="6096" y="27308"/>
                </a:lnTo>
                <a:lnTo>
                  <a:pt x="6215" y="27308"/>
                </a:lnTo>
                <a:lnTo>
                  <a:pt x="6454" y="27248"/>
                </a:lnTo>
                <a:lnTo>
                  <a:pt x="6813" y="27129"/>
                </a:lnTo>
                <a:lnTo>
                  <a:pt x="6932" y="27069"/>
                </a:lnTo>
                <a:lnTo>
                  <a:pt x="7052" y="26950"/>
                </a:lnTo>
                <a:lnTo>
                  <a:pt x="7111" y="26830"/>
                </a:lnTo>
                <a:lnTo>
                  <a:pt x="7171" y="26651"/>
                </a:lnTo>
                <a:lnTo>
                  <a:pt x="7171" y="26531"/>
                </a:lnTo>
                <a:lnTo>
                  <a:pt x="7111" y="26352"/>
                </a:lnTo>
                <a:lnTo>
                  <a:pt x="6932" y="26113"/>
                </a:lnTo>
                <a:lnTo>
                  <a:pt x="6813" y="25994"/>
                </a:lnTo>
                <a:lnTo>
                  <a:pt x="6633" y="25934"/>
                </a:lnTo>
                <a:close/>
                <a:moveTo>
                  <a:pt x="8545" y="28981"/>
                </a:moveTo>
                <a:lnTo>
                  <a:pt x="8366" y="29041"/>
                </a:lnTo>
                <a:lnTo>
                  <a:pt x="8247" y="29161"/>
                </a:lnTo>
                <a:lnTo>
                  <a:pt x="8127" y="29340"/>
                </a:lnTo>
                <a:lnTo>
                  <a:pt x="8127" y="29459"/>
                </a:lnTo>
                <a:lnTo>
                  <a:pt x="8127" y="29639"/>
                </a:lnTo>
                <a:lnTo>
                  <a:pt x="8306" y="29818"/>
                </a:lnTo>
                <a:lnTo>
                  <a:pt x="8486" y="29937"/>
                </a:lnTo>
                <a:lnTo>
                  <a:pt x="8665" y="29937"/>
                </a:lnTo>
                <a:lnTo>
                  <a:pt x="8844" y="29878"/>
                </a:lnTo>
                <a:lnTo>
                  <a:pt x="8964" y="29818"/>
                </a:lnTo>
                <a:lnTo>
                  <a:pt x="9083" y="29639"/>
                </a:lnTo>
                <a:lnTo>
                  <a:pt x="9083" y="29459"/>
                </a:lnTo>
                <a:lnTo>
                  <a:pt x="9024" y="29220"/>
                </a:lnTo>
                <a:lnTo>
                  <a:pt x="8844" y="29041"/>
                </a:lnTo>
                <a:lnTo>
                  <a:pt x="8725" y="28981"/>
                </a:lnTo>
                <a:close/>
                <a:moveTo>
                  <a:pt x="5976" y="29280"/>
                </a:moveTo>
                <a:lnTo>
                  <a:pt x="5797" y="29400"/>
                </a:lnTo>
                <a:lnTo>
                  <a:pt x="5617" y="29579"/>
                </a:lnTo>
                <a:lnTo>
                  <a:pt x="5558" y="29758"/>
                </a:lnTo>
                <a:lnTo>
                  <a:pt x="5558" y="29997"/>
                </a:lnTo>
                <a:lnTo>
                  <a:pt x="5617" y="30117"/>
                </a:lnTo>
                <a:lnTo>
                  <a:pt x="5677" y="30176"/>
                </a:lnTo>
                <a:lnTo>
                  <a:pt x="5797" y="30236"/>
                </a:lnTo>
                <a:lnTo>
                  <a:pt x="6096" y="30236"/>
                </a:lnTo>
                <a:lnTo>
                  <a:pt x="6215" y="30176"/>
                </a:lnTo>
                <a:lnTo>
                  <a:pt x="6394" y="29997"/>
                </a:lnTo>
                <a:lnTo>
                  <a:pt x="6394" y="29818"/>
                </a:lnTo>
                <a:lnTo>
                  <a:pt x="6335" y="29519"/>
                </a:lnTo>
                <a:lnTo>
                  <a:pt x="6275" y="29400"/>
                </a:lnTo>
                <a:lnTo>
                  <a:pt x="6155" y="29340"/>
                </a:lnTo>
                <a:lnTo>
                  <a:pt x="6096" y="29280"/>
                </a:lnTo>
                <a:close/>
                <a:moveTo>
                  <a:pt x="2869" y="29818"/>
                </a:moveTo>
                <a:lnTo>
                  <a:pt x="2749" y="29878"/>
                </a:lnTo>
                <a:lnTo>
                  <a:pt x="2570" y="30057"/>
                </a:lnTo>
                <a:lnTo>
                  <a:pt x="2510" y="30296"/>
                </a:lnTo>
                <a:lnTo>
                  <a:pt x="2510" y="30595"/>
                </a:lnTo>
                <a:lnTo>
                  <a:pt x="2570" y="30834"/>
                </a:lnTo>
                <a:lnTo>
                  <a:pt x="2630" y="30893"/>
                </a:lnTo>
                <a:lnTo>
                  <a:pt x="2749" y="30953"/>
                </a:lnTo>
                <a:lnTo>
                  <a:pt x="2869" y="31013"/>
                </a:lnTo>
                <a:lnTo>
                  <a:pt x="2988" y="31013"/>
                </a:lnTo>
                <a:lnTo>
                  <a:pt x="3227" y="30953"/>
                </a:lnTo>
                <a:lnTo>
                  <a:pt x="3407" y="30834"/>
                </a:lnTo>
                <a:lnTo>
                  <a:pt x="3526" y="30714"/>
                </a:lnTo>
                <a:lnTo>
                  <a:pt x="3646" y="30535"/>
                </a:lnTo>
                <a:lnTo>
                  <a:pt x="3705" y="30356"/>
                </a:lnTo>
                <a:lnTo>
                  <a:pt x="3646" y="30176"/>
                </a:lnTo>
                <a:lnTo>
                  <a:pt x="3526" y="30057"/>
                </a:lnTo>
                <a:lnTo>
                  <a:pt x="3347" y="29878"/>
                </a:lnTo>
                <a:lnTo>
                  <a:pt x="3167" y="29818"/>
                </a:lnTo>
                <a:close/>
                <a:moveTo>
                  <a:pt x="3227" y="32806"/>
                </a:moveTo>
                <a:lnTo>
                  <a:pt x="3048" y="32925"/>
                </a:lnTo>
                <a:lnTo>
                  <a:pt x="2928" y="33104"/>
                </a:lnTo>
                <a:lnTo>
                  <a:pt x="2869" y="33284"/>
                </a:lnTo>
                <a:lnTo>
                  <a:pt x="2809" y="33523"/>
                </a:lnTo>
                <a:lnTo>
                  <a:pt x="2869" y="33702"/>
                </a:lnTo>
                <a:lnTo>
                  <a:pt x="2988" y="33821"/>
                </a:lnTo>
                <a:lnTo>
                  <a:pt x="3227" y="33881"/>
                </a:lnTo>
                <a:lnTo>
                  <a:pt x="3466" y="33881"/>
                </a:lnTo>
                <a:lnTo>
                  <a:pt x="3646" y="33762"/>
                </a:lnTo>
                <a:lnTo>
                  <a:pt x="3765" y="33582"/>
                </a:lnTo>
                <a:lnTo>
                  <a:pt x="3825" y="33403"/>
                </a:lnTo>
                <a:lnTo>
                  <a:pt x="3885" y="33164"/>
                </a:lnTo>
                <a:lnTo>
                  <a:pt x="3825" y="32985"/>
                </a:lnTo>
                <a:lnTo>
                  <a:pt x="3646" y="32865"/>
                </a:lnTo>
                <a:lnTo>
                  <a:pt x="3466" y="32806"/>
                </a:lnTo>
                <a:close/>
                <a:moveTo>
                  <a:pt x="6932" y="32746"/>
                </a:moveTo>
                <a:lnTo>
                  <a:pt x="6633" y="32865"/>
                </a:lnTo>
                <a:lnTo>
                  <a:pt x="6454" y="33045"/>
                </a:lnTo>
                <a:lnTo>
                  <a:pt x="6335" y="33224"/>
                </a:lnTo>
                <a:lnTo>
                  <a:pt x="6335" y="33463"/>
                </a:lnTo>
                <a:lnTo>
                  <a:pt x="6335" y="33642"/>
                </a:lnTo>
                <a:lnTo>
                  <a:pt x="6454" y="33821"/>
                </a:lnTo>
                <a:lnTo>
                  <a:pt x="6633" y="33941"/>
                </a:lnTo>
                <a:lnTo>
                  <a:pt x="6872" y="33941"/>
                </a:lnTo>
                <a:lnTo>
                  <a:pt x="7111" y="33881"/>
                </a:lnTo>
                <a:lnTo>
                  <a:pt x="7350" y="33702"/>
                </a:lnTo>
                <a:lnTo>
                  <a:pt x="7470" y="33463"/>
                </a:lnTo>
                <a:lnTo>
                  <a:pt x="7470" y="33284"/>
                </a:lnTo>
                <a:lnTo>
                  <a:pt x="7410" y="33045"/>
                </a:lnTo>
                <a:lnTo>
                  <a:pt x="7291" y="32865"/>
                </a:lnTo>
                <a:lnTo>
                  <a:pt x="7171" y="32806"/>
                </a:lnTo>
                <a:lnTo>
                  <a:pt x="6932" y="32746"/>
                </a:lnTo>
                <a:close/>
                <a:moveTo>
                  <a:pt x="9263" y="34658"/>
                </a:moveTo>
                <a:lnTo>
                  <a:pt x="9024" y="34778"/>
                </a:lnTo>
                <a:lnTo>
                  <a:pt x="8904" y="34957"/>
                </a:lnTo>
                <a:lnTo>
                  <a:pt x="8844" y="35076"/>
                </a:lnTo>
                <a:lnTo>
                  <a:pt x="8844" y="35196"/>
                </a:lnTo>
                <a:lnTo>
                  <a:pt x="8904" y="35315"/>
                </a:lnTo>
                <a:lnTo>
                  <a:pt x="9024" y="35435"/>
                </a:lnTo>
                <a:lnTo>
                  <a:pt x="9203" y="35674"/>
                </a:lnTo>
                <a:lnTo>
                  <a:pt x="9382" y="35734"/>
                </a:lnTo>
                <a:lnTo>
                  <a:pt x="9442" y="35734"/>
                </a:lnTo>
                <a:lnTo>
                  <a:pt x="9502" y="35674"/>
                </a:lnTo>
                <a:lnTo>
                  <a:pt x="9681" y="35315"/>
                </a:lnTo>
                <a:lnTo>
                  <a:pt x="9741" y="35136"/>
                </a:lnTo>
                <a:lnTo>
                  <a:pt x="9741" y="34957"/>
                </a:lnTo>
                <a:lnTo>
                  <a:pt x="9741" y="34837"/>
                </a:lnTo>
                <a:lnTo>
                  <a:pt x="9681" y="34718"/>
                </a:lnTo>
                <a:lnTo>
                  <a:pt x="9561" y="34658"/>
                </a:lnTo>
                <a:close/>
                <a:moveTo>
                  <a:pt x="5558" y="35196"/>
                </a:moveTo>
                <a:lnTo>
                  <a:pt x="5199" y="35315"/>
                </a:lnTo>
                <a:lnTo>
                  <a:pt x="5020" y="35495"/>
                </a:lnTo>
                <a:lnTo>
                  <a:pt x="4841" y="35793"/>
                </a:lnTo>
                <a:lnTo>
                  <a:pt x="4781" y="36092"/>
                </a:lnTo>
                <a:lnTo>
                  <a:pt x="4781" y="36331"/>
                </a:lnTo>
                <a:lnTo>
                  <a:pt x="4841" y="36570"/>
                </a:lnTo>
                <a:lnTo>
                  <a:pt x="4960" y="36690"/>
                </a:lnTo>
                <a:lnTo>
                  <a:pt x="5020" y="36750"/>
                </a:lnTo>
                <a:lnTo>
                  <a:pt x="5139" y="36690"/>
                </a:lnTo>
                <a:lnTo>
                  <a:pt x="5378" y="36510"/>
                </a:lnTo>
                <a:lnTo>
                  <a:pt x="5617" y="36451"/>
                </a:lnTo>
                <a:lnTo>
                  <a:pt x="5916" y="36271"/>
                </a:lnTo>
                <a:lnTo>
                  <a:pt x="6155" y="36092"/>
                </a:lnTo>
                <a:lnTo>
                  <a:pt x="6275" y="35853"/>
                </a:lnTo>
                <a:lnTo>
                  <a:pt x="6275" y="35674"/>
                </a:lnTo>
                <a:lnTo>
                  <a:pt x="6215" y="35435"/>
                </a:lnTo>
                <a:lnTo>
                  <a:pt x="6036" y="35315"/>
                </a:lnTo>
                <a:lnTo>
                  <a:pt x="5797" y="35196"/>
                </a:lnTo>
                <a:close/>
                <a:moveTo>
                  <a:pt x="6574" y="38004"/>
                </a:moveTo>
                <a:lnTo>
                  <a:pt x="6155" y="38064"/>
                </a:lnTo>
                <a:lnTo>
                  <a:pt x="5916" y="38124"/>
                </a:lnTo>
                <a:lnTo>
                  <a:pt x="5737" y="38243"/>
                </a:lnTo>
                <a:lnTo>
                  <a:pt x="5617" y="38363"/>
                </a:lnTo>
                <a:lnTo>
                  <a:pt x="5498" y="38542"/>
                </a:lnTo>
                <a:lnTo>
                  <a:pt x="5378" y="38901"/>
                </a:lnTo>
                <a:lnTo>
                  <a:pt x="5378" y="39199"/>
                </a:lnTo>
                <a:lnTo>
                  <a:pt x="5378" y="39319"/>
                </a:lnTo>
                <a:lnTo>
                  <a:pt x="5498" y="39438"/>
                </a:lnTo>
                <a:lnTo>
                  <a:pt x="5558" y="39558"/>
                </a:lnTo>
                <a:lnTo>
                  <a:pt x="5737" y="39618"/>
                </a:lnTo>
                <a:lnTo>
                  <a:pt x="5856" y="39618"/>
                </a:lnTo>
                <a:lnTo>
                  <a:pt x="6036" y="39558"/>
                </a:lnTo>
                <a:lnTo>
                  <a:pt x="6275" y="39438"/>
                </a:lnTo>
                <a:lnTo>
                  <a:pt x="6514" y="39319"/>
                </a:lnTo>
                <a:lnTo>
                  <a:pt x="6753" y="39080"/>
                </a:lnTo>
                <a:lnTo>
                  <a:pt x="6872" y="38841"/>
                </a:lnTo>
                <a:lnTo>
                  <a:pt x="6992" y="38602"/>
                </a:lnTo>
                <a:lnTo>
                  <a:pt x="6992" y="38363"/>
                </a:lnTo>
                <a:lnTo>
                  <a:pt x="6992" y="38184"/>
                </a:lnTo>
                <a:lnTo>
                  <a:pt x="6813" y="38004"/>
                </a:lnTo>
                <a:close/>
                <a:moveTo>
                  <a:pt x="12370" y="38243"/>
                </a:moveTo>
                <a:lnTo>
                  <a:pt x="12250" y="38303"/>
                </a:lnTo>
                <a:lnTo>
                  <a:pt x="12131" y="38363"/>
                </a:lnTo>
                <a:lnTo>
                  <a:pt x="11892" y="38662"/>
                </a:lnTo>
                <a:lnTo>
                  <a:pt x="11772" y="39020"/>
                </a:lnTo>
                <a:lnTo>
                  <a:pt x="11713" y="39379"/>
                </a:lnTo>
                <a:lnTo>
                  <a:pt x="11772" y="39678"/>
                </a:lnTo>
                <a:lnTo>
                  <a:pt x="11832" y="39797"/>
                </a:lnTo>
                <a:lnTo>
                  <a:pt x="11952" y="39857"/>
                </a:lnTo>
                <a:lnTo>
                  <a:pt x="12191" y="39857"/>
                </a:lnTo>
                <a:lnTo>
                  <a:pt x="12370" y="39737"/>
                </a:lnTo>
                <a:lnTo>
                  <a:pt x="12549" y="39498"/>
                </a:lnTo>
                <a:lnTo>
                  <a:pt x="12788" y="39140"/>
                </a:lnTo>
                <a:lnTo>
                  <a:pt x="12848" y="38901"/>
                </a:lnTo>
                <a:lnTo>
                  <a:pt x="12908" y="38662"/>
                </a:lnTo>
                <a:lnTo>
                  <a:pt x="12908" y="38482"/>
                </a:lnTo>
                <a:lnTo>
                  <a:pt x="12848" y="38303"/>
                </a:lnTo>
                <a:lnTo>
                  <a:pt x="12669" y="38243"/>
                </a:lnTo>
                <a:close/>
                <a:moveTo>
                  <a:pt x="9442" y="38721"/>
                </a:moveTo>
                <a:lnTo>
                  <a:pt x="9203" y="38781"/>
                </a:lnTo>
                <a:lnTo>
                  <a:pt x="9024" y="38901"/>
                </a:lnTo>
                <a:lnTo>
                  <a:pt x="8844" y="39080"/>
                </a:lnTo>
                <a:lnTo>
                  <a:pt x="8784" y="39259"/>
                </a:lnTo>
                <a:lnTo>
                  <a:pt x="8784" y="39498"/>
                </a:lnTo>
                <a:lnTo>
                  <a:pt x="8844" y="39678"/>
                </a:lnTo>
                <a:lnTo>
                  <a:pt x="8964" y="39857"/>
                </a:lnTo>
                <a:lnTo>
                  <a:pt x="9203" y="39917"/>
                </a:lnTo>
                <a:lnTo>
                  <a:pt x="9442" y="39917"/>
                </a:lnTo>
                <a:lnTo>
                  <a:pt x="9621" y="39797"/>
                </a:lnTo>
                <a:lnTo>
                  <a:pt x="9800" y="39558"/>
                </a:lnTo>
                <a:lnTo>
                  <a:pt x="9860" y="39379"/>
                </a:lnTo>
                <a:lnTo>
                  <a:pt x="9860" y="39140"/>
                </a:lnTo>
                <a:lnTo>
                  <a:pt x="9800" y="38901"/>
                </a:lnTo>
                <a:lnTo>
                  <a:pt x="9681" y="38781"/>
                </a:lnTo>
                <a:lnTo>
                  <a:pt x="9442" y="38721"/>
                </a:lnTo>
                <a:close/>
                <a:moveTo>
                  <a:pt x="18465" y="5259"/>
                </a:moveTo>
                <a:lnTo>
                  <a:pt x="18764" y="5318"/>
                </a:lnTo>
                <a:lnTo>
                  <a:pt x="19062" y="5498"/>
                </a:lnTo>
                <a:lnTo>
                  <a:pt x="19421" y="5737"/>
                </a:lnTo>
                <a:lnTo>
                  <a:pt x="19660" y="5976"/>
                </a:lnTo>
                <a:lnTo>
                  <a:pt x="19899" y="6334"/>
                </a:lnTo>
                <a:lnTo>
                  <a:pt x="20078" y="6693"/>
                </a:lnTo>
                <a:lnTo>
                  <a:pt x="20198" y="7171"/>
                </a:lnTo>
                <a:lnTo>
                  <a:pt x="20317" y="7649"/>
                </a:lnTo>
                <a:lnTo>
                  <a:pt x="20437" y="8127"/>
                </a:lnTo>
                <a:lnTo>
                  <a:pt x="20437" y="8605"/>
                </a:lnTo>
                <a:lnTo>
                  <a:pt x="20497" y="9621"/>
                </a:lnTo>
                <a:lnTo>
                  <a:pt x="20437" y="10636"/>
                </a:lnTo>
                <a:lnTo>
                  <a:pt x="20258" y="13086"/>
                </a:lnTo>
                <a:lnTo>
                  <a:pt x="20138" y="14341"/>
                </a:lnTo>
                <a:lnTo>
                  <a:pt x="20138" y="15536"/>
                </a:lnTo>
                <a:lnTo>
                  <a:pt x="20138" y="16791"/>
                </a:lnTo>
                <a:lnTo>
                  <a:pt x="20258" y="17986"/>
                </a:lnTo>
                <a:lnTo>
                  <a:pt x="20377" y="18584"/>
                </a:lnTo>
                <a:lnTo>
                  <a:pt x="20497" y="19181"/>
                </a:lnTo>
                <a:lnTo>
                  <a:pt x="20676" y="19779"/>
                </a:lnTo>
                <a:lnTo>
                  <a:pt x="20915" y="20377"/>
                </a:lnTo>
                <a:lnTo>
                  <a:pt x="21273" y="21094"/>
                </a:lnTo>
                <a:lnTo>
                  <a:pt x="21632" y="21691"/>
                </a:lnTo>
                <a:lnTo>
                  <a:pt x="22110" y="22229"/>
                </a:lnTo>
                <a:lnTo>
                  <a:pt x="22588" y="22707"/>
                </a:lnTo>
                <a:lnTo>
                  <a:pt x="23604" y="23723"/>
                </a:lnTo>
                <a:lnTo>
                  <a:pt x="24142" y="24201"/>
                </a:lnTo>
                <a:lnTo>
                  <a:pt x="24679" y="24739"/>
                </a:lnTo>
                <a:lnTo>
                  <a:pt x="25157" y="25336"/>
                </a:lnTo>
                <a:lnTo>
                  <a:pt x="25516" y="25934"/>
                </a:lnTo>
                <a:lnTo>
                  <a:pt x="25875" y="26591"/>
                </a:lnTo>
                <a:lnTo>
                  <a:pt x="26114" y="27308"/>
                </a:lnTo>
                <a:lnTo>
                  <a:pt x="26293" y="27965"/>
                </a:lnTo>
                <a:lnTo>
                  <a:pt x="26412" y="28683"/>
                </a:lnTo>
                <a:lnTo>
                  <a:pt x="26472" y="29459"/>
                </a:lnTo>
                <a:lnTo>
                  <a:pt x="26412" y="30176"/>
                </a:lnTo>
                <a:lnTo>
                  <a:pt x="26353" y="30953"/>
                </a:lnTo>
                <a:lnTo>
                  <a:pt x="26173" y="31670"/>
                </a:lnTo>
                <a:lnTo>
                  <a:pt x="25934" y="32447"/>
                </a:lnTo>
                <a:lnTo>
                  <a:pt x="25695" y="33224"/>
                </a:lnTo>
                <a:lnTo>
                  <a:pt x="25337" y="34001"/>
                </a:lnTo>
                <a:lnTo>
                  <a:pt x="24978" y="34778"/>
                </a:lnTo>
                <a:lnTo>
                  <a:pt x="24560" y="35495"/>
                </a:lnTo>
                <a:lnTo>
                  <a:pt x="24142" y="36212"/>
                </a:lnTo>
                <a:lnTo>
                  <a:pt x="23604" y="36929"/>
                </a:lnTo>
                <a:lnTo>
                  <a:pt x="23126" y="37586"/>
                </a:lnTo>
                <a:lnTo>
                  <a:pt x="22528" y="38243"/>
                </a:lnTo>
                <a:lnTo>
                  <a:pt x="21931" y="38841"/>
                </a:lnTo>
                <a:lnTo>
                  <a:pt x="21333" y="39379"/>
                </a:lnTo>
                <a:lnTo>
                  <a:pt x="20736" y="39857"/>
                </a:lnTo>
                <a:lnTo>
                  <a:pt x="20078" y="40335"/>
                </a:lnTo>
                <a:lnTo>
                  <a:pt x="19421" y="40693"/>
                </a:lnTo>
                <a:lnTo>
                  <a:pt x="18943" y="40932"/>
                </a:lnTo>
                <a:lnTo>
                  <a:pt x="18405" y="41171"/>
                </a:lnTo>
                <a:lnTo>
                  <a:pt x="17867" y="41351"/>
                </a:lnTo>
                <a:lnTo>
                  <a:pt x="17270" y="41470"/>
                </a:lnTo>
                <a:lnTo>
                  <a:pt x="16075" y="41649"/>
                </a:lnTo>
                <a:lnTo>
                  <a:pt x="14880" y="41709"/>
                </a:lnTo>
                <a:lnTo>
                  <a:pt x="13684" y="41709"/>
                </a:lnTo>
                <a:lnTo>
                  <a:pt x="12489" y="41590"/>
                </a:lnTo>
                <a:lnTo>
                  <a:pt x="11354" y="41470"/>
                </a:lnTo>
                <a:lnTo>
                  <a:pt x="10219" y="41291"/>
                </a:lnTo>
                <a:lnTo>
                  <a:pt x="9024" y="40992"/>
                </a:lnTo>
                <a:lnTo>
                  <a:pt x="7888" y="40634"/>
                </a:lnTo>
                <a:lnTo>
                  <a:pt x="6753" y="40215"/>
                </a:lnTo>
                <a:lnTo>
                  <a:pt x="5737" y="39678"/>
                </a:lnTo>
                <a:lnTo>
                  <a:pt x="4721" y="39080"/>
                </a:lnTo>
                <a:lnTo>
                  <a:pt x="4243" y="38721"/>
                </a:lnTo>
                <a:lnTo>
                  <a:pt x="3765" y="38303"/>
                </a:lnTo>
                <a:lnTo>
                  <a:pt x="3347" y="37885"/>
                </a:lnTo>
                <a:lnTo>
                  <a:pt x="2988" y="37467"/>
                </a:lnTo>
                <a:lnTo>
                  <a:pt x="2570" y="36989"/>
                </a:lnTo>
                <a:lnTo>
                  <a:pt x="2271" y="36451"/>
                </a:lnTo>
                <a:lnTo>
                  <a:pt x="2510" y="36451"/>
                </a:lnTo>
                <a:lnTo>
                  <a:pt x="2689" y="36331"/>
                </a:lnTo>
                <a:lnTo>
                  <a:pt x="2809" y="36271"/>
                </a:lnTo>
                <a:lnTo>
                  <a:pt x="2869" y="36092"/>
                </a:lnTo>
                <a:lnTo>
                  <a:pt x="2928" y="35973"/>
                </a:lnTo>
                <a:lnTo>
                  <a:pt x="2928" y="35793"/>
                </a:lnTo>
                <a:lnTo>
                  <a:pt x="2809" y="35495"/>
                </a:lnTo>
                <a:lnTo>
                  <a:pt x="2570" y="35256"/>
                </a:lnTo>
                <a:lnTo>
                  <a:pt x="2450" y="35196"/>
                </a:lnTo>
                <a:lnTo>
                  <a:pt x="2331" y="35136"/>
                </a:lnTo>
                <a:lnTo>
                  <a:pt x="2152" y="35136"/>
                </a:lnTo>
                <a:lnTo>
                  <a:pt x="2032" y="35256"/>
                </a:lnTo>
                <a:lnTo>
                  <a:pt x="1913" y="35375"/>
                </a:lnTo>
                <a:lnTo>
                  <a:pt x="1793" y="35554"/>
                </a:lnTo>
                <a:lnTo>
                  <a:pt x="1494" y="34897"/>
                </a:lnTo>
                <a:lnTo>
                  <a:pt x="1255" y="34240"/>
                </a:lnTo>
                <a:lnTo>
                  <a:pt x="1136" y="33582"/>
                </a:lnTo>
                <a:lnTo>
                  <a:pt x="1076" y="32925"/>
                </a:lnTo>
                <a:lnTo>
                  <a:pt x="1076" y="32268"/>
                </a:lnTo>
                <a:lnTo>
                  <a:pt x="1136" y="31670"/>
                </a:lnTo>
                <a:lnTo>
                  <a:pt x="1255" y="31013"/>
                </a:lnTo>
                <a:lnTo>
                  <a:pt x="1375" y="30415"/>
                </a:lnTo>
                <a:lnTo>
                  <a:pt x="1614" y="29818"/>
                </a:lnTo>
                <a:lnTo>
                  <a:pt x="1853" y="29220"/>
                </a:lnTo>
                <a:lnTo>
                  <a:pt x="2450" y="28025"/>
                </a:lnTo>
                <a:lnTo>
                  <a:pt x="3227" y="26890"/>
                </a:lnTo>
                <a:lnTo>
                  <a:pt x="4064" y="25755"/>
                </a:lnTo>
                <a:lnTo>
                  <a:pt x="4960" y="24619"/>
                </a:lnTo>
                <a:lnTo>
                  <a:pt x="5916" y="23484"/>
                </a:lnTo>
                <a:lnTo>
                  <a:pt x="7769" y="21273"/>
                </a:lnTo>
                <a:lnTo>
                  <a:pt x="8605" y="20197"/>
                </a:lnTo>
                <a:lnTo>
                  <a:pt x="9382" y="19062"/>
                </a:lnTo>
                <a:lnTo>
                  <a:pt x="10039" y="17927"/>
                </a:lnTo>
                <a:lnTo>
                  <a:pt x="10278" y="17389"/>
                </a:lnTo>
                <a:lnTo>
                  <a:pt x="10517" y="16791"/>
                </a:lnTo>
                <a:lnTo>
                  <a:pt x="11115" y="14819"/>
                </a:lnTo>
                <a:lnTo>
                  <a:pt x="11772" y="12788"/>
                </a:lnTo>
                <a:lnTo>
                  <a:pt x="12131" y="11772"/>
                </a:lnTo>
                <a:lnTo>
                  <a:pt x="12549" y="10816"/>
                </a:lnTo>
                <a:lnTo>
                  <a:pt x="13087" y="9919"/>
                </a:lnTo>
                <a:lnTo>
                  <a:pt x="13684" y="9083"/>
                </a:lnTo>
                <a:lnTo>
                  <a:pt x="14342" y="8366"/>
                </a:lnTo>
                <a:lnTo>
                  <a:pt x="14700" y="8067"/>
                </a:lnTo>
                <a:lnTo>
                  <a:pt x="15059" y="7828"/>
                </a:lnTo>
                <a:lnTo>
                  <a:pt x="15477" y="7589"/>
                </a:lnTo>
                <a:lnTo>
                  <a:pt x="15895" y="7350"/>
                </a:lnTo>
                <a:lnTo>
                  <a:pt x="16373" y="7230"/>
                </a:lnTo>
                <a:lnTo>
                  <a:pt x="16851" y="7171"/>
                </a:lnTo>
                <a:lnTo>
                  <a:pt x="17270" y="7171"/>
                </a:lnTo>
                <a:lnTo>
                  <a:pt x="17808" y="7230"/>
                </a:lnTo>
                <a:lnTo>
                  <a:pt x="18345" y="7290"/>
                </a:lnTo>
                <a:lnTo>
                  <a:pt x="18525" y="7290"/>
                </a:lnTo>
                <a:lnTo>
                  <a:pt x="18644" y="7230"/>
                </a:lnTo>
                <a:lnTo>
                  <a:pt x="18823" y="7051"/>
                </a:lnTo>
                <a:lnTo>
                  <a:pt x="18823" y="6932"/>
                </a:lnTo>
                <a:lnTo>
                  <a:pt x="18764" y="6812"/>
                </a:lnTo>
                <a:lnTo>
                  <a:pt x="18584" y="6693"/>
                </a:lnTo>
                <a:lnTo>
                  <a:pt x="18166" y="6513"/>
                </a:lnTo>
                <a:lnTo>
                  <a:pt x="17808" y="6454"/>
                </a:lnTo>
                <a:lnTo>
                  <a:pt x="17927" y="5856"/>
                </a:lnTo>
                <a:lnTo>
                  <a:pt x="18047" y="5617"/>
                </a:lnTo>
                <a:lnTo>
                  <a:pt x="18166" y="5378"/>
                </a:lnTo>
                <a:lnTo>
                  <a:pt x="18286" y="5259"/>
                </a:lnTo>
                <a:close/>
                <a:moveTo>
                  <a:pt x="19899" y="0"/>
                </a:moveTo>
                <a:lnTo>
                  <a:pt x="19720" y="120"/>
                </a:lnTo>
                <a:lnTo>
                  <a:pt x="19540" y="299"/>
                </a:lnTo>
                <a:lnTo>
                  <a:pt x="19122" y="777"/>
                </a:lnTo>
                <a:lnTo>
                  <a:pt x="18704" y="1315"/>
                </a:lnTo>
                <a:lnTo>
                  <a:pt x="18345" y="1912"/>
                </a:lnTo>
                <a:lnTo>
                  <a:pt x="17927" y="2689"/>
                </a:lnTo>
                <a:lnTo>
                  <a:pt x="17449" y="3585"/>
                </a:lnTo>
                <a:lnTo>
                  <a:pt x="17210" y="4004"/>
                </a:lnTo>
                <a:lnTo>
                  <a:pt x="17031" y="4422"/>
                </a:lnTo>
                <a:lnTo>
                  <a:pt x="16911" y="4661"/>
                </a:lnTo>
                <a:lnTo>
                  <a:pt x="16732" y="4960"/>
                </a:lnTo>
                <a:lnTo>
                  <a:pt x="16134" y="5796"/>
                </a:lnTo>
                <a:lnTo>
                  <a:pt x="15477" y="6513"/>
                </a:lnTo>
                <a:lnTo>
                  <a:pt x="15238" y="6752"/>
                </a:lnTo>
                <a:lnTo>
                  <a:pt x="15059" y="6932"/>
                </a:lnTo>
                <a:lnTo>
                  <a:pt x="14521" y="7171"/>
                </a:lnTo>
                <a:lnTo>
                  <a:pt x="14043" y="7529"/>
                </a:lnTo>
                <a:lnTo>
                  <a:pt x="13625" y="7888"/>
                </a:lnTo>
                <a:lnTo>
                  <a:pt x="13206" y="8306"/>
                </a:lnTo>
                <a:lnTo>
                  <a:pt x="12728" y="8784"/>
                </a:lnTo>
                <a:lnTo>
                  <a:pt x="12370" y="9262"/>
                </a:lnTo>
                <a:lnTo>
                  <a:pt x="12011" y="9800"/>
                </a:lnTo>
                <a:lnTo>
                  <a:pt x="11713" y="10397"/>
                </a:lnTo>
                <a:lnTo>
                  <a:pt x="11175" y="11533"/>
                </a:lnTo>
                <a:lnTo>
                  <a:pt x="10756" y="12788"/>
                </a:lnTo>
                <a:lnTo>
                  <a:pt x="9980" y="15238"/>
                </a:lnTo>
                <a:lnTo>
                  <a:pt x="9621" y="16492"/>
                </a:lnTo>
                <a:lnTo>
                  <a:pt x="9143" y="17628"/>
                </a:lnTo>
                <a:lnTo>
                  <a:pt x="8545" y="18703"/>
                </a:lnTo>
                <a:lnTo>
                  <a:pt x="7948" y="19719"/>
                </a:lnTo>
                <a:lnTo>
                  <a:pt x="7231" y="20675"/>
                </a:lnTo>
                <a:lnTo>
                  <a:pt x="6454" y="21631"/>
                </a:lnTo>
                <a:lnTo>
                  <a:pt x="4900" y="23424"/>
                </a:lnTo>
                <a:lnTo>
                  <a:pt x="3287" y="25217"/>
                </a:lnTo>
                <a:lnTo>
                  <a:pt x="2510" y="26173"/>
                </a:lnTo>
                <a:lnTo>
                  <a:pt x="1853" y="27189"/>
                </a:lnTo>
                <a:lnTo>
                  <a:pt x="1196" y="28205"/>
                </a:lnTo>
                <a:lnTo>
                  <a:pt x="718" y="29280"/>
                </a:lnTo>
                <a:lnTo>
                  <a:pt x="299" y="30415"/>
                </a:lnTo>
                <a:lnTo>
                  <a:pt x="180" y="31013"/>
                </a:lnTo>
                <a:lnTo>
                  <a:pt x="60" y="31611"/>
                </a:lnTo>
                <a:lnTo>
                  <a:pt x="0" y="32208"/>
                </a:lnTo>
                <a:lnTo>
                  <a:pt x="0" y="32806"/>
                </a:lnTo>
                <a:lnTo>
                  <a:pt x="60" y="33403"/>
                </a:lnTo>
                <a:lnTo>
                  <a:pt x="120" y="34061"/>
                </a:lnTo>
                <a:lnTo>
                  <a:pt x="239" y="34658"/>
                </a:lnTo>
                <a:lnTo>
                  <a:pt x="419" y="35256"/>
                </a:lnTo>
                <a:lnTo>
                  <a:pt x="598" y="35793"/>
                </a:lnTo>
                <a:lnTo>
                  <a:pt x="837" y="36331"/>
                </a:lnTo>
                <a:lnTo>
                  <a:pt x="1136" y="36869"/>
                </a:lnTo>
                <a:lnTo>
                  <a:pt x="1435" y="37407"/>
                </a:lnTo>
                <a:lnTo>
                  <a:pt x="1793" y="37885"/>
                </a:lnTo>
                <a:lnTo>
                  <a:pt x="2152" y="38363"/>
                </a:lnTo>
                <a:lnTo>
                  <a:pt x="2988" y="39199"/>
                </a:lnTo>
                <a:lnTo>
                  <a:pt x="3944" y="39976"/>
                </a:lnTo>
                <a:lnTo>
                  <a:pt x="4960" y="40634"/>
                </a:lnTo>
                <a:lnTo>
                  <a:pt x="6036" y="41231"/>
                </a:lnTo>
                <a:lnTo>
                  <a:pt x="7052" y="41649"/>
                </a:lnTo>
                <a:lnTo>
                  <a:pt x="8127" y="42008"/>
                </a:lnTo>
                <a:lnTo>
                  <a:pt x="9203" y="42366"/>
                </a:lnTo>
                <a:lnTo>
                  <a:pt x="10338" y="42606"/>
                </a:lnTo>
                <a:lnTo>
                  <a:pt x="11473" y="42785"/>
                </a:lnTo>
                <a:lnTo>
                  <a:pt x="12609" y="42904"/>
                </a:lnTo>
                <a:lnTo>
                  <a:pt x="13744" y="42964"/>
                </a:lnTo>
                <a:lnTo>
                  <a:pt x="14880" y="42904"/>
                </a:lnTo>
                <a:lnTo>
                  <a:pt x="16015" y="42785"/>
                </a:lnTo>
                <a:lnTo>
                  <a:pt x="17090" y="42546"/>
                </a:lnTo>
                <a:lnTo>
                  <a:pt x="18166" y="42247"/>
                </a:lnTo>
                <a:lnTo>
                  <a:pt x="19242" y="41888"/>
                </a:lnTo>
                <a:lnTo>
                  <a:pt x="20258" y="41351"/>
                </a:lnTo>
                <a:lnTo>
                  <a:pt x="21214" y="40813"/>
                </a:lnTo>
                <a:lnTo>
                  <a:pt x="22110" y="40096"/>
                </a:lnTo>
                <a:lnTo>
                  <a:pt x="22887" y="39319"/>
                </a:lnTo>
                <a:lnTo>
                  <a:pt x="23664" y="38482"/>
                </a:lnTo>
                <a:lnTo>
                  <a:pt x="24321" y="37586"/>
                </a:lnTo>
                <a:lnTo>
                  <a:pt x="24978" y="36630"/>
                </a:lnTo>
                <a:lnTo>
                  <a:pt x="25576" y="35674"/>
                </a:lnTo>
                <a:lnTo>
                  <a:pt x="26114" y="34598"/>
                </a:lnTo>
                <a:lnTo>
                  <a:pt x="26532" y="33582"/>
                </a:lnTo>
                <a:lnTo>
                  <a:pt x="26890" y="32447"/>
                </a:lnTo>
                <a:lnTo>
                  <a:pt x="27189" y="31372"/>
                </a:lnTo>
                <a:lnTo>
                  <a:pt x="27309" y="30236"/>
                </a:lnTo>
                <a:lnTo>
                  <a:pt x="27368" y="29161"/>
                </a:lnTo>
                <a:lnTo>
                  <a:pt x="27309" y="28085"/>
                </a:lnTo>
                <a:lnTo>
                  <a:pt x="27189" y="27547"/>
                </a:lnTo>
                <a:lnTo>
                  <a:pt x="27070" y="27009"/>
                </a:lnTo>
                <a:lnTo>
                  <a:pt x="26890" y="26531"/>
                </a:lnTo>
                <a:lnTo>
                  <a:pt x="26711" y="25994"/>
                </a:lnTo>
                <a:lnTo>
                  <a:pt x="26472" y="25516"/>
                </a:lnTo>
                <a:lnTo>
                  <a:pt x="26173" y="25037"/>
                </a:lnTo>
                <a:lnTo>
                  <a:pt x="25875" y="24559"/>
                </a:lnTo>
                <a:lnTo>
                  <a:pt x="25516" y="24081"/>
                </a:lnTo>
                <a:lnTo>
                  <a:pt x="25098" y="23663"/>
                </a:lnTo>
                <a:lnTo>
                  <a:pt x="24620" y="23185"/>
                </a:lnTo>
                <a:lnTo>
                  <a:pt x="24082" y="22707"/>
                </a:lnTo>
                <a:lnTo>
                  <a:pt x="23604" y="22229"/>
                </a:lnTo>
                <a:lnTo>
                  <a:pt x="23186" y="21691"/>
                </a:lnTo>
                <a:lnTo>
                  <a:pt x="22827" y="21213"/>
                </a:lnTo>
                <a:lnTo>
                  <a:pt x="22468" y="20675"/>
                </a:lnTo>
                <a:lnTo>
                  <a:pt x="22170" y="20138"/>
                </a:lnTo>
                <a:lnTo>
                  <a:pt x="21931" y="19540"/>
                </a:lnTo>
                <a:lnTo>
                  <a:pt x="21692" y="19002"/>
                </a:lnTo>
                <a:lnTo>
                  <a:pt x="21512" y="18405"/>
                </a:lnTo>
                <a:lnTo>
                  <a:pt x="21393" y="17807"/>
                </a:lnTo>
                <a:lnTo>
                  <a:pt x="21214" y="16552"/>
                </a:lnTo>
                <a:lnTo>
                  <a:pt x="21154" y="15238"/>
                </a:lnTo>
                <a:lnTo>
                  <a:pt x="21154" y="13804"/>
                </a:lnTo>
                <a:lnTo>
                  <a:pt x="21273" y="12608"/>
                </a:lnTo>
                <a:lnTo>
                  <a:pt x="21393" y="11174"/>
                </a:lnTo>
                <a:lnTo>
                  <a:pt x="21512" y="9680"/>
                </a:lnTo>
                <a:lnTo>
                  <a:pt x="21512" y="8963"/>
                </a:lnTo>
                <a:lnTo>
                  <a:pt x="21453" y="8187"/>
                </a:lnTo>
                <a:lnTo>
                  <a:pt x="21393" y="7469"/>
                </a:lnTo>
                <a:lnTo>
                  <a:pt x="21214" y="6812"/>
                </a:lnTo>
                <a:lnTo>
                  <a:pt x="21034" y="6155"/>
                </a:lnTo>
                <a:lnTo>
                  <a:pt x="20736" y="5617"/>
                </a:lnTo>
                <a:lnTo>
                  <a:pt x="20317" y="5079"/>
                </a:lnTo>
                <a:lnTo>
                  <a:pt x="19839" y="4661"/>
                </a:lnTo>
                <a:lnTo>
                  <a:pt x="19540" y="4482"/>
                </a:lnTo>
                <a:lnTo>
                  <a:pt x="19242" y="4362"/>
                </a:lnTo>
                <a:lnTo>
                  <a:pt x="18883" y="4243"/>
                </a:lnTo>
                <a:lnTo>
                  <a:pt x="18465" y="4123"/>
                </a:lnTo>
                <a:lnTo>
                  <a:pt x="18644" y="3765"/>
                </a:lnTo>
                <a:lnTo>
                  <a:pt x="18943" y="3287"/>
                </a:lnTo>
                <a:lnTo>
                  <a:pt x="19660" y="2211"/>
                </a:lnTo>
                <a:lnTo>
                  <a:pt x="19959" y="1673"/>
                </a:lnTo>
                <a:lnTo>
                  <a:pt x="20258" y="1135"/>
                </a:lnTo>
                <a:lnTo>
                  <a:pt x="20437" y="717"/>
                </a:lnTo>
                <a:lnTo>
                  <a:pt x="20437" y="478"/>
                </a:lnTo>
                <a:lnTo>
                  <a:pt x="20437" y="359"/>
                </a:lnTo>
                <a:lnTo>
                  <a:pt x="20377" y="120"/>
                </a:lnTo>
                <a:lnTo>
                  <a:pt x="202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316" name="Google Shape;316;p12"/>
          <p:cNvSpPr/>
          <p:nvPr/>
        </p:nvSpPr>
        <p:spPr>
          <a:xfrm rot="5200625">
            <a:off x="4975084" y="-222517"/>
            <a:ext cx="701626" cy="765527"/>
          </a:xfrm>
          <a:custGeom>
            <a:avLst/>
            <a:gdLst/>
            <a:ahLst/>
            <a:cxnLst/>
            <a:rect l="l" t="t" r="r" b="b"/>
            <a:pathLst>
              <a:path w="32149" h="35077" extrusionOk="0">
                <a:moveTo>
                  <a:pt x="15656" y="13266"/>
                </a:moveTo>
                <a:lnTo>
                  <a:pt x="16791" y="13385"/>
                </a:lnTo>
                <a:lnTo>
                  <a:pt x="17688" y="13565"/>
                </a:lnTo>
                <a:lnTo>
                  <a:pt x="18524" y="13864"/>
                </a:lnTo>
                <a:lnTo>
                  <a:pt x="19301" y="14282"/>
                </a:lnTo>
                <a:lnTo>
                  <a:pt x="19660" y="14521"/>
                </a:lnTo>
                <a:lnTo>
                  <a:pt x="19958" y="14760"/>
                </a:lnTo>
                <a:lnTo>
                  <a:pt x="20257" y="15059"/>
                </a:lnTo>
                <a:lnTo>
                  <a:pt x="20496" y="15417"/>
                </a:lnTo>
                <a:lnTo>
                  <a:pt x="20675" y="15776"/>
                </a:lnTo>
                <a:lnTo>
                  <a:pt x="20795" y="16134"/>
                </a:lnTo>
                <a:lnTo>
                  <a:pt x="20914" y="16553"/>
                </a:lnTo>
                <a:lnTo>
                  <a:pt x="20914" y="16971"/>
                </a:lnTo>
                <a:lnTo>
                  <a:pt x="20855" y="17449"/>
                </a:lnTo>
                <a:lnTo>
                  <a:pt x="20735" y="17927"/>
                </a:lnTo>
                <a:lnTo>
                  <a:pt x="20496" y="18524"/>
                </a:lnTo>
                <a:lnTo>
                  <a:pt x="20197" y="19002"/>
                </a:lnTo>
                <a:lnTo>
                  <a:pt x="19899" y="19481"/>
                </a:lnTo>
                <a:lnTo>
                  <a:pt x="19540" y="19899"/>
                </a:lnTo>
                <a:lnTo>
                  <a:pt x="19122" y="20317"/>
                </a:lnTo>
                <a:lnTo>
                  <a:pt x="18644" y="20676"/>
                </a:lnTo>
                <a:lnTo>
                  <a:pt x="18166" y="20974"/>
                </a:lnTo>
                <a:lnTo>
                  <a:pt x="17688" y="21213"/>
                </a:lnTo>
                <a:lnTo>
                  <a:pt x="17150" y="21452"/>
                </a:lnTo>
                <a:lnTo>
                  <a:pt x="16612" y="21691"/>
                </a:lnTo>
                <a:lnTo>
                  <a:pt x="16015" y="21811"/>
                </a:lnTo>
                <a:lnTo>
                  <a:pt x="15477" y="21930"/>
                </a:lnTo>
                <a:lnTo>
                  <a:pt x="14879" y="21990"/>
                </a:lnTo>
                <a:lnTo>
                  <a:pt x="14341" y="22050"/>
                </a:lnTo>
                <a:lnTo>
                  <a:pt x="13206" y="22050"/>
                </a:lnTo>
                <a:lnTo>
                  <a:pt x="12608" y="21930"/>
                </a:lnTo>
                <a:lnTo>
                  <a:pt x="12071" y="21811"/>
                </a:lnTo>
                <a:lnTo>
                  <a:pt x="11533" y="21691"/>
                </a:lnTo>
                <a:lnTo>
                  <a:pt x="10995" y="21452"/>
                </a:lnTo>
                <a:lnTo>
                  <a:pt x="10517" y="21213"/>
                </a:lnTo>
                <a:lnTo>
                  <a:pt x="10039" y="20915"/>
                </a:lnTo>
                <a:lnTo>
                  <a:pt x="9621" y="20616"/>
                </a:lnTo>
                <a:lnTo>
                  <a:pt x="9202" y="20257"/>
                </a:lnTo>
                <a:lnTo>
                  <a:pt x="8904" y="19839"/>
                </a:lnTo>
                <a:lnTo>
                  <a:pt x="8665" y="19421"/>
                </a:lnTo>
                <a:lnTo>
                  <a:pt x="8485" y="19002"/>
                </a:lnTo>
                <a:lnTo>
                  <a:pt x="8426" y="18524"/>
                </a:lnTo>
                <a:lnTo>
                  <a:pt x="8426" y="18046"/>
                </a:lnTo>
                <a:lnTo>
                  <a:pt x="8545" y="17509"/>
                </a:lnTo>
                <a:lnTo>
                  <a:pt x="8784" y="16971"/>
                </a:lnTo>
                <a:lnTo>
                  <a:pt x="9143" y="16373"/>
                </a:lnTo>
                <a:lnTo>
                  <a:pt x="9501" y="15955"/>
                </a:lnTo>
                <a:lnTo>
                  <a:pt x="9860" y="15537"/>
                </a:lnTo>
                <a:lnTo>
                  <a:pt x="10278" y="15118"/>
                </a:lnTo>
                <a:lnTo>
                  <a:pt x="10696" y="14820"/>
                </a:lnTo>
                <a:lnTo>
                  <a:pt x="11115" y="14461"/>
                </a:lnTo>
                <a:lnTo>
                  <a:pt x="11593" y="14222"/>
                </a:lnTo>
                <a:lnTo>
                  <a:pt x="12071" y="13983"/>
                </a:lnTo>
                <a:lnTo>
                  <a:pt x="12549" y="13744"/>
                </a:lnTo>
                <a:lnTo>
                  <a:pt x="13027" y="13565"/>
                </a:lnTo>
                <a:lnTo>
                  <a:pt x="13565" y="13445"/>
                </a:lnTo>
                <a:lnTo>
                  <a:pt x="14043" y="13326"/>
                </a:lnTo>
                <a:lnTo>
                  <a:pt x="14580" y="13266"/>
                </a:lnTo>
                <a:close/>
                <a:moveTo>
                  <a:pt x="15716" y="12190"/>
                </a:moveTo>
                <a:lnTo>
                  <a:pt x="14640" y="12310"/>
                </a:lnTo>
                <a:lnTo>
                  <a:pt x="13565" y="12549"/>
                </a:lnTo>
                <a:lnTo>
                  <a:pt x="12489" y="12907"/>
                </a:lnTo>
                <a:lnTo>
                  <a:pt x="11473" y="13326"/>
                </a:lnTo>
                <a:lnTo>
                  <a:pt x="10935" y="13625"/>
                </a:lnTo>
                <a:lnTo>
                  <a:pt x="10398" y="13983"/>
                </a:lnTo>
                <a:lnTo>
                  <a:pt x="9860" y="14401"/>
                </a:lnTo>
                <a:lnTo>
                  <a:pt x="9382" y="14879"/>
                </a:lnTo>
                <a:lnTo>
                  <a:pt x="8904" y="15357"/>
                </a:lnTo>
                <a:lnTo>
                  <a:pt x="8485" y="15895"/>
                </a:lnTo>
                <a:lnTo>
                  <a:pt x="8127" y="16433"/>
                </a:lnTo>
                <a:lnTo>
                  <a:pt x="7828" y="17031"/>
                </a:lnTo>
                <a:lnTo>
                  <a:pt x="7649" y="17628"/>
                </a:lnTo>
                <a:lnTo>
                  <a:pt x="7470" y="18226"/>
                </a:lnTo>
                <a:lnTo>
                  <a:pt x="7470" y="18823"/>
                </a:lnTo>
                <a:lnTo>
                  <a:pt x="7529" y="19421"/>
                </a:lnTo>
                <a:lnTo>
                  <a:pt x="7649" y="19959"/>
                </a:lnTo>
                <a:lnTo>
                  <a:pt x="7948" y="20556"/>
                </a:lnTo>
                <a:lnTo>
                  <a:pt x="8366" y="21094"/>
                </a:lnTo>
                <a:lnTo>
                  <a:pt x="8963" y="21572"/>
                </a:lnTo>
                <a:lnTo>
                  <a:pt x="9501" y="21990"/>
                </a:lnTo>
                <a:lnTo>
                  <a:pt x="10099" y="22289"/>
                </a:lnTo>
                <a:lnTo>
                  <a:pt x="10696" y="22588"/>
                </a:lnTo>
                <a:lnTo>
                  <a:pt x="11354" y="22827"/>
                </a:lnTo>
                <a:lnTo>
                  <a:pt x="12011" y="22946"/>
                </a:lnTo>
                <a:lnTo>
                  <a:pt x="12668" y="23066"/>
                </a:lnTo>
                <a:lnTo>
                  <a:pt x="13385" y="23126"/>
                </a:lnTo>
                <a:lnTo>
                  <a:pt x="14102" y="23185"/>
                </a:lnTo>
                <a:lnTo>
                  <a:pt x="14760" y="23126"/>
                </a:lnTo>
                <a:lnTo>
                  <a:pt x="15477" y="23006"/>
                </a:lnTo>
                <a:lnTo>
                  <a:pt x="16134" y="22887"/>
                </a:lnTo>
                <a:lnTo>
                  <a:pt x="16791" y="22707"/>
                </a:lnTo>
                <a:lnTo>
                  <a:pt x="17449" y="22468"/>
                </a:lnTo>
                <a:lnTo>
                  <a:pt x="18046" y="22169"/>
                </a:lnTo>
                <a:lnTo>
                  <a:pt x="18644" y="21871"/>
                </a:lnTo>
                <a:lnTo>
                  <a:pt x="19182" y="21512"/>
                </a:lnTo>
                <a:lnTo>
                  <a:pt x="19660" y="21094"/>
                </a:lnTo>
                <a:lnTo>
                  <a:pt x="20138" y="20676"/>
                </a:lnTo>
                <a:lnTo>
                  <a:pt x="20556" y="20198"/>
                </a:lnTo>
                <a:lnTo>
                  <a:pt x="20914" y="19660"/>
                </a:lnTo>
                <a:lnTo>
                  <a:pt x="21213" y="19122"/>
                </a:lnTo>
                <a:lnTo>
                  <a:pt x="21452" y="18584"/>
                </a:lnTo>
                <a:lnTo>
                  <a:pt x="21691" y="18046"/>
                </a:lnTo>
                <a:lnTo>
                  <a:pt x="21811" y="17449"/>
                </a:lnTo>
                <a:lnTo>
                  <a:pt x="21871" y="16851"/>
                </a:lnTo>
                <a:lnTo>
                  <a:pt x="21871" y="16313"/>
                </a:lnTo>
                <a:lnTo>
                  <a:pt x="21811" y="15776"/>
                </a:lnTo>
                <a:lnTo>
                  <a:pt x="21632" y="15238"/>
                </a:lnTo>
                <a:lnTo>
                  <a:pt x="21333" y="14700"/>
                </a:lnTo>
                <a:lnTo>
                  <a:pt x="20974" y="14222"/>
                </a:lnTo>
                <a:lnTo>
                  <a:pt x="20556" y="13744"/>
                </a:lnTo>
                <a:lnTo>
                  <a:pt x="19958" y="13326"/>
                </a:lnTo>
                <a:lnTo>
                  <a:pt x="19480" y="13027"/>
                </a:lnTo>
                <a:lnTo>
                  <a:pt x="18943" y="12788"/>
                </a:lnTo>
                <a:lnTo>
                  <a:pt x="18405" y="12549"/>
                </a:lnTo>
                <a:lnTo>
                  <a:pt x="17867" y="12429"/>
                </a:lnTo>
                <a:lnTo>
                  <a:pt x="17329" y="12310"/>
                </a:lnTo>
                <a:lnTo>
                  <a:pt x="16791" y="12190"/>
                </a:lnTo>
                <a:close/>
                <a:moveTo>
                  <a:pt x="26651" y="897"/>
                </a:moveTo>
                <a:lnTo>
                  <a:pt x="26950" y="956"/>
                </a:lnTo>
                <a:lnTo>
                  <a:pt x="27249" y="1076"/>
                </a:lnTo>
                <a:lnTo>
                  <a:pt x="27547" y="1195"/>
                </a:lnTo>
                <a:lnTo>
                  <a:pt x="27786" y="1375"/>
                </a:lnTo>
                <a:lnTo>
                  <a:pt x="28264" y="1853"/>
                </a:lnTo>
                <a:lnTo>
                  <a:pt x="28683" y="2391"/>
                </a:lnTo>
                <a:lnTo>
                  <a:pt x="28981" y="2988"/>
                </a:lnTo>
                <a:lnTo>
                  <a:pt x="29161" y="3586"/>
                </a:lnTo>
                <a:lnTo>
                  <a:pt x="29220" y="4123"/>
                </a:lnTo>
                <a:lnTo>
                  <a:pt x="29220" y="4601"/>
                </a:lnTo>
                <a:lnTo>
                  <a:pt x="29161" y="5139"/>
                </a:lnTo>
                <a:lnTo>
                  <a:pt x="29101" y="5617"/>
                </a:lnTo>
                <a:lnTo>
                  <a:pt x="28862" y="6693"/>
                </a:lnTo>
                <a:lnTo>
                  <a:pt x="28503" y="7709"/>
                </a:lnTo>
                <a:lnTo>
                  <a:pt x="27727" y="9740"/>
                </a:lnTo>
                <a:lnTo>
                  <a:pt x="27308" y="10696"/>
                </a:lnTo>
                <a:lnTo>
                  <a:pt x="27010" y="11653"/>
                </a:lnTo>
                <a:lnTo>
                  <a:pt x="26472" y="13505"/>
                </a:lnTo>
                <a:lnTo>
                  <a:pt x="25994" y="15477"/>
                </a:lnTo>
                <a:lnTo>
                  <a:pt x="25575" y="17389"/>
                </a:lnTo>
                <a:lnTo>
                  <a:pt x="25038" y="19361"/>
                </a:lnTo>
                <a:lnTo>
                  <a:pt x="24679" y="20257"/>
                </a:lnTo>
                <a:lnTo>
                  <a:pt x="24380" y="21213"/>
                </a:lnTo>
                <a:lnTo>
                  <a:pt x="23962" y="22110"/>
                </a:lnTo>
                <a:lnTo>
                  <a:pt x="23544" y="23006"/>
                </a:lnTo>
                <a:lnTo>
                  <a:pt x="23006" y="23843"/>
                </a:lnTo>
                <a:lnTo>
                  <a:pt x="22468" y="24619"/>
                </a:lnTo>
                <a:lnTo>
                  <a:pt x="21811" y="25337"/>
                </a:lnTo>
                <a:lnTo>
                  <a:pt x="21094" y="26054"/>
                </a:lnTo>
                <a:lnTo>
                  <a:pt x="20377" y="26591"/>
                </a:lnTo>
                <a:lnTo>
                  <a:pt x="19719" y="27069"/>
                </a:lnTo>
                <a:lnTo>
                  <a:pt x="18943" y="27488"/>
                </a:lnTo>
                <a:lnTo>
                  <a:pt x="18166" y="27846"/>
                </a:lnTo>
                <a:lnTo>
                  <a:pt x="17389" y="28205"/>
                </a:lnTo>
                <a:lnTo>
                  <a:pt x="16612" y="28444"/>
                </a:lnTo>
                <a:lnTo>
                  <a:pt x="15776" y="28623"/>
                </a:lnTo>
                <a:lnTo>
                  <a:pt x="14939" y="28802"/>
                </a:lnTo>
                <a:lnTo>
                  <a:pt x="14102" y="28862"/>
                </a:lnTo>
                <a:lnTo>
                  <a:pt x="13206" y="28922"/>
                </a:lnTo>
                <a:lnTo>
                  <a:pt x="12369" y="28922"/>
                </a:lnTo>
                <a:lnTo>
                  <a:pt x="11533" y="28862"/>
                </a:lnTo>
                <a:lnTo>
                  <a:pt x="10637" y="28743"/>
                </a:lnTo>
                <a:lnTo>
                  <a:pt x="9800" y="28563"/>
                </a:lnTo>
                <a:lnTo>
                  <a:pt x="9023" y="28384"/>
                </a:lnTo>
                <a:lnTo>
                  <a:pt x="8187" y="28085"/>
                </a:lnTo>
                <a:lnTo>
                  <a:pt x="7350" y="27786"/>
                </a:lnTo>
                <a:lnTo>
                  <a:pt x="6513" y="27428"/>
                </a:lnTo>
                <a:lnTo>
                  <a:pt x="5737" y="26950"/>
                </a:lnTo>
                <a:lnTo>
                  <a:pt x="4960" y="26472"/>
                </a:lnTo>
                <a:lnTo>
                  <a:pt x="4243" y="25934"/>
                </a:lnTo>
                <a:lnTo>
                  <a:pt x="3585" y="25337"/>
                </a:lnTo>
                <a:lnTo>
                  <a:pt x="2988" y="24679"/>
                </a:lnTo>
                <a:lnTo>
                  <a:pt x="2450" y="24022"/>
                </a:lnTo>
                <a:lnTo>
                  <a:pt x="2032" y="23245"/>
                </a:lnTo>
                <a:lnTo>
                  <a:pt x="1673" y="22528"/>
                </a:lnTo>
                <a:lnTo>
                  <a:pt x="1374" y="21691"/>
                </a:lnTo>
                <a:lnTo>
                  <a:pt x="1255" y="20855"/>
                </a:lnTo>
                <a:lnTo>
                  <a:pt x="1195" y="20018"/>
                </a:lnTo>
                <a:lnTo>
                  <a:pt x="1315" y="19122"/>
                </a:lnTo>
                <a:lnTo>
                  <a:pt x="1494" y="18226"/>
                </a:lnTo>
                <a:lnTo>
                  <a:pt x="1853" y="17270"/>
                </a:lnTo>
                <a:lnTo>
                  <a:pt x="2331" y="16433"/>
                </a:lnTo>
                <a:lnTo>
                  <a:pt x="2868" y="15596"/>
                </a:lnTo>
                <a:lnTo>
                  <a:pt x="3406" y="14879"/>
                </a:lnTo>
                <a:lnTo>
                  <a:pt x="4063" y="14222"/>
                </a:lnTo>
                <a:lnTo>
                  <a:pt x="4781" y="13565"/>
                </a:lnTo>
                <a:lnTo>
                  <a:pt x="5498" y="13027"/>
                </a:lnTo>
                <a:lnTo>
                  <a:pt x="6334" y="12489"/>
                </a:lnTo>
                <a:lnTo>
                  <a:pt x="7111" y="11951"/>
                </a:lnTo>
                <a:lnTo>
                  <a:pt x="8844" y="11055"/>
                </a:lnTo>
                <a:lnTo>
                  <a:pt x="10577" y="10218"/>
                </a:lnTo>
                <a:lnTo>
                  <a:pt x="12310" y="9382"/>
                </a:lnTo>
                <a:lnTo>
                  <a:pt x="13983" y="8605"/>
                </a:lnTo>
                <a:lnTo>
                  <a:pt x="14879" y="8127"/>
                </a:lnTo>
                <a:lnTo>
                  <a:pt x="15716" y="7649"/>
                </a:lnTo>
                <a:lnTo>
                  <a:pt x="16552" y="7171"/>
                </a:lnTo>
                <a:lnTo>
                  <a:pt x="17329" y="6573"/>
                </a:lnTo>
                <a:lnTo>
                  <a:pt x="18106" y="6036"/>
                </a:lnTo>
                <a:lnTo>
                  <a:pt x="18883" y="5378"/>
                </a:lnTo>
                <a:lnTo>
                  <a:pt x="19600" y="4721"/>
                </a:lnTo>
                <a:lnTo>
                  <a:pt x="20257" y="4004"/>
                </a:lnTo>
                <a:lnTo>
                  <a:pt x="21273" y="2869"/>
                </a:lnTo>
                <a:lnTo>
                  <a:pt x="21811" y="2331"/>
                </a:lnTo>
                <a:lnTo>
                  <a:pt x="22408" y="1912"/>
                </a:lnTo>
                <a:lnTo>
                  <a:pt x="22767" y="1673"/>
                </a:lnTo>
                <a:lnTo>
                  <a:pt x="23066" y="1554"/>
                </a:lnTo>
                <a:lnTo>
                  <a:pt x="23484" y="1434"/>
                </a:lnTo>
                <a:lnTo>
                  <a:pt x="23842" y="1375"/>
                </a:lnTo>
                <a:lnTo>
                  <a:pt x="24201" y="1375"/>
                </a:lnTo>
                <a:lnTo>
                  <a:pt x="24739" y="1494"/>
                </a:lnTo>
                <a:lnTo>
                  <a:pt x="25157" y="1554"/>
                </a:lnTo>
                <a:lnTo>
                  <a:pt x="25336" y="1554"/>
                </a:lnTo>
                <a:lnTo>
                  <a:pt x="25456" y="1494"/>
                </a:lnTo>
                <a:lnTo>
                  <a:pt x="25456" y="1315"/>
                </a:lnTo>
                <a:lnTo>
                  <a:pt x="25336" y="1195"/>
                </a:lnTo>
                <a:lnTo>
                  <a:pt x="25635" y="1016"/>
                </a:lnTo>
                <a:lnTo>
                  <a:pt x="25994" y="897"/>
                </a:lnTo>
                <a:close/>
                <a:moveTo>
                  <a:pt x="29878" y="3287"/>
                </a:moveTo>
                <a:lnTo>
                  <a:pt x="30356" y="3705"/>
                </a:lnTo>
                <a:lnTo>
                  <a:pt x="30655" y="4243"/>
                </a:lnTo>
                <a:lnTo>
                  <a:pt x="30953" y="4781"/>
                </a:lnTo>
                <a:lnTo>
                  <a:pt x="31133" y="5319"/>
                </a:lnTo>
                <a:lnTo>
                  <a:pt x="31252" y="5916"/>
                </a:lnTo>
                <a:lnTo>
                  <a:pt x="31252" y="6514"/>
                </a:lnTo>
                <a:lnTo>
                  <a:pt x="31252" y="7171"/>
                </a:lnTo>
                <a:lnTo>
                  <a:pt x="31192" y="7828"/>
                </a:lnTo>
                <a:lnTo>
                  <a:pt x="31133" y="8426"/>
                </a:lnTo>
                <a:lnTo>
                  <a:pt x="30953" y="9083"/>
                </a:lnTo>
                <a:lnTo>
                  <a:pt x="30595" y="10338"/>
                </a:lnTo>
                <a:lnTo>
                  <a:pt x="30177" y="11533"/>
                </a:lnTo>
                <a:lnTo>
                  <a:pt x="29758" y="12609"/>
                </a:lnTo>
                <a:lnTo>
                  <a:pt x="29220" y="14103"/>
                </a:lnTo>
                <a:lnTo>
                  <a:pt x="28802" y="15596"/>
                </a:lnTo>
                <a:lnTo>
                  <a:pt x="28444" y="17090"/>
                </a:lnTo>
                <a:lnTo>
                  <a:pt x="28085" y="18644"/>
                </a:lnTo>
                <a:lnTo>
                  <a:pt x="27786" y="20138"/>
                </a:lnTo>
                <a:lnTo>
                  <a:pt x="27368" y="21691"/>
                </a:lnTo>
                <a:lnTo>
                  <a:pt x="26950" y="23185"/>
                </a:lnTo>
                <a:lnTo>
                  <a:pt x="26412" y="24619"/>
                </a:lnTo>
                <a:lnTo>
                  <a:pt x="25814" y="25815"/>
                </a:lnTo>
                <a:lnTo>
                  <a:pt x="25217" y="27010"/>
                </a:lnTo>
                <a:lnTo>
                  <a:pt x="24500" y="28085"/>
                </a:lnTo>
                <a:lnTo>
                  <a:pt x="23723" y="29161"/>
                </a:lnTo>
                <a:lnTo>
                  <a:pt x="22827" y="30117"/>
                </a:lnTo>
                <a:lnTo>
                  <a:pt x="21871" y="31013"/>
                </a:lnTo>
                <a:lnTo>
                  <a:pt x="20855" y="31850"/>
                </a:lnTo>
                <a:lnTo>
                  <a:pt x="19779" y="32567"/>
                </a:lnTo>
                <a:lnTo>
                  <a:pt x="19062" y="32925"/>
                </a:lnTo>
                <a:lnTo>
                  <a:pt x="18345" y="33224"/>
                </a:lnTo>
                <a:lnTo>
                  <a:pt x="17628" y="33523"/>
                </a:lnTo>
                <a:lnTo>
                  <a:pt x="16971" y="33702"/>
                </a:lnTo>
                <a:lnTo>
                  <a:pt x="16254" y="33882"/>
                </a:lnTo>
                <a:lnTo>
                  <a:pt x="15537" y="34001"/>
                </a:lnTo>
                <a:lnTo>
                  <a:pt x="14879" y="34061"/>
                </a:lnTo>
                <a:lnTo>
                  <a:pt x="14222" y="34121"/>
                </a:lnTo>
                <a:lnTo>
                  <a:pt x="13565" y="34061"/>
                </a:lnTo>
                <a:lnTo>
                  <a:pt x="12848" y="34001"/>
                </a:lnTo>
                <a:lnTo>
                  <a:pt x="12190" y="33941"/>
                </a:lnTo>
                <a:lnTo>
                  <a:pt x="11593" y="33762"/>
                </a:lnTo>
                <a:lnTo>
                  <a:pt x="10935" y="33642"/>
                </a:lnTo>
                <a:lnTo>
                  <a:pt x="10338" y="33403"/>
                </a:lnTo>
                <a:lnTo>
                  <a:pt x="9680" y="33164"/>
                </a:lnTo>
                <a:lnTo>
                  <a:pt x="9083" y="32866"/>
                </a:lnTo>
                <a:lnTo>
                  <a:pt x="7948" y="32208"/>
                </a:lnTo>
                <a:lnTo>
                  <a:pt x="6812" y="31432"/>
                </a:lnTo>
                <a:lnTo>
                  <a:pt x="5737" y="30535"/>
                </a:lnTo>
                <a:lnTo>
                  <a:pt x="4781" y="29519"/>
                </a:lnTo>
                <a:lnTo>
                  <a:pt x="3824" y="28444"/>
                </a:lnTo>
                <a:lnTo>
                  <a:pt x="2988" y="27249"/>
                </a:lnTo>
                <a:lnTo>
                  <a:pt x="2211" y="26054"/>
                </a:lnTo>
                <a:lnTo>
                  <a:pt x="1554" y="24739"/>
                </a:lnTo>
                <a:lnTo>
                  <a:pt x="1972" y="25277"/>
                </a:lnTo>
                <a:lnTo>
                  <a:pt x="2390" y="25815"/>
                </a:lnTo>
                <a:lnTo>
                  <a:pt x="2868" y="26293"/>
                </a:lnTo>
                <a:lnTo>
                  <a:pt x="3346" y="26711"/>
                </a:lnTo>
                <a:lnTo>
                  <a:pt x="3884" y="27189"/>
                </a:lnTo>
                <a:lnTo>
                  <a:pt x="4422" y="27547"/>
                </a:lnTo>
                <a:lnTo>
                  <a:pt x="5617" y="28265"/>
                </a:lnTo>
                <a:lnTo>
                  <a:pt x="6812" y="28862"/>
                </a:lnTo>
                <a:lnTo>
                  <a:pt x="8127" y="29340"/>
                </a:lnTo>
                <a:lnTo>
                  <a:pt x="9441" y="29699"/>
                </a:lnTo>
                <a:lnTo>
                  <a:pt x="10816" y="29938"/>
                </a:lnTo>
                <a:lnTo>
                  <a:pt x="12190" y="29997"/>
                </a:lnTo>
                <a:lnTo>
                  <a:pt x="13624" y="29997"/>
                </a:lnTo>
                <a:lnTo>
                  <a:pt x="14939" y="29878"/>
                </a:lnTo>
                <a:lnTo>
                  <a:pt x="16313" y="29579"/>
                </a:lnTo>
                <a:lnTo>
                  <a:pt x="17628" y="29221"/>
                </a:lnTo>
                <a:lnTo>
                  <a:pt x="18225" y="28982"/>
                </a:lnTo>
                <a:lnTo>
                  <a:pt x="18883" y="28683"/>
                </a:lnTo>
                <a:lnTo>
                  <a:pt x="19480" y="28384"/>
                </a:lnTo>
                <a:lnTo>
                  <a:pt x="20018" y="28026"/>
                </a:lnTo>
                <a:lnTo>
                  <a:pt x="20616" y="27667"/>
                </a:lnTo>
                <a:lnTo>
                  <a:pt x="21094" y="27249"/>
                </a:lnTo>
                <a:lnTo>
                  <a:pt x="21691" y="26771"/>
                </a:lnTo>
                <a:lnTo>
                  <a:pt x="22229" y="26173"/>
                </a:lnTo>
                <a:lnTo>
                  <a:pt x="22767" y="25635"/>
                </a:lnTo>
                <a:lnTo>
                  <a:pt x="23185" y="24978"/>
                </a:lnTo>
                <a:lnTo>
                  <a:pt x="23603" y="24380"/>
                </a:lnTo>
                <a:lnTo>
                  <a:pt x="24022" y="23723"/>
                </a:lnTo>
                <a:lnTo>
                  <a:pt x="24380" y="23066"/>
                </a:lnTo>
                <a:lnTo>
                  <a:pt x="24679" y="22349"/>
                </a:lnTo>
                <a:lnTo>
                  <a:pt x="25217" y="20915"/>
                </a:lnTo>
                <a:lnTo>
                  <a:pt x="25695" y="19481"/>
                </a:lnTo>
                <a:lnTo>
                  <a:pt x="26113" y="17987"/>
                </a:lnTo>
                <a:lnTo>
                  <a:pt x="26472" y="16493"/>
                </a:lnTo>
                <a:lnTo>
                  <a:pt x="27308" y="13027"/>
                </a:lnTo>
                <a:lnTo>
                  <a:pt x="27846" y="11354"/>
                </a:lnTo>
                <a:lnTo>
                  <a:pt x="28444" y="9681"/>
                </a:lnTo>
                <a:lnTo>
                  <a:pt x="29041" y="8127"/>
                </a:lnTo>
                <a:lnTo>
                  <a:pt x="29340" y="7350"/>
                </a:lnTo>
                <a:lnTo>
                  <a:pt x="29639" y="6514"/>
                </a:lnTo>
                <a:lnTo>
                  <a:pt x="29818" y="5737"/>
                </a:lnTo>
                <a:lnTo>
                  <a:pt x="29938" y="4960"/>
                </a:lnTo>
                <a:lnTo>
                  <a:pt x="29997" y="4123"/>
                </a:lnTo>
                <a:lnTo>
                  <a:pt x="29878" y="3287"/>
                </a:lnTo>
                <a:close/>
                <a:moveTo>
                  <a:pt x="26292" y="0"/>
                </a:moveTo>
                <a:lnTo>
                  <a:pt x="25994" y="60"/>
                </a:lnTo>
                <a:lnTo>
                  <a:pt x="25755" y="120"/>
                </a:lnTo>
                <a:lnTo>
                  <a:pt x="25336" y="359"/>
                </a:lnTo>
                <a:lnTo>
                  <a:pt x="24918" y="598"/>
                </a:lnTo>
                <a:lnTo>
                  <a:pt x="24500" y="777"/>
                </a:lnTo>
                <a:lnTo>
                  <a:pt x="24082" y="837"/>
                </a:lnTo>
                <a:lnTo>
                  <a:pt x="23245" y="837"/>
                </a:lnTo>
                <a:lnTo>
                  <a:pt x="23006" y="897"/>
                </a:lnTo>
                <a:lnTo>
                  <a:pt x="22767" y="956"/>
                </a:lnTo>
                <a:lnTo>
                  <a:pt x="22289" y="1195"/>
                </a:lnTo>
                <a:lnTo>
                  <a:pt x="21811" y="1434"/>
                </a:lnTo>
                <a:lnTo>
                  <a:pt x="21393" y="1793"/>
                </a:lnTo>
                <a:lnTo>
                  <a:pt x="20974" y="2151"/>
                </a:lnTo>
                <a:lnTo>
                  <a:pt x="20257" y="2928"/>
                </a:lnTo>
                <a:lnTo>
                  <a:pt x="19480" y="3705"/>
                </a:lnTo>
                <a:lnTo>
                  <a:pt x="18584" y="4601"/>
                </a:lnTo>
                <a:lnTo>
                  <a:pt x="17568" y="5378"/>
                </a:lnTo>
                <a:lnTo>
                  <a:pt x="16552" y="6095"/>
                </a:lnTo>
                <a:lnTo>
                  <a:pt x="15417" y="6753"/>
                </a:lnTo>
                <a:lnTo>
                  <a:pt x="14341" y="7350"/>
                </a:lnTo>
                <a:lnTo>
                  <a:pt x="13146" y="7948"/>
                </a:lnTo>
                <a:lnTo>
                  <a:pt x="10816" y="8964"/>
                </a:lnTo>
                <a:lnTo>
                  <a:pt x="8485" y="10099"/>
                </a:lnTo>
                <a:lnTo>
                  <a:pt x="7410" y="10637"/>
                </a:lnTo>
                <a:lnTo>
                  <a:pt x="6274" y="11294"/>
                </a:lnTo>
                <a:lnTo>
                  <a:pt x="5259" y="12011"/>
                </a:lnTo>
                <a:lnTo>
                  <a:pt x="4243" y="12788"/>
                </a:lnTo>
                <a:lnTo>
                  <a:pt x="3287" y="13625"/>
                </a:lnTo>
                <a:lnTo>
                  <a:pt x="2450" y="14581"/>
                </a:lnTo>
                <a:lnTo>
                  <a:pt x="2032" y="15059"/>
                </a:lnTo>
                <a:lnTo>
                  <a:pt x="1733" y="15596"/>
                </a:lnTo>
                <a:lnTo>
                  <a:pt x="1374" y="16134"/>
                </a:lnTo>
                <a:lnTo>
                  <a:pt x="1076" y="16732"/>
                </a:lnTo>
                <a:lnTo>
                  <a:pt x="837" y="17329"/>
                </a:lnTo>
                <a:lnTo>
                  <a:pt x="598" y="17927"/>
                </a:lnTo>
                <a:lnTo>
                  <a:pt x="418" y="18524"/>
                </a:lnTo>
                <a:lnTo>
                  <a:pt x="239" y="19182"/>
                </a:lnTo>
                <a:lnTo>
                  <a:pt x="120" y="19839"/>
                </a:lnTo>
                <a:lnTo>
                  <a:pt x="60" y="20496"/>
                </a:lnTo>
                <a:lnTo>
                  <a:pt x="0" y="21154"/>
                </a:lnTo>
                <a:lnTo>
                  <a:pt x="0" y="21751"/>
                </a:lnTo>
                <a:lnTo>
                  <a:pt x="0" y="22409"/>
                </a:lnTo>
                <a:lnTo>
                  <a:pt x="120" y="23006"/>
                </a:lnTo>
                <a:lnTo>
                  <a:pt x="239" y="23663"/>
                </a:lnTo>
                <a:lnTo>
                  <a:pt x="418" y="24261"/>
                </a:lnTo>
                <a:lnTo>
                  <a:pt x="956" y="25456"/>
                </a:lnTo>
                <a:lnTo>
                  <a:pt x="1554" y="26651"/>
                </a:lnTo>
                <a:lnTo>
                  <a:pt x="2331" y="27846"/>
                </a:lnTo>
                <a:lnTo>
                  <a:pt x="3167" y="29041"/>
                </a:lnTo>
                <a:lnTo>
                  <a:pt x="4063" y="30177"/>
                </a:lnTo>
                <a:lnTo>
                  <a:pt x="5020" y="31193"/>
                </a:lnTo>
                <a:lnTo>
                  <a:pt x="6035" y="32089"/>
                </a:lnTo>
                <a:lnTo>
                  <a:pt x="7051" y="32925"/>
                </a:lnTo>
                <a:lnTo>
                  <a:pt x="7589" y="33284"/>
                </a:lnTo>
                <a:lnTo>
                  <a:pt x="8187" y="33642"/>
                </a:lnTo>
                <a:lnTo>
                  <a:pt x="8784" y="33941"/>
                </a:lnTo>
                <a:lnTo>
                  <a:pt x="9322" y="34180"/>
                </a:lnTo>
                <a:lnTo>
                  <a:pt x="10517" y="34599"/>
                </a:lnTo>
                <a:lnTo>
                  <a:pt x="11712" y="34897"/>
                </a:lnTo>
                <a:lnTo>
                  <a:pt x="12907" y="35017"/>
                </a:lnTo>
                <a:lnTo>
                  <a:pt x="14162" y="35077"/>
                </a:lnTo>
                <a:lnTo>
                  <a:pt x="15357" y="34957"/>
                </a:lnTo>
                <a:lnTo>
                  <a:pt x="16552" y="34718"/>
                </a:lnTo>
                <a:lnTo>
                  <a:pt x="17688" y="34419"/>
                </a:lnTo>
                <a:lnTo>
                  <a:pt x="18823" y="33941"/>
                </a:lnTo>
                <a:lnTo>
                  <a:pt x="19958" y="33403"/>
                </a:lnTo>
                <a:lnTo>
                  <a:pt x="21034" y="32746"/>
                </a:lnTo>
                <a:lnTo>
                  <a:pt x="22050" y="32029"/>
                </a:lnTo>
                <a:lnTo>
                  <a:pt x="23006" y="31193"/>
                </a:lnTo>
                <a:lnTo>
                  <a:pt x="23902" y="30296"/>
                </a:lnTo>
                <a:lnTo>
                  <a:pt x="24679" y="29280"/>
                </a:lnTo>
                <a:lnTo>
                  <a:pt x="25575" y="28085"/>
                </a:lnTo>
                <a:lnTo>
                  <a:pt x="26292" y="26830"/>
                </a:lnTo>
                <a:lnTo>
                  <a:pt x="26890" y="25516"/>
                </a:lnTo>
                <a:lnTo>
                  <a:pt x="27428" y="24141"/>
                </a:lnTo>
                <a:lnTo>
                  <a:pt x="27846" y="22767"/>
                </a:lnTo>
                <a:lnTo>
                  <a:pt x="28264" y="21393"/>
                </a:lnTo>
                <a:lnTo>
                  <a:pt x="28922" y="18524"/>
                </a:lnTo>
                <a:lnTo>
                  <a:pt x="29280" y="17031"/>
                </a:lnTo>
                <a:lnTo>
                  <a:pt x="29699" y="15537"/>
                </a:lnTo>
                <a:lnTo>
                  <a:pt x="30117" y="14043"/>
                </a:lnTo>
                <a:lnTo>
                  <a:pt x="30655" y="12609"/>
                </a:lnTo>
                <a:lnTo>
                  <a:pt x="31252" y="11055"/>
                </a:lnTo>
                <a:lnTo>
                  <a:pt x="31551" y="10218"/>
                </a:lnTo>
                <a:lnTo>
                  <a:pt x="31790" y="9442"/>
                </a:lnTo>
                <a:lnTo>
                  <a:pt x="31969" y="8605"/>
                </a:lnTo>
                <a:lnTo>
                  <a:pt x="32089" y="7768"/>
                </a:lnTo>
                <a:lnTo>
                  <a:pt x="32148" y="6932"/>
                </a:lnTo>
                <a:lnTo>
                  <a:pt x="32089" y="6036"/>
                </a:lnTo>
                <a:lnTo>
                  <a:pt x="31969" y="5438"/>
                </a:lnTo>
                <a:lnTo>
                  <a:pt x="31790" y="4900"/>
                </a:lnTo>
                <a:lnTo>
                  <a:pt x="31611" y="4362"/>
                </a:lnTo>
                <a:lnTo>
                  <a:pt x="31372" y="3884"/>
                </a:lnTo>
                <a:lnTo>
                  <a:pt x="31073" y="3406"/>
                </a:lnTo>
                <a:lnTo>
                  <a:pt x="30714" y="2928"/>
                </a:lnTo>
                <a:lnTo>
                  <a:pt x="30296" y="2510"/>
                </a:lnTo>
                <a:lnTo>
                  <a:pt x="29878" y="2092"/>
                </a:lnTo>
                <a:lnTo>
                  <a:pt x="29101" y="1315"/>
                </a:lnTo>
                <a:lnTo>
                  <a:pt x="28742" y="956"/>
                </a:lnTo>
                <a:lnTo>
                  <a:pt x="28324" y="658"/>
                </a:lnTo>
                <a:lnTo>
                  <a:pt x="27846" y="359"/>
                </a:lnTo>
                <a:lnTo>
                  <a:pt x="27368" y="180"/>
                </a:lnTo>
                <a:lnTo>
                  <a:pt x="268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317" name="Google Shape;317;p12"/>
          <p:cNvSpPr/>
          <p:nvPr/>
        </p:nvSpPr>
        <p:spPr>
          <a:xfrm rot="942660">
            <a:off x="4585376" y="4393088"/>
            <a:ext cx="833403" cy="485179"/>
          </a:xfrm>
          <a:custGeom>
            <a:avLst/>
            <a:gdLst/>
            <a:ahLst/>
            <a:cxnLst/>
            <a:rect l="l" t="t" r="r" b="b"/>
            <a:pathLst>
              <a:path w="38185" h="22230" extrusionOk="0">
                <a:moveTo>
                  <a:pt x="19481" y="6633"/>
                </a:moveTo>
                <a:lnTo>
                  <a:pt x="19003" y="6693"/>
                </a:lnTo>
                <a:lnTo>
                  <a:pt x="18465" y="6813"/>
                </a:lnTo>
                <a:lnTo>
                  <a:pt x="17808" y="7052"/>
                </a:lnTo>
                <a:lnTo>
                  <a:pt x="17509" y="7231"/>
                </a:lnTo>
                <a:lnTo>
                  <a:pt x="17270" y="7410"/>
                </a:lnTo>
                <a:lnTo>
                  <a:pt x="17151" y="7649"/>
                </a:lnTo>
                <a:lnTo>
                  <a:pt x="17151" y="7709"/>
                </a:lnTo>
                <a:lnTo>
                  <a:pt x="17151" y="7829"/>
                </a:lnTo>
                <a:lnTo>
                  <a:pt x="17330" y="8187"/>
                </a:lnTo>
                <a:lnTo>
                  <a:pt x="17569" y="8486"/>
                </a:lnTo>
                <a:lnTo>
                  <a:pt x="17868" y="8665"/>
                </a:lnTo>
                <a:lnTo>
                  <a:pt x="18226" y="8844"/>
                </a:lnTo>
                <a:lnTo>
                  <a:pt x="18645" y="8904"/>
                </a:lnTo>
                <a:lnTo>
                  <a:pt x="19123" y="8964"/>
                </a:lnTo>
                <a:lnTo>
                  <a:pt x="19601" y="8964"/>
                </a:lnTo>
                <a:lnTo>
                  <a:pt x="20079" y="8904"/>
                </a:lnTo>
                <a:lnTo>
                  <a:pt x="20975" y="8785"/>
                </a:lnTo>
                <a:lnTo>
                  <a:pt x="21752" y="8546"/>
                </a:lnTo>
                <a:lnTo>
                  <a:pt x="22051" y="8366"/>
                </a:lnTo>
                <a:lnTo>
                  <a:pt x="22230" y="8247"/>
                </a:lnTo>
                <a:lnTo>
                  <a:pt x="22349" y="8127"/>
                </a:lnTo>
                <a:lnTo>
                  <a:pt x="22290" y="7948"/>
                </a:lnTo>
                <a:lnTo>
                  <a:pt x="22409" y="8008"/>
                </a:lnTo>
                <a:lnTo>
                  <a:pt x="22529" y="7948"/>
                </a:lnTo>
                <a:lnTo>
                  <a:pt x="22708" y="7888"/>
                </a:lnTo>
                <a:lnTo>
                  <a:pt x="22768" y="7769"/>
                </a:lnTo>
                <a:lnTo>
                  <a:pt x="22768" y="7709"/>
                </a:lnTo>
                <a:lnTo>
                  <a:pt x="22768" y="7590"/>
                </a:lnTo>
                <a:lnTo>
                  <a:pt x="22708" y="7470"/>
                </a:lnTo>
                <a:lnTo>
                  <a:pt x="22290" y="7231"/>
                </a:lnTo>
                <a:lnTo>
                  <a:pt x="21871" y="6992"/>
                </a:lnTo>
                <a:lnTo>
                  <a:pt x="21393" y="6813"/>
                </a:lnTo>
                <a:lnTo>
                  <a:pt x="20915" y="6693"/>
                </a:lnTo>
                <a:lnTo>
                  <a:pt x="20437" y="6633"/>
                </a:lnTo>
                <a:close/>
                <a:moveTo>
                  <a:pt x="36452" y="1136"/>
                </a:moveTo>
                <a:lnTo>
                  <a:pt x="36033" y="1255"/>
                </a:lnTo>
                <a:lnTo>
                  <a:pt x="35555" y="1375"/>
                </a:lnTo>
                <a:lnTo>
                  <a:pt x="31253" y="2331"/>
                </a:lnTo>
                <a:lnTo>
                  <a:pt x="26951" y="3287"/>
                </a:lnTo>
                <a:lnTo>
                  <a:pt x="22648" y="4124"/>
                </a:lnTo>
                <a:lnTo>
                  <a:pt x="20437" y="4482"/>
                </a:lnTo>
                <a:lnTo>
                  <a:pt x="18286" y="4781"/>
                </a:lnTo>
                <a:lnTo>
                  <a:pt x="13804" y="5319"/>
                </a:lnTo>
                <a:lnTo>
                  <a:pt x="11593" y="5498"/>
                </a:lnTo>
                <a:lnTo>
                  <a:pt x="9323" y="5677"/>
                </a:lnTo>
                <a:lnTo>
                  <a:pt x="6873" y="5797"/>
                </a:lnTo>
                <a:lnTo>
                  <a:pt x="4363" y="5916"/>
                </a:lnTo>
                <a:lnTo>
                  <a:pt x="2092" y="6096"/>
                </a:lnTo>
                <a:lnTo>
                  <a:pt x="1256" y="6275"/>
                </a:lnTo>
                <a:lnTo>
                  <a:pt x="897" y="6394"/>
                </a:lnTo>
                <a:lnTo>
                  <a:pt x="838" y="6454"/>
                </a:lnTo>
                <a:lnTo>
                  <a:pt x="957" y="6514"/>
                </a:lnTo>
                <a:lnTo>
                  <a:pt x="2033" y="6633"/>
                </a:lnTo>
                <a:lnTo>
                  <a:pt x="1853" y="6872"/>
                </a:lnTo>
                <a:lnTo>
                  <a:pt x="1794" y="7171"/>
                </a:lnTo>
                <a:lnTo>
                  <a:pt x="1794" y="7530"/>
                </a:lnTo>
                <a:lnTo>
                  <a:pt x="1794" y="7948"/>
                </a:lnTo>
                <a:lnTo>
                  <a:pt x="1913" y="8366"/>
                </a:lnTo>
                <a:lnTo>
                  <a:pt x="2033" y="8844"/>
                </a:lnTo>
                <a:lnTo>
                  <a:pt x="2391" y="9741"/>
                </a:lnTo>
                <a:lnTo>
                  <a:pt x="2869" y="10697"/>
                </a:lnTo>
                <a:lnTo>
                  <a:pt x="3288" y="11533"/>
                </a:lnTo>
                <a:lnTo>
                  <a:pt x="4064" y="12728"/>
                </a:lnTo>
                <a:lnTo>
                  <a:pt x="4602" y="13386"/>
                </a:lnTo>
                <a:lnTo>
                  <a:pt x="5140" y="14043"/>
                </a:lnTo>
                <a:lnTo>
                  <a:pt x="5737" y="14700"/>
                </a:lnTo>
                <a:lnTo>
                  <a:pt x="6395" y="15298"/>
                </a:lnTo>
                <a:lnTo>
                  <a:pt x="7112" y="15836"/>
                </a:lnTo>
                <a:lnTo>
                  <a:pt x="7769" y="16374"/>
                </a:lnTo>
                <a:lnTo>
                  <a:pt x="8546" y="16852"/>
                </a:lnTo>
                <a:lnTo>
                  <a:pt x="9323" y="17270"/>
                </a:lnTo>
                <a:lnTo>
                  <a:pt x="10996" y="18106"/>
                </a:lnTo>
                <a:lnTo>
                  <a:pt x="12729" y="18823"/>
                </a:lnTo>
                <a:lnTo>
                  <a:pt x="14581" y="19421"/>
                </a:lnTo>
                <a:lnTo>
                  <a:pt x="16374" y="19899"/>
                </a:lnTo>
                <a:lnTo>
                  <a:pt x="17390" y="20078"/>
                </a:lnTo>
                <a:lnTo>
                  <a:pt x="18406" y="20138"/>
                </a:lnTo>
                <a:lnTo>
                  <a:pt x="19421" y="20198"/>
                </a:lnTo>
                <a:lnTo>
                  <a:pt x="20437" y="20258"/>
                </a:lnTo>
                <a:lnTo>
                  <a:pt x="21035" y="20138"/>
                </a:lnTo>
                <a:lnTo>
                  <a:pt x="21931" y="20019"/>
                </a:lnTo>
                <a:lnTo>
                  <a:pt x="23186" y="19780"/>
                </a:lnTo>
                <a:lnTo>
                  <a:pt x="22827" y="19600"/>
                </a:lnTo>
                <a:lnTo>
                  <a:pt x="22469" y="19541"/>
                </a:lnTo>
                <a:lnTo>
                  <a:pt x="22051" y="19481"/>
                </a:lnTo>
                <a:lnTo>
                  <a:pt x="21632" y="19481"/>
                </a:lnTo>
                <a:lnTo>
                  <a:pt x="20856" y="19600"/>
                </a:lnTo>
                <a:lnTo>
                  <a:pt x="20079" y="19660"/>
                </a:lnTo>
                <a:lnTo>
                  <a:pt x="19123" y="19600"/>
                </a:lnTo>
                <a:lnTo>
                  <a:pt x="18226" y="19541"/>
                </a:lnTo>
                <a:lnTo>
                  <a:pt x="17330" y="19421"/>
                </a:lnTo>
                <a:lnTo>
                  <a:pt x="16434" y="19242"/>
                </a:lnTo>
                <a:lnTo>
                  <a:pt x="14522" y="18764"/>
                </a:lnTo>
                <a:lnTo>
                  <a:pt x="13565" y="18465"/>
                </a:lnTo>
                <a:lnTo>
                  <a:pt x="12669" y="18166"/>
                </a:lnTo>
                <a:lnTo>
                  <a:pt x="11713" y="17748"/>
                </a:lnTo>
                <a:lnTo>
                  <a:pt x="10817" y="17389"/>
                </a:lnTo>
                <a:lnTo>
                  <a:pt x="9920" y="16911"/>
                </a:lnTo>
                <a:lnTo>
                  <a:pt x="9084" y="16493"/>
                </a:lnTo>
                <a:lnTo>
                  <a:pt x="8426" y="16075"/>
                </a:lnTo>
                <a:lnTo>
                  <a:pt x="7769" y="15597"/>
                </a:lnTo>
                <a:lnTo>
                  <a:pt x="7112" y="15119"/>
                </a:lnTo>
                <a:lnTo>
                  <a:pt x="6574" y="14581"/>
                </a:lnTo>
                <a:lnTo>
                  <a:pt x="5976" y="13983"/>
                </a:lnTo>
                <a:lnTo>
                  <a:pt x="5498" y="13446"/>
                </a:lnTo>
                <a:lnTo>
                  <a:pt x="4961" y="12788"/>
                </a:lnTo>
                <a:lnTo>
                  <a:pt x="4542" y="12131"/>
                </a:lnTo>
                <a:lnTo>
                  <a:pt x="4184" y="11533"/>
                </a:lnTo>
                <a:lnTo>
                  <a:pt x="3825" y="10876"/>
                </a:lnTo>
                <a:lnTo>
                  <a:pt x="3527" y="10278"/>
                </a:lnTo>
                <a:lnTo>
                  <a:pt x="3288" y="9621"/>
                </a:lnTo>
                <a:lnTo>
                  <a:pt x="3048" y="8844"/>
                </a:lnTo>
                <a:lnTo>
                  <a:pt x="2929" y="8068"/>
                </a:lnTo>
                <a:lnTo>
                  <a:pt x="2750" y="7350"/>
                </a:lnTo>
                <a:lnTo>
                  <a:pt x="2630" y="6992"/>
                </a:lnTo>
                <a:lnTo>
                  <a:pt x="2511" y="6633"/>
                </a:lnTo>
                <a:lnTo>
                  <a:pt x="4483" y="6633"/>
                </a:lnTo>
                <a:lnTo>
                  <a:pt x="6514" y="6454"/>
                </a:lnTo>
                <a:lnTo>
                  <a:pt x="7530" y="6335"/>
                </a:lnTo>
                <a:lnTo>
                  <a:pt x="8546" y="6275"/>
                </a:lnTo>
                <a:lnTo>
                  <a:pt x="9502" y="6275"/>
                </a:lnTo>
                <a:lnTo>
                  <a:pt x="10458" y="6394"/>
                </a:lnTo>
                <a:lnTo>
                  <a:pt x="10996" y="6454"/>
                </a:lnTo>
                <a:lnTo>
                  <a:pt x="11115" y="6454"/>
                </a:lnTo>
                <a:lnTo>
                  <a:pt x="11235" y="6514"/>
                </a:lnTo>
                <a:lnTo>
                  <a:pt x="11354" y="6753"/>
                </a:lnTo>
                <a:lnTo>
                  <a:pt x="11593" y="7291"/>
                </a:lnTo>
                <a:lnTo>
                  <a:pt x="11773" y="7530"/>
                </a:lnTo>
                <a:lnTo>
                  <a:pt x="12012" y="7769"/>
                </a:lnTo>
                <a:lnTo>
                  <a:pt x="12490" y="8187"/>
                </a:lnTo>
                <a:lnTo>
                  <a:pt x="13147" y="8665"/>
                </a:lnTo>
                <a:lnTo>
                  <a:pt x="13864" y="9024"/>
                </a:lnTo>
                <a:lnTo>
                  <a:pt x="15358" y="9681"/>
                </a:lnTo>
                <a:lnTo>
                  <a:pt x="16135" y="9980"/>
                </a:lnTo>
                <a:lnTo>
                  <a:pt x="16912" y="10278"/>
                </a:lnTo>
                <a:lnTo>
                  <a:pt x="17689" y="10518"/>
                </a:lnTo>
                <a:lnTo>
                  <a:pt x="18465" y="10697"/>
                </a:lnTo>
                <a:lnTo>
                  <a:pt x="19302" y="10876"/>
                </a:lnTo>
                <a:lnTo>
                  <a:pt x="20079" y="10936"/>
                </a:lnTo>
                <a:lnTo>
                  <a:pt x="20856" y="10996"/>
                </a:lnTo>
                <a:lnTo>
                  <a:pt x="21632" y="10936"/>
                </a:lnTo>
                <a:lnTo>
                  <a:pt x="22409" y="10816"/>
                </a:lnTo>
                <a:lnTo>
                  <a:pt x="23126" y="10637"/>
                </a:lnTo>
                <a:lnTo>
                  <a:pt x="23843" y="10398"/>
                </a:lnTo>
                <a:lnTo>
                  <a:pt x="24501" y="10039"/>
                </a:lnTo>
                <a:lnTo>
                  <a:pt x="25158" y="9621"/>
                </a:lnTo>
                <a:lnTo>
                  <a:pt x="25815" y="9083"/>
                </a:lnTo>
                <a:lnTo>
                  <a:pt x="26413" y="8486"/>
                </a:lnTo>
                <a:lnTo>
                  <a:pt x="26951" y="7769"/>
                </a:lnTo>
                <a:lnTo>
                  <a:pt x="27309" y="7171"/>
                </a:lnTo>
                <a:lnTo>
                  <a:pt x="27727" y="6454"/>
                </a:lnTo>
                <a:lnTo>
                  <a:pt x="28026" y="5737"/>
                </a:lnTo>
                <a:lnTo>
                  <a:pt x="28146" y="5379"/>
                </a:lnTo>
                <a:lnTo>
                  <a:pt x="28205" y="5080"/>
                </a:lnTo>
                <a:lnTo>
                  <a:pt x="28205" y="4482"/>
                </a:lnTo>
                <a:lnTo>
                  <a:pt x="28205" y="4363"/>
                </a:lnTo>
                <a:lnTo>
                  <a:pt x="28146" y="4303"/>
                </a:lnTo>
                <a:lnTo>
                  <a:pt x="28086" y="4363"/>
                </a:lnTo>
                <a:lnTo>
                  <a:pt x="27966" y="4482"/>
                </a:lnTo>
                <a:lnTo>
                  <a:pt x="27668" y="4960"/>
                </a:lnTo>
                <a:lnTo>
                  <a:pt x="26831" y="6514"/>
                </a:lnTo>
                <a:lnTo>
                  <a:pt x="26413" y="7231"/>
                </a:lnTo>
                <a:lnTo>
                  <a:pt x="25995" y="7888"/>
                </a:lnTo>
                <a:lnTo>
                  <a:pt x="25516" y="8546"/>
                </a:lnTo>
                <a:lnTo>
                  <a:pt x="24919" y="9143"/>
                </a:lnTo>
                <a:lnTo>
                  <a:pt x="24620" y="9382"/>
                </a:lnTo>
                <a:lnTo>
                  <a:pt x="24262" y="9621"/>
                </a:lnTo>
                <a:lnTo>
                  <a:pt x="23843" y="9800"/>
                </a:lnTo>
                <a:lnTo>
                  <a:pt x="23425" y="10039"/>
                </a:lnTo>
                <a:lnTo>
                  <a:pt x="22588" y="10278"/>
                </a:lnTo>
                <a:lnTo>
                  <a:pt x="21692" y="10398"/>
                </a:lnTo>
                <a:lnTo>
                  <a:pt x="20856" y="10458"/>
                </a:lnTo>
                <a:lnTo>
                  <a:pt x="19959" y="10398"/>
                </a:lnTo>
                <a:lnTo>
                  <a:pt x="19123" y="10278"/>
                </a:lnTo>
                <a:lnTo>
                  <a:pt x="18226" y="10099"/>
                </a:lnTo>
                <a:lnTo>
                  <a:pt x="17390" y="9800"/>
                </a:lnTo>
                <a:lnTo>
                  <a:pt x="16553" y="9561"/>
                </a:lnTo>
                <a:lnTo>
                  <a:pt x="15179" y="9024"/>
                </a:lnTo>
                <a:lnTo>
                  <a:pt x="14402" y="8725"/>
                </a:lnTo>
                <a:lnTo>
                  <a:pt x="13685" y="8366"/>
                </a:lnTo>
                <a:lnTo>
                  <a:pt x="12968" y="8008"/>
                </a:lnTo>
                <a:lnTo>
                  <a:pt x="12370" y="7530"/>
                </a:lnTo>
                <a:lnTo>
                  <a:pt x="12131" y="7231"/>
                </a:lnTo>
                <a:lnTo>
                  <a:pt x="11892" y="6932"/>
                </a:lnTo>
                <a:lnTo>
                  <a:pt x="11713" y="6633"/>
                </a:lnTo>
                <a:lnTo>
                  <a:pt x="11534" y="6275"/>
                </a:lnTo>
                <a:lnTo>
                  <a:pt x="14641" y="6036"/>
                </a:lnTo>
                <a:lnTo>
                  <a:pt x="17748" y="5737"/>
                </a:lnTo>
                <a:lnTo>
                  <a:pt x="20856" y="5379"/>
                </a:lnTo>
                <a:lnTo>
                  <a:pt x="24023" y="4901"/>
                </a:lnTo>
                <a:lnTo>
                  <a:pt x="27130" y="4363"/>
                </a:lnTo>
                <a:lnTo>
                  <a:pt x="30237" y="3705"/>
                </a:lnTo>
                <a:lnTo>
                  <a:pt x="31791" y="3347"/>
                </a:lnTo>
                <a:lnTo>
                  <a:pt x="33285" y="2929"/>
                </a:lnTo>
                <a:lnTo>
                  <a:pt x="34779" y="2510"/>
                </a:lnTo>
                <a:lnTo>
                  <a:pt x="36213" y="2032"/>
                </a:lnTo>
                <a:lnTo>
                  <a:pt x="36213" y="3526"/>
                </a:lnTo>
                <a:lnTo>
                  <a:pt x="36153" y="5140"/>
                </a:lnTo>
                <a:lnTo>
                  <a:pt x="36033" y="6693"/>
                </a:lnTo>
                <a:lnTo>
                  <a:pt x="35794" y="8187"/>
                </a:lnTo>
                <a:lnTo>
                  <a:pt x="35615" y="8964"/>
                </a:lnTo>
                <a:lnTo>
                  <a:pt x="35436" y="9741"/>
                </a:lnTo>
                <a:lnTo>
                  <a:pt x="35197" y="10458"/>
                </a:lnTo>
                <a:lnTo>
                  <a:pt x="34898" y="11175"/>
                </a:lnTo>
                <a:lnTo>
                  <a:pt x="34540" y="11832"/>
                </a:lnTo>
                <a:lnTo>
                  <a:pt x="34181" y="12549"/>
                </a:lnTo>
                <a:lnTo>
                  <a:pt x="33703" y="13147"/>
                </a:lnTo>
                <a:lnTo>
                  <a:pt x="33225" y="13804"/>
                </a:lnTo>
                <a:lnTo>
                  <a:pt x="32747" y="14342"/>
                </a:lnTo>
                <a:lnTo>
                  <a:pt x="32209" y="14880"/>
                </a:lnTo>
                <a:lnTo>
                  <a:pt x="31014" y="15836"/>
                </a:lnTo>
                <a:lnTo>
                  <a:pt x="29819" y="16732"/>
                </a:lnTo>
                <a:lnTo>
                  <a:pt x="28564" y="17569"/>
                </a:lnTo>
                <a:lnTo>
                  <a:pt x="27249" y="18405"/>
                </a:lnTo>
                <a:lnTo>
                  <a:pt x="26532" y="18764"/>
                </a:lnTo>
                <a:lnTo>
                  <a:pt x="25815" y="19063"/>
                </a:lnTo>
                <a:lnTo>
                  <a:pt x="24501" y="19720"/>
                </a:lnTo>
                <a:lnTo>
                  <a:pt x="23664" y="20019"/>
                </a:lnTo>
                <a:lnTo>
                  <a:pt x="23365" y="20138"/>
                </a:lnTo>
                <a:lnTo>
                  <a:pt x="23186" y="20138"/>
                </a:lnTo>
                <a:lnTo>
                  <a:pt x="23664" y="20198"/>
                </a:lnTo>
                <a:lnTo>
                  <a:pt x="24142" y="20198"/>
                </a:lnTo>
                <a:lnTo>
                  <a:pt x="24560" y="20138"/>
                </a:lnTo>
                <a:lnTo>
                  <a:pt x="25038" y="20019"/>
                </a:lnTo>
                <a:lnTo>
                  <a:pt x="25935" y="19720"/>
                </a:lnTo>
                <a:lnTo>
                  <a:pt x="26831" y="19302"/>
                </a:lnTo>
                <a:lnTo>
                  <a:pt x="27727" y="18823"/>
                </a:lnTo>
                <a:lnTo>
                  <a:pt x="28504" y="18226"/>
                </a:lnTo>
                <a:lnTo>
                  <a:pt x="30058" y="17150"/>
                </a:lnTo>
                <a:lnTo>
                  <a:pt x="31552" y="16015"/>
                </a:lnTo>
                <a:lnTo>
                  <a:pt x="32269" y="15417"/>
                </a:lnTo>
                <a:lnTo>
                  <a:pt x="32926" y="14820"/>
                </a:lnTo>
                <a:lnTo>
                  <a:pt x="33583" y="14103"/>
                </a:lnTo>
                <a:lnTo>
                  <a:pt x="34181" y="13386"/>
                </a:lnTo>
                <a:lnTo>
                  <a:pt x="34659" y="12609"/>
                </a:lnTo>
                <a:lnTo>
                  <a:pt x="35137" y="11772"/>
                </a:lnTo>
                <a:lnTo>
                  <a:pt x="35496" y="10936"/>
                </a:lnTo>
                <a:lnTo>
                  <a:pt x="35854" y="9980"/>
                </a:lnTo>
                <a:lnTo>
                  <a:pt x="36093" y="9083"/>
                </a:lnTo>
                <a:lnTo>
                  <a:pt x="36272" y="8127"/>
                </a:lnTo>
                <a:lnTo>
                  <a:pt x="36452" y="7171"/>
                </a:lnTo>
                <a:lnTo>
                  <a:pt x="36571" y="6215"/>
                </a:lnTo>
                <a:lnTo>
                  <a:pt x="36691" y="4303"/>
                </a:lnTo>
                <a:lnTo>
                  <a:pt x="36631" y="3347"/>
                </a:lnTo>
                <a:lnTo>
                  <a:pt x="36631" y="2929"/>
                </a:lnTo>
                <a:lnTo>
                  <a:pt x="36691" y="2451"/>
                </a:lnTo>
                <a:lnTo>
                  <a:pt x="36870" y="1913"/>
                </a:lnTo>
                <a:lnTo>
                  <a:pt x="36990" y="1614"/>
                </a:lnTo>
                <a:lnTo>
                  <a:pt x="37049" y="1554"/>
                </a:lnTo>
                <a:lnTo>
                  <a:pt x="36990" y="1315"/>
                </a:lnTo>
                <a:lnTo>
                  <a:pt x="36810" y="1196"/>
                </a:lnTo>
                <a:lnTo>
                  <a:pt x="36631" y="1136"/>
                </a:lnTo>
                <a:close/>
                <a:moveTo>
                  <a:pt x="37587" y="1"/>
                </a:moveTo>
                <a:lnTo>
                  <a:pt x="37408" y="60"/>
                </a:lnTo>
                <a:lnTo>
                  <a:pt x="37288" y="120"/>
                </a:lnTo>
                <a:lnTo>
                  <a:pt x="37169" y="240"/>
                </a:lnTo>
                <a:lnTo>
                  <a:pt x="37109" y="359"/>
                </a:lnTo>
                <a:lnTo>
                  <a:pt x="37109" y="718"/>
                </a:lnTo>
                <a:lnTo>
                  <a:pt x="37229" y="1255"/>
                </a:lnTo>
                <a:lnTo>
                  <a:pt x="37348" y="2690"/>
                </a:lnTo>
                <a:lnTo>
                  <a:pt x="37408" y="3347"/>
                </a:lnTo>
                <a:lnTo>
                  <a:pt x="37468" y="4064"/>
                </a:lnTo>
                <a:lnTo>
                  <a:pt x="37408" y="4960"/>
                </a:lnTo>
                <a:lnTo>
                  <a:pt x="37408" y="5797"/>
                </a:lnTo>
                <a:lnTo>
                  <a:pt x="37288" y="6693"/>
                </a:lnTo>
                <a:lnTo>
                  <a:pt x="37169" y="7530"/>
                </a:lnTo>
                <a:lnTo>
                  <a:pt x="36990" y="8426"/>
                </a:lnTo>
                <a:lnTo>
                  <a:pt x="36810" y="9263"/>
                </a:lnTo>
                <a:lnTo>
                  <a:pt x="36571" y="10099"/>
                </a:lnTo>
                <a:lnTo>
                  <a:pt x="36272" y="10936"/>
                </a:lnTo>
                <a:lnTo>
                  <a:pt x="35675" y="12250"/>
                </a:lnTo>
                <a:lnTo>
                  <a:pt x="34958" y="13505"/>
                </a:lnTo>
                <a:lnTo>
                  <a:pt x="34121" y="14760"/>
                </a:lnTo>
                <a:lnTo>
                  <a:pt x="33165" y="15836"/>
                </a:lnTo>
                <a:lnTo>
                  <a:pt x="32149" y="16911"/>
                </a:lnTo>
                <a:lnTo>
                  <a:pt x="31014" y="17867"/>
                </a:lnTo>
                <a:lnTo>
                  <a:pt x="29819" y="18704"/>
                </a:lnTo>
                <a:lnTo>
                  <a:pt x="28564" y="19421"/>
                </a:lnTo>
                <a:lnTo>
                  <a:pt x="27309" y="19959"/>
                </a:lnTo>
                <a:lnTo>
                  <a:pt x="25995" y="20437"/>
                </a:lnTo>
                <a:lnTo>
                  <a:pt x="24680" y="20795"/>
                </a:lnTo>
                <a:lnTo>
                  <a:pt x="23365" y="21034"/>
                </a:lnTo>
                <a:lnTo>
                  <a:pt x="21991" y="21214"/>
                </a:lnTo>
                <a:lnTo>
                  <a:pt x="20617" y="21273"/>
                </a:lnTo>
                <a:lnTo>
                  <a:pt x="19242" y="21273"/>
                </a:lnTo>
                <a:lnTo>
                  <a:pt x="17808" y="21154"/>
                </a:lnTo>
                <a:lnTo>
                  <a:pt x="16434" y="20975"/>
                </a:lnTo>
                <a:lnTo>
                  <a:pt x="15119" y="20676"/>
                </a:lnTo>
                <a:lnTo>
                  <a:pt x="13745" y="20317"/>
                </a:lnTo>
                <a:lnTo>
                  <a:pt x="12430" y="19839"/>
                </a:lnTo>
                <a:lnTo>
                  <a:pt x="11175" y="19361"/>
                </a:lnTo>
                <a:lnTo>
                  <a:pt x="9920" y="18764"/>
                </a:lnTo>
                <a:lnTo>
                  <a:pt x="8785" y="18047"/>
                </a:lnTo>
                <a:lnTo>
                  <a:pt x="7650" y="17330"/>
                </a:lnTo>
                <a:lnTo>
                  <a:pt x="6514" y="16433"/>
                </a:lnTo>
                <a:lnTo>
                  <a:pt x="5439" y="15477"/>
                </a:lnTo>
                <a:lnTo>
                  <a:pt x="4483" y="14402"/>
                </a:lnTo>
                <a:lnTo>
                  <a:pt x="3646" y="13266"/>
                </a:lnTo>
                <a:lnTo>
                  <a:pt x="2869" y="12071"/>
                </a:lnTo>
                <a:lnTo>
                  <a:pt x="2212" y="10816"/>
                </a:lnTo>
                <a:lnTo>
                  <a:pt x="1674" y="9502"/>
                </a:lnTo>
                <a:lnTo>
                  <a:pt x="1136" y="8187"/>
                </a:lnTo>
                <a:lnTo>
                  <a:pt x="838" y="6813"/>
                </a:lnTo>
                <a:lnTo>
                  <a:pt x="599" y="5976"/>
                </a:lnTo>
                <a:lnTo>
                  <a:pt x="479" y="5737"/>
                </a:lnTo>
                <a:lnTo>
                  <a:pt x="359" y="5618"/>
                </a:lnTo>
                <a:lnTo>
                  <a:pt x="180" y="5677"/>
                </a:lnTo>
                <a:lnTo>
                  <a:pt x="120" y="5797"/>
                </a:lnTo>
                <a:lnTo>
                  <a:pt x="61" y="6036"/>
                </a:lnTo>
                <a:lnTo>
                  <a:pt x="1" y="6275"/>
                </a:lnTo>
                <a:lnTo>
                  <a:pt x="61" y="6813"/>
                </a:lnTo>
                <a:lnTo>
                  <a:pt x="120" y="7231"/>
                </a:lnTo>
                <a:lnTo>
                  <a:pt x="240" y="8068"/>
                </a:lnTo>
                <a:lnTo>
                  <a:pt x="419" y="8844"/>
                </a:lnTo>
                <a:lnTo>
                  <a:pt x="658" y="9681"/>
                </a:lnTo>
                <a:lnTo>
                  <a:pt x="957" y="10458"/>
                </a:lnTo>
                <a:lnTo>
                  <a:pt x="1316" y="11175"/>
                </a:lnTo>
                <a:lnTo>
                  <a:pt x="1674" y="11952"/>
                </a:lnTo>
                <a:lnTo>
                  <a:pt x="2092" y="12669"/>
                </a:lnTo>
                <a:lnTo>
                  <a:pt x="2570" y="13386"/>
                </a:lnTo>
                <a:lnTo>
                  <a:pt x="3467" y="14581"/>
                </a:lnTo>
                <a:lnTo>
                  <a:pt x="4483" y="15776"/>
                </a:lnTo>
                <a:lnTo>
                  <a:pt x="5618" y="16852"/>
                </a:lnTo>
                <a:lnTo>
                  <a:pt x="6813" y="17808"/>
                </a:lnTo>
                <a:lnTo>
                  <a:pt x="8068" y="18704"/>
                </a:lnTo>
                <a:lnTo>
                  <a:pt x="9442" y="19481"/>
                </a:lnTo>
                <a:lnTo>
                  <a:pt x="10817" y="20198"/>
                </a:lnTo>
                <a:lnTo>
                  <a:pt x="12311" y="20795"/>
                </a:lnTo>
                <a:lnTo>
                  <a:pt x="13804" y="21273"/>
                </a:lnTo>
                <a:lnTo>
                  <a:pt x="15298" y="21692"/>
                </a:lnTo>
                <a:lnTo>
                  <a:pt x="16852" y="21991"/>
                </a:lnTo>
                <a:lnTo>
                  <a:pt x="18406" y="22170"/>
                </a:lnTo>
                <a:lnTo>
                  <a:pt x="19959" y="22230"/>
                </a:lnTo>
                <a:lnTo>
                  <a:pt x="21513" y="22170"/>
                </a:lnTo>
                <a:lnTo>
                  <a:pt x="23067" y="22050"/>
                </a:lnTo>
                <a:lnTo>
                  <a:pt x="24560" y="21751"/>
                </a:lnTo>
                <a:lnTo>
                  <a:pt x="25457" y="21572"/>
                </a:lnTo>
                <a:lnTo>
                  <a:pt x="26293" y="21333"/>
                </a:lnTo>
                <a:lnTo>
                  <a:pt x="27130" y="20975"/>
                </a:lnTo>
                <a:lnTo>
                  <a:pt x="27966" y="20676"/>
                </a:lnTo>
                <a:lnTo>
                  <a:pt x="28743" y="20258"/>
                </a:lnTo>
                <a:lnTo>
                  <a:pt x="29460" y="19839"/>
                </a:lnTo>
                <a:lnTo>
                  <a:pt x="30237" y="19361"/>
                </a:lnTo>
                <a:lnTo>
                  <a:pt x="30894" y="18823"/>
                </a:lnTo>
                <a:lnTo>
                  <a:pt x="31612" y="18286"/>
                </a:lnTo>
                <a:lnTo>
                  <a:pt x="32209" y="17748"/>
                </a:lnTo>
                <a:lnTo>
                  <a:pt x="32866" y="17150"/>
                </a:lnTo>
                <a:lnTo>
                  <a:pt x="33404" y="16493"/>
                </a:lnTo>
                <a:lnTo>
                  <a:pt x="34002" y="15836"/>
                </a:lnTo>
                <a:lnTo>
                  <a:pt x="34480" y="15178"/>
                </a:lnTo>
                <a:lnTo>
                  <a:pt x="35018" y="14461"/>
                </a:lnTo>
                <a:lnTo>
                  <a:pt x="35436" y="13744"/>
                </a:lnTo>
                <a:lnTo>
                  <a:pt x="35914" y="12967"/>
                </a:lnTo>
                <a:lnTo>
                  <a:pt x="36272" y="12191"/>
                </a:lnTo>
                <a:lnTo>
                  <a:pt x="36631" y="11414"/>
                </a:lnTo>
                <a:lnTo>
                  <a:pt x="36930" y="10577"/>
                </a:lnTo>
                <a:lnTo>
                  <a:pt x="37229" y="9741"/>
                </a:lnTo>
                <a:lnTo>
                  <a:pt x="37468" y="8904"/>
                </a:lnTo>
                <a:lnTo>
                  <a:pt x="37707" y="8068"/>
                </a:lnTo>
                <a:lnTo>
                  <a:pt x="37886" y="7231"/>
                </a:lnTo>
                <a:lnTo>
                  <a:pt x="38005" y="6394"/>
                </a:lnTo>
                <a:lnTo>
                  <a:pt x="38125" y="5498"/>
                </a:lnTo>
                <a:lnTo>
                  <a:pt x="38185" y="4602"/>
                </a:lnTo>
                <a:lnTo>
                  <a:pt x="38185" y="3765"/>
                </a:lnTo>
                <a:lnTo>
                  <a:pt x="38125" y="2869"/>
                </a:lnTo>
                <a:lnTo>
                  <a:pt x="38065" y="1973"/>
                </a:lnTo>
                <a:lnTo>
                  <a:pt x="37946" y="1136"/>
                </a:lnTo>
                <a:lnTo>
                  <a:pt x="37826" y="240"/>
                </a:lnTo>
                <a:lnTo>
                  <a:pt x="37707" y="60"/>
                </a:lnTo>
                <a:lnTo>
                  <a:pt x="3758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7A7D99"/>
              </a:solidFill>
            </a:endParaRPr>
          </a:p>
        </p:txBody>
      </p:sp>
      <p:sp>
        <p:nvSpPr>
          <p:cNvPr id="318" name="Google Shape;318;p12"/>
          <p:cNvSpPr/>
          <p:nvPr/>
        </p:nvSpPr>
        <p:spPr>
          <a:xfrm rot="-5506848">
            <a:off x="8197826" y="3625742"/>
            <a:ext cx="179267" cy="193412"/>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2"/>
          <p:cNvSpPr/>
          <p:nvPr/>
        </p:nvSpPr>
        <p:spPr>
          <a:xfrm rot="-10292983">
            <a:off x="8081725" y="3802439"/>
            <a:ext cx="215214" cy="232195"/>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5909522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with color background 2">
  <p:cSld name="Blank with color background 2">
    <p:bg>
      <p:bgPr>
        <a:solidFill>
          <a:srgbClr val="FF7B59"/>
        </a:solidFill>
        <a:effectLst/>
      </p:bgPr>
    </p:bg>
    <p:spTree>
      <p:nvGrpSpPr>
        <p:cNvPr id="1" name="Shape 320"/>
        <p:cNvGrpSpPr/>
        <p:nvPr/>
      </p:nvGrpSpPr>
      <p:grpSpPr>
        <a:xfrm>
          <a:off x="0" y="0"/>
          <a:ext cx="0" cy="0"/>
          <a:chOff x="0" y="0"/>
          <a:chExt cx="0" cy="0"/>
        </a:xfrm>
      </p:grpSpPr>
      <p:sp>
        <p:nvSpPr>
          <p:cNvPr id="321" name="Google Shape;321;p1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r" rtl="0">
              <a:spcBef>
                <a:spcPts val="0"/>
              </a:spcBef>
              <a:spcAft>
                <a:spcPts val="0"/>
              </a:spcAft>
              <a:buNone/>
            </a:pPr>
            <a:fld id="{00000000-1234-1234-1234-123412341234}" type="slidenum">
              <a:rPr lang="en"/>
              <a:t>‹#›</a:t>
            </a:fld>
            <a:endParaRPr/>
          </a:p>
        </p:txBody>
      </p:sp>
      <p:sp>
        <p:nvSpPr>
          <p:cNvPr id="322" name="Google Shape;322;p13"/>
          <p:cNvSpPr/>
          <p:nvPr/>
        </p:nvSpPr>
        <p:spPr>
          <a:xfrm rot="1318871">
            <a:off x="7856215" y="832860"/>
            <a:ext cx="615466" cy="963905"/>
          </a:xfrm>
          <a:custGeom>
            <a:avLst/>
            <a:gdLst/>
            <a:ahLst/>
            <a:cxnLst/>
            <a:rect l="l" t="t" r="r" b="b"/>
            <a:pathLst>
              <a:path w="27548" h="43144" extrusionOk="0">
                <a:moveTo>
                  <a:pt x="16075" y="657"/>
                </a:moveTo>
                <a:lnTo>
                  <a:pt x="16135" y="896"/>
                </a:lnTo>
                <a:lnTo>
                  <a:pt x="15477" y="777"/>
                </a:lnTo>
                <a:lnTo>
                  <a:pt x="16075" y="657"/>
                </a:lnTo>
                <a:close/>
                <a:moveTo>
                  <a:pt x="8068" y="9322"/>
                </a:moveTo>
                <a:lnTo>
                  <a:pt x="7829" y="9382"/>
                </a:lnTo>
                <a:lnTo>
                  <a:pt x="7649" y="9441"/>
                </a:lnTo>
                <a:lnTo>
                  <a:pt x="7590" y="9621"/>
                </a:lnTo>
                <a:lnTo>
                  <a:pt x="7590" y="9740"/>
                </a:lnTo>
                <a:lnTo>
                  <a:pt x="7590" y="9919"/>
                </a:lnTo>
                <a:lnTo>
                  <a:pt x="7709" y="10039"/>
                </a:lnTo>
                <a:lnTo>
                  <a:pt x="7829" y="10099"/>
                </a:lnTo>
                <a:lnTo>
                  <a:pt x="8008" y="10039"/>
                </a:lnTo>
                <a:lnTo>
                  <a:pt x="8127" y="9979"/>
                </a:lnTo>
                <a:lnTo>
                  <a:pt x="8247" y="9860"/>
                </a:lnTo>
                <a:lnTo>
                  <a:pt x="8366" y="9621"/>
                </a:lnTo>
                <a:lnTo>
                  <a:pt x="8366" y="9501"/>
                </a:lnTo>
                <a:lnTo>
                  <a:pt x="8366" y="9382"/>
                </a:lnTo>
                <a:lnTo>
                  <a:pt x="8247" y="9322"/>
                </a:lnTo>
                <a:close/>
                <a:moveTo>
                  <a:pt x="6992" y="12369"/>
                </a:moveTo>
                <a:lnTo>
                  <a:pt x="6872" y="12429"/>
                </a:lnTo>
                <a:lnTo>
                  <a:pt x="6693" y="12489"/>
                </a:lnTo>
                <a:lnTo>
                  <a:pt x="6633" y="12608"/>
                </a:lnTo>
                <a:lnTo>
                  <a:pt x="6574" y="12788"/>
                </a:lnTo>
                <a:lnTo>
                  <a:pt x="6574" y="12967"/>
                </a:lnTo>
                <a:lnTo>
                  <a:pt x="6574" y="13086"/>
                </a:lnTo>
                <a:lnTo>
                  <a:pt x="6693" y="13146"/>
                </a:lnTo>
                <a:lnTo>
                  <a:pt x="6872" y="13206"/>
                </a:lnTo>
                <a:lnTo>
                  <a:pt x="6992" y="13146"/>
                </a:lnTo>
                <a:lnTo>
                  <a:pt x="7171" y="13086"/>
                </a:lnTo>
                <a:lnTo>
                  <a:pt x="7231" y="12967"/>
                </a:lnTo>
                <a:lnTo>
                  <a:pt x="7291" y="12788"/>
                </a:lnTo>
                <a:lnTo>
                  <a:pt x="7291" y="12608"/>
                </a:lnTo>
                <a:lnTo>
                  <a:pt x="7291" y="12489"/>
                </a:lnTo>
                <a:lnTo>
                  <a:pt x="7171" y="12429"/>
                </a:lnTo>
                <a:lnTo>
                  <a:pt x="6992" y="12369"/>
                </a:lnTo>
                <a:close/>
                <a:moveTo>
                  <a:pt x="4124" y="12847"/>
                </a:moveTo>
                <a:lnTo>
                  <a:pt x="3944" y="12967"/>
                </a:lnTo>
                <a:lnTo>
                  <a:pt x="3885" y="13086"/>
                </a:lnTo>
                <a:lnTo>
                  <a:pt x="3765" y="13266"/>
                </a:lnTo>
                <a:lnTo>
                  <a:pt x="3705" y="13445"/>
                </a:lnTo>
                <a:lnTo>
                  <a:pt x="3705" y="13624"/>
                </a:lnTo>
                <a:lnTo>
                  <a:pt x="3765" y="13744"/>
                </a:lnTo>
                <a:lnTo>
                  <a:pt x="3885" y="13863"/>
                </a:lnTo>
                <a:lnTo>
                  <a:pt x="4303" y="13863"/>
                </a:lnTo>
                <a:lnTo>
                  <a:pt x="4482" y="13744"/>
                </a:lnTo>
                <a:lnTo>
                  <a:pt x="4602" y="13564"/>
                </a:lnTo>
                <a:lnTo>
                  <a:pt x="4662" y="13385"/>
                </a:lnTo>
                <a:lnTo>
                  <a:pt x="4662" y="13146"/>
                </a:lnTo>
                <a:lnTo>
                  <a:pt x="4542" y="12967"/>
                </a:lnTo>
                <a:lnTo>
                  <a:pt x="4363" y="12847"/>
                </a:lnTo>
                <a:close/>
                <a:moveTo>
                  <a:pt x="8127" y="14819"/>
                </a:moveTo>
                <a:lnTo>
                  <a:pt x="7948" y="14999"/>
                </a:lnTo>
                <a:lnTo>
                  <a:pt x="7948" y="15178"/>
                </a:lnTo>
                <a:lnTo>
                  <a:pt x="7948" y="15596"/>
                </a:lnTo>
                <a:lnTo>
                  <a:pt x="7948" y="15835"/>
                </a:lnTo>
                <a:lnTo>
                  <a:pt x="8008" y="15955"/>
                </a:lnTo>
                <a:lnTo>
                  <a:pt x="8068" y="16074"/>
                </a:lnTo>
                <a:lnTo>
                  <a:pt x="8187" y="16014"/>
                </a:lnTo>
                <a:lnTo>
                  <a:pt x="8366" y="15835"/>
                </a:lnTo>
                <a:lnTo>
                  <a:pt x="8486" y="15596"/>
                </a:lnTo>
                <a:lnTo>
                  <a:pt x="8546" y="15357"/>
                </a:lnTo>
                <a:lnTo>
                  <a:pt x="8486" y="15118"/>
                </a:lnTo>
                <a:lnTo>
                  <a:pt x="8426" y="14939"/>
                </a:lnTo>
                <a:lnTo>
                  <a:pt x="8307" y="14819"/>
                </a:lnTo>
                <a:close/>
                <a:moveTo>
                  <a:pt x="5259" y="15417"/>
                </a:moveTo>
                <a:lnTo>
                  <a:pt x="5020" y="15477"/>
                </a:lnTo>
                <a:lnTo>
                  <a:pt x="4841" y="15656"/>
                </a:lnTo>
                <a:lnTo>
                  <a:pt x="4662" y="15895"/>
                </a:lnTo>
                <a:lnTo>
                  <a:pt x="4602" y="16194"/>
                </a:lnTo>
                <a:lnTo>
                  <a:pt x="4542" y="16433"/>
                </a:lnTo>
                <a:lnTo>
                  <a:pt x="4662" y="16672"/>
                </a:lnTo>
                <a:lnTo>
                  <a:pt x="4841" y="16791"/>
                </a:lnTo>
                <a:lnTo>
                  <a:pt x="4901" y="16851"/>
                </a:lnTo>
                <a:lnTo>
                  <a:pt x="5020" y="16851"/>
                </a:lnTo>
                <a:lnTo>
                  <a:pt x="5259" y="16731"/>
                </a:lnTo>
                <a:lnTo>
                  <a:pt x="5438" y="16552"/>
                </a:lnTo>
                <a:lnTo>
                  <a:pt x="5618" y="16313"/>
                </a:lnTo>
                <a:lnTo>
                  <a:pt x="5737" y="16074"/>
                </a:lnTo>
                <a:lnTo>
                  <a:pt x="5737" y="15775"/>
                </a:lnTo>
                <a:lnTo>
                  <a:pt x="5677" y="15596"/>
                </a:lnTo>
                <a:lnTo>
                  <a:pt x="5558" y="15477"/>
                </a:lnTo>
                <a:lnTo>
                  <a:pt x="5498" y="15417"/>
                </a:lnTo>
                <a:close/>
                <a:moveTo>
                  <a:pt x="7171" y="18166"/>
                </a:moveTo>
                <a:lnTo>
                  <a:pt x="6992" y="18225"/>
                </a:lnTo>
                <a:lnTo>
                  <a:pt x="6872" y="18345"/>
                </a:lnTo>
                <a:lnTo>
                  <a:pt x="6813" y="18524"/>
                </a:lnTo>
                <a:lnTo>
                  <a:pt x="6813" y="18703"/>
                </a:lnTo>
                <a:lnTo>
                  <a:pt x="6813" y="18883"/>
                </a:lnTo>
                <a:lnTo>
                  <a:pt x="6872" y="19002"/>
                </a:lnTo>
                <a:lnTo>
                  <a:pt x="6992" y="19122"/>
                </a:lnTo>
                <a:lnTo>
                  <a:pt x="7171" y="19122"/>
                </a:lnTo>
                <a:lnTo>
                  <a:pt x="7351" y="19062"/>
                </a:lnTo>
                <a:lnTo>
                  <a:pt x="7470" y="18942"/>
                </a:lnTo>
                <a:lnTo>
                  <a:pt x="7530" y="18763"/>
                </a:lnTo>
                <a:lnTo>
                  <a:pt x="7530" y="18584"/>
                </a:lnTo>
                <a:lnTo>
                  <a:pt x="7530" y="18405"/>
                </a:lnTo>
                <a:lnTo>
                  <a:pt x="7470" y="18285"/>
                </a:lnTo>
                <a:lnTo>
                  <a:pt x="7351" y="18166"/>
                </a:lnTo>
                <a:close/>
                <a:moveTo>
                  <a:pt x="4064" y="18763"/>
                </a:moveTo>
                <a:lnTo>
                  <a:pt x="3885" y="18883"/>
                </a:lnTo>
                <a:lnTo>
                  <a:pt x="3705" y="19002"/>
                </a:lnTo>
                <a:lnTo>
                  <a:pt x="3586" y="19181"/>
                </a:lnTo>
                <a:lnTo>
                  <a:pt x="3586" y="19420"/>
                </a:lnTo>
                <a:lnTo>
                  <a:pt x="3705" y="19659"/>
                </a:lnTo>
                <a:lnTo>
                  <a:pt x="3825" y="19779"/>
                </a:lnTo>
                <a:lnTo>
                  <a:pt x="4004" y="19839"/>
                </a:lnTo>
                <a:lnTo>
                  <a:pt x="4183" y="19839"/>
                </a:lnTo>
                <a:lnTo>
                  <a:pt x="4303" y="19719"/>
                </a:lnTo>
                <a:lnTo>
                  <a:pt x="4423" y="19600"/>
                </a:lnTo>
                <a:lnTo>
                  <a:pt x="4542" y="19420"/>
                </a:lnTo>
                <a:lnTo>
                  <a:pt x="4542" y="19241"/>
                </a:lnTo>
                <a:lnTo>
                  <a:pt x="4542" y="19062"/>
                </a:lnTo>
                <a:lnTo>
                  <a:pt x="4423" y="18823"/>
                </a:lnTo>
                <a:lnTo>
                  <a:pt x="4243" y="18763"/>
                </a:lnTo>
                <a:close/>
                <a:moveTo>
                  <a:pt x="7590" y="20855"/>
                </a:moveTo>
                <a:lnTo>
                  <a:pt x="7351" y="20914"/>
                </a:lnTo>
                <a:lnTo>
                  <a:pt x="7052" y="21094"/>
                </a:lnTo>
                <a:lnTo>
                  <a:pt x="6813" y="21333"/>
                </a:lnTo>
                <a:lnTo>
                  <a:pt x="6693" y="21572"/>
                </a:lnTo>
                <a:lnTo>
                  <a:pt x="6693" y="21751"/>
                </a:lnTo>
                <a:lnTo>
                  <a:pt x="6753" y="21930"/>
                </a:lnTo>
                <a:lnTo>
                  <a:pt x="6932" y="22050"/>
                </a:lnTo>
                <a:lnTo>
                  <a:pt x="7171" y="22109"/>
                </a:lnTo>
                <a:lnTo>
                  <a:pt x="7410" y="22050"/>
                </a:lnTo>
                <a:lnTo>
                  <a:pt x="7649" y="21930"/>
                </a:lnTo>
                <a:lnTo>
                  <a:pt x="7888" y="21691"/>
                </a:lnTo>
                <a:lnTo>
                  <a:pt x="8068" y="21333"/>
                </a:lnTo>
                <a:lnTo>
                  <a:pt x="8068" y="21094"/>
                </a:lnTo>
                <a:lnTo>
                  <a:pt x="8008" y="20914"/>
                </a:lnTo>
                <a:lnTo>
                  <a:pt x="7829" y="20855"/>
                </a:lnTo>
                <a:close/>
                <a:moveTo>
                  <a:pt x="3466" y="22169"/>
                </a:moveTo>
                <a:lnTo>
                  <a:pt x="3347" y="22229"/>
                </a:lnTo>
                <a:lnTo>
                  <a:pt x="3287" y="22348"/>
                </a:lnTo>
                <a:lnTo>
                  <a:pt x="3227" y="22528"/>
                </a:lnTo>
                <a:lnTo>
                  <a:pt x="3227" y="22707"/>
                </a:lnTo>
                <a:lnTo>
                  <a:pt x="3287" y="22826"/>
                </a:lnTo>
                <a:lnTo>
                  <a:pt x="3407" y="22946"/>
                </a:lnTo>
                <a:lnTo>
                  <a:pt x="3586" y="23006"/>
                </a:lnTo>
                <a:lnTo>
                  <a:pt x="3825" y="23006"/>
                </a:lnTo>
                <a:lnTo>
                  <a:pt x="3944" y="22886"/>
                </a:lnTo>
                <a:lnTo>
                  <a:pt x="4064" y="22767"/>
                </a:lnTo>
                <a:lnTo>
                  <a:pt x="4064" y="22647"/>
                </a:lnTo>
                <a:lnTo>
                  <a:pt x="4064" y="22528"/>
                </a:lnTo>
                <a:lnTo>
                  <a:pt x="4004" y="22348"/>
                </a:lnTo>
                <a:lnTo>
                  <a:pt x="3825" y="22229"/>
                </a:lnTo>
                <a:lnTo>
                  <a:pt x="3646" y="22169"/>
                </a:lnTo>
                <a:close/>
                <a:moveTo>
                  <a:pt x="5080" y="23424"/>
                </a:moveTo>
                <a:lnTo>
                  <a:pt x="4960" y="23484"/>
                </a:lnTo>
                <a:lnTo>
                  <a:pt x="4721" y="23723"/>
                </a:lnTo>
                <a:lnTo>
                  <a:pt x="4662" y="23902"/>
                </a:lnTo>
                <a:lnTo>
                  <a:pt x="4602" y="24022"/>
                </a:lnTo>
                <a:lnTo>
                  <a:pt x="4721" y="24141"/>
                </a:lnTo>
                <a:lnTo>
                  <a:pt x="5199" y="24141"/>
                </a:lnTo>
                <a:lnTo>
                  <a:pt x="5319" y="24081"/>
                </a:lnTo>
                <a:lnTo>
                  <a:pt x="5379" y="23962"/>
                </a:lnTo>
                <a:lnTo>
                  <a:pt x="5319" y="23842"/>
                </a:lnTo>
                <a:lnTo>
                  <a:pt x="5199" y="23544"/>
                </a:lnTo>
                <a:lnTo>
                  <a:pt x="5080" y="23424"/>
                </a:lnTo>
                <a:close/>
                <a:moveTo>
                  <a:pt x="9800" y="23424"/>
                </a:moveTo>
                <a:lnTo>
                  <a:pt x="9621" y="23484"/>
                </a:lnTo>
                <a:lnTo>
                  <a:pt x="9561" y="23544"/>
                </a:lnTo>
                <a:lnTo>
                  <a:pt x="9502" y="23723"/>
                </a:lnTo>
                <a:lnTo>
                  <a:pt x="9502" y="23902"/>
                </a:lnTo>
                <a:lnTo>
                  <a:pt x="9561" y="24081"/>
                </a:lnTo>
                <a:lnTo>
                  <a:pt x="9621" y="24201"/>
                </a:lnTo>
                <a:lnTo>
                  <a:pt x="9741" y="24261"/>
                </a:lnTo>
                <a:lnTo>
                  <a:pt x="10099" y="24261"/>
                </a:lnTo>
                <a:lnTo>
                  <a:pt x="10219" y="24201"/>
                </a:lnTo>
                <a:lnTo>
                  <a:pt x="10279" y="24022"/>
                </a:lnTo>
                <a:lnTo>
                  <a:pt x="10279" y="23842"/>
                </a:lnTo>
                <a:lnTo>
                  <a:pt x="10219" y="23723"/>
                </a:lnTo>
                <a:lnTo>
                  <a:pt x="10099" y="23544"/>
                </a:lnTo>
                <a:lnTo>
                  <a:pt x="9980" y="23424"/>
                </a:lnTo>
                <a:close/>
                <a:moveTo>
                  <a:pt x="3227" y="24978"/>
                </a:moveTo>
                <a:lnTo>
                  <a:pt x="3108" y="25097"/>
                </a:lnTo>
                <a:lnTo>
                  <a:pt x="2988" y="25276"/>
                </a:lnTo>
                <a:lnTo>
                  <a:pt x="2929" y="25456"/>
                </a:lnTo>
                <a:lnTo>
                  <a:pt x="2869" y="25635"/>
                </a:lnTo>
                <a:lnTo>
                  <a:pt x="2929" y="25814"/>
                </a:lnTo>
                <a:lnTo>
                  <a:pt x="3048" y="25934"/>
                </a:lnTo>
                <a:lnTo>
                  <a:pt x="3466" y="25934"/>
                </a:lnTo>
                <a:lnTo>
                  <a:pt x="3586" y="25814"/>
                </a:lnTo>
                <a:lnTo>
                  <a:pt x="3705" y="25635"/>
                </a:lnTo>
                <a:lnTo>
                  <a:pt x="3765" y="25456"/>
                </a:lnTo>
                <a:lnTo>
                  <a:pt x="3825" y="25276"/>
                </a:lnTo>
                <a:lnTo>
                  <a:pt x="3765" y="25097"/>
                </a:lnTo>
                <a:lnTo>
                  <a:pt x="3646" y="24978"/>
                </a:lnTo>
                <a:close/>
                <a:moveTo>
                  <a:pt x="6932" y="24858"/>
                </a:moveTo>
                <a:lnTo>
                  <a:pt x="6813" y="24918"/>
                </a:lnTo>
                <a:lnTo>
                  <a:pt x="6753" y="24978"/>
                </a:lnTo>
                <a:lnTo>
                  <a:pt x="6574" y="25276"/>
                </a:lnTo>
                <a:lnTo>
                  <a:pt x="6574" y="25456"/>
                </a:lnTo>
                <a:lnTo>
                  <a:pt x="6633" y="25635"/>
                </a:lnTo>
                <a:lnTo>
                  <a:pt x="6753" y="25874"/>
                </a:lnTo>
                <a:lnTo>
                  <a:pt x="6872" y="26053"/>
                </a:lnTo>
                <a:lnTo>
                  <a:pt x="6992" y="26173"/>
                </a:lnTo>
                <a:lnTo>
                  <a:pt x="7171" y="26233"/>
                </a:lnTo>
                <a:lnTo>
                  <a:pt x="7291" y="26233"/>
                </a:lnTo>
                <a:lnTo>
                  <a:pt x="7410" y="26053"/>
                </a:lnTo>
                <a:lnTo>
                  <a:pt x="7530" y="25814"/>
                </a:lnTo>
                <a:lnTo>
                  <a:pt x="7530" y="25515"/>
                </a:lnTo>
                <a:lnTo>
                  <a:pt x="7410" y="25276"/>
                </a:lnTo>
                <a:lnTo>
                  <a:pt x="7291" y="25037"/>
                </a:lnTo>
                <a:lnTo>
                  <a:pt x="7111" y="24918"/>
                </a:lnTo>
                <a:lnTo>
                  <a:pt x="6932" y="24858"/>
                </a:lnTo>
                <a:close/>
                <a:moveTo>
                  <a:pt x="10099" y="27368"/>
                </a:moveTo>
                <a:lnTo>
                  <a:pt x="9980" y="27428"/>
                </a:lnTo>
                <a:lnTo>
                  <a:pt x="9800" y="27667"/>
                </a:lnTo>
                <a:lnTo>
                  <a:pt x="9681" y="27906"/>
                </a:lnTo>
                <a:lnTo>
                  <a:pt x="9681" y="28145"/>
                </a:lnTo>
                <a:lnTo>
                  <a:pt x="9741" y="28204"/>
                </a:lnTo>
                <a:lnTo>
                  <a:pt x="9800" y="28264"/>
                </a:lnTo>
                <a:lnTo>
                  <a:pt x="9920" y="28324"/>
                </a:lnTo>
                <a:lnTo>
                  <a:pt x="10040" y="28264"/>
                </a:lnTo>
                <a:lnTo>
                  <a:pt x="10398" y="28204"/>
                </a:lnTo>
                <a:lnTo>
                  <a:pt x="10458" y="28145"/>
                </a:lnTo>
                <a:lnTo>
                  <a:pt x="10458" y="27906"/>
                </a:lnTo>
                <a:lnTo>
                  <a:pt x="10398" y="27667"/>
                </a:lnTo>
                <a:lnTo>
                  <a:pt x="10338" y="27487"/>
                </a:lnTo>
                <a:lnTo>
                  <a:pt x="10279" y="27368"/>
                </a:lnTo>
                <a:close/>
                <a:moveTo>
                  <a:pt x="7769" y="28563"/>
                </a:moveTo>
                <a:lnTo>
                  <a:pt x="7530" y="28623"/>
                </a:lnTo>
                <a:lnTo>
                  <a:pt x="7410" y="28683"/>
                </a:lnTo>
                <a:lnTo>
                  <a:pt x="7291" y="28862"/>
                </a:lnTo>
                <a:lnTo>
                  <a:pt x="7231" y="29041"/>
                </a:lnTo>
                <a:lnTo>
                  <a:pt x="7231" y="29220"/>
                </a:lnTo>
                <a:lnTo>
                  <a:pt x="7231" y="29400"/>
                </a:lnTo>
                <a:lnTo>
                  <a:pt x="7351" y="29459"/>
                </a:lnTo>
                <a:lnTo>
                  <a:pt x="7530" y="29519"/>
                </a:lnTo>
                <a:lnTo>
                  <a:pt x="7769" y="29459"/>
                </a:lnTo>
                <a:lnTo>
                  <a:pt x="7888" y="29400"/>
                </a:lnTo>
                <a:lnTo>
                  <a:pt x="8008" y="29220"/>
                </a:lnTo>
                <a:lnTo>
                  <a:pt x="8068" y="29041"/>
                </a:lnTo>
                <a:lnTo>
                  <a:pt x="8068" y="28862"/>
                </a:lnTo>
                <a:lnTo>
                  <a:pt x="8068" y="28683"/>
                </a:lnTo>
                <a:lnTo>
                  <a:pt x="7948" y="28623"/>
                </a:lnTo>
                <a:lnTo>
                  <a:pt x="7769" y="28563"/>
                </a:lnTo>
                <a:close/>
                <a:moveTo>
                  <a:pt x="4901" y="28563"/>
                </a:moveTo>
                <a:lnTo>
                  <a:pt x="4781" y="28683"/>
                </a:lnTo>
                <a:lnTo>
                  <a:pt x="4602" y="28802"/>
                </a:lnTo>
                <a:lnTo>
                  <a:pt x="4542" y="29041"/>
                </a:lnTo>
                <a:lnTo>
                  <a:pt x="4542" y="29280"/>
                </a:lnTo>
                <a:lnTo>
                  <a:pt x="4602" y="29519"/>
                </a:lnTo>
                <a:lnTo>
                  <a:pt x="4781" y="29639"/>
                </a:lnTo>
                <a:lnTo>
                  <a:pt x="4960" y="29698"/>
                </a:lnTo>
                <a:lnTo>
                  <a:pt x="5199" y="29698"/>
                </a:lnTo>
                <a:lnTo>
                  <a:pt x="5379" y="29579"/>
                </a:lnTo>
                <a:lnTo>
                  <a:pt x="5498" y="29400"/>
                </a:lnTo>
                <a:lnTo>
                  <a:pt x="5558" y="29161"/>
                </a:lnTo>
                <a:lnTo>
                  <a:pt x="5498" y="28922"/>
                </a:lnTo>
                <a:lnTo>
                  <a:pt x="5379" y="28802"/>
                </a:lnTo>
                <a:lnTo>
                  <a:pt x="5259" y="28683"/>
                </a:lnTo>
                <a:lnTo>
                  <a:pt x="5080" y="28623"/>
                </a:lnTo>
                <a:lnTo>
                  <a:pt x="4901" y="28563"/>
                </a:lnTo>
                <a:close/>
                <a:moveTo>
                  <a:pt x="2271" y="28742"/>
                </a:moveTo>
                <a:lnTo>
                  <a:pt x="2152" y="28802"/>
                </a:lnTo>
                <a:lnTo>
                  <a:pt x="1973" y="28981"/>
                </a:lnTo>
                <a:lnTo>
                  <a:pt x="1853" y="29161"/>
                </a:lnTo>
                <a:lnTo>
                  <a:pt x="1734" y="29340"/>
                </a:lnTo>
                <a:lnTo>
                  <a:pt x="1734" y="29519"/>
                </a:lnTo>
                <a:lnTo>
                  <a:pt x="1793" y="29698"/>
                </a:lnTo>
                <a:lnTo>
                  <a:pt x="1973" y="29758"/>
                </a:lnTo>
                <a:lnTo>
                  <a:pt x="2212" y="29758"/>
                </a:lnTo>
                <a:lnTo>
                  <a:pt x="2391" y="29698"/>
                </a:lnTo>
                <a:lnTo>
                  <a:pt x="2510" y="29579"/>
                </a:lnTo>
                <a:lnTo>
                  <a:pt x="2630" y="29340"/>
                </a:lnTo>
                <a:lnTo>
                  <a:pt x="2630" y="29161"/>
                </a:lnTo>
                <a:lnTo>
                  <a:pt x="2630" y="28981"/>
                </a:lnTo>
                <a:lnTo>
                  <a:pt x="2570" y="28802"/>
                </a:lnTo>
                <a:lnTo>
                  <a:pt x="2510" y="28742"/>
                </a:lnTo>
                <a:close/>
                <a:moveTo>
                  <a:pt x="10338" y="29459"/>
                </a:moveTo>
                <a:lnTo>
                  <a:pt x="10099" y="29519"/>
                </a:lnTo>
                <a:lnTo>
                  <a:pt x="9980" y="29698"/>
                </a:lnTo>
                <a:lnTo>
                  <a:pt x="9860" y="29937"/>
                </a:lnTo>
                <a:lnTo>
                  <a:pt x="9920" y="30117"/>
                </a:lnTo>
                <a:lnTo>
                  <a:pt x="9980" y="30236"/>
                </a:lnTo>
                <a:lnTo>
                  <a:pt x="10099" y="30356"/>
                </a:lnTo>
                <a:lnTo>
                  <a:pt x="10159" y="30535"/>
                </a:lnTo>
                <a:lnTo>
                  <a:pt x="10219" y="30595"/>
                </a:lnTo>
                <a:lnTo>
                  <a:pt x="10338" y="30535"/>
                </a:lnTo>
                <a:lnTo>
                  <a:pt x="10458" y="30475"/>
                </a:lnTo>
                <a:lnTo>
                  <a:pt x="10577" y="30236"/>
                </a:lnTo>
                <a:lnTo>
                  <a:pt x="10697" y="29997"/>
                </a:lnTo>
                <a:lnTo>
                  <a:pt x="10637" y="29639"/>
                </a:lnTo>
                <a:lnTo>
                  <a:pt x="10577" y="29519"/>
                </a:lnTo>
                <a:lnTo>
                  <a:pt x="10518" y="29459"/>
                </a:lnTo>
                <a:close/>
                <a:moveTo>
                  <a:pt x="5080" y="32268"/>
                </a:moveTo>
                <a:lnTo>
                  <a:pt x="5020" y="32387"/>
                </a:lnTo>
                <a:lnTo>
                  <a:pt x="4960" y="32567"/>
                </a:lnTo>
                <a:lnTo>
                  <a:pt x="5020" y="32925"/>
                </a:lnTo>
                <a:lnTo>
                  <a:pt x="5080" y="33045"/>
                </a:lnTo>
                <a:lnTo>
                  <a:pt x="5140" y="33104"/>
                </a:lnTo>
                <a:lnTo>
                  <a:pt x="5259" y="33045"/>
                </a:lnTo>
                <a:lnTo>
                  <a:pt x="5498" y="32865"/>
                </a:lnTo>
                <a:lnTo>
                  <a:pt x="5618" y="32746"/>
                </a:lnTo>
                <a:lnTo>
                  <a:pt x="5677" y="32626"/>
                </a:lnTo>
                <a:lnTo>
                  <a:pt x="5618" y="32507"/>
                </a:lnTo>
                <a:lnTo>
                  <a:pt x="5498" y="32387"/>
                </a:lnTo>
                <a:lnTo>
                  <a:pt x="5259" y="32268"/>
                </a:lnTo>
                <a:close/>
                <a:moveTo>
                  <a:pt x="7888" y="32447"/>
                </a:moveTo>
                <a:lnTo>
                  <a:pt x="7709" y="32507"/>
                </a:lnTo>
                <a:lnTo>
                  <a:pt x="7590" y="32567"/>
                </a:lnTo>
                <a:lnTo>
                  <a:pt x="7530" y="32686"/>
                </a:lnTo>
                <a:lnTo>
                  <a:pt x="7530" y="32865"/>
                </a:lnTo>
                <a:lnTo>
                  <a:pt x="7530" y="32985"/>
                </a:lnTo>
                <a:lnTo>
                  <a:pt x="7649" y="33164"/>
                </a:lnTo>
                <a:lnTo>
                  <a:pt x="7829" y="33224"/>
                </a:lnTo>
                <a:lnTo>
                  <a:pt x="8008" y="33284"/>
                </a:lnTo>
                <a:lnTo>
                  <a:pt x="8187" y="33284"/>
                </a:lnTo>
                <a:lnTo>
                  <a:pt x="8366" y="33164"/>
                </a:lnTo>
                <a:lnTo>
                  <a:pt x="8426" y="33045"/>
                </a:lnTo>
                <a:lnTo>
                  <a:pt x="8426" y="32865"/>
                </a:lnTo>
                <a:lnTo>
                  <a:pt x="8426" y="32746"/>
                </a:lnTo>
                <a:lnTo>
                  <a:pt x="8307" y="32567"/>
                </a:lnTo>
                <a:lnTo>
                  <a:pt x="8127" y="32447"/>
                </a:lnTo>
                <a:close/>
                <a:moveTo>
                  <a:pt x="11235" y="32686"/>
                </a:moveTo>
                <a:lnTo>
                  <a:pt x="11055" y="32746"/>
                </a:lnTo>
                <a:lnTo>
                  <a:pt x="10936" y="32925"/>
                </a:lnTo>
                <a:lnTo>
                  <a:pt x="10816" y="33104"/>
                </a:lnTo>
                <a:lnTo>
                  <a:pt x="10816" y="33343"/>
                </a:lnTo>
                <a:lnTo>
                  <a:pt x="10816" y="33523"/>
                </a:lnTo>
                <a:lnTo>
                  <a:pt x="10876" y="33762"/>
                </a:lnTo>
                <a:lnTo>
                  <a:pt x="10996" y="33881"/>
                </a:lnTo>
                <a:lnTo>
                  <a:pt x="11115" y="33941"/>
                </a:lnTo>
                <a:lnTo>
                  <a:pt x="11354" y="33941"/>
                </a:lnTo>
                <a:lnTo>
                  <a:pt x="11533" y="33821"/>
                </a:lnTo>
                <a:lnTo>
                  <a:pt x="11593" y="33582"/>
                </a:lnTo>
                <a:lnTo>
                  <a:pt x="11653" y="33343"/>
                </a:lnTo>
                <a:lnTo>
                  <a:pt x="11653" y="33104"/>
                </a:lnTo>
                <a:lnTo>
                  <a:pt x="11593" y="32925"/>
                </a:lnTo>
                <a:lnTo>
                  <a:pt x="11474" y="32746"/>
                </a:lnTo>
                <a:lnTo>
                  <a:pt x="11235" y="32686"/>
                </a:lnTo>
                <a:close/>
                <a:moveTo>
                  <a:pt x="8008" y="35076"/>
                </a:moveTo>
                <a:lnTo>
                  <a:pt x="7888" y="35196"/>
                </a:lnTo>
                <a:lnTo>
                  <a:pt x="7769" y="35315"/>
                </a:lnTo>
                <a:lnTo>
                  <a:pt x="7709" y="35495"/>
                </a:lnTo>
                <a:lnTo>
                  <a:pt x="7709" y="35674"/>
                </a:lnTo>
                <a:lnTo>
                  <a:pt x="7769" y="35793"/>
                </a:lnTo>
                <a:lnTo>
                  <a:pt x="7888" y="35913"/>
                </a:lnTo>
                <a:lnTo>
                  <a:pt x="8247" y="35913"/>
                </a:lnTo>
                <a:lnTo>
                  <a:pt x="8366" y="35793"/>
                </a:lnTo>
                <a:lnTo>
                  <a:pt x="8486" y="35674"/>
                </a:lnTo>
                <a:lnTo>
                  <a:pt x="8546" y="35495"/>
                </a:lnTo>
                <a:lnTo>
                  <a:pt x="8546" y="35315"/>
                </a:lnTo>
                <a:lnTo>
                  <a:pt x="8486" y="35196"/>
                </a:lnTo>
                <a:lnTo>
                  <a:pt x="8366" y="35076"/>
                </a:lnTo>
                <a:close/>
                <a:moveTo>
                  <a:pt x="14163" y="36152"/>
                </a:moveTo>
                <a:lnTo>
                  <a:pt x="13924" y="36271"/>
                </a:lnTo>
                <a:lnTo>
                  <a:pt x="13685" y="36391"/>
                </a:lnTo>
                <a:lnTo>
                  <a:pt x="13505" y="36570"/>
                </a:lnTo>
                <a:lnTo>
                  <a:pt x="13147" y="37048"/>
                </a:lnTo>
                <a:lnTo>
                  <a:pt x="12788" y="37646"/>
                </a:lnTo>
                <a:lnTo>
                  <a:pt x="12549" y="38184"/>
                </a:lnTo>
                <a:lnTo>
                  <a:pt x="12430" y="38721"/>
                </a:lnTo>
                <a:lnTo>
                  <a:pt x="12310" y="39080"/>
                </a:lnTo>
                <a:lnTo>
                  <a:pt x="12310" y="39199"/>
                </a:lnTo>
                <a:lnTo>
                  <a:pt x="12370" y="39199"/>
                </a:lnTo>
                <a:lnTo>
                  <a:pt x="12549" y="39080"/>
                </a:lnTo>
                <a:lnTo>
                  <a:pt x="12848" y="38721"/>
                </a:lnTo>
                <a:lnTo>
                  <a:pt x="13565" y="37706"/>
                </a:lnTo>
                <a:lnTo>
                  <a:pt x="14163" y="36630"/>
                </a:lnTo>
                <a:lnTo>
                  <a:pt x="14342" y="36331"/>
                </a:lnTo>
                <a:lnTo>
                  <a:pt x="14402" y="36212"/>
                </a:lnTo>
                <a:lnTo>
                  <a:pt x="14342" y="36152"/>
                </a:lnTo>
                <a:close/>
                <a:moveTo>
                  <a:pt x="10159" y="37168"/>
                </a:moveTo>
                <a:lnTo>
                  <a:pt x="10040" y="37227"/>
                </a:lnTo>
                <a:lnTo>
                  <a:pt x="9980" y="37347"/>
                </a:lnTo>
                <a:lnTo>
                  <a:pt x="9920" y="37765"/>
                </a:lnTo>
                <a:lnTo>
                  <a:pt x="9980" y="38184"/>
                </a:lnTo>
                <a:lnTo>
                  <a:pt x="10040" y="38482"/>
                </a:lnTo>
                <a:lnTo>
                  <a:pt x="10159" y="38841"/>
                </a:lnTo>
                <a:lnTo>
                  <a:pt x="10338" y="39259"/>
                </a:lnTo>
                <a:lnTo>
                  <a:pt x="10458" y="39498"/>
                </a:lnTo>
                <a:lnTo>
                  <a:pt x="10577" y="39677"/>
                </a:lnTo>
                <a:lnTo>
                  <a:pt x="10697" y="39797"/>
                </a:lnTo>
                <a:lnTo>
                  <a:pt x="10876" y="39797"/>
                </a:lnTo>
                <a:lnTo>
                  <a:pt x="11115" y="39737"/>
                </a:lnTo>
                <a:lnTo>
                  <a:pt x="11235" y="39618"/>
                </a:lnTo>
                <a:lnTo>
                  <a:pt x="11235" y="39438"/>
                </a:lnTo>
                <a:lnTo>
                  <a:pt x="11175" y="39259"/>
                </a:lnTo>
                <a:lnTo>
                  <a:pt x="10936" y="38841"/>
                </a:lnTo>
                <a:lnTo>
                  <a:pt x="10757" y="38482"/>
                </a:lnTo>
                <a:lnTo>
                  <a:pt x="10697" y="38124"/>
                </a:lnTo>
                <a:lnTo>
                  <a:pt x="10637" y="37646"/>
                </a:lnTo>
                <a:lnTo>
                  <a:pt x="10577" y="37407"/>
                </a:lnTo>
                <a:lnTo>
                  <a:pt x="10458" y="37227"/>
                </a:lnTo>
                <a:lnTo>
                  <a:pt x="10338" y="37168"/>
                </a:lnTo>
                <a:close/>
                <a:moveTo>
                  <a:pt x="15178" y="1434"/>
                </a:moveTo>
                <a:lnTo>
                  <a:pt x="15477" y="1494"/>
                </a:lnTo>
                <a:lnTo>
                  <a:pt x="15836" y="1613"/>
                </a:lnTo>
                <a:lnTo>
                  <a:pt x="16194" y="1793"/>
                </a:lnTo>
                <a:lnTo>
                  <a:pt x="16433" y="1972"/>
                </a:lnTo>
                <a:lnTo>
                  <a:pt x="16732" y="2151"/>
                </a:lnTo>
                <a:lnTo>
                  <a:pt x="17210" y="2689"/>
                </a:lnTo>
                <a:lnTo>
                  <a:pt x="17628" y="3287"/>
                </a:lnTo>
                <a:lnTo>
                  <a:pt x="18047" y="3944"/>
                </a:lnTo>
                <a:lnTo>
                  <a:pt x="18883" y="5378"/>
                </a:lnTo>
                <a:lnTo>
                  <a:pt x="19242" y="6035"/>
                </a:lnTo>
                <a:lnTo>
                  <a:pt x="19600" y="6633"/>
                </a:lnTo>
                <a:lnTo>
                  <a:pt x="20676" y="8007"/>
                </a:lnTo>
                <a:lnTo>
                  <a:pt x="21811" y="9382"/>
                </a:lnTo>
                <a:lnTo>
                  <a:pt x="22887" y="10696"/>
                </a:lnTo>
                <a:lnTo>
                  <a:pt x="23962" y="12071"/>
                </a:lnTo>
                <a:lnTo>
                  <a:pt x="24441" y="12788"/>
                </a:lnTo>
                <a:lnTo>
                  <a:pt x="24799" y="13445"/>
                </a:lnTo>
                <a:lnTo>
                  <a:pt x="25217" y="14162"/>
                </a:lnTo>
                <a:lnTo>
                  <a:pt x="25516" y="14879"/>
                </a:lnTo>
                <a:lnTo>
                  <a:pt x="25815" y="15596"/>
                </a:lnTo>
                <a:lnTo>
                  <a:pt x="26054" y="16373"/>
                </a:lnTo>
                <a:lnTo>
                  <a:pt x="26233" y="17090"/>
                </a:lnTo>
                <a:lnTo>
                  <a:pt x="26412" y="17867"/>
                </a:lnTo>
                <a:lnTo>
                  <a:pt x="26532" y="18644"/>
                </a:lnTo>
                <a:lnTo>
                  <a:pt x="26592" y="19420"/>
                </a:lnTo>
                <a:lnTo>
                  <a:pt x="26651" y="20197"/>
                </a:lnTo>
                <a:lnTo>
                  <a:pt x="26651" y="20974"/>
                </a:lnTo>
                <a:lnTo>
                  <a:pt x="26592" y="21751"/>
                </a:lnTo>
                <a:lnTo>
                  <a:pt x="26532" y="22587"/>
                </a:lnTo>
                <a:lnTo>
                  <a:pt x="26412" y="23364"/>
                </a:lnTo>
                <a:lnTo>
                  <a:pt x="26233" y="24141"/>
                </a:lnTo>
                <a:lnTo>
                  <a:pt x="25815" y="25695"/>
                </a:lnTo>
                <a:lnTo>
                  <a:pt x="25337" y="27189"/>
                </a:lnTo>
                <a:lnTo>
                  <a:pt x="24799" y="28683"/>
                </a:lnTo>
                <a:lnTo>
                  <a:pt x="24082" y="30117"/>
                </a:lnTo>
                <a:lnTo>
                  <a:pt x="23305" y="31491"/>
                </a:lnTo>
                <a:lnTo>
                  <a:pt x="22469" y="32806"/>
                </a:lnTo>
                <a:lnTo>
                  <a:pt x="21991" y="33463"/>
                </a:lnTo>
                <a:lnTo>
                  <a:pt x="21453" y="34060"/>
                </a:lnTo>
                <a:lnTo>
                  <a:pt x="20915" y="34658"/>
                </a:lnTo>
                <a:lnTo>
                  <a:pt x="20377" y="35196"/>
                </a:lnTo>
                <a:lnTo>
                  <a:pt x="19839" y="35614"/>
                </a:lnTo>
                <a:lnTo>
                  <a:pt x="19302" y="36032"/>
                </a:lnTo>
                <a:lnTo>
                  <a:pt x="18166" y="36809"/>
                </a:lnTo>
                <a:lnTo>
                  <a:pt x="15896" y="38243"/>
                </a:lnTo>
                <a:lnTo>
                  <a:pt x="14700" y="39080"/>
                </a:lnTo>
                <a:lnTo>
                  <a:pt x="14103" y="39558"/>
                </a:lnTo>
                <a:lnTo>
                  <a:pt x="13625" y="40036"/>
                </a:lnTo>
                <a:lnTo>
                  <a:pt x="13326" y="40514"/>
                </a:lnTo>
                <a:lnTo>
                  <a:pt x="13027" y="41052"/>
                </a:lnTo>
                <a:lnTo>
                  <a:pt x="12728" y="41590"/>
                </a:lnTo>
                <a:lnTo>
                  <a:pt x="12549" y="41769"/>
                </a:lnTo>
                <a:lnTo>
                  <a:pt x="12430" y="41948"/>
                </a:lnTo>
                <a:lnTo>
                  <a:pt x="12131" y="42068"/>
                </a:lnTo>
                <a:lnTo>
                  <a:pt x="11832" y="42187"/>
                </a:lnTo>
                <a:lnTo>
                  <a:pt x="11294" y="42187"/>
                </a:lnTo>
                <a:lnTo>
                  <a:pt x="11055" y="42068"/>
                </a:lnTo>
                <a:lnTo>
                  <a:pt x="10816" y="41948"/>
                </a:lnTo>
                <a:lnTo>
                  <a:pt x="10338" y="41590"/>
                </a:lnTo>
                <a:lnTo>
                  <a:pt x="9920" y="41112"/>
                </a:lnTo>
                <a:lnTo>
                  <a:pt x="9561" y="40634"/>
                </a:lnTo>
                <a:lnTo>
                  <a:pt x="9024" y="39677"/>
                </a:lnTo>
                <a:lnTo>
                  <a:pt x="8605" y="39020"/>
                </a:lnTo>
                <a:lnTo>
                  <a:pt x="8127" y="38423"/>
                </a:lnTo>
                <a:lnTo>
                  <a:pt x="7649" y="37945"/>
                </a:lnTo>
                <a:lnTo>
                  <a:pt x="7171" y="37407"/>
                </a:lnTo>
                <a:lnTo>
                  <a:pt x="6036" y="36451"/>
                </a:lnTo>
                <a:lnTo>
                  <a:pt x="4901" y="35495"/>
                </a:lnTo>
                <a:lnTo>
                  <a:pt x="4423" y="35017"/>
                </a:lnTo>
                <a:lnTo>
                  <a:pt x="3885" y="34419"/>
                </a:lnTo>
                <a:lnTo>
                  <a:pt x="3407" y="33821"/>
                </a:lnTo>
                <a:lnTo>
                  <a:pt x="3227" y="33523"/>
                </a:lnTo>
                <a:lnTo>
                  <a:pt x="3108" y="33224"/>
                </a:lnTo>
                <a:lnTo>
                  <a:pt x="2988" y="32806"/>
                </a:lnTo>
                <a:lnTo>
                  <a:pt x="2929" y="32447"/>
                </a:lnTo>
                <a:lnTo>
                  <a:pt x="2929" y="32148"/>
                </a:lnTo>
                <a:lnTo>
                  <a:pt x="2809" y="31790"/>
                </a:lnTo>
                <a:lnTo>
                  <a:pt x="2749" y="31670"/>
                </a:lnTo>
                <a:lnTo>
                  <a:pt x="2690" y="31670"/>
                </a:lnTo>
                <a:lnTo>
                  <a:pt x="2570" y="31730"/>
                </a:lnTo>
                <a:lnTo>
                  <a:pt x="2451" y="31790"/>
                </a:lnTo>
                <a:lnTo>
                  <a:pt x="2391" y="31790"/>
                </a:lnTo>
                <a:lnTo>
                  <a:pt x="2331" y="31730"/>
                </a:lnTo>
                <a:lnTo>
                  <a:pt x="2092" y="31371"/>
                </a:lnTo>
                <a:lnTo>
                  <a:pt x="1973" y="30893"/>
                </a:lnTo>
                <a:lnTo>
                  <a:pt x="1734" y="30057"/>
                </a:lnTo>
                <a:lnTo>
                  <a:pt x="1494" y="29220"/>
                </a:lnTo>
                <a:lnTo>
                  <a:pt x="1255" y="28324"/>
                </a:lnTo>
                <a:lnTo>
                  <a:pt x="1136" y="27487"/>
                </a:lnTo>
                <a:lnTo>
                  <a:pt x="1016" y="26591"/>
                </a:lnTo>
                <a:lnTo>
                  <a:pt x="1255" y="26770"/>
                </a:lnTo>
                <a:lnTo>
                  <a:pt x="1375" y="26890"/>
                </a:lnTo>
                <a:lnTo>
                  <a:pt x="1494" y="26890"/>
                </a:lnTo>
                <a:lnTo>
                  <a:pt x="1614" y="26770"/>
                </a:lnTo>
                <a:lnTo>
                  <a:pt x="1674" y="26651"/>
                </a:lnTo>
                <a:lnTo>
                  <a:pt x="1734" y="26472"/>
                </a:lnTo>
                <a:lnTo>
                  <a:pt x="1734" y="26053"/>
                </a:lnTo>
                <a:lnTo>
                  <a:pt x="1614" y="25695"/>
                </a:lnTo>
                <a:lnTo>
                  <a:pt x="1554" y="25515"/>
                </a:lnTo>
                <a:lnTo>
                  <a:pt x="1494" y="25456"/>
                </a:lnTo>
                <a:lnTo>
                  <a:pt x="1375" y="25456"/>
                </a:lnTo>
                <a:lnTo>
                  <a:pt x="1255" y="25575"/>
                </a:lnTo>
                <a:lnTo>
                  <a:pt x="1136" y="25754"/>
                </a:lnTo>
                <a:lnTo>
                  <a:pt x="957" y="26053"/>
                </a:lnTo>
                <a:lnTo>
                  <a:pt x="897" y="24440"/>
                </a:lnTo>
                <a:lnTo>
                  <a:pt x="957" y="22826"/>
                </a:lnTo>
                <a:lnTo>
                  <a:pt x="1136" y="21273"/>
                </a:lnTo>
                <a:lnTo>
                  <a:pt x="1435" y="19659"/>
                </a:lnTo>
                <a:lnTo>
                  <a:pt x="1435" y="19839"/>
                </a:lnTo>
                <a:lnTo>
                  <a:pt x="1554" y="19958"/>
                </a:lnTo>
                <a:lnTo>
                  <a:pt x="1734" y="20018"/>
                </a:lnTo>
                <a:lnTo>
                  <a:pt x="1913" y="19958"/>
                </a:lnTo>
                <a:lnTo>
                  <a:pt x="2032" y="19898"/>
                </a:lnTo>
                <a:lnTo>
                  <a:pt x="2212" y="19779"/>
                </a:lnTo>
                <a:lnTo>
                  <a:pt x="2331" y="19659"/>
                </a:lnTo>
                <a:lnTo>
                  <a:pt x="2391" y="19480"/>
                </a:lnTo>
                <a:lnTo>
                  <a:pt x="2391" y="19301"/>
                </a:lnTo>
                <a:lnTo>
                  <a:pt x="2331" y="19122"/>
                </a:lnTo>
                <a:lnTo>
                  <a:pt x="2212" y="19002"/>
                </a:lnTo>
                <a:lnTo>
                  <a:pt x="2092" y="18942"/>
                </a:lnTo>
                <a:lnTo>
                  <a:pt x="1913" y="18942"/>
                </a:lnTo>
                <a:lnTo>
                  <a:pt x="1734" y="19002"/>
                </a:lnTo>
                <a:lnTo>
                  <a:pt x="1614" y="19122"/>
                </a:lnTo>
                <a:lnTo>
                  <a:pt x="1494" y="19301"/>
                </a:lnTo>
                <a:lnTo>
                  <a:pt x="1853" y="17747"/>
                </a:lnTo>
                <a:lnTo>
                  <a:pt x="2391" y="16253"/>
                </a:lnTo>
                <a:lnTo>
                  <a:pt x="2929" y="14760"/>
                </a:lnTo>
                <a:lnTo>
                  <a:pt x="3646" y="13325"/>
                </a:lnTo>
                <a:lnTo>
                  <a:pt x="4423" y="11951"/>
                </a:lnTo>
                <a:lnTo>
                  <a:pt x="5259" y="10577"/>
                </a:lnTo>
                <a:lnTo>
                  <a:pt x="6215" y="9322"/>
                </a:lnTo>
                <a:lnTo>
                  <a:pt x="7291" y="8127"/>
                </a:lnTo>
                <a:lnTo>
                  <a:pt x="7829" y="7529"/>
                </a:lnTo>
                <a:lnTo>
                  <a:pt x="8486" y="6932"/>
                </a:lnTo>
                <a:lnTo>
                  <a:pt x="9741" y="5856"/>
                </a:lnTo>
                <a:lnTo>
                  <a:pt x="10996" y="4780"/>
                </a:lnTo>
                <a:lnTo>
                  <a:pt x="11593" y="4183"/>
                </a:lnTo>
                <a:lnTo>
                  <a:pt x="12191" y="3645"/>
                </a:lnTo>
                <a:lnTo>
                  <a:pt x="13087" y="2629"/>
                </a:lnTo>
                <a:lnTo>
                  <a:pt x="13505" y="2151"/>
                </a:lnTo>
                <a:lnTo>
                  <a:pt x="13924" y="1793"/>
                </a:lnTo>
                <a:lnTo>
                  <a:pt x="14402" y="1554"/>
                </a:lnTo>
                <a:lnTo>
                  <a:pt x="14641" y="1434"/>
                </a:lnTo>
                <a:close/>
                <a:moveTo>
                  <a:pt x="15597" y="0"/>
                </a:moveTo>
                <a:lnTo>
                  <a:pt x="15059" y="120"/>
                </a:lnTo>
                <a:lnTo>
                  <a:pt x="14641" y="239"/>
                </a:lnTo>
                <a:lnTo>
                  <a:pt x="14222" y="478"/>
                </a:lnTo>
                <a:lnTo>
                  <a:pt x="13864" y="777"/>
                </a:lnTo>
                <a:lnTo>
                  <a:pt x="13147" y="1554"/>
                </a:lnTo>
                <a:lnTo>
                  <a:pt x="11952" y="2689"/>
                </a:lnTo>
                <a:lnTo>
                  <a:pt x="10697" y="3824"/>
                </a:lnTo>
                <a:lnTo>
                  <a:pt x="8247" y="6095"/>
                </a:lnTo>
                <a:lnTo>
                  <a:pt x="7231" y="7051"/>
                </a:lnTo>
                <a:lnTo>
                  <a:pt x="6335" y="8007"/>
                </a:lnTo>
                <a:lnTo>
                  <a:pt x="5438" y="9083"/>
                </a:lnTo>
                <a:lnTo>
                  <a:pt x="4662" y="10158"/>
                </a:lnTo>
                <a:lnTo>
                  <a:pt x="3885" y="11294"/>
                </a:lnTo>
                <a:lnTo>
                  <a:pt x="3227" y="12489"/>
                </a:lnTo>
                <a:lnTo>
                  <a:pt x="2570" y="13684"/>
                </a:lnTo>
                <a:lnTo>
                  <a:pt x="2032" y="14939"/>
                </a:lnTo>
                <a:lnTo>
                  <a:pt x="1614" y="16014"/>
                </a:lnTo>
                <a:lnTo>
                  <a:pt x="1255" y="17090"/>
                </a:lnTo>
                <a:lnTo>
                  <a:pt x="897" y="18225"/>
                </a:lnTo>
                <a:lnTo>
                  <a:pt x="598" y="19361"/>
                </a:lnTo>
                <a:lnTo>
                  <a:pt x="359" y="20556"/>
                </a:lnTo>
                <a:lnTo>
                  <a:pt x="180" y="21751"/>
                </a:lnTo>
                <a:lnTo>
                  <a:pt x="60" y="22946"/>
                </a:lnTo>
                <a:lnTo>
                  <a:pt x="1" y="24141"/>
                </a:lnTo>
                <a:lnTo>
                  <a:pt x="1" y="25336"/>
                </a:lnTo>
                <a:lnTo>
                  <a:pt x="60" y="26531"/>
                </a:lnTo>
                <a:lnTo>
                  <a:pt x="180" y="27726"/>
                </a:lnTo>
                <a:lnTo>
                  <a:pt x="359" y="28862"/>
                </a:lnTo>
                <a:lnTo>
                  <a:pt x="658" y="29997"/>
                </a:lnTo>
                <a:lnTo>
                  <a:pt x="1016" y="31132"/>
                </a:lnTo>
                <a:lnTo>
                  <a:pt x="1435" y="32208"/>
                </a:lnTo>
                <a:lnTo>
                  <a:pt x="1973" y="33224"/>
                </a:lnTo>
                <a:lnTo>
                  <a:pt x="2630" y="34299"/>
                </a:lnTo>
                <a:lnTo>
                  <a:pt x="3347" y="35256"/>
                </a:lnTo>
                <a:lnTo>
                  <a:pt x="4183" y="36092"/>
                </a:lnTo>
                <a:lnTo>
                  <a:pt x="5140" y="36869"/>
                </a:lnTo>
                <a:lnTo>
                  <a:pt x="6155" y="37646"/>
                </a:lnTo>
                <a:lnTo>
                  <a:pt x="6633" y="38004"/>
                </a:lnTo>
                <a:lnTo>
                  <a:pt x="7111" y="38482"/>
                </a:lnTo>
                <a:lnTo>
                  <a:pt x="7351" y="38781"/>
                </a:lnTo>
                <a:lnTo>
                  <a:pt x="7590" y="39140"/>
                </a:lnTo>
                <a:lnTo>
                  <a:pt x="8008" y="39797"/>
                </a:lnTo>
                <a:lnTo>
                  <a:pt x="8366" y="40574"/>
                </a:lnTo>
                <a:lnTo>
                  <a:pt x="8785" y="41291"/>
                </a:lnTo>
                <a:lnTo>
                  <a:pt x="9024" y="41649"/>
                </a:lnTo>
                <a:lnTo>
                  <a:pt x="9382" y="42068"/>
                </a:lnTo>
                <a:lnTo>
                  <a:pt x="9741" y="42426"/>
                </a:lnTo>
                <a:lnTo>
                  <a:pt x="10159" y="42725"/>
                </a:lnTo>
                <a:lnTo>
                  <a:pt x="10577" y="42904"/>
                </a:lnTo>
                <a:lnTo>
                  <a:pt x="11055" y="43084"/>
                </a:lnTo>
                <a:lnTo>
                  <a:pt x="11533" y="43143"/>
                </a:lnTo>
                <a:lnTo>
                  <a:pt x="12071" y="43024"/>
                </a:lnTo>
                <a:lnTo>
                  <a:pt x="12310" y="42904"/>
                </a:lnTo>
                <a:lnTo>
                  <a:pt x="12549" y="42785"/>
                </a:lnTo>
                <a:lnTo>
                  <a:pt x="12968" y="42486"/>
                </a:lnTo>
                <a:lnTo>
                  <a:pt x="13326" y="42068"/>
                </a:lnTo>
                <a:lnTo>
                  <a:pt x="13685" y="41590"/>
                </a:lnTo>
                <a:lnTo>
                  <a:pt x="14402" y="40634"/>
                </a:lnTo>
                <a:lnTo>
                  <a:pt x="14760" y="40156"/>
                </a:lnTo>
                <a:lnTo>
                  <a:pt x="15178" y="39797"/>
                </a:lnTo>
                <a:lnTo>
                  <a:pt x="15716" y="39379"/>
                </a:lnTo>
                <a:lnTo>
                  <a:pt x="16254" y="39020"/>
                </a:lnTo>
                <a:lnTo>
                  <a:pt x="17389" y="38363"/>
                </a:lnTo>
                <a:lnTo>
                  <a:pt x="18525" y="37706"/>
                </a:lnTo>
                <a:lnTo>
                  <a:pt x="19660" y="36988"/>
                </a:lnTo>
                <a:lnTo>
                  <a:pt x="20258" y="36510"/>
                </a:lnTo>
                <a:lnTo>
                  <a:pt x="20855" y="35973"/>
                </a:lnTo>
                <a:lnTo>
                  <a:pt x="21393" y="35435"/>
                </a:lnTo>
                <a:lnTo>
                  <a:pt x="21931" y="34897"/>
                </a:lnTo>
                <a:lnTo>
                  <a:pt x="22409" y="34240"/>
                </a:lnTo>
                <a:lnTo>
                  <a:pt x="22887" y="33642"/>
                </a:lnTo>
                <a:lnTo>
                  <a:pt x="23783" y="32328"/>
                </a:lnTo>
                <a:lnTo>
                  <a:pt x="24620" y="30893"/>
                </a:lnTo>
                <a:lnTo>
                  <a:pt x="25397" y="29340"/>
                </a:lnTo>
                <a:lnTo>
                  <a:pt x="26054" y="27786"/>
                </a:lnTo>
                <a:lnTo>
                  <a:pt x="26592" y="26173"/>
                </a:lnTo>
                <a:lnTo>
                  <a:pt x="27070" y="24500"/>
                </a:lnTo>
                <a:lnTo>
                  <a:pt x="27369" y="22826"/>
                </a:lnTo>
                <a:lnTo>
                  <a:pt x="27488" y="21990"/>
                </a:lnTo>
                <a:lnTo>
                  <a:pt x="27548" y="21153"/>
                </a:lnTo>
                <a:lnTo>
                  <a:pt x="27548" y="20317"/>
                </a:lnTo>
                <a:lnTo>
                  <a:pt x="27548" y="19480"/>
                </a:lnTo>
                <a:lnTo>
                  <a:pt x="27488" y="18703"/>
                </a:lnTo>
                <a:lnTo>
                  <a:pt x="27428" y="17986"/>
                </a:lnTo>
                <a:lnTo>
                  <a:pt x="27249" y="17329"/>
                </a:lnTo>
                <a:lnTo>
                  <a:pt x="27130" y="16612"/>
                </a:lnTo>
                <a:lnTo>
                  <a:pt x="26891" y="15955"/>
                </a:lnTo>
                <a:lnTo>
                  <a:pt x="26651" y="15297"/>
                </a:lnTo>
                <a:lnTo>
                  <a:pt x="26054" y="14042"/>
                </a:lnTo>
                <a:lnTo>
                  <a:pt x="25397" y="12847"/>
                </a:lnTo>
                <a:lnTo>
                  <a:pt x="24620" y="11712"/>
                </a:lnTo>
                <a:lnTo>
                  <a:pt x="23843" y="10517"/>
                </a:lnTo>
                <a:lnTo>
                  <a:pt x="22947" y="9382"/>
                </a:lnTo>
                <a:lnTo>
                  <a:pt x="21274" y="7230"/>
                </a:lnTo>
                <a:lnTo>
                  <a:pt x="19660" y="5019"/>
                </a:lnTo>
                <a:lnTo>
                  <a:pt x="18883" y="3824"/>
                </a:lnTo>
                <a:lnTo>
                  <a:pt x="18166" y="2689"/>
                </a:lnTo>
                <a:lnTo>
                  <a:pt x="17867" y="2032"/>
                </a:lnTo>
                <a:lnTo>
                  <a:pt x="17449" y="1255"/>
                </a:lnTo>
                <a:lnTo>
                  <a:pt x="17031" y="538"/>
                </a:lnTo>
                <a:lnTo>
                  <a:pt x="16792" y="299"/>
                </a:lnTo>
                <a:lnTo>
                  <a:pt x="16553" y="60"/>
                </a:lnTo>
                <a:lnTo>
                  <a:pt x="163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3"/>
          <p:cNvSpPr/>
          <p:nvPr/>
        </p:nvSpPr>
        <p:spPr>
          <a:xfrm>
            <a:off x="8230655" y="-153538"/>
            <a:ext cx="837106" cy="855807"/>
          </a:xfrm>
          <a:custGeom>
            <a:avLst/>
            <a:gdLst/>
            <a:ahLst/>
            <a:cxnLst/>
            <a:rect l="l" t="t" r="r" b="b"/>
            <a:pathLst>
              <a:path w="37467" h="38304" extrusionOk="0">
                <a:moveTo>
                  <a:pt x="20676" y="6753"/>
                </a:moveTo>
                <a:lnTo>
                  <a:pt x="21333" y="6812"/>
                </a:lnTo>
                <a:lnTo>
                  <a:pt x="21990" y="6872"/>
                </a:lnTo>
                <a:lnTo>
                  <a:pt x="22528" y="6992"/>
                </a:lnTo>
                <a:lnTo>
                  <a:pt x="23126" y="7171"/>
                </a:lnTo>
                <a:lnTo>
                  <a:pt x="23544" y="7470"/>
                </a:lnTo>
                <a:lnTo>
                  <a:pt x="23903" y="7768"/>
                </a:lnTo>
                <a:lnTo>
                  <a:pt x="24082" y="8187"/>
                </a:lnTo>
                <a:lnTo>
                  <a:pt x="24142" y="8605"/>
                </a:lnTo>
                <a:lnTo>
                  <a:pt x="24142" y="9083"/>
                </a:lnTo>
                <a:lnTo>
                  <a:pt x="24022" y="9621"/>
                </a:lnTo>
                <a:lnTo>
                  <a:pt x="23843" y="10159"/>
                </a:lnTo>
                <a:lnTo>
                  <a:pt x="23425" y="11115"/>
                </a:lnTo>
                <a:lnTo>
                  <a:pt x="22887" y="12011"/>
                </a:lnTo>
                <a:lnTo>
                  <a:pt x="22349" y="12907"/>
                </a:lnTo>
                <a:lnTo>
                  <a:pt x="21751" y="13744"/>
                </a:lnTo>
                <a:lnTo>
                  <a:pt x="20496" y="15477"/>
                </a:lnTo>
                <a:lnTo>
                  <a:pt x="19301" y="17090"/>
                </a:lnTo>
                <a:lnTo>
                  <a:pt x="19062" y="16493"/>
                </a:lnTo>
                <a:lnTo>
                  <a:pt x="18823" y="15895"/>
                </a:lnTo>
                <a:lnTo>
                  <a:pt x="18345" y="14581"/>
                </a:lnTo>
                <a:lnTo>
                  <a:pt x="17927" y="13505"/>
                </a:lnTo>
                <a:lnTo>
                  <a:pt x="17688" y="12609"/>
                </a:lnTo>
                <a:lnTo>
                  <a:pt x="17150" y="9800"/>
                </a:lnTo>
                <a:lnTo>
                  <a:pt x="16911" y="8366"/>
                </a:lnTo>
                <a:lnTo>
                  <a:pt x="16792" y="7828"/>
                </a:lnTo>
                <a:lnTo>
                  <a:pt x="16792" y="7649"/>
                </a:lnTo>
                <a:lnTo>
                  <a:pt x="16792" y="7529"/>
                </a:lnTo>
                <a:lnTo>
                  <a:pt x="16851" y="7470"/>
                </a:lnTo>
                <a:lnTo>
                  <a:pt x="16971" y="7350"/>
                </a:lnTo>
                <a:lnTo>
                  <a:pt x="17449" y="7171"/>
                </a:lnTo>
                <a:lnTo>
                  <a:pt x="17987" y="6992"/>
                </a:lnTo>
                <a:lnTo>
                  <a:pt x="18584" y="6872"/>
                </a:lnTo>
                <a:lnTo>
                  <a:pt x="19242" y="6753"/>
                </a:lnTo>
                <a:close/>
                <a:moveTo>
                  <a:pt x="19660" y="6215"/>
                </a:moveTo>
                <a:lnTo>
                  <a:pt x="18345" y="6334"/>
                </a:lnTo>
                <a:lnTo>
                  <a:pt x="17688" y="6454"/>
                </a:lnTo>
                <a:lnTo>
                  <a:pt x="17090" y="6573"/>
                </a:lnTo>
                <a:lnTo>
                  <a:pt x="16851" y="6693"/>
                </a:lnTo>
                <a:lnTo>
                  <a:pt x="16612" y="6812"/>
                </a:lnTo>
                <a:lnTo>
                  <a:pt x="16433" y="6932"/>
                </a:lnTo>
                <a:lnTo>
                  <a:pt x="16314" y="7111"/>
                </a:lnTo>
                <a:lnTo>
                  <a:pt x="16194" y="7231"/>
                </a:lnTo>
                <a:lnTo>
                  <a:pt x="16134" y="7410"/>
                </a:lnTo>
                <a:lnTo>
                  <a:pt x="16134" y="7828"/>
                </a:lnTo>
                <a:lnTo>
                  <a:pt x="16194" y="8247"/>
                </a:lnTo>
                <a:lnTo>
                  <a:pt x="16314" y="8725"/>
                </a:lnTo>
                <a:lnTo>
                  <a:pt x="16493" y="9262"/>
                </a:lnTo>
                <a:lnTo>
                  <a:pt x="16612" y="9800"/>
                </a:lnTo>
                <a:lnTo>
                  <a:pt x="16971" y="11772"/>
                </a:lnTo>
                <a:lnTo>
                  <a:pt x="17150" y="12728"/>
                </a:lnTo>
                <a:lnTo>
                  <a:pt x="17449" y="13744"/>
                </a:lnTo>
                <a:lnTo>
                  <a:pt x="17808" y="14999"/>
                </a:lnTo>
                <a:lnTo>
                  <a:pt x="18286" y="16254"/>
                </a:lnTo>
                <a:lnTo>
                  <a:pt x="18584" y="17090"/>
                </a:lnTo>
                <a:lnTo>
                  <a:pt x="18764" y="17628"/>
                </a:lnTo>
                <a:lnTo>
                  <a:pt x="18823" y="17748"/>
                </a:lnTo>
                <a:lnTo>
                  <a:pt x="18883" y="17867"/>
                </a:lnTo>
                <a:lnTo>
                  <a:pt x="19062" y="17927"/>
                </a:lnTo>
                <a:lnTo>
                  <a:pt x="19242" y="17927"/>
                </a:lnTo>
                <a:lnTo>
                  <a:pt x="19421" y="17867"/>
                </a:lnTo>
                <a:lnTo>
                  <a:pt x="19540" y="17748"/>
                </a:lnTo>
                <a:lnTo>
                  <a:pt x="19959" y="17389"/>
                </a:lnTo>
                <a:lnTo>
                  <a:pt x="20317" y="16911"/>
                </a:lnTo>
                <a:lnTo>
                  <a:pt x="20975" y="15835"/>
                </a:lnTo>
                <a:lnTo>
                  <a:pt x="21453" y="15059"/>
                </a:lnTo>
                <a:lnTo>
                  <a:pt x="22767" y="13206"/>
                </a:lnTo>
                <a:lnTo>
                  <a:pt x="23425" y="12310"/>
                </a:lnTo>
                <a:lnTo>
                  <a:pt x="24022" y="11294"/>
                </a:lnTo>
                <a:lnTo>
                  <a:pt x="24440" y="10457"/>
                </a:lnTo>
                <a:lnTo>
                  <a:pt x="24620" y="10039"/>
                </a:lnTo>
                <a:lnTo>
                  <a:pt x="24739" y="9621"/>
                </a:lnTo>
                <a:lnTo>
                  <a:pt x="24799" y="9203"/>
                </a:lnTo>
                <a:lnTo>
                  <a:pt x="24799" y="8784"/>
                </a:lnTo>
                <a:lnTo>
                  <a:pt x="24799" y="8426"/>
                </a:lnTo>
                <a:lnTo>
                  <a:pt x="24739" y="8067"/>
                </a:lnTo>
                <a:lnTo>
                  <a:pt x="24620" y="7709"/>
                </a:lnTo>
                <a:lnTo>
                  <a:pt x="24440" y="7410"/>
                </a:lnTo>
                <a:lnTo>
                  <a:pt x="24201" y="7171"/>
                </a:lnTo>
                <a:lnTo>
                  <a:pt x="23962" y="6932"/>
                </a:lnTo>
                <a:lnTo>
                  <a:pt x="23604" y="6693"/>
                </a:lnTo>
                <a:lnTo>
                  <a:pt x="23185" y="6514"/>
                </a:lnTo>
                <a:lnTo>
                  <a:pt x="22767" y="6394"/>
                </a:lnTo>
                <a:lnTo>
                  <a:pt x="22229" y="6334"/>
                </a:lnTo>
                <a:lnTo>
                  <a:pt x="20975" y="6215"/>
                </a:lnTo>
                <a:close/>
                <a:moveTo>
                  <a:pt x="11414" y="9023"/>
                </a:moveTo>
                <a:lnTo>
                  <a:pt x="11055" y="9083"/>
                </a:lnTo>
                <a:lnTo>
                  <a:pt x="10637" y="9143"/>
                </a:lnTo>
                <a:lnTo>
                  <a:pt x="10278" y="9262"/>
                </a:lnTo>
                <a:lnTo>
                  <a:pt x="9920" y="9442"/>
                </a:lnTo>
                <a:lnTo>
                  <a:pt x="9561" y="9681"/>
                </a:lnTo>
                <a:lnTo>
                  <a:pt x="8844" y="10218"/>
                </a:lnTo>
                <a:lnTo>
                  <a:pt x="8247" y="10876"/>
                </a:lnTo>
                <a:lnTo>
                  <a:pt x="7709" y="11533"/>
                </a:lnTo>
                <a:lnTo>
                  <a:pt x="7410" y="12071"/>
                </a:lnTo>
                <a:lnTo>
                  <a:pt x="7111" y="12728"/>
                </a:lnTo>
                <a:lnTo>
                  <a:pt x="6872" y="13385"/>
                </a:lnTo>
                <a:lnTo>
                  <a:pt x="6633" y="14162"/>
                </a:lnTo>
                <a:lnTo>
                  <a:pt x="6514" y="14879"/>
                </a:lnTo>
                <a:lnTo>
                  <a:pt x="6394" y="15596"/>
                </a:lnTo>
                <a:lnTo>
                  <a:pt x="6454" y="16313"/>
                </a:lnTo>
                <a:lnTo>
                  <a:pt x="6573" y="16911"/>
                </a:lnTo>
                <a:lnTo>
                  <a:pt x="6693" y="17210"/>
                </a:lnTo>
                <a:lnTo>
                  <a:pt x="6872" y="17509"/>
                </a:lnTo>
                <a:lnTo>
                  <a:pt x="7052" y="17688"/>
                </a:lnTo>
                <a:lnTo>
                  <a:pt x="7350" y="17867"/>
                </a:lnTo>
                <a:lnTo>
                  <a:pt x="7589" y="17987"/>
                </a:lnTo>
                <a:lnTo>
                  <a:pt x="7948" y="18106"/>
                </a:lnTo>
                <a:lnTo>
                  <a:pt x="8605" y="18285"/>
                </a:lnTo>
                <a:lnTo>
                  <a:pt x="9322" y="18405"/>
                </a:lnTo>
                <a:lnTo>
                  <a:pt x="10099" y="18465"/>
                </a:lnTo>
                <a:lnTo>
                  <a:pt x="11354" y="18524"/>
                </a:lnTo>
                <a:lnTo>
                  <a:pt x="12669" y="18704"/>
                </a:lnTo>
                <a:lnTo>
                  <a:pt x="14640" y="18883"/>
                </a:lnTo>
                <a:lnTo>
                  <a:pt x="15656" y="18943"/>
                </a:lnTo>
                <a:lnTo>
                  <a:pt x="16553" y="18943"/>
                </a:lnTo>
                <a:lnTo>
                  <a:pt x="16911" y="18883"/>
                </a:lnTo>
                <a:lnTo>
                  <a:pt x="17210" y="18823"/>
                </a:lnTo>
                <a:lnTo>
                  <a:pt x="17509" y="18704"/>
                </a:lnTo>
                <a:lnTo>
                  <a:pt x="17628" y="18584"/>
                </a:lnTo>
                <a:lnTo>
                  <a:pt x="17688" y="18465"/>
                </a:lnTo>
                <a:lnTo>
                  <a:pt x="17688" y="18405"/>
                </a:lnTo>
                <a:lnTo>
                  <a:pt x="17628" y="18345"/>
                </a:lnTo>
                <a:lnTo>
                  <a:pt x="17509" y="18285"/>
                </a:lnTo>
                <a:lnTo>
                  <a:pt x="17150" y="18166"/>
                </a:lnTo>
                <a:lnTo>
                  <a:pt x="16672" y="18106"/>
                </a:lnTo>
                <a:lnTo>
                  <a:pt x="15178" y="18106"/>
                </a:lnTo>
                <a:lnTo>
                  <a:pt x="13326" y="17987"/>
                </a:lnTo>
                <a:lnTo>
                  <a:pt x="11414" y="17807"/>
                </a:lnTo>
                <a:lnTo>
                  <a:pt x="10039" y="17688"/>
                </a:lnTo>
                <a:lnTo>
                  <a:pt x="9382" y="17628"/>
                </a:lnTo>
                <a:lnTo>
                  <a:pt x="8725" y="17449"/>
                </a:lnTo>
                <a:lnTo>
                  <a:pt x="8426" y="17389"/>
                </a:lnTo>
                <a:lnTo>
                  <a:pt x="8127" y="17270"/>
                </a:lnTo>
                <a:lnTo>
                  <a:pt x="7948" y="17090"/>
                </a:lnTo>
                <a:lnTo>
                  <a:pt x="7709" y="16911"/>
                </a:lnTo>
                <a:lnTo>
                  <a:pt x="7530" y="16672"/>
                </a:lnTo>
                <a:lnTo>
                  <a:pt x="7410" y="16373"/>
                </a:lnTo>
                <a:lnTo>
                  <a:pt x="7350" y="16015"/>
                </a:lnTo>
                <a:lnTo>
                  <a:pt x="7350" y="15656"/>
                </a:lnTo>
                <a:lnTo>
                  <a:pt x="7410" y="14939"/>
                </a:lnTo>
                <a:lnTo>
                  <a:pt x="7530" y="14222"/>
                </a:lnTo>
                <a:lnTo>
                  <a:pt x="7709" y="13505"/>
                </a:lnTo>
                <a:lnTo>
                  <a:pt x="8008" y="12848"/>
                </a:lnTo>
                <a:lnTo>
                  <a:pt x="8306" y="12190"/>
                </a:lnTo>
                <a:lnTo>
                  <a:pt x="8725" y="11593"/>
                </a:lnTo>
                <a:lnTo>
                  <a:pt x="9203" y="11055"/>
                </a:lnTo>
                <a:lnTo>
                  <a:pt x="9741" y="10577"/>
                </a:lnTo>
                <a:lnTo>
                  <a:pt x="10159" y="10338"/>
                </a:lnTo>
                <a:lnTo>
                  <a:pt x="10517" y="10159"/>
                </a:lnTo>
                <a:lnTo>
                  <a:pt x="10816" y="10039"/>
                </a:lnTo>
                <a:lnTo>
                  <a:pt x="11175" y="9979"/>
                </a:lnTo>
                <a:lnTo>
                  <a:pt x="11473" y="9979"/>
                </a:lnTo>
                <a:lnTo>
                  <a:pt x="11772" y="10039"/>
                </a:lnTo>
                <a:lnTo>
                  <a:pt x="12011" y="10099"/>
                </a:lnTo>
                <a:lnTo>
                  <a:pt x="12250" y="10278"/>
                </a:lnTo>
                <a:lnTo>
                  <a:pt x="12788" y="10637"/>
                </a:lnTo>
                <a:lnTo>
                  <a:pt x="13206" y="11115"/>
                </a:lnTo>
                <a:lnTo>
                  <a:pt x="13625" y="11712"/>
                </a:lnTo>
                <a:lnTo>
                  <a:pt x="14043" y="12370"/>
                </a:lnTo>
                <a:lnTo>
                  <a:pt x="15656" y="15298"/>
                </a:lnTo>
                <a:lnTo>
                  <a:pt x="17090" y="17867"/>
                </a:lnTo>
                <a:lnTo>
                  <a:pt x="17150" y="17748"/>
                </a:lnTo>
                <a:lnTo>
                  <a:pt x="17210" y="17628"/>
                </a:lnTo>
                <a:lnTo>
                  <a:pt x="17150" y="17150"/>
                </a:lnTo>
                <a:lnTo>
                  <a:pt x="17031" y="16612"/>
                </a:lnTo>
                <a:lnTo>
                  <a:pt x="16792" y="15955"/>
                </a:lnTo>
                <a:lnTo>
                  <a:pt x="16314" y="14760"/>
                </a:lnTo>
                <a:lnTo>
                  <a:pt x="15955" y="13983"/>
                </a:lnTo>
                <a:lnTo>
                  <a:pt x="15417" y="12848"/>
                </a:lnTo>
                <a:lnTo>
                  <a:pt x="14820" y="11772"/>
                </a:lnTo>
                <a:lnTo>
                  <a:pt x="14103" y="10756"/>
                </a:lnTo>
                <a:lnTo>
                  <a:pt x="13744" y="10278"/>
                </a:lnTo>
                <a:lnTo>
                  <a:pt x="13326" y="9800"/>
                </a:lnTo>
                <a:lnTo>
                  <a:pt x="12967" y="9501"/>
                </a:lnTo>
                <a:lnTo>
                  <a:pt x="12609" y="9262"/>
                </a:lnTo>
                <a:lnTo>
                  <a:pt x="12191" y="9143"/>
                </a:lnTo>
                <a:lnTo>
                  <a:pt x="11832" y="9023"/>
                </a:lnTo>
                <a:close/>
                <a:moveTo>
                  <a:pt x="27906" y="12370"/>
                </a:moveTo>
                <a:lnTo>
                  <a:pt x="28205" y="12429"/>
                </a:lnTo>
                <a:lnTo>
                  <a:pt x="28444" y="12609"/>
                </a:lnTo>
                <a:lnTo>
                  <a:pt x="28743" y="12788"/>
                </a:lnTo>
                <a:lnTo>
                  <a:pt x="29042" y="13087"/>
                </a:lnTo>
                <a:lnTo>
                  <a:pt x="29340" y="13445"/>
                </a:lnTo>
                <a:lnTo>
                  <a:pt x="29699" y="13864"/>
                </a:lnTo>
                <a:lnTo>
                  <a:pt x="30296" y="14820"/>
                </a:lnTo>
                <a:lnTo>
                  <a:pt x="30655" y="15417"/>
                </a:lnTo>
                <a:lnTo>
                  <a:pt x="30954" y="16015"/>
                </a:lnTo>
                <a:lnTo>
                  <a:pt x="31252" y="16672"/>
                </a:lnTo>
                <a:lnTo>
                  <a:pt x="31491" y="17270"/>
                </a:lnTo>
                <a:lnTo>
                  <a:pt x="31551" y="17867"/>
                </a:lnTo>
                <a:lnTo>
                  <a:pt x="31611" y="18166"/>
                </a:lnTo>
                <a:lnTo>
                  <a:pt x="31551" y="18465"/>
                </a:lnTo>
                <a:lnTo>
                  <a:pt x="31491" y="18704"/>
                </a:lnTo>
                <a:lnTo>
                  <a:pt x="31372" y="18943"/>
                </a:lnTo>
                <a:lnTo>
                  <a:pt x="31193" y="19122"/>
                </a:lnTo>
                <a:lnTo>
                  <a:pt x="31013" y="19301"/>
                </a:lnTo>
                <a:lnTo>
                  <a:pt x="30774" y="19421"/>
                </a:lnTo>
                <a:lnTo>
                  <a:pt x="30535" y="19540"/>
                </a:lnTo>
                <a:lnTo>
                  <a:pt x="29998" y="19660"/>
                </a:lnTo>
                <a:lnTo>
                  <a:pt x="29400" y="19720"/>
                </a:lnTo>
                <a:lnTo>
                  <a:pt x="28743" y="19779"/>
                </a:lnTo>
                <a:lnTo>
                  <a:pt x="27667" y="19779"/>
                </a:lnTo>
                <a:lnTo>
                  <a:pt x="26771" y="19839"/>
                </a:lnTo>
                <a:lnTo>
                  <a:pt x="25815" y="19779"/>
                </a:lnTo>
                <a:lnTo>
                  <a:pt x="24918" y="19779"/>
                </a:lnTo>
                <a:lnTo>
                  <a:pt x="23962" y="19660"/>
                </a:lnTo>
                <a:lnTo>
                  <a:pt x="22170" y="19421"/>
                </a:lnTo>
                <a:lnTo>
                  <a:pt x="20317" y="19002"/>
                </a:lnTo>
                <a:lnTo>
                  <a:pt x="20975" y="18584"/>
                </a:lnTo>
                <a:lnTo>
                  <a:pt x="21632" y="18106"/>
                </a:lnTo>
                <a:lnTo>
                  <a:pt x="22229" y="17509"/>
                </a:lnTo>
                <a:lnTo>
                  <a:pt x="22827" y="16851"/>
                </a:lnTo>
                <a:lnTo>
                  <a:pt x="23962" y="15477"/>
                </a:lnTo>
                <a:lnTo>
                  <a:pt x="25038" y="14282"/>
                </a:lnTo>
                <a:lnTo>
                  <a:pt x="25635" y="13625"/>
                </a:lnTo>
                <a:lnTo>
                  <a:pt x="26233" y="13087"/>
                </a:lnTo>
                <a:lnTo>
                  <a:pt x="26831" y="12668"/>
                </a:lnTo>
                <a:lnTo>
                  <a:pt x="27070" y="12549"/>
                </a:lnTo>
                <a:lnTo>
                  <a:pt x="27368" y="12429"/>
                </a:lnTo>
                <a:lnTo>
                  <a:pt x="27607" y="12370"/>
                </a:lnTo>
                <a:close/>
                <a:moveTo>
                  <a:pt x="27428" y="11533"/>
                </a:moveTo>
                <a:lnTo>
                  <a:pt x="26950" y="11653"/>
                </a:lnTo>
                <a:lnTo>
                  <a:pt x="26412" y="11951"/>
                </a:lnTo>
                <a:lnTo>
                  <a:pt x="25994" y="12250"/>
                </a:lnTo>
                <a:lnTo>
                  <a:pt x="25635" y="12549"/>
                </a:lnTo>
                <a:lnTo>
                  <a:pt x="24918" y="13326"/>
                </a:lnTo>
                <a:lnTo>
                  <a:pt x="23544" y="14879"/>
                </a:lnTo>
                <a:lnTo>
                  <a:pt x="22648" y="15776"/>
                </a:lnTo>
                <a:lnTo>
                  <a:pt x="21632" y="16732"/>
                </a:lnTo>
                <a:lnTo>
                  <a:pt x="21154" y="17210"/>
                </a:lnTo>
                <a:lnTo>
                  <a:pt x="20676" y="17748"/>
                </a:lnTo>
                <a:lnTo>
                  <a:pt x="20317" y="18285"/>
                </a:lnTo>
                <a:lnTo>
                  <a:pt x="20018" y="18823"/>
                </a:lnTo>
                <a:lnTo>
                  <a:pt x="19959" y="18883"/>
                </a:lnTo>
                <a:lnTo>
                  <a:pt x="19481" y="18883"/>
                </a:lnTo>
                <a:lnTo>
                  <a:pt x="19361" y="18943"/>
                </a:lnTo>
                <a:lnTo>
                  <a:pt x="19301" y="19062"/>
                </a:lnTo>
                <a:lnTo>
                  <a:pt x="19361" y="19241"/>
                </a:lnTo>
                <a:lnTo>
                  <a:pt x="19361" y="19361"/>
                </a:lnTo>
                <a:lnTo>
                  <a:pt x="19421" y="19481"/>
                </a:lnTo>
                <a:lnTo>
                  <a:pt x="19720" y="19600"/>
                </a:lnTo>
                <a:lnTo>
                  <a:pt x="20018" y="19720"/>
                </a:lnTo>
                <a:lnTo>
                  <a:pt x="20437" y="19839"/>
                </a:lnTo>
                <a:lnTo>
                  <a:pt x="21214" y="19959"/>
                </a:lnTo>
                <a:lnTo>
                  <a:pt x="21751" y="20078"/>
                </a:lnTo>
                <a:lnTo>
                  <a:pt x="23066" y="20317"/>
                </a:lnTo>
                <a:lnTo>
                  <a:pt x="24381" y="20437"/>
                </a:lnTo>
                <a:lnTo>
                  <a:pt x="25695" y="20556"/>
                </a:lnTo>
                <a:lnTo>
                  <a:pt x="27070" y="20556"/>
                </a:lnTo>
                <a:lnTo>
                  <a:pt x="28026" y="20496"/>
                </a:lnTo>
                <a:lnTo>
                  <a:pt x="29101" y="20496"/>
                </a:lnTo>
                <a:lnTo>
                  <a:pt x="30237" y="20377"/>
                </a:lnTo>
                <a:lnTo>
                  <a:pt x="30715" y="20257"/>
                </a:lnTo>
                <a:lnTo>
                  <a:pt x="31193" y="20078"/>
                </a:lnTo>
                <a:lnTo>
                  <a:pt x="31611" y="19839"/>
                </a:lnTo>
                <a:lnTo>
                  <a:pt x="31910" y="19481"/>
                </a:lnTo>
                <a:lnTo>
                  <a:pt x="32149" y="19122"/>
                </a:lnTo>
                <a:lnTo>
                  <a:pt x="32209" y="18763"/>
                </a:lnTo>
                <a:lnTo>
                  <a:pt x="32268" y="18345"/>
                </a:lnTo>
                <a:lnTo>
                  <a:pt x="32209" y="17867"/>
                </a:lnTo>
                <a:lnTo>
                  <a:pt x="32089" y="17389"/>
                </a:lnTo>
                <a:lnTo>
                  <a:pt x="31970" y="16971"/>
                </a:lnTo>
                <a:lnTo>
                  <a:pt x="31671" y="16015"/>
                </a:lnTo>
                <a:lnTo>
                  <a:pt x="31193" y="14999"/>
                </a:lnTo>
                <a:lnTo>
                  <a:pt x="30655" y="13923"/>
                </a:lnTo>
                <a:lnTo>
                  <a:pt x="30296" y="13445"/>
                </a:lnTo>
                <a:lnTo>
                  <a:pt x="29998" y="12967"/>
                </a:lnTo>
                <a:lnTo>
                  <a:pt x="29579" y="12489"/>
                </a:lnTo>
                <a:lnTo>
                  <a:pt x="29221" y="12131"/>
                </a:lnTo>
                <a:lnTo>
                  <a:pt x="28802" y="11832"/>
                </a:lnTo>
                <a:lnTo>
                  <a:pt x="28324" y="11653"/>
                </a:lnTo>
                <a:lnTo>
                  <a:pt x="27906" y="11533"/>
                </a:lnTo>
                <a:close/>
                <a:moveTo>
                  <a:pt x="9920" y="20317"/>
                </a:moveTo>
                <a:lnTo>
                  <a:pt x="10995" y="20377"/>
                </a:lnTo>
                <a:lnTo>
                  <a:pt x="12549" y="20437"/>
                </a:lnTo>
                <a:lnTo>
                  <a:pt x="14043" y="20616"/>
                </a:lnTo>
                <a:lnTo>
                  <a:pt x="15537" y="20855"/>
                </a:lnTo>
                <a:lnTo>
                  <a:pt x="16971" y="21154"/>
                </a:lnTo>
                <a:lnTo>
                  <a:pt x="16433" y="21512"/>
                </a:lnTo>
                <a:lnTo>
                  <a:pt x="15955" y="21871"/>
                </a:lnTo>
                <a:lnTo>
                  <a:pt x="15477" y="22349"/>
                </a:lnTo>
                <a:lnTo>
                  <a:pt x="14999" y="22827"/>
                </a:lnTo>
                <a:lnTo>
                  <a:pt x="14103" y="23902"/>
                </a:lnTo>
                <a:lnTo>
                  <a:pt x="13266" y="24799"/>
                </a:lnTo>
                <a:lnTo>
                  <a:pt x="12489" y="25755"/>
                </a:lnTo>
                <a:lnTo>
                  <a:pt x="12011" y="26352"/>
                </a:lnTo>
                <a:lnTo>
                  <a:pt x="11473" y="26890"/>
                </a:lnTo>
                <a:lnTo>
                  <a:pt x="10936" y="27368"/>
                </a:lnTo>
                <a:lnTo>
                  <a:pt x="10338" y="27727"/>
                </a:lnTo>
                <a:lnTo>
                  <a:pt x="10099" y="27846"/>
                </a:lnTo>
                <a:lnTo>
                  <a:pt x="9800" y="27906"/>
                </a:lnTo>
                <a:lnTo>
                  <a:pt x="9502" y="27966"/>
                </a:lnTo>
                <a:lnTo>
                  <a:pt x="9203" y="27906"/>
                </a:lnTo>
                <a:lnTo>
                  <a:pt x="8964" y="27786"/>
                </a:lnTo>
                <a:lnTo>
                  <a:pt x="8605" y="27547"/>
                </a:lnTo>
                <a:lnTo>
                  <a:pt x="8306" y="27189"/>
                </a:lnTo>
                <a:lnTo>
                  <a:pt x="7948" y="26771"/>
                </a:lnTo>
                <a:lnTo>
                  <a:pt x="7231" y="25755"/>
                </a:lnTo>
                <a:lnTo>
                  <a:pt x="6514" y="24619"/>
                </a:lnTo>
                <a:lnTo>
                  <a:pt x="6275" y="24022"/>
                </a:lnTo>
                <a:lnTo>
                  <a:pt x="6036" y="23424"/>
                </a:lnTo>
                <a:lnTo>
                  <a:pt x="5856" y="22887"/>
                </a:lnTo>
                <a:lnTo>
                  <a:pt x="5737" y="22349"/>
                </a:lnTo>
                <a:lnTo>
                  <a:pt x="5677" y="21871"/>
                </a:lnTo>
                <a:lnTo>
                  <a:pt x="5797" y="21452"/>
                </a:lnTo>
                <a:lnTo>
                  <a:pt x="5976" y="21094"/>
                </a:lnTo>
                <a:lnTo>
                  <a:pt x="6095" y="20915"/>
                </a:lnTo>
                <a:lnTo>
                  <a:pt x="6275" y="20855"/>
                </a:lnTo>
                <a:lnTo>
                  <a:pt x="6753" y="20616"/>
                </a:lnTo>
                <a:lnTo>
                  <a:pt x="7291" y="20496"/>
                </a:lnTo>
                <a:lnTo>
                  <a:pt x="7948" y="20377"/>
                </a:lnTo>
                <a:lnTo>
                  <a:pt x="8605" y="20317"/>
                </a:lnTo>
                <a:close/>
                <a:moveTo>
                  <a:pt x="10039" y="19660"/>
                </a:moveTo>
                <a:lnTo>
                  <a:pt x="8725" y="19720"/>
                </a:lnTo>
                <a:lnTo>
                  <a:pt x="7828" y="19779"/>
                </a:lnTo>
                <a:lnTo>
                  <a:pt x="7291" y="19839"/>
                </a:lnTo>
                <a:lnTo>
                  <a:pt x="6753" y="19899"/>
                </a:lnTo>
                <a:lnTo>
                  <a:pt x="6215" y="20078"/>
                </a:lnTo>
                <a:lnTo>
                  <a:pt x="5737" y="20257"/>
                </a:lnTo>
                <a:lnTo>
                  <a:pt x="5558" y="20377"/>
                </a:lnTo>
                <a:lnTo>
                  <a:pt x="5378" y="20556"/>
                </a:lnTo>
                <a:lnTo>
                  <a:pt x="5259" y="20735"/>
                </a:lnTo>
                <a:lnTo>
                  <a:pt x="5139" y="20974"/>
                </a:lnTo>
                <a:lnTo>
                  <a:pt x="5080" y="21333"/>
                </a:lnTo>
                <a:lnTo>
                  <a:pt x="5020" y="21811"/>
                </a:lnTo>
                <a:lnTo>
                  <a:pt x="5080" y="22349"/>
                </a:lnTo>
                <a:lnTo>
                  <a:pt x="5199" y="22887"/>
                </a:lnTo>
                <a:lnTo>
                  <a:pt x="5319" y="23484"/>
                </a:lnTo>
                <a:lnTo>
                  <a:pt x="5558" y="24082"/>
                </a:lnTo>
                <a:lnTo>
                  <a:pt x="6095" y="25277"/>
                </a:lnTo>
                <a:lnTo>
                  <a:pt x="6753" y="26472"/>
                </a:lnTo>
                <a:lnTo>
                  <a:pt x="7111" y="26950"/>
                </a:lnTo>
                <a:lnTo>
                  <a:pt x="7470" y="27428"/>
                </a:lnTo>
                <a:lnTo>
                  <a:pt x="7828" y="27906"/>
                </a:lnTo>
                <a:lnTo>
                  <a:pt x="8247" y="28205"/>
                </a:lnTo>
                <a:lnTo>
                  <a:pt x="8605" y="28504"/>
                </a:lnTo>
                <a:lnTo>
                  <a:pt x="8964" y="28683"/>
                </a:lnTo>
                <a:lnTo>
                  <a:pt x="9382" y="28802"/>
                </a:lnTo>
                <a:lnTo>
                  <a:pt x="9800" y="28743"/>
                </a:lnTo>
                <a:lnTo>
                  <a:pt x="10278" y="28623"/>
                </a:lnTo>
                <a:lnTo>
                  <a:pt x="10756" y="28444"/>
                </a:lnTo>
                <a:lnTo>
                  <a:pt x="11234" y="28145"/>
                </a:lnTo>
                <a:lnTo>
                  <a:pt x="11653" y="27786"/>
                </a:lnTo>
                <a:lnTo>
                  <a:pt x="12609" y="26890"/>
                </a:lnTo>
                <a:lnTo>
                  <a:pt x="13445" y="25934"/>
                </a:lnTo>
                <a:lnTo>
                  <a:pt x="14222" y="24978"/>
                </a:lnTo>
                <a:lnTo>
                  <a:pt x="14939" y="24141"/>
                </a:lnTo>
                <a:lnTo>
                  <a:pt x="15477" y="23484"/>
                </a:lnTo>
                <a:lnTo>
                  <a:pt x="16612" y="22349"/>
                </a:lnTo>
                <a:lnTo>
                  <a:pt x="17270" y="21691"/>
                </a:lnTo>
                <a:lnTo>
                  <a:pt x="17867" y="21213"/>
                </a:lnTo>
                <a:lnTo>
                  <a:pt x="17748" y="21034"/>
                </a:lnTo>
                <a:lnTo>
                  <a:pt x="17628" y="20795"/>
                </a:lnTo>
                <a:lnTo>
                  <a:pt x="17449" y="20616"/>
                </a:lnTo>
                <a:lnTo>
                  <a:pt x="17210" y="20496"/>
                </a:lnTo>
                <a:lnTo>
                  <a:pt x="16732" y="20257"/>
                </a:lnTo>
                <a:lnTo>
                  <a:pt x="16134" y="20138"/>
                </a:lnTo>
                <a:lnTo>
                  <a:pt x="15537" y="20018"/>
                </a:lnTo>
                <a:lnTo>
                  <a:pt x="14999" y="19959"/>
                </a:lnTo>
                <a:lnTo>
                  <a:pt x="14043" y="19839"/>
                </a:lnTo>
                <a:lnTo>
                  <a:pt x="12728" y="19720"/>
                </a:lnTo>
                <a:lnTo>
                  <a:pt x="11414" y="19660"/>
                </a:lnTo>
                <a:close/>
                <a:moveTo>
                  <a:pt x="20556" y="20855"/>
                </a:moveTo>
                <a:lnTo>
                  <a:pt x="20257" y="20915"/>
                </a:lnTo>
                <a:lnTo>
                  <a:pt x="20078" y="20974"/>
                </a:lnTo>
                <a:lnTo>
                  <a:pt x="20018" y="21094"/>
                </a:lnTo>
                <a:lnTo>
                  <a:pt x="20018" y="21154"/>
                </a:lnTo>
                <a:lnTo>
                  <a:pt x="20078" y="21273"/>
                </a:lnTo>
                <a:lnTo>
                  <a:pt x="20138" y="21333"/>
                </a:lnTo>
                <a:lnTo>
                  <a:pt x="20496" y="21512"/>
                </a:lnTo>
                <a:lnTo>
                  <a:pt x="20915" y="21632"/>
                </a:lnTo>
                <a:lnTo>
                  <a:pt x="21871" y="21871"/>
                </a:lnTo>
                <a:lnTo>
                  <a:pt x="22409" y="21990"/>
                </a:lnTo>
                <a:lnTo>
                  <a:pt x="24201" y="22468"/>
                </a:lnTo>
                <a:lnTo>
                  <a:pt x="26054" y="23006"/>
                </a:lnTo>
                <a:lnTo>
                  <a:pt x="27368" y="23424"/>
                </a:lnTo>
                <a:lnTo>
                  <a:pt x="28026" y="23604"/>
                </a:lnTo>
                <a:lnTo>
                  <a:pt x="28623" y="23843"/>
                </a:lnTo>
                <a:lnTo>
                  <a:pt x="28922" y="24022"/>
                </a:lnTo>
                <a:lnTo>
                  <a:pt x="29101" y="24201"/>
                </a:lnTo>
                <a:lnTo>
                  <a:pt x="29340" y="24380"/>
                </a:lnTo>
                <a:lnTo>
                  <a:pt x="29460" y="24619"/>
                </a:lnTo>
                <a:lnTo>
                  <a:pt x="29579" y="24918"/>
                </a:lnTo>
                <a:lnTo>
                  <a:pt x="29639" y="25217"/>
                </a:lnTo>
                <a:lnTo>
                  <a:pt x="29639" y="25516"/>
                </a:lnTo>
                <a:lnTo>
                  <a:pt x="29579" y="25934"/>
                </a:lnTo>
                <a:lnTo>
                  <a:pt x="29400" y="26591"/>
                </a:lnTo>
                <a:lnTo>
                  <a:pt x="29161" y="27308"/>
                </a:lnTo>
                <a:lnTo>
                  <a:pt x="28802" y="27966"/>
                </a:lnTo>
                <a:lnTo>
                  <a:pt x="28444" y="28563"/>
                </a:lnTo>
                <a:lnTo>
                  <a:pt x="27966" y="29101"/>
                </a:lnTo>
                <a:lnTo>
                  <a:pt x="27428" y="29639"/>
                </a:lnTo>
                <a:lnTo>
                  <a:pt x="26890" y="30057"/>
                </a:lnTo>
                <a:lnTo>
                  <a:pt x="26233" y="30416"/>
                </a:lnTo>
                <a:lnTo>
                  <a:pt x="25516" y="30655"/>
                </a:lnTo>
                <a:lnTo>
                  <a:pt x="25217" y="30714"/>
                </a:lnTo>
                <a:lnTo>
                  <a:pt x="24620" y="30714"/>
                </a:lnTo>
                <a:lnTo>
                  <a:pt x="24381" y="30655"/>
                </a:lnTo>
                <a:lnTo>
                  <a:pt x="24142" y="30595"/>
                </a:lnTo>
                <a:lnTo>
                  <a:pt x="23962" y="30475"/>
                </a:lnTo>
                <a:lnTo>
                  <a:pt x="23544" y="30117"/>
                </a:lnTo>
                <a:lnTo>
                  <a:pt x="23245" y="29639"/>
                </a:lnTo>
                <a:lnTo>
                  <a:pt x="22887" y="29101"/>
                </a:lnTo>
                <a:lnTo>
                  <a:pt x="22648" y="28444"/>
                </a:lnTo>
                <a:lnTo>
                  <a:pt x="21453" y="24918"/>
                </a:lnTo>
                <a:lnTo>
                  <a:pt x="20795" y="22767"/>
                </a:lnTo>
                <a:lnTo>
                  <a:pt x="20496" y="21811"/>
                </a:lnTo>
                <a:lnTo>
                  <a:pt x="20437" y="21930"/>
                </a:lnTo>
                <a:lnTo>
                  <a:pt x="20317" y="22110"/>
                </a:lnTo>
                <a:lnTo>
                  <a:pt x="20317" y="22289"/>
                </a:lnTo>
                <a:lnTo>
                  <a:pt x="20257" y="22588"/>
                </a:lnTo>
                <a:lnTo>
                  <a:pt x="20317" y="23305"/>
                </a:lnTo>
                <a:lnTo>
                  <a:pt x="20437" y="24082"/>
                </a:lnTo>
                <a:lnTo>
                  <a:pt x="20795" y="25576"/>
                </a:lnTo>
                <a:lnTo>
                  <a:pt x="21034" y="26532"/>
                </a:lnTo>
                <a:lnTo>
                  <a:pt x="21333" y="27607"/>
                </a:lnTo>
                <a:lnTo>
                  <a:pt x="21692" y="28683"/>
                </a:lnTo>
                <a:lnTo>
                  <a:pt x="21931" y="29280"/>
                </a:lnTo>
                <a:lnTo>
                  <a:pt x="22170" y="29758"/>
                </a:lnTo>
                <a:lnTo>
                  <a:pt x="22409" y="30296"/>
                </a:lnTo>
                <a:lnTo>
                  <a:pt x="22767" y="30714"/>
                </a:lnTo>
                <a:lnTo>
                  <a:pt x="23066" y="31013"/>
                </a:lnTo>
                <a:lnTo>
                  <a:pt x="23365" y="31312"/>
                </a:lnTo>
                <a:lnTo>
                  <a:pt x="23723" y="31491"/>
                </a:lnTo>
                <a:lnTo>
                  <a:pt x="24082" y="31611"/>
                </a:lnTo>
                <a:lnTo>
                  <a:pt x="24440" y="31671"/>
                </a:lnTo>
                <a:lnTo>
                  <a:pt x="24799" y="31671"/>
                </a:lnTo>
                <a:lnTo>
                  <a:pt x="25217" y="31611"/>
                </a:lnTo>
                <a:lnTo>
                  <a:pt x="25635" y="31551"/>
                </a:lnTo>
                <a:lnTo>
                  <a:pt x="26412" y="31252"/>
                </a:lnTo>
                <a:lnTo>
                  <a:pt x="27129" y="30894"/>
                </a:lnTo>
                <a:lnTo>
                  <a:pt x="27846" y="30416"/>
                </a:lnTo>
                <a:lnTo>
                  <a:pt x="28384" y="29878"/>
                </a:lnTo>
                <a:lnTo>
                  <a:pt x="28802" y="29400"/>
                </a:lnTo>
                <a:lnTo>
                  <a:pt x="29221" y="28862"/>
                </a:lnTo>
                <a:lnTo>
                  <a:pt x="29639" y="28205"/>
                </a:lnTo>
                <a:lnTo>
                  <a:pt x="29998" y="27547"/>
                </a:lnTo>
                <a:lnTo>
                  <a:pt x="30296" y="26830"/>
                </a:lnTo>
                <a:lnTo>
                  <a:pt x="30535" y="26173"/>
                </a:lnTo>
                <a:lnTo>
                  <a:pt x="30655" y="25456"/>
                </a:lnTo>
                <a:lnTo>
                  <a:pt x="30655" y="24799"/>
                </a:lnTo>
                <a:lnTo>
                  <a:pt x="30595" y="24500"/>
                </a:lnTo>
                <a:lnTo>
                  <a:pt x="30476" y="24201"/>
                </a:lnTo>
                <a:lnTo>
                  <a:pt x="30296" y="23962"/>
                </a:lnTo>
                <a:lnTo>
                  <a:pt x="30057" y="23783"/>
                </a:lnTo>
                <a:lnTo>
                  <a:pt x="29818" y="23544"/>
                </a:lnTo>
                <a:lnTo>
                  <a:pt x="29520" y="23365"/>
                </a:lnTo>
                <a:lnTo>
                  <a:pt x="28862" y="23066"/>
                </a:lnTo>
                <a:lnTo>
                  <a:pt x="28205" y="22827"/>
                </a:lnTo>
                <a:lnTo>
                  <a:pt x="27488" y="22648"/>
                </a:lnTo>
                <a:lnTo>
                  <a:pt x="26233" y="22289"/>
                </a:lnTo>
                <a:lnTo>
                  <a:pt x="24978" y="21871"/>
                </a:lnTo>
                <a:lnTo>
                  <a:pt x="23066" y="21273"/>
                </a:lnTo>
                <a:lnTo>
                  <a:pt x="22110" y="21034"/>
                </a:lnTo>
                <a:lnTo>
                  <a:pt x="21273" y="20855"/>
                </a:lnTo>
                <a:close/>
                <a:moveTo>
                  <a:pt x="18047" y="22409"/>
                </a:moveTo>
                <a:lnTo>
                  <a:pt x="18823" y="24440"/>
                </a:lnTo>
                <a:lnTo>
                  <a:pt x="19301" y="25874"/>
                </a:lnTo>
                <a:lnTo>
                  <a:pt x="19600" y="26950"/>
                </a:lnTo>
                <a:lnTo>
                  <a:pt x="20138" y="29758"/>
                </a:lnTo>
                <a:lnTo>
                  <a:pt x="20377" y="31193"/>
                </a:lnTo>
                <a:lnTo>
                  <a:pt x="20496" y="31730"/>
                </a:lnTo>
                <a:lnTo>
                  <a:pt x="20556" y="31850"/>
                </a:lnTo>
                <a:lnTo>
                  <a:pt x="20556" y="32029"/>
                </a:lnTo>
                <a:lnTo>
                  <a:pt x="20496" y="32089"/>
                </a:lnTo>
                <a:lnTo>
                  <a:pt x="20377" y="32208"/>
                </a:lnTo>
                <a:lnTo>
                  <a:pt x="19899" y="32388"/>
                </a:lnTo>
                <a:lnTo>
                  <a:pt x="19361" y="32567"/>
                </a:lnTo>
                <a:lnTo>
                  <a:pt x="18704" y="32686"/>
                </a:lnTo>
                <a:lnTo>
                  <a:pt x="18047" y="32746"/>
                </a:lnTo>
                <a:lnTo>
                  <a:pt x="17329" y="32806"/>
                </a:lnTo>
                <a:lnTo>
                  <a:pt x="16672" y="32806"/>
                </a:lnTo>
                <a:lnTo>
                  <a:pt x="15955" y="32746"/>
                </a:lnTo>
                <a:lnTo>
                  <a:pt x="15358" y="32627"/>
                </a:lnTo>
                <a:lnTo>
                  <a:pt x="14760" y="32567"/>
                </a:lnTo>
                <a:lnTo>
                  <a:pt x="14222" y="32388"/>
                </a:lnTo>
                <a:lnTo>
                  <a:pt x="13744" y="32089"/>
                </a:lnTo>
                <a:lnTo>
                  <a:pt x="13445" y="31790"/>
                </a:lnTo>
                <a:lnTo>
                  <a:pt x="13206" y="31372"/>
                </a:lnTo>
                <a:lnTo>
                  <a:pt x="13147" y="30954"/>
                </a:lnTo>
                <a:lnTo>
                  <a:pt x="13147" y="30416"/>
                </a:lnTo>
                <a:lnTo>
                  <a:pt x="13266" y="29938"/>
                </a:lnTo>
                <a:lnTo>
                  <a:pt x="13445" y="29340"/>
                </a:lnTo>
                <a:lnTo>
                  <a:pt x="13923" y="28444"/>
                </a:lnTo>
                <a:lnTo>
                  <a:pt x="14401" y="27547"/>
                </a:lnTo>
                <a:lnTo>
                  <a:pt x="14999" y="26651"/>
                </a:lnTo>
                <a:lnTo>
                  <a:pt x="15597" y="25815"/>
                </a:lnTo>
                <a:lnTo>
                  <a:pt x="16851" y="24082"/>
                </a:lnTo>
                <a:lnTo>
                  <a:pt x="18047" y="22409"/>
                </a:lnTo>
                <a:close/>
                <a:moveTo>
                  <a:pt x="18106" y="21632"/>
                </a:moveTo>
                <a:lnTo>
                  <a:pt x="17927" y="21691"/>
                </a:lnTo>
                <a:lnTo>
                  <a:pt x="17748" y="21811"/>
                </a:lnTo>
                <a:lnTo>
                  <a:pt x="17389" y="22170"/>
                </a:lnTo>
                <a:lnTo>
                  <a:pt x="17031" y="22648"/>
                </a:lnTo>
                <a:lnTo>
                  <a:pt x="16314" y="23723"/>
                </a:lnTo>
                <a:lnTo>
                  <a:pt x="15895" y="24500"/>
                </a:lnTo>
                <a:lnTo>
                  <a:pt x="14521" y="26352"/>
                </a:lnTo>
                <a:lnTo>
                  <a:pt x="13923" y="27249"/>
                </a:lnTo>
                <a:lnTo>
                  <a:pt x="13326" y="28205"/>
                </a:lnTo>
                <a:lnTo>
                  <a:pt x="12848" y="29101"/>
                </a:lnTo>
                <a:lnTo>
                  <a:pt x="12728" y="29519"/>
                </a:lnTo>
                <a:lnTo>
                  <a:pt x="12609" y="29938"/>
                </a:lnTo>
                <a:lnTo>
                  <a:pt x="12489" y="30356"/>
                </a:lnTo>
                <a:lnTo>
                  <a:pt x="12489" y="30774"/>
                </a:lnTo>
                <a:lnTo>
                  <a:pt x="12489" y="31133"/>
                </a:lnTo>
                <a:lnTo>
                  <a:pt x="12549" y="31491"/>
                </a:lnTo>
                <a:lnTo>
                  <a:pt x="12669" y="31790"/>
                </a:lnTo>
                <a:lnTo>
                  <a:pt x="12848" y="32089"/>
                </a:lnTo>
                <a:lnTo>
                  <a:pt x="13087" y="32388"/>
                </a:lnTo>
                <a:lnTo>
                  <a:pt x="13386" y="32627"/>
                </a:lnTo>
                <a:lnTo>
                  <a:pt x="13684" y="32866"/>
                </a:lnTo>
                <a:lnTo>
                  <a:pt x="14103" y="33045"/>
                </a:lnTo>
                <a:lnTo>
                  <a:pt x="14581" y="33164"/>
                </a:lnTo>
                <a:lnTo>
                  <a:pt x="15119" y="33224"/>
                </a:lnTo>
                <a:lnTo>
                  <a:pt x="16373" y="33344"/>
                </a:lnTo>
                <a:lnTo>
                  <a:pt x="17688" y="33344"/>
                </a:lnTo>
                <a:lnTo>
                  <a:pt x="18943" y="33224"/>
                </a:lnTo>
                <a:lnTo>
                  <a:pt x="19600" y="33105"/>
                </a:lnTo>
                <a:lnTo>
                  <a:pt x="20198" y="32925"/>
                </a:lnTo>
                <a:lnTo>
                  <a:pt x="20496" y="32866"/>
                </a:lnTo>
                <a:lnTo>
                  <a:pt x="20736" y="32746"/>
                </a:lnTo>
                <a:lnTo>
                  <a:pt x="20915" y="32627"/>
                </a:lnTo>
                <a:lnTo>
                  <a:pt x="21034" y="32447"/>
                </a:lnTo>
                <a:lnTo>
                  <a:pt x="21094" y="32268"/>
                </a:lnTo>
                <a:lnTo>
                  <a:pt x="21154" y="32089"/>
                </a:lnTo>
                <a:lnTo>
                  <a:pt x="21154" y="31730"/>
                </a:lnTo>
                <a:lnTo>
                  <a:pt x="21094" y="31312"/>
                </a:lnTo>
                <a:lnTo>
                  <a:pt x="20975" y="30834"/>
                </a:lnTo>
                <a:lnTo>
                  <a:pt x="20855" y="30296"/>
                </a:lnTo>
                <a:lnTo>
                  <a:pt x="20736" y="29758"/>
                </a:lnTo>
                <a:lnTo>
                  <a:pt x="20377" y="27786"/>
                </a:lnTo>
                <a:lnTo>
                  <a:pt x="20138" y="26771"/>
                </a:lnTo>
                <a:lnTo>
                  <a:pt x="19899" y="25815"/>
                </a:lnTo>
                <a:lnTo>
                  <a:pt x="19481" y="24560"/>
                </a:lnTo>
                <a:lnTo>
                  <a:pt x="19003" y="23305"/>
                </a:lnTo>
                <a:lnTo>
                  <a:pt x="18764" y="22409"/>
                </a:lnTo>
                <a:lnTo>
                  <a:pt x="18584" y="21930"/>
                </a:lnTo>
                <a:lnTo>
                  <a:pt x="18465" y="21751"/>
                </a:lnTo>
                <a:lnTo>
                  <a:pt x="18405" y="21691"/>
                </a:lnTo>
                <a:lnTo>
                  <a:pt x="18226" y="21632"/>
                </a:lnTo>
                <a:close/>
                <a:moveTo>
                  <a:pt x="20138" y="2630"/>
                </a:moveTo>
                <a:lnTo>
                  <a:pt x="18823" y="2749"/>
                </a:lnTo>
                <a:lnTo>
                  <a:pt x="17509" y="2988"/>
                </a:lnTo>
                <a:lnTo>
                  <a:pt x="16254" y="3347"/>
                </a:lnTo>
                <a:lnTo>
                  <a:pt x="14939" y="3765"/>
                </a:lnTo>
                <a:lnTo>
                  <a:pt x="13684" y="4303"/>
                </a:lnTo>
                <a:lnTo>
                  <a:pt x="12430" y="4900"/>
                </a:lnTo>
                <a:lnTo>
                  <a:pt x="11234" y="5617"/>
                </a:lnTo>
                <a:lnTo>
                  <a:pt x="10039" y="6394"/>
                </a:lnTo>
                <a:lnTo>
                  <a:pt x="8904" y="7231"/>
                </a:lnTo>
                <a:lnTo>
                  <a:pt x="7888" y="8127"/>
                </a:lnTo>
                <a:lnTo>
                  <a:pt x="6872" y="9083"/>
                </a:lnTo>
                <a:lnTo>
                  <a:pt x="5976" y="10159"/>
                </a:lnTo>
                <a:lnTo>
                  <a:pt x="5139" y="11175"/>
                </a:lnTo>
                <a:lnTo>
                  <a:pt x="4363" y="12310"/>
                </a:lnTo>
                <a:lnTo>
                  <a:pt x="3705" y="13445"/>
                </a:lnTo>
                <a:lnTo>
                  <a:pt x="3227" y="14640"/>
                </a:lnTo>
                <a:lnTo>
                  <a:pt x="2809" y="15835"/>
                </a:lnTo>
                <a:lnTo>
                  <a:pt x="2510" y="16971"/>
                </a:lnTo>
                <a:lnTo>
                  <a:pt x="2331" y="18226"/>
                </a:lnTo>
                <a:lnTo>
                  <a:pt x="2271" y="19421"/>
                </a:lnTo>
                <a:lnTo>
                  <a:pt x="2331" y="20616"/>
                </a:lnTo>
                <a:lnTo>
                  <a:pt x="2450" y="21871"/>
                </a:lnTo>
                <a:lnTo>
                  <a:pt x="2630" y="23066"/>
                </a:lnTo>
                <a:lnTo>
                  <a:pt x="2988" y="24261"/>
                </a:lnTo>
                <a:lnTo>
                  <a:pt x="3347" y="25396"/>
                </a:lnTo>
                <a:lnTo>
                  <a:pt x="3825" y="26532"/>
                </a:lnTo>
                <a:lnTo>
                  <a:pt x="4363" y="27667"/>
                </a:lnTo>
                <a:lnTo>
                  <a:pt x="5020" y="28683"/>
                </a:lnTo>
                <a:lnTo>
                  <a:pt x="5737" y="29699"/>
                </a:lnTo>
                <a:lnTo>
                  <a:pt x="6454" y="30655"/>
                </a:lnTo>
                <a:lnTo>
                  <a:pt x="7291" y="31551"/>
                </a:lnTo>
                <a:lnTo>
                  <a:pt x="8187" y="32388"/>
                </a:lnTo>
                <a:lnTo>
                  <a:pt x="9262" y="33224"/>
                </a:lnTo>
                <a:lnTo>
                  <a:pt x="10398" y="33941"/>
                </a:lnTo>
                <a:lnTo>
                  <a:pt x="11533" y="34539"/>
                </a:lnTo>
                <a:lnTo>
                  <a:pt x="12728" y="35077"/>
                </a:lnTo>
                <a:lnTo>
                  <a:pt x="13983" y="35495"/>
                </a:lnTo>
                <a:lnTo>
                  <a:pt x="15238" y="35794"/>
                </a:lnTo>
                <a:lnTo>
                  <a:pt x="16493" y="36033"/>
                </a:lnTo>
                <a:lnTo>
                  <a:pt x="17748" y="36152"/>
                </a:lnTo>
                <a:lnTo>
                  <a:pt x="19062" y="36152"/>
                </a:lnTo>
                <a:lnTo>
                  <a:pt x="20377" y="36092"/>
                </a:lnTo>
                <a:lnTo>
                  <a:pt x="21692" y="35913"/>
                </a:lnTo>
                <a:lnTo>
                  <a:pt x="22946" y="35674"/>
                </a:lnTo>
                <a:lnTo>
                  <a:pt x="24261" y="35375"/>
                </a:lnTo>
                <a:lnTo>
                  <a:pt x="25516" y="34957"/>
                </a:lnTo>
                <a:lnTo>
                  <a:pt x="26711" y="34479"/>
                </a:lnTo>
                <a:lnTo>
                  <a:pt x="27966" y="33882"/>
                </a:lnTo>
                <a:lnTo>
                  <a:pt x="28444" y="33583"/>
                </a:lnTo>
                <a:lnTo>
                  <a:pt x="28862" y="33284"/>
                </a:lnTo>
                <a:lnTo>
                  <a:pt x="29221" y="32925"/>
                </a:lnTo>
                <a:lnTo>
                  <a:pt x="29520" y="32567"/>
                </a:lnTo>
                <a:lnTo>
                  <a:pt x="29699" y="32268"/>
                </a:lnTo>
                <a:lnTo>
                  <a:pt x="29818" y="32029"/>
                </a:lnTo>
                <a:lnTo>
                  <a:pt x="29818" y="31969"/>
                </a:lnTo>
                <a:lnTo>
                  <a:pt x="29699" y="31969"/>
                </a:lnTo>
                <a:lnTo>
                  <a:pt x="28444" y="32686"/>
                </a:lnTo>
                <a:lnTo>
                  <a:pt x="27129" y="33344"/>
                </a:lnTo>
                <a:lnTo>
                  <a:pt x="25815" y="33941"/>
                </a:lnTo>
                <a:lnTo>
                  <a:pt x="24500" y="34479"/>
                </a:lnTo>
                <a:lnTo>
                  <a:pt x="23126" y="34897"/>
                </a:lnTo>
                <a:lnTo>
                  <a:pt x="21751" y="35196"/>
                </a:lnTo>
                <a:lnTo>
                  <a:pt x="20317" y="35435"/>
                </a:lnTo>
                <a:lnTo>
                  <a:pt x="19600" y="35495"/>
                </a:lnTo>
                <a:lnTo>
                  <a:pt x="18883" y="35495"/>
                </a:lnTo>
                <a:lnTo>
                  <a:pt x="17688" y="35435"/>
                </a:lnTo>
                <a:lnTo>
                  <a:pt x="16493" y="35316"/>
                </a:lnTo>
                <a:lnTo>
                  <a:pt x="15298" y="35077"/>
                </a:lnTo>
                <a:lnTo>
                  <a:pt x="14103" y="34778"/>
                </a:lnTo>
                <a:lnTo>
                  <a:pt x="13027" y="34360"/>
                </a:lnTo>
                <a:lnTo>
                  <a:pt x="11892" y="33882"/>
                </a:lnTo>
                <a:lnTo>
                  <a:pt x="10876" y="33284"/>
                </a:lnTo>
                <a:lnTo>
                  <a:pt x="9860" y="32627"/>
                </a:lnTo>
                <a:lnTo>
                  <a:pt x="8904" y="31969"/>
                </a:lnTo>
                <a:lnTo>
                  <a:pt x="8008" y="31133"/>
                </a:lnTo>
                <a:lnTo>
                  <a:pt x="7171" y="30296"/>
                </a:lnTo>
                <a:lnTo>
                  <a:pt x="6394" y="29400"/>
                </a:lnTo>
                <a:lnTo>
                  <a:pt x="5677" y="28444"/>
                </a:lnTo>
                <a:lnTo>
                  <a:pt x="5080" y="27428"/>
                </a:lnTo>
                <a:lnTo>
                  <a:pt x="4542" y="26352"/>
                </a:lnTo>
                <a:lnTo>
                  <a:pt x="4064" y="25217"/>
                </a:lnTo>
                <a:lnTo>
                  <a:pt x="3645" y="23843"/>
                </a:lnTo>
                <a:lnTo>
                  <a:pt x="3347" y="22528"/>
                </a:lnTo>
                <a:lnTo>
                  <a:pt x="3167" y="21154"/>
                </a:lnTo>
                <a:lnTo>
                  <a:pt x="3108" y="19839"/>
                </a:lnTo>
                <a:lnTo>
                  <a:pt x="3167" y="18584"/>
                </a:lnTo>
                <a:lnTo>
                  <a:pt x="3287" y="17270"/>
                </a:lnTo>
                <a:lnTo>
                  <a:pt x="3586" y="16074"/>
                </a:lnTo>
                <a:lnTo>
                  <a:pt x="4004" y="14820"/>
                </a:lnTo>
                <a:lnTo>
                  <a:pt x="4482" y="13684"/>
                </a:lnTo>
                <a:lnTo>
                  <a:pt x="5080" y="12549"/>
                </a:lnTo>
                <a:lnTo>
                  <a:pt x="5737" y="11473"/>
                </a:lnTo>
                <a:lnTo>
                  <a:pt x="6573" y="10398"/>
                </a:lnTo>
                <a:lnTo>
                  <a:pt x="7410" y="9442"/>
                </a:lnTo>
                <a:lnTo>
                  <a:pt x="8366" y="8486"/>
                </a:lnTo>
                <a:lnTo>
                  <a:pt x="9382" y="7649"/>
                </a:lnTo>
                <a:lnTo>
                  <a:pt x="10517" y="6812"/>
                </a:lnTo>
                <a:lnTo>
                  <a:pt x="11892" y="5976"/>
                </a:lnTo>
                <a:lnTo>
                  <a:pt x="13386" y="5199"/>
                </a:lnTo>
                <a:lnTo>
                  <a:pt x="14162" y="4840"/>
                </a:lnTo>
                <a:lnTo>
                  <a:pt x="14999" y="4542"/>
                </a:lnTo>
                <a:lnTo>
                  <a:pt x="15836" y="4303"/>
                </a:lnTo>
                <a:lnTo>
                  <a:pt x="16672" y="4064"/>
                </a:lnTo>
                <a:lnTo>
                  <a:pt x="17509" y="3884"/>
                </a:lnTo>
                <a:lnTo>
                  <a:pt x="18345" y="3705"/>
                </a:lnTo>
                <a:lnTo>
                  <a:pt x="19242" y="3586"/>
                </a:lnTo>
                <a:lnTo>
                  <a:pt x="20078" y="3526"/>
                </a:lnTo>
                <a:lnTo>
                  <a:pt x="20915" y="3526"/>
                </a:lnTo>
                <a:lnTo>
                  <a:pt x="21751" y="3586"/>
                </a:lnTo>
                <a:lnTo>
                  <a:pt x="22588" y="3705"/>
                </a:lnTo>
                <a:lnTo>
                  <a:pt x="23365" y="3884"/>
                </a:lnTo>
                <a:lnTo>
                  <a:pt x="24082" y="4064"/>
                </a:lnTo>
                <a:lnTo>
                  <a:pt x="24739" y="4303"/>
                </a:lnTo>
                <a:lnTo>
                  <a:pt x="25396" y="4601"/>
                </a:lnTo>
                <a:lnTo>
                  <a:pt x="26054" y="4900"/>
                </a:lnTo>
                <a:lnTo>
                  <a:pt x="26651" y="5259"/>
                </a:lnTo>
                <a:lnTo>
                  <a:pt x="27249" y="5677"/>
                </a:lnTo>
                <a:lnTo>
                  <a:pt x="27846" y="6095"/>
                </a:lnTo>
                <a:lnTo>
                  <a:pt x="28384" y="6514"/>
                </a:lnTo>
                <a:lnTo>
                  <a:pt x="29460" y="7529"/>
                </a:lnTo>
                <a:lnTo>
                  <a:pt x="30416" y="8605"/>
                </a:lnTo>
                <a:lnTo>
                  <a:pt x="31252" y="9740"/>
                </a:lnTo>
                <a:lnTo>
                  <a:pt x="32029" y="10936"/>
                </a:lnTo>
                <a:lnTo>
                  <a:pt x="32806" y="12370"/>
                </a:lnTo>
                <a:lnTo>
                  <a:pt x="33463" y="13804"/>
                </a:lnTo>
                <a:lnTo>
                  <a:pt x="34001" y="15357"/>
                </a:lnTo>
                <a:lnTo>
                  <a:pt x="34240" y="16134"/>
                </a:lnTo>
                <a:lnTo>
                  <a:pt x="34419" y="16911"/>
                </a:lnTo>
                <a:lnTo>
                  <a:pt x="34599" y="17688"/>
                </a:lnTo>
                <a:lnTo>
                  <a:pt x="34659" y="18465"/>
                </a:lnTo>
                <a:lnTo>
                  <a:pt x="34778" y="19241"/>
                </a:lnTo>
                <a:lnTo>
                  <a:pt x="34778" y="20078"/>
                </a:lnTo>
                <a:lnTo>
                  <a:pt x="34718" y="20855"/>
                </a:lnTo>
                <a:lnTo>
                  <a:pt x="34659" y="21691"/>
                </a:lnTo>
                <a:lnTo>
                  <a:pt x="34539" y="22468"/>
                </a:lnTo>
                <a:lnTo>
                  <a:pt x="34419" y="23245"/>
                </a:lnTo>
                <a:lnTo>
                  <a:pt x="34180" y="23962"/>
                </a:lnTo>
                <a:lnTo>
                  <a:pt x="33941" y="24619"/>
                </a:lnTo>
                <a:lnTo>
                  <a:pt x="33702" y="25277"/>
                </a:lnTo>
                <a:lnTo>
                  <a:pt x="33404" y="25934"/>
                </a:lnTo>
                <a:lnTo>
                  <a:pt x="33045" y="26532"/>
                </a:lnTo>
                <a:lnTo>
                  <a:pt x="32687" y="27189"/>
                </a:lnTo>
                <a:lnTo>
                  <a:pt x="31850" y="28324"/>
                </a:lnTo>
                <a:lnTo>
                  <a:pt x="30894" y="29519"/>
                </a:lnTo>
                <a:lnTo>
                  <a:pt x="29878" y="30595"/>
                </a:lnTo>
                <a:lnTo>
                  <a:pt x="29400" y="31013"/>
                </a:lnTo>
                <a:lnTo>
                  <a:pt x="29161" y="31252"/>
                </a:lnTo>
                <a:lnTo>
                  <a:pt x="28982" y="31491"/>
                </a:lnTo>
                <a:lnTo>
                  <a:pt x="28683" y="31910"/>
                </a:lnTo>
                <a:lnTo>
                  <a:pt x="28563" y="32149"/>
                </a:lnTo>
                <a:lnTo>
                  <a:pt x="28623" y="32208"/>
                </a:lnTo>
                <a:lnTo>
                  <a:pt x="28683" y="32149"/>
                </a:lnTo>
                <a:lnTo>
                  <a:pt x="29639" y="31312"/>
                </a:lnTo>
                <a:lnTo>
                  <a:pt x="30535" y="30416"/>
                </a:lnTo>
                <a:lnTo>
                  <a:pt x="31372" y="29519"/>
                </a:lnTo>
                <a:lnTo>
                  <a:pt x="32149" y="28623"/>
                </a:lnTo>
                <a:lnTo>
                  <a:pt x="32806" y="27607"/>
                </a:lnTo>
                <a:lnTo>
                  <a:pt x="33404" y="26651"/>
                </a:lnTo>
                <a:lnTo>
                  <a:pt x="33941" y="25576"/>
                </a:lnTo>
                <a:lnTo>
                  <a:pt x="34360" y="24560"/>
                </a:lnTo>
                <a:lnTo>
                  <a:pt x="34718" y="23424"/>
                </a:lnTo>
                <a:lnTo>
                  <a:pt x="35017" y="22349"/>
                </a:lnTo>
                <a:lnTo>
                  <a:pt x="35196" y="21213"/>
                </a:lnTo>
                <a:lnTo>
                  <a:pt x="35256" y="20018"/>
                </a:lnTo>
                <a:lnTo>
                  <a:pt x="35256" y="18823"/>
                </a:lnTo>
                <a:lnTo>
                  <a:pt x="35137" y="17628"/>
                </a:lnTo>
                <a:lnTo>
                  <a:pt x="34957" y="16433"/>
                </a:lnTo>
                <a:lnTo>
                  <a:pt x="34599" y="15178"/>
                </a:lnTo>
                <a:lnTo>
                  <a:pt x="34240" y="13983"/>
                </a:lnTo>
                <a:lnTo>
                  <a:pt x="33762" y="12788"/>
                </a:lnTo>
                <a:lnTo>
                  <a:pt x="33224" y="11593"/>
                </a:lnTo>
                <a:lnTo>
                  <a:pt x="32567" y="10457"/>
                </a:lnTo>
                <a:lnTo>
                  <a:pt x="31850" y="9322"/>
                </a:lnTo>
                <a:lnTo>
                  <a:pt x="31133" y="8306"/>
                </a:lnTo>
                <a:lnTo>
                  <a:pt x="30296" y="7290"/>
                </a:lnTo>
                <a:lnTo>
                  <a:pt x="29400" y="6334"/>
                </a:lnTo>
                <a:lnTo>
                  <a:pt x="28444" y="5498"/>
                </a:lnTo>
                <a:lnTo>
                  <a:pt x="27368" y="4781"/>
                </a:lnTo>
                <a:lnTo>
                  <a:pt x="26293" y="4123"/>
                </a:lnTo>
                <a:lnTo>
                  <a:pt x="25157" y="3526"/>
                </a:lnTo>
                <a:lnTo>
                  <a:pt x="23962" y="3108"/>
                </a:lnTo>
                <a:lnTo>
                  <a:pt x="23365" y="2928"/>
                </a:lnTo>
                <a:lnTo>
                  <a:pt x="22767" y="2809"/>
                </a:lnTo>
                <a:lnTo>
                  <a:pt x="22110" y="2749"/>
                </a:lnTo>
                <a:lnTo>
                  <a:pt x="21453" y="2689"/>
                </a:lnTo>
                <a:lnTo>
                  <a:pt x="20795" y="2630"/>
                </a:lnTo>
                <a:close/>
                <a:moveTo>
                  <a:pt x="21094" y="0"/>
                </a:moveTo>
                <a:lnTo>
                  <a:pt x="20915" y="60"/>
                </a:lnTo>
                <a:lnTo>
                  <a:pt x="20855" y="239"/>
                </a:lnTo>
                <a:lnTo>
                  <a:pt x="20855" y="419"/>
                </a:lnTo>
                <a:lnTo>
                  <a:pt x="20915" y="598"/>
                </a:lnTo>
                <a:lnTo>
                  <a:pt x="21034" y="777"/>
                </a:lnTo>
                <a:lnTo>
                  <a:pt x="21273" y="897"/>
                </a:lnTo>
                <a:lnTo>
                  <a:pt x="21453" y="1016"/>
                </a:lnTo>
                <a:lnTo>
                  <a:pt x="22349" y="1255"/>
                </a:lnTo>
                <a:lnTo>
                  <a:pt x="23185" y="1494"/>
                </a:lnTo>
                <a:lnTo>
                  <a:pt x="24022" y="1853"/>
                </a:lnTo>
                <a:lnTo>
                  <a:pt x="24859" y="2152"/>
                </a:lnTo>
                <a:lnTo>
                  <a:pt x="25635" y="2570"/>
                </a:lnTo>
                <a:lnTo>
                  <a:pt x="26412" y="2988"/>
                </a:lnTo>
                <a:lnTo>
                  <a:pt x="27189" y="3406"/>
                </a:lnTo>
                <a:lnTo>
                  <a:pt x="27966" y="3884"/>
                </a:lnTo>
                <a:lnTo>
                  <a:pt x="28683" y="4422"/>
                </a:lnTo>
                <a:lnTo>
                  <a:pt x="29340" y="4900"/>
                </a:lnTo>
                <a:lnTo>
                  <a:pt x="29998" y="5498"/>
                </a:lnTo>
                <a:lnTo>
                  <a:pt x="30655" y="6036"/>
                </a:lnTo>
                <a:lnTo>
                  <a:pt x="31252" y="6633"/>
                </a:lnTo>
                <a:lnTo>
                  <a:pt x="31790" y="7290"/>
                </a:lnTo>
                <a:lnTo>
                  <a:pt x="32328" y="7948"/>
                </a:lnTo>
                <a:lnTo>
                  <a:pt x="32866" y="8605"/>
                </a:lnTo>
                <a:lnTo>
                  <a:pt x="33344" y="9322"/>
                </a:lnTo>
                <a:lnTo>
                  <a:pt x="33822" y="10039"/>
                </a:lnTo>
                <a:lnTo>
                  <a:pt x="34240" y="10756"/>
                </a:lnTo>
                <a:lnTo>
                  <a:pt x="34599" y="11533"/>
                </a:lnTo>
                <a:lnTo>
                  <a:pt x="34957" y="12310"/>
                </a:lnTo>
                <a:lnTo>
                  <a:pt x="35316" y="13087"/>
                </a:lnTo>
                <a:lnTo>
                  <a:pt x="35555" y="13923"/>
                </a:lnTo>
                <a:lnTo>
                  <a:pt x="35794" y="14760"/>
                </a:lnTo>
                <a:lnTo>
                  <a:pt x="35973" y="15596"/>
                </a:lnTo>
                <a:lnTo>
                  <a:pt x="36152" y="16373"/>
                </a:lnTo>
                <a:lnTo>
                  <a:pt x="36272" y="17210"/>
                </a:lnTo>
                <a:lnTo>
                  <a:pt x="36332" y="18106"/>
                </a:lnTo>
                <a:lnTo>
                  <a:pt x="36391" y="18943"/>
                </a:lnTo>
                <a:lnTo>
                  <a:pt x="36391" y="19779"/>
                </a:lnTo>
                <a:lnTo>
                  <a:pt x="36332" y="20676"/>
                </a:lnTo>
                <a:lnTo>
                  <a:pt x="36272" y="21512"/>
                </a:lnTo>
                <a:lnTo>
                  <a:pt x="36152" y="22349"/>
                </a:lnTo>
                <a:lnTo>
                  <a:pt x="36033" y="23185"/>
                </a:lnTo>
                <a:lnTo>
                  <a:pt x="35854" y="24022"/>
                </a:lnTo>
                <a:lnTo>
                  <a:pt x="35615" y="24858"/>
                </a:lnTo>
                <a:lnTo>
                  <a:pt x="35376" y="25695"/>
                </a:lnTo>
                <a:lnTo>
                  <a:pt x="35077" y="26532"/>
                </a:lnTo>
                <a:lnTo>
                  <a:pt x="34778" y="27308"/>
                </a:lnTo>
                <a:lnTo>
                  <a:pt x="34419" y="28085"/>
                </a:lnTo>
                <a:lnTo>
                  <a:pt x="34061" y="28862"/>
                </a:lnTo>
                <a:lnTo>
                  <a:pt x="33583" y="29579"/>
                </a:lnTo>
                <a:lnTo>
                  <a:pt x="33165" y="30296"/>
                </a:lnTo>
                <a:lnTo>
                  <a:pt x="32687" y="31013"/>
                </a:lnTo>
                <a:lnTo>
                  <a:pt x="32149" y="31671"/>
                </a:lnTo>
                <a:lnTo>
                  <a:pt x="31611" y="32268"/>
                </a:lnTo>
                <a:lnTo>
                  <a:pt x="31013" y="32866"/>
                </a:lnTo>
                <a:lnTo>
                  <a:pt x="30416" y="33463"/>
                </a:lnTo>
                <a:lnTo>
                  <a:pt x="29759" y="34001"/>
                </a:lnTo>
                <a:lnTo>
                  <a:pt x="29101" y="34479"/>
                </a:lnTo>
                <a:lnTo>
                  <a:pt x="28384" y="34957"/>
                </a:lnTo>
                <a:lnTo>
                  <a:pt x="27667" y="35375"/>
                </a:lnTo>
                <a:lnTo>
                  <a:pt x="26890" y="35734"/>
                </a:lnTo>
                <a:lnTo>
                  <a:pt x="26054" y="36092"/>
                </a:lnTo>
                <a:lnTo>
                  <a:pt x="25277" y="36331"/>
                </a:lnTo>
                <a:lnTo>
                  <a:pt x="24381" y="36571"/>
                </a:lnTo>
                <a:lnTo>
                  <a:pt x="23484" y="36810"/>
                </a:lnTo>
                <a:lnTo>
                  <a:pt x="22588" y="36929"/>
                </a:lnTo>
                <a:lnTo>
                  <a:pt x="21632" y="37049"/>
                </a:lnTo>
                <a:lnTo>
                  <a:pt x="20676" y="37108"/>
                </a:lnTo>
                <a:lnTo>
                  <a:pt x="19720" y="37168"/>
                </a:lnTo>
                <a:lnTo>
                  <a:pt x="18704" y="37108"/>
                </a:lnTo>
                <a:lnTo>
                  <a:pt x="17748" y="37049"/>
                </a:lnTo>
                <a:lnTo>
                  <a:pt x="16732" y="36989"/>
                </a:lnTo>
                <a:lnTo>
                  <a:pt x="15776" y="36869"/>
                </a:lnTo>
                <a:lnTo>
                  <a:pt x="14760" y="36690"/>
                </a:lnTo>
                <a:lnTo>
                  <a:pt x="13804" y="36451"/>
                </a:lnTo>
                <a:lnTo>
                  <a:pt x="12848" y="36212"/>
                </a:lnTo>
                <a:lnTo>
                  <a:pt x="11892" y="35913"/>
                </a:lnTo>
                <a:lnTo>
                  <a:pt x="10995" y="35555"/>
                </a:lnTo>
                <a:lnTo>
                  <a:pt x="10039" y="35136"/>
                </a:lnTo>
                <a:lnTo>
                  <a:pt x="9143" y="34718"/>
                </a:lnTo>
                <a:lnTo>
                  <a:pt x="8306" y="34300"/>
                </a:lnTo>
                <a:lnTo>
                  <a:pt x="7470" y="33762"/>
                </a:lnTo>
                <a:lnTo>
                  <a:pt x="6693" y="33224"/>
                </a:lnTo>
                <a:lnTo>
                  <a:pt x="5916" y="32686"/>
                </a:lnTo>
                <a:lnTo>
                  <a:pt x="5199" y="32089"/>
                </a:lnTo>
                <a:lnTo>
                  <a:pt x="4542" y="31432"/>
                </a:lnTo>
                <a:lnTo>
                  <a:pt x="3885" y="30714"/>
                </a:lnTo>
                <a:lnTo>
                  <a:pt x="3347" y="29997"/>
                </a:lnTo>
                <a:lnTo>
                  <a:pt x="2809" y="29221"/>
                </a:lnTo>
                <a:lnTo>
                  <a:pt x="2331" y="28384"/>
                </a:lnTo>
                <a:lnTo>
                  <a:pt x="1913" y="27547"/>
                </a:lnTo>
                <a:lnTo>
                  <a:pt x="1554" y="26711"/>
                </a:lnTo>
                <a:lnTo>
                  <a:pt x="1255" y="25755"/>
                </a:lnTo>
                <a:lnTo>
                  <a:pt x="1076" y="24799"/>
                </a:lnTo>
                <a:lnTo>
                  <a:pt x="956" y="23843"/>
                </a:lnTo>
                <a:lnTo>
                  <a:pt x="837" y="22767"/>
                </a:lnTo>
                <a:lnTo>
                  <a:pt x="837" y="21751"/>
                </a:lnTo>
                <a:lnTo>
                  <a:pt x="897" y="20735"/>
                </a:lnTo>
                <a:lnTo>
                  <a:pt x="1016" y="19660"/>
                </a:lnTo>
                <a:lnTo>
                  <a:pt x="1196" y="18644"/>
                </a:lnTo>
                <a:lnTo>
                  <a:pt x="1375" y="17628"/>
                </a:lnTo>
                <a:lnTo>
                  <a:pt x="1674" y="16553"/>
                </a:lnTo>
                <a:lnTo>
                  <a:pt x="1972" y="15596"/>
                </a:lnTo>
                <a:lnTo>
                  <a:pt x="2331" y="14581"/>
                </a:lnTo>
                <a:lnTo>
                  <a:pt x="2749" y="13625"/>
                </a:lnTo>
                <a:lnTo>
                  <a:pt x="3167" y="12668"/>
                </a:lnTo>
                <a:lnTo>
                  <a:pt x="3705" y="11712"/>
                </a:lnTo>
                <a:lnTo>
                  <a:pt x="4243" y="10816"/>
                </a:lnTo>
                <a:lnTo>
                  <a:pt x="4781" y="9920"/>
                </a:lnTo>
                <a:lnTo>
                  <a:pt x="5438" y="9083"/>
                </a:lnTo>
                <a:lnTo>
                  <a:pt x="6095" y="8306"/>
                </a:lnTo>
                <a:lnTo>
                  <a:pt x="6813" y="7529"/>
                </a:lnTo>
                <a:lnTo>
                  <a:pt x="7530" y="6812"/>
                </a:lnTo>
                <a:lnTo>
                  <a:pt x="8306" y="6155"/>
                </a:lnTo>
                <a:lnTo>
                  <a:pt x="9143" y="5558"/>
                </a:lnTo>
                <a:lnTo>
                  <a:pt x="9980" y="4960"/>
                </a:lnTo>
                <a:lnTo>
                  <a:pt x="10816" y="4422"/>
                </a:lnTo>
                <a:lnTo>
                  <a:pt x="11712" y="3944"/>
                </a:lnTo>
                <a:lnTo>
                  <a:pt x="12669" y="3526"/>
                </a:lnTo>
                <a:lnTo>
                  <a:pt x="13625" y="3108"/>
                </a:lnTo>
                <a:lnTo>
                  <a:pt x="14640" y="2809"/>
                </a:lnTo>
                <a:lnTo>
                  <a:pt x="15656" y="2510"/>
                </a:lnTo>
                <a:lnTo>
                  <a:pt x="16672" y="2271"/>
                </a:lnTo>
                <a:lnTo>
                  <a:pt x="17748" y="2092"/>
                </a:lnTo>
                <a:lnTo>
                  <a:pt x="19959" y="1972"/>
                </a:lnTo>
                <a:lnTo>
                  <a:pt x="21273" y="1912"/>
                </a:lnTo>
                <a:lnTo>
                  <a:pt x="21751" y="1853"/>
                </a:lnTo>
                <a:lnTo>
                  <a:pt x="21871" y="1793"/>
                </a:lnTo>
                <a:lnTo>
                  <a:pt x="21871" y="1673"/>
                </a:lnTo>
                <a:lnTo>
                  <a:pt x="21811" y="1614"/>
                </a:lnTo>
                <a:lnTo>
                  <a:pt x="21453" y="1554"/>
                </a:lnTo>
                <a:lnTo>
                  <a:pt x="20915" y="1494"/>
                </a:lnTo>
                <a:lnTo>
                  <a:pt x="20198" y="1494"/>
                </a:lnTo>
                <a:lnTo>
                  <a:pt x="19301" y="1554"/>
                </a:lnTo>
                <a:lnTo>
                  <a:pt x="18286" y="1614"/>
                </a:lnTo>
                <a:lnTo>
                  <a:pt x="17150" y="1793"/>
                </a:lnTo>
                <a:lnTo>
                  <a:pt x="15955" y="2032"/>
                </a:lnTo>
                <a:lnTo>
                  <a:pt x="14700" y="2331"/>
                </a:lnTo>
                <a:lnTo>
                  <a:pt x="13386" y="2689"/>
                </a:lnTo>
                <a:lnTo>
                  <a:pt x="12071" y="3167"/>
                </a:lnTo>
                <a:lnTo>
                  <a:pt x="10816" y="3705"/>
                </a:lnTo>
                <a:lnTo>
                  <a:pt x="9561" y="4303"/>
                </a:lnTo>
                <a:lnTo>
                  <a:pt x="8426" y="5080"/>
                </a:lnTo>
                <a:lnTo>
                  <a:pt x="7888" y="5438"/>
                </a:lnTo>
                <a:lnTo>
                  <a:pt x="7350" y="5856"/>
                </a:lnTo>
                <a:lnTo>
                  <a:pt x="6872" y="6334"/>
                </a:lnTo>
                <a:lnTo>
                  <a:pt x="6454" y="6812"/>
                </a:lnTo>
                <a:lnTo>
                  <a:pt x="5677" y="7768"/>
                </a:lnTo>
                <a:lnTo>
                  <a:pt x="4900" y="8725"/>
                </a:lnTo>
                <a:lnTo>
                  <a:pt x="4243" y="9800"/>
                </a:lnTo>
                <a:lnTo>
                  <a:pt x="3526" y="10816"/>
                </a:lnTo>
                <a:lnTo>
                  <a:pt x="2928" y="11951"/>
                </a:lnTo>
                <a:lnTo>
                  <a:pt x="2331" y="13087"/>
                </a:lnTo>
                <a:lnTo>
                  <a:pt x="1793" y="14222"/>
                </a:lnTo>
                <a:lnTo>
                  <a:pt x="1315" y="15417"/>
                </a:lnTo>
                <a:lnTo>
                  <a:pt x="956" y="16612"/>
                </a:lnTo>
                <a:lnTo>
                  <a:pt x="598" y="17867"/>
                </a:lnTo>
                <a:lnTo>
                  <a:pt x="299" y="19062"/>
                </a:lnTo>
                <a:lnTo>
                  <a:pt x="120" y="20317"/>
                </a:lnTo>
                <a:lnTo>
                  <a:pt x="0" y="21512"/>
                </a:lnTo>
                <a:lnTo>
                  <a:pt x="0" y="22767"/>
                </a:lnTo>
                <a:lnTo>
                  <a:pt x="0" y="23962"/>
                </a:lnTo>
                <a:lnTo>
                  <a:pt x="180" y="25217"/>
                </a:lnTo>
                <a:lnTo>
                  <a:pt x="419" y="26412"/>
                </a:lnTo>
                <a:lnTo>
                  <a:pt x="777" y="27607"/>
                </a:lnTo>
                <a:lnTo>
                  <a:pt x="1255" y="28743"/>
                </a:lnTo>
                <a:lnTo>
                  <a:pt x="1853" y="29758"/>
                </a:lnTo>
                <a:lnTo>
                  <a:pt x="2510" y="30774"/>
                </a:lnTo>
                <a:lnTo>
                  <a:pt x="3227" y="31730"/>
                </a:lnTo>
                <a:lnTo>
                  <a:pt x="4064" y="32627"/>
                </a:lnTo>
                <a:lnTo>
                  <a:pt x="4900" y="33403"/>
                </a:lnTo>
                <a:lnTo>
                  <a:pt x="5856" y="34180"/>
                </a:lnTo>
                <a:lnTo>
                  <a:pt x="6872" y="34897"/>
                </a:lnTo>
                <a:lnTo>
                  <a:pt x="7948" y="35555"/>
                </a:lnTo>
                <a:lnTo>
                  <a:pt x="9083" y="36092"/>
                </a:lnTo>
                <a:lnTo>
                  <a:pt x="10219" y="36630"/>
                </a:lnTo>
                <a:lnTo>
                  <a:pt x="11414" y="37049"/>
                </a:lnTo>
                <a:lnTo>
                  <a:pt x="12609" y="37407"/>
                </a:lnTo>
                <a:lnTo>
                  <a:pt x="13864" y="37766"/>
                </a:lnTo>
                <a:lnTo>
                  <a:pt x="15119" y="38005"/>
                </a:lnTo>
                <a:lnTo>
                  <a:pt x="16433" y="38184"/>
                </a:lnTo>
                <a:lnTo>
                  <a:pt x="17688" y="38303"/>
                </a:lnTo>
                <a:lnTo>
                  <a:pt x="20257" y="38303"/>
                </a:lnTo>
                <a:lnTo>
                  <a:pt x="21512" y="38184"/>
                </a:lnTo>
                <a:lnTo>
                  <a:pt x="22767" y="38064"/>
                </a:lnTo>
                <a:lnTo>
                  <a:pt x="24022" y="37825"/>
                </a:lnTo>
                <a:lnTo>
                  <a:pt x="25217" y="37467"/>
                </a:lnTo>
                <a:lnTo>
                  <a:pt x="26353" y="37108"/>
                </a:lnTo>
                <a:lnTo>
                  <a:pt x="27488" y="36630"/>
                </a:lnTo>
                <a:lnTo>
                  <a:pt x="28563" y="36092"/>
                </a:lnTo>
                <a:lnTo>
                  <a:pt x="29579" y="35495"/>
                </a:lnTo>
                <a:lnTo>
                  <a:pt x="30595" y="34838"/>
                </a:lnTo>
                <a:lnTo>
                  <a:pt x="31491" y="34061"/>
                </a:lnTo>
                <a:lnTo>
                  <a:pt x="32328" y="33224"/>
                </a:lnTo>
                <a:lnTo>
                  <a:pt x="33165" y="32268"/>
                </a:lnTo>
                <a:lnTo>
                  <a:pt x="33882" y="31252"/>
                </a:lnTo>
                <a:lnTo>
                  <a:pt x="34599" y="30177"/>
                </a:lnTo>
                <a:lnTo>
                  <a:pt x="35196" y="29041"/>
                </a:lnTo>
                <a:lnTo>
                  <a:pt x="35734" y="27906"/>
                </a:lnTo>
                <a:lnTo>
                  <a:pt x="36212" y="26711"/>
                </a:lnTo>
                <a:lnTo>
                  <a:pt x="36630" y="25516"/>
                </a:lnTo>
                <a:lnTo>
                  <a:pt x="36929" y="24261"/>
                </a:lnTo>
                <a:lnTo>
                  <a:pt x="37168" y="23006"/>
                </a:lnTo>
                <a:lnTo>
                  <a:pt x="37347" y="21751"/>
                </a:lnTo>
                <a:lnTo>
                  <a:pt x="37467" y="20496"/>
                </a:lnTo>
                <a:lnTo>
                  <a:pt x="37467" y="19241"/>
                </a:lnTo>
                <a:lnTo>
                  <a:pt x="37407" y="17927"/>
                </a:lnTo>
                <a:lnTo>
                  <a:pt x="37288" y="16672"/>
                </a:lnTo>
                <a:lnTo>
                  <a:pt x="37108" y="15417"/>
                </a:lnTo>
                <a:lnTo>
                  <a:pt x="36810" y="14162"/>
                </a:lnTo>
                <a:lnTo>
                  <a:pt x="36571" y="13385"/>
                </a:lnTo>
                <a:lnTo>
                  <a:pt x="36272" y="12609"/>
                </a:lnTo>
                <a:lnTo>
                  <a:pt x="35973" y="11832"/>
                </a:lnTo>
                <a:lnTo>
                  <a:pt x="35615" y="11055"/>
                </a:lnTo>
                <a:lnTo>
                  <a:pt x="35256" y="10338"/>
                </a:lnTo>
                <a:lnTo>
                  <a:pt x="34898" y="9621"/>
                </a:lnTo>
                <a:lnTo>
                  <a:pt x="34001" y="8187"/>
                </a:lnTo>
                <a:lnTo>
                  <a:pt x="32985" y="6872"/>
                </a:lnTo>
                <a:lnTo>
                  <a:pt x="31850" y="5677"/>
                </a:lnTo>
                <a:lnTo>
                  <a:pt x="30655" y="4542"/>
                </a:lnTo>
                <a:lnTo>
                  <a:pt x="29340" y="3526"/>
                </a:lnTo>
                <a:lnTo>
                  <a:pt x="28085" y="2630"/>
                </a:lnTo>
                <a:lnTo>
                  <a:pt x="26771" y="1912"/>
                </a:lnTo>
                <a:lnTo>
                  <a:pt x="25396" y="1255"/>
                </a:lnTo>
                <a:lnTo>
                  <a:pt x="23962" y="717"/>
                </a:lnTo>
                <a:lnTo>
                  <a:pt x="22648" y="299"/>
                </a:lnTo>
                <a:lnTo>
                  <a:pt x="2133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3"/>
          <p:cNvSpPr/>
          <p:nvPr/>
        </p:nvSpPr>
        <p:spPr>
          <a:xfrm rot="-548659">
            <a:off x="8625706" y="4038279"/>
            <a:ext cx="765854" cy="573511"/>
          </a:xfrm>
          <a:custGeom>
            <a:avLst/>
            <a:gdLst/>
            <a:ahLst/>
            <a:cxnLst/>
            <a:rect l="l" t="t" r="r" b="b"/>
            <a:pathLst>
              <a:path w="38304" h="28684" extrusionOk="0">
                <a:moveTo>
                  <a:pt x="33404" y="2690"/>
                </a:moveTo>
                <a:lnTo>
                  <a:pt x="34061" y="5200"/>
                </a:lnTo>
                <a:lnTo>
                  <a:pt x="34778" y="7769"/>
                </a:lnTo>
                <a:lnTo>
                  <a:pt x="35017" y="9084"/>
                </a:lnTo>
                <a:lnTo>
                  <a:pt x="35256" y="10398"/>
                </a:lnTo>
                <a:lnTo>
                  <a:pt x="35316" y="11713"/>
                </a:lnTo>
                <a:lnTo>
                  <a:pt x="35316" y="12370"/>
                </a:lnTo>
                <a:lnTo>
                  <a:pt x="35316" y="12968"/>
                </a:lnTo>
                <a:lnTo>
                  <a:pt x="33344" y="12251"/>
                </a:lnTo>
                <a:lnTo>
                  <a:pt x="31313" y="11593"/>
                </a:lnTo>
                <a:lnTo>
                  <a:pt x="29281" y="10996"/>
                </a:lnTo>
                <a:lnTo>
                  <a:pt x="27249" y="10458"/>
                </a:lnTo>
                <a:lnTo>
                  <a:pt x="25277" y="9861"/>
                </a:lnTo>
                <a:lnTo>
                  <a:pt x="23186" y="9323"/>
                </a:lnTo>
                <a:lnTo>
                  <a:pt x="22170" y="9084"/>
                </a:lnTo>
                <a:lnTo>
                  <a:pt x="21094" y="8904"/>
                </a:lnTo>
                <a:lnTo>
                  <a:pt x="20079" y="8785"/>
                </a:lnTo>
                <a:lnTo>
                  <a:pt x="19063" y="8665"/>
                </a:lnTo>
                <a:lnTo>
                  <a:pt x="26233" y="5678"/>
                </a:lnTo>
                <a:lnTo>
                  <a:pt x="33404" y="2690"/>
                </a:lnTo>
                <a:close/>
                <a:moveTo>
                  <a:pt x="17330" y="9442"/>
                </a:moveTo>
                <a:lnTo>
                  <a:pt x="17330" y="9502"/>
                </a:lnTo>
                <a:lnTo>
                  <a:pt x="17270" y="9622"/>
                </a:lnTo>
                <a:lnTo>
                  <a:pt x="17091" y="9980"/>
                </a:lnTo>
                <a:lnTo>
                  <a:pt x="16493" y="10936"/>
                </a:lnTo>
                <a:lnTo>
                  <a:pt x="15358" y="12490"/>
                </a:lnTo>
                <a:lnTo>
                  <a:pt x="14223" y="14342"/>
                </a:lnTo>
                <a:lnTo>
                  <a:pt x="13147" y="16195"/>
                </a:lnTo>
                <a:lnTo>
                  <a:pt x="10996" y="19959"/>
                </a:lnTo>
                <a:lnTo>
                  <a:pt x="10697" y="20676"/>
                </a:lnTo>
                <a:lnTo>
                  <a:pt x="10338" y="21513"/>
                </a:lnTo>
                <a:lnTo>
                  <a:pt x="9920" y="22349"/>
                </a:lnTo>
                <a:lnTo>
                  <a:pt x="9741" y="22708"/>
                </a:lnTo>
                <a:lnTo>
                  <a:pt x="9502" y="22947"/>
                </a:lnTo>
                <a:lnTo>
                  <a:pt x="9263" y="23126"/>
                </a:lnTo>
                <a:lnTo>
                  <a:pt x="8964" y="23186"/>
                </a:lnTo>
                <a:lnTo>
                  <a:pt x="8665" y="23186"/>
                </a:lnTo>
                <a:lnTo>
                  <a:pt x="8367" y="23126"/>
                </a:lnTo>
                <a:lnTo>
                  <a:pt x="8068" y="23007"/>
                </a:lnTo>
                <a:lnTo>
                  <a:pt x="7709" y="22827"/>
                </a:lnTo>
                <a:lnTo>
                  <a:pt x="6992" y="22349"/>
                </a:lnTo>
                <a:lnTo>
                  <a:pt x="6275" y="21812"/>
                </a:lnTo>
                <a:lnTo>
                  <a:pt x="5618" y="21274"/>
                </a:lnTo>
                <a:lnTo>
                  <a:pt x="4602" y="20318"/>
                </a:lnTo>
                <a:lnTo>
                  <a:pt x="3945" y="19660"/>
                </a:lnTo>
                <a:lnTo>
                  <a:pt x="3347" y="19003"/>
                </a:lnTo>
                <a:lnTo>
                  <a:pt x="2750" y="18286"/>
                </a:lnTo>
                <a:lnTo>
                  <a:pt x="2272" y="17509"/>
                </a:lnTo>
                <a:lnTo>
                  <a:pt x="2032" y="17031"/>
                </a:lnTo>
                <a:lnTo>
                  <a:pt x="1913" y="16673"/>
                </a:lnTo>
                <a:lnTo>
                  <a:pt x="1853" y="16493"/>
                </a:lnTo>
                <a:lnTo>
                  <a:pt x="1913" y="16314"/>
                </a:lnTo>
                <a:lnTo>
                  <a:pt x="1973" y="16195"/>
                </a:lnTo>
                <a:lnTo>
                  <a:pt x="2092" y="16015"/>
                </a:lnTo>
                <a:lnTo>
                  <a:pt x="2331" y="15836"/>
                </a:lnTo>
                <a:lnTo>
                  <a:pt x="2570" y="15657"/>
                </a:lnTo>
                <a:lnTo>
                  <a:pt x="3228" y="15418"/>
                </a:lnTo>
                <a:lnTo>
                  <a:pt x="4542" y="14999"/>
                </a:lnTo>
                <a:lnTo>
                  <a:pt x="17330" y="9442"/>
                </a:lnTo>
                <a:close/>
                <a:moveTo>
                  <a:pt x="18107" y="9263"/>
                </a:moveTo>
                <a:lnTo>
                  <a:pt x="18286" y="9323"/>
                </a:lnTo>
                <a:lnTo>
                  <a:pt x="18824" y="9382"/>
                </a:lnTo>
                <a:lnTo>
                  <a:pt x="20437" y="9622"/>
                </a:lnTo>
                <a:lnTo>
                  <a:pt x="21991" y="9920"/>
                </a:lnTo>
                <a:lnTo>
                  <a:pt x="23724" y="10219"/>
                </a:lnTo>
                <a:lnTo>
                  <a:pt x="25516" y="10637"/>
                </a:lnTo>
                <a:lnTo>
                  <a:pt x="27249" y="11115"/>
                </a:lnTo>
                <a:lnTo>
                  <a:pt x="28922" y="11593"/>
                </a:lnTo>
                <a:lnTo>
                  <a:pt x="32388" y="12669"/>
                </a:lnTo>
                <a:lnTo>
                  <a:pt x="33046" y="12908"/>
                </a:lnTo>
                <a:lnTo>
                  <a:pt x="33822" y="13267"/>
                </a:lnTo>
                <a:lnTo>
                  <a:pt x="34599" y="13446"/>
                </a:lnTo>
                <a:lnTo>
                  <a:pt x="34958" y="13506"/>
                </a:lnTo>
                <a:lnTo>
                  <a:pt x="35256" y="13506"/>
                </a:lnTo>
                <a:lnTo>
                  <a:pt x="35137" y="14043"/>
                </a:lnTo>
                <a:lnTo>
                  <a:pt x="34958" y="14641"/>
                </a:lnTo>
                <a:lnTo>
                  <a:pt x="34539" y="15776"/>
                </a:lnTo>
                <a:lnTo>
                  <a:pt x="34061" y="16852"/>
                </a:lnTo>
                <a:lnTo>
                  <a:pt x="33404" y="17868"/>
                </a:lnTo>
                <a:lnTo>
                  <a:pt x="32687" y="18884"/>
                </a:lnTo>
                <a:lnTo>
                  <a:pt x="31850" y="19780"/>
                </a:lnTo>
                <a:lnTo>
                  <a:pt x="30954" y="20676"/>
                </a:lnTo>
                <a:lnTo>
                  <a:pt x="29938" y="21453"/>
                </a:lnTo>
                <a:lnTo>
                  <a:pt x="28922" y="22230"/>
                </a:lnTo>
                <a:lnTo>
                  <a:pt x="27847" y="22887"/>
                </a:lnTo>
                <a:lnTo>
                  <a:pt x="26711" y="23544"/>
                </a:lnTo>
                <a:lnTo>
                  <a:pt x="25576" y="24082"/>
                </a:lnTo>
                <a:lnTo>
                  <a:pt x="24441" y="24501"/>
                </a:lnTo>
                <a:lnTo>
                  <a:pt x="23305" y="24919"/>
                </a:lnTo>
                <a:lnTo>
                  <a:pt x="22170" y="25218"/>
                </a:lnTo>
                <a:lnTo>
                  <a:pt x="21035" y="25457"/>
                </a:lnTo>
                <a:lnTo>
                  <a:pt x="21035" y="25457"/>
                </a:lnTo>
                <a:lnTo>
                  <a:pt x="21094" y="25277"/>
                </a:lnTo>
                <a:lnTo>
                  <a:pt x="21035" y="25098"/>
                </a:lnTo>
                <a:lnTo>
                  <a:pt x="20915" y="24979"/>
                </a:lnTo>
                <a:lnTo>
                  <a:pt x="20796" y="25038"/>
                </a:lnTo>
                <a:lnTo>
                  <a:pt x="20736" y="25038"/>
                </a:lnTo>
                <a:lnTo>
                  <a:pt x="20796" y="24919"/>
                </a:lnTo>
                <a:lnTo>
                  <a:pt x="20796" y="24680"/>
                </a:lnTo>
                <a:lnTo>
                  <a:pt x="20736" y="23963"/>
                </a:lnTo>
                <a:lnTo>
                  <a:pt x="20497" y="22887"/>
                </a:lnTo>
                <a:lnTo>
                  <a:pt x="20198" y="21752"/>
                </a:lnTo>
                <a:lnTo>
                  <a:pt x="19541" y="19421"/>
                </a:lnTo>
                <a:lnTo>
                  <a:pt x="19123" y="18107"/>
                </a:lnTo>
                <a:lnTo>
                  <a:pt x="18704" y="16195"/>
                </a:lnTo>
                <a:lnTo>
                  <a:pt x="18346" y="14282"/>
                </a:lnTo>
                <a:lnTo>
                  <a:pt x="18107" y="12370"/>
                </a:lnTo>
                <a:lnTo>
                  <a:pt x="17987" y="10458"/>
                </a:lnTo>
                <a:lnTo>
                  <a:pt x="19003" y="11713"/>
                </a:lnTo>
                <a:lnTo>
                  <a:pt x="20138" y="13028"/>
                </a:lnTo>
                <a:lnTo>
                  <a:pt x="21274" y="14223"/>
                </a:lnTo>
                <a:lnTo>
                  <a:pt x="22529" y="15418"/>
                </a:lnTo>
                <a:lnTo>
                  <a:pt x="23783" y="16613"/>
                </a:lnTo>
                <a:lnTo>
                  <a:pt x="25038" y="17688"/>
                </a:lnTo>
                <a:lnTo>
                  <a:pt x="26353" y="18764"/>
                </a:lnTo>
                <a:lnTo>
                  <a:pt x="27668" y="19840"/>
                </a:lnTo>
                <a:lnTo>
                  <a:pt x="28146" y="20198"/>
                </a:lnTo>
                <a:lnTo>
                  <a:pt x="28803" y="20736"/>
                </a:lnTo>
                <a:lnTo>
                  <a:pt x="29161" y="20915"/>
                </a:lnTo>
                <a:lnTo>
                  <a:pt x="29520" y="21095"/>
                </a:lnTo>
                <a:lnTo>
                  <a:pt x="29819" y="21095"/>
                </a:lnTo>
                <a:lnTo>
                  <a:pt x="29938" y="21035"/>
                </a:lnTo>
                <a:lnTo>
                  <a:pt x="29998" y="20975"/>
                </a:lnTo>
                <a:lnTo>
                  <a:pt x="30058" y="20855"/>
                </a:lnTo>
                <a:lnTo>
                  <a:pt x="30058" y="20736"/>
                </a:lnTo>
                <a:lnTo>
                  <a:pt x="29998" y="20437"/>
                </a:lnTo>
                <a:lnTo>
                  <a:pt x="29759" y="20198"/>
                </a:lnTo>
                <a:lnTo>
                  <a:pt x="29460" y="19899"/>
                </a:lnTo>
                <a:lnTo>
                  <a:pt x="28743" y="19421"/>
                </a:lnTo>
                <a:lnTo>
                  <a:pt x="28265" y="19123"/>
                </a:lnTo>
                <a:lnTo>
                  <a:pt x="26950" y="18107"/>
                </a:lnTo>
                <a:lnTo>
                  <a:pt x="25636" y="17091"/>
                </a:lnTo>
                <a:lnTo>
                  <a:pt x="24321" y="16015"/>
                </a:lnTo>
                <a:lnTo>
                  <a:pt x="23066" y="14880"/>
                </a:lnTo>
                <a:lnTo>
                  <a:pt x="21871" y="13745"/>
                </a:lnTo>
                <a:lnTo>
                  <a:pt x="20676" y="12550"/>
                </a:lnTo>
                <a:lnTo>
                  <a:pt x="19481" y="11295"/>
                </a:lnTo>
                <a:lnTo>
                  <a:pt x="18943" y="10697"/>
                </a:lnTo>
                <a:lnTo>
                  <a:pt x="18465" y="10040"/>
                </a:lnTo>
                <a:lnTo>
                  <a:pt x="18047" y="9502"/>
                </a:lnTo>
                <a:lnTo>
                  <a:pt x="17987" y="9382"/>
                </a:lnTo>
                <a:lnTo>
                  <a:pt x="17987" y="9263"/>
                </a:lnTo>
                <a:close/>
                <a:moveTo>
                  <a:pt x="17509" y="9861"/>
                </a:moveTo>
                <a:lnTo>
                  <a:pt x="17390" y="10876"/>
                </a:lnTo>
                <a:lnTo>
                  <a:pt x="17390" y="11832"/>
                </a:lnTo>
                <a:lnTo>
                  <a:pt x="17390" y="12848"/>
                </a:lnTo>
                <a:lnTo>
                  <a:pt x="17509" y="13804"/>
                </a:lnTo>
                <a:lnTo>
                  <a:pt x="17629" y="14820"/>
                </a:lnTo>
                <a:lnTo>
                  <a:pt x="17808" y="15776"/>
                </a:lnTo>
                <a:lnTo>
                  <a:pt x="18286" y="17748"/>
                </a:lnTo>
                <a:lnTo>
                  <a:pt x="19302" y="21692"/>
                </a:lnTo>
                <a:lnTo>
                  <a:pt x="19780" y="23604"/>
                </a:lnTo>
                <a:lnTo>
                  <a:pt x="19959" y="24620"/>
                </a:lnTo>
                <a:lnTo>
                  <a:pt x="20138" y="25576"/>
                </a:lnTo>
                <a:lnTo>
                  <a:pt x="18764" y="25696"/>
                </a:lnTo>
                <a:lnTo>
                  <a:pt x="17449" y="25696"/>
                </a:lnTo>
                <a:lnTo>
                  <a:pt x="16135" y="25576"/>
                </a:lnTo>
                <a:lnTo>
                  <a:pt x="14820" y="25457"/>
                </a:lnTo>
                <a:lnTo>
                  <a:pt x="13506" y="25158"/>
                </a:lnTo>
                <a:lnTo>
                  <a:pt x="12191" y="24799"/>
                </a:lnTo>
                <a:lnTo>
                  <a:pt x="10936" y="24321"/>
                </a:lnTo>
                <a:lnTo>
                  <a:pt x="9741" y="23843"/>
                </a:lnTo>
                <a:lnTo>
                  <a:pt x="9980" y="23544"/>
                </a:lnTo>
                <a:lnTo>
                  <a:pt x="10219" y="23186"/>
                </a:lnTo>
                <a:lnTo>
                  <a:pt x="10637" y="22409"/>
                </a:lnTo>
                <a:lnTo>
                  <a:pt x="10996" y="21573"/>
                </a:lnTo>
                <a:lnTo>
                  <a:pt x="11354" y="20855"/>
                </a:lnTo>
                <a:lnTo>
                  <a:pt x="13386" y="17031"/>
                </a:lnTo>
                <a:lnTo>
                  <a:pt x="15418" y="13446"/>
                </a:lnTo>
                <a:lnTo>
                  <a:pt x="17509" y="9861"/>
                </a:lnTo>
                <a:close/>
                <a:moveTo>
                  <a:pt x="35256" y="1973"/>
                </a:moveTo>
                <a:lnTo>
                  <a:pt x="35735" y="3228"/>
                </a:lnTo>
                <a:lnTo>
                  <a:pt x="36213" y="4542"/>
                </a:lnTo>
                <a:lnTo>
                  <a:pt x="36631" y="5857"/>
                </a:lnTo>
                <a:lnTo>
                  <a:pt x="36989" y="7231"/>
                </a:lnTo>
                <a:lnTo>
                  <a:pt x="37228" y="8546"/>
                </a:lnTo>
                <a:lnTo>
                  <a:pt x="37408" y="9920"/>
                </a:lnTo>
                <a:lnTo>
                  <a:pt x="37467" y="11295"/>
                </a:lnTo>
                <a:lnTo>
                  <a:pt x="37348" y="12729"/>
                </a:lnTo>
                <a:lnTo>
                  <a:pt x="37288" y="13386"/>
                </a:lnTo>
                <a:lnTo>
                  <a:pt x="37169" y="14043"/>
                </a:lnTo>
                <a:lnTo>
                  <a:pt x="36989" y="14760"/>
                </a:lnTo>
                <a:lnTo>
                  <a:pt x="36750" y="15418"/>
                </a:lnTo>
                <a:lnTo>
                  <a:pt x="36511" y="16075"/>
                </a:lnTo>
                <a:lnTo>
                  <a:pt x="36213" y="16732"/>
                </a:lnTo>
                <a:lnTo>
                  <a:pt x="35495" y="17987"/>
                </a:lnTo>
                <a:lnTo>
                  <a:pt x="34659" y="19182"/>
                </a:lnTo>
                <a:lnTo>
                  <a:pt x="33763" y="20377"/>
                </a:lnTo>
                <a:lnTo>
                  <a:pt x="32687" y="21453"/>
                </a:lnTo>
                <a:lnTo>
                  <a:pt x="31611" y="22469"/>
                </a:lnTo>
                <a:lnTo>
                  <a:pt x="30416" y="23425"/>
                </a:lnTo>
                <a:lnTo>
                  <a:pt x="29161" y="24321"/>
                </a:lnTo>
                <a:lnTo>
                  <a:pt x="27847" y="25098"/>
                </a:lnTo>
                <a:lnTo>
                  <a:pt x="26532" y="25815"/>
                </a:lnTo>
                <a:lnTo>
                  <a:pt x="25158" y="26413"/>
                </a:lnTo>
                <a:lnTo>
                  <a:pt x="23843" y="26891"/>
                </a:lnTo>
                <a:lnTo>
                  <a:pt x="22469" y="27309"/>
                </a:lnTo>
                <a:lnTo>
                  <a:pt x="21154" y="27548"/>
                </a:lnTo>
                <a:lnTo>
                  <a:pt x="20437" y="27668"/>
                </a:lnTo>
                <a:lnTo>
                  <a:pt x="19660" y="27727"/>
                </a:lnTo>
                <a:lnTo>
                  <a:pt x="18107" y="27727"/>
                </a:lnTo>
                <a:lnTo>
                  <a:pt x="16553" y="27548"/>
                </a:lnTo>
                <a:lnTo>
                  <a:pt x="14999" y="27309"/>
                </a:lnTo>
                <a:lnTo>
                  <a:pt x="13506" y="26951"/>
                </a:lnTo>
                <a:lnTo>
                  <a:pt x="12012" y="26472"/>
                </a:lnTo>
                <a:lnTo>
                  <a:pt x="10578" y="25994"/>
                </a:lnTo>
                <a:lnTo>
                  <a:pt x="9143" y="25397"/>
                </a:lnTo>
                <a:lnTo>
                  <a:pt x="8367" y="25038"/>
                </a:lnTo>
                <a:lnTo>
                  <a:pt x="7650" y="24680"/>
                </a:lnTo>
                <a:lnTo>
                  <a:pt x="6932" y="24262"/>
                </a:lnTo>
                <a:lnTo>
                  <a:pt x="6335" y="23843"/>
                </a:lnTo>
                <a:lnTo>
                  <a:pt x="5678" y="23365"/>
                </a:lnTo>
                <a:lnTo>
                  <a:pt x="5140" y="22827"/>
                </a:lnTo>
                <a:lnTo>
                  <a:pt x="4602" y="22290"/>
                </a:lnTo>
                <a:lnTo>
                  <a:pt x="4064" y="21752"/>
                </a:lnTo>
                <a:lnTo>
                  <a:pt x="3108" y="20557"/>
                </a:lnTo>
                <a:lnTo>
                  <a:pt x="2272" y="19302"/>
                </a:lnTo>
                <a:lnTo>
                  <a:pt x="1435" y="17927"/>
                </a:lnTo>
                <a:lnTo>
                  <a:pt x="658" y="16434"/>
                </a:lnTo>
                <a:lnTo>
                  <a:pt x="957" y="16374"/>
                </a:lnTo>
                <a:lnTo>
                  <a:pt x="1136" y="16434"/>
                </a:lnTo>
                <a:lnTo>
                  <a:pt x="1256" y="16434"/>
                </a:lnTo>
                <a:lnTo>
                  <a:pt x="1315" y="16553"/>
                </a:lnTo>
                <a:lnTo>
                  <a:pt x="1435" y="16912"/>
                </a:lnTo>
                <a:lnTo>
                  <a:pt x="1554" y="17449"/>
                </a:lnTo>
                <a:lnTo>
                  <a:pt x="1734" y="17808"/>
                </a:lnTo>
                <a:lnTo>
                  <a:pt x="1973" y="18226"/>
                </a:lnTo>
                <a:lnTo>
                  <a:pt x="2511" y="18943"/>
                </a:lnTo>
                <a:lnTo>
                  <a:pt x="3048" y="19660"/>
                </a:lnTo>
                <a:lnTo>
                  <a:pt x="3646" y="20377"/>
                </a:lnTo>
                <a:lnTo>
                  <a:pt x="4303" y="20975"/>
                </a:lnTo>
                <a:lnTo>
                  <a:pt x="4961" y="21632"/>
                </a:lnTo>
                <a:lnTo>
                  <a:pt x="5678" y="22230"/>
                </a:lnTo>
                <a:lnTo>
                  <a:pt x="6395" y="22827"/>
                </a:lnTo>
                <a:lnTo>
                  <a:pt x="7231" y="23365"/>
                </a:lnTo>
                <a:lnTo>
                  <a:pt x="8008" y="23903"/>
                </a:lnTo>
                <a:lnTo>
                  <a:pt x="8845" y="24381"/>
                </a:lnTo>
                <a:lnTo>
                  <a:pt x="9681" y="24799"/>
                </a:lnTo>
                <a:lnTo>
                  <a:pt x="10578" y="25158"/>
                </a:lnTo>
                <a:lnTo>
                  <a:pt x="11414" y="25516"/>
                </a:lnTo>
                <a:lnTo>
                  <a:pt x="12310" y="25815"/>
                </a:lnTo>
                <a:lnTo>
                  <a:pt x="13147" y="26054"/>
                </a:lnTo>
                <a:lnTo>
                  <a:pt x="13984" y="26233"/>
                </a:lnTo>
                <a:lnTo>
                  <a:pt x="14820" y="26413"/>
                </a:lnTo>
                <a:lnTo>
                  <a:pt x="15716" y="26532"/>
                </a:lnTo>
                <a:lnTo>
                  <a:pt x="16553" y="26592"/>
                </a:lnTo>
                <a:lnTo>
                  <a:pt x="17449" y="26652"/>
                </a:lnTo>
                <a:lnTo>
                  <a:pt x="18346" y="26652"/>
                </a:lnTo>
                <a:lnTo>
                  <a:pt x="19182" y="26592"/>
                </a:lnTo>
                <a:lnTo>
                  <a:pt x="20079" y="26532"/>
                </a:lnTo>
                <a:lnTo>
                  <a:pt x="20915" y="26413"/>
                </a:lnTo>
                <a:lnTo>
                  <a:pt x="21812" y="26233"/>
                </a:lnTo>
                <a:lnTo>
                  <a:pt x="22648" y="26054"/>
                </a:lnTo>
                <a:lnTo>
                  <a:pt x="23485" y="25815"/>
                </a:lnTo>
                <a:lnTo>
                  <a:pt x="24321" y="25516"/>
                </a:lnTo>
                <a:lnTo>
                  <a:pt x="25158" y="25218"/>
                </a:lnTo>
                <a:lnTo>
                  <a:pt x="26592" y="24620"/>
                </a:lnTo>
                <a:lnTo>
                  <a:pt x="28026" y="23843"/>
                </a:lnTo>
                <a:lnTo>
                  <a:pt x="29341" y="22947"/>
                </a:lnTo>
                <a:lnTo>
                  <a:pt x="30596" y="21991"/>
                </a:lnTo>
                <a:lnTo>
                  <a:pt x="31791" y="20975"/>
                </a:lnTo>
                <a:lnTo>
                  <a:pt x="32328" y="20377"/>
                </a:lnTo>
                <a:lnTo>
                  <a:pt x="32866" y="19780"/>
                </a:lnTo>
                <a:lnTo>
                  <a:pt x="33344" y="19182"/>
                </a:lnTo>
                <a:lnTo>
                  <a:pt x="33822" y="18525"/>
                </a:lnTo>
                <a:lnTo>
                  <a:pt x="34241" y="17868"/>
                </a:lnTo>
                <a:lnTo>
                  <a:pt x="34659" y="17151"/>
                </a:lnTo>
                <a:lnTo>
                  <a:pt x="35077" y="16314"/>
                </a:lnTo>
                <a:lnTo>
                  <a:pt x="35436" y="15478"/>
                </a:lnTo>
                <a:lnTo>
                  <a:pt x="35675" y="14581"/>
                </a:lnTo>
                <a:lnTo>
                  <a:pt x="35914" y="13745"/>
                </a:lnTo>
                <a:lnTo>
                  <a:pt x="36033" y="12848"/>
                </a:lnTo>
                <a:lnTo>
                  <a:pt x="36033" y="11892"/>
                </a:lnTo>
                <a:lnTo>
                  <a:pt x="36033" y="10996"/>
                </a:lnTo>
                <a:lnTo>
                  <a:pt x="35914" y="10040"/>
                </a:lnTo>
                <a:lnTo>
                  <a:pt x="35735" y="8904"/>
                </a:lnTo>
                <a:lnTo>
                  <a:pt x="35495" y="7769"/>
                </a:lnTo>
                <a:lnTo>
                  <a:pt x="34898" y="5439"/>
                </a:lnTo>
                <a:lnTo>
                  <a:pt x="34539" y="4303"/>
                </a:lnTo>
                <a:lnTo>
                  <a:pt x="34420" y="3706"/>
                </a:lnTo>
                <a:lnTo>
                  <a:pt x="34360" y="3168"/>
                </a:lnTo>
                <a:lnTo>
                  <a:pt x="34360" y="2630"/>
                </a:lnTo>
                <a:lnTo>
                  <a:pt x="34360" y="2451"/>
                </a:lnTo>
                <a:lnTo>
                  <a:pt x="34420" y="2331"/>
                </a:lnTo>
                <a:lnTo>
                  <a:pt x="34480" y="2272"/>
                </a:lnTo>
                <a:lnTo>
                  <a:pt x="34659" y="2212"/>
                </a:lnTo>
                <a:lnTo>
                  <a:pt x="35256" y="1973"/>
                </a:lnTo>
                <a:close/>
                <a:moveTo>
                  <a:pt x="35137" y="1"/>
                </a:moveTo>
                <a:lnTo>
                  <a:pt x="34958" y="120"/>
                </a:lnTo>
                <a:lnTo>
                  <a:pt x="34838" y="240"/>
                </a:lnTo>
                <a:lnTo>
                  <a:pt x="34778" y="479"/>
                </a:lnTo>
                <a:lnTo>
                  <a:pt x="34778" y="658"/>
                </a:lnTo>
                <a:lnTo>
                  <a:pt x="34838" y="897"/>
                </a:lnTo>
                <a:lnTo>
                  <a:pt x="34420" y="1017"/>
                </a:lnTo>
                <a:lnTo>
                  <a:pt x="34002" y="1077"/>
                </a:lnTo>
                <a:lnTo>
                  <a:pt x="33643" y="1136"/>
                </a:lnTo>
                <a:lnTo>
                  <a:pt x="33285" y="1256"/>
                </a:lnTo>
                <a:lnTo>
                  <a:pt x="32986" y="1435"/>
                </a:lnTo>
                <a:lnTo>
                  <a:pt x="32567" y="1674"/>
                </a:lnTo>
                <a:lnTo>
                  <a:pt x="32149" y="1973"/>
                </a:lnTo>
                <a:lnTo>
                  <a:pt x="31671" y="2152"/>
                </a:lnTo>
                <a:lnTo>
                  <a:pt x="26652" y="4244"/>
                </a:lnTo>
                <a:lnTo>
                  <a:pt x="21513" y="6395"/>
                </a:lnTo>
                <a:lnTo>
                  <a:pt x="16314" y="8606"/>
                </a:lnTo>
                <a:lnTo>
                  <a:pt x="11474" y="10757"/>
                </a:lnTo>
                <a:lnTo>
                  <a:pt x="6693" y="12968"/>
                </a:lnTo>
                <a:lnTo>
                  <a:pt x="5020" y="13685"/>
                </a:lnTo>
                <a:lnTo>
                  <a:pt x="3347" y="14402"/>
                </a:lnTo>
                <a:lnTo>
                  <a:pt x="2570" y="14760"/>
                </a:lnTo>
                <a:lnTo>
                  <a:pt x="1793" y="15179"/>
                </a:lnTo>
                <a:lnTo>
                  <a:pt x="1076" y="15657"/>
                </a:lnTo>
                <a:lnTo>
                  <a:pt x="479" y="16135"/>
                </a:lnTo>
                <a:lnTo>
                  <a:pt x="419" y="15956"/>
                </a:lnTo>
                <a:lnTo>
                  <a:pt x="359" y="15776"/>
                </a:lnTo>
                <a:lnTo>
                  <a:pt x="240" y="15717"/>
                </a:lnTo>
                <a:lnTo>
                  <a:pt x="61" y="15657"/>
                </a:lnTo>
                <a:lnTo>
                  <a:pt x="1" y="15836"/>
                </a:lnTo>
                <a:lnTo>
                  <a:pt x="1" y="16015"/>
                </a:lnTo>
                <a:lnTo>
                  <a:pt x="61" y="16374"/>
                </a:lnTo>
                <a:lnTo>
                  <a:pt x="180" y="16732"/>
                </a:lnTo>
                <a:lnTo>
                  <a:pt x="539" y="17629"/>
                </a:lnTo>
                <a:lnTo>
                  <a:pt x="1076" y="18704"/>
                </a:lnTo>
                <a:lnTo>
                  <a:pt x="2152" y="20676"/>
                </a:lnTo>
                <a:lnTo>
                  <a:pt x="2869" y="21812"/>
                </a:lnTo>
                <a:lnTo>
                  <a:pt x="3467" y="22648"/>
                </a:lnTo>
                <a:lnTo>
                  <a:pt x="4124" y="23365"/>
                </a:lnTo>
                <a:lnTo>
                  <a:pt x="4841" y="23963"/>
                </a:lnTo>
                <a:lnTo>
                  <a:pt x="5558" y="24560"/>
                </a:lnTo>
                <a:lnTo>
                  <a:pt x="6395" y="25098"/>
                </a:lnTo>
                <a:lnTo>
                  <a:pt x="7231" y="25576"/>
                </a:lnTo>
                <a:lnTo>
                  <a:pt x="8068" y="26054"/>
                </a:lnTo>
                <a:lnTo>
                  <a:pt x="8964" y="26472"/>
                </a:lnTo>
                <a:lnTo>
                  <a:pt x="10996" y="27249"/>
                </a:lnTo>
                <a:lnTo>
                  <a:pt x="12071" y="27548"/>
                </a:lnTo>
                <a:lnTo>
                  <a:pt x="13087" y="27847"/>
                </a:lnTo>
                <a:lnTo>
                  <a:pt x="14103" y="28146"/>
                </a:lnTo>
                <a:lnTo>
                  <a:pt x="15179" y="28325"/>
                </a:lnTo>
                <a:lnTo>
                  <a:pt x="16195" y="28504"/>
                </a:lnTo>
                <a:lnTo>
                  <a:pt x="17270" y="28624"/>
                </a:lnTo>
                <a:lnTo>
                  <a:pt x="18346" y="28683"/>
                </a:lnTo>
                <a:lnTo>
                  <a:pt x="19362" y="28683"/>
                </a:lnTo>
                <a:lnTo>
                  <a:pt x="20437" y="28624"/>
                </a:lnTo>
                <a:lnTo>
                  <a:pt x="21453" y="28504"/>
                </a:lnTo>
                <a:lnTo>
                  <a:pt x="22529" y="28265"/>
                </a:lnTo>
                <a:lnTo>
                  <a:pt x="23544" y="28026"/>
                </a:lnTo>
                <a:lnTo>
                  <a:pt x="24620" y="27668"/>
                </a:lnTo>
                <a:lnTo>
                  <a:pt x="25636" y="27249"/>
                </a:lnTo>
                <a:lnTo>
                  <a:pt x="27309" y="26413"/>
                </a:lnTo>
                <a:lnTo>
                  <a:pt x="28982" y="25457"/>
                </a:lnTo>
                <a:lnTo>
                  <a:pt x="30655" y="24321"/>
                </a:lnTo>
                <a:lnTo>
                  <a:pt x="31432" y="23724"/>
                </a:lnTo>
                <a:lnTo>
                  <a:pt x="32209" y="23126"/>
                </a:lnTo>
                <a:lnTo>
                  <a:pt x="32926" y="22469"/>
                </a:lnTo>
                <a:lnTo>
                  <a:pt x="33643" y="21812"/>
                </a:lnTo>
                <a:lnTo>
                  <a:pt x="34300" y="21095"/>
                </a:lnTo>
                <a:lnTo>
                  <a:pt x="34958" y="20377"/>
                </a:lnTo>
                <a:lnTo>
                  <a:pt x="35555" y="19601"/>
                </a:lnTo>
                <a:lnTo>
                  <a:pt x="36093" y="18824"/>
                </a:lnTo>
                <a:lnTo>
                  <a:pt x="36571" y="17987"/>
                </a:lnTo>
                <a:lnTo>
                  <a:pt x="37049" y="17151"/>
                </a:lnTo>
                <a:lnTo>
                  <a:pt x="37467" y="16135"/>
                </a:lnTo>
                <a:lnTo>
                  <a:pt x="37826" y="15059"/>
                </a:lnTo>
                <a:lnTo>
                  <a:pt x="38065" y="13984"/>
                </a:lnTo>
                <a:lnTo>
                  <a:pt x="38244" y="12968"/>
                </a:lnTo>
                <a:lnTo>
                  <a:pt x="38304" y="11892"/>
                </a:lnTo>
                <a:lnTo>
                  <a:pt x="38304" y="10757"/>
                </a:lnTo>
                <a:lnTo>
                  <a:pt x="38244" y="9681"/>
                </a:lnTo>
                <a:lnTo>
                  <a:pt x="38125" y="8606"/>
                </a:lnTo>
                <a:lnTo>
                  <a:pt x="37945" y="7530"/>
                </a:lnTo>
                <a:lnTo>
                  <a:pt x="37706" y="6454"/>
                </a:lnTo>
                <a:lnTo>
                  <a:pt x="37408" y="5379"/>
                </a:lnTo>
                <a:lnTo>
                  <a:pt x="37109" y="4363"/>
                </a:lnTo>
                <a:lnTo>
                  <a:pt x="36332" y="2272"/>
                </a:lnTo>
                <a:lnTo>
                  <a:pt x="35555" y="300"/>
                </a:lnTo>
                <a:lnTo>
                  <a:pt x="35436" y="61"/>
                </a:lnTo>
                <a:lnTo>
                  <a:pt x="352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3"/>
          <p:cNvSpPr/>
          <p:nvPr/>
        </p:nvSpPr>
        <p:spPr>
          <a:xfrm rot="-9290062">
            <a:off x="8508191" y="1702057"/>
            <a:ext cx="776981" cy="854390"/>
          </a:xfrm>
          <a:custGeom>
            <a:avLst/>
            <a:gdLst/>
            <a:ahLst/>
            <a:cxnLst/>
            <a:rect l="l" t="t" r="r" b="b"/>
            <a:pathLst>
              <a:path w="34779" h="38244" extrusionOk="0">
                <a:moveTo>
                  <a:pt x="20975" y="9322"/>
                </a:moveTo>
                <a:lnTo>
                  <a:pt x="20855" y="9382"/>
                </a:lnTo>
                <a:lnTo>
                  <a:pt x="20258" y="9920"/>
                </a:lnTo>
                <a:lnTo>
                  <a:pt x="19839" y="10338"/>
                </a:lnTo>
                <a:lnTo>
                  <a:pt x="19421" y="10816"/>
                </a:lnTo>
                <a:lnTo>
                  <a:pt x="19122" y="11294"/>
                </a:lnTo>
                <a:lnTo>
                  <a:pt x="19003" y="11533"/>
                </a:lnTo>
                <a:lnTo>
                  <a:pt x="18943" y="11712"/>
                </a:lnTo>
                <a:lnTo>
                  <a:pt x="18943" y="11892"/>
                </a:lnTo>
                <a:lnTo>
                  <a:pt x="19003" y="12011"/>
                </a:lnTo>
                <a:lnTo>
                  <a:pt x="19182" y="12071"/>
                </a:lnTo>
                <a:lnTo>
                  <a:pt x="19421" y="12131"/>
                </a:lnTo>
                <a:lnTo>
                  <a:pt x="19541" y="12071"/>
                </a:lnTo>
                <a:lnTo>
                  <a:pt x="19720" y="11952"/>
                </a:lnTo>
                <a:lnTo>
                  <a:pt x="20019" y="11593"/>
                </a:lnTo>
                <a:lnTo>
                  <a:pt x="20497" y="10816"/>
                </a:lnTo>
                <a:lnTo>
                  <a:pt x="20676" y="10517"/>
                </a:lnTo>
                <a:lnTo>
                  <a:pt x="20915" y="9980"/>
                </a:lnTo>
                <a:lnTo>
                  <a:pt x="20975" y="9681"/>
                </a:lnTo>
                <a:lnTo>
                  <a:pt x="21034" y="9442"/>
                </a:lnTo>
                <a:lnTo>
                  <a:pt x="21034" y="9382"/>
                </a:lnTo>
                <a:lnTo>
                  <a:pt x="20975" y="9322"/>
                </a:lnTo>
                <a:close/>
                <a:moveTo>
                  <a:pt x="23245" y="15238"/>
                </a:moveTo>
                <a:lnTo>
                  <a:pt x="22827" y="15298"/>
                </a:lnTo>
                <a:lnTo>
                  <a:pt x="22708" y="15358"/>
                </a:lnTo>
                <a:lnTo>
                  <a:pt x="22588" y="15477"/>
                </a:lnTo>
                <a:lnTo>
                  <a:pt x="22588" y="15656"/>
                </a:lnTo>
                <a:lnTo>
                  <a:pt x="22708" y="15836"/>
                </a:lnTo>
                <a:lnTo>
                  <a:pt x="22827" y="15955"/>
                </a:lnTo>
                <a:lnTo>
                  <a:pt x="23126" y="16075"/>
                </a:lnTo>
                <a:lnTo>
                  <a:pt x="23843" y="16254"/>
                </a:lnTo>
                <a:lnTo>
                  <a:pt x="24560" y="16373"/>
                </a:lnTo>
                <a:lnTo>
                  <a:pt x="25277" y="16373"/>
                </a:lnTo>
                <a:lnTo>
                  <a:pt x="25755" y="16254"/>
                </a:lnTo>
                <a:lnTo>
                  <a:pt x="25934" y="16134"/>
                </a:lnTo>
                <a:lnTo>
                  <a:pt x="26054" y="16075"/>
                </a:lnTo>
                <a:lnTo>
                  <a:pt x="26054" y="16015"/>
                </a:lnTo>
                <a:lnTo>
                  <a:pt x="26054" y="15895"/>
                </a:lnTo>
                <a:lnTo>
                  <a:pt x="25815" y="15776"/>
                </a:lnTo>
                <a:lnTo>
                  <a:pt x="25038" y="15537"/>
                </a:lnTo>
                <a:lnTo>
                  <a:pt x="24440" y="15417"/>
                </a:lnTo>
                <a:lnTo>
                  <a:pt x="23843" y="15298"/>
                </a:lnTo>
                <a:lnTo>
                  <a:pt x="23245" y="15238"/>
                </a:lnTo>
                <a:close/>
                <a:moveTo>
                  <a:pt x="16792" y="18166"/>
                </a:moveTo>
                <a:lnTo>
                  <a:pt x="16553" y="18226"/>
                </a:lnTo>
                <a:lnTo>
                  <a:pt x="16075" y="18465"/>
                </a:lnTo>
                <a:lnTo>
                  <a:pt x="15776" y="18644"/>
                </a:lnTo>
                <a:lnTo>
                  <a:pt x="15358" y="19122"/>
                </a:lnTo>
                <a:lnTo>
                  <a:pt x="14939" y="19779"/>
                </a:lnTo>
                <a:lnTo>
                  <a:pt x="14760" y="20138"/>
                </a:lnTo>
                <a:lnTo>
                  <a:pt x="14641" y="20496"/>
                </a:lnTo>
                <a:lnTo>
                  <a:pt x="14641" y="20795"/>
                </a:lnTo>
                <a:lnTo>
                  <a:pt x="14641" y="20915"/>
                </a:lnTo>
                <a:lnTo>
                  <a:pt x="14700" y="21034"/>
                </a:lnTo>
                <a:lnTo>
                  <a:pt x="14820" y="21094"/>
                </a:lnTo>
                <a:lnTo>
                  <a:pt x="14939" y="21094"/>
                </a:lnTo>
                <a:lnTo>
                  <a:pt x="15059" y="21034"/>
                </a:lnTo>
                <a:lnTo>
                  <a:pt x="15238" y="20915"/>
                </a:lnTo>
                <a:lnTo>
                  <a:pt x="15537" y="20616"/>
                </a:lnTo>
                <a:lnTo>
                  <a:pt x="15895" y="20138"/>
                </a:lnTo>
                <a:lnTo>
                  <a:pt x="16553" y="19122"/>
                </a:lnTo>
                <a:lnTo>
                  <a:pt x="16971" y="18405"/>
                </a:lnTo>
                <a:lnTo>
                  <a:pt x="17031" y="18226"/>
                </a:lnTo>
                <a:lnTo>
                  <a:pt x="17031" y="18166"/>
                </a:lnTo>
                <a:close/>
                <a:moveTo>
                  <a:pt x="23365" y="22110"/>
                </a:moveTo>
                <a:lnTo>
                  <a:pt x="23245" y="22229"/>
                </a:lnTo>
                <a:lnTo>
                  <a:pt x="23245" y="22409"/>
                </a:lnTo>
                <a:lnTo>
                  <a:pt x="23245" y="22707"/>
                </a:lnTo>
                <a:lnTo>
                  <a:pt x="23245" y="22946"/>
                </a:lnTo>
                <a:lnTo>
                  <a:pt x="23305" y="23185"/>
                </a:lnTo>
                <a:lnTo>
                  <a:pt x="23425" y="23305"/>
                </a:lnTo>
                <a:lnTo>
                  <a:pt x="23544" y="23484"/>
                </a:lnTo>
                <a:lnTo>
                  <a:pt x="23783" y="23604"/>
                </a:lnTo>
                <a:lnTo>
                  <a:pt x="24261" y="23843"/>
                </a:lnTo>
                <a:lnTo>
                  <a:pt x="24560" y="23962"/>
                </a:lnTo>
                <a:lnTo>
                  <a:pt x="25098" y="23962"/>
                </a:lnTo>
                <a:lnTo>
                  <a:pt x="25337" y="23843"/>
                </a:lnTo>
                <a:lnTo>
                  <a:pt x="25516" y="23664"/>
                </a:lnTo>
                <a:lnTo>
                  <a:pt x="25695" y="23544"/>
                </a:lnTo>
                <a:lnTo>
                  <a:pt x="25755" y="23425"/>
                </a:lnTo>
                <a:lnTo>
                  <a:pt x="25695" y="23305"/>
                </a:lnTo>
                <a:lnTo>
                  <a:pt x="25636" y="23185"/>
                </a:lnTo>
                <a:lnTo>
                  <a:pt x="25516" y="23066"/>
                </a:lnTo>
                <a:lnTo>
                  <a:pt x="25217" y="22827"/>
                </a:lnTo>
                <a:lnTo>
                  <a:pt x="24321" y="22528"/>
                </a:lnTo>
                <a:lnTo>
                  <a:pt x="23962" y="22409"/>
                </a:lnTo>
                <a:lnTo>
                  <a:pt x="23723" y="22289"/>
                </a:lnTo>
                <a:lnTo>
                  <a:pt x="23484" y="22110"/>
                </a:lnTo>
                <a:close/>
                <a:moveTo>
                  <a:pt x="9024" y="23783"/>
                </a:moveTo>
                <a:lnTo>
                  <a:pt x="8486" y="24142"/>
                </a:lnTo>
                <a:lnTo>
                  <a:pt x="8068" y="24440"/>
                </a:lnTo>
                <a:lnTo>
                  <a:pt x="7709" y="24799"/>
                </a:lnTo>
                <a:lnTo>
                  <a:pt x="7410" y="25157"/>
                </a:lnTo>
                <a:lnTo>
                  <a:pt x="7291" y="25337"/>
                </a:lnTo>
                <a:lnTo>
                  <a:pt x="7291" y="25516"/>
                </a:lnTo>
                <a:lnTo>
                  <a:pt x="7291" y="25635"/>
                </a:lnTo>
                <a:lnTo>
                  <a:pt x="7350" y="25755"/>
                </a:lnTo>
                <a:lnTo>
                  <a:pt x="7470" y="25874"/>
                </a:lnTo>
                <a:lnTo>
                  <a:pt x="7709" y="25934"/>
                </a:lnTo>
                <a:lnTo>
                  <a:pt x="7888" y="25934"/>
                </a:lnTo>
                <a:lnTo>
                  <a:pt x="8068" y="25874"/>
                </a:lnTo>
                <a:lnTo>
                  <a:pt x="8247" y="25815"/>
                </a:lnTo>
                <a:lnTo>
                  <a:pt x="8426" y="25635"/>
                </a:lnTo>
                <a:lnTo>
                  <a:pt x="8725" y="25277"/>
                </a:lnTo>
                <a:lnTo>
                  <a:pt x="8964" y="24859"/>
                </a:lnTo>
                <a:lnTo>
                  <a:pt x="9083" y="24440"/>
                </a:lnTo>
                <a:lnTo>
                  <a:pt x="9203" y="24082"/>
                </a:lnTo>
                <a:lnTo>
                  <a:pt x="9143" y="23843"/>
                </a:lnTo>
                <a:lnTo>
                  <a:pt x="9143" y="23783"/>
                </a:lnTo>
                <a:close/>
                <a:moveTo>
                  <a:pt x="17330" y="27129"/>
                </a:moveTo>
                <a:lnTo>
                  <a:pt x="17210" y="27189"/>
                </a:lnTo>
                <a:lnTo>
                  <a:pt x="16852" y="27368"/>
                </a:lnTo>
                <a:lnTo>
                  <a:pt x="16553" y="27607"/>
                </a:lnTo>
                <a:lnTo>
                  <a:pt x="16314" y="27966"/>
                </a:lnTo>
                <a:lnTo>
                  <a:pt x="16134" y="28324"/>
                </a:lnTo>
                <a:lnTo>
                  <a:pt x="16075" y="28623"/>
                </a:lnTo>
                <a:lnTo>
                  <a:pt x="16075" y="28743"/>
                </a:lnTo>
                <a:lnTo>
                  <a:pt x="16134" y="28802"/>
                </a:lnTo>
                <a:lnTo>
                  <a:pt x="16314" y="28862"/>
                </a:lnTo>
                <a:lnTo>
                  <a:pt x="16493" y="28862"/>
                </a:lnTo>
                <a:lnTo>
                  <a:pt x="16672" y="28802"/>
                </a:lnTo>
                <a:lnTo>
                  <a:pt x="16911" y="28623"/>
                </a:lnTo>
                <a:lnTo>
                  <a:pt x="17150" y="28384"/>
                </a:lnTo>
                <a:lnTo>
                  <a:pt x="17389" y="28145"/>
                </a:lnTo>
                <a:lnTo>
                  <a:pt x="17569" y="27846"/>
                </a:lnTo>
                <a:lnTo>
                  <a:pt x="17688" y="27607"/>
                </a:lnTo>
                <a:lnTo>
                  <a:pt x="17688" y="27428"/>
                </a:lnTo>
                <a:lnTo>
                  <a:pt x="17688" y="27368"/>
                </a:lnTo>
                <a:lnTo>
                  <a:pt x="17628" y="27249"/>
                </a:lnTo>
                <a:lnTo>
                  <a:pt x="17509" y="27189"/>
                </a:lnTo>
                <a:lnTo>
                  <a:pt x="17330" y="27129"/>
                </a:lnTo>
                <a:close/>
                <a:moveTo>
                  <a:pt x="27548" y="27548"/>
                </a:moveTo>
                <a:lnTo>
                  <a:pt x="27368" y="27607"/>
                </a:lnTo>
                <a:lnTo>
                  <a:pt x="27249" y="27727"/>
                </a:lnTo>
                <a:lnTo>
                  <a:pt x="27189" y="27906"/>
                </a:lnTo>
                <a:lnTo>
                  <a:pt x="27189" y="28026"/>
                </a:lnTo>
                <a:lnTo>
                  <a:pt x="27189" y="28205"/>
                </a:lnTo>
                <a:lnTo>
                  <a:pt x="27309" y="28563"/>
                </a:lnTo>
                <a:lnTo>
                  <a:pt x="27607" y="28922"/>
                </a:lnTo>
                <a:lnTo>
                  <a:pt x="27787" y="29041"/>
                </a:lnTo>
                <a:lnTo>
                  <a:pt x="28026" y="29161"/>
                </a:lnTo>
                <a:lnTo>
                  <a:pt x="28205" y="29221"/>
                </a:lnTo>
                <a:lnTo>
                  <a:pt x="28444" y="29281"/>
                </a:lnTo>
                <a:lnTo>
                  <a:pt x="28683" y="29221"/>
                </a:lnTo>
                <a:lnTo>
                  <a:pt x="28922" y="29161"/>
                </a:lnTo>
                <a:lnTo>
                  <a:pt x="29101" y="29041"/>
                </a:lnTo>
                <a:lnTo>
                  <a:pt x="29221" y="28922"/>
                </a:lnTo>
                <a:lnTo>
                  <a:pt x="29281" y="28802"/>
                </a:lnTo>
                <a:lnTo>
                  <a:pt x="29281" y="28683"/>
                </a:lnTo>
                <a:lnTo>
                  <a:pt x="29161" y="28384"/>
                </a:lnTo>
                <a:lnTo>
                  <a:pt x="28982" y="28145"/>
                </a:lnTo>
                <a:lnTo>
                  <a:pt x="28803" y="28145"/>
                </a:lnTo>
                <a:lnTo>
                  <a:pt x="28325" y="27906"/>
                </a:lnTo>
                <a:lnTo>
                  <a:pt x="27847" y="27667"/>
                </a:lnTo>
                <a:lnTo>
                  <a:pt x="27727" y="27548"/>
                </a:lnTo>
                <a:close/>
                <a:moveTo>
                  <a:pt x="23058" y="974"/>
                </a:moveTo>
                <a:lnTo>
                  <a:pt x="23126" y="1196"/>
                </a:lnTo>
                <a:lnTo>
                  <a:pt x="23544" y="2211"/>
                </a:lnTo>
                <a:lnTo>
                  <a:pt x="24082" y="3347"/>
                </a:lnTo>
                <a:lnTo>
                  <a:pt x="25217" y="5558"/>
                </a:lnTo>
                <a:lnTo>
                  <a:pt x="25875" y="6932"/>
                </a:lnTo>
                <a:lnTo>
                  <a:pt x="27368" y="10697"/>
                </a:lnTo>
                <a:lnTo>
                  <a:pt x="28803" y="14521"/>
                </a:lnTo>
                <a:lnTo>
                  <a:pt x="30177" y="18345"/>
                </a:lnTo>
                <a:lnTo>
                  <a:pt x="30834" y="20257"/>
                </a:lnTo>
                <a:lnTo>
                  <a:pt x="31372" y="22229"/>
                </a:lnTo>
                <a:lnTo>
                  <a:pt x="31850" y="24440"/>
                </a:lnTo>
                <a:lnTo>
                  <a:pt x="32268" y="26651"/>
                </a:lnTo>
                <a:lnTo>
                  <a:pt x="32567" y="28504"/>
                </a:lnTo>
                <a:lnTo>
                  <a:pt x="32627" y="29101"/>
                </a:lnTo>
                <a:lnTo>
                  <a:pt x="32627" y="29340"/>
                </a:lnTo>
                <a:lnTo>
                  <a:pt x="32627" y="29460"/>
                </a:lnTo>
                <a:lnTo>
                  <a:pt x="32507" y="29639"/>
                </a:lnTo>
                <a:lnTo>
                  <a:pt x="32388" y="29759"/>
                </a:lnTo>
                <a:lnTo>
                  <a:pt x="31970" y="30117"/>
                </a:lnTo>
                <a:lnTo>
                  <a:pt x="31312" y="30535"/>
                </a:lnTo>
                <a:lnTo>
                  <a:pt x="30655" y="30954"/>
                </a:lnTo>
                <a:lnTo>
                  <a:pt x="29878" y="31252"/>
                </a:lnTo>
                <a:lnTo>
                  <a:pt x="29101" y="31432"/>
                </a:lnTo>
                <a:lnTo>
                  <a:pt x="28265" y="31611"/>
                </a:lnTo>
                <a:lnTo>
                  <a:pt x="27428" y="31730"/>
                </a:lnTo>
                <a:lnTo>
                  <a:pt x="26532" y="31790"/>
                </a:lnTo>
                <a:lnTo>
                  <a:pt x="25695" y="31850"/>
                </a:lnTo>
                <a:lnTo>
                  <a:pt x="23903" y="31790"/>
                </a:lnTo>
                <a:lnTo>
                  <a:pt x="22170" y="31611"/>
                </a:lnTo>
                <a:lnTo>
                  <a:pt x="19003" y="31252"/>
                </a:lnTo>
                <a:lnTo>
                  <a:pt x="16971" y="30954"/>
                </a:lnTo>
                <a:lnTo>
                  <a:pt x="14999" y="30655"/>
                </a:lnTo>
                <a:lnTo>
                  <a:pt x="13027" y="30237"/>
                </a:lnTo>
                <a:lnTo>
                  <a:pt x="11055" y="29759"/>
                </a:lnTo>
                <a:lnTo>
                  <a:pt x="10099" y="29460"/>
                </a:lnTo>
                <a:lnTo>
                  <a:pt x="9143" y="29161"/>
                </a:lnTo>
                <a:lnTo>
                  <a:pt x="7291" y="28384"/>
                </a:lnTo>
                <a:lnTo>
                  <a:pt x="6335" y="28026"/>
                </a:lnTo>
                <a:lnTo>
                  <a:pt x="5438" y="27727"/>
                </a:lnTo>
                <a:lnTo>
                  <a:pt x="4482" y="27428"/>
                </a:lnTo>
                <a:lnTo>
                  <a:pt x="3526" y="27249"/>
                </a:lnTo>
                <a:lnTo>
                  <a:pt x="8605" y="20616"/>
                </a:lnTo>
                <a:lnTo>
                  <a:pt x="13685" y="13983"/>
                </a:lnTo>
                <a:lnTo>
                  <a:pt x="15597" y="11473"/>
                </a:lnTo>
                <a:lnTo>
                  <a:pt x="18883" y="7171"/>
                </a:lnTo>
                <a:lnTo>
                  <a:pt x="20556" y="4900"/>
                </a:lnTo>
                <a:lnTo>
                  <a:pt x="21931" y="2928"/>
                </a:lnTo>
                <a:lnTo>
                  <a:pt x="22409" y="2152"/>
                </a:lnTo>
                <a:lnTo>
                  <a:pt x="22827" y="1494"/>
                </a:lnTo>
                <a:lnTo>
                  <a:pt x="23006" y="1076"/>
                </a:lnTo>
                <a:lnTo>
                  <a:pt x="23058" y="974"/>
                </a:lnTo>
                <a:close/>
                <a:moveTo>
                  <a:pt x="3168" y="27727"/>
                </a:moveTo>
                <a:lnTo>
                  <a:pt x="3825" y="28324"/>
                </a:lnTo>
                <a:lnTo>
                  <a:pt x="4602" y="28802"/>
                </a:lnTo>
                <a:lnTo>
                  <a:pt x="5438" y="29161"/>
                </a:lnTo>
                <a:lnTo>
                  <a:pt x="6335" y="29520"/>
                </a:lnTo>
                <a:lnTo>
                  <a:pt x="7291" y="29878"/>
                </a:lnTo>
                <a:lnTo>
                  <a:pt x="8187" y="30117"/>
                </a:lnTo>
                <a:lnTo>
                  <a:pt x="9920" y="30595"/>
                </a:lnTo>
                <a:lnTo>
                  <a:pt x="12071" y="31193"/>
                </a:lnTo>
                <a:lnTo>
                  <a:pt x="14222" y="31671"/>
                </a:lnTo>
                <a:lnTo>
                  <a:pt x="16373" y="32029"/>
                </a:lnTo>
                <a:lnTo>
                  <a:pt x="18584" y="32328"/>
                </a:lnTo>
                <a:lnTo>
                  <a:pt x="20377" y="32567"/>
                </a:lnTo>
                <a:lnTo>
                  <a:pt x="22230" y="32746"/>
                </a:lnTo>
                <a:lnTo>
                  <a:pt x="24082" y="32806"/>
                </a:lnTo>
                <a:lnTo>
                  <a:pt x="25934" y="32806"/>
                </a:lnTo>
                <a:lnTo>
                  <a:pt x="26831" y="32746"/>
                </a:lnTo>
                <a:lnTo>
                  <a:pt x="27787" y="32627"/>
                </a:lnTo>
                <a:lnTo>
                  <a:pt x="28683" y="32507"/>
                </a:lnTo>
                <a:lnTo>
                  <a:pt x="29579" y="32268"/>
                </a:lnTo>
                <a:lnTo>
                  <a:pt x="30416" y="32029"/>
                </a:lnTo>
                <a:lnTo>
                  <a:pt x="31253" y="31671"/>
                </a:lnTo>
                <a:lnTo>
                  <a:pt x="32089" y="31312"/>
                </a:lnTo>
                <a:lnTo>
                  <a:pt x="32866" y="30834"/>
                </a:lnTo>
                <a:lnTo>
                  <a:pt x="33045" y="32029"/>
                </a:lnTo>
                <a:lnTo>
                  <a:pt x="33165" y="32388"/>
                </a:lnTo>
                <a:lnTo>
                  <a:pt x="33165" y="32567"/>
                </a:lnTo>
                <a:lnTo>
                  <a:pt x="33105" y="32627"/>
                </a:lnTo>
                <a:lnTo>
                  <a:pt x="32985" y="32746"/>
                </a:lnTo>
                <a:lnTo>
                  <a:pt x="32866" y="32806"/>
                </a:lnTo>
                <a:lnTo>
                  <a:pt x="32448" y="32806"/>
                </a:lnTo>
                <a:lnTo>
                  <a:pt x="32209" y="32985"/>
                </a:lnTo>
                <a:lnTo>
                  <a:pt x="31850" y="33105"/>
                </a:lnTo>
                <a:lnTo>
                  <a:pt x="31133" y="33284"/>
                </a:lnTo>
                <a:lnTo>
                  <a:pt x="29759" y="33583"/>
                </a:lnTo>
                <a:lnTo>
                  <a:pt x="28026" y="33762"/>
                </a:lnTo>
                <a:lnTo>
                  <a:pt x="26233" y="33882"/>
                </a:lnTo>
                <a:lnTo>
                  <a:pt x="24500" y="33882"/>
                </a:lnTo>
                <a:lnTo>
                  <a:pt x="22708" y="33762"/>
                </a:lnTo>
                <a:lnTo>
                  <a:pt x="20915" y="33643"/>
                </a:lnTo>
                <a:lnTo>
                  <a:pt x="19182" y="33463"/>
                </a:lnTo>
                <a:lnTo>
                  <a:pt x="15716" y="33045"/>
                </a:lnTo>
                <a:lnTo>
                  <a:pt x="13924" y="32746"/>
                </a:lnTo>
                <a:lnTo>
                  <a:pt x="12191" y="32388"/>
                </a:lnTo>
                <a:lnTo>
                  <a:pt x="10517" y="31969"/>
                </a:lnTo>
                <a:lnTo>
                  <a:pt x="8844" y="31432"/>
                </a:lnTo>
                <a:lnTo>
                  <a:pt x="7231" y="30834"/>
                </a:lnTo>
                <a:lnTo>
                  <a:pt x="5618" y="30237"/>
                </a:lnTo>
                <a:lnTo>
                  <a:pt x="2331" y="28802"/>
                </a:lnTo>
                <a:lnTo>
                  <a:pt x="3168" y="27727"/>
                </a:lnTo>
                <a:close/>
                <a:moveTo>
                  <a:pt x="22887" y="0"/>
                </a:moveTo>
                <a:lnTo>
                  <a:pt x="22887" y="60"/>
                </a:lnTo>
                <a:lnTo>
                  <a:pt x="22827" y="180"/>
                </a:lnTo>
                <a:lnTo>
                  <a:pt x="22887" y="419"/>
                </a:lnTo>
                <a:lnTo>
                  <a:pt x="23030" y="885"/>
                </a:lnTo>
                <a:lnTo>
                  <a:pt x="23006" y="837"/>
                </a:lnTo>
                <a:lnTo>
                  <a:pt x="22827" y="1016"/>
                </a:lnTo>
                <a:lnTo>
                  <a:pt x="22349" y="1554"/>
                </a:lnTo>
                <a:lnTo>
                  <a:pt x="20676" y="3646"/>
                </a:lnTo>
                <a:lnTo>
                  <a:pt x="15597" y="10039"/>
                </a:lnTo>
                <a:lnTo>
                  <a:pt x="10278" y="16851"/>
                </a:lnTo>
                <a:lnTo>
                  <a:pt x="7291" y="20676"/>
                </a:lnTo>
                <a:lnTo>
                  <a:pt x="3526" y="25635"/>
                </a:lnTo>
                <a:lnTo>
                  <a:pt x="2690" y="26711"/>
                </a:lnTo>
                <a:lnTo>
                  <a:pt x="1435" y="28145"/>
                </a:lnTo>
                <a:lnTo>
                  <a:pt x="837" y="28922"/>
                </a:lnTo>
                <a:lnTo>
                  <a:pt x="359" y="29639"/>
                </a:lnTo>
                <a:lnTo>
                  <a:pt x="180" y="29998"/>
                </a:lnTo>
                <a:lnTo>
                  <a:pt x="60" y="30296"/>
                </a:lnTo>
                <a:lnTo>
                  <a:pt x="1" y="30595"/>
                </a:lnTo>
                <a:lnTo>
                  <a:pt x="1" y="30834"/>
                </a:lnTo>
                <a:lnTo>
                  <a:pt x="60" y="31013"/>
                </a:lnTo>
                <a:lnTo>
                  <a:pt x="180" y="31252"/>
                </a:lnTo>
                <a:lnTo>
                  <a:pt x="538" y="31671"/>
                </a:lnTo>
                <a:lnTo>
                  <a:pt x="1016" y="32089"/>
                </a:lnTo>
                <a:lnTo>
                  <a:pt x="1554" y="32507"/>
                </a:lnTo>
                <a:lnTo>
                  <a:pt x="2749" y="33284"/>
                </a:lnTo>
                <a:lnTo>
                  <a:pt x="3646" y="33822"/>
                </a:lnTo>
                <a:lnTo>
                  <a:pt x="4721" y="34479"/>
                </a:lnTo>
                <a:lnTo>
                  <a:pt x="5797" y="35077"/>
                </a:lnTo>
                <a:lnTo>
                  <a:pt x="6932" y="35615"/>
                </a:lnTo>
                <a:lnTo>
                  <a:pt x="8127" y="36093"/>
                </a:lnTo>
                <a:lnTo>
                  <a:pt x="9322" y="36511"/>
                </a:lnTo>
                <a:lnTo>
                  <a:pt x="10517" y="36869"/>
                </a:lnTo>
                <a:lnTo>
                  <a:pt x="11713" y="37168"/>
                </a:lnTo>
                <a:lnTo>
                  <a:pt x="12908" y="37467"/>
                </a:lnTo>
                <a:lnTo>
                  <a:pt x="14163" y="37706"/>
                </a:lnTo>
                <a:lnTo>
                  <a:pt x="15358" y="37885"/>
                </a:lnTo>
                <a:lnTo>
                  <a:pt x="16613" y="38005"/>
                </a:lnTo>
                <a:lnTo>
                  <a:pt x="17867" y="38124"/>
                </a:lnTo>
                <a:lnTo>
                  <a:pt x="20377" y="38244"/>
                </a:lnTo>
                <a:lnTo>
                  <a:pt x="22887" y="38184"/>
                </a:lnTo>
                <a:lnTo>
                  <a:pt x="25397" y="38124"/>
                </a:lnTo>
                <a:lnTo>
                  <a:pt x="27906" y="37945"/>
                </a:lnTo>
                <a:lnTo>
                  <a:pt x="30296" y="37945"/>
                </a:lnTo>
                <a:lnTo>
                  <a:pt x="30954" y="37885"/>
                </a:lnTo>
                <a:lnTo>
                  <a:pt x="31551" y="37826"/>
                </a:lnTo>
                <a:lnTo>
                  <a:pt x="32089" y="37706"/>
                </a:lnTo>
                <a:lnTo>
                  <a:pt x="32627" y="37586"/>
                </a:lnTo>
                <a:lnTo>
                  <a:pt x="32926" y="37467"/>
                </a:lnTo>
                <a:lnTo>
                  <a:pt x="33224" y="37288"/>
                </a:lnTo>
                <a:lnTo>
                  <a:pt x="33344" y="37228"/>
                </a:lnTo>
                <a:lnTo>
                  <a:pt x="33344" y="37049"/>
                </a:lnTo>
                <a:lnTo>
                  <a:pt x="33344" y="36929"/>
                </a:lnTo>
                <a:lnTo>
                  <a:pt x="33224" y="36690"/>
                </a:lnTo>
                <a:lnTo>
                  <a:pt x="33105" y="36571"/>
                </a:lnTo>
                <a:lnTo>
                  <a:pt x="32866" y="36511"/>
                </a:lnTo>
                <a:lnTo>
                  <a:pt x="32567" y="36451"/>
                </a:lnTo>
                <a:lnTo>
                  <a:pt x="32209" y="36511"/>
                </a:lnTo>
                <a:lnTo>
                  <a:pt x="31073" y="36630"/>
                </a:lnTo>
                <a:lnTo>
                  <a:pt x="28564" y="36869"/>
                </a:lnTo>
                <a:lnTo>
                  <a:pt x="25994" y="37049"/>
                </a:lnTo>
                <a:lnTo>
                  <a:pt x="23484" y="37168"/>
                </a:lnTo>
                <a:lnTo>
                  <a:pt x="20915" y="37168"/>
                </a:lnTo>
                <a:lnTo>
                  <a:pt x="19481" y="37108"/>
                </a:lnTo>
                <a:lnTo>
                  <a:pt x="18106" y="37049"/>
                </a:lnTo>
                <a:lnTo>
                  <a:pt x="16672" y="36929"/>
                </a:lnTo>
                <a:lnTo>
                  <a:pt x="15238" y="36750"/>
                </a:lnTo>
                <a:lnTo>
                  <a:pt x="13864" y="36571"/>
                </a:lnTo>
                <a:lnTo>
                  <a:pt x="12489" y="36272"/>
                </a:lnTo>
                <a:lnTo>
                  <a:pt x="11115" y="35913"/>
                </a:lnTo>
                <a:lnTo>
                  <a:pt x="9741" y="35555"/>
                </a:lnTo>
                <a:lnTo>
                  <a:pt x="8486" y="35077"/>
                </a:lnTo>
                <a:lnTo>
                  <a:pt x="7291" y="34599"/>
                </a:lnTo>
                <a:lnTo>
                  <a:pt x="6096" y="34061"/>
                </a:lnTo>
                <a:lnTo>
                  <a:pt x="4900" y="33404"/>
                </a:lnTo>
                <a:lnTo>
                  <a:pt x="3646" y="32567"/>
                </a:lnTo>
                <a:lnTo>
                  <a:pt x="2451" y="31730"/>
                </a:lnTo>
                <a:lnTo>
                  <a:pt x="1913" y="31312"/>
                </a:lnTo>
                <a:lnTo>
                  <a:pt x="1674" y="31133"/>
                </a:lnTo>
                <a:lnTo>
                  <a:pt x="1494" y="30954"/>
                </a:lnTo>
                <a:lnTo>
                  <a:pt x="1255" y="30476"/>
                </a:lnTo>
                <a:lnTo>
                  <a:pt x="1255" y="30296"/>
                </a:lnTo>
                <a:lnTo>
                  <a:pt x="1315" y="30177"/>
                </a:lnTo>
                <a:lnTo>
                  <a:pt x="1554" y="29818"/>
                </a:lnTo>
                <a:lnTo>
                  <a:pt x="1972" y="29281"/>
                </a:lnTo>
                <a:lnTo>
                  <a:pt x="2749" y="29878"/>
                </a:lnTo>
                <a:lnTo>
                  <a:pt x="3586" y="30416"/>
                </a:lnTo>
                <a:lnTo>
                  <a:pt x="4422" y="30954"/>
                </a:lnTo>
                <a:lnTo>
                  <a:pt x="5259" y="31372"/>
                </a:lnTo>
                <a:lnTo>
                  <a:pt x="6155" y="31790"/>
                </a:lnTo>
                <a:lnTo>
                  <a:pt x="7052" y="32149"/>
                </a:lnTo>
                <a:lnTo>
                  <a:pt x="8008" y="32448"/>
                </a:lnTo>
                <a:lnTo>
                  <a:pt x="8904" y="32746"/>
                </a:lnTo>
                <a:lnTo>
                  <a:pt x="10816" y="33224"/>
                </a:lnTo>
                <a:lnTo>
                  <a:pt x="12788" y="33643"/>
                </a:lnTo>
                <a:lnTo>
                  <a:pt x="14700" y="33941"/>
                </a:lnTo>
                <a:lnTo>
                  <a:pt x="16672" y="34121"/>
                </a:lnTo>
                <a:lnTo>
                  <a:pt x="20676" y="34599"/>
                </a:lnTo>
                <a:lnTo>
                  <a:pt x="22887" y="34838"/>
                </a:lnTo>
                <a:lnTo>
                  <a:pt x="25098" y="34957"/>
                </a:lnTo>
                <a:lnTo>
                  <a:pt x="27249" y="34957"/>
                </a:lnTo>
                <a:lnTo>
                  <a:pt x="28325" y="34838"/>
                </a:lnTo>
                <a:lnTo>
                  <a:pt x="29400" y="34718"/>
                </a:lnTo>
                <a:lnTo>
                  <a:pt x="30416" y="34479"/>
                </a:lnTo>
                <a:lnTo>
                  <a:pt x="31372" y="34240"/>
                </a:lnTo>
                <a:lnTo>
                  <a:pt x="32328" y="33882"/>
                </a:lnTo>
                <a:lnTo>
                  <a:pt x="33224" y="33404"/>
                </a:lnTo>
                <a:lnTo>
                  <a:pt x="33284" y="34300"/>
                </a:lnTo>
                <a:lnTo>
                  <a:pt x="33344" y="35435"/>
                </a:lnTo>
                <a:lnTo>
                  <a:pt x="33404" y="36033"/>
                </a:lnTo>
                <a:lnTo>
                  <a:pt x="33523" y="36571"/>
                </a:lnTo>
                <a:lnTo>
                  <a:pt x="33643" y="37049"/>
                </a:lnTo>
                <a:lnTo>
                  <a:pt x="33762" y="37347"/>
                </a:lnTo>
                <a:lnTo>
                  <a:pt x="34061" y="37586"/>
                </a:lnTo>
                <a:lnTo>
                  <a:pt x="34240" y="37646"/>
                </a:lnTo>
                <a:lnTo>
                  <a:pt x="34420" y="37706"/>
                </a:lnTo>
                <a:lnTo>
                  <a:pt x="34599" y="37706"/>
                </a:lnTo>
                <a:lnTo>
                  <a:pt x="34718" y="37646"/>
                </a:lnTo>
                <a:lnTo>
                  <a:pt x="34778" y="37467"/>
                </a:lnTo>
                <a:lnTo>
                  <a:pt x="34778" y="37228"/>
                </a:lnTo>
                <a:lnTo>
                  <a:pt x="34001" y="31730"/>
                </a:lnTo>
                <a:lnTo>
                  <a:pt x="33822" y="30535"/>
                </a:lnTo>
                <a:lnTo>
                  <a:pt x="33762" y="30296"/>
                </a:lnTo>
                <a:lnTo>
                  <a:pt x="33822" y="30117"/>
                </a:lnTo>
                <a:lnTo>
                  <a:pt x="33882" y="29998"/>
                </a:lnTo>
                <a:lnTo>
                  <a:pt x="34121" y="29878"/>
                </a:lnTo>
                <a:lnTo>
                  <a:pt x="34181" y="29579"/>
                </a:lnTo>
                <a:lnTo>
                  <a:pt x="34181" y="29101"/>
                </a:lnTo>
                <a:lnTo>
                  <a:pt x="34121" y="28922"/>
                </a:lnTo>
                <a:lnTo>
                  <a:pt x="34061" y="28802"/>
                </a:lnTo>
                <a:lnTo>
                  <a:pt x="34001" y="28743"/>
                </a:lnTo>
                <a:lnTo>
                  <a:pt x="33882" y="28743"/>
                </a:lnTo>
                <a:lnTo>
                  <a:pt x="33643" y="28922"/>
                </a:lnTo>
                <a:lnTo>
                  <a:pt x="33284" y="26831"/>
                </a:lnTo>
                <a:lnTo>
                  <a:pt x="32866" y="24799"/>
                </a:lnTo>
                <a:lnTo>
                  <a:pt x="32448" y="22767"/>
                </a:lnTo>
                <a:lnTo>
                  <a:pt x="31910" y="20795"/>
                </a:lnTo>
                <a:lnTo>
                  <a:pt x="31312" y="18823"/>
                </a:lnTo>
                <a:lnTo>
                  <a:pt x="30715" y="16851"/>
                </a:lnTo>
                <a:lnTo>
                  <a:pt x="29998" y="14880"/>
                </a:lnTo>
                <a:lnTo>
                  <a:pt x="29281" y="12908"/>
                </a:lnTo>
                <a:lnTo>
                  <a:pt x="27787" y="9143"/>
                </a:lnTo>
                <a:lnTo>
                  <a:pt x="26353" y="5378"/>
                </a:lnTo>
                <a:lnTo>
                  <a:pt x="25755" y="4243"/>
                </a:lnTo>
                <a:lnTo>
                  <a:pt x="24739" y="2331"/>
                </a:lnTo>
                <a:lnTo>
                  <a:pt x="24142" y="1375"/>
                </a:lnTo>
                <a:lnTo>
                  <a:pt x="23604" y="538"/>
                </a:lnTo>
                <a:lnTo>
                  <a:pt x="23365" y="299"/>
                </a:lnTo>
                <a:lnTo>
                  <a:pt x="23126" y="60"/>
                </a:lnTo>
                <a:lnTo>
                  <a:pt x="230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3"/>
          <p:cNvSpPr/>
          <p:nvPr/>
        </p:nvSpPr>
        <p:spPr>
          <a:xfrm rot="5503490">
            <a:off x="7917205" y="4268854"/>
            <a:ext cx="979970" cy="879830"/>
          </a:xfrm>
          <a:custGeom>
            <a:avLst/>
            <a:gdLst/>
            <a:ahLst/>
            <a:cxnLst/>
            <a:rect l="l" t="t" r="r" b="b"/>
            <a:pathLst>
              <a:path w="43861" h="39379" extrusionOk="0">
                <a:moveTo>
                  <a:pt x="39917" y="2092"/>
                </a:moveTo>
                <a:lnTo>
                  <a:pt x="40216" y="2331"/>
                </a:lnTo>
                <a:lnTo>
                  <a:pt x="40514" y="2510"/>
                </a:lnTo>
                <a:lnTo>
                  <a:pt x="40873" y="2689"/>
                </a:lnTo>
                <a:lnTo>
                  <a:pt x="41232" y="2809"/>
                </a:lnTo>
                <a:lnTo>
                  <a:pt x="41949" y="2988"/>
                </a:lnTo>
                <a:lnTo>
                  <a:pt x="42725" y="3048"/>
                </a:lnTo>
                <a:lnTo>
                  <a:pt x="42666" y="3586"/>
                </a:lnTo>
                <a:lnTo>
                  <a:pt x="42486" y="4064"/>
                </a:lnTo>
                <a:lnTo>
                  <a:pt x="42188" y="5080"/>
                </a:lnTo>
                <a:lnTo>
                  <a:pt x="41949" y="4960"/>
                </a:lnTo>
                <a:lnTo>
                  <a:pt x="41769" y="4900"/>
                </a:lnTo>
                <a:lnTo>
                  <a:pt x="41650" y="4960"/>
                </a:lnTo>
                <a:lnTo>
                  <a:pt x="41530" y="5080"/>
                </a:lnTo>
                <a:lnTo>
                  <a:pt x="41411" y="5259"/>
                </a:lnTo>
                <a:lnTo>
                  <a:pt x="41351" y="5498"/>
                </a:lnTo>
                <a:lnTo>
                  <a:pt x="41291" y="6036"/>
                </a:lnTo>
                <a:lnTo>
                  <a:pt x="41232" y="6633"/>
                </a:lnTo>
                <a:lnTo>
                  <a:pt x="41232" y="7231"/>
                </a:lnTo>
                <a:lnTo>
                  <a:pt x="41291" y="7888"/>
                </a:lnTo>
                <a:lnTo>
                  <a:pt x="41351" y="10099"/>
                </a:lnTo>
                <a:lnTo>
                  <a:pt x="41411" y="12370"/>
                </a:lnTo>
                <a:lnTo>
                  <a:pt x="41351" y="14760"/>
                </a:lnTo>
                <a:lnTo>
                  <a:pt x="41291" y="15955"/>
                </a:lnTo>
                <a:lnTo>
                  <a:pt x="41172" y="17150"/>
                </a:lnTo>
                <a:lnTo>
                  <a:pt x="41052" y="18345"/>
                </a:lnTo>
                <a:lnTo>
                  <a:pt x="40873" y="19540"/>
                </a:lnTo>
                <a:lnTo>
                  <a:pt x="40634" y="20735"/>
                </a:lnTo>
                <a:lnTo>
                  <a:pt x="40335" y="21871"/>
                </a:lnTo>
                <a:lnTo>
                  <a:pt x="40036" y="22887"/>
                </a:lnTo>
                <a:lnTo>
                  <a:pt x="39738" y="23843"/>
                </a:lnTo>
                <a:lnTo>
                  <a:pt x="39319" y="24739"/>
                </a:lnTo>
                <a:lnTo>
                  <a:pt x="38901" y="25695"/>
                </a:lnTo>
                <a:lnTo>
                  <a:pt x="38423" y="26591"/>
                </a:lnTo>
                <a:lnTo>
                  <a:pt x="37945" y="27488"/>
                </a:lnTo>
                <a:lnTo>
                  <a:pt x="37407" y="28324"/>
                </a:lnTo>
                <a:lnTo>
                  <a:pt x="36810" y="29161"/>
                </a:lnTo>
                <a:lnTo>
                  <a:pt x="36152" y="29938"/>
                </a:lnTo>
                <a:lnTo>
                  <a:pt x="35495" y="30715"/>
                </a:lnTo>
                <a:lnTo>
                  <a:pt x="34838" y="31432"/>
                </a:lnTo>
                <a:lnTo>
                  <a:pt x="34061" y="32149"/>
                </a:lnTo>
                <a:lnTo>
                  <a:pt x="33344" y="32806"/>
                </a:lnTo>
                <a:lnTo>
                  <a:pt x="32507" y="33403"/>
                </a:lnTo>
                <a:lnTo>
                  <a:pt x="31671" y="34001"/>
                </a:lnTo>
                <a:lnTo>
                  <a:pt x="30834" y="34599"/>
                </a:lnTo>
                <a:lnTo>
                  <a:pt x="29878" y="35136"/>
                </a:lnTo>
                <a:lnTo>
                  <a:pt x="28862" y="35674"/>
                </a:lnTo>
                <a:lnTo>
                  <a:pt x="27846" y="36152"/>
                </a:lnTo>
                <a:lnTo>
                  <a:pt x="26830" y="36571"/>
                </a:lnTo>
                <a:lnTo>
                  <a:pt x="25815" y="36929"/>
                </a:lnTo>
                <a:lnTo>
                  <a:pt x="24739" y="37228"/>
                </a:lnTo>
                <a:lnTo>
                  <a:pt x="23663" y="37527"/>
                </a:lnTo>
                <a:lnTo>
                  <a:pt x="22528" y="37706"/>
                </a:lnTo>
                <a:lnTo>
                  <a:pt x="21453" y="37885"/>
                </a:lnTo>
                <a:lnTo>
                  <a:pt x="20317" y="38005"/>
                </a:lnTo>
                <a:lnTo>
                  <a:pt x="19242" y="38064"/>
                </a:lnTo>
                <a:lnTo>
                  <a:pt x="18106" y="38064"/>
                </a:lnTo>
                <a:lnTo>
                  <a:pt x="17031" y="38005"/>
                </a:lnTo>
                <a:lnTo>
                  <a:pt x="15895" y="37945"/>
                </a:lnTo>
                <a:lnTo>
                  <a:pt x="14760" y="37766"/>
                </a:lnTo>
                <a:lnTo>
                  <a:pt x="13684" y="37586"/>
                </a:lnTo>
                <a:lnTo>
                  <a:pt x="12668" y="37347"/>
                </a:lnTo>
                <a:lnTo>
                  <a:pt x="11712" y="37108"/>
                </a:lnTo>
                <a:lnTo>
                  <a:pt x="9740" y="36511"/>
                </a:lnTo>
                <a:lnTo>
                  <a:pt x="7828" y="35794"/>
                </a:lnTo>
                <a:lnTo>
                  <a:pt x="5976" y="34957"/>
                </a:lnTo>
                <a:lnTo>
                  <a:pt x="4542" y="34240"/>
                </a:lnTo>
                <a:lnTo>
                  <a:pt x="3884" y="33822"/>
                </a:lnTo>
                <a:lnTo>
                  <a:pt x="3167" y="33344"/>
                </a:lnTo>
                <a:lnTo>
                  <a:pt x="2570" y="32866"/>
                </a:lnTo>
                <a:lnTo>
                  <a:pt x="2032" y="32268"/>
                </a:lnTo>
                <a:lnTo>
                  <a:pt x="1793" y="31969"/>
                </a:lnTo>
                <a:lnTo>
                  <a:pt x="1614" y="31611"/>
                </a:lnTo>
                <a:lnTo>
                  <a:pt x="1434" y="31252"/>
                </a:lnTo>
                <a:lnTo>
                  <a:pt x="1315" y="30894"/>
                </a:lnTo>
                <a:lnTo>
                  <a:pt x="1554" y="31013"/>
                </a:lnTo>
                <a:lnTo>
                  <a:pt x="1733" y="31073"/>
                </a:lnTo>
                <a:lnTo>
                  <a:pt x="1913" y="31013"/>
                </a:lnTo>
                <a:lnTo>
                  <a:pt x="2032" y="30894"/>
                </a:lnTo>
                <a:lnTo>
                  <a:pt x="2271" y="30535"/>
                </a:lnTo>
                <a:lnTo>
                  <a:pt x="2450" y="30177"/>
                </a:lnTo>
                <a:lnTo>
                  <a:pt x="2869" y="30655"/>
                </a:lnTo>
                <a:lnTo>
                  <a:pt x="3406" y="31133"/>
                </a:lnTo>
                <a:lnTo>
                  <a:pt x="3944" y="31551"/>
                </a:lnTo>
                <a:lnTo>
                  <a:pt x="4542" y="31910"/>
                </a:lnTo>
                <a:lnTo>
                  <a:pt x="5199" y="32268"/>
                </a:lnTo>
                <a:lnTo>
                  <a:pt x="5856" y="32567"/>
                </a:lnTo>
                <a:lnTo>
                  <a:pt x="7231" y="33105"/>
                </a:lnTo>
                <a:lnTo>
                  <a:pt x="8665" y="33583"/>
                </a:lnTo>
                <a:lnTo>
                  <a:pt x="10099" y="33882"/>
                </a:lnTo>
                <a:lnTo>
                  <a:pt x="11533" y="34180"/>
                </a:lnTo>
                <a:lnTo>
                  <a:pt x="12788" y="34360"/>
                </a:lnTo>
                <a:lnTo>
                  <a:pt x="14342" y="34539"/>
                </a:lnTo>
                <a:lnTo>
                  <a:pt x="15836" y="34599"/>
                </a:lnTo>
                <a:lnTo>
                  <a:pt x="17389" y="34599"/>
                </a:lnTo>
                <a:lnTo>
                  <a:pt x="18943" y="34479"/>
                </a:lnTo>
                <a:lnTo>
                  <a:pt x="20437" y="34240"/>
                </a:lnTo>
                <a:lnTo>
                  <a:pt x="21931" y="33941"/>
                </a:lnTo>
                <a:lnTo>
                  <a:pt x="23424" y="33523"/>
                </a:lnTo>
                <a:lnTo>
                  <a:pt x="24859" y="33045"/>
                </a:lnTo>
                <a:lnTo>
                  <a:pt x="26054" y="32567"/>
                </a:lnTo>
                <a:lnTo>
                  <a:pt x="27249" y="32029"/>
                </a:lnTo>
                <a:lnTo>
                  <a:pt x="28324" y="31432"/>
                </a:lnTo>
                <a:lnTo>
                  <a:pt x="29400" y="30774"/>
                </a:lnTo>
                <a:lnTo>
                  <a:pt x="30476" y="30057"/>
                </a:lnTo>
                <a:lnTo>
                  <a:pt x="31491" y="29280"/>
                </a:lnTo>
                <a:lnTo>
                  <a:pt x="32447" y="28444"/>
                </a:lnTo>
                <a:lnTo>
                  <a:pt x="33344" y="27547"/>
                </a:lnTo>
                <a:lnTo>
                  <a:pt x="34240" y="26651"/>
                </a:lnTo>
                <a:lnTo>
                  <a:pt x="35077" y="25695"/>
                </a:lnTo>
                <a:lnTo>
                  <a:pt x="35854" y="24679"/>
                </a:lnTo>
                <a:lnTo>
                  <a:pt x="36571" y="23663"/>
                </a:lnTo>
                <a:lnTo>
                  <a:pt x="37288" y="22588"/>
                </a:lnTo>
                <a:lnTo>
                  <a:pt x="37885" y="21452"/>
                </a:lnTo>
                <a:lnTo>
                  <a:pt x="38483" y="20317"/>
                </a:lnTo>
                <a:lnTo>
                  <a:pt x="38961" y="19122"/>
                </a:lnTo>
                <a:lnTo>
                  <a:pt x="39558" y="17628"/>
                </a:lnTo>
                <a:lnTo>
                  <a:pt x="39977" y="16074"/>
                </a:lnTo>
                <a:lnTo>
                  <a:pt x="40275" y="14581"/>
                </a:lnTo>
                <a:lnTo>
                  <a:pt x="40514" y="13027"/>
                </a:lnTo>
                <a:lnTo>
                  <a:pt x="40634" y="11473"/>
                </a:lnTo>
                <a:lnTo>
                  <a:pt x="40753" y="9920"/>
                </a:lnTo>
                <a:lnTo>
                  <a:pt x="40933" y="6753"/>
                </a:lnTo>
                <a:lnTo>
                  <a:pt x="41172" y="5438"/>
                </a:lnTo>
                <a:lnTo>
                  <a:pt x="41232" y="5080"/>
                </a:lnTo>
                <a:lnTo>
                  <a:pt x="41232" y="4721"/>
                </a:lnTo>
                <a:lnTo>
                  <a:pt x="41172" y="4422"/>
                </a:lnTo>
                <a:lnTo>
                  <a:pt x="41052" y="4243"/>
                </a:lnTo>
                <a:lnTo>
                  <a:pt x="40933" y="4183"/>
                </a:lnTo>
                <a:lnTo>
                  <a:pt x="40753" y="4183"/>
                </a:lnTo>
                <a:lnTo>
                  <a:pt x="40694" y="4303"/>
                </a:lnTo>
                <a:lnTo>
                  <a:pt x="40574" y="4542"/>
                </a:lnTo>
                <a:lnTo>
                  <a:pt x="40455" y="4840"/>
                </a:lnTo>
                <a:lnTo>
                  <a:pt x="40335" y="5558"/>
                </a:lnTo>
                <a:lnTo>
                  <a:pt x="40335" y="5916"/>
                </a:lnTo>
                <a:lnTo>
                  <a:pt x="40275" y="6753"/>
                </a:lnTo>
                <a:lnTo>
                  <a:pt x="40216" y="7589"/>
                </a:lnTo>
                <a:lnTo>
                  <a:pt x="40216" y="9203"/>
                </a:lnTo>
                <a:lnTo>
                  <a:pt x="40216" y="10876"/>
                </a:lnTo>
                <a:lnTo>
                  <a:pt x="40156" y="11653"/>
                </a:lnTo>
                <a:lnTo>
                  <a:pt x="40096" y="12489"/>
                </a:lnTo>
                <a:lnTo>
                  <a:pt x="39857" y="13923"/>
                </a:lnTo>
                <a:lnTo>
                  <a:pt x="39558" y="15357"/>
                </a:lnTo>
                <a:lnTo>
                  <a:pt x="39200" y="16732"/>
                </a:lnTo>
                <a:lnTo>
                  <a:pt x="38722" y="18106"/>
                </a:lnTo>
                <a:lnTo>
                  <a:pt x="38124" y="19421"/>
                </a:lnTo>
                <a:lnTo>
                  <a:pt x="37467" y="20735"/>
                </a:lnTo>
                <a:lnTo>
                  <a:pt x="36750" y="21990"/>
                </a:lnTo>
                <a:lnTo>
                  <a:pt x="35973" y="23245"/>
                </a:lnTo>
                <a:lnTo>
                  <a:pt x="35077" y="24440"/>
                </a:lnTo>
                <a:lnTo>
                  <a:pt x="34180" y="25516"/>
                </a:lnTo>
                <a:lnTo>
                  <a:pt x="33165" y="26591"/>
                </a:lnTo>
                <a:lnTo>
                  <a:pt x="32149" y="27607"/>
                </a:lnTo>
                <a:lnTo>
                  <a:pt x="31013" y="28563"/>
                </a:lnTo>
                <a:lnTo>
                  <a:pt x="29878" y="29400"/>
                </a:lnTo>
                <a:lnTo>
                  <a:pt x="28623" y="30177"/>
                </a:lnTo>
                <a:lnTo>
                  <a:pt x="27368" y="30894"/>
                </a:lnTo>
                <a:lnTo>
                  <a:pt x="25874" y="31611"/>
                </a:lnTo>
                <a:lnTo>
                  <a:pt x="24321" y="32268"/>
                </a:lnTo>
                <a:lnTo>
                  <a:pt x="22707" y="32746"/>
                </a:lnTo>
                <a:lnTo>
                  <a:pt x="21094" y="33105"/>
                </a:lnTo>
                <a:lnTo>
                  <a:pt x="19421" y="33403"/>
                </a:lnTo>
                <a:lnTo>
                  <a:pt x="17748" y="33583"/>
                </a:lnTo>
                <a:lnTo>
                  <a:pt x="16075" y="33643"/>
                </a:lnTo>
                <a:lnTo>
                  <a:pt x="14401" y="33583"/>
                </a:lnTo>
                <a:lnTo>
                  <a:pt x="12668" y="33403"/>
                </a:lnTo>
                <a:lnTo>
                  <a:pt x="10995" y="33105"/>
                </a:lnTo>
                <a:lnTo>
                  <a:pt x="9382" y="32686"/>
                </a:lnTo>
                <a:lnTo>
                  <a:pt x="8545" y="32447"/>
                </a:lnTo>
                <a:lnTo>
                  <a:pt x="7769" y="32149"/>
                </a:lnTo>
                <a:lnTo>
                  <a:pt x="6992" y="31850"/>
                </a:lnTo>
                <a:lnTo>
                  <a:pt x="6215" y="31491"/>
                </a:lnTo>
                <a:lnTo>
                  <a:pt x="4721" y="30774"/>
                </a:lnTo>
                <a:lnTo>
                  <a:pt x="4362" y="30595"/>
                </a:lnTo>
                <a:lnTo>
                  <a:pt x="4004" y="30475"/>
                </a:lnTo>
                <a:lnTo>
                  <a:pt x="3287" y="30296"/>
                </a:lnTo>
                <a:lnTo>
                  <a:pt x="2988" y="30117"/>
                </a:lnTo>
                <a:lnTo>
                  <a:pt x="2809" y="29938"/>
                </a:lnTo>
                <a:lnTo>
                  <a:pt x="2749" y="29818"/>
                </a:lnTo>
                <a:lnTo>
                  <a:pt x="2689" y="29699"/>
                </a:lnTo>
                <a:lnTo>
                  <a:pt x="2689" y="29519"/>
                </a:lnTo>
                <a:lnTo>
                  <a:pt x="2749" y="29400"/>
                </a:lnTo>
                <a:lnTo>
                  <a:pt x="3347" y="29758"/>
                </a:lnTo>
                <a:lnTo>
                  <a:pt x="4004" y="29997"/>
                </a:lnTo>
                <a:lnTo>
                  <a:pt x="4721" y="30177"/>
                </a:lnTo>
                <a:lnTo>
                  <a:pt x="5498" y="30296"/>
                </a:lnTo>
                <a:lnTo>
                  <a:pt x="7051" y="30475"/>
                </a:lnTo>
                <a:lnTo>
                  <a:pt x="8426" y="30535"/>
                </a:lnTo>
                <a:lnTo>
                  <a:pt x="10219" y="30595"/>
                </a:lnTo>
                <a:lnTo>
                  <a:pt x="11951" y="30595"/>
                </a:lnTo>
                <a:lnTo>
                  <a:pt x="13684" y="30416"/>
                </a:lnTo>
                <a:lnTo>
                  <a:pt x="15417" y="30236"/>
                </a:lnTo>
                <a:lnTo>
                  <a:pt x="17090" y="29997"/>
                </a:lnTo>
                <a:lnTo>
                  <a:pt x="18704" y="29639"/>
                </a:lnTo>
                <a:lnTo>
                  <a:pt x="20317" y="29221"/>
                </a:lnTo>
                <a:lnTo>
                  <a:pt x="21931" y="28683"/>
                </a:lnTo>
                <a:lnTo>
                  <a:pt x="23484" y="28085"/>
                </a:lnTo>
                <a:lnTo>
                  <a:pt x="24978" y="27368"/>
                </a:lnTo>
                <a:lnTo>
                  <a:pt x="26472" y="26532"/>
                </a:lnTo>
                <a:lnTo>
                  <a:pt x="27846" y="25576"/>
                </a:lnTo>
                <a:lnTo>
                  <a:pt x="29041" y="24619"/>
                </a:lnTo>
                <a:lnTo>
                  <a:pt x="30177" y="23544"/>
                </a:lnTo>
                <a:lnTo>
                  <a:pt x="31193" y="22468"/>
                </a:lnTo>
                <a:lnTo>
                  <a:pt x="32089" y="21273"/>
                </a:lnTo>
                <a:lnTo>
                  <a:pt x="32985" y="20018"/>
                </a:lnTo>
                <a:lnTo>
                  <a:pt x="33762" y="18704"/>
                </a:lnTo>
                <a:lnTo>
                  <a:pt x="34539" y="17389"/>
                </a:lnTo>
                <a:lnTo>
                  <a:pt x="35256" y="16015"/>
                </a:lnTo>
                <a:lnTo>
                  <a:pt x="36810" y="12728"/>
                </a:lnTo>
                <a:lnTo>
                  <a:pt x="38304" y="9442"/>
                </a:lnTo>
                <a:lnTo>
                  <a:pt x="39797" y="5916"/>
                </a:lnTo>
                <a:lnTo>
                  <a:pt x="39977" y="5438"/>
                </a:lnTo>
                <a:lnTo>
                  <a:pt x="40275" y="4661"/>
                </a:lnTo>
                <a:lnTo>
                  <a:pt x="40335" y="4243"/>
                </a:lnTo>
                <a:lnTo>
                  <a:pt x="40335" y="4004"/>
                </a:lnTo>
                <a:lnTo>
                  <a:pt x="40275" y="3884"/>
                </a:lnTo>
                <a:lnTo>
                  <a:pt x="40156" y="3825"/>
                </a:lnTo>
                <a:lnTo>
                  <a:pt x="40036" y="3825"/>
                </a:lnTo>
                <a:lnTo>
                  <a:pt x="39797" y="3884"/>
                </a:lnTo>
                <a:lnTo>
                  <a:pt x="39917" y="2988"/>
                </a:lnTo>
                <a:lnTo>
                  <a:pt x="39917" y="2092"/>
                </a:lnTo>
                <a:close/>
                <a:moveTo>
                  <a:pt x="40753" y="0"/>
                </a:moveTo>
                <a:lnTo>
                  <a:pt x="40455" y="60"/>
                </a:lnTo>
                <a:lnTo>
                  <a:pt x="40156" y="120"/>
                </a:lnTo>
                <a:lnTo>
                  <a:pt x="39917" y="180"/>
                </a:lnTo>
                <a:lnTo>
                  <a:pt x="39618" y="299"/>
                </a:lnTo>
                <a:lnTo>
                  <a:pt x="39260" y="598"/>
                </a:lnTo>
                <a:lnTo>
                  <a:pt x="39200" y="658"/>
                </a:lnTo>
                <a:lnTo>
                  <a:pt x="39140" y="658"/>
                </a:lnTo>
                <a:lnTo>
                  <a:pt x="39200" y="777"/>
                </a:lnTo>
                <a:lnTo>
                  <a:pt x="39260" y="897"/>
                </a:lnTo>
                <a:lnTo>
                  <a:pt x="39200" y="1076"/>
                </a:lnTo>
                <a:lnTo>
                  <a:pt x="39021" y="2152"/>
                </a:lnTo>
                <a:lnTo>
                  <a:pt x="38841" y="3287"/>
                </a:lnTo>
                <a:lnTo>
                  <a:pt x="38722" y="4482"/>
                </a:lnTo>
                <a:lnTo>
                  <a:pt x="38602" y="5617"/>
                </a:lnTo>
                <a:lnTo>
                  <a:pt x="38423" y="6394"/>
                </a:lnTo>
                <a:lnTo>
                  <a:pt x="38244" y="7171"/>
                </a:lnTo>
                <a:lnTo>
                  <a:pt x="37766" y="8725"/>
                </a:lnTo>
                <a:lnTo>
                  <a:pt x="37168" y="10338"/>
                </a:lnTo>
                <a:lnTo>
                  <a:pt x="36511" y="11892"/>
                </a:lnTo>
                <a:lnTo>
                  <a:pt x="35734" y="13445"/>
                </a:lnTo>
                <a:lnTo>
                  <a:pt x="34957" y="14939"/>
                </a:lnTo>
                <a:lnTo>
                  <a:pt x="33344" y="17807"/>
                </a:lnTo>
                <a:lnTo>
                  <a:pt x="32866" y="18644"/>
                </a:lnTo>
                <a:lnTo>
                  <a:pt x="32328" y="19421"/>
                </a:lnTo>
                <a:lnTo>
                  <a:pt x="31730" y="20198"/>
                </a:lnTo>
                <a:lnTo>
                  <a:pt x="31193" y="20915"/>
                </a:lnTo>
                <a:lnTo>
                  <a:pt x="30595" y="21632"/>
                </a:lnTo>
                <a:lnTo>
                  <a:pt x="29938" y="22289"/>
                </a:lnTo>
                <a:lnTo>
                  <a:pt x="29280" y="22887"/>
                </a:lnTo>
                <a:lnTo>
                  <a:pt x="28623" y="23484"/>
                </a:lnTo>
                <a:lnTo>
                  <a:pt x="27966" y="24022"/>
                </a:lnTo>
                <a:lnTo>
                  <a:pt x="27249" y="24560"/>
                </a:lnTo>
                <a:lnTo>
                  <a:pt x="25815" y="25516"/>
                </a:lnTo>
                <a:lnTo>
                  <a:pt x="24261" y="26352"/>
                </a:lnTo>
                <a:lnTo>
                  <a:pt x="22707" y="27129"/>
                </a:lnTo>
                <a:lnTo>
                  <a:pt x="21094" y="27727"/>
                </a:lnTo>
                <a:lnTo>
                  <a:pt x="19421" y="28265"/>
                </a:lnTo>
                <a:lnTo>
                  <a:pt x="17688" y="28683"/>
                </a:lnTo>
                <a:lnTo>
                  <a:pt x="15895" y="28982"/>
                </a:lnTo>
                <a:lnTo>
                  <a:pt x="14103" y="29221"/>
                </a:lnTo>
                <a:lnTo>
                  <a:pt x="12250" y="29340"/>
                </a:lnTo>
                <a:lnTo>
                  <a:pt x="10398" y="29400"/>
                </a:lnTo>
                <a:lnTo>
                  <a:pt x="5617" y="29400"/>
                </a:lnTo>
                <a:lnTo>
                  <a:pt x="5199" y="29340"/>
                </a:lnTo>
                <a:lnTo>
                  <a:pt x="4721" y="29280"/>
                </a:lnTo>
                <a:lnTo>
                  <a:pt x="4243" y="29161"/>
                </a:lnTo>
                <a:lnTo>
                  <a:pt x="4004" y="29161"/>
                </a:lnTo>
                <a:lnTo>
                  <a:pt x="3884" y="29041"/>
                </a:lnTo>
                <a:lnTo>
                  <a:pt x="3586" y="28802"/>
                </a:lnTo>
                <a:lnTo>
                  <a:pt x="3347" y="28504"/>
                </a:lnTo>
                <a:lnTo>
                  <a:pt x="3167" y="28265"/>
                </a:lnTo>
                <a:lnTo>
                  <a:pt x="2928" y="28026"/>
                </a:lnTo>
                <a:lnTo>
                  <a:pt x="2630" y="27846"/>
                </a:lnTo>
                <a:lnTo>
                  <a:pt x="2211" y="27727"/>
                </a:lnTo>
                <a:lnTo>
                  <a:pt x="1494" y="27607"/>
                </a:lnTo>
                <a:lnTo>
                  <a:pt x="777" y="27547"/>
                </a:lnTo>
                <a:lnTo>
                  <a:pt x="478" y="27547"/>
                </a:lnTo>
                <a:lnTo>
                  <a:pt x="359" y="27607"/>
                </a:lnTo>
                <a:lnTo>
                  <a:pt x="120" y="27846"/>
                </a:lnTo>
                <a:lnTo>
                  <a:pt x="0" y="28145"/>
                </a:lnTo>
                <a:lnTo>
                  <a:pt x="0" y="28504"/>
                </a:lnTo>
                <a:lnTo>
                  <a:pt x="60" y="28862"/>
                </a:lnTo>
                <a:lnTo>
                  <a:pt x="239" y="29639"/>
                </a:lnTo>
                <a:lnTo>
                  <a:pt x="419" y="30236"/>
                </a:lnTo>
                <a:lnTo>
                  <a:pt x="1016" y="31671"/>
                </a:lnTo>
                <a:lnTo>
                  <a:pt x="1315" y="32328"/>
                </a:lnTo>
                <a:lnTo>
                  <a:pt x="1614" y="32866"/>
                </a:lnTo>
                <a:lnTo>
                  <a:pt x="2032" y="33403"/>
                </a:lnTo>
                <a:lnTo>
                  <a:pt x="2510" y="33941"/>
                </a:lnTo>
                <a:lnTo>
                  <a:pt x="3108" y="34479"/>
                </a:lnTo>
                <a:lnTo>
                  <a:pt x="3765" y="34957"/>
                </a:lnTo>
                <a:lnTo>
                  <a:pt x="4602" y="35495"/>
                </a:lnTo>
                <a:lnTo>
                  <a:pt x="5498" y="36033"/>
                </a:lnTo>
                <a:lnTo>
                  <a:pt x="6334" y="36511"/>
                </a:lnTo>
                <a:lnTo>
                  <a:pt x="7231" y="36929"/>
                </a:lnTo>
                <a:lnTo>
                  <a:pt x="8187" y="37347"/>
                </a:lnTo>
                <a:lnTo>
                  <a:pt x="9083" y="37706"/>
                </a:lnTo>
                <a:lnTo>
                  <a:pt x="10039" y="38064"/>
                </a:lnTo>
                <a:lnTo>
                  <a:pt x="10995" y="38363"/>
                </a:lnTo>
                <a:lnTo>
                  <a:pt x="12728" y="38781"/>
                </a:lnTo>
                <a:lnTo>
                  <a:pt x="14401" y="39080"/>
                </a:lnTo>
                <a:lnTo>
                  <a:pt x="16134" y="39319"/>
                </a:lnTo>
                <a:lnTo>
                  <a:pt x="17867" y="39379"/>
                </a:lnTo>
                <a:lnTo>
                  <a:pt x="19600" y="39379"/>
                </a:lnTo>
                <a:lnTo>
                  <a:pt x="21273" y="39200"/>
                </a:lnTo>
                <a:lnTo>
                  <a:pt x="23006" y="38961"/>
                </a:lnTo>
                <a:lnTo>
                  <a:pt x="24620" y="38542"/>
                </a:lnTo>
                <a:lnTo>
                  <a:pt x="26293" y="38064"/>
                </a:lnTo>
                <a:lnTo>
                  <a:pt x="27846" y="37467"/>
                </a:lnTo>
                <a:lnTo>
                  <a:pt x="29400" y="36750"/>
                </a:lnTo>
                <a:lnTo>
                  <a:pt x="30894" y="35913"/>
                </a:lnTo>
                <a:lnTo>
                  <a:pt x="32388" y="35017"/>
                </a:lnTo>
                <a:lnTo>
                  <a:pt x="33762" y="33941"/>
                </a:lnTo>
                <a:lnTo>
                  <a:pt x="35077" y="32806"/>
                </a:lnTo>
                <a:lnTo>
                  <a:pt x="36272" y="31551"/>
                </a:lnTo>
                <a:lnTo>
                  <a:pt x="36929" y="30774"/>
                </a:lnTo>
                <a:lnTo>
                  <a:pt x="37527" y="30057"/>
                </a:lnTo>
                <a:lnTo>
                  <a:pt x="38064" y="29280"/>
                </a:lnTo>
                <a:lnTo>
                  <a:pt x="38602" y="28444"/>
                </a:lnTo>
                <a:lnTo>
                  <a:pt x="39080" y="27667"/>
                </a:lnTo>
                <a:lnTo>
                  <a:pt x="39558" y="26830"/>
                </a:lnTo>
                <a:lnTo>
                  <a:pt x="39977" y="25934"/>
                </a:lnTo>
                <a:lnTo>
                  <a:pt x="40335" y="25098"/>
                </a:lnTo>
                <a:lnTo>
                  <a:pt x="41052" y="23305"/>
                </a:lnTo>
                <a:lnTo>
                  <a:pt x="41590" y="21512"/>
                </a:lnTo>
                <a:lnTo>
                  <a:pt x="42008" y="19600"/>
                </a:lnTo>
                <a:lnTo>
                  <a:pt x="42307" y="17688"/>
                </a:lnTo>
                <a:lnTo>
                  <a:pt x="42546" y="15477"/>
                </a:lnTo>
                <a:lnTo>
                  <a:pt x="42606" y="13266"/>
                </a:lnTo>
                <a:lnTo>
                  <a:pt x="42666" y="11055"/>
                </a:lnTo>
                <a:lnTo>
                  <a:pt x="42606" y="8784"/>
                </a:lnTo>
                <a:lnTo>
                  <a:pt x="42486" y="7709"/>
                </a:lnTo>
                <a:lnTo>
                  <a:pt x="42427" y="7111"/>
                </a:lnTo>
                <a:lnTo>
                  <a:pt x="42486" y="6573"/>
                </a:lnTo>
                <a:lnTo>
                  <a:pt x="43024" y="5558"/>
                </a:lnTo>
                <a:lnTo>
                  <a:pt x="43323" y="4781"/>
                </a:lnTo>
                <a:lnTo>
                  <a:pt x="43681" y="3645"/>
                </a:lnTo>
                <a:lnTo>
                  <a:pt x="43801" y="3108"/>
                </a:lnTo>
                <a:lnTo>
                  <a:pt x="43861" y="2570"/>
                </a:lnTo>
                <a:lnTo>
                  <a:pt x="43801" y="2211"/>
                </a:lnTo>
                <a:lnTo>
                  <a:pt x="43741" y="2032"/>
                </a:lnTo>
                <a:lnTo>
                  <a:pt x="43622" y="1912"/>
                </a:lnTo>
                <a:lnTo>
                  <a:pt x="43502" y="1673"/>
                </a:lnTo>
                <a:lnTo>
                  <a:pt x="43383" y="1434"/>
                </a:lnTo>
                <a:lnTo>
                  <a:pt x="43024" y="956"/>
                </a:lnTo>
                <a:lnTo>
                  <a:pt x="42546" y="598"/>
                </a:lnTo>
                <a:lnTo>
                  <a:pt x="41949" y="299"/>
                </a:lnTo>
                <a:lnTo>
                  <a:pt x="41351" y="120"/>
                </a:lnTo>
                <a:lnTo>
                  <a:pt x="407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3"/>
          <p:cNvSpPr/>
          <p:nvPr/>
        </p:nvSpPr>
        <p:spPr>
          <a:xfrm>
            <a:off x="8231962" y="2681110"/>
            <a:ext cx="220297" cy="237680"/>
          </a:xfrm>
          <a:custGeom>
            <a:avLst/>
            <a:gdLst/>
            <a:ahLst/>
            <a:cxnLst/>
            <a:rect l="l" t="t" r="r" b="b"/>
            <a:pathLst>
              <a:path w="9860" h="10638" extrusionOk="0">
                <a:moveTo>
                  <a:pt x="9023" y="897"/>
                </a:moveTo>
                <a:lnTo>
                  <a:pt x="8904" y="1554"/>
                </a:lnTo>
                <a:lnTo>
                  <a:pt x="8784" y="2212"/>
                </a:lnTo>
                <a:lnTo>
                  <a:pt x="8665" y="2869"/>
                </a:lnTo>
                <a:lnTo>
                  <a:pt x="8485" y="3467"/>
                </a:lnTo>
                <a:lnTo>
                  <a:pt x="8246" y="4363"/>
                </a:lnTo>
                <a:lnTo>
                  <a:pt x="7888" y="5199"/>
                </a:lnTo>
                <a:lnTo>
                  <a:pt x="7470" y="6036"/>
                </a:lnTo>
                <a:lnTo>
                  <a:pt x="6932" y="6813"/>
                </a:lnTo>
                <a:lnTo>
                  <a:pt x="6394" y="7530"/>
                </a:lnTo>
                <a:lnTo>
                  <a:pt x="5737" y="8187"/>
                </a:lnTo>
                <a:lnTo>
                  <a:pt x="4960" y="8725"/>
                </a:lnTo>
                <a:lnTo>
                  <a:pt x="4183" y="9203"/>
                </a:lnTo>
                <a:lnTo>
                  <a:pt x="3526" y="9502"/>
                </a:lnTo>
                <a:lnTo>
                  <a:pt x="2749" y="9801"/>
                </a:lnTo>
                <a:lnTo>
                  <a:pt x="2331" y="9920"/>
                </a:lnTo>
                <a:lnTo>
                  <a:pt x="1912" y="9980"/>
                </a:lnTo>
                <a:lnTo>
                  <a:pt x="1554" y="10040"/>
                </a:lnTo>
                <a:lnTo>
                  <a:pt x="1255" y="9980"/>
                </a:lnTo>
                <a:lnTo>
                  <a:pt x="1076" y="9920"/>
                </a:lnTo>
                <a:lnTo>
                  <a:pt x="1016" y="9801"/>
                </a:lnTo>
                <a:lnTo>
                  <a:pt x="956" y="9681"/>
                </a:lnTo>
                <a:lnTo>
                  <a:pt x="1016" y="9502"/>
                </a:lnTo>
                <a:lnTo>
                  <a:pt x="1195" y="9143"/>
                </a:lnTo>
                <a:lnTo>
                  <a:pt x="1494" y="8725"/>
                </a:lnTo>
                <a:lnTo>
                  <a:pt x="2271" y="7948"/>
                </a:lnTo>
                <a:lnTo>
                  <a:pt x="2928" y="7351"/>
                </a:lnTo>
                <a:lnTo>
                  <a:pt x="3585" y="6634"/>
                </a:lnTo>
                <a:lnTo>
                  <a:pt x="4303" y="5976"/>
                </a:lnTo>
                <a:lnTo>
                  <a:pt x="5737" y="4721"/>
                </a:lnTo>
                <a:lnTo>
                  <a:pt x="6274" y="4184"/>
                </a:lnTo>
                <a:lnTo>
                  <a:pt x="6514" y="3945"/>
                </a:lnTo>
                <a:lnTo>
                  <a:pt x="6693" y="3706"/>
                </a:lnTo>
                <a:lnTo>
                  <a:pt x="6753" y="3526"/>
                </a:lnTo>
                <a:lnTo>
                  <a:pt x="6753" y="3467"/>
                </a:lnTo>
                <a:lnTo>
                  <a:pt x="6693" y="3407"/>
                </a:lnTo>
                <a:lnTo>
                  <a:pt x="6394" y="3467"/>
                </a:lnTo>
                <a:lnTo>
                  <a:pt x="5916" y="3586"/>
                </a:lnTo>
                <a:lnTo>
                  <a:pt x="5199" y="3945"/>
                </a:lnTo>
                <a:lnTo>
                  <a:pt x="4482" y="4482"/>
                </a:lnTo>
                <a:lnTo>
                  <a:pt x="3705" y="5140"/>
                </a:lnTo>
                <a:lnTo>
                  <a:pt x="2988" y="5857"/>
                </a:lnTo>
                <a:lnTo>
                  <a:pt x="2271" y="6634"/>
                </a:lnTo>
                <a:lnTo>
                  <a:pt x="1673" y="7351"/>
                </a:lnTo>
                <a:lnTo>
                  <a:pt x="1136" y="8127"/>
                </a:lnTo>
                <a:lnTo>
                  <a:pt x="717" y="8785"/>
                </a:lnTo>
                <a:lnTo>
                  <a:pt x="598" y="7829"/>
                </a:lnTo>
                <a:lnTo>
                  <a:pt x="657" y="6992"/>
                </a:lnTo>
                <a:lnTo>
                  <a:pt x="837" y="6215"/>
                </a:lnTo>
                <a:lnTo>
                  <a:pt x="1136" y="5498"/>
                </a:lnTo>
                <a:lnTo>
                  <a:pt x="1494" y="4901"/>
                </a:lnTo>
                <a:lnTo>
                  <a:pt x="1972" y="4363"/>
                </a:lnTo>
                <a:lnTo>
                  <a:pt x="2570" y="3825"/>
                </a:lnTo>
                <a:lnTo>
                  <a:pt x="3167" y="3407"/>
                </a:lnTo>
                <a:lnTo>
                  <a:pt x="3825" y="2988"/>
                </a:lnTo>
                <a:lnTo>
                  <a:pt x="4542" y="2630"/>
                </a:lnTo>
                <a:lnTo>
                  <a:pt x="6035" y="2032"/>
                </a:lnTo>
                <a:lnTo>
                  <a:pt x="9023" y="897"/>
                </a:lnTo>
                <a:close/>
                <a:moveTo>
                  <a:pt x="9023" y="1"/>
                </a:moveTo>
                <a:lnTo>
                  <a:pt x="8545" y="60"/>
                </a:lnTo>
                <a:lnTo>
                  <a:pt x="8007" y="180"/>
                </a:lnTo>
                <a:lnTo>
                  <a:pt x="7410" y="359"/>
                </a:lnTo>
                <a:lnTo>
                  <a:pt x="6095" y="897"/>
                </a:lnTo>
                <a:lnTo>
                  <a:pt x="4840" y="1495"/>
                </a:lnTo>
                <a:lnTo>
                  <a:pt x="3705" y="2092"/>
                </a:lnTo>
                <a:lnTo>
                  <a:pt x="2809" y="2570"/>
                </a:lnTo>
                <a:lnTo>
                  <a:pt x="2331" y="2869"/>
                </a:lnTo>
                <a:lnTo>
                  <a:pt x="1614" y="3586"/>
                </a:lnTo>
                <a:lnTo>
                  <a:pt x="1255" y="4004"/>
                </a:lnTo>
                <a:lnTo>
                  <a:pt x="956" y="4423"/>
                </a:lnTo>
                <a:lnTo>
                  <a:pt x="717" y="4841"/>
                </a:lnTo>
                <a:lnTo>
                  <a:pt x="478" y="5259"/>
                </a:lnTo>
                <a:lnTo>
                  <a:pt x="299" y="5737"/>
                </a:lnTo>
                <a:lnTo>
                  <a:pt x="179" y="6215"/>
                </a:lnTo>
                <a:lnTo>
                  <a:pt x="60" y="6634"/>
                </a:lnTo>
                <a:lnTo>
                  <a:pt x="0" y="7112"/>
                </a:lnTo>
                <a:lnTo>
                  <a:pt x="0" y="7649"/>
                </a:lnTo>
                <a:lnTo>
                  <a:pt x="0" y="8127"/>
                </a:lnTo>
                <a:lnTo>
                  <a:pt x="60" y="8605"/>
                </a:lnTo>
                <a:lnTo>
                  <a:pt x="239" y="9083"/>
                </a:lnTo>
                <a:lnTo>
                  <a:pt x="418" y="9562"/>
                </a:lnTo>
                <a:lnTo>
                  <a:pt x="657" y="10040"/>
                </a:lnTo>
                <a:lnTo>
                  <a:pt x="478" y="10099"/>
                </a:lnTo>
                <a:lnTo>
                  <a:pt x="418" y="10219"/>
                </a:lnTo>
                <a:lnTo>
                  <a:pt x="418" y="10398"/>
                </a:lnTo>
                <a:lnTo>
                  <a:pt x="478" y="10518"/>
                </a:lnTo>
                <a:lnTo>
                  <a:pt x="598" y="10577"/>
                </a:lnTo>
                <a:lnTo>
                  <a:pt x="837" y="10637"/>
                </a:lnTo>
                <a:lnTo>
                  <a:pt x="2032" y="10637"/>
                </a:lnTo>
                <a:lnTo>
                  <a:pt x="3287" y="10398"/>
                </a:lnTo>
                <a:lnTo>
                  <a:pt x="4064" y="10159"/>
                </a:lnTo>
                <a:lnTo>
                  <a:pt x="4960" y="9741"/>
                </a:lnTo>
                <a:lnTo>
                  <a:pt x="5796" y="9203"/>
                </a:lnTo>
                <a:lnTo>
                  <a:pt x="6514" y="8546"/>
                </a:lnTo>
                <a:lnTo>
                  <a:pt x="7231" y="7829"/>
                </a:lnTo>
                <a:lnTo>
                  <a:pt x="7768" y="7112"/>
                </a:lnTo>
                <a:lnTo>
                  <a:pt x="8306" y="6215"/>
                </a:lnTo>
                <a:lnTo>
                  <a:pt x="8784" y="5319"/>
                </a:lnTo>
                <a:lnTo>
                  <a:pt x="9262" y="4303"/>
                </a:lnTo>
                <a:lnTo>
                  <a:pt x="9621" y="3287"/>
                </a:lnTo>
                <a:lnTo>
                  <a:pt x="9800" y="2212"/>
                </a:lnTo>
                <a:lnTo>
                  <a:pt x="9860" y="1734"/>
                </a:lnTo>
                <a:lnTo>
                  <a:pt x="9860" y="1256"/>
                </a:lnTo>
                <a:lnTo>
                  <a:pt x="9860" y="778"/>
                </a:lnTo>
                <a:lnTo>
                  <a:pt x="9740" y="299"/>
                </a:lnTo>
                <a:lnTo>
                  <a:pt x="9740" y="180"/>
                </a:lnTo>
                <a:lnTo>
                  <a:pt x="9621" y="120"/>
                </a:lnTo>
                <a:lnTo>
                  <a:pt x="93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3"/>
          <p:cNvSpPr/>
          <p:nvPr/>
        </p:nvSpPr>
        <p:spPr>
          <a:xfrm rot="-830047">
            <a:off x="7861089" y="2356302"/>
            <a:ext cx="287064" cy="735692"/>
          </a:xfrm>
          <a:custGeom>
            <a:avLst/>
            <a:gdLst/>
            <a:ahLst/>
            <a:cxnLst/>
            <a:rect l="l" t="t" r="r" b="b"/>
            <a:pathLst>
              <a:path w="12848" h="32927" extrusionOk="0">
                <a:moveTo>
                  <a:pt x="3825" y="1017"/>
                </a:moveTo>
                <a:lnTo>
                  <a:pt x="3944" y="1256"/>
                </a:lnTo>
                <a:lnTo>
                  <a:pt x="4004" y="1495"/>
                </a:lnTo>
                <a:lnTo>
                  <a:pt x="4004" y="2152"/>
                </a:lnTo>
                <a:lnTo>
                  <a:pt x="4004" y="2750"/>
                </a:lnTo>
                <a:lnTo>
                  <a:pt x="4004" y="3347"/>
                </a:lnTo>
                <a:lnTo>
                  <a:pt x="4183" y="4961"/>
                </a:lnTo>
                <a:lnTo>
                  <a:pt x="4362" y="6574"/>
                </a:lnTo>
                <a:lnTo>
                  <a:pt x="4840" y="9681"/>
                </a:lnTo>
                <a:lnTo>
                  <a:pt x="5319" y="12729"/>
                </a:lnTo>
                <a:lnTo>
                  <a:pt x="4123" y="11653"/>
                </a:lnTo>
                <a:lnTo>
                  <a:pt x="2869" y="10578"/>
                </a:lnTo>
                <a:lnTo>
                  <a:pt x="2151" y="10100"/>
                </a:lnTo>
                <a:lnTo>
                  <a:pt x="1733" y="9801"/>
                </a:lnTo>
                <a:lnTo>
                  <a:pt x="1554" y="9622"/>
                </a:lnTo>
                <a:lnTo>
                  <a:pt x="1494" y="9502"/>
                </a:lnTo>
                <a:lnTo>
                  <a:pt x="1434" y="9323"/>
                </a:lnTo>
                <a:lnTo>
                  <a:pt x="1494" y="9084"/>
                </a:lnTo>
                <a:lnTo>
                  <a:pt x="1614" y="8606"/>
                </a:lnTo>
                <a:lnTo>
                  <a:pt x="1853" y="7709"/>
                </a:lnTo>
                <a:lnTo>
                  <a:pt x="2271" y="5976"/>
                </a:lnTo>
                <a:lnTo>
                  <a:pt x="2749" y="4303"/>
                </a:lnTo>
                <a:lnTo>
                  <a:pt x="3825" y="1017"/>
                </a:lnTo>
                <a:close/>
                <a:moveTo>
                  <a:pt x="4542" y="1973"/>
                </a:moveTo>
                <a:lnTo>
                  <a:pt x="5079" y="2690"/>
                </a:lnTo>
                <a:lnTo>
                  <a:pt x="5617" y="3467"/>
                </a:lnTo>
                <a:lnTo>
                  <a:pt x="6693" y="5020"/>
                </a:lnTo>
                <a:lnTo>
                  <a:pt x="7589" y="6574"/>
                </a:lnTo>
                <a:lnTo>
                  <a:pt x="8486" y="8247"/>
                </a:lnTo>
                <a:lnTo>
                  <a:pt x="9203" y="9920"/>
                </a:lnTo>
                <a:lnTo>
                  <a:pt x="9621" y="10757"/>
                </a:lnTo>
                <a:lnTo>
                  <a:pt x="9800" y="11175"/>
                </a:lnTo>
                <a:lnTo>
                  <a:pt x="9860" y="11534"/>
                </a:lnTo>
                <a:lnTo>
                  <a:pt x="9800" y="11952"/>
                </a:lnTo>
                <a:lnTo>
                  <a:pt x="9621" y="12251"/>
                </a:lnTo>
                <a:lnTo>
                  <a:pt x="9083" y="12968"/>
                </a:lnTo>
                <a:lnTo>
                  <a:pt x="7888" y="14581"/>
                </a:lnTo>
                <a:lnTo>
                  <a:pt x="6633" y="16254"/>
                </a:lnTo>
                <a:lnTo>
                  <a:pt x="6334" y="14521"/>
                </a:lnTo>
                <a:lnTo>
                  <a:pt x="6095" y="12789"/>
                </a:lnTo>
                <a:lnTo>
                  <a:pt x="5617" y="9203"/>
                </a:lnTo>
                <a:lnTo>
                  <a:pt x="5139" y="5558"/>
                </a:lnTo>
                <a:lnTo>
                  <a:pt x="4840" y="3766"/>
                </a:lnTo>
                <a:lnTo>
                  <a:pt x="4542" y="1973"/>
                </a:lnTo>
                <a:close/>
                <a:moveTo>
                  <a:pt x="1375" y="9980"/>
                </a:moveTo>
                <a:lnTo>
                  <a:pt x="2630" y="11354"/>
                </a:lnTo>
                <a:lnTo>
                  <a:pt x="3944" y="12609"/>
                </a:lnTo>
                <a:lnTo>
                  <a:pt x="4601" y="13267"/>
                </a:lnTo>
                <a:lnTo>
                  <a:pt x="5139" y="13864"/>
                </a:lnTo>
                <a:lnTo>
                  <a:pt x="5319" y="14163"/>
                </a:lnTo>
                <a:lnTo>
                  <a:pt x="5498" y="14521"/>
                </a:lnTo>
                <a:lnTo>
                  <a:pt x="5677" y="14940"/>
                </a:lnTo>
                <a:lnTo>
                  <a:pt x="5737" y="15418"/>
                </a:lnTo>
                <a:lnTo>
                  <a:pt x="6394" y="18884"/>
                </a:lnTo>
                <a:lnTo>
                  <a:pt x="7111" y="22290"/>
                </a:lnTo>
                <a:lnTo>
                  <a:pt x="3406" y="20198"/>
                </a:lnTo>
                <a:lnTo>
                  <a:pt x="2570" y="19780"/>
                </a:lnTo>
                <a:lnTo>
                  <a:pt x="2151" y="19541"/>
                </a:lnTo>
                <a:lnTo>
                  <a:pt x="1793" y="19302"/>
                </a:lnTo>
                <a:lnTo>
                  <a:pt x="1375" y="19003"/>
                </a:lnTo>
                <a:lnTo>
                  <a:pt x="1195" y="18824"/>
                </a:lnTo>
                <a:lnTo>
                  <a:pt x="1136" y="18704"/>
                </a:lnTo>
                <a:lnTo>
                  <a:pt x="1016" y="18346"/>
                </a:lnTo>
                <a:lnTo>
                  <a:pt x="956" y="17689"/>
                </a:lnTo>
                <a:lnTo>
                  <a:pt x="897" y="16732"/>
                </a:lnTo>
                <a:lnTo>
                  <a:pt x="837" y="15776"/>
                </a:lnTo>
                <a:lnTo>
                  <a:pt x="897" y="13864"/>
                </a:lnTo>
                <a:lnTo>
                  <a:pt x="1076" y="11892"/>
                </a:lnTo>
                <a:lnTo>
                  <a:pt x="1375" y="9980"/>
                </a:lnTo>
                <a:close/>
                <a:moveTo>
                  <a:pt x="10218" y="12669"/>
                </a:moveTo>
                <a:lnTo>
                  <a:pt x="10577" y="13864"/>
                </a:lnTo>
                <a:lnTo>
                  <a:pt x="10936" y="15059"/>
                </a:lnTo>
                <a:lnTo>
                  <a:pt x="11294" y="16613"/>
                </a:lnTo>
                <a:lnTo>
                  <a:pt x="11593" y="18286"/>
                </a:lnTo>
                <a:lnTo>
                  <a:pt x="11712" y="19123"/>
                </a:lnTo>
                <a:lnTo>
                  <a:pt x="11832" y="19959"/>
                </a:lnTo>
                <a:lnTo>
                  <a:pt x="11832" y="20796"/>
                </a:lnTo>
                <a:lnTo>
                  <a:pt x="11772" y="21573"/>
                </a:lnTo>
                <a:lnTo>
                  <a:pt x="11712" y="22110"/>
                </a:lnTo>
                <a:lnTo>
                  <a:pt x="11593" y="22349"/>
                </a:lnTo>
                <a:lnTo>
                  <a:pt x="11473" y="22469"/>
                </a:lnTo>
                <a:lnTo>
                  <a:pt x="11175" y="22827"/>
                </a:lnTo>
                <a:lnTo>
                  <a:pt x="10696" y="23246"/>
                </a:lnTo>
                <a:lnTo>
                  <a:pt x="9621" y="24321"/>
                </a:lnTo>
                <a:lnTo>
                  <a:pt x="9143" y="24859"/>
                </a:lnTo>
                <a:lnTo>
                  <a:pt x="8665" y="25457"/>
                </a:lnTo>
                <a:lnTo>
                  <a:pt x="7828" y="21871"/>
                </a:lnTo>
                <a:lnTo>
                  <a:pt x="7051" y="18286"/>
                </a:lnTo>
                <a:lnTo>
                  <a:pt x="6872" y="17449"/>
                </a:lnTo>
                <a:lnTo>
                  <a:pt x="6812" y="17210"/>
                </a:lnTo>
                <a:lnTo>
                  <a:pt x="6812" y="16912"/>
                </a:lnTo>
                <a:lnTo>
                  <a:pt x="6872" y="16673"/>
                </a:lnTo>
                <a:lnTo>
                  <a:pt x="6992" y="16434"/>
                </a:lnTo>
                <a:lnTo>
                  <a:pt x="7231" y="16135"/>
                </a:lnTo>
                <a:lnTo>
                  <a:pt x="7470" y="15836"/>
                </a:lnTo>
                <a:lnTo>
                  <a:pt x="8904" y="14282"/>
                </a:lnTo>
                <a:lnTo>
                  <a:pt x="10218" y="12669"/>
                </a:lnTo>
                <a:close/>
                <a:moveTo>
                  <a:pt x="1375" y="19959"/>
                </a:moveTo>
                <a:lnTo>
                  <a:pt x="1972" y="20437"/>
                </a:lnTo>
                <a:lnTo>
                  <a:pt x="2689" y="20915"/>
                </a:lnTo>
                <a:lnTo>
                  <a:pt x="4064" y="21692"/>
                </a:lnTo>
                <a:lnTo>
                  <a:pt x="5498" y="22469"/>
                </a:lnTo>
                <a:lnTo>
                  <a:pt x="6215" y="22887"/>
                </a:lnTo>
                <a:lnTo>
                  <a:pt x="6812" y="23365"/>
                </a:lnTo>
                <a:lnTo>
                  <a:pt x="7111" y="23604"/>
                </a:lnTo>
                <a:lnTo>
                  <a:pt x="7290" y="23903"/>
                </a:lnTo>
                <a:lnTo>
                  <a:pt x="7529" y="24202"/>
                </a:lnTo>
                <a:lnTo>
                  <a:pt x="7709" y="24620"/>
                </a:lnTo>
                <a:lnTo>
                  <a:pt x="8007" y="25516"/>
                </a:lnTo>
                <a:lnTo>
                  <a:pt x="8247" y="26473"/>
                </a:lnTo>
                <a:lnTo>
                  <a:pt x="8665" y="28504"/>
                </a:lnTo>
                <a:lnTo>
                  <a:pt x="8844" y="29401"/>
                </a:lnTo>
                <a:lnTo>
                  <a:pt x="9023" y="30177"/>
                </a:lnTo>
                <a:lnTo>
                  <a:pt x="9023" y="30177"/>
                </a:lnTo>
                <a:lnTo>
                  <a:pt x="6633" y="27847"/>
                </a:lnTo>
                <a:lnTo>
                  <a:pt x="5498" y="26652"/>
                </a:lnTo>
                <a:lnTo>
                  <a:pt x="4362" y="25397"/>
                </a:lnTo>
                <a:lnTo>
                  <a:pt x="3466" y="24142"/>
                </a:lnTo>
                <a:lnTo>
                  <a:pt x="2988" y="23485"/>
                </a:lnTo>
                <a:lnTo>
                  <a:pt x="2570" y="22827"/>
                </a:lnTo>
                <a:lnTo>
                  <a:pt x="2211" y="22110"/>
                </a:lnTo>
                <a:lnTo>
                  <a:pt x="1912" y="21453"/>
                </a:lnTo>
                <a:lnTo>
                  <a:pt x="1614" y="20676"/>
                </a:lnTo>
                <a:lnTo>
                  <a:pt x="1375" y="19959"/>
                </a:lnTo>
                <a:close/>
                <a:moveTo>
                  <a:pt x="11832" y="23485"/>
                </a:moveTo>
                <a:lnTo>
                  <a:pt x="11712" y="25636"/>
                </a:lnTo>
                <a:lnTo>
                  <a:pt x="11473" y="27727"/>
                </a:lnTo>
                <a:lnTo>
                  <a:pt x="11055" y="29759"/>
                </a:lnTo>
                <a:lnTo>
                  <a:pt x="10577" y="31850"/>
                </a:lnTo>
                <a:lnTo>
                  <a:pt x="10278" y="31432"/>
                </a:lnTo>
                <a:lnTo>
                  <a:pt x="9979" y="30835"/>
                </a:lnTo>
                <a:lnTo>
                  <a:pt x="9740" y="30237"/>
                </a:lnTo>
                <a:lnTo>
                  <a:pt x="9501" y="29520"/>
                </a:lnTo>
                <a:lnTo>
                  <a:pt x="9203" y="28086"/>
                </a:lnTo>
                <a:lnTo>
                  <a:pt x="9083" y="27429"/>
                </a:lnTo>
                <a:lnTo>
                  <a:pt x="9023" y="26891"/>
                </a:lnTo>
                <a:lnTo>
                  <a:pt x="9023" y="26293"/>
                </a:lnTo>
                <a:lnTo>
                  <a:pt x="9023" y="26114"/>
                </a:lnTo>
                <a:lnTo>
                  <a:pt x="9083" y="25994"/>
                </a:lnTo>
                <a:lnTo>
                  <a:pt x="9382" y="25755"/>
                </a:lnTo>
                <a:lnTo>
                  <a:pt x="9920" y="25337"/>
                </a:lnTo>
                <a:lnTo>
                  <a:pt x="10876" y="24441"/>
                </a:lnTo>
                <a:lnTo>
                  <a:pt x="11832" y="23485"/>
                </a:lnTo>
                <a:close/>
                <a:moveTo>
                  <a:pt x="3526" y="1"/>
                </a:moveTo>
                <a:lnTo>
                  <a:pt x="3586" y="61"/>
                </a:lnTo>
                <a:lnTo>
                  <a:pt x="3586" y="120"/>
                </a:lnTo>
                <a:lnTo>
                  <a:pt x="3586" y="479"/>
                </a:lnTo>
                <a:lnTo>
                  <a:pt x="3466" y="897"/>
                </a:lnTo>
                <a:lnTo>
                  <a:pt x="3287" y="1375"/>
                </a:lnTo>
                <a:lnTo>
                  <a:pt x="2809" y="2391"/>
                </a:lnTo>
                <a:lnTo>
                  <a:pt x="2570" y="2989"/>
                </a:lnTo>
                <a:lnTo>
                  <a:pt x="1853" y="4841"/>
                </a:lnTo>
                <a:lnTo>
                  <a:pt x="1315" y="6813"/>
                </a:lnTo>
                <a:lnTo>
                  <a:pt x="956" y="8247"/>
                </a:lnTo>
                <a:lnTo>
                  <a:pt x="658" y="9681"/>
                </a:lnTo>
                <a:lnTo>
                  <a:pt x="419" y="11115"/>
                </a:lnTo>
                <a:lnTo>
                  <a:pt x="239" y="12609"/>
                </a:lnTo>
                <a:lnTo>
                  <a:pt x="60" y="14521"/>
                </a:lnTo>
                <a:lnTo>
                  <a:pt x="0" y="15478"/>
                </a:lnTo>
                <a:lnTo>
                  <a:pt x="60" y="16434"/>
                </a:lnTo>
                <a:lnTo>
                  <a:pt x="120" y="17330"/>
                </a:lnTo>
                <a:lnTo>
                  <a:pt x="180" y="18226"/>
                </a:lnTo>
                <a:lnTo>
                  <a:pt x="359" y="19063"/>
                </a:lnTo>
                <a:lnTo>
                  <a:pt x="538" y="19899"/>
                </a:lnTo>
                <a:lnTo>
                  <a:pt x="777" y="20736"/>
                </a:lnTo>
                <a:lnTo>
                  <a:pt x="1076" y="21573"/>
                </a:lnTo>
                <a:lnTo>
                  <a:pt x="1375" y="22409"/>
                </a:lnTo>
                <a:lnTo>
                  <a:pt x="1793" y="23246"/>
                </a:lnTo>
                <a:lnTo>
                  <a:pt x="2211" y="24023"/>
                </a:lnTo>
                <a:lnTo>
                  <a:pt x="2689" y="24799"/>
                </a:lnTo>
                <a:lnTo>
                  <a:pt x="3227" y="25636"/>
                </a:lnTo>
                <a:lnTo>
                  <a:pt x="3825" y="26413"/>
                </a:lnTo>
                <a:lnTo>
                  <a:pt x="5020" y="27847"/>
                </a:lnTo>
                <a:lnTo>
                  <a:pt x="6215" y="29221"/>
                </a:lnTo>
                <a:lnTo>
                  <a:pt x="7529" y="30596"/>
                </a:lnTo>
                <a:lnTo>
                  <a:pt x="8187" y="31193"/>
                </a:lnTo>
                <a:lnTo>
                  <a:pt x="8904" y="31850"/>
                </a:lnTo>
                <a:lnTo>
                  <a:pt x="9083" y="32030"/>
                </a:lnTo>
                <a:lnTo>
                  <a:pt x="9382" y="32329"/>
                </a:lnTo>
                <a:lnTo>
                  <a:pt x="9621" y="32627"/>
                </a:lnTo>
                <a:lnTo>
                  <a:pt x="9800" y="32807"/>
                </a:lnTo>
                <a:lnTo>
                  <a:pt x="10099" y="32926"/>
                </a:lnTo>
                <a:lnTo>
                  <a:pt x="10159" y="32926"/>
                </a:lnTo>
                <a:lnTo>
                  <a:pt x="10278" y="32807"/>
                </a:lnTo>
                <a:lnTo>
                  <a:pt x="10577" y="32687"/>
                </a:lnTo>
                <a:lnTo>
                  <a:pt x="10876" y="32627"/>
                </a:lnTo>
                <a:lnTo>
                  <a:pt x="11115" y="32508"/>
                </a:lnTo>
                <a:lnTo>
                  <a:pt x="11294" y="32329"/>
                </a:lnTo>
                <a:lnTo>
                  <a:pt x="11414" y="32149"/>
                </a:lnTo>
                <a:lnTo>
                  <a:pt x="11593" y="31671"/>
                </a:lnTo>
                <a:lnTo>
                  <a:pt x="11772" y="30954"/>
                </a:lnTo>
                <a:lnTo>
                  <a:pt x="12190" y="28982"/>
                </a:lnTo>
                <a:lnTo>
                  <a:pt x="12549" y="26951"/>
                </a:lnTo>
                <a:lnTo>
                  <a:pt x="12728" y="24919"/>
                </a:lnTo>
                <a:lnTo>
                  <a:pt x="12848" y="22887"/>
                </a:lnTo>
                <a:lnTo>
                  <a:pt x="12788" y="20856"/>
                </a:lnTo>
                <a:lnTo>
                  <a:pt x="12609" y="18824"/>
                </a:lnTo>
                <a:lnTo>
                  <a:pt x="12310" y="16792"/>
                </a:lnTo>
                <a:lnTo>
                  <a:pt x="11892" y="14820"/>
                </a:lnTo>
                <a:lnTo>
                  <a:pt x="11354" y="12669"/>
                </a:lnTo>
                <a:lnTo>
                  <a:pt x="10995" y="11593"/>
                </a:lnTo>
                <a:lnTo>
                  <a:pt x="10637" y="10578"/>
                </a:lnTo>
                <a:lnTo>
                  <a:pt x="10218" y="9562"/>
                </a:lnTo>
                <a:lnTo>
                  <a:pt x="9800" y="8546"/>
                </a:lnTo>
                <a:lnTo>
                  <a:pt x="9322" y="7530"/>
                </a:lnTo>
                <a:lnTo>
                  <a:pt x="8784" y="6514"/>
                </a:lnTo>
                <a:lnTo>
                  <a:pt x="7828" y="4781"/>
                </a:lnTo>
                <a:lnTo>
                  <a:pt x="7231" y="3766"/>
                </a:lnTo>
                <a:lnTo>
                  <a:pt x="6633" y="2809"/>
                </a:lnTo>
                <a:lnTo>
                  <a:pt x="5916" y="1853"/>
                </a:lnTo>
                <a:lnTo>
                  <a:pt x="5139" y="1077"/>
                </a:lnTo>
                <a:lnTo>
                  <a:pt x="4781" y="718"/>
                </a:lnTo>
                <a:lnTo>
                  <a:pt x="4362" y="419"/>
                </a:lnTo>
                <a:lnTo>
                  <a:pt x="3944" y="180"/>
                </a:lnTo>
                <a:lnTo>
                  <a:pt x="35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3"/>
          <p:cNvSpPr/>
          <p:nvPr/>
        </p:nvSpPr>
        <p:spPr>
          <a:xfrm>
            <a:off x="7633712" y="-65921"/>
            <a:ext cx="457954" cy="349817"/>
          </a:xfrm>
          <a:custGeom>
            <a:avLst/>
            <a:gdLst/>
            <a:ahLst/>
            <a:cxnLst/>
            <a:rect l="l" t="t" r="r" b="b"/>
            <a:pathLst>
              <a:path w="20497" h="15657" extrusionOk="0">
                <a:moveTo>
                  <a:pt x="5199" y="1793"/>
                </a:moveTo>
                <a:lnTo>
                  <a:pt x="3944" y="1853"/>
                </a:lnTo>
                <a:lnTo>
                  <a:pt x="3347" y="1912"/>
                </a:lnTo>
                <a:lnTo>
                  <a:pt x="2809" y="2032"/>
                </a:lnTo>
                <a:lnTo>
                  <a:pt x="2451" y="2152"/>
                </a:lnTo>
                <a:lnTo>
                  <a:pt x="2331" y="2271"/>
                </a:lnTo>
                <a:lnTo>
                  <a:pt x="2271" y="2391"/>
                </a:lnTo>
                <a:lnTo>
                  <a:pt x="2331" y="2510"/>
                </a:lnTo>
                <a:lnTo>
                  <a:pt x="2510" y="2630"/>
                </a:lnTo>
                <a:lnTo>
                  <a:pt x="2690" y="2689"/>
                </a:lnTo>
                <a:lnTo>
                  <a:pt x="2929" y="2749"/>
                </a:lnTo>
                <a:lnTo>
                  <a:pt x="3586" y="2689"/>
                </a:lnTo>
                <a:lnTo>
                  <a:pt x="4303" y="2570"/>
                </a:lnTo>
                <a:lnTo>
                  <a:pt x="5020" y="2391"/>
                </a:lnTo>
                <a:lnTo>
                  <a:pt x="5558" y="2152"/>
                </a:lnTo>
                <a:lnTo>
                  <a:pt x="5916" y="1972"/>
                </a:lnTo>
                <a:lnTo>
                  <a:pt x="5916" y="1912"/>
                </a:lnTo>
                <a:lnTo>
                  <a:pt x="5916" y="1853"/>
                </a:lnTo>
                <a:lnTo>
                  <a:pt x="5618" y="1793"/>
                </a:lnTo>
                <a:close/>
                <a:moveTo>
                  <a:pt x="5618" y="777"/>
                </a:moveTo>
                <a:lnTo>
                  <a:pt x="6275" y="837"/>
                </a:lnTo>
                <a:lnTo>
                  <a:pt x="6872" y="1076"/>
                </a:lnTo>
                <a:lnTo>
                  <a:pt x="7111" y="1195"/>
                </a:lnTo>
                <a:lnTo>
                  <a:pt x="7350" y="1375"/>
                </a:lnTo>
                <a:lnTo>
                  <a:pt x="7590" y="1554"/>
                </a:lnTo>
                <a:lnTo>
                  <a:pt x="7769" y="1793"/>
                </a:lnTo>
                <a:lnTo>
                  <a:pt x="7888" y="2032"/>
                </a:lnTo>
                <a:lnTo>
                  <a:pt x="8008" y="2331"/>
                </a:lnTo>
                <a:lnTo>
                  <a:pt x="8127" y="2630"/>
                </a:lnTo>
                <a:lnTo>
                  <a:pt x="8127" y="2988"/>
                </a:lnTo>
                <a:lnTo>
                  <a:pt x="8127" y="3347"/>
                </a:lnTo>
                <a:lnTo>
                  <a:pt x="8068" y="3705"/>
                </a:lnTo>
                <a:lnTo>
                  <a:pt x="8008" y="4004"/>
                </a:lnTo>
                <a:lnTo>
                  <a:pt x="7888" y="4303"/>
                </a:lnTo>
                <a:lnTo>
                  <a:pt x="7590" y="4900"/>
                </a:lnTo>
                <a:lnTo>
                  <a:pt x="7171" y="5378"/>
                </a:lnTo>
                <a:lnTo>
                  <a:pt x="6633" y="5737"/>
                </a:lnTo>
                <a:lnTo>
                  <a:pt x="6096" y="6095"/>
                </a:lnTo>
                <a:lnTo>
                  <a:pt x="5438" y="6334"/>
                </a:lnTo>
                <a:lnTo>
                  <a:pt x="4841" y="6514"/>
                </a:lnTo>
                <a:lnTo>
                  <a:pt x="4183" y="6573"/>
                </a:lnTo>
                <a:lnTo>
                  <a:pt x="3526" y="6514"/>
                </a:lnTo>
                <a:lnTo>
                  <a:pt x="2869" y="6394"/>
                </a:lnTo>
                <a:lnTo>
                  <a:pt x="2331" y="6215"/>
                </a:lnTo>
                <a:lnTo>
                  <a:pt x="1853" y="5856"/>
                </a:lnTo>
                <a:lnTo>
                  <a:pt x="1614" y="5677"/>
                </a:lnTo>
                <a:lnTo>
                  <a:pt x="1435" y="5438"/>
                </a:lnTo>
                <a:lnTo>
                  <a:pt x="1255" y="5199"/>
                </a:lnTo>
                <a:lnTo>
                  <a:pt x="1076" y="4900"/>
                </a:lnTo>
                <a:lnTo>
                  <a:pt x="1016" y="4601"/>
                </a:lnTo>
                <a:lnTo>
                  <a:pt x="897" y="4243"/>
                </a:lnTo>
                <a:lnTo>
                  <a:pt x="897" y="3944"/>
                </a:lnTo>
                <a:lnTo>
                  <a:pt x="897" y="3645"/>
                </a:lnTo>
                <a:lnTo>
                  <a:pt x="957" y="3347"/>
                </a:lnTo>
                <a:lnTo>
                  <a:pt x="1016" y="3048"/>
                </a:lnTo>
                <a:lnTo>
                  <a:pt x="1196" y="2749"/>
                </a:lnTo>
                <a:lnTo>
                  <a:pt x="1375" y="2510"/>
                </a:lnTo>
                <a:lnTo>
                  <a:pt x="1793" y="2032"/>
                </a:lnTo>
                <a:lnTo>
                  <a:pt x="2271" y="1614"/>
                </a:lnTo>
                <a:lnTo>
                  <a:pt x="2929" y="1315"/>
                </a:lnTo>
                <a:lnTo>
                  <a:pt x="3586" y="1016"/>
                </a:lnTo>
                <a:lnTo>
                  <a:pt x="4243" y="837"/>
                </a:lnTo>
                <a:lnTo>
                  <a:pt x="4960" y="777"/>
                </a:lnTo>
                <a:close/>
                <a:moveTo>
                  <a:pt x="4721" y="0"/>
                </a:moveTo>
                <a:lnTo>
                  <a:pt x="4243" y="60"/>
                </a:lnTo>
                <a:lnTo>
                  <a:pt x="3885" y="120"/>
                </a:lnTo>
                <a:lnTo>
                  <a:pt x="3765" y="180"/>
                </a:lnTo>
                <a:lnTo>
                  <a:pt x="3705" y="299"/>
                </a:lnTo>
                <a:lnTo>
                  <a:pt x="3765" y="359"/>
                </a:lnTo>
                <a:lnTo>
                  <a:pt x="3825" y="478"/>
                </a:lnTo>
                <a:lnTo>
                  <a:pt x="3227" y="598"/>
                </a:lnTo>
                <a:lnTo>
                  <a:pt x="2570" y="777"/>
                </a:lnTo>
                <a:lnTo>
                  <a:pt x="2032" y="1016"/>
                </a:lnTo>
                <a:lnTo>
                  <a:pt x="1554" y="1315"/>
                </a:lnTo>
                <a:lnTo>
                  <a:pt x="1076" y="1733"/>
                </a:lnTo>
                <a:lnTo>
                  <a:pt x="718" y="2152"/>
                </a:lnTo>
                <a:lnTo>
                  <a:pt x="419" y="2630"/>
                </a:lnTo>
                <a:lnTo>
                  <a:pt x="180" y="3108"/>
                </a:lnTo>
                <a:lnTo>
                  <a:pt x="60" y="3645"/>
                </a:lnTo>
                <a:lnTo>
                  <a:pt x="1" y="4123"/>
                </a:lnTo>
                <a:lnTo>
                  <a:pt x="60" y="4661"/>
                </a:lnTo>
                <a:lnTo>
                  <a:pt x="180" y="5139"/>
                </a:lnTo>
                <a:lnTo>
                  <a:pt x="479" y="5617"/>
                </a:lnTo>
                <a:lnTo>
                  <a:pt x="837" y="6095"/>
                </a:lnTo>
                <a:lnTo>
                  <a:pt x="1375" y="6454"/>
                </a:lnTo>
                <a:lnTo>
                  <a:pt x="1973" y="6812"/>
                </a:lnTo>
                <a:lnTo>
                  <a:pt x="2570" y="7051"/>
                </a:lnTo>
                <a:lnTo>
                  <a:pt x="3168" y="7171"/>
                </a:lnTo>
                <a:lnTo>
                  <a:pt x="3765" y="7290"/>
                </a:lnTo>
                <a:lnTo>
                  <a:pt x="4901" y="7290"/>
                </a:lnTo>
                <a:lnTo>
                  <a:pt x="5438" y="7171"/>
                </a:lnTo>
                <a:lnTo>
                  <a:pt x="5976" y="6992"/>
                </a:lnTo>
                <a:lnTo>
                  <a:pt x="6514" y="6753"/>
                </a:lnTo>
                <a:lnTo>
                  <a:pt x="6992" y="6514"/>
                </a:lnTo>
                <a:lnTo>
                  <a:pt x="7410" y="6155"/>
                </a:lnTo>
                <a:lnTo>
                  <a:pt x="7829" y="5797"/>
                </a:lnTo>
                <a:lnTo>
                  <a:pt x="8127" y="5319"/>
                </a:lnTo>
                <a:lnTo>
                  <a:pt x="8426" y="4840"/>
                </a:lnTo>
                <a:lnTo>
                  <a:pt x="8605" y="4303"/>
                </a:lnTo>
                <a:lnTo>
                  <a:pt x="8725" y="3645"/>
                </a:lnTo>
                <a:lnTo>
                  <a:pt x="8785" y="3048"/>
                </a:lnTo>
                <a:lnTo>
                  <a:pt x="8785" y="2450"/>
                </a:lnTo>
                <a:lnTo>
                  <a:pt x="8665" y="1912"/>
                </a:lnTo>
                <a:lnTo>
                  <a:pt x="8426" y="1434"/>
                </a:lnTo>
                <a:lnTo>
                  <a:pt x="8127" y="1016"/>
                </a:lnTo>
                <a:lnTo>
                  <a:pt x="7769" y="717"/>
                </a:lnTo>
                <a:lnTo>
                  <a:pt x="7350" y="419"/>
                </a:lnTo>
                <a:lnTo>
                  <a:pt x="6872" y="180"/>
                </a:lnTo>
                <a:lnTo>
                  <a:pt x="6335" y="60"/>
                </a:lnTo>
                <a:lnTo>
                  <a:pt x="5737" y="0"/>
                </a:lnTo>
                <a:close/>
                <a:moveTo>
                  <a:pt x="16553" y="7290"/>
                </a:moveTo>
                <a:lnTo>
                  <a:pt x="16254" y="7410"/>
                </a:lnTo>
                <a:lnTo>
                  <a:pt x="16075" y="7470"/>
                </a:lnTo>
                <a:lnTo>
                  <a:pt x="15895" y="7649"/>
                </a:lnTo>
                <a:lnTo>
                  <a:pt x="15776" y="7768"/>
                </a:lnTo>
                <a:lnTo>
                  <a:pt x="15716" y="7948"/>
                </a:lnTo>
                <a:lnTo>
                  <a:pt x="15716" y="8127"/>
                </a:lnTo>
                <a:lnTo>
                  <a:pt x="15776" y="8366"/>
                </a:lnTo>
                <a:lnTo>
                  <a:pt x="15836" y="8545"/>
                </a:lnTo>
                <a:lnTo>
                  <a:pt x="16015" y="8904"/>
                </a:lnTo>
                <a:lnTo>
                  <a:pt x="16374" y="9203"/>
                </a:lnTo>
                <a:lnTo>
                  <a:pt x="16613" y="9322"/>
                </a:lnTo>
                <a:lnTo>
                  <a:pt x="16792" y="9442"/>
                </a:lnTo>
                <a:lnTo>
                  <a:pt x="17031" y="9442"/>
                </a:lnTo>
                <a:lnTo>
                  <a:pt x="17270" y="9501"/>
                </a:lnTo>
                <a:lnTo>
                  <a:pt x="17628" y="9442"/>
                </a:lnTo>
                <a:lnTo>
                  <a:pt x="17867" y="9322"/>
                </a:lnTo>
                <a:lnTo>
                  <a:pt x="18047" y="9203"/>
                </a:lnTo>
                <a:lnTo>
                  <a:pt x="18166" y="9083"/>
                </a:lnTo>
                <a:lnTo>
                  <a:pt x="18226" y="8904"/>
                </a:lnTo>
                <a:lnTo>
                  <a:pt x="18226" y="8665"/>
                </a:lnTo>
                <a:lnTo>
                  <a:pt x="18166" y="8486"/>
                </a:lnTo>
                <a:lnTo>
                  <a:pt x="18106" y="8247"/>
                </a:lnTo>
                <a:lnTo>
                  <a:pt x="17808" y="7888"/>
                </a:lnTo>
                <a:lnTo>
                  <a:pt x="17449" y="7529"/>
                </a:lnTo>
                <a:lnTo>
                  <a:pt x="17210" y="7410"/>
                </a:lnTo>
                <a:lnTo>
                  <a:pt x="17031" y="7350"/>
                </a:lnTo>
                <a:lnTo>
                  <a:pt x="16792" y="7290"/>
                </a:lnTo>
                <a:close/>
                <a:moveTo>
                  <a:pt x="16374" y="6215"/>
                </a:moveTo>
                <a:lnTo>
                  <a:pt x="16732" y="6275"/>
                </a:lnTo>
                <a:lnTo>
                  <a:pt x="17031" y="6334"/>
                </a:lnTo>
                <a:lnTo>
                  <a:pt x="17748" y="6633"/>
                </a:lnTo>
                <a:lnTo>
                  <a:pt x="18345" y="6992"/>
                </a:lnTo>
                <a:lnTo>
                  <a:pt x="18943" y="7470"/>
                </a:lnTo>
                <a:lnTo>
                  <a:pt x="19421" y="8008"/>
                </a:lnTo>
                <a:lnTo>
                  <a:pt x="19600" y="8306"/>
                </a:lnTo>
                <a:lnTo>
                  <a:pt x="19720" y="8605"/>
                </a:lnTo>
                <a:lnTo>
                  <a:pt x="19839" y="8904"/>
                </a:lnTo>
                <a:lnTo>
                  <a:pt x="19899" y="9262"/>
                </a:lnTo>
                <a:lnTo>
                  <a:pt x="19959" y="9621"/>
                </a:lnTo>
                <a:lnTo>
                  <a:pt x="19899" y="9979"/>
                </a:lnTo>
                <a:lnTo>
                  <a:pt x="19839" y="10398"/>
                </a:lnTo>
                <a:lnTo>
                  <a:pt x="19720" y="10756"/>
                </a:lnTo>
                <a:lnTo>
                  <a:pt x="19541" y="11115"/>
                </a:lnTo>
                <a:lnTo>
                  <a:pt x="19361" y="11473"/>
                </a:lnTo>
                <a:lnTo>
                  <a:pt x="19122" y="11772"/>
                </a:lnTo>
                <a:lnTo>
                  <a:pt x="18883" y="12071"/>
                </a:lnTo>
                <a:lnTo>
                  <a:pt x="18584" y="12310"/>
                </a:lnTo>
                <a:lnTo>
                  <a:pt x="18286" y="12549"/>
                </a:lnTo>
                <a:lnTo>
                  <a:pt x="17628" y="12848"/>
                </a:lnTo>
                <a:lnTo>
                  <a:pt x="16911" y="13087"/>
                </a:lnTo>
                <a:lnTo>
                  <a:pt x="16194" y="13206"/>
                </a:lnTo>
                <a:lnTo>
                  <a:pt x="15417" y="13206"/>
                </a:lnTo>
                <a:lnTo>
                  <a:pt x="14700" y="13146"/>
                </a:lnTo>
                <a:lnTo>
                  <a:pt x="13983" y="12907"/>
                </a:lnTo>
                <a:lnTo>
                  <a:pt x="13386" y="12609"/>
                </a:lnTo>
                <a:lnTo>
                  <a:pt x="12848" y="12190"/>
                </a:lnTo>
                <a:lnTo>
                  <a:pt x="12609" y="11951"/>
                </a:lnTo>
                <a:lnTo>
                  <a:pt x="12430" y="11712"/>
                </a:lnTo>
                <a:lnTo>
                  <a:pt x="12250" y="11414"/>
                </a:lnTo>
                <a:lnTo>
                  <a:pt x="12131" y="11115"/>
                </a:lnTo>
                <a:lnTo>
                  <a:pt x="12011" y="10816"/>
                </a:lnTo>
                <a:lnTo>
                  <a:pt x="12011" y="10457"/>
                </a:lnTo>
                <a:lnTo>
                  <a:pt x="12011" y="10099"/>
                </a:lnTo>
                <a:lnTo>
                  <a:pt x="12011" y="9681"/>
                </a:lnTo>
                <a:lnTo>
                  <a:pt x="12131" y="9262"/>
                </a:lnTo>
                <a:lnTo>
                  <a:pt x="12250" y="8844"/>
                </a:lnTo>
                <a:lnTo>
                  <a:pt x="12430" y="8486"/>
                </a:lnTo>
                <a:lnTo>
                  <a:pt x="12609" y="8187"/>
                </a:lnTo>
                <a:lnTo>
                  <a:pt x="13087" y="7529"/>
                </a:lnTo>
                <a:lnTo>
                  <a:pt x="13625" y="7051"/>
                </a:lnTo>
                <a:lnTo>
                  <a:pt x="14282" y="6633"/>
                </a:lnTo>
                <a:lnTo>
                  <a:pt x="14939" y="6334"/>
                </a:lnTo>
                <a:lnTo>
                  <a:pt x="15656" y="6215"/>
                </a:lnTo>
                <a:close/>
                <a:moveTo>
                  <a:pt x="16433" y="5797"/>
                </a:moveTo>
                <a:lnTo>
                  <a:pt x="15477" y="5856"/>
                </a:lnTo>
                <a:lnTo>
                  <a:pt x="14641" y="6036"/>
                </a:lnTo>
                <a:lnTo>
                  <a:pt x="14222" y="6155"/>
                </a:lnTo>
                <a:lnTo>
                  <a:pt x="13804" y="6334"/>
                </a:lnTo>
                <a:lnTo>
                  <a:pt x="13446" y="6514"/>
                </a:lnTo>
                <a:lnTo>
                  <a:pt x="13087" y="6753"/>
                </a:lnTo>
                <a:lnTo>
                  <a:pt x="12728" y="7051"/>
                </a:lnTo>
                <a:lnTo>
                  <a:pt x="12430" y="7350"/>
                </a:lnTo>
                <a:lnTo>
                  <a:pt x="12131" y="7709"/>
                </a:lnTo>
                <a:lnTo>
                  <a:pt x="11892" y="8127"/>
                </a:lnTo>
                <a:lnTo>
                  <a:pt x="11713" y="8605"/>
                </a:lnTo>
                <a:lnTo>
                  <a:pt x="11533" y="9143"/>
                </a:lnTo>
                <a:lnTo>
                  <a:pt x="11414" y="9561"/>
                </a:lnTo>
                <a:lnTo>
                  <a:pt x="11354" y="9979"/>
                </a:lnTo>
                <a:lnTo>
                  <a:pt x="11354" y="10398"/>
                </a:lnTo>
                <a:lnTo>
                  <a:pt x="11414" y="10816"/>
                </a:lnTo>
                <a:lnTo>
                  <a:pt x="11533" y="11175"/>
                </a:lnTo>
                <a:lnTo>
                  <a:pt x="11653" y="11533"/>
                </a:lnTo>
                <a:lnTo>
                  <a:pt x="11832" y="11892"/>
                </a:lnTo>
                <a:lnTo>
                  <a:pt x="12011" y="12250"/>
                </a:lnTo>
                <a:lnTo>
                  <a:pt x="12250" y="12549"/>
                </a:lnTo>
                <a:lnTo>
                  <a:pt x="12549" y="12848"/>
                </a:lnTo>
                <a:lnTo>
                  <a:pt x="12848" y="13087"/>
                </a:lnTo>
                <a:lnTo>
                  <a:pt x="13147" y="13326"/>
                </a:lnTo>
                <a:lnTo>
                  <a:pt x="13505" y="13565"/>
                </a:lnTo>
                <a:lnTo>
                  <a:pt x="13924" y="13684"/>
                </a:lnTo>
                <a:lnTo>
                  <a:pt x="14282" y="13864"/>
                </a:lnTo>
                <a:lnTo>
                  <a:pt x="14700" y="13923"/>
                </a:lnTo>
                <a:lnTo>
                  <a:pt x="15537" y="13983"/>
                </a:lnTo>
                <a:lnTo>
                  <a:pt x="16374" y="13923"/>
                </a:lnTo>
                <a:lnTo>
                  <a:pt x="17210" y="13744"/>
                </a:lnTo>
                <a:lnTo>
                  <a:pt x="17987" y="13445"/>
                </a:lnTo>
                <a:lnTo>
                  <a:pt x="18704" y="13027"/>
                </a:lnTo>
                <a:lnTo>
                  <a:pt x="19302" y="12489"/>
                </a:lnTo>
                <a:lnTo>
                  <a:pt x="19600" y="12190"/>
                </a:lnTo>
                <a:lnTo>
                  <a:pt x="19839" y="11832"/>
                </a:lnTo>
                <a:lnTo>
                  <a:pt x="20078" y="11473"/>
                </a:lnTo>
                <a:lnTo>
                  <a:pt x="20258" y="11115"/>
                </a:lnTo>
                <a:lnTo>
                  <a:pt x="20377" y="10697"/>
                </a:lnTo>
                <a:lnTo>
                  <a:pt x="20497" y="10278"/>
                </a:lnTo>
                <a:lnTo>
                  <a:pt x="20497" y="9860"/>
                </a:lnTo>
                <a:lnTo>
                  <a:pt x="20497" y="9442"/>
                </a:lnTo>
                <a:lnTo>
                  <a:pt x="20497" y="8964"/>
                </a:lnTo>
                <a:lnTo>
                  <a:pt x="20377" y="8545"/>
                </a:lnTo>
                <a:lnTo>
                  <a:pt x="20258" y="8127"/>
                </a:lnTo>
                <a:lnTo>
                  <a:pt x="20078" y="7709"/>
                </a:lnTo>
                <a:lnTo>
                  <a:pt x="19839" y="7350"/>
                </a:lnTo>
                <a:lnTo>
                  <a:pt x="19600" y="6992"/>
                </a:lnTo>
                <a:lnTo>
                  <a:pt x="19302" y="6693"/>
                </a:lnTo>
                <a:lnTo>
                  <a:pt x="19003" y="6394"/>
                </a:lnTo>
                <a:lnTo>
                  <a:pt x="18644" y="6155"/>
                </a:lnTo>
                <a:lnTo>
                  <a:pt x="18226" y="5976"/>
                </a:lnTo>
                <a:lnTo>
                  <a:pt x="17808" y="5856"/>
                </a:lnTo>
                <a:lnTo>
                  <a:pt x="17389" y="5797"/>
                </a:lnTo>
                <a:close/>
                <a:moveTo>
                  <a:pt x="6693" y="10697"/>
                </a:moveTo>
                <a:lnTo>
                  <a:pt x="7111" y="10816"/>
                </a:lnTo>
                <a:lnTo>
                  <a:pt x="7410" y="11055"/>
                </a:lnTo>
                <a:lnTo>
                  <a:pt x="7709" y="11294"/>
                </a:lnTo>
                <a:lnTo>
                  <a:pt x="7888" y="11593"/>
                </a:lnTo>
                <a:lnTo>
                  <a:pt x="8068" y="11951"/>
                </a:lnTo>
                <a:lnTo>
                  <a:pt x="8187" y="12370"/>
                </a:lnTo>
                <a:lnTo>
                  <a:pt x="8187" y="12788"/>
                </a:lnTo>
                <a:lnTo>
                  <a:pt x="8187" y="13146"/>
                </a:lnTo>
                <a:lnTo>
                  <a:pt x="8127" y="13565"/>
                </a:lnTo>
                <a:lnTo>
                  <a:pt x="7948" y="13923"/>
                </a:lnTo>
                <a:lnTo>
                  <a:pt x="7769" y="14222"/>
                </a:lnTo>
                <a:lnTo>
                  <a:pt x="7470" y="14521"/>
                </a:lnTo>
                <a:lnTo>
                  <a:pt x="7111" y="14700"/>
                </a:lnTo>
                <a:lnTo>
                  <a:pt x="6633" y="14820"/>
                </a:lnTo>
                <a:lnTo>
                  <a:pt x="6155" y="14820"/>
                </a:lnTo>
                <a:lnTo>
                  <a:pt x="5677" y="14760"/>
                </a:lnTo>
                <a:lnTo>
                  <a:pt x="5259" y="14581"/>
                </a:lnTo>
                <a:lnTo>
                  <a:pt x="4901" y="14401"/>
                </a:lnTo>
                <a:lnTo>
                  <a:pt x="4602" y="14162"/>
                </a:lnTo>
                <a:lnTo>
                  <a:pt x="4422" y="13804"/>
                </a:lnTo>
                <a:lnTo>
                  <a:pt x="4243" y="13505"/>
                </a:lnTo>
                <a:lnTo>
                  <a:pt x="4183" y="13146"/>
                </a:lnTo>
                <a:lnTo>
                  <a:pt x="4183" y="12728"/>
                </a:lnTo>
                <a:lnTo>
                  <a:pt x="4243" y="12370"/>
                </a:lnTo>
                <a:lnTo>
                  <a:pt x="4363" y="12011"/>
                </a:lnTo>
                <a:lnTo>
                  <a:pt x="4542" y="11653"/>
                </a:lnTo>
                <a:lnTo>
                  <a:pt x="4781" y="11354"/>
                </a:lnTo>
                <a:lnTo>
                  <a:pt x="5080" y="11115"/>
                </a:lnTo>
                <a:lnTo>
                  <a:pt x="5438" y="10876"/>
                </a:lnTo>
                <a:lnTo>
                  <a:pt x="5797" y="10756"/>
                </a:lnTo>
                <a:lnTo>
                  <a:pt x="6275" y="10697"/>
                </a:lnTo>
                <a:close/>
                <a:moveTo>
                  <a:pt x="5916" y="9979"/>
                </a:moveTo>
                <a:lnTo>
                  <a:pt x="5618" y="10099"/>
                </a:lnTo>
                <a:lnTo>
                  <a:pt x="5020" y="10398"/>
                </a:lnTo>
                <a:lnTo>
                  <a:pt x="4602" y="10637"/>
                </a:lnTo>
                <a:lnTo>
                  <a:pt x="4183" y="11115"/>
                </a:lnTo>
                <a:lnTo>
                  <a:pt x="3825" y="11593"/>
                </a:lnTo>
                <a:lnTo>
                  <a:pt x="3586" y="12190"/>
                </a:lnTo>
                <a:lnTo>
                  <a:pt x="3466" y="12788"/>
                </a:lnTo>
                <a:lnTo>
                  <a:pt x="3466" y="13326"/>
                </a:lnTo>
                <a:lnTo>
                  <a:pt x="3586" y="13864"/>
                </a:lnTo>
                <a:lnTo>
                  <a:pt x="3825" y="14342"/>
                </a:lnTo>
                <a:lnTo>
                  <a:pt x="4124" y="14760"/>
                </a:lnTo>
                <a:lnTo>
                  <a:pt x="4542" y="15118"/>
                </a:lnTo>
                <a:lnTo>
                  <a:pt x="5020" y="15417"/>
                </a:lnTo>
                <a:lnTo>
                  <a:pt x="5498" y="15596"/>
                </a:lnTo>
                <a:lnTo>
                  <a:pt x="6096" y="15656"/>
                </a:lnTo>
                <a:lnTo>
                  <a:pt x="6693" y="15656"/>
                </a:lnTo>
                <a:lnTo>
                  <a:pt x="7231" y="15477"/>
                </a:lnTo>
                <a:lnTo>
                  <a:pt x="7709" y="15238"/>
                </a:lnTo>
                <a:lnTo>
                  <a:pt x="8127" y="14939"/>
                </a:lnTo>
                <a:lnTo>
                  <a:pt x="8486" y="14521"/>
                </a:lnTo>
                <a:lnTo>
                  <a:pt x="8725" y="14103"/>
                </a:lnTo>
                <a:lnTo>
                  <a:pt x="8844" y="13625"/>
                </a:lnTo>
                <a:lnTo>
                  <a:pt x="8964" y="13146"/>
                </a:lnTo>
                <a:lnTo>
                  <a:pt x="8964" y="12609"/>
                </a:lnTo>
                <a:lnTo>
                  <a:pt x="8904" y="12131"/>
                </a:lnTo>
                <a:lnTo>
                  <a:pt x="8725" y="11653"/>
                </a:lnTo>
                <a:lnTo>
                  <a:pt x="8486" y="11234"/>
                </a:lnTo>
                <a:lnTo>
                  <a:pt x="8127" y="10816"/>
                </a:lnTo>
                <a:lnTo>
                  <a:pt x="7709" y="10517"/>
                </a:lnTo>
                <a:lnTo>
                  <a:pt x="7171" y="10278"/>
                </a:lnTo>
                <a:lnTo>
                  <a:pt x="6574" y="10159"/>
                </a:lnTo>
                <a:lnTo>
                  <a:pt x="6514" y="10099"/>
                </a:lnTo>
                <a:lnTo>
                  <a:pt x="6454" y="997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3"/>
          <p:cNvSpPr/>
          <p:nvPr/>
        </p:nvSpPr>
        <p:spPr>
          <a:xfrm rot="8224608">
            <a:off x="8316423" y="3153271"/>
            <a:ext cx="501993" cy="771678"/>
          </a:xfrm>
          <a:custGeom>
            <a:avLst/>
            <a:gdLst/>
            <a:ahLst/>
            <a:cxnLst/>
            <a:rect l="l" t="t" r="r" b="b"/>
            <a:pathLst>
              <a:path w="22469" h="34540" extrusionOk="0">
                <a:moveTo>
                  <a:pt x="8785" y="1435"/>
                </a:moveTo>
                <a:lnTo>
                  <a:pt x="9083" y="1733"/>
                </a:lnTo>
                <a:lnTo>
                  <a:pt x="9382" y="2032"/>
                </a:lnTo>
                <a:lnTo>
                  <a:pt x="9860" y="2749"/>
                </a:lnTo>
                <a:lnTo>
                  <a:pt x="10278" y="3407"/>
                </a:lnTo>
                <a:lnTo>
                  <a:pt x="10816" y="4064"/>
                </a:lnTo>
                <a:lnTo>
                  <a:pt x="11354" y="4661"/>
                </a:lnTo>
                <a:lnTo>
                  <a:pt x="12011" y="5199"/>
                </a:lnTo>
                <a:lnTo>
                  <a:pt x="12669" y="5618"/>
                </a:lnTo>
                <a:lnTo>
                  <a:pt x="13386" y="6036"/>
                </a:lnTo>
                <a:lnTo>
                  <a:pt x="12489" y="5857"/>
                </a:lnTo>
                <a:lnTo>
                  <a:pt x="11653" y="5677"/>
                </a:lnTo>
                <a:lnTo>
                  <a:pt x="11294" y="5558"/>
                </a:lnTo>
                <a:lnTo>
                  <a:pt x="10936" y="5379"/>
                </a:lnTo>
                <a:lnTo>
                  <a:pt x="10637" y="5080"/>
                </a:lnTo>
                <a:lnTo>
                  <a:pt x="10278" y="4721"/>
                </a:lnTo>
                <a:lnTo>
                  <a:pt x="9800" y="3944"/>
                </a:lnTo>
                <a:lnTo>
                  <a:pt x="9322" y="3168"/>
                </a:lnTo>
                <a:lnTo>
                  <a:pt x="9024" y="2331"/>
                </a:lnTo>
                <a:lnTo>
                  <a:pt x="8785" y="1435"/>
                </a:lnTo>
                <a:close/>
                <a:moveTo>
                  <a:pt x="15656" y="1016"/>
                </a:moveTo>
                <a:lnTo>
                  <a:pt x="15597" y="2271"/>
                </a:lnTo>
                <a:lnTo>
                  <a:pt x="15477" y="3168"/>
                </a:lnTo>
                <a:lnTo>
                  <a:pt x="15358" y="4064"/>
                </a:lnTo>
                <a:lnTo>
                  <a:pt x="15119" y="4960"/>
                </a:lnTo>
                <a:lnTo>
                  <a:pt x="14999" y="5319"/>
                </a:lnTo>
                <a:lnTo>
                  <a:pt x="14820" y="5618"/>
                </a:lnTo>
                <a:lnTo>
                  <a:pt x="14641" y="5916"/>
                </a:lnTo>
                <a:lnTo>
                  <a:pt x="14402" y="6096"/>
                </a:lnTo>
                <a:lnTo>
                  <a:pt x="14163" y="6155"/>
                </a:lnTo>
                <a:lnTo>
                  <a:pt x="13924" y="6155"/>
                </a:lnTo>
                <a:lnTo>
                  <a:pt x="14043" y="6036"/>
                </a:lnTo>
                <a:lnTo>
                  <a:pt x="14163" y="5916"/>
                </a:lnTo>
                <a:lnTo>
                  <a:pt x="14222" y="5797"/>
                </a:lnTo>
                <a:lnTo>
                  <a:pt x="14222" y="5618"/>
                </a:lnTo>
                <a:lnTo>
                  <a:pt x="14103" y="4960"/>
                </a:lnTo>
                <a:lnTo>
                  <a:pt x="14103" y="4363"/>
                </a:lnTo>
                <a:lnTo>
                  <a:pt x="14163" y="3705"/>
                </a:lnTo>
                <a:lnTo>
                  <a:pt x="14282" y="3108"/>
                </a:lnTo>
                <a:lnTo>
                  <a:pt x="14521" y="2510"/>
                </a:lnTo>
                <a:lnTo>
                  <a:pt x="14820" y="1972"/>
                </a:lnTo>
                <a:lnTo>
                  <a:pt x="15238" y="1494"/>
                </a:lnTo>
                <a:lnTo>
                  <a:pt x="15656" y="1016"/>
                </a:lnTo>
                <a:close/>
                <a:moveTo>
                  <a:pt x="19062" y="5199"/>
                </a:moveTo>
                <a:lnTo>
                  <a:pt x="19122" y="5259"/>
                </a:lnTo>
                <a:lnTo>
                  <a:pt x="19062" y="5379"/>
                </a:lnTo>
                <a:lnTo>
                  <a:pt x="18644" y="5618"/>
                </a:lnTo>
                <a:lnTo>
                  <a:pt x="17927" y="5976"/>
                </a:lnTo>
                <a:lnTo>
                  <a:pt x="17389" y="6096"/>
                </a:lnTo>
                <a:lnTo>
                  <a:pt x="16911" y="6215"/>
                </a:lnTo>
                <a:lnTo>
                  <a:pt x="15836" y="6335"/>
                </a:lnTo>
                <a:lnTo>
                  <a:pt x="15836" y="6335"/>
                </a:lnTo>
                <a:lnTo>
                  <a:pt x="17210" y="5797"/>
                </a:lnTo>
                <a:lnTo>
                  <a:pt x="18584" y="5319"/>
                </a:lnTo>
                <a:lnTo>
                  <a:pt x="19062" y="5199"/>
                </a:lnTo>
                <a:close/>
                <a:moveTo>
                  <a:pt x="5080" y="9083"/>
                </a:moveTo>
                <a:lnTo>
                  <a:pt x="4900" y="9143"/>
                </a:lnTo>
                <a:lnTo>
                  <a:pt x="4542" y="9322"/>
                </a:lnTo>
                <a:lnTo>
                  <a:pt x="4183" y="9621"/>
                </a:lnTo>
                <a:lnTo>
                  <a:pt x="3944" y="9980"/>
                </a:lnTo>
                <a:lnTo>
                  <a:pt x="3705" y="10517"/>
                </a:lnTo>
                <a:lnTo>
                  <a:pt x="3646" y="10816"/>
                </a:lnTo>
                <a:lnTo>
                  <a:pt x="3586" y="11055"/>
                </a:lnTo>
                <a:lnTo>
                  <a:pt x="3586" y="11294"/>
                </a:lnTo>
                <a:lnTo>
                  <a:pt x="3646" y="11533"/>
                </a:lnTo>
                <a:lnTo>
                  <a:pt x="3825" y="11653"/>
                </a:lnTo>
                <a:lnTo>
                  <a:pt x="3944" y="11772"/>
                </a:lnTo>
                <a:lnTo>
                  <a:pt x="4183" y="11832"/>
                </a:lnTo>
                <a:lnTo>
                  <a:pt x="4363" y="11832"/>
                </a:lnTo>
                <a:lnTo>
                  <a:pt x="4482" y="11772"/>
                </a:lnTo>
                <a:lnTo>
                  <a:pt x="4661" y="11593"/>
                </a:lnTo>
                <a:lnTo>
                  <a:pt x="4721" y="11474"/>
                </a:lnTo>
                <a:lnTo>
                  <a:pt x="4721" y="11235"/>
                </a:lnTo>
                <a:lnTo>
                  <a:pt x="4781" y="10936"/>
                </a:lnTo>
                <a:lnTo>
                  <a:pt x="4841" y="10697"/>
                </a:lnTo>
                <a:lnTo>
                  <a:pt x="5020" y="10278"/>
                </a:lnTo>
                <a:lnTo>
                  <a:pt x="5259" y="9860"/>
                </a:lnTo>
                <a:lnTo>
                  <a:pt x="5319" y="9681"/>
                </a:lnTo>
                <a:lnTo>
                  <a:pt x="5319" y="9502"/>
                </a:lnTo>
                <a:lnTo>
                  <a:pt x="5319" y="9263"/>
                </a:lnTo>
                <a:lnTo>
                  <a:pt x="5199" y="9143"/>
                </a:lnTo>
                <a:lnTo>
                  <a:pt x="5080" y="9083"/>
                </a:lnTo>
                <a:close/>
                <a:moveTo>
                  <a:pt x="7769" y="10458"/>
                </a:moveTo>
                <a:lnTo>
                  <a:pt x="7649" y="10517"/>
                </a:lnTo>
                <a:lnTo>
                  <a:pt x="7530" y="10757"/>
                </a:lnTo>
                <a:lnTo>
                  <a:pt x="7350" y="11474"/>
                </a:lnTo>
                <a:lnTo>
                  <a:pt x="7291" y="11892"/>
                </a:lnTo>
                <a:lnTo>
                  <a:pt x="7291" y="12191"/>
                </a:lnTo>
                <a:lnTo>
                  <a:pt x="7350" y="12489"/>
                </a:lnTo>
                <a:lnTo>
                  <a:pt x="7410" y="12669"/>
                </a:lnTo>
                <a:lnTo>
                  <a:pt x="7649" y="12788"/>
                </a:lnTo>
                <a:lnTo>
                  <a:pt x="7828" y="12788"/>
                </a:lnTo>
                <a:lnTo>
                  <a:pt x="8008" y="12728"/>
                </a:lnTo>
                <a:lnTo>
                  <a:pt x="8067" y="12609"/>
                </a:lnTo>
                <a:lnTo>
                  <a:pt x="8187" y="12430"/>
                </a:lnTo>
                <a:lnTo>
                  <a:pt x="8187" y="12191"/>
                </a:lnTo>
                <a:lnTo>
                  <a:pt x="8187" y="11713"/>
                </a:lnTo>
                <a:lnTo>
                  <a:pt x="8067" y="11055"/>
                </a:lnTo>
                <a:lnTo>
                  <a:pt x="7948" y="10577"/>
                </a:lnTo>
                <a:lnTo>
                  <a:pt x="7828" y="10458"/>
                </a:lnTo>
                <a:close/>
                <a:moveTo>
                  <a:pt x="11832" y="10816"/>
                </a:moveTo>
                <a:lnTo>
                  <a:pt x="11713" y="10876"/>
                </a:lnTo>
                <a:lnTo>
                  <a:pt x="11593" y="10936"/>
                </a:lnTo>
                <a:lnTo>
                  <a:pt x="11354" y="11294"/>
                </a:lnTo>
                <a:lnTo>
                  <a:pt x="11115" y="11713"/>
                </a:lnTo>
                <a:lnTo>
                  <a:pt x="10995" y="12250"/>
                </a:lnTo>
                <a:lnTo>
                  <a:pt x="10936" y="12489"/>
                </a:lnTo>
                <a:lnTo>
                  <a:pt x="10936" y="12728"/>
                </a:lnTo>
                <a:lnTo>
                  <a:pt x="10995" y="12908"/>
                </a:lnTo>
                <a:lnTo>
                  <a:pt x="11115" y="13087"/>
                </a:lnTo>
                <a:lnTo>
                  <a:pt x="11235" y="13266"/>
                </a:lnTo>
                <a:lnTo>
                  <a:pt x="11414" y="13386"/>
                </a:lnTo>
                <a:lnTo>
                  <a:pt x="11772" y="13386"/>
                </a:lnTo>
                <a:lnTo>
                  <a:pt x="11892" y="13326"/>
                </a:lnTo>
                <a:lnTo>
                  <a:pt x="12011" y="13206"/>
                </a:lnTo>
                <a:lnTo>
                  <a:pt x="12131" y="12848"/>
                </a:lnTo>
                <a:lnTo>
                  <a:pt x="12191" y="12430"/>
                </a:lnTo>
                <a:lnTo>
                  <a:pt x="12191" y="11952"/>
                </a:lnTo>
                <a:lnTo>
                  <a:pt x="12191" y="11533"/>
                </a:lnTo>
                <a:lnTo>
                  <a:pt x="12071" y="11115"/>
                </a:lnTo>
                <a:lnTo>
                  <a:pt x="12011" y="10876"/>
                </a:lnTo>
                <a:lnTo>
                  <a:pt x="11892" y="10816"/>
                </a:lnTo>
                <a:close/>
                <a:moveTo>
                  <a:pt x="15597" y="10757"/>
                </a:moveTo>
                <a:lnTo>
                  <a:pt x="15537" y="10816"/>
                </a:lnTo>
                <a:lnTo>
                  <a:pt x="15477" y="10936"/>
                </a:lnTo>
                <a:lnTo>
                  <a:pt x="15358" y="11235"/>
                </a:lnTo>
                <a:lnTo>
                  <a:pt x="15358" y="11653"/>
                </a:lnTo>
                <a:lnTo>
                  <a:pt x="15417" y="12071"/>
                </a:lnTo>
                <a:lnTo>
                  <a:pt x="15537" y="12549"/>
                </a:lnTo>
                <a:lnTo>
                  <a:pt x="15716" y="12908"/>
                </a:lnTo>
                <a:lnTo>
                  <a:pt x="15895" y="13206"/>
                </a:lnTo>
                <a:lnTo>
                  <a:pt x="16015" y="13326"/>
                </a:lnTo>
                <a:lnTo>
                  <a:pt x="16075" y="13386"/>
                </a:lnTo>
                <a:lnTo>
                  <a:pt x="16314" y="13445"/>
                </a:lnTo>
                <a:lnTo>
                  <a:pt x="16493" y="13386"/>
                </a:lnTo>
                <a:lnTo>
                  <a:pt x="16553" y="13326"/>
                </a:lnTo>
                <a:lnTo>
                  <a:pt x="16612" y="13147"/>
                </a:lnTo>
                <a:lnTo>
                  <a:pt x="16612" y="12967"/>
                </a:lnTo>
                <a:lnTo>
                  <a:pt x="16553" y="12728"/>
                </a:lnTo>
                <a:lnTo>
                  <a:pt x="16433" y="12191"/>
                </a:lnTo>
                <a:lnTo>
                  <a:pt x="16194" y="11653"/>
                </a:lnTo>
                <a:lnTo>
                  <a:pt x="15955" y="11175"/>
                </a:lnTo>
                <a:lnTo>
                  <a:pt x="15716" y="10876"/>
                </a:lnTo>
                <a:lnTo>
                  <a:pt x="15597" y="10757"/>
                </a:lnTo>
                <a:close/>
                <a:moveTo>
                  <a:pt x="19481" y="11354"/>
                </a:moveTo>
                <a:lnTo>
                  <a:pt x="19301" y="11414"/>
                </a:lnTo>
                <a:lnTo>
                  <a:pt x="19182" y="11533"/>
                </a:lnTo>
                <a:lnTo>
                  <a:pt x="19122" y="11713"/>
                </a:lnTo>
                <a:lnTo>
                  <a:pt x="19062" y="11952"/>
                </a:lnTo>
                <a:lnTo>
                  <a:pt x="19003" y="12489"/>
                </a:lnTo>
                <a:lnTo>
                  <a:pt x="19062" y="13087"/>
                </a:lnTo>
                <a:lnTo>
                  <a:pt x="19182" y="13625"/>
                </a:lnTo>
                <a:lnTo>
                  <a:pt x="19361" y="14043"/>
                </a:lnTo>
                <a:lnTo>
                  <a:pt x="19481" y="14103"/>
                </a:lnTo>
                <a:lnTo>
                  <a:pt x="19600" y="14103"/>
                </a:lnTo>
                <a:lnTo>
                  <a:pt x="19720" y="14043"/>
                </a:lnTo>
                <a:lnTo>
                  <a:pt x="19839" y="13864"/>
                </a:lnTo>
                <a:lnTo>
                  <a:pt x="19899" y="13326"/>
                </a:lnTo>
                <a:lnTo>
                  <a:pt x="19899" y="12489"/>
                </a:lnTo>
                <a:lnTo>
                  <a:pt x="19839" y="12071"/>
                </a:lnTo>
                <a:lnTo>
                  <a:pt x="19780" y="11713"/>
                </a:lnTo>
                <a:lnTo>
                  <a:pt x="19660" y="11474"/>
                </a:lnTo>
                <a:lnTo>
                  <a:pt x="19600" y="11414"/>
                </a:lnTo>
                <a:lnTo>
                  <a:pt x="19481" y="11354"/>
                </a:lnTo>
                <a:close/>
                <a:moveTo>
                  <a:pt x="5319" y="13565"/>
                </a:moveTo>
                <a:lnTo>
                  <a:pt x="5199" y="13685"/>
                </a:lnTo>
                <a:lnTo>
                  <a:pt x="5020" y="13864"/>
                </a:lnTo>
                <a:lnTo>
                  <a:pt x="4721" y="14222"/>
                </a:lnTo>
                <a:lnTo>
                  <a:pt x="4542" y="14461"/>
                </a:lnTo>
                <a:lnTo>
                  <a:pt x="4422" y="14820"/>
                </a:lnTo>
                <a:lnTo>
                  <a:pt x="4363" y="15298"/>
                </a:lnTo>
                <a:lnTo>
                  <a:pt x="4303" y="15776"/>
                </a:lnTo>
                <a:lnTo>
                  <a:pt x="4363" y="16015"/>
                </a:lnTo>
                <a:lnTo>
                  <a:pt x="4482" y="16134"/>
                </a:lnTo>
                <a:lnTo>
                  <a:pt x="4661" y="16314"/>
                </a:lnTo>
                <a:lnTo>
                  <a:pt x="4781" y="16433"/>
                </a:lnTo>
                <a:lnTo>
                  <a:pt x="4960" y="16433"/>
                </a:lnTo>
                <a:lnTo>
                  <a:pt x="5080" y="16374"/>
                </a:lnTo>
                <a:lnTo>
                  <a:pt x="5139" y="16194"/>
                </a:lnTo>
                <a:lnTo>
                  <a:pt x="5259" y="16015"/>
                </a:lnTo>
                <a:lnTo>
                  <a:pt x="5378" y="15537"/>
                </a:lnTo>
                <a:lnTo>
                  <a:pt x="5438" y="14999"/>
                </a:lnTo>
                <a:lnTo>
                  <a:pt x="5498" y="14402"/>
                </a:lnTo>
                <a:lnTo>
                  <a:pt x="5498" y="13685"/>
                </a:lnTo>
                <a:lnTo>
                  <a:pt x="5438" y="13565"/>
                </a:lnTo>
                <a:close/>
                <a:moveTo>
                  <a:pt x="9382" y="13983"/>
                </a:moveTo>
                <a:lnTo>
                  <a:pt x="9263" y="14043"/>
                </a:lnTo>
                <a:lnTo>
                  <a:pt x="9143" y="14282"/>
                </a:lnTo>
                <a:lnTo>
                  <a:pt x="9024" y="14641"/>
                </a:lnTo>
                <a:lnTo>
                  <a:pt x="8904" y="14999"/>
                </a:lnTo>
                <a:lnTo>
                  <a:pt x="8785" y="15836"/>
                </a:lnTo>
                <a:lnTo>
                  <a:pt x="8785" y="16314"/>
                </a:lnTo>
                <a:lnTo>
                  <a:pt x="8844" y="16433"/>
                </a:lnTo>
                <a:lnTo>
                  <a:pt x="8964" y="16613"/>
                </a:lnTo>
                <a:lnTo>
                  <a:pt x="9143" y="16792"/>
                </a:lnTo>
                <a:lnTo>
                  <a:pt x="9322" y="16911"/>
                </a:lnTo>
                <a:lnTo>
                  <a:pt x="9561" y="16911"/>
                </a:lnTo>
                <a:lnTo>
                  <a:pt x="9621" y="16732"/>
                </a:lnTo>
                <a:lnTo>
                  <a:pt x="9621" y="16493"/>
                </a:lnTo>
                <a:lnTo>
                  <a:pt x="9561" y="15178"/>
                </a:lnTo>
                <a:lnTo>
                  <a:pt x="9561" y="14342"/>
                </a:lnTo>
                <a:lnTo>
                  <a:pt x="9502" y="14103"/>
                </a:lnTo>
                <a:lnTo>
                  <a:pt x="9442" y="13983"/>
                </a:lnTo>
                <a:close/>
                <a:moveTo>
                  <a:pt x="14043" y="14700"/>
                </a:moveTo>
                <a:lnTo>
                  <a:pt x="13924" y="14820"/>
                </a:lnTo>
                <a:lnTo>
                  <a:pt x="13804" y="14999"/>
                </a:lnTo>
                <a:lnTo>
                  <a:pt x="13565" y="15656"/>
                </a:lnTo>
                <a:lnTo>
                  <a:pt x="13326" y="16314"/>
                </a:lnTo>
                <a:lnTo>
                  <a:pt x="13326" y="16553"/>
                </a:lnTo>
                <a:lnTo>
                  <a:pt x="13326" y="16732"/>
                </a:lnTo>
                <a:lnTo>
                  <a:pt x="13445" y="16971"/>
                </a:lnTo>
                <a:lnTo>
                  <a:pt x="13684" y="17210"/>
                </a:lnTo>
                <a:lnTo>
                  <a:pt x="13924" y="17210"/>
                </a:lnTo>
                <a:lnTo>
                  <a:pt x="14043" y="17091"/>
                </a:lnTo>
                <a:lnTo>
                  <a:pt x="14103" y="16852"/>
                </a:lnTo>
                <a:lnTo>
                  <a:pt x="14163" y="16433"/>
                </a:lnTo>
                <a:lnTo>
                  <a:pt x="14222" y="15716"/>
                </a:lnTo>
                <a:lnTo>
                  <a:pt x="14222" y="15059"/>
                </a:lnTo>
                <a:lnTo>
                  <a:pt x="14163" y="14820"/>
                </a:lnTo>
                <a:lnTo>
                  <a:pt x="14103" y="14760"/>
                </a:lnTo>
                <a:lnTo>
                  <a:pt x="14043" y="14700"/>
                </a:lnTo>
                <a:close/>
                <a:moveTo>
                  <a:pt x="17509" y="15119"/>
                </a:moveTo>
                <a:lnTo>
                  <a:pt x="17389" y="15716"/>
                </a:lnTo>
                <a:lnTo>
                  <a:pt x="17270" y="16254"/>
                </a:lnTo>
                <a:lnTo>
                  <a:pt x="17210" y="16852"/>
                </a:lnTo>
                <a:lnTo>
                  <a:pt x="17210" y="17330"/>
                </a:lnTo>
                <a:lnTo>
                  <a:pt x="17270" y="17748"/>
                </a:lnTo>
                <a:lnTo>
                  <a:pt x="17330" y="17867"/>
                </a:lnTo>
                <a:lnTo>
                  <a:pt x="17628" y="17867"/>
                </a:lnTo>
                <a:lnTo>
                  <a:pt x="17808" y="17748"/>
                </a:lnTo>
                <a:lnTo>
                  <a:pt x="17927" y="17628"/>
                </a:lnTo>
                <a:lnTo>
                  <a:pt x="18047" y="17449"/>
                </a:lnTo>
                <a:lnTo>
                  <a:pt x="18106" y="17330"/>
                </a:lnTo>
                <a:lnTo>
                  <a:pt x="18106" y="17150"/>
                </a:lnTo>
                <a:lnTo>
                  <a:pt x="18047" y="16732"/>
                </a:lnTo>
                <a:lnTo>
                  <a:pt x="17927" y="16374"/>
                </a:lnTo>
                <a:lnTo>
                  <a:pt x="17628" y="15656"/>
                </a:lnTo>
                <a:lnTo>
                  <a:pt x="17509" y="15358"/>
                </a:lnTo>
                <a:lnTo>
                  <a:pt x="17509" y="15119"/>
                </a:lnTo>
                <a:close/>
                <a:moveTo>
                  <a:pt x="21034" y="16194"/>
                </a:moveTo>
                <a:lnTo>
                  <a:pt x="20855" y="16254"/>
                </a:lnTo>
                <a:lnTo>
                  <a:pt x="20497" y="16433"/>
                </a:lnTo>
                <a:lnTo>
                  <a:pt x="20258" y="16732"/>
                </a:lnTo>
                <a:lnTo>
                  <a:pt x="20019" y="17210"/>
                </a:lnTo>
                <a:lnTo>
                  <a:pt x="19839" y="17688"/>
                </a:lnTo>
                <a:lnTo>
                  <a:pt x="19780" y="17867"/>
                </a:lnTo>
                <a:lnTo>
                  <a:pt x="19780" y="17987"/>
                </a:lnTo>
                <a:lnTo>
                  <a:pt x="19899" y="18226"/>
                </a:lnTo>
                <a:lnTo>
                  <a:pt x="20138" y="18405"/>
                </a:lnTo>
                <a:lnTo>
                  <a:pt x="20258" y="18465"/>
                </a:lnTo>
                <a:lnTo>
                  <a:pt x="20377" y="18465"/>
                </a:lnTo>
                <a:lnTo>
                  <a:pt x="20497" y="18345"/>
                </a:lnTo>
                <a:lnTo>
                  <a:pt x="20616" y="18166"/>
                </a:lnTo>
                <a:lnTo>
                  <a:pt x="20855" y="17449"/>
                </a:lnTo>
                <a:lnTo>
                  <a:pt x="21154" y="16672"/>
                </a:lnTo>
                <a:lnTo>
                  <a:pt x="21154" y="16374"/>
                </a:lnTo>
                <a:lnTo>
                  <a:pt x="21154" y="16314"/>
                </a:lnTo>
                <a:lnTo>
                  <a:pt x="21094" y="16254"/>
                </a:lnTo>
                <a:lnTo>
                  <a:pt x="21034" y="16194"/>
                </a:lnTo>
                <a:close/>
                <a:moveTo>
                  <a:pt x="2211" y="18644"/>
                </a:moveTo>
                <a:lnTo>
                  <a:pt x="2152" y="18704"/>
                </a:lnTo>
                <a:lnTo>
                  <a:pt x="2032" y="18764"/>
                </a:lnTo>
                <a:lnTo>
                  <a:pt x="1972" y="18943"/>
                </a:lnTo>
                <a:lnTo>
                  <a:pt x="1913" y="19122"/>
                </a:lnTo>
                <a:lnTo>
                  <a:pt x="1972" y="19361"/>
                </a:lnTo>
                <a:lnTo>
                  <a:pt x="2032" y="19600"/>
                </a:lnTo>
                <a:lnTo>
                  <a:pt x="2271" y="20078"/>
                </a:lnTo>
                <a:lnTo>
                  <a:pt x="2570" y="20377"/>
                </a:lnTo>
                <a:lnTo>
                  <a:pt x="2869" y="20556"/>
                </a:lnTo>
                <a:lnTo>
                  <a:pt x="3526" y="20556"/>
                </a:lnTo>
                <a:lnTo>
                  <a:pt x="3646" y="20497"/>
                </a:lnTo>
                <a:lnTo>
                  <a:pt x="3646" y="20317"/>
                </a:lnTo>
                <a:lnTo>
                  <a:pt x="3526" y="20138"/>
                </a:lnTo>
                <a:lnTo>
                  <a:pt x="3227" y="19720"/>
                </a:lnTo>
                <a:lnTo>
                  <a:pt x="2809" y="19122"/>
                </a:lnTo>
                <a:lnTo>
                  <a:pt x="2630" y="18883"/>
                </a:lnTo>
                <a:lnTo>
                  <a:pt x="2450" y="18704"/>
                </a:lnTo>
                <a:lnTo>
                  <a:pt x="2211" y="18644"/>
                </a:lnTo>
                <a:close/>
                <a:moveTo>
                  <a:pt x="11354" y="18525"/>
                </a:moveTo>
                <a:lnTo>
                  <a:pt x="11235" y="18644"/>
                </a:lnTo>
                <a:lnTo>
                  <a:pt x="11055" y="19182"/>
                </a:lnTo>
                <a:lnTo>
                  <a:pt x="10876" y="20138"/>
                </a:lnTo>
                <a:lnTo>
                  <a:pt x="10816" y="20616"/>
                </a:lnTo>
                <a:lnTo>
                  <a:pt x="10876" y="20915"/>
                </a:lnTo>
                <a:lnTo>
                  <a:pt x="10936" y="21034"/>
                </a:lnTo>
                <a:lnTo>
                  <a:pt x="11115" y="21034"/>
                </a:lnTo>
                <a:lnTo>
                  <a:pt x="11294" y="20915"/>
                </a:lnTo>
                <a:lnTo>
                  <a:pt x="11414" y="20795"/>
                </a:lnTo>
                <a:lnTo>
                  <a:pt x="11474" y="20616"/>
                </a:lnTo>
                <a:lnTo>
                  <a:pt x="11593" y="20138"/>
                </a:lnTo>
                <a:lnTo>
                  <a:pt x="11653" y="19660"/>
                </a:lnTo>
                <a:lnTo>
                  <a:pt x="11593" y="19302"/>
                </a:lnTo>
                <a:lnTo>
                  <a:pt x="11533" y="18764"/>
                </a:lnTo>
                <a:lnTo>
                  <a:pt x="11474" y="18644"/>
                </a:lnTo>
                <a:lnTo>
                  <a:pt x="11414" y="18525"/>
                </a:lnTo>
                <a:close/>
                <a:moveTo>
                  <a:pt x="6932" y="18166"/>
                </a:moveTo>
                <a:lnTo>
                  <a:pt x="6872" y="18226"/>
                </a:lnTo>
                <a:lnTo>
                  <a:pt x="6693" y="18345"/>
                </a:lnTo>
                <a:lnTo>
                  <a:pt x="6574" y="18584"/>
                </a:lnTo>
                <a:lnTo>
                  <a:pt x="6454" y="18883"/>
                </a:lnTo>
                <a:lnTo>
                  <a:pt x="6335" y="19541"/>
                </a:lnTo>
                <a:lnTo>
                  <a:pt x="6215" y="19959"/>
                </a:lnTo>
                <a:lnTo>
                  <a:pt x="6096" y="20616"/>
                </a:lnTo>
                <a:lnTo>
                  <a:pt x="6096" y="21034"/>
                </a:lnTo>
                <a:lnTo>
                  <a:pt x="6155" y="21333"/>
                </a:lnTo>
                <a:lnTo>
                  <a:pt x="6275" y="21393"/>
                </a:lnTo>
                <a:lnTo>
                  <a:pt x="6335" y="21453"/>
                </a:lnTo>
                <a:lnTo>
                  <a:pt x="6394" y="21453"/>
                </a:lnTo>
                <a:lnTo>
                  <a:pt x="6514" y="21393"/>
                </a:lnTo>
                <a:lnTo>
                  <a:pt x="6693" y="21094"/>
                </a:lnTo>
                <a:lnTo>
                  <a:pt x="6872" y="20676"/>
                </a:lnTo>
                <a:lnTo>
                  <a:pt x="7052" y="20078"/>
                </a:lnTo>
                <a:lnTo>
                  <a:pt x="7111" y="19660"/>
                </a:lnTo>
                <a:lnTo>
                  <a:pt x="7231" y="19062"/>
                </a:lnTo>
                <a:lnTo>
                  <a:pt x="7231" y="18704"/>
                </a:lnTo>
                <a:lnTo>
                  <a:pt x="7231" y="18465"/>
                </a:lnTo>
                <a:lnTo>
                  <a:pt x="7171" y="18286"/>
                </a:lnTo>
                <a:lnTo>
                  <a:pt x="7111" y="18226"/>
                </a:lnTo>
                <a:lnTo>
                  <a:pt x="6992" y="18166"/>
                </a:lnTo>
                <a:close/>
                <a:moveTo>
                  <a:pt x="16075" y="19062"/>
                </a:moveTo>
                <a:lnTo>
                  <a:pt x="15776" y="19421"/>
                </a:lnTo>
                <a:lnTo>
                  <a:pt x="15477" y="19780"/>
                </a:lnTo>
                <a:lnTo>
                  <a:pt x="15417" y="19839"/>
                </a:lnTo>
                <a:lnTo>
                  <a:pt x="15477" y="19720"/>
                </a:lnTo>
                <a:lnTo>
                  <a:pt x="15298" y="20019"/>
                </a:lnTo>
                <a:lnTo>
                  <a:pt x="15178" y="20497"/>
                </a:lnTo>
                <a:lnTo>
                  <a:pt x="15059" y="20975"/>
                </a:lnTo>
                <a:lnTo>
                  <a:pt x="15059" y="21214"/>
                </a:lnTo>
                <a:lnTo>
                  <a:pt x="15178" y="21333"/>
                </a:lnTo>
                <a:lnTo>
                  <a:pt x="15238" y="21453"/>
                </a:lnTo>
                <a:lnTo>
                  <a:pt x="15358" y="21453"/>
                </a:lnTo>
                <a:lnTo>
                  <a:pt x="15417" y="21393"/>
                </a:lnTo>
                <a:lnTo>
                  <a:pt x="15537" y="21333"/>
                </a:lnTo>
                <a:lnTo>
                  <a:pt x="15656" y="21034"/>
                </a:lnTo>
                <a:lnTo>
                  <a:pt x="15776" y="20616"/>
                </a:lnTo>
                <a:lnTo>
                  <a:pt x="15955" y="19720"/>
                </a:lnTo>
                <a:lnTo>
                  <a:pt x="16075" y="19242"/>
                </a:lnTo>
                <a:lnTo>
                  <a:pt x="16134" y="19062"/>
                </a:lnTo>
                <a:close/>
                <a:moveTo>
                  <a:pt x="19003" y="20258"/>
                </a:moveTo>
                <a:lnTo>
                  <a:pt x="19003" y="20377"/>
                </a:lnTo>
                <a:lnTo>
                  <a:pt x="18883" y="20616"/>
                </a:lnTo>
                <a:lnTo>
                  <a:pt x="18525" y="21393"/>
                </a:lnTo>
                <a:lnTo>
                  <a:pt x="18345" y="21811"/>
                </a:lnTo>
                <a:lnTo>
                  <a:pt x="18226" y="22170"/>
                </a:lnTo>
                <a:lnTo>
                  <a:pt x="18286" y="22469"/>
                </a:lnTo>
                <a:lnTo>
                  <a:pt x="18345" y="22588"/>
                </a:lnTo>
                <a:lnTo>
                  <a:pt x="18405" y="22648"/>
                </a:lnTo>
                <a:lnTo>
                  <a:pt x="18525" y="22708"/>
                </a:lnTo>
                <a:lnTo>
                  <a:pt x="18704" y="22648"/>
                </a:lnTo>
                <a:lnTo>
                  <a:pt x="18823" y="22588"/>
                </a:lnTo>
                <a:lnTo>
                  <a:pt x="18943" y="22469"/>
                </a:lnTo>
                <a:lnTo>
                  <a:pt x="19122" y="22110"/>
                </a:lnTo>
                <a:lnTo>
                  <a:pt x="19242" y="21751"/>
                </a:lnTo>
                <a:lnTo>
                  <a:pt x="19361" y="21273"/>
                </a:lnTo>
                <a:lnTo>
                  <a:pt x="19361" y="20855"/>
                </a:lnTo>
                <a:lnTo>
                  <a:pt x="19242" y="20497"/>
                </a:lnTo>
                <a:lnTo>
                  <a:pt x="19182" y="20377"/>
                </a:lnTo>
                <a:lnTo>
                  <a:pt x="19003" y="20258"/>
                </a:lnTo>
                <a:close/>
                <a:moveTo>
                  <a:pt x="8426" y="22827"/>
                </a:moveTo>
                <a:lnTo>
                  <a:pt x="8366" y="22887"/>
                </a:lnTo>
                <a:lnTo>
                  <a:pt x="8127" y="23006"/>
                </a:lnTo>
                <a:lnTo>
                  <a:pt x="7948" y="23305"/>
                </a:lnTo>
                <a:lnTo>
                  <a:pt x="7769" y="23664"/>
                </a:lnTo>
                <a:lnTo>
                  <a:pt x="7709" y="24082"/>
                </a:lnTo>
                <a:lnTo>
                  <a:pt x="7709" y="24261"/>
                </a:lnTo>
                <a:lnTo>
                  <a:pt x="7709" y="24440"/>
                </a:lnTo>
                <a:lnTo>
                  <a:pt x="7769" y="24620"/>
                </a:lnTo>
                <a:lnTo>
                  <a:pt x="7888" y="24799"/>
                </a:lnTo>
                <a:lnTo>
                  <a:pt x="8067" y="24918"/>
                </a:lnTo>
                <a:lnTo>
                  <a:pt x="8187" y="24978"/>
                </a:lnTo>
                <a:lnTo>
                  <a:pt x="8426" y="24978"/>
                </a:lnTo>
                <a:lnTo>
                  <a:pt x="8486" y="24918"/>
                </a:lnTo>
                <a:lnTo>
                  <a:pt x="8546" y="24799"/>
                </a:lnTo>
                <a:lnTo>
                  <a:pt x="8605" y="24440"/>
                </a:lnTo>
                <a:lnTo>
                  <a:pt x="8665" y="24082"/>
                </a:lnTo>
                <a:lnTo>
                  <a:pt x="8665" y="23664"/>
                </a:lnTo>
                <a:lnTo>
                  <a:pt x="8605" y="23066"/>
                </a:lnTo>
                <a:lnTo>
                  <a:pt x="8546" y="22947"/>
                </a:lnTo>
                <a:lnTo>
                  <a:pt x="8546" y="22887"/>
                </a:lnTo>
                <a:lnTo>
                  <a:pt x="8426" y="22827"/>
                </a:lnTo>
                <a:close/>
                <a:moveTo>
                  <a:pt x="13027" y="22708"/>
                </a:moveTo>
                <a:lnTo>
                  <a:pt x="12848" y="22887"/>
                </a:lnTo>
                <a:lnTo>
                  <a:pt x="12728" y="23066"/>
                </a:lnTo>
                <a:lnTo>
                  <a:pt x="12489" y="23604"/>
                </a:lnTo>
                <a:lnTo>
                  <a:pt x="12370" y="24142"/>
                </a:lnTo>
                <a:lnTo>
                  <a:pt x="12370" y="24381"/>
                </a:lnTo>
                <a:lnTo>
                  <a:pt x="12370" y="24620"/>
                </a:lnTo>
                <a:lnTo>
                  <a:pt x="12489" y="24918"/>
                </a:lnTo>
                <a:lnTo>
                  <a:pt x="12728" y="25337"/>
                </a:lnTo>
                <a:lnTo>
                  <a:pt x="12848" y="25456"/>
                </a:lnTo>
                <a:lnTo>
                  <a:pt x="12967" y="25516"/>
                </a:lnTo>
                <a:lnTo>
                  <a:pt x="13087" y="25456"/>
                </a:lnTo>
                <a:lnTo>
                  <a:pt x="13147" y="25217"/>
                </a:lnTo>
                <a:lnTo>
                  <a:pt x="13206" y="24739"/>
                </a:lnTo>
                <a:lnTo>
                  <a:pt x="13206" y="23843"/>
                </a:lnTo>
                <a:lnTo>
                  <a:pt x="13147" y="23006"/>
                </a:lnTo>
                <a:lnTo>
                  <a:pt x="13087" y="22767"/>
                </a:lnTo>
                <a:lnTo>
                  <a:pt x="13087" y="22708"/>
                </a:lnTo>
                <a:close/>
                <a:moveTo>
                  <a:pt x="3825" y="24261"/>
                </a:moveTo>
                <a:lnTo>
                  <a:pt x="3705" y="24381"/>
                </a:lnTo>
                <a:lnTo>
                  <a:pt x="3646" y="24560"/>
                </a:lnTo>
                <a:lnTo>
                  <a:pt x="3586" y="24799"/>
                </a:lnTo>
                <a:lnTo>
                  <a:pt x="3586" y="25098"/>
                </a:lnTo>
                <a:lnTo>
                  <a:pt x="3705" y="25456"/>
                </a:lnTo>
                <a:lnTo>
                  <a:pt x="3885" y="25695"/>
                </a:lnTo>
                <a:lnTo>
                  <a:pt x="4124" y="25934"/>
                </a:lnTo>
                <a:lnTo>
                  <a:pt x="4602" y="26114"/>
                </a:lnTo>
                <a:lnTo>
                  <a:pt x="4841" y="26114"/>
                </a:lnTo>
                <a:lnTo>
                  <a:pt x="4841" y="25994"/>
                </a:lnTo>
                <a:lnTo>
                  <a:pt x="4841" y="25934"/>
                </a:lnTo>
                <a:lnTo>
                  <a:pt x="4781" y="25636"/>
                </a:lnTo>
                <a:lnTo>
                  <a:pt x="4602" y="25277"/>
                </a:lnTo>
                <a:lnTo>
                  <a:pt x="4363" y="24918"/>
                </a:lnTo>
                <a:lnTo>
                  <a:pt x="3944" y="24381"/>
                </a:lnTo>
                <a:lnTo>
                  <a:pt x="3885" y="24321"/>
                </a:lnTo>
                <a:lnTo>
                  <a:pt x="3825" y="24261"/>
                </a:lnTo>
                <a:close/>
                <a:moveTo>
                  <a:pt x="17330" y="23723"/>
                </a:moveTo>
                <a:lnTo>
                  <a:pt x="17091" y="23843"/>
                </a:lnTo>
                <a:lnTo>
                  <a:pt x="16792" y="24082"/>
                </a:lnTo>
                <a:lnTo>
                  <a:pt x="16493" y="24440"/>
                </a:lnTo>
                <a:lnTo>
                  <a:pt x="16254" y="24859"/>
                </a:lnTo>
                <a:lnTo>
                  <a:pt x="16015" y="25277"/>
                </a:lnTo>
                <a:lnTo>
                  <a:pt x="15955" y="25636"/>
                </a:lnTo>
                <a:lnTo>
                  <a:pt x="15895" y="25815"/>
                </a:lnTo>
                <a:lnTo>
                  <a:pt x="15955" y="25994"/>
                </a:lnTo>
                <a:lnTo>
                  <a:pt x="16015" y="26114"/>
                </a:lnTo>
                <a:lnTo>
                  <a:pt x="16134" y="26173"/>
                </a:lnTo>
                <a:lnTo>
                  <a:pt x="16314" y="26293"/>
                </a:lnTo>
                <a:lnTo>
                  <a:pt x="16433" y="26293"/>
                </a:lnTo>
                <a:lnTo>
                  <a:pt x="16553" y="26173"/>
                </a:lnTo>
                <a:lnTo>
                  <a:pt x="16672" y="26054"/>
                </a:lnTo>
                <a:lnTo>
                  <a:pt x="16852" y="25695"/>
                </a:lnTo>
                <a:lnTo>
                  <a:pt x="16971" y="25217"/>
                </a:lnTo>
                <a:lnTo>
                  <a:pt x="17150" y="24201"/>
                </a:lnTo>
                <a:lnTo>
                  <a:pt x="17270" y="23843"/>
                </a:lnTo>
                <a:lnTo>
                  <a:pt x="17330" y="23723"/>
                </a:lnTo>
                <a:close/>
                <a:moveTo>
                  <a:pt x="10517" y="26771"/>
                </a:moveTo>
                <a:lnTo>
                  <a:pt x="10458" y="26831"/>
                </a:lnTo>
                <a:lnTo>
                  <a:pt x="10338" y="27010"/>
                </a:lnTo>
                <a:lnTo>
                  <a:pt x="10219" y="27607"/>
                </a:lnTo>
                <a:lnTo>
                  <a:pt x="10099" y="28384"/>
                </a:lnTo>
                <a:lnTo>
                  <a:pt x="10099" y="28683"/>
                </a:lnTo>
                <a:lnTo>
                  <a:pt x="10159" y="28922"/>
                </a:lnTo>
                <a:lnTo>
                  <a:pt x="10278" y="28982"/>
                </a:lnTo>
                <a:lnTo>
                  <a:pt x="10338" y="29042"/>
                </a:lnTo>
                <a:lnTo>
                  <a:pt x="10517" y="28982"/>
                </a:lnTo>
                <a:lnTo>
                  <a:pt x="10697" y="28922"/>
                </a:lnTo>
                <a:lnTo>
                  <a:pt x="10816" y="28803"/>
                </a:lnTo>
                <a:lnTo>
                  <a:pt x="10936" y="28683"/>
                </a:lnTo>
                <a:lnTo>
                  <a:pt x="11055" y="28325"/>
                </a:lnTo>
                <a:lnTo>
                  <a:pt x="11055" y="27906"/>
                </a:lnTo>
                <a:lnTo>
                  <a:pt x="11055" y="27607"/>
                </a:lnTo>
                <a:lnTo>
                  <a:pt x="10936" y="27309"/>
                </a:lnTo>
                <a:lnTo>
                  <a:pt x="10756" y="26950"/>
                </a:lnTo>
                <a:lnTo>
                  <a:pt x="10637" y="26771"/>
                </a:lnTo>
                <a:close/>
                <a:moveTo>
                  <a:pt x="14282" y="27368"/>
                </a:moveTo>
                <a:lnTo>
                  <a:pt x="14043" y="27428"/>
                </a:lnTo>
                <a:lnTo>
                  <a:pt x="13744" y="27667"/>
                </a:lnTo>
                <a:lnTo>
                  <a:pt x="13386" y="27966"/>
                </a:lnTo>
                <a:lnTo>
                  <a:pt x="13027" y="28325"/>
                </a:lnTo>
                <a:lnTo>
                  <a:pt x="12728" y="28683"/>
                </a:lnTo>
                <a:lnTo>
                  <a:pt x="12489" y="29101"/>
                </a:lnTo>
                <a:lnTo>
                  <a:pt x="12430" y="29281"/>
                </a:lnTo>
                <a:lnTo>
                  <a:pt x="12430" y="29460"/>
                </a:lnTo>
                <a:lnTo>
                  <a:pt x="12489" y="29579"/>
                </a:lnTo>
                <a:lnTo>
                  <a:pt x="12549" y="29699"/>
                </a:lnTo>
                <a:lnTo>
                  <a:pt x="12669" y="29759"/>
                </a:lnTo>
                <a:lnTo>
                  <a:pt x="12788" y="29759"/>
                </a:lnTo>
                <a:lnTo>
                  <a:pt x="12967" y="29699"/>
                </a:lnTo>
                <a:lnTo>
                  <a:pt x="13087" y="29579"/>
                </a:lnTo>
                <a:lnTo>
                  <a:pt x="13445" y="29221"/>
                </a:lnTo>
                <a:lnTo>
                  <a:pt x="13744" y="28743"/>
                </a:lnTo>
                <a:lnTo>
                  <a:pt x="13983" y="28265"/>
                </a:lnTo>
                <a:lnTo>
                  <a:pt x="14222" y="27787"/>
                </a:lnTo>
                <a:lnTo>
                  <a:pt x="14282" y="27488"/>
                </a:lnTo>
                <a:lnTo>
                  <a:pt x="14282" y="27368"/>
                </a:lnTo>
                <a:close/>
                <a:moveTo>
                  <a:pt x="6872" y="27249"/>
                </a:moveTo>
                <a:lnTo>
                  <a:pt x="6813" y="27309"/>
                </a:lnTo>
                <a:lnTo>
                  <a:pt x="6753" y="27548"/>
                </a:lnTo>
                <a:lnTo>
                  <a:pt x="6693" y="27906"/>
                </a:lnTo>
                <a:lnTo>
                  <a:pt x="6574" y="28384"/>
                </a:lnTo>
                <a:lnTo>
                  <a:pt x="6574" y="28862"/>
                </a:lnTo>
                <a:lnTo>
                  <a:pt x="6633" y="29281"/>
                </a:lnTo>
                <a:lnTo>
                  <a:pt x="6753" y="29639"/>
                </a:lnTo>
                <a:lnTo>
                  <a:pt x="6872" y="29818"/>
                </a:lnTo>
                <a:lnTo>
                  <a:pt x="6992" y="29878"/>
                </a:lnTo>
                <a:lnTo>
                  <a:pt x="7231" y="29938"/>
                </a:lnTo>
                <a:lnTo>
                  <a:pt x="7350" y="29938"/>
                </a:lnTo>
                <a:lnTo>
                  <a:pt x="7470" y="29878"/>
                </a:lnTo>
                <a:lnTo>
                  <a:pt x="7530" y="29759"/>
                </a:lnTo>
                <a:lnTo>
                  <a:pt x="7530" y="29400"/>
                </a:lnTo>
                <a:lnTo>
                  <a:pt x="7470" y="28862"/>
                </a:lnTo>
                <a:lnTo>
                  <a:pt x="7350" y="28325"/>
                </a:lnTo>
                <a:lnTo>
                  <a:pt x="7171" y="27847"/>
                </a:lnTo>
                <a:lnTo>
                  <a:pt x="6872" y="27249"/>
                </a:lnTo>
                <a:close/>
                <a:moveTo>
                  <a:pt x="9621" y="30715"/>
                </a:moveTo>
                <a:lnTo>
                  <a:pt x="9502" y="30775"/>
                </a:lnTo>
                <a:lnTo>
                  <a:pt x="9382" y="30894"/>
                </a:lnTo>
                <a:lnTo>
                  <a:pt x="9203" y="31133"/>
                </a:lnTo>
                <a:lnTo>
                  <a:pt x="9143" y="31551"/>
                </a:lnTo>
                <a:lnTo>
                  <a:pt x="9143" y="31731"/>
                </a:lnTo>
                <a:lnTo>
                  <a:pt x="9203" y="31850"/>
                </a:lnTo>
                <a:lnTo>
                  <a:pt x="9322" y="31970"/>
                </a:lnTo>
                <a:lnTo>
                  <a:pt x="9502" y="32029"/>
                </a:lnTo>
                <a:lnTo>
                  <a:pt x="9800" y="32029"/>
                </a:lnTo>
                <a:lnTo>
                  <a:pt x="9920" y="31910"/>
                </a:lnTo>
                <a:lnTo>
                  <a:pt x="9980" y="31790"/>
                </a:lnTo>
                <a:lnTo>
                  <a:pt x="10099" y="31551"/>
                </a:lnTo>
                <a:lnTo>
                  <a:pt x="10039" y="31253"/>
                </a:lnTo>
                <a:lnTo>
                  <a:pt x="9980" y="31014"/>
                </a:lnTo>
                <a:lnTo>
                  <a:pt x="9860" y="30775"/>
                </a:lnTo>
                <a:lnTo>
                  <a:pt x="9741" y="30775"/>
                </a:lnTo>
                <a:lnTo>
                  <a:pt x="9621" y="30715"/>
                </a:lnTo>
                <a:close/>
                <a:moveTo>
                  <a:pt x="9442" y="6275"/>
                </a:moveTo>
                <a:lnTo>
                  <a:pt x="9920" y="6335"/>
                </a:lnTo>
                <a:lnTo>
                  <a:pt x="10338" y="6454"/>
                </a:lnTo>
                <a:lnTo>
                  <a:pt x="10756" y="6633"/>
                </a:lnTo>
                <a:lnTo>
                  <a:pt x="11115" y="6813"/>
                </a:lnTo>
                <a:lnTo>
                  <a:pt x="11832" y="7231"/>
                </a:lnTo>
                <a:lnTo>
                  <a:pt x="12549" y="7649"/>
                </a:lnTo>
                <a:lnTo>
                  <a:pt x="12967" y="7829"/>
                </a:lnTo>
                <a:lnTo>
                  <a:pt x="13386" y="7888"/>
                </a:lnTo>
                <a:lnTo>
                  <a:pt x="13864" y="8008"/>
                </a:lnTo>
                <a:lnTo>
                  <a:pt x="14342" y="8008"/>
                </a:lnTo>
                <a:lnTo>
                  <a:pt x="15358" y="7948"/>
                </a:lnTo>
                <a:lnTo>
                  <a:pt x="16314" y="7888"/>
                </a:lnTo>
                <a:lnTo>
                  <a:pt x="17270" y="7829"/>
                </a:lnTo>
                <a:lnTo>
                  <a:pt x="17748" y="7769"/>
                </a:lnTo>
                <a:lnTo>
                  <a:pt x="18226" y="7829"/>
                </a:lnTo>
                <a:lnTo>
                  <a:pt x="18644" y="7888"/>
                </a:lnTo>
                <a:lnTo>
                  <a:pt x="19122" y="8008"/>
                </a:lnTo>
                <a:lnTo>
                  <a:pt x="19541" y="8187"/>
                </a:lnTo>
                <a:lnTo>
                  <a:pt x="19959" y="8426"/>
                </a:lnTo>
                <a:lnTo>
                  <a:pt x="20317" y="8785"/>
                </a:lnTo>
                <a:lnTo>
                  <a:pt x="20676" y="9203"/>
                </a:lnTo>
                <a:lnTo>
                  <a:pt x="20915" y="9561"/>
                </a:lnTo>
                <a:lnTo>
                  <a:pt x="21094" y="9920"/>
                </a:lnTo>
                <a:lnTo>
                  <a:pt x="21214" y="10338"/>
                </a:lnTo>
                <a:lnTo>
                  <a:pt x="21393" y="10757"/>
                </a:lnTo>
                <a:lnTo>
                  <a:pt x="21512" y="11593"/>
                </a:lnTo>
                <a:lnTo>
                  <a:pt x="21572" y="12489"/>
                </a:lnTo>
                <a:lnTo>
                  <a:pt x="21572" y="13445"/>
                </a:lnTo>
                <a:lnTo>
                  <a:pt x="21512" y="14342"/>
                </a:lnTo>
                <a:lnTo>
                  <a:pt x="21333" y="16015"/>
                </a:lnTo>
                <a:lnTo>
                  <a:pt x="21154" y="17031"/>
                </a:lnTo>
                <a:lnTo>
                  <a:pt x="20975" y="18106"/>
                </a:lnTo>
                <a:lnTo>
                  <a:pt x="20736" y="19122"/>
                </a:lnTo>
                <a:lnTo>
                  <a:pt x="20437" y="20138"/>
                </a:lnTo>
                <a:lnTo>
                  <a:pt x="20138" y="21154"/>
                </a:lnTo>
                <a:lnTo>
                  <a:pt x="19720" y="22110"/>
                </a:lnTo>
                <a:lnTo>
                  <a:pt x="19301" y="23066"/>
                </a:lnTo>
                <a:lnTo>
                  <a:pt x="18883" y="24022"/>
                </a:lnTo>
                <a:lnTo>
                  <a:pt x="18345" y="24978"/>
                </a:lnTo>
                <a:lnTo>
                  <a:pt x="17808" y="25875"/>
                </a:lnTo>
                <a:lnTo>
                  <a:pt x="17210" y="26711"/>
                </a:lnTo>
                <a:lnTo>
                  <a:pt x="16612" y="27607"/>
                </a:lnTo>
                <a:lnTo>
                  <a:pt x="15955" y="28384"/>
                </a:lnTo>
                <a:lnTo>
                  <a:pt x="15238" y="29161"/>
                </a:lnTo>
                <a:lnTo>
                  <a:pt x="14461" y="29938"/>
                </a:lnTo>
                <a:lnTo>
                  <a:pt x="13744" y="30655"/>
                </a:lnTo>
                <a:lnTo>
                  <a:pt x="13087" y="31253"/>
                </a:lnTo>
                <a:lnTo>
                  <a:pt x="12310" y="31850"/>
                </a:lnTo>
                <a:lnTo>
                  <a:pt x="11533" y="32388"/>
                </a:lnTo>
                <a:lnTo>
                  <a:pt x="10697" y="32866"/>
                </a:lnTo>
                <a:lnTo>
                  <a:pt x="10219" y="33045"/>
                </a:lnTo>
                <a:lnTo>
                  <a:pt x="9800" y="33165"/>
                </a:lnTo>
                <a:lnTo>
                  <a:pt x="9382" y="33284"/>
                </a:lnTo>
                <a:lnTo>
                  <a:pt x="8486" y="33284"/>
                </a:lnTo>
                <a:lnTo>
                  <a:pt x="8067" y="33105"/>
                </a:lnTo>
                <a:lnTo>
                  <a:pt x="7649" y="32926"/>
                </a:lnTo>
                <a:lnTo>
                  <a:pt x="7291" y="32627"/>
                </a:lnTo>
                <a:lnTo>
                  <a:pt x="6932" y="32328"/>
                </a:lnTo>
                <a:lnTo>
                  <a:pt x="6574" y="31910"/>
                </a:lnTo>
                <a:lnTo>
                  <a:pt x="5976" y="31073"/>
                </a:lnTo>
                <a:lnTo>
                  <a:pt x="5438" y="30117"/>
                </a:lnTo>
                <a:lnTo>
                  <a:pt x="5020" y="29101"/>
                </a:lnTo>
                <a:lnTo>
                  <a:pt x="4602" y="28086"/>
                </a:lnTo>
                <a:lnTo>
                  <a:pt x="4183" y="27010"/>
                </a:lnTo>
                <a:lnTo>
                  <a:pt x="3526" y="25158"/>
                </a:lnTo>
                <a:lnTo>
                  <a:pt x="2809" y="22947"/>
                </a:lnTo>
                <a:lnTo>
                  <a:pt x="2152" y="20795"/>
                </a:lnTo>
                <a:lnTo>
                  <a:pt x="1853" y="19660"/>
                </a:lnTo>
                <a:lnTo>
                  <a:pt x="1614" y="18525"/>
                </a:lnTo>
                <a:lnTo>
                  <a:pt x="1435" y="17389"/>
                </a:lnTo>
                <a:lnTo>
                  <a:pt x="1315" y="16254"/>
                </a:lnTo>
                <a:lnTo>
                  <a:pt x="1315" y="15537"/>
                </a:lnTo>
                <a:lnTo>
                  <a:pt x="1315" y="14880"/>
                </a:lnTo>
                <a:lnTo>
                  <a:pt x="1315" y="14163"/>
                </a:lnTo>
                <a:lnTo>
                  <a:pt x="1315" y="13565"/>
                </a:lnTo>
                <a:lnTo>
                  <a:pt x="1255" y="12967"/>
                </a:lnTo>
                <a:lnTo>
                  <a:pt x="1255" y="12370"/>
                </a:lnTo>
                <a:lnTo>
                  <a:pt x="1315" y="11653"/>
                </a:lnTo>
                <a:lnTo>
                  <a:pt x="1494" y="10936"/>
                </a:lnTo>
                <a:lnTo>
                  <a:pt x="1793" y="10159"/>
                </a:lnTo>
                <a:lnTo>
                  <a:pt x="2271" y="9442"/>
                </a:lnTo>
                <a:lnTo>
                  <a:pt x="2749" y="8785"/>
                </a:lnTo>
                <a:lnTo>
                  <a:pt x="3347" y="8247"/>
                </a:lnTo>
                <a:lnTo>
                  <a:pt x="4064" y="7769"/>
                </a:lnTo>
                <a:lnTo>
                  <a:pt x="4781" y="7350"/>
                </a:lnTo>
                <a:lnTo>
                  <a:pt x="5558" y="6992"/>
                </a:lnTo>
                <a:lnTo>
                  <a:pt x="6335" y="6753"/>
                </a:lnTo>
                <a:lnTo>
                  <a:pt x="7291" y="6514"/>
                </a:lnTo>
                <a:lnTo>
                  <a:pt x="8366" y="6335"/>
                </a:lnTo>
                <a:lnTo>
                  <a:pt x="8904" y="6275"/>
                </a:lnTo>
                <a:close/>
                <a:moveTo>
                  <a:pt x="15836" y="1"/>
                </a:moveTo>
                <a:lnTo>
                  <a:pt x="15597" y="60"/>
                </a:lnTo>
                <a:lnTo>
                  <a:pt x="15298" y="180"/>
                </a:lnTo>
                <a:lnTo>
                  <a:pt x="15059" y="359"/>
                </a:lnTo>
                <a:lnTo>
                  <a:pt x="14760" y="598"/>
                </a:lnTo>
                <a:lnTo>
                  <a:pt x="14521" y="837"/>
                </a:lnTo>
                <a:lnTo>
                  <a:pt x="14103" y="1435"/>
                </a:lnTo>
                <a:lnTo>
                  <a:pt x="13744" y="2152"/>
                </a:lnTo>
                <a:lnTo>
                  <a:pt x="13505" y="2929"/>
                </a:lnTo>
                <a:lnTo>
                  <a:pt x="13386" y="3646"/>
                </a:lnTo>
                <a:lnTo>
                  <a:pt x="13266" y="4363"/>
                </a:lnTo>
                <a:lnTo>
                  <a:pt x="13326" y="5020"/>
                </a:lnTo>
                <a:lnTo>
                  <a:pt x="12489" y="4482"/>
                </a:lnTo>
                <a:lnTo>
                  <a:pt x="11772" y="3885"/>
                </a:lnTo>
                <a:lnTo>
                  <a:pt x="11055" y="3168"/>
                </a:lnTo>
                <a:lnTo>
                  <a:pt x="10458" y="2391"/>
                </a:lnTo>
                <a:lnTo>
                  <a:pt x="10099" y="1853"/>
                </a:lnTo>
                <a:lnTo>
                  <a:pt x="9681" y="1196"/>
                </a:lnTo>
                <a:lnTo>
                  <a:pt x="9382" y="837"/>
                </a:lnTo>
                <a:lnTo>
                  <a:pt x="9083" y="598"/>
                </a:lnTo>
                <a:lnTo>
                  <a:pt x="8785" y="419"/>
                </a:lnTo>
                <a:lnTo>
                  <a:pt x="8486" y="419"/>
                </a:lnTo>
                <a:lnTo>
                  <a:pt x="8187" y="479"/>
                </a:lnTo>
                <a:lnTo>
                  <a:pt x="8008" y="658"/>
                </a:lnTo>
                <a:lnTo>
                  <a:pt x="7888" y="897"/>
                </a:lnTo>
                <a:lnTo>
                  <a:pt x="7948" y="1196"/>
                </a:lnTo>
                <a:lnTo>
                  <a:pt x="8008" y="1554"/>
                </a:lnTo>
                <a:lnTo>
                  <a:pt x="8187" y="1972"/>
                </a:lnTo>
                <a:lnTo>
                  <a:pt x="8665" y="2869"/>
                </a:lnTo>
                <a:lnTo>
                  <a:pt x="9263" y="3765"/>
                </a:lnTo>
                <a:lnTo>
                  <a:pt x="9860" y="4602"/>
                </a:lnTo>
                <a:lnTo>
                  <a:pt x="10398" y="5259"/>
                </a:lnTo>
                <a:lnTo>
                  <a:pt x="10756" y="5618"/>
                </a:lnTo>
                <a:lnTo>
                  <a:pt x="9800" y="5498"/>
                </a:lnTo>
                <a:lnTo>
                  <a:pt x="8785" y="5498"/>
                </a:lnTo>
                <a:lnTo>
                  <a:pt x="7828" y="5558"/>
                </a:lnTo>
                <a:lnTo>
                  <a:pt x="6932" y="5677"/>
                </a:lnTo>
                <a:lnTo>
                  <a:pt x="5976" y="5916"/>
                </a:lnTo>
                <a:lnTo>
                  <a:pt x="5139" y="6155"/>
                </a:lnTo>
                <a:lnTo>
                  <a:pt x="4303" y="6514"/>
                </a:lnTo>
                <a:lnTo>
                  <a:pt x="3526" y="6932"/>
                </a:lnTo>
                <a:lnTo>
                  <a:pt x="2809" y="7410"/>
                </a:lnTo>
                <a:lnTo>
                  <a:pt x="2152" y="7948"/>
                </a:lnTo>
                <a:lnTo>
                  <a:pt x="1554" y="8605"/>
                </a:lnTo>
                <a:lnTo>
                  <a:pt x="1076" y="9322"/>
                </a:lnTo>
                <a:lnTo>
                  <a:pt x="658" y="10159"/>
                </a:lnTo>
                <a:lnTo>
                  <a:pt x="359" y="11055"/>
                </a:lnTo>
                <a:lnTo>
                  <a:pt x="120" y="12011"/>
                </a:lnTo>
                <a:lnTo>
                  <a:pt x="60" y="13087"/>
                </a:lnTo>
                <a:lnTo>
                  <a:pt x="1" y="14163"/>
                </a:lnTo>
                <a:lnTo>
                  <a:pt x="60" y="15298"/>
                </a:lnTo>
                <a:lnTo>
                  <a:pt x="180" y="16433"/>
                </a:lnTo>
                <a:lnTo>
                  <a:pt x="299" y="17569"/>
                </a:lnTo>
                <a:lnTo>
                  <a:pt x="479" y="18704"/>
                </a:lnTo>
                <a:lnTo>
                  <a:pt x="718" y="19839"/>
                </a:lnTo>
                <a:lnTo>
                  <a:pt x="1016" y="21034"/>
                </a:lnTo>
                <a:lnTo>
                  <a:pt x="1315" y="22170"/>
                </a:lnTo>
                <a:lnTo>
                  <a:pt x="2032" y="24381"/>
                </a:lnTo>
                <a:lnTo>
                  <a:pt x="2869" y="26592"/>
                </a:lnTo>
                <a:lnTo>
                  <a:pt x="3765" y="28683"/>
                </a:lnTo>
                <a:lnTo>
                  <a:pt x="4661" y="30715"/>
                </a:lnTo>
                <a:lnTo>
                  <a:pt x="5020" y="31432"/>
                </a:lnTo>
                <a:lnTo>
                  <a:pt x="5438" y="32149"/>
                </a:lnTo>
                <a:lnTo>
                  <a:pt x="5916" y="32866"/>
                </a:lnTo>
                <a:lnTo>
                  <a:pt x="6454" y="33463"/>
                </a:lnTo>
                <a:lnTo>
                  <a:pt x="6753" y="33703"/>
                </a:lnTo>
                <a:lnTo>
                  <a:pt x="7052" y="33942"/>
                </a:lnTo>
                <a:lnTo>
                  <a:pt x="7410" y="34121"/>
                </a:lnTo>
                <a:lnTo>
                  <a:pt x="7769" y="34300"/>
                </a:lnTo>
                <a:lnTo>
                  <a:pt x="8127" y="34420"/>
                </a:lnTo>
                <a:lnTo>
                  <a:pt x="8546" y="34479"/>
                </a:lnTo>
                <a:lnTo>
                  <a:pt x="8964" y="34539"/>
                </a:lnTo>
                <a:lnTo>
                  <a:pt x="9442" y="34479"/>
                </a:lnTo>
                <a:lnTo>
                  <a:pt x="9920" y="34420"/>
                </a:lnTo>
                <a:lnTo>
                  <a:pt x="10398" y="34300"/>
                </a:lnTo>
                <a:lnTo>
                  <a:pt x="10876" y="34121"/>
                </a:lnTo>
                <a:lnTo>
                  <a:pt x="11294" y="33882"/>
                </a:lnTo>
                <a:lnTo>
                  <a:pt x="12250" y="33344"/>
                </a:lnTo>
                <a:lnTo>
                  <a:pt x="13087" y="32746"/>
                </a:lnTo>
                <a:lnTo>
                  <a:pt x="13924" y="32029"/>
                </a:lnTo>
                <a:lnTo>
                  <a:pt x="14700" y="31253"/>
                </a:lnTo>
                <a:lnTo>
                  <a:pt x="16075" y="29818"/>
                </a:lnTo>
                <a:lnTo>
                  <a:pt x="16792" y="28982"/>
                </a:lnTo>
                <a:lnTo>
                  <a:pt x="17509" y="28026"/>
                </a:lnTo>
                <a:lnTo>
                  <a:pt x="18226" y="27129"/>
                </a:lnTo>
                <a:lnTo>
                  <a:pt x="18823" y="26173"/>
                </a:lnTo>
                <a:lnTo>
                  <a:pt x="19421" y="25158"/>
                </a:lnTo>
                <a:lnTo>
                  <a:pt x="19959" y="24142"/>
                </a:lnTo>
                <a:lnTo>
                  <a:pt x="20437" y="23066"/>
                </a:lnTo>
                <a:lnTo>
                  <a:pt x="20855" y="22050"/>
                </a:lnTo>
                <a:lnTo>
                  <a:pt x="21273" y="20915"/>
                </a:lnTo>
                <a:lnTo>
                  <a:pt x="21632" y="19839"/>
                </a:lnTo>
                <a:lnTo>
                  <a:pt x="21871" y="18704"/>
                </a:lnTo>
                <a:lnTo>
                  <a:pt x="22110" y="17569"/>
                </a:lnTo>
                <a:lnTo>
                  <a:pt x="22289" y="16433"/>
                </a:lnTo>
                <a:lnTo>
                  <a:pt x="22409" y="15298"/>
                </a:lnTo>
                <a:lnTo>
                  <a:pt x="22469" y="14163"/>
                </a:lnTo>
                <a:lnTo>
                  <a:pt x="22469" y="13027"/>
                </a:lnTo>
                <a:lnTo>
                  <a:pt x="22409" y="11952"/>
                </a:lnTo>
                <a:lnTo>
                  <a:pt x="22289" y="10876"/>
                </a:lnTo>
                <a:lnTo>
                  <a:pt x="22050" y="9920"/>
                </a:lnTo>
                <a:lnTo>
                  <a:pt x="21871" y="9442"/>
                </a:lnTo>
                <a:lnTo>
                  <a:pt x="21692" y="9024"/>
                </a:lnTo>
                <a:lnTo>
                  <a:pt x="21453" y="8605"/>
                </a:lnTo>
                <a:lnTo>
                  <a:pt x="21214" y="8247"/>
                </a:lnTo>
                <a:lnTo>
                  <a:pt x="20855" y="7888"/>
                </a:lnTo>
                <a:lnTo>
                  <a:pt x="20497" y="7589"/>
                </a:lnTo>
                <a:lnTo>
                  <a:pt x="20138" y="7350"/>
                </a:lnTo>
                <a:lnTo>
                  <a:pt x="19660" y="7111"/>
                </a:lnTo>
                <a:lnTo>
                  <a:pt x="19122" y="6932"/>
                </a:lnTo>
                <a:lnTo>
                  <a:pt x="18525" y="6753"/>
                </a:lnTo>
                <a:lnTo>
                  <a:pt x="18943" y="6574"/>
                </a:lnTo>
                <a:lnTo>
                  <a:pt x="19421" y="6335"/>
                </a:lnTo>
                <a:lnTo>
                  <a:pt x="19839" y="6036"/>
                </a:lnTo>
                <a:lnTo>
                  <a:pt x="20198" y="5737"/>
                </a:lnTo>
                <a:lnTo>
                  <a:pt x="20377" y="5498"/>
                </a:lnTo>
                <a:lnTo>
                  <a:pt x="20437" y="5319"/>
                </a:lnTo>
                <a:lnTo>
                  <a:pt x="20497" y="5140"/>
                </a:lnTo>
                <a:lnTo>
                  <a:pt x="20497" y="4960"/>
                </a:lnTo>
                <a:lnTo>
                  <a:pt x="20437" y="4781"/>
                </a:lnTo>
                <a:lnTo>
                  <a:pt x="20317" y="4602"/>
                </a:lnTo>
                <a:lnTo>
                  <a:pt x="20078" y="4422"/>
                </a:lnTo>
                <a:lnTo>
                  <a:pt x="19780" y="4303"/>
                </a:lnTo>
                <a:lnTo>
                  <a:pt x="19541" y="4243"/>
                </a:lnTo>
                <a:lnTo>
                  <a:pt x="19301" y="4183"/>
                </a:lnTo>
                <a:lnTo>
                  <a:pt x="18823" y="4243"/>
                </a:lnTo>
                <a:lnTo>
                  <a:pt x="18286" y="4363"/>
                </a:lnTo>
                <a:lnTo>
                  <a:pt x="17688" y="4542"/>
                </a:lnTo>
                <a:lnTo>
                  <a:pt x="16553" y="5020"/>
                </a:lnTo>
                <a:lnTo>
                  <a:pt x="15716" y="5438"/>
                </a:lnTo>
                <a:lnTo>
                  <a:pt x="15955" y="4661"/>
                </a:lnTo>
                <a:lnTo>
                  <a:pt x="16194" y="3825"/>
                </a:lnTo>
                <a:lnTo>
                  <a:pt x="16314" y="3048"/>
                </a:lnTo>
                <a:lnTo>
                  <a:pt x="16373" y="2212"/>
                </a:lnTo>
                <a:lnTo>
                  <a:pt x="16493" y="1435"/>
                </a:lnTo>
                <a:lnTo>
                  <a:pt x="16553" y="1016"/>
                </a:lnTo>
                <a:lnTo>
                  <a:pt x="16553" y="658"/>
                </a:lnTo>
                <a:lnTo>
                  <a:pt x="16433" y="299"/>
                </a:lnTo>
                <a:lnTo>
                  <a:pt x="16373" y="180"/>
                </a:lnTo>
                <a:lnTo>
                  <a:pt x="16314" y="120"/>
                </a:lnTo>
                <a:lnTo>
                  <a:pt x="16194" y="60"/>
                </a:lnTo>
                <a:lnTo>
                  <a:pt x="160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30504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rgbClr val="A0B2E4"/>
        </a:solidFill>
        <a:effectLst/>
      </p:bgPr>
    </p:bg>
    <p:spTree>
      <p:nvGrpSpPr>
        <p:cNvPr id="1" name="Shape 8"/>
        <p:cNvGrpSpPr/>
        <p:nvPr/>
      </p:nvGrpSpPr>
      <p:grpSpPr>
        <a:xfrm>
          <a:off x="0" y="0"/>
          <a:ext cx="0" cy="0"/>
          <a:chOff x="0" y="0"/>
          <a:chExt cx="0" cy="0"/>
        </a:xfrm>
      </p:grpSpPr>
      <p:sp>
        <p:nvSpPr>
          <p:cNvPr id="9" name="Google Shape;9;p2"/>
          <p:cNvSpPr/>
          <p:nvPr/>
        </p:nvSpPr>
        <p:spPr>
          <a:xfrm rot="-2700000">
            <a:off x="6320329" y="-716721"/>
            <a:ext cx="6576942" cy="6576942"/>
          </a:xfrm>
          <a:prstGeom prst="arc">
            <a:avLst>
              <a:gd name="adj1" fmla="val 8084403"/>
              <a:gd name="adj2" fmla="val 18853870"/>
            </a:avLst>
          </a:prstGeom>
          <a:solidFill>
            <a:srgbClr val="FFFFFF">
              <a:alpha val="5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a:off x="320080" y="332640"/>
            <a:ext cx="8445277" cy="4449439"/>
            <a:chOff x="320080" y="256440"/>
            <a:chExt cx="8445277" cy="4449439"/>
          </a:xfrm>
        </p:grpSpPr>
        <p:sp>
          <p:nvSpPr>
            <p:cNvPr id="11" name="Google Shape;11;p2"/>
            <p:cNvSpPr/>
            <p:nvPr/>
          </p:nvSpPr>
          <p:spPr>
            <a:xfrm>
              <a:off x="664263" y="886342"/>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095487" y="256440"/>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364673" y="107697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20080" y="2242020"/>
              <a:ext cx="73118" cy="73568"/>
            </a:xfrm>
            <a:custGeom>
              <a:avLst/>
              <a:gdLst/>
              <a:ahLst/>
              <a:cxnLst/>
              <a:rect l="l" t="t" r="r" b="b"/>
              <a:pathLst>
                <a:path w="4061" h="4086" extrusionOk="0">
                  <a:moveTo>
                    <a:pt x="2030" y="0"/>
                  </a:moveTo>
                  <a:cubicBezTo>
                    <a:pt x="903" y="0"/>
                    <a:pt x="0" y="903"/>
                    <a:pt x="0" y="2030"/>
                  </a:cubicBezTo>
                  <a:cubicBezTo>
                    <a:pt x="0" y="3158"/>
                    <a:pt x="903" y="4085"/>
                    <a:pt x="2030" y="4085"/>
                  </a:cubicBezTo>
                  <a:cubicBezTo>
                    <a:pt x="3158" y="4085"/>
                    <a:pt x="4061" y="3158"/>
                    <a:pt x="4061" y="2030"/>
                  </a:cubicBezTo>
                  <a:cubicBezTo>
                    <a:pt x="4061" y="903"/>
                    <a:pt x="3158" y="0"/>
                    <a:pt x="2030"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696105" y="690987"/>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83218" y="3761287"/>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476030" y="4529937"/>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10800000">
              <a:off x="7937142" y="46535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10800000">
              <a:off x="5667938" y="3832539"/>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10800000">
              <a:off x="8692239" y="2646731"/>
              <a:ext cx="73118" cy="73568"/>
            </a:xfrm>
            <a:custGeom>
              <a:avLst/>
              <a:gdLst/>
              <a:ahLst/>
              <a:cxnLst/>
              <a:rect l="l" t="t" r="r" b="b"/>
              <a:pathLst>
                <a:path w="4061" h="4086" extrusionOk="0">
                  <a:moveTo>
                    <a:pt x="2030" y="0"/>
                  </a:moveTo>
                  <a:cubicBezTo>
                    <a:pt x="903" y="0"/>
                    <a:pt x="0" y="903"/>
                    <a:pt x="0" y="2030"/>
                  </a:cubicBezTo>
                  <a:cubicBezTo>
                    <a:pt x="0" y="3158"/>
                    <a:pt x="903" y="4085"/>
                    <a:pt x="2030" y="4085"/>
                  </a:cubicBezTo>
                  <a:cubicBezTo>
                    <a:pt x="3158" y="4085"/>
                    <a:pt x="4061" y="3158"/>
                    <a:pt x="4061" y="2030"/>
                  </a:cubicBezTo>
                  <a:cubicBezTo>
                    <a:pt x="4061" y="903"/>
                    <a:pt x="3158" y="0"/>
                    <a:pt x="2030"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10800000">
              <a:off x="7315764" y="41977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10800000">
              <a:off x="8328651" y="11274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10800000">
              <a:off x="7535839" y="3588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951311" y="3588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744123" y="11274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891026" y="1029617"/>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10800000">
              <a:off x="6922026" y="1066589"/>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10800000">
              <a:off x="3737664" y="2159639"/>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10800000">
              <a:off x="4744130" y="4271315"/>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1;p2"/>
          <p:cNvGrpSpPr/>
          <p:nvPr/>
        </p:nvGrpSpPr>
        <p:grpSpPr>
          <a:xfrm>
            <a:off x="126413" y="171150"/>
            <a:ext cx="8832611" cy="4740739"/>
            <a:chOff x="126413" y="171150"/>
            <a:chExt cx="8832611" cy="4740739"/>
          </a:xfrm>
        </p:grpSpPr>
        <p:sp>
          <p:nvSpPr>
            <p:cNvPr id="32" name="Google Shape;32;p2"/>
            <p:cNvSpPr/>
            <p:nvPr/>
          </p:nvSpPr>
          <p:spPr>
            <a:xfrm>
              <a:off x="394685" y="17115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977918" y="1187817"/>
              <a:ext cx="111919" cy="111487"/>
            </a:xfrm>
            <a:custGeom>
              <a:avLst/>
              <a:gdLst/>
              <a:ahLst/>
              <a:cxnLst/>
              <a:rect l="l" t="t" r="r" b="b"/>
              <a:pathLst>
                <a:path w="6216" h="6192" extrusionOk="0">
                  <a:moveTo>
                    <a:pt x="3108" y="1"/>
                  </a:moveTo>
                  <a:lnTo>
                    <a:pt x="2005" y="2006"/>
                  </a:lnTo>
                  <a:lnTo>
                    <a:pt x="0" y="3108"/>
                  </a:lnTo>
                  <a:lnTo>
                    <a:pt x="2005" y="4186"/>
                  </a:lnTo>
                  <a:lnTo>
                    <a:pt x="3108" y="6191"/>
                  </a:lnTo>
                  <a:lnTo>
                    <a:pt x="4211" y="4186"/>
                  </a:lnTo>
                  <a:lnTo>
                    <a:pt x="6216" y="3108"/>
                  </a:lnTo>
                  <a:lnTo>
                    <a:pt x="4211" y="2006"/>
                  </a:lnTo>
                  <a:lnTo>
                    <a:pt x="3108"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007468" y="20048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187710" y="3088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55743" y="135080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26413" y="3225942"/>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195512" y="4027490"/>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94685" y="46035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925118" y="420155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rot="10800000">
              <a:off x="8579266" y="46797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rot="10800000">
              <a:off x="6995600" y="3663015"/>
              <a:ext cx="111919" cy="111487"/>
            </a:xfrm>
            <a:custGeom>
              <a:avLst/>
              <a:gdLst/>
              <a:ahLst/>
              <a:cxnLst/>
              <a:rect l="l" t="t" r="r" b="b"/>
              <a:pathLst>
                <a:path w="6216" h="6192" extrusionOk="0">
                  <a:moveTo>
                    <a:pt x="3108" y="1"/>
                  </a:moveTo>
                  <a:lnTo>
                    <a:pt x="2005" y="2006"/>
                  </a:lnTo>
                  <a:lnTo>
                    <a:pt x="0" y="3108"/>
                  </a:lnTo>
                  <a:lnTo>
                    <a:pt x="2005" y="4186"/>
                  </a:lnTo>
                  <a:lnTo>
                    <a:pt x="3108" y="6191"/>
                  </a:lnTo>
                  <a:lnTo>
                    <a:pt x="4211" y="4186"/>
                  </a:lnTo>
                  <a:lnTo>
                    <a:pt x="6216" y="3108"/>
                  </a:lnTo>
                  <a:lnTo>
                    <a:pt x="4211" y="2006"/>
                  </a:lnTo>
                  <a:lnTo>
                    <a:pt x="3108"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rot="10800000">
              <a:off x="7025161" y="470903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rot="10800000">
              <a:off x="5786241" y="454205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rot="10800000">
              <a:off x="8876886" y="355870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rot="10800000">
              <a:off x="8847555" y="16248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10800000">
              <a:off x="7837117" y="8824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10800000">
              <a:off x="8579266" y="24735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rot="10800000">
              <a:off x="7107511" y="70795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463605" y="625017"/>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5193211" y="799082"/>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5621447" y="314425"/>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10800000">
              <a:off x="6265292" y="3807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rot="10800000">
              <a:off x="3417500" y="1624890"/>
              <a:ext cx="111919" cy="111487"/>
            </a:xfrm>
            <a:custGeom>
              <a:avLst/>
              <a:gdLst/>
              <a:ahLst/>
              <a:cxnLst/>
              <a:rect l="l" t="t" r="r" b="b"/>
              <a:pathLst>
                <a:path w="6216" h="6192" extrusionOk="0">
                  <a:moveTo>
                    <a:pt x="3108" y="1"/>
                  </a:moveTo>
                  <a:lnTo>
                    <a:pt x="2005" y="2006"/>
                  </a:lnTo>
                  <a:lnTo>
                    <a:pt x="0" y="3108"/>
                  </a:lnTo>
                  <a:lnTo>
                    <a:pt x="2005" y="4186"/>
                  </a:lnTo>
                  <a:lnTo>
                    <a:pt x="3108" y="6191"/>
                  </a:lnTo>
                  <a:lnTo>
                    <a:pt x="4211" y="4186"/>
                  </a:lnTo>
                  <a:lnTo>
                    <a:pt x="6216" y="3108"/>
                  </a:lnTo>
                  <a:lnTo>
                    <a:pt x="4211" y="2006"/>
                  </a:lnTo>
                  <a:lnTo>
                    <a:pt x="3108"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rot="10800000">
              <a:off x="3218461" y="236610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rot="10800000">
              <a:off x="4855611" y="485908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rot="10800000">
              <a:off x="5140386" y="361153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 name="Google Shape;58;p2"/>
          <p:cNvSpPr txBox="1">
            <a:spLocks noGrp="1"/>
          </p:cNvSpPr>
          <p:nvPr>
            <p:ph type="ctrTitle"/>
          </p:nvPr>
        </p:nvSpPr>
        <p:spPr>
          <a:xfrm>
            <a:off x="3763950" y="1315000"/>
            <a:ext cx="4650900" cy="1787100"/>
          </a:xfrm>
          <a:prstGeom prst="rect">
            <a:avLst/>
          </a:prstGeom>
          <a:effectLst>
            <a:outerShdw dist="38100" dir="3000000" algn="bl" rotWithShape="0">
              <a:srgbClr val="6F86C7">
                <a:alpha val="50000"/>
              </a:srgbClr>
            </a:outerShdw>
          </a:effectLst>
        </p:spPr>
        <p:txBody>
          <a:bodyPr spcFirstLastPara="1" wrap="square" lIns="91425" tIns="91425" rIns="91425" bIns="91425" anchor="ctr" anchorCtr="0">
            <a:noAutofit/>
          </a:bodyPr>
          <a:lstStyle>
            <a:lvl1pPr lvl="0" algn="r">
              <a:spcBef>
                <a:spcPts val="0"/>
              </a:spcBef>
              <a:spcAft>
                <a:spcPts val="0"/>
              </a:spcAft>
              <a:buClr>
                <a:srgbClr val="FFFFFF"/>
              </a:buClr>
              <a:buSzPts val="5200"/>
              <a:buNone/>
              <a:defRPr sz="5200">
                <a:solidFill>
                  <a:srgbClr val="FFFFFF"/>
                </a:solidFill>
                <a:latin typeface="Fredoka One"/>
                <a:ea typeface="Fredoka One"/>
                <a:cs typeface="Fredoka One"/>
                <a:sym typeface="Fredoka One"/>
              </a:defRPr>
            </a:lvl1pPr>
            <a:lvl2pPr lvl="1" algn="ctr">
              <a:spcBef>
                <a:spcPts val="0"/>
              </a:spcBef>
              <a:spcAft>
                <a:spcPts val="0"/>
              </a:spcAft>
              <a:buClr>
                <a:srgbClr val="FFFFFF"/>
              </a:buClr>
              <a:buSzPts val="5200"/>
              <a:buNone/>
              <a:defRPr sz="5200">
                <a:solidFill>
                  <a:srgbClr val="FFFFFF"/>
                </a:solidFill>
              </a:defRPr>
            </a:lvl2pPr>
            <a:lvl3pPr lvl="2" algn="ctr">
              <a:spcBef>
                <a:spcPts val="0"/>
              </a:spcBef>
              <a:spcAft>
                <a:spcPts val="0"/>
              </a:spcAft>
              <a:buClr>
                <a:srgbClr val="FFFFFF"/>
              </a:buClr>
              <a:buSzPts val="5200"/>
              <a:buNone/>
              <a:defRPr sz="5200">
                <a:solidFill>
                  <a:srgbClr val="FFFFFF"/>
                </a:solidFill>
              </a:defRPr>
            </a:lvl3pPr>
            <a:lvl4pPr lvl="3" algn="ctr">
              <a:spcBef>
                <a:spcPts val="0"/>
              </a:spcBef>
              <a:spcAft>
                <a:spcPts val="0"/>
              </a:spcAft>
              <a:buClr>
                <a:srgbClr val="FFFFFF"/>
              </a:buClr>
              <a:buSzPts val="5200"/>
              <a:buNone/>
              <a:defRPr sz="5200">
                <a:solidFill>
                  <a:srgbClr val="FFFFFF"/>
                </a:solidFill>
              </a:defRPr>
            </a:lvl4pPr>
            <a:lvl5pPr lvl="4" algn="ctr">
              <a:spcBef>
                <a:spcPts val="0"/>
              </a:spcBef>
              <a:spcAft>
                <a:spcPts val="0"/>
              </a:spcAft>
              <a:buClr>
                <a:srgbClr val="FFFFFF"/>
              </a:buClr>
              <a:buSzPts val="5200"/>
              <a:buNone/>
              <a:defRPr sz="5200">
                <a:solidFill>
                  <a:srgbClr val="FFFFFF"/>
                </a:solidFill>
              </a:defRPr>
            </a:lvl5pPr>
            <a:lvl6pPr lvl="5" algn="ctr">
              <a:spcBef>
                <a:spcPts val="0"/>
              </a:spcBef>
              <a:spcAft>
                <a:spcPts val="0"/>
              </a:spcAft>
              <a:buClr>
                <a:srgbClr val="FFFFFF"/>
              </a:buClr>
              <a:buSzPts val="5200"/>
              <a:buNone/>
              <a:defRPr sz="5200">
                <a:solidFill>
                  <a:srgbClr val="FFFFFF"/>
                </a:solidFill>
              </a:defRPr>
            </a:lvl6pPr>
            <a:lvl7pPr lvl="6" algn="ctr">
              <a:spcBef>
                <a:spcPts val="0"/>
              </a:spcBef>
              <a:spcAft>
                <a:spcPts val="0"/>
              </a:spcAft>
              <a:buClr>
                <a:srgbClr val="FFFFFF"/>
              </a:buClr>
              <a:buSzPts val="5200"/>
              <a:buNone/>
              <a:defRPr sz="5200">
                <a:solidFill>
                  <a:srgbClr val="FFFFFF"/>
                </a:solidFill>
              </a:defRPr>
            </a:lvl7pPr>
            <a:lvl8pPr lvl="7" algn="ctr">
              <a:spcBef>
                <a:spcPts val="0"/>
              </a:spcBef>
              <a:spcAft>
                <a:spcPts val="0"/>
              </a:spcAft>
              <a:buClr>
                <a:srgbClr val="FFFFFF"/>
              </a:buClr>
              <a:buSzPts val="5200"/>
              <a:buNone/>
              <a:defRPr sz="5200">
                <a:solidFill>
                  <a:srgbClr val="FFFFFF"/>
                </a:solidFill>
              </a:defRPr>
            </a:lvl8pPr>
            <a:lvl9pPr lvl="8" algn="ctr">
              <a:spcBef>
                <a:spcPts val="0"/>
              </a:spcBef>
              <a:spcAft>
                <a:spcPts val="0"/>
              </a:spcAft>
              <a:buClr>
                <a:srgbClr val="FFFFFF"/>
              </a:buClr>
              <a:buSzPts val="5200"/>
              <a:buNone/>
              <a:defRPr sz="5200">
                <a:solidFill>
                  <a:srgbClr val="FFFFFF"/>
                </a:solidFill>
              </a:defRPr>
            </a:lvl9pPr>
          </a:lstStyle>
          <a:p>
            <a:endParaRPr/>
          </a:p>
        </p:txBody>
      </p:sp>
      <p:sp>
        <p:nvSpPr>
          <p:cNvPr id="59" name="Google Shape;59;p2"/>
          <p:cNvSpPr txBox="1">
            <a:spLocks noGrp="1"/>
          </p:cNvSpPr>
          <p:nvPr>
            <p:ph type="subTitle" idx="1"/>
          </p:nvPr>
        </p:nvSpPr>
        <p:spPr>
          <a:xfrm>
            <a:off x="4516425" y="3046125"/>
            <a:ext cx="3898500" cy="478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rgbClr val="FFFFFF"/>
              </a:buClr>
              <a:buSzPts val="2800"/>
              <a:buFont typeface="Rubik"/>
              <a:buNone/>
              <a:defRPr sz="1600">
                <a:solidFill>
                  <a:srgbClr val="FFFFFF"/>
                </a:solidFill>
                <a:latin typeface="Rubik"/>
                <a:ea typeface="Rubik"/>
                <a:cs typeface="Rubik"/>
                <a:sym typeface="Rubik"/>
              </a:defRPr>
            </a:lvl1pPr>
            <a:lvl2pPr lvl="1" algn="ctr">
              <a:lnSpc>
                <a:spcPct val="100000"/>
              </a:lnSpc>
              <a:spcBef>
                <a:spcPts val="0"/>
              </a:spcBef>
              <a:spcAft>
                <a:spcPts val="0"/>
              </a:spcAft>
              <a:buClr>
                <a:srgbClr val="FFFFFF"/>
              </a:buClr>
              <a:buSzPts val="2800"/>
              <a:buNone/>
              <a:defRPr sz="2800">
                <a:solidFill>
                  <a:srgbClr val="FFFFFF"/>
                </a:solidFill>
              </a:defRPr>
            </a:lvl2pPr>
            <a:lvl3pPr lvl="2" algn="ctr">
              <a:lnSpc>
                <a:spcPct val="100000"/>
              </a:lnSpc>
              <a:spcBef>
                <a:spcPts val="0"/>
              </a:spcBef>
              <a:spcAft>
                <a:spcPts val="0"/>
              </a:spcAft>
              <a:buClr>
                <a:srgbClr val="FFFFFF"/>
              </a:buClr>
              <a:buSzPts val="2800"/>
              <a:buNone/>
              <a:defRPr sz="2800">
                <a:solidFill>
                  <a:srgbClr val="FFFFFF"/>
                </a:solidFill>
              </a:defRPr>
            </a:lvl3pPr>
            <a:lvl4pPr lvl="3" algn="ctr">
              <a:lnSpc>
                <a:spcPct val="100000"/>
              </a:lnSpc>
              <a:spcBef>
                <a:spcPts val="0"/>
              </a:spcBef>
              <a:spcAft>
                <a:spcPts val="0"/>
              </a:spcAft>
              <a:buClr>
                <a:srgbClr val="FFFFFF"/>
              </a:buClr>
              <a:buSzPts val="2800"/>
              <a:buNone/>
              <a:defRPr sz="2800">
                <a:solidFill>
                  <a:srgbClr val="FFFFFF"/>
                </a:solidFill>
              </a:defRPr>
            </a:lvl4pPr>
            <a:lvl5pPr lvl="4" algn="ctr">
              <a:lnSpc>
                <a:spcPct val="100000"/>
              </a:lnSpc>
              <a:spcBef>
                <a:spcPts val="0"/>
              </a:spcBef>
              <a:spcAft>
                <a:spcPts val="0"/>
              </a:spcAft>
              <a:buClr>
                <a:srgbClr val="FFFFFF"/>
              </a:buClr>
              <a:buSzPts val="2800"/>
              <a:buNone/>
              <a:defRPr sz="2800">
                <a:solidFill>
                  <a:srgbClr val="FFFFFF"/>
                </a:solidFill>
              </a:defRPr>
            </a:lvl5pPr>
            <a:lvl6pPr lvl="5" algn="ctr">
              <a:lnSpc>
                <a:spcPct val="100000"/>
              </a:lnSpc>
              <a:spcBef>
                <a:spcPts val="0"/>
              </a:spcBef>
              <a:spcAft>
                <a:spcPts val="0"/>
              </a:spcAft>
              <a:buClr>
                <a:srgbClr val="FFFFFF"/>
              </a:buClr>
              <a:buSzPts val="2800"/>
              <a:buNone/>
              <a:defRPr sz="2800">
                <a:solidFill>
                  <a:srgbClr val="FFFFFF"/>
                </a:solidFill>
              </a:defRPr>
            </a:lvl6pPr>
            <a:lvl7pPr lvl="6" algn="ctr">
              <a:lnSpc>
                <a:spcPct val="100000"/>
              </a:lnSpc>
              <a:spcBef>
                <a:spcPts val="0"/>
              </a:spcBef>
              <a:spcAft>
                <a:spcPts val="0"/>
              </a:spcAft>
              <a:buClr>
                <a:srgbClr val="FFFFFF"/>
              </a:buClr>
              <a:buSzPts val="2800"/>
              <a:buNone/>
              <a:defRPr sz="2800">
                <a:solidFill>
                  <a:srgbClr val="FFFFFF"/>
                </a:solidFill>
              </a:defRPr>
            </a:lvl7pPr>
            <a:lvl8pPr lvl="7" algn="ctr">
              <a:lnSpc>
                <a:spcPct val="100000"/>
              </a:lnSpc>
              <a:spcBef>
                <a:spcPts val="0"/>
              </a:spcBef>
              <a:spcAft>
                <a:spcPts val="0"/>
              </a:spcAft>
              <a:buClr>
                <a:srgbClr val="FFFFFF"/>
              </a:buClr>
              <a:buSzPts val="2800"/>
              <a:buNone/>
              <a:defRPr sz="2800">
                <a:solidFill>
                  <a:srgbClr val="FFFFFF"/>
                </a:solidFill>
              </a:defRPr>
            </a:lvl8pPr>
            <a:lvl9pPr lvl="8" algn="ctr">
              <a:lnSpc>
                <a:spcPct val="100000"/>
              </a:lnSpc>
              <a:spcBef>
                <a:spcPts val="0"/>
              </a:spcBef>
              <a:spcAft>
                <a:spcPts val="0"/>
              </a:spcAft>
              <a:buClr>
                <a:srgbClr val="FFFFFF"/>
              </a:buClr>
              <a:buSzPts val="2800"/>
              <a:buNone/>
              <a:defRPr sz="2800">
                <a:solidFill>
                  <a:srgbClr val="FFFFFF"/>
                </a:solidFill>
              </a:defRPr>
            </a:lvl9pPr>
          </a:lstStyle>
          <a:p>
            <a:endParaRPr/>
          </a:p>
        </p:txBody>
      </p:sp>
    </p:spTree>
    <p:extLst>
      <p:ext uri="{BB962C8B-B14F-4D97-AF65-F5344CB8AC3E}">
        <p14:creationId xmlns:p14="http://schemas.microsoft.com/office/powerpoint/2010/main" val="36488341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CUSTOM_1_1">
    <p:spTree>
      <p:nvGrpSpPr>
        <p:cNvPr id="1" name="Shape 15"/>
        <p:cNvGrpSpPr/>
        <p:nvPr/>
      </p:nvGrpSpPr>
      <p:grpSpPr>
        <a:xfrm>
          <a:off x="0" y="0"/>
          <a:ext cx="0" cy="0"/>
          <a:chOff x="0" y="0"/>
          <a:chExt cx="0" cy="0"/>
        </a:xfrm>
      </p:grpSpPr>
      <p:sp>
        <p:nvSpPr>
          <p:cNvPr id="16" name="Google Shape;16;p3"/>
          <p:cNvSpPr txBox="1">
            <a:spLocks noGrp="1"/>
          </p:cNvSpPr>
          <p:nvPr>
            <p:ph type="title" hasCustomPrompt="1"/>
          </p:nvPr>
        </p:nvSpPr>
        <p:spPr>
          <a:xfrm>
            <a:off x="251577" y="2305818"/>
            <a:ext cx="11091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accent3"/>
              </a:buClr>
              <a:buSzPts val="5000"/>
              <a:buNone/>
              <a:defRPr sz="5000">
                <a:solidFill>
                  <a:schemeClr val="accent3"/>
                </a:solidFill>
              </a:defRPr>
            </a:lvl1pPr>
            <a:lvl2pPr lvl="1"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2pPr>
            <a:lvl3pPr lvl="2"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3pPr>
            <a:lvl4pPr lvl="3"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4pPr>
            <a:lvl5pPr lvl="4"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5pPr>
            <a:lvl6pPr lvl="5"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6pPr>
            <a:lvl7pPr lvl="6"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7pPr>
            <a:lvl8pPr lvl="7"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8pPr>
            <a:lvl9pPr lvl="8"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9pPr>
          </a:lstStyle>
          <a:p>
            <a:r>
              <a:t>xx%</a:t>
            </a:r>
          </a:p>
        </p:txBody>
      </p:sp>
      <p:sp>
        <p:nvSpPr>
          <p:cNvPr id="17" name="Google Shape;17;p3"/>
          <p:cNvSpPr txBox="1">
            <a:spLocks noGrp="1"/>
          </p:cNvSpPr>
          <p:nvPr>
            <p:ph type="ctrTitle" idx="2"/>
          </p:nvPr>
        </p:nvSpPr>
        <p:spPr>
          <a:xfrm>
            <a:off x="2828250" y="269146"/>
            <a:ext cx="3487500" cy="851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000">
                <a:solidFill>
                  <a:schemeClr val="accent3"/>
                </a:solidFill>
              </a:defRPr>
            </a:lvl1pPr>
            <a:lvl2pPr lvl="1" algn="ctr" rtl="0">
              <a:spcBef>
                <a:spcPts val="0"/>
              </a:spcBef>
              <a:spcAft>
                <a:spcPts val="0"/>
              </a:spcAft>
              <a:buClr>
                <a:schemeClr val="accent3"/>
              </a:buClr>
              <a:buSzPts val="3000"/>
              <a:buNone/>
              <a:defRPr sz="3000">
                <a:solidFill>
                  <a:schemeClr val="accent3"/>
                </a:solidFill>
              </a:defRPr>
            </a:lvl2pPr>
            <a:lvl3pPr lvl="2" algn="ctr" rtl="0">
              <a:spcBef>
                <a:spcPts val="0"/>
              </a:spcBef>
              <a:spcAft>
                <a:spcPts val="0"/>
              </a:spcAft>
              <a:buClr>
                <a:schemeClr val="accent3"/>
              </a:buClr>
              <a:buSzPts val="3000"/>
              <a:buNone/>
              <a:defRPr sz="3000">
                <a:solidFill>
                  <a:schemeClr val="accent3"/>
                </a:solidFill>
              </a:defRPr>
            </a:lvl3pPr>
            <a:lvl4pPr lvl="3" algn="ctr" rtl="0">
              <a:spcBef>
                <a:spcPts val="0"/>
              </a:spcBef>
              <a:spcAft>
                <a:spcPts val="0"/>
              </a:spcAft>
              <a:buClr>
                <a:schemeClr val="accent3"/>
              </a:buClr>
              <a:buSzPts val="3000"/>
              <a:buNone/>
              <a:defRPr sz="3000">
                <a:solidFill>
                  <a:schemeClr val="accent3"/>
                </a:solidFill>
              </a:defRPr>
            </a:lvl4pPr>
            <a:lvl5pPr lvl="4" algn="ctr" rtl="0">
              <a:spcBef>
                <a:spcPts val="0"/>
              </a:spcBef>
              <a:spcAft>
                <a:spcPts val="0"/>
              </a:spcAft>
              <a:buClr>
                <a:schemeClr val="accent3"/>
              </a:buClr>
              <a:buSzPts val="3000"/>
              <a:buNone/>
              <a:defRPr sz="3000">
                <a:solidFill>
                  <a:schemeClr val="accent3"/>
                </a:solidFill>
              </a:defRPr>
            </a:lvl5pPr>
            <a:lvl6pPr lvl="5" algn="ctr" rtl="0">
              <a:spcBef>
                <a:spcPts val="0"/>
              </a:spcBef>
              <a:spcAft>
                <a:spcPts val="0"/>
              </a:spcAft>
              <a:buClr>
                <a:schemeClr val="accent3"/>
              </a:buClr>
              <a:buSzPts val="3000"/>
              <a:buNone/>
              <a:defRPr sz="3000">
                <a:solidFill>
                  <a:schemeClr val="accent3"/>
                </a:solidFill>
              </a:defRPr>
            </a:lvl6pPr>
            <a:lvl7pPr lvl="6" algn="ctr" rtl="0">
              <a:spcBef>
                <a:spcPts val="0"/>
              </a:spcBef>
              <a:spcAft>
                <a:spcPts val="0"/>
              </a:spcAft>
              <a:buClr>
                <a:schemeClr val="accent3"/>
              </a:buClr>
              <a:buSzPts val="3000"/>
              <a:buNone/>
              <a:defRPr sz="3000">
                <a:solidFill>
                  <a:schemeClr val="accent3"/>
                </a:solidFill>
              </a:defRPr>
            </a:lvl7pPr>
            <a:lvl8pPr lvl="7" algn="ctr" rtl="0">
              <a:spcBef>
                <a:spcPts val="0"/>
              </a:spcBef>
              <a:spcAft>
                <a:spcPts val="0"/>
              </a:spcAft>
              <a:buClr>
                <a:schemeClr val="accent3"/>
              </a:buClr>
              <a:buSzPts val="3000"/>
              <a:buNone/>
              <a:defRPr sz="3000">
                <a:solidFill>
                  <a:schemeClr val="accent3"/>
                </a:solidFill>
              </a:defRPr>
            </a:lvl8pPr>
            <a:lvl9pPr lvl="8" algn="ctr" rtl="0">
              <a:spcBef>
                <a:spcPts val="0"/>
              </a:spcBef>
              <a:spcAft>
                <a:spcPts val="0"/>
              </a:spcAft>
              <a:buClr>
                <a:schemeClr val="accent3"/>
              </a:buClr>
              <a:buSzPts val="3000"/>
              <a:buNone/>
              <a:defRPr sz="3000">
                <a:solidFill>
                  <a:schemeClr val="accent3"/>
                </a:solidFill>
              </a:defRPr>
            </a:lvl9pPr>
          </a:lstStyle>
          <a:p>
            <a:endParaRPr/>
          </a:p>
        </p:txBody>
      </p:sp>
      <p:sp>
        <p:nvSpPr>
          <p:cNvPr id="18" name="Google Shape;18;p3"/>
          <p:cNvSpPr txBox="1">
            <a:spLocks noGrp="1"/>
          </p:cNvSpPr>
          <p:nvPr>
            <p:ph type="ctrTitle" idx="3"/>
          </p:nvPr>
        </p:nvSpPr>
        <p:spPr>
          <a:xfrm>
            <a:off x="1409443" y="2078925"/>
            <a:ext cx="1228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3"/>
              </a:buClr>
              <a:buSzPts val="1800"/>
              <a:buNone/>
              <a:defRPr sz="1800">
                <a:solidFill>
                  <a:schemeClr val="accent3"/>
                </a:solidFill>
              </a:defRPr>
            </a:lvl1pPr>
            <a:lvl2pPr lvl="1" rtl="0">
              <a:spcBef>
                <a:spcPts val="0"/>
              </a:spcBef>
              <a:spcAft>
                <a:spcPts val="0"/>
              </a:spcAft>
              <a:buClr>
                <a:schemeClr val="accent3"/>
              </a:buClr>
              <a:buSzPts val="2400"/>
              <a:buNone/>
              <a:defRPr sz="2400">
                <a:solidFill>
                  <a:schemeClr val="accent3"/>
                </a:solidFill>
              </a:defRPr>
            </a:lvl2pPr>
            <a:lvl3pPr lvl="2" rtl="0">
              <a:spcBef>
                <a:spcPts val="0"/>
              </a:spcBef>
              <a:spcAft>
                <a:spcPts val="0"/>
              </a:spcAft>
              <a:buClr>
                <a:schemeClr val="accent3"/>
              </a:buClr>
              <a:buSzPts val="2400"/>
              <a:buNone/>
              <a:defRPr sz="2400">
                <a:solidFill>
                  <a:schemeClr val="accent3"/>
                </a:solidFill>
              </a:defRPr>
            </a:lvl3pPr>
            <a:lvl4pPr lvl="3" rtl="0">
              <a:spcBef>
                <a:spcPts val="0"/>
              </a:spcBef>
              <a:spcAft>
                <a:spcPts val="0"/>
              </a:spcAft>
              <a:buClr>
                <a:schemeClr val="accent3"/>
              </a:buClr>
              <a:buSzPts val="2400"/>
              <a:buNone/>
              <a:defRPr sz="2400">
                <a:solidFill>
                  <a:schemeClr val="accent3"/>
                </a:solidFill>
              </a:defRPr>
            </a:lvl4pPr>
            <a:lvl5pPr lvl="4" rtl="0">
              <a:spcBef>
                <a:spcPts val="0"/>
              </a:spcBef>
              <a:spcAft>
                <a:spcPts val="0"/>
              </a:spcAft>
              <a:buClr>
                <a:schemeClr val="accent3"/>
              </a:buClr>
              <a:buSzPts val="2400"/>
              <a:buNone/>
              <a:defRPr sz="2400">
                <a:solidFill>
                  <a:schemeClr val="accent3"/>
                </a:solidFill>
              </a:defRPr>
            </a:lvl5pPr>
            <a:lvl6pPr lvl="5" rtl="0">
              <a:spcBef>
                <a:spcPts val="0"/>
              </a:spcBef>
              <a:spcAft>
                <a:spcPts val="0"/>
              </a:spcAft>
              <a:buClr>
                <a:schemeClr val="accent3"/>
              </a:buClr>
              <a:buSzPts val="2400"/>
              <a:buNone/>
              <a:defRPr sz="2400">
                <a:solidFill>
                  <a:schemeClr val="accent3"/>
                </a:solidFill>
              </a:defRPr>
            </a:lvl6pPr>
            <a:lvl7pPr lvl="6" rtl="0">
              <a:spcBef>
                <a:spcPts val="0"/>
              </a:spcBef>
              <a:spcAft>
                <a:spcPts val="0"/>
              </a:spcAft>
              <a:buClr>
                <a:schemeClr val="accent3"/>
              </a:buClr>
              <a:buSzPts val="2400"/>
              <a:buNone/>
              <a:defRPr sz="2400">
                <a:solidFill>
                  <a:schemeClr val="accent3"/>
                </a:solidFill>
              </a:defRPr>
            </a:lvl7pPr>
            <a:lvl8pPr lvl="7" rtl="0">
              <a:spcBef>
                <a:spcPts val="0"/>
              </a:spcBef>
              <a:spcAft>
                <a:spcPts val="0"/>
              </a:spcAft>
              <a:buClr>
                <a:schemeClr val="accent3"/>
              </a:buClr>
              <a:buSzPts val="2400"/>
              <a:buNone/>
              <a:defRPr sz="2400">
                <a:solidFill>
                  <a:schemeClr val="accent3"/>
                </a:solidFill>
              </a:defRPr>
            </a:lvl8pPr>
            <a:lvl9pPr lvl="8" rtl="0">
              <a:spcBef>
                <a:spcPts val="0"/>
              </a:spcBef>
              <a:spcAft>
                <a:spcPts val="0"/>
              </a:spcAft>
              <a:buClr>
                <a:schemeClr val="accent3"/>
              </a:buClr>
              <a:buSzPts val="2400"/>
              <a:buNone/>
              <a:defRPr sz="2400">
                <a:solidFill>
                  <a:schemeClr val="accent3"/>
                </a:solidFill>
              </a:defRPr>
            </a:lvl9pPr>
          </a:lstStyle>
          <a:p>
            <a:endParaRPr/>
          </a:p>
        </p:txBody>
      </p:sp>
      <p:sp>
        <p:nvSpPr>
          <p:cNvPr id="19" name="Google Shape;19;p3"/>
          <p:cNvSpPr txBox="1">
            <a:spLocks noGrp="1"/>
          </p:cNvSpPr>
          <p:nvPr>
            <p:ph type="subTitle" idx="1"/>
          </p:nvPr>
        </p:nvSpPr>
        <p:spPr>
          <a:xfrm>
            <a:off x="1409448" y="2464168"/>
            <a:ext cx="1906500" cy="61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000"/>
              <a:buNone/>
              <a:defRPr sz="1000">
                <a:solidFill>
                  <a:schemeClr val="accent3"/>
                </a:solidFill>
              </a:defRPr>
            </a:lvl1pPr>
            <a:lvl2pPr lvl="1" rtl="0">
              <a:lnSpc>
                <a:spcPct val="100000"/>
              </a:lnSpc>
              <a:spcBef>
                <a:spcPts val="0"/>
              </a:spcBef>
              <a:spcAft>
                <a:spcPts val="0"/>
              </a:spcAft>
              <a:buClr>
                <a:schemeClr val="accent3"/>
              </a:buClr>
              <a:buSzPts val="1000"/>
              <a:buNone/>
              <a:defRPr sz="1000">
                <a:solidFill>
                  <a:schemeClr val="accent3"/>
                </a:solidFill>
              </a:defRPr>
            </a:lvl2pPr>
            <a:lvl3pPr lvl="2" rtl="0">
              <a:lnSpc>
                <a:spcPct val="100000"/>
              </a:lnSpc>
              <a:spcBef>
                <a:spcPts val="0"/>
              </a:spcBef>
              <a:spcAft>
                <a:spcPts val="0"/>
              </a:spcAft>
              <a:buClr>
                <a:schemeClr val="accent3"/>
              </a:buClr>
              <a:buSzPts val="1000"/>
              <a:buNone/>
              <a:defRPr sz="1000">
                <a:solidFill>
                  <a:schemeClr val="accent3"/>
                </a:solidFill>
              </a:defRPr>
            </a:lvl3pPr>
            <a:lvl4pPr lvl="3" rtl="0">
              <a:lnSpc>
                <a:spcPct val="100000"/>
              </a:lnSpc>
              <a:spcBef>
                <a:spcPts val="0"/>
              </a:spcBef>
              <a:spcAft>
                <a:spcPts val="0"/>
              </a:spcAft>
              <a:buClr>
                <a:schemeClr val="accent3"/>
              </a:buClr>
              <a:buSzPts val="1000"/>
              <a:buNone/>
              <a:defRPr sz="1000">
                <a:solidFill>
                  <a:schemeClr val="accent3"/>
                </a:solidFill>
              </a:defRPr>
            </a:lvl4pPr>
            <a:lvl5pPr lvl="4" rtl="0">
              <a:lnSpc>
                <a:spcPct val="100000"/>
              </a:lnSpc>
              <a:spcBef>
                <a:spcPts val="0"/>
              </a:spcBef>
              <a:spcAft>
                <a:spcPts val="0"/>
              </a:spcAft>
              <a:buClr>
                <a:schemeClr val="accent3"/>
              </a:buClr>
              <a:buSzPts val="1000"/>
              <a:buNone/>
              <a:defRPr sz="1000">
                <a:solidFill>
                  <a:schemeClr val="accent3"/>
                </a:solidFill>
              </a:defRPr>
            </a:lvl5pPr>
            <a:lvl6pPr lvl="5" rtl="0">
              <a:lnSpc>
                <a:spcPct val="100000"/>
              </a:lnSpc>
              <a:spcBef>
                <a:spcPts val="0"/>
              </a:spcBef>
              <a:spcAft>
                <a:spcPts val="0"/>
              </a:spcAft>
              <a:buClr>
                <a:schemeClr val="accent3"/>
              </a:buClr>
              <a:buSzPts val="1000"/>
              <a:buNone/>
              <a:defRPr sz="1000">
                <a:solidFill>
                  <a:schemeClr val="accent3"/>
                </a:solidFill>
              </a:defRPr>
            </a:lvl6pPr>
            <a:lvl7pPr lvl="6" rtl="0">
              <a:lnSpc>
                <a:spcPct val="100000"/>
              </a:lnSpc>
              <a:spcBef>
                <a:spcPts val="0"/>
              </a:spcBef>
              <a:spcAft>
                <a:spcPts val="0"/>
              </a:spcAft>
              <a:buClr>
                <a:schemeClr val="accent3"/>
              </a:buClr>
              <a:buSzPts val="1000"/>
              <a:buNone/>
              <a:defRPr sz="1000">
                <a:solidFill>
                  <a:schemeClr val="accent3"/>
                </a:solidFill>
              </a:defRPr>
            </a:lvl7pPr>
            <a:lvl8pPr lvl="7" rtl="0">
              <a:lnSpc>
                <a:spcPct val="100000"/>
              </a:lnSpc>
              <a:spcBef>
                <a:spcPts val="0"/>
              </a:spcBef>
              <a:spcAft>
                <a:spcPts val="0"/>
              </a:spcAft>
              <a:buClr>
                <a:schemeClr val="accent3"/>
              </a:buClr>
              <a:buSzPts val="1000"/>
              <a:buNone/>
              <a:defRPr sz="1000">
                <a:solidFill>
                  <a:schemeClr val="accent3"/>
                </a:solidFill>
              </a:defRPr>
            </a:lvl8pPr>
            <a:lvl9pPr lvl="8" rtl="0">
              <a:lnSpc>
                <a:spcPct val="100000"/>
              </a:lnSpc>
              <a:spcBef>
                <a:spcPts val="0"/>
              </a:spcBef>
              <a:spcAft>
                <a:spcPts val="0"/>
              </a:spcAft>
              <a:buClr>
                <a:schemeClr val="accent3"/>
              </a:buClr>
              <a:buSzPts val="1000"/>
              <a:buNone/>
              <a:defRPr sz="1000">
                <a:solidFill>
                  <a:schemeClr val="accent3"/>
                </a:solidFill>
              </a:defRPr>
            </a:lvl9pPr>
          </a:lstStyle>
          <a:p>
            <a:endParaRPr/>
          </a:p>
        </p:txBody>
      </p:sp>
      <p:sp>
        <p:nvSpPr>
          <p:cNvPr id="20" name="Google Shape;20;p3"/>
          <p:cNvSpPr txBox="1">
            <a:spLocks noGrp="1"/>
          </p:cNvSpPr>
          <p:nvPr>
            <p:ph type="title" idx="4" hasCustomPrompt="1"/>
          </p:nvPr>
        </p:nvSpPr>
        <p:spPr>
          <a:xfrm>
            <a:off x="2800144" y="2305818"/>
            <a:ext cx="11091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accent3"/>
              </a:buClr>
              <a:buSzPts val="5000"/>
              <a:buNone/>
              <a:defRPr sz="5000">
                <a:solidFill>
                  <a:schemeClr val="accent3"/>
                </a:solidFill>
              </a:defRPr>
            </a:lvl1pPr>
            <a:lvl2pPr lvl="1"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2pPr>
            <a:lvl3pPr lvl="2"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3pPr>
            <a:lvl4pPr lvl="3"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4pPr>
            <a:lvl5pPr lvl="4"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5pPr>
            <a:lvl6pPr lvl="5"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6pPr>
            <a:lvl7pPr lvl="6"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7pPr>
            <a:lvl8pPr lvl="7"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8pPr>
            <a:lvl9pPr lvl="8"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9pPr>
          </a:lstStyle>
          <a:p>
            <a:r>
              <a:t>xx%</a:t>
            </a:r>
          </a:p>
        </p:txBody>
      </p:sp>
      <p:sp>
        <p:nvSpPr>
          <p:cNvPr id="21" name="Google Shape;21;p3"/>
          <p:cNvSpPr txBox="1">
            <a:spLocks noGrp="1"/>
          </p:cNvSpPr>
          <p:nvPr>
            <p:ph type="ctrTitle" idx="5"/>
          </p:nvPr>
        </p:nvSpPr>
        <p:spPr>
          <a:xfrm>
            <a:off x="3958015" y="2078921"/>
            <a:ext cx="2392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3"/>
              </a:buClr>
              <a:buSzPts val="1800"/>
              <a:buNone/>
              <a:defRPr sz="1800">
                <a:solidFill>
                  <a:schemeClr val="accent3"/>
                </a:solidFill>
              </a:defRPr>
            </a:lvl1pPr>
            <a:lvl2pPr lvl="1" rtl="0">
              <a:spcBef>
                <a:spcPts val="0"/>
              </a:spcBef>
              <a:spcAft>
                <a:spcPts val="0"/>
              </a:spcAft>
              <a:buClr>
                <a:schemeClr val="accent3"/>
              </a:buClr>
              <a:buSzPts val="2400"/>
              <a:buNone/>
              <a:defRPr sz="2400">
                <a:solidFill>
                  <a:schemeClr val="accent3"/>
                </a:solidFill>
              </a:defRPr>
            </a:lvl2pPr>
            <a:lvl3pPr lvl="2" rtl="0">
              <a:spcBef>
                <a:spcPts val="0"/>
              </a:spcBef>
              <a:spcAft>
                <a:spcPts val="0"/>
              </a:spcAft>
              <a:buClr>
                <a:schemeClr val="accent3"/>
              </a:buClr>
              <a:buSzPts val="2400"/>
              <a:buNone/>
              <a:defRPr sz="2400">
                <a:solidFill>
                  <a:schemeClr val="accent3"/>
                </a:solidFill>
              </a:defRPr>
            </a:lvl3pPr>
            <a:lvl4pPr lvl="3" rtl="0">
              <a:spcBef>
                <a:spcPts val="0"/>
              </a:spcBef>
              <a:spcAft>
                <a:spcPts val="0"/>
              </a:spcAft>
              <a:buClr>
                <a:schemeClr val="accent3"/>
              </a:buClr>
              <a:buSzPts val="2400"/>
              <a:buNone/>
              <a:defRPr sz="2400">
                <a:solidFill>
                  <a:schemeClr val="accent3"/>
                </a:solidFill>
              </a:defRPr>
            </a:lvl4pPr>
            <a:lvl5pPr lvl="4" rtl="0">
              <a:spcBef>
                <a:spcPts val="0"/>
              </a:spcBef>
              <a:spcAft>
                <a:spcPts val="0"/>
              </a:spcAft>
              <a:buClr>
                <a:schemeClr val="accent3"/>
              </a:buClr>
              <a:buSzPts val="2400"/>
              <a:buNone/>
              <a:defRPr sz="2400">
                <a:solidFill>
                  <a:schemeClr val="accent3"/>
                </a:solidFill>
              </a:defRPr>
            </a:lvl5pPr>
            <a:lvl6pPr lvl="5" rtl="0">
              <a:spcBef>
                <a:spcPts val="0"/>
              </a:spcBef>
              <a:spcAft>
                <a:spcPts val="0"/>
              </a:spcAft>
              <a:buClr>
                <a:schemeClr val="accent3"/>
              </a:buClr>
              <a:buSzPts val="2400"/>
              <a:buNone/>
              <a:defRPr sz="2400">
                <a:solidFill>
                  <a:schemeClr val="accent3"/>
                </a:solidFill>
              </a:defRPr>
            </a:lvl6pPr>
            <a:lvl7pPr lvl="6" rtl="0">
              <a:spcBef>
                <a:spcPts val="0"/>
              </a:spcBef>
              <a:spcAft>
                <a:spcPts val="0"/>
              </a:spcAft>
              <a:buClr>
                <a:schemeClr val="accent3"/>
              </a:buClr>
              <a:buSzPts val="2400"/>
              <a:buNone/>
              <a:defRPr sz="2400">
                <a:solidFill>
                  <a:schemeClr val="accent3"/>
                </a:solidFill>
              </a:defRPr>
            </a:lvl7pPr>
            <a:lvl8pPr lvl="7" rtl="0">
              <a:spcBef>
                <a:spcPts val="0"/>
              </a:spcBef>
              <a:spcAft>
                <a:spcPts val="0"/>
              </a:spcAft>
              <a:buClr>
                <a:schemeClr val="accent3"/>
              </a:buClr>
              <a:buSzPts val="2400"/>
              <a:buNone/>
              <a:defRPr sz="2400">
                <a:solidFill>
                  <a:schemeClr val="accent3"/>
                </a:solidFill>
              </a:defRPr>
            </a:lvl8pPr>
            <a:lvl9pPr lvl="8" rtl="0">
              <a:spcBef>
                <a:spcPts val="0"/>
              </a:spcBef>
              <a:spcAft>
                <a:spcPts val="0"/>
              </a:spcAft>
              <a:buClr>
                <a:schemeClr val="accent3"/>
              </a:buClr>
              <a:buSzPts val="2400"/>
              <a:buNone/>
              <a:defRPr sz="2400">
                <a:solidFill>
                  <a:schemeClr val="accent3"/>
                </a:solidFill>
              </a:defRPr>
            </a:lvl9pPr>
          </a:lstStyle>
          <a:p>
            <a:endParaRPr/>
          </a:p>
        </p:txBody>
      </p:sp>
      <p:sp>
        <p:nvSpPr>
          <p:cNvPr id="22" name="Google Shape;22;p3"/>
          <p:cNvSpPr txBox="1">
            <a:spLocks noGrp="1"/>
          </p:cNvSpPr>
          <p:nvPr>
            <p:ph type="subTitle" idx="6"/>
          </p:nvPr>
        </p:nvSpPr>
        <p:spPr>
          <a:xfrm>
            <a:off x="3958015" y="2464168"/>
            <a:ext cx="1906500" cy="61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000"/>
              <a:buNone/>
              <a:defRPr sz="1000">
                <a:solidFill>
                  <a:schemeClr val="accent3"/>
                </a:solidFill>
              </a:defRPr>
            </a:lvl1pPr>
            <a:lvl2pPr lvl="1" rtl="0">
              <a:lnSpc>
                <a:spcPct val="100000"/>
              </a:lnSpc>
              <a:spcBef>
                <a:spcPts val="0"/>
              </a:spcBef>
              <a:spcAft>
                <a:spcPts val="0"/>
              </a:spcAft>
              <a:buClr>
                <a:schemeClr val="accent3"/>
              </a:buClr>
              <a:buSzPts val="1000"/>
              <a:buNone/>
              <a:defRPr sz="1000">
                <a:solidFill>
                  <a:schemeClr val="accent3"/>
                </a:solidFill>
              </a:defRPr>
            </a:lvl2pPr>
            <a:lvl3pPr lvl="2" rtl="0">
              <a:lnSpc>
                <a:spcPct val="100000"/>
              </a:lnSpc>
              <a:spcBef>
                <a:spcPts val="0"/>
              </a:spcBef>
              <a:spcAft>
                <a:spcPts val="0"/>
              </a:spcAft>
              <a:buClr>
                <a:schemeClr val="accent3"/>
              </a:buClr>
              <a:buSzPts val="1000"/>
              <a:buNone/>
              <a:defRPr sz="1000">
                <a:solidFill>
                  <a:schemeClr val="accent3"/>
                </a:solidFill>
              </a:defRPr>
            </a:lvl3pPr>
            <a:lvl4pPr lvl="3" rtl="0">
              <a:lnSpc>
                <a:spcPct val="100000"/>
              </a:lnSpc>
              <a:spcBef>
                <a:spcPts val="0"/>
              </a:spcBef>
              <a:spcAft>
                <a:spcPts val="0"/>
              </a:spcAft>
              <a:buClr>
                <a:schemeClr val="accent3"/>
              </a:buClr>
              <a:buSzPts val="1000"/>
              <a:buNone/>
              <a:defRPr sz="1000">
                <a:solidFill>
                  <a:schemeClr val="accent3"/>
                </a:solidFill>
              </a:defRPr>
            </a:lvl4pPr>
            <a:lvl5pPr lvl="4" rtl="0">
              <a:lnSpc>
                <a:spcPct val="100000"/>
              </a:lnSpc>
              <a:spcBef>
                <a:spcPts val="0"/>
              </a:spcBef>
              <a:spcAft>
                <a:spcPts val="0"/>
              </a:spcAft>
              <a:buClr>
                <a:schemeClr val="accent3"/>
              </a:buClr>
              <a:buSzPts val="1000"/>
              <a:buNone/>
              <a:defRPr sz="1000">
                <a:solidFill>
                  <a:schemeClr val="accent3"/>
                </a:solidFill>
              </a:defRPr>
            </a:lvl5pPr>
            <a:lvl6pPr lvl="5" rtl="0">
              <a:lnSpc>
                <a:spcPct val="100000"/>
              </a:lnSpc>
              <a:spcBef>
                <a:spcPts val="0"/>
              </a:spcBef>
              <a:spcAft>
                <a:spcPts val="0"/>
              </a:spcAft>
              <a:buClr>
                <a:schemeClr val="accent3"/>
              </a:buClr>
              <a:buSzPts val="1000"/>
              <a:buNone/>
              <a:defRPr sz="1000">
                <a:solidFill>
                  <a:schemeClr val="accent3"/>
                </a:solidFill>
              </a:defRPr>
            </a:lvl6pPr>
            <a:lvl7pPr lvl="6" rtl="0">
              <a:lnSpc>
                <a:spcPct val="100000"/>
              </a:lnSpc>
              <a:spcBef>
                <a:spcPts val="0"/>
              </a:spcBef>
              <a:spcAft>
                <a:spcPts val="0"/>
              </a:spcAft>
              <a:buClr>
                <a:schemeClr val="accent3"/>
              </a:buClr>
              <a:buSzPts val="1000"/>
              <a:buNone/>
              <a:defRPr sz="1000">
                <a:solidFill>
                  <a:schemeClr val="accent3"/>
                </a:solidFill>
              </a:defRPr>
            </a:lvl7pPr>
            <a:lvl8pPr lvl="7" rtl="0">
              <a:lnSpc>
                <a:spcPct val="100000"/>
              </a:lnSpc>
              <a:spcBef>
                <a:spcPts val="0"/>
              </a:spcBef>
              <a:spcAft>
                <a:spcPts val="0"/>
              </a:spcAft>
              <a:buClr>
                <a:schemeClr val="accent3"/>
              </a:buClr>
              <a:buSzPts val="1000"/>
              <a:buNone/>
              <a:defRPr sz="1000">
                <a:solidFill>
                  <a:schemeClr val="accent3"/>
                </a:solidFill>
              </a:defRPr>
            </a:lvl8pPr>
            <a:lvl9pPr lvl="8" rtl="0">
              <a:lnSpc>
                <a:spcPct val="100000"/>
              </a:lnSpc>
              <a:spcBef>
                <a:spcPts val="0"/>
              </a:spcBef>
              <a:spcAft>
                <a:spcPts val="0"/>
              </a:spcAft>
              <a:buClr>
                <a:schemeClr val="accent3"/>
              </a:buClr>
              <a:buSzPts val="1000"/>
              <a:buNone/>
              <a:defRPr sz="1000">
                <a:solidFill>
                  <a:schemeClr val="accent3"/>
                </a:solidFill>
              </a:defRPr>
            </a:lvl9pPr>
          </a:lstStyle>
          <a:p>
            <a:endParaRPr/>
          </a:p>
        </p:txBody>
      </p:sp>
      <p:sp>
        <p:nvSpPr>
          <p:cNvPr id="23" name="Google Shape;23;p3"/>
          <p:cNvSpPr txBox="1">
            <a:spLocks noGrp="1"/>
          </p:cNvSpPr>
          <p:nvPr>
            <p:ph type="title" idx="7" hasCustomPrompt="1"/>
          </p:nvPr>
        </p:nvSpPr>
        <p:spPr>
          <a:xfrm>
            <a:off x="5341752" y="2305818"/>
            <a:ext cx="11091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accent3"/>
              </a:buClr>
              <a:buSzPts val="5000"/>
              <a:buNone/>
              <a:defRPr sz="5000">
                <a:solidFill>
                  <a:schemeClr val="accent3"/>
                </a:solidFill>
              </a:defRPr>
            </a:lvl1pPr>
            <a:lvl2pPr lvl="1"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2pPr>
            <a:lvl3pPr lvl="2"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3pPr>
            <a:lvl4pPr lvl="3"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4pPr>
            <a:lvl5pPr lvl="4"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5pPr>
            <a:lvl6pPr lvl="5"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6pPr>
            <a:lvl7pPr lvl="6"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7pPr>
            <a:lvl8pPr lvl="7"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8pPr>
            <a:lvl9pPr lvl="8"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9pPr>
          </a:lstStyle>
          <a:p>
            <a:r>
              <a:t>xx%</a:t>
            </a:r>
          </a:p>
        </p:txBody>
      </p:sp>
      <p:sp>
        <p:nvSpPr>
          <p:cNvPr id="24" name="Google Shape;24;p3"/>
          <p:cNvSpPr txBox="1">
            <a:spLocks noGrp="1"/>
          </p:cNvSpPr>
          <p:nvPr>
            <p:ph type="ctrTitle" idx="8"/>
          </p:nvPr>
        </p:nvSpPr>
        <p:spPr>
          <a:xfrm>
            <a:off x="6499623" y="2078921"/>
            <a:ext cx="2392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3"/>
              </a:buClr>
              <a:buSzPts val="1800"/>
              <a:buNone/>
              <a:defRPr sz="1800">
                <a:solidFill>
                  <a:schemeClr val="accent3"/>
                </a:solidFill>
              </a:defRPr>
            </a:lvl1pPr>
            <a:lvl2pPr lvl="1" rtl="0">
              <a:spcBef>
                <a:spcPts val="0"/>
              </a:spcBef>
              <a:spcAft>
                <a:spcPts val="0"/>
              </a:spcAft>
              <a:buClr>
                <a:schemeClr val="accent3"/>
              </a:buClr>
              <a:buSzPts val="2400"/>
              <a:buNone/>
              <a:defRPr sz="2400">
                <a:solidFill>
                  <a:schemeClr val="accent3"/>
                </a:solidFill>
              </a:defRPr>
            </a:lvl2pPr>
            <a:lvl3pPr lvl="2" rtl="0">
              <a:spcBef>
                <a:spcPts val="0"/>
              </a:spcBef>
              <a:spcAft>
                <a:spcPts val="0"/>
              </a:spcAft>
              <a:buClr>
                <a:schemeClr val="accent3"/>
              </a:buClr>
              <a:buSzPts val="2400"/>
              <a:buNone/>
              <a:defRPr sz="2400">
                <a:solidFill>
                  <a:schemeClr val="accent3"/>
                </a:solidFill>
              </a:defRPr>
            </a:lvl3pPr>
            <a:lvl4pPr lvl="3" rtl="0">
              <a:spcBef>
                <a:spcPts val="0"/>
              </a:spcBef>
              <a:spcAft>
                <a:spcPts val="0"/>
              </a:spcAft>
              <a:buClr>
                <a:schemeClr val="accent3"/>
              </a:buClr>
              <a:buSzPts val="2400"/>
              <a:buNone/>
              <a:defRPr sz="2400">
                <a:solidFill>
                  <a:schemeClr val="accent3"/>
                </a:solidFill>
              </a:defRPr>
            </a:lvl4pPr>
            <a:lvl5pPr lvl="4" rtl="0">
              <a:spcBef>
                <a:spcPts val="0"/>
              </a:spcBef>
              <a:spcAft>
                <a:spcPts val="0"/>
              </a:spcAft>
              <a:buClr>
                <a:schemeClr val="accent3"/>
              </a:buClr>
              <a:buSzPts val="2400"/>
              <a:buNone/>
              <a:defRPr sz="2400">
                <a:solidFill>
                  <a:schemeClr val="accent3"/>
                </a:solidFill>
              </a:defRPr>
            </a:lvl5pPr>
            <a:lvl6pPr lvl="5" rtl="0">
              <a:spcBef>
                <a:spcPts val="0"/>
              </a:spcBef>
              <a:spcAft>
                <a:spcPts val="0"/>
              </a:spcAft>
              <a:buClr>
                <a:schemeClr val="accent3"/>
              </a:buClr>
              <a:buSzPts val="2400"/>
              <a:buNone/>
              <a:defRPr sz="2400">
                <a:solidFill>
                  <a:schemeClr val="accent3"/>
                </a:solidFill>
              </a:defRPr>
            </a:lvl6pPr>
            <a:lvl7pPr lvl="6" rtl="0">
              <a:spcBef>
                <a:spcPts val="0"/>
              </a:spcBef>
              <a:spcAft>
                <a:spcPts val="0"/>
              </a:spcAft>
              <a:buClr>
                <a:schemeClr val="accent3"/>
              </a:buClr>
              <a:buSzPts val="2400"/>
              <a:buNone/>
              <a:defRPr sz="2400">
                <a:solidFill>
                  <a:schemeClr val="accent3"/>
                </a:solidFill>
              </a:defRPr>
            </a:lvl7pPr>
            <a:lvl8pPr lvl="7" rtl="0">
              <a:spcBef>
                <a:spcPts val="0"/>
              </a:spcBef>
              <a:spcAft>
                <a:spcPts val="0"/>
              </a:spcAft>
              <a:buClr>
                <a:schemeClr val="accent3"/>
              </a:buClr>
              <a:buSzPts val="2400"/>
              <a:buNone/>
              <a:defRPr sz="2400">
                <a:solidFill>
                  <a:schemeClr val="accent3"/>
                </a:solidFill>
              </a:defRPr>
            </a:lvl8pPr>
            <a:lvl9pPr lvl="8" rtl="0">
              <a:spcBef>
                <a:spcPts val="0"/>
              </a:spcBef>
              <a:spcAft>
                <a:spcPts val="0"/>
              </a:spcAft>
              <a:buClr>
                <a:schemeClr val="accent3"/>
              </a:buClr>
              <a:buSzPts val="2400"/>
              <a:buNone/>
              <a:defRPr sz="2400">
                <a:solidFill>
                  <a:schemeClr val="accent3"/>
                </a:solidFill>
              </a:defRPr>
            </a:lvl9pPr>
          </a:lstStyle>
          <a:p>
            <a:endParaRPr/>
          </a:p>
        </p:txBody>
      </p:sp>
      <p:sp>
        <p:nvSpPr>
          <p:cNvPr id="25" name="Google Shape;25;p3"/>
          <p:cNvSpPr txBox="1">
            <a:spLocks noGrp="1"/>
          </p:cNvSpPr>
          <p:nvPr>
            <p:ph type="subTitle" idx="9"/>
          </p:nvPr>
        </p:nvSpPr>
        <p:spPr>
          <a:xfrm>
            <a:off x="6499623" y="2464168"/>
            <a:ext cx="1906500" cy="61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000"/>
              <a:buNone/>
              <a:defRPr sz="1000">
                <a:solidFill>
                  <a:schemeClr val="accent3"/>
                </a:solidFill>
              </a:defRPr>
            </a:lvl1pPr>
            <a:lvl2pPr lvl="1" rtl="0">
              <a:lnSpc>
                <a:spcPct val="100000"/>
              </a:lnSpc>
              <a:spcBef>
                <a:spcPts val="0"/>
              </a:spcBef>
              <a:spcAft>
                <a:spcPts val="0"/>
              </a:spcAft>
              <a:buClr>
                <a:schemeClr val="accent3"/>
              </a:buClr>
              <a:buSzPts val="1000"/>
              <a:buNone/>
              <a:defRPr sz="1000">
                <a:solidFill>
                  <a:schemeClr val="accent3"/>
                </a:solidFill>
              </a:defRPr>
            </a:lvl2pPr>
            <a:lvl3pPr lvl="2" rtl="0">
              <a:lnSpc>
                <a:spcPct val="100000"/>
              </a:lnSpc>
              <a:spcBef>
                <a:spcPts val="0"/>
              </a:spcBef>
              <a:spcAft>
                <a:spcPts val="0"/>
              </a:spcAft>
              <a:buClr>
                <a:schemeClr val="accent3"/>
              </a:buClr>
              <a:buSzPts val="1000"/>
              <a:buNone/>
              <a:defRPr sz="1000">
                <a:solidFill>
                  <a:schemeClr val="accent3"/>
                </a:solidFill>
              </a:defRPr>
            </a:lvl3pPr>
            <a:lvl4pPr lvl="3" rtl="0">
              <a:lnSpc>
                <a:spcPct val="100000"/>
              </a:lnSpc>
              <a:spcBef>
                <a:spcPts val="0"/>
              </a:spcBef>
              <a:spcAft>
                <a:spcPts val="0"/>
              </a:spcAft>
              <a:buClr>
                <a:schemeClr val="accent3"/>
              </a:buClr>
              <a:buSzPts val="1000"/>
              <a:buNone/>
              <a:defRPr sz="1000">
                <a:solidFill>
                  <a:schemeClr val="accent3"/>
                </a:solidFill>
              </a:defRPr>
            </a:lvl4pPr>
            <a:lvl5pPr lvl="4" rtl="0">
              <a:lnSpc>
                <a:spcPct val="100000"/>
              </a:lnSpc>
              <a:spcBef>
                <a:spcPts val="0"/>
              </a:spcBef>
              <a:spcAft>
                <a:spcPts val="0"/>
              </a:spcAft>
              <a:buClr>
                <a:schemeClr val="accent3"/>
              </a:buClr>
              <a:buSzPts val="1000"/>
              <a:buNone/>
              <a:defRPr sz="1000">
                <a:solidFill>
                  <a:schemeClr val="accent3"/>
                </a:solidFill>
              </a:defRPr>
            </a:lvl5pPr>
            <a:lvl6pPr lvl="5" rtl="0">
              <a:lnSpc>
                <a:spcPct val="100000"/>
              </a:lnSpc>
              <a:spcBef>
                <a:spcPts val="0"/>
              </a:spcBef>
              <a:spcAft>
                <a:spcPts val="0"/>
              </a:spcAft>
              <a:buClr>
                <a:schemeClr val="accent3"/>
              </a:buClr>
              <a:buSzPts val="1000"/>
              <a:buNone/>
              <a:defRPr sz="1000">
                <a:solidFill>
                  <a:schemeClr val="accent3"/>
                </a:solidFill>
              </a:defRPr>
            </a:lvl6pPr>
            <a:lvl7pPr lvl="6" rtl="0">
              <a:lnSpc>
                <a:spcPct val="100000"/>
              </a:lnSpc>
              <a:spcBef>
                <a:spcPts val="0"/>
              </a:spcBef>
              <a:spcAft>
                <a:spcPts val="0"/>
              </a:spcAft>
              <a:buClr>
                <a:schemeClr val="accent3"/>
              </a:buClr>
              <a:buSzPts val="1000"/>
              <a:buNone/>
              <a:defRPr sz="1000">
                <a:solidFill>
                  <a:schemeClr val="accent3"/>
                </a:solidFill>
              </a:defRPr>
            </a:lvl7pPr>
            <a:lvl8pPr lvl="7" rtl="0">
              <a:lnSpc>
                <a:spcPct val="100000"/>
              </a:lnSpc>
              <a:spcBef>
                <a:spcPts val="0"/>
              </a:spcBef>
              <a:spcAft>
                <a:spcPts val="0"/>
              </a:spcAft>
              <a:buClr>
                <a:schemeClr val="accent3"/>
              </a:buClr>
              <a:buSzPts val="1000"/>
              <a:buNone/>
              <a:defRPr sz="1000">
                <a:solidFill>
                  <a:schemeClr val="accent3"/>
                </a:solidFill>
              </a:defRPr>
            </a:lvl8pPr>
            <a:lvl9pPr lvl="8" rtl="0">
              <a:lnSpc>
                <a:spcPct val="100000"/>
              </a:lnSpc>
              <a:spcBef>
                <a:spcPts val="0"/>
              </a:spcBef>
              <a:spcAft>
                <a:spcPts val="0"/>
              </a:spcAft>
              <a:buClr>
                <a:schemeClr val="accent3"/>
              </a:buClr>
              <a:buSzPts val="1000"/>
              <a:buNone/>
              <a:defRPr sz="1000">
                <a:solidFill>
                  <a:schemeClr val="accent3"/>
                </a:solidFill>
              </a:defRPr>
            </a:lvl9pPr>
          </a:lstStyle>
          <a:p>
            <a:endParaRPr/>
          </a:p>
        </p:txBody>
      </p:sp>
      <p:sp>
        <p:nvSpPr>
          <p:cNvPr id="26" name="Google Shape;26;p3"/>
          <p:cNvSpPr txBox="1">
            <a:spLocks noGrp="1"/>
          </p:cNvSpPr>
          <p:nvPr>
            <p:ph type="title" idx="13" hasCustomPrompt="1"/>
          </p:nvPr>
        </p:nvSpPr>
        <p:spPr>
          <a:xfrm>
            <a:off x="1518578" y="3075668"/>
            <a:ext cx="11091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accent3"/>
              </a:buClr>
              <a:buSzPts val="5000"/>
              <a:buNone/>
              <a:defRPr sz="5000">
                <a:solidFill>
                  <a:schemeClr val="accent3"/>
                </a:solidFill>
              </a:defRPr>
            </a:lvl1pPr>
            <a:lvl2pPr lvl="1"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2pPr>
            <a:lvl3pPr lvl="2"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3pPr>
            <a:lvl4pPr lvl="3"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4pPr>
            <a:lvl5pPr lvl="4"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5pPr>
            <a:lvl6pPr lvl="5"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6pPr>
            <a:lvl7pPr lvl="6"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7pPr>
            <a:lvl8pPr lvl="7"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8pPr>
            <a:lvl9pPr lvl="8"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9pPr>
          </a:lstStyle>
          <a:p>
            <a:r>
              <a:t>xx%</a:t>
            </a:r>
          </a:p>
        </p:txBody>
      </p:sp>
      <p:sp>
        <p:nvSpPr>
          <p:cNvPr id="27" name="Google Shape;27;p3"/>
          <p:cNvSpPr txBox="1">
            <a:spLocks noGrp="1"/>
          </p:cNvSpPr>
          <p:nvPr>
            <p:ph type="ctrTitle" idx="14"/>
          </p:nvPr>
        </p:nvSpPr>
        <p:spPr>
          <a:xfrm>
            <a:off x="2676448" y="2848771"/>
            <a:ext cx="2392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3"/>
              </a:buClr>
              <a:buSzPts val="1800"/>
              <a:buNone/>
              <a:defRPr sz="1800">
                <a:solidFill>
                  <a:schemeClr val="accent3"/>
                </a:solidFill>
              </a:defRPr>
            </a:lvl1pPr>
            <a:lvl2pPr lvl="1" rtl="0">
              <a:spcBef>
                <a:spcPts val="0"/>
              </a:spcBef>
              <a:spcAft>
                <a:spcPts val="0"/>
              </a:spcAft>
              <a:buClr>
                <a:schemeClr val="accent3"/>
              </a:buClr>
              <a:buSzPts val="2400"/>
              <a:buNone/>
              <a:defRPr sz="2400">
                <a:solidFill>
                  <a:schemeClr val="accent3"/>
                </a:solidFill>
              </a:defRPr>
            </a:lvl2pPr>
            <a:lvl3pPr lvl="2" rtl="0">
              <a:spcBef>
                <a:spcPts val="0"/>
              </a:spcBef>
              <a:spcAft>
                <a:spcPts val="0"/>
              </a:spcAft>
              <a:buClr>
                <a:schemeClr val="accent3"/>
              </a:buClr>
              <a:buSzPts val="2400"/>
              <a:buNone/>
              <a:defRPr sz="2400">
                <a:solidFill>
                  <a:schemeClr val="accent3"/>
                </a:solidFill>
              </a:defRPr>
            </a:lvl3pPr>
            <a:lvl4pPr lvl="3" rtl="0">
              <a:spcBef>
                <a:spcPts val="0"/>
              </a:spcBef>
              <a:spcAft>
                <a:spcPts val="0"/>
              </a:spcAft>
              <a:buClr>
                <a:schemeClr val="accent3"/>
              </a:buClr>
              <a:buSzPts val="2400"/>
              <a:buNone/>
              <a:defRPr sz="2400">
                <a:solidFill>
                  <a:schemeClr val="accent3"/>
                </a:solidFill>
              </a:defRPr>
            </a:lvl4pPr>
            <a:lvl5pPr lvl="4" rtl="0">
              <a:spcBef>
                <a:spcPts val="0"/>
              </a:spcBef>
              <a:spcAft>
                <a:spcPts val="0"/>
              </a:spcAft>
              <a:buClr>
                <a:schemeClr val="accent3"/>
              </a:buClr>
              <a:buSzPts val="2400"/>
              <a:buNone/>
              <a:defRPr sz="2400">
                <a:solidFill>
                  <a:schemeClr val="accent3"/>
                </a:solidFill>
              </a:defRPr>
            </a:lvl5pPr>
            <a:lvl6pPr lvl="5" rtl="0">
              <a:spcBef>
                <a:spcPts val="0"/>
              </a:spcBef>
              <a:spcAft>
                <a:spcPts val="0"/>
              </a:spcAft>
              <a:buClr>
                <a:schemeClr val="accent3"/>
              </a:buClr>
              <a:buSzPts val="2400"/>
              <a:buNone/>
              <a:defRPr sz="2400">
                <a:solidFill>
                  <a:schemeClr val="accent3"/>
                </a:solidFill>
              </a:defRPr>
            </a:lvl6pPr>
            <a:lvl7pPr lvl="6" rtl="0">
              <a:spcBef>
                <a:spcPts val="0"/>
              </a:spcBef>
              <a:spcAft>
                <a:spcPts val="0"/>
              </a:spcAft>
              <a:buClr>
                <a:schemeClr val="accent3"/>
              </a:buClr>
              <a:buSzPts val="2400"/>
              <a:buNone/>
              <a:defRPr sz="2400">
                <a:solidFill>
                  <a:schemeClr val="accent3"/>
                </a:solidFill>
              </a:defRPr>
            </a:lvl7pPr>
            <a:lvl8pPr lvl="7" rtl="0">
              <a:spcBef>
                <a:spcPts val="0"/>
              </a:spcBef>
              <a:spcAft>
                <a:spcPts val="0"/>
              </a:spcAft>
              <a:buClr>
                <a:schemeClr val="accent3"/>
              </a:buClr>
              <a:buSzPts val="2400"/>
              <a:buNone/>
              <a:defRPr sz="2400">
                <a:solidFill>
                  <a:schemeClr val="accent3"/>
                </a:solidFill>
              </a:defRPr>
            </a:lvl8pPr>
            <a:lvl9pPr lvl="8" rtl="0">
              <a:spcBef>
                <a:spcPts val="0"/>
              </a:spcBef>
              <a:spcAft>
                <a:spcPts val="0"/>
              </a:spcAft>
              <a:buClr>
                <a:schemeClr val="accent3"/>
              </a:buClr>
              <a:buSzPts val="2400"/>
              <a:buNone/>
              <a:defRPr sz="2400">
                <a:solidFill>
                  <a:schemeClr val="accent3"/>
                </a:solidFill>
              </a:defRPr>
            </a:lvl9pPr>
          </a:lstStyle>
          <a:p>
            <a:endParaRPr/>
          </a:p>
        </p:txBody>
      </p:sp>
      <p:sp>
        <p:nvSpPr>
          <p:cNvPr id="28" name="Google Shape;28;p3"/>
          <p:cNvSpPr txBox="1">
            <a:spLocks noGrp="1"/>
          </p:cNvSpPr>
          <p:nvPr>
            <p:ph type="subTitle" idx="15"/>
          </p:nvPr>
        </p:nvSpPr>
        <p:spPr>
          <a:xfrm>
            <a:off x="2676448" y="3234018"/>
            <a:ext cx="1906500" cy="61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000"/>
              <a:buNone/>
              <a:defRPr sz="1000">
                <a:solidFill>
                  <a:schemeClr val="accent3"/>
                </a:solidFill>
              </a:defRPr>
            </a:lvl1pPr>
            <a:lvl2pPr lvl="1" rtl="0">
              <a:lnSpc>
                <a:spcPct val="100000"/>
              </a:lnSpc>
              <a:spcBef>
                <a:spcPts val="0"/>
              </a:spcBef>
              <a:spcAft>
                <a:spcPts val="0"/>
              </a:spcAft>
              <a:buClr>
                <a:schemeClr val="accent3"/>
              </a:buClr>
              <a:buSzPts val="1000"/>
              <a:buNone/>
              <a:defRPr sz="1000">
                <a:solidFill>
                  <a:schemeClr val="accent3"/>
                </a:solidFill>
              </a:defRPr>
            </a:lvl2pPr>
            <a:lvl3pPr lvl="2" rtl="0">
              <a:lnSpc>
                <a:spcPct val="100000"/>
              </a:lnSpc>
              <a:spcBef>
                <a:spcPts val="0"/>
              </a:spcBef>
              <a:spcAft>
                <a:spcPts val="0"/>
              </a:spcAft>
              <a:buClr>
                <a:schemeClr val="accent3"/>
              </a:buClr>
              <a:buSzPts val="1000"/>
              <a:buNone/>
              <a:defRPr sz="1000">
                <a:solidFill>
                  <a:schemeClr val="accent3"/>
                </a:solidFill>
              </a:defRPr>
            </a:lvl3pPr>
            <a:lvl4pPr lvl="3" rtl="0">
              <a:lnSpc>
                <a:spcPct val="100000"/>
              </a:lnSpc>
              <a:spcBef>
                <a:spcPts val="0"/>
              </a:spcBef>
              <a:spcAft>
                <a:spcPts val="0"/>
              </a:spcAft>
              <a:buClr>
                <a:schemeClr val="accent3"/>
              </a:buClr>
              <a:buSzPts val="1000"/>
              <a:buNone/>
              <a:defRPr sz="1000">
                <a:solidFill>
                  <a:schemeClr val="accent3"/>
                </a:solidFill>
              </a:defRPr>
            </a:lvl4pPr>
            <a:lvl5pPr lvl="4" rtl="0">
              <a:lnSpc>
                <a:spcPct val="100000"/>
              </a:lnSpc>
              <a:spcBef>
                <a:spcPts val="0"/>
              </a:spcBef>
              <a:spcAft>
                <a:spcPts val="0"/>
              </a:spcAft>
              <a:buClr>
                <a:schemeClr val="accent3"/>
              </a:buClr>
              <a:buSzPts val="1000"/>
              <a:buNone/>
              <a:defRPr sz="1000">
                <a:solidFill>
                  <a:schemeClr val="accent3"/>
                </a:solidFill>
              </a:defRPr>
            </a:lvl5pPr>
            <a:lvl6pPr lvl="5" rtl="0">
              <a:lnSpc>
                <a:spcPct val="100000"/>
              </a:lnSpc>
              <a:spcBef>
                <a:spcPts val="0"/>
              </a:spcBef>
              <a:spcAft>
                <a:spcPts val="0"/>
              </a:spcAft>
              <a:buClr>
                <a:schemeClr val="accent3"/>
              </a:buClr>
              <a:buSzPts val="1000"/>
              <a:buNone/>
              <a:defRPr sz="1000">
                <a:solidFill>
                  <a:schemeClr val="accent3"/>
                </a:solidFill>
              </a:defRPr>
            </a:lvl6pPr>
            <a:lvl7pPr lvl="6" rtl="0">
              <a:lnSpc>
                <a:spcPct val="100000"/>
              </a:lnSpc>
              <a:spcBef>
                <a:spcPts val="0"/>
              </a:spcBef>
              <a:spcAft>
                <a:spcPts val="0"/>
              </a:spcAft>
              <a:buClr>
                <a:schemeClr val="accent3"/>
              </a:buClr>
              <a:buSzPts val="1000"/>
              <a:buNone/>
              <a:defRPr sz="1000">
                <a:solidFill>
                  <a:schemeClr val="accent3"/>
                </a:solidFill>
              </a:defRPr>
            </a:lvl7pPr>
            <a:lvl8pPr lvl="7" rtl="0">
              <a:lnSpc>
                <a:spcPct val="100000"/>
              </a:lnSpc>
              <a:spcBef>
                <a:spcPts val="0"/>
              </a:spcBef>
              <a:spcAft>
                <a:spcPts val="0"/>
              </a:spcAft>
              <a:buClr>
                <a:schemeClr val="accent3"/>
              </a:buClr>
              <a:buSzPts val="1000"/>
              <a:buNone/>
              <a:defRPr sz="1000">
                <a:solidFill>
                  <a:schemeClr val="accent3"/>
                </a:solidFill>
              </a:defRPr>
            </a:lvl8pPr>
            <a:lvl9pPr lvl="8" rtl="0">
              <a:lnSpc>
                <a:spcPct val="100000"/>
              </a:lnSpc>
              <a:spcBef>
                <a:spcPts val="0"/>
              </a:spcBef>
              <a:spcAft>
                <a:spcPts val="0"/>
              </a:spcAft>
              <a:buClr>
                <a:schemeClr val="accent3"/>
              </a:buClr>
              <a:buSzPts val="1000"/>
              <a:buNone/>
              <a:defRPr sz="1000">
                <a:solidFill>
                  <a:schemeClr val="accent3"/>
                </a:solidFill>
              </a:defRPr>
            </a:lvl9pPr>
          </a:lstStyle>
          <a:p>
            <a:endParaRPr/>
          </a:p>
        </p:txBody>
      </p:sp>
      <p:sp>
        <p:nvSpPr>
          <p:cNvPr id="29" name="Google Shape;29;p3"/>
          <p:cNvSpPr txBox="1">
            <a:spLocks noGrp="1"/>
          </p:cNvSpPr>
          <p:nvPr>
            <p:ph type="title" idx="16" hasCustomPrompt="1"/>
          </p:nvPr>
        </p:nvSpPr>
        <p:spPr>
          <a:xfrm>
            <a:off x="4074752" y="3075668"/>
            <a:ext cx="11091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accent3"/>
              </a:buClr>
              <a:buSzPts val="5000"/>
              <a:buNone/>
              <a:defRPr sz="5000">
                <a:solidFill>
                  <a:schemeClr val="accent3"/>
                </a:solidFill>
              </a:defRPr>
            </a:lvl1pPr>
            <a:lvl2pPr lvl="1"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2pPr>
            <a:lvl3pPr lvl="2"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3pPr>
            <a:lvl4pPr lvl="3"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4pPr>
            <a:lvl5pPr lvl="4"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5pPr>
            <a:lvl6pPr lvl="5"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6pPr>
            <a:lvl7pPr lvl="6"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7pPr>
            <a:lvl8pPr lvl="7"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8pPr>
            <a:lvl9pPr lvl="8" algn="r" rtl="0">
              <a:spcBef>
                <a:spcPts val="0"/>
              </a:spcBef>
              <a:spcAft>
                <a:spcPts val="0"/>
              </a:spcAft>
              <a:buClr>
                <a:schemeClr val="accent3"/>
              </a:buClr>
              <a:buSzPts val="5000"/>
              <a:buFont typeface="Fira Sans Extra Condensed"/>
              <a:buNone/>
              <a:defRPr sz="5000">
                <a:solidFill>
                  <a:schemeClr val="accent3"/>
                </a:solidFill>
                <a:latin typeface="Fira Sans Extra Condensed"/>
                <a:ea typeface="Fira Sans Extra Condensed"/>
                <a:cs typeface="Fira Sans Extra Condensed"/>
                <a:sym typeface="Fira Sans Extra Condensed"/>
              </a:defRPr>
            </a:lvl9pPr>
          </a:lstStyle>
          <a:p>
            <a:r>
              <a:t>xx%</a:t>
            </a:r>
          </a:p>
        </p:txBody>
      </p:sp>
      <p:sp>
        <p:nvSpPr>
          <p:cNvPr id="30" name="Google Shape;30;p3"/>
          <p:cNvSpPr txBox="1">
            <a:spLocks noGrp="1"/>
          </p:cNvSpPr>
          <p:nvPr>
            <p:ph type="ctrTitle" idx="17"/>
          </p:nvPr>
        </p:nvSpPr>
        <p:spPr>
          <a:xfrm>
            <a:off x="5232622" y="2848771"/>
            <a:ext cx="2392800" cy="577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3"/>
              </a:buClr>
              <a:buSzPts val="1800"/>
              <a:buNone/>
              <a:defRPr sz="1800">
                <a:solidFill>
                  <a:schemeClr val="accent3"/>
                </a:solidFill>
              </a:defRPr>
            </a:lvl1pPr>
            <a:lvl2pPr lvl="1" rtl="0">
              <a:spcBef>
                <a:spcPts val="0"/>
              </a:spcBef>
              <a:spcAft>
                <a:spcPts val="0"/>
              </a:spcAft>
              <a:buClr>
                <a:schemeClr val="accent3"/>
              </a:buClr>
              <a:buSzPts val="2400"/>
              <a:buNone/>
              <a:defRPr sz="2400">
                <a:solidFill>
                  <a:schemeClr val="accent3"/>
                </a:solidFill>
              </a:defRPr>
            </a:lvl2pPr>
            <a:lvl3pPr lvl="2" rtl="0">
              <a:spcBef>
                <a:spcPts val="0"/>
              </a:spcBef>
              <a:spcAft>
                <a:spcPts val="0"/>
              </a:spcAft>
              <a:buClr>
                <a:schemeClr val="accent3"/>
              </a:buClr>
              <a:buSzPts val="2400"/>
              <a:buNone/>
              <a:defRPr sz="2400">
                <a:solidFill>
                  <a:schemeClr val="accent3"/>
                </a:solidFill>
              </a:defRPr>
            </a:lvl3pPr>
            <a:lvl4pPr lvl="3" rtl="0">
              <a:spcBef>
                <a:spcPts val="0"/>
              </a:spcBef>
              <a:spcAft>
                <a:spcPts val="0"/>
              </a:spcAft>
              <a:buClr>
                <a:schemeClr val="accent3"/>
              </a:buClr>
              <a:buSzPts val="2400"/>
              <a:buNone/>
              <a:defRPr sz="2400">
                <a:solidFill>
                  <a:schemeClr val="accent3"/>
                </a:solidFill>
              </a:defRPr>
            </a:lvl4pPr>
            <a:lvl5pPr lvl="4" rtl="0">
              <a:spcBef>
                <a:spcPts val="0"/>
              </a:spcBef>
              <a:spcAft>
                <a:spcPts val="0"/>
              </a:spcAft>
              <a:buClr>
                <a:schemeClr val="accent3"/>
              </a:buClr>
              <a:buSzPts val="2400"/>
              <a:buNone/>
              <a:defRPr sz="2400">
                <a:solidFill>
                  <a:schemeClr val="accent3"/>
                </a:solidFill>
              </a:defRPr>
            </a:lvl5pPr>
            <a:lvl6pPr lvl="5" rtl="0">
              <a:spcBef>
                <a:spcPts val="0"/>
              </a:spcBef>
              <a:spcAft>
                <a:spcPts val="0"/>
              </a:spcAft>
              <a:buClr>
                <a:schemeClr val="accent3"/>
              </a:buClr>
              <a:buSzPts val="2400"/>
              <a:buNone/>
              <a:defRPr sz="2400">
                <a:solidFill>
                  <a:schemeClr val="accent3"/>
                </a:solidFill>
              </a:defRPr>
            </a:lvl6pPr>
            <a:lvl7pPr lvl="6" rtl="0">
              <a:spcBef>
                <a:spcPts val="0"/>
              </a:spcBef>
              <a:spcAft>
                <a:spcPts val="0"/>
              </a:spcAft>
              <a:buClr>
                <a:schemeClr val="accent3"/>
              </a:buClr>
              <a:buSzPts val="2400"/>
              <a:buNone/>
              <a:defRPr sz="2400">
                <a:solidFill>
                  <a:schemeClr val="accent3"/>
                </a:solidFill>
              </a:defRPr>
            </a:lvl7pPr>
            <a:lvl8pPr lvl="7" rtl="0">
              <a:spcBef>
                <a:spcPts val="0"/>
              </a:spcBef>
              <a:spcAft>
                <a:spcPts val="0"/>
              </a:spcAft>
              <a:buClr>
                <a:schemeClr val="accent3"/>
              </a:buClr>
              <a:buSzPts val="2400"/>
              <a:buNone/>
              <a:defRPr sz="2400">
                <a:solidFill>
                  <a:schemeClr val="accent3"/>
                </a:solidFill>
              </a:defRPr>
            </a:lvl8pPr>
            <a:lvl9pPr lvl="8" rtl="0">
              <a:spcBef>
                <a:spcPts val="0"/>
              </a:spcBef>
              <a:spcAft>
                <a:spcPts val="0"/>
              </a:spcAft>
              <a:buClr>
                <a:schemeClr val="accent3"/>
              </a:buClr>
              <a:buSzPts val="2400"/>
              <a:buNone/>
              <a:defRPr sz="2400">
                <a:solidFill>
                  <a:schemeClr val="accent3"/>
                </a:solidFill>
              </a:defRPr>
            </a:lvl9pPr>
          </a:lstStyle>
          <a:p>
            <a:endParaRPr/>
          </a:p>
        </p:txBody>
      </p:sp>
      <p:sp>
        <p:nvSpPr>
          <p:cNvPr id="31" name="Google Shape;31;p3"/>
          <p:cNvSpPr txBox="1">
            <a:spLocks noGrp="1"/>
          </p:cNvSpPr>
          <p:nvPr>
            <p:ph type="subTitle" idx="18"/>
          </p:nvPr>
        </p:nvSpPr>
        <p:spPr>
          <a:xfrm>
            <a:off x="5232622" y="3234018"/>
            <a:ext cx="1906500" cy="61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000"/>
              <a:buNone/>
              <a:defRPr sz="1000">
                <a:solidFill>
                  <a:schemeClr val="accent3"/>
                </a:solidFill>
              </a:defRPr>
            </a:lvl1pPr>
            <a:lvl2pPr lvl="1" rtl="0">
              <a:lnSpc>
                <a:spcPct val="100000"/>
              </a:lnSpc>
              <a:spcBef>
                <a:spcPts val="0"/>
              </a:spcBef>
              <a:spcAft>
                <a:spcPts val="0"/>
              </a:spcAft>
              <a:buClr>
                <a:schemeClr val="accent3"/>
              </a:buClr>
              <a:buSzPts val="1000"/>
              <a:buNone/>
              <a:defRPr sz="1000">
                <a:solidFill>
                  <a:schemeClr val="accent3"/>
                </a:solidFill>
              </a:defRPr>
            </a:lvl2pPr>
            <a:lvl3pPr lvl="2" rtl="0">
              <a:lnSpc>
                <a:spcPct val="100000"/>
              </a:lnSpc>
              <a:spcBef>
                <a:spcPts val="0"/>
              </a:spcBef>
              <a:spcAft>
                <a:spcPts val="0"/>
              </a:spcAft>
              <a:buClr>
                <a:schemeClr val="accent3"/>
              </a:buClr>
              <a:buSzPts val="1000"/>
              <a:buNone/>
              <a:defRPr sz="1000">
                <a:solidFill>
                  <a:schemeClr val="accent3"/>
                </a:solidFill>
              </a:defRPr>
            </a:lvl3pPr>
            <a:lvl4pPr lvl="3" rtl="0">
              <a:lnSpc>
                <a:spcPct val="100000"/>
              </a:lnSpc>
              <a:spcBef>
                <a:spcPts val="0"/>
              </a:spcBef>
              <a:spcAft>
                <a:spcPts val="0"/>
              </a:spcAft>
              <a:buClr>
                <a:schemeClr val="accent3"/>
              </a:buClr>
              <a:buSzPts val="1000"/>
              <a:buNone/>
              <a:defRPr sz="1000">
                <a:solidFill>
                  <a:schemeClr val="accent3"/>
                </a:solidFill>
              </a:defRPr>
            </a:lvl4pPr>
            <a:lvl5pPr lvl="4" rtl="0">
              <a:lnSpc>
                <a:spcPct val="100000"/>
              </a:lnSpc>
              <a:spcBef>
                <a:spcPts val="0"/>
              </a:spcBef>
              <a:spcAft>
                <a:spcPts val="0"/>
              </a:spcAft>
              <a:buClr>
                <a:schemeClr val="accent3"/>
              </a:buClr>
              <a:buSzPts val="1000"/>
              <a:buNone/>
              <a:defRPr sz="1000">
                <a:solidFill>
                  <a:schemeClr val="accent3"/>
                </a:solidFill>
              </a:defRPr>
            </a:lvl5pPr>
            <a:lvl6pPr lvl="5" rtl="0">
              <a:lnSpc>
                <a:spcPct val="100000"/>
              </a:lnSpc>
              <a:spcBef>
                <a:spcPts val="0"/>
              </a:spcBef>
              <a:spcAft>
                <a:spcPts val="0"/>
              </a:spcAft>
              <a:buClr>
                <a:schemeClr val="accent3"/>
              </a:buClr>
              <a:buSzPts val="1000"/>
              <a:buNone/>
              <a:defRPr sz="1000">
                <a:solidFill>
                  <a:schemeClr val="accent3"/>
                </a:solidFill>
              </a:defRPr>
            </a:lvl6pPr>
            <a:lvl7pPr lvl="6" rtl="0">
              <a:lnSpc>
                <a:spcPct val="100000"/>
              </a:lnSpc>
              <a:spcBef>
                <a:spcPts val="0"/>
              </a:spcBef>
              <a:spcAft>
                <a:spcPts val="0"/>
              </a:spcAft>
              <a:buClr>
                <a:schemeClr val="accent3"/>
              </a:buClr>
              <a:buSzPts val="1000"/>
              <a:buNone/>
              <a:defRPr sz="1000">
                <a:solidFill>
                  <a:schemeClr val="accent3"/>
                </a:solidFill>
              </a:defRPr>
            </a:lvl7pPr>
            <a:lvl8pPr lvl="7" rtl="0">
              <a:lnSpc>
                <a:spcPct val="100000"/>
              </a:lnSpc>
              <a:spcBef>
                <a:spcPts val="0"/>
              </a:spcBef>
              <a:spcAft>
                <a:spcPts val="0"/>
              </a:spcAft>
              <a:buClr>
                <a:schemeClr val="accent3"/>
              </a:buClr>
              <a:buSzPts val="1000"/>
              <a:buNone/>
              <a:defRPr sz="1000">
                <a:solidFill>
                  <a:schemeClr val="accent3"/>
                </a:solidFill>
              </a:defRPr>
            </a:lvl8pPr>
            <a:lvl9pPr lvl="8" rtl="0">
              <a:lnSpc>
                <a:spcPct val="100000"/>
              </a:lnSpc>
              <a:spcBef>
                <a:spcPts val="0"/>
              </a:spcBef>
              <a:spcAft>
                <a:spcPts val="0"/>
              </a:spcAft>
              <a:buClr>
                <a:schemeClr val="accent3"/>
              </a:buClr>
              <a:buSzPts val="1000"/>
              <a:buNone/>
              <a:defRPr sz="1000">
                <a:solidFill>
                  <a:schemeClr val="accent3"/>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rgbClr val="A0B2E4"/>
        </a:solidFill>
        <a:effectLst/>
      </p:bgPr>
    </p:bg>
    <p:spTree>
      <p:nvGrpSpPr>
        <p:cNvPr id="1" name="Shape 60"/>
        <p:cNvGrpSpPr/>
        <p:nvPr/>
      </p:nvGrpSpPr>
      <p:grpSpPr>
        <a:xfrm>
          <a:off x="0" y="0"/>
          <a:ext cx="0" cy="0"/>
          <a:chOff x="0" y="0"/>
          <a:chExt cx="0" cy="0"/>
        </a:xfrm>
      </p:grpSpPr>
      <p:sp>
        <p:nvSpPr>
          <p:cNvPr id="61" name="Google Shape;61;p3"/>
          <p:cNvSpPr/>
          <p:nvPr/>
        </p:nvSpPr>
        <p:spPr>
          <a:xfrm rot="5702414">
            <a:off x="-1957120" y="-847774"/>
            <a:ext cx="7404806" cy="5617006"/>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FFFFFF">
              <a:alpha val="5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 name="Google Shape;62;p3"/>
          <p:cNvGrpSpPr/>
          <p:nvPr/>
        </p:nvGrpSpPr>
        <p:grpSpPr>
          <a:xfrm>
            <a:off x="126413" y="171150"/>
            <a:ext cx="8832611" cy="4852219"/>
            <a:chOff x="126413" y="171150"/>
            <a:chExt cx="8832611" cy="4852219"/>
          </a:xfrm>
        </p:grpSpPr>
        <p:sp>
          <p:nvSpPr>
            <p:cNvPr id="63" name="Google Shape;63;p3"/>
            <p:cNvSpPr/>
            <p:nvPr/>
          </p:nvSpPr>
          <p:spPr>
            <a:xfrm>
              <a:off x="394685" y="17115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1977918" y="1187817"/>
              <a:ext cx="111919" cy="111487"/>
            </a:xfrm>
            <a:custGeom>
              <a:avLst/>
              <a:gdLst/>
              <a:ahLst/>
              <a:cxnLst/>
              <a:rect l="l" t="t" r="r" b="b"/>
              <a:pathLst>
                <a:path w="6216" h="6192" extrusionOk="0">
                  <a:moveTo>
                    <a:pt x="3108" y="1"/>
                  </a:moveTo>
                  <a:lnTo>
                    <a:pt x="2005" y="2006"/>
                  </a:lnTo>
                  <a:lnTo>
                    <a:pt x="0" y="3108"/>
                  </a:lnTo>
                  <a:lnTo>
                    <a:pt x="2005" y="4186"/>
                  </a:lnTo>
                  <a:lnTo>
                    <a:pt x="3108" y="6191"/>
                  </a:lnTo>
                  <a:lnTo>
                    <a:pt x="4211" y="4186"/>
                  </a:lnTo>
                  <a:lnTo>
                    <a:pt x="6216" y="3108"/>
                  </a:lnTo>
                  <a:lnTo>
                    <a:pt x="4211" y="2006"/>
                  </a:lnTo>
                  <a:lnTo>
                    <a:pt x="3108"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2007468" y="20048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3187710" y="3088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155743" y="135080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126413" y="3225942"/>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1195512" y="4027490"/>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394685" y="46035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1925118" y="420155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rot="10800000">
              <a:off x="8579266" y="46797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rot="10800000">
              <a:off x="8157061" y="494123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rot="10800000">
              <a:off x="5163866" y="49119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rot="10800000">
              <a:off x="8847555" y="16248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rot="10800000">
              <a:off x="7892617" y="4202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rot="10800000">
              <a:off x="8579266" y="24735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4463605" y="625017"/>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5193211" y="799082"/>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5621447" y="314425"/>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rot="10800000">
              <a:off x="3417500" y="1624890"/>
              <a:ext cx="111919" cy="111487"/>
            </a:xfrm>
            <a:custGeom>
              <a:avLst/>
              <a:gdLst/>
              <a:ahLst/>
              <a:cxnLst/>
              <a:rect l="l" t="t" r="r" b="b"/>
              <a:pathLst>
                <a:path w="6216" h="6192" extrusionOk="0">
                  <a:moveTo>
                    <a:pt x="3108" y="1"/>
                  </a:moveTo>
                  <a:lnTo>
                    <a:pt x="2005" y="2006"/>
                  </a:lnTo>
                  <a:lnTo>
                    <a:pt x="0" y="3108"/>
                  </a:lnTo>
                  <a:lnTo>
                    <a:pt x="2005" y="4186"/>
                  </a:lnTo>
                  <a:lnTo>
                    <a:pt x="3108" y="6191"/>
                  </a:lnTo>
                  <a:lnTo>
                    <a:pt x="4211" y="4186"/>
                  </a:lnTo>
                  <a:lnTo>
                    <a:pt x="6216" y="3108"/>
                  </a:lnTo>
                  <a:lnTo>
                    <a:pt x="4211" y="2006"/>
                  </a:lnTo>
                  <a:lnTo>
                    <a:pt x="3108"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rot="10800000">
              <a:off x="3218461" y="236610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rot="10800000">
              <a:off x="4855611" y="485908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 name="Google Shape;84;p3"/>
          <p:cNvSpPr/>
          <p:nvPr/>
        </p:nvSpPr>
        <p:spPr>
          <a:xfrm rot="10800000">
            <a:off x="4744116" y="1812563"/>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txBox="1">
            <a:spLocks noGrp="1"/>
          </p:cNvSpPr>
          <p:nvPr>
            <p:ph type="title"/>
          </p:nvPr>
        </p:nvSpPr>
        <p:spPr>
          <a:xfrm>
            <a:off x="5201075" y="2907850"/>
            <a:ext cx="3193200" cy="722100"/>
          </a:xfrm>
          <a:prstGeom prst="rect">
            <a:avLst/>
          </a:prstGeom>
        </p:spPr>
        <p:txBody>
          <a:bodyPr spcFirstLastPara="1" wrap="square" lIns="91425" tIns="91425" rIns="91425" bIns="91425" anchor="ctr" anchorCtr="0">
            <a:noAutofit/>
          </a:bodyPr>
          <a:lstStyle>
            <a:lvl1pPr lvl="0" algn="ctr">
              <a:spcBef>
                <a:spcPts val="0"/>
              </a:spcBef>
              <a:spcAft>
                <a:spcPts val="0"/>
              </a:spcAft>
              <a:buClr>
                <a:srgbClr val="FFFFFF"/>
              </a:buClr>
              <a:buSzPts val="3600"/>
              <a:buNone/>
              <a:defRPr sz="3600">
                <a:solidFill>
                  <a:srgbClr val="FFFFFF"/>
                </a:solidFill>
              </a:defRPr>
            </a:lvl1pPr>
            <a:lvl2pPr lvl="1" algn="ctr">
              <a:spcBef>
                <a:spcPts val="0"/>
              </a:spcBef>
              <a:spcAft>
                <a:spcPts val="0"/>
              </a:spcAft>
              <a:buClr>
                <a:srgbClr val="FFFFFF"/>
              </a:buClr>
              <a:buSzPts val="3600"/>
              <a:buNone/>
              <a:defRPr sz="3600">
                <a:solidFill>
                  <a:srgbClr val="FFFFFF"/>
                </a:solidFill>
              </a:defRPr>
            </a:lvl2pPr>
            <a:lvl3pPr lvl="2" algn="ctr">
              <a:spcBef>
                <a:spcPts val="0"/>
              </a:spcBef>
              <a:spcAft>
                <a:spcPts val="0"/>
              </a:spcAft>
              <a:buClr>
                <a:srgbClr val="FFFFFF"/>
              </a:buClr>
              <a:buSzPts val="3600"/>
              <a:buNone/>
              <a:defRPr sz="3600">
                <a:solidFill>
                  <a:srgbClr val="FFFFFF"/>
                </a:solidFill>
              </a:defRPr>
            </a:lvl3pPr>
            <a:lvl4pPr lvl="3" algn="ctr">
              <a:spcBef>
                <a:spcPts val="0"/>
              </a:spcBef>
              <a:spcAft>
                <a:spcPts val="0"/>
              </a:spcAft>
              <a:buClr>
                <a:srgbClr val="FFFFFF"/>
              </a:buClr>
              <a:buSzPts val="3600"/>
              <a:buNone/>
              <a:defRPr sz="3600">
                <a:solidFill>
                  <a:srgbClr val="FFFFFF"/>
                </a:solidFill>
              </a:defRPr>
            </a:lvl4pPr>
            <a:lvl5pPr lvl="4" algn="ctr">
              <a:spcBef>
                <a:spcPts val="0"/>
              </a:spcBef>
              <a:spcAft>
                <a:spcPts val="0"/>
              </a:spcAft>
              <a:buClr>
                <a:srgbClr val="FFFFFF"/>
              </a:buClr>
              <a:buSzPts val="3600"/>
              <a:buNone/>
              <a:defRPr sz="3600">
                <a:solidFill>
                  <a:srgbClr val="FFFFFF"/>
                </a:solidFill>
              </a:defRPr>
            </a:lvl5pPr>
            <a:lvl6pPr lvl="5" algn="ctr">
              <a:spcBef>
                <a:spcPts val="0"/>
              </a:spcBef>
              <a:spcAft>
                <a:spcPts val="0"/>
              </a:spcAft>
              <a:buClr>
                <a:srgbClr val="FFFFFF"/>
              </a:buClr>
              <a:buSzPts val="3600"/>
              <a:buNone/>
              <a:defRPr sz="3600">
                <a:solidFill>
                  <a:srgbClr val="FFFFFF"/>
                </a:solidFill>
              </a:defRPr>
            </a:lvl6pPr>
            <a:lvl7pPr lvl="6" algn="ctr">
              <a:spcBef>
                <a:spcPts val="0"/>
              </a:spcBef>
              <a:spcAft>
                <a:spcPts val="0"/>
              </a:spcAft>
              <a:buClr>
                <a:srgbClr val="FFFFFF"/>
              </a:buClr>
              <a:buSzPts val="3600"/>
              <a:buNone/>
              <a:defRPr sz="3600">
                <a:solidFill>
                  <a:srgbClr val="FFFFFF"/>
                </a:solidFill>
              </a:defRPr>
            </a:lvl7pPr>
            <a:lvl8pPr lvl="7" algn="ctr">
              <a:spcBef>
                <a:spcPts val="0"/>
              </a:spcBef>
              <a:spcAft>
                <a:spcPts val="0"/>
              </a:spcAft>
              <a:buClr>
                <a:srgbClr val="FFFFFF"/>
              </a:buClr>
              <a:buSzPts val="3600"/>
              <a:buNone/>
              <a:defRPr sz="3600">
                <a:solidFill>
                  <a:srgbClr val="FFFFFF"/>
                </a:solidFill>
              </a:defRPr>
            </a:lvl8pPr>
            <a:lvl9pPr lvl="8" algn="ctr">
              <a:spcBef>
                <a:spcPts val="0"/>
              </a:spcBef>
              <a:spcAft>
                <a:spcPts val="0"/>
              </a:spcAft>
              <a:buClr>
                <a:srgbClr val="FFFFFF"/>
              </a:buClr>
              <a:buSzPts val="3600"/>
              <a:buNone/>
              <a:defRPr sz="3600">
                <a:solidFill>
                  <a:srgbClr val="FFFFFF"/>
                </a:solidFill>
              </a:defRPr>
            </a:lvl9pPr>
          </a:lstStyle>
          <a:p>
            <a:endParaRPr/>
          </a:p>
        </p:txBody>
      </p:sp>
      <p:sp>
        <p:nvSpPr>
          <p:cNvPr id="86" name="Google Shape;86;p3"/>
          <p:cNvSpPr txBox="1">
            <a:spLocks noGrp="1"/>
          </p:cNvSpPr>
          <p:nvPr>
            <p:ph type="title" idx="2" hasCustomPrompt="1"/>
          </p:nvPr>
        </p:nvSpPr>
        <p:spPr>
          <a:xfrm>
            <a:off x="5185325" y="1069700"/>
            <a:ext cx="3224700" cy="1366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2000"/>
              <a:buNone/>
              <a:defRPr sz="8200">
                <a:solidFill>
                  <a:srgbClr val="FFFFFF"/>
                </a:solidFill>
              </a:defRPr>
            </a:lvl1pPr>
            <a:lvl2pPr lvl="1" rtl="0">
              <a:spcBef>
                <a:spcPts val="0"/>
              </a:spcBef>
              <a:spcAft>
                <a:spcPts val="0"/>
              </a:spcAft>
              <a:buClr>
                <a:srgbClr val="FFFFFF"/>
              </a:buClr>
              <a:buSzPts val="12000"/>
              <a:buNone/>
              <a:defRPr sz="12000">
                <a:solidFill>
                  <a:srgbClr val="FFFFFF"/>
                </a:solidFill>
              </a:defRPr>
            </a:lvl2pPr>
            <a:lvl3pPr lvl="2" rtl="0">
              <a:spcBef>
                <a:spcPts val="0"/>
              </a:spcBef>
              <a:spcAft>
                <a:spcPts val="0"/>
              </a:spcAft>
              <a:buClr>
                <a:srgbClr val="FFFFFF"/>
              </a:buClr>
              <a:buSzPts val="12000"/>
              <a:buNone/>
              <a:defRPr sz="12000">
                <a:solidFill>
                  <a:srgbClr val="FFFFFF"/>
                </a:solidFill>
              </a:defRPr>
            </a:lvl3pPr>
            <a:lvl4pPr lvl="3" rtl="0">
              <a:spcBef>
                <a:spcPts val="0"/>
              </a:spcBef>
              <a:spcAft>
                <a:spcPts val="0"/>
              </a:spcAft>
              <a:buClr>
                <a:srgbClr val="FFFFFF"/>
              </a:buClr>
              <a:buSzPts val="12000"/>
              <a:buNone/>
              <a:defRPr sz="12000">
                <a:solidFill>
                  <a:srgbClr val="FFFFFF"/>
                </a:solidFill>
              </a:defRPr>
            </a:lvl4pPr>
            <a:lvl5pPr lvl="4" rtl="0">
              <a:spcBef>
                <a:spcPts val="0"/>
              </a:spcBef>
              <a:spcAft>
                <a:spcPts val="0"/>
              </a:spcAft>
              <a:buClr>
                <a:srgbClr val="FFFFFF"/>
              </a:buClr>
              <a:buSzPts val="12000"/>
              <a:buNone/>
              <a:defRPr sz="12000">
                <a:solidFill>
                  <a:srgbClr val="FFFFFF"/>
                </a:solidFill>
              </a:defRPr>
            </a:lvl5pPr>
            <a:lvl6pPr lvl="5" rtl="0">
              <a:spcBef>
                <a:spcPts val="0"/>
              </a:spcBef>
              <a:spcAft>
                <a:spcPts val="0"/>
              </a:spcAft>
              <a:buClr>
                <a:srgbClr val="FFFFFF"/>
              </a:buClr>
              <a:buSzPts val="12000"/>
              <a:buNone/>
              <a:defRPr sz="12000">
                <a:solidFill>
                  <a:srgbClr val="FFFFFF"/>
                </a:solidFill>
              </a:defRPr>
            </a:lvl6pPr>
            <a:lvl7pPr lvl="6" rtl="0">
              <a:spcBef>
                <a:spcPts val="0"/>
              </a:spcBef>
              <a:spcAft>
                <a:spcPts val="0"/>
              </a:spcAft>
              <a:buClr>
                <a:srgbClr val="FFFFFF"/>
              </a:buClr>
              <a:buSzPts val="12000"/>
              <a:buNone/>
              <a:defRPr sz="12000">
                <a:solidFill>
                  <a:srgbClr val="FFFFFF"/>
                </a:solidFill>
              </a:defRPr>
            </a:lvl7pPr>
            <a:lvl8pPr lvl="7" rtl="0">
              <a:spcBef>
                <a:spcPts val="0"/>
              </a:spcBef>
              <a:spcAft>
                <a:spcPts val="0"/>
              </a:spcAft>
              <a:buClr>
                <a:srgbClr val="FFFFFF"/>
              </a:buClr>
              <a:buSzPts val="12000"/>
              <a:buNone/>
              <a:defRPr sz="12000">
                <a:solidFill>
                  <a:srgbClr val="FFFFFF"/>
                </a:solidFill>
              </a:defRPr>
            </a:lvl8pPr>
            <a:lvl9pPr lvl="8" rtl="0">
              <a:spcBef>
                <a:spcPts val="0"/>
              </a:spcBef>
              <a:spcAft>
                <a:spcPts val="0"/>
              </a:spcAft>
              <a:buClr>
                <a:srgbClr val="FFFFFF"/>
              </a:buClr>
              <a:buSzPts val="12000"/>
              <a:buNone/>
              <a:defRPr sz="12000">
                <a:solidFill>
                  <a:srgbClr val="FFFFFF"/>
                </a:solidFill>
              </a:defRPr>
            </a:lvl9pPr>
          </a:lstStyle>
          <a:p>
            <a:r>
              <a:t>xx%</a:t>
            </a:r>
          </a:p>
        </p:txBody>
      </p:sp>
      <p:sp>
        <p:nvSpPr>
          <p:cNvPr id="87" name="Google Shape;87;p3"/>
          <p:cNvSpPr txBox="1">
            <a:spLocks noGrp="1"/>
          </p:cNvSpPr>
          <p:nvPr>
            <p:ph type="subTitle" idx="1"/>
          </p:nvPr>
        </p:nvSpPr>
        <p:spPr>
          <a:xfrm>
            <a:off x="5215050" y="3671500"/>
            <a:ext cx="3193200" cy="927600"/>
          </a:xfrm>
          <a:prstGeom prst="rect">
            <a:avLst/>
          </a:prstGeom>
        </p:spPr>
        <p:txBody>
          <a:bodyPr spcFirstLastPara="1" wrap="square" lIns="91425" tIns="91425" rIns="91425" bIns="91425" anchor="ctr" anchorCtr="0">
            <a:noAutofit/>
          </a:bodyPr>
          <a:lstStyle>
            <a:lvl1pPr lvl="0" algn="ctr">
              <a:spcBef>
                <a:spcPts val="0"/>
              </a:spcBef>
              <a:spcAft>
                <a:spcPts val="0"/>
              </a:spcAft>
              <a:buClr>
                <a:srgbClr val="FFFFFF"/>
              </a:buClr>
              <a:buSzPts val="1800"/>
              <a:buNone/>
              <a:defRPr>
                <a:solidFill>
                  <a:srgbClr val="FFFFFF"/>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21168424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88"/>
        <p:cNvGrpSpPr/>
        <p:nvPr/>
      </p:nvGrpSpPr>
      <p:grpSpPr>
        <a:xfrm>
          <a:off x="0" y="0"/>
          <a:ext cx="0" cy="0"/>
          <a:chOff x="0" y="0"/>
          <a:chExt cx="0" cy="0"/>
        </a:xfrm>
      </p:grpSpPr>
      <p:sp>
        <p:nvSpPr>
          <p:cNvPr id="89" name="Google Shape;89;p4"/>
          <p:cNvSpPr/>
          <p:nvPr/>
        </p:nvSpPr>
        <p:spPr>
          <a:xfrm rot="7077154">
            <a:off x="4080918" y="1541107"/>
            <a:ext cx="8001144" cy="4184986"/>
          </a:xfrm>
          <a:custGeom>
            <a:avLst/>
            <a:gdLst/>
            <a:ahLst/>
            <a:cxnLst/>
            <a:rect l="l" t="t" r="r" b="b"/>
            <a:pathLst>
              <a:path w="82283" h="43038" extrusionOk="0">
                <a:moveTo>
                  <a:pt x="22381" y="1"/>
                </a:moveTo>
                <a:cubicBezTo>
                  <a:pt x="21457" y="1"/>
                  <a:pt x="20529" y="44"/>
                  <a:pt x="19600" y="132"/>
                </a:cubicBezTo>
                <a:cubicBezTo>
                  <a:pt x="10653" y="984"/>
                  <a:pt x="1003" y="5119"/>
                  <a:pt x="402" y="18779"/>
                </a:cubicBezTo>
                <a:cubicBezTo>
                  <a:pt x="402" y="18854"/>
                  <a:pt x="402" y="18929"/>
                  <a:pt x="402" y="19029"/>
                </a:cubicBezTo>
                <a:cubicBezTo>
                  <a:pt x="1" y="30308"/>
                  <a:pt x="4738" y="35521"/>
                  <a:pt x="10252" y="37826"/>
                </a:cubicBezTo>
                <a:cubicBezTo>
                  <a:pt x="13344" y="39106"/>
                  <a:pt x="16682" y="39474"/>
                  <a:pt x="19497" y="39474"/>
                </a:cubicBezTo>
                <a:cubicBezTo>
                  <a:pt x="23296" y="39474"/>
                  <a:pt x="26141" y="38804"/>
                  <a:pt x="26141" y="38804"/>
                </a:cubicBezTo>
                <a:cubicBezTo>
                  <a:pt x="26141" y="38804"/>
                  <a:pt x="32232" y="36817"/>
                  <a:pt x="37385" y="36817"/>
                </a:cubicBezTo>
                <a:cubicBezTo>
                  <a:pt x="38599" y="36817"/>
                  <a:pt x="39760" y="36927"/>
                  <a:pt x="40778" y="37200"/>
                </a:cubicBezTo>
                <a:cubicBezTo>
                  <a:pt x="45410" y="38439"/>
                  <a:pt x="50948" y="43038"/>
                  <a:pt x="56212" y="43038"/>
                </a:cubicBezTo>
                <a:cubicBezTo>
                  <a:pt x="57015" y="43038"/>
                  <a:pt x="57812" y="42931"/>
                  <a:pt x="58598" y="42689"/>
                </a:cubicBezTo>
                <a:cubicBezTo>
                  <a:pt x="64538" y="40834"/>
                  <a:pt x="62658" y="36247"/>
                  <a:pt x="65039" y="33090"/>
                </a:cubicBezTo>
                <a:cubicBezTo>
                  <a:pt x="67395" y="29957"/>
                  <a:pt x="82282" y="25721"/>
                  <a:pt x="77244" y="14042"/>
                </a:cubicBezTo>
                <a:cubicBezTo>
                  <a:pt x="74693" y="8126"/>
                  <a:pt x="69138" y="6666"/>
                  <a:pt x="64277" y="6666"/>
                </a:cubicBezTo>
                <a:cubicBezTo>
                  <a:pt x="59542" y="6666"/>
                  <a:pt x="55465" y="8052"/>
                  <a:pt x="55465" y="8052"/>
                </a:cubicBezTo>
                <a:cubicBezTo>
                  <a:pt x="55465" y="8052"/>
                  <a:pt x="53854" y="9053"/>
                  <a:pt x="50910" y="9053"/>
                </a:cubicBezTo>
                <a:cubicBezTo>
                  <a:pt x="48383" y="9053"/>
                  <a:pt x="44871" y="8315"/>
                  <a:pt x="40553" y="5571"/>
                </a:cubicBezTo>
                <a:cubicBezTo>
                  <a:pt x="35096" y="2086"/>
                  <a:pt x="28816" y="1"/>
                  <a:pt x="2238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94" name="Google Shape;94;p4"/>
          <p:cNvSpPr txBox="1">
            <a:spLocks noGrp="1"/>
          </p:cNvSpPr>
          <p:nvPr>
            <p:ph type="body" idx="1"/>
          </p:nvPr>
        </p:nvSpPr>
        <p:spPr>
          <a:xfrm>
            <a:off x="720000" y="1451375"/>
            <a:ext cx="4500300" cy="3152100"/>
          </a:xfrm>
          <a:prstGeom prst="rect">
            <a:avLst/>
          </a:prstGeom>
        </p:spPr>
        <p:txBody>
          <a:bodyPr spcFirstLastPara="1" wrap="square" lIns="91425" tIns="91425" rIns="91425" bIns="91425" anchor="ctr" anchorCtr="0">
            <a:noAutofit/>
          </a:bodyPr>
          <a:lstStyle>
            <a:lvl1pPr marL="457200" lvl="0" indent="-330200">
              <a:lnSpc>
                <a:spcPct val="100000"/>
              </a:lnSpc>
              <a:spcBef>
                <a:spcPts val="0"/>
              </a:spcBef>
              <a:spcAft>
                <a:spcPts val="0"/>
              </a:spcAft>
              <a:buSzPts val="1600"/>
              <a:buFont typeface="Rubik"/>
              <a:buChar char="●"/>
              <a:defRPr sz="1600">
                <a:latin typeface="Rubik"/>
                <a:ea typeface="Rubik"/>
                <a:cs typeface="Rubik"/>
                <a:sym typeface="Rubik"/>
              </a:defRPr>
            </a:lvl1pPr>
            <a:lvl2pPr marL="914400" lvl="1" indent="-330200">
              <a:spcBef>
                <a:spcPts val="1600"/>
              </a:spcBef>
              <a:spcAft>
                <a:spcPts val="0"/>
              </a:spcAft>
              <a:buSzPts val="1600"/>
              <a:buFont typeface="Rubik"/>
              <a:buChar char="○"/>
              <a:defRPr sz="1600">
                <a:latin typeface="Rubik"/>
                <a:ea typeface="Rubik"/>
                <a:cs typeface="Rubik"/>
                <a:sym typeface="Rubik"/>
              </a:defRPr>
            </a:lvl2pPr>
            <a:lvl3pPr marL="1371600" lvl="2" indent="-330200">
              <a:spcBef>
                <a:spcPts val="1600"/>
              </a:spcBef>
              <a:spcAft>
                <a:spcPts val="0"/>
              </a:spcAft>
              <a:buSzPts val="1600"/>
              <a:buFont typeface="Rubik"/>
              <a:buChar char="■"/>
              <a:defRPr sz="1600">
                <a:latin typeface="Rubik"/>
                <a:ea typeface="Rubik"/>
                <a:cs typeface="Rubik"/>
                <a:sym typeface="Rubik"/>
              </a:defRPr>
            </a:lvl3pPr>
            <a:lvl4pPr marL="1828800" lvl="3" indent="-330200">
              <a:spcBef>
                <a:spcPts val="1600"/>
              </a:spcBef>
              <a:spcAft>
                <a:spcPts val="0"/>
              </a:spcAft>
              <a:buSzPts val="1600"/>
              <a:buFont typeface="Rubik"/>
              <a:buChar char="●"/>
              <a:defRPr sz="1600">
                <a:latin typeface="Rubik"/>
                <a:ea typeface="Rubik"/>
                <a:cs typeface="Rubik"/>
                <a:sym typeface="Rubik"/>
              </a:defRPr>
            </a:lvl4pPr>
            <a:lvl5pPr marL="2286000" lvl="4" indent="-330200">
              <a:spcBef>
                <a:spcPts val="1600"/>
              </a:spcBef>
              <a:spcAft>
                <a:spcPts val="0"/>
              </a:spcAft>
              <a:buSzPts val="1600"/>
              <a:buFont typeface="Rubik"/>
              <a:buChar char="○"/>
              <a:defRPr sz="1600">
                <a:latin typeface="Rubik"/>
                <a:ea typeface="Rubik"/>
                <a:cs typeface="Rubik"/>
                <a:sym typeface="Rubik"/>
              </a:defRPr>
            </a:lvl5pPr>
            <a:lvl6pPr marL="2743200" lvl="5" indent="-330200">
              <a:spcBef>
                <a:spcPts val="1600"/>
              </a:spcBef>
              <a:spcAft>
                <a:spcPts val="0"/>
              </a:spcAft>
              <a:buSzPts val="1600"/>
              <a:buFont typeface="Rubik"/>
              <a:buChar char="■"/>
              <a:defRPr sz="1600">
                <a:latin typeface="Rubik"/>
                <a:ea typeface="Rubik"/>
                <a:cs typeface="Rubik"/>
                <a:sym typeface="Rubik"/>
              </a:defRPr>
            </a:lvl6pPr>
            <a:lvl7pPr marL="3200400" lvl="6" indent="-330200">
              <a:spcBef>
                <a:spcPts val="1600"/>
              </a:spcBef>
              <a:spcAft>
                <a:spcPts val="0"/>
              </a:spcAft>
              <a:buSzPts val="1600"/>
              <a:buFont typeface="Rubik"/>
              <a:buChar char="●"/>
              <a:defRPr sz="1600">
                <a:latin typeface="Rubik"/>
                <a:ea typeface="Rubik"/>
                <a:cs typeface="Rubik"/>
                <a:sym typeface="Rubik"/>
              </a:defRPr>
            </a:lvl7pPr>
            <a:lvl8pPr marL="3657600" lvl="7" indent="-330200">
              <a:spcBef>
                <a:spcPts val="1600"/>
              </a:spcBef>
              <a:spcAft>
                <a:spcPts val="0"/>
              </a:spcAft>
              <a:buSzPts val="1600"/>
              <a:buFont typeface="Rubik"/>
              <a:buChar char="○"/>
              <a:defRPr sz="1600">
                <a:latin typeface="Rubik"/>
                <a:ea typeface="Rubik"/>
                <a:cs typeface="Rubik"/>
                <a:sym typeface="Rubik"/>
              </a:defRPr>
            </a:lvl8pPr>
            <a:lvl9pPr marL="4114800" lvl="8" indent="-330200">
              <a:spcBef>
                <a:spcPts val="1600"/>
              </a:spcBef>
              <a:spcAft>
                <a:spcPts val="1600"/>
              </a:spcAft>
              <a:buSzPts val="1600"/>
              <a:buFont typeface="Rubik"/>
              <a:buChar char="■"/>
              <a:defRPr sz="1600">
                <a:latin typeface="Rubik"/>
                <a:ea typeface="Rubik"/>
                <a:cs typeface="Rubik"/>
                <a:sym typeface="Rubik"/>
              </a:defRPr>
            </a:lvl9pPr>
          </a:lstStyle>
          <a:p>
            <a:endParaRPr/>
          </a:p>
        </p:txBody>
      </p:sp>
    </p:spTree>
    <p:extLst>
      <p:ext uri="{BB962C8B-B14F-4D97-AF65-F5344CB8AC3E}">
        <p14:creationId xmlns:p14="http://schemas.microsoft.com/office/powerpoint/2010/main" val="30269603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95"/>
        <p:cNvGrpSpPr/>
        <p:nvPr/>
      </p:nvGrpSpPr>
      <p:grpSpPr>
        <a:xfrm>
          <a:off x="0" y="0"/>
          <a:ext cx="0" cy="0"/>
          <a:chOff x="0" y="0"/>
          <a:chExt cx="0" cy="0"/>
        </a:xfrm>
      </p:grpSpPr>
      <p:sp>
        <p:nvSpPr>
          <p:cNvPr id="96" name="Google Shape;96;p5"/>
          <p:cNvSpPr/>
          <p:nvPr/>
        </p:nvSpPr>
        <p:spPr>
          <a:xfrm>
            <a:off x="5379275" y="-631425"/>
            <a:ext cx="7109748" cy="5234937"/>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5"/>
          <p:cNvSpPr/>
          <p:nvPr/>
        </p:nvSpPr>
        <p:spPr>
          <a:xfrm rot="-4007428">
            <a:off x="-2554456" y="2896406"/>
            <a:ext cx="4974441" cy="3662669"/>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5"/>
          <p:cNvSpPr/>
          <p:nvPr/>
        </p:nvSpPr>
        <p:spPr>
          <a:xfrm rot="10800000">
            <a:off x="483448"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5"/>
          <p:cNvSpPr/>
          <p:nvPr/>
        </p:nvSpPr>
        <p:spPr>
          <a:xfrm rot="10800000">
            <a:off x="574181"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5"/>
          <p:cNvSpPr/>
          <p:nvPr/>
        </p:nvSpPr>
        <p:spPr>
          <a:xfrm rot="10800000">
            <a:off x="536278"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5"/>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02" name="Google Shape;102;p5"/>
          <p:cNvSpPr txBox="1">
            <a:spLocks noGrp="1"/>
          </p:cNvSpPr>
          <p:nvPr>
            <p:ph type="subTitle" idx="1"/>
          </p:nvPr>
        </p:nvSpPr>
        <p:spPr>
          <a:xfrm>
            <a:off x="1276050" y="3784125"/>
            <a:ext cx="2561700" cy="81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1600"/>
              <a:buNone/>
              <a:defRPr sz="1600">
                <a:latin typeface="Rubik"/>
                <a:ea typeface="Rubik"/>
                <a:cs typeface="Rubik"/>
                <a:sym typeface="Rubik"/>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03" name="Google Shape;103;p5"/>
          <p:cNvSpPr txBox="1">
            <a:spLocks noGrp="1"/>
          </p:cNvSpPr>
          <p:nvPr>
            <p:ph type="subTitle" idx="2"/>
          </p:nvPr>
        </p:nvSpPr>
        <p:spPr>
          <a:xfrm>
            <a:off x="5316750" y="3784125"/>
            <a:ext cx="2561700" cy="81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4" name="Google Shape;104;p5"/>
          <p:cNvSpPr txBox="1">
            <a:spLocks noGrp="1"/>
          </p:cNvSpPr>
          <p:nvPr>
            <p:ph type="subTitle" idx="3"/>
          </p:nvPr>
        </p:nvSpPr>
        <p:spPr>
          <a:xfrm>
            <a:off x="1276100" y="3197550"/>
            <a:ext cx="2561700" cy="32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105" name="Google Shape;105;p5"/>
          <p:cNvSpPr txBox="1">
            <a:spLocks noGrp="1"/>
          </p:cNvSpPr>
          <p:nvPr>
            <p:ph type="subTitle" idx="4"/>
          </p:nvPr>
        </p:nvSpPr>
        <p:spPr>
          <a:xfrm>
            <a:off x="5316750" y="3193775"/>
            <a:ext cx="2561700" cy="324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Tree>
    <p:extLst>
      <p:ext uri="{BB962C8B-B14F-4D97-AF65-F5344CB8AC3E}">
        <p14:creationId xmlns:p14="http://schemas.microsoft.com/office/powerpoint/2010/main" val="46412386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06"/>
        <p:cNvGrpSpPr/>
        <p:nvPr/>
      </p:nvGrpSpPr>
      <p:grpSpPr>
        <a:xfrm>
          <a:off x="0" y="0"/>
          <a:ext cx="0" cy="0"/>
          <a:chOff x="0" y="0"/>
          <a:chExt cx="0" cy="0"/>
        </a:xfrm>
      </p:grpSpPr>
      <p:sp>
        <p:nvSpPr>
          <p:cNvPr id="107" name="Google Shape;107;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08" name="Google Shape;108;p6"/>
          <p:cNvSpPr/>
          <p:nvPr/>
        </p:nvSpPr>
        <p:spPr>
          <a:xfrm rot="-4007428">
            <a:off x="-1132156" y="2289031"/>
            <a:ext cx="4974441" cy="3662669"/>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6100518" y="-1925200"/>
            <a:ext cx="6527034" cy="4805870"/>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00063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3"/>
        <p:cNvGrpSpPr/>
        <p:nvPr/>
      </p:nvGrpSpPr>
      <p:grpSpPr>
        <a:xfrm>
          <a:off x="0" y="0"/>
          <a:ext cx="0" cy="0"/>
          <a:chOff x="0" y="0"/>
          <a:chExt cx="0" cy="0"/>
        </a:xfrm>
      </p:grpSpPr>
      <p:sp>
        <p:nvSpPr>
          <p:cNvPr id="114" name="Google Shape;114;p7"/>
          <p:cNvSpPr txBox="1">
            <a:spLocks noGrp="1"/>
          </p:cNvSpPr>
          <p:nvPr>
            <p:ph type="body" idx="1"/>
          </p:nvPr>
        </p:nvSpPr>
        <p:spPr>
          <a:xfrm>
            <a:off x="720000" y="1389600"/>
            <a:ext cx="28080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115" name="Google Shape;115;p7"/>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925919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16"/>
        <p:cNvGrpSpPr/>
        <p:nvPr/>
      </p:nvGrpSpPr>
      <p:grpSpPr>
        <a:xfrm>
          <a:off x="0" y="0"/>
          <a:ext cx="0" cy="0"/>
          <a:chOff x="0" y="0"/>
          <a:chExt cx="0" cy="0"/>
        </a:xfrm>
      </p:grpSpPr>
      <p:sp>
        <p:nvSpPr>
          <p:cNvPr id="117" name="Google Shape;117;p8"/>
          <p:cNvSpPr txBox="1">
            <a:spLocks noGrp="1"/>
          </p:cNvSpPr>
          <p:nvPr>
            <p:ph type="title"/>
          </p:nvPr>
        </p:nvSpPr>
        <p:spPr>
          <a:xfrm>
            <a:off x="720000" y="526350"/>
            <a:ext cx="39081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3200">
                <a:solidFill>
                  <a:srgbClr val="FFFFFF"/>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18" name="Google Shape;118;p8"/>
          <p:cNvGrpSpPr/>
          <p:nvPr/>
        </p:nvGrpSpPr>
        <p:grpSpPr>
          <a:xfrm>
            <a:off x="160937" y="79614"/>
            <a:ext cx="4191487" cy="4080221"/>
            <a:chOff x="160937" y="79614"/>
            <a:chExt cx="4191487" cy="4080221"/>
          </a:xfrm>
        </p:grpSpPr>
        <p:grpSp>
          <p:nvGrpSpPr>
            <p:cNvPr id="119" name="Google Shape;119;p8"/>
            <p:cNvGrpSpPr/>
            <p:nvPr/>
          </p:nvGrpSpPr>
          <p:grpSpPr>
            <a:xfrm rot="10800000">
              <a:off x="294013" y="354189"/>
              <a:ext cx="827985" cy="863689"/>
              <a:chOff x="7593189" y="3964490"/>
              <a:chExt cx="827985" cy="863689"/>
            </a:xfrm>
          </p:grpSpPr>
          <p:sp>
            <p:nvSpPr>
              <p:cNvPr id="120" name="Google Shape;120;p8"/>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rot="10800000">
                <a:off x="8330692" y="47758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rot="10800000">
                <a:off x="7593189" y="4605576"/>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 name="Google Shape;123;p8"/>
            <p:cNvGrpSpPr/>
            <p:nvPr/>
          </p:nvGrpSpPr>
          <p:grpSpPr>
            <a:xfrm rot="10800000">
              <a:off x="2194088" y="161539"/>
              <a:ext cx="1105410" cy="579852"/>
              <a:chOff x="7315764" y="3964490"/>
              <a:chExt cx="1105410" cy="579852"/>
            </a:xfrm>
          </p:grpSpPr>
          <p:sp>
            <p:nvSpPr>
              <p:cNvPr id="124" name="Google Shape;124;p8"/>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rot="10800000">
                <a:off x="7959317" y="4491983"/>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rot="10800000">
                <a:off x="7315764" y="41977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27;p8"/>
            <p:cNvSpPr/>
            <p:nvPr/>
          </p:nvSpPr>
          <p:spPr>
            <a:xfrm rot="5400000">
              <a:off x="4240946" y="131969"/>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 name="Google Shape;128;p8"/>
            <p:cNvGrpSpPr/>
            <p:nvPr/>
          </p:nvGrpSpPr>
          <p:grpSpPr>
            <a:xfrm rot="-5400000">
              <a:off x="-227099" y="2417251"/>
              <a:ext cx="1236485" cy="237415"/>
              <a:chOff x="7296164" y="4361614"/>
              <a:chExt cx="1236485" cy="237415"/>
            </a:xfrm>
          </p:grpSpPr>
          <p:sp>
            <p:nvSpPr>
              <p:cNvPr id="129" name="Google Shape;129;p8"/>
              <p:cNvSpPr/>
              <p:nvPr/>
            </p:nvSpPr>
            <p:spPr>
              <a:xfrm rot="10800000">
                <a:off x="8421180" y="44351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8"/>
              <p:cNvSpPr/>
              <p:nvPr/>
            </p:nvSpPr>
            <p:spPr>
              <a:xfrm rot="10800000">
                <a:off x="7519142" y="45466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8"/>
              <p:cNvSpPr/>
              <p:nvPr/>
            </p:nvSpPr>
            <p:spPr>
              <a:xfrm rot="10800000">
                <a:off x="7296164" y="43616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 name="Google Shape;132;p8"/>
            <p:cNvSpPr/>
            <p:nvPr/>
          </p:nvSpPr>
          <p:spPr>
            <a:xfrm>
              <a:off x="398388" y="18745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8"/>
            <p:cNvSpPr/>
            <p:nvPr/>
          </p:nvSpPr>
          <p:spPr>
            <a:xfrm rot="5400000">
              <a:off x="160946" y="4048357"/>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8"/>
            <p:cNvSpPr/>
            <p:nvPr/>
          </p:nvSpPr>
          <p:spPr>
            <a:xfrm>
              <a:off x="1582212" y="79614"/>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7814647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5"/>
        <p:cNvGrpSpPr/>
        <p:nvPr/>
      </p:nvGrpSpPr>
      <p:grpSpPr>
        <a:xfrm>
          <a:off x="0" y="0"/>
          <a:ext cx="0" cy="0"/>
          <a:chOff x="0" y="0"/>
          <a:chExt cx="0" cy="0"/>
        </a:xfrm>
      </p:grpSpPr>
      <p:sp>
        <p:nvSpPr>
          <p:cNvPr id="136" name="Google Shape;136;p9"/>
          <p:cNvSpPr/>
          <p:nvPr/>
        </p:nvSpPr>
        <p:spPr>
          <a:xfrm>
            <a:off x="4572000" y="-125"/>
            <a:ext cx="4572000" cy="5143500"/>
          </a:xfrm>
          <a:prstGeom prst="rect">
            <a:avLst/>
          </a:prstGeom>
          <a:solidFill>
            <a:srgbClr val="859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9"/>
          <p:cNvSpPr txBox="1">
            <a:spLocks noGrp="1"/>
          </p:cNvSpPr>
          <p:nvPr>
            <p:ph type="title"/>
          </p:nvPr>
        </p:nvSpPr>
        <p:spPr>
          <a:xfrm>
            <a:off x="720000" y="1233175"/>
            <a:ext cx="35907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38" name="Google Shape;138;p9"/>
          <p:cNvSpPr txBox="1">
            <a:spLocks noGrp="1"/>
          </p:cNvSpPr>
          <p:nvPr>
            <p:ph type="subTitle" idx="1"/>
          </p:nvPr>
        </p:nvSpPr>
        <p:spPr>
          <a:xfrm>
            <a:off x="720000" y="2803075"/>
            <a:ext cx="35907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39" name="Google Shape;139;p9"/>
          <p:cNvSpPr txBox="1">
            <a:spLocks noGrp="1"/>
          </p:cNvSpPr>
          <p:nvPr>
            <p:ph type="body" idx="2"/>
          </p:nvPr>
        </p:nvSpPr>
        <p:spPr>
          <a:xfrm>
            <a:off x="4939500" y="724075"/>
            <a:ext cx="34845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Clr>
                <a:srgbClr val="FFFFFF"/>
              </a:buClr>
              <a:buSzPts val="1800"/>
              <a:buChar char="●"/>
              <a:defRPr>
                <a:solidFill>
                  <a:srgbClr val="FFFFFF"/>
                </a:solidFill>
              </a:defRPr>
            </a:lvl1pPr>
            <a:lvl2pPr marL="914400" lvl="1" indent="-317500">
              <a:spcBef>
                <a:spcPts val="1600"/>
              </a:spcBef>
              <a:spcAft>
                <a:spcPts val="0"/>
              </a:spcAft>
              <a:buClr>
                <a:srgbClr val="FFFFFF"/>
              </a:buClr>
              <a:buSzPts val="1400"/>
              <a:buChar char="○"/>
              <a:defRPr>
                <a:solidFill>
                  <a:srgbClr val="FFFFFF"/>
                </a:solidFill>
              </a:defRPr>
            </a:lvl2pPr>
            <a:lvl3pPr marL="1371600" lvl="2" indent="-317500">
              <a:spcBef>
                <a:spcPts val="1600"/>
              </a:spcBef>
              <a:spcAft>
                <a:spcPts val="0"/>
              </a:spcAft>
              <a:buClr>
                <a:srgbClr val="FFFFFF"/>
              </a:buClr>
              <a:buSzPts val="1400"/>
              <a:buChar char="■"/>
              <a:defRPr>
                <a:solidFill>
                  <a:srgbClr val="FFFFFF"/>
                </a:solidFill>
              </a:defRPr>
            </a:lvl3pPr>
            <a:lvl4pPr marL="1828800" lvl="3" indent="-317500">
              <a:spcBef>
                <a:spcPts val="1600"/>
              </a:spcBef>
              <a:spcAft>
                <a:spcPts val="0"/>
              </a:spcAft>
              <a:buClr>
                <a:srgbClr val="FFFFFF"/>
              </a:buClr>
              <a:buSzPts val="1400"/>
              <a:buChar char="●"/>
              <a:defRPr>
                <a:solidFill>
                  <a:srgbClr val="FFFFFF"/>
                </a:solidFill>
              </a:defRPr>
            </a:lvl4pPr>
            <a:lvl5pPr marL="2286000" lvl="4" indent="-317500">
              <a:spcBef>
                <a:spcPts val="1600"/>
              </a:spcBef>
              <a:spcAft>
                <a:spcPts val="0"/>
              </a:spcAft>
              <a:buClr>
                <a:srgbClr val="FFFFFF"/>
              </a:buClr>
              <a:buSzPts val="1400"/>
              <a:buChar char="○"/>
              <a:defRPr>
                <a:solidFill>
                  <a:srgbClr val="FFFFFF"/>
                </a:solidFill>
              </a:defRPr>
            </a:lvl5pPr>
            <a:lvl6pPr marL="2743200" lvl="5" indent="-317500">
              <a:spcBef>
                <a:spcPts val="1600"/>
              </a:spcBef>
              <a:spcAft>
                <a:spcPts val="0"/>
              </a:spcAft>
              <a:buClr>
                <a:srgbClr val="FFFFFF"/>
              </a:buClr>
              <a:buSzPts val="1400"/>
              <a:buChar char="■"/>
              <a:defRPr>
                <a:solidFill>
                  <a:srgbClr val="FFFFFF"/>
                </a:solidFill>
              </a:defRPr>
            </a:lvl6pPr>
            <a:lvl7pPr marL="3200400" lvl="6" indent="-317500">
              <a:spcBef>
                <a:spcPts val="1600"/>
              </a:spcBef>
              <a:spcAft>
                <a:spcPts val="0"/>
              </a:spcAft>
              <a:buClr>
                <a:srgbClr val="FFFFFF"/>
              </a:buClr>
              <a:buSzPts val="1400"/>
              <a:buChar char="●"/>
              <a:defRPr>
                <a:solidFill>
                  <a:srgbClr val="FFFFFF"/>
                </a:solidFill>
              </a:defRPr>
            </a:lvl7pPr>
            <a:lvl8pPr marL="3657600" lvl="7" indent="-317500">
              <a:spcBef>
                <a:spcPts val="1600"/>
              </a:spcBef>
              <a:spcAft>
                <a:spcPts val="0"/>
              </a:spcAft>
              <a:buClr>
                <a:srgbClr val="FFFFFF"/>
              </a:buClr>
              <a:buSzPts val="1400"/>
              <a:buChar char="○"/>
              <a:defRPr>
                <a:solidFill>
                  <a:srgbClr val="FFFFFF"/>
                </a:solidFill>
              </a:defRPr>
            </a:lvl8pPr>
            <a:lvl9pPr marL="4114800" lvl="8" indent="-317500">
              <a:spcBef>
                <a:spcPts val="1600"/>
              </a:spcBef>
              <a:spcAft>
                <a:spcPts val="1600"/>
              </a:spcAft>
              <a:buClr>
                <a:srgbClr val="FFFFFF"/>
              </a:buClr>
              <a:buSzPts val="1400"/>
              <a:buChar char="■"/>
              <a:defRPr>
                <a:solidFill>
                  <a:srgbClr val="FFFFFF"/>
                </a:solidFill>
              </a:defRPr>
            </a:lvl9pPr>
          </a:lstStyle>
          <a:p>
            <a:endParaRPr/>
          </a:p>
        </p:txBody>
      </p:sp>
    </p:spTree>
    <p:extLst>
      <p:ext uri="{BB962C8B-B14F-4D97-AF65-F5344CB8AC3E}">
        <p14:creationId xmlns:p14="http://schemas.microsoft.com/office/powerpoint/2010/main" val="331865273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3998400"/>
            <a:ext cx="77040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231321618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rgbClr val="A0B2E4"/>
        </a:solidFill>
        <a:effectLst/>
      </p:bgPr>
    </p:bg>
    <p:spTree>
      <p:nvGrpSpPr>
        <p:cNvPr id="1" name="Shape 142"/>
        <p:cNvGrpSpPr/>
        <p:nvPr/>
      </p:nvGrpSpPr>
      <p:grpSpPr>
        <a:xfrm>
          <a:off x="0" y="0"/>
          <a:ext cx="0" cy="0"/>
          <a:chOff x="0" y="0"/>
          <a:chExt cx="0" cy="0"/>
        </a:xfrm>
      </p:grpSpPr>
      <p:sp>
        <p:nvSpPr>
          <p:cNvPr id="143" name="Google Shape;143;p11"/>
          <p:cNvSpPr/>
          <p:nvPr/>
        </p:nvSpPr>
        <p:spPr>
          <a:xfrm rot="305267">
            <a:off x="4069444" y="-1987399"/>
            <a:ext cx="7633537" cy="5790357"/>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FFFFFF">
              <a:alpha val="5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 name="Google Shape;144;p11"/>
          <p:cNvGrpSpPr/>
          <p:nvPr/>
        </p:nvGrpSpPr>
        <p:grpSpPr>
          <a:xfrm flipH="1">
            <a:off x="4853087" y="119589"/>
            <a:ext cx="4191487" cy="4080221"/>
            <a:chOff x="160937" y="79614"/>
            <a:chExt cx="4191487" cy="4080221"/>
          </a:xfrm>
        </p:grpSpPr>
        <p:grpSp>
          <p:nvGrpSpPr>
            <p:cNvPr id="145" name="Google Shape;145;p11"/>
            <p:cNvGrpSpPr/>
            <p:nvPr/>
          </p:nvGrpSpPr>
          <p:grpSpPr>
            <a:xfrm rot="10800000">
              <a:off x="294013" y="354189"/>
              <a:ext cx="827985" cy="863689"/>
              <a:chOff x="7593189" y="3964490"/>
              <a:chExt cx="827985" cy="863689"/>
            </a:xfrm>
          </p:grpSpPr>
          <p:sp>
            <p:nvSpPr>
              <p:cNvPr id="146" name="Google Shape;146;p11"/>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1"/>
              <p:cNvSpPr/>
              <p:nvPr/>
            </p:nvSpPr>
            <p:spPr>
              <a:xfrm rot="10800000">
                <a:off x="8330692" y="47758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1"/>
              <p:cNvSpPr/>
              <p:nvPr/>
            </p:nvSpPr>
            <p:spPr>
              <a:xfrm rot="10800000">
                <a:off x="7593189" y="4605576"/>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 name="Google Shape;149;p11"/>
            <p:cNvGrpSpPr/>
            <p:nvPr/>
          </p:nvGrpSpPr>
          <p:grpSpPr>
            <a:xfrm rot="10800000">
              <a:off x="2194088" y="161539"/>
              <a:ext cx="1105410" cy="579852"/>
              <a:chOff x="7315764" y="3964490"/>
              <a:chExt cx="1105410" cy="579852"/>
            </a:xfrm>
          </p:grpSpPr>
          <p:sp>
            <p:nvSpPr>
              <p:cNvPr id="150" name="Google Shape;150;p11"/>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1"/>
              <p:cNvSpPr/>
              <p:nvPr/>
            </p:nvSpPr>
            <p:spPr>
              <a:xfrm rot="10800000">
                <a:off x="7959317" y="4491983"/>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1"/>
              <p:cNvSpPr/>
              <p:nvPr/>
            </p:nvSpPr>
            <p:spPr>
              <a:xfrm rot="10800000">
                <a:off x="7315764" y="41977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 name="Google Shape;153;p11"/>
            <p:cNvSpPr/>
            <p:nvPr/>
          </p:nvSpPr>
          <p:spPr>
            <a:xfrm rot="5400000">
              <a:off x="4240946" y="131969"/>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 name="Google Shape;154;p11"/>
            <p:cNvGrpSpPr/>
            <p:nvPr/>
          </p:nvGrpSpPr>
          <p:grpSpPr>
            <a:xfrm rot="-5400000">
              <a:off x="-227099" y="2417251"/>
              <a:ext cx="1236485" cy="237415"/>
              <a:chOff x="7296164" y="4361614"/>
              <a:chExt cx="1236485" cy="237415"/>
            </a:xfrm>
          </p:grpSpPr>
          <p:sp>
            <p:nvSpPr>
              <p:cNvPr id="155" name="Google Shape;155;p11"/>
              <p:cNvSpPr/>
              <p:nvPr/>
            </p:nvSpPr>
            <p:spPr>
              <a:xfrm rot="10800000">
                <a:off x="8421180" y="44351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1"/>
              <p:cNvSpPr/>
              <p:nvPr/>
            </p:nvSpPr>
            <p:spPr>
              <a:xfrm rot="10800000">
                <a:off x="7519142" y="45466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1"/>
              <p:cNvSpPr/>
              <p:nvPr/>
            </p:nvSpPr>
            <p:spPr>
              <a:xfrm rot="10800000">
                <a:off x="7296164" y="43616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 name="Google Shape;158;p11"/>
            <p:cNvSpPr/>
            <p:nvPr/>
          </p:nvSpPr>
          <p:spPr>
            <a:xfrm>
              <a:off x="398388" y="18745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1"/>
            <p:cNvSpPr/>
            <p:nvPr/>
          </p:nvSpPr>
          <p:spPr>
            <a:xfrm rot="5400000">
              <a:off x="160946" y="4048357"/>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1"/>
            <p:cNvSpPr/>
            <p:nvPr/>
          </p:nvSpPr>
          <p:spPr>
            <a:xfrm>
              <a:off x="1582212" y="79614"/>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 name="Google Shape;161;p11"/>
          <p:cNvSpPr txBox="1">
            <a:spLocks noGrp="1"/>
          </p:cNvSpPr>
          <p:nvPr>
            <p:ph type="title" hasCustomPrompt="1"/>
          </p:nvPr>
        </p:nvSpPr>
        <p:spPr>
          <a:xfrm>
            <a:off x="719850" y="2365100"/>
            <a:ext cx="7704300" cy="16095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FFFFFF"/>
              </a:buClr>
              <a:buSzPts val="12000"/>
              <a:buNone/>
              <a:defRPr sz="10000">
                <a:solidFill>
                  <a:srgbClr val="FFFFFF"/>
                </a:solidFill>
              </a:defRPr>
            </a:lvl1pPr>
            <a:lvl2pPr lvl="1" algn="ctr">
              <a:spcBef>
                <a:spcPts val="0"/>
              </a:spcBef>
              <a:spcAft>
                <a:spcPts val="0"/>
              </a:spcAft>
              <a:buClr>
                <a:srgbClr val="FFFFFF"/>
              </a:buClr>
              <a:buSzPts val="12000"/>
              <a:buNone/>
              <a:defRPr sz="12000">
                <a:solidFill>
                  <a:srgbClr val="FFFFFF"/>
                </a:solidFill>
              </a:defRPr>
            </a:lvl2pPr>
            <a:lvl3pPr lvl="2" algn="ctr">
              <a:spcBef>
                <a:spcPts val="0"/>
              </a:spcBef>
              <a:spcAft>
                <a:spcPts val="0"/>
              </a:spcAft>
              <a:buClr>
                <a:srgbClr val="FFFFFF"/>
              </a:buClr>
              <a:buSzPts val="12000"/>
              <a:buNone/>
              <a:defRPr sz="12000">
                <a:solidFill>
                  <a:srgbClr val="FFFFFF"/>
                </a:solidFill>
              </a:defRPr>
            </a:lvl3pPr>
            <a:lvl4pPr lvl="3" algn="ctr">
              <a:spcBef>
                <a:spcPts val="0"/>
              </a:spcBef>
              <a:spcAft>
                <a:spcPts val="0"/>
              </a:spcAft>
              <a:buClr>
                <a:srgbClr val="FFFFFF"/>
              </a:buClr>
              <a:buSzPts val="12000"/>
              <a:buNone/>
              <a:defRPr sz="12000">
                <a:solidFill>
                  <a:srgbClr val="FFFFFF"/>
                </a:solidFill>
              </a:defRPr>
            </a:lvl4pPr>
            <a:lvl5pPr lvl="4" algn="ctr">
              <a:spcBef>
                <a:spcPts val="0"/>
              </a:spcBef>
              <a:spcAft>
                <a:spcPts val="0"/>
              </a:spcAft>
              <a:buClr>
                <a:srgbClr val="FFFFFF"/>
              </a:buClr>
              <a:buSzPts val="12000"/>
              <a:buNone/>
              <a:defRPr sz="12000">
                <a:solidFill>
                  <a:srgbClr val="FFFFFF"/>
                </a:solidFill>
              </a:defRPr>
            </a:lvl5pPr>
            <a:lvl6pPr lvl="5" algn="ctr">
              <a:spcBef>
                <a:spcPts val="0"/>
              </a:spcBef>
              <a:spcAft>
                <a:spcPts val="0"/>
              </a:spcAft>
              <a:buClr>
                <a:srgbClr val="FFFFFF"/>
              </a:buClr>
              <a:buSzPts val="12000"/>
              <a:buNone/>
              <a:defRPr sz="12000">
                <a:solidFill>
                  <a:srgbClr val="FFFFFF"/>
                </a:solidFill>
              </a:defRPr>
            </a:lvl6pPr>
            <a:lvl7pPr lvl="6" algn="ctr">
              <a:spcBef>
                <a:spcPts val="0"/>
              </a:spcBef>
              <a:spcAft>
                <a:spcPts val="0"/>
              </a:spcAft>
              <a:buClr>
                <a:srgbClr val="FFFFFF"/>
              </a:buClr>
              <a:buSzPts val="12000"/>
              <a:buNone/>
              <a:defRPr sz="12000">
                <a:solidFill>
                  <a:srgbClr val="FFFFFF"/>
                </a:solidFill>
              </a:defRPr>
            </a:lvl7pPr>
            <a:lvl8pPr lvl="7" algn="ctr">
              <a:spcBef>
                <a:spcPts val="0"/>
              </a:spcBef>
              <a:spcAft>
                <a:spcPts val="0"/>
              </a:spcAft>
              <a:buClr>
                <a:srgbClr val="FFFFFF"/>
              </a:buClr>
              <a:buSzPts val="12000"/>
              <a:buNone/>
              <a:defRPr sz="12000">
                <a:solidFill>
                  <a:srgbClr val="FFFFFF"/>
                </a:solidFill>
              </a:defRPr>
            </a:lvl8pPr>
            <a:lvl9pPr lvl="8" algn="ctr">
              <a:spcBef>
                <a:spcPts val="0"/>
              </a:spcBef>
              <a:spcAft>
                <a:spcPts val="0"/>
              </a:spcAft>
              <a:buClr>
                <a:srgbClr val="FFFFFF"/>
              </a:buClr>
              <a:buSzPts val="12000"/>
              <a:buNone/>
              <a:defRPr sz="12000">
                <a:solidFill>
                  <a:srgbClr val="FFFFFF"/>
                </a:solidFill>
              </a:defRPr>
            </a:lvl9pPr>
          </a:lstStyle>
          <a:p>
            <a:r>
              <a:t>xx%</a:t>
            </a:r>
          </a:p>
        </p:txBody>
      </p:sp>
      <p:sp>
        <p:nvSpPr>
          <p:cNvPr id="162" name="Google Shape;162;p11"/>
          <p:cNvSpPr txBox="1">
            <a:spLocks noGrp="1"/>
          </p:cNvSpPr>
          <p:nvPr>
            <p:ph type="subTitle" idx="1"/>
          </p:nvPr>
        </p:nvSpPr>
        <p:spPr>
          <a:xfrm>
            <a:off x="730950" y="4130025"/>
            <a:ext cx="7693200" cy="4734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FFFFFF"/>
              </a:buClr>
              <a:buSzPts val="1800"/>
              <a:buNone/>
              <a:defRPr>
                <a:solidFill>
                  <a:srgbClr val="FFFFFF"/>
                </a:solidFill>
              </a:defRPr>
            </a:lvl1pPr>
            <a:lvl2pPr lvl="1" algn="ctr">
              <a:spcBef>
                <a:spcPts val="1600"/>
              </a:spcBef>
              <a:spcAft>
                <a:spcPts val="0"/>
              </a:spcAft>
              <a:buClr>
                <a:srgbClr val="FFFFFF"/>
              </a:buClr>
              <a:buSzPts val="1400"/>
              <a:buNone/>
              <a:defRPr>
                <a:solidFill>
                  <a:srgbClr val="FFFFFF"/>
                </a:solidFill>
              </a:defRPr>
            </a:lvl2pPr>
            <a:lvl3pPr lvl="2" algn="ctr">
              <a:spcBef>
                <a:spcPts val="1600"/>
              </a:spcBef>
              <a:spcAft>
                <a:spcPts val="0"/>
              </a:spcAft>
              <a:buClr>
                <a:srgbClr val="FFFFFF"/>
              </a:buClr>
              <a:buSzPts val="1400"/>
              <a:buNone/>
              <a:defRPr>
                <a:solidFill>
                  <a:srgbClr val="FFFFFF"/>
                </a:solidFill>
              </a:defRPr>
            </a:lvl3pPr>
            <a:lvl4pPr lvl="3" algn="ctr">
              <a:spcBef>
                <a:spcPts val="1600"/>
              </a:spcBef>
              <a:spcAft>
                <a:spcPts val="0"/>
              </a:spcAft>
              <a:buClr>
                <a:srgbClr val="FFFFFF"/>
              </a:buClr>
              <a:buSzPts val="1400"/>
              <a:buNone/>
              <a:defRPr>
                <a:solidFill>
                  <a:srgbClr val="FFFFFF"/>
                </a:solidFill>
              </a:defRPr>
            </a:lvl4pPr>
            <a:lvl5pPr lvl="4" algn="ctr">
              <a:spcBef>
                <a:spcPts val="1600"/>
              </a:spcBef>
              <a:spcAft>
                <a:spcPts val="0"/>
              </a:spcAft>
              <a:buClr>
                <a:srgbClr val="FFFFFF"/>
              </a:buClr>
              <a:buSzPts val="1400"/>
              <a:buNone/>
              <a:defRPr>
                <a:solidFill>
                  <a:srgbClr val="FFFFFF"/>
                </a:solidFill>
              </a:defRPr>
            </a:lvl5pPr>
            <a:lvl6pPr lvl="5" algn="ctr">
              <a:spcBef>
                <a:spcPts val="1600"/>
              </a:spcBef>
              <a:spcAft>
                <a:spcPts val="0"/>
              </a:spcAft>
              <a:buClr>
                <a:srgbClr val="FFFFFF"/>
              </a:buClr>
              <a:buSzPts val="1400"/>
              <a:buNone/>
              <a:defRPr>
                <a:solidFill>
                  <a:srgbClr val="FFFFFF"/>
                </a:solidFill>
              </a:defRPr>
            </a:lvl6pPr>
            <a:lvl7pPr lvl="6" algn="ctr">
              <a:spcBef>
                <a:spcPts val="1600"/>
              </a:spcBef>
              <a:spcAft>
                <a:spcPts val="0"/>
              </a:spcAft>
              <a:buClr>
                <a:srgbClr val="FFFFFF"/>
              </a:buClr>
              <a:buSzPts val="1400"/>
              <a:buNone/>
              <a:defRPr>
                <a:solidFill>
                  <a:srgbClr val="FFFFFF"/>
                </a:solidFill>
              </a:defRPr>
            </a:lvl7pPr>
            <a:lvl8pPr lvl="7" algn="ctr">
              <a:spcBef>
                <a:spcPts val="1600"/>
              </a:spcBef>
              <a:spcAft>
                <a:spcPts val="0"/>
              </a:spcAft>
              <a:buClr>
                <a:srgbClr val="FFFFFF"/>
              </a:buClr>
              <a:buSzPts val="1400"/>
              <a:buNone/>
              <a:defRPr>
                <a:solidFill>
                  <a:srgbClr val="FFFFFF"/>
                </a:solidFill>
              </a:defRPr>
            </a:lvl8pPr>
            <a:lvl9pPr lvl="8" algn="ctr">
              <a:spcBef>
                <a:spcPts val="1600"/>
              </a:spcBef>
              <a:spcAft>
                <a:spcPts val="1600"/>
              </a:spcAft>
              <a:buClr>
                <a:srgbClr val="FFFFFF"/>
              </a:buClr>
              <a:buSzPts val="1400"/>
              <a:buNone/>
              <a:defRPr>
                <a:solidFill>
                  <a:srgbClr val="FFFFFF"/>
                </a:solidFill>
              </a:defRPr>
            </a:lvl9pPr>
          </a:lstStyle>
          <a:p>
            <a:endParaRPr/>
          </a:p>
        </p:txBody>
      </p:sp>
    </p:spTree>
    <p:extLst>
      <p:ext uri="{BB962C8B-B14F-4D97-AF65-F5344CB8AC3E}">
        <p14:creationId xmlns:p14="http://schemas.microsoft.com/office/powerpoint/2010/main" val="190026068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3"/>
        <p:cNvGrpSpPr/>
        <p:nvPr/>
      </p:nvGrpSpPr>
      <p:grpSpPr>
        <a:xfrm>
          <a:off x="0" y="0"/>
          <a:ext cx="0" cy="0"/>
          <a:chOff x="0" y="0"/>
          <a:chExt cx="0" cy="0"/>
        </a:xfrm>
      </p:grpSpPr>
    </p:spTree>
    <p:extLst>
      <p:ext uri="{BB962C8B-B14F-4D97-AF65-F5344CB8AC3E}">
        <p14:creationId xmlns:p14="http://schemas.microsoft.com/office/powerpoint/2010/main" val="409153104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text 1">
  <p:cSld name="CUSTOM_7">
    <p:spTree>
      <p:nvGrpSpPr>
        <p:cNvPr id="1" name="Shape 32"/>
        <p:cNvGrpSpPr/>
        <p:nvPr/>
      </p:nvGrpSpPr>
      <p:grpSpPr>
        <a:xfrm>
          <a:off x="0" y="0"/>
          <a:ext cx="0" cy="0"/>
          <a:chOff x="0" y="0"/>
          <a:chExt cx="0" cy="0"/>
        </a:xfrm>
      </p:grpSpPr>
      <p:sp>
        <p:nvSpPr>
          <p:cNvPr id="33" name="Google Shape;33;p4"/>
          <p:cNvSpPr txBox="1">
            <a:spLocks noGrp="1"/>
          </p:cNvSpPr>
          <p:nvPr>
            <p:ph type="subTitle" idx="1"/>
          </p:nvPr>
        </p:nvSpPr>
        <p:spPr>
          <a:xfrm>
            <a:off x="4603475" y="2557800"/>
            <a:ext cx="3133200" cy="1784400"/>
          </a:xfrm>
          <a:prstGeom prst="rect">
            <a:avLst/>
          </a:prstGeom>
        </p:spPr>
        <p:txBody>
          <a:bodyPr spcFirstLastPara="1" wrap="square" lIns="91425" tIns="91425" rIns="91425" bIns="91425" anchor="ctr" anchorCtr="0">
            <a:noAutofit/>
          </a:bodyPr>
          <a:lstStyle>
            <a:lvl1pPr lvl="0" algn="r" rtl="0">
              <a:lnSpc>
                <a:spcPct val="115000"/>
              </a:lnSpc>
              <a:spcBef>
                <a:spcPts val="0"/>
              </a:spcBef>
              <a:spcAft>
                <a:spcPts val="0"/>
              </a:spcAft>
              <a:buClr>
                <a:schemeClr val="dk1"/>
              </a:buClr>
              <a:buSzPts val="1200"/>
              <a:buNone/>
              <a:defRPr>
                <a:solidFill>
                  <a:schemeClr val="dk1"/>
                </a:solidFill>
              </a:defRPr>
            </a:lvl1pPr>
            <a:lvl2pPr lvl="1" algn="r" rtl="0">
              <a:lnSpc>
                <a:spcPct val="115000"/>
              </a:lnSpc>
              <a:spcBef>
                <a:spcPts val="0"/>
              </a:spcBef>
              <a:spcAft>
                <a:spcPts val="0"/>
              </a:spcAft>
              <a:buClr>
                <a:schemeClr val="dk1"/>
              </a:buClr>
              <a:buSzPts val="1200"/>
              <a:buNone/>
              <a:defRPr>
                <a:solidFill>
                  <a:schemeClr val="dk1"/>
                </a:solidFill>
              </a:defRPr>
            </a:lvl2pPr>
            <a:lvl3pPr lvl="2" algn="r" rtl="0">
              <a:lnSpc>
                <a:spcPct val="115000"/>
              </a:lnSpc>
              <a:spcBef>
                <a:spcPts val="0"/>
              </a:spcBef>
              <a:spcAft>
                <a:spcPts val="0"/>
              </a:spcAft>
              <a:buClr>
                <a:schemeClr val="dk1"/>
              </a:buClr>
              <a:buSzPts val="1200"/>
              <a:buNone/>
              <a:defRPr>
                <a:solidFill>
                  <a:schemeClr val="dk1"/>
                </a:solidFill>
              </a:defRPr>
            </a:lvl3pPr>
            <a:lvl4pPr lvl="3" algn="r" rtl="0">
              <a:lnSpc>
                <a:spcPct val="115000"/>
              </a:lnSpc>
              <a:spcBef>
                <a:spcPts val="0"/>
              </a:spcBef>
              <a:spcAft>
                <a:spcPts val="0"/>
              </a:spcAft>
              <a:buClr>
                <a:schemeClr val="dk1"/>
              </a:buClr>
              <a:buSzPts val="1200"/>
              <a:buNone/>
              <a:defRPr>
                <a:solidFill>
                  <a:schemeClr val="dk1"/>
                </a:solidFill>
              </a:defRPr>
            </a:lvl4pPr>
            <a:lvl5pPr lvl="4" algn="r" rtl="0">
              <a:lnSpc>
                <a:spcPct val="115000"/>
              </a:lnSpc>
              <a:spcBef>
                <a:spcPts val="0"/>
              </a:spcBef>
              <a:spcAft>
                <a:spcPts val="0"/>
              </a:spcAft>
              <a:buClr>
                <a:schemeClr val="dk1"/>
              </a:buClr>
              <a:buSzPts val="1200"/>
              <a:buNone/>
              <a:defRPr>
                <a:solidFill>
                  <a:schemeClr val="dk1"/>
                </a:solidFill>
              </a:defRPr>
            </a:lvl5pPr>
            <a:lvl6pPr lvl="5" algn="r" rtl="0">
              <a:lnSpc>
                <a:spcPct val="115000"/>
              </a:lnSpc>
              <a:spcBef>
                <a:spcPts val="0"/>
              </a:spcBef>
              <a:spcAft>
                <a:spcPts val="0"/>
              </a:spcAft>
              <a:buClr>
                <a:schemeClr val="dk1"/>
              </a:buClr>
              <a:buSzPts val="1200"/>
              <a:buNone/>
              <a:defRPr>
                <a:solidFill>
                  <a:schemeClr val="dk1"/>
                </a:solidFill>
              </a:defRPr>
            </a:lvl6pPr>
            <a:lvl7pPr lvl="6" algn="r" rtl="0">
              <a:lnSpc>
                <a:spcPct val="115000"/>
              </a:lnSpc>
              <a:spcBef>
                <a:spcPts val="0"/>
              </a:spcBef>
              <a:spcAft>
                <a:spcPts val="0"/>
              </a:spcAft>
              <a:buClr>
                <a:schemeClr val="dk1"/>
              </a:buClr>
              <a:buSzPts val="1200"/>
              <a:buNone/>
              <a:defRPr>
                <a:solidFill>
                  <a:schemeClr val="dk1"/>
                </a:solidFill>
              </a:defRPr>
            </a:lvl7pPr>
            <a:lvl8pPr lvl="7" algn="r" rtl="0">
              <a:lnSpc>
                <a:spcPct val="115000"/>
              </a:lnSpc>
              <a:spcBef>
                <a:spcPts val="0"/>
              </a:spcBef>
              <a:spcAft>
                <a:spcPts val="0"/>
              </a:spcAft>
              <a:buClr>
                <a:schemeClr val="dk1"/>
              </a:buClr>
              <a:buSzPts val="1200"/>
              <a:buNone/>
              <a:defRPr>
                <a:solidFill>
                  <a:schemeClr val="dk1"/>
                </a:solidFill>
              </a:defRPr>
            </a:lvl8pPr>
            <a:lvl9pPr lvl="8" algn="r" rtl="0">
              <a:lnSpc>
                <a:spcPct val="115000"/>
              </a:lnSpc>
              <a:spcBef>
                <a:spcPts val="0"/>
              </a:spcBef>
              <a:spcAft>
                <a:spcPts val="0"/>
              </a:spcAft>
              <a:buClr>
                <a:schemeClr val="dk1"/>
              </a:buClr>
              <a:buSzPts val="1200"/>
              <a:buNone/>
              <a:defRPr>
                <a:solidFill>
                  <a:schemeClr val="dk1"/>
                </a:solidFill>
              </a:defRPr>
            </a:lvl9pPr>
          </a:lstStyle>
          <a:p>
            <a:endParaRPr/>
          </a:p>
        </p:txBody>
      </p:sp>
      <p:sp>
        <p:nvSpPr>
          <p:cNvPr id="34" name="Google Shape;34;p4"/>
          <p:cNvSpPr txBox="1">
            <a:spLocks noGrp="1"/>
          </p:cNvSpPr>
          <p:nvPr>
            <p:ph type="ctrTitle"/>
          </p:nvPr>
        </p:nvSpPr>
        <p:spPr>
          <a:xfrm>
            <a:off x="5165499" y="1996137"/>
            <a:ext cx="2571300" cy="8517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3"/>
              </a:buClr>
              <a:buSzPts val="3000"/>
              <a:buNone/>
              <a:defRPr sz="3000">
                <a:solidFill>
                  <a:schemeClr val="accent3"/>
                </a:solidFill>
              </a:defRPr>
            </a:lvl1pPr>
            <a:lvl2pPr lvl="1" algn="r" rtl="0">
              <a:spcBef>
                <a:spcPts val="0"/>
              </a:spcBef>
              <a:spcAft>
                <a:spcPts val="0"/>
              </a:spcAft>
              <a:buClr>
                <a:schemeClr val="accent3"/>
              </a:buClr>
              <a:buSzPts val="3000"/>
              <a:buNone/>
              <a:defRPr sz="3000">
                <a:solidFill>
                  <a:schemeClr val="accent3"/>
                </a:solidFill>
              </a:defRPr>
            </a:lvl2pPr>
            <a:lvl3pPr lvl="2" algn="r" rtl="0">
              <a:spcBef>
                <a:spcPts val="0"/>
              </a:spcBef>
              <a:spcAft>
                <a:spcPts val="0"/>
              </a:spcAft>
              <a:buClr>
                <a:schemeClr val="accent3"/>
              </a:buClr>
              <a:buSzPts val="3000"/>
              <a:buNone/>
              <a:defRPr sz="3000">
                <a:solidFill>
                  <a:schemeClr val="accent3"/>
                </a:solidFill>
              </a:defRPr>
            </a:lvl3pPr>
            <a:lvl4pPr lvl="3" algn="r" rtl="0">
              <a:spcBef>
                <a:spcPts val="0"/>
              </a:spcBef>
              <a:spcAft>
                <a:spcPts val="0"/>
              </a:spcAft>
              <a:buClr>
                <a:schemeClr val="accent3"/>
              </a:buClr>
              <a:buSzPts val="3000"/>
              <a:buNone/>
              <a:defRPr sz="3000">
                <a:solidFill>
                  <a:schemeClr val="accent3"/>
                </a:solidFill>
              </a:defRPr>
            </a:lvl4pPr>
            <a:lvl5pPr lvl="4" algn="r" rtl="0">
              <a:spcBef>
                <a:spcPts val="0"/>
              </a:spcBef>
              <a:spcAft>
                <a:spcPts val="0"/>
              </a:spcAft>
              <a:buClr>
                <a:schemeClr val="accent3"/>
              </a:buClr>
              <a:buSzPts val="3000"/>
              <a:buNone/>
              <a:defRPr sz="3000">
                <a:solidFill>
                  <a:schemeClr val="accent3"/>
                </a:solidFill>
              </a:defRPr>
            </a:lvl5pPr>
            <a:lvl6pPr lvl="5" algn="r" rtl="0">
              <a:spcBef>
                <a:spcPts val="0"/>
              </a:spcBef>
              <a:spcAft>
                <a:spcPts val="0"/>
              </a:spcAft>
              <a:buClr>
                <a:schemeClr val="accent3"/>
              </a:buClr>
              <a:buSzPts val="3000"/>
              <a:buNone/>
              <a:defRPr sz="3000">
                <a:solidFill>
                  <a:schemeClr val="accent3"/>
                </a:solidFill>
              </a:defRPr>
            </a:lvl6pPr>
            <a:lvl7pPr lvl="6" algn="r" rtl="0">
              <a:spcBef>
                <a:spcPts val="0"/>
              </a:spcBef>
              <a:spcAft>
                <a:spcPts val="0"/>
              </a:spcAft>
              <a:buClr>
                <a:schemeClr val="accent3"/>
              </a:buClr>
              <a:buSzPts val="3000"/>
              <a:buNone/>
              <a:defRPr sz="3000">
                <a:solidFill>
                  <a:schemeClr val="accent3"/>
                </a:solidFill>
              </a:defRPr>
            </a:lvl7pPr>
            <a:lvl8pPr lvl="7" algn="r" rtl="0">
              <a:spcBef>
                <a:spcPts val="0"/>
              </a:spcBef>
              <a:spcAft>
                <a:spcPts val="0"/>
              </a:spcAft>
              <a:buClr>
                <a:schemeClr val="accent3"/>
              </a:buClr>
              <a:buSzPts val="3000"/>
              <a:buNone/>
              <a:defRPr sz="3000">
                <a:solidFill>
                  <a:schemeClr val="accent3"/>
                </a:solidFill>
              </a:defRPr>
            </a:lvl8pPr>
            <a:lvl9pPr lvl="8" algn="r" rtl="0">
              <a:spcBef>
                <a:spcPts val="0"/>
              </a:spcBef>
              <a:spcAft>
                <a:spcPts val="0"/>
              </a:spcAft>
              <a:buClr>
                <a:schemeClr val="accent3"/>
              </a:buClr>
              <a:buSzPts val="3000"/>
              <a:buNone/>
              <a:defRPr sz="3000">
                <a:solidFill>
                  <a:schemeClr val="accent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64"/>
        <p:cNvGrpSpPr/>
        <p:nvPr/>
      </p:nvGrpSpPr>
      <p:grpSpPr>
        <a:xfrm>
          <a:off x="0" y="0"/>
          <a:ext cx="0" cy="0"/>
          <a:chOff x="0" y="0"/>
          <a:chExt cx="0" cy="0"/>
        </a:xfrm>
      </p:grpSpPr>
      <p:sp>
        <p:nvSpPr>
          <p:cNvPr id="165" name="Google Shape;165;p13"/>
          <p:cNvSpPr/>
          <p:nvPr/>
        </p:nvSpPr>
        <p:spPr>
          <a:xfrm rot="-9900055">
            <a:off x="3903323" y="-1758664"/>
            <a:ext cx="7633610" cy="5790430"/>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3"/>
          <p:cNvSpPr/>
          <p:nvPr/>
        </p:nvSpPr>
        <p:spPr>
          <a:xfrm>
            <a:off x="594923" y="820909"/>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3"/>
          <p:cNvSpPr/>
          <p:nvPr/>
        </p:nvSpPr>
        <p:spPr>
          <a:xfrm>
            <a:off x="483448" y="873701"/>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3"/>
          <p:cNvSpPr/>
          <p:nvPr/>
        </p:nvSpPr>
        <p:spPr>
          <a:xfrm>
            <a:off x="483451" y="70543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3"/>
          <p:cNvSpPr txBox="1">
            <a:spLocks noGrp="1"/>
          </p:cNvSpPr>
          <p:nvPr>
            <p:ph type="subTitle" idx="1"/>
          </p:nvPr>
        </p:nvSpPr>
        <p:spPr>
          <a:xfrm>
            <a:off x="2071281" y="2151000"/>
            <a:ext cx="2339100" cy="746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0" name="Google Shape;170;p13"/>
          <p:cNvSpPr txBox="1">
            <a:spLocks noGrp="1"/>
          </p:cNvSpPr>
          <p:nvPr>
            <p:ph type="subTitle" idx="2"/>
          </p:nvPr>
        </p:nvSpPr>
        <p:spPr>
          <a:xfrm>
            <a:off x="2071281" y="1665050"/>
            <a:ext cx="2339100" cy="4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171" name="Google Shape;171;p13"/>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2" name="Google Shape;172;p13"/>
          <p:cNvSpPr txBox="1">
            <a:spLocks noGrp="1"/>
          </p:cNvSpPr>
          <p:nvPr>
            <p:ph type="subTitle" idx="3"/>
          </p:nvPr>
        </p:nvSpPr>
        <p:spPr>
          <a:xfrm>
            <a:off x="6270545" y="2151000"/>
            <a:ext cx="2305800" cy="746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3" name="Google Shape;173;p13"/>
          <p:cNvSpPr txBox="1">
            <a:spLocks noGrp="1"/>
          </p:cNvSpPr>
          <p:nvPr>
            <p:ph type="subTitle" idx="4"/>
          </p:nvPr>
        </p:nvSpPr>
        <p:spPr>
          <a:xfrm>
            <a:off x="6270545" y="1665050"/>
            <a:ext cx="2305800" cy="4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174" name="Google Shape;174;p13"/>
          <p:cNvSpPr txBox="1">
            <a:spLocks noGrp="1"/>
          </p:cNvSpPr>
          <p:nvPr>
            <p:ph type="subTitle" idx="5"/>
          </p:nvPr>
        </p:nvSpPr>
        <p:spPr>
          <a:xfrm>
            <a:off x="2071281" y="3857400"/>
            <a:ext cx="2339100" cy="746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5" name="Google Shape;175;p13"/>
          <p:cNvSpPr txBox="1">
            <a:spLocks noGrp="1"/>
          </p:cNvSpPr>
          <p:nvPr>
            <p:ph type="subTitle" idx="6"/>
          </p:nvPr>
        </p:nvSpPr>
        <p:spPr>
          <a:xfrm>
            <a:off x="2071281" y="3371450"/>
            <a:ext cx="2339100" cy="4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176" name="Google Shape;176;p13"/>
          <p:cNvSpPr txBox="1">
            <a:spLocks noGrp="1"/>
          </p:cNvSpPr>
          <p:nvPr>
            <p:ph type="subTitle" idx="7"/>
          </p:nvPr>
        </p:nvSpPr>
        <p:spPr>
          <a:xfrm>
            <a:off x="6270545" y="3857400"/>
            <a:ext cx="2305800" cy="746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7" name="Google Shape;177;p13"/>
          <p:cNvSpPr txBox="1">
            <a:spLocks noGrp="1"/>
          </p:cNvSpPr>
          <p:nvPr>
            <p:ph type="subTitle" idx="8"/>
          </p:nvPr>
        </p:nvSpPr>
        <p:spPr>
          <a:xfrm>
            <a:off x="6270545" y="3371450"/>
            <a:ext cx="2305800" cy="4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lnSpc>
                <a:spcPct val="100000"/>
              </a:lnSpc>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178" name="Google Shape;178;p13"/>
          <p:cNvSpPr txBox="1">
            <a:spLocks noGrp="1"/>
          </p:cNvSpPr>
          <p:nvPr>
            <p:ph type="title" idx="9" hasCustomPrompt="1"/>
          </p:nvPr>
        </p:nvSpPr>
        <p:spPr>
          <a:xfrm>
            <a:off x="759325" y="1917475"/>
            <a:ext cx="1082400" cy="649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7000"/>
              <a:buNone/>
              <a:defRPr sz="4000">
                <a:solidFill>
                  <a:srgbClr val="A0B2E4"/>
                </a:solidFill>
              </a:defRPr>
            </a:lvl1pPr>
            <a:lvl2pPr lvl="1" algn="ctr" rtl="0">
              <a:spcBef>
                <a:spcPts val="0"/>
              </a:spcBef>
              <a:spcAft>
                <a:spcPts val="0"/>
              </a:spcAft>
              <a:buClr>
                <a:srgbClr val="FFFFFF"/>
              </a:buClr>
              <a:buSzPts val="12000"/>
              <a:buNone/>
              <a:defRPr sz="12000">
                <a:solidFill>
                  <a:srgbClr val="FFFFFF"/>
                </a:solidFill>
              </a:defRPr>
            </a:lvl2pPr>
            <a:lvl3pPr lvl="2" algn="ctr" rtl="0">
              <a:spcBef>
                <a:spcPts val="0"/>
              </a:spcBef>
              <a:spcAft>
                <a:spcPts val="0"/>
              </a:spcAft>
              <a:buClr>
                <a:srgbClr val="FFFFFF"/>
              </a:buClr>
              <a:buSzPts val="12000"/>
              <a:buNone/>
              <a:defRPr sz="12000">
                <a:solidFill>
                  <a:srgbClr val="FFFFFF"/>
                </a:solidFill>
              </a:defRPr>
            </a:lvl3pPr>
            <a:lvl4pPr lvl="3" algn="ctr" rtl="0">
              <a:spcBef>
                <a:spcPts val="0"/>
              </a:spcBef>
              <a:spcAft>
                <a:spcPts val="0"/>
              </a:spcAft>
              <a:buClr>
                <a:srgbClr val="FFFFFF"/>
              </a:buClr>
              <a:buSzPts val="12000"/>
              <a:buNone/>
              <a:defRPr sz="12000">
                <a:solidFill>
                  <a:srgbClr val="FFFFFF"/>
                </a:solidFill>
              </a:defRPr>
            </a:lvl4pPr>
            <a:lvl5pPr lvl="4" algn="ctr" rtl="0">
              <a:spcBef>
                <a:spcPts val="0"/>
              </a:spcBef>
              <a:spcAft>
                <a:spcPts val="0"/>
              </a:spcAft>
              <a:buClr>
                <a:srgbClr val="FFFFFF"/>
              </a:buClr>
              <a:buSzPts val="12000"/>
              <a:buNone/>
              <a:defRPr sz="12000">
                <a:solidFill>
                  <a:srgbClr val="FFFFFF"/>
                </a:solidFill>
              </a:defRPr>
            </a:lvl5pPr>
            <a:lvl6pPr lvl="5" algn="ctr" rtl="0">
              <a:spcBef>
                <a:spcPts val="0"/>
              </a:spcBef>
              <a:spcAft>
                <a:spcPts val="0"/>
              </a:spcAft>
              <a:buClr>
                <a:srgbClr val="FFFFFF"/>
              </a:buClr>
              <a:buSzPts val="12000"/>
              <a:buNone/>
              <a:defRPr sz="12000">
                <a:solidFill>
                  <a:srgbClr val="FFFFFF"/>
                </a:solidFill>
              </a:defRPr>
            </a:lvl6pPr>
            <a:lvl7pPr lvl="6" algn="ctr" rtl="0">
              <a:spcBef>
                <a:spcPts val="0"/>
              </a:spcBef>
              <a:spcAft>
                <a:spcPts val="0"/>
              </a:spcAft>
              <a:buClr>
                <a:srgbClr val="FFFFFF"/>
              </a:buClr>
              <a:buSzPts val="12000"/>
              <a:buNone/>
              <a:defRPr sz="12000">
                <a:solidFill>
                  <a:srgbClr val="FFFFFF"/>
                </a:solidFill>
              </a:defRPr>
            </a:lvl7pPr>
            <a:lvl8pPr lvl="7" algn="ctr" rtl="0">
              <a:spcBef>
                <a:spcPts val="0"/>
              </a:spcBef>
              <a:spcAft>
                <a:spcPts val="0"/>
              </a:spcAft>
              <a:buClr>
                <a:srgbClr val="FFFFFF"/>
              </a:buClr>
              <a:buSzPts val="12000"/>
              <a:buNone/>
              <a:defRPr sz="12000">
                <a:solidFill>
                  <a:srgbClr val="FFFFFF"/>
                </a:solidFill>
              </a:defRPr>
            </a:lvl8pPr>
            <a:lvl9pPr lvl="8" algn="ctr" rtl="0">
              <a:spcBef>
                <a:spcPts val="0"/>
              </a:spcBef>
              <a:spcAft>
                <a:spcPts val="0"/>
              </a:spcAft>
              <a:buClr>
                <a:srgbClr val="FFFFFF"/>
              </a:buClr>
              <a:buSzPts val="12000"/>
              <a:buNone/>
              <a:defRPr sz="12000">
                <a:solidFill>
                  <a:srgbClr val="FFFFFF"/>
                </a:solidFill>
              </a:defRPr>
            </a:lvl9pPr>
          </a:lstStyle>
          <a:p>
            <a:r>
              <a:t>xx%</a:t>
            </a:r>
          </a:p>
        </p:txBody>
      </p:sp>
      <p:sp>
        <p:nvSpPr>
          <p:cNvPr id="179" name="Google Shape;179;p13"/>
          <p:cNvSpPr txBox="1">
            <a:spLocks noGrp="1"/>
          </p:cNvSpPr>
          <p:nvPr>
            <p:ph type="title" idx="13" hasCustomPrompt="1"/>
          </p:nvPr>
        </p:nvSpPr>
        <p:spPr>
          <a:xfrm>
            <a:off x="4928875" y="1880600"/>
            <a:ext cx="1082400" cy="649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7000"/>
              <a:buNone/>
              <a:defRPr sz="4000">
                <a:solidFill>
                  <a:srgbClr val="A0B2E4"/>
                </a:solidFill>
              </a:defRPr>
            </a:lvl1pPr>
            <a:lvl2pPr lvl="1" algn="ctr" rtl="0">
              <a:spcBef>
                <a:spcPts val="0"/>
              </a:spcBef>
              <a:spcAft>
                <a:spcPts val="0"/>
              </a:spcAft>
              <a:buClr>
                <a:srgbClr val="FFFFFF"/>
              </a:buClr>
              <a:buSzPts val="12000"/>
              <a:buNone/>
              <a:defRPr sz="12000">
                <a:solidFill>
                  <a:srgbClr val="FFFFFF"/>
                </a:solidFill>
              </a:defRPr>
            </a:lvl2pPr>
            <a:lvl3pPr lvl="2" algn="ctr" rtl="0">
              <a:spcBef>
                <a:spcPts val="0"/>
              </a:spcBef>
              <a:spcAft>
                <a:spcPts val="0"/>
              </a:spcAft>
              <a:buClr>
                <a:srgbClr val="FFFFFF"/>
              </a:buClr>
              <a:buSzPts val="12000"/>
              <a:buNone/>
              <a:defRPr sz="12000">
                <a:solidFill>
                  <a:srgbClr val="FFFFFF"/>
                </a:solidFill>
              </a:defRPr>
            </a:lvl3pPr>
            <a:lvl4pPr lvl="3" algn="ctr" rtl="0">
              <a:spcBef>
                <a:spcPts val="0"/>
              </a:spcBef>
              <a:spcAft>
                <a:spcPts val="0"/>
              </a:spcAft>
              <a:buClr>
                <a:srgbClr val="FFFFFF"/>
              </a:buClr>
              <a:buSzPts val="12000"/>
              <a:buNone/>
              <a:defRPr sz="12000">
                <a:solidFill>
                  <a:srgbClr val="FFFFFF"/>
                </a:solidFill>
              </a:defRPr>
            </a:lvl4pPr>
            <a:lvl5pPr lvl="4" algn="ctr" rtl="0">
              <a:spcBef>
                <a:spcPts val="0"/>
              </a:spcBef>
              <a:spcAft>
                <a:spcPts val="0"/>
              </a:spcAft>
              <a:buClr>
                <a:srgbClr val="FFFFFF"/>
              </a:buClr>
              <a:buSzPts val="12000"/>
              <a:buNone/>
              <a:defRPr sz="12000">
                <a:solidFill>
                  <a:srgbClr val="FFFFFF"/>
                </a:solidFill>
              </a:defRPr>
            </a:lvl5pPr>
            <a:lvl6pPr lvl="5" algn="ctr" rtl="0">
              <a:spcBef>
                <a:spcPts val="0"/>
              </a:spcBef>
              <a:spcAft>
                <a:spcPts val="0"/>
              </a:spcAft>
              <a:buClr>
                <a:srgbClr val="FFFFFF"/>
              </a:buClr>
              <a:buSzPts val="12000"/>
              <a:buNone/>
              <a:defRPr sz="12000">
                <a:solidFill>
                  <a:srgbClr val="FFFFFF"/>
                </a:solidFill>
              </a:defRPr>
            </a:lvl6pPr>
            <a:lvl7pPr lvl="6" algn="ctr" rtl="0">
              <a:spcBef>
                <a:spcPts val="0"/>
              </a:spcBef>
              <a:spcAft>
                <a:spcPts val="0"/>
              </a:spcAft>
              <a:buClr>
                <a:srgbClr val="FFFFFF"/>
              </a:buClr>
              <a:buSzPts val="12000"/>
              <a:buNone/>
              <a:defRPr sz="12000">
                <a:solidFill>
                  <a:srgbClr val="FFFFFF"/>
                </a:solidFill>
              </a:defRPr>
            </a:lvl7pPr>
            <a:lvl8pPr lvl="7" algn="ctr" rtl="0">
              <a:spcBef>
                <a:spcPts val="0"/>
              </a:spcBef>
              <a:spcAft>
                <a:spcPts val="0"/>
              </a:spcAft>
              <a:buClr>
                <a:srgbClr val="FFFFFF"/>
              </a:buClr>
              <a:buSzPts val="12000"/>
              <a:buNone/>
              <a:defRPr sz="12000">
                <a:solidFill>
                  <a:srgbClr val="FFFFFF"/>
                </a:solidFill>
              </a:defRPr>
            </a:lvl8pPr>
            <a:lvl9pPr lvl="8" algn="ctr" rtl="0">
              <a:spcBef>
                <a:spcPts val="0"/>
              </a:spcBef>
              <a:spcAft>
                <a:spcPts val="0"/>
              </a:spcAft>
              <a:buClr>
                <a:srgbClr val="FFFFFF"/>
              </a:buClr>
              <a:buSzPts val="12000"/>
              <a:buNone/>
              <a:defRPr sz="12000">
                <a:solidFill>
                  <a:srgbClr val="FFFFFF"/>
                </a:solidFill>
              </a:defRPr>
            </a:lvl9pPr>
          </a:lstStyle>
          <a:p>
            <a:r>
              <a:t>xx%</a:t>
            </a:r>
          </a:p>
        </p:txBody>
      </p:sp>
      <p:sp>
        <p:nvSpPr>
          <p:cNvPr id="180" name="Google Shape;180;p13"/>
          <p:cNvSpPr txBox="1">
            <a:spLocks noGrp="1"/>
          </p:cNvSpPr>
          <p:nvPr>
            <p:ph type="title" idx="14" hasCustomPrompt="1"/>
          </p:nvPr>
        </p:nvSpPr>
        <p:spPr>
          <a:xfrm>
            <a:off x="4928875" y="3588050"/>
            <a:ext cx="1082400" cy="649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7000"/>
              <a:buNone/>
              <a:defRPr sz="4000">
                <a:solidFill>
                  <a:srgbClr val="A0B2E4"/>
                </a:solidFill>
              </a:defRPr>
            </a:lvl1pPr>
            <a:lvl2pPr lvl="1" algn="ctr" rtl="0">
              <a:spcBef>
                <a:spcPts val="0"/>
              </a:spcBef>
              <a:spcAft>
                <a:spcPts val="0"/>
              </a:spcAft>
              <a:buClr>
                <a:srgbClr val="FFFFFF"/>
              </a:buClr>
              <a:buSzPts val="12000"/>
              <a:buNone/>
              <a:defRPr sz="12000">
                <a:solidFill>
                  <a:srgbClr val="FFFFFF"/>
                </a:solidFill>
              </a:defRPr>
            </a:lvl2pPr>
            <a:lvl3pPr lvl="2" algn="ctr" rtl="0">
              <a:spcBef>
                <a:spcPts val="0"/>
              </a:spcBef>
              <a:spcAft>
                <a:spcPts val="0"/>
              </a:spcAft>
              <a:buClr>
                <a:srgbClr val="FFFFFF"/>
              </a:buClr>
              <a:buSzPts val="12000"/>
              <a:buNone/>
              <a:defRPr sz="12000">
                <a:solidFill>
                  <a:srgbClr val="FFFFFF"/>
                </a:solidFill>
              </a:defRPr>
            </a:lvl3pPr>
            <a:lvl4pPr lvl="3" algn="ctr" rtl="0">
              <a:spcBef>
                <a:spcPts val="0"/>
              </a:spcBef>
              <a:spcAft>
                <a:spcPts val="0"/>
              </a:spcAft>
              <a:buClr>
                <a:srgbClr val="FFFFFF"/>
              </a:buClr>
              <a:buSzPts val="12000"/>
              <a:buNone/>
              <a:defRPr sz="12000">
                <a:solidFill>
                  <a:srgbClr val="FFFFFF"/>
                </a:solidFill>
              </a:defRPr>
            </a:lvl4pPr>
            <a:lvl5pPr lvl="4" algn="ctr" rtl="0">
              <a:spcBef>
                <a:spcPts val="0"/>
              </a:spcBef>
              <a:spcAft>
                <a:spcPts val="0"/>
              </a:spcAft>
              <a:buClr>
                <a:srgbClr val="FFFFFF"/>
              </a:buClr>
              <a:buSzPts val="12000"/>
              <a:buNone/>
              <a:defRPr sz="12000">
                <a:solidFill>
                  <a:srgbClr val="FFFFFF"/>
                </a:solidFill>
              </a:defRPr>
            </a:lvl5pPr>
            <a:lvl6pPr lvl="5" algn="ctr" rtl="0">
              <a:spcBef>
                <a:spcPts val="0"/>
              </a:spcBef>
              <a:spcAft>
                <a:spcPts val="0"/>
              </a:spcAft>
              <a:buClr>
                <a:srgbClr val="FFFFFF"/>
              </a:buClr>
              <a:buSzPts val="12000"/>
              <a:buNone/>
              <a:defRPr sz="12000">
                <a:solidFill>
                  <a:srgbClr val="FFFFFF"/>
                </a:solidFill>
              </a:defRPr>
            </a:lvl6pPr>
            <a:lvl7pPr lvl="6" algn="ctr" rtl="0">
              <a:spcBef>
                <a:spcPts val="0"/>
              </a:spcBef>
              <a:spcAft>
                <a:spcPts val="0"/>
              </a:spcAft>
              <a:buClr>
                <a:srgbClr val="FFFFFF"/>
              </a:buClr>
              <a:buSzPts val="12000"/>
              <a:buNone/>
              <a:defRPr sz="12000">
                <a:solidFill>
                  <a:srgbClr val="FFFFFF"/>
                </a:solidFill>
              </a:defRPr>
            </a:lvl7pPr>
            <a:lvl8pPr lvl="7" algn="ctr" rtl="0">
              <a:spcBef>
                <a:spcPts val="0"/>
              </a:spcBef>
              <a:spcAft>
                <a:spcPts val="0"/>
              </a:spcAft>
              <a:buClr>
                <a:srgbClr val="FFFFFF"/>
              </a:buClr>
              <a:buSzPts val="12000"/>
              <a:buNone/>
              <a:defRPr sz="12000">
                <a:solidFill>
                  <a:srgbClr val="FFFFFF"/>
                </a:solidFill>
              </a:defRPr>
            </a:lvl8pPr>
            <a:lvl9pPr lvl="8" algn="ctr" rtl="0">
              <a:spcBef>
                <a:spcPts val="0"/>
              </a:spcBef>
              <a:spcAft>
                <a:spcPts val="0"/>
              </a:spcAft>
              <a:buClr>
                <a:srgbClr val="FFFFFF"/>
              </a:buClr>
              <a:buSzPts val="12000"/>
              <a:buNone/>
              <a:defRPr sz="12000">
                <a:solidFill>
                  <a:srgbClr val="FFFFFF"/>
                </a:solidFill>
              </a:defRPr>
            </a:lvl9pPr>
          </a:lstStyle>
          <a:p>
            <a:r>
              <a:t>xx%</a:t>
            </a:r>
          </a:p>
        </p:txBody>
      </p:sp>
      <p:sp>
        <p:nvSpPr>
          <p:cNvPr id="181" name="Google Shape;181;p13"/>
          <p:cNvSpPr txBox="1">
            <a:spLocks noGrp="1"/>
          </p:cNvSpPr>
          <p:nvPr>
            <p:ph type="title" idx="15" hasCustomPrompt="1"/>
          </p:nvPr>
        </p:nvSpPr>
        <p:spPr>
          <a:xfrm>
            <a:off x="759300" y="3588050"/>
            <a:ext cx="1082400" cy="649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7000"/>
              <a:buNone/>
              <a:defRPr sz="4000">
                <a:solidFill>
                  <a:srgbClr val="A0B2E4"/>
                </a:solidFill>
              </a:defRPr>
            </a:lvl1pPr>
            <a:lvl2pPr lvl="1" algn="ctr" rtl="0">
              <a:spcBef>
                <a:spcPts val="0"/>
              </a:spcBef>
              <a:spcAft>
                <a:spcPts val="0"/>
              </a:spcAft>
              <a:buClr>
                <a:srgbClr val="FFFFFF"/>
              </a:buClr>
              <a:buSzPts val="12000"/>
              <a:buNone/>
              <a:defRPr sz="12000">
                <a:solidFill>
                  <a:srgbClr val="FFFFFF"/>
                </a:solidFill>
              </a:defRPr>
            </a:lvl2pPr>
            <a:lvl3pPr lvl="2" algn="ctr" rtl="0">
              <a:spcBef>
                <a:spcPts val="0"/>
              </a:spcBef>
              <a:spcAft>
                <a:spcPts val="0"/>
              </a:spcAft>
              <a:buClr>
                <a:srgbClr val="FFFFFF"/>
              </a:buClr>
              <a:buSzPts val="12000"/>
              <a:buNone/>
              <a:defRPr sz="12000">
                <a:solidFill>
                  <a:srgbClr val="FFFFFF"/>
                </a:solidFill>
              </a:defRPr>
            </a:lvl3pPr>
            <a:lvl4pPr lvl="3" algn="ctr" rtl="0">
              <a:spcBef>
                <a:spcPts val="0"/>
              </a:spcBef>
              <a:spcAft>
                <a:spcPts val="0"/>
              </a:spcAft>
              <a:buClr>
                <a:srgbClr val="FFFFFF"/>
              </a:buClr>
              <a:buSzPts val="12000"/>
              <a:buNone/>
              <a:defRPr sz="12000">
                <a:solidFill>
                  <a:srgbClr val="FFFFFF"/>
                </a:solidFill>
              </a:defRPr>
            </a:lvl4pPr>
            <a:lvl5pPr lvl="4" algn="ctr" rtl="0">
              <a:spcBef>
                <a:spcPts val="0"/>
              </a:spcBef>
              <a:spcAft>
                <a:spcPts val="0"/>
              </a:spcAft>
              <a:buClr>
                <a:srgbClr val="FFFFFF"/>
              </a:buClr>
              <a:buSzPts val="12000"/>
              <a:buNone/>
              <a:defRPr sz="12000">
                <a:solidFill>
                  <a:srgbClr val="FFFFFF"/>
                </a:solidFill>
              </a:defRPr>
            </a:lvl5pPr>
            <a:lvl6pPr lvl="5" algn="ctr" rtl="0">
              <a:spcBef>
                <a:spcPts val="0"/>
              </a:spcBef>
              <a:spcAft>
                <a:spcPts val="0"/>
              </a:spcAft>
              <a:buClr>
                <a:srgbClr val="FFFFFF"/>
              </a:buClr>
              <a:buSzPts val="12000"/>
              <a:buNone/>
              <a:defRPr sz="12000">
                <a:solidFill>
                  <a:srgbClr val="FFFFFF"/>
                </a:solidFill>
              </a:defRPr>
            </a:lvl6pPr>
            <a:lvl7pPr lvl="6" algn="ctr" rtl="0">
              <a:spcBef>
                <a:spcPts val="0"/>
              </a:spcBef>
              <a:spcAft>
                <a:spcPts val="0"/>
              </a:spcAft>
              <a:buClr>
                <a:srgbClr val="FFFFFF"/>
              </a:buClr>
              <a:buSzPts val="12000"/>
              <a:buNone/>
              <a:defRPr sz="12000">
                <a:solidFill>
                  <a:srgbClr val="FFFFFF"/>
                </a:solidFill>
              </a:defRPr>
            </a:lvl7pPr>
            <a:lvl8pPr lvl="7" algn="ctr" rtl="0">
              <a:spcBef>
                <a:spcPts val="0"/>
              </a:spcBef>
              <a:spcAft>
                <a:spcPts val="0"/>
              </a:spcAft>
              <a:buClr>
                <a:srgbClr val="FFFFFF"/>
              </a:buClr>
              <a:buSzPts val="12000"/>
              <a:buNone/>
              <a:defRPr sz="12000">
                <a:solidFill>
                  <a:srgbClr val="FFFFFF"/>
                </a:solidFill>
              </a:defRPr>
            </a:lvl8pPr>
            <a:lvl9pPr lvl="8" algn="ctr" rtl="0">
              <a:spcBef>
                <a:spcPts val="0"/>
              </a:spcBef>
              <a:spcAft>
                <a:spcPts val="0"/>
              </a:spcAft>
              <a:buClr>
                <a:srgbClr val="FFFFFF"/>
              </a:buClr>
              <a:buSzPts val="12000"/>
              <a:buNone/>
              <a:defRPr sz="12000">
                <a:solidFill>
                  <a:srgbClr val="FFFFFF"/>
                </a:solidFill>
              </a:defRPr>
            </a:lvl9pPr>
          </a:lstStyle>
          <a:p>
            <a:r>
              <a:t>xx%</a:t>
            </a:r>
          </a:p>
        </p:txBody>
      </p:sp>
    </p:spTree>
    <p:extLst>
      <p:ext uri="{BB962C8B-B14F-4D97-AF65-F5344CB8AC3E}">
        <p14:creationId xmlns:p14="http://schemas.microsoft.com/office/powerpoint/2010/main" val="420611153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 three columns">
  <p:cSld name="Title + three columns">
    <p:spTree>
      <p:nvGrpSpPr>
        <p:cNvPr id="1" name="Shape 203"/>
        <p:cNvGrpSpPr/>
        <p:nvPr/>
      </p:nvGrpSpPr>
      <p:grpSpPr>
        <a:xfrm>
          <a:off x="0" y="0"/>
          <a:ext cx="0" cy="0"/>
          <a:chOff x="0" y="0"/>
          <a:chExt cx="0" cy="0"/>
        </a:xfrm>
      </p:grpSpPr>
      <p:sp>
        <p:nvSpPr>
          <p:cNvPr id="204" name="Google Shape;204;p15"/>
          <p:cNvSpPr/>
          <p:nvPr/>
        </p:nvSpPr>
        <p:spPr>
          <a:xfrm rot="3722846" flipH="1">
            <a:off x="4080918" y="-1786718"/>
            <a:ext cx="8001144" cy="4184986"/>
          </a:xfrm>
          <a:custGeom>
            <a:avLst/>
            <a:gdLst/>
            <a:ahLst/>
            <a:cxnLst/>
            <a:rect l="l" t="t" r="r" b="b"/>
            <a:pathLst>
              <a:path w="82283" h="43038" extrusionOk="0">
                <a:moveTo>
                  <a:pt x="22381" y="1"/>
                </a:moveTo>
                <a:cubicBezTo>
                  <a:pt x="21457" y="1"/>
                  <a:pt x="20529" y="44"/>
                  <a:pt x="19600" y="132"/>
                </a:cubicBezTo>
                <a:cubicBezTo>
                  <a:pt x="10653" y="984"/>
                  <a:pt x="1003" y="5119"/>
                  <a:pt x="402" y="18779"/>
                </a:cubicBezTo>
                <a:cubicBezTo>
                  <a:pt x="402" y="18854"/>
                  <a:pt x="402" y="18929"/>
                  <a:pt x="402" y="19029"/>
                </a:cubicBezTo>
                <a:cubicBezTo>
                  <a:pt x="1" y="30308"/>
                  <a:pt x="4738" y="35521"/>
                  <a:pt x="10252" y="37826"/>
                </a:cubicBezTo>
                <a:cubicBezTo>
                  <a:pt x="13344" y="39106"/>
                  <a:pt x="16682" y="39474"/>
                  <a:pt x="19497" y="39474"/>
                </a:cubicBezTo>
                <a:cubicBezTo>
                  <a:pt x="23296" y="39474"/>
                  <a:pt x="26141" y="38804"/>
                  <a:pt x="26141" y="38804"/>
                </a:cubicBezTo>
                <a:cubicBezTo>
                  <a:pt x="26141" y="38804"/>
                  <a:pt x="32232" y="36817"/>
                  <a:pt x="37385" y="36817"/>
                </a:cubicBezTo>
                <a:cubicBezTo>
                  <a:pt x="38599" y="36817"/>
                  <a:pt x="39760" y="36927"/>
                  <a:pt x="40778" y="37200"/>
                </a:cubicBezTo>
                <a:cubicBezTo>
                  <a:pt x="45410" y="38439"/>
                  <a:pt x="50948" y="43038"/>
                  <a:pt x="56212" y="43038"/>
                </a:cubicBezTo>
                <a:cubicBezTo>
                  <a:pt x="57015" y="43038"/>
                  <a:pt x="57812" y="42931"/>
                  <a:pt x="58598" y="42689"/>
                </a:cubicBezTo>
                <a:cubicBezTo>
                  <a:pt x="64538" y="40834"/>
                  <a:pt x="62658" y="36247"/>
                  <a:pt x="65039" y="33090"/>
                </a:cubicBezTo>
                <a:cubicBezTo>
                  <a:pt x="67395" y="29957"/>
                  <a:pt x="82282" y="25721"/>
                  <a:pt x="77244" y="14042"/>
                </a:cubicBezTo>
                <a:cubicBezTo>
                  <a:pt x="74693" y="8126"/>
                  <a:pt x="69138" y="6666"/>
                  <a:pt x="64277" y="6666"/>
                </a:cubicBezTo>
                <a:cubicBezTo>
                  <a:pt x="59542" y="6666"/>
                  <a:pt x="55465" y="8052"/>
                  <a:pt x="55465" y="8052"/>
                </a:cubicBezTo>
                <a:cubicBezTo>
                  <a:pt x="55465" y="8052"/>
                  <a:pt x="53854" y="9053"/>
                  <a:pt x="50910" y="9053"/>
                </a:cubicBezTo>
                <a:cubicBezTo>
                  <a:pt x="48383" y="9053"/>
                  <a:pt x="44871" y="8315"/>
                  <a:pt x="40553" y="5571"/>
                </a:cubicBezTo>
                <a:cubicBezTo>
                  <a:pt x="35096" y="2086"/>
                  <a:pt x="28816" y="1"/>
                  <a:pt x="2238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5"/>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5"/>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5"/>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5"/>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9" name="Google Shape;209;p15"/>
          <p:cNvSpPr txBox="1">
            <a:spLocks noGrp="1"/>
          </p:cNvSpPr>
          <p:nvPr>
            <p:ph type="subTitle" idx="1"/>
          </p:nvPr>
        </p:nvSpPr>
        <p:spPr>
          <a:xfrm>
            <a:off x="720023" y="3946800"/>
            <a:ext cx="2384700" cy="6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0" name="Google Shape;210;p15"/>
          <p:cNvSpPr txBox="1">
            <a:spLocks noGrp="1"/>
          </p:cNvSpPr>
          <p:nvPr>
            <p:ph type="subTitle" idx="2"/>
          </p:nvPr>
        </p:nvSpPr>
        <p:spPr>
          <a:xfrm>
            <a:off x="720023" y="3349950"/>
            <a:ext cx="2384700" cy="32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211" name="Google Shape;211;p15"/>
          <p:cNvSpPr txBox="1">
            <a:spLocks noGrp="1"/>
          </p:cNvSpPr>
          <p:nvPr>
            <p:ph type="subTitle" idx="3"/>
          </p:nvPr>
        </p:nvSpPr>
        <p:spPr>
          <a:xfrm>
            <a:off x="3379648" y="3946800"/>
            <a:ext cx="2384700" cy="6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2" name="Google Shape;212;p15"/>
          <p:cNvSpPr txBox="1">
            <a:spLocks noGrp="1"/>
          </p:cNvSpPr>
          <p:nvPr>
            <p:ph type="subTitle" idx="4"/>
          </p:nvPr>
        </p:nvSpPr>
        <p:spPr>
          <a:xfrm>
            <a:off x="3379648" y="3349950"/>
            <a:ext cx="2384700" cy="32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213" name="Google Shape;213;p15"/>
          <p:cNvSpPr txBox="1">
            <a:spLocks noGrp="1"/>
          </p:cNvSpPr>
          <p:nvPr>
            <p:ph type="subTitle" idx="5"/>
          </p:nvPr>
        </p:nvSpPr>
        <p:spPr>
          <a:xfrm>
            <a:off x="6039273" y="3946800"/>
            <a:ext cx="2384700" cy="6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4" name="Google Shape;214;p15"/>
          <p:cNvSpPr txBox="1">
            <a:spLocks noGrp="1"/>
          </p:cNvSpPr>
          <p:nvPr>
            <p:ph type="subTitle" idx="6"/>
          </p:nvPr>
        </p:nvSpPr>
        <p:spPr>
          <a:xfrm>
            <a:off x="6039273" y="3349950"/>
            <a:ext cx="2384700" cy="32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Tree>
    <p:extLst>
      <p:ext uri="{BB962C8B-B14F-4D97-AF65-F5344CB8AC3E}">
        <p14:creationId xmlns:p14="http://schemas.microsoft.com/office/powerpoint/2010/main" val="16162188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 text right">
  <p:cSld name="Title + text right">
    <p:spTree>
      <p:nvGrpSpPr>
        <p:cNvPr id="1" name="Shape 215"/>
        <p:cNvGrpSpPr/>
        <p:nvPr/>
      </p:nvGrpSpPr>
      <p:grpSpPr>
        <a:xfrm>
          <a:off x="0" y="0"/>
          <a:ext cx="0" cy="0"/>
          <a:chOff x="0" y="0"/>
          <a:chExt cx="0" cy="0"/>
        </a:xfrm>
      </p:grpSpPr>
      <p:sp>
        <p:nvSpPr>
          <p:cNvPr id="216" name="Google Shape;216;p16"/>
          <p:cNvSpPr/>
          <p:nvPr/>
        </p:nvSpPr>
        <p:spPr>
          <a:xfrm>
            <a:off x="5379275" y="-1989925"/>
            <a:ext cx="7109748" cy="5234937"/>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6"/>
          <p:cNvSpPr/>
          <p:nvPr/>
        </p:nvSpPr>
        <p:spPr>
          <a:xfrm rot="-4007428">
            <a:off x="-2554456" y="2896406"/>
            <a:ext cx="4974441" cy="3662669"/>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6"/>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6"/>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6"/>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21;p16"/>
          <p:cNvGrpSpPr/>
          <p:nvPr/>
        </p:nvGrpSpPr>
        <p:grpSpPr>
          <a:xfrm rot="10800000">
            <a:off x="4853087" y="1112689"/>
            <a:ext cx="4191487" cy="4080221"/>
            <a:chOff x="160937" y="79614"/>
            <a:chExt cx="4191487" cy="4080221"/>
          </a:xfrm>
        </p:grpSpPr>
        <p:grpSp>
          <p:nvGrpSpPr>
            <p:cNvPr id="222" name="Google Shape;222;p16"/>
            <p:cNvGrpSpPr/>
            <p:nvPr/>
          </p:nvGrpSpPr>
          <p:grpSpPr>
            <a:xfrm rot="10800000">
              <a:off x="294013" y="354189"/>
              <a:ext cx="827985" cy="863689"/>
              <a:chOff x="7593189" y="3964490"/>
              <a:chExt cx="827985" cy="863689"/>
            </a:xfrm>
          </p:grpSpPr>
          <p:sp>
            <p:nvSpPr>
              <p:cNvPr id="223" name="Google Shape;223;p16"/>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6"/>
              <p:cNvSpPr/>
              <p:nvPr/>
            </p:nvSpPr>
            <p:spPr>
              <a:xfrm rot="10800000">
                <a:off x="8330692" y="47758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6"/>
              <p:cNvSpPr/>
              <p:nvPr/>
            </p:nvSpPr>
            <p:spPr>
              <a:xfrm rot="10800000">
                <a:off x="7593189" y="4605576"/>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 name="Google Shape;226;p16"/>
            <p:cNvGrpSpPr/>
            <p:nvPr/>
          </p:nvGrpSpPr>
          <p:grpSpPr>
            <a:xfrm rot="10800000">
              <a:off x="2194088" y="161539"/>
              <a:ext cx="1105410" cy="579852"/>
              <a:chOff x="7315764" y="3964490"/>
              <a:chExt cx="1105410" cy="579852"/>
            </a:xfrm>
          </p:grpSpPr>
          <p:sp>
            <p:nvSpPr>
              <p:cNvPr id="227" name="Google Shape;227;p16"/>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6"/>
              <p:cNvSpPr/>
              <p:nvPr/>
            </p:nvSpPr>
            <p:spPr>
              <a:xfrm rot="10800000">
                <a:off x="7959317" y="4491983"/>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6"/>
              <p:cNvSpPr/>
              <p:nvPr/>
            </p:nvSpPr>
            <p:spPr>
              <a:xfrm rot="10800000">
                <a:off x="7315764" y="41977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 name="Google Shape;230;p16"/>
            <p:cNvSpPr/>
            <p:nvPr/>
          </p:nvSpPr>
          <p:spPr>
            <a:xfrm rot="5400000">
              <a:off x="4240946" y="131969"/>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 name="Google Shape;231;p16"/>
            <p:cNvGrpSpPr/>
            <p:nvPr/>
          </p:nvGrpSpPr>
          <p:grpSpPr>
            <a:xfrm rot="-5400000">
              <a:off x="-227099" y="2417251"/>
              <a:ext cx="1236485" cy="237415"/>
              <a:chOff x="7296164" y="4361614"/>
              <a:chExt cx="1236485" cy="237415"/>
            </a:xfrm>
          </p:grpSpPr>
          <p:sp>
            <p:nvSpPr>
              <p:cNvPr id="232" name="Google Shape;232;p16"/>
              <p:cNvSpPr/>
              <p:nvPr/>
            </p:nvSpPr>
            <p:spPr>
              <a:xfrm rot="10800000">
                <a:off x="8421180" y="44351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6"/>
              <p:cNvSpPr/>
              <p:nvPr/>
            </p:nvSpPr>
            <p:spPr>
              <a:xfrm rot="10800000">
                <a:off x="7519142" y="45466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6"/>
              <p:cNvSpPr/>
              <p:nvPr/>
            </p:nvSpPr>
            <p:spPr>
              <a:xfrm rot="10800000">
                <a:off x="7296164" y="43616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 name="Google Shape;235;p16"/>
            <p:cNvSpPr/>
            <p:nvPr/>
          </p:nvSpPr>
          <p:spPr>
            <a:xfrm>
              <a:off x="398388" y="18745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6"/>
            <p:cNvSpPr/>
            <p:nvPr/>
          </p:nvSpPr>
          <p:spPr>
            <a:xfrm rot="5400000">
              <a:off x="160946" y="4048357"/>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6"/>
            <p:cNvSpPr/>
            <p:nvPr/>
          </p:nvSpPr>
          <p:spPr>
            <a:xfrm>
              <a:off x="1582212" y="79614"/>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1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9" name="Google Shape;239;p16"/>
          <p:cNvSpPr txBox="1">
            <a:spLocks noGrp="1"/>
          </p:cNvSpPr>
          <p:nvPr>
            <p:ph type="subTitle" idx="1"/>
          </p:nvPr>
        </p:nvSpPr>
        <p:spPr>
          <a:xfrm>
            <a:off x="4853075" y="1542925"/>
            <a:ext cx="3119700" cy="3060600"/>
          </a:xfrm>
          <a:prstGeom prst="rect">
            <a:avLst/>
          </a:prstGeom>
        </p:spPr>
        <p:txBody>
          <a:bodyPr spcFirstLastPara="1" wrap="square" lIns="91425" tIns="91425" rIns="91425" bIns="91425" anchor="ctr" anchorCtr="0">
            <a:noAutofit/>
          </a:bodyPr>
          <a:lstStyle>
            <a:lvl1pPr lvl="0">
              <a:spcBef>
                <a:spcPts val="0"/>
              </a:spcBef>
              <a:spcAft>
                <a:spcPts val="0"/>
              </a:spcAft>
              <a:buSzPts val="1600"/>
              <a:buNone/>
              <a:defRPr sz="1600">
                <a:solidFill>
                  <a:srgbClr val="859AD5"/>
                </a:solidFill>
              </a:defRPr>
            </a:lvl1pPr>
            <a:lvl2pPr lvl="1">
              <a:spcBef>
                <a:spcPts val="1600"/>
              </a:spcBef>
              <a:spcAft>
                <a:spcPts val="0"/>
              </a:spcAft>
              <a:buSzPts val="1600"/>
              <a:buNone/>
              <a:defRPr sz="1600"/>
            </a:lvl2pPr>
            <a:lvl3pPr lvl="2">
              <a:spcBef>
                <a:spcPts val="1600"/>
              </a:spcBef>
              <a:spcAft>
                <a:spcPts val="0"/>
              </a:spcAft>
              <a:buSzPts val="1600"/>
              <a:buNone/>
              <a:defRPr sz="1600"/>
            </a:lvl3pPr>
            <a:lvl4pPr lvl="3">
              <a:spcBef>
                <a:spcPts val="1600"/>
              </a:spcBef>
              <a:spcAft>
                <a:spcPts val="0"/>
              </a:spcAft>
              <a:buSzPts val="1600"/>
              <a:buNone/>
              <a:defRPr sz="1600"/>
            </a:lvl4pPr>
            <a:lvl5pPr lvl="4">
              <a:spcBef>
                <a:spcPts val="1600"/>
              </a:spcBef>
              <a:spcAft>
                <a:spcPts val="0"/>
              </a:spcAft>
              <a:buSzPts val="1600"/>
              <a:buNone/>
              <a:defRPr sz="1600"/>
            </a:lvl5pPr>
            <a:lvl6pPr lvl="5">
              <a:spcBef>
                <a:spcPts val="1600"/>
              </a:spcBef>
              <a:spcAft>
                <a:spcPts val="0"/>
              </a:spcAft>
              <a:buSzPts val="1600"/>
              <a:buNone/>
              <a:defRPr sz="1600"/>
            </a:lvl6pPr>
            <a:lvl7pPr lvl="6">
              <a:spcBef>
                <a:spcPts val="1600"/>
              </a:spcBef>
              <a:spcAft>
                <a:spcPts val="0"/>
              </a:spcAft>
              <a:buSzPts val="1600"/>
              <a:buNone/>
              <a:defRPr sz="1600"/>
            </a:lvl7pPr>
            <a:lvl8pPr lvl="7">
              <a:spcBef>
                <a:spcPts val="1600"/>
              </a:spcBef>
              <a:spcAft>
                <a:spcPts val="0"/>
              </a:spcAft>
              <a:buSzPts val="1600"/>
              <a:buNone/>
              <a:defRPr sz="1600"/>
            </a:lvl8pPr>
            <a:lvl9pPr lvl="8">
              <a:spcBef>
                <a:spcPts val="1600"/>
              </a:spcBef>
              <a:spcAft>
                <a:spcPts val="1600"/>
              </a:spcAft>
              <a:buSzPts val="1600"/>
              <a:buNone/>
              <a:defRPr sz="1600"/>
            </a:lvl9pPr>
          </a:lstStyle>
          <a:p>
            <a:endParaRPr/>
          </a:p>
        </p:txBody>
      </p:sp>
    </p:spTree>
    <p:extLst>
      <p:ext uri="{BB962C8B-B14F-4D97-AF65-F5344CB8AC3E}">
        <p14:creationId xmlns:p14="http://schemas.microsoft.com/office/powerpoint/2010/main" val="122012306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ig text">
  <p:cSld name="Big text">
    <p:spTree>
      <p:nvGrpSpPr>
        <p:cNvPr id="1" name="Shape 240"/>
        <p:cNvGrpSpPr/>
        <p:nvPr/>
      </p:nvGrpSpPr>
      <p:grpSpPr>
        <a:xfrm>
          <a:off x="0" y="0"/>
          <a:ext cx="0" cy="0"/>
          <a:chOff x="0" y="0"/>
          <a:chExt cx="0" cy="0"/>
        </a:xfrm>
      </p:grpSpPr>
      <p:sp>
        <p:nvSpPr>
          <p:cNvPr id="241" name="Google Shape;241;p17"/>
          <p:cNvSpPr/>
          <p:nvPr/>
        </p:nvSpPr>
        <p:spPr>
          <a:xfrm rot="-1466462">
            <a:off x="-1633690" y="2241971"/>
            <a:ext cx="7633578" cy="5790414"/>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FFFFFF">
              <a:alpha val="5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 name="Google Shape;242;p17"/>
          <p:cNvGrpSpPr/>
          <p:nvPr/>
        </p:nvGrpSpPr>
        <p:grpSpPr>
          <a:xfrm flipH="1">
            <a:off x="4853087" y="119589"/>
            <a:ext cx="4191487" cy="4080221"/>
            <a:chOff x="160937" y="79614"/>
            <a:chExt cx="4191487" cy="4080221"/>
          </a:xfrm>
        </p:grpSpPr>
        <p:grpSp>
          <p:nvGrpSpPr>
            <p:cNvPr id="243" name="Google Shape;243;p17"/>
            <p:cNvGrpSpPr/>
            <p:nvPr/>
          </p:nvGrpSpPr>
          <p:grpSpPr>
            <a:xfrm rot="10800000">
              <a:off x="294013" y="354189"/>
              <a:ext cx="827985" cy="863689"/>
              <a:chOff x="7593189" y="3964490"/>
              <a:chExt cx="827985" cy="863689"/>
            </a:xfrm>
          </p:grpSpPr>
          <p:sp>
            <p:nvSpPr>
              <p:cNvPr id="244" name="Google Shape;244;p17"/>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7"/>
              <p:cNvSpPr/>
              <p:nvPr/>
            </p:nvSpPr>
            <p:spPr>
              <a:xfrm rot="10800000">
                <a:off x="8330692" y="47758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7"/>
              <p:cNvSpPr/>
              <p:nvPr/>
            </p:nvSpPr>
            <p:spPr>
              <a:xfrm rot="10800000">
                <a:off x="7593189" y="4605576"/>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 name="Google Shape;247;p17"/>
            <p:cNvGrpSpPr/>
            <p:nvPr/>
          </p:nvGrpSpPr>
          <p:grpSpPr>
            <a:xfrm rot="10800000">
              <a:off x="2194088" y="161539"/>
              <a:ext cx="1105410" cy="579852"/>
              <a:chOff x="7315764" y="3964490"/>
              <a:chExt cx="1105410" cy="579852"/>
            </a:xfrm>
          </p:grpSpPr>
          <p:sp>
            <p:nvSpPr>
              <p:cNvPr id="248" name="Google Shape;248;p17"/>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7"/>
              <p:cNvSpPr/>
              <p:nvPr/>
            </p:nvSpPr>
            <p:spPr>
              <a:xfrm rot="10800000">
                <a:off x="7959317" y="4491983"/>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7"/>
              <p:cNvSpPr/>
              <p:nvPr/>
            </p:nvSpPr>
            <p:spPr>
              <a:xfrm rot="10800000">
                <a:off x="7315764" y="41977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 name="Google Shape;251;p17"/>
            <p:cNvSpPr/>
            <p:nvPr/>
          </p:nvSpPr>
          <p:spPr>
            <a:xfrm rot="5400000">
              <a:off x="4240946" y="131969"/>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17"/>
            <p:cNvGrpSpPr/>
            <p:nvPr/>
          </p:nvGrpSpPr>
          <p:grpSpPr>
            <a:xfrm rot="-5400000">
              <a:off x="-227099" y="2417251"/>
              <a:ext cx="1236485" cy="237415"/>
              <a:chOff x="7296164" y="4361614"/>
              <a:chExt cx="1236485" cy="237415"/>
            </a:xfrm>
          </p:grpSpPr>
          <p:sp>
            <p:nvSpPr>
              <p:cNvPr id="253" name="Google Shape;253;p17"/>
              <p:cNvSpPr/>
              <p:nvPr/>
            </p:nvSpPr>
            <p:spPr>
              <a:xfrm rot="10800000">
                <a:off x="8421180" y="44351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7"/>
              <p:cNvSpPr/>
              <p:nvPr/>
            </p:nvSpPr>
            <p:spPr>
              <a:xfrm rot="10800000">
                <a:off x="7519142" y="45466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7"/>
              <p:cNvSpPr/>
              <p:nvPr/>
            </p:nvSpPr>
            <p:spPr>
              <a:xfrm rot="10800000">
                <a:off x="7296164" y="43616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 name="Google Shape;256;p17"/>
            <p:cNvSpPr/>
            <p:nvPr/>
          </p:nvSpPr>
          <p:spPr>
            <a:xfrm>
              <a:off x="398388" y="18745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7"/>
            <p:cNvSpPr/>
            <p:nvPr/>
          </p:nvSpPr>
          <p:spPr>
            <a:xfrm rot="5400000">
              <a:off x="160946" y="4048357"/>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7"/>
            <p:cNvSpPr/>
            <p:nvPr/>
          </p:nvSpPr>
          <p:spPr>
            <a:xfrm>
              <a:off x="1582212" y="79614"/>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 name="Google Shape;259;p17"/>
          <p:cNvSpPr txBox="1">
            <a:spLocks noGrp="1"/>
          </p:cNvSpPr>
          <p:nvPr>
            <p:ph type="title"/>
          </p:nvPr>
        </p:nvSpPr>
        <p:spPr>
          <a:xfrm>
            <a:off x="4557075" y="1620900"/>
            <a:ext cx="3867000" cy="190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000"/>
              <a:buNone/>
              <a:defRPr sz="6200">
                <a:solidFill>
                  <a:srgbClr val="FFFFFF"/>
                </a:solidFill>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Tree>
    <p:extLst>
      <p:ext uri="{BB962C8B-B14F-4D97-AF65-F5344CB8AC3E}">
        <p14:creationId xmlns:p14="http://schemas.microsoft.com/office/powerpoint/2010/main" val="356516072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 six columns">
  <p:cSld name="Title + six columns">
    <p:spTree>
      <p:nvGrpSpPr>
        <p:cNvPr id="1" name="Shape 260"/>
        <p:cNvGrpSpPr/>
        <p:nvPr/>
      </p:nvGrpSpPr>
      <p:grpSpPr>
        <a:xfrm>
          <a:off x="0" y="0"/>
          <a:ext cx="0" cy="0"/>
          <a:chOff x="0" y="0"/>
          <a:chExt cx="0" cy="0"/>
        </a:xfrm>
      </p:grpSpPr>
      <p:sp>
        <p:nvSpPr>
          <p:cNvPr id="261" name="Google Shape;261;p18"/>
          <p:cNvSpPr/>
          <p:nvPr/>
        </p:nvSpPr>
        <p:spPr>
          <a:xfrm rot="-5702447" flipH="1">
            <a:off x="5360537" y="-2772418"/>
            <a:ext cx="6049428" cy="4588868"/>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8"/>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8"/>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8"/>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6" name="Google Shape;266;p18"/>
          <p:cNvSpPr txBox="1">
            <a:spLocks noGrp="1"/>
          </p:cNvSpPr>
          <p:nvPr>
            <p:ph type="subTitle" idx="1"/>
          </p:nvPr>
        </p:nvSpPr>
        <p:spPr>
          <a:xfrm>
            <a:off x="720000" y="2309200"/>
            <a:ext cx="2254800" cy="6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67" name="Google Shape;267;p18"/>
          <p:cNvSpPr txBox="1">
            <a:spLocks noGrp="1"/>
          </p:cNvSpPr>
          <p:nvPr>
            <p:ph type="subTitle" idx="2"/>
          </p:nvPr>
        </p:nvSpPr>
        <p:spPr>
          <a:xfrm>
            <a:off x="720044" y="1712350"/>
            <a:ext cx="2254800" cy="32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268" name="Google Shape;268;p18"/>
          <p:cNvSpPr txBox="1">
            <a:spLocks noGrp="1"/>
          </p:cNvSpPr>
          <p:nvPr>
            <p:ph type="subTitle" idx="3"/>
          </p:nvPr>
        </p:nvSpPr>
        <p:spPr>
          <a:xfrm>
            <a:off x="720000" y="3946800"/>
            <a:ext cx="2254800" cy="6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69" name="Google Shape;269;p18"/>
          <p:cNvSpPr txBox="1">
            <a:spLocks noGrp="1"/>
          </p:cNvSpPr>
          <p:nvPr>
            <p:ph type="subTitle" idx="4"/>
          </p:nvPr>
        </p:nvSpPr>
        <p:spPr>
          <a:xfrm>
            <a:off x="720044" y="3349950"/>
            <a:ext cx="2254800" cy="32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270" name="Google Shape;270;p18"/>
          <p:cNvSpPr txBox="1">
            <a:spLocks noGrp="1"/>
          </p:cNvSpPr>
          <p:nvPr>
            <p:ph type="subTitle" idx="5"/>
          </p:nvPr>
        </p:nvSpPr>
        <p:spPr>
          <a:xfrm>
            <a:off x="3444575" y="2309200"/>
            <a:ext cx="2254800" cy="6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71" name="Google Shape;271;p18"/>
          <p:cNvSpPr txBox="1">
            <a:spLocks noGrp="1"/>
          </p:cNvSpPr>
          <p:nvPr>
            <p:ph type="subTitle" idx="6"/>
          </p:nvPr>
        </p:nvSpPr>
        <p:spPr>
          <a:xfrm>
            <a:off x="3444619" y="1712350"/>
            <a:ext cx="2254800" cy="32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272" name="Google Shape;272;p18"/>
          <p:cNvSpPr txBox="1">
            <a:spLocks noGrp="1"/>
          </p:cNvSpPr>
          <p:nvPr>
            <p:ph type="subTitle" idx="7"/>
          </p:nvPr>
        </p:nvSpPr>
        <p:spPr>
          <a:xfrm>
            <a:off x="3444575" y="3946800"/>
            <a:ext cx="2254800" cy="6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73" name="Google Shape;273;p18"/>
          <p:cNvSpPr txBox="1">
            <a:spLocks noGrp="1"/>
          </p:cNvSpPr>
          <p:nvPr>
            <p:ph type="subTitle" idx="8"/>
          </p:nvPr>
        </p:nvSpPr>
        <p:spPr>
          <a:xfrm>
            <a:off x="3444619" y="3349950"/>
            <a:ext cx="2254800" cy="32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274" name="Google Shape;274;p18"/>
          <p:cNvSpPr txBox="1">
            <a:spLocks noGrp="1"/>
          </p:cNvSpPr>
          <p:nvPr>
            <p:ph type="subTitle" idx="9"/>
          </p:nvPr>
        </p:nvSpPr>
        <p:spPr>
          <a:xfrm>
            <a:off x="6169150" y="2309200"/>
            <a:ext cx="2254800" cy="6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75" name="Google Shape;275;p18"/>
          <p:cNvSpPr txBox="1">
            <a:spLocks noGrp="1"/>
          </p:cNvSpPr>
          <p:nvPr>
            <p:ph type="subTitle" idx="13"/>
          </p:nvPr>
        </p:nvSpPr>
        <p:spPr>
          <a:xfrm>
            <a:off x="6169194" y="1712350"/>
            <a:ext cx="2254800" cy="32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276" name="Google Shape;276;p18"/>
          <p:cNvSpPr txBox="1">
            <a:spLocks noGrp="1"/>
          </p:cNvSpPr>
          <p:nvPr>
            <p:ph type="subTitle" idx="14"/>
          </p:nvPr>
        </p:nvSpPr>
        <p:spPr>
          <a:xfrm>
            <a:off x="6169150" y="3946800"/>
            <a:ext cx="2254800" cy="6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77" name="Google Shape;277;p18"/>
          <p:cNvSpPr txBox="1">
            <a:spLocks noGrp="1"/>
          </p:cNvSpPr>
          <p:nvPr>
            <p:ph type="subTitle" idx="15"/>
          </p:nvPr>
        </p:nvSpPr>
        <p:spPr>
          <a:xfrm>
            <a:off x="6169194" y="3349950"/>
            <a:ext cx="2254800" cy="32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Tree>
    <p:extLst>
      <p:ext uri="{BB962C8B-B14F-4D97-AF65-F5344CB8AC3E}">
        <p14:creationId xmlns:p14="http://schemas.microsoft.com/office/powerpoint/2010/main" val="248438544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 Big numbers">
  <p:cSld name="Title + Big numbers">
    <p:spTree>
      <p:nvGrpSpPr>
        <p:cNvPr id="1" name="Shape 278"/>
        <p:cNvGrpSpPr/>
        <p:nvPr/>
      </p:nvGrpSpPr>
      <p:grpSpPr>
        <a:xfrm>
          <a:off x="0" y="0"/>
          <a:ext cx="0" cy="0"/>
          <a:chOff x="0" y="0"/>
          <a:chExt cx="0" cy="0"/>
        </a:xfrm>
      </p:grpSpPr>
      <p:sp>
        <p:nvSpPr>
          <p:cNvPr id="279" name="Google Shape;279;p19"/>
          <p:cNvSpPr/>
          <p:nvPr/>
        </p:nvSpPr>
        <p:spPr>
          <a:xfrm>
            <a:off x="6039268" y="-1498675"/>
            <a:ext cx="6527034" cy="4805870"/>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9"/>
          <p:cNvSpPr/>
          <p:nvPr/>
        </p:nvSpPr>
        <p:spPr>
          <a:xfrm rot="-4007428">
            <a:off x="-2384356" y="2540356"/>
            <a:ext cx="4974441" cy="3662669"/>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9"/>
          <p:cNvSpPr/>
          <p:nvPr/>
        </p:nvSpPr>
        <p:spPr>
          <a:xfrm rot="10800000">
            <a:off x="483448"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9"/>
          <p:cNvSpPr/>
          <p:nvPr/>
        </p:nvSpPr>
        <p:spPr>
          <a:xfrm rot="10800000">
            <a:off x="574181"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9"/>
          <p:cNvSpPr/>
          <p:nvPr/>
        </p:nvSpPr>
        <p:spPr>
          <a:xfrm rot="10800000">
            <a:off x="536278"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9"/>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85" name="Google Shape;285;p19"/>
          <p:cNvSpPr txBox="1">
            <a:spLocks noGrp="1"/>
          </p:cNvSpPr>
          <p:nvPr>
            <p:ph type="title" idx="2" hasCustomPrompt="1"/>
          </p:nvPr>
        </p:nvSpPr>
        <p:spPr>
          <a:xfrm>
            <a:off x="819323" y="1676325"/>
            <a:ext cx="2186100" cy="116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8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86" name="Google Shape;286;p19"/>
          <p:cNvSpPr txBox="1">
            <a:spLocks noGrp="1"/>
          </p:cNvSpPr>
          <p:nvPr>
            <p:ph type="title" idx="3" hasCustomPrompt="1"/>
          </p:nvPr>
        </p:nvSpPr>
        <p:spPr>
          <a:xfrm>
            <a:off x="3478948" y="1676325"/>
            <a:ext cx="2186100" cy="116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8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87" name="Google Shape;287;p19"/>
          <p:cNvSpPr txBox="1">
            <a:spLocks noGrp="1"/>
          </p:cNvSpPr>
          <p:nvPr>
            <p:ph type="title" idx="4" hasCustomPrompt="1"/>
          </p:nvPr>
        </p:nvSpPr>
        <p:spPr>
          <a:xfrm>
            <a:off x="6138575" y="1676325"/>
            <a:ext cx="2186100" cy="116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8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88" name="Google Shape;288;p19"/>
          <p:cNvSpPr txBox="1">
            <a:spLocks noGrp="1"/>
          </p:cNvSpPr>
          <p:nvPr>
            <p:ph type="subTitle" idx="1"/>
          </p:nvPr>
        </p:nvSpPr>
        <p:spPr>
          <a:xfrm>
            <a:off x="720023" y="3946800"/>
            <a:ext cx="2384700" cy="6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89" name="Google Shape;289;p19"/>
          <p:cNvSpPr txBox="1">
            <a:spLocks noGrp="1"/>
          </p:cNvSpPr>
          <p:nvPr>
            <p:ph type="subTitle" idx="5"/>
          </p:nvPr>
        </p:nvSpPr>
        <p:spPr>
          <a:xfrm>
            <a:off x="720023" y="3349950"/>
            <a:ext cx="2384700" cy="32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290" name="Google Shape;290;p19"/>
          <p:cNvSpPr txBox="1">
            <a:spLocks noGrp="1"/>
          </p:cNvSpPr>
          <p:nvPr>
            <p:ph type="subTitle" idx="6"/>
          </p:nvPr>
        </p:nvSpPr>
        <p:spPr>
          <a:xfrm>
            <a:off x="3379648" y="3946800"/>
            <a:ext cx="2384700" cy="6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91" name="Google Shape;291;p19"/>
          <p:cNvSpPr txBox="1">
            <a:spLocks noGrp="1"/>
          </p:cNvSpPr>
          <p:nvPr>
            <p:ph type="subTitle" idx="7"/>
          </p:nvPr>
        </p:nvSpPr>
        <p:spPr>
          <a:xfrm>
            <a:off x="3379648" y="3349950"/>
            <a:ext cx="2384700" cy="32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292" name="Google Shape;292;p19"/>
          <p:cNvSpPr txBox="1">
            <a:spLocks noGrp="1"/>
          </p:cNvSpPr>
          <p:nvPr>
            <p:ph type="subTitle" idx="8"/>
          </p:nvPr>
        </p:nvSpPr>
        <p:spPr>
          <a:xfrm>
            <a:off x="6039275" y="3946800"/>
            <a:ext cx="2384700" cy="6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93" name="Google Shape;293;p19"/>
          <p:cNvSpPr txBox="1">
            <a:spLocks noGrp="1"/>
          </p:cNvSpPr>
          <p:nvPr>
            <p:ph type="subTitle" idx="9"/>
          </p:nvPr>
        </p:nvSpPr>
        <p:spPr>
          <a:xfrm>
            <a:off x="6039275" y="3349950"/>
            <a:ext cx="2384700" cy="32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Tree>
    <p:extLst>
      <p:ext uri="{BB962C8B-B14F-4D97-AF65-F5344CB8AC3E}">
        <p14:creationId xmlns:p14="http://schemas.microsoft.com/office/powerpoint/2010/main" val="239182730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 text left">
  <p:cSld name="Title + text left">
    <p:spTree>
      <p:nvGrpSpPr>
        <p:cNvPr id="1" name="Shape 294"/>
        <p:cNvGrpSpPr/>
        <p:nvPr/>
      </p:nvGrpSpPr>
      <p:grpSpPr>
        <a:xfrm>
          <a:off x="0" y="0"/>
          <a:ext cx="0" cy="0"/>
          <a:chOff x="0" y="0"/>
          <a:chExt cx="0" cy="0"/>
        </a:xfrm>
      </p:grpSpPr>
      <p:sp>
        <p:nvSpPr>
          <p:cNvPr id="295" name="Google Shape;295;p20"/>
          <p:cNvSpPr/>
          <p:nvPr/>
        </p:nvSpPr>
        <p:spPr>
          <a:xfrm>
            <a:off x="4319050" y="-1377525"/>
            <a:ext cx="7109748" cy="5234937"/>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 name="Google Shape;296;p20"/>
          <p:cNvGrpSpPr/>
          <p:nvPr/>
        </p:nvGrpSpPr>
        <p:grpSpPr>
          <a:xfrm rot="10800000">
            <a:off x="4853087" y="1112689"/>
            <a:ext cx="4191487" cy="4080221"/>
            <a:chOff x="160937" y="79614"/>
            <a:chExt cx="4191487" cy="4080221"/>
          </a:xfrm>
        </p:grpSpPr>
        <p:grpSp>
          <p:nvGrpSpPr>
            <p:cNvPr id="297" name="Google Shape;297;p20"/>
            <p:cNvGrpSpPr/>
            <p:nvPr/>
          </p:nvGrpSpPr>
          <p:grpSpPr>
            <a:xfrm rot="10800000">
              <a:off x="294013" y="354189"/>
              <a:ext cx="827985" cy="863689"/>
              <a:chOff x="7593189" y="3964490"/>
              <a:chExt cx="827985" cy="863689"/>
            </a:xfrm>
          </p:grpSpPr>
          <p:sp>
            <p:nvSpPr>
              <p:cNvPr id="298" name="Google Shape;298;p20"/>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0"/>
              <p:cNvSpPr/>
              <p:nvPr/>
            </p:nvSpPr>
            <p:spPr>
              <a:xfrm rot="10800000">
                <a:off x="8330692" y="47758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0"/>
              <p:cNvSpPr/>
              <p:nvPr/>
            </p:nvSpPr>
            <p:spPr>
              <a:xfrm rot="10800000">
                <a:off x="7593189" y="4605576"/>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 name="Google Shape;301;p20"/>
            <p:cNvGrpSpPr/>
            <p:nvPr/>
          </p:nvGrpSpPr>
          <p:grpSpPr>
            <a:xfrm rot="10800000">
              <a:off x="2194088" y="161539"/>
              <a:ext cx="1105410" cy="579852"/>
              <a:chOff x="7315764" y="3964490"/>
              <a:chExt cx="1105410" cy="579852"/>
            </a:xfrm>
          </p:grpSpPr>
          <p:sp>
            <p:nvSpPr>
              <p:cNvPr id="302" name="Google Shape;302;p20"/>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0"/>
              <p:cNvSpPr/>
              <p:nvPr/>
            </p:nvSpPr>
            <p:spPr>
              <a:xfrm rot="10800000">
                <a:off x="7959317" y="4491983"/>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0"/>
              <p:cNvSpPr/>
              <p:nvPr/>
            </p:nvSpPr>
            <p:spPr>
              <a:xfrm rot="10800000">
                <a:off x="7315764" y="41977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 name="Google Shape;305;p20"/>
            <p:cNvSpPr/>
            <p:nvPr/>
          </p:nvSpPr>
          <p:spPr>
            <a:xfrm rot="5400000">
              <a:off x="4240946" y="131969"/>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 name="Google Shape;306;p20"/>
            <p:cNvGrpSpPr/>
            <p:nvPr/>
          </p:nvGrpSpPr>
          <p:grpSpPr>
            <a:xfrm rot="-5400000">
              <a:off x="-227099" y="2417251"/>
              <a:ext cx="1236485" cy="237415"/>
              <a:chOff x="7296164" y="4361614"/>
              <a:chExt cx="1236485" cy="237415"/>
            </a:xfrm>
          </p:grpSpPr>
          <p:sp>
            <p:nvSpPr>
              <p:cNvPr id="307" name="Google Shape;307;p20"/>
              <p:cNvSpPr/>
              <p:nvPr/>
            </p:nvSpPr>
            <p:spPr>
              <a:xfrm rot="10800000">
                <a:off x="8421180" y="44351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0"/>
              <p:cNvSpPr/>
              <p:nvPr/>
            </p:nvSpPr>
            <p:spPr>
              <a:xfrm rot="10800000">
                <a:off x="7519142" y="45466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0"/>
              <p:cNvSpPr/>
              <p:nvPr/>
            </p:nvSpPr>
            <p:spPr>
              <a:xfrm rot="10800000">
                <a:off x="7296164" y="43616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 name="Google Shape;310;p20"/>
            <p:cNvSpPr/>
            <p:nvPr/>
          </p:nvSpPr>
          <p:spPr>
            <a:xfrm>
              <a:off x="398388" y="18745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0"/>
            <p:cNvSpPr/>
            <p:nvPr/>
          </p:nvSpPr>
          <p:spPr>
            <a:xfrm rot="5400000">
              <a:off x="160946" y="4048357"/>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0"/>
            <p:cNvSpPr/>
            <p:nvPr/>
          </p:nvSpPr>
          <p:spPr>
            <a:xfrm>
              <a:off x="1582212" y="79614"/>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 name="Google Shape;313;p20"/>
          <p:cNvSpPr/>
          <p:nvPr/>
        </p:nvSpPr>
        <p:spPr>
          <a:xfrm rot="10800000">
            <a:off x="483448"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0"/>
          <p:cNvSpPr/>
          <p:nvPr/>
        </p:nvSpPr>
        <p:spPr>
          <a:xfrm rot="10800000">
            <a:off x="574181"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0"/>
          <p:cNvSpPr/>
          <p:nvPr/>
        </p:nvSpPr>
        <p:spPr>
          <a:xfrm rot="10800000">
            <a:off x="536278"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0"/>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7" name="Google Shape;317;p20"/>
          <p:cNvSpPr txBox="1">
            <a:spLocks noGrp="1"/>
          </p:cNvSpPr>
          <p:nvPr>
            <p:ph type="subTitle" idx="1"/>
          </p:nvPr>
        </p:nvSpPr>
        <p:spPr>
          <a:xfrm>
            <a:off x="747800" y="1628125"/>
            <a:ext cx="3041100" cy="2975400"/>
          </a:xfrm>
          <a:prstGeom prst="rect">
            <a:avLst/>
          </a:prstGeom>
        </p:spPr>
        <p:txBody>
          <a:bodyPr spcFirstLastPara="1" wrap="square" lIns="91425" tIns="91425" rIns="91425" bIns="91425" anchor="ctr" anchorCtr="0">
            <a:noAutofit/>
          </a:bodyPr>
          <a:lstStyle>
            <a:lvl1pPr lvl="0">
              <a:spcBef>
                <a:spcPts val="0"/>
              </a:spcBef>
              <a:spcAft>
                <a:spcPts val="0"/>
              </a:spcAft>
              <a:buSzPts val="1600"/>
              <a:buNone/>
              <a:defRPr sz="1600"/>
            </a:lvl1pPr>
            <a:lvl2pPr lvl="1">
              <a:spcBef>
                <a:spcPts val="1600"/>
              </a:spcBef>
              <a:spcAft>
                <a:spcPts val="0"/>
              </a:spcAft>
              <a:buSzPts val="1600"/>
              <a:buNone/>
              <a:defRPr sz="1600"/>
            </a:lvl2pPr>
            <a:lvl3pPr lvl="2">
              <a:spcBef>
                <a:spcPts val="1600"/>
              </a:spcBef>
              <a:spcAft>
                <a:spcPts val="0"/>
              </a:spcAft>
              <a:buSzPts val="1600"/>
              <a:buNone/>
              <a:defRPr sz="1600"/>
            </a:lvl3pPr>
            <a:lvl4pPr lvl="3">
              <a:spcBef>
                <a:spcPts val="1600"/>
              </a:spcBef>
              <a:spcAft>
                <a:spcPts val="0"/>
              </a:spcAft>
              <a:buSzPts val="1600"/>
              <a:buNone/>
              <a:defRPr sz="1600"/>
            </a:lvl4pPr>
            <a:lvl5pPr lvl="4">
              <a:spcBef>
                <a:spcPts val="1600"/>
              </a:spcBef>
              <a:spcAft>
                <a:spcPts val="0"/>
              </a:spcAft>
              <a:buSzPts val="1600"/>
              <a:buNone/>
              <a:defRPr sz="1600"/>
            </a:lvl5pPr>
            <a:lvl6pPr lvl="5">
              <a:spcBef>
                <a:spcPts val="1600"/>
              </a:spcBef>
              <a:spcAft>
                <a:spcPts val="0"/>
              </a:spcAft>
              <a:buSzPts val="1600"/>
              <a:buNone/>
              <a:defRPr sz="1600"/>
            </a:lvl6pPr>
            <a:lvl7pPr lvl="6">
              <a:spcBef>
                <a:spcPts val="1600"/>
              </a:spcBef>
              <a:spcAft>
                <a:spcPts val="0"/>
              </a:spcAft>
              <a:buSzPts val="1600"/>
              <a:buNone/>
              <a:defRPr sz="1600"/>
            </a:lvl7pPr>
            <a:lvl8pPr lvl="7">
              <a:spcBef>
                <a:spcPts val="1600"/>
              </a:spcBef>
              <a:spcAft>
                <a:spcPts val="0"/>
              </a:spcAft>
              <a:buSzPts val="1600"/>
              <a:buNone/>
              <a:defRPr sz="1600"/>
            </a:lvl8pPr>
            <a:lvl9pPr lvl="8">
              <a:spcBef>
                <a:spcPts val="1600"/>
              </a:spcBef>
              <a:spcAft>
                <a:spcPts val="1600"/>
              </a:spcAft>
              <a:buSzPts val="1600"/>
              <a:buNone/>
              <a:defRPr sz="1600"/>
            </a:lvl9pPr>
          </a:lstStyle>
          <a:p>
            <a:endParaRPr/>
          </a:p>
        </p:txBody>
      </p:sp>
    </p:spTree>
    <p:extLst>
      <p:ext uri="{BB962C8B-B14F-4D97-AF65-F5344CB8AC3E}">
        <p14:creationId xmlns:p14="http://schemas.microsoft.com/office/powerpoint/2010/main" val="241544847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18"/>
        <p:cNvGrpSpPr/>
        <p:nvPr/>
      </p:nvGrpSpPr>
      <p:grpSpPr>
        <a:xfrm>
          <a:off x="0" y="0"/>
          <a:ext cx="0" cy="0"/>
          <a:chOff x="0" y="0"/>
          <a:chExt cx="0" cy="0"/>
        </a:xfrm>
      </p:grpSpPr>
      <p:sp>
        <p:nvSpPr>
          <p:cNvPr id="319" name="Google Shape;319;p21"/>
          <p:cNvSpPr/>
          <p:nvPr/>
        </p:nvSpPr>
        <p:spPr>
          <a:xfrm rot="-5702413" flipH="1">
            <a:off x="-1481246" y="-104786"/>
            <a:ext cx="6921769" cy="5250592"/>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 name="Google Shape;320;p21"/>
          <p:cNvGrpSpPr/>
          <p:nvPr/>
        </p:nvGrpSpPr>
        <p:grpSpPr>
          <a:xfrm>
            <a:off x="160937" y="79614"/>
            <a:ext cx="4191487" cy="4080221"/>
            <a:chOff x="160937" y="79614"/>
            <a:chExt cx="4191487" cy="4080221"/>
          </a:xfrm>
        </p:grpSpPr>
        <p:grpSp>
          <p:nvGrpSpPr>
            <p:cNvPr id="321" name="Google Shape;321;p21"/>
            <p:cNvGrpSpPr/>
            <p:nvPr/>
          </p:nvGrpSpPr>
          <p:grpSpPr>
            <a:xfrm rot="10800000">
              <a:off x="294013" y="354189"/>
              <a:ext cx="827985" cy="863689"/>
              <a:chOff x="7593189" y="3964490"/>
              <a:chExt cx="827985" cy="863689"/>
            </a:xfrm>
          </p:grpSpPr>
          <p:sp>
            <p:nvSpPr>
              <p:cNvPr id="322" name="Google Shape;322;p21"/>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1"/>
              <p:cNvSpPr/>
              <p:nvPr/>
            </p:nvSpPr>
            <p:spPr>
              <a:xfrm rot="10800000">
                <a:off x="8330692" y="47758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1"/>
              <p:cNvSpPr/>
              <p:nvPr/>
            </p:nvSpPr>
            <p:spPr>
              <a:xfrm rot="10800000">
                <a:off x="7593189" y="4605576"/>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21"/>
            <p:cNvGrpSpPr/>
            <p:nvPr/>
          </p:nvGrpSpPr>
          <p:grpSpPr>
            <a:xfrm rot="10800000">
              <a:off x="2194088" y="161539"/>
              <a:ext cx="1105410" cy="579852"/>
              <a:chOff x="7315764" y="3964490"/>
              <a:chExt cx="1105410" cy="579852"/>
            </a:xfrm>
          </p:grpSpPr>
          <p:sp>
            <p:nvSpPr>
              <p:cNvPr id="326" name="Google Shape;326;p21"/>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1"/>
              <p:cNvSpPr/>
              <p:nvPr/>
            </p:nvSpPr>
            <p:spPr>
              <a:xfrm rot="10800000">
                <a:off x="7959317" y="4491983"/>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1"/>
              <p:cNvSpPr/>
              <p:nvPr/>
            </p:nvSpPr>
            <p:spPr>
              <a:xfrm rot="10800000">
                <a:off x="7315764" y="41977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 name="Google Shape;329;p21"/>
            <p:cNvSpPr/>
            <p:nvPr/>
          </p:nvSpPr>
          <p:spPr>
            <a:xfrm rot="5400000">
              <a:off x="4240946" y="131969"/>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 name="Google Shape;330;p21"/>
            <p:cNvGrpSpPr/>
            <p:nvPr/>
          </p:nvGrpSpPr>
          <p:grpSpPr>
            <a:xfrm rot="-5400000">
              <a:off x="-227099" y="2417251"/>
              <a:ext cx="1236485" cy="237415"/>
              <a:chOff x="7296164" y="4361614"/>
              <a:chExt cx="1236485" cy="237415"/>
            </a:xfrm>
          </p:grpSpPr>
          <p:sp>
            <p:nvSpPr>
              <p:cNvPr id="331" name="Google Shape;331;p21"/>
              <p:cNvSpPr/>
              <p:nvPr/>
            </p:nvSpPr>
            <p:spPr>
              <a:xfrm rot="10800000">
                <a:off x="8421180" y="44351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1"/>
              <p:cNvSpPr/>
              <p:nvPr/>
            </p:nvSpPr>
            <p:spPr>
              <a:xfrm rot="10800000">
                <a:off x="7519142" y="45466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1"/>
              <p:cNvSpPr/>
              <p:nvPr/>
            </p:nvSpPr>
            <p:spPr>
              <a:xfrm rot="10800000">
                <a:off x="7296164" y="43616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 name="Google Shape;334;p21"/>
            <p:cNvSpPr/>
            <p:nvPr/>
          </p:nvSpPr>
          <p:spPr>
            <a:xfrm>
              <a:off x="398388" y="18745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1"/>
            <p:cNvSpPr/>
            <p:nvPr/>
          </p:nvSpPr>
          <p:spPr>
            <a:xfrm rot="5400000">
              <a:off x="160946" y="4048357"/>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1"/>
            <p:cNvSpPr/>
            <p:nvPr/>
          </p:nvSpPr>
          <p:spPr>
            <a:xfrm>
              <a:off x="1582212" y="79614"/>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 name="Google Shape;337;p21"/>
          <p:cNvSpPr txBox="1">
            <a:spLocks noGrp="1"/>
          </p:cNvSpPr>
          <p:nvPr>
            <p:ph type="title"/>
          </p:nvPr>
        </p:nvSpPr>
        <p:spPr>
          <a:xfrm>
            <a:off x="3940800" y="885650"/>
            <a:ext cx="4483200" cy="3066600"/>
          </a:xfrm>
          <a:prstGeom prst="rect">
            <a:avLst/>
          </a:prstGeom>
        </p:spPr>
        <p:txBody>
          <a:bodyPr spcFirstLastPara="1" wrap="square" lIns="91425" tIns="91425" rIns="91425" bIns="91425" anchor="ctr" anchorCtr="0">
            <a:noAutofit/>
          </a:bodyPr>
          <a:lstStyle>
            <a:lvl1pPr lvl="0" algn="r" rtl="0">
              <a:lnSpc>
                <a:spcPct val="90000"/>
              </a:lnSpc>
              <a:spcBef>
                <a:spcPts val="0"/>
              </a:spcBef>
              <a:spcAft>
                <a:spcPts val="0"/>
              </a:spcAft>
              <a:buSzPts val="4000"/>
              <a:buNone/>
              <a:defRPr sz="3100">
                <a:solidFill>
                  <a:srgbClr val="859AD5"/>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endParaRPr/>
          </a:p>
        </p:txBody>
      </p:sp>
      <p:sp>
        <p:nvSpPr>
          <p:cNvPr id="338" name="Google Shape;338;p21"/>
          <p:cNvSpPr txBox="1">
            <a:spLocks noGrp="1"/>
          </p:cNvSpPr>
          <p:nvPr>
            <p:ph type="subTitle" idx="1"/>
          </p:nvPr>
        </p:nvSpPr>
        <p:spPr>
          <a:xfrm>
            <a:off x="3941100" y="4001400"/>
            <a:ext cx="4483200" cy="4047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800"/>
              <a:buNone/>
              <a:defRPr sz="1600">
                <a:solidFill>
                  <a:srgbClr val="859AD5"/>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34901911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2">
  <p:cSld name="Section 2">
    <p:bg>
      <p:bgPr>
        <a:solidFill>
          <a:srgbClr val="A0B2E4"/>
        </a:solidFill>
        <a:effectLst/>
      </p:bgPr>
    </p:bg>
    <p:spTree>
      <p:nvGrpSpPr>
        <p:cNvPr id="1" name="Shape 339"/>
        <p:cNvGrpSpPr/>
        <p:nvPr/>
      </p:nvGrpSpPr>
      <p:grpSpPr>
        <a:xfrm>
          <a:off x="0" y="0"/>
          <a:ext cx="0" cy="0"/>
          <a:chOff x="0" y="0"/>
          <a:chExt cx="0" cy="0"/>
        </a:xfrm>
      </p:grpSpPr>
      <p:sp>
        <p:nvSpPr>
          <p:cNvPr id="340" name="Google Shape;340;p22"/>
          <p:cNvSpPr/>
          <p:nvPr/>
        </p:nvSpPr>
        <p:spPr>
          <a:xfrm rot="-5702414" flipH="1">
            <a:off x="3511328" y="-847774"/>
            <a:ext cx="7404806" cy="5617006"/>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FFFFFF">
              <a:alpha val="5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 name="Google Shape;341;p22"/>
          <p:cNvGrpSpPr/>
          <p:nvPr/>
        </p:nvGrpSpPr>
        <p:grpSpPr>
          <a:xfrm flipH="1">
            <a:off x="-10" y="171150"/>
            <a:ext cx="8832611" cy="4852219"/>
            <a:chOff x="126413" y="171150"/>
            <a:chExt cx="8832611" cy="4852219"/>
          </a:xfrm>
        </p:grpSpPr>
        <p:sp>
          <p:nvSpPr>
            <p:cNvPr id="342" name="Google Shape;342;p22"/>
            <p:cNvSpPr/>
            <p:nvPr/>
          </p:nvSpPr>
          <p:spPr>
            <a:xfrm>
              <a:off x="394685" y="17115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2"/>
            <p:cNvSpPr/>
            <p:nvPr/>
          </p:nvSpPr>
          <p:spPr>
            <a:xfrm>
              <a:off x="1977918" y="1187817"/>
              <a:ext cx="111919" cy="111487"/>
            </a:xfrm>
            <a:custGeom>
              <a:avLst/>
              <a:gdLst/>
              <a:ahLst/>
              <a:cxnLst/>
              <a:rect l="l" t="t" r="r" b="b"/>
              <a:pathLst>
                <a:path w="6216" h="6192" extrusionOk="0">
                  <a:moveTo>
                    <a:pt x="3108" y="1"/>
                  </a:moveTo>
                  <a:lnTo>
                    <a:pt x="2005" y="2006"/>
                  </a:lnTo>
                  <a:lnTo>
                    <a:pt x="0" y="3108"/>
                  </a:lnTo>
                  <a:lnTo>
                    <a:pt x="2005" y="4186"/>
                  </a:lnTo>
                  <a:lnTo>
                    <a:pt x="3108" y="6191"/>
                  </a:lnTo>
                  <a:lnTo>
                    <a:pt x="4211" y="4186"/>
                  </a:lnTo>
                  <a:lnTo>
                    <a:pt x="6216" y="3108"/>
                  </a:lnTo>
                  <a:lnTo>
                    <a:pt x="4211" y="2006"/>
                  </a:lnTo>
                  <a:lnTo>
                    <a:pt x="3108"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2"/>
            <p:cNvSpPr/>
            <p:nvPr/>
          </p:nvSpPr>
          <p:spPr>
            <a:xfrm>
              <a:off x="2007468" y="20048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2"/>
            <p:cNvSpPr/>
            <p:nvPr/>
          </p:nvSpPr>
          <p:spPr>
            <a:xfrm>
              <a:off x="3187710" y="3088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2"/>
            <p:cNvSpPr/>
            <p:nvPr/>
          </p:nvSpPr>
          <p:spPr>
            <a:xfrm>
              <a:off x="155743" y="135080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2"/>
            <p:cNvSpPr/>
            <p:nvPr/>
          </p:nvSpPr>
          <p:spPr>
            <a:xfrm>
              <a:off x="126413" y="3225942"/>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2"/>
            <p:cNvSpPr/>
            <p:nvPr/>
          </p:nvSpPr>
          <p:spPr>
            <a:xfrm>
              <a:off x="1195512" y="4027490"/>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2"/>
            <p:cNvSpPr/>
            <p:nvPr/>
          </p:nvSpPr>
          <p:spPr>
            <a:xfrm>
              <a:off x="394685" y="46035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2"/>
            <p:cNvSpPr/>
            <p:nvPr/>
          </p:nvSpPr>
          <p:spPr>
            <a:xfrm>
              <a:off x="1925118" y="420155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2"/>
            <p:cNvSpPr/>
            <p:nvPr/>
          </p:nvSpPr>
          <p:spPr>
            <a:xfrm rot="10800000">
              <a:off x="8579266" y="46797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2"/>
            <p:cNvSpPr/>
            <p:nvPr/>
          </p:nvSpPr>
          <p:spPr>
            <a:xfrm rot="10800000">
              <a:off x="8157061" y="494123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2"/>
            <p:cNvSpPr/>
            <p:nvPr/>
          </p:nvSpPr>
          <p:spPr>
            <a:xfrm rot="10800000">
              <a:off x="5163866" y="49119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2"/>
            <p:cNvSpPr/>
            <p:nvPr/>
          </p:nvSpPr>
          <p:spPr>
            <a:xfrm rot="10800000">
              <a:off x="8847555" y="16248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2"/>
            <p:cNvSpPr/>
            <p:nvPr/>
          </p:nvSpPr>
          <p:spPr>
            <a:xfrm rot="10800000">
              <a:off x="7892617" y="4202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2"/>
            <p:cNvSpPr/>
            <p:nvPr/>
          </p:nvSpPr>
          <p:spPr>
            <a:xfrm rot="10800000">
              <a:off x="8579266" y="24735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2"/>
            <p:cNvSpPr/>
            <p:nvPr/>
          </p:nvSpPr>
          <p:spPr>
            <a:xfrm>
              <a:off x="4463605" y="625017"/>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2"/>
            <p:cNvSpPr/>
            <p:nvPr/>
          </p:nvSpPr>
          <p:spPr>
            <a:xfrm>
              <a:off x="5193211" y="799082"/>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2"/>
            <p:cNvSpPr/>
            <p:nvPr/>
          </p:nvSpPr>
          <p:spPr>
            <a:xfrm>
              <a:off x="5621447" y="314425"/>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2"/>
            <p:cNvSpPr/>
            <p:nvPr/>
          </p:nvSpPr>
          <p:spPr>
            <a:xfrm rot="10800000">
              <a:off x="3417500" y="1624890"/>
              <a:ext cx="111919" cy="111487"/>
            </a:xfrm>
            <a:custGeom>
              <a:avLst/>
              <a:gdLst/>
              <a:ahLst/>
              <a:cxnLst/>
              <a:rect l="l" t="t" r="r" b="b"/>
              <a:pathLst>
                <a:path w="6216" h="6192" extrusionOk="0">
                  <a:moveTo>
                    <a:pt x="3108" y="1"/>
                  </a:moveTo>
                  <a:lnTo>
                    <a:pt x="2005" y="2006"/>
                  </a:lnTo>
                  <a:lnTo>
                    <a:pt x="0" y="3108"/>
                  </a:lnTo>
                  <a:lnTo>
                    <a:pt x="2005" y="4186"/>
                  </a:lnTo>
                  <a:lnTo>
                    <a:pt x="3108" y="6191"/>
                  </a:lnTo>
                  <a:lnTo>
                    <a:pt x="4211" y="4186"/>
                  </a:lnTo>
                  <a:lnTo>
                    <a:pt x="6216" y="3108"/>
                  </a:lnTo>
                  <a:lnTo>
                    <a:pt x="4211" y="2006"/>
                  </a:lnTo>
                  <a:lnTo>
                    <a:pt x="3108"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2"/>
            <p:cNvSpPr/>
            <p:nvPr/>
          </p:nvSpPr>
          <p:spPr>
            <a:xfrm rot="10800000">
              <a:off x="3218461" y="236610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2"/>
            <p:cNvSpPr/>
            <p:nvPr/>
          </p:nvSpPr>
          <p:spPr>
            <a:xfrm rot="10800000">
              <a:off x="4855611" y="485908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 name="Google Shape;363;p22"/>
          <p:cNvSpPr/>
          <p:nvPr/>
        </p:nvSpPr>
        <p:spPr>
          <a:xfrm rot="10800000">
            <a:off x="4844816" y="1812563"/>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2"/>
          <p:cNvSpPr txBox="1">
            <a:spLocks noGrp="1"/>
          </p:cNvSpPr>
          <p:nvPr>
            <p:ph type="title"/>
          </p:nvPr>
        </p:nvSpPr>
        <p:spPr>
          <a:xfrm>
            <a:off x="721775" y="2829700"/>
            <a:ext cx="31932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3600"/>
              <a:buNone/>
              <a:defRPr sz="3600">
                <a:solidFill>
                  <a:srgbClr val="FFFFFF"/>
                </a:solidFill>
              </a:defRPr>
            </a:lvl1pPr>
            <a:lvl2pPr lvl="1" algn="ctr" rtl="0">
              <a:spcBef>
                <a:spcPts val="0"/>
              </a:spcBef>
              <a:spcAft>
                <a:spcPts val="0"/>
              </a:spcAft>
              <a:buClr>
                <a:srgbClr val="FFFFFF"/>
              </a:buClr>
              <a:buSzPts val="3600"/>
              <a:buNone/>
              <a:defRPr sz="3600">
                <a:solidFill>
                  <a:srgbClr val="FFFFFF"/>
                </a:solidFill>
              </a:defRPr>
            </a:lvl2pPr>
            <a:lvl3pPr lvl="2" algn="ctr" rtl="0">
              <a:spcBef>
                <a:spcPts val="0"/>
              </a:spcBef>
              <a:spcAft>
                <a:spcPts val="0"/>
              </a:spcAft>
              <a:buClr>
                <a:srgbClr val="FFFFFF"/>
              </a:buClr>
              <a:buSzPts val="3600"/>
              <a:buNone/>
              <a:defRPr sz="3600">
                <a:solidFill>
                  <a:srgbClr val="FFFFFF"/>
                </a:solidFill>
              </a:defRPr>
            </a:lvl3pPr>
            <a:lvl4pPr lvl="3" algn="ctr" rtl="0">
              <a:spcBef>
                <a:spcPts val="0"/>
              </a:spcBef>
              <a:spcAft>
                <a:spcPts val="0"/>
              </a:spcAft>
              <a:buClr>
                <a:srgbClr val="FFFFFF"/>
              </a:buClr>
              <a:buSzPts val="3600"/>
              <a:buNone/>
              <a:defRPr sz="3600">
                <a:solidFill>
                  <a:srgbClr val="FFFFFF"/>
                </a:solidFill>
              </a:defRPr>
            </a:lvl4pPr>
            <a:lvl5pPr lvl="4" algn="ctr" rtl="0">
              <a:spcBef>
                <a:spcPts val="0"/>
              </a:spcBef>
              <a:spcAft>
                <a:spcPts val="0"/>
              </a:spcAft>
              <a:buClr>
                <a:srgbClr val="FFFFFF"/>
              </a:buClr>
              <a:buSzPts val="3600"/>
              <a:buNone/>
              <a:defRPr sz="3600">
                <a:solidFill>
                  <a:srgbClr val="FFFFFF"/>
                </a:solidFill>
              </a:defRPr>
            </a:lvl5pPr>
            <a:lvl6pPr lvl="5" algn="ctr" rtl="0">
              <a:spcBef>
                <a:spcPts val="0"/>
              </a:spcBef>
              <a:spcAft>
                <a:spcPts val="0"/>
              </a:spcAft>
              <a:buClr>
                <a:srgbClr val="FFFFFF"/>
              </a:buClr>
              <a:buSzPts val="3600"/>
              <a:buNone/>
              <a:defRPr sz="3600">
                <a:solidFill>
                  <a:srgbClr val="FFFFFF"/>
                </a:solidFill>
              </a:defRPr>
            </a:lvl6pPr>
            <a:lvl7pPr lvl="6" algn="ctr" rtl="0">
              <a:spcBef>
                <a:spcPts val="0"/>
              </a:spcBef>
              <a:spcAft>
                <a:spcPts val="0"/>
              </a:spcAft>
              <a:buClr>
                <a:srgbClr val="FFFFFF"/>
              </a:buClr>
              <a:buSzPts val="3600"/>
              <a:buNone/>
              <a:defRPr sz="3600">
                <a:solidFill>
                  <a:srgbClr val="FFFFFF"/>
                </a:solidFill>
              </a:defRPr>
            </a:lvl7pPr>
            <a:lvl8pPr lvl="7" algn="ctr" rtl="0">
              <a:spcBef>
                <a:spcPts val="0"/>
              </a:spcBef>
              <a:spcAft>
                <a:spcPts val="0"/>
              </a:spcAft>
              <a:buClr>
                <a:srgbClr val="FFFFFF"/>
              </a:buClr>
              <a:buSzPts val="3600"/>
              <a:buNone/>
              <a:defRPr sz="3600">
                <a:solidFill>
                  <a:srgbClr val="FFFFFF"/>
                </a:solidFill>
              </a:defRPr>
            </a:lvl8pPr>
            <a:lvl9pPr lvl="8" algn="ctr" rtl="0">
              <a:spcBef>
                <a:spcPts val="0"/>
              </a:spcBef>
              <a:spcAft>
                <a:spcPts val="0"/>
              </a:spcAft>
              <a:buClr>
                <a:srgbClr val="FFFFFF"/>
              </a:buClr>
              <a:buSzPts val="3600"/>
              <a:buNone/>
              <a:defRPr sz="3600">
                <a:solidFill>
                  <a:srgbClr val="FFFFFF"/>
                </a:solidFill>
              </a:defRPr>
            </a:lvl9pPr>
          </a:lstStyle>
          <a:p>
            <a:endParaRPr/>
          </a:p>
        </p:txBody>
      </p:sp>
      <p:sp>
        <p:nvSpPr>
          <p:cNvPr id="365" name="Google Shape;365;p22"/>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a:t>
            </a:fld>
            <a:endParaRPr/>
          </a:p>
        </p:txBody>
      </p:sp>
      <p:sp>
        <p:nvSpPr>
          <p:cNvPr id="366" name="Google Shape;366;p22"/>
          <p:cNvSpPr txBox="1">
            <a:spLocks noGrp="1"/>
          </p:cNvSpPr>
          <p:nvPr>
            <p:ph type="title" idx="2" hasCustomPrompt="1"/>
          </p:nvPr>
        </p:nvSpPr>
        <p:spPr>
          <a:xfrm>
            <a:off x="720000" y="1115900"/>
            <a:ext cx="3224700" cy="1366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2000"/>
              <a:buNone/>
              <a:defRPr sz="8200">
                <a:solidFill>
                  <a:srgbClr val="FFFFFF"/>
                </a:solidFill>
              </a:defRPr>
            </a:lvl1pPr>
            <a:lvl2pPr lvl="1" rtl="0">
              <a:spcBef>
                <a:spcPts val="0"/>
              </a:spcBef>
              <a:spcAft>
                <a:spcPts val="0"/>
              </a:spcAft>
              <a:buClr>
                <a:srgbClr val="FFFFFF"/>
              </a:buClr>
              <a:buSzPts val="12000"/>
              <a:buNone/>
              <a:defRPr sz="12000">
                <a:solidFill>
                  <a:srgbClr val="FFFFFF"/>
                </a:solidFill>
              </a:defRPr>
            </a:lvl2pPr>
            <a:lvl3pPr lvl="2" rtl="0">
              <a:spcBef>
                <a:spcPts val="0"/>
              </a:spcBef>
              <a:spcAft>
                <a:spcPts val="0"/>
              </a:spcAft>
              <a:buClr>
                <a:srgbClr val="FFFFFF"/>
              </a:buClr>
              <a:buSzPts val="12000"/>
              <a:buNone/>
              <a:defRPr sz="12000">
                <a:solidFill>
                  <a:srgbClr val="FFFFFF"/>
                </a:solidFill>
              </a:defRPr>
            </a:lvl3pPr>
            <a:lvl4pPr lvl="3" rtl="0">
              <a:spcBef>
                <a:spcPts val="0"/>
              </a:spcBef>
              <a:spcAft>
                <a:spcPts val="0"/>
              </a:spcAft>
              <a:buClr>
                <a:srgbClr val="FFFFFF"/>
              </a:buClr>
              <a:buSzPts val="12000"/>
              <a:buNone/>
              <a:defRPr sz="12000">
                <a:solidFill>
                  <a:srgbClr val="FFFFFF"/>
                </a:solidFill>
              </a:defRPr>
            </a:lvl4pPr>
            <a:lvl5pPr lvl="4" rtl="0">
              <a:spcBef>
                <a:spcPts val="0"/>
              </a:spcBef>
              <a:spcAft>
                <a:spcPts val="0"/>
              </a:spcAft>
              <a:buClr>
                <a:srgbClr val="FFFFFF"/>
              </a:buClr>
              <a:buSzPts val="12000"/>
              <a:buNone/>
              <a:defRPr sz="12000">
                <a:solidFill>
                  <a:srgbClr val="FFFFFF"/>
                </a:solidFill>
              </a:defRPr>
            </a:lvl5pPr>
            <a:lvl6pPr lvl="5" rtl="0">
              <a:spcBef>
                <a:spcPts val="0"/>
              </a:spcBef>
              <a:spcAft>
                <a:spcPts val="0"/>
              </a:spcAft>
              <a:buClr>
                <a:srgbClr val="FFFFFF"/>
              </a:buClr>
              <a:buSzPts val="12000"/>
              <a:buNone/>
              <a:defRPr sz="12000">
                <a:solidFill>
                  <a:srgbClr val="FFFFFF"/>
                </a:solidFill>
              </a:defRPr>
            </a:lvl6pPr>
            <a:lvl7pPr lvl="6" rtl="0">
              <a:spcBef>
                <a:spcPts val="0"/>
              </a:spcBef>
              <a:spcAft>
                <a:spcPts val="0"/>
              </a:spcAft>
              <a:buClr>
                <a:srgbClr val="FFFFFF"/>
              </a:buClr>
              <a:buSzPts val="12000"/>
              <a:buNone/>
              <a:defRPr sz="12000">
                <a:solidFill>
                  <a:srgbClr val="FFFFFF"/>
                </a:solidFill>
              </a:defRPr>
            </a:lvl7pPr>
            <a:lvl8pPr lvl="7" rtl="0">
              <a:spcBef>
                <a:spcPts val="0"/>
              </a:spcBef>
              <a:spcAft>
                <a:spcPts val="0"/>
              </a:spcAft>
              <a:buClr>
                <a:srgbClr val="FFFFFF"/>
              </a:buClr>
              <a:buSzPts val="12000"/>
              <a:buNone/>
              <a:defRPr sz="12000">
                <a:solidFill>
                  <a:srgbClr val="FFFFFF"/>
                </a:solidFill>
              </a:defRPr>
            </a:lvl8pPr>
            <a:lvl9pPr lvl="8" rtl="0">
              <a:spcBef>
                <a:spcPts val="0"/>
              </a:spcBef>
              <a:spcAft>
                <a:spcPts val="0"/>
              </a:spcAft>
              <a:buClr>
                <a:srgbClr val="FFFFFF"/>
              </a:buClr>
              <a:buSzPts val="12000"/>
              <a:buNone/>
              <a:defRPr sz="12000">
                <a:solidFill>
                  <a:srgbClr val="FFFFFF"/>
                </a:solidFill>
              </a:defRPr>
            </a:lvl9pPr>
          </a:lstStyle>
          <a:p>
            <a:r>
              <a:t>xx%</a:t>
            </a:r>
          </a:p>
        </p:txBody>
      </p:sp>
      <p:sp>
        <p:nvSpPr>
          <p:cNvPr id="367" name="Google Shape;367;p22"/>
          <p:cNvSpPr txBox="1">
            <a:spLocks noGrp="1"/>
          </p:cNvSpPr>
          <p:nvPr>
            <p:ph type="subTitle" idx="1"/>
          </p:nvPr>
        </p:nvSpPr>
        <p:spPr>
          <a:xfrm>
            <a:off x="735758" y="3757200"/>
            <a:ext cx="3193200" cy="655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1800"/>
              <a:buNone/>
              <a:defRPr>
                <a:solidFill>
                  <a:srgbClr val="FFFFFF"/>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9764420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 Four columns">
  <p:cSld name="Title + Four columns">
    <p:spTree>
      <p:nvGrpSpPr>
        <p:cNvPr id="1" name="Shape 368"/>
        <p:cNvGrpSpPr/>
        <p:nvPr/>
      </p:nvGrpSpPr>
      <p:grpSpPr>
        <a:xfrm>
          <a:off x="0" y="0"/>
          <a:ext cx="0" cy="0"/>
          <a:chOff x="0" y="0"/>
          <a:chExt cx="0" cy="0"/>
        </a:xfrm>
      </p:grpSpPr>
      <p:sp>
        <p:nvSpPr>
          <p:cNvPr id="369" name="Google Shape;369;p23"/>
          <p:cNvSpPr/>
          <p:nvPr/>
        </p:nvSpPr>
        <p:spPr>
          <a:xfrm rot="-5702447" flipH="1">
            <a:off x="5360537" y="-2772418"/>
            <a:ext cx="6049428" cy="4588868"/>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3"/>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3"/>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3"/>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3"/>
          <p:cNvSpPr txBox="1"/>
          <p:nvPr/>
        </p:nvSpPr>
        <p:spPr>
          <a:xfrm>
            <a:off x="2098488" y="3213225"/>
            <a:ext cx="1596300" cy="406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rgbClr val="FFFFFF"/>
                </a:solidFill>
              </a:rPr>
              <a:t>Mars</a:t>
            </a:r>
            <a:endParaRPr>
              <a:solidFill>
                <a:srgbClr val="FFFFFF"/>
              </a:solidFill>
            </a:endParaRPr>
          </a:p>
        </p:txBody>
      </p:sp>
      <p:sp>
        <p:nvSpPr>
          <p:cNvPr id="374" name="Google Shape;374;p23"/>
          <p:cNvSpPr txBox="1">
            <a:spLocks noGrp="1"/>
          </p:cNvSpPr>
          <p:nvPr>
            <p:ph type="subTitle" idx="1"/>
          </p:nvPr>
        </p:nvSpPr>
        <p:spPr>
          <a:xfrm>
            <a:off x="2098500" y="1661325"/>
            <a:ext cx="1596300" cy="4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375" name="Google Shape;375;p23"/>
          <p:cNvSpPr txBox="1">
            <a:spLocks noGrp="1"/>
          </p:cNvSpPr>
          <p:nvPr>
            <p:ph type="subTitle" idx="2"/>
          </p:nvPr>
        </p:nvSpPr>
        <p:spPr>
          <a:xfrm>
            <a:off x="2098500" y="2185525"/>
            <a:ext cx="2339100" cy="504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76" name="Google Shape;376;p23"/>
          <p:cNvSpPr txBox="1">
            <a:spLocks noGrp="1"/>
          </p:cNvSpPr>
          <p:nvPr>
            <p:ph type="subTitle" idx="3"/>
          </p:nvPr>
        </p:nvSpPr>
        <p:spPr>
          <a:xfrm>
            <a:off x="2098500" y="3213225"/>
            <a:ext cx="1596300" cy="4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377" name="Google Shape;377;p23"/>
          <p:cNvSpPr txBox="1">
            <a:spLocks noGrp="1"/>
          </p:cNvSpPr>
          <p:nvPr>
            <p:ph type="subTitle" idx="4"/>
          </p:nvPr>
        </p:nvSpPr>
        <p:spPr>
          <a:xfrm>
            <a:off x="2098500" y="3737425"/>
            <a:ext cx="2339100" cy="504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78" name="Google Shape;378;p23"/>
          <p:cNvSpPr txBox="1"/>
          <p:nvPr/>
        </p:nvSpPr>
        <p:spPr>
          <a:xfrm>
            <a:off x="6084888" y="3213225"/>
            <a:ext cx="1596300" cy="406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rgbClr val="FFFFFF"/>
                </a:solidFill>
              </a:rPr>
              <a:t>Mars</a:t>
            </a:r>
            <a:endParaRPr>
              <a:solidFill>
                <a:srgbClr val="FFFFFF"/>
              </a:solidFill>
            </a:endParaRPr>
          </a:p>
        </p:txBody>
      </p:sp>
      <p:sp>
        <p:nvSpPr>
          <p:cNvPr id="379" name="Google Shape;379;p23"/>
          <p:cNvSpPr txBox="1">
            <a:spLocks noGrp="1"/>
          </p:cNvSpPr>
          <p:nvPr>
            <p:ph type="subTitle" idx="5"/>
          </p:nvPr>
        </p:nvSpPr>
        <p:spPr>
          <a:xfrm>
            <a:off x="6084900" y="1661325"/>
            <a:ext cx="1596300" cy="4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380" name="Google Shape;380;p23"/>
          <p:cNvSpPr txBox="1">
            <a:spLocks noGrp="1"/>
          </p:cNvSpPr>
          <p:nvPr>
            <p:ph type="subTitle" idx="6"/>
          </p:nvPr>
        </p:nvSpPr>
        <p:spPr>
          <a:xfrm>
            <a:off x="6084900" y="2185525"/>
            <a:ext cx="2339100" cy="504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81" name="Google Shape;381;p23"/>
          <p:cNvSpPr txBox="1">
            <a:spLocks noGrp="1"/>
          </p:cNvSpPr>
          <p:nvPr>
            <p:ph type="subTitle" idx="7"/>
          </p:nvPr>
        </p:nvSpPr>
        <p:spPr>
          <a:xfrm>
            <a:off x="6084900" y="3213225"/>
            <a:ext cx="1596300" cy="40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800"/>
              <a:buFont typeface="Rubik Light"/>
              <a:buNone/>
              <a:defRPr sz="1800">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800"/>
              <a:buFont typeface="Rubik Light"/>
              <a:buNone/>
              <a:defRPr sz="1800">
                <a:solidFill>
                  <a:srgbClr val="FFFFFF"/>
                </a:solidFill>
                <a:latin typeface="Rubik Light"/>
                <a:ea typeface="Rubik Light"/>
                <a:cs typeface="Rubik Light"/>
                <a:sym typeface="Rubik Light"/>
              </a:defRPr>
            </a:lvl9pPr>
          </a:lstStyle>
          <a:p>
            <a:endParaRPr/>
          </a:p>
        </p:txBody>
      </p:sp>
      <p:sp>
        <p:nvSpPr>
          <p:cNvPr id="382" name="Google Shape;382;p23"/>
          <p:cNvSpPr txBox="1">
            <a:spLocks noGrp="1"/>
          </p:cNvSpPr>
          <p:nvPr>
            <p:ph type="subTitle" idx="8"/>
          </p:nvPr>
        </p:nvSpPr>
        <p:spPr>
          <a:xfrm>
            <a:off x="6084900" y="3737425"/>
            <a:ext cx="2339100" cy="504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atin typeface="Rubik"/>
                <a:ea typeface="Rubik"/>
                <a:cs typeface="Rubik"/>
                <a:sym typeface="Rubik"/>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83" name="Google Shape;383;p23"/>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749901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text 2 ">
  <p:cSld name="CUSTOM_7_1">
    <p:spTree>
      <p:nvGrpSpPr>
        <p:cNvPr id="1" name="Shape 35"/>
        <p:cNvGrpSpPr/>
        <p:nvPr/>
      </p:nvGrpSpPr>
      <p:grpSpPr>
        <a:xfrm>
          <a:off x="0" y="0"/>
          <a:ext cx="0" cy="0"/>
          <a:chOff x="0" y="0"/>
          <a:chExt cx="0" cy="0"/>
        </a:xfrm>
      </p:grpSpPr>
      <p:sp>
        <p:nvSpPr>
          <p:cNvPr id="36" name="Google Shape;36;p5"/>
          <p:cNvSpPr txBox="1">
            <a:spLocks noGrp="1"/>
          </p:cNvSpPr>
          <p:nvPr>
            <p:ph type="subTitle" idx="1"/>
          </p:nvPr>
        </p:nvSpPr>
        <p:spPr>
          <a:xfrm flipH="1">
            <a:off x="1450349" y="2176794"/>
            <a:ext cx="3867600" cy="17844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Clr>
                <a:schemeClr val="dk1"/>
              </a:buClr>
              <a:buSzPts val="1200"/>
              <a:buNone/>
              <a:defRPr>
                <a:solidFill>
                  <a:schemeClr val="dk1"/>
                </a:solidFill>
              </a:defRPr>
            </a:lvl1pPr>
            <a:lvl2pPr lvl="1" rtl="0">
              <a:lnSpc>
                <a:spcPct val="115000"/>
              </a:lnSpc>
              <a:spcBef>
                <a:spcPts val="0"/>
              </a:spcBef>
              <a:spcAft>
                <a:spcPts val="0"/>
              </a:spcAft>
              <a:buClr>
                <a:schemeClr val="dk1"/>
              </a:buClr>
              <a:buSzPts val="1200"/>
              <a:buNone/>
              <a:defRPr>
                <a:solidFill>
                  <a:schemeClr val="dk1"/>
                </a:solidFill>
              </a:defRPr>
            </a:lvl2pPr>
            <a:lvl3pPr lvl="2" rtl="0">
              <a:lnSpc>
                <a:spcPct val="115000"/>
              </a:lnSpc>
              <a:spcBef>
                <a:spcPts val="0"/>
              </a:spcBef>
              <a:spcAft>
                <a:spcPts val="0"/>
              </a:spcAft>
              <a:buClr>
                <a:schemeClr val="dk1"/>
              </a:buClr>
              <a:buSzPts val="1200"/>
              <a:buNone/>
              <a:defRPr>
                <a:solidFill>
                  <a:schemeClr val="dk1"/>
                </a:solidFill>
              </a:defRPr>
            </a:lvl3pPr>
            <a:lvl4pPr lvl="3" rtl="0">
              <a:lnSpc>
                <a:spcPct val="115000"/>
              </a:lnSpc>
              <a:spcBef>
                <a:spcPts val="0"/>
              </a:spcBef>
              <a:spcAft>
                <a:spcPts val="0"/>
              </a:spcAft>
              <a:buClr>
                <a:schemeClr val="dk1"/>
              </a:buClr>
              <a:buSzPts val="1200"/>
              <a:buNone/>
              <a:defRPr>
                <a:solidFill>
                  <a:schemeClr val="dk1"/>
                </a:solidFill>
              </a:defRPr>
            </a:lvl4pPr>
            <a:lvl5pPr lvl="4" rtl="0">
              <a:lnSpc>
                <a:spcPct val="115000"/>
              </a:lnSpc>
              <a:spcBef>
                <a:spcPts val="0"/>
              </a:spcBef>
              <a:spcAft>
                <a:spcPts val="0"/>
              </a:spcAft>
              <a:buClr>
                <a:schemeClr val="dk1"/>
              </a:buClr>
              <a:buSzPts val="1200"/>
              <a:buNone/>
              <a:defRPr>
                <a:solidFill>
                  <a:schemeClr val="dk1"/>
                </a:solidFill>
              </a:defRPr>
            </a:lvl5pPr>
            <a:lvl6pPr lvl="5" rtl="0">
              <a:lnSpc>
                <a:spcPct val="115000"/>
              </a:lnSpc>
              <a:spcBef>
                <a:spcPts val="0"/>
              </a:spcBef>
              <a:spcAft>
                <a:spcPts val="0"/>
              </a:spcAft>
              <a:buClr>
                <a:schemeClr val="dk1"/>
              </a:buClr>
              <a:buSzPts val="1200"/>
              <a:buNone/>
              <a:defRPr>
                <a:solidFill>
                  <a:schemeClr val="dk1"/>
                </a:solidFill>
              </a:defRPr>
            </a:lvl6pPr>
            <a:lvl7pPr lvl="6" rtl="0">
              <a:lnSpc>
                <a:spcPct val="115000"/>
              </a:lnSpc>
              <a:spcBef>
                <a:spcPts val="0"/>
              </a:spcBef>
              <a:spcAft>
                <a:spcPts val="0"/>
              </a:spcAft>
              <a:buClr>
                <a:schemeClr val="dk1"/>
              </a:buClr>
              <a:buSzPts val="1200"/>
              <a:buNone/>
              <a:defRPr>
                <a:solidFill>
                  <a:schemeClr val="dk1"/>
                </a:solidFill>
              </a:defRPr>
            </a:lvl7pPr>
            <a:lvl8pPr lvl="7" rtl="0">
              <a:lnSpc>
                <a:spcPct val="115000"/>
              </a:lnSpc>
              <a:spcBef>
                <a:spcPts val="0"/>
              </a:spcBef>
              <a:spcAft>
                <a:spcPts val="0"/>
              </a:spcAft>
              <a:buClr>
                <a:schemeClr val="dk1"/>
              </a:buClr>
              <a:buSzPts val="1200"/>
              <a:buNone/>
              <a:defRPr>
                <a:solidFill>
                  <a:schemeClr val="dk1"/>
                </a:solidFill>
              </a:defRPr>
            </a:lvl8pPr>
            <a:lvl9pPr lvl="8" rtl="0">
              <a:lnSpc>
                <a:spcPct val="115000"/>
              </a:lnSpc>
              <a:spcBef>
                <a:spcPts val="0"/>
              </a:spcBef>
              <a:spcAft>
                <a:spcPts val="0"/>
              </a:spcAft>
              <a:buClr>
                <a:schemeClr val="dk1"/>
              </a:buClr>
              <a:buSzPts val="1200"/>
              <a:buNone/>
              <a:defRPr>
                <a:solidFill>
                  <a:schemeClr val="dk1"/>
                </a:solidFill>
              </a:defRPr>
            </a:lvl9pPr>
          </a:lstStyle>
          <a:p>
            <a:endParaRPr/>
          </a:p>
        </p:txBody>
      </p:sp>
      <p:sp>
        <p:nvSpPr>
          <p:cNvPr id="37" name="Google Shape;37;p5"/>
          <p:cNvSpPr txBox="1">
            <a:spLocks noGrp="1"/>
          </p:cNvSpPr>
          <p:nvPr>
            <p:ph type="ctrTitle"/>
          </p:nvPr>
        </p:nvSpPr>
        <p:spPr>
          <a:xfrm flipH="1">
            <a:off x="1450372" y="1706425"/>
            <a:ext cx="2571300" cy="851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3"/>
              </a:buClr>
              <a:buSzPts val="3000"/>
              <a:buNone/>
              <a:defRPr sz="3000">
                <a:solidFill>
                  <a:schemeClr val="accent3"/>
                </a:solidFill>
              </a:defRPr>
            </a:lvl1pPr>
            <a:lvl2pPr lvl="1" rtl="0">
              <a:spcBef>
                <a:spcPts val="0"/>
              </a:spcBef>
              <a:spcAft>
                <a:spcPts val="0"/>
              </a:spcAft>
              <a:buClr>
                <a:schemeClr val="accent3"/>
              </a:buClr>
              <a:buSzPts val="3000"/>
              <a:buNone/>
              <a:defRPr sz="3000">
                <a:solidFill>
                  <a:schemeClr val="accent3"/>
                </a:solidFill>
              </a:defRPr>
            </a:lvl2pPr>
            <a:lvl3pPr lvl="2" rtl="0">
              <a:spcBef>
                <a:spcPts val="0"/>
              </a:spcBef>
              <a:spcAft>
                <a:spcPts val="0"/>
              </a:spcAft>
              <a:buClr>
                <a:schemeClr val="accent3"/>
              </a:buClr>
              <a:buSzPts val="3000"/>
              <a:buNone/>
              <a:defRPr sz="3000">
                <a:solidFill>
                  <a:schemeClr val="accent3"/>
                </a:solidFill>
              </a:defRPr>
            </a:lvl3pPr>
            <a:lvl4pPr lvl="3" rtl="0">
              <a:spcBef>
                <a:spcPts val="0"/>
              </a:spcBef>
              <a:spcAft>
                <a:spcPts val="0"/>
              </a:spcAft>
              <a:buClr>
                <a:schemeClr val="accent3"/>
              </a:buClr>
              <a:buSzPts val="3000"/>
              <a:buNone/>
              <a:defRPr sz="3000">
                <a:solidFill>
                  <a:schemeClr val="accent3"/>
                </a:solidFill>
              </a:defRPr>
            </a:lvl4pPr>
            <a:lvl5pPr lvl="4" rtl="0">
              <a:spcBef>
                <a:spcPts val="0"/>
              </a:spcBef>
              <a:spcAft>
                <a:spcPts val="0"/>
              </a:spcAft>
              <a:buClr>
                <a:schemeClr val="accent3"/>
              </a:buClr>
              <a:buSzPts val="3000"/>
              <a:buNone/>
              <a:defRPr sz="3000">
                <a:solidFill>
                  <a:schemeClr val="accent3"/>
                </a:solidFill>
              </a:defRPr>
            </a:lvl5pPr>
            <a:lvl6pPr lvl="5" rtl="0">
              <a:spcBef>
                <a:spcPts val="0"/>
              </a:spcBef>
              <a:spcAft>
                <a:spcPts val="0"/>
              </a:spcAft>
              <a:buClr>
                <a:schemeClr val="accent3"/>
              </a:buClr>
              <a:buSzPts val="3000"/>
              <a:buNone/>
              <a:defRPr sz="3000">
                <a:solidFill>
                  <a:schemeClr val="accent3"/>
                </a:solidFill>
              </a:defRPr>
            </a:lvl6pPr>
            <a:lvl7pPr lvl="6" rtl="0">
              <a:spcBef>
                <a:spcPts val="0"/>
              </a:spcBef>
              <a:spcAft>
                <a:spcPts val="0"/>
              </a:spcAft>
              <a:buClr>
                <a:schemeClr val="accent3"/>
              </a:buClr>
              <a:buSzPts val="3000"/>
              <a:buNone/>
              <a:defRPr sz="3000">
                <a:solidFill>
                  <a:schemeClr val="accent3"/>
                </a:solidFill>
              </a:defRPr>
            </a:lvl7pPr>
            <a:lvl8pPr lvl="7" rtl="0">
              <a:spcBef>
                <a:spcPts val="0"/>
              </a:spcBef>
              <a:spcAft>
                <a:spcPts val="0"/>
              </a:spcAft>
              <a:buClr>
                <a:schemeClr val="accent3"/>
              </a:buClr>
              <a:buSzPts val="3000"/>
              <a:buNone/>
              <a:defRPr sz="3000">
                <a:solidFill>
                  <a:schemeClr val="accent3"/>
                </a:solidFill>
              </a:defRPr>
            </a:lvl8pPr>
            <a:lvl9pPr lvl="8" rtl="0">
              <a:spcBef>
                <a:spcPts val="0"/>
              </a:spcBef>
              <a:spcAft>
                <a:spcPts val="0"/>
              </a:spcAft>
              <a:buClr>
                <a:schemeClr val="accent3"/>
              </a:buClr>
              <a:buSzPts val="3000"/>
              <a:buNone/>
              <a:defRPr sz="3000">
                <a:solidFill>
                  <a:schemeClr val="accent3"/>
                </a:solidFill>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 centered text">
  <p:cSld name="Title + centered text">
    <p:spTree>
      <p:nvGrpSpPr>
        <p:cNvPr id="1" name="Shape 384"/>
        <p:cNvGrpSpPr/>
        <p:nvPr/>
      </p:nvGrpSpPr>
      <p:grpSpPr>
        <a:xfrm>
          <a:off x="0" y="0"/>
          <a:ext cx="0" cy="0"/>
          <a:chOff x="0" y="0"/>
          <a:chExt cx="0" cy="0"/>
        </a:xfrm>
      </p:grpSpPr>
      <p:sp>
        <p:nvSpPr>
          <p:cNvPr id="385" name="Google Shape;385;p24"/>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4"/>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4"/>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4"/>
          <p:cNvSpPr/>
          <p:nvPr/>
        </p:nvSpPr>
        <p:spPr>
          <a:xfrm>
            <a:off x="6039268" y="-1498675"/>
            <a:ext cx="6527034" cy="4805870"/>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4"/>
          <p:cNvSpPr/>
          <p:nvPr/>
        </p:nvSpPr>
        <p:spPr>
          <a:xfrm rot="-4007428">
            <a:off x="-2384356" y="2540356"/>
            <a:ext cx="4974441" cy="3662669"/>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 name="Google Shape;390;p24"/>
          <p:cNvGrpSpPr/>
          <p:nvPr/>
        </p:nvGrpSpPr>
        <p:grpSpPr>
          <a:xfrm rot="10800000">
            <a:off x="4853087" y="1112689"/>
            <a:ext cx="4191487" cy="4080221"/>
            <a:chOff x="160937" y="79614"/>
            <a:chExt cx="4191487" cy="4080221"/>
          </a:xfrm>
        </p:grpSpPr>
        <p:grpSp>
          <p:nvGrpSpPr>
            <p:cNvPr id="391" name="Google Shape;391;p24"/>
            <p:cNvGrpSpPr/>
            <p:nvPr/>
          </p:nvGrpSpPr>
          <p:grpSpPr>
            <a:xfrm rot="10800000">
              <a:off x="294013" y="354189"/>
              <a:ext cx="827985" cy="863689"/>
              <a:chOff x="7593189" y="3964490"/>
              <a:chExt cx="827985" cy="863689"/>
            </a:xfrm>
          </p:grpSpPr>
          <p:sp>
            <p:nvSpPr>
              <p:cNvPr id="392" name="Google Shape;392;p24"/>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4"/>
              <p:cNvSpPr/>
              <p:nvPr/>
            </p:nvSpPr>
            <p:spPr>
              <a:xfrm rot="10800000">
                <a:off x="8330692" y="47758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4"/>
              <p:cNvSpPr/>
              <p:nvPr/>
            </p:nvSpPr>
            <p:spPr>
              <a:xfrm rot="10800000">
                <a:off x="7593189" y="4605576"/>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 name="Google Shape;395;p24"/>
            <p:cNvGrpSpPr/>
            <p:nvPr/>
          </p:nvGrpSpPr>
          <p:grpSpPr>
            <a:xfrm rot="10800000">
              <a:off x="2194088" y="161539"/>
              <a:ext cx="1105410" cy="579852"/>
              <a:chOff x="7315764" y="3964490"/>
              <a:chExt cx="1105410" cy="579852"/>
            </a:xfrm>
          </p:grpSpPr>
          <p:sp>
            <p:nvSpPr>
              <p:cNvPr id="396" name="Google Shape;396;p24"/>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4"/>
              <p:cNvSpPr/>
              <p:nvPr/>
            </p:nvSpPr>
            <p:spPr>
              <a:xfrm rot="10800000">
                <a:off x="7959317" y="4491983"/>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4"/>
              <p:cNvSpPr/>
              <p:nvPr/>
            </p:nvSpPr>
            <p:spPr>
              <a:xfrm rot="10800000">
                <a:off x="7315764" y="41977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24"/>
            <p:cNvSpPr/>
            <p:nvPr/>
          </p:nvSpPr>
          <p:spPr>
            <a:xfrm rot="5400000">
              <a:off x="4240946" y="131969"/>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 name="Google Shape;400;p24"/>
            <p:cNvGrpSpPr/>
            <p:nvPr/>
          </p:nvGrpSpPr>
          <p:grpSpPr>
            <a:xfrm rot="-5400000">
              <a:off x="-227099" y="2417251"/>
              <a:ext cx="1236485" cy="237415"/>
              <a:chOff x="7296164" y="4361614"/>
              <a:chExt cx="1236485" cy="237415"/>
            </a:xfrm>
          </p:grpSpPr>
          <p:sp>
            <p:nvSpPr>
              <p:cNvPr id="401" name="Google Shape;401;p24"/>
              <p:cNvSpPr/>
              <p:nvPr/>
            </p:nvSpPr>
            <p:spPr>
              <a:xfrm rot="10800000">
                <a:off x="8421180" y="44351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4"/>
              <p:cNvSpPr/>
              <p:nvPr/>
            </p:nvSpPr>
            <p:spPr>
              <a:xfrm rot="10800000">
                <a:off x="7519142" y="45466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4"/>
              <p:cNvSpPr/>
              <p:nvPr/>
            </p:nvSpPr>
            <p:spPr>
              <a:xfrm rot="10800000">
                <a:off x="7296164" y="43616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 name="Google Shape;404;p24"/>
            <p:cNvSpPr/>
            <p:nvPr/>
          </p:nvSpPr>
          <p:spPr>
            <a:xfrm>
              <a:off x="398388" y="18745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4"/>
            <p:cNvSpPr/>
            <p:nvPr/>
          </p:nvSpPr>
          <p:spPr>
            <a:xfrm rot="5400000">
              <a:off x="160946" y="4048357"/>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4"/>
            <p:cNvSpPr/>
            <p:nvPr/>
          </p:nvSpPr>
          <p:spPr>
            <a:xfrm>
              <a:off x="1582212" y="79614"/>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 name="Google Shape;407;p2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08" name="Google Shape;408;p24"/>
          <p:cNvSpPr txBox="1">
            <a:spLocks noGrp="1"/>
          </p:cNvSpPr>
          <p:nvPr>
            <p:ph type="subTitle" idx="1"/>
          </p:nvPr>
        </p:nvSpPr>
        <p:spPr>
          <a:xfrm>
            <a:off x="2397175" y="3858750"/>
            <a:ext cx="3831600" cy="744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09" name="Google Shape;409;p24"/>
          <p:cNvSpPr txBox="1">
            <a:spLocks noGrp="1"/>
          </p:cNvSpPr>
          <p:nvPr>
            <p:ph type="subTitle" idx="2"/>
          </p:nvPr>
        </p:nvSpPr>
        <p:spPr>
          <a:xfrm>
            <a:off x="2585125" y="3409825"/>
            <a:ext cx="3455700" cy="29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Clr>
                <a:srgbClr val="FFFFFF"/>
              </a:buClr>
              <a:buSzPts val="1400"/>
              <a:buFont typeface="Rubik Light"/>
              <a:buNone/>
              <a:defRPr>
                <a:solidFill>
                  <a:srgbClr val="FFFFFF"/>
                </a:solidFill>
                <a:latin typeface="Rubik Light"/>
                <a:ea typeface="Rubik Light"/>
                <a:cs typeface="Rubik Light"/>
                <a:sym typeface="Rubik Light"/>
              </a:defRPr>
            </a:lvl2pPr>
            <a:lvl3pPr lvl="2" rtl="0">
              <a:spcBef>
                <a:spcPts val="1600"/>
              </a:spcBef>
              <a:spcAft>
                <a:spcPts val="0"/>
              </a:spcAft>
              <a:buClr>
                <a:srgbClr val="FFFFFF"/>
              </a:buClr>
              <a:buSzPts val="1400"/>
              <a:buFont typeface="Rubik Light"/>
              <a:buNone/>
              <a:defRPr>
                <a:solidFill>
                  <a:srgbClr val="FFFFFF"/>
                </a:solidFill>
                <a:latin typeface="Rubik Light"/>
                <a:ea typeface="Rubik Light"/>
                <a:cs typeface="Rubik Light"/>
                <a:sym typeface="Rubik Light"/>
              </a:defRPr>
            </a:lvl3pPr>
            <a:lvl4pPr lvl="3" rtl="0">
              <a:spcBef>
                <a:spcPts val="1600"/>
              </a:spcBef>
              <a:spcAft>
                <a:spcPts val="0"/>
              </a:spcAft>
              <a:buClr>
                <a:srgbClr val="FFFFFF"/>
              </a:buClr>
              <a:buSzPts val="1400"/>
              <a:buFont typeface="Rubik Light"/>
              <a:buNone/>
              <a:defRPr>
                <a:solidFill>
                  <a:srgbClr val="FFFFFF"/>
                </a:solidFill>
                <a:latin typeface="Rubik Light"/>
                <a:ea typeface="Rubik Light"/>
                <a:cs typeface="Rubik Light"/>
                <a:sym typeface="Rubik Light"/>
              </a:defRPr>
            </a:lvl4pPr>
            <a:lvl5pPr lvl="4" rtl="0">
              <a:spcBef>
                <a:spcPts val="1600"/>
              </a:spcBef>
              <a:spcAft>
                <a:spcPts val="0"/>
              </a:spcAft>
              <a:buClr>
                <a:srgbClr val="FFFFFF"/>
              </a:buClr>
              <a:buSzPts val="1400"/>
              <a:buFont typeface="Rubik Light"/>
              <a:buNone/>
              <a:defRPr>
                <a:solidFill>
                  <a:srgbClr val="FFFFFF"/>
                </a:solidFill>
                <a:latin typeface="Rubik Light"/>
                <a:ea typeface="Rubik Light"/>
                <a:cs typeface="Rubik Light"/>
                <a:sym typeface="Rubik Light"/>
              </a:defRPr>
            </a:lvl5pPr>
            <a:lvl6pPr lvl="5" rtl="0">
              <a:spcBef>
                <a:spcPts val="1600"/>
              </a:spcBef>
              <a:spcAft>
                <a:spcPts val="0"/>
              </a:spcAft>
              <a:buClr>
                <a:srgbClr val="FFFFFF"/>
              </a:buClr>
              <a:buSzPts val="1400"/>
              <a:buFont typeface="Rubik Light"/>
              <a:buNone/>
              <a:defRPr>
                <a:solidFill>
                  <a:srgbClr val="FFFFFF"/>
                </a:solidFill>
                <a:latin typeface="Rubik Light"/>
                <a:ea typeface="Rubik Light"/>
                <a:cs typeface="Rubik Light"/>
                <a:sym typeface="Rubik Light"/>
              </a:defRPr>
            </a:lvl6pPr>
            <a:lvl7pPr lvl="6" rtl="0">
              <a:spcBef>
                <a:spcPts val="1600"/>
              </a:spcBef>
              <a:spcAft>
                <a:spcPts val="0"/>
              </a:spcAft>
              <a:buClr>
                <a:srgbClr val="FFFFFF"/>
              </a:buClr>
              <a:buSzPts val="1400"/>
              <a:buFont typeface="Rubik Light"/>
              <a:buNone/>
              <a:defRPr>
                <a:solidFill>
                  <a:srgbClr val="FFFFFF"/>
                </a:solidFill>
                <a:latin typeface="Rubik Light"/>
                <a:ea typeface="Rubik Light"/>
                <a:cs typeface="Rubik Light"/>
                <a:sym typeface="Rubik Light"/>
              </a:defRPr>
            </a:lvl7pPr>
            <a:lvl8pPr lvl="7" rtl="0">
              <a:spcBef>
                <a:spcPts val="1600"/>
              </a:spcBef>
              <a:spcAft>
                <a:spcPts val="0"/>
              </a:spcAft>
              <a:buClr>
                <a:srgbClr val="FFFFFF"/>
              </a:buClr>
              <a:buSzPts val="1400"/>
              <a:buFont typeface="Rubik Light"/>
              <a:buNone/>
              <a:defRPr>
                <a:solidFill>
                  <a:srgbClr val="FFFFFF"/>
                </a:solidFill>
                <a:latin typeface="Rubik Light"/>
                <a:ea typeface="Rubik Light"/>
                <a:cs typeface="Rubik Light"/>
                <a:sym typeface="Rubik Light"/>
              </a:defRPr>
            </a:lvl8pPr>
            <a:lvl9pPr lvl="8" rtl="0">
              <a:spcBef>
                <a:spcPts val="1600"/>
              </a:spcBef>
              <a:spcAft>
                <a:spcPts val="1600"/>
              </a:spcAft>
              <a:buClr>
                <a:srgbClr val="FFFFFF"/>
              </a:buClr>
              <a:buSzPts val="1400"/>
              <a:buFont typeface="Rubik Light"/>
              <a:buNone/>
              <a:defRPr>
                <a:solidFill>
                  <a:srgbClr val="FFFFFF"/>
                </a:solidFill>
                <a:latin typeface="Rubik Light"/>
                <a:ea typeface="Rubik Light"/>
                <a:cs typeface="Rubik Light"/>
                <a:sym typeface="Rubik Light"/>
              </a:defRPr>
            </a:lvl9pPr>
          </a:lstStyle>
          <a:p>
            <a:endParaRPr/>
          </a:p>
        </p:txBody>
      </p:sp>
    </p:spTree>
    <p:extLst>
      <p:ext uri="{BB962C8B-B14F-4D97-AF65-F5344CB8AC3E}">
        <p14:creationId xmlns:p14="http://schemas.microsoft.com/office/powerpoint/2010/main" val="190788054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hank you">
  <p:cSld name="Thank you">
    <p:bg>
      <p:bgPr>
        <a:solidFill>
          <a:srgbClr val="A0B2E4"/>
        </a:solidFill>
        <a:effectLst/>
      </p:bgPr>
    </p:bg>
    <p:spTree>
      <p:nvGrpSpPr>
        <p:cNvPr id="1" name="Shape 410"/>
        <p:cNvGrpSpPr/>
        <p:nvPr/>
      </p:nvGrpSpPr>
      <p:grpSpPr>
        <a:xfrm>
          <a:off x="0" y="0"/>
          <a:ext cx="0" cy="0"/>
          <a:chOff x="0" y="0"/>
          <a:chExt cx="0" cy="0"/>
        </a:xfrm>
      </p:grpSpPr>
      <p:sp>
        <p:nvSpPr>
          <p:cNvPr id="411" name="Google Shape;411;p25"/>
          <p:cNvSpPr/>
          <p:nvPr/>
        </p:nvSpPr>
        <p:spPr>
          <a:xfrm rot="5702414">
            <a:off x="-2808095" y="-267024"/>
            <a:ext cx="7404806" cy="5617006"/>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FFFFFF">
              <a:alpha val="51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 name="Google Shape;412;p25"/>
          <p:cNvGrpSpPr/>
          <p:nvPr/>
        </p:nvGrpSpPr>
        <p:grpSpPr>
          <a:xfrm>
            <a:off x="126413" y="171150"/>
            <a:ext cx="8832611" cy="4852219"/>
            <a:chOff x="126413" y="171150"/>
            <a:chExt cx="8832611" cy="4852219"/>
          </a:xfrm>
        </p:grpSpPr>
        <p:sp>
          <p:nvSpPr>
            <p:cNvPr id="413" name="Google Shape;413;p25"/>
            <p:cNvSpPr/>
            <p:nvPr/>
          </p:nvSpPr>
          <p:spPr>
            <a:xfrm>
              <a:off x="394685" y="17115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5"/>
            <p:cNvSpPr/>
            <p:nvPr/>
          </p:nvSpPr>
          <p:spPr>
            <a:xfrm>
              <a:off x="2007468" y="20048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5"/>
            <p:cNvSpPr/>
            <p:nvPr/>
          </p:nvSpPr>
          <p:spPr>
            <a:xfrm>
              <a:off x="3187710" y="3088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5"/>
            <p:cNvSpPr/>
            <p:nvPr/>
          </p:nvSpPr>
          <p:spPr>
            <a:xfrm>
              <a:off x="155743" y="1350805"/>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5"/>
            <p:cNvSpPr/>
            <p:nvPr/>
          </p:nvSpPr>
          <p:spPr>
            <a:xfrm>
              <a:off x="126413" y="3225942"/>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5"/>
            <p:cNvSpPr/>
            <p:nvPr/>
          </p:nvSpPr>
          <p:spPr>
            <a:xfrm>
              <a:off x="1195512" y="4027490"/>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5"/>
            <p:cNvSpPr/>
            <p:nvPr/>
          </p:nvSpPr>
          <p:spPr>
            <a:xfrm>
              <a:off x="394685" y="46035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5"/>
            <p:cNvSpPr/>
            <p:nvPr/>
          </p:nvSpPr>
          <p:spPr>
            <a:xfrm rot="10800000">
              <a:off x="8579266" y="46797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5"/>
            <p:cNvSpPr/>
            <p:nvPr/>
          </p:nvSpPr>
          <p:spPr>
            <a:xfrm rot="10800000">
              <a:off x="8157061" y="494123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5"/>
            <p:cNvSpPr/>
            <p:nvPr/>
          </p:nvSpPr>
          <p:spPr>
            <a:xfrm rot="10800000">
              <a:off x="5163866" y="491190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5"/>
            <p:cNvSpPr/>
            <p:nvPr/>
          </p:nvSpPr>
          <p:spPr>
            <a:xfrm rot="10800000">
              <a:off x="8847555" y="16248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5"/>
            <p:cNvSpPr/>
            <p:nvPr/>
          </p:nvSpPr>
          <p:spPr>
            <a:xfrm rot="10800000">
              <a:off x="7892617" y="4202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5"/>
            <p:cNvSpPr/>
            <p:nvPr/>
          </p:nvSpPr>
          <p:spPr>
            <a:xfrm rot="10800000">
              <a:off x="8579266" y="247350"/>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5"/>
            <p:cNvSpPr/>
            <p:nvPr/>
          </p:nvSpPr>
          <p:spPr>
            <a:xfrm>
              <a:off x="4463605" y="625017"/>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5"/>
            <p:cNvSpPr/>
            <p:nvPr/>
          </p:nvSpPr>
          <p:spPr>
            <a:xfrm>
              <a:off x="5621447" y="314425"/>
              <a:ext cx="111487" cy="111469"/>
            </a:xfrm>
            <a:custGeom>
              <a:avLst/>
              <a:gdLst/>
              <a:ahLst/>
              <a:cxnLst/>
              <a:rect l="l" t="t" r="r" b="b"/>
              <a:pathLst>
                <a:path w="6192" h="6191" extrusionOk="0">
                  <a:moveTo>
                    <a:pt x="3084" y="0"/>
                  </a:moveTo>
                  <a:lnTo>
                    <a:pt x="2006" y="2005"/>
                  </a:lnTo>
                  <a:lnTo>
                    <a:pt x="1" y="3083"/>
                  </a:lnTo>
                  <a:lnTo>
                    <a:pt x="2006" y="4186"/>
                  </a:lnTo>
                  <a:lnTo>
                    <a:pt x="3084" y="6191"/>
                  </a:lnTo>
                  <a:lnTo>
                    <a:pt x="4186" y="4186"/>
                  </a:lnTo>
                  <a:lnTo>
                    <a:pt x="6191" y="3083"/>
                  </a:lnTo>
                  <a:lnTo>
                    <a:pt x="4186" y="2005"/>
                  </a:lnTo>
                  <a:lnTo>
                    <a:pt x="3084" y="0"/>
                  </a:ln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5"/>
            <p:cNvSpPr/>
            <p:nvPr/>
          </p:nvSpPr>
          <p:spPr>
            <a:xfrm rot="10800000">
              <a:off x="4855611" y="4859080"/>
              <a:ext cx="52809" cy="52809"/>
            </a:xfrm>
            <a:custGeom>
              <a:avLst/>
              <a:gdLst/>
              <a:ahLst/>
              <a:cxnLst/>
              <a:rect l="l" t="t" r="r" b="b"/>
              <a:pathLst>
                <a:path w="2933" h="2933" extrusionOk="0">
                  <a:moveTo>
                    <a:pt x="1479" y="0"/>
                  </a:moveTo>
                  <a:cubicBezTo>
                    <a:pt x="652" y="0"/>
                    <a:pt x="0" y="652"/>
                    <a:pt x="0" y="1454"/>
                  </a:cubicBezTo>
                  <a:cubicBezTo>
                    <a:pt x="0" y="2281"/>
                    <a:pt x="652" y="2933"/>
                    <a:pt x="1479" y="2933"/>
                  </a:cubicBezTo>
                  <a:cubicBezTo>
                    <a:pt x="2281" y="2933"/>
                    <a:pt x="2933" y="2281"/>
                    <a:pt x="2933" y="1454"/>
                  </a:cubicBezTo>
                  <a:cubicBezTo>
                    <a:pt x="2933" y="652"/>
                    <a:pt x="2281" y="0"/>
                    <a:pt x="1479" y="0"/>
                  </a:cubicBezTo>
                  <a:close/>
                </a:path>
              </a:pathLst>
            </a:custGeom>
            <a:solidFill>
              <a:srgbClr val="FFFFFF">
                <a:alpha val="71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 name="Google Shape;429;p25"/>
          <p:cNvSpPr txBox="1">
            <a:spLocks noGrp="1"/>
          </p:cNvSpPr>
          <p:nvPr>
            <p:ph type="title"/>
          </p:nvPr>
        </p:nvSpPr>
        <p:spPr>
          <a:xfrm>
            <a:off x="4934025" y="729200"/>
            <a:ext cx="34461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3800"/>
              <a:buNone/>
              <a:defRPr sz="4700">
                <a:solidFill>
                  <a:srgbClr val="FFFFFF"/>
                </a:solidFill>
              </a:defRPr>
            </a:lvl1pPr>
            <a:lvl2pPr lvl="1" algn="ctr" rtl="0">
              <a:spcBef>
                <a:spcPts val="0"/>
              </a:spcBef>
              <a:spcAft>
                <a:spcPts val="0"/>
              </a:spcAft>
              <a:buClr>
                <a:srgbClr val="FFFFFF"/>
              </a:buClr>
              <a:buSzPts val="3800"/>
              <a:buNone/>
              <a:defRPr sz="3800">
                <a:solidFill>
                  <a:srgbClr val="FFFFFF"/>
                </a:solidFill>
              </a:defRPr>
            </a:lvl2pPr>
            <a:lvl3pPr lvl="2" algn="ctr" rtl="0">
              <a:spcBef>
                <a:spcPts val="0"/>
              </a:spcBef>
              <a:spcAft>
                <a:spcPts val="0"/>
              </a:spcAft>
              <a:buClr>
                <a:srgbClr val="FFFFFF"/>
              </a:buClr>
              <a:buSzPts val="3800"/>
              <a:buNone/>
              <a:defRPr sz="3800">
                <a:solidFill>
                  <a:srgbClr val="FFFFFF"/>
                </a:solidFill>
              </a:defRPr>
            </a:lvl3pPr>
            <a:lvl4pPr lvl="3" algn="ctr" rtl="0">
              <a:spcBef>
                <a:spcPts val="0"/>
              </a:spcBef>
              <a:spcAft>
                <a:spcPts val="0"/>
              </a:spcAft>
              <a:buClr>
                <a:srgbClr val="FFFFFF"/>
              </a:buClr>
              <a:buSzPts val="3800"/>
              <a:buNone/>
              <a:defRPr sz="3800">
                <a:solidFill>
                  <a:srgbClr val="FFFFFF"/>
                </a:solidFill>
              </a:defRPr>
            </a:lvl4pPr>
            <a:lvl5pPr lvl="4" algn="ctr" rtl="0">
              <a:spcBef>
                <a:spcPts val="0"/>
              </a:spcBef>
              <a:spcAft>
                <a:spcPts val="0"/>
              </a:spcAft>
              <a:buClr>
                <a:srgbClr val="FFFFFF"/>
              </a:buClr>
              <a:buSzPts val="3800"/>
              <a:buNone/>
              <a:defRPr sz="3800">
                <a:solidFill>
                  <a:srgbClr val="FFFFFF"/>
                </a:solidFill>
              </a:defRPr>
            </a:lvl5pPr>
            <a:lvl6pPr lvl="5" algn="ctr" rtl="0">
              <a:spcBef>
                <a:spcPts val="0"/>
              </a:spcBef>
              <a:spcAft>
                <a:spcPts val="0"/>
              </a:spcAft>
              <a:buClr>
                <a:srgbClr val="FFFFFF"/>
              </a:buClr>
              <a:buSzPts val="3800"/>
              <a:buNone/>
              <a:defRPr sz="3800">
                <a:solidFill>
                  <a:srgbClr val="FFFFFF"/>
                </a:solidFill>
              </a:defRPr>
            </a:lvl6pPr>
            <a:lvl7pPr lvl="6" algn="ctr" rtl="0">
              <a:spcBef>
                <a:spcPts val="0"/>
              </a:spcBef>
              <a:spcAft>
                <a:spcPts val="0"/>
              </a:spcAft>
              <a:buClr>
                <a:srgbClr val="FFFFFF"/>
              </a:buClr>
              <a:buSzPts val="3800"/>
              <a:buNone/>
              <a:defRPr sz="3800">
                <a:solidFill>
                  <a:srgbClr val="FFFFFF"/>
                </a:solidFill>
              </a:defRPr>
            </a:lvl7pPr>
            <a:lvl8pPr lvl="7" algn="ctr" rtl="0">
              <a:spcBef>
                <a:spcPts val="0"/>
              </a:spcBef>
              <a:spcAft>
                <a:spcPts val="0"/>
              </a:spcAft>
              <a:buClr>
                <a:srgbClr val="FFFFFF"/>
              </a:buClr>
              <a:buSzPts val="3800"/>
              <a:buNone/>
              <a:defRPr sz="3800">
                <a:solidFill>
                  <a:srgbClr val="FFFFFF"/>
                </a:solidFill>
              </a:defRPr>
            </a:lvl8pPr>
            <a:lvl9pPr lvl="8" algn="ctr" rtl="0">
              <a:spcBef>
                <a:spcPts val="0"/>
              </a:spcBef>
              <a:spcAft>
                <a:spcPts val="0"/>
              </a:spcAft>
              <a:buClr>
                <a:srgbClr val="FFFFFF"/>
              </a:buClr>
              <a:buSzPts val="3800"/>
              <a:buNone/>
              <a:defRPr sz="3800">
                <a:solidFill>
                  <a:srgbClr val="FFFFFF"/>
                </a:solidFill>
              </a:defRPr>
            </a:lvl9pPr>
          </a:lstStyle>
          <a:p>
            <a:endParaRPr/>
          </a:p>
        </p:txBody>
      </p:sp>
      <p:sp>
        <p:nvSpPr>
          <p:cNvPr id="430" name="Google Shape;430;p25"/>
          <p:cNvSpPr txBox="1">
            <a:spLocks noGrp="1"/>
          </p:cNvSpPr>
          <p:nvPr>
            <p:ph type="subTitle" idx="1"/>
          </p:nvPr>
        </p:nvSpPr>
        <p:spPr>
          <a:xfrm>
            <a:off x="4977900" y="2171425"/>
            <a:ext cx="3446100" cy="74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1800"/>
              <a:buNone/>
              <a:defRPr sz="1600">
                <a:solidFill>
                  <a:srgbClr val="FFFFFF"/>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31" name="Google Shape;431;p25"/>
          <p:cNvSpPr txBox="1">
            <a:spLocks noGrp="1"/>
          </p:cNvSpPr>
          <p:nvPr>
            <p:ph type="subTitle" idx="2"/>
          </p:nvPr>
        </p:nvSpPr>
        <p:spPr>
          <a:xfrm>
            <a:off x="4978025" y="1758750"/>
            <a:ext cx="3446100" cy="322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1800"/>
              <a:buFont typeface="Rubik Light"/>
              <a:buNone/>
              <a:defRPr>
                <a:solidFill>
                  <a:srgbClr val="FFFFFF"/>
                </a:solidFill>
                <a:latin typeface="Rubik Light"/>
                <a:ea typeface="Rubik Light"/>
                <a:cs typeface="Rubik Light"/>
                <a:sym typeface="Rubik Light"/>
              </a:defRPr>
            </a:lvl1pPr>
            <a:lvl2pPr lvl="1" rtl="0">
              <a:spcBef>
                <a:spcPts val="0"/>
              </a:spcBef>
              <a:spcAft>
                <a:spcPts val="0"/>
              </a:spcAft>
              <a:buSzPts val="1400"/>
              <a:buFont typeface="Rubik Light"/>
              <a:buNone/>
              <a:defRPr>
                <a:latin typeface="Rubik Light"/>
                <a:ea typeface="Rubik Light"/>
                <a:cs typeface="Rubik Light"/>
                <a:sym typeface="Rubik Light"/>
              </a:defRPr>
            </a:lvl2pPr>
            <a:lvl3pPr lvl="2" rtl="0">
              <a:spcBef>
                <a:spcPts val="1600"/>
              </a:spcBef>
              <a:spcAft>
                <a:spcPts val="0"/>
              </a:spcAft>
              <a:buSzPts val="1400"/>
              <a:buFont typeface="Rubik Light"/>
              <a:buNone/>
              <a:defRPr>
                <a:latin typeface="Rubik Light"/>
                <a:ea typeface="Rubik Light"/>
                <a:cs typeface="Rubik Light"/>
                <a:sym typeface="Rubik Light"/>
              </a:defRPr>
            </a:lvl3pPr>
            <a:lvl4pPr lvl="3" rtl="0">
              <a:spcBef>
                <a:spcPts val="1600"/>
              </a:spcBef>
              <a:spcAft>
                <a:spcPts val="0"/>
              </a:spcAft>
              <a:buSzPts val="1400"/>
              <a:buFont typeface="Rubik Light"/>
              <a:buNone/>
              <a:defRPr>
                <a:latin typeface="Rubik Light"/>
                <a:ea typeface="Rubik Light"/>
                <a:cs typeface="Rubik Light"/>
                <a:sym typeface="Rubik Light"/>
              </a:defRPr>
            </a:lvl4pPr>
            <a:lvl5pPr lvl="4" rtl="0">
              <a:spcBef>
                <a:spcPts val="1600"/>
              </a:spcBef>
              <a:spcAft>
                <a:spcPts val="0"/>
              </a:spcAft>
              <a:buSzPts val="1400"/>
              <a:buFont typeface="Rubik Light"/>
              <a:buNone/>
              <a:defRPr>
                <a:latin typeface="Rubik Light"/>
                <a:ea typeface="Rubik Light"/>
                <a:cs typeface="Rubik Light"/>
                <a:sym typeface="Rubik Light"/>
              </a:defRPr>
            </a:lvl5pPr>
            <a:lvl6pPr lvl="5" rtl="0">
              <a:spcBef>
                <a:spcPts val="1600"/>
              </a:spcBef>
              <a:spcAft>
                <a:spcPts val="0"/>
              </a:spcAft>
              <a:buSzPts val="1400"/>
              <a:buFont typeface="Rubik Light"/>
              <a:buNone/>
              <a:defRPr>
                <a:latin typeface="Rubik Light"/>
                <a:ea typeface="Rubik Light"/>
                <a:cs typeface="Rubik Light"/>
                <a:sym typeface="Rubik Light"/>
              </a:defRPr>
            </a:lvl6pPr>
            <a:lvl7pPr lvl="6" rtl="0">
              <a:spcBef>
                <a:spcPts val="1600"/>
              </a:spcBef>
              <a:spcAft>
                <a:spcPts val="0"/>
              </a:spcAft>
              <a:buSzPts val="1400"/>
              <a:buFont typeface="Rubik Light"/>
              <a:buNone/>
              <a:defRPr>
                <a:latin typeface="Rubik Light"/>
                <a:ea typeface="Rubik Light"/>
                <a:cs typeface="Rubik Light"/>
                <a:sym typeface="Rubik Light"/>
              </a:defRPr>
            </a:lvl7pPr>
            <a:lvl8pPr lvl="7" rtl="0">
              <a:spcBef>
                <a:spcPts val="1600"/>
              </a:spcBef>
              <a:spcAft>
                <a:spcPts val="0"/>
              </a:spcAft>
              <a:buSzPts val="1400"/>
              <a:buFont typeface="Rubik Light"/>
              <a:buNone/>
              <a:defRPr>
                <a:latin typeface="Rubik Light"/>
                <a:ea typeface="Rubik Light"/>
                <a:cs typeface="Rubik Light"/>
                <a:sym typeface="Rubik Light"/>
              </a:defRPr>
            </a:lvl8pPr>
            <a:lvl9pPr lvl="8" rtl="0">
              <a:spcBef>
                <a:spcPts val="1600"/>
              </a:spcBef>
              <a:spcAft>
                <a:spcPts val="1600"/>
              </a:spcAft>
              <a:buSzPts val="1400"/>
              <a:buFont typeface="Rubik Light"/>
              <a:buNone/>
              <a:defRPr>
                <a:latin typeface="Rubik Light"/>
                <a:ea typeface="Rubik Light"/>
                <a:cs typeface="Rubik Light"/>
                <a:sym typeface="Rubik Light"/>
              </a:defRPr>
            </a:lvl9pPr>
          </a:lstStyle>
          <a:p>
            <a:endParaRPr/>
          </a:p>
        </p:txBody>
      </p:sp>
      <p:sp>
        <p:nvSpPr>
          <p:cNvPr id="432" name="Google Shape;432;p25"/>
          <p:cNvSpPr txBox="1"/>
          <p:nvPr/>
        </p:nvSpPr>
        <p:spPr>
          <a:xfrm>
            <a:off x="4865025" y="3547125"/>
            <a:ext cx="3584100" cy="743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300"/>
              </a:spcBef>
              <a:spcAft>
                <a:spcPts val="0"/>
              </a:spcAft>
              <a:buNone/>
            </a:pPr>
            <a:r>
              <a:rPr lang="en" sz="1000" b="1">
                <a:solidFill>
                  <a:srgbClr val="FFFFFF"/>
                </a:solidFill>
                <a:latin typeface="Open Sans"/>
                <a:ea typeface="Open Sans"/>
                <a:cs typeface="Open Sans"/>
                <a:sym typeface="Open Sans"/>
              </a:rPr>
              <a:t>CREDITS:</a:t>
            </a:r>
            <a:r>
              <a:rPr lang="en" sz="1000">
                <a:solidFill>
                  <a:srgbClr val="FFFFFF"/>
                </a:solidFill>
                <a:latin typeface="Open Sans"/>
                <a:ea typeface="Open Sans"/>
                <a:cs typeface="Open Sans"/>
                <a:sym typeface="Open Sans"/>
              </a:rPr>
              <a:t> This presentation template was created by </a:t>
            </a:r>
            <a:r>
              <a:rPr lang="en" sz="1000" b="1">
                <a:solidFill>
                  <a:srgbClr val="FFFFFF"/>
                </a:solidFill>
                <a:uFill>
                  <a:noFill/>
                </a:uFill>
                <a:latin typeface="Open Sans"/>
                <a:ea typeface="Open Sans"/>
                <a:cs typeface="Open Sans"/>
                <a:sym typeface="Open Sans"/>
                <a:hlinkClick r:id="rId2">
                  <a:extLst>
                    <a:ext uri="{A12FA001-AC4F-418D-AE19-62706E023703}">
                      <ahyp:hlinkClr xmlns:ahyp="http://schemas.microsoft.com/office/drawing/2018/hyperlinkcolor" xmlns="" val="tx"/>
                    </a:ext>
                  </a:extLst>
                </a:hlinkClick>
              </a:rPr>
              <a:t>Slidesgo</a:t>
            </a:r>
            <a:r>
              <a:rPr lang="en" sz="1000">
                <a:solidFill>
                  <a:srgbClr val="FFFFFF"/>
                </a:solidFill>
                <a:latin typeface="Open Sans"/>
                <a:ea typeface="Open Sans"/>
                <a:cs typeface="Open Sans"/>
                <a:sym typeface="Open Sans"/>
              </a:rPr>
              <a:t>, including icons by </a:t>
            </a:r>
            <a:r>
              <a:rPr lang="en" sz="1000" b="1">
                <a:solidFill>
                  <a:srgbClr val="FFFFFF"/>
                </a:solidFill>
                <a:uFill>
                  <a:noFill/>
                </a:uFill>
                <a:latin typeface="Open Sans"/>
                <a:ea typeface="Open Sans"/>
                <a:cs typeface="Open Sans"/>
                <a:sym typeface="Open Sans"/>
                <a:hlinkClick r:id="rId3">
                  <a:extLst>
                    <a:ext uri="{A12FA001-AC4F-418D-AE19-62706E023703}">
                      <ahyp:hlinkClr xmlns:ahyp="http://schemas.microsoft.com/office/drawing/2018/hyperlinkcolor" xmlns="" val="tx"/>
                    </a:ext>
                  </a:extLst>
                </a:hlinkClick>
              </a:rPr>
              <a:t>Flaticon</a:t>
            </a:r>
            <a:r>
              <a:rPr lang="en" sz="1000">
                <a:solidFill>
                  <a:srgbClr val="FFFFFF"/>
                </a:solidFill>
                <a:latin typeface="Open Sans"/>
                <a:ea typeface="Open Sans"/>
                <a:cs typeface="Open Sans"/>
                <a:sym typeface="Open Sans"/>
              </a:rPr>
              <a:t>, and infographics &amp; images by</a:t>
            </a:r>
            <a:r>
              <a:rPr lang="en" sz="1000" b="1">
                <a:solidFill>
                  <a:srgbClr val="FFFFFF"/>
                </a:solidFill>
                <a:latin typeface="Open Sans"/>
                <a:ea typeface="Open Sans"/>
                <a:cs typeface="Open Sans"/>
                <a:sym typeface="Open Sans"/>
              </a:rPr>
              <a:t> </a:t>
            </a:r>
            <a:r>
              <a:rPr lang="en" sz="1000" b="1">
                <a:solidFill>
                  <a:srgbClr val="FFFFFF"/>
                </a:solidFill>
                <a:uFill>
                  <a:noFill/>
                </a:uFill>
                <a:latin typeface="Open Sans"/>
                <a:ea typeface="Open Sans"/>
                <a:cs typeface="Open Sans"/>
                <a:sym typeface="Open Sans"/>
                <a:hlinkClick r:id="rId4">
                  <a:extLst>
                    <a:ext uri="{A12FA001-AC4F-418D-AE19-62706E023703}">
                      <ahyp:hlinkClr xmlns:ahyp="http://schemas.microsoft.com/office/drawing/2018/hyperlinkcolor" xmlns="" val="tx"/>
                    </a:ext>
                  </a:extLst>
                </a:hlinkClick>
              </a:rPr>
              <a:t>Freepik</a:t>
            </a:r>
            <a:endParaRPr sz="1000" b="1">
              <a:solidFill>
                <a:srgbClr val="FFFFFF"/>
              </a:solidFill>
              <a:latin typeface="Open Sans"/>
              <a:ea typeface="Open Sans"/>
              <a:cs typeface="Open Sans"/>
              <a:sym typeface="Open Sans"/>
            </a:endParaRPr>
          </a:p>
        </p:txBody>
      </p:sp>
    </p:spTree>
    <p:extLst>
      <p:ext uri="{BB962C8B-B14F-4D97-AF65-F5344CB8AC3E}">
        <p14:creationId xmlns:p14="http://schemas.microsoft.com/office/powerpoint/2010/main" val="281403516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 body 02">
  <p:cSld name="Title + body 02">
    <p:spTree>
      <p:nvGrpSpPr>
        <p:cNvPr id="1" name="Shape 433"/>
        <p:cNvGrpSpPr/>
        <p:nvPr/>
      </p:nvGrpSpPr>
      <p:grpSpPr>
        <a:xfrm>
          <a:off x="0" y="0"/>
          <a:ext cx="0" cy="0"/>
          <a:chOff x="0" y="0"/>
          <a:chExt cx="0" cy="0"/>
        </a:xfrm>
      </p:grpSpPr>
      <p:sp>
        <p:nvSpPr>
          <p:cNvPr id="434" name="Google Shape;434;p26"/>
          <p:cNvSpPr/>
          <p:nvPr/>
        </p:nvSpPr>
        <p:spPr>
          <a:xfrm rot="5702413">
            <a:off x="3861254" y="-104786"/>
            <a:ext cx="6921769" cy="5250592"/>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 name="Google Shape;435;p26"/>
          <p:cNvGrpSpPr/>
          <p:nvPr/>
        </p:nvGrpSpPr>
        <p:grpSpPr>
          <a:xfrm flipH="1">
            <a:off x="4949353" y="79614"/>
            <a:ext cx="4191487" cy="4080221"/>
            <a:chOff x="160937" y="79614"/>
            <a:chExt cx="4191487" cy="4080221"/>
          </a:xfrm>
        </p:grpSpPr>
        <p:grpSp>
          <p:nvGrpSpPr>
            <p:cNvPr id="436" name="Google Shape;436;p26"/>
            <p:cNvGrpSpPr/>
            <p:nvPr/>
          </p:nvGrpSpPr>
          <p:grpSpPr>
            <a:xfrm rot="10800000">
              <a:off x="294013" y="354189"/>
              <a:ext cx="827985" cy="863689"/>
              <a:chOff x="7593189" y="3964490"/>
              <a:chExt cx="827985" cy="863689"/>
            </a:xfrm>
          </p:grpSpPr>
          <p:sp>
            <p:nvSpPr>
              <p:cNvPr id="437" name="Google Shape;437;p26"/>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6"/>
              <p:cNvSpPr/>
              <p:nvPr/>
            </p:nvSpPr>
            <p:spPr>
              <a:xfrm rot="10800000">
                <a:off x="8330692" y="47758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6"/>
              <p:cNvSpPr/>
              <p:nvPr/>
            </p:nvSpPr>
            <p:spPr>
              <a:xfrm rot="10800000">
                <a:off x="7593189" y="4605576"/>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 name="Google Shape;440;p26"/>
            <p:cNvGrpSpPr/>
            <p:nvPr/>
          </p:nvGrpSpPr>
          <p:grpSpPr>
            <a:xfrm rot="10800000">
              <a:off x="2194088" y="161539"/>
              <a:ext cx="1105410" cy="579852"/>
              <a:chOff x="7315764" y="3964490"/>
              <a:chExt cx="1105410" cy="579852"/>
            </a:xfrm>
          </p:grpSpPr>
          <p:sp>
            <p:nvSpPr>
              <p:cNvPr id="441" name="Google Shape;441;p26"/>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6"/>
              <p:cNvSpPr/>
              <p:nvPr/>
            </p:nvSpPr>
            <p:spPr>
              <a:xfrm rot="10800000">
                <a:off x="7959317" y="4491983"/>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6"/>
              <p:cNvSpPr/>
              <p:nvPr/>
            </p:nvSpPr>
            <p:spPr>
              <a:xfrm rot="10800000">
                <a:off x="7315764" y="41977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 name="Google Shape;444;p26"/>
            <p:cNvSpPr/>
            <p:nvPr/>
          </p:nvSpPr>
          <p:spPr>
            <a:xfrm rot="5400000">
              <a:off x="4240946" y="131969"/>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 name="Google Shape;445;p26"/>
            <p:cNvGrpSpPr/>
            <p:nvPr/>
          </p:nvGrpSpPr>
          <p:grpSpPr>
            <a:xfrm rot="-5400000">
              <a:off x="-227099" y="2417251"/>
              <a:ext cx="1236485" cy="237415"/>
              <a:chOff x="7296164" y="4361614"/>
              <a:chExt cx="1236485" cy="237415"/>
            </a:xfrm>
          </p:grpSpPr>
          <p:sp>
            <p:nvSpPr>
              <p:cNvPr id="446" name="Google Shape;446;p26"/>
              <p:cNvSpPr/>
              <p:nvPr/>
            </p:nvSpPr>
            <p:spPr>
              <a:xfrm rot="10800000">
                <a:off x="8421180" y="44351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6"/>
              <p:cNvSpPr/>
              <p:nvPr/>
            </p:nvSpPr>
            <p:spPr>
              <a:xfrm rot="10800000">
                <a:off x="7519142" y="45466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6"/>
              <p:cNvSpPr/>
              <p:nvPr/>
            </p:nvSpPr>
            <p:spPr>
              <a:xfrm rot="10800000">
                <a:off x="7296164" y="43616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 name="Google Shape;449;p26"/>
            <p:cNvSpPr/>
            <p:nvPr/>
          </p:nvSpPr>
          <p:spPr>
            <a:xfrm>
              <a:off x="398388" y="18745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6"/>
            <p:cNvSpPr/>
            <p:nvPr/>
          </p:nvSpPr>
          <p:spPr>
            <a:xfrm rot="5400000">
              <a:off x="160946" y="4048357"/>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6"/>
            <p:cNvSpPr/>
            <p:nvPr/>
          </p:nvSpPr>
          <p:spPr>
            <a:xfrm>
              <a:off x="1582212" y="79614"/>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 name="Google Shape;452;p26"/>
          <p:cNvSpPr/>
          <p:nvPr/>
        </p:nvSpPr>
        <p:spPr>
          <a:xfrm rot="10800000">
            <a:off x="483448"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6"/>
          <p:cNvSpPr/>
          <p:nvPr/>
        </p:nvSpPr>
        <p:spPr>
          <a:xfrm rot="10800000">
            <a:off x="574181"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6"/>
          <p:cNvSpPr/>
          <p:nvPr/>
        </p:nvSpPr>
        <p:spPr>
          <a:xfrm rot="10800000">
            <a:off x="536278"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6" name="Google Shape;456;p26"/>
          <p:cNvSpPr txBox="1">
            <a:spLocks noGrp="1"/>
          </p:cNvSpPr>
          <p:nvPr>
            <p:ph type="body" idx="1"/>
          </p:nvPr>
        </p:nvSpPr>
        <p:spPr>
          <a:xfrm>
            <a:off x="720000" y="1281525"/>
            <a:ext cx="7704000" cy="33219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Clr>
                <a:srgbClr val="434343"/>
              </a:buClr>
              <a:buSzPts val="1200"/>
              <a:buFont typeface="Livvic"/>
              <a:buAutoNum type="arabicPeriod"/>
              <a:defRPr sz="1100">
                <a:latin typeface="Rubik"/>
                <a:ea typeface="Rubik"/>
                <a:cs typeface="Rubik"/>
                <a:sym typeface="Rubik"/>
              </a:defRPr>
            </a:lvl1pPr>
            <a:lvl2pPr marL="914400" lvl="1" indent="-304800" rtl="0">
              <a:spcBef>
                <a:spcPts val="1600"/>
              </a:spcBef>
              <a:spcAft>
                <a:spcPts val="0"/>
              </a:spcAft>
              <a:buClr>
                <a:srgbClr val="434343"/>
              </a:buClr>
              <a:buSzPts val="1200"/>
              <a:buFont typeface="Roboto Condensed Light"/>
              <a:buAutoNum type="alphaLcPeriod"/>
              <a:defRPr sz="1200">
                <a:latin typeface="Rubik"/>
                <a:ea typeface="Rubik"/>
                <a:cs typeface="Rubik"/>
                <a:sym typeface="Rubik"/>
              </a:defRPr>
            </a:lvl2pPr>
            <a:lvl3pPr marL="1371600" lvl="2" indent="-304800" rtl="0">
              <a:spcBef>
                <a:spcPts val="1600"/>
              </a:spcBef>
              <a:spcAft>
                <a:spcPts val="0"/>
              </a:spcAft>
              <a:buClr>
                <a:srgbClr val="434343"/>
              </a:buClr>
              <a:buSzPts val="1200"/>
              <a:buFont typeface="Roboto Condensed Light"/>
              <a:buAutoNum type="romanLcPeriod"/>
              <a:defRPr sz="1200">
                <a:latin typeface="Rubik"/>
                <a:ea typeface="Rubik"/>
                <a:cs typeface="Rubik"/>
                <a:sym typeface="Rubik"/>
              </a:defRPr>
            </a:lvl3pPr>
            <a:lvl4pPr marL="1828800" lvl="3" indent="-304800" rtl="0">
              <a:spcBef>
                <a:spcPts val="1600"/>
              </a:spcBef>
              <a:spcAft>
                <a:spcPts val="0"/>
              </a:spcAft>
              <a:buClr>
                <a:srgbClr val="434343"/>
              </a:buClr>
              <a:buSzPts val="1200"/>
              <a:buFont typeface="Roboto Condensed Light"/>
              <a:buAutoNum type="arabicPeriod"/>
              <a:defRPr sz="1200">
                <a:latin typeface="Rubik"/>
                <a:ea typeface="Rubik"/>
                <a:cs typeface="Rubik"/>
                <a:sym typeface="Rubik"/>
              </a:defRPr>
            </a:lvl4pPr>
            <a:lvl5pPr marL="2286000" lvl="4" indent="-304800" rtl="0">
              <a:spcBef>
                <a:spcPts val="1600"/>
              </a:spcBef>
              <a:spcAft>
                <a:spcPts val="0"/>
              </a:spcAft>
              <a:buClr>
                <a:srgbClr val="434343"/>
              </a:buClr>
              <a:buSzPts val="1200"/>
              <a:buFont typeface="Roboto Condensed Light"/>
              <a:buAutoNum type="alphaLcPeriod"/>
              <a:defRPr sz="1200">
                <a:latin typeface="Rubik"/>
                <a:ea typeface="Rubik"/>
                <a:cs typeface="Rubik"/>
                <a:sym typeface="Rubik"/>
              </a:defRPr>
            </a:lvl5pPr>
            <a:lvl6pPr marL="2743200" lvl="5" indent="-304800" rtl="0">
              <a:spcBef>
                <a:spcPts val="1600"/>
              </a:spcBef>
              <a:spcAft>
                <a:spcPts val="0"/>
              </a:spcAft>
              <a:buClr>
                <a:srgbClr val="434343"/>
              </a:buClr>
              <a:buSzPts val="1200"/>
              <a:buFont typeface="Roboto Condensed Light"/>
              <a:buAutoNum type="romanLcPeriod"/>
              <a:defRPr sz="1200">
                <a:latin typeface="Rubik"/>
                <a:ea typeface="Rubik"/>
                <a:cs typeface="Rubik"/>
                <a:sym typeface="Rubik"/>
              </a:defRPr>
            </a:lvl6pPr>
            <a:lvl7pPr marL="3200400" lvl="6" indent="-304800" rtl="0">
              <a:spcBef>
                <a:spcPts val="1600"/>
              </a:spcBef>
              <a:spcAft>
                <a:spcPts val="0"/>
              </a:spcAft>
              <a:buClr>
                <a:srgbClr val="434343"/>
              </a:buClr>
              <a:buSzPts val="1200"/>
              <a:buFont typeface="Roboto Condensed Light"/>
              <a:buAutoNum type="arabicPeriod"/>
              <a:defRPr sz="1200">
                <a:latin typeface="Rubik"/>
                <a:ea typeface="Rubik"/>
                <a:cs typeface="Rubik"/>
                <a:sym typeface="Rubik"/>
              </a:defRPr>
            </a:lvl7pPr>
            <a:lvl8pPr marL="3657600" lvl="7" indent="-304800" rtl="0">
              <a:spcBef>
                <a:spcPts val="1600"/>
              </a:spcBef>
              <a:spcAft>
                <a:spcPts val="0"/>
              </a:spcAft>
              <a:buClr>
                <a:srgbClr val="434343"/>
              </a:buClr>
              <a:buSzPts val="1200"/>
              <a:buFont typeface="Roboto Condensed Light"/>
              <a:buAutoNum type="alphaLcPeriod"/>
              <a:defRPr sz="1200">
                <a:latin typeface="Rubik"/>
                <a:ea typeface="Rubik"/>
                <a:cs typeface="Rubik"/>
                <a:sym typeface="Rubik"/>
              </a:defRPr>
            </a:lvl8pPr>
            <a:lvl9pPr marL="4114800" lvl="8" indent="-304800" rtl="0">
              <a:spcBef>
                <a:spcPts val="1600"/>
              </a:spcBef>
              <a:spcAft>
                <a:spcPts val="1600"/>
              </a:spcAft>
              <a:buClr>
                <a:srgbClr val="434343"/>
              </a:buClr>
              <a:buSzPts val="1200"/>
              <a:buFont typeface="Roboto Condensed Light"/>
              <a:buAutoNum type="romanLcPeriod"/>
              <a:defRPr sz="1200">
                <a:latin typeface="Rubik"/>
                <a:ea typeface="Rubik"/>
                <a:cs typeface="Rubik"/>
                <a:sym typeface="Rubik"/>
              </a:defRPr>
            </a:lvl9pPr>
          </a:lstStyle>
          <a:p>
            <a:endParaRPr/>
          </a:p>
        </p:txBody>
      </p:sp>
      <p:sp>
        <p:nvSpPr>
          <p:cNvPr id="457" name="Google Shape;457;p2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07249208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Resources">
  <p:cSld name="Resources">
    <p:spTree>
      <p:nvGrpSpPr>
        <p:cNvPr id="1" name="Shape 458"/>
        <p:cNvGrpSpPr/>
        <p:nvPr/>
      </p:nvGrpSpPr>
      <p:grpSpPr>
        <a:xfrm>
          <a:off x="0" y="0"/>
          <a:ext cx="0" cy="0"/>
          <a:chOff x="0" y="0"/>
          <a:chExt cx="0" cy="0"/>
        </a:xfrm>
      </p:grpSpPr>
      <p:sp>
        <p:nvSpPr>
          <p:cNvPr id="459" name="Google Shape;459;p27"/>
          <p:cNvSpPr/>
          <p:nvPr/>
        </p:nvSpPr>
        <p:spPr>
          <a:xfrm rot="5702413">
            <a:off x="3861254" y="-104786"/>
            <a:ext cx="6921769" cy="5250592"/>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27"/>
          <p:cNvGrpSpPr/>
          <p:nvPr/>
        </p:nvGrpSpPr>
        <p:grpSpPr>
          <a:xfrm flipH="1">
            <a:off x="4949353" y="79614"/>
            <a:ext cx="4191487" cy="4080221"/>
            <a:chOff x="160937" y="79614"/>
            <a:chExt cx="4191487" cy="4080221"/>
          </a:xfrm>
        </p:grpSpPr>
        <p:grpSp>
          <p:nvGrpSpPr>
            <p:cNvPr id="461" name="Google Shape;461;p27"/>
            <p:cNvGrpSpPr/>
            <p:nvPr/>
          </p:nvGrpSpPr>
          <p:grpSpPr>
            <a:xfrm rot="10800000">
              <a:off x="294013" y="354189"/>
              <a:ext cx="827985" cy="863689"/>
              <a:chOff x="7593189" y="3964490"/>
              <a:chExt cx="827985" cy="863689"/>
            </a:xfrm>
          </p:grpSpPr>
          <p:sp>
            <p:nvSpPr>
              <p:cNvPr id="462" name="Google Shape;462;p27"/>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7"/>
              <p:cNvSpPr/>
              <p:nvPr/>
            </p:nvSpPr>
            <p:spPr>
              <a:xfrm rot="10800000">
                <a:off x="8330692" y="47758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7"/>
              <p:cNvSpPr/>
              <p:nvPr/>
            </p:nvSpPr>
            <p:spPr>
              <a:xfrm rot="10800000">
                <a:off x="7593189" y="4605576"/>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27"/>
            <p:cNvGrpSpPr/>
            <p:nvPr/>
          </p:nvGrpSpPr>
          <p:grpSpPr>
            <a:xfrm rot="10800000">
              <a:off x="2194088" y="161539"/>
              <a:ext cx="1105410" cy="579852"/>
              <a:chOff x="7315764" y="3964490"/>
              <a:chExt cx="1105410" cy="579852"/>
            </a:xfrm>
          </p:grpSpPr>
          <p:sp>
            <p:nvSpPr>
              <p:cNvPr id="466" name="Google Shape;466;p27"/>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7"/>
              <p:cNvSpPr/>
              <p:nvPr/>
            </p:nvSpPr>
            <p:spPr>
              <a:xfrm rot="10800000">
                <a:off x="7959317" y="4491983"/>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7"/>
              <p:cNvSpPr/>
              <p:nvPr/>
            </p:nvSpPr>
            <p:spPr>
              <a:xfrm rot="10800000">
                <a:off x="7315764" y="41977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 name="Google Shape;469;p27"/>
            <p:cNvSpPr/>
            <p:nvPr/>
          </p:nvSpPr>
          <p:spPr>
            <a:xfrm rot="5400000">
              <a:off x="4240946" y="131969"/>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 name="Google Shape;470;p27"/>
            <p:cNvGrpSpPr/>
            <p:nvPr/>
          </p:nvGrpSpPr>
          <p:grpSpPr>
            <a:xfrm rot="-5400000">
              <a:off x="-227099" y="2417251"/>
              <a:ext cx="1236485" cy="237415"/>
              <a:chOff x="7296164" y="4361614"/>
              <a:chExt cx="1236485" cy="237415"/>
            </a:xfrm>
          </p:grpSpPr>
          <p:sp>
            <p:nvSpPr>
              <p:cNvPr id="471" name="Google Shape;471;p27"/>
              <p:cNvSpPr/>
              <p:nvPr/>
            </p:nvSpPr>
            <p:spPr>
              <a:xfrm rot="10800000">
                <a:off x="8421180" y="44351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7"/>
              <p:cNvSpPr/>
              <p:nvPr/>
            </p:nvSpPr>
            <p:spPr>
              <a:xfrm rot="10800000">
                <a:off x="7519142" y="45466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7"/>
              <p:cNvSpPr/>
              <p:nvPr/>
            </p:nvSpPr>
            <p:spPr>
              <a:xfrm rot="10800000">
                <a:off x="7296164" y="43616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27"/>
            <p:cNvSpPr/>
            <p:nvPr/>
          </p:nvSpPr>
          <p:spPr>
            <a:xfrm>
              <a:off x="398388" y="18745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7"/>
            <p:cNvSpPr/>
            <p:nvPr/>
          </p:nvSpPr>
          <p:spPr>
            <a:xfrm rot="5400000">
              <a:off x="160946" y="4048357"/>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7"/>
            <p:cNvSpPr/>
            <p:nvPr/>
          </p:nvSpPr>
          <p:spPr>
            <a:xfrm>
              <a:off x="1582212" y="79614"/>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 name="Google Shape;477;p27"/>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7"/>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7"/>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7"/>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1" name="Google Shape;481;p27"/>
          <p:cNvSpPr txBox="1">
            <a:spLocks noGrp="1"/>
          </p:cNvSpPr>
          <p:nvPr>
            <p:ph type="body" idx="1"/>
          </p:nvPr>
        </p:nvSpPr>
        <p:spPr>
          <a:xfrm>
            <a:off x="720000" y="1263725"/>
            <a:ext cx="7704000" cy="33399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SzPts val="1600"/>
              <a:buFont typeface="Rubik"/>
              <a:buChar char="●"/>
              <a:defRPr sz="1600">
                <a:latin typeface="Rubik"/>
                <a:ea typeface="Rubik"/>
                <a:cs typeface="Rubik"/>
                <a:sym typeface="Rubik"/>
              </a:defRPr>
            </a:lvl1pPr>
            <a:lvl2pPr marL="914400" lvl="1" indent="-330200" rtl="0">
              <a:spcBef>
                <a:spcPts val="0"/>
              </a:spcBef>
              <a:spcAft>
                <a:spcPts val="0"/>
              </a:spcAft>
              <a:buSzPts val="1600"/>
              <a:buFont typeface="Rubik"/>
              <a:buChar char="○"/>
              <a:defRPr sz="1600">
                <a:latin typeface="Rubik"/>
                <a:ea typeface="Rubik"/>
                <a:cs typeface="Rubik"/>
                <a:sym typeface="Rubik"/>
              </a:defRPr>
            </a:lvl2pPr>
            <a:lvl3pPr marL="1371600" lvl="2" indent="-330200" rtl="0">
              <a:spcBef>
                <a:spcPts val="1600"/>
              </a:spcBef>
              <a:spcAft>
                <a:spcPts val="0"/>
              </a:spcAft>
              <a:buSzPts val="1600"/>
              <a:buFont typeface="Rubik"/>
              <a:buChar char="■"/>
              <a:defRPr sz="1600">
                <a:latin typeface="Rubik"/>
                <a:ea typeface="Rubik"/>
                <a:cs typeface="Rubik"/>
                <a:sym typeface="Rubik"/>
              </a:defRPr>
            </a:lvl3pPr>
            <a:lvl4pPr marL="1828800" lvl="3" indent="-330200" rtl="0">
              <a:spcBef>
                <a:spcPts val="1600"/>
              </a:spcBef>
              <a:spcAft>
                <a:spcPts val="0"/>
              </a:spcAft>
              <a:buSzPts val="1600"/>
              <a:buFont typeface="Rubik"/>
              <a:buChar char="●"/>
              <a:defRPr sz="1600">
                <a:latin typeface="Rubik"/>
                <a:ea typeface="Rubik"/>
                <a:cs typeface="Rubik"/>
                <a:sym typeface="Rubik"/>
              </a:defRPr>
            </a:lvl4pPr>
            <a:lvl5pPr marL="2286000" lvl="4" indent="-330200" rtl="0">
              <a:spcBef>
                <a:spcPts val="1600"/>
              </a:spcBef>
              <a:spcAft>
                <a:spcPts val="0"/>
              </a:spcAft>
              <a:buSzPts val="1600"/>
              <a:buFont typeface="Rubik"/>
              <a:buChar char="○"/>
              <a:defRPr sz="1600">
                <a:latin typeface="Rubik"/>
                <a:ea typeface="Rubik"/>
                <a:cs typeface="Rubik"/>
                <a:sym typeface="Rubik"/>
              </a:defRPr>
            </a:lvl5pPr>
            <a:lvl6pPr marL="2743200" lvl="5" indent="-330200" rtl="0">
              <a:spcBef>
                <a:spcPts val="1600"/>
              </a:spcBef>
              <a:spcAft>
                <a:spcPts val="0"/>
              </a:spcAft>
              <a:buSzPts val="1600"/>
              <a:buFont typeface="Rubik"/>
              <a:buChar char="■"/>
              <a:defRPr sz="1600">
                <a:latin typeface="Rubik"/>
                <a:ea typeface="Rubik"/>
                <a:cs typeface="Rubik"/>
                <a:sym typeface="Rubik"/>
              </a:defRPr>
            </a:lvl6pPr>
            <a:lvl7pPr marL="3200400" lvl="6" indent="-330200" rtl="0">
              <a:spcBef>
                <a:spcPts val="1600"/>
              </a:spcBef>
              <a:spcAft>
                <a:spcPts val="0"/>
              </a:spcAft>
              <a:buSzPts val="1600"/>
              <a:buFont typeface="Rubik"/>
              <a:buChar char="●"/>
              <a:defRPr sz="1600">
                <a:latin typeface="Rubik"/>
                <a:ea typeface="Rubik"/>
                <a:cs typeface="Rubik"/>
                <a:sym typeface="Rubik"/>
              </a:defRPr>
            </a:lvl7pPr>
            <a:lvl8pPr marL="3657600" lvl="7" indent="-330200" rtl="0">
              <a:spcBef>
                <a:spcPts val="1600"/>
              </a:spcBef>
              <a:spcAft>
                <a:spcPts val="0"/>
              </a:spcAft>
              <a:buSzPts val="1600"/>
              <a:buFont typeface="Rubik"/>
              <a:buChar char="○"/>
              <a:defRPr sz="1600">
                <a:latin typeface="Rubik"/>
                <a:ea typeface="Rubik"/>
                <a:cs typeface="Rubik"/>
                <a:sym typeface="Rubik"/>
              </a:defRPr>
            </a:lvl8pPr>
            <a:lvl9pPr marL="4114800" lvl="8" indent="-330200" rtl="0">
              <a:spcBef>
                <a:spcPts val="1600"/>
              </a:spcBef>
              <a:spcAft>
                <a:spcPts val="1600"/>
              </a:spcAft>
              <a:buSzPts val="1600"/>
              <a:buFont typeface="Rubik"/>
              <a:buChar char="■"/>
              <a:defRPr sz="1600">
                <a:latin typeface="Rubik"/>
                <a:ea typeface="Rubik"/>
                <a:cs typeface="Rubik"/>
                <a:sym typeface="Rubik"/>
              </a:defRPr>
            </a:lvl9pPr>
          </a:lstStyle>
          <a:p>
            <a:endParaRPr/>
          </a:p>
        </p:txBody>
      </p:sp>
    </p:spTree>
    <p:extLst>
      <p:ext uri="{BB962C8B-B14F-4D97-AF65-F5344CB8AC3E}">
        <p14:creationId xmlns:p14="http://schemas.microsoft.com/office/powerpoint/2010/main" val="13638901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 background">
  <p:cSld name="Title + background">
    <p:spTree>
      <p:nvGrpSpPr>
        <p:cNvPr id="1" name="Shape 482"/>
        <p:cNvGrpSpPr/>
        <p:nvPr/>
      </p:nvGrpSpPr>
      <p:grpSpPr>
        <a:xfrm>
          <a:off x="0" y="0"/>
          <a:ext cx="0" cy="0"/>
          <a:chOff x="0" y="0"/>
          <a:chExt cx="0" cy="0"/>
        </a:xfrm>
      </p:grpSpPr>
      <p:sp>
        <p:nvSpPr>
          <p:cNvPr id="483" name="Google Shape;483;p28"/>
          <p:cNvSpPr/>
          <p:nvPr/>
        </p:nvSpPr>
        <p:spPr>
          <a:xfrm>
            <a:off x="4319050" y="-1377525"/>
            <a:ext cx="7109748" cy="5234937"/>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5" name="Google Shape;485;p28"/>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8"/>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8"/>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3846206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 background 1">
  <p:cSld name="Title + background 1">
    <p:spTree>
      <p:nvGrpSpPr>
        <p:cNvPr id="1" name="Shape 488"/>
        <p:cNvGrpSpPr/>
        <p:nvPr/>
      </p:nvGrpSpPr>
      <p:grpSpPr>
        <a:xfrm>
          <a:off x="0" y="0"/>
          <a:ext cx="0" cy="0"/>
          <a:chOff x="0" y="0"/>
          <a:chExt cx="0" cy="0"/>
        </a:xfrm>
      </p:grpSpPr>
      <p:sp>
        <p:nvSpPr>
          <p:cNvPr id="489" name="Google Shape;489;p29"/>
          <p:cNvSpPr/>
          <p:nvPr/>
        </p:nvSpPr>
        <p:spPr>
          <a:xfrm rot="-7705179">
            <a:off x="-2042947" y="773219"/>
            <a:ext cx="6635512" cy="4885593"/>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9"/>
          <p:cNvSpPr/>
          <p:nvPr/>
        </p:nvSpPr>
        <p:spPr>
          <a:xfrm rot="10800000">
            <a:off x="483448"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9"/>
          <p:cNvSpPr/>
          <p:nvPr/>
        </p:nvSpPr>
        <p:spPr>
          <a:xfrm rot="10800000">
            <a:off x="574181"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9"/>
          <p:cNvSpPr/>
          <p:nvPr/>
        </p:nvSpPr>
        <p:spPr>
          <a:xfrm rot="10800000">
            <a:off x="536278"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9"/>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2769638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 background 2">
  <p:cSld name="Title + background 2">
    <p:spTree>
      <p:nvGrpSpPr>
        <p:cNvPr id="1" name="Shape 494"/>
        <p:cNvGrpSpPr/>
        <p:nvPr/>
      </p:nvGrpSpPr>
      <p:grpSpPr>
        <a:xfrm>
          <a:off x="0" y="0"/>
          <a:ext cx="0" cy="0"/>
          <a:chOff x="0" y="0"/>
          <a:chExt cx="0" cy="0"/>
        </a:xfrm>
      </p:grpSpPr>
      <p:sp>
        <p:nvSpPr>
          <p:cNvPr id="495" name="Google Shape;495;p30"/>
          <p:cNvSpPr/>
          <p:nvPr/>
        </p:nvSpPr>
        <p:spPr>
          <a:xfrm>
            <a:off x="4319050" y="-1377525"/>
            <a:ext cx="7109748" cy="5234937"/>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 name="Google Shape;496;p30"/>
          <p:cNvGrpSpPr/>
          <p:nvPr/>
        </p:nvGrpSpPr>
        <p:grpSpPr>
          <a:xfrm rot="10800000">
            <a:off x="4853087" y="1112689"/>
            <a:ext cx="4191487" cy="4080221"/>
            <a:chOff x="160937" y="79614"/>
            <a:chExt cx="4191487" cy="4080221"/>
          </a:xfrm>
        </p:grpSpPr>
        <p:grpSp>
          <p:nvGrpSpPr>
            <p:cNvPr id="497" name="Google Shape;497;p30"/>
            <p:cNvGrpSpPr/>
            <p:nvPr/>
          </p:nvGrpSpPr>
          <p:grpSpPr>
            <a:xfrm rot="10800000">
              <a:off x="294013" y="354189"/>
              <a:ext cx="827985" cy="863689"/>
              <a:chOff x="7593189" y="3964490"/>
              <a:chExt cx="827985" cy="863689"/>
            </a:xfrm>
          </p:grpSpPr>
          <p:sp>
            <p:nvSpPr>
              <p:cNvPr id="498" name="Google Shape;498;p30"/>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0"/>
              <p:cNvSpPr/>
              <p:nvPr/>
            </p:nvSpPr>
            <p:spPr>
              <a:xfrm rot="10800000">
                <a:off x="8330692" y="477582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0"/>
              <p:cNvSpPr/>
              <p:nvPr/>
            </p:nvSpPr>
            <p:spPr>
              <a:xfrm rot="10800000">
                <a:off x="7593189" y="4605576"/>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 name="Google Shape;501;p30"/>
            <p:cNvGrpSpPr/>
            <p:nvPr/>
          </p:nvGrpSpPr>
          <p:grpSpPr>
            <a:xfrm rot="10800000">
              <a:off x="2194088" y="161539"/>
              <a:ext cx="1105410" cy="579852"/>
              <a:chOff x="7315764" y="3964490"/>
              <a:chExt cx="1105410" cy="579852"/>
            </a:xfrm>
          </p:grpSpPr>
          <p:sp>
            <p:nvSpPr>
              <p:cNvPr id="502" name="Google Shape;502;p30"/>
              <p:cNvSpPr/>
              <p:nvPr/>
            </p:nvSpPr>
            <p:spPr>
              <a:xfrm rot="10800000">
                <a:off x="8309705" y="39644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0"/>
              <p:cNvSpPr/>
              <p:nvPr/>
            </p:nvSpPr>
            <p:spPr>
              <a:xfrm rot="10800000">
                <a:off x="7959317" y="4491983"/>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0"/>
              <p:cNvSpPr/>
              <p:nvPr/>
            </p:nvSpPr>
            <p:spPr>
              <a:xfrm rot="10800000">
                <a:off x="7315764" y="419776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 name="Google Shape;505;p30"/>
            <p:cNvSpPr/>
            <p:nvPr/>
          </p:nvSpPr>
          <p:spPr>
            <a:xfrm rot="5400000">
              <a:off x="4240946" y="131969"/>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 name="Google Shape;506;p30"/>
            <p:cNvGrpSpPr/>
            <p:nvPr/>
          </p:nvGrpSpPr>
          <p:grpSpPr>
            <a:xfrm rot="-5400000">
              <a:off x="-227099" y="2417251"/>
              <a:ext cx="1236485" cy="237415"/>
              <a:chOff x="7296164" y="4361614"/>
              <a:chExt cx="1236485" cy="237415"/>
            </a:xfrm>
          </p:grpSpPr>
          <p:sp>
            <p:nvSpPr>
              <p:cNvPr id="507" name="Google Shape;507;p30"/>
              <p:cNvSpPr/>
              <p:nvPr/>
            </p:nvSpPr>
            <p:spPr>
              <a:xfrm rot="10800000">
                <a:off x="8421180" y="4435190"/>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0"/>
              <p:cNvSpPr/>
              <p:nvPr/>
            </p:nvSpPr>
            <p:spPr>
              <a:xfrm rot="10800000">
                <a:off x="7519142" y="4546671"/>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0"/>
              <p:cNvSpPr/>
              <p:nvPr/>
            </p:nvSpPr>
            <p:spPr>
              <a:xfrm rot="10800000">
                <a:off x="7296164" y="4361614"/>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0" name="Google Shape;510;p30"/>
            <p:cNvSpPr/>
            <p:nvPr/>
          </p:nvSpPr>
          <p:spPr>
            <a:xfrm>
              <a:off x="398388" y="18745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0"/>
            <p:cNvSpPr/>
            <p:nvPr/>
          </p:nvSpPr>
          <p:spPr>
            <a:xfrm rot="5400000">
              <a:off x="160946" y="4048357"/>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0"/>
            <p:cNvSpPr/>
            <p:nvPr/>
          </p:nvSpPr>
          <p:spPr>
            <a:xfrm>
              <a:off x="1582212" y="79614"/>
              <a:ext cx="52809" cy="52359"/>
            </a:xfrm>
            <a:custGeom>
              <a:avLst/>
              <a:gdLst/>
              <a:ahLst/>
              <a:cxnLst/>
              <a:rect l="l" t="t" r="r" b="b"/>
              <a:pathLst>
                <a:path w="2933" h="2908" extrusionOk="0">
                  <a:moveTo>
                    <a:pt x="1454" y="0"/>
                  </a:moveTo>
                  <a:cubicBezTo>
                    <a:pt x="652" y="0"/>
                    <a:pt x="0" y="652"/>
                    <a:pt x="0" y="1454"/>
                  </a:cubicBezTo>
                  <a:cubicBezTo>
                    <a:pt x="0" y="2256"/>
                    <a:pt x="652" y="2907"/>
                    <a:pt x="1454" y="2907"/>
                  </a:cubicBezTo>
                  <a:cubicBezTo>
                    <a:pt x="2281" y="2907"/>
                    <a:pt x="2933" y="2256"/>
                    <a:pt x="2933" y="1454"/>
                  </a:cubicBezTo>
                  <a:cubicBezTo>
                    <a:pt x="2933" y="652"/>
                    <a:pt x="2281" y="0"/>
                    <a:pt x="1454" y="0"/>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 name="Google Shape;513;p30"/>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0"/>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0"/>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0"/>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4835905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 background 3">
  <p:cSld name="Title + background 3">
    <p:spTree>
      <p:nvGrpSpPr>
        <p:cNvPr id="1" name="Shape 517"/>
        <p:cNvGrpSpPr/>
        <p:nvPr/>
      </p:nvGrpSpPr>
      <p:grpSpPr>
        <a:xfrm>
          <a:off x="0" y="0"/>
          <a:ext cx="0" cy="0"/>
          <a:chOff x="0" y="0"/>
          <a:chExt cx="0" cy="0"/>
        </a:xfrm>
      </p:grpSpPr>
      <p:sp>
        <p:nvSpPr>
          <p:cNvPr id="518" name="Google Shape;518;p31"/>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19" name="Google Shape;519;p31"/>
          <p:cNvSpPr/>
          <p:nvPr/>
        </p:nvSpPr>
        <p:spPr>
          <a:xfrm rot="-5702447" flipH="1">
            <a:off x="4824987" y="-3453193"/>
            <a:ext cx="6049428" cy="4588868"/>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1"/>
          <p:cNvSpPr/>
          <p:nvPr/>
        </p:nvSpPr>
        <p:spPr>
          <a:xfrm rot="10800000">
            <a:off x="483448"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1"/>
          <p:cNvSpPr/>
          <p:nvPr/>
        </p:nvSpPr>
        <p:spPr>
          <a:xfrm rot="10800000">
            <a:off x="574181"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1"/>
          <p:cNvSpPr/>
          <p:nvPr/>
        </p:nvSpPr>
        <p:spPr>
          <a:xfrm rot="10800000">
            <a:off x="536278"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431552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 background 4">
  <p:cSld name="Title + background 4">
    <p:spTree>
      <p:nvGrpSpPr>
        <p:cNvPr id="1" name="Shape 523"/>
        <p:cNvGrpSpPr/>
        <p:nvPr/>
      </p:nvGrpSpPr>
      <p:grpSpPr>
        <a:xfrm>
          <a:off x="0" y="0"/>
          <a:ext cx="0" cy="0"/>
          <a:chOff x="0" y="0"/>
          <a:chExt cx="0" cy="0"/>
        </a:xfrm>
      </p:grpSpPr>
      <p:sp>
        <p:nvSpPr>
          <p:cNvPr id="524" name="Google Shape;524;p32"/>
          <p:cNvSpPr/>
          <p:nvPr/>
        </p:nvSpPr>
        <p:spPr>
          <a:xfrm rot="-5702447" flipH="1">
            <a:off x="5360537" y="-2772418"/>
            <a:ext cx="6049428" cy="4588868"/>
          </a:xfrm>
          <a:custGeom>
            <a:avLst/>
            <a:gdLst/>
            <a:ahLst/>
            <a:cxnLst/>
            <a:rect l="l" t="t" r="r" b="b"/>
            <a:pathLst>
              <a:path w="75448" h="57232" extrusionOk="0">
                <a:moveTo>
                  <a:pt x="52770" y="0"/>
                </a:moveTo>
                <a:cubicBezTo>
                  <a:pt x="45788" y="0"/>
                  <a:pt x="40256" y="4231"/>
                  <a:pt x="31866" y="4231"/>
                </a:cubicBezTo>
                <a:cubicBezTo>
                  <a:pt x="29280" y="4231"/>
                  <a:pt x="26422" y="3829"/>
                  <a:pt x="23167" y="2777"/>
                </a:cubicBezTo>
                <a:cubicBezTo>
                  <a:pt x="20604" y="1954"/>
                  <a:pt x="18290" y="1587"/>
                  <a:pt x="16225" y="1587"/>
                </a:cubicBezTo>
                <a:cubicBezTo>
                  <a:pt x="3076" y="1587"/>
                  <a:pt x="0" y="16480"/>
                  <a:pt x="7126" y="23454"/>
                </a:cubicBezTo>
                <a:cubicBezTo>
                  <a:pt x="14745" y="30923"/>
                  <a:pt x="34194" y="31750"/>
                  <a:pt x="42264" y="46362"/>
                </a:cubicBezTo>
                <a:cubicBezTo>
                  <a:pt x="43543" y="48667"/>
                  <a:pt x="44921" y="50572"/>
                  <a:pt x="46300" y="52126"/>
                </a:cubicBezTo>
                <a:cubicBezTo>
                  <a:pt x="49357" y="55571"/>
                  <a:pt x="53520" y="57231"/>
                  <a:pt x="57624" y="57231"/>
                </a:cubicBezTo>
                <a:cubicBezTo>
                  <a:pt x="63074" y="57231"/>
                  <a:pt x="68420" y="54304"/>
                  <a:pt x="70936" y="48743"/>
                </a:cubicBezTo>
                <a:cubicBezTo>
                  <a:pt x="75448" y="38743"/>
                  <a:pt x="65347" y="31750"/>
                  <a:pt x="66024" y="22928"/>
                </a:cubicBezTo>
                <a:cubicBezTo>
                  <a:pt x="66801" y="13229"/>
                  <a:pt x="69783" y="5660"/>
                  <a:pt x="59934" y="1524"/>
                </a:cubicBezTo>
                <a:cubicBezTo>
                  <a:pt x="57312" y="420"/>
                  <a:pt x="54969" y="0"/>
                  <a:pt x="52770" y="0"/>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42633319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 background 5">
  <p:cSld name="Title + background 5">
    <p:spTree>
      <p:nvGrpSpPr>
        <p:cNvPr id="1" name="Shape 529"/>
        <p:cNvGrpSpPr/>
        <p:nvPr/>
      </p:nvGrpSpPr>
      <p:grpSpPr>
        <a:xfrm>
          <a:off x="0" y="0"/>
          <a:ext cx="0" cy="0"/>
          <a:chOff x="0" y="0"/>
          <a:chExt cx="0" cy="0"/>
        </a:xfrm>
      </p:grpSpPr>
      <p:sp>
        <p:nvSpPr>
          <p:cNvPr id="530" name="Google Shape;530;p33"/>
          <p:cNvSpPr/>
          <p:nvPr/>
        </p:nvSpPr>
        <p:spPr>
          <a:xfrm>
            <a:off x="6039268" y="-1498675"/>
            <a:ext cx="6527034" cy="4805870"/>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3"/>
          <p:cNvSpPr/>
          <p:nvPr/>
        </p:nvSpPr>
        <p:spPr>
          <a:xfrm rot="10800000">
            <a:off x="483448"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3"/>
          <p:cNvSpPr/>
          <p:nvPr/>
        </p:nvSpPr>
        <p:spPr>
          <a:xfrm rot="10800000">
            <a:off x="574181"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3"/>
          <p:cNvSpPr/>
          <p:nvPr/>
        </p:nvSpPr>
        <p:spPr>
          <a:xfrm rot="10800000">
            <a:off x="536278"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3"/>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90378921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design">
  <p:cSld name="CUSTOM_6">
    <p:spTree>
      <p:nvGrpSpPr>
        <p:cNvPr id="1" name="Shape 52"/>
        <p:cNvGrpSpPr/>
        <p:nvPr/>
      </p:nvGrpSpPr>
      <p:grpSpPr>
        <a:xfrm>
          <a:off x="0" y="0"/>
          <a:ext cx="0" cy="0"/>
          <a:chOff x="0" y="0"/>
          <a:chExt cx="0" cy="0"/>
        </a:xfrm>
      </p:grpSpPr>
      <p:sp>
        <p:nvSpPr>
          <p:cNvPr id="53" name="Google Shape;53;p8"/>
          <p:cNvSpPr txBox="1">
            <a:spLocks noGrp="1"/>
          </p:cNvSpPr>
          <p:nvPr>
            <p:ph type="ctrTitle"/>
          </p:nvPr>
        </p:nvSpPr>
        <p:spPr>
          <a:xfrm>
            <a:off x="619900" y="165229"/>
            <a:ext cx="7904100" cy="851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3000"/>
              <a:buNone/>
              <a:defRPr sz="3000">
                <a:solidFill>
                  <a:schemeClr val="accent3"/>
                </a:solidFill>
              </a:defRPr>
            </a:lvl1pPr>
            <a:lvl2pPr lvl="1" algn="ctr" rtl="0">
              <a:spcBef>
                <a:spcPts val="0"/>
              </a:spcBef>
              <a:spcAft>
                <a:spcPts val="0"/>
              </a:spcAft>
              <a:buClr>
                <a:schemeClr val="accent3"/>
              </a:buClr>
              <a:buSzPts val="1100"/>
              <a:buNone/>
              <a:defRPr sz="1100">
                <a:solidFill>
                  <a:schemeClr val="accent3"/>
                </a:solidFill>
              </a:defRPr>
            </a:lvl2pPr>
            <a:lvl3pPr lvl="2" algn="ctr" rtl="0">
              <a:spcBef>
                <a:spcPts val="0"/>
              </a:spcBef>
              <a:spcAft>
                <a:spcPts val="0"/>
              </a:spcAft>
              <a:buClr>
                <a:schemeClr val="accent3"/>
              </a:buClr>
              <a:buSzPts val="1100"/>
              <a:buNone/>
              <a:defRPr sz="1100">
                <a:solidFill>
                  <a:schemeClr val="accent3"/>
                </a:solidFill>
              </a:defRPr>
            </a:lvl3pPr>
            <a:lvl4pPr lvl="3" algn="ctr" rtl="0">
              <a:spcBef>
                <a:spcPts val="0"/>
              </a:spcBef>
              <a:spcAft>
                <a:spcPts val="0"/>
              </a:spcAft>
              <a:buClr>
                <a:schemeClr val="accent3"/>
              </a:buClr>
              <a:buSzPts val="1100"/>
              <a:buNone/>
              <a:defRPr sz="1100">
                <a:solidFill>
                  <a:schemeClr val="accent3"/>
                </a:solidFill>
              </a:defRPr>
            </a:lvl4pPr>
            <a:lvl5pPr lvl="4" algn="ctr" rtl="0">
              <a:spcBef>
                <a:spcPts val="0"/>
              </a:spcBef>
              <a:spcAft>
                <a:spcPts val="0"/>
              </a:spcAft>
              <a:buClr>
                <a:schemeClr val="accent3"/>
              </a:buClr>
              <a:buSzPts val="1100"/>
              <a:buNone/>
              <a:defRPr sz="1100">
                <a:solidFill>
                  <a:schemeClr val="accent3"/>
                </a:solidFill>
              </a:defRPr>
            </a:lvl5pPr>
            <a:lvl6pPr lvl="5" algn="ctr" rtl="0">
              <a:spcBef>
                <a:spcPts val="0"/>
              </a:spcBef>
              <a:spcAft>
                <a:spcPts val="0"/>
              </a:spcAft>
              <a:buClr>
                <a:schemeClr val="accent3"/>
              </a:buClr>
              <a:buSzPts val="1100"/>
              <a:buNone/>
              <a:defRPr sz="1100">
                <a:solidFill>
                  <a:schemeClr val="accent3"/>
                </a:solidFill>
              </a:defRPr>
            </a:lvl6pPr>
            <a:lvl7pPr lvl="6" algn="ctr" rtl="0">
              <a:spcBef>
                <a:spcPts val="0"/>
              </a:spcBef>
              <a:spcAft>
                <a:spcPts val="0"/>
              </a:spcAft>
              <a:buClr>
                <a:schemeClr val="accent3"/>
              </a:buClr>
              <a:buSzPts val="1100"/>
              <a:buNone/>
              <a:defRPr sz="1100">
                <a:solidFill>
                  <a:schemeClr val="accent3"/>
                </a:solidFill>
              </a:defRPr>
            </a:lvl7pPr>
            <a:lvl8pPr lvl="7" algn="ctr" rtl="0">
              <a:spcBef>
                <a:spcPts val="0"/>
              </a:spcBef>
              <a:spcAft>
                <a:spcPts val="0"/>
              </a:spcAft>
              <a:buClr>
                <a:schemeClr val="accent3"/>
              </a:buClr>
              <a:buSzPts val="1100"/>
              <a:buNone/>
              <a:defRPr sz="1100">
                <a:solidFill>
                  <a:schemeClr val="accent3"/>
                </a:solidFill>
              </a:defRPr>
            </a:lvl8pPr>
            <a:lvl9pPr lvl="8" algn="ctr" rtl="0">
              <a:spcBef>
                <a:spcPts val="0"/>
              </a:spcBef>
              <a:spcAft>
                <a:spcPts val="0"/>
              </a:spcAft>
              <a:buClr>
                <a:schemeClr val="accent3"/>
              </a:buClr>
              <a:buSzPts val="1100"/>
              <a:buNone/>
              <a:defRPr sz="1100">
                <a:solidFill>
                  <a:schemeClr val="accent3"/>
                </a:solidFill>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 background 6">
  <p:cSld name="Title + background 6">
    <p:spTree>
      <p:nvGrpSpPr>
        <p:cNvPr id="1" name="Shape 535"/>
        <p:cNvGrpSpPr/>
        <p:nvPr/>
      </p:nvGrpSpPr>
      <p:grpSpPr>
        <a:xfrm>
          <a:off x="0" y="0"/>
          <a:ext cx="0" cy="0"/>
          <a:chOff x="0" y="0"/>
          <a:chExt cx="0" cy="0"/>
        </a:xfrm>
      </p:grpSpPr>
      <p:sp>
        <p:nvSpPr>
          <p:cNvPr id="536" name="Google Shape;536;p34"/>
          <p:cNvSpPr/>
          <p:nvPr/>
        </p:nvSpPr>
        <p:spPr>
          <a:xfrm>
            <a:off x="6039268" y="-1498675"/>
            <a:ext cx="6527034" cy="4805870"/>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4"/>
          <p:cNvSpPr/>
          <p:nvPr/>
        </p:nvSpPr>
        <p:spPr>
          <a:xfrm rot="-4007428">
            <a:off x="-2070506" y="2475531"/>
            <a:ext cx="4974441" cy="3662669"/>
          </a:xfrm>
          <a:custGeom>
            <a:avLst/>
            <a:gdLst/>
            <a:ahLst/>
            <a:cxnLst/>
            <a:rect l="l" t="t" r="r" b="b"/>
            <a:pathLst>
              <a:path w="80402" h="59202" extrusionOk="0">
                <a:moveTo>
                  <a:pt x="45341" y="1"/>
                </a:moveTo>
                <a:cubicBezTo>
                  <a:pt x="31151" y="1"/>
                  <a:pt x="16016" y="3943"/>
                  <a:pt x="12857" y="6034"/>
                </a:cubicBezTo>
                <a:cubicBezTo>
                  <a:pt x="12055" y="6560"/>
                  <a:pt x="11329" y="7112"/>
                  <a:pt x="10677" y="7638"/>
                </a:cubicBezTo>
                <a:cubicBezTo>
                  <a:pt x="0" y="16335"/>
                  <a:pt x="5389" y="27062"/>
                  <a:pt x="12381" y="35182"/>
                </a:cubicBezTo>
                <a:cubicBezTo>
                  <a:pt x="16441" y="39869"/>
                  <a:pt x="21053" y="43703"/>
                  <a:pt x="23384" y="45758"/>
                </a:cubicBezTo>
                <a:cubicBezTo>
                  <a:pt x="30000" y="51573"/>
                  <a:pt x="30226" y="58791"/>
                  <a:pt x="40903" y="59192"/>
                </a:cubicBezTo>
                <a:cubicBezTo>
                  <a:pt x="41075" y="59199"/>
                  <a:pt x="41245" y="59202"/>
                  <a:pt x="41414" y="59202"/>
                </a:cubicBezTo>
                <a:cubicBezTo>
                  <a:pt x="51716" y="59202"/>
                  <a:pt x="55892" y="47317"/>
                  <a:pt x="60602" y="41473"/>
                </a:cubicBezTo>
                <a:cubicBezTo>
                  <a:pt x="65389" y="35533"/>
                  <a:pt x="80402" y="21347"/>
                  <a:pt x="69123" y="7538"/>
                </a:cubicBezTo>
                <a:cubicBezTo>
                  <a:pt x="64477" y="1878"/>
                  <a:pt x="55134" y="1"/>
                  <a:pt x="45341" y="1"/>
                </a:cubicBezTo>
                <a:close/>
              </a:path>
            </a:pathLst>
          </a:custGeom>
          <a:solidFill>
            <a:srgbClr val="B3C3F0">
              <a:alpha val="1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4"/>
          <p:cNvSpPr/>
          <p:nvPr/>
        </p:nvSpPr>
        <p:spPr>
          <a:xfrm rot="10800000" flipH="1">
            <a:off x="594923" y="778982"/>
            <a:ext cx="52827" cy="52809"/>
          </a:xfrm>
          <a:custGeom>
            <a:avLst/>
            <a:gdLst/>
            <a:ahLst/>
            <a:cxnLst/>
            <a:rect l="l" t="t" r="r" b="b"/>
            <a:pathLst>
              <a:path w="2934" h="2933" extrusionOk="0">
                <a:moveTo>
                  <a:pt x="1479" y="1"/>
                </a:moveTo>
                <a:cubicBezTo>
                  <a:pt x="677" y="1"/>
                  <a:pt x="1" y="652"/>
                  <a:pt x="1" y="1479"/>
                </a:cubicBezTo>
                <a:cubicBezTo>
                  <a:pt x="1" y="2281"/>
                  <a:pt x="677" y="2933"/>
                  <a:pt x="1479" y="2933"/>
                </a:cubicBezTo>
                <a:cubicBezTo>
                  <a:pt x="2281" y="2933"/>
                  <a:pt x="2933" y="2281"/>
                  <a:pt x="2933" y="1479"/>
                </a:cubicBezTo>
                <a:cubicBezTo>
                  <a:pt x="2933" y="652"/>
                  <a:pt x="2281" y="1"/>
                  <a:pt x="1479"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rot="10800000" flipH="1">
            <a:off x="483448" y="705430"/>
            <a:ext cx="73568" cy="73568"/>
          </a:xfrm>
          <a:custGeom>
            <a:avLst/>
            <a:gdLst/>
            <a:ahLst/>
            <a:cxnLst/>
            <a:rect l="l" t="t" r="r" b="b"/>
            <a:pathLst>
              <a:path w="4086" h="4086" extrusionOk="0">
                <a:moveTo>
                  <a:pt x="2030" y="1"/>
                </a:moveTo>
                <a:cubicBezTo>
                  <a:pt x="903" y="1"/>
                  <a:pt x="0" y="928"/>
                  <a:pt x="0" y="2056"/>
                </a:cubicBezTo>
                <a:cubicBezTo>
                  <a:pt x="0" y="3159"/>
                  <a:pt x="903" y="4086"/>
                  <a:pt x="2030" y="4086"/>
                </a:cubicBezTo>
                <a:cubicBezTo>
                  <a:pt x="3158" y="4086"/>
                  <a:pt x="4086" y="3159"/>
                  <a:pt x="4086" y="2056"/>
                </a:cubicBezTo>
                <a:cubicBezTo>
                  <a:pt x="4086" y="928"/>
                  <a:pt x="3158" y="1"/>
                  <a:pt x="2030" y="1"/>
                </a:cubicBez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rot="10800000" flipH="1">
            <a:off x="483451" y="835783"/>
            <a:ext cx="111469" cy="111487"/>
          </a:xfrm>
          <a:custGeom>
            <a:avLst/>
            <a:gdLst/>
            <a:ahLst/>
            <a:cxnLst/>
            <a:rect l="l" t="t" r="r" b="b"/>
            <a:pathLst>
              <a:path w="6191" h="6192" extrusionOk="0">
                <a:moveTo>
                  <a:pt x="3083" y="1"/>
                </a:moveTo>
                <a:lnTo>
                  <a:pt x="2005" y="2006"/>
                </a:lnTo>
                <a:lnTo>
                  <a:pt x="0" y="3108"/>
                </a:lnTo>
                <a:lnTo>
                  <a:pt x="2005" y="4186"/>
                </a:lnTo>
                <a:lnTo>
                  <a:pt x="3083" y="6191"/>
                </a:lnTo>
                <a:lnTo>
                  <a:pt x="4186" y="4186"/>
                </a:lnTo>
                <a:lnTo>
                  <a:pt x="6191" y="3108"/>
                </a:lnTo>
                <a:lnTo>
                  <a:pt x="4186" y="2006"/>
                </a:lnTo>
                <a:lnTo>
                  <a:pt x="3083" y="1"/>
                </a:lnTo>
                <a:close/>
              </a:path>
            </a:pathLst>
          </a:custGeom>
          <a:solidFill>
            <a:srgbClr val="B3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34235052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8A51288B-3DBD-40A8-B7CC-F59F7E7DBA90}" type="datetime10">
              <a:rPr lang="en-US">
                <a:solidFill>
                  <a:srgbClr val="000000"/>
                </a:solidFill>
              </a:rPr>
              <a:pPr>
                <a:defRPr/>
              </a:pPr>
              <a:t>07:37</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B6466F9-B541-4669-8EBF-E392138B13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1074396"/>
      </p:ext>
    </p:extLst>
  </p:cSld>
  <p:clrMapOvr>
    <a:masterClrMapping/>
  </p:clrMapOvr>
  <p:transition spd="med">
    <p:sndAc>
      <p:stSnd>
        <p:snd r:embed="rId1" name="chimes.wav"/>
      </p:stSnd>
    </p:sndAc>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1814B8A4-0B2F-4313-B869-DF7E7B3670BD}" type="datetime10">
              <a:rPr lang="en-US">
                <a:solidFill>
                  <a:srgbClr val="000000"/>
                </a:solidFill>
              </a:rPr>
              <a:pPr>
                <a:defRPr/>
              </a:pPr>
              <a:t>07:37</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4BD5FAB-9915-4588-9C99-5E478C75C4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2290538"/>
      </p:ext>
    </p:extLst>
  </p:cSld>
  <p:clrMapOvr>
    <a:masterClrMapping/>
  </p:clrMapOvr>
  <p:transition spd="med">
    <p:sndAc>
      <p:stSnd>
        <p:snd r:embed="rId1" name="chimes.wav"/>
      </p:stSnd>
    </p:sndAc>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72B0868B-1596-4DAB-B930-F685A869B522}" type="datetime10">
              <a:rPr lang="en-US">
                <a:solidFill>
                  <a:srgbClr val="000000"/>
                </a:solidFill>
              </a:rPr>
              <a:pPr>
                <a:defRPr/>
              </a:pPr>
              <a:t>07:37</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F91D2CF-71AA-4FE3-9F13-351E2FB189D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5725836"/>
      </p:ext>
    </p:extLst>
  </p:cSld>
  <p:clrMapOvr>
    <a:masterClrMapping/>
  </p:clrMapOvr>
  <p:transition spd="med">
    <p:sndAc>
      <p:stSnd>
        <p:snd r:embed="rId1" name="chimes.wav"/>
      </p:stSnd>
    </p:sndAc>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6F489A53-DF5B-4048-957D-6204B54985FE}" type="datetime10">
              <a:rPr lang="en-US">
                <a:solidFill>
                  <a:srgbClr val="000000"/>
                </a:solidFill>
              </a:rPr>
              <a:pPr>
                <a:defRPr/>
              </a:pPr>
              <a:t>07:37</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AD0DBE2-E099-4674-B733-3032CE0BFA8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0187565"/>
      </p:ext>
    </p:extLst>
  </p:cSld>
  <p:clrMapOvr>
    <a:masterClrMapping/>
  </p:clrMapOvr>
  <p:transition spd="med">
    <p:sndAc>
      <p:stSnd>
        <p:snd r:embed="rId1" name="chimes.wav"/>
      </p:stSnd>
    </p:sndAc>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0D426DE7-27BF-43B2-BD13-94B455446D72}" type="datetime10">
              <a:rPr lang="en-US">
                <a:solidFill>
                  <a:srgbClr val="000000"/>
                </a:solidFill>
              </a:rPr>
              <a:pPr>
                <a:defRPr/>
              </a:pPr>
              <a:t>07:37</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CAC8AEE0-BDFF-444D-82E4-B2DDA0286EA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5431308"/>
      </p:ext>
    </p:extLst>
  </p:cSld>
  <p:clrMapOvr>
    <a:masterClrMapping/>
  </p:clrMapOvr>
  <p:transition spd="med">
    <p:sndAc>
      <p:stSnd>
        <p:snd r:embed="rId1" name="chimes.wav"/>
      </p:stSnd>
    </p:sndAc>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F87E34ED-3FA6-4D1A-9A91-6CF9EA636275}" type="datetime10">
              <a:rPr lang="en-US">
                <a:solidFill>
                  <a:srgbClr val="000000"/>
                </a:solidFill>
              </a:rPr>
              <a:pPr>
                <a:defRPr/>
              </a:pPr>
              <a:t>07:37</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C8C042A-1A93-4CD0-8847-B58D51A863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6819717"/>
      </p:ext>
    </p:extLst>
  </p:cSld>
  <p:clrMapOvr>
    <a:masterClrMapping/>
  </p:clrMapOvr>
  <p:transition spd="med">
    <p:sndAc>
      <p:stSnd>
        <p:snd r:embed="rId1" name="chimes.wav"/>
      </p:stSnd>
    </p:sndAc>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C059ADE5-6349-4F38-A5AC-531F27994A22}" type="datetime10">
              <a:rPr lang="en-US">
                <a:solidFill>
                  <a:srgbClr val="000000"/>
                </a:solidFill>
              </a:rPr>
              <a:pPr>
                <a:defRPr/>
              </a:pPr>
              <a:t>07:37</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CFE0685F-7A46-446F-A661-D6968746540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705657"/>
      </p:ext>
    </p:extLst>
  </p:cSld>
  <p:clrMapOvr>
    <a:masterClrMapping/>
  </p:clrMapOvr>
  <p:transition spd="med">
    <p:sndAc>
      <p:stSnd>
        <p:snd r:embed="rId1" name="chimes.wav"/>
      </p:stSnd>
    </p:sndAc>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7FFB06B-4853-4B55-A606-9F678A34AC39}" type="datetime10">
              <a:rPr lang="en-US">
                <a:solidFill>
                  <a:srgbClr val="000000"/>
                </a:solidFill>
              </a:rPr>
              <a:pPr>
                <a:defRPr/>
              </a:pPr>
              <a:t>07:37</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EC596B6-5377-435B-8780-AFF2103833F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4776881"/>
      </p:ext>
    </p:extLst>
  </p:cSld>
  <p:clrMapOvr>
    <a:masterClrMapping/>
  </p:clrMapOvr>
  <p:transition spd="med">
    <p:sndAc>
      <p:stSnd>
        <p:snd r:embed="rId1" name="chimes.wav"/>
      </p:stSnd>
    </p:sndAc>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4D6CF1E-0010-4424-B5A4-2D14146B067C}" type="datetime10">
              <a:rPr lang="en-US">
                <a:solidFill>
                  <a:srgbClr val="000000"/>
                </a:solidFill>
              </a:rPr>
              <a:pPr>
                <a:defRPr/>
              </a:pPr>
              <a:t>07:37</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31D3502-774A-453D-A1C8-8CF06E2890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23126111"/>
      </p:ext>
    </p:extLst>
  </p:cSld>
  <p:clrMapOvr>
    <a:masterClrMapping/>
  </p:clrMapOvr>
  <p:transition spd="med">
    <p:sndAc>
      <p:stSnd>
        <p:snd r:embed="rId1" name="chimes.wav"/>
      </p:stSnd>
    </p:sndAc>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wo columns 2">
  <p:cSld name="CUSTOM_9_1">
    <p:spTree>
      <p:nvGrpSpPr>
        <p:cNvPr id="1" name="Shape 54"/>
        <p:cNvGrpSpPr/>
        <p:nvPr/>
      </p:nvGrpSpPr>
      <p:grpSpPr>
        <a:xfrm>
          <a:off x="0" y="0"/>
          <a:ext cx="0" cy="0"/>
          <a:chOff x="0" y="0"/>
          <a:chExt cx="0" cy="0"/>
        </a:xfrm>
      </p:grpSpPr>
      <p:sp>
        <p:nvSpPr>
          <p:cNvPr id="55" name="Google Shape;55;p9"/>
          <p:cNvSpPr txBox="1">
            <a:spLocks noGrp="1"/>
          </p:cNvSpPr>
          <p:nvPr>
            <p:ph type="ctrTitle"/>
          </p:nvPr>
        </p:nvSpPr>
        <p:spPr>
          <a:xfrm>
            <a:off x="619900" y="165229"/>
            <a:ext cx="7904100" cy="851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3000"/>
              <a:buNone/>
              <a:defRPr sz="3000">
                <a:solidFill>
                  <a:schemeClr val="accent3"/>
                </a:solidFill>
              </a:defRPr>
            </a:lvl1pPr>
            <a:lvl2pPr lvl="1" algn="ctr" rtl="0">
              <a:spcBef>
                <a:spcPts val="0"/>
              </a:spcBef>
              <a:spcAft>
                <a:spcPts val="0"/>
              </a:spcAft>
              <a:buClr>
                <a:schemeClr val="accent3"/>
              </a:buClr>
              <a:buSzPts val="1100"/>
              <a:buNone/>
              <a:defRPr sz="1100">
                <a:solidFill>
                  <a:schemeClr val="accent3"/>
                </a:solidFill>
              </a:defRPr>
            </a:lvl2pPr>
            <a:lvl3pPr lvl="2" algn="ctr" rtl="0">
              <a:spcBef>
                <a:spcPts val="0"/>
              </a:spcBef>
              <a:spcAft>
                <a:spcPts val="0"/>
              </a:spcAft>
              <a:buClr>
                <a:schemeClr val="accent3"/>
              </a:buClr>
              <a:buSzPts val="1100"/>
              <a:buNone/>
              <a:defRPr sz="1100">
                <a:solidFill>
                  <a:schemeClr val="accent3"/>
                </a:solidFill>
              </a:defRPr>
            </a:lvl3pPr>
            <a:lvl4pPr lvl="3" algn="ctr" rtl="0">
              <a:spcBef>
                <a:spcPts val="0"/>
              </a:spcBef>
              <a:spcAft>
                <a:spcPts val="0"/>
              </a:spcAft>
              <a:buClr>
                <a:schemeClr val="accent3"/>
              </a:buClr>
              <a:buSzPts val="1100"/>
              <a:buNone/>
              <a:defRPr sz="1100">
                <a:solidFill>
                  <a:schemeClr val="accent3"/>
                </a:solidFill>
              </a:defRPr>
            </a:lvl4pPr>
            <a:lvl5pPr lvl="4" algn="ctr" rtl="0">
              <a:spcBef>
                <a:spcPts val="0"/>
              </a:spcBef>
              <a:spcAft>
                <a:spcPts val="0"/>
              </a:spcAft>
              <a:buClr>
                <a:schemeClr val="accent3"/>
              </a:buClr>
              <a:buSzPts val="1100"/>
              <a:buNone/>
              <a:defRPr sz="1100">
                <a:solidFill>
                  <a:schemeClr val="accent3"/>
                </a:solidFill>
              </a:defRPr>
            </a:lvl5pPr>
            <a:lvl6pPr lvl="5" algn="ctr" rtl="0">
              <a:spcBef>
                <a:spcPts val="0"/>
              </a:spcBef>
              <a:spcAft>
                <a:spcPts val="0"/>
              </a:spcAft>
              <a:buClr>
                <a:schemeClr val="accent3"/>
              </a:buClr>
              <a:buSzPts val="1100"/>
              <a:buNone/>
              <a:defRPr sz="1100">
                <a:solidFill>
                  <a:schemeClr val="accent3"/>
                </a:solidFill>
              </a:defRPr>
            </a:lvl6pPr>
            <a:lvl7pPr lvl="6" algn="ctr" rtl="0">
              <a:spcBef>
                <a:spcPts val="0"/>
              </a:spcBef>
              <a:spcAft>
                <a:spcPts val="0"/>
              </a:spcAft>
              <a:buClr>
                <a:schemeClr val="accent3"/>
              </a:buClr>
              <a:buSzPts val="1100"/>
              <a:buNone/>
              <a:defRPr sz="1100">
                <a:solidFill>
                  <a:schemeClr val="accent3"/>
                </a:solidFill>
              </a:defRPr>
            </a:lvl7pPr>
            <a:lvl8pPr lvl="7" algn="ctr" rtl="0">
              <a:spcBef>
                <a:spcPts val="0"/>
              </a:spcBef>
              <a:spcAft>
                <a:spcPts val="0"/>
              </a:spcAft>
              <a:buClr>
                <a:schemeClr val="accent3"/>
              </a:buClr>
              <a:buSzPts val="1100"/>
              <a:buNone/>
              <a:defRPr sz="1100">
                <a:solidFill>
                  <a:schemeClr val="accent3"/>
                </a:solidFill>
              </a:defRPr>
            </a:lvl8pPr>
            <a:lvl9pPr lvl="8" algn="ctr" rtl="0">
              <a:spcBef>
                <a:spcPts val="0"/>
              </a:spcBef>
              <a:spcAft>
                <a:spcPts val="0"/>
              </a:spcAft>
              <a:buClr>
                <a:schemeClr val="accent3"/>
              </a:buClr>
              <a:buSzPts val="1100"/>
              <a:buNone/>
              <a:defRPr sz="1100">
                <a:solidFill>
                  <a:schemeClr val="accent3"/>
                </a:solidFill>
              </a:defRPr>
            </a:lvl9pPr>
          </a:lstStyle>
          <a:p>
            <a:endParaRPr/>
          </a:p>
        </p:txBody>
      </p:sp>
      <p:sp>
        <p:nvSpPr>
          <p:cNvPr id="56" name="Google Shape;56;p9"/>
          <p:cNvSpPr txBox="1">
            <a:spLocks noGrp="1"/>
          </p:cNvSpPr>
          <p:nvPr>
            <p:ph type="ctrTitle" idx="2"/>
          </p:nvPr>
        </p:nvSpPr>
        <p:spPr>
          <a:xfrm>
            <a:off x="5099907" y="1958750"/>
            <a:ext cx="1653000" cy="319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400"/>
              <a:buNone/>
              <a:defRPr sz="2400">
                <a:solidFill>
                  <a:schemeClr val="accent2"/>
                </a:solidFill>
              </a:defRPr>
            </a:lvl1pPr>
            <a:lvl2pPr lvl="1" rtl="0">
              <a:spcBef>
                <a:spcPts val="0"/>
              </a:spcBef>
              <a:spcAft>
                <a:spcPts val="0"/>
              </a:spcAft>
              <a:buClr>
                <a:schemeClr val="accent2"/>
              </a:buClr>
              <a:buSzPts val="2400"/>
              <a:buNone/>
              <a:defRPr sz="2400">
                <a:solidFill>
                  <a:schemeClr val="accent2"/>
                </a:solidFill>
              </a:defRPr>
            </a:lvl2pPr>
            <a:lvl3pPr lvl="2" rtl="0">
              <a:spcBef>
                <a:spcPts val="0"/>
              </a:spcBef>
              <a:spcAft>
                <a:spcPts val="0"/>
              </a:spcAft>
              <a:buClr>
                <a:schemeClr val="accent2"/>
              </a:buClr>
              <a:buSzPts val="2400"/>
              <a:buNone/>
              <a:defRPr sz="2400">
                <a:solidFill>
                  <a:schemeClr val="accent2"/>
                </a:solidFill>
              </a:defRPr>
            </a:lvl3pPr>
            <a:lvl4pPr lvl="3" rtl="0">
              <a:spcBef>
                <a:spcPts val="0"/>
              </a:spcBef>
              <a:spcAft>
                <a:spcPts val="0"/>
              </a:spcAft>
              <a:buClr>
                <a:schemeClr val="accent2"/>
              </a:buClr>
              <a:buSzPts val="2400"/>
              <a:buNone/>
              <a:defRPr sz="2400">
                <a:solidFill>
                  <a:schemeClr val="accent2"/>
                </a:solidFill>
              </a:defRPr>
            </a:lvl4pPr>
            <a:lvl5pPr lvl="4" rtl="0">
              <a:spcBef>
                <a:spcPts val="0"/>
              </a:spcBef>
              <a:spcAft>
                <a:spcPts val="0"/>
              </a:spcAft>
              <a:buClr>
                <a:schemeClr val="accent2"/>
              </a:buClr>
              <a:buSzPts val="2400"/>
              <a:buNone/>
              <a:defRPr sz="2400">
                <a:solidFill>
                  <a:schemeClr val="accent2"/>
                </a:solidFill>
              </a:defRPr>
            </a:lvl5pPr>
            <a:lvl6pPr lvl="5" rtl="0">
              <a:spcBef>
                <a:spcPts val="0"/>
              </a:spcBef>
              <a:spcAft>
                <a:spcPts val="0"/>
              </a:spcAft>
              <a:buClr>
                <a:schemeClr val="accent2"/>
              </a:buClr>
              <a:buSzPts val="2400"/>
              <a:buNone/>
              <a:defRPr sz="2400">
                <a:solidFill>
                  <a:schemeClr val="accent2"/>
                </a:solidFill>
              </a:defRPr>
            </a:lvl6pPr>
            <a:lvl7pPr lvl="6" rtl="0">
              <a:spcBef>
                <a:spcPts val="0"/>
              </a:spcBef>
              <a:spcAft>
                <a:spcPts val="0"/>
              </a:spcAft>
              <a:buClr>
                <a:schemeClr val="accent2"/>
              </a:buClr>
              <a:buSzPts val="2400"/>
              <a:buNone/>
              <a:defRPr sz="2400">
                <a:solidFill>
                  <a:schemeClr val="accent2"/>
                </a:solidFill>
              </a:defRPr>
            </a:lvl7pPr>
            <a:lvl8pPr lvl="7" rtl="0">
              <a:spcBef>
                <a:spcPts val="0"/>
              </a:spcBef>
              <a:spcAft>
                <a:spcPts val="0"/>
              </a:spcAft>
              <a:buClr>
                <a:schemeClr val="accent2"/>
              </a:buClr>
              <a:buSzPts val="2400"/>
              <a:buNone/>
              <a:defRPr sz="2400">
                <a:solidFill>
                  <a:schemeClr val="accent2"/>
                </a:solidFill>
              </a:defRPr>
            </a:lvl8pPr>
            <a:lvl9pPr lvl="8" rtl="0">
              <a:spcBef>
                <a:spcPts val="0"/>
              </a:spcBef>
              <a:spcAft>
                <a:spcPts val="0"/>
              </a:spcAft>
              <a:buClr>
                <a:schemeClr val="accent2"/>
              </a:buClr>
              <a:buSzPts val="2400"/>
              <a:buNone/>
              <a:defRPr sz="2400">
                <a:solidFill>
                  <a:schemeClr val="accent2"/>
                </a:solidFill>
              </a:defRPr>
            </a:lvl9pPr>
          </a:lstStyle>
          <a:p>
            <a:endParaRPr/>
          </a:p>
        </p:txBody>
      </p:sp>
      <p:sp>
        <p:nvSpPr>
          <p:cNvPr id="57" name="Google Shape;57;p9"/>
          <p:cNvSpPr txBox="1">
            <a:spLocks noGrp="1"/>
          </p:cNvSpPr>
          <p:nvPr>
            <p:ph type="subTitle" idx="1"/>
          </p:nvPr>
        </p:nvSpPr>
        <p:spPr>
          <a:xfrm>
            <a:off x="4650200" y="2207475"/>
            <a:ext cx="2515200" cy="1823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100"/>
              <a:buNone/>
              <a:defRPr sz="1100"/>
            </a:lvl1pPr>
            <a:lvl2pPr lvl="1" rtl="0">
              <a:lnSpc>
                <a:spcPct val="115000"/>
              </a:lnSpc>
              <a:spcBef>
                <a:spcPts val="0"/>
              </a:spcBef>
              <a:spcAft>
                <a:spcPts val="0"/>
              </a:spcAft>
              <a:buSzPts val="1100"/>
              <a:buNone/>
              <a:defRPr sz="1100"/>
            </a:lvl2pPr>
            <a:lvl3pPr lvl="2" rtl="0">
              <a:lnSpc>
                <a:spcPct val="115000"/>
              </a:lnSpc>
              <a:spcBef>
                <a:spcPts val="0"/>
              </a:spcBef>
              <a:spcAft>
                <a:spcPts val="0"/>
              </a:spcAft>
              <a:buSzPts val="1100"/>
              <a:buNone/>
              <a:defRPr sz="1100"/>
            </a:lvl3pPr>
            <a:lvl4pPr lvl="3" rtl="0">
              <a:lnSpc>
                <a:spcPct val="115000"/>
              </a:lnSpc>
              <a:spcBef>
                <a:spcPts val="0"/>
              </a:spcBef>
              <a:spcAft>
                <a:spcPts val="0"/>
              </a:spcAft>
              <a:buSzPts val="1100"/>
              <a:buNone/>
              <a:defRPr sz="1100"/>
            </a:lvl4pPr>
            <a:lvl5pPr lvl="4" rtl="0">
              <a:lnSpc>
                <a:spcPct val="115000"/>
              </a:lnSpc>
              <a:spcBef>
                <a:spcPts val="0"/>
              </a:spcBef>
              <a:spcAft>
                <a:spcPts val="0"/>
              </a:spcAft>
              <a:buSzPts val="1100"/>
              <a:buNone/>
              <a:defRPr sz="1100"/>
            </a:lvl5pPr>
            <a:lvl6pPr lvl="5" rtl="0">
              <a:lnSpc>
                <a:spcPct val="115000"/>
              </a:lnSpc>
              <a:spcBef>
                <a:spcPts val="0"/>
              </a:spcBef>
              <a:spcAft>
                <a:spcPts val="0"/>
              </a:spcAft>
              <a:buSzPts val="1100"/>
              <a:buNone/>
              <a:defRPr sz="1100"/>
            </a:lvl6pPr>
            <a:lvl7pPr lvl="6" rtl="0">
              <a:lnSpc>
                <a:spcPct val="115000"/>
              </a:lnSpc>
              <a:spcBef>
                <a:spcPts val="0"/>
              </a:spcBef>
              <a:spcAft>
                <a:spcPts val="0"/>
              </a:spcAft>
              <a:buSzPts val="1100"/>
              <a:buNone/>
              <a:defRPr sz="1100"/>
            </a:lvl7pPr>
            <a:lvl8pPr lvl="7" rtl="0">
              <a:lnSpc>
                <a:spcPct val="115000"/>
              </a:lnSpc>
              <a:spcBef>
                <a:spcPts val="0"/>
              </a:spcBef>
              <a:spcAft>
                <a:spcPts val="0"/>
              </a:spcAft>
              <a:buSzPts val="1100"/>
              <a:buNone/>
              <a:defRPr sz="1100"/>
            </a:lvl8pPr>
            <a:lvl9pPr lvl="8" rtl="0">
              <a:lnSpc>
                <a:spcPct val="115000"/>
              </a:lnSpc>
              <a:spcBef>
                <a:spcPts val="0"/>
              </a:spcBef>
              <a:spcAft>
                <a:spcPts val="0"/>
              </a:spcAft>
              <a:buSzPts val="1100"/>
              <a:buNone/>
              <a:defRPr sz="1100"/>
            </a:lvl9pPr>
          </a:lstStyle>
          <a:p>
            <a:endParaRPr/>
          </a:p>
        </p:txBody>
      </p:sp>
      <p:sp>
        <p:nvSpPr>
          <p:cNvPr id="58" name="Google Shape;58;p9"/>
          <p:cNvSpPr txBox="1">
            <a:spLocks noGrp="1"/>
          </p:cNvSpPr>
          <p:nvPr>
            <p:ph type="ctrTitle" idx="3"/>
          </p:nvPr>
        </p:nvSpPr>
        <p:spPr>
          <a:xfrm>
            <a:off x="2637958" y="1958750"/>
            <a:ext cx="1653000" cy="319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400"/>
              <a:buNone/>
              <a:defRPr sz="2400">
                <a:solidFill>
                  <a:schemeClr val="accent2"/>
                </a:solidFill>
              </a:defRPr>
            </a:lvl1pPr>
            <a:lvl2pPr lvl="1" rtl="0">
              <a:spcBef>
                <a:spcPts val="0"/>
              </a:spcBef>
              <a:spcAft>
                <a:spcPts val="0"/>
              </a:spcAft>
              <a:buClr>
                <a:schemeClr val="accent2"/>
              </a:buClr>
              <a:buSzPts val="2400"/>
              <a:buNone/>
              <a:defRPr sz="2400">
                <a:solidFill>
                  <a:schemeClr val="accent2"/>
                </a:solidFill>
              </a:defRPr>
            </a:lvl2pPr>
            <a:lvl3pPr lvl="2" rtl="0">
              <a:spcBef>
                <a:spcPts val="0"/>
              </a:spcBef>
              <a:spcAft>
                <a:spcPts val="0"/>
              </a:spcAft>
              <a:buClr>
                <a:schemeClr val="accent2"/>
              </a:buClr>
              <a:buSzPts val="2400"/>
              <a:buNone/>
              <a:defRPr sz="2400">
                <a:solidFill>
                  <a:schemeClr val="accent2"/>
                </a:solidFill>
              </a:defRPr>
            </a:lvl3pPr>
            <a:lvl4pPr lvl="3" rtl="0">
              <a:spcBef>
                <a:spcPts val="0"/>
              </a:spcBef>
              <a:spcAft>
                <a:spcPts val="0"/>
              </a:spcAft>
              <a:buClr>
                <a:schemeClr val="accent2"/>
              </a:buClr>
              <a:buSzPts val="2400"/>
              <a:buNone/>
              <a:defRPr sz="2400">
                <a:solidFill>
                  <a:schemeClr val="accent2"/>
                </a:solidFill>
              </a:defRPr>
            </a:lvl4pPr>
            <a:lvl5pPr lvl="4" rtl="0">
              <a:spcBef>
                <a:spcPts val="0"/>
              </a:spcBef>
              <a:spcAft>
                <a:spcPts val="0"/>
              </a:spcAft>
              <a:buClr>
                <a:schemeClr val="accent2"/>
              </a:buClr>
              <a:buSzPts val="2400"/>
              <a:buNone/>
              <a:defRPr sz="2400">
                <a:solidFill>
                  <a:schemeClr val="accent2"/>
                </a:solidFill>
              </a:defRPr>
            </a:lvl5pPr>
            <a:lvl6pPr lvl="5" rtl="0">
              <a:spcBef>
                <a:spcPts val="0"/>
              </a:spcBef>
              <a:spcAft>
                <a:spcPts val="0"/>
              </a:spcAft>
              <a:buClr>
                <a:schemeClr val="accent2"/>
              </a:buClr>
              <a:buSzPts val="2400"/>
              <a:buNone/>
              <a:defRPr sz="2400">
                <a:solidFill>
                  <a:schemeClr val="accent2"/>
                </a:solidFill>
              </a:defRPr>
            </a:lvl6pPr>
            <a:lvl7pPr lvl="6" rtl="0">
              <a:spcBef>
                <a:spcPts val="0"/>
              </a:spcBef>
              <a:spcAft>
                <a:spcPts val="0"/>
              </a:spcAft>
              <a:buClr>
                <a:schemeClr val="accent2"/>
              </a:buClr>
              <a:buSzPts val="2400"/>
              <a:buNone/>
              <a:defRPr sz="2400">
                <a:solidFill>
                  <a:schemeClr val="accent2"/>
                </a:solidFill>
              </a:defRPr>
            </a:lvl7pPr>
            <a:lvl8pPr lvl="7" rtl="0">
              <a:spcBef>
                <a:spcPts val="0"/>
              </a:spcBef>
              <a:spcAft>
                <a:spcPts val="0"/>
              </a:spcAft>
              <a:buClr>
                <a:schemeClr val="accent2"/>
              </a:buClr>
              <a:buSzPts val="2400"/>
              <a:buNone/>
              <a:defRPr sz="2400">
                <a:solidFill>
                  <a:schemeClr val="accent2"/>
                </a:solidFill>
              </a:defRPr>
            </a:lvl8pPr>
            <a:lvl9pPr lvl="8" rtl="0">
              <a:spcBef>
                <a:spcPts val="0"/>
              </a:spcBef>
              <a:spcAft>
                <a:spcPts val="0"/>
              </a:spcAft>
              <a:buClr>
                <a:schemeClr val="accent2"/>
              </a:buClr>
              <a:buSzPts val="2400"/>
              <a:buNone/>
              <a:defRPr sz="2400">
                <a:solidFill>
                  <a:schemeClr val="accent2"/>
                </a:solidFill>
              </a:defRPr>
            </a:lvl9pPr>
          </a:lstStyle>
          <a:p>
            <a:endParaRPr/>
          </a:p>
        </p:txBody>
      </p:sp>
      <p:sp>
        <p:nvSpPr>
          <p:cNvPr id="59" name="Google Shape;59;p9"/>
          <p:cNvSpPr txBox="1">
            <a:spLocks noGrp="1"/>
          </p:cNvSpPr>
          <p:nvPr>
            <p:ph type="subTitle" idx="4"/>
          </p:nvPr>
        </p:nvSpPr>
        <p:spPr>
          <a:xfrm>
            <a:off x="2135000" y="2207475"/>
            <a:ext cx="2515200" cy="1823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100"/>
              <a:buNone/>
              <a:defRPr sz="1100"/>
            </a:lvl1pPr>
            <a:lvl2pPr lvl="1" rtl="0">
              <a:lnSpc>
                <a:spcPct val="115000"/>
              </a:lnSpc>
              <a:spcBef>
                <a:spcPts val="0"/>
              </a:spcBef>
              <a:spcAft>
                <a:spcPts val="0"/>
              </a:spcAft>
              <a:buSzPts val="1100"/>
              <a:buNone/>
              <a:defRPr sz="1100"/>
            </a:lvl2pPr>
            <a:lvl3pPr lvl="2" rtl="0">
              <a:lnSpc>
                <a:spcPct val="115000"/>
              </a:lnSpc>
              <a:spcBef>
                <a:spcPts val="0"/>
              </a:spcBef>
              <a:spcAft>
                <a:spcPts val="0"/>
              </a:spcAft>
              <a:buSzPts val="1100"/>
              <a:buNone/>
              <a:defRPr sz="1100"/>
            </a:lvl3pPr>
            <a:lvl4pPr lvl="3" rtl="0">
              <a:lnSpc>
                <a:spcPct val="115000"/>
              </a:lnSpc>
              <a:spcBef>
                <a:spcPts val="0"/>
              </a:spcBef>
              <a:spcAft>
                <a:spcPts val="0"/>
              </a:spcAft>
              <a:buSzPts val="1100"/>
              <a:buNone/>
              <a:defRPr sz="1100"/>
            </a:lvl4pPr>
            <a:lvl5pPr lvl="4" rtl="0">
              <a:lnSpc>
                <a:spcPct val="115000"/>
              </a:lnSpc>
              <a:spcBef>
                <a:spcPts val="0"/>
              </a:spcBef>
              <a:spcAft>
                <a:spcPts val="0"/>
              </a:spcAft>
              <a:buSzPts val="1100"/>
              <a:buNone/>
              <a:defRPr sz="1100"/>
            </a:lvl5pPr>
            <a:lvl6pPr lvl="5" rtl="0">
              <a:lnSpc>
                <a:spcPct val="115000"/>
              </a:lnSpc>
              <a:spcBef>
                <a:spcPts val="0"/>
              </a:spcBef>
              <a:spcAft>
                <a:spcPts val="0"/>
              </a:spcAft>
              <a:buSzPts val="1100"/>
              <a:buNone/>
              <a:defRPr sz="1100"/>
            </a:lvl6pPr>
            <a:lvl7pPr lvl="6" rtl="0">
              <a:lnSpc>
                <a:spcPct val="115000"/>
              </a:lnSpc>
              <a:spcBef>
                <a:spcPts val="0"/>
              </a:spcBef>
              <a:spcAft>
                <a:spcPts val="0"/>
              </a:spcAft>
              <a:buSzPts val="1100"/>
              <a:buNone/>
              <a:defRPr sz="1100"/>
            </a:lvl7pPr>
            <a:lvl8pPr lvl="7" rtl="0">
              <a:lnSpc>
                <a:spcPct val="115000"/>
              </a:lnSpc>
              <a:spcBef>
                <a:spcPts val="0"/>
              </a:spcBef>
              <a:spcAft>
                <a:spcPts val="0"/>
              </a:spcAft>
              <a:buSzPts val="1100"/>
              <a:buNone/>
              <a:defRPr sz="1100"/>
            </a:lvl8pPr>
            <a:lvl9pPr lvl="8" rtl="0">
              <a:lnSpc>
                <a:spcPct val="115000"/>
              </a:lnSpc>
              <a:spcBef>
                <a:spcPts val="0"/>
              </a:spcBef>
              <a:spcAft>
                <a:spcPts val="0"/>
              </a:spcAft>
              <a:buSzPts val="1100"/>
              <a:buNone/>
              <a:defRPr sz="1100"/>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00D221DA-A924-432F-9FD3-7DC1674F41F4}" type="datetime10">
              <a:rPr lang="en-US">
                <a:solidFill>
                  <a:srgbClr val="000000"/>
                </a:solidFill>
              </a:rPr>
              <a:pPr>
                <a:defRPr/>
              </a:pPr>
              <a:t>07:37</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A60524F-2580-4F50-AABF-61EFB4DF7C6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4183999"/>
      </p:ext>
    </p:extLst>
  </p:cSld>
  <p:clrMapOvr>
    <a:masterClrMapping/>
  </p:clrMapOvr>
  <p:transition spd="med">
    <p:sndAc>
      <p:stSnd>
        <p:snd r:embed="rId1" name="chimes.wav"/>
      </p:stSnd>
    </p:sndAc>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563AA99B-BABB-423C-90CC-370920A21714}" type="datetime10">
              <a:rPr lang="en-US">
                <a:solidFill>
                  <a:srgbClr val="000000"/>
                </a:solidFill>
              </a:rPr>
              <a:pPr>
                <a:defRPr/>
              </a:pPr>
              <a:t>07:37</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E3C8321-9A9C-4E05-8C08-B0E73482800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62376197"/>
      </p:ext>
    </p:extLst>
  </p:cSld>
  <p:clrMapOvr>
    <a:masterClrMapping/>
  </p:clrMapOvr>
  <p:transition spd="med">
    <p:sndAc>
      <p:stSnd>
        <p:snd r:embed="rId1" name="chimes.wav"/>
      </p:stSnd>
    </p:sndAc>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186800" y="446983"/>
            <a:ext cx="8835061" cy="3192967"/>
            <a:chOff x="186800" y="142183"/>
            <a:chExt cx="8835061" cy="3192967"/>
          </a:xfrm>
        </p:grpSpPr>
        <p:sp>
          <p:nvSpPr>
            <p:cNvPr id="10" name="Google Shape;10;p2"/>
            <p:cNvSpPr/>
            <p:nvPr/>
          </p:nvSpPr>
          <p:spPr>
            <a:xfrm rot="-1973773">
              <a:off x="224001" y="899494"/>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2359819">
              <a:off x="394100" y="117637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1973773">
              <a:off x="8461207" y="225030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8665571" y="1816087"/>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2359819">
              <a:off x="8781122" y="89948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2359819">
              <a:off x="5370598" y="18372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973773">
              <a:off x="4984739" y="3046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395653" y="18372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1973773">
              <a:off x="4609198" y="309981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2359819">
              <a:off x="2942692" y="22527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2359819">
              <a:off x="5450172" y="286486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a:off x="6896026" y="2005950"/>
            <a:ext cx="1228310" cy="2394228"/>
            <a:chOff x="6896026" y="1701150"/>
            <a:chExt cx="1228310" cy="2394228"/>
          </a:xfrm>
        </p:grpSpPr>
        <p:sp>
          <p:nvSpPr>
            <p:cNvPr id="22" name="Google Shape;22;p2"/>
            <p:cNvSpPr/>
            <p:nvPr/>
          </p:nvSpPr>
          <p:spPr>
            <a:xfrm>
              <a:off x="7419579" y="3387730"/>
              <a:ext cx="181173" cy="589710"/>
            </a:xfrm>
            <a:custGeom>
              <a:avLst/>
              <a:gdLst/>
              <a:ahLst/>
              <a:cxnLst/>
              <a:rect l="l" t="t" r="r" b="b"/>
              <a:pathLst>
                <a:path w="3224" h="10494" extrusionOk="0">
                  <a:moveTo>
                    <a:pt x="1" y="0"/>
                  </a:moveTo>
                  <a:lnTo>
                    <a:pt x="1" y="10493"/>
                  </a:lnTo>
                  <a:lnTo>
                    <a:pt x="3224" y="10493"/>
                  </a:lnTo>
                  <a:lnTo>
                    <a:pt x="32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458858" y="3536305"/>
              <a:ext cx="14217" cy="153356"/>
            </a:xfrm>
            <a:custGeom>
              <a:avLst/>
              <a:gdLst/>
              <a:ahLst/>
              <a:cxnLst/>
              <a:rect l="l" t="t" r="r" b="b"/>
              <a:pathLst>
                <a:path w="253" h="2729" extrusionOk="0">
                  <a:moveTo>
                    <a:pt x="126" y="1"/>
                  </a:moveTo>
                  <a:cubicBezTo>
                    <a:pt x="58" y="1"/>
                    <a:pt x="1" y="58"/>
                    <a:pt x="1" y="127"/>
                  </a:cubicBezTo>
                  <a:lnTo>
                    <a:pt x="1" y="2602"/>
                  </a:lnTo>
                  <a:cubicBezTo>
                    <a:pt x="1" y="2672"/>
                    <a:pt x="58" y="2728"/>
                    <a:pt x="126" y="2728"/>
                  </a:cubicBezTo>
                  <a:cubicBezTo>
                    <a:pt x="196" y="2728"/>
                    <a:pt x="252" y="2672"/>
                    <a:pt x="251" y="2602"/>
                  </a:cubicBezTo>
                  <a:lnTo>
                    <a:pt x="251" y="127"/>
                  </a:lnTo>
                  <a:cubicBezTo>
                    <a:pt x="251" y="58"/>
                    <a:pt x="196"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523030" y="3567548"/>
              <a:ext cx="16859" cy="196289"/>
            </a:xfrm>
            <a:custGeom>
              <a:avLst/>
              <a:gdLst/>
              <a:ahLst/>
              <a:cxnLst/>
              <a:rect l="l" t="t" r="r" b="b"/>
              <a:pathLst>
                <a:path w="300" h="3493" extrusionOk="0">
                  <a:moveTo>
                    <a:pt x="128" y="0"/>
                  </a:moveTo>
                  <a:cubicBezTo>
                    <a:pt x="127" y="0"/>
                    <a:pt x="126" y="0"/>
                    <a:pt x="125" y="0"/>
                  </a:cubicBezTo>
                  <a:cubicBezTo>
                    <a:pt x="57" y="0"/>
                    <a:pt x="0" y="59"/>
                    <a:pt x="2" y="127"/>
                  </a:cubicBezTo>
                  <a:lnTo>
                    <a:pt x="48" y="3369"/>
                  </a:lnTo>
                  <a:cubicBezTo>
                    <a:pt x="48" y="3439"/>
                    <a:pt x="103" y="3493"/>
                    <a:pt x="173" y="3493"/>
                  </a:cubicBezTo>
                  <a:cubicBezTo>
                    <a:pt x="244" y="3493"/>
                    <a:pt x="300" y="3434"/>
                    <a:pt x="298" y="3366"/>
                  </a:cubicBezTo>
                  <a:lnTo>
                    <a:pt x="253" y="124"/>
                  </a:lnTo>
                  <a:cubicBezTo>
                    <a:pt x="253" y="55"/>
                    <a:pt x="195"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7565400" y="3543217"/>
              <a:ext cx="15116" cy="157121"/>
            </a:xfrm>
            <a:custGeom>
              <a:avLst/>
              <a:gdLst/>
              <a:ahLst/>
              <a:cxnLst/>
              <a:rect l="l" t="t" r="r" b="b"/>
              <a:pathLst>
                <a:path w="269" h="2796" extrusionOk="0">
                  <a:moveTo>
                    <a:pt x="142" y="0"/>
                  </a:moveTo>
                  <a:cubicBezTo>
                    <a:pt x="72" y="4"/>
                    <a:pt x="15" y="57"/>
                    <a:pt x="15" y="125"/>
                  </a:cubicBezTo>
                  <a:lnTo>
                    <a:pt x="1" y="2668"/>
                  </a:lnTo>
                  <a:cubicBezTo>
                    <a:pt x="1" y="2739"/>
                    <a:pt x="55" y="2796"/>
                    <a:pt x="126" y="2796"/>
                  </a:cubicBezTo>
                  <a:cubicBezTo>
                    <a:pt x="196" y="2796"/>
                    <a:pt x="251" y="2741"/>
                    <a:pt x="254" y="2671"/>
                  </a:cubicBezTo>
                  <a:lnTo>
                    <a:pt x="268" y="128"/>
                  </a:lnTo>
                  <a:cubicBezTo>
                    <a:pt x="268" y="57"/>
                    <a:pt x="212"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7440033" y="3726350"/>
              <a:ext cx="16465" cy="168810"/>
            </a:xfrm>
            <a:custGeom>
              <a:avLst/>
              <a:gdLst/>
              <a:ahLst/>
              <a:cxnLst/>
              <a:rect l="l" t="t" r="r" b="b"/>
              <a:pathLst>
                <a:path w="293" h="3004" extrusionOk="0">
                  <a:moveTo>
                    <a:pt x="134" y="0"/>
                  </a:moveTo>
                  <a:cubicBezTo>
                    <a:pt x="131" y="0"/>
                    <a:pt x="128" y="0"/>
                    <a:pt x="125" y="1"/>
                  </a:cubicBezTo>
                  <a:cubicBezTo>
                    <a:pt x="57" y="1"/>
                    <a:pt x="0" y="57"/>
                    <a:pt x="2" y="127"/>
                  </a:cubicBezTo>
                  <a:lnTo>
                    <a:pt x="39" y="2879"/>
                  </a:lnTo>
                  <a:cubicBezTo>
                    <a:pt x="39" y="2948"/>
                    <a:pt x="96" y="3003"/>
                    <a:pt x="166" y="3003"/>
                  </a:cubicBezTo>
                  <a:cubicBezTo>
                    <a:pt x="236" y="3003"/>
                    <a:pt x="292" y="2945"/>
                    <a:pt x="291" y="2875"/>
                  </a:cubicBezTo>
                  <a:lnTo>
                    <a:pt x="253" y="124"/>
                  </a:lnTo>
                  <a:cubicBezTo>
                    <a:pt x="253" y="58"/>
                    <a:pt x="193"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491506" y="3721237"/>
              <a:ext cx="16859" cy="113458"/>
            </a:xfrm>
            <a:custGeom>
              <a:avLst/>
              <a:gdLst/>
              <a:ahLst/>
              <a:cxnLst/>
              <a:rect l="l" t="t" r="r" b="b"/>
              <a:pathLst>
                <a:path w="300" h="2019" extrusionOk="0">
                  <a:moveTo>
                    <a:pt x="124" y="0"/>
                  </a:moveTo>
                  <a:cubicBezTo>
                    <a:pt x="54" y="2"/>
                    <a:pt x="0" y="60"/>
                    <a:pt x="1" y="130"/>
                  </a:cubicBezTo>
                  <a:lnTo>
                    <a:pt x="47" y="1896"/>
                  </a:lnTo>
                  <a:cubicBezTo>
                    <a:pt x="49" y="1963"/>
                    <a:pt x="105" y="2018"/>
                    <a:pt x="173" y="2018"/>
                  </a:cubicBezTo>
                  <a:lnTo>
                    <a:pt x="176" y="2018"/>
                  </a:lnTo>
                  <a:cubicBezTo>
                    <a:pt x="246" y="2015"/>
                    <a:pt x="300" y="1957"/>
                    <a:pt x="298" y="1889"/>
                  </a:cubicBezTo>
                  <a:lnTo>
                    <a:pt x="253" y="122"/>
                  </a:lnTo>
                  <a:cubicBezTo>
                    <a:pt x="250" y="52"/>
                    <a:pt x="192"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563265" y="3760909"/>
              <a:ext cx="16915" cy="113458"/>
            </a:xfrm>
            <a:custGeom>
              <a:avLst/>
              <a:gdLst/>
              <a:ahLst/>
              <a:cxnLst/>
              <a:rect l="l" t="t" r="r" b="b"/>
              <a:pathLst>
                <a:path w="301" h="2019" extrusionOk="0">
                  <a:moveTo>
                    <a:pt x="129" y="1"/>
                  </a:moveTo>
                  <a:cubicBezTo>
                    <a:pt x="128" y="1"/>
                    <a:pt x="126" y="1"/>
                    <a:pt x="125" y="1"/>
                  </a:cubicBezTo>
                  <a:cubicBezTo>
                    <a:pt x="55" y="4"/>
                    <a:pt x="1" y="62"/>
                    <a:pt x="2" y="130"/>
                  </a:cubicBezTo>
                  <a:lnTo>
                    <a:pt x="48" y="1897"/>
                  </a:lnTo>
                  <a:cubicBezTo>
                    <a:pt x="49" y="1963"/>
                    <a:pt x="106" y="2019"/>
                    <a:pt x="173" y="2019"/>
                  </a:cubicBezTo>
                  <a:lnTo>
                    <a:pt x="177" y="2019"/>
                  </a:lnTo>
                  <a:cubicBezTo>
                    <a:pt x="245" y="2017"/>
                    <a:pt x="300" y="1959"/>
                    <a:pt x="299" y="1889"/>
                  </a:cubicBezTo>
                  <a:lnTo>
                    <a:pt x="253" y="123"/>
                  </a:lnTo>
                  <a:cubicBezTo>
                    <a:pt x="251" y="56"/>
                    <a:pt x="189"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7156762" y="1701150"/>
              <a:ext cx="706596" cy="403031"/>
            </a:xfrm>
            <a:custGeom>
              <a:avLst/>
              <a:gdLst/>
              <a:ahLst/>
              <a:cxnLst/>
              <a:rect l="l" t="t" r="r" b="b"/>
              <a:pathLst>
                <a:path w="12574" h="7172" extrusionOk="0">
                  <a:moveTo>
                    <a:pt x="6287" y="0"/>
                  </a:moveTo>
                  <a:cubicBezTo>
                    <a:pt x="5668" y="0"/>
                    <a:pt x="5138" y="387"/>
                    <a:pt x="4926" y="934"/>
                  </a:cubicBezTo>
                  <a:cubicBezTo>
                    <a:pt x="4903" y="936"/>
                    <a:pt x="4878" y="939"/>
                    <a:pt x="4853" y="941"/>
                  </a:cubicBezTo>
                  <a:cubicBezTo>
                    <a:pt x="4635" y="649"/>
                    <a:pt x="4288" y="458"/>
                    <a:pt x="3895" y="458"/>
                  </a:cubicBezTo>
                  <a:cubicBezTo>
                    <a:pt x="3328" y="458"/>
                    <a:pt x="2854" y="854"/>
                    <a:pt x="2732" y="1383"/>
                  </a:cubicBezTo>
                  <a:cubicBezTo>
                    <a:pt x="2715" y="1389"/>
                    <a:pt x="2694" y="1396"/>
                    <a:pt x="2676" y="1402"/>
                  </a:cubicBezTo>
                  <a:cubicBezTo>
                    <a:pt x="2535" y="1256"/>
                    <a:pt x="2340" y="1124"/>
                    <a:pt x="2074" y="1124"/>
                  </a:cubicBezTo>
                  <a:cubicBezTo>
                    <a:pt x="1976" y="1124"/>
                    <a:pt x="1867" y="1143"/>
                    <a:pt x="1748" y="1185"/>
                  </a:cubicBezTo>
                  <a:cubicBezTo>
                    <a:pt x="913" y="1479"/>
                    <a:pt x="0" y="3769"/>
                    <a:pt x="1162" y="5714"/>
                  </a:cubicBezTo>
                  <a:cubicBezTo>
                    <a:pt x="1743" y="6686"/>
                    <a:pt x="4014" y="7172"/>
                    <a:pt x="6286" y="7172"/>
                  </a:cubicBezTo>
                  <a:cubicBezTo>
                    <a:pt x="8557" y="7172"/>
                    <a:pt x="10828" y="6686"/>
                    <a:pt x="11409" y="5714"/>
                  </a:cubicBezTo>
                  <a:cubicBezTo>
                    <a:pt x="12574" y="3767"/>
                    <a:pt x="11661" y="1479"/>
                    <a:pt x="10828" y="1185"/>
                  </a:cubicBezTo>
                  <a:cubicBezTo>
                    <a:pt x="10707" y="1142"/>
                    <a:pt x="10598" y="1124"/>
                    <a:pt x="10499" y="1124"/>
                  </a:cubicBezTo>
                  <a:cubicBezTo>
                    <a:pt x="10234" y="1124"/>
                    <a:pt x="10040" y="1256"/>
                    <a:pt x="9899" y="1402"/>
                  </a:cubicBezTo>
                  <a:cubicBezTo>
                    <a:pt x="9880" y="1396"/>
                    <a:pt x="9861" y="1389"/>
                    <a:pt x="9842" y="1383"/>
                  </a:cubicBezTo>
                  <a:cubicBezTo>
                    <a:pt x="9720" y="852"/>
                    <a:pt x="9246" y="458"/>
                    <a:pt x="8679" y="458"/>
                  </a:cubicBezTo>
                  <a:cubicBezTo>
                    <a:pt x="8286" y="458"/>
                    <a:pt x="7939" y="649"/>
                    <a:pt x="7721" y="941"/>
                  </a:cubicBezTo>
                  <a:cubicBezTo>
                    <a:pt x="7697" y="939"/>
                    <a:pt x="7674" y="936"/>
                    <a:pt x="7648" y="934"/>
                  </a:cubicBezTo>
                  <a:cubicBezTo>
                    <a:pt x="7437" y="388"/>
                    <a:pt x="6909" y="0"/>
                    <a:pt x="62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014931" y="1878608"/>
              <a:ext cx="990605" cy="565322"/>
            </a:xfrm>
            <a:custGeom>
              <a:avLst/>
              <a:gdLst/>
              <a:ahLst/>
              <a:cxnLst/>
              <a:rect l="l" t="t" r="r" b="b"/>
              <a:pathLst>
                <a:path w="17628" h="10060" extrusionOk="0">
                  <a:moveTo>
                    <a:pt x="8815" y="0"/>
                  </a:moveTo>
                  <a:cubicBezTo>
                    <a:pt x="7945" y="0"/>
                    <a:pt x="7203" y="544"/>
                    <a:pt x="6906" y="1309"/>
                  </a:cubicBezTo>
                  <a:cubicBezTo>
                    <a:pt x="6873" y="1313"/>
                    <a:pt x="6840" y="1316"/>
                    <a:pt x="6805" y="1320"/>
                  </a:cubicBezTo>
                  <a:cubicBezTo>
                    <a:pt x="6499" y="909"/>
                    <a:pt x="6012" y="643"/>
                    <a:pt x="5461" y="643"/>
                  </a:cubicBezTo>
                  <a:cubicBezTo>
                    <a:pt x="4666" y="643"/>
                    <a:pt x="4003" y="1197"/>
                    <a:pt x="3831" y="1940"/>
                  </a:cubicBezTo>
                  <a:cubicBezTo>
                    <a:pt x="3807" y="1948"/>
                    <a:pt x="3779" y="1958"/>
                    <a:pt x="3753" y="1966"/>
                  </a:cubicBezTo>
                  <a:cubicBezTo>
                    <a:pt x="3555" y="1762"/>
                    <a:pt x="3281" y="1578"/>
                    <a:pt x="2907" y="1578"/>
                  </a:cubicBezTo>
                  <a:cubicBezTo>
                    <a:pt x="2769" y="1578"/>
                    <a:pt x="2617" y="1603"/>
                    <a:pt x="2450" y="1662"/>
                  </a:cubicBezTo>
                  <a:cubicBezTo>
                    <a:pt x="1280" y="2076"/>
                    <a:pt x="0" y="5285"/>
                    <a:pt x="1630" y="8014"/>
                  </a:cubicBezTo>
                  <a:cubicBezTo>
                    <a:pt x="2446" y="9378"/>
                    <a:pt x="5631" y="10060"/>
                    <a:pt x="8817" y="10060"/>
                  </a:cubicBezTo>
                  <a:cubicBezTo>
                    <a:pt x="12002" y="10060"/>
                    <a:pt x="15187" y="9378"/>
                    <a:pt x="16002" y="8014"/>
                  </a:cubicBezTo>
                  <a:cubicBezTo>
                    <a:pt x="17628" y="5285"/>
                    <a:pt x="16350" y="2076"/>
                    <a:pt x="15179" y="1662"/>
                  </a:cubicBezTo>
                  <a:cubicBezTo>
                    <a:pt x="15011" y="1602"/>
                    <a:pt x="14859" y="1577"/>
                    <a:pt x="14720" y="1577"/>
                  </a:cubicBezTo>
                  <a:cubicBezTo>
                    <a:pt x="14347" y="1577"/>
                    <a:pt x="14075" y="1761"/>
                    <a:pt x="13876" y="1966"/>
                  </a:cubicBezTo>
                  <a:cubicBezTo>
                    <a:pt x="13852" y="1956"/>
                    <a:pt x="13824" y="1947"/>
                    <a:pt x="13798" y="1940"/>
                  </a:cubicBezTo>
                  <a:cubicBezTo>
                    <a:pt x="13628" y="1197"/>
                    <a:pt x="12962" y="643"/>
                    <a:pt x="12168" y="643"/>
                  </a:cubicBezTo>
                  <a:cubicBezTo>
                    <a:pt x="11617" y="643"/>
                    <a:pt x="11130" y="909"/>
                    <a:pt x="10825" y="1320"/>
                  </a:cubicBezTo>
                  <a:cubicBezTo>
                    <a:pt x="10791" y="1316"/>
                    <a:pt x="10758" y="1313"/>
                    <a:pt x="10723" y="1309"/>
                  </a:cubicBezTo>
                  <a:cubicBezTo>
                    <a:pt x="10428" y="544"/>
                    <a:pt x="9685" y="0"/>
                    <a:pt x="8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6896026" y="2132264"/>
              <a:ext cx="1228310" cy="701033"/>
            </a:xfrm>
            <a:custGeom>
              <a:avLst/>
              <a:gdLst/>
              <a:ahLst/>
              <a:cxnLst/>
              <a:rect l="l" t="t" r="r" b="b"/>
              <a:pathLst>
                <a:path w="21858" h="12475" extrusionOk="0">
                  <a:moveTo>
                    <a:pt x="10930" y="0"/>
                  </a:moveTo>
                  <a:cubicBezTo>
                    <a:pt x="9850" y="0"/>
                    <a:pt x="8932" y="675"/>
                    <a:pt x="8563" y="1624"/>
                  </a:cubicBezTo>
                  <a:cubicBezTo>
                    <a:pt x="8521" y="1627"/>
                    <a:pt x="8480" y="1633"/>
                    <a:pt x="8438" y="1636"/>
                  </a:cubicBezTo>
                  <a:cubicBezTo>
                    <a:pt x="8060" y="1127"/>
                    <a:pt x="7455" y="797"/>
                    <a:pt x="6773" y="797"/>
                  </a:cubicBezTo>
                  <a:cubicBezTo>
                    <a:pt x="5786" y="797"/>
                    <a:pt x="4963" y="1486"/>
                    <a:pt x="4752" y="2407"/>
                  </a:cubicBezTo>
                  <a:lnTo>
                    <a:pt x="4653" y="2440"/>
                  </a:lnTo>
                  <a:cubicBezTo>
                    <a:pt x="4407" y="2187"/>
                    <a:pt x="4069" y="1959"/>
                    <a:pt x="3606" y="1959"/>
                  </a:cubicBezTo>
                  <a:cubicBezTo>
                    <a:pt x="3434" y="1959"/>
                    <a:pt x="3246" y="1990"/>
                    <a:pt x="3038" y="2063"/>
                  </a:cubicBezTo>
                  <a:cubicBezTo>
                    <a:pt x="1589" y="2577"/>
                    <a:pt x="1" y="6556"/>
                    <a:pt x="2022" y="9938"/>
                  </a:cubicBezTo>
                  <a:cubicBezTo>
                    <a:pt x="3032" y="11629"/>
                    <a:pt x="6982" y="12474"/>
                    <a:pt x="10931" y="12474"/>
                  </a:cubicBezTo>
                  <a:cubicBezTo>
                    <a:pt x="14880" y="12474"/>
                    <a:pt x="18829" y="11629"/>
                    <a:pt x="19839" y="9938"/>
                  </a:cubicBezTo>
                  <a:cubicBezTo>
                    <a:pt x="21857" y="6557"/>
                    <a:pt x="20273" y="2578"/>
                    <a:pt x="18820" y="2063"/>
                  </a:cubicBezTo>
                  <a:cubicBezTo>
                    <a:pt x="18612" y="1990"/>
                    <a:pt x="18423" y="1959"/>
                    <a:pt x="18252" y="1959"/>
                  </a:cubicBezTo>
                  <a:cubicBezTo>
                    <a:pt x="17789" y="1959"/>
                    <a:pt x="17451" y="2187"/>
                    <a:pt x="17205" y="2440"/>
                  </a:cubicBezTo>
                  <a:lnTo>
                    <a:pt x="17106" y="2407"/>
                  </a:lnTo>
                  <a:cubicBezTo>
                    <a:pt x="16894" y="1486"/>
                    <a:pt x="16071" y="797"/>
                    <a:pt x="15085" y="797"/>
                  </a:cubicBezTo>
                  <a:cubicBezTo>
                    <a:pt x="14402" y="797"/>
                    <a:pt x="13798" y="1127"/>
                    <a:pt x="13420" y="1636"/>
                  </a:cubicBezTo>
                  <a:cubicBezTo>
                    <a:pt x="13380" y="1633"/>
                    <a:pt x="13338" y="1627"/>
                    <a:pt x="13295" y="1624"/>
                  </a:cubicBezTo>
                  <a:cubicBezTo>
                    <a:pt x="12928" y="675"/>
                    <a:pt x="12009" y="0"/>
                    <a:pt x="10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6929685" y="2485100"/>
              <a:ext cx="1161045" cy="764083"/>
            </a:xfrm>
            <a:custGeom>
              <a:avLst/>
              <a:gdLst/>
              <a:ahLst/>
              <a:cxnLst/>
              <a:rect l="l" t="t" r="r" b="b"/>
              <a:pathLst>
                <a:path w="20661" h="13597" extrusionOk="0">
                  <a:moveTo>
                    <a:pt x="10331" y="1"/>
                  </a:moveTo>
                  <a:cubicBezTo>
                    <a:pt x="9155" y="1"/>
                    <a:pt x="8152" y="735"/>
                    <a:pt x="7750" y="1772"/>
                  </a:cubicBezTo>
                  <a:cubicBezTo>
                    <a:pt x="7704" y="1774"/>
                    <a:pt x="7659" y="1780"/>
                    <a:pt x="7614" y="1786"/>
                  </a:cubicBezTo>
                  <a:cubicBezTo>
                    <a:pt x="7201" y="1231"/>
                    <a:pt x="6544" y="870"/>
                    <a:pt x="5798" y="870"/>
                  </a:cubicBezTo>
                  <a:cubicBezTo>
                    <a:pt x="4722" y="870"/>
                    <a:pt x="3825" y="1620"/>
                    <a:pt x="3594" y="2625"/>
                  </a:cubicBezTo>
                  <a:cubicBezTo>
                    <a:pt x="3557" y="2635"/>
                    <a:pt x="3522" y="2648"/>
                    <a:pt x="3486" y="2660"/>
                  </a:cubicBezTo>
                  <a:cubicBezTo>
                    <a:pt x="3117" y="2283"/>
                    <a:pt x="2603" y="2048"/>
                    <a:pt x="2034" y="2048"/>
                  </a:cubicBezTo>
                  <a:cubicBezTo>
                    <a:pt x="911" y="2048"/>
                    <a:pt x="1" y="2958"/>
                    <a:pt x="1" y="4080"/>
                  </a:cubicBezTo>
                  <a:cubicBezTo>
                    <a:pt x="1" y="4127"/>
                    <a:pt x="4" y="4172"/>
                    <a:pt x="8" y="4217"/>
                  </a:cubicBezTo>
                  <a:cubicBezTo>
                    <a:pt x="5" y="4218"/>
                    <a:pt x="2" y="4218"/>
                    <a:pt x="1" y="4221"/>
                  </a:cubicBezTo>
                  <a:cubicBezTo>
                    <a:pt x="1" y="9399"/>
                    <a:pt x="4626" y="13596"/>
                    <a:pt x="10331" y="13596"/>
                  </a:cubicBezTo>
                  <a:cubicBezTo>
                    <a:pt x="16035" y="13596"/>
                    <a:pt x="20661" y="9399"/>
                    <a:pt x="20661" y="4221"/>
                  </a:cubicBezTo>
                  <a:lnTo>
                    <a:pt x="20654" y="4217"/>
                  </a:lnTo>
                  <a:cubicBezTo>
                    <a:pt x="20655" y="4173"/>
                    <a:pt x="20661" y="4128"/>
                    <a:pt x="20661" y="4083"/>
                  </a:cubicBezTo>
                  <a:cubicBezTo>
                    <a:pt x="20661" y="2959"/>
                    <a:pt x="19749" y="2049"/>
                    <a:pt x="18627" y="2049"/>
                  </a:cubicBezTo>
                  <a:cubicBezTo>
                    <a:pt x="18015" y="2049"/>
                    <a:pt x="17465" y="2321"/>
                    <a:pt x="17093" y="2750"/>
                  </a:cubicBezTo>
                  <a:cubicBezTo>
                    <a:pt x="16911" y="1684"/>
                    <a:pt x="15982" y="870"/>
                    <a:pt x="14863" y="870"/>
                  </a:cubicBezTo>
                  <a:cubicBezTo>
                    <a:pt x="14069" y="870"/>
                    <a:pt x="13370" y="1280"/>
                    <a:pt x="12965" y="1900"/>
                  </a:cubicBezTo>
                  <a:cubicBezTo>
                    <a:pt x="12963" y="1900"/>
                    <a:pt x="12960" y="1900"/>
                    <a:pt x="12957" y="1898"/>
                  </a:cubicBezTo>
                  <a:cubicBezTo>
                    <a:pt x="12592" y="797"/>
                    <a:pt x="11554" y="1"/>
                    <a:pt x="10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977843" y="2820348"/>
              <a:ext cx="1064783" cy="700695"/>
            </a:xfrm>
            <a:custGeom>
              <a:avLst/>
              <a:gdLst/>
              <a:ahLst/>
              <a:cxnLst/>
              <a:rect l="l" t="t" r="r" b="b"/>
              <a:pathLst>
                <a:path w="18948" h="12469" extrusionOk="0">
                  <a:moveTo>
                    <a:pt x="9472" y="0"/>
                  </a:moveTo>
                  <a:cubicBezTo>
                    <a:pt x="8394" y="0"/>
                    <a:pt x="7476" y="673"/>
                    <a:pt x="7107" y="1623"/>
                  </a:cubicBezTo>
                  <a:cubicBezTo>
                    <a:pt x="7065" y="1626"/>
                    <a:pt x="7023" y="1631"/>
                    <a:pt x="6982" y="1636"/>
                  </a:cubicBezTo>
                  <a:cubicBezTo>
                    <a:pt x="6604" y="1127"/>
                    <a:pt x="5998" y="795"/>
                    <a:pt x="5317" y="795"/>
                  </a:cubicBezTo>
                  <a:cubicBezTo>
                    <a:pt x="4330" y="795"/>
                    <a:pt x="3507" y="1484"/>
                    <a:pt x="3296" y="2406"/>
                  </a:cubicBezTo>
                  <a:lnTo>
                    <a:pt x="3197" y="2438"/>
                  </a:lnTo>
                  <a:cubicBezTo>
                    <a:pt x="2860" y="2094"/>
                    <a:pt x="2388" y="1877"/>
                    <a:pt x="1866" y="1877"/>
                  </a:cubicBezTo>
                  <a:cubicBezTo>
                    <a:pt x="835" y="1877"/>
                    <a:pt x="0" y="2712"/>
                    <a:pt x="0" y="3741"/>
                  </a:cubicBezTo>
                  <a:cubicBezTo>
                    <a:pt x="0" y="3783"/>
                    <a:pt x="5" y="3825"/>
                    <a:pt x="6" y="3867"/>
                  </a:cubicBezTo>
                  <a:cubicBezTo>
                    <a:pt x="5" y="3869"/>
                    <a:pt x="3" y="3869"/>
                    <a:pt x="0" y="3870"/>
                  </a:cubicBezTo>
                  <a:cubicBezTo>
                    <a:pt x="0" y="8619"/>
                    <a:pt x="4243" y="12469"/>
                    <a:pt x="9472" y="12469"/>
                  </a:cubicBezTo>
                  <a:cubicBezTo>
                    <a:pt x="14705" y="12469"/>
                    <a:pt x="18948" y="8619"/>
                    <a:pt x="18948" y="3870"/>
                  </a:cubicBezTo>
                  <a:cubicBezTo>
                    <a:pt x="18948" y="3870"/>
                    <a:pt x="18945" y="3869"/>
                    <a:pt x="18942" y="3867"/>
                  </a:cubicBezTo>
                  <a:cubicBezTo>
                    <a:pt x="18942" y="3825"/>
                    <a:pt x="18946" y="3785"/>
                    <a:pt x="18946" y="3741"/>
                  </a:cubicBezTo>
                  <a:cubicBezTo>
                    <a:pt x="18946" y="2712"/>
                    <a:pt x="18112" y="1877"/>
                    <a:pt x="17081" y="1877"/>
                  </a:cubicBezTo>
                  <a:cubicBezTo>
                    <a:pt x="16520" y="1877"/>
                    <a:pt x="16015" y="2127"/>
                    <a:pt x="15675" y="2520"/>
                  </a:cubicBezTo>
                  <a:cubicBezTo>
                    <a:pt x="15506" y="1541"/>
                    <a:pt x="14657" y="795"/>
                    <a:pt x="13629" y="795"/>
                  </a:cubicBezTo>
                  <a:cubicBezTo>
                    <a:pt x="12901" y="795"/>
                    <a:pt x="12261" y="1172"/>
                    <a:pt x="11890" y="1740"/>
                  </a:cubicBezTo>
                  <a:cubicBezTo>
                    <a:pt x="11886" y="1740"/>
                    <a:pt x="11885" y="1740"/>
                    <a:pt x="11882" y="1739"/>
                  </a:cubicBezTo>
                  <a:cubicBezTo>
                    <a:pt x="11547" y="728"/>
                    <a:pt x="10595" y="0"/>
                    <a:pt x="9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258978" y="2322927"/>
              <a:ext cx="111322" cy="103511"/>
            </a:xfrm>
            <a:custGeom>
              <a:avLst/>
              <a:gdLst/>
              <a:ahLst/>
              <a:cxnLst/>
              <a:rect l="l" t="t" r="r" b="b"/>
              <a:pathLst>
                <a:path w="1981" h="1842" extrusionOk="0">
                  <a:moveTo>
                    <a:pt x="1566" y="1"/>
                  </a:moveTo>
                  <a:lnTo>
                    <a:pt x="1566" y="1"/>
                  </a:lnTo>
                  <a:cubicBezTo>
                    <a:pt x="0" y="799"/>
                    <a:pt x="732" y="1841"/>
                    <a:pt x="734" y="1841"/>
                  </a:cubicBezTo>
                  <a:cubicBezTo>
                    <a:pt x="1980" y="1447"/>
                    <a:pt x="1566" y="1"/>
                    <a:pt x="156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7211663" y="2338942"/>
              <a:ext cx="69064" cy="71480"/>
            </a:xfrm>
            <a:custGeom>
              <a:avLst/>
              <a:gdLst/>
              <a:ahLst/>
              <a:cxnLst/>
              <a:rect l="l" t="t" r="r" b="b"/>
              <a:pathLst>
                <a:path w="1229" h="1272" extrusionOk="0">
                  <a:moveTo>
                    <a:pt x="236" y="1"/>
                  </a:moveTo>
                  <a:lnTo>
                    <a:pt x="236" y="1"/>
                  </a:lnTo>
                  <a:cubicBezTo>
                    <a:pt x="0" y="1226"/>
                    <a:pt x="905" y="1271"/>
                    <a:pt x="905" y="1271"/>
                  </a:cubicBezTo>
                  <a:cubicBezTo>
                    <a:pt x="1229" y="401"/>
                    <a:pt x="236" y="1"/>
                    <a:pt x="23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229364" y="2271061"/>
              <a:ext cx="95981" cy="93677"/>
            </a:xfrm>
            <a:custGeom>
              <a:avLst/>
              <a:gdLst/>
              <a:ahLst/>
              <a:cxnLst/>
              <a:rect l="l" t="t" r="r" b="b"/>
              <a:pathLst>
                <a:path w="1708" h="1667" extrusionOk="0">
                  <a:moveTo>
                    <a:pt x="907" y="1"/>
                  </a:moveTo>
                  <a:cubicBezTo>
                    <a:pt x="1" y="1133"/>
                    <a:pt x="907" y="1667"/>
                    <a:pt x="907" y="1667"/>
                  </a:cubicBezTo>
                  <a:cubicBezTo>
                    <a:pt x="1708" y="947"/>
                    <a:pt x="907" y="1"/>
                    <a:pt x="90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7038082" y="2738026"/>
              <a:ext cx="100083" cy="93228"/>
            </a:xfrm>
            <a:custGeom>
              <a:avLst/>
              <a:gdLst/>
              <a:ahLst/>
              <a:cxnLst/>
              <a:rect l="l" t="t" r="r" b="b"/>
              <a:pathLst>
                <a:path w="1781" h="1659" extrusionOk="0">
                  <a:moveTo>
                    <a:pt x="1409" y="1"/>
                  </a:moveTo>
                  <a:cubicBezTo>
                    <a:pt x="1" y="719"/>
                    <a:pt x="659" y="1657"/>
                    <a:pt x="657" y="1658"/>
                  </a:cubicBezTo>
                  <a:lnTo>
                    <a:pt x="657" y="1658"/>
                  </a:lnTo>
                  <a:cubicBezTo>
                    <a:pt x="1781" y="1305"/>
                    <a:pt x="1409" y="1"/>
                    <a:pt x="1409" y="1"/>
                  </a:cubicBezTo>
                  <a:close/>
                  <a:moveTo>
                    <a:pt x="657" y="1658"/>
                  </a:moveTo>
                  <a:cubicBezTo>
                    <a:pt x="657" y="1658"/>
                    <a:pt x="657" y="1658"/>
                    <a:pt x="657" y="1658"/>
                  </a:cubicBezTo>
                  <a:cubicBezTo>
                    <a:pt x="657" y="1658"/>
                    <a:pt x="657" y="1658"/>
                    <a:pt x="657" y="1658"/>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995488" y="2752523"/>
              <a:ext cx="62152" cy="64343"/>
            </a:xfrm>
            <a:custGeom>
              <a:avLst/>
              <a:gdLst/>
              <a:ahLst/>
              <a:cxnLst/>
              <a:rect l="l" t="t" r="r" b="b"/>
              <a:pathLst>
                <a:path w="1106" h="1145" extrusionOk="0">
                  <a:moveTo>
                    <a:pt x="213" y="0"/>
                  </a:moveTo>
                  <a:cubicBezTo>
                    <a:pt x="0" y="1105"/>
                    <a:pt x="815" y="1145"/>
                    <a:pt x="815" y="1145"/>
                  </a:cubicBezTo>
                  <a:cubicBezTo>
                    <a:pt x="1105" y="359"/>
                    <a:pt x="213" y="0"/>
                    <a:pt x="21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7011559" y="2691385"/>
              <a:ext cx="86259" cy="84292"/>
            </a:xfrm>
            <a:custGeom>
              <a:avLst/>
              <a:gdLst/>
              <a:ahLst/>
              <a:cxnLst/>
              <a:rect l="l" t="t" r="r" b="b"/>
              <a:pathLst>
                <a:path w="1535" h="1500" extrusionOk="0">
                  <a:moveTo>
                    <a:pt x="814" y="1"/>
                  </a:moveTo>
                  <a:cubicBezTo>
                    <a:pt x="0" y="1017"/>
                    <a:pt x="809" y="1500"/>
                    <a:pt x="813" y="1500"/>
                  </a:cubicBezTo>
                  <a:cubicBezTo>
                    <a:pt x="814" y="1500"/>
                    <a:pt x="814" y="1500"/>
                    <a:pt x="814" y="1500"/>
                  </a:cubicBezTo>
                  <a:cubicBezTo>
                    <a:pt x="1535" y="853"/>
                    <a:pt x="814" y="1"/>
                    <a:pt x="81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473974" y="2612378"/>
              <a:ext cx="99353" cy="92385"/>
            </a:xfrm>
            <a:custGeom>
              <a:avLst/>
              <a:gdLst/>
              <a:ahLst/>
              <a:cxnLst/>
              <a:rect l="l" t="t" r="r" b="b"/>
              <a:pathLst>
                <a:path w="1768" h="1644" extrusionOk="0">
                  <a:moveTo>
                    <a:pt x="1398" y="1"/>
                  </a:moveTo>
                  <a:lnTo>
                    <a:pt x="1398" y="1"/>
                  </a:lnTo>
                  <a:cubicBezTo>
                    <a:pt x="1" y="710"/>
                    <a:pt x="655" y="1644"/>
                    <a:pt x="655" y="1644"/>
                  </a:cubicBezTo>
                  <a:cubicBezTo>
                    <a:pt x="1767" y="1291"/>
                    <a:pt x="1398" y="1"/>
                    <a:pt x="139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7431829" y="2626707"/>
              <a:ext cx="61646" cy="63781"/>
            </a:xfrm>
            <a:custGeom>
              <a:avLst/>
              <a:gdLst/>
              <a:ahLst/>
              <a:cxnLst/>
              <a:rect l="l" t="t" r="r" b="b"/>
              <a:pathLst>
                <a:path w="1097" h="1135" extrusionOk="0">
                  <a:moveTo>
                    <a:pt x="211" y="0"/>
                  </a:moveTo>
                  <a:lnTo>
                    <a:pt x="211" y="0"/>
                  </a:lnTo>
                  <a:cubicBezTo>
                    <a:pt x="1" y="1094"/>
                    <a:pt x="808" y="1134"/>
                    <a:pt x="808" y="1134"/>
                  </a:cubicBezTo>
                  <a:cubicBezTo>
                    <a:pt x="1097" y="357"/>
                    <a:pt x="212" y="0"/>
                    <a:pt x="21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7447675" y="2566075"/>
              <a:ext cx="85585" cy="83618"/>
            </a:xfrm>
            <a:custGeom>
              <a:avLst/>
              <a:gdLst/>
              <a:ahLst/>
              <a:cxnLst/>
              <a:rect l="l" t="t" r="r" b="b"/>
              <a:pathLst>
                <a:path w="1523" h="1488" extrusionOk="0">
                  <a:moveTo>
                    <a:pt x="808" y="1"/>
                  </a:moveTo>
                  <a:cubicBezTo>
                    <a:pt x="1" y="1010"/>
                    <a:pt x="808" y="1488"/>
                    <a:pt x="808" y="1488"/>
                  </a:cubicBezTo>
                  <a:cubicBezTo>
                    <a:pt x="1523" y="844"/>
                    <a:pt x="808" y="1"/>
                    <a:pt x="80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301460" y="2016955"/>
              <a:ext cx="76819" cy="71592"/>
            </a:xfrm>
            <a:custGeom>
              <a:avLst/>
              <a:gdLst/>
              <a:ahLst/>
              <a:cxnLst/>
              <a:rect l="l" t="t" r="r" b="b"/>
              <a:pathLst>
                <a:path w="1367" h="1274" extrusionOk="0">
                  <a:moveTo>
                    <a:pt x="1080" y="1"/>
                  </a:moveTo>
                  <a:lnTo>
                    <a:pt x="1080" y="1"/>
                  </a:lnTo>
                  <a:cubicBezTo>
                    <a:pt x="0" y="553"/>
                    <a:pt x="506" y="1273"/>
                    <a:pt x="505" y="1273"/>
                  </a:cubicBezTo>
                  <a:cubicBezTo>
                    <a:pt x="1367" y="1001"/>
                    <a:pt x="1081" y="1"/>
                    <a:pt x="108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268756" y="2028082"/>
              <a:ext cx="47710" cy="49395"/>
            </a:xfrm>
            <a:custGeom>
              <a:avLst/>
              <a:gdLst/>
              <a:ahLst/>
              <a:cxnLst/>
              <a:rect l="l" t="t" r="r" b="b"/>
              <a:pathLst>
                <a:path w="849" h="879" extrusionOk="0">
                  <a:moveTo>
                    <a:pt x="164" y="1"/>
                  </a:moveTo>
                  <a:lnTo>
                    <a:pt x="164" y="1"/>
                  </a:lnTo>
                  <a:cubicBezTo>
                    <a:pt x="1" y="848"/>
                    <a:pt x="626" y="879"/>
                    <a:pt x="626" y="879"/>
                  </a:cubicBezTo>
                  <a:cubicBezTo>
                    <a:pt x="848" y="277"/>
                    <a:pt x="164" y="1"/>
                    <a:pt x="16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7281006" y="1981273"/>
              <a:ext cx="66310" cy="64680"/>
            </a:xfrm>
            <a:custGeom>
              <a:avLst/>
              <a:gdLst/>
              <a:ahLst/>
              <a:cxnLst/>
              <a:rect l="l" t="t" r="r" b="b"/>
              <a:pathLst>
                <a:path w="1180" h="1151" extrusionOk="0">
                  <a:moveTo>
                    <a:pt x="626" y="1"/>
                  </a:moveTo>
                  <a:cubicBezTo>
                    <a:pt x="1" y="781"/>
                    <a:pt x="626" y="1151"/>
                    <a:pt x="626" y="1151"/>
                  </a:cubicBezTo>
                  <a:cubicBezTo>
                    <a:pt x="1180" y="655"/>
                    <a:pt x="626" y="1"/>
                    <a:pt x="62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157886" y="3170881"/>
              <a:ext cx="156334" cy="145433"/>
            </a:xfrm>
            <a:custGeom>
              <a:avLst/>
              <a:gdLst/>
              <a:ahLst/>
              <a:cxnLst/>
              <a:rect l="l" t="t" r="r" b="b"/>
              <a:pathLst>
                <a:path w="2782" h="2588" extrusionOk="0">
                  <a:moveTo>
                    <a:pt x="2200" y="1"/>
                  </a:moveTo>
                  <a:lnTo>
                    <a:pt x="2200" y="1"/>
                  </a:lnTo>
                  <a:cubicBezTo>
                    <a:pt x="1" y="1120"/>
                    <a:pt x="1030" y="2587"/>
                    <a:pt x="1030" y="2587"/>
                  </a:cubicBezTo>
                  <a:cubicBezTo>
                    <a:pt x="2782" y="2032"/>
                    <a:pt x="2201" y="1"/>
                    <a:pt x="220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091466" y="3193358"/>
              <a:ext cx="96936" cy="100308"/>
            </a:xfrm>
            <a:custGeom>
              <a:avLst/>
              <a:gdLst/>
              <a:ahLst/>
              <a:cxnLst/>
              <a:rect l="l" t="t" r="r" b="b"/>
              <a:pathLst>
                <a:path w="1725" h="1785" extrusionOk="0">
                  <a:moveTo>
                    <a:pt x="332" y="1"/>
                  </a:moveTo>
                  <a:lnTo>
                    <a:pt x="332" y="1"/>
                  </a:lnTo>
                  <a:cubicBezTo>
                    <a:pt x="1" y="1723"/>
                    <a:pt x="1270" y="1784"/>
                    <a:pt x="1273" y="1784"/>
                  </a:cubicBezTo>
                  <a:cubicBezTo>
                    <a:pt x="1725" y="562"/>
                    <a:pt x="332" y="1"/>
                    <a:pt x="33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7116528" y="3098111"/>
              <a:ext cx="134756" cy="131440"/>
            </a:xfrm>
            <a:custGeom>
              <a:avLst/>
              <a:gdLst/>
              <a:ahLst/>
              <a:cxnLst/>
              <a:rect l="l" t="t" r="r" b="b"/>
              <a:pathLst>
                <a:path w="2398" h="2339" extrusionOk="0">
                  <a:moveTo>
                    <a:pt x="1270" y="0"/>
                  </a:moveTo>
                  <a:cubicBezTo>
                    <a:pt x="1" y="1585"/>
                    <a:pt x="1265" y="2338"/>
                    <a:pt x="1270" y="2338"/>
                  </a:cubicBezTo>
                  <a:cubicBezTo>
                    <a:pt x="1270" y="2338"/>
                    <a:pt x="1270" y="2338"/>
                    <a:pt x="1270" y="2338"/>
                  </a:cubicBezTo>
                  <a:cubicBezTo>
                    <a:pt x="2397" y="1328"/>
                    <a:pt x="1270" y="0"/>
                    <a:pt x="127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7504936" y="3007640"/>
              <a:ext cx="147961" cy="144421"/>
            </a:xfrm>
            <a:custGeom>
              <a:avLst/>
              <a:gdLst/>
              <a:ahLst/>
              <a:cxnLst/>
              <a:rect l="l" t="t" r="r" b="b"/>
              <a:pathLst>
                <a:path w="2633" h="2570" extrusionOk="0">
                  <a:moveTo>
                    <a:pt x="1238" y="1"/>
                  </a:moveTo>
                  <a:cubicBezTo>
                    <a:pt x="1238" y="1"/>
                    <a:pt x="1" y="1461"/>
                    <a:pt x="1238" y="2570"/>
                  </a:cubicBezTo>
                  <a:cubicBezTo>
                    <a:pt x="1238" y="2570"/>
                    <a:pt x="2632" y="1744"/>
                    <a:pt x="123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7435818" y="3087547"/>
              <a:ext cx="171507" cy="159538"/>
            </a:xfrm>
            <a:custGeom>
              <a:avLst/>
              <a:gdLst/>
              <a:ahLst/>
              <a:cxnLst/>
              <a:rect l="l" t="t" r="r" b="b"/>
              <a:pathLst>
                <a:path w="3052" h="2839" extrusionOk="0">
                  <a:moveTo>
                    <a:pt x="638" y="1"/>
                  </a:moveTo>
                  <a:cubicBezTo>
                    <a:pt x="638" y="1"/>
                    <a:pt x="1" y="2230"/>
                    <a:pt x="1923" y="2839"/>
                  </a:cubicBezTo>
                  <a:cubicBezTo>
                    <a:pt x="1923" y="2839"/>
                    <a:pt x="3051" y="1231"/>
                    <a:pt x="63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7573942" y="3112216"/>
              <a:ext cx="106377" cy="110198"/>
            </a:xfrm>
            <a:custGeom>
              <a:avLst/>
              <a:gdLst/>
              <a:ahLst/>
              <a:cxnLst/>
              <a:rect l="l" t="t" r="r" b="b"/>
              <a:pathLst>
                <a:path w="1893" h="1961" extrusionOk="0">
                  <a:moveTo>
                    <a:pt x="1528" y="1"/>
                  </a:moveTo>
                  <a:cubicBezTo>
                    <a:pt x="1528" y="1"/>
                    <a:pt x="0" y="617"/>
                    <a:pt x="497" y="1961"/>
                  </a:cubicBezTo>
                  <a:cubicBezTo>
                    <a:pt x="497" y="1961"/>
                    <a:pt x="1893" y="1891"/>
                    <a:pt x="152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859123" y="2329783"/>
              <a:ext cx="99634" cy="97330"/>
            </a:xfrm>
            <a:custGeom>
              <a:avLst/>
              <a:gdLst/>
              <a:ahLst/>
              <a:cxnLst/>
              <a:rect l="l" t="t" r="r" b="b"/>
              <a:pathLst>
                <a:path w="1773" h="1732" extrusionOk="0">
                  <a:moveTo>
                    <a:pt x="940" y="1"/>
                  </a:moveTo>
                  <a:cubicBezTo>
                    <a:pt x="1" y="1174"/>
                    <a:pt x="940" y="1730"/>
                    <a:pt x="940" y="1731"/>
                  </a:cubicBezTo>
                  <a:cubicBezTo>
                    <a:pt x="1773" y="982"/>
                    <a:pt x="940" y="1"/>
                    <a:pt x="94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7889748" y="2383503"/>
              <a:ext cx="115425" cy="107445"/>
            </a:xfrm>
            <a:custGeom>
              <a:avLst/>
              <a:gdLst/>
              <a:ahLst/>
              <a:cxnLst/>
              <a:rect l="l" t="t" r="r" b="b"/>
              <a:pathLst>
                <a:path w="2054" h="1912" extrusionOk="0">
                  <a:moveTo>
                    <a:pt x="1625" y="0"/>
                  </a:moveTo>
                  <a:cubicBezTo>
                    <a:pt x="1" y="829"/>
                    <a:pt x="761" y="1912"/>
                    <a:pt x="760" y="1912"/>
                  </a:cubicBezTo>
                  <a:cubicBezTo>
                    <a:pt x="2054" y="1502"/>
                    <a:pt x="1625" y="0"/>
                    <a:pt x="162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7840747" y="2400136"/>
              <a:ext cx="71536" cy="74177"/>
            </a:xfrm>
            <a:custGeom>
              <a:avLst/>
              <a:gdLst/>
              <a:ahLst/>
              <a:cxnLst/>
              <a:rect l="l" t="t" r="r" b="b"/>
              <a:pathLst>
                <a:path w="1273" h="1320" extrusionOk="0">
                  <a:moveTo>
                    <a:pt x="243" y="1"/>
                  </a:moveTo>
                  <a:lnTo>
                    <a:pt x="243" y="1"/>
                  </a:lnTo>
                  <a:cubicBezTo>
                    <a:pt x="1" y="1258"/>
                    <a:pt x="914" y="1319"/>
                    <a:pt x="938" y="1319"/>
                  </a:cubicBezTo>
                  <a:cubicBezTo>
                    <a:pt x="938" y="1319"/>
                    <a:pt x="938" y="1319"/>
                    <a:pt x="938" y="1319"/>
                  </a:cubicBezTo>
                  <a:cubicBezTo>
                    <a:pt x="1273" y="415"/>
                    <a:pt x="243" y="1"/>
                    <a:pt x="24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630416" y="1981947"/>
              <a:ext cx="72492" cy="70806"/>
            </a:xfrm>
            <a:custGeom>
              <a:avLst/>
              <a:gdLst/>
              <a:ahLst/>
              <a:cxnLst/>
              <a:rect l="l" t="t" r="r" b="b"/>
              <a:pathLst>
                <a:path w="1290" h="1260" extrusionOk="0">
                  <a:moveTo>
                    <a:pt x="683" y="0"/>
                  </a:moveTo>
                  <a:cubicBezTo>
                    <a:pt x="1" y="855"/>
                    <a:pt x="681" y="1259"/>
                    <a:pt x="683" y="1259"/>
                  </a:cubicBezTo>
                  <a:cubicBezTo>
                    <a:pt x="683" y="1259"/>
                    <a:pt x="683" y="1259"/>
                    <a:pt x="683" y="1259"/>
                  </a:cubicBezTo>
                  <a:cubicBezTo>
                    <a:pt x="1289" y="717"/>
                    <a:pt x="683" y="0"/>
                    <a:pt x="68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652612" y="2021170"/>
              <a:ext cx="84180" cy="78280"/>
            </a:xfrm>
            <a:custGeom>
              <a:avLst/>
              <a:gdLst/>
              <a:ahLst/>
              <a:cxnLst/>
              <a:rect l="l" t="t" r="r" b="b"/>
              <a:pathLst>
                <a:path w="1498" h="1393" extrusionOk="0">
                  <a:moveTo>
                    <a:pt x="1185" y="0"/>
                  </a:moveTo>
                  <a:cubicBezTo>
                    <a:pt x="0" y="602"/>
                    <a:pt x="555" y="1393"/>
                    <a:pt x="557" y="1393"/>
                  </a:cubicBezTo>
                  <a:cubicBezTo>
                    <a:pt x="1498" y="1095"/>
                    <a:pt x="1185" y="0"/>
                    <a:pt x="118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616873" y="2033251"/>
              <a:ext cx="52374" cy="54060"/>
            </a:xfrm>
            <a:custGeom>
              <a:avLst/>
              <a:gdLst/>
              <a:ahLst/>
              <a:cxnLst/>
              <a:rect l="l" t="t" r="r" b="b"/>
              <a:pathLst>
                <a:path w="932" h="962" extrusionOk="0">
                  <a:moveTo>
                    <a:pt x="181" y="0"/>
                  </a:moveTo>
                  <a:lnTo>
                    <a:pt x="181" y="0"/>
                  </a:lnTo>
                  <a:cubicBezTo>
                    <a:pt x="1" y="926"/>
                    <a:pt x="686" y="961"/>
                    <a:pt x="686" y="961"/>
                  </a:cubicBezTo>
                  <a:cubicBezTo>
                    <a:pt x="931" y="301"/>
                    <a:pt x="181" y="0"/>
                    <a:pt x="1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603331" y="1781675"/>
              <a:ext cx="40629" cy="39674"/>
            </a:xfrm>
            <a:custGeom>
              <a:avLst/>
              <a:gdLst/>
              <a:ahLst/>
              <a:cxnLst/>
              <a:rect l="l" t="t" r="r" b="b"/>
              <a:pathLst>
                <a:path w="723" h="706" extrusionOk="0">
                  <a:moveTo>
                    <a:pt x="383" y="1"/>
                  </a:moveTo>
                  <a:cubicBezTo>
                    <a:pt x="0" y="479"/>
                    <a:pt x="383" y="706"/>
                    <a:pt x="383" y="706"/>
                  </a:cubicBezTo>
                  <a:cubicBezTo>
                    <a:pt x="723" y="402"/>
                    <a:pt x="383" y="1"/>
                    <a:pt x="3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615862" y="1803590"/>
              <a:ext cx="47148" cy="43832"/>
            </a:xfrm>
            <a:custGeom>
              <a:avLst/>
              <a:gdLst/>
              <a:ahLst/>
              <a:cxnLst/>
              <a:rect l="l" t="t" r="r" b="b"/>
              <a:pathLst>
                <a:path w="839" h="780" extrusionOk="0">
                  <a:moveTo>
                    <a:pt x="664" y="0"/>
                  </a:moveTo>
                  <a:lnTo>
                    <a:pt x="664" y="0"/>
                  </a:lnTo>
                  <a:cubicBezTo>
                    <a:pt x="1" y="337"/>
                    <a:pt x="309" y="780"/>
                    <a:pt x="311" y="780"/>
                  </a:cubicBezTo>
                  <a:cubicBezTo>
                    <a:pt x="311" y="780"/>
                    <a:pt x="311" y="780"/>
                    <a:pt x="311" y="780"/>
                  </a:cubicBezTo>
                  <a:cubicBezTo>
                    <a:pt x="839" y="612"/>
                    <a:pt x="664" y="0"/>
                    <a:pt x="66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595745" y="1810389"/>
              <a:ext cx="29278" cy="30233"/>
            </a:xfrm>
            <a:custGeom>
              <a:avLst/>
              <a:gdLst/>
              <a:ahLst/>
              <a:cxnLst/>
              <a:rect l="l" t="t" r="r" b="b"/>
              <a:pathLst>
                <a:path w="521" h="538" extrusionOk="0">
                  <a:moveTo>
                    <a:pt x="101" y="0"/>
                  </a:moveTo>
                  <a:lnTo>
                    <a:pt x="101" y="0"/>
                  </a:lnTo>
                  <a:cubicBezTo>
                    <a:pt x="0" y="521"/>
                    <a:pt x="384" y="538"/>
                    <a:pt x="384" y="538"/>
                  </a:cubicBezTo>
                  <a:cubicBezTo>
                    <a:pt x="521" y="170"/>
                    <a:pt x="101" y="0"/>
                    <a:pt x="10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779890" y="3219938"/>
              <a:ext cx="88676" cy="86653"/>
            </a:xfrm>
            <a:custGeom>
              <a:avLst/>
              <a:gdLst/>
              <a:ahLst/>
              <a:cxnLst/>
              <a:rect l="l" t="t" r="r" b="b"/>
              <a:pathLst>
                <a:path w="1578" h="1542" extrusionOk="0">
                  <a:moveTo>
                    <a:pt x="836" y="0"/>
                  </a:moveTo>
                  <a:cubicBezTo>
                    <a:pt x="0" y="1045"/>
                    <a:pt x="836" y="1541"/>
                    <a:pt x="836" y="1541"/>
                  </a:cubicBezTo>
                  <a:cubicBezTo>
                    <a:pt x="1578" y="874"/>
                    <a:pt x="836" y="0"/>
                    <a:pt x="83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807144" y="3267814"/>
              <a:ext cx="102837" cy="95700"/>
            </a:xfrm>
            <a:custGeom>
              <a:avLst/>
              <a:gdLst/>
              <a:ahLst/>
              <a:cxnLst/>
              <a:rect l="l" t="t" r="r" b="b"/>
              <a:pathLst>
                <a:path w="1830" h="1703" extrusionOk="0">
                  <a:moveTo>
                    <a:pt x="1449" y="0"/>
                  </a:moveTo>
                  <a:lnTo>
                    <a:pt x="1449" y="0"/>
                  </a:lnTo>
                  <a:cubicBezTo>
                    <a:pt x="1" y="739"/>
                    <a:pt x="678" y="1703"/>
                    <a:pt x="678" y="1703"/>
                  </a:cubicBezTo>
                  <a:cubicBezTo>
                    <a:pt x="1830" y="1338"/>
                    <a:pt x="1449" y="0"/>
                    <a:pt x="144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7763482" y="3282593"/>
              <a:ext cx="63838" cy="66142"/>
            </a:xfrm>
            <a:custGeom>
              <a:avLst/>
              <a:gdLst/>
              <a:ahLst/>
              <a:cxnLst/>
              <a:rect l="l" t="t" r="r" b="b"/>
              <a:pathLst>
                <a:path w="1136" h="1177" extrusionOk="0">
                  <a:moveTo>
                    <a:pt x="218" y="0"/>
                  </a:moveTo>
                  <a:cubicBezTo>
                    <a:pt x="0" y="1134"/>
                    <a:pt x="836" y="1176"/>
                    <a:pt x="836" y="1176"/>
                  </a:cubicBezTo>
                  <a:cubicBezTo>
                    <a:pt x="1136" y="371"/>
                    <a:pt x="218" y="0"/>
                    <a:pt x="21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7877666" y="2705546"/>
              <a:ext cx="79123" cy="77100"/>
            </a:xfrm>
            <a:custGeom>
              <a:avLst/>
              <a:gdLst/>
              <a:ahLst/>
              <a:cxnLst/>
              <a:rect l="l" t="t" r="r" b="b"/>
              <a:pathLst>
                <a:path w="1408" h="1372" extrusionOk="0">
                  <a:moveTo>
                    <a:pt x="746" y="0"/>
                  </a:moveTo>
                  <a:cubicBezTo>
                    <a:pt x="1" y="931"/>
                    <a:pt x="746" y="1371"/>
                    <a:pt x="746" y="1371"/>
                  </a:cubicBezTo>
                  <a:cubicBezTo>
                    <a:pt x="1408" y="780"/>
                    <a:pt x="746" y="0"/>
                    <a:pt x="74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7901998" y="2748197"/>
              <a:ext cx="91654" cy="85360"/>
            </a:xfrm>
            <a:custGeom>
              <a:avLst/>
              <a:gdLst/>
              <a:ahLst/>
              <a:cxnLst/>
              <a:rect l="l" t="t" r="r" b="b"/>
              <a:pathLst>
                <a:path w="1631" h="1519" extrusionOk="0">
                  <a:moveTo>
                    <a:pt x="1290" y="0"/>
                  </a:moveTo>
                  <a:lnTo>
                    <a:pt x="1290" y="0"/>
                  </a:lnTo>
                  <a:cubicBezTo>
                    <a:pt x="1" y="656"/>
                    <a:pt x="606" y="1517"/>
                    <a:pt x="606" y="1518"/>
                  </a:cubicBezTo>
                  <a:cubicBezTo>
                    <a:pt x="1631" y="1192"/>
                    <a:pt x="1291" y="0"/>
                    <a:pt x="129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863056" y="2761346"/>
              <a:ext cx="56926" cy="58892"/>
            </a:xfrm>
            <a:custGeom>
              <a:avLst/>
              <a:gdLst/>
              <a:ahLst/>
              <a:cxnLst/>
              <a:rect l="l" t="t" r="r" b="b"/>
              <a:pathLst>
                <a:path w="1013" h="1048" extrusionOk="0">
                  <a:moveTo>
                    <a:pt x="195" y="0"/>
                  </a:moveTo>
                  <a:lnTo>
                    <a:pt x="195" y="0"/>
                  </a:lnTo>
                  <a:cubicBezTo>
                    <a:pt x="0" y="1011"/>
                    <a:pt x="746" y="1047"/>
                    <a:pt x="746" y="1047"/>
                  </a:cubicBezTo>
                  <a:cubicBezTo>
                    <a:pt x="1012" y="330"/>
                    <a:pt x="195" y="0"/>
                    <a:pt x="19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7058087" y="3859528"/>
              <a:ext cx="904065" cy="235850"/>
            </a:xfrm>
            <a:custGeom>
              <a:avLst/>
              <a:gdLst/>
              <a:ahLst/>
              <a:cxnLst/>
              <a:rect l="l" t="t" r="r" b="b"/>
              <a:pathLst>
                <a:path w="16088" h="4197" extrusionOk="0">
                  <a:moveTo>
                    <a:pt x="8043" y="1"/>
                  </a:moveTo>
                  <a:cubicBezTo>
                    <a:pt x="3600" y="1"/>
                    <a:pt x="0" y="1879"/>
                    <a:pt x="0" y="4197"/>
                  </a:cubicBezTo>
                  <a:lnTo>
                    <a:pt x="16087" y="4197"/>
                  </a:lnTo>
                  <a:cubicBezTo>
                    <a:pt x="16087" y="1879"/>
                    <a:pt x="12488" y="1"/>
                    <a:pt x="80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68;p2"/>
          <p:cNvSpPr/>
          <p:nvPr/>
        </p:nvSpPr>
        <p:spPr>
          <a:xfrm>
            <a:off x="5643850" y="3628625"/>
            <a:ext cx="1891580" cy="702012"/>
          </a:xfrm>
          <a:custGeom>
            <a:avLst/>
            <a:gdLst/>
            <a:ahLst/>
            <a:cxnLst/>
            <a:rect l="l" t="t" r="r" b="b"/>
            <a:pathLst>
              <a:path w="45901" h="17035" extrusionOk="0">
                <a:moveTo>
                  <a:pt x="23314" y="11298"/>
                </a:moveTo>
                <a:cubicBezTo>
                  <a:pt x="23315" y="11314"/>
                  <a:pt x="23320" y="11330"/>
                  <a:pt x="23328" y="11343"/>
                </a:cubicBezTo>
                <a:cubicBezTo>
                  <a:pt x="23315" y="11377"/>
                  <a:pt x="23302" y="11412"/>
                  <a:pt x="23289" y="11447"/>
                </a:cubicBezTo>
                <a:cubicBezTo>
                  <a:pt x="23298" y="11397"/>
                  <a:pt x="23307" y="11348"/>
                  <a:pt x="23314" y="11298"/>
                </a:cubicBezTo>
                <a:close/>
                <a:moveTo>
                  <a:pt x="4558" y="1"/>
                </a:moveTo>
                <a:cubicBezTo>
                  <a:pt x="4437" y="1"/>
                  <a:pt x="4323" y="60"/>
                  <a:pt x="4257" y="203"/>
                </a:cubicBezTo>
                <a:cubicBezTo>
                  <a:pt x="4107" y="534"/>
                  <a:pt x="3996" y="869"/>
                  <a:pt x="3920" y="1209"/>
                </a:cubicBezTo>
                <a:cubicBezTo>
                  <a:pt x="3749" y="1033"/>
                  <a:pt x="3572" y="865"/>
                  <a:pt x="3380" y="713"/>
                </a:cubicBezTo>
                <a:cubicBezTo>
                  <a:pt x="3298" y="648"/>
                  <a:pt x="3210" y="621"/>
                  <a:pt x="3126" y="621"/>
                </a:cubicBezTo>
                <a:cubicBezTo>
                  <a:pt x="2828" y="621"/>
                  <a:pt x="2580" y="966"/>
                  <a:pt x="2850" y="1243"/>
                </a:cubicBezTo>
                <a:cubicBezTo>
                  <a:pt x="3303" y="1710"/>
                  <a:pt x="3615" y="2302"/>
                  <a:pt x="4078" y="2761"/>
                </a:cubicBezTo>
                <a:cubicBezTo>
                  <a:pt x="4085" y="2768"/>
                  <a:pt x="4094" y="2770"/>
                  <a:pt x="4101" y="2777"/>
                </a:cubicBezTo>
                <a:cubicBezTo>
                  <a:pt x="4019" y="3745"/>
                  <a:pt x="4272" y="4664"/>
                  <a:pt x="4645" y="5596"/>
                </a:cubicBezTo>
                <a:cubicBezTo>
                  <a:pt x="5148" y="6848"/>
                  <a:pt x="5729" y="7887"/>
                  <a:pt x="5873" y="9075"/>
                </a:cubicBezTo>
                <a:cubicBezTo>
                  <a:pt x="5850" y="9484"/>
                  <a:pt x="5843" y="9892"/>
                  <a:pt x="5850" y="10299"/>
                </a:cubicBezTo>
                <a:cubicBezTo>
                  <a:pt x="5824" y="10477"/>
                  <a:pt x="5791" y="10657"/>
                  <a:pt x="5740" y="10843"/>
                </a:cubicBezTo>
                <a:cubicBezTo>
                  <a:pt x="5724" y="10904"/>
                  <a:pt x="5774" y="10950"/>
                  <a:pt x="5825" y="10950"/>
                </a:cubicBezTo>
                <a:cubicBezTo>
                  <a:pt x="5844" y="10950"/>
                  <a:pt x="5862" y="10944"/>
                  <a:pt x="5878" y="10930"/>
                </a:cubicBezTo>
                <a:cubicBezTo>
                  <a:pt x="5910" y="11448"/>
                  <a:pt x="5971" y="11962"/>
                  <a:pt x="6062" y="12472"/>
                </a:cubicBezTo>
                <a:cubicBezTo>
                  <a:pt x="5421" y="12085"/>
                  <a:pt x="4667" y="11887"/>
                  <a:pt x="3914" y="11887"/>
                </a:cubicBezTo>
                <a:cubicBezTo>
                  <a:pt x="3053" y="11887"/>
                  <a:pt x="2195" y="12146"/>
                  <a:pt x="1512" y="12676"/>
                </a:cubicBezTo>
                <a:cubicBezTo>
                  <a:pt x="418" y="13522"/>
                  <a:pt x="1" y="14909"/>
                  <a:pt x="22" y="16251"/>
                </a:cubicBezTo>
                <a:cubicBezTo>
                  <a:pt x="25" y="16378"/>
                  <a:pt x="34" y="16516"/>
                  <a:pt x="117" y="16614"/>
                </a:cubicBezTo>
                <a:cubicBezTo>
                  <a:pt x="195" y="16705"/>
                  <a:pt x="319" y="16738"/>
                  <a:pt x="437" y="16764"/>
                </a:cubicBezTo>
                <a:cubicBezTo>
                  <a:pt x="1377" y="16971"/>
                  <a:pt x="2355" y="17034"/>
                  <a:pt x="3343" y="17034"/>
                </a:cubicBezTo>
                <a:cubicBezTo>
                  <a:pt x="4753" y="17034"/>
                  <a:pt x="6182" y="16906"/>
                  <a:pt x="7549" y="16884"/>
                </a:cubicBezTo>
                <a:cubicBezTo>
                  <a:pt x="13986" y="16787"/>
                  <a:pt x="20425" y="16735"/>
                  <a:pt x="26864" y="16735"/>
                </a:cubicBezTo>
                <a:cubicBezTo>
                  <a:pt x="30598" y="16735"/>
                  <a:pt x="34332" y="16753"/>
                  <a:pt x="38066" y="16789"/>
                </a:cubicBezTo>
                <a:cubicBezTo>
                  <a:pt x="39709" y="16804"/>
                  <a:pt x="41354" y="16824"/>
                  <a:pt x="42998" y="16847"/>
                </a:cubicBezTo>
                <a:cubicBezTo>
                  <a:pt x="43086" y="16848"/>
                  <a:pt x="43175" y="16849"/>
                  <a:pt x="43265" y="16849"/>
                </a:cubicBezTo>
                <a:cubicBezTo>
                  <a:pt x="43753" y="16849"/>
                  <a:pt x="44247" y="16815"/>
                  <a:pt x="44673" y="16587"/>
                </a:cubicBezTo>
                <a:cubicBezTo>
                  <a:pt x="45901" y="15927"/>
                  <a:pt x="45625" y="12686"/>
                  <a:pt x="44445" y="12024"/>
                </a:cubicBezTo>
                <a:cubicBezTo>
                  <a:pt x="44356" y="11976"/>
                  <a:pt x="43832" y="11800"/>
                  <a:pt x="43538" y="11800"/>
                </a:cubicBezTo>
                <a:cubicBezTo>
                  <a:pt x="43417" y="11800"/>
                  <a:pt x="43335" y="11830"/>
                  <a:pt x="43338" y="11910"/>
                </a:cubicBezTo>
                <a:cubicBezTo>
                  <a:pt x="43215" y="8835"/>
                  <a:pt x="41984" y="5726"/>
                  <a:pt x="38326" y="5646"/>
                </a:cubicBezTo>
                <a:cubicBezTo>
                  <a:pt x="38274" y="5644"/>
                  <a:pt x="38223" y="5644"/>
                  <a:pt x="38173" y="5644"/>
                </a:cubicBezTo>
                <a:cubicBezTo>
                  <a:pt x="34396" y="5644"/>
                  <a:pt x="32821" y="8904"/>
                  <a:pt x="32311" y="12159"/>
                </a:cubicBezTo>
                <a:cubicBezTo>
                  <a:pt x="31455" y="11901"/>
                  <a:pt x="30594" y="11747"/>
                  <a:pt x="29772" y="11747"/>
                </a:cubicBezTo>
                <a:cubicBezTo>
                  <a:pt x="28735" y="11747"/>
                  <a:pt x="27760" y="11991"/>
                  <a:pt x="26933" y="12579"/>
                </a:cubicBezTo>
                <a:cubicBezTo>
                  <a:pt x="26446" y="12335"/>
                  <a:pt x="25902" y="12216"/>
                  <a:pt x="25356" y="12216"/>
                </a:cubicBezTo>
                <a:cubicBezTo>
                  <a:pt x="24986" y="12216"/>
                  <a:pt x="24615" y="12270"/>
                  <a:pt x="24261" y="12377"/>
                </a:cubicBezTo>
                <a:cubicBezTo>
                  <a:pt x="23996" y="12312"/>
                  <a:pt x="23728" y="12263"/>
                  <a:pt x="23464" y="12231"/>
                </a:cubicBezTo>
                <a:cubicBezTo>
                  <a:pt x="23568" y="11854"/>
                  <a:pt x="23687" y="11485"/>
                  <a:pt x="23833" y="11129"/>
                </a:cubicBezTo>
                <a:cubicBezTo>
                  <a:pt x="24206" y="10834"/>
                  <a:pt x="24583" y="10555"/>
                  <a:pt x="25010" y="10328"/>
                </a:cubicBezTo>
                <a:cubicBezTo>
                  <a:pt x="25502" y="10066"/>
                  <a:pt x="26031" y="9888"/>
                  <a:pt x="26544" y="9671"/>
                </a:cubicBezTo>
                <a:cubicBezTo>
                  <a:pt x="26753" y="9584"/>
                  <a:pt x="26615" y="9303"/>
                  <a:pt x="26425" y="9303"/>
                </a:cubicBezTo>
                <a:cubicBezTo>
                  <a:pt x="26414" y="9303"/>
                  <a:pt x="26401" y="9304"/>
                  <a:pt x="26389" y="9306"/>
                </a:cubicBezTo>
                <a:cubicBezTo>
                  <a:pt x="25619" y="9452"/>
                  <a:pt x="24828" y="9867"/>
                  <a:pt x="24172" y="10396"/>
                </a:cubicBezTo>
                <a:cubicBezTo>
                  <a:pt x="24452" y="9847"/>
                  <a:pt x="24784" y="9326"/>
                  <a:pt x="25164" y="8835"/>
                </a:cubicBezTo>
                <a:cubicBezTo>
                  <a:pt x="25264" y="8800"/>
                  <a:pt x="25349" y="8728"/>
                  <a:pt x="25373" y="8616"/>
                </a:cubicBezTo>
                <a:cubicBezTo>
                  <a:pt x="25377" y="8596"/>
                  <a:pt x="25380" y="8577"/>
                  <a:pt x="25382" y="8560"/>
                </a:cubicBezTo>
                <a:cubicBezTo>
                  <a:pt x="25798" y="8061"/>
                  <a:pt x="26268" y="7594"/>
                  <a:pt x="26787" y="7167"/>
                </a:cubicBezTo>
                <a:cubicBezTo>
                  <a:pt x="26936" y="7046"/>
                  <a:pt x="26801" y="6861"/>
                  <a:pt x="26646" y="6861"/>
                </a:cubicBezTo>
                <a:cubicBezTo>
                  <a:pt x="26605" y="6861"/>
                  <a:pt x="26563" y="6874"/>
                  <a:pt x="26524" y="6905"/>
                </a:cubicBezTo>
                <a:cubicBezTo>
                  <a:pt x="26106" y="7229"/>
                  <a:pt x="25719" y="7584"/>
                  <a:pt x="25366" y="7962"/>
                </a:cubicBezTo>
                <a:cubicBezTo>
                  <a:pt x="25323" y="7800"/>
                  <a:pt x="25247" y="7644"/>
                  <a:pt x="25134" y="7496"/>
                </a:cubicBezTo>
                <a:cubicBezTo>
                  <a:pt x="25057" y="7393"/>
                  <a:pt x="24951" y="7324"/>
                  <a:pt x="24831" y="7324"/>
                </a:cubicBezTo>
                <a:cubicBezTo>
                  <a:pt x="24788" y="7324"/>
                  <a:pt x="24744" y="7333"/>
                  <a:pt x="24699" y="7353"/>
                </a:cubicBezTo>
                <a:cubicBezTo>
                  <a:pt x="24554" y="7416"/>
                  <a:pt x="24432" y="7600"/>
                  <a:pt x="24497" y="7765"/>
                </a:cubicBezTo>
                <a:cubicBezTo>
                  <a:pt x="24603" y="8031"/>
                  <a:pt x="24675" y="8336"/>
                  <a:pt x="24725" y="8617"/>
                </a:cubicBezTo>
                <a:cubicBezTo>
                  <a:pt x="24730" y="8645"/>
                  <a:pt x="24742" y="8668"/>
                  <a:pt x="24754" y="8689"/>
                </a:cubicBezTo>
                <a:cubicBezTo>
                  <a:pt x="24180" y="9440"/>
                  <a:pt x="23725" y="10267"/>
                  <a:pt x="23396" y="11148"/>
                </a:cubicBezTo>
                <a:cubicBezTo>
                  <a:pt x="23380" y="11168"/>
                  <a:pt x="23361" y="11186"/>
                  <a:pt x="23344" y="11206"/>
                </a:cubicBezTo>
                <a:cubicBezTo>
                  <a:pt x="23333" y="11221"/>
                  <a:pt x="23325" y="11236"/>
                  <a:pt x="23319" y="11251"/>
                </a:cubicBezTo>
                <a:cubicBezTo>
                  <a:pt x="23520" y="9784"/>
                  <a:pt x="23445" y="8266"/>
                  <a:pt x="23079" y="6848"/>
                </a:cubicBezTo>
                <a:cubicBezTo>
                  <a:pt x="23171" y="6674"/>
                  <a:pt x="23213" y="6490"/>
                  <a:pt x="23285" y="6300"/>
                </a:cubicBezTo>
                <a:cubicBezTo>
                  <a:pt x="23368" y="6087"/>
                  <a:pt x="23463" y="5873"/>
                  <a:pt x="23570" y="5670"/>
                </a:cubicBezTo>
                <a:cubicBezTo>
                  <a:pt x="23687" y="5451"/>
                  <a:pt x="23519" y="5264"/>
                  <a:pt x="23326" y="5264"/>
                </a:cubicBezTo>
                <a:cubicBezTo>
                  <a:pt x="23261" y="5264"/>
                  <a:pt x="23194" y="5285"/>
                  <a:pt x="23133" y="5333"/>
                </a:cubicBezTo>
                <a:cubicBezTo>
                  <a:pt x="22992" y="5444"/>
                  <a:pt x="22868" y="5564"/>
                  <a:pt x="22757" y="5696"/>
                </a:cubicBezTo>
                <a:cubicBezTo>
                  <a:pt x="22663" y="5463"/>
                  <a:pt x="22552" y="5235"/>
                  <a:pt x="22466" y="5023"/>
                </a:cubicBezTo>
                <a:cubicBezTo>
                  <a:pt x="22410" y="4887"/>
                  <a:pt x="22263" y="4812"/>
                  <a:pt x="22127" y="4812"/>
                </a:cubicBezTo>
                <a:cubicBezTo>
                  <a:pt x="21977" y="4812"/>
                  <a:pt x="21840" y="4905"/>
                  <a:pt x="21859" y="5105"/>
                </a:cubicBezTo>
                <a:cubicBezTo>
                  <a:pt x="21875" y="5258"/>
                  <a:pt x="21883" y="5422"/>
                  <a:pt x="21893" y="5585"/>
                </a:cubicBezTo>
                <a:cubicBezTo>
                  <a:pt x="21768" y="5533"/>
                  <a:pt x="21634" y="5490"/>
                  <a:pt x="21492" y="5461"/>
                </a:cubicBezTo>
                <a:cubicBezTo>
                  <a:pt x="21475" y="5457"/>
                  <a:pt x="21457" y="5456"/>
                  <a:pt x="21440" y="5456"/>
                </a:cubicBezTo>
                <a:cubicBezTo>
                  <a:pt x="21191" y="5456"/>
                  <a:pt x="21022" y="5814"/>
                  <a:pt x="21289" y="5945"/>
                </a:cubicBezTo>
                <a:cubicBezTo>
                  <a:pt x="21610" y="6102"/>
                  <a:pt x="21903" y="6345"/>
                  <a:pt x="22106" y="6642"/>
                </a:cubicBezTo>
                <a:cubicBezTo>
                  <a:pt x="22148" y="6733"/>
                  <a:pt x="22196" y="6822"/>
                  <a:pt x="22259" y="6900"/>
                </a:cubicBezTo>
                <a:cubicBezTo>
                  <a:pt x="22310" y="6967"/>
                  <a:pt x="22385" y="7001"/>
                  <a:pt x="22466" y="7013"/>
                </a:cubicBezTo>
                <a:cubicBezTo>
                  <a:pt x="22533" y="7072"/>
                  <a:pt x="22614" y="7109"/>
                  <a:pt x="22696" y="7118"/>
                </a:cubicBezTo>
                <a:cubicBezTo>
                  <a:pt x="22953" y="8841"/>
                  <a:pt x="22992" y="10469"/>
                  <a:pt x="22782" y="12189"/>
                </a:cubicBezTo>
                <a:cubicBezTo>
                  <a:pt x="22748" y="12189"/>
                  <a:pt x="22715" y="12192"/>
                  <a:pt x="22681" y="12194"/>
                </a:cubicBezTo>
                <a:cubicBezTo>
                  <a:pt x="22388" y="11101"/>
                  <a:pt x="21544" y="10146"/>
                  <a:pt x="20460" y="9800"/>
                </a:cubicBezTo>
                <a:cubicBezTo>
                  <a:pt x="20150" y="9701"/>
                  <a:pt x="19826" y="9654"/>
                  <a:pt x="19502" y="9654"/>
                </a:cubicBezTo>
                <a:cubicBezTo>
                  <a:pt x="18718" y="9654"/>
                  <a:pt x="17932" y="9930"/>
                  <a:pt x="17317" y="10417"/>
                </a:cubicBezTo>
                <a:cubicBezTo>
                  <a:pt x="17468" y="9301"/>
                  <a:pt x="17792" y="8211"/>
                  <a:pt x="18096" y="7120"/>
                </a:cubicBezTo>
                <a:cubicBezTo>
                  <a:pt x="18100" y="7120"/>
                  <a:pt x="18104" y="7120"/>
                  <a:pt x="18109" y="7120"/>
                </a:cubicBezTo>
                <a:cubicBezTo>
                  <a:pt x="18221" y="7120"/>
                  <a:pt x="18332" y="7069"/>
                  <a:pt x="18403" y="6947"/>
                </a:cubicBezTo>
                <a:cubicBezTo>
                  <a:pt x="18491" y="6797"/>
                  <a:pt x="18541" y="6657"/>
                  <a:pt x="18681" y="6543"/>
                </a:cubicBezTo>
                <a:cubicBezTo>
                  <a:pt x="18808" y="6439"/>
                  <a:pt x="18988" y="6415"/>
                  <a:pt x="19139" y="6371"/>
                </a:cubicBezTo>
                <a:cubicBezTo>
                  <a:pt x="19384" y="6301"/>
                  <a:pt x="19441" y="5948"/>
                  <a:pt x="19212" y="5821"/>
                </a:cubicBezTo>
                <a:cubicBezTo>
                  <a:pt x="19087" y="5750"/>
                  <a:pt x="18983" y="5720"/>
                  <a:pt x="18862" y="5720"/>
                </a:cubicBezTo>
                <a:cubicBezTo>
                  <a:pt x="18810" y="5720"/>
                  <a:pt x="18755" y="5726"/>
                  <a:pt x="18694" y="5736"/>
                </a:cubicBezTo>
                <a:cubicBezTo>
                  <a:pt x="18605" y="5750"/>
                  <a:pt x="18518" y="5779"/>
                  <a:pt x="18433" y="5814"/>
                </a:cubicBezTo>
                <a:cubicBezTo>
                  <a:pt x="18630" y="4950"/>
                  <a:pt x="18762" y="4075"/>
                  <a:pt x="18728" y="3179"/>
                </a:cubicBezTo>
                <a:cubicBezTo>
                  <a:pt x="18724" y="3063"/>
                  <a:pt x="18642" y="3006"/>
                  <a:pt x="18557" y="3006"/>
                </a:cubicBezTo>
                <a:cubicBezTo>
                  <a:pt x="18470" y="3006"/>
                  <a:pt x="18381" y="3065"/>
                  <a:pt x="18368" y="3179"/>
                </a:cubicBezTo>
                <a:cubicBezTo>
                  <a:pt x="18161" y="5097"/>
                  <a:pt x="17508" y="6936"/>
                  <a:pt x="17122" y="8814"/>
                </a:cubicBezTo>
                <a:cubicBezTo>
                  <a:pt x="17038" y="8072"/>
                  <a:pt x="16925" y="7336"/>
                  <a:pt x="16785" y="6605"/>
                </a:cubicBezTo>
                <a:cubicBezTo>
                  <a:pt x="16796" y="6576"/>
                  <a:pt x="16796" y="6544"/>
                  <a:pt x="16775" y="6508"/>
                </a:cubicBezTo>
                <a:cubicBezTo>
                  <a:pt x="16770" y="6503"/>
                  <a:pt x="16767" y="6498"/>
                  <a:pt x="16764" y="6493"/>
                </a:cubicBezTo>
                <a:cubicBezTo>
                  <a:pt x="16724" y="6285"/>
                  <a:pt x="16686" y="6078"/>
                  <a:pt x="16641" y="5873"/>
                </a:cubicBezTo>
                <a:cubicBezTo>
                  <a:pt x="16657" y="5853"/>
                  <a:pt x="16671" y="5829"/>
                  <a:pt x="16676" y="5796"/>
                </a:cubicBezTo>
                <a:cubicBezTo>
                  <a:pt x="16821" y="4994"/>
                  <a:pt x="17048" y="4214"/>
                  <a:pt x="17267" y="3431"/>
                </a:cubicBezTo>
                <a:cubicBezTo>
                  <a:pt x="17297" y="3326"/>
                  <a:pt x="17198" y="3240"/>
                  <a:pt x="17108" y="3240"/>
                </a:cubicBezTo>
                <a:cubicBezTo>
                  <a:pt x="17062" y="3240"/>
                  <a:pt x="17018" y="3263"/>
                  <a:pt x="16994" y="3316"/>
                </a:cubicBezTo>
                <a:cubicBezTo>
                  <a:pt x="16739" y="3885"/>
                  <a:pt x="16571" y="4471"/>
                  <a:pt x="16450" y="5074"/>
                </a:cubicBezTo>
                <a:cubicBezTo>
                  <a:pt x="16213" y="4121"/>
                  <a:pt x="15933" y="3177"/>
                  <a:pt x="15592" y="2248"/>
                </a:cubicBezTo>
                <a:cubicBezTo>
                  <a:pt x="15553" y="2140"/>
                  <a:pt x="15461" y="2092"/>
                  <a:pt x="15369" y="2092"/>
                </a:cubicBezTo>
                <a:cubicBezTo>
                  <a:pt x="15233" y="2092"/>
                  <a:pt x="15099" y="2200"/>
                  <a:pt x="15154" y="2368"/>
                </a:cubicBezTo>
                <a:cubicBezTo>
                  <a:pt x="15514" y="3475"/>
                  <a:pt x="15828" y="4587"/>
                  <a:pt x="16100" y="5707"/>
                </a:cubicBezTo>
                <a:cubicBezTo>
                  <a:pt x="15187" y="4817"/>
                  <a:pt x="14051" y="4182"/>
                  <a:pt x="13800" y="2810"/>
                </a:cubicBezTo>
                <a:cubicBezTo>
                  <a:pt x="13867" y="2754"/>
                  <a:pt x="13911" y="2675"/>
                  <a:pt x="13923" y="2592"/>
                </a:cubicBezTo>
                <a:cubicBezTo>
                  <a:pt x="14357" y="2118"/>
                  <a:pt x="14600" y="1326"/>
                  <a:pt x="14198" y="812"/>
                </a:cubicBezTo>
                <a:cubicBezTo>
                  <a:pt x="14145" y="744"/>
                  <a:pt x="14072" y="715"/>
                  <a:pt x="13996" y="715"/>
                </a:cubicBezTo>
                <a:cubicBezTo>
                  <a:pt x="13856" y="715"/>
                  <a:pt x="13708" y="815"/>
                  <a:pt x="13671" y="950"/>
                </a:cubicBezTo>
                <a:cubicBezTo>
                  <a:pt x="13598" y="1216"/>
                  <a:pt x="13670" y="1492"/>
                  <a:pt x="13624" y="1762"/>
                </a:cubicBezTo>
                <a:cubicBezTo>
                  <a:pt x="13607" y="1861"/>
                  <a:pt x="13577" y="1959"/>
                  <a:pt x="13543" y="2053"/>
                </a:cubicBezTo>
                <a:cubicBezTo>
                  <a:pt x="13502" y="1890"/>
                  <a:pt x="13462" y="1725"/>
                  <a:pt x="13432" y="1562"/>
                </a:cubicBezTo>
                <a:cubicBezTo>
                  <a:pt x="13378" y="1255"/>
                  <a:pt x="13391" y="967"/>
                  <a:pt x="13113" y="775"/>
                </a:cubicBezTo>
                <a:cubicBezTo>
                  <a:pt x="13070" y="746"/>
                  <a:pt x="13015" y="732"/>
                  <a:pt x="12959" y="732"/>
                </a:cubicBezTo>
                <a:cubicBezTo>
                  <a:pt x="12872" y="732"/>
                  <a:pt x="12783" y="765"/>
                  <a:pt x="12730" y="824"/>
                </a:cubicBezTo>
                <a:cubicBezTo>
                  <a:pt x="12514" y="1066"/>
                  <a:pt x="12569" y="1362"/>
                  <a:pt x="12662" y="1648"/>
                </a:cubicBezTo>
                <a:cubicBezTo>
                  <a:pt x="12518" y="1489"/>
                  <a:pt x="12371" y="1325"/>
                  <a:pt x="12175" y="1289"/>
                </a:cubicBezTo>
                <a:cubicBezTo>
                  <a:pt x="12150" y="1284"/>
                  <a:pt x="12125" y="1282"/>
                  <a:pt x="12101" y="1282"/>
                </a:cubicBezTo>
                <a:cubicBezTo>
                  <a:pt x="11957" y="1282"/>
                  <a:pt x="11837" y="1360"/>
                  <a:pt x="11787" y="1509"/>
                </a:cubicBezTo>
                <a:cubicBezTo>
                  <a:pt x="11647" y="1919"/>
                  <a:pt x="12101" y="2342"/>
                  <a:pt x="12409" y="2550"/>
                </a:cubicBezTo>
                <a:cubicBezTo>
                  <a:pt x="12713" y="2753"/>
                  <a:pt x="13056" y="2863"/>
                  <a:pt x="13414" y="2883"/>
                </a:cubicBezTo>
                <a:cubicBezTo>
                  <a:pt x="13549" y="4374"/>
                  <a:pt x="15127" y="5455"/>
                  <a:pt x="16257" y="6368"/>
                </a:cubicBezTo>
                <a:cubicBezTo>
                  <a:pt x="16535" y="7597"/>
                  <a:pt x="16755" y="8836"/>
                  <a:pt x="16913" y="10089"/>
                </a:cubicBezTo>
                <a:cubicBezTo>
                  <a:pt x="16882" y="10350"/>
                  <a:pt x="16862" y="10613"/>
                  <a:pt x="16847" y="10878"/>
                </a:cubicBezTo>
                <a:cubicBezTo>
                  <a:pt x="16743" y="11001"/>
                  <a:pt x="16647" y="11129"/>
                  <a:pt x="16564" y="11267"/>
                </a:cubicBezTo>
                <a:cubicBezTo>
                  <a:pt x="16300" y="10012"/>
                  <a:pt x="16013" y="8738"/>
                  <a:pt x="15381" y="7621"/>
                </a:cubicBezTo>
                <a:cubicBezTo>
                  <a:pt x="14748" y="6505"/>
                  <a:pt x="13712" y="5548"/>
                  <a:pt x="12450" y="5320"/>
                </a:cubicBezTo>
                <a:cubicBezTo>
                  <a:pt x="12255" y="5285"/>
                  <a:pt x="12060" y="5268"/>
                  <a:pt x="11866" y="5268"/>
                </a:cubicBezTo>
                <a:cubicBezTo>
                  <a:pt x="10294" y="5268"/>
                  <a:pt x="8799" y="6382"/>
                  <a:pt x="8002" y="7779"/>
                </a:cubicBezTo>
                <a:cubicBezTo>
                  <a:pt x="7108" y="9349"/>
                  <a:pt x="6906" y="11208"/>
                  <a:pt x="6747" y="13008"/>
                </a:cubicBezTo>
                <a:cubicBezTo>
                  <a:pt x="6655" y="12915"/>
                  <a:pt x="6556" y="12831"/>
                  <a:pt x="6456" y="12749"/>
                </a:cubicBezTo>
                <a:cubicBezTo>
                  <a:pt x="6278" y="11801"/>
                  <a:pt x="6227" y="10867"/>
                  <a:pt x="6260" y="9941"/>
                </a:cubicBezTo>
                <a:cubicBezTo>
                  <a:pt x="6328" y="9613"/>
                  <a:pt x="6348" y="9286"/>
                  <a:pt x="6323" y="8954"/>
                </a:cubicBezTo>
                <a:cubicBezTo>
                  <a:pt x="6525" y="6879"/>
                  <a:pt x="7089" y="4826"/>
                  <a:pt x="7540" y="2706"/>
                </a:cubicBezTo>
                <a:cubicBezTo>
                  <a:pt x="7566" y="2586"/>
                  <a:pt x="7475" y="2510"/>
                  <a:pt x="7383" y="2510"/>
                </a:cubicBezTo>
                <a:cubicBezTo>
                  <a:pt x="7322" y="2510"/>
                  <a:pt x="7260" y="2544"/>
                  <a:pt x="7233" y="2622"/>
                </a:cubicBezTo>
                <a:cubicBezTo>
                  <a:pt x="6691" y="4216"/>
                  <a:pt x="6242" y="5906"/>
                  <a:pt x="6011" y="7615"/>
                </a:cubicBezTo>
                <a:cubicBezTo>
                  <a:pt x="5991" y="7563"/>
                  <a:pt x="5972" y="7511"/>
                  <a:pt x="5952" y="7459"/>
                </a:cubicBezTo>
                <a:cubicBezTo>
                  <a:pt x="5300" y="5833"/>
                  <a:pt x="4552" y="4459"/>
                  <a:pt x="4484" y="2726"/>
                </a:cubicBezTo>
                <a:lnTo>
                  <a:pt x="4484" y="2726"/>
                </a:lnTo>
                <a:cubicBezTo>
                  <a:pt x="4486" y="2726"/>
                  <a:pt x="4488" y="2726"/>
                  <a:pt x="4490" y="2726"/>
                </a:cubicBezTo>
                <a:cubicBezTo>
                  <a:pt x="5195" y="2726"/>
                  <a:pt x="5742" y="2011"/>
                  <a:pt x="5962" y="1395"/>
                </a:cubicBezTo>
                <a:cubicBezTo>
                  <a:pt x="6045" y="1159"/>
                  <a:pt x="5826" y="900"/>
                  <a:pt x="5589" y="900"/>
                </a:cubicBezTo>
                <a:cubicBezTo>
                  <a:pt x="5555" y="900"/>
                  <a:pt x="5520" y="905"/>
                  <a:pt x="5485" y="918"/>
                </a:cubicBezTo>
                <a:cubicBezTo>
                  <a:pt x="5306" y="980"/>
                  <a:pt x="5143" y="1059"/>
                  <a:pt x="4986" y="1146"/>
                </a:cubicBezTo>
                <a:cubicBezTo>
                  <a:pt x="5009" y="902"/>
                  <a:pt x="5019" y="656"/>
                  <a:pt x="5004" y="405"/>
                </a:cubicBezTo>
                <a:cubicBezTo>
                  <a:pt x="4990" y="178"/>
                  <a:pt x="4766" y="1"/>
                  <a:pt x="4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69;p2"/>
          <p:cNvGrpSpPr/>
          <p:nvPr/>
        </p:nvGrpSpPr>
        <p:grpSpPr>
          <a:xfrm>
            <a:off x="-126500" y="4237750"/>
            <a:ext cx="9423536" cy="2455670"/>
            <a:chOff x="-126500" y="3932950"/>
            <a:chExt cx="9423536" cy="2455670"/>
          </a:xfrm>
        </p:grpSpPr>
        <p:sp>
          <p:nvSpPr>
            <p:cNvPr id="70" name="Google Shape;70;p2"/>
            <p:cNvSpPr/>
            <p:nvPr/>
          </p:nvSpPr>
          <p:spPr>
            <a:xfrm>
              <a:off x="-126051" y="39329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26500" y="40551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2"/>
          <p:cNvGrpSpPr/>
          <p:nvPr/>
        </p:nvGrpSpPr>
        <p:grpSpPr>
          <a:xfrm>
            <a:off x="8479026" y="2969920"/>
            <a:ext cx="664944" cy="1409797"/>
            <a:chOff x="8479026" y="2665120"/>
            <a:chExt cx="664944" cy="1409797"/>
          </a:xfrm>
        </p:grpSpPr>
        <p:sp>
          <p:nvSpPr>
            <p:cNvPr id="73" name="Google Shape;73;p2"/>
            <p:cNvSpPr/>
            <p:nvPr/>
          </p:nvSpPr>
          <p:spPr>
            <a:xfrm>
              <a:off x="8658233" y="2665144"/>
              <a:ext cx="485668" cy="830679"/>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658233" y="2665120"/>
              <a:ext cx="485668" cy="577188"/>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8493830" y="3087255"/>
              <a:ext cx="650066" cy="709033"/>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8493830" y="3087305"/>
              <a:ext cx="650066" cy="508146"/>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8479101" y="3434455"/>
              <a:ext cx="664870" cy="640461"/>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8479026" y="3435396"/>
              <a:ext cx="664870" cy="435985"/>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 name="Google Shape;79;p2"/>
          <p:cNvGrpSpPr/>
          <p:nvPr/>
        </p:nvGrpSpPr>
        <p:grpSpPr>
          <a:xfrm>
            <a:off x="1565038" y="4195750"/>
            <a:ext cx="664950" cy="634550"/>
            <a:chOff x="1565038" y="3890950"/>
            <a:chExt cx="664950" cy="634550"/>
          </a:xfrm>
        </p:grpSpPr>
        <p:sp>
          <p:nvSpPr>
            <p:cNvPr id="80" name="Google Shape;80;p2"/>
            <p:cNvSpPr/>
            <p:nvPr/>
          </p:nvSpPr>
          <p:spPr>
            <a:xfrm>
              <a:off x="1861863" y="3890950"/>
              <a:ext cx="173850" cy="232650"/>
            </a:xfrm>
            <a:custGeom>
              <a:avLst/>
              <a:gdLst/>
              <a:ahLst/>
              <a:cxnLst/>
              <a:rect l="l" t="t" r="r" b="b"/>
              <a:pathLst>
                <a:path w="6954" h="9306" extrusionOk="0">
                  <a:moveTo>
                    <a:pt x="3375" y="0"/>
                  </a:moveTo>
                  <a:cubicBezTo>
                    <a:pt x="2909" y="0"/>
                    <a:pt x="2444" y="176"/>
                    <a:pt x="2033" y="406"/>
                  </a:cubicBezTo>
                  <a:cubicBezTo>
                    <a:pt x="1341" y="794"/>
                    <a:pt x="734" y="1360"/>
                    <a:pt x="394" y="2077"/>
                  </a:cubicBezTo>
                  <a:cubicBezTo>
                    <a:pt x="10" y="2894"/>
                    <a:pt x="0" y="3858"/>
                    <a:pt x="265" y="4722"/>
                  </a:cubicBezTo>
                  <a:cubicBezTo>
                    <a:pt x="531" y="5586"/>
                    <a:pt x="1057" y="6353"/>
                    <a:pt x="1685" y="7002"/>
                  </a:cubicBezTo>
                  <a:cubicBezTo>
                    <a:pt x="2448" y="7787"/>
                    <a:pt x="3373" y="8409"/>
                    <a:pt x="4385" y="8829"/>
                  </a:cubicBezTo>
                  <a:cubicBezTo>
                    <a:pt x="4881" y="9034"/>
                    <a:pt x="5417" y="9218"/>
                    <a:pt x="5951" y="9298"/>
                  </a:cubicBezTo>
                  <a:cubicBezTo>
                    <a:pt x="5984" y="9303"/>
                    <a:pt x="6015" y="9306"/>
                    <a:pt x="6045" y="9306"/>
                  </a:cubicBezTo>
                  <a:cubicBezTo>
                    <a:pt x="6511" y="9306"/>
                    <a:pt x="6556" y="8704"/>
                    <a:pt x="6600" y="8286"/>
                  </a:cubicBezTo>
                  <a:cubicBezTo>
                    <a:pt x="6682" y="7500"/>
                    <a:pt x="6754" y="6716"/>
                    <a:pt x="6818" y="5930"/>
                  </a:cubicBezTo>
                  <a:cubicBezTo>
                    <a:pt x="6894" y="5011"/>
                    <a:pt x="6953" y="4066"/>
                    <a:pt x="6694" y="3181"/>
                  </a:cubicBezTo>
                  <a:cubicBezTo>
                    <a:pt x="6407" y="2206"/>
                    <a:pt x="5743" y="1373"/>
                    <a:pt x="4966" y="716"/>
                  </a:cubicBezTo>
                  <a:cubicBezTo>
                    <a:pt x="4587" y="398"/>
                    <a:pt x="4158" y="107"/>
                    <a:pt x="3671" y="25"/>
                  </a:cubicBezTo>
                  <a:cubicBezTo>
                    <a:pt x="3573" y="8"/>
                    <a:pt x="3474" y="0"/>
                    <a:pt x="3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896163" y="3991475"/>
              <a:ext cx="31850" cy="15075"/>
            </a:xfrm>
            <a:custGeom>
              <a:avLst/>
              <a:gdLst/>
              <a:ahLst/>
              <a:cxnLst/>
              <a:rect l="l" t="t" r="r" b="b"/>
              <a:pathLst>
                <a:path w="1274" h="603" extrusionOk="0">
                  <a:moveTo>
                    <a:pt x="78" y="1"/>
                  </a:moveTo>
                  <a:cubicBezTo>
                    <a:pt x="51" y="1"/>
                    <a:pt x="25" y="17"/>
                    <a:pt x="15" y="43"/>
                  </a:cubicBezTo>
                  <a:cubicBezTo>
                    <a:pt x="0" y="79"/>
                    <a:pt x="18" y="119"/>
                    <a:pt x="52" y="134"/>
                  </a:cubicBezTo>
                  <a:lnTo>
                    <a:pt x="1170" y="597"/>
                  </a:lnTo>
                  <a:cubicBezTo>
                    <a:pt x="1179" y="601"/>
                    <a:pt x="1188" y="603"/>
                    <a:pt x="1198" y="603"/>
                  </a:cubicBezTo>
                  <a:cubicBezTo>
                    <a:pt x="1224" y="603"/>
                    <a:pt x="1249" y="588"/>
                    <a:pt x="1259" y="560"/>
                  </a:cubicBezTo>
                  <a:cubicBezTo>
                    <a:pt x="1274" y="524"/>
                    <a:pt x="1256" y="485"/>
                    <a:pt x="1222" y="471"/>
                  </a:cubicBezTo>
                  <a:lnTo>
                    <a:pt x="104" y="6"/>
                  </a:lnTo>
                  <a:cubicBezTo>
                    <a:pt x="95" y="3"/>
                    <a:pt x="87"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905313" y="3982300"/>
              <a:ext cx="11675" cy="32600"/>
            </a:xfrm>
            <a:custGeom>
              <a:avLst/>
              <a:gdLst/>
              <a:ahLst/>
              <a:cxnLst/>
              <a:rect l="l" t="t" r="r" b="b"/>
              <a:pathLst>
                <a:path w="467" h="1304" extrusionOk="0">
                  <a:moveTo>
                    <a:pt x="394" y="0"/>
                  </a:moveTo>
                  <a:cubicBezTo>
                    <a:pt x="363" y="0"/>
                    <a:pt x="333" y="19"/>
                    <a:pt x="324" y="50"/>
                  </a:cubicBezTo>
                  <a:lnTo>
                    <a:pt x="9" y="1218"/>
                  </a:lnTo>
                  <a:cubicBezTo>
                    <a:pt x="0" y="1253"/>
                    <a:pt x="22" y="1291"/>
                    <a:pt x="57" y="1301"/>
                  </a:cubicBezTo>
                  <a:cubicBezTo>
                    <a:pt x="62" y="1304"/>
                    <a:pt x="69" y="1304"/>
                    <a:pt x="75" y="1304"/>
                  </a:cubicBezTo>
                  <a:cubicBezTo>
                    <a:pt x="103" y="1304"/>
                    <a:pt x="132" y="1284"/>
                    <a:pt x="141" y="1253"/>
                  </a:cubicBezTo>
                  <a:lnTo>
                    <a:pt x="456" y="86"/>
                  </a:lnTo>
                  <a:cubicBezTo>
                    <a:pt x="466" y="50"/>
                    <a:pt x="445" y="13"/>
                    <a:pt x="409" y="2"/>
                  </a:cubicBezTo>
                  <a:cubicBezTo>
                    <a:pt x="404" y="1"/>
                    <a:pt x="399" y="0"/>
                    <a:pt x="39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981113" y="3957300"/>
              <a:ext cx="19275" cy="14700"/>
            </a:xfrm>
            <a:custGeom>
              <a:avLst/>
              <a:gdLst/>
              <a:ahLst/>
              <a:cxnLst/>
              <a:rect l="l" t="t" r="r" b="b"/>
              <a:pathLst>
                <a:path w="771" h="588" extrusionOk="0">
                  <a:moveTo>
                    <a:pt x="78" y="1"/>
                  </a:moveTo>
                  <a:cubicBezTo>
                    <a:pt x="58" y="1"/>
                    <a:pt x="37" y="10"/>
                    <a:pt x="24" y="28"/>
                  </a:cubicBezTo>
                  <a:cubicBezTo>
                    <a:pt x="1" y="60"/>
                    <a:pt x="8" y="103"/>
                    <a:pt x="38" y="124"/>
                  </a:cubicBezTo>
                  <a:lnTo>
                    <a:pt x="653" y="576"/>
                  </a:lnTo>
                  <a:cubicBezTo>
                    <a:pt x="665" y="584"/>
                    <a:pt x="679" y="587"/>
                    <a:pt x="693" y="587"/>
                  </a:cubicBezTo>
                  <a:cubicBezTo>
                    <a:pt x="715" y="587"/>
                    <a:pt x="736" y="579"/>
                    <a:pt x="748" y="561"/>
                  </a:cubicBezTo>
                  <a:cubicBezTo>
                    <a:pt x="771" y="530"/>
                    <a:pt x="764" y="487"/>
                    <a:pt x="733" y="465"/>
                  </a:cubicBezTo>
                  <a:lnTo>
                    <a:pt x="118" y="14"/>
                  </a:lnTo>
                  <a:cubicBezTo>
                    <a:pt x="106" y="5"/>
                    <a:pt x="92"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983638" y="3955300"/>
              <a:ext cx="13825" cy="20250"/>
            </a:xfrm>
            <a:custGeom>
              <a:avLst/>
              <a:gdLst/>
              <a:ahLst/>
              <a:cxnLst/>
              <a:rect l="l" t="t" r="r" b="b"/>
              <a:pathLst>
                <a:path w="553" h="810" extrusionOk="0">
                  <a:moveTo>
                    <a:pt x="473" y="0"/>
                  </a:moveTo>
                  <a:cubicBezTo>
                    <a:pt x="448" y="0"/>
                    <a:pt x="423" y="15"/>
                    <a:pt x="412" y="39"/>
                  </a:cubicBezTo>
                  <a:cubicBezTo>
                    <a:pt x="298" y="269"/>
                    <a:pt x="166" y="491"/>
                    <a:pt x="22" y="702"/>
                  </a:cubicBezTo>
                  <a:cubicBezTo>
                    <a:pt x="0" y="732"/>
                    <a:pt x="9" y="775"/>
                    <a:pt x="39" y="796"/>
                  </a:cubicBezTo>
                  <a:cubicBezTo>
                    <a:pt x="52" y="806"/>
                    <a:pt x="65" y="809"/>
                    <a:pt x="79" y="809"/>
                  </a:cubicBezTo>
                  <a:cubicBezTo>
                    <a:pt x="101" y="809"/>
                    <a:pt x="122" y="799"/>
                    <a:pt x="132" y="779"/>
                  </a:cubicBezTo>
                  <a:cubicBezTo>
                    <a:pt x="283" y="564"/>
                    <a:pt x="417" y="335"/>
                    <a:pt x="534" y="99"/>
                  </a:cubicBezTo>
                  <a:cubicBezTo>
                    <a:pt x="552" y="65"/>
                    <a:pt x="538" y="25"/>
                    <a:pt x="503" y="8"/>
                  </a:cubicBezTo>
                  <a:cubicBezTo>
                    <a:pt x="494" y="3"/>
                    <a:pt x="484" y="0"/>
                    <a:pt x="4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978188" y="4030400"/>
              <a:ext cx="19300" cy="14675"/>
            </a:xfrm>
            <a:custGeom>
              <a:avLst/>
              <a:gdLst/>
              <a:ahLst/>
              <a:cxnLst/>
              <a:rect l="l" t="t" r="r" b="b"/>
              <a:pathLst>
                <a:path w="772" h="587" extrusionOk="0">
                  <a:moveTo>
                    <a:pt x="79" y="1"/>
                  </a:moveTo>
                  <a:cubicBezTo>
                    <a:pt x="59" y="1"/>
                    <a:pt x="38" y="10"/>
                    <a:pt x="25" y="28"/>
                  </a:cubicBezTo>
                  <a:cubicBezTo>
                    <a:pt x="0" y="58"/>
                    <a:pt x="7" y="101"/>
                    <a:pt x="39" y="122"/>
                  </a:cubicBezTo>
                  <a:lnTo>
                    <a:pt x="653" y="574"/>
                  </a:lnTo>
                  <a:cubicBezTo>
                    <a:pt x="666" y="584"/>
                    <a:pt x="680" y="587"/>
                    <a:pt x="694" y="587"/>
                  </a:cubicBezTo>
                  <a:cubicBezTo>
                    <a:pt x="714" y="587"/>
                    <a:pt x="736" y="577"/>
                    <a:pt x="749" y="560"/>
                  </a:cubicBezTo>
                  <a:cubicBezTo>
                    <a:pt x="772" y="530"/>
                    <a:pt x="764" y="487"/>
                    <a:pt x="734" y="465"/>
                  </a:cubicBezTo>
                  <a:lnTo>
                    <a:pt x="119" y="13"/>
                  </a:lnTo>
                  <a:cubicBezTo>
                    <a:pt x="107" y="5"/>
                    <a:pt x="93"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980663" y="4028325"/>
              <a:ext cx="13825" cy="20275"/>
            </a:xfrm>
            <a:custGeom>
              <a:avLst/>
              <a:gdLst/>
              <a:ahLst/>
              <a:cxnLst/>
              <a:rect l="l" t="t" r="r" b="b"/>
              <a:pathLst>
                <a:path w="553" h="811" extrusionOk="0">
                  <a:moveTo>
                    <a:pt x="473" y="1"/>
                  </a:moveTo>
                  <a:cubicBezTo>
                    <a:pt x="448" y="1"/>
                    <a:pt x="424" y="15"/>
                    <a:pt x="412" y="39"/>
                  </a:cubicBezTo>
                  <a:cubicBezTo>
                    <a:pt x="300" y="270"/>
                    <a:pt x="166" y="492"/>
                    <a:pt x="22" y="703"/>
                  </a:cubicBezTo>
                  <a:cubicBezTo>
                    <a:pt x="0" y="733"/>
                    <a:pt x="9" y="776"/>
                    <a:pt x="40" y="798"/>
                  </a:cubicBezTo>
                  <a:cubicBezTo>
                    <a:pt x="52" y="806"/>
                    <a:pt x="65" y="811"/>
                    <a:pt x="79" y="811"/>
                  </a:cubicBezTo>
                  <a:cubicBezTo>
                    <a:pt x="100" y="811"/>
                    <a:pt x="122" y="799"/>
                    <a:pt x="133" y="779"/>
                  </a:cubicBezTo>
                  <a:cubicBezTo>
                    <a:pt x="281" y="567"/>
                    <a:pt x="417" y="337"/>
                    <a:pt x="535" y="101"/>
                  </a:cubicBezTo>
                  <a:cubicBezTo>
                    <a:pt x="552" y="66"/>
                    <a:pt x="538" y="25"/>
                    <a:pt x="503" y="9"/>
                  </a:cubicBezTo>
                  <a:cubicBezTo>
                    <a:pt x="494" y="3"/>
                    <a:pt x="483" y="1"/>
                    <a:pt x="4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990163" y="4079400"/>
              <a:ext cx="13425" cy="19925"/>
            </a:xfrm>
            <a:custGeom>
              <a:avLst/>
              <a:gdLst/>
              <a:ahLst/>
              <a:cxnLst/>
              <a:rect l="l" t="t" r="r" b="b"/>
              <a:pathLst>
                <a:path w="537" h="797" extrusionOk="0">
                  <a:moveTo>
                    <a:pt x="77" y="0"/>
                  </a:moveTo>
                  <a:cubicBezTo>
                    <a:pt x="66" y="0"/>
                    <a:pt x="54" y="3"/>
                    <a:pt x="43" y="9"/>
                  </a:cubicBezTo>
                  <a:cubicBezTo>
                    <a:pt x="12" y="26"/>
                    <a:pt x="0" y="69"/>
                    <a:pt x="19" y="102"/>
                  </a:cubicBezTo>
                  <a:lnTo>
                    <a:pt x="400" y="762"/>
                  </a:lnTo>
                  <a:cubicBezTo>
                    <a:pt x="413" y="784"/>
                    <a:pt x="436" y="796"/>
                    <a:pt x="459" y="796"/>
                  </a:cubicBezTo>
                  <a:cubicBezTo>
                    <a:pt x="470" y="796"/>
                    <a:pt x="482" y="794"/>
                    <a:pt x="493" y="786"/>
                  </a:cubicBezTo>
                  <a:cubicBezTo>
                    <a:pt x="525" y="769"/>
                    <a:pt x="536" y="726"/>
                    <a:pt x="518" y="693"/>
                  </a:cubicBezTo>
                  <a:lnTo>
                    <a:pt x="136" y="34"/>
                  </a:lnTo>
                  <a:cubicBezTo>
                    <a:pt x="125" y="12"/>
                    <a:pt x="101"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986463" y="4082550"/>
              <a:ext cx="19750" cy="14800"/>
            </a:xfrm>
            <a:custGeom>
              <a:avLst/>
              <a:gdLst/>
              <a:ahLst/>
              <a:cxnLst/>
              <a:rect l="l" t="t" r="r" b="b"/>
              <a:pathLst>
                <a:path w="790" h="592" extrusionOk="0">
                  <a:moveTo>
                    <a:pt x="711" y="0"/>
                  </a:moveTo>
                  <a:cubicBezTo>
                    <a:pt x="695" y="0"/>
                    <a:pt x="680" y="5"/>
                    <a:pt x="667" y="15"/>
                  </a:cubicBezTo>
                  <a:cubicBezTo>
                    <a:pt x="471" y="183"/>
                    <a:pt x="261" y="334"/>
                    <a:pt x="43" y="465"/>
                  </a:cubicBezTo>
                  <a:cubicBezTo>
                    <a:pt x="12" y="486"/>
                    <a:pt x="0" y="527"/>
                    <a:pt x="20" y="559"/>
                  </a:cubicBezTo>
                  <a:cubicBezTo>
                    <a:pt x="33" y="580"/>
                    <a:pt x="55" y="592"/>
                    <a:pt x="78" y="592"/>
                  </a:cubicBezTo>
                  <a:cubicBezTo>
                    <a:pt x="91" y="592"/>
                    <a:pt x="104" y="589"/>
                    <a:pt x="114" y="582"/>
                  </a:cubicBezTo>
                  <a:cubicBezTo>
                    <a:pt x="337" y="445"/>
                    <a:pt x="552" y="292"/>
                    <a:pt x="756" y="121"/>
                  </a:cubicBezTo>
                  <a:cubicBezTo>
                    <a:pt x="785" y="97"/>
                    <a:pt x="789" y="54"/>
                    <a:pt x="765" y="25"/>
                  </a:cubicBezTo>
                  <a:cubicBezTo>
                    <a:pt x="750" y="8"/>
                    <a:pt x="730" y="0"/>
                    <a:pt x="71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933163" y="3930275"/>
              <a:ext cx="19525" cy="14175"/>
            </a:xfrm>
            <a:custGeom>
              <a:avLst/>
              <a:gdLst/>
              <a:ahLst/>
              <a:cxnLst/>
              <a:rect l="l" t="t" r="r" b="b"/>
              <a:pathLst>
                <a:path w="781" h="567" extrusionOk="0">
                  <a:moveTo>
                    <a:pt x="75" y="1"/>
                  </a:moveTo>
                  <a:cubicBezTo>
                    <a:pt x="59" y="1"/>
                    <a:pt x="42" y="7"/>
                    <a:pt x="29" y="19"/>
                  </a:cubicBezTo>
                  <a:cubicBezTo>
                    <a:pt x="2" y="46"/>
                    <a:pt x="0" y="90"/>
                    <a:pt x="27" y="117"/>
                  </a:cubicBezTo>
                  <a:cubicBezTo>
                    <a:pt x="210" y="303"/>
                    <a:pt x="435" y="457"/>
                    <a:pt x="674" y="561"/>
                  </a:cubicBezTo>
                  <a:cubicBezTo>
                    <a:pt x="683" y="564"/>
                    <a:pt x="693" y="567"/>
                    <a:pt x="701" y="567"/>
                  </a:cubicBezTo>
                  <a:cubicBezTo>
                    <a:pt x="729" y="567"/>
                    <a:pt x="753" y="553"/>
                    <a:pt x="766" y="525"/>
                  </a:cubicBezTo>
                  <a:cubicBezTo>
                    <a:pt x="780" y="491"/>
                    <a:pt x="764" y="449"/>
                    <a:pt x="730" y="435"/>
                  </a:cubicBezTo>
                  <a:cubicBezTo>
                    <a:pt x="503" y="340"/>
                    <a:pt x="296" y="197"/>
                    <a:pt x="126" y="22"/>
                  </a:cubicBezTo>
                  <a:cubicBezTo>
                    <a:pt x="112" y="8"/>
                    <a:pt x="94" y="1"/>
                    <a:pt x="7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934163" y="3927575"/>
              <a:ext cx="15325" cy="22450"/>
            </a:xfrm>
            <a:custGeom>
              <a:avLst/>
              <a:gdLst/>
              <a:ahLst/>
              <a:cxnLst/>
              <a:rect l="l" t="t" r="r" b="b"/>
              <a:pathLst>
                <a:path w="613" h="898" extrusionOk="0">
                  <a:moveTo>
                    <a:pt x="537" y="0"/>
                  </a:moveTo>
                  <a:cubicBezTo>
                    <a:pt x="515" y="0"/>
                    <a:pt x="493" y="10"/>
                    <a:pt x="479" y="30"/>
                  </a:cubicBezTo>
                  <a:cubicBezTo>
                    <a:pt x="306" y="275"/>
                    <a:pt x="151" y="533"/>
                    <a:pt x="16" y="798"/>
                  </a:cubicBezTo>
                  <a:cubicBezTo>
                    <a:pt x="0" y="833"/>
                    <a:pt x="12" y="873"/>
                    <a:pt x="46" y="890"/>
                  </a:cubicBezTo>
                  <a:cubicBezTo>
                    <a:pt x="55" y="894"/>
                    <a:pt x="66" y="897"/>
                    <a:pt x="76" y="897"/>
                  </a:cubicBezTo>
                  <a:cubicBezTo>
                    <a:pt x="102" y="897"/>
                    <a:pt x="125" y="884"/>
                    <a:pt x="138" y="859"/>
                  </a:cubicBezTo>
                  <a:cubicBezTo>
                    <a:pt x="268" y="599"/>
                    <a:pt x="420" y="347"/>
                    <a:pt x="591" y="109"/>
                  </a:cubicBezTo>
                  <a:cubicBezTo>
                    <a:pt x="613" y="77"/>
                    <a:pt x="605" y="34"/>
                    <a:pt x="575" y="13"/>
                  </a:cubicBezTo>
                  <a:cubicBezTo>
                    <a:pt x="564" y="4"/>
                    <a:pt x="550" y="0"/>
                    <a:pt x="53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997263" y="3959100"/>
              <a:ext cx="232725" cy="355575"/>
            </a:xfrm>
            <a:custGeom>
              <a:avLst/>
              <a:gdLst/>
              <a:ahLst/>
              <a:cxnLst/>
              <a:rect l="l" t="t" r="r" b="b"/>
              <a:pathLst>
                <a:path w="9309" h="14223" extrusionOk="0">
                  <a:moveTo>
                    <a:pt x="5192" y="0"/>
                  </a:moveTo>
                  <a:cubicBezTo>
                    <a:pt x="4580" y="0"/>
                    <a:pt x="3960" y="175"/>
                    <a:pt x="3428" y="484"/>
                  </a:cubicBezTo>
                  <a:cubicBezTo>
                    <a:pt x="2541" y="998"/>
                    <a:pt x="1880" y="1846"/>
                    <a:pt x="1441" y="2772"/>
                  </a:cubicBezTo>
                  <a:cubicBezTo>
                    <a:pt x="999" y="3699"/>
                    <a:pt x="764" y="4708"/>
                    <a:pt x="574" y="5717"/>
                  </a:cubicBezTo>
                  <a:cubicBezTo>
                    <a:pt x="432" y="6463"/>
                    <a:pt x="313" y="7216"/>
                    <a:pt x="222" y="7970"/>
                  </a:cubicBezTo>
                  <a:cubicBezTo>
                    <a:pt x="65" y="9299"/>
                    <a:pt x="0" y="10643"/>
                    <a:pt x="67" y="11979"/>
                  </a:cubicBezTo>
                  <a:cubicBezTo>
                    <a:pt x="98" y="12560"/>
                    <a:pt x="46" y="13410"/>
                    <a:pt x="272" y="13951"/>
                  </a:cubicBezTo>
                  <a:cubicBezTo>
                    <a:pt x="355" y="14151"/>
                    <a:pt x="513" y="14222"/>
                    <a:pt x="693" y="14222"/>
                  </a:cubicBezTo>
                  <a:cubicBezTo>
                    <a:pt x="960" y="14222"/>
                    <a:pt x="1278" y="14068"/>
                    <a:pt x="1486" y="13944"/>
                  </a:cubicBezTo>
                  <a:cubicBezTo>
                    <a:pt x="3745" y="12596"/>
                    <a:pt x="5789" y="10884"/>
                    <a:pt x="7514" y="8895"/>
                  </a:cubicBezTo>
                  <a:cubicBezTo>
                    <a:pt x="8254" y="8040"/>
                    <a:pt x="8958" y="7084"/>
                    <a:pt x="9135" y="5967"/>
                  </a:cubicBezTo>
                  <a:cubicBezTo>
                    <a:pt x="9309" y="4879"/>
                    <a:pt x="8956" y="3775"/>
                    <a:pt x="8503" y="2769"/>
                  </a:cubicBezTo>
                  <a:cubicBezTo>
                    <a:pt x="8041" y="1746"/>
                    <a:pt x="7408" y="712"/>
                    <a:pt x="6384" y="249"/>
                  </a:cubicBezTo>
                  <a:cubicBezTo>
                    <a:pt x="6009" y="79"/>
                    <a:pt x="5602" y="0"/>
                    <a:pt x="5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65038" y="4193125"/>
              <a:ext cx="232750" cy="213125"/>
            </a:xfrm>
            <a:custGeom>
              <a:avLst/>
              <a:gdLst/>
              <a:ahLst/>
              <a:cxnLst/>
              <a:rect l="l" t="t" r="r" b="b"/>
              <a:pathLst>
                <a:path w="9310" h="8525" extrusionOk="0">
                  <a:moveTo>
                    <a:pt x="3228" y="1"/>
                  </a:moveTo>
                  <a:cubicBezTo>
                    <a:pt x="2302" y="1"/>
                    <a:pt x="1372" y="336"/>
                    <a:pt x="786" y="1044"/>
                  </a:cubicBezTo>
                  <a:cubicBezTo>
                    <a:pt x="134" y="1830"/>
                    <a:pt x="0" y="2968"/>
                    <a:pt x="287" y="3950"/>
                  </a:cubicBezTo>
                  <a:cubicBezTo>
                    <a:pt x="574" y="4933"/>
                    <a:pt x="1232" y="5771"/>
                    <a:pt x="2005" y="6445"/>
                  </a:cubicBezTo>
                  <a:cubicBezTo>
                    <a:pt x="3227" y="7512"/>
                    <a:pt x="4768" y="8199"/>
                    <a:pt x="6371" y="8426"/>
                  </a:cubicBezTo>
                  <a:cubicBezTo>
                    <a:pt x="6784" y="8485"/>
                    <a:pt x="7219" y="8525"/>
                    <a:pt x="7652" y="8525"/>
                  </a:cubicBezTo>
                  <a:cubicBezTo>
                    <a:pt x="8032" y="8525"/>
                    <a:pt x="8411" y="8494"/>
                    <a:pt x="8772" y="8420"/>
                  </a:cubicBezTo>
                  <a:cubicBezTo>
                    <a:pt x="9206" y="8332"/>
                    <a:pt x="9309" y="8208"/>
                    <a:pt x="9210" y="7806"/>
                  </a:cubicBezTo>
                  <a:cubicBezTo>
                    <a:pt x="9097" y="7349"/>
                    <a:pt x="9011" y="6886"/>
                    <a:pt x="8903" y="6428"/>
                  </a:cubicBezTo>
                  <a:cubicBezTo>
                    <a:pt x="8650" y="5320"/>
                    <a:pt x="8320" y="4220"/>
                    <a:pt x="7782" y="3212"/>
                  </a:cubicBezTo>
                  <a:cubicBezTo>
                    <a:pt x="6982" y="1712"/>
                    <a:pt x="5638" y="407"/>
                    <a:pt x="3971" y="73"/>
                  </a:cubicBezTo>
                  <a:cubicBezTo>
                    <a:pt x="3728" y="25"/>
                    <a:pt x="3478" y="1"/>
                    <a:pt x="3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771263" y="4207925"/>
              <a:ext cx="282125" cy="317575"/>
            </a:xfrm>
            <a:custGeom>
              <a:avLst/>
              <a:gdLst/>
              <a:ahLst/>
              <a:cxnLst/>
              <a:rect l="l" t="t" r="r" b="b"/>
              <a:pathLst>
                <a:path w="11285" h="12703" extrusionOk="0">
                  <a:moveTo>
                    <a:pt x="5335" y="0"/>
                  </a:moveTo>
                  <a:cubicBezTo>
                    <a:pt x="4784" y="0"/>
                    <a:pt x="4240" y="77"/>
                    <a:pt x="3717" y="261"/>
                  </a:cubicBezTo>
                  <a:cubicBezTo>
                    <a:pt x="2369" y="739"/>
                    <a:pt x="1334" y="1887"/>
                    <a:pt x="746" y="3191"/>
                  </a:cubicBezTo>
                  <a:cubicBezTo>
                    <a:pt x="88" y="4648"/>
                    <a:pt x="1" y="6699"/>
                    <a:pt x="690" y="8219"/>
                  </a:cubicBezTo>
                  <a:cubicBezTo>
                    <a:pt x="1585" y="10188"/>
                    <a:pt x="2801" y="11381"/>
                    <a:pt x="4179" y="12636"/>
                  </a:cubicBezTo>
                  <a:cubicBezTo>
                    <a:pt x="4646" y="12686"/>
                    <a:pt x="5289" y="12702"/>
                    <a:pt x="5927" y="12702"/>
                  </a:cubicBezTo>
                  <a:cubicBezTo>
                    <a:pt x="7098" y="12702"/>
                    <a:pt x="8248" y="12647"/>
                    <a:pt x="8248" y="12647"/>
                  </a:cubicBezTo>
                  <a:cubicBezTo>
                    <a:pt x="8248" y="12647"/>
                    <a:pt x="8249" y="12647"/>
                    <a:pt x="8249" y="12647"/>
                  </a:cubicBezTo>
                  <a:cubicBezTo>
                    <a:pt x="8257" y="12647"/>
                    <a:pt x="9458" y="11259"/>
                    <a:pt x="10009" y="10157"/>
                  </a:cubicBezTo>
                  <a:cubicBezTo>
                    <a:pt x="10792" y="8598"/>
                    <a:pt x="11284" y="6933"/>
                    <a:pt x="11230" y="5241"/>
                  </a:cubicBezTo>
                  <a:cubicBezTo>
                    <a:pt x="11194" y="4060"/>
                    <a:pt x="11093" y="2789"/>
                    <a:pt x="10346" y="1873"/>
                  </a:cubicBezTo>
                  <a:cubicBezTo>
                    <a:pt x="9774" y="1173"/>
                    <a:pt x="8907" y="789"/>
                    <a:pt x="8051" y="504"/>
                  </a:cubicBezTo>
                  <a:cubicBezTo>
                    <a:pt x="7178" y="213"/>
                    <a:pt x="6248" y="0"/>
                    <a:pt x="53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2039013" y="4213250"/>
              <a:ext cx="9200" cy="17575"/>
            </a:xfrm>
            <a:custGeom>
              <a:avLst/>
              <a:gdLst/>
              <a:ahLst/>
              <a:cxnLst/>
              <a:rect l="l" t="t" r="r" b="b"/>
              <a:pathLst>
                <a:path w="368" h="703" extrusionOk="0">
                  <a:moveTo>
                    <a:pt x="76" y="1"/>
                  </a:moveTo>
                  <a:cubicBezTo>
                    <a:pt x="68" y="1"/>
                    <a:pt x="60" y="2"/>
                    <a:pt x="52" y="5"/>
                  </a:cubicBezTo>
                  <a:cubicBezTo>
                    <a:pt x="16" y="18"/>
                    <a:pt x="1" y="57"/>
                    <a:pt x="12" y="93"/>
                  </a:cubicBezTo>
                  <a:lnTo>
                    <a:pt x="227" y="659"/>
                  </a:lnTo>
                  <a:cubicBezTo>
                    <a:pt x="239" y="686"/>
                    <a:pt x="266" y="702"/>
                    <a:pt x="292" y="702"/>
                  </a:cubicBezTo>
                  <a:cubicBezTo>
                    <a:pt x="302" y="702"/>
                    <a:pt x="310" y="702"/>
                    <a:pt x="316" y="699"/>
                  </a:cubicBezTo>
                  <a:cubicBezTo>
                    <a:pt x="352" y="686"/>
                    <a:pt x="368" y="648"/>
                    <a:pt x="355" y="612"/>
                  </a:cubicBezTo>
                  <a:lnTo>
                    <a:pt x="140" y="45"/>
                  </a:lnTo>
                  <a:cubicBezTo>
                    <a:pt x="130" y="18"/>
                    <a:pt x="104" y="1"/>
                    <a:pt x="7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034813" y="4216225"/>
              <a:ext cx="17250" cy="10600"/>
            </a:xfrm>
            <a:custGeom>
              <a:avLst/>
              <a:gdLst/>
              <a:ahLst/>
              <a:cxnLst/>
              <a:rect l="l" t="t" r="r" b="b"/>
              <a:pathLst>
                <a:path w="690" h="424" extrusionOk="0">
                  <a:moveTo>
                    <a:pt x="612" y="0"/>
                  </a:moveTo>
                  <a:cubicBezTo>
                    <a:pt x="601" y="0"/>
                    <a:pt x="589" y="3"/>
                    <a:pt x="579" y="8"/>
                  </a:cubicBezTo>
                  <a:lnTo>
                    <a:pt x="47" y="295"/>
                  </a:lnTo>
                  <a:cubicBezTo>
                    <a:pt x="14" y="313"/>
                    <a:pt x="1" y="354"/>
                    <a:pt x="19" y="388"/>
                  </a:cubicBezTo>
                  <a:cubicBezTo>
                    <a:pt x="32" y="411"/>
                    <a:pt x="55" y="424"/>
                    <a:pt x="80" y="424"/>
                  </a:cubicBezTo>
                  <a:cubicBezTo>
                    <a:pt x="91" y="424"/>
                    <a:pt x="101" y="421"/>
                    <a:pt x="113" y="415"/>
                  </a:cubicBezTo>
                  <a:lnTo>
                    <a:pt x="645" y="129"/>
                  </a:lnTo>
                  <a:cubicBezTo>
                    <a:pt x="678" y="110"/>
                    <a:pt x="689" y="70"/>
                    <a:pt x="672" y="35"/>
                  </a:cubicBezTo>
                  <a:cubicBezTo>
                    <a:pt x="659" y="13"/>
                    <a:pt x="636" y="0"/>
                    <a:pt x="61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135363" y="4110075"/>
              <a:ext cx="9250" cy="17575"/>
            </a:xfrm>
            <a:custGeom>
              <a:avLst/>
              <a:gdLst/>
              <a:ahLst/>
              <a:cxnLst/>
              <a:rect l="l" t="t" r="r" b="b"/>
              <a:pathLst>
                <a:path w="370" h="703" extrusionOk="0">
                  <a:moveTo>
                    <a:pt x="77" y="0"/>
                  </a:moveTo>
                  <a:cubicBezTo>
                    <a:pt x="70" y="0"/>
                    <a:pt x="62" y="1"/>
                    <a:pt x="54" y="4"/>
                  </a:cubicBezTo>
                  <a:cubicBezTo>
                    <a:pt x="18" y="17"/>
                    <a:pt x="1" y="57"/>
                    <a:pt x="14" y="93"/>
                  </a:cubicBezTo>
                  <a:lnTo>
                    <a:pt x="229" y="659"/>
                  </a:lnTo>
                  <a:cubicBezTo>
                    <a:pt x="240" y="685"/>
                    <a:pt x="266" y="702"/>
                    <a:pt x="293" y="702"/>
                  </a:cubicBezTo>
                  <a:cubicBezTo>
                    <a:pt x="301" y="702"/>
                    <a:pt x="309" y="699"/>
                    <a:pt x="316" y="698"/>
                  </a:cubicBezTo>
                  <a:cubicBezTo>
                    <a:pt x="352" y="685"/>
                    <a:pt x="369" y="646"/>
                    <a:pt x="356" y="611"/>
                  </a:cubicBezTo>
                  <a:lnTo>
                    <a:pt x="141" y="44"/>
                  </a:lnTo>
                  <a:cubicBezTo>
                    <a:pt x="131" y="16"/>
                    <a:pt x="105"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131188" y="4112975"/>
              <a:ext cx="17225" cy="10625"/>
            </a:xfrm>
            <a:custGeom>
              <a:avLst/>
              <a:gdLst/>
              <a:ahLst/>
              <a:cxnLst/>
              <a:rect l="l" t="t" r="r" b="b"/>
              <a:pathLst>
                <a:path w="689" h="425" extrusionOk="0">
                  <a:moveTo>
                    <a:pt x="610" y="0"/>
                  </a:moveTo>
                  <a:cubicBezTo>
                    <a:pt x="599" y="0"/>
                    <a:pt x="587" y="3"/>
                    <a:pt x="577" y="8"/>
                  </a:cubicBezTo>
                  <a:lnTo>
                    <a:pt x="45" y="295"/>
                  </a:lnTo>
                  <a:cubicBezTo>
                    <a:pt x="13" y="314"/>
                    <a:pt x="0" y="354"/>
                    <a:pt x="17" y="388"/>
                  </a:cubicBezTo>
                  <a:cubicBezTo>
                    <a:pt x="30" y="411"/>
                    <a:pt x="53" y="424"/>
                    <a:pt x="79" y="424"/>
                  </a:cubicBezTo>
                  <a:cubicBezTo>
                    <a:pt x="89" y="424"/>
                    <a:pt x="102" y="423"/>
                    <a:pt x="111" y="416"/>
                  </a:cubicBezTo>
                  <a:lnTo>
                    <a:pt x="644" y="129"/>
                  </a:lnTo>
                  <a:cubicBezTo>
                    <a:pt x="675" y="110"/>
                    <a:pt x="688" y="70"/>
                    <a:pt x="670" y="36"/>
                  </a:cubicBezTo>
                  <a:cubicBezTo>
                    <a:pt x="658" y="13"/>
                    <a:pt x="635" y="0"/>
                    <a:pt x="61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2090413" y="4128075"/>
              <a:ext cx="9250" cy="17575"/>
            </a:xfrm>
            <a:custGeom>
              <a:avLst/>
              <a:gdLst/>
              <a:ahLst/>
              <a:cxnLst/>
              <a:rect l="l" t="t" r="r" b="b"/>
              <a:pathLst>
                <a:path w="370" h="703" extrusionOk="0">
                  <a:moveTo>
                    <a:pt x="79" y="1"/>
                  </a:moveTo>
                  <a:cubicBezTo>
                    <a:pt x="71" y="1"/>
                    <a:pt x="62" y="2"/>
                    <a:pt x="54" y="5"/>
                  </a:cubicBezTo>
                  <a:cubicBezTo>
                    <a:pt x="18" y="18"/>
                    <a:pt x="1" y="57"/>
                    <a:pt x="14" y="93"/>
                  </a:cubicBezTo>
                  <a:lnTo>
                    <a:pt x="229" y="659"/>
                  </a:lnTo>
                  <a:cubicBezTo>
                    <a:pt x="240" y="686"/>
                    <a:pt x="267" y="702"/>
                    <a:pt x="293" y="702"/>
                  </a:cubicBezTo>
                  <a:cubicBezTo>
                    <a:pt x="300" y="702"/>
                    <a:pt x="310" y="701"/>
                    <a:pt x="318" y="699"/>
                  </a:cubicBezTo>
                  <a:cubicBezTo>
                    <a:pt x="353" y="686"/>
                    <a:pt x="369" y="646"/>
                    <a:pt x="356" y="610"/>
                  </a:cubicBezTo>
                  <a:lnTo>
                    <a:pt x="141" y="44"/>
                  </a:lnTo>
                  <a:cubicBezTo>
                    <a:pt x="131" y="16"/>
                    <a:pt x="106"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2086213" y="4131000"/>
              <a:ext cx="17250" cy="10625"/>
            </a:xfrm>
            <a:custGeom>
              <a:avLst/>
              <a:gdLst/>
              <a:ahLst/>
              <a:cxnLst/>
              <a:rect l="l" t="t" r="r" b="b"/>
              <a:pathLst>
                <a:path w="690" h="425" extrusionOk="0">
                  <a:moveTo>
                    <a:pt x="612" y="0"/>
                  </a:moveTo>
                  <a:cubicBezTo>
                    <a:pt x="601" y="0"/>
                    <a:pt x="589" y="3"/>
                    <a:pt x="579" y="9"/>
                  </a:cubicBezTo>
                  <a:lnTo>
                    <a:pt x="45" y="295"/>
                  </a:lnTo>
                  <a:cubicBezTo>
                    <a:pt x="14" y="313"/>
                    <a:pt x="1" y="354"/>
                    <a:pt x="20" y="389"/>
                  </a:cubicBezTo>
                  <a:cubicBezTo>
                    <a:pt x="31" y="412"/>
                    <a:pt x="55" y="424"/>
                    <a:pt x="80" y="424"/>
                  </a:cubicBezTo>
                  <a:cubicBezTo>
                    <a:pt x="93" y="424"/>
                    <a:pt x="103" y="422"/>
                    <a:pt x="113" y="414"/>
                  </a:cubicBezTo>
                  <a:lnTo>
                    <a:pt x="645" y="128"/>
                  </a:lnTo>
                  <a:cubicBezTo>
                    <a:pt x="676" y="110"/>
                    <a:pt x="689" y="69"/>
                    <a:pt x="672" y="34"/>
                  </a:cubicBezTo>
                  <a:cubicBezTo>
                    <a:pt x="659" y="13"/>
                    <a:pt x="636" y="0"/>
                    <a:pt x="61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2073038" y="4012850"/>
              <a:ext cx="14675" cy="31875"/>
            </a:xfrm>
            <a:custGeom>
              <a:avLst/>
              <a:gdLst/>
              <a:ahLst/>
              <a:cxnLst/>
              <a:rect l="l" t="t" r="r" b="b"/>
              <a:pathLst>
                <a:path w="587" h="1275" extrusionOk="0">
                  <a:moveTo>
                    <a:pt x="78" y="1"/>
                  </a:moveTo>
                  <a:cubicBezTo>
                    <a:pt x="70" y="1"/>
                    <a:pt x="62" y="2"/>
                    <a:pt x="53" y="6"/>
                  </a:cubicBezTo>
                  <a:cubicBezTo>
                    <a:pt x="18" y="19"/>
                    <a:pt x="0" y="57"/>
                    <a:pt x="13" y="93"/>
                  </a:cubicBezTo>
                  <a:lnTo>
                    <a:pt x="448" y="1232"/>
                  </a:lnTo>
                  <a:cubicBezTo>
                    <a:pt x="458" y="1259"/>
                    <a:pt x="485" y="1275"/>
                    <a:pt x="512" y="1275"/>
                  </a:cubicBezTo>
                  <a:cubicBezTo>
                    <a:pt x="519" y="1275"/>
                    <a:pt x="528" y="1273"/>
                    <a:pt x="535" y="1272"/>
                  </a:cubicBezTo>
                  <a:cubicBezTo>
                    <a:pt x="571" y="1259"/>
                    <a:pt x="587" y="1219"/>
                    <a:pt x="575" y="1183"/>
                  </a:cubicBezTo>
                  <a:lnTo>
                    <a:pt x="141" y="46"/>
                  </a:lnTo>
                  <a:cubicBezTo>
                    <a:pt x="131" y="18"/>
                    <a:pt x="106"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2064713" y="4018775"/>
              <a:ext cx="30725" cy="17850"/>
            </a:xfrm>
            <a:custGeom>
              <a:avLst/>
              <a:gdLst/>
              <a:ahLst/>
              <a:cxnLst/>
              <a:rect l="l" t="t" r="r" b="b"/>
              <a:pathLst>
                <a:path w="1229" h="714" extrusionOk="0">
                  <a:moveTo>
                    <a:pt x="1151" y="1"/>
                  </a:moveTo>
                  <a:cubicBezTo>
                    <a:pt x="1140" y="1"/>
                    <a:pt x="1129" y="4"/>
                    <a:pt x="1118" y="10"/>
                  </a:cubicBezTo>
                  <a:lnTo>
                    <a:pt x="45" y="585"/>
                  </a:lnTo>
                  <a:cubicBezTo>
                    <a:pt x="14" y="602"/>
                    <a:pt x="1" y="643"/>
                    <a:pt x="19" y="678"/>
                  </a:cubicBezTo>
                  <a:cubicBezTo>
                    <a:pt x="31" y="701"/>
                    <a:pt x="55" y="714"/>
                    <a:pt x="80" y="714"/>
                  </a:cubicBezTo>
                  <a:cubicBezTo>
                    <a:pt x="91" y="714"/>
                    <a:pt x="101" y="712"/>
                    <a:pt x="112" y="705"/>
                  </a:cubicBezTo>
                  <a:lnTo>
                    <a:pt x="1184" y="129"/>
                  </a:lnTo>
                  <a:cubicBezTo>
                    <a:pt x="1217" y="111"/>
                    <a:pt x="1228" y="70"/>
                    <a:pt x="1211" y="35"/>
                  </a:cubicBezTo>
                  <a:cubicBezTo>
                    <a:pt x="1198" y="14"/>
                    <a:pt x="1175" y="1"/>
                    <a:pt x="115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173938" y="4033225"/>
              <a:ext cx="14700" cy="31875"/>
            </a:xfrm>
            <a:custGeom>
              <a:avLst/>
              <a:gdLst/>
              <a:ahLst/>
              <a:cxnLst/>
              <a:rect l="l" t="t" r="r" b="b"/>
              <a:pathLst>
                <a:path w="588" h="1275" extrusionOk="0">
                  <a:moveTo>
                    <a:pt x="79" y="1"/>
                  </a:moveTo>
                  <a:cubicBezTo>
                    <a:pt x="71" y="1"/>
                    <a:pt x="62" y="2"/>
                    <a:pt x="54" y="5"/>
                  </a:cubicBezTo>
                  <a:cubicBezTo>
                    <a:pt x="18" y="17"/>
                    <a:pt x="1" y="57"/>
                    <a:pt x="14" y="93"/>
                  </a:cubicBezTo>
                  <a:lnTo>
                    <a:pt x="448" y="1231"/>
                  </a:lnTo>
                  <a:cubicBezTo>
                    <a:pt x="458" y="1257"/>
                    <a:pt x="485" y="1274"/>
                    <a:pt x="513" y="1274"/>
                  </a:cubicBezTo>
                  <a:cubicBezTo>
                    <a:pt x="520" y="1274"/>
                    <a:pt x="528" y="1271"/>
                    <a:pt x="536" y="1270"/>
                  </a:cubicBezTo>
                  <a:cubicBezTo>
                    <a:pt x="571" y="1257"/>
                    <a:pt x="587" y="1218"/>
                    <a:pt x="576" y="1182"/>
                  </a:cubicBezTo>
                  <a:lnTo>
                    <a:pt x="141" y="44"/>
                  </a:lnTo>
                  <a:cubicBezTo>
                    <a:pt x="131" y="16"/>
                    <a:pt x="106"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2165638" y="4039175"/>
              <a:ext cx="30700" cy="17850"/>
            </a:xfrm>
            <a:custGeom>
              <a:avLst/>
              <a:gdLst/>
              <a:ahLst/>
              <a:cxnLst/>
              <a:rect l="l" t="t" r="r" b="b"/>
              <a:pathLst>
                <a:path w="1228" h="714" extrusionOk="0">
                  <a:moveTo>
                    <a:pt x="1148" y="0"/>
                  </a:moveTo>
                  <a:cubicBezTo>
                    <a:pt x="1137" y="0"/>
                    <a:pt x="1127" y="3"/>
                    <a:pt x="1117" y="8"/>
                  </a:cubicBezTo>
                  <a:lnTo>
                    <a:pt x="45" y="584"/>
                  </a:lnTo>
                  <a:cubicBezTo>
                    <a:pt x="13" y="602"/>
                    <a:pt x="0" y="643"/>
                    <a:pt x="19" y="678"/>
                  </a:cubicBezTo>
                  <a:cubicBezTo>
                    <a:pt x="30" y="701"/>
                    <a:pt x="55" y="713"/>
                    <a:pt x="79" y="713"/>
                  </a:cubicBezTo>
                  <a:cubicBezTo>
                    <a:pt x="90" y="713"/>
                    <a:pt x="100" y="709"/>
                    <a:pt x="112" y="703"/>
                  </a:cubicBezTo>
                  <a:lnTo>
                    <a:pt x="1183" y="128"/>
                  </a:lnTo>
                  <a:cubicBezTo>
                    <a:pt x="1216" y="111"/>
                    <a:pt x="1228" y="70"/>
                    <a:pt x="1210" y="35"/>
                  </a:cubicBezTo>
                  <a:cubicBezTo>
                    <a:pt x="1197" y="13"/>
                    <a:pt x="1173" y="0"/>
                    <a:pt x="114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110563" y="4067650"/>
              <a:ext cx="19275" cy="14675"/>
            </a:xfrm>
            <a:custGeom>
              <a:avLst/>
              <a:gdLst/>
              <a:ahLst/>
              <a:cxnLst/>
              <a:rect l="l" t="t" r="r" b="b"/>
              <a:pathLst>
                <a:path w="771" h="587" extrusionOk="0">
                  <a:moveTo>
                    <a:pt x="78" y="0"/>
                  </a:moveTo>
                  <a:cubicBezTo>
                    <a:pt x="57" y="0"/>
                    <a:pt x="36" y="10"/>
                    <a:pt x="24" y="28"/>
                  </a:cubicBezTo>
                  <a:cubicBezTo>
                    <a:pt x="1" y="58"/>
                    <a:pt x="8" y="101"/>
                    <a:pt x="38" y="122"/>
                  </a:cubicBezTo>
                  <a:lnTo>
                    <a:pt x="653" y="574"/>
                  </a:lnTo>
                  <a:cubicBezTo>
                    <a:pt x="666" y="583"/>
                    <a:pt x="680" y="587"/>
                    <a:pt x="695" y="587"/>
                  </a:cubicBezTo>
                  <a:cubicBezTo>
                    <a:pt x="716" y="587"/>
                    <a:pt x="735" y="578"/>
                    <a:pt x="748" y="558"/>
                  </a:cubicBezTo>
                  <a:cubicBezTo>
                    <a:pt x="771" y="528"/>
                    <a:pt x="763" y="485"/>
                    <a:pt x="733" y="463"/>
                  </a:cubicBezTo>
                  <a:lnTo>
                    <a:pt x="118" y="13"/>
                  </a:lnTo>
                  <a:cubicBezTo>
                    <a:pt x="106" y="5"/>
                    <a:pt x="92" y="0"/>
                    <a:pt x="7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113063" y="4065600"/>
              <a:ext cx="13850" cy="20275"/>
            </a:xfrm>
            <a:custGeom>
              <a:avLst/>
              <a:gdLst/>
              <a:ahLst/>
              <a:cxnLst/>
              <a:rect l="l" t="t" r="r" b="b"/>
              <a:pathLst>
                <a:path w="554" h="811" extrusionOk="0">
                  <a:moveTo>
                    <a:pt x="473" y="1"/>
                  </a:moveTo>
                  <a:cubicBezTo>
                    <a:pt x="448" y="1"/>
                    <a:pt x="424" y="15"/>
                    <a:pt x="413" y="39"/>
                  </a:cubicBezTo>
                  <a:cubicBezTo>
                    <a:pt x="301" y="269"/>
                    <a:pt x="169" y="491"/>
                    <a:pt x="22" y="703"/>
                  </a:cubicBezTo>
                  <a:cubicBezTo>
                    <a:pt x="1" y="733"/>
                    <a:pt x="10" y="776"/>
                    <a:pt x="40" y="798"/>
                  </a:cubicBezTo>
                  <a:cubicBezTo>
                    <a:pt x="53" y="806"/>
                    <a:pt x="66" y="811"/>
                    <a:pt x="80" y="811"/>
                  </a:cubicBezTo>
                  <a:cubicBezTo>
                    <a:pt x="101" y="811"/>
                    <a:pt x="123" y="799"/>
                    <a:pt x="133" y="779"/>
                  </a:cubicBezTo>
                  <a:cubicBezTo>
                    <a:pt x="283" y="564"/>
                    <a:pt x="418" y="335"/>
                    <a:pt x="534" y="101"/>
                  </a:cubicBezTo>
                  <a:cubicBezTo>
                    <a:pt x="553" y="67"/>
                    <a:pt x="539" y="25"/>
                    <a:pt x="504" y="9"/>
                  </a:cubicBezTo>
                  <a:cubicBezTo>
                    <a:pt x="494" y="4"/>
                    <a:pt x="484" y="1"/>
                    <a:pt x="4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056438" y="4162725"/>
              <a:ext cx="19275" cy="14675"/>
            </a:xfrm>
            <a:custGeom>
              <a:avLst/>
              <a:gdLst/>
              <a:ahLst/>
              <a:cxnLst/>
              <a:rect l="l" t="t" r="r" b="b"/>
              <a:pathLst>
                <a:path w="771" h="587" extrusionOk="0">
                  <a:moveTo>
                    <a:pt x="78" y="0"/>
                  </a:moveTo>
                  <a:cubicBezTo>
                    <a:pt x="57" y="0"/>
                    <a:pt x="36" y="9"/>
                    <a:pt x="23" y="27"/>
                  </a:cubicBezTo>
                  <a:cubicBezTo>
                    <a:pt x="0" y="59"/>
                    <a:pt x="8" y="102"/>
                    <a:pt x="38" y="123"/>
                  </a:cubicBezTo>
                  <a:lnTo>
                    <a:pt x="653" y="575"/>
                  </a:lnTo>
                  <a:cubicBezTo>
                    <a:pt x="666" y="584"/>
                    <a:pt x="680" y="587"/>
                    <a:pt x="694" y="587"/>
                  </a:cubicBezTo>
                  <a:cubicBezTo>
                    <a:pt x="713" y="587"/>
                    <a:pt x="735" y="578"/>
                    <a:pt x="747" y="561"/>
                  </a:cubicBezTo>
                  <a:cubicBezTo>
                    <a:pt x="770" y="529"/>
                    <a:pt x="763" y="486"/>
                    <a:pt x="733" y="465"/>
                  </a:cubicBezTo>
                  <a:lnTo>
                    <a:pt x="118" y="13"/>
                  </a:lnTo>
                  <a:cubicBezTo>
                    <a:pt x="106" y="4"/>
                    <a:pt x="92" y="0"/>
                    <a:pt x="7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058938" y="4160675"/>
              <a:ext cx="13825" cy="20250"/>
            </a:xfrm>
            <a:custGeom>
              <a:avLst/>
              <a:gdLst/>
              <a:ahLst/>
              <a:cxnLst/>
              <a:rect l="l" t="t" r="r" b="b"/>
              <a:pathLst>
                <a:path w="553" h="810" extrusionOk="0">
                  <a:moveTo>
                    <a:pt x="474" y="0"/>
                  </a:moveTo>
                  <a:cubicBezTo>
                    <a:pt x="449" y="0"/>
                    <a:pt x="425" y="14"/>
                    <a:pt x="412" y="38"/>
                  </a:cubicBezTo>
                  <a:cubicBezTo>
                    <a:pt x="300" y="267"/>
                    <a:pt x="169" y="489"/>
                    <a:pt x="22" y="702"/>
                  </a:cubicBezTo>
                  <a:cubicBezTo>
                    <a:pt x="1" y="732"/>
                    <a:pt x="9" y="775"/>
                    <a:pt x="39" y="796"/>
                  </a:cubicBezTo>
                  <a:cubicBezTo>
                    <a:pt x="52" y="805"/>
                    <a:pt x="65" y="809"/>
                    <a:pt x="80" y="809"/>
                  </a:cubicBezTo>
                  <a:cubicBezTo>
                    <a:pt x="101" y="809"/>
                    <a:pt x="123" y="800"/>
                    <a:pt x="133" y="779"/>
                  </a:cubicBezTo>
                  <a:cubicBezTo>
                    <a:pt x="283" y="564"/>
                    <a:pt x="418" y="334"/>
                    <a:pt x="534" y="99"/>
                  </a:cubicBezTo>
                  <a:cubicBezTo>
                    <a:pt x="553" y="65"/>
                    <a:pt x="538" y="23"/>
                    <a:pt x="504" y="8"/>
                  </a:cubicBezTo>
                  <a:cubicBezTo>
                    <a:pt x="495" y="3"/>
                    <a:pt x="484" y="0"/>
                    <a:pt x="47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046288" y="4080950"/>
              <a:ext cx="19325" cy="14675"/>
            </a:xfrm>
            <a:custGeom>
              <a:avLst/>
              <a:gdLst/>
              <a:ahLst/>
              <a:cxnLst/>
              <a:rect l="l" t="t" r="r" b="b"/>
              <a:pathLst>
                <a:path w="773" h="587" extrusionOk="0">
                  <a:moveTo>
                    <a:pt x="79" y="0"/>
                  </a:moveTo>
                  <a:cubicBezTo>
                    <a:pt x="58" y="0"/>
                    <a:pt x="38" y="10"/>
                    <a:pt x="25" y="28"/>
                  </a:cubicBezTo>
                  <a:cubicBezTo>
                    <a:pt x="1" y="58"/>
                    <a:pt x="8" y="101"/>
                    <a:pt x="39" y="122"/>
                  </a:cubicBezTo>
                  <a:lnTo>
                    <a:pt x="653" y="574"/>
                  </a:lnTo>
                  <a:cubicBezTo>
                    <a:pt x="666" y="584"/>
                    <a:pt x="680" y="587"/>
                    <a:pt x="695" y="587"/>
                  </a:cubicBezTo>
                  <a:cubicBezTo>
                    <a:pt x="716" y="587"/>
                    <a:pt x="738" y="577"/>
                    <a:pt x="749" y="560"/>
                  </a:cubicBezTo>
                  <a:cubicBezTo>
                    <a:pt x="772" y="529"/>
                    <a:pt x="765" y="486"/>
                    <a:pt x="735" y="465"/>
                  </a:cubicBezTo>
                  <a:lnTo>
                    <a:pt x="120" y="13"/>
                  </a:lnTo>
                  <a:cubicBezTo>
                    <a:pt x="107" y="5"/>
                    <a:pt x="93"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048788" y="4078875"/>
              <a:ext cx="13850" cy="20275"/>
            </a:xfrm>
            <a:custGeom>
              <a:avLst/>
              <a:gdLst/>
              <a:ahLst/>
              <a:cxnLst/>
              <a:rect l="l" t="t" r="r" b="b"/>
              <a:pathLst>
                <a:path w="554" h="811" extrusionOk="0">
                  <a:moveTo>
                    <a:pt x="474" y="1"/>
                  </a:moveTo>
                  <a:cubicBezTo>
                    <a:pt x="449" y="1"/>
                    <a:pt x="425" y="15"/>
                    <a:pt x="414" y="39"/>
                  </a:cubicBezTo>
                  <a:cubicBezTo>
                    <a:pt x="301" y="267"/>
                    <a:pt x="170" y="491"/>
                    <a:pt x="22" y="703"/>
                  </a:cubicBezTo>
                  <a:cubicBezTo>
                    <a:pt x="1" y="733"/>
                    <a:pt x="11" y="776"/>
                    <a:pt x="41" y="797"/>
                  </a:cubicBezTo>
                  <a:cubicBezTo>
                    <a:pt x="54" y="806"/>
                    <a:pt x="66" y="810"/>
                    <a:pt x="80" y="810"/>
                  </a:cubicBezTo>
                  <a:cubicBezTo>
                    <a:pt x="101" y="810"/>
                    <a:pt x="123" y="799"/>
                    <a:pt x="134" y="782"/>
                  </a:cubicBezTo>
                  <a:cubicBezTo>
                    <a:pt x="285" y="562"/>
                    <a:pt x="420" y="334"/>
                    <a:pt x="536" y="101"/>
                  </a:cubicBezTo>
                  <a:cubicBezTo>
                    <a:pt x="553" y="66"/>
                    <a:pt x="539" y="25"/>
                    <a:pt x="506" y="9"/>
                  </a:cubicBezTo>
                  <a:cubicBezTo>
                    <a:pt x="496" y="3"/>
                    <a:pt x="485" y="1"/>
                    <a:pt x="47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130363" y="3977800"/>
              <a:ext cx="19300" cy="14700"/>
            </a:xfrm>
            <a:custGeom>
              <a:avLst/>
              <a:gdLst/>
              <a:ahLst/>
              <a:cxnLst/>
              <a:rect l="l" t="t" r="r" b="b"/>
              <a:pathLst>
                <a:path w="772" h="588" extrusionOk="0">
                  <a:moveTo>
                    <a:pt x="78" y="1"/>
                  </a:moveTo>
                  <a:cubicBezTo>
                    <a:pt x="57" y="1"/>
                    <a:pt x="37" y="10"/>
                    <a:pt x="25" y="28"/>
                  </a:cubicBezTo>
                  <a:cubicBezTo>
                    <a:pt x="0" y="58"/>
                    <a:pt x="7" y="101"/>
                    <a:pt x="39" y="123"/>
                  </a:cubicBezTo>
                  <a:lnTo>
                    <a:pt x="653" y="575"/>
                  </a:lnTo>
                  <a:cubicBezTo>
                    <a:pt x="665" y="583"/>
                    <a:pt x="680" y="587"/>
                    <a:pt x="694" y="587"/>
                  </a:cubicBezTo>
                  <a:cubicBezTo>
                    <a:pt x="716" y="587"/>
                    <a:pt x="737" y="576"/>
                    <a:pt x="749" y="560"/>
                  </a:cubicBezTo>
                  <a:cubicBezTo>
                    <a:pt x="772" y="530"/>
                    <a:pt x="764" y="487"/>
                    <a:pt x="734" y="466"/>
                  </a:cubicBezTo>
                  <a:lnTo>
                    <a:pt x="119" y="14"/>
                  </a:lnTo>
                  <a:cubicBezTo>
                    <a:pt x="107" y="5"/>
                    <a:pt x="92"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32863" y="3975725"/>
              <a:ext cx="13825" cy="20250"/>
            </a:xfrm>
            <a:custGeom>
              <a:avLst/>
              <a:gdLst/>
              <a:ahLst/>
              <a:cxnLst/>
              <a:rect l="l" t="t" r="r" b="b"/>
              <a:pathLst>
                <a:path w="553" h="810" extrusionOk="0">
                  <a:moveTo>
                    <a:pt x="475" y="1"/>
                  </a:moveTo>
                  <a:cubicBezTo>
                    <a:pt x="450" y="1"/>
                    <a:pt x="425" y="15"/>
                    <a:pt x="413" y="40"/>
                  </a:cubicBezTo>
                  <a:cubicBezTo>
                    <a:pt x="300" y="266"/>
                    <a:pt x="170" y="491"/>
                    <a:pt x="22" y="702"/>
                  </a:cubicBezTo>
                  <a:cubicBezTo>
                    <a:pt x="1" y="732"/>
                    <a:pt x="11" y="775"/>
                    <a:pt x="41" y="797"/>
                  </a:cubicBezTo>
                  <a:cubicBezTo>
                    <a:pt x="54" y="807"/>
                    <a:pt x="65" y="810"/>
                    <a:pt x="79" y="810"/>
                  </a:cubicBezTo>
                  <a:cubicBezTo>
                    <a:pt x="101" y="810"/>
                    <a:pt x="122" y="799"/>
                    <a:pt x="134" y="781"/>
                  </a:cubicBezTo>
                  <a:cubicBezTo>
                    <a:pt x="284" y="563"/>
                    <a:pt x="419" y="335"/>
                    <a:pt x="535" y="100"/>
                  </a:cubicBezTo>
                  <a:cubicBezTo>
                    <a:pt x="553" y="65"/>
                    <a:pt x="538" y="25"/>
                    <a:pt x="505" y="8"/>
                  </a:cubicBezTo>
                  <a:cubicBezTo>
                    <a:pt x="496" y="3"/>
                    <a:pt x="485" y="1"/>
                    <a:pt x="47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691338" y="4233350"/>
              <a:ext cx="6975" cy="33675"/>
            </a:xfrm>
            <a:custGeom>
              <a:avLst/>
              <a:gdLst/>
              <a:ahLst/>
              <a:cxnLst/>
              <a:rect l="l" t="t" r="r" b="b"/>
              <a:pathLst>
                <a:path w="279" h="1347" extrusionOk="0">
                  <a:moveTo>
                    <a:pt x="73" y="1"/>
                  </a:moveTo>
                  <a:cubicBezTo>
                    <a:pt x="70" y="1"/>
                    <a:pt x="67" y="1"/>
                    <a:pt x="65" y="1"/>
                  </a:cubicBezTo>
                  <a:cubicBezTo>
                    <a:pt x="27" y="4"/>
                    <a:pt x="0" y="39"/>
                    <a:pt x="3" y="76"/>
                  </a:cubicBezTo>
                  <a:lnTo>
                    <a:pt x="138" y="1286"/>
                  </a:lnTo>
                  <a:cubicBezTo>
                    <a:pt x="142" y="1322"/>
                    <a:pt x="172" y="1346"/>
                    <a:pt x="206" y="1346"/>
                  </a:cubicBezTo>
                  <a:lnTo>
                    <a:pt x="214" y="1346"/>
                  </a:lnTo>
                  <a:cubicBezTo>
                    <a:pt x="251" y="1343"/>
                    <a:pt x="278" y="1309"/>
                    <a:pt x="274" y="1272"/>
                  </a:cubicBezTo>
                  <a:lnTo>
                    <a:pt x="139" y="62"/>
                  </a:lnTo>
                  <a:cubicBezTo>
                    <a:pt x="136" y="27"/>
                    <a:pt x="110" y="1"/>
                    <a:pt x="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677663" y="4247100"/>
              <a:ext cx="33950" cy="3975"/>
            </a:xfrm>
            <a:custGeom>
              <a:avLst/>
              <a:gdLst/>
              <a:ahLst/>
              <a:cxnLst/>
              <a:rect l="l" t="t" r="r" b="b"/>
              <a:pathLst>
                <a:path w="1358" h="159" extrusionOk="0">
                  <a:moveTo>
                    <a:pt x="70" y="0"/>
                  </a:moveTo>
                  <a:cubicBezTo>
                    <a:pt x="32" y="0"/>
                    <a:pt x="2" y="29"/>
                    <a:pt x="2" y="68"/>
                  </a:cubicBezTo>
                  <a:cubicBezTo>
                    <a:pt x="1" y="105"/>
                    <a:pt x="31" y="137"/>
                    <a:pt x="68" y="137"/>
                  </a:cubicBezTo>
                  <a:lnTo>
                    <a:pt x="1285" y="158"/>
                  </a:lnTo>
                  <a:cubicBezTo>
                    <a:pt x="1323" y="158"/>
                    <a:pt x="1353" y="128"/>
                    <a:pt x="1356" y="92"/>
                  </a:cubicBezTo>
                  <a:cubicBezTo>
                    <a:pt x="1357" y="55"/>
                    <a:pt x="1327" y="22"/>
                    <a:pt x="1288" y="22"/>
                  </a:cubicBezTo>
                  <a:lnTo>
                    <a:pt x="72" y="0"/>
                  </a:ln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653913" y="4306350"/>
              <a:ext cx="6975" cy="33700"/>
            </a:xfrm>
            <a:custGeom>
              <a:avLst/>
              <a:gdLst/>
              <a:ahLst/>
              <a:cxnLst/>
              <a:rect l="l" t="t" r="r" b="b"/>
              <a:pathLst>
                <a:path w="279" h="1348" extrusionOk="0">
                  <a:moveTo>
                    <a:pt x="73" y="0"/>
                  </a:moveTo>
                  <a:cubicBezTo>
                    <a:pt x="70" y="0"/>
                    <a:pt x="67" y="0"/>
                    <a:pt x="65" y="1"/>
                  </a:cubicBezTo>
                  <a:cubicBezTo>
                    <a:pt x="27" y="4"/>
                    <a:pt x="0" y="38"/>
                    <a:pt x="4" y="75"/>
                  </a:cubicBezTo>
                  <a:lnTo>
                    <a:pt x="138" y="1286"/>
                  </a:lnTo>
                  <a:cubicBezTo>
                    <a:pt x="142" y="1321"/>
                    <a:pt x="172" y="1347"/>
                    <a:pt x="206" y="1347"/>
                  </a:cubicBezTo>
                  <a:lnTo>
                    <a:pt x="214" y="1347"/>
                  </a:lnTo>
                  <a:cubicBezTo>
                    <a:pt x="251" y="1343"/>
                    <a:pt x="278" y="1308"/>
                    <a:pt x="274" y="1271"/>
                  </a:cubicBezTo>
                  <a:lnTo>
                    <a:pt x="141" y="61"/>
                  </a:lnTo>
                  <a:cubicBezTo>
                    <a:pt x="137" y="26"/>
                    <a:pt x="110" y="0"/>
                    <a:pt x="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640238" y="4320100"/>
              <a:ext cx="33950" cy="4000"/>
            </a:xfrm>
            <a:custGeom>
              <a:avLst/>
              <a:gdLst/>
              <a:ahLst/>
              <a:cxnLst/>
              <a:rect l="l" t="t" r="r" b="b"/>
              <a:pathLst>
                <a:path w="1358" h="160" extrusionOk="0">
                  <a:moveTo>
                    <a:pt x="63" y="0"/>
                  </a:moveTo>
                  <a:cubicBezTo>
                    <a:pt x="32" y="0"/>
                    <a:pt x="2" y="33"/>
                    <a:pt x="2" y="67"/>
                  </a:cubicBezTo>
                  <a:cubicBezTo>
                    <a:pt x="1" y="105"/>
                    <a:pt x="31" y="138"/>
                    <a:pt x="68" y="138"/>
                  </a:cubicBezTo>
                  <a:lnTo>
                    <a:pt x="1285" y="159"/>
                  </a:lnTo>
                  <a:cubicBezTo>
                    <a:pt x="1323" y="159"/>
                    <a:pt x="1354" y="128"/>
                    <a:pt x="1356" y="92"/>
                  </a:cubicBezTo>
                  <a:cubicBezTo>
                    <a:pt x="1357" y="54"/>
                    <a:pt x="1327" y="23"/>
                    <a:pt x="1290" y="23"/>
                  </a:cubicBezTo>
                  <a:lnTo>
                    <a:pt x="72" y="1"/>
                  </a:lnTo>
                  <a:cubicBezTo>
                    <a:pt x="69" y="1"/>
                    <a:pt x="66" y="0"/>
                    <a:pt x="6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728238" y="4352125"/>
              <a:ext cx="7000" cy="33700"/>
            </a:xfrm>
            <a:custGeom>
              <a:avLst/>
              <a:gdLst/>
              <a:ahLst/>
              <a:cxnLst/>
              <a:rect l="l" t="t" r="r" b="b"/>
              <a:pathLst>
                <a:path w="280" h="1348" extrusionOk="0">
                  <a:moveTo>
                    <a:pt x="74" y="0"/>
                  </a:moveTo>
                  <a:cubicBezTo>
                    <a:pt x="71" y="0"/>
                    <a:pt x="68" y="1"/>
                    <a:pt x="65" y="1"/>
                  </a:cubicBezTo>
                  <a:cubicBezTo>
                    <a:pt x="28" y="5"/>
                    <a:pt x="1" y="40"/>
                    <a:pt x="4" y="77"/>
                  </a:cubicBezTo>
                  <a:lnTo>
                    <a:pt x="139" y="1287"/>
                  </a:lnTo>
                  <a:cubicBezTo>
                    <a:pt x="143" y="1323"/>
                    <a:pt x="173" y="1347"/>
                    <a:pt x="207" y="1347"/>
                  </a:cubicBezTo>
                  <a:lnTo>
                    <a:pt x="215" y="1347"/>
                  </a:lnTo>
                  <a:cubicBezTo>
                    <a:pt x="252" y="1344"/>
                    <a:pt x="279" y="1310"/>
                    <a:pt x="275" y="1273"/>
                  </a:cubicBezTo>
                  <a:lnTo>
                    <a:pt x="140" y="62"/>
                  </a:lnTo>
                  <a:cubicBezTo>
                    <a:pt x="137" y="28"/>
                    <a:pt x="111" y="0"/>
                    <a:pt x="7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714588" y="4365900"/>
              <a:ext cx="33950" cy="3975"/>
            </a:xfrm>
            <a:custGeom>
              <a:avLst/>
              <a:gdLst/>
              <a:ahLst/>
              <a:cxnLst/>
              <a:rect l="l" t="t" r="r" b="b"/>
              <a:pathLst>
                <a:path w="1358" h="159" extrusionOk="0">
                  <a:moveTo>
                    <a:pt x="69" y="0"/>
                  </a:moveTo>
                  <a:cubicBezTo>
                    <a:pt x="32" y="0"/>
                    <a:pt x="2" y="29"/>
                    <a:pt x="2" y="66"/>
                  </a:cubicBezTo>
                  <a:cubicBezTo>
                    <a:pt x="1" y="105"/>
                    <a:pt x="31" y="137"/>
                    <a:pt x="68" y="137"/>
                  </a:cubicBezTo>
                  <a:lnTo>
                    <a:pt x="1285" y="158"/>
                  </a:lnTo>
                  <a:cubicBezTo>
                    <a:pt x="1323" y="158"/>
                    <a:pt x="1353" y="130"/>
                    <a:pt x="1356" y="92"/>
                  </a:cubicBezTo>
                  <a:cubicBezTo>
                    <a:pt x="1357" y="55"/>
                    <a:pt x="1327" y="22"/>
                    <a:pt x="1288" y="22"/>
                  </a:cubicBezTo>
                  <a:lnTo>
                    <a:pt x="72" y="0"/>
                  </a:ln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617663" y="4247150"/>
              <a:ext cx="12450" cy="20525"/>
            </a:xfrm>
            <a:custGeom>
              <a:avLst/>
              <a:gdLst/>
              <a:ahLst/>
              <a:cxnLst/>
              <a:rect l="l" t="t" r="r" b="b"/>
              <a:pathLst>
                <a:path w="498" h="821" extrusionOk="0">
                  <a:moveTo>
                    <a:pt x="418" y="0"/>
                  </a:moveTo>
                  <a:cubicBezTo>
                    <a:pt x="394" y="0"/>
                    <a:pt x="370" y="15"/>
                    <a:pt x="359" y="39"/>
                  </a:cubicBezTo>
                  <a:lnTo>
                    <a:pt x="18" y="721"/>
                  </a:lnTo>
                  <a:cubicBezTo>
                    <a:pt x="0" y="756"/>
                    <a:pt x="15" y="797"/>
                    <a:pt x="49" y="813"/>
                  </a:cubicBezTo>
                  <a:cubicBezTo>
                    <a:pt x="58" y="819"/>
                    <a:pt x="68" y="820"/>
                    <a:pt x="79" y="820"/>
                  </a:cubicBezTo>
                  <a:cubicBezTo>
                    <a:pt x="104" y="820"/>
                    <a:pt x="129" y="806"/>
                    <a:pt x="139" y="783"/>
                  </a:cubicBezTo>
                  <a:lnTo>
                    <a:pt x="481" y="99"/>
                  </a:lnTo>
                  <a:cubicBezTo>
                    <a:pt x="498" y="66"/>
                    <a:pt x="484" y="24"/>
                    <a:pt x="449" y="9"/>
                  </a:cubicBezTo>
                  <a:cubicBezTo>
                    <a:pt x="439" y="3"/>
                    <a:pt x="429" y="0"/>
                    <a:pt x="41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614288" y="4251075"/>
              <a:ext cx="20375" cy="13800"/>
            </a:xfrm>
            <a:custGeom>
              <a:avLst/>
              <a:gdLst/>
              <a:ahLst/>
              <a:cxnLst/>
              <a:rect l="l" t="t" r="r" b="b"/>
              <a:pathLst>
                <a:path w="815" h="552" extrusionOk="0">
                  <a:moveTo>
                    <a:pt x="76" y="1"/>
                  </a:moveTo>
                  <a:cubicBezTo>
                    <a:pt x="55" y="1"/>
                    <a:pt x="35" y="10"/>
                    <a:pt x="22" y="28"/>
                  </a:cubicBezTo>
                  <a:cubicBezTo>
                    <a:pt x="1" y="59"/>
                    <a:pt x="6" y="100"/>
                    <a:pt x="36" y="124"/>
                  </a:cubicBezTo>
                  <a:cubicBezTo>
                    <a:pt x="249" y="279"/>
                    <a:pt x="474" y="421"/>
                    <a:pt x="705" y="544"/>
                  </a:cubicBezTo>
                  <a:cubicBezTo>
                    <a:pt x="716" y="550"/>
                    <a:pt x="726" y="551"/>
                    <a:pt x="738" y="551"/>
                  </a:cubicBezTo>
                  <a:cubicBezTo>
                    <a:pt x="761" y="551"/>
                    <a:pt x="783" y="540"/>
                    <a:pt x="796" y="518"/>
                  </a:cubicBezTo>
                  <a:cubicBezTo>
                    <a:pt x="815" y="484"/>
                    <a:pt x="802" y="442"/>
                    <a:pt x="768" y="425"/>
                  </a:cubicBezTo>
                  <a:cubicBezTo>
                    <a:pt x="543" y="305"/>
                    <a:pt x="323" y="167"/>
                    <a:pt x="117" y="14"/>
                  </a:cubicBezTo>
                  <a:cubicBezTo>
                    <a:pt x="105" y="5"/>
                    <a:pt x="90" y="1"/>
                    <a:pt x="7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719113" y="4316650"/>
              <a:ext cx="13525" cy="19875"/>
            </a:xfrm>
            <a:custGeom>
              <a:avLst/>
              <a:gdLst/>
              <a:ahLst/>
              <a:cxnLst/>
              <a:rect l="l" t="t" r="r" b="b"/>
              <a:pathLst>
                <a:path w="541" h="795" extrusionOk="0">
                  <a:moveTo>
                    <a:pt x="80" y="0"/>
                  </a:moveTo>
                  <a:cubicBezTo>
                    <a:pt x="68" y="0"/>
                    <a:pt x="56" y="3"/>
                    <a:pt x="45" y="10"/>
                  </a:cubicBezTo>
                  <a:cubicBezTo>
                    <a:pt x="13" y="29"/>
                    <a:pt x="0" y="71"/>
                    <a:pt x="20" y="104"/>
                  </a:cubicBezTo>
                  <a:lnTo>
                    <a:pt x="403" y="760"/>
                  </a:lnTo>
                  <a:cubicBezTo>
                    <a:pt x="416" y="782"/>
                    <a:pt x="439" y="795"/>
                    <a:pt x="462" y="795"/>
                  </a:cubicBezTo>
                  <a:cubicBezTo>
                    <a:pt x="475" y="795"/>
                    <a:pt x="486" y="793"/>
                    <a:pt x="496" y="786"/>
                  </a:cubicBezTo>
                  <a:cubicBezTo>
                    <a:pt x="529" y="766"/>
                    <a:pt x="541" y="724"/>
                    <a:pt x="522" y="693"/>
                  </a:cubicBezTo>
                  <a:lnTo>
                    <a:pt x="138" y="35"/>
                  </a:lnTo>
                  <a:cubicBezTo>
                    <a:pt x="125" y="12"/>
                    <a:pt x="103" y="0"/>
                    <a:pt x="8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715813" y="4320650"/>
              <a:ext cx="21675" cy="11550"/>
            </a:xfrm>
            <a:custGeom>
              <a:avLst/>
              <a:gdLst/>
              <a:ahLst/>
              <a:cxnLst/>
              <a:rect l="l" t="t" r="r" b="b"/>
              <a:pathLst>
                <a:path w="867" h="462" extrusionOk="0">
                  <a:moveTo>
                    <a:pt x="789" y="1"/>
                  </a:moveTo>
                  <a:cubicBezTo>
                    <a:pt x="778" y="1"/>
                    <a:pt x="766" y="4"/>
                    <a:pt x="756" y="9"/>
                  </a:cubicBezTo>
                  <a:cubicBezTo>
                    <a:pt x="532" y="133"/>
                    <a:pt x="294" y="240"/>
                    <a:pt x="55" y="328"/>
                  </a:cubicBezTo>
                  <a:cubicBezTo>
                    <a:pt x="19" y="341"/>
                    <a:pt x="0" y="381"/>
                    <a:pt x="13" y="417"/>
                  </a:cubicBezTo>
                  <a:cubicBezTo>
                    <a:pt x="25" y="443"/>
                    <a:pt x="52" y="461"/>
                    <a:pt x="78" y="461"/>
                  </a:cubicBezTo>
                  <a:cubicBezTo>
                    <a:pt x="88" y="461"/>
                    <a:pt x="95" y="461"/>
                    <a:pt x="104" y="457"/>
                  </a:cubicBezTo>
                  <a:cubicBezTo>
                    <a:pt x="350" y="367"/>
                    <a:pt x="591" y="255"/>
                    <a:pt x="822" y="130"/>
                  </a:cubicBezTo>
                  <a:cubicBezTo>
                    <a:pt x="855" y="111"/>
                    <a:pt x="866" y="70"/>
                    <a:pt x="849" y="37"/>
                  </a:cubicBezTo>
                  <a:cubicBezTo>
                    <a:pt x="836" y="14"/>
                    <a:pt x="813" y="1"/>
                    <a:pt x="78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909888" y="4233325"/>
              <a:ext cx="9250" cy="17575"/>
            </a:xfrm>
            <a:custGeom>
              <a:avLst/>
              <a:gdLst/>
              <a:ahLst/>
              <a:cxnLst/>
              <a:rect l="l" t="t" r="r" b="b"/>
              <a:pathLst>
                <a:path w="370" h="703" extrusionOk="0">
                  <a:moveTo>
                    <a:pt x="77" y="0"/>
                  </a:moveTo>
                  <a:cubicBezTo>
                    <a:pt x="69" y="0"/>
                    <a:pt x="61" y="2"/>
                    <a:pt x="54" y="5"/>
                  </a:cubicBezTo>
                  <a:cubicBezTo>
                    <a:pt x="18" y="18"/>
                    <a:pt x="1" y="57"/>
                    <a:pt x="13" y="93"/>
                  </a:cubicBezTo>
                  <a:lnTo>
                    <a:pt x="229" y="659"/>
                  </a:lnTo>
                  <a:cubicBezTo>
                    <a:pt x="240" y="686"/>
                    <a:pt x="266" y="702"/>
                    <a:pt x="293" y="702"/>
                  </a:cubicBezTo>
                  <a:cubicBezTo>
                    <a:pt x="300" y="702"/>
                    <a:pt x="309" y="701"/>
                    <a:pt x="316" y="699"/>
                  </a:cubicBezTo>
                  <a:cubicBezTo>
                    <a:pt x="352" y="686"/>
                    <a:pt x="369" y="648"/>
                    <a:pt x="356" y="612"/>
                  </a:cubicBezTo>
                  <a:lnTo>
                    <a:pt x="141" y="45"/>
                  </a:lnTo>
                  <a:cubicBezTo>
                    <a:pt x="131" y="18"/>
                    <a:pt x="104"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905688" y="4236250"/>
              <a:ext cx="17250" cy="10625"/>
            </a:xfrm>
            <a:custGeom>
              <a:avLst/>
              <a:gdLst/>
              <a:ahLst/>
              <a:cxnLst/>
              <a:rect l="l" t="t" r="r" b="b"/>
              <a:pathLst>
                <a:path w="690" h="425" extrusionOk="0">
                  <a:moveTo>
                    <a:pt x="611" y="0"/>
                  </a:moveTo>
                  <a:cubicBezTo>
                    <a:pt x="600" y="0"/>
                    <a:pt x="588" y="3"/>
                    <a:pt x="577" y="9"/>
                  </a:cubicBezTo>
                  <a:lnTo>
                    <a:pt x="45" y="295"/>
                  </a:lnTo>
                  <a:cubicBezTo>
                    <a:pt x="14" y="313"/>
                    <a:pt x="1" y="354"/>
                    <a:pt x="18" y="389"/>
                  </a:cubicBezTo>
                  <a:cubicBezTo>
                    <a:pt x="31" y="412"/>
                    <a:pt x="54" y="424"/>
                    <a:pt x="80" y="424"/>
                  </a:cubicBezTo>
                  <a:cubicBezTo>
                    <a:pt x="90" y="424"/>
                    <a:pt x="103" y="423"/>
                    <a:pt x="111" y="416"/>
                  </a:cubicBezTo>
                  <a:lnTo>
                    <a:pt x="645" y="129"/>
                  </a:lnTo>
                  <a:cubicBezTo>
                    <a:pt x="676" y="110"/>
                    <a:pt x="689" y="69"/>
                    <a:pt x="670" y="36"/>
                  </a:cubicBezTo>
                  <a:cubicBezTo>
                    <a:pt x="659" y="13"/>
                    <a:pt x="635" y="0"/>
                    <a:pt x="61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909113" y="4337600"/>
              <a:ext cx="16850" cy="11400"/>
            </a:xfrm>
            <a:custGeom>
              <a:avLst/>
              <a:gdLst/>
              <a:ahLst/>
              <a:cxnLst/>
              <a:rect l="l" t="t" r="r" b="b"/>
              <a:pathLst>
                <a:path w="674" h="456" extrusionOk="0">
                  <a:moveTo>
                    <a:pt x="79" y="0"/>
                  </a:moveTo>
                  <a:cubicBezTo>
                    <a:pt x="56" y="0"/>
                    <a:pt x="34" y="12"/>
                    <a:pt x="22" y="33"/>
                  </a:cubicBezTo>
                  <a:cubicBezTo>
                    <a:pt x="0" y="64"/>
                    <a:pt x="10" y="107"/>
                    <a:pt x="43" y="127"/>
                  </a:cubicBezTo>
                  <a:lnTo>
                    <a:pt x="558" y="444"/>
                  </a:lnTo>
                  <a:cubicBezTo>
                    <a:pt x="568" y="451"/>
                    <a:pt x="581" y="456"/>
                    <a:pt x="594" y="456"/>
                  </a:cubicBezTo>
                  <a:cubicBezTo>
                    <a:pt x="617" y="456"/>
                    <a:pt x="638" y="444"/>
                    <a:pt x="652" y="423"/>
                  </a:cubicBezTo>
                  <a:cubicBezTo>
                    <a:pt x="674" y="391"/>
                    <a:pt x="662" y="348"/>
                    <a:pt x="631" y="328"/>
                  </a:cubicBezTo>
                  <a:lnTo>
                    <a:pt x="116" y="11"/>
                  </a:lnTo>
                  <a:cubicBezTo>
                    <a:pt x="104" y="4"/>
                    <a:pt x="91"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911963" y="4334425"/>
              <a:ext cx="10150" cy="17150"/>
            </a:xfrm>
            <a:custGeom>
              <a:avLst/>
              <a:gdLst/>
              <a:ahLst/>
              <a:cxnLst/>
              <a:rect l="l" t="t" r="r" b="b"/>
              <a:pathLst>
                <a:path w="406" h="686" extrusionOk="0">
                  <a:moveTo>
                    <a:pt x="328" y="0"/>
                  </a:moveTo>
                  <a:cubicBezTo>
                    <a:pt x="303" y="0"/>
                    <a:pt x="278" y="15"/>
                    <a:pt x="266" y="41"/>
                  </a:cubicBezTo>
                  <a:lnTo>
                    <a:pt x="17" y="591"/>
                  </a:lnTo>
                  <a:cubicBezTo>
                    <a:pt x="1" y="626"/>
                    <a:pt x="17" y="664"/>
                    <a:pt x="51" y="680"/>
                  </a:cubicBezTo>
                  <a:cubicBezTo>
                    <a:pt x="60" y="684"/>
                    <a:pt x="71" y="686"/>
                    <a:pt x="80" y="686"/>
                  </a:cubicBezTo>
                  <a:cubicBezTo>
                    <a:pt x="107" y="686"/>
                    <a:pt x="131" y="672"/>
                    <a:pt x="140" y="647"/>
                  </a:cubicBezTo>
                  <a:lnTo>
                    <a:pt x="389" y="97"/>
                  </a:lnTo>
                  <a:cubicBezTo>
                    <a:pt x="405" y="62"/>
                    <a:pt x="389" y="23"/>
                    <a:pt x="355" y="6"/>
                  </a:cubicBezTo>
                  <a:cubicBezTo>
                    <a:pt x="347" y="2"/>
                    <a:pt x="338" y="0"/>
                    <a:pt x="32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862363" y="4277025"/>
              <a:ext cx="19300" cy="14700"/>
            </a:xfrm>
            <a:custGeom>
              <a:avLst/>
              <a:gdLst/>
              <a:ahLst/>
              <a:cxnLst/>
              <a:rect l="l" t="t" r="r" b="b"/>
              <a:pathLst>
                <a:path w="772" h="588" extrusionOk="0">
                  <a:moveTo>
                    <a:pt x="78" y="1"/>
                  </a:moveTo>
                  <a:cubicBezTo>
                    <a:pt x="56" y="1"/>
                    <a:pt x="36" y="10"/>
                    <a:pt x="23" y="28"/>
                  </a:cubicBezTo>
                  <a:cubicBezTo>
                    <a:pt x="0" y="58"/>
                    <a:pt x="7" y="101"/>
                    <a:pt x="37" y="123"/>
                  </a:cubicBezTo>
                  <a:lnTo>
                    <a:pt x="653" y="574"/>
                  </a:lnTo>
                  <a:cubicBezTo>
                    <a:pt x="666" y="584"/>
                    <a:pt x="680" y="587"/>
                    <a:pt x="694" y="587"/>
                  </a:cubicBezTo>
                  <a:cubicBezTo>
                    <a:pt x="714" y="587"/>
                    <a:pt x="736" y="579"/>
                    <a:pt x="747" y="560"/>
                  </a:cubicBezTo>
                  <a:cubicBezTo>
                    <a:pt x="772" y="530"/>
                    <a:pt x="764" y="487"/>
                    <a:pt x="733" y="465"/>
                  </a:cubicBezTo>
                  <a:lnTo>
                    <a:pt x="119" y="14"/>
                  </a:lnTo>
                  <a:cubicBezTo>
                    <a:pt x="106" y="5"/>
                    <a:pt x="92"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864863" y="4274975"/>
              <a:ext cx="13825" cy="20250"/>
            </a:xfrm>
            <a:custGeom>
              <a:avLst/>
              <a:gdLst/>
              <a:ahLst/>
              <a:cxnLst/>
              <a:rect l="l" t="t" r="r" b="b"/>
              <a:pathLst>
                <a:path w="553" h="810" extrusionOk="0">
                  <a:moveTo>
                    <a:pt x="473" y="0"/>
                  </a:moveTo>
                  <a:cubicBezTo>
                    <a:pt x="449" y="0"/>
                    <a:pt x="425" y="14"/>
                    <a:pt x="414" y="38"/>
                  </a:cubicBezTo>
                  <a:cubicBezTo>
                    <a:pt x="300" y="269"/>
                    <a:pt x="167" y="491"/>
                    <a:pt x="22" y="702"/>
                  </a:cubicBezTo>
                  <a:cubicBezTo>
                    <a:pt x="1" y="732"/>
                    <a:pt x="9" y="775"/>
                    <a:pt x="41" y="797"/>
                  </a:cubicBezTo>
                  <a:cubicBezTo>
                    <a:pt x="52" y="805"/>
                    <a:pt x="65" y="810"/>
                    <a:pt x="79" y="810"/>
                  </a:cubicBezTo>
                  <a:cubicBezTo>
                    <a:pt x="101" y="810"/>
                    <a:pt x="122" y="800"/>
                    <a:pt x="134" y="778"/>
                  </a:cubicBezTo>
                  <a:cubicBezTo>
                    <a:pt x="282" y="566"/>
                    <a:pt x="418" y="337"/>
                    <a:pt x="535" y="100"/>
                  </a:cubicBezTo>
                  <a:cubicBezTo>
                    <a:pt x="553" y="66"/>
                    <a:pt x="538" y="24"/>
                    <a:pt x="504" y="8"/>
                  </a:cubicBezTo>
                  <a:cubicBezTo>
                    <a:pt x="494" y="3"/>
                    <a:pt x="484" y="0"/>
                    <a:pt x="4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809588" y="4358675"/>
              <a:ext cx="19275" cy="14700"/>
            </a:xfrm>
            <a:custGeom>
              <a:avLst/>
              <a:gdLst/>
              <a:ahLst/>
              <a:cxnLst/>
              <a:rect l="l" t="t" r="r" b="b"/>
              <a:pathLst>
                <a:path w="771" h="588" extrusionOk="0">
                  <a:moveTo>
                    <a:pt x="77" y="1"/>
                  </a:moveTo>
                  <a:cubicBezTo>
                    <a:pt x="56" y="1"/>
                    <a:pt x="36" y="10"/>
                    <a:pt x="23" y="28"/>
                  </a:cubicBezTo>
                  <a:cubicBezTo>
                    <a:pt x="0" y="59"/>
                    <a:pt x="8" y="102"/>
                    <a:pt x="38" y="123"/>
                  </a:cubicBezTo>
                  <a:lnTo>
                    <a:pt x="653" y="575"/>
                  </a:lnTo>
                  <a:cubicBezTo>
                    <a:pt x="664" y="583"/>
                    <a:pt x="679" y="588"/>
                    <a:pt x="693" y="588"/>
                  </a:cubicBezTo>
                  <a:cubicBezTo>
                    <a:pt x="713" y="588"/>
                    <a:pt x="735" y="576"/>
                    <a:pt x="748" y="560"/>
                  </a:cubicBezTo>
                  <a:cubicBezTo>
                    <a:pt x="770" y="530"/>
                    <a:pt x="763" y="487"/>
                    <a:pt x="733" y="466"/>
                  </a:cubicBezTo>
                  <a:lnTo>
                    <a:pt x="118" y="14"/>
                  </a:lnTo>
                  <a:cubicBezTo>
                    <a:pt x="106" y="5"/>
                    <a:pt x="91" y="1"/>
                    <a:pt x="7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812063" y="4356600"/>
              <a:ext cx="13850" cy="20250"/>
            </a:xfrm>
            <a:custGeom>
              <a:avLst/>
              <a:gdLst/>
              <a:ahLst/>
              <a:cxnLst/>
              <a:rect l="l" t="t" r="r" b="b"/>
              <a:pathLst>
                <a:path w="554" h="810" extrusionOk="0">
                  <a:moveTo>
                    <a:pt x="475" y="1"/>
                  </a:moveTo>
                  <a:cubicBezTo>
                    <a:pt x="450" y="1"/>
                    <a:pt x="425" y="15"/>
                    <a:pt x="413" y="40"/>
                  </a:cubicBezTo>
                  <a:cubicBezTo>
                    <a:pt x="300" y="271"/>
                    <a:pt x="168" y="493"/>
                    <a:pt x="22" y="702"/>
                  </a:cubicBezTo>
                  <a:cubicBezTo>
                    <a:pt x="0" y="732"/>
                    <a:pt x="10" y="775"/>
                    <a:pt x="41" y="797"/>
                  </a:cubicBezTo>
                  <a:cubicBezTo>
                    <a:pt x="53" y="807"/>
                    <a:pt x="66" y="810"/>
                    <a:pt x="81" y="810"/>
                  </a:cubicBezTo>
                  <a:cubicBezTo>
                    <a:pt x="102" y="810"/>
                    <a:pt x="124" y="800"/>
                    <a:pt x="134" y="780"/>
                  </a:cubicBezTo>
                  <a:cubicBezTo>
                    <a:pt x="283" y="566"/>
                    <a:pt x="419" y="337"/>
                    <a:pt x="535" y="100"/>
                  </a:cubicBezTo>
                  <a:cubicBezTo>
                    <a:pt x="554" y="66"/>
                    <a:pt x="538" y="25"/>
                    <a:pt x="505" y="8"/>
                  </a:cubicBezTo>
                  <a:cubicBezTo>
                    <a:pt x="496" y="3"/>
                    <a:pt x="485" y="1"/>
                    <a:pt x="47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984263" y="4328075"/>
              <a:ext cx="19325" cy="14700"/>
            </a:xfrm>
            <a:custGeom>
              <a:avLst/>
              <a:gdLst/>
              <a:ahLst/>
              <a:cxnLst/>
              <a:rect l="l" t="t" r="r" b="b"/>
              <a:pathLst>
                <a:path w="773" h="588" extrusionOk="0">
                  <a:moveTo>
                    <a:pt x="79" y="1"/>
                  </a:moveTo>
                  <a:cubicBezTo>
                    <a:pt x="59" y="1"/>
                    <a:pt x="38" y="10"/>
                    <a:pt x="25" y="28"/>
                  </a:cubicBezTo>
                  <a:cubicBezTo>
                    <a:pt x="1" y="58"/>
                    <a:pt x="8" y="101"/>
                    <a:pt x="40" y="123"/>
                  </a:cubicBezTo>
                  <a:lnTo>
                    <a:pt x="653" y="574"/>
                  </a:lnTo>
                  <a:cubicBezTo>
                    <a:pt x="666" y="583"/>
                    <a:pt x="681" y="587"/>
                    <a:pt x="695" y="587"/>
                  </a:cubicBezTo>
                  <a:cubicBezTo>
                    <a:pt x="715" y="587"/>
                    <a:pt x="737" y="579"/>
                    <a:pt x="749" y="560"/>
                  </a:cubicBezTo>
                  <a:cubicBezTo>
                    <a:pt x="772" y="530"/>
                    <a:pt x="765" y="487"/>
                    <a:pt x="735" y="465"/>
                  </a:cubicBezTo>
                  <a:lnTo>
                    <a:pt x="120" y="14"/>
                  </a:lnTo>
                  <a:cubicBezTo>
                    <a:pt x="108" y="5"/>
                    <a:pt x="94"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986788" y="4326000"/>
              <a:ext cx="13825" cy="20250"/>
            </a:xfrm>
            <a:custGeom>
              <a:avLst/>
              <a:gdLst/>
              <a:ahLst/>
              <a:cxnLst/>
              <a:rect l="l" t="t" r="r" b="b"/>
              <a:pathLst>
                <a:path w="553" h="810" extrusionOk="0">
                  <a:moveTo>
                    <a:pt x="474" y="1"/>
                  </a:moveTo>
                  <a:cubicBezTo>
                    <a:pt x="449" y="1"/>
                    <a:pt x="424" y="15"/>
                    <a:pt x="413" y="39"/>
                  </a:cubicBezTo>
                  <a:cubicBezTo>
                    <a:pt x="300" y="269"/>
                    <a:pt x="170" y="492"/>
                    <a:pt x="22" y="702"/>
                  </a:cubicBezTo>
                  <a:cubicBezTo>
                    <a:pt x="0" y="733"/>
                    <a:pt x="10" y="776"/>
                    <a:pt x="40" y="798"/>
                  </a:cubicBezTo>
                  <a:cubicBezTo>
                    <a:pt x="53" y="806"/>
                    <a:pt x="65" y="809"/>
                    <a:pt x="79" y="809"/>
                  </a:cubicBezTo>
                  <a:cubicBezTo>
                    <a:pt x="101" y="809"/>
                    <a:pt x="122" y="801"/>
                    <a:pt x="134" y="781"/>
                  </a:cubicBezTo>
                  <a:cubicBezTo>
                    <a:pt x="284" y="564"/>
                    <a:pt x="419" y="335"/>
                    <a:pt x="535" y="99"/>
                  </a:cubicBezTo>
                  <a:cubicBezTo>
                    <a:pt x="552" y="66"/>
                    <a:pt x="538" y="25"/>
                    <a:pt x="505" y="9"/>
                  </a:cubicBezTo>
                  <a:cubicBezTo>
                    <a:pt x="495" y="4"/>
                    <a:pt x="484" y="1"/>
                    <a:pt x="47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959188" y="4256150"/>
              <a:ext cx="22575" cy="3950"/>
            </a:xfrm>
            <a:custGeom>
              <a:avLst/>
              <a:gdLst/>
              <a:ahLst/>
              <a:cxnLst/>
              <a:rect l="l" t="t" r="r" b="b"/>
              <a:pathLst>
                <a:path w="903" h="158" extrusionOk="0">
                  <a:moveTo>
                    <a:pt x="837" y="1"/>
                  </a:moveTo>
                  <a:cubicBezTo>
                    <a:pt x="835" y="1"/>
                    <a:pt x="833" y="1"/>
                    <a:pt x="830" y="1"/>
                  </a:cubicBezTo>
                  <a:lnTo>
                    <a:pt x="69" y="21"/>
                  </a:lnTo>
                  <a:cubicBezTo>
                    <a:pt x="32" y="21"/>
                    <a:pt x="0" y="53"/>
                    <a:pt x="3" y="90"/>
                  </a:cubicBezTo>
                  <a:cubicBezTo>
                    <a:pt x="3" y="127"/>
                    <a:pt x="33" y="158"/>
                    <a:pt x="70" y="158"/>
                  </a:cubicBezTo>
                  <a:lnTo>
                    <a:pt x="835" y="137"/>
                  </a:lnTo>
                  <a:cubicBezTo>
                    <a:pt x="872" y="137"/>
                    <a:pt x="902" y="105"/>
                    <a:pt x="901" y="67"/>
                  </a:cubicBezTo>
                  <a:cubicBezTo>
                    <a:pt x="901" y="32"/>
                    <a:pt x="872" y="1"/>
                    <a:pt x="83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967688" y="4247475"/>
              <a:ext cx="6025" cy="22775"/>
            </a:xfrm>
            <a:custGeom>
              <a:avLst/>
              <a:gdLst/>
              <a:ahLst/>
              <a:cxnLst/>
              <a:rect l="l" t="t" r="r" b="b"/>
              <a:pathLst>
                <a:path w="241" h="911" extrusionOk="0">
                  <a:moveTo>
                    <a:pt x="77" y="1"/>
                  </a:moveTo>
                  <a:cubicBezTo>
                    <a:pt x="72" y="1"/>
                    <a:pt x="66" y="1"/>
                    <a:pt x="60" y="3"/>
                  </a:cubicBezTo>
                  <a:cubicBezTo>
                    <a:pt x="23" y="8"/>
                    <a:pt x="0" y="44"/>
                    <a:pt x="7" y="83"/>
                  </a:cubicBezTo>
                  <a:cubicBezTo>
                    <a:pt x="57" y="332"/>
                    <a:pt x="90" y="591"/>
                    <a:pt x="103" y="846"/>
                  </a:cubicBezTo>
                  <a:cubicBezTo>
                    <a:pt x="105" y="882"/>
                    <a:pt x="136" y="910"/>
                    <a:pt x="172" y="910"/>
                  </a:cubicBezTo>
                  <a:lnTo>
                    <a:pt x="175" y="910"/>
                  </a:lnTo>
                  <a:cubicBezTo>
                    <a:pt x="212" y="909"/>
                    <a:pt x="241" y="877"/>
                    <a:pt x="240" y="839"/>
                  </a:cubicBezTo>
                  <a:cubicBezTo>
                    <a:pt x="227" y="576"/>
                    <a:pt x="194" y="312"/>
                    <a:pt x="141" y="56"/>
                  </a:cubicBezTo>
                  <a:cubicBezTo>
                    <a:pt x="134" y="24"/>
                    <a:pt x="110" y="1"/>
                    <a:pt x="7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896988" y="4397700"/>
              <a:ext cx="19300" cy="14650"/>
            </a:xfrm>
            <a:custGeom>
              <a:avLst/>
              <a:gdLst/>
              <a:ahLst/>
              <a:cxnLst/>
              <a:rect l="l" t="t" r="r" b="b"/>
              <a:pathLst>
                <a:path w="772" h="586" extrusionOk="0">
                  <a:moveTo>
                    <a:pt x="80" y="0"/>
                  </a:moveTo>
                  <a:cubicBezTo>
                    <a:pt x="59" y="0"/>
                    <a:pt x="38" y="10"/>
                    <a:pt x="25" y="28"/>
                  </a:cubicBezTo>
                  <a:cubicBezTo>
                    <a:pt x="0" y="58"/>
                    <a:pt x="8" y="102"/>
                    <a:pt x="39" y="124"/>
                  </a:cubicBezTo>
                  <a:lnTo>
                    <a:pt x="653" y="572"/>
                  </a:lnTo>
                  <a:cubicBezTo>
                    <a:pt x="666" y="582"/>
                    <a:pt x="680" y="585"/>
                    <a:pt x="694" y="585"/>
                  </a:cubicBezTo>
                  <a:cubicBezTo>
                    <a:pt x="716" y="585"/>
                    <a:pt x="736" y="575"/>
                    <a:pt x="749" y="560"/>
                  </a:cubicBezTo>
                  <a:cubicBezTo>
                    <a:pt x="772" y="529"/>
                    <a:pt x="765" y="486"/>
                    <a:pt x="735" y="465"/>
                  </a:cubicBezTo>
                  <a:lnTo>
                    <a:pt x="119" y="13"/>
                  </a:lnTo>
                  <a:cubicBezTo>
                    <a:pt x="108" y="5"/>
                    <a:pt x="94" y="0"/>
                    <a:pt x="8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899488" y="4395600"/>
              <a:ext cx="13825" cy="20250"/>
            </a:xfrm>
            <a:custGeom>
              <a:avLst/>
              <a:gdLst/>
              <a:ahLst/>
              <a:cxnLst/>
              <a:rect l="l" t="t" r="r" b="b"/>
              <a:pathLst>
                <a:path w="553" h="810" extrusionOk="0">
                  <a:moveTo>
                    <a:pt x="473" y="0"/>
                  </a:moveTo>
                  <a:cubicBezTo>
                    <a:pt x="448" y="0"/>
                    <a:pt x="425" y="14"/>
                    <a:pt x="414" y="38"/>
                  </a:cubicBezTo>
                  <a:cubicBezTo>
                    <a:pt x="300" y="268"/>
                    <a:pt x="170" y="490"/>
                    <a:pt x="22" y="702"/>
                  </a:cubicBezTo>
                  <a:cubicBezTo>
                    <a:pt x="1" y="732"/>
                    <a:pt x="9" y="775"/>
                    <a:pt x="41" y="797"/>
                  </a:cubicBezTo>
                  <a:cubicBezTo>
                    <a:pt x="54" y="806"/>
                    <a:pt x="65" y="810"/>
                    <a:pt x="80" y="810"/>
                  </a:cubicBezTo>
                  <a:cubicBezTo>
                    <a:pt x="101" y="810"/>
                    <a:pt x="123" y="798"/>
                    <a:pt x="134" y="778"/>
                  </a:cubicBezTo>
                  <a:cubicBezTo>
                    <a:pt x="285" y="563"/>
                    <a:pt x="419" y="334"/>
                    <a:pt x="536" y="100"/>
                  </a:cubicBezTo>
                  <a:cubicBezTo>
                    <a:pt x="553" y="66"/>
                    <a:pt x="538" y="24"/>
                    <a:pt x="504" y="8"/>
                  </a:cubicBezTo>
                  <a:cubicBezTo>
                    <a:pt x="494" y="3"/>
                    <a:pt x="483" y="0"/>
                    <a:pt x="4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976563" y="4423650"/>
              <a:ext cx="19325" cy="14675"/>
            </a:xfrm>
            <a:custGeom>
              <a:avLst/>
              <a:gdLst/>
              <a:ahLst/>
              <a:cxnLst/>
              <a:rect l="l" t="t" r="r" b="b"/>
              <a:pathLst>
                <a:path w="773" h="587" extrusionOk="0">
                  <a:moveTo>
                    <a:pt x="79" y="0"/>
                  </a:moveTo>
                  <a:cubicBezTo>
                    <a:pt x="58" y="0"/>
                    <a:pt x="38" y="10"/>
                    <a:pt x="25" y="28"/>
                  </a:cubicBezTo>
                  <a:cubicBezTo>
                    <a:pt x="1" y="58"/>
                    <a:pt x="8" y="101"/>
                    <a:pt x="39" y="122"/>
                  </a:cubicBezTo>
                  <a:lnTo>
                    <a:pt x="653" y="574"/>
                  </a:lnTo>
                  <a:cubicBezTo>
                    <a:pt x="666" y="584"/>
                    <a:pt x="680" y="587"/>
                    <a:pt x="695" y="587"/>
                  </a:cubicBezTo>
                  <a:cubicBezTo>
                    <a:pt x="716" y="587"/>
                    <a:pt x="738" y="578"/>
                    <a:pt x="749" y="560"/>
                  </a:cubicBezTo>
                  <a:cubicBezTo>
                    <a:pt x="772" y="530"/>
                    <a:pt x="765" y="487"/>
                    <a:pt x="735" y="465"/>
                  </a:cubicBezTo>
                  <a:lnTo>
                    <a:pt x="120" y="13"/>
                  </a:lnTo>
                  <a:cubicBezTo>
                    <a:pt x="108" y="5"/>
                    <a:pt x="93"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979088" y="4421650"/>
              <a:ext cx="13825" cy="20225"/>
            </a:xfrm>
            <a:custGeom>
              <a:avLst/>
              <a:gdLst/>
              <a:ahLst/>
              <a:cxnLst/>
              <a:rect l="l" t="t" r="r" b="b"/>
              <a:pathLst>
                <a:path w="553" h="809" extrusionOk="0">
                  <a:moveTo>
                    <a:pt x="474" y="0"/>
                  </a:moveTo>
                  <a:cubicBezTo>
                    <a:pt x="449" y="0"/>
                    <a:pt x="424" y="14"/>
                    <a:pt x="413" y="37"/>
                  </a:cubicBezTo>
                  <a:cubicBezTo>
                    <a:pt x="300" y="270"/>
                    <a:pt x="168" y="492"/>
                    <a:pt x="22" y="701"/>
                  </a:cubicBezTo>
                  <a:cubicBezTo>
                    <a:pt x="0" y="731"/>
                    <a:pt x="9" y="774"/>
                    <a:pt x="40" y="796"/>
                  </a:cubicBezTo>
                  <a:cubicBezTo>
                    <a:pt x="53" y="805"/>
                    <a:pt x="65" y="809"/>
                    <a:pt x="79" y="809"/>
                  </a:cubicBezTo>
                  <a:cubicBezTo>
                    <a:pt x="100" y="809"/>
                    <a:pt x="122" y="797"/>
                    <a:pt x="133" y="779"/>
                  </a:cubicBezTo>
                  <a:cubicBezTo>
                    <a:pt x="283" y="565"/>
                    <a:pt x="419" y="336"/>
                    <a:pt x="535" y="99"/>
                  </a:cubicBezTo>
                  <a:cubicBezTo>
                    <a:pt x="552" y="65"/>
                    <a:pt x="538" y="23"/>
                    <a:pt x="505" y="7"/>
                  </a:cubicBezTo>
                  <a:cubicBezTo>
                    <a:pt x="495" y="2"/>
                    <a:pt x="485" y="0"/>
                    <a:pt x="47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821663" y="4296000"/>
              <a:ext cx="18700" cy="20200"/>
            </a:xfrm>
            <a:custGeom>
              <a:avLst/>
              <a:gdLst/>
              <a:ahLst/>
              <a:cxnLst/>
              <a:rect l="l" t="t" r="r" b="b"/>
              <a:pathLst>
                <a:path w="748" h="808" extrusionOk="0">
                  <a:moveTo>
                    <a:pt x="78" y="1"/>
                  </a:moveTo>
                  <a:cubicBezTo>
                    <a:pt x="61" y="1"/>
                    <a:pt x="44" y="7"/>
                    <a:pt x="31" y="19"/>
                  </a:cubicBezTo>
                  <a:cubicBezTo>
                    <a:pt x="2" y="43"/>
                    <a:pt x="1" y="86"/>
                    <a:pt x="27" y="115"/>
                  </a:cubicBezTo>
                  <a:lnTo>
                    <a:pt x="622" y="783"/>
                  </a:lnTo>
                  <a:cubicBezTo>
                    <a:pt x="636" y="800"/>
                    <a:pt x="655" y="808"/>
                    <a:pt x="673" y="808"/>
                  </a:cubicBezTo>
                  <a:cubicBezTo>
                    <a:pt x="689" y="808"/>
                    <a:pt x="705" y="800"/>
                    <a:pt x="718" y="789"/>
                  </a:cubicBezTo>
                  <a:cubicBezTo>
                    <a:pt x="746" y="765"/>
                    <a:pt x="748" y="722"/>
                    <a:pt x="723" y="693"/>
                  </a:cubicBezTo>
                  <a:lnTo>
                    <a:pt x="128" y="23"/>
                  </a:lnTo>
                  <a:cubicBezTo>
                    <a:pt x="115" y="8"/>
                    <a:pt x="96"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821663" y="4298100"/>
              <a:ext cx="19525" cy="16550"/>
            </a:xfrm>
            <a:custGeom>
              <a:avLst/>
              <a:gdLst/>
              <a:ahLst/>
              <a:cxnLst/>
              <a:rect l="l" t="t" r="r" b="b"/>
              <a:pathLst>
                <a:path w="781" h="662" extrusionOk="0">
                  <a:moveTo>
                    <a:pt x="703" y="1"/>
                  </a:moveTo>
                  <a:cubicBezTo>
                    <a:pt x="688" y="1"/>
                    <a:pt x="672" y="6"/>
                    <a:pt x="659" y="17"/>
                  </a:cubicBezTo>
                  <a:lnTo>
                    <a:pt x="35" y="540"/>
                  </a:lnTo>
                  <a:cubicBezTo>
                    <a:pt x="6" y="566"/>
                    <a:pt x="1" y="609"/>
                    <a:pt x="27" y="638"/>
                  </a:cubicBezTo>
                  <a:cubicBezTo>
                    <a:pt x="38" y="653"/>
                    <a:pt x="58" y="662"/>
                    <a:pt x="78" y="662"/>
                  </a:cubicBezTo>
                  <a:cubicBezTo>
                    <a:pt x="94" y="662"/>
                    <a:pt x="110" y="656"/>
                    <a:pt x="123" y="646"/>
                  </a:cubicBezTo>
                  <a:lnTo>
                    <a:pt x="746" y="123"/>
                  </a:lnTo>
                  <a:cubicBezTo>
                    <a:pt x="776" y="97"/>
                    <a:pt x="781" y="54"/>
                    <a:pt x="755" y="25"/>
                  </a:cubicBezTo>
                  <a:cubicBezTo>
                    <a:pt x="742" y="9"/>
                    <a:pt x="723" y="1"/>
                    <a:pt x="70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852238" y="4433325"/>
              <a:ext cx="16525" cy="20425"/>
            </a:xfrm>
            <a:custGeom>
              <a:avLst/>
              <a:gdLst/>
              <a:ahLst/>
              <a:cxnLst/>
              <a:rect l="l" t="t" r="r" b="b"/>
              <a:pathLst>
                <a:path w="661" h="817" extrusionOk="0">
                  <a:moveTo>
                    <a:pt x="79" y="0"/>
                  </a:moveTo>
                  <a:cubicBezTo>
                    <a:pt x="67" y="0"/>
                    <a:pt x="55" y="4"/>
                    <a:pt x="44" y="11"/>
                  </a:cubicBezTo>
                  <a:cubicBezTo>
                    <a:pt x="11" y="28"/>
                    <a:pt x="1" y="71"/>
                    <a:pt x="19" y="104"/>
                  </a:cubicBezTo>
                  <a:cubicBezTo>
                    <a:pt x="167" y="351"/>
                    <a:pt x="341" y="581"/>
                    <a:pt x="534" y="795"/>
                  </a:cubicBezTo>
                  <a:cubicBezTo>
                    <a:pt x="547" y="809"/>
                    <a:pt x="567" y="817"/>
                    <a:pt x="584" y="817"/>
                  </a:cubicBezTo>
                  <a:cubicBezTo>
                    <a:pt x="600" y="817"/>
                    <a:pt x="619" y="809"/>
                    <a:pt x="629" y="801"/>
                  </a:cubicBezTo>
                  <a:cubicBezTo>
                    <a:pt x="658" y="775"/>
                    <a:pt x="660" y="730"/>
                    <a:pt x="635" y="703"/>
                  </a:cubicBezTo>
                  <a:cubicBezTo>
                    <a:pt x="447" y="498"/>
                    <a:pt x="280" y="272"/>
                    <a:pt x="137" y="34"/>
                  </a:cubicBezTo>
                  <a:cubicBezTo>
                    <a:pt x="124" y="12"/>
                    <a:pt x="102"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849763" y="4433150"/>
              <a:ext cx="18500" cy="22425"/>
            </a:xfrm>
            <a:custGeom>
              <a:avLst/>
              <a:gdLst/>
              <a:ahLst/>
              <a:cxnLst/>
              <a:rect l="l" t="t" r="r" b="b"/>
              <a:pathLst>
                <a:path w="740" h="897" extrusionOk="0">
                  <a:moveTo>
                    <a:pt x="663" y="1"/>
                  </a:moveTo>
                  <a:cubicBezTo>
                    <a:pt x="643" y="1"/>
                    <a:pt x="622" y="10"/>
                    <a:pt x="609" y="28"/>
                  </a:cubicBezTo>
                  <a:lnTo>
                    <a:pt x="24" y="788"/>
                  </a:lnTo>
                  <a:cubicBezTo>
                    <a:pt x="1" y="816"/>
                    <a:pt x="7" y="859"/>
                    <a:pt x="37" y="882"/>
                  </a:cubicBezTo>
                  <a:cubicBezTo>
                    <a:pt x="50" y="892"/>
                    <a:pt x="64" y="897"/>
                    <a:pt x="78" y="897"/>
                  </a:cubicBezTo>
                  <a:cubicBezTo>
                    <a:pt x="97" y="897"/>
                    <a:pt x="118" y="888"/>
                    <a:pt x="131" y="871"/>
                  </a:cubicBezTo>
                  <a:lnTo>
                    <a:pt x="716" y="111"/>
                  </a:lnTo>
                  <a:cubicBezTo>
                    <a:pt x="739" y="82"/>
                    <a:pt x="734" y="39"/>
                    <a:pt x="704" y="15"/>
                  </a:cubicBezTo>
                  <a:cubicBezTo>
                    <a:pt x="692" y="5"/>
                    <a:pt x="677" y="1"/>
                    <a:pt x="66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935963" y="4466850"/>
              <a:ext cx="15900" cy="20025"/>
            </a:xfrm>
            <a:custGeom>
              <a:avLst/>
              <a:gdLst/>
              <a:ahLst/>
              <a:cxnLst/>
              <a:rect l="l" t="t" r="r" b="b"/>
              <a:pathLst>
                <a:path w="636" h="801" extrusionOk="0">
                  <a:moveTo>
                    <a:pt x="76" y="0"/>
                  </a:moveTo>
                  <a:cubicBezTo>
                    <a:pt x="62" y="0"/>
                    <a:pt x="48" y="5"/>
                    <a:pt x="36" y="13"/>
                  </a:cubicBezTo>
                  <a:cubicBezTo>
                    <a:pt x="4" y="35"/>
                    <a:pt x="0" y="78"/>
                    <a:pt x="22" y="108"/>
                  </a:cubicBezTo>
                  <a:lnTo>
                    <a:pt x="505" y="772"/>
                  </a:lnTo>
                  <a:cubicBezTo>
                    <a:pt x="519" y="792"/>
                    <a:pt x="539" y="800"/>
                    <a:pt x="561" y="800"/>
                  </a:cubicBezTo>
                  <a:cubicBezTo>
                    <a:pt x="575" y="800"/>
                    <a:pt x="589" y="796"/>
                    <a:pt x="599" y="786"/>
                  </a:cubicBezTo>
                  <a:cubicBezTo>
                    <a:pt x="630" y="765"/>
                    <a:pt x="635" y="722"/>
                    <a:pt x="614" y="691"/>
                  </a:cubicBezTo>
                  <a:lnTo>
                    <a:pt x="131" y="28"/>
                  </a:lnTo>
                  <a:cubicBezTo>
                    <a:pt x="118" y="10"/>
                    <a:pt x="97" y="0"/>
                    <a:pt x="7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934513" y="4468775"/>
              <a:ext cx="19850" cy="21475"/>
            </a:xfrm>
            <a:custGeom>
              <a:avLst/>
              <a:gdLst/>
              <a:ahLst/>
              <a:cxnLst/>
              <a:rect l="l" t="t" r="r" b="b"/>
              <a:pathLst>
                <a:path w="794" h="859" extrusionOk="0">
                  <a:moveTo>
                    <a:pt x="720" y="0"/>
                  </a:moveTo>
                  <a:cubicBezTo>
                    <a:pt x="702" y="0"/>
                    <a:pt x="685" y="7"/>
                    <a:pt x="672" y="19"/>
                  </a:cubicBezTo>
                  <a:cubicBezTo>
                    <a:pt x="435" y="242"/>
                    <a:pt x="217" y="487"/>
                    <a:pt x="22" y="748"/>
                  </a:cubicBezTo>
                  <a:cubicBezTo>
                    <a:pt x="1" y="779"/>
                    <a:pt x="5" y="820"/>
                    <a:pt x="37" y="844"/>
                  </a:cubicBezTo>
                  <a:cubicBezTo>
                    <a:pt x="48" y="854"/>
                    <a:pt x="62" y="858"/>
                    <a:pt x="77" y="858"/>
                  </a:cubicBezTo>
                  <a:cubicBezTo>
                    <a:pt x="98" y="858"/>
                    <a:pt x="118" y="848"/>
                    <a:pt x="131" y="831"/>
                  </a:cubicBezTo>
                  <a:cubicBezTo>
                    <a:pt x="320" y="576"/>
                    <a:pt x="534" y="336"/>
                    <a:pt x="765" y="118"/>
                  </a:cubicBezTo>
                  <a:cubicBezTo>
                    <a:pt x="794" y="93"/>
                    <a:pt x="794" y="50"/>
                    <a:pt x="769" y="22"/>
                  </a:cubicBezTo>
                  <a:cubicBezTo>
                    <a:pt x="756" y="8"/>
                    <a:pt x="738" y="0"/>
                    <a:pt x="72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011938" y="4368075"/>
              <a:ext cx="19975" cy="14125"/>
            </a:xfrm>
            <a:custGeom>
              <a:avLst/>
              <a:gdLst/>
              <a:ahLst/>
              <a:cxnLst/>
              <a:rect l="l" t="t" r="r" b="b"/>
              <a:pathLst>
                <a:path w="799" h="565" extrusionOk="0">
                  <a:moveTo>
                    <a:pt x="75" y="0"/>
                  </a:moveTo>
                  <a:cubicBezTo>
                    <a:pt x="47" y="0"/>
                    <a:pt x="20" y="20"/>
                    <a:pt x="11" y="48"/>
                  </a:cubicBezTo>
                  <a:cubicBezTo>
                    <a:pt x="1" y="84"/>
                    <a:pt x="20" y="123"/>
                    <a:pt x="55" y="134"/>
                  </a:cubicBezTo>
                  <a:cubicBezTo>
                    <a:pt x="291" y="207"/>
                    <a:pt x="507" y="351"/>
                    <a:pt x="668" y="539"/>
                  </a:cubicBezTo>
                  <a:cubicBezTo>
                    <a:pt x="679" y="556"/>
                    <a:pt x="699" y="564"/>
                    <a:pt x="719" y="564"/>
                  </a:cubicBezTo>
                  <a:cubicBezTo>
                    <a:pt x="734" y="564"/>
                    <a:pt x="749" y="559"/>
                    <a:pt x="764" y="547"/>
                  </a:cubicBezTo>
                  <a:cubicBezTo>
                    <a:pt x="794" y="523"/>
                    <a:pt x="798" y="480"/>
                    <a:pt x="772" y="451"/>
                  </a:cubicBezTo>
                  <a:cubicBezTo>
                    <a:pt x="597" y="243"/>
                    <a:pt x="357" y="84"/>
                    <a:pt x="97" y="4"/>
                  </a:cubicBezTo>
                  <a:cubicBezTo>
                    <a:pt x="90" y="1"/>
                    <a:pt x="83" y="0"/>
                    <a:pt x="7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016713" y="4361750"/>
              <a:ext cx="14625" cy="21925"/>
            </a:xfrm>
            <a:custGeom>
              <a:avLst/>
              <a:gdLst/>
              <a:ahLst/>
              <a:cxnLst/>
              <a:rect l="l" t="t" r="r" b="b"/>
              <a:pathLst>
                <a:path w="585" h="877" extrusionOk="0">
                  <a:moveTo>
                    <a:pt x="507" y="0"/>
                  </a:moveTo>
                  <a:cubicBezTo>
                    <a:pt x="483" y="0"/>
                    <a:pt x="460" y="12"/>
                    <a:pt x="448" y="35"/>
                  </a:cubicBezTo>
                  <a:lnTo>
                    <a:pt x="19" y="774"/>
                  </a:lnTo>
                  <a:cubicBezTo>
                    <a:pt x="1" y="806"/>
                    <a:pt x="12" y="849"/>
                    <a:pt x="44" y="868"/>
                  </a:cubicBezTo>
                  <a:cubicBezTo>
                    <a:pt x="55" y="873"/>
                    <a:pt x="65" y="876"/>
                    <a:pt x="78" y="876"/>
                  </a:cubicBezTo>
                  <a:cubicBezTo>
                    <a:pt x="101" y="876"/>
                    <a:pt x="125" y="863"/>
                    <a:pt x="137" y="842"/>
                  </a:cubicBezTo>
                  <a:lnTo>
                    <a:pt x="566" y="102"/>
                  </a:lnTo>
                  <a:cubicBezTo>
                    <a:pt x="584" y="70"/>
                    <a:pt x="573" y="27"/>
                    <a:pt x="541" y="9"/>
                  </a:cubicBezTo>
                  <a:cubicBezTo>
                    <a:pt x="531" y="3"/>
                    <a:pt x="519" y="0"/>
                    <a:pt x="50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010938" y="4284875"/>
              <a:ext cx="13500" cy="13150"/>
            </a:xfrm>
            <a:custGeom>
              <a:avLst/>
              <a:gdLst/>
              <a:ahLst/>
              <a:cxnLst/>
              <a:rect l="l" t="t" r="r" b="b"/>
              <a:pathLst>
                <a:path w="540" h="526" extrusionOk="0">
                  <a:moveTo>
                    <a:pt x="76" y="0"/>
                  </a:moveTo>
                  <a:cubicBezTo>
                    <a:pt x="59" y="0"/>
                    <a:pt x="42" y="7"/>
                    <a:pt x="28" y="21"/>
                  </a:cubicBezTo>
                  <a:cubicBezTo>
                    <a:pt x="1" y="48"/>
                    <a:pt x="1" y="91"/>
                    <a:pt x="28" y="117"/>
                  </a:cubicBezTo>
                  <a:lnTo>
                    <a:pt x="417" y="507"/>
                  </a:lnTo>
                  <a:cubicBezTo>
                    <a:pt x="430" y="518"/>
                    <a:pt x="447" y="526"/>
                    <a:pt x="465" y="526"/>
                  </a:cubicBezTo>
                  <a:cubicBezTo>
                    <a:pt x="483" y="526"/>
                    <a:pt x="501" y="518"/>
                    <a:pt x="514" y="507"/>
                  </a:cubicBezTo>
                  <a:cubicBezTo>
                    <a:pt x="540" y="480"/>
                    <a:pt x="540" y="437"/>
                    <a:pt x="514" y="409"/>
                  </a:cubicBezTo>
                  <a:lnTo>
                    <a:pt x="124" y="21"/>
                  </a:lnTo>
                  <a:cubicBezTo>
                    <a:pt x="110" y="7"/>
                    <a:pt x="93" y="0"/>
                    <a:pt x="7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007938" y="4282400"/>
              <a:ext cx="15550" cy="19000"/>
            </a:xfrm>
            <a:custGeom>
              <a:avLst/>
              <a:gdLst/>
              <a:ahLst/>
              <a:cxnLst/>
              <a:rect l="l" t="t" r="r" b="b"/>
              <a:pathLst>
                <a:path w="622" h="760" extrusionOk="0">
                  <a:moveTo>
                    <a:pt x="546" y="1"/>
                  </a:moveTo>
                  <a:cubicBezTo>
                    <a:pt x="525" y="1"/>
                    <a:pt x="504" y="10"/>
                    <a:pt x="491" y="28"/>
                  </a:cubicBezTo>
                  <a:lnTo>
                    <a:pt x="22" y="650"/>
                  </a:lnTo>
                  <a:cubicBezTo>
                    <a:pt x="0" y="679"/>
                    <a:pt x="6" y="722"/>
                    <a:pt x="36" y="745"/>
                  </a:cubicBezTo>
                  <a:cubicBezTo>
                    <a:pt x="49" y="757"/>
                    <a:pt x="63" y="759"/>
                    <a:pt x="78" y="759"/>
                  </a:cubicBezTo>
                  <a:cubicBezTo>
                    <a:pt x="98" y="759"/>
                    <a:pt x="119" y="749"/>
                    <a:pt x="132" y="731"/>
                  </a:cubicBezTo>
                  <a:lnTo>
                    <a:pt x="600" y="108"/>
                  </a:lnTo>
                  <a:cubicBezTo>
                    <a:pt x="621" y="80"/>
                    <a:pt x="615" y="37"/>
                    <a:pt x="585" y="14"/>
                  </a:cubicBezTo>
                  <a:cubicBezTo>
                    <a:pt x="574" y="5"/>
                    <a:pt x="560" y="1"/>
                    <a:pt x="54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932463" y="4292200"/>
              <a:ext cx="17250" cy="16475"/>
            </a:xfrm>
            <a:custGeom>
              <a:avLst/>
              <a:gdLst/>
              <a:ahLst/>
              <a:cxnLst/>
              <a:rect l="l" t="t" r="r" b="b"/>
              <a:pathLst>
                <a:path w="690" h="659" extrusionOk="0">
                  <a:moveTo>
                    <a:pt x="78" y="1"/>
                  </a:moveTo>
                  <a:cubicBezTo>
                    <a:pt x="54" y="1"/>
                    <a:pt x="31" y="13"/>
                    <a:pt x="20" y="36"/>
                  </a:cubicBezTo>
                  <a:cubicBezTo>
                    <a:pt x="1" y="71"/>
                    <a:pt x="14" y="111"/>
                    <a:pt x="47" y="129"/>
                  </a:cubicBezTo>
                  <a:cubicBezTo>
                    <a:pt x="258" y="246"/>
                    <a:pt x="431" y="418"/>
                    <a:pt x="553" y="624"/>
                  </a:cubicBezTo>
                  <a:cubicBezTo>
                    <a:pt x="566" y="646"/>
                    <a:pt x="589" y="659"/>
                    <a:pt x="613" y="659"/>
                  </a:cubicBezTo>
                  <a:cubicBezTo>
                    <a:pt x="625" y="659"/>
                    <a:pt x="636" y="654"/>
                    <a:pt x="645" y="647"/>
                  </a:cubicBezTo>
                  <a:cubicBezTo>
                    <a:pt x="679" y="630"/>
                    <a:pt x="689" y="587"/>
                    <a:pt x="671" y="554"/>
                  </a:cubicBezTo>
                  <a:cubicBezTo>
                    <a:pt x="537" y="326"/>
                    <a:pt x="344" y="138"/>
                    <a:pt x="113" y="9"/>
                  </a:cubicBezTo>
                  <a:cubicBezTo>
                    <a:pt x="102" y="3"/>
                    <a:pt x="90"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935063" y="4294150"/>
              <a:ext cx="14075" cy="13550"/>
            </a:xfrm>
            <a:custGeom>
              <a:avLst/>
              <a:gdLst/>
              <a:ahLst/>
              <a:cxnLst/>
              <a:rect l="l" t="t" r="r" b="b"/>
              <a:pathLst>
                <a:path w="563" h="542" extrusionOk="0">
                  <a:moveTo>
                    <a:pt x="488" y="1"/>
                  </a:moveTo>
                  <a:cubicBezTo>
                    <a:pt x="470" y="1"/>
                    <a:pt x="453" y="8"/>
                    <a:pt x="439" y="21"/>
                  </a:cubicBezTo>
                  <a:lnTo>
                    <a:pt x="26" y="426"/>
                  </a:lnTo>
                  <a:cubicBezTo>
                    <a:pt x="0" y="453"/>
                    <a:pt x="0" y="496"/>
                    <a:pt x="26" y="523"/>
                  </a:cubicBezTo>
                  <a:cubicBezTo>
                    <a:pt x="39" y="535"/>
                    <a:pt x="58" y="542"/>
                    <a:pt x="75" y="542"/>
                  </a:cubicBezTo>
                  <a:cubicBezTo>
                    <a:pt x="91" y="542"/>
                    <a:pt x="109" y="537"/>
                    <a:pt x="123" y="523"/>
                  </a:cubicBezTo>
                  <a:lnTo>
                    <a:pt x="535" y="117"/>
                  </a:lnTo>
                  <a:cubicBezTo>
                    <a:pt x="562" y="90"/>
                    <a:pt x="562" y="47"/>
                    <a:pt x="535" y="21"/>
                  </a:cubicBezTo>
                  <a:cubicBezTo>
                    <a:pt x="522" y="8"/>
                    <a:pt x="505" y="1"/>
                    <a:pt x="48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948688" y="4374275"/>
              <a:ext cx="19800" cy="15775"/>
            </a:xfrm>
            <a:custGeom>
              <a:avLst/>
              <a:gdLst/>
              <a:ahLst/>
              <a:cxnLst/>
              <a:rect l="l" t="t" r="r" b="b"/>
              <a:pathLst>
                <a:path w="792" h="631" extrusionOk="0">
                  <a:moveTo>
                    <a:pt x="79" y="0"/>
                  </a:moveTo>
                  <a:cubicBezTo>
                    <a:pt x="56" y="0"/>
                    <a:pt x="32" y="13"/>
                    <a:pt x="19" y="35"/>
                  </a:cubicBezTo>
                  <a:cubicBezTo>
                    <a:pt x="0" y="67"/>
                    <a:pt x="12" y="110"/>
                    <a:pt x="45" y="129"/>
                  </a:cubicBezTo>
                  <a:cubicBezTo>
                    <a:pt x="273" y="259"/>
                    <a:pt x="483" y="421"/>
                    <a:pt x="668" y="610"/>
                  </a:cubicBezTo>
                  <a:cubicBezTo>
                    <a:pt x="681" y="623"/>
                    <a:pt x="698" y="630"/>
                    <a:pt x="717" y="630"/>
                  </a:cubicBezTo>
                  <a:cubicBezTo>
                    <a:pt x="734" y="630"/>
                    <a:pt x="750" y="623"/>
                    <a:pt x="764" y="612"/>
                  </a:cubicBezTo>
                  <a:cubicBezTo>
                    <a:pt x="792" y="585"/>
                    <a:pt x="792" y="542"/>
                    <a:pt x="764" y="516"/>
                  </a:cubicBezTo>
                  <a:cubicBezTo>
                    <a:pt x="571" y="316"/>
                    <a:pt x="351" y="147"/>
                    <a:pt x="112" y="10"/>
                  </a:cubicBezTo>
                  <a:cubicBezTo>
                    <a:pt x="102" y="3"/>
                    <a:pt x="90"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953938" y="4373425"/>
              <a:ext cx="15100" cy="20450"/>
            </a:xfrm>
            <a:custGeom>
              <a:avLst/>
              <a:gdLst/>
              <a:ahLst/>
              <a:cxnLst/>
              <a:rect l="l" t="t" r="r" b="b"/>
              <a:pathLst>
                <a:path w="604" h="818" extrusionOk="0">
                  <a:moveTo>
                    <a:pt x="526" y="0"/>
                  </a:moveTo>
                  <a:cubicBezTo>
                    <a:pt x="504" y="0"/>
                    <a:pt x="482" y="11"/>
                    <a:pt x="468" y="31"/>
                  </a:cubicBezTo>
                  <a:lnTo>
                    <a:pt x="21" y="712"/>
                  </a:lnTo>
                  <a:cubicBezTo>
                    <a:pt x="1" y="745"/>
                    <a:pt x="8" y="786"/>
                    <a:pt x="41" y="808"/>
                  </a:cubicBezTo>
                  <a:cubicBezTo>
                    <a:pt x="52" y="815"/>
                    <a:pt x="65" y="818"/>
                    <a:pt x="78" y="818"/>
                  </a:cubicBezTo>
                  <a:cubicBezTo>
                    <a:pt x="101" y="818"/>
                    <a:pt x="123" y="808"/>
                    <a:pt x="136" y="788"/>
                  </a:cubicBezTo>
                  <a:lnTo>
                    <a:pt x="583" y="107"/>
                  </a:lnTo>
                  <a:cubicBezTo>
                    <a:pt x="603" y="74"/>
                    <a:pt x="596" y="32"/>
                    <a:pt x="563" y="11"/>
                  </a:cubicBezTo>
                  <a:cubicBezTo>
                    <a:pt x="551" y="4"/>
                    <a:pt x="539" y="0"/>
                    <a:pt x="52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858588" y="4344700"/>
              <a:ext cx="17025" cy="14625"/>
            </a:xfrm>
            <a:custGeom>
              <a:avLst/>
              <a:gdLst/>
              <a:ahLst/>
              <a:cxnLst/>
              <a:rect l="l" t="t" r="r" b="b"/>
              <a:pathLst>
                <a:path w="681" h="585" extrusionOk="0">
                  <a:moveTo>
                    <a:pt x="77" y="0"/>
                  </a:moveTo>
                  <a:cubicBezTo>
                    <a:pt x="58" y="0"/>
                    <a:pt x="39" y="8"/>
                    <a:pt x="26" y="24"/>
                  </a:cubicBezTo>
                  <a:cubicBezTo>
                    <a:pt x="1" y="53"/>
                    <a:pt x="5" y="96"/>
                    <a:pt x="34" y="121"/>
                  </a:cubicBezTo>
                  <a:lnTo>
                    <a:pt x="558" y="569"/>
                  </a:lnTo>
                  <a:cubicBezTo>
                    <a:pt x="571" y="580"/>
                    <a:pt x="587" y="585"/>
                    <a:pt x="603" y="585"/>
                  </a:cubicBezTo>
                  <a:cubicBezTo>
                    <a:pt x="623" y="585"/>
                    <a:pt x="643" y="576"/>
                    <a:pt x="655" y="562"/>
                  </a:cubicBezTo>
                  <a:cubicBezTo>
                    <a:pt x="680" y="533"/>
                    <a:pt x="676" y="490"/>
                    <a:pt x="647" y="466"/>
                  </a:cubicBezTo>
                  <a:lnTo>
                    <a:pt x="123" y="17"/>
                  </a:lnTo>
                  <a:cubicBezTo>
                    <a:pt x="110" y="6"/>
                    <a:pt x="93"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861038" y="4346675"/>
              <a:ext cx="12600" cy="16525"/>
            </a:xfrm>
            <a:custGeom>
              <a:avLst/>
              <a:gdLst/>
              <a:ahLst/>
              <a:cxnLst/>
              <a:rect l="l" t="t" r="r" b="b"/>
              <a:pathLst>
                <a:path w="504" h="661" extrusionOk="0">
                  <a:moveTo>
                    <a:pt x="429" y="0"/>
                  </a:moveTo>
                  <a:cubicBezTo>
                    <a:pt x="411" y="0"/>
                    <a:pt x="393" y="7"/>
                    <a:pt x="380" y="21"/>
                  </a:cubicBezTo>
                  <a:cubicBezTo>
                    <a:pt x="225" y="180"/>
                    <a:pt x="103" y="362"/>
                    <a:pt x="14" y="566"/>
                  </a:cubicBezTo>
                  <a:cubicBezTo>
                    <a:pt x="0" y="599"/>
                    <a:pt x="16" y="640"/>
                    <a:pt x="50" y="655"/>
                  </a:cubicBezTo>
                  <a:cubicBezTo>
                    <a:pt x="59" y="659"/>
                    <a:pt x="68" y="660"/>
                    <a:pt x="76" y="660"/>
                  </a:cubicBezTo>
                  <a:cubicBezTo>
                    <a:pt x="102" y="660"/>
                    <a:pt x="129" y="646"/>
                    <a:pt x="139" y="619"/>
                  </a:cubicBezTo>
                  <a:cubicBezTo>
                    <a:pt x="222" y="432"/>
                    <a:pt x="337" y="262"/>
                    <a:pt x="478" y="116"/>
                  </a:cubicBezTo>
                  <a:cubicBezTo>
                    <a:pt x="503" y="88"/>
                    <a:pt x="503" y="45"/>
                    <a:pt x="476" y="18"/>
                  </a:cubicBezTo>
                  <a:cubicBezTo>
                    <a:pt x="463" y="6"/>
                    <a:pt x="446" y="0"/>
                    <a:pt x="42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5828899" y="3954970"/>
            <a:ext cx="1879768" cy="1667183"/>
            <a:chOff x="5828899" y="3650170"/>
            <a:chExt cx="1879768" cy="1667183"/>
          </a:xfrm>
        </p:grpSpPr>
        <p:sp>
          <p:nvSpPr>
            <p:cNvPr id="155" name="Google Shape;155;p2"/>
            <p:cNvSpPr/>
            <p:nvPr/>
          </p:nvSpPr>
          <p:spPr>
            <a:xfrm>
              <a:off x="7184795" y="4536067"/>
              <a:ext cx="204875" cy="380569"/>
            </a:xfrm>
            <a:custGeom>
              <a:avLst/>
              <a:gdLst/>
              <a:ahLst/>
              <a:cxnLst/>
              <a:rect l="l" t="t" r="r" b="b"/>
              <a:pathLst>
                <a:path w="5378" h="9990" extrusionOk="0">
                  <a:moveTo>
                    <a:pt x="5173" y="0"/>
                  </a:moveTo>
                  <a:cubicBezTo>
                    <a:pt x="5141" y="32"/>
                    <a:pt x="1877" y="3194"/>
                    <a:pt x="0" y="9910"/>
                  </a:cubicBezTo>
                  <a:lnTo>
                    <a:pt x="284" y="9989"/>
                  </a:lnTo>
                  <a:cubicBezTo>
                    <a:pt x="2138" y="3358"/>
                    <a:pt x="5345" y="245"/>
                    <a:pt x="5378" y="216"/>
                  </a:cubicBezTo>
                  <a:lnTo>
                    <a:pt x="51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6931377" y="4744075"/>
              <a:ext cx="92076" cy="378360"/>
            </a:xfrm>
            <a:custGeom>
              <a:avLst/>
              <a:gdLst/>
              <a:ahLst/>
              <a:cxnLst/>
              <a:rect l="l" t="t" r="r" b="b"/>
              <a:pathLst>
                <a:path w="2417" h="9932" extrusionOk="0">
                  <a:moveTo>
                    <a:pt x="224" y="1"/>
                  </a:moveTo>
                  <a:lnTo>
                    <a:pt x="1" y="196"/>
                  </a:lnTo>
                  <a:cubicBezTo>
                    <a:pt x="20" y="220"/>
                    <a:pt x="2087" y="2682"/>
                    <a:pt x="155" y="9854"/>
                  </a:cubicBezTo>
                  <a:lnTo>
                    <a:pt x="441" y="9932"/>
                  </a:lnTo>
                  <a:cubicBezTo>
                    <a:pt x="2416" y="2609"/>
                    <a:pt x="313" y="104"/>
                    <a:pt x="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7045667" y="4705369"/>
              <a:ext cx="96152" cy="342512"/>
            </a:xfrm>
            <a:custGeom>
              <a:avLst/>
              <a:gdLst/>
              <a:ahLst/>
              <a:cxnLst/>
              <a:rect l="l" t="t" r="r" b="b"/>
              <a:pathLst>
                <a:path w="2524" h="8991" extrusionOk="0">
                  <a:moveTo>
                    <a:pt x="2279" y="1"/>
                  </a:moveTo>
                  <a:cubicBezTo>
                    <a:pt x="2257" y="32"/>
                    <a:pt x="42" y="3268"/>
                    <a:pt x="1" y="8989"/>
                  </a:cubicBezTo>
                  <a:lnTo>
                    <a:pt x="299" y="8990"/>
                  </a:lnTo>
                  <a:cubicBezTo>
                    <a:pt x="337" y="3366"/>
                    <a:pt x="2501" y="201"/>
                    <a:pt x="2523" y="170"/>
                  </a:cubicBezTo>
                  <a:lnTo>
                    <a:pt x="22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7105821" y="4538239"/>
              <a:ext cx="170513" cy="186399"/>
            </a:xfrm>
            <a:custGeom>
              <a:avLst/>
              <a:gdLst/>
              <a:ahLst/>
              <a:cxnLst/>
              <a:rect l="l" t="t" r="r" b="b"/>
              <a:pathLst>
                <a:path w="4476" h="4893" extrusionOk="0">
                  <a:moveTo>
                    <a:pt x="3208" y="1"/>
                  </a:moveTo>
                  <a:cubicBezTo>
                    <a:pt x="2507" y="1"/>
                    <a:pt x="1852" y="769"/>
                    <a:pt x="1160" y="1720"/>
                  </a:cubicBezTo>
                  <a:cubicBezTo>
                    <a:pt x="254" y="2968"/>
                    <a:pt x="0" y="4331"/>
                    <a:pt x="593" y="4764"/>
                  </a:cubicBezTo>
                  <a:cubicBezTo>
                    <a:pt x="714" y="4851"/>
                    <a:pt x="849" y="4893"/>
                    <a:pt x="994" y="4893"/>
                  </a:cubicBezTo>
                  <a:cubicBezTo>
                    <a:pt x="1568" y="4893"/>
                    <a:pt x="2312" y="4252"/>
                    <a:pt x="3035" y="3257"/>
                  </a:cubicBezTo>
                  <a:cubicBezTo>
                    <a:pt x="3941" y="2009"/>
                    <a:pt x="4476" y="674"/>
                    <a:pt x="3879" y="243"/>
                  </a:cubicBezTo>
                  <a:cubicBezTo>
                    <a:pt x="3649" y="75"/>
                    <a:pt x="3426"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6804782" y="4562621"/>
              <a:ext cx="161104" cy="195389"/>
            </a:xfrm>
            <a:custGeom>
              <a:avLst/>
              <a:gdLst/>
              <a:ahLst/>
              <a:cxnLst/>
              <a:rect l="l" t="t" r="r" b="b"/>
              <a:pathLst>
                <a:path w="4229" h="5129" extrusionOk="0">
                  <a:moveTo>
                    <a:pt x="1319" y="0"/>
                  </a:moveTo>
                  <a:cubicBezTo>
                    <a:pt x="1233" y="0"/>
                    <a:pt x="1149" y="19"/>
                    <a:pt x="1070" y="58"/>
                  </a:cubicBezTo>
                  <a:cubicBezTo>
                    <a:pt x="1" y="595"/>
                    <a:pt x="441" y="1774"/>
                    <a:pt x="1131" y="3155"/>
                  </a:cubicBezTo>
                  <a:cubicBezTo>
                    <a:pt x="1721" y="4335"/>
                    <a:pt x="2605" y="5128"/>
                    <a:pt x="3260" y="5128"/>
                  </a:cubicBezTo>
                  <a:cubicBezTo>
                    <a:pt x="3371" y="5128"/>
                    <a:pt x="3475" y="5105"/>
                    <a:pt x="3570" y="5058"/>
                  </a:cubicBezTo>
                  <a:cubicBezTo>
                    <a:pt x="4228" y="4729"/>
                    <a:pt x="4046" y="3579"/>
                    <a:pt x="3356" y="2199"/>
                  </a:cubicBezTo>
                  <a:cubicBezTo>
                    <a:pt x="2749" y="986"/>
                    <a:pt x="1951" y="0"/>
                    <a:pt x="1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6955987" y="4386234"/>
              <a:ext cx="262741" cy="670739"/>
            </a:xfrm>
            <a:custGeom>
              <a:avLst/>
              <a:gdLst/>
              <a:ahLst/>
              <a:cxnLst/>
              <a:rect l="l" t="t" r="r" b="b"/>
              <a:pathLst>
                <a:path w="6897" h="17607" extrusionOk="0">
                  <a:moveTo>
                    <a:pt x="6686" y="1"/>
                  </a:moveTo>
                  <a:cubicBezTo>
                    <a:pt x="6619" y="68"/>
                    <a:pt x="1" y="6818"/>
                    <a:pt x="1500" y="17607"/>
                  </a:cubicBezTo>
                  <a:lnTo>
                    <a:pt x="1794" y="17565"/>
                  </a:lnTo>
                  <a:cubicBezTo>
                    <a:pt x="313" y="6932"/>
                    <a:pt x="6830" y="277"/>
                    <a:pt x="6896" y="211"/>
                  </a:cubicBezTo>
                  <a:lnTo>
                    <a:pt x="66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026085" y="4261048"/>
              <a:ext cx="134171" cy="486473"/>
            </a:xfrm>
            <a:custGeom>
              <a:avLst/>
              <a:gdLst/>
              <a:ahLst/>
              <a:cxnLst/>
              <a:rect l="l" t="t" r="r" b="b"/>
              <a:pathLst>
                <a:path w="3522" h="12770" extrusionOk="0">
                  <a:moveTo>
                    <a:pt x="3244" y="1"/>
                  </a:moveTo>
                  <a:cubicBezTo>
                    <a:pt x="3221" y="61"/>
                    <a:pt x="893" y="6202"/>
                    <a:pt x="1" y="12730"/>
                  </a:cubicBezTo>
                  <a:lnTo>
                    <a:pt x="294" y="12770"/>
                  </a:lnTo>
                  <a:cubicBezTo>
                    <a:pt x="1183" y="6276"/>
                    <a:pt x="3498" y="167"/>
                    <a:pt x="3522" y="105"/>
                  </a:cubicBezTo>
                  <a:lnTo>
                    <a:pt x="3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6998046" y="4353852"/>
              <a:ext cx="85371" cy="485292"/>
            </a:xfrm>
            <a:custGeom>
              <a:avLst/>
              <a:gdLst/>
              <a:ahLst/>
              <a:cxnLst/>
              <a:rect l="l" t="t" r="r" b="b"/>
              <a:pathLst>
                <a:path w="2241" h="12739" extrusionOk="0">
                  <a:moveTo>
                    <a:pt x="280" y="1"/>
                  </a:moveTo>
                  <a:lnTo>
                    <a:pt x="1" y="102"/>
                  </a:lnTo>
                  <a:cubicBezTo>
                    <a:pt x="20" y="155"/>
                    <a:pt x="1930" y="5522"/>
                    <a:pt x="324" y="12673"/>
                  </a:cubicBezTo>
                  <a:lnTo>
                    <a:pt x="615" y="12739"/>
                  </a:lnTo>
                  <a:cubicBezTo>
                    <a:pt x="2240" y="5495"/>
                    <a:pt x="300" y="54"/>
                    <a:pt x="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7195767" y="4211942"/>
              <a:ext cx="170589" cy="186361"/>
            </a:xfrm>
            <a:custGeom>
              <a:avLst/>
              <a:gdLst/>
              <a:ahLst/>
              <a:cxnLst/>
              <a:rect l="l" t="t" r="r" b="b"/>
              <a:pathLst>
                <a:path w="4478" h="4892" extrusionOk="0">
                  <a:moveTo>
                    <a:pt x="3209" y="0"/>
                  </a:moveTo>
                  <a:cubicBezTo>
                    <a:pt x="2509" y="0"/>
                    <a:pt x="1854" y="768"/>
                    <a:pt x="1162" y="1720"/>
                  </a:cubicBezTo>
                  <a:cubicBezTo>
                    <a:pt x="256" y="2969"/>
                    <a:pt x="0" y="4331"/>
                    <a:pt x="595" y="4762"/>
                  </a:cubicBezTo>
                  <a:cubicBezTo>
                    <a:pt x="715" y="4850"/>
                    <a:pt x="850" y="4891"/>
                    <a:pt x="996" y="4891"/>
                  </a:cubicBezTo>
                  <a:cubicBezTo>
                    <a:pt x="1569" y="4891"/>
                    <a:pt x="2312" y="4251"/>
                    <a:pt x="3035" y="3256"/>
                  </a:cubicBezTo>
                  <a:cubicBezTo>
                    <a:pt x="3943" y="2008"/>
                    <a:pt x="4477" y="674"/>
                    <a:pt x="3880" y="241"/>
                  </a:cubicBezTo>
                  <a:cubicBezTo>
                    <a:pt x="3650" y="75"/>
                    <a:pt x="3428" y="0"/>
                    <a:pt x="32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7123574" y="4080013"/>
              <a:ext cx="148113" cy="197484"/>
            </a:xfrm>
            <a:custGeom>
              <a:avLst/>
              <a:gdLst/>
              <a:ahLst/>
              <a:cxnLst/>
              <a:rect l="l" t="t" r="r" b="b"/>
              <a:pathLst>
                <a:path w="3888" h="5184" extrusionOk="0">
                  <a:moveTo>
                    <a:pt x="2680" y="0"/>
                  </a:moveTo>
                  <a:cubicBezTo>
                    <a:pt x="1916" y="0"/>
                    <a:pt x="1345" y="902"/>
                    <a:pt x="766" y="2014"/>
                  </a:cubicBezTo>
                  <a:cubicBezTo>
                    <a:pt x="52" y="3384"/>
                    <a:pt x="1" y="4767"/>
                    <a:pt x="653" y="5107"/>
                  </a:cubicBezTo>
                  <a:cubicBezTo>
                    <a:pt x="752" y="5159"/>
                    <a:pt x="856" y="5183"/>
                    <a:pt x="962" y="5183"/>
                  </a:cubicBezTo>
                  <a:cubicBezTo>
                    <a:pt x="1553" y="5183"/>
                    <a:pt x="2239" y="4416"/>
                    <a:pt x="2844" y="3256"/>
                  </a:cubicBezTo>
                  <a:cubicBezTo>
                    <a:pt x="3557" y="1888"/>
                    <a:pt x="3888" y="491"/>
                    <a:pt x="3239" y="151"/>
                  </a:cubicBezTo>
                  <a:cubicBezTo>
                    <a:pt x="3041" y="47"/>
                    <a:pt x="2855" y="0"/>
                    <a:pt x="2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6956178" y="4153006"/>
              <a:ext cx="95047" cy="212913"/>
            </a:xfrm>
            <a:custGeom>
              <a:avLst/>
              <a:gdLst/>
              <a:ahLst/>
              <a:cxnLst/>
              <a:rect l="l" t="t" r="r" b="b"/>
              <a:pathLst>
                <a:path w="2495" h="5589" extrusionOk="0">
                  <a:moveTo>
                    <a:pt x="1400" y="1"/>
                  </a:moveTo>
                  <a:cubicBezTo>
                    <a:pt x="245" y="1"/>
                    <a:pt x="80" y="1235"/>
                    <a:pt x="41" y="2759"/>
                  </a:cubicBezTo>
                  <a:cubicBezTo>
                    <a:pt x="0" y="4301"/>
                    <a:pt x="561" y="5568"/>
                    <a:pt x="1297" y="5588"/>
                  </a:cubicBezTo>
                  <a:cubicBezTo>
                    <a:pt x="1304" y="5589"/>
                    <a:pt x="1311" y="5589"/>
                    <a:pt x="1318" y="5589"/>
                  </a:cubicBezTo>
                  <a:cubicBezTo>
                    <a:pt x="2038" y="5589"/>
                    <a:pt x="2413" y="4494"/>
                    <a:pt x="2455" y="2966"/>
                  </a:cubicBezTo>
                  <a:cubicBezTo>
                    <a:pt x="2495" y="1424"/>
                    <a:pt x="2179" y="22"/>
                    <a:pt x="1445" y="1"/>
                  </a:cubicBezTo>
                  <a:cubicBezTo>
                    <a:pt x="1430" y="1"/>
                    <a:pt x="1415" y="1"/>
                    <a:pt x="1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7359887" y="4368443"/>
              <a:ext cx="174551" cy="183808"/>
            </a:xfrm>
            <a:custGeom>
              <a:avLst/>
              <a:gdLst/>
              <a:ahLst/>
              <a:cxnLst/>
              <a:rect l="l" t="t" r="r" b="b"/>
              <a:pathLst>
                <a:path w="4582" h="4825" extrusionOk="0">
                  <a:moveTo>
                    <a:pt x="3308" y="1"/>
                  </a:moveTo>
                  <a:cubicBezTo>
                    <a:pt x="2618" y="1"/>
                    <a:pt x="1948" y="741"/>
                    <a:pt x="1238" y="1659"/>
                  </a:cubicBezTo>
                  <a:cubicBezTo>
                    <a:pt x="294" y="2879"/>
                    <a:pt x="0" y="4234"/>
                    <a:pt x="580" y="4684"/>
                  </a:cubicBezTo>
                  <a:cubicBezTo>
                    <a:pt x="704" y="4779"/>
                    <a:pt x="845" y="4825"/>
                    <a:pt x="1000" y="4825"/>
                  </a:cubicBezTo>
                  <a:cubicBezTo>
                    <a:pt x="1569" y="4825"/>
                    <a:pt x="2321" y="4210"/>
                    <a:pt x="3063" y="3250"/>
                  </a:cubicBezTo>
                  <a:cubicBezTo>
                    <a:pt x="4009" y="2029"/>
                    <a:pt x="4582" y="712"/>
                    <a:pt x="4002" y="264"/>
                  </a:cubicBezTo>
                  <a:cubicBezTo>
                    <a:pt x="3767" y="82"/>
                    <a:pt x="3537" y="1"/>
                    <a:pt x="3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6504009" y="4813182"/>
              <a:ext cx="30971" cy="154361"/>
            </a:xfrm>
            <a:custGeom>
              <a:avLst/>
              <a:gdLst/>
              <a:ahLst/>
              <a:cxnLst/>
              <a:rect l="l" t="t" r="r" b="b"/>
              <a:pathLst>
                <a:path w="813" h="4052" extrusionOk="0">
                  <a:moveTo>
                    <a:pt x="460" y="0"/>
                  </a:moveTo>
                  <a:cubicBezTo>
                    <a:pt x="0" y="1224"/>
                    <a:pt x="193" y="2702"/>
                    <a:pt x="364" y="3489"/>
                  </a:cubicBezTo>
                  <a:cubicBezTo>
                    <a:pt x="436" y="3812"/>
                    <a:pt x="501" y="4016"/>
                    <a:pt x="510" y="4052"/>
                  </a:cubicBezTo>
                  <a:lnTo>
                    <a:pt x="802" y="3959"/>
                  </a:lnTo>
                  <a:cubicBezTo>
                    <a:pt x="802" y="3959"/>
                    <a:pt x="812" y="3950"/>
                    <a:pt x="808" y="3936"/>
                  </a:cubicBezTo>
                  <a:cubicBezTo>
                    <a:pt x="739" y="3699"/>
                    <a:pt x="33" y="1834"/>
                    <a:pt x="690" y="329"/>
                  </a:cubicBezTo>
                  <a:lnTo>
                    <a:pt x="690" y="325"/>
                  </a:lnTo>
                  <a:cubicBezTo>
                    <a:pt x="361" y="215"/>
                    <a:pt x="533" y="108"/>
                    <a:pt x="460" y="0"/>
                  </a:cubicBezTo>
                  <a:close/>
                </a:path>
              </a:pathLst>
            </a:custGeom>
            <a:solidFill>
              <a:srgbClr val="9D9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884139" y="4542620"/>
              <a:ext cx="794852" cy="620263"/>
            </a:xfrm>
            <a:custGeom>
              <a:avLst/>
              <a:gdLst/>
              <a:ahLst/>
              <a:cxnLst/>
              <a:rect l="l" t="t" r="r" b="b"/>
              <a:pathLst>
                <a:path w="20865" h="16282" extrusionOk="0">
                  <a:moveTo>
                    <a:pt x="2574" y="6873"/>
                  </a:moveTo>
                  <a:cubicBezTo>
                    <a:pt x="2574" y="6873"/>
                    <a:pt x="2574" y="6873"/>
                    <a:pt x="2574" y="6873"/>
                  </a:cubicBezTo>
                  <a:cubicBezTo>
                    <a:pt x="2574" y="6873"/>
                    <a:pt x="2574" y="6873"/>
                    <a:pt x="2574" y="6873"/>
                  </a:cubicBezTo>
                  <a:close/>
                  <a:moveTo>
                    <a:pt x="1691" y="0"/>
                  </a:moveTo>
                  <a:cubicBezTo>
                    <a:pt x="632" y="0"/>
                    <a:pt x="0" y="91"/>
                    <a:pt x="0" y="91"/>
                  </a:cubicBezTo>
                  <a:lnTo>
                    <a:pt x="33" y="310"/>
                  </a:lnTo>
                  <a:lnTo>
                    <a:pt x="55" y="460"/>
                  </a:lnTo>
                  <a:lnTo>
                    <a:pt x="56" y="479"/>
                  </a:lnTo>
                  <a:cubicBezTo>
                    <a:pt x="128" y="921"/>
                    <a:pt x="282" y="1703"/>
                    <a:pt x="576" y="2653"/>
                  </a:cubicBezTo>
                  <a:cubicBezTo>
                    <a:pt x="576" y="2655"/>
                    <a:pt x="573" y="2655"/>
                    <a:pt x="577" y="2659"/>
                  </a:cubicBezTo>
                  <a:lnTo>
                    <a:pt x="671" y="2947"/>
                  </a:lnTo>
                  <a:lnTo>
                    <a:pt x="673" y="2956"/>
                  </a:lnTo>
                  <a:cubicBezTo>
                    <a:pt x="1044" y="4079"/>
                    <a:pt x="1607" y="5386"/>
                    <a:pt x="2463" y="6631"/>
                  </a:cubicBezTo>
                  <a:cubicBezTo>
                    <a:pt x="2473" y="6646"/>
                    <a:pt x="2473" y="6662"/>
                    <a:pt x="2486" y="6677"/>
                  </a:cubicBezTo>
                  <a:cubicBezTo>
                    <a:pt x="2510" y="6710"/>
                    <a:pt x="2517" y="6743"/>
                    <a:pt x="2540" y="6778"/>
                  </a:cubicBezTo>
                  <a:cubicBezTo>
                    <a:pt x="2561" y="6803"/>
                    <a:pt x="2556" y="6829"/>
                    <a:pt x="2566" y="6856"/>
                  </a:cubicBezTo>
                  <a:lnTo>
                    <a:pt x="2566" y="6856"/>
                  </a:lnTo>
                  <a:cubicBezTo>
                    <a:pt x="2535" y="6851"/>
                    <a:pt x="2502" y="6847"/>
                    <a:pt x="2502" y="6837"/>
                  </a:cubicBezTo>
                  <a:lnTo>
                    <a:pt x="2502" y="6851"/>
                  </a:lnTo>
                  <a:cubicBezTo>
                    <a:pt x="2502" y="6860"/>
                    <a:pt x="2572" y="6873"/>
                    <a:pt x="2574" y="6873"/>
                  </a:cubicBezTo>
                  <a:lnTo>
                    <a:pt x="2574" y="6873"/>
                  </a:lnTo>
                  <a:cubicBezTo>
                    <a:pt x="2570" y="6868"/>
                    <a:pt x="2568" y="6862"/>
                    <a:pt x="2566" y="6856"/>
                  </a:cubicBezTo>
                  <a:lnTo>
                    <a:pt x="2566" y="6856"/>
                  </a:lnTo>
                  <a:cubicBezTo>
                    <a:pt x="2590" y="6860"/>
                    <a:pt x="2613" y="6865"/>
                    <a:pt x="2620" y="6873"/>
                  </a:cubicBezTo>
                  <a:cubicBezTo>
                    <a:pt x="3579" y="8180"/>
                    <a:pt x="4940" y="9402"/>
                    <a:pt x="6670" y="10060"/>
                  </a:cubicBezTo>
                  <a:lnTo>
                    <a:pt x="6672" y="10060"/>
                  </a:lnTo>
                  <a:cubicBezTo>
                    <a:pt x="6693" y="10060"/>
                    <a:pt x="6718" y="10199"/>
                    <a:pt x="6743" y="10230"/>
                  </a:cubicBezTo>
                  <a:cubicBezTo>
                    <a:pt x="6803" y="10315"/>
                    <a:pt x="6869" y="10389"/>
                    <a:pt x="6929" y="10389"/>
                  </a:cubicBezTo>
                  <a:lnTo>
                    <a:pt x="6934" y="10389"/>
                  </a:lnTo>
                  <a:cubicBezTo>
                    <a:pt x="6967" y="10389"/>
                    <a:pt x="7001" y="10380"/>
                    <a:pt x="7035" y="10380"/>
                  </a:cubicBezTo>
                  <a:cubicBezTo>
                    <a:pt x="7053" y="10380"/>
                    <a:pt x="7072" y="10382"/>
                    <a:pt x="7090" y="10390"/>
                  </a:cubicBezTo>
                  <a:cubicBezTo>
                    <a:pt x="7091" y="10390"/>
                    <a:pt x="7095" y="10425"/>
                    <a:pt x="7095" y="10443"/>
                  </a:cubicBezTo>
                  <a:cubicBezTo>
                    <a:pt x="7098" y="10444"/>
                    <a:pt x="7098" y="10459"/>
                    <a:pt x="7098" y="10459"/>
                  </a:cubicBezTo>
                  <a:cubicBezTo>
                    <a:pt x="7545" y="10638"/>
                    <a:pt x="8016" y="10817"/>
                    <a:pt x="8520" y="10932"/>
                  </a:cubicBezTo>
                  <a:cubicBezTo>
                    <a:pt x="10025" y="11284"/>
                    <a:pt x="11340" y="11703"/>
                    <a:pt x="12498" y="12030"/>
                  </a:cubicBezTo>
                  <a:lnTo>
                    <a:pt x="12500" y="12030"/>
                  </a:lnTo>
                  <a:cubicBezTo>
                    <a:pt x="12661" y="12030"/>
                    <a:pt x="12821" y="12124"/>
                    <a:pt x="12976" y="12167"/>
                  </a:cubicBezTo>
                  <a:lnTo>
                    <a:pt x="13182" y="12233"/>
                  </a:lnTo>
                  <a:lnTo>
                    <a:pt x="13205" y="12359"/>
                  </a:lnTo>
                  <a:lnTo>
                    <a:pt x="13211" y="12359"/>
                  </a:lnTo>
                  <a:cubicBezTo>
                    <a:pt x="16655" y="13017"/>
                    <a:pt x="18530" y="14272"/>
                    <a:pt x="19631" y="15131"/>
                  </a:cubicBezTo>
                  <a:cubicBezTo>
                    <a:pt x="19631" y="15132"/>
                    <a:pt x="19631" y="15132"/>
                    <a:pt x="19631" y="15132"/>
                  </a:cubicBezTo>
                  <a:cubicBezTo>
                    <a:pt x="19640" y="15132"/>
                    <a:pt x="19645" y="15028"/>
                    <a:pt x="19654" y="15028"/>
                  </a:cubicBezTo>
                  <a:cubicBezTo>
                    <a:pt x="19654" y="15028"/>
                    <a:pt x="19654" y="15029"/>
                    <a:pt x="19654" y="15029"/>
                  </a:cubicBezTo>
                  <a:cubicBezTo>
                    <a:pt x="19966" y="15271"/>
                    <a:pt x="20223" y="15503"/>
                    <a:pt x="20428" y="15728"/>
                  </a:cubicBezTo>
                  <a:cubicBezTo>
                    <a:pt x="20431" y="15731"/>
                    <a:pt x="20428" y="15731"/>
                    <a:pt x="20431" y="15735"/>
                  </a:cubicBezTo>
                  <a:cubicBezTo>
                    <a:pt x="20431" y="15735"/>
                    <a:pt x="20425" y="15738"/>
                    <a:pt x="20430" y="15738"/>
                  </a:cubicBezTo>
                  <a:cubicBezTo>
                    <a:pt x="20453" y="15766"/>
                    <a:pt x="20471" y="15797"/>
                    <a:pt x="20494" y="15825"/>
                  </a:cubicBezTo>
                  <a:cubicBezTo>
                    <a:pt x="20635" y="15980"/>
                    <a:pt x="20760" y="16134"/>
                    <a:pt x="20864" y="16281"/>
                  </a:cubicBezTo>
                  <a:cubicBezTo>
                    <a:pt x="20809" y="16086"/>
                    <a:pt x="19261" y="11044"/>
                    <a:pt x="16960" y="7425"/>
                  </a:cubicBezTo>
                  <a:lnTo>
                    <a:pt x="16960" y="7423"/>
                  </a:lnTo>
                  <a:cubicBezTo>
                    <a:pt x="16632" y="7312"/>
                    <a:pt x="16804" y="7204"/>
                    <a:pt x="16731" y="7097"/>
                  </a:cubicBezTo>
                  <a:cubicBezTo>
                    <a:pt x="16192" y="6307"/>
                    <a:pt x="15593" y="5594"/>
                    <a:pt x="14976" y="5039"/>
                  </a:cubicBezTo>
                  <a:cubicBezTo>
                    <a:pt x="13743" y="3929"/>
                    <a:pt x="12467" y="3059"/>
                    <a:pt x="11204" y="2379"/>
                  </a:cubicBezTo>
                  <a:cubicBezTo>
                    <a:pt x="11104" y="2324"/>
                    <a:pt x="11006" y="2273"/>
                    <a:pt x="10907" y="2225"/>
                  </a:cubicBezTo>
                  <a:cubicBezTo>
                    <a:pt x="9398" y="1442"/>
                    <a:pt x="7912" y="929"/>
                    <a:pt x="6546" y="596"/>
                  </a:cubicBezTo>
                  <a:cubicBezTo>
                    <a:pt x="6439" y="568"/>
                    <a:pt x="6335" y="545"/>
                    <a:pt x="6231" y="517"/>
                  </a:cubicBezTo>
                  <a:cubicBezTo>
                    <a:pt x="4403" y="101"/>
                    <a:pt x="2809" y="0"/>
                    <a:pt x="1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884253" y="4546354"/>
              <a:ext cx="780414" cy="599120"/>
            </a:xfrm>
            <a:custGeom>
              <a:avLst/>
              <a:gdLst/>
              <a:ahLst/>
              <a:cxnLst/>
              <a:rect l="l" t="t" r="r" b="b"/>
              <a:pathLst>
                <a:path w="20486" h="15727" extrusionOk="0">
                  <a:moveTo>
                    <a:pt x="0" y="0"/>
                  </a:moveTo>
                  <a:lnTo>
                    <a:pt x="53" y="384"/>
                  </a:lnTo>
                  <a:cubicBezTo>
                    <a:pt x="683" y="755"/>
                    <a:pt x="1799" y="1404"/>
                    <a:pt x="3354" y="2310"/>
                  </a:cubicBezTo>
                  <a:cubicBezTo>
                    <a:pt x="3357" y="2310"/>
                    <a:pt x="3357" y="2363"/>
                    <a:pt x="3358" y="2363"/>
                  </a:cubicBezTo>
                  <a:cubicBezTo>
                    <a:pt x="3518" y="2452"/>
                    <a:pt x="3680" y="2736"/>
                    <a:pt x="3849" y="2736"/>
                  </a:cubicBezTo>
                  <a:lnTo>
                    <a:pt x="3855" y="2736"/>
                  </a:lnTo>
                  <a:cubicBezTo>
                    <a:pt x="3858" y="2736"/>
                    <a:pt x="3858" y="2731"/>
                    <a:pt x="3858" y="2731"/>
                  </a:cubicBezTo>
                  <a:cubicBezTo>
                    <a:pt x="3874" y="2735"/>
                    <a:pt x="3891" y="2736"/>
                    <a:pt x="3907" y="2736"/>
                  </a:cubicBezTo>
                  <a:cubicBezTo>
                    <a:pt x="3915" y="2736"/>
                    <a:pt x="3923" y="2736"/>
                    <a:pt x="3931" y="2736"/>
                  </a:cubicBezTo>
                  <a:lnTo>
                    <a:pt x="3935" y="2736"/>
                  </a:lnTo>
                  <a:cubicBezTo>
                    <a:pt x="5367" y="3721"/>
                    <a:pt x="7122" y="4510"/>
                    <a:pt x="9164" y="5676"/>
                  </a:cubicBezTo>
                  <a:cubicBezTo>
                    <a:pt x="9190" y="5690"/>
                    <a:pt x="9217" y="5693"/>
                    <a:pt x="9244" y="5693"/>
                  </a:cubicBezTo>
                  <a:cubicBezTo>
                    <a:pt x="9261" y="5693"/>
                    <a:pt x="9277" y="5692"/>
                    <a:pt x="9293" y="5692"/>
                  </a:cubicBezTo>
                  <a:lnTo>
                    <a:pt x="9296" y="5692"/>
                  </a:lnTo>
                  <a:cubicBezTo>
                    <a:pt x="9631" y="6021"/>
                    <a:pt x="9972" y="6088"/>
                    <a:pt x="10321" y="6286"/>
                  </a:cubicBezTo>
                  <a:cubicBezTo>
                    <a:pt x="10348" y="6301"/>
                    <a:pt x="10362" y="6310"/>
                    <a:pt x="10367" y="6310"/>
                  </a:cubicBezTo>
                  <a:cubicBezTo>
                    <a:pt x="10373" y="6314"/>
                    <a:pt x="10376" y="6320"/>
                    <a:pt x="10383" y="6323"/>
                  </a:cubicBezTo>
                  <a:cubicBezTo>
                    <a:pt x="10524" y="6402"/>
                    <a:pt x="10671" y="6471"/>
                    <a:pt x="10815" y="6555"/>
                  </a:cubicBezTo>
                  <a:cubicBezTo>
                    <a:pt x="11445" y="6912"/>
                    <a:pt x="12026" y="7263"/>
                    <a:pt x="12565" y="7609"/>
                  </a:cubicBezTo>
                  <a:cubicBezTo>
                    <a:pt x="12575" y="7615"/>
                    <a:pt x="12584" y="7620"/>
                    <a:pt x="12589" y="7626"/>
                  </a:cubicBezTo>
                  <a:cubicBezTo>
                    <a:pt x="13317" y="8095"/>
                    <a:pt x="13970" y="8554"/>
                    <a:pt x="14555" y="9018"/>
                  </a:cubicBezTo>
                  <a:cubicBezTo>
                    <a:pt x="14564" y="9027"/>
                    <a:pt x="14575" y="9028"/>
                    <a:pt x="14585" y="9028"/>
                  </a:cubicBezTo>
                  <a:cubicBezTo>
                    <a:pt x="14590" y="9028"/>
                    <a:pt x="14595" y="9028"/>
                    <a:pt x="14600" y="9028"/>
                  </a:cubicBezTo>
                  <a:cubicBezTo>
                    <a:pt x="14611" y="9028"/>
                    <a:pt x="14622" y="9029"/>
                    <a:pt x="14632" y="9038"/>
                  </a:cubicBezTo>
                  <a:cubicBezTo>
                    <a:pt x="14787" y="9176"/>
                    <a:pt x="14935" y="9304"/>
                    <a:pt x="15080" y="9304"/>
                  </a:cubicBezTo>
                  <a:lnTo>
                    <a:pt x="15083" y="9304"/>
                  </a:lnTo>
                  <a:cubicBezTo>
                    <a:pt x="15102" y="9304"/>
                    <a:pt x="15124" y="9385"/>
                    <a:pt x="15142" y="9404"/>
                  </a:cubicBezTo>
                  <a:cubicBezTo>
                    <a:pt x="16395" y="10602"/>
                    <a:pt x="17327" y="11550"/>
                    <a:pt x="18101" y="12578"/>
                  </a:cubicBezTo>
                  <a:cubicBezTo>
                    <a:pt x="18120" y="12602"/>
                    <a:pt x="18142" y="12639"/>
                    <a:pt x="18157" y="12666"/>
                  </a:cubicBezTo>
                  <a:cubicBezTo>
                    <a:pt x="18273" y="12827"/>
                    <a:pt x="18380" y="13019"/>
                    <a:pt x="18486" y="13166"/>
                  </a:cubicBezTo>
                  <a:cubicBezTo>
                    <a:pt x="18900" y="13746"/>
                    <a:pt x="19271" y="14327"/>
                    <a:pt x="19628" y="14912"/>
                  </a:cubicBezTo>
                  <a:cubicBezTo>
                    <a:pt x="19634" y="14917"/>
                    <a:pt x="19638" y="14925"/>
                    <a:pt x="19641" y="14932"/>
                  </a:cubicBezTo>
                  <a:cubicBezTo>
                    <a:pt x="19998" y="15207"/>
                    <a:pt x="20271" y="15475"/>
                    <a:pt x="20485" y="15727"/>
                  </a:cubicBezTo>
                  <a:cubicBezTo>
                    <a:pt x="20482" y="15718"/>
                    <a:pt x="20477" y="15709"/>
                    <a:pt x="20471" y="15699"/>
                  </a:cubicBezTo>
                  <a:cubicBezTo>
                    <a:pt x="20458" y="15677"/>
                    <a:pt x="20447" y="15659"/>
                    <a:pt x="20434" y="15638"/>
                  </a:cubicBezTo>
                  <a:lnTo>
                    <a:pt x="20428" y="15633"/>
                  </a:lnTo>
                  <a:cubicBezTo>
                    <a:pt x="19478" y="14057"/>
                    <a:pt x="18541" y="12524"/>
                    <a:pt x="17079" y="10962"/>
                  </a:cubicBezTo>
                  <a:cubicBezTo>
                    <a:pt x="17073" y="10954"/>
                    <a:pt x="17066" y="10946"/>
                    <a:pt x="17061" y="10940"/>
                  </a:cubicBezTo>
                  <a:cubicBezTo>
                    <a:pt x="16926" y="10793"/>
                    <a:pt x="16782" y="10646"/>
                    <a:pt x="16635" y="10496"/>
                  </a:cubicBezTo>
                  <a:cubicBezTo>
                    <a:pt x="15644" y="9505"/>
                    <a:pt x="14423" y="8499"/>
                    <a:pt x="12837" y="7464"/>
                  </a:cubicBezTo>
                  <a:cubicBezTo>
                    <a:pt x="12678" y="7355"/>
                    <a:pt x="12512" y="7253"/>
                    <a:pt x="12343" y="7148"/>
                  </a:cubicBezTo>
                  <a:cubicBezTo>
                    <a:pt x="11910" y="6874"/>
                    <a:pt x="11453" y="6599"/>
                    <a:pt x="10967" y="6323"/>
                  </a:cubicBezTo>
                  <a:cubicBezTo>
                    <a:pt x="10835" y="6247"/>
                    <a:pt x="10700" y="6173"/>
                    <a:pt x="10571" y="6100"/>
                  </a:cubicBezTo>
                  <a:cubicBezTo>
                    <a:pt x="10552" y="6087"/>
                    <a:pt x="10537" y="6078"/>
                    <a:pt x="10520" y="6069"/>
                  </a:cubicBezTo>
                  <a:cubicBezTo>
                    <a:pt x="10506" y="6062"/>
                    <a:pt x="10495" y="6056"/>
                    <a:pt x="10486" y="6050"/>
                  </a:cubicBezTo>
                  <a:cubicBezTo>
                    <a:pt x="10477" y="6044"/>
                    <a:pt x="10468" y="6037"/>
                    <a:pt x="10458" y="6035"/>
                  </a:cubicBezTo>
                  <a:cubicBezTo>
                    <a:pt x="10458" y="6032"/>
                    <a:pt x="10455" y="6032"/>
                    <a:pt x="10455" y="6032"/>
                  </a:cubicBezTo>
                  <a:cubicBezTo>
                    <a:pt x="9293" y="5366"/>
                    <a:pt x="8210" y="4749"/>
                    <a:pt x="7219" y="4179"/>
                  </a:cubicBezTo>
                  <a:cubicBezTo>
                    <a:pt x="7092" y="4110"/>
                    <a:pt x="6971" y="4035"/>
                    <a:pt x="6849" y="3969"/>
                  </a:cubicBezTo>
                  <a:cubicBezTo>
                    <a:pt x="3251" y="1902"/>
                    <a:pt x="880" y="51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6295696" y="4627499"/>
              <a:ext cx="78171" cy="209713"/>
            </a:xfrm>
            <a:custGeom>
              <a:avLst/>
              <a:gdLst/>
              <a:ahLst/>
              <a:cxnLst/>
              <a:rect l="l" t="t" r="r" b="b"/>
              <a:pathLst>
                <a:path w="2052" h="5505" extrusionOk="0">
                  <a:moveTo>
                    <a:pt x="104" y="1"/>
                  </a:moveTo>
                  <a:cubicBezTo>
                    <a:pt x="0" y="1541"/>
                    <a:pt x="1054" y="3983"/>
                    <a:pt x="1543" y="5015"/>
                  </a:cubicBezTo>
                  <a:cubicBezTo>
                    <a:pt x="1653" y="5255"/>
                    <a:pt x="1736" y="5418"/>
                    <a:pt x="1768" y="5482"/>
                  </a:cubicBezTo>
                  <a:cubicBezTo>
                    <a:pt x="1772" y="5491"/>
                    <a:pt x="1777" y="5497"/>
                    <a:pt x="1780" y="5504"/>
                  </a:cubicBezTo>
                  <a:lnTo>
                    <a:pt x="1791" y="5498"/>
                  </a:lnTo>
                  <a:lnTo>
                    <a:pt x="2051" y="5365"/>
                  </a:lnTo>
                  <a:cubicBezTo>
                    <a:pt x="2051" y="5360"/>
                    <a:pt x="2047" y="5352"/>
                    <a:pt x="2037" y="5333"/>
                  </a:cubicBezTo>
                  <a:cubicBezTo>
                    <a:pt x="1865" y="4996"/>
                    <a:pt x="360" y="1941"/>
                    <a:pt x="402" y="157"/>
                  </a:cubicBezTo>
                  <a:lnTo>
                    <a:pt x="1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978618" y="4756494"/>
              <a:ext cx="313789" cy="48876"/>
            </a:xfrm>
            <a:custGeom>
              <a:avLst/>
              <a:gdLst/>
              <a:ahLst/>
              <a:cxnLst/>
              <a:rect l="l" t="t" r="r" b="b"/>
              <a:pathLst>
                <a:path w="8237" h="1283" extrusionOk="0">
                  <a:moveTo>
                    <a:pt x="5137" y="1"/>
                  </a:moveTo>
                  <a:cubicBezTo>
                    <a:pt x="3866" y="1"/>
                    <a:pt x="2163" y="281"/>
                    <a:pt x="0" y="1057"/>
                  </a:cubicBezTo>
                  <a:lnTo>
                    <a:pt x="213" y="1283"/>
                  </a:lnTo>
                  <a:cubicBezTo>
                    <a:pt x="2309" y="549"/>
                    <a:pt x="3961" y="329"/>
                    <a:pt x="5187" y="329"/>
                  </a:cubicBezTo>
                  <a:cubicBezTo>
                    <a:pt x="6992" y="329"/>
                    <a:pt x="7873" y="804"/>
                    <a:pt x="7890" y="813"/>
                  </a:cubicBezTo>
                  <a:lnTo>
                    <a:pt x="7994" y="804"/>
                  </a:lnTo>
                  <a:lnTo>
                    <a:pt x="8236" y="549"/>
                  </a:lnTo>
                  <a:lnTo>
                    <a:pt x="8236" y="546"/>
                  </a:lnTo>
                  <a:cubicBezTo>
                    <a:pt x="8236" y="541"/>
                    <a:pt x="8110" y="531"/>
                    <a:pt x="8076" y="513"/>
                  </a:cubicBezTo>
                  <a:cubicBezTo>
                    <a:pt x="8076" y="513"/>
                    <a:pt x="8076" y="513"/>
                    <a:pt x="8076" y="513"/>
                  </a:cubicBezTo>
                  <a:cubicBezTo>
                    <a:pt x="8071" y="513"/>
                    <a:pt x="8025" y="535"/>
                    <a:pt x="8025" y="535"/>
                  </a:cubicBezTo>
                  <a:cubicBezTo>
                    <a:pt x="7869" y="459"/>
                    <a:pt x="7398" y="174"/>
                    <a:pt x="6692" y="174"/>
                  </a:cubicBezTo>
                  <a:lnTo>
                    <a:pt x="6687" y="174"/>
                  </a:lnTo>
                  <a:cubicBezTo>
                    <a:pt x="6270" y="67"/>
                    <a:pt x="5754" y="1"/>
                    <a:pt x="5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6910500" y="4601060"/>
              <a:ext cx="798166" cy="620263"/>
            </a:xfrm>
            <a:custGeom>
              <a:avLst/>
              <a:gdLst/>
              <a:ahLst/>
              <a:cxnLst/>
              <a:rect l="l" t="t" r="r" b="b"/>
              <a:pathLst>
                <a:path w="20952" h="16282" extrusionOk="0">
                  <a:moveTo>
                    <a:pt x="19261" y="1"/>
                  </a:moveTo>
                  <a:cubicBezTo>
                    <a:pt x="18143" y="1"/>
                    <a:pt x="16549" y="102"/>
                    <a:pt x="14721" y="517"/>
                  </a:cubicBezTo>
                  <a:cubicBezTo>
                    <a:pt x="14617" y="545"/>
                    <a:pt x="14513" y="569"/>
                    <a:pt x="14406" y="598"/>
                  </a:cubicBezTo>
                  <a:cubicBezTo>
                    <a:pt x="13040" y="933"/>
                    <a:pt x="11554" y="1444"/>
                    <a:pt x="10045" y="2226"/>
                  </a:cubicBezTo>
                  <a:cubicBezTo>
                    <a:pt x="9948" y="2276"/>
                    <a:pt x="9848" y="2328"/>
                    <a:pt x="9748" y="2381"/>
                  </a:cubicBezTo>
                  <a:cubicBezTo>
                    <a:pt x="8485" y="3062"/>
                    <a:pt x="7209" y="3931"/>
                    <a:pt x="5976" y="5041"/>
                  </a:cubicBezTo>
                  <a:cubicBezTo>
                    <a:pt x="5359" y="5596"/>
                    <a:pt x="4676" y="6308"/>
                    <a:pt x="4136" y="7100"/>
                  </a:cubicBezTo>
                  <a:cubicBezTo>
                    <a:pt x="4062" y="7206"/>
                    <a:pt x="4151" y="7314"/>
                    <a:pt x="3820" y="7424"/>
                  </a:cubicBezTo>
                  <a:lnTo>
                    <a:pt x="3820" y="7427"/>
                  </a:lnTo>
                  <a:cubicBezTo>
                    <a:pt x="1850" y="11044"/>
                    <a:pt x="60" y="16086"/>
                    <a:pt x="1" y="16282"/>
                  </a:cubicBezTo>
                  <a:cubicBezTo>
                    <a:pt x="105" y="16135"/>
                    <a:pt x="274" y="15981"/>
                    <a:pt x="414" y="15825"/>
                  </a:cubicBezTo>
                  <a:cubicBezTo>
                    <a:pt x="439" y="15797"/>
                    <a:pt x="475" y="15766"/>
                    <a:pt x="500" y="15738"/>
                  </a:cubicBezTo>
                  <a:cubicBezTo>
                    <a:pt x="505" y="15738"/>
                    <a:pt x="509" y="15735"/>
                    <a:pt x="509" y="15735"/>
                  </a:cubicBezTo>
                  <a:cubicBezTo>
                    <a:pt x="513" y="15731"/>
                    <a:pt x="515" y="15731"/>
                    <a:pt x="519" y="15730"/>
                  </a:cubicBezTo>
                  <a:cubicBezTo>
                    <a:pt x="725" y="15506"/>
                    <a:pt x="983" y="15273"/>
                    <a:pt x="1293" y="15031"/>
                  </a:cubicBezTo>
                  <a:cubicBezTo>
                    <a:pt x="1302" y="15025"/>
                    <a:pt x="1309" y="15029"/>
                    <a:pt x="1320" y="15023"/>
                  </a:cubicBezTo>
                  <a:cubicBezTo>
                    <a:pt x="2421" y="14164"/>
                    <a:pt x="4297" y="13129"/>
                    <a:pt x="7741" y="12144"/>
                  </a:cubicBezTo>
                  <a:lnTo>
                    <a:pt x="7747" y="12144"/>
                  </a:lnTo>
                  <a:lnTo>
                    <a:pt x="7770" y="12125"/>
                  </a:lnTo>
                  <a:lnTo>
                    <a:pt x="7976" y="12004"/>
                  </a:lnTo>
                  <a:cubicBezTo>
                    <a:pt x="8133" y="11962"/>
                    <a:pt x="8291" y="11813"/>
                    <a:pt x="8451" y="11813"/>
                  </a:cubicBezTo>
                  <a:lnTo>
                    <a:pt x="8456" y="11813"/>
                  </a:lnTo>
                  <a:cubicBezTo>
                    <a:pt x="9611" y="11484"/>
                    <a:pt x="10927" y="11176"/>
                    <a:pt x="12432" y="10824"/>
                  </a:cubicBezTo>
                  <a:cubicBezTo>
                    <a:pt x="12936" y="10709"/>
                    <a:pt x="13407" y="10583"/>
                    <a:pt x="13854" y="10405"/>
                  </a:cubicBezTo>
                  <a:cubicBezTo>
                    <a:pt x="13854" y="10405"/>
                    <a:pt x="13854" y="10416"/>
                    <a:pt x="13856" y="10416"/>
                  </a:cubicBezTo>
                  <a:cubicBezTo>
                    <a:pt x="13856" y="10416"/>
                    <a:pt x="13856" y="10416"/>
                    <a:pt x="13857" y="10416"/>
                  </a:cubicBezTo>
                  <a:cubicBezTo>
                    <a:pt x="13857" y="10412"/>
                    <a:pt x="13857" y="10410"/>
                    <a:pt x="13857" y="10410"/>
                  </a:cubicBezTo>
                  <a:cubicBezTo>
                    <a:pt x="13858" y="10410"/>
                    <a:pt x="13861" y="10430"/>
                    <a:pt x="13862" y="10430"/>
                  </a:cubicBezTo>
                  <a:cubicBezTo>
                    <a:pt x="13868" y="10428"/>
                    <a:pt x="13873" y="10427"/>
                    <a:pt x="13879" y="10427"/>
                  </a:cubicBezTo>
                  <a:cubicBezTo>
                    <a:pt x="13925" y="10427"/>
                    <a:pt x="13972" y="10499"/>
                    <a:pt x="14018" y="10499"/>
                  </a:cubicBezTo>
                  <a:lnTo>
                    <a:pt x="14022" y="10499"/>
                  </a:lnTo>
                  <a:cubicBezTo>
                    <a:pt x="14083" y="10499"/>
                    <a:pt x="14149" y="10426"/>
                    <a:pt x="14209" y="10341"/>
                  </a:cubicBezTo>
                  <a:cubicBezTo>
                    <a:pt x="14234" y="10310"/>
                    <a:pt x="14259" y="10170"/>
                    <a:pt x="14279" y="10170"/>
                  </a:cubicBezTo>
                  <a:lnTo>
                    <a:pt x="14282" y="10170"/>
                  </a:lnTo>
                  <a:cubicBezTo>
                    <a:pt x="16012" y="9512"/>
                    <a:pt x="17290" y="8235"/>
                    <a:pt x="18245" y="6928"/>
                  </a:cubicBezTo>
                  <a:cubicBezTo>
                    <a:pt x="18260" y="6911"/>
                    <a:pt x="18276" y="6855"/>
                    <a:pt x="18276" y="6837"/>
                  </a:cubicBezTo>
                  <a:lnTo>
                    <a:pt x="18276" y="6852"/>
                  </a:lnTo>
                  <a:cubicBezTo>
                    <a:pt x="18276" y="6861"/>
                    <a:pt x="18288" y="6874"/>
                    <a:pt x="18291" y="6874"/>
                  </a:cubicBezTo>
                  <a:cubicBezTo>
                    <a:pt x="18313" y="6840"/>
                    <a:pt x="18342" y="6809"/>
                    <a:pt x="18367" y="6778"/>
                  </a:cubicBezTo>
                  <a:cubicBezTo>
                    <a:pt x="18391" y="6745"/>
                    <a:pt x="18419" y="6711"/>
                    <a:pt x="18444" y="6677"/>
                  </a:cubicBezTo>
                  <a:cubicBezTo>
                    <a:pt x="18457" y="6662"/>
                    <a:pt x="18466" y="6646"/>
                    <a:pt x="18479" y="6632"/>
                  </a:cubicBezTo>
                  <a:cubicBezTo>
                    <a:pt x="19334" y="5386"/>
                    <a:pt x="19903" y="4080"/>
                    <a:pt x="20273" y="2956"/>
                  </a:cubicBezTo>
                  <a:lnTo>
                    <a:pt x="20278" y="2947"/>
                  </a:lnTo>
                  <a:lnTo>
                    <a:pt x="20373" y="2660"/>
                  </a:lnTo>
                  <a:cubicBezTo>
                    <a:pt x="20376" y="2655"/>
                    <a:pt x="20376" y="2655"/>
                    <a:pt x="20376" y="2654"/>
                  </a:cubicBezTo>
                  <a:cubicBezTo>
                    <a:pt x="20670" y="1704"/>
                    <a:pt x="20824" y="921"/>
                    <a:pt x="20894" y="479"/>
                  </a:cubicBezTo>
                  <a:lnTo>
                    <a:pt x="20897" y="460"/>
                  </a:lnTo>
                  <a:lnTo>
                    <a:pt x="20919" y="310"/>
                  </a:lnTo>
                  <a:lnTo>
                    <a:pt x="20952" y="91"/>
                  </a:lnTo>
                  <a:cubicBezTo>
                    <a:pt x="20952" y="91"/>
                    <a:pt x="20320" y="1"/>
                    <a:pt x="19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6928138" y="4604679"/>
              <a:ext cx="780528" cy="599082"/>
            </a:xfrm>
            <a:custGeom>
              <a:avLst/>
              <a:gdLst/>
              <a:ahLst/>
              <a:cxnLst/>
              <a:rect l="l" t="t" r="r" b="b"/>
              <a:pathLst>
                <a:path w="20489" h="15726" extrusionOk="0">
                  <a:moveTo>
                    <a:pt x="20489" y="1"/>
                  </a:moveTo>
                  <a:lnTo>
                    <a:pt x="20489" y="1"/>
                  </a:lnTo>
                  <a:cubicBezTo>
                    <a:pt x="19608" y="516"/>
                    <a:pt x="17238" y="1902"/>
                    <a:pt x="13640" y="3968"/>
                  </a:cubicBezTo>
                  <a:cubicBezTo>
                    <a:pt x="13517" y="4036"/>
                    <a:pt x="13394" y="4109"/>
                    <a:pt x="13269" y="4180"/>
                  </a:cubicBezTo>
                  <a:cubicBezTo>
                    <a:pt x="12278" y="4751"/>
                    <a:pt x="11195" y="5368"/>
                    <a:pt x="10034" y="6031"/>
                  </a:cubicBezTo>
                  <a:cubicBezTo>
                    <a:pt x="10034" y="6031"/>
                    <a:pt x="10029" y="6031"/>
                    <a:pt x="10029" y="6036"/>
                  </a:cubicBezTo>
                  <a:cubicBezTo>
                    <a:pt x="10021" y="6039"/>
                    <a:pt x="10010" y="6045"/>
                    <a:pt x="10002" y="6050"/>
                  </a:cubicBezTo>
                  <a:cubicBezTo>
                    <a:pt x="9993" y="6055"/>
                    <a:pt x="9980" y="6062"/>
                    <a:pt x="9969" y="6068"/>
                  </a:cubicBezTo>
                  <a:cubicBezTo>
                    <a:pt x="9950" y="6077"/>
                    <a:pt x="9934" y="6087"/>
                    <a:pt x="9916" y="6099"/>
                  </a:cubicBezTo>
                  <a:cubicBezTo>
                    <a:pt x="9787" y="6172"/>
                    <a:pt x="9652" y="6246"/>
                    <a:pt x="9520" y="6324"/>
                  </a:cubicBezTo>
                  <a:cubicBezTo>
                    <a:pt x="9031" y="6598"/>
                    <a:pt x="8574" y="6876"/>
                    <a:pt x="8143" y="7147"/>
                  </a:cubicBezTo>
                  <a:cubicBezTo>
                    <a:pt x="7974" y="7252"/>
                    <a:pt x="7808" y="7356"/>
                    <a:pt x="7649" y="7463"/>
                  </a:cubicBezTo>
                  <a:cubicBezTo>
                    <a:pt x="6063" y="8500"/>
                    <a:pt x="4843" y="9506"/>
                    <a:pt x="3852" y="10495"/>
                  </a:cubicBezTo>
                  <a:cubicBezTo>
                    <a:pt x="3705" y="10645"/>
                    <a:pt x="3560" y="10792"/>
                    <a:pt x="3426" y="10939"/>
                  </a:cubicBezTo>
                  <a:cubicBezTo>
                    <a:pt x="3420" y="10945"/>
                    <a:pt x="3413" y="10953"/>
                    <a:pt x="3407" y="10961"/>
                  </a:cubicBezTo>
                  <a:cubicBezTo>
                    <a:pt x="1945" y="12523"/>
                    <a:pt x="1008" y="14056"/>
                    <a:pt x="58" y="15633"/>
                  </a:cubicBezTo>
                  <a:lnTo>
                    <a:pt x="52" y="15637"/>
                  </a:lnTo>
                  <a:cubicBezTo>
                    <a:pt x="39" y="15659"/>
                    <a:pt x="28" y="15679"/>
                    <a:pt x="15" y="15699"/>
                  </a:cubicBezTo>
                  <a:cubicBezTo>
                    <a:pt x="9" y="15708"/>
                    <a:pt x="2" y="15717"/>
                    <a:pt x="0" y="15726"/>
                  </a:cubicBezTo>
                  <a:cubicBezTo>
                    <a:pt x="215" y="15474"/>
                    <a:pt x="489" y="15207"/>
                    <a:pt x="843" y="14931"/>
                  </a:cubicBezTo>
                  <a:cubicBezTo>
                    <a:pt x="846" y="14925"/>
                    <a:pt x="849" y="14918"/>
                    <a:pt x="857" y="14914"/>
                  </a:cubicBezTo>
                  <a:cubicBezTo>
                    <a:pt x="1216" y="14329"/>
                    <a:pt x="1586" y="13751"/>
                    <a:pt x="1999" y="13171"/>
                  </a:cubicBezTo>
                  <a:cubicBezTo>
                    <a:pt x="2105" y="13024"/>
                    <a:pt x="2210" y="12837"/>
                    <a:pt x="2328" y="12677"/>
                  </a:cubicBezTo>
                  <a:cubicBezTo>
                    <a:pt x="2343" y="12649"/>
                    <a:pt x="2365" y="12626"/>
                    <a:pt x="2384" y="12601"/>
                  </a:cubicBezTo>
                  <a:cubicBezTo>
                    <a:pt x="3159" y="11573"/>
                    <a:pt x="4091" y="10658"/>
                    <a:pt x="5342" y="9459"/>
                  </a:cubicBezTo>
                  <a:cubicBezTo>
                    <a:pt x="5360" y="9439"/>
                    <a:pt x="5382" y="9415"/>
                    <a:pt x="5401" y="9415"/>
                  </a:cubicBezTo>
                  <a:lnTo>
                    <a:pt x="5404" y="9415"/>
                  </a:lnTo>
                  <a:cubicBezTo>
                    <a:pt x="5548" y="9415"/>
                    <a:pt x="5698" y="9231"/>
                    <a:pt x="5852" y="9093"/>
                  </a:cubicBezTo>
                  <a:cubicBezTo>
                    <a:pt x="5875" y="9071"/>
                    <a:pt x="5903" y="9043"/>
                    <a:pt x="5930" y="9024"/>
                  </a:cubicBezTo>
                  <a:cubicBezTo>
                    <a:pt x="6514" y="8561"/>
                    <a:pt x="7168" y="8096"/>
                    <a:pt x="7894" y="7629"/>
                  </a:cubicBezTo>
                  <a:cubicBezTo>
                    <a:pt x="7900" y="7623"/>
                    <a:pt x="7909" y="7617"/>
                    <a:pt x="7919" y="7611"/>
                  </a:cubicBezTo>
                  <a:cubicBezTo>
                    <a:pt x="8458" y="7265"/>
                    <a:pt x="9043" y="6914"/>
                    <a:pt x="9670" y="6554"/>
                  </a:cubicBezTo>
                  <a:cubicBezTo>
                    <a:pt x="9815" y="6472"/>
                    <a:pt x="9962" y="6404"/>
                    <a:pt x="10103" y="6325"/>
                  </a:cubicBezTo>
                  <a:cubicBezTo>
                    <a:pt x="10109" y="6322"/>
                    <a:pt x="10112" y="6319"/>
                    <a:pt x="10118" y="6316"/>
                  </a:cubicBezTo>
                  <a:cubicBezTo>
                    <a:pt x="10121" y="6316"/>
                    <a:pt x="10132" y="6344"/>
                    <a:pt x="10152" y="6344"/>
                  </a:cubicBezTo>
                  <a:cubicBezTo>
                    <a:pt x="10155" y="6344"/>
                    <a:pt x="10159" y="6344"/>
                    <a:pt x="10163" y="6341"/>
                  </a:cubicBezTo>
                  <a:cubicBezTo>
                    <a:pt x="10513" y="6142"/>
                    <a:pt x="10853" y="6131"/>
                    <a:pt x="11188" y="5802"/>
                  </a:cubicBezTo>
                  <a:lnTo>
                    <a:pt x="11191" y="5802"/>
                  </a:lnTo>
                  <a:cubicBezTo>
                    <a:pt x="11234" y="5802"/>
                    <a:pt x="11278" y="5644"/>
                    <a:pt x="11320" y="5620"/>
                  </a:cubicBezTo>
                  <a:cubicBezTo>
                    <a:pt x="13363" y="4454"/>
                    <a:pt x="15117" y="3503"/>
                    <a:pt x="16549" y="2516"/>
                  </a:cubicBezTo>
                  <a:lnTo>
                    <a:pt x="16553" y="2516"/>
                  </a:lnTo>
                  <a:cubicBezTo>
                    <a:pt x="16566" y="2516"/>
                    <a:pt x="16580" y="2517"/>
                    <a:pt x="16593" y="2517"/>
                  </a:cubicBezTo>
                  <a:cubicBezTo>
                    <a:pt x="16604" y="2517"/>
                    <a:pt x="16616" y="2517"/>
                    <a:pt x="16627" y="2513"/>
                  </a:cubicBezTo>
                  <a:cubicBezTo>
                    <a:pt x="16627" y="2513"/>
                    <a:pt x="16627" y="2516"/>
                    <a:pt x="16630" y="2516"/>
                  </a:cubicBezTo>
                  <a:lnTo>
                    <a:pt x="16636" y="2516"/>
                  </a:lnTo>
                  <a:cubicBezTo>
                    <a:pt x="16805" y="2516"/>
                    <a:pt x="16966" y="2343"/>
                    <a:pt x="17126" y="2255"/>
                  </a:cubicBezTo>
                  <a:cubicBezTo>
                    <a:pt x="17129" y="2255"/>
                    <a:pt x="17129" y="2278"/>
                    <a:pt x="17131" y="2278"/>
                  </a:cubicBezTo>
                  <a:cubicBezTo>
                    <a:pt x="18686" y="1374"/>
                    <a:pt x="19802" y="739"/>
                    <a:pt x="20431" y="368"/>
                  </a:cubicBezTo>
                  <a:lnTo>
                    <a:pt x="204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7218968" y="4685901"/>
              <a:ext cx="78171" cy="209713"/>
            </a:xfrm>
            <a:custGeom>
              <a:avLst/>
              <a:gdLst/>
              <a:ahLst/>
              <a:cxnLst/>
              <a:rect l="l" t="t" r="r" b="b"/>
              <a:pathLst>
                <a:path w="2052" h="5505" extrusionOk="0">
                  <a:moveTo>
                    <a:pt x="1948" y="1"/>
                  </a:moveTo>
                  <a:lnTo>
                    <a:pt x="1651" y="155"/>
                  </a:lnTo>
                  <a:cubicBezTo>
                    <a:pt x="1692" y="1939"/>
                    <a:pt x="187" y="4995"/>
                    <a:pt x="15" y="5331"/>
                  </a:cubicBezTo>
                  <a:cubicBezTo>
                    <a:pt x="6" y="5350"/>
                    <a:pt x="1" y="5359"/>
                    <a:pt x="1" y="5362"/>
                  </a:cubicBezTo>
                  <a:lnTo>
                    <a:pt x="260" y="5498"/>
                  </a:lnTo>
                  <a:lnTo>
                    <a:pt x="272" y="5504"/>
                  </a:lnTo>
                  <a:cubicBezTo>
                    <a:pt x="275" y="5498"/>
                    <a:pt x="278" y="5491"/>
                    <a:pt x="285" y="5482"/>
                  </a:cubicBezTo>
                  <a:cubicBezTo>
                    <a:pt x="316" y="5418"/>
                    <a:pt x="398" y="5255"/>
                    <a:pt x="509" y="5015"/>
                  </a:cubicBezTo>
                  <a:cubicBezTo>
                    <a:pt x="998" y="3982"/>
                    <a:pt x="2052" y="1541"/>
                    <a:pt x="1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7306362" y="4818668"/>
              <a:ext cx="307808" cy="46057"/>
            </a:xfrm>
            <a:custGeom>
              <a:avLst/>
              <a:gdLst/>
              <a:ahLst/>
              <a:cxnLst/>
              <a:rect l="l" t="t" r="r" b="b"/>
              <a:pathLst>
                <a:path w="8080" h="1209" extrusionOk="0">
                  <a:moveTo>
                    <a:pt x="3055" y="1"/>
                  </a:moveTo>
                  <a:cubicBezTo>
                    <a:pt x="2388" y="1"/>
                    <a:pt x="1834" y="75"/>
                    <a:pt x="1392" y="188"/>
                  </a:cubicBezTo>
                  <a:lnTo>
                    <a:pt x="1388" y="188"/>
                  </a:lnTo>
                  <a:cubicBezTo>
                    <a:pt x="683" y="188"/>
                    <a:pt x="241" y="420"/>
                    <a:pt x="85" y="495"/>
                  </a:cubicBezTo>
                  <a:cubicBezTo>
                    <a:pt x="85" y="495"/>
                    <a:pt x="81" y="441"/>
                    <a:pt x="81" y="441"/>
                  </a:cubicBezTo>
                  <a:cubicBezTo>
                    <a:pt x="81" y="441"/>
                    <a:pt x="81" y="441"/>
                    <a:pt x="81" y="441"/>
                  </a:cubicBezTo>
                  <a:cubicBezTo>
                    <a:pt x="65" y="448"/>
                    <a:pt x="46" y="449"/>
                    <a:pt x="31" y="449"/>
                  </a:cubicBezTo>
                  <a:cubicBezTo>
                    <a:pt x="20" y="449"/>
                    <a:pt x="11" y="448"/>
                    <a:pt x="6" y="448"/>
                  </a:cubicBezTo>
                  <a:cubicBezTo>
                    <a:pt x="2" y="448"/>
                    <a:pt x="0" y="449"/>
                    <a:pt x="0" y="450"/>
                  </a:cubicBezTo>
                  <a:lnTo>
                    <a:pt x="0" y="453"/>
                  </a:lnTo>
                  <a:lnTo>
                    <a:pt x="165" y="708"/>
                  </a:lnTo>
                  <a:lnTo>
                    <a:pt x="198" y="717"/>
                  </a:lnTo>
                  <a:cubicBezTo>
                    <a:pt x="215" y="708"/>
                    <a:pt x="1084" y="247"/>
                    <a:pt x="2862" y="247"/>
                  </a:cubicBezTo>
                  <a:cubicBezTo>
                    <a:pt x="4091" y="247"/>
                    <a:pt x="5754" y="467"/>
                    <a:pt x="7871" y="1209"/>
                  </a:cubicBezTo>
                  <a:lnTo>
                    <a:pt x="8079" y="1016"/>
                  </a:lnTo>
                  <a:cubicBezTo>
                    <a:pt x="5981" y="263"/>
                    <a:pt x="4314" y="1"/>
                    <a:pt x="3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6541382" y="4412368"/>
              <a:ext cx="477826" cy="904985"/>
            </a:xfrm>
            <a:custGeom>
              <a:avLst/>
              <a:gdLst/>
              <a:ahLst/>
              <a:cxnLst/>
              <a:rect l="l" t="t" r="r" b="b"/>
              <a:pathLst>
                <a:path w="12543" h="23756" extrusionOk="0">
                  <a:moveTo>
                    <a:pt x="916" y="1"/>
                  </a:moveTo>
                  <a:cubicBezTo>
                    <a:pt x="916" y="1"/>
                    <a:pt x="0" y="2539"/>
                    <a:pt x="74" y="6187"/>
                  </a:cubicBezTo>
                  <a:cubicBezTo>
                    <a:pt x="79" y="6294"/>
                    <a:pt x="84" y="6401"/>
                    <a:pt x="88" y="6511"/>
                  </a:cubicBezTo>
                  <a:cubicBezTo>
                    <a:pt x="140" y="7915"/>
                    <a:pt x="341" y="9476"/>
                    <a:pt x="800" y="11110"/>
                  </a:cubicBezTo>
                  <a:cubicBezTo>
                    <a:pt x="828" y="11217"/>
                    <a:pt x="859" y="11323"/>
                    <a:pt x="891" y="11433"/>
                  </a:cubicBezTo>
                  <a:cubicBezTo>
                    <a:pt x="1303" y="12809"/>
                    <a:pt x="1897" y="14235"/>
                    <a:pt x="2734" y="15667"/>
                  </a:cubicBezTo>
                  <a:cubicBezTo>
                    <a:pt x="3153" y="16382"/>
                    <a:pt x="3720" y="17158"/>
                    <a:pt x="4383" y="17847"/>
                  </a:cubicBezTo>
                  <a:cubicBezTo>
                    <a:pt x="4474" y="17941"/>
                    <a:pt x="4601" y="17862"/>
                    <a:pt x="4646" y="18185"/>
                  </a:cubicBezTo>
                  <a:lnTo>
                    <a:pt x="4650" y="18185"/>
                  </a:lnTo>
                  <a:cubicBezTo>
                    <a:pt x="7759" y="21020"/>
                    <a:pt x="12362" y="23660"/>
                    <a:pt x="12543" y="23756"/>
                  </a:cubicBezTo>
                  <a:cubicBezTo>
                    <a:pt x="12420" y="23624"/>
                    <a:pt x="12299" y="23445"/>
                    <a:pt x="12176" y="23276"/>
                  </a:cubicBezTo>
                  <a:cubicBezTo>
                    <a:pt x="12152" y="23246"/>
                    <a:pt x="12127" y="23214"/>
                    <a:pt x="12105" y="23185"/>
                  </a:cubicBezTo>
                  <a:cubicBezTo>
                    <a:pt x="12107" y="23183"/>
                    <a:pt x="12104" y="23179"/>
                    <a:pt x="12104" y="23179"/>
                  </a:cubicBezTo>
                  <a:cubicBezTo>
                    <a:pt x="12102" y="23176"/>
                    <a:pt x="12102" y="23176"/>
                    <a:pt x="12098" y="23171"/>
                  </a:cubicBezTo>
                  <a:cubicBezTo>
                    <a:pt x="11920" y="22926"/>
                    <a:pt x="11744" y="22625"/>
                    <a:pt x="11569" y="22273"/>
                  </a:cubicBezTo>
                  <a:cubicBezTo>
                    <a:pt x="11567" y="22261"/>
                    <a:pt x="11625" y="22268"/>
                    <a:pt x="11621" y="22258"/>
                  </a:cubicBezTo>
                  <a:cubicBezTo>
                    <a:pt x="11003" y="21006"/>
                    <a:pt x="10357" y="18956"/>
                    <a:pt x="10152" y="15396"/>
                  </a:cubicBezTo>
                  <a:cubicBezTo>
                    <a:pt x="10152" y="15393"/>
                    <a:pt x="10152" y="15393"/>
                    <a:pt x="10154" y="15391"/>
                  </a:cubicBezTo>
                  <a:lnTo>
                    <a:pt x="10088" y="15352"/>
                  </a:lnTo>
                  <a:lnTo>
                    <a:pt x="10050" y="15134"/>
                  </a:lnTo>
                  <a:cubicBezTo>
                    <a:pt x="10039" y="14972"/>
                    <a:pt x="9966" y="14794"/>
                    <a:pt x="9997" y="14639"/>
                  </a:cubicBezTo>
                  <a:lnTo>
                    <a:pt x="9997" y="14634"/>
                  </a:lnTo>
                  <a:cubicBezTo>
                    <a:pt x="9931" y="13439"/>
                    <a:pt x="9809" y="12072"/>
                    <a:pt x="9769" y="10526"/>
                  </a:cubicBezTo>
                  <a:cubicBezTo>
                    <a:pt x="9760" y="10009"/>
                    <a:pt x="9699" y="9514"/>
                    <a:pt x="9615" y="9044"/>
                  </a:cubicBezTo>
                  <a:cubicBezTo>
                    <a:pt x="9615" y="9044"/>
                    <a:pt x="9611" y="9044"/>
                    <a:pt x="9609" y="9040"/>
                  </a:cubicBezTo>
                  <a:cubicBezTo>
                    <a:pt x="9592" y="9037"/>
                    <a:pt x="9574" y="9030"/>
                    <a:pt x="9574" y="9028"/>
                  </a:cubicBezTo>
                  <a:cubicBezTo>
                    <a:pt x="9564" y="8972"/>
                    <a:pt x="9611" y="8928"/>
                    <a:pt x="9621" y="8877"/>
                  </a:cubicBezTo>
                  <a:lnTo>
                    <a:pt x="9621" y="8874"/>
                  </a:lnTo>
                  <a:cubicBezTo>
                    <a:pt x="9633" y="8812"/>
                    <a:pt x="9586" y="8737"/>
                    <a:pt x="9514" y="8661"/>
                  </a:cubicBezTo>
                  <a:cubicBezTo>
                    <a:pt x="9489" y="8632"/>
                    <a:pt x="9418" y="8591"/>
                    <a:pt x="9373" y="8560"/>
                  </a:cubicBezTo>
                  <a:lnTo>
                    <a:pt x="9373" y="8555"/>
                  </a:lnTo>
                  <a:cubicBezTo>
                    <a:pt x="9132" y="6739"/>
                    <a:pt x="8123" y="5212"/>
                    <a:pt x="7037" y="4009"/>
                  </a:cubicBezTo>
                  <a:cubicBezTo>
                    <a:pt x="7022" y="3992"/>
                    <a:pt x="7008" y="3956"/>
                    <a:pt x="6989" y="3951"/>
                  </a:cubicBezTo>
                  <a:lnTo>
                    <a:pt x="6989" y="3951"/>
                  </a:lnTo>
                  <a:cubicBezTo>
                    <a:pt x="6991" y="3951"/>
                    <a:pt x="6996" y="3953"/>
                    <a:pt x="7003" y="3955"/>
                  </a:cubicBezTo>
                  <a:cubicBezTo>
                    <a:pt x="7010" y="3956"/>
                    <a:pt x="7018" y="3961"/>
                    <a:pt x="7022" y="3961"/>
                  </a:cubicBezTo>
                  <a:cubicBezTo>
                    <a:pt x="7023" y="3961"/>
                    <a:pt x="7023" y="3960"/>
                    <a:pt x="7023" y="3959"/>
                  </a:cubicBezTo>
                  <a:cubicBezTo>
                    <a:pt x="6994" y="3933"/>
                    <a:pt x="6968" y="3905"/>
                    <a:pt x="6944" y="3874"/>
                  </a:cubicBezTo>
                  <a:cubicBezTo>
                    <a:pt x="6916" y="3842"/>
                    <a:pt x="6887" y="3812"/>
                    <a:pt x="6860" y="3782"/>
                  </a:cubicBezTo>
                  <a:cubicBezTo>
                    <a:pt x="6847" y="3767"/>
                    <a:pt x="6834" y="3754"/>
                    <a:pt x="6821" y="3739"/>
                  </a:cubicBezTo>
                  <a:cubicBezTo>
                    <a:pt x="5775" y="2650"/>
                    <a:pt x="4611" y="1830"/>
                    <a:pt x="3587" y="1240"/>
                  </a:cubicBezTo>
                  <a:lnTo>
                    <a:pt x="3579" y="1234"/>
                  </a:lnTo>
                  <a:lnTo>
                    <a:pt x="3316" y="1084"/>
                  </a:lnTo>
                  <a:cubicBezTo>
                    <a:pt x="3311" y="1080"/>
                    <a:pt x="3311" y="1080"/>
                    <a:pt x="3310" y="1080"/>
                  </a:cubicBezTo>
                  <a:cubicBezTo>
                    <a:pt x="2438" y="600"/>
                    <a:pt x="1703" y="291"/>
                    <a:pt x="1285" y="133"/>
                  </a:cubicBezTo>
                  <a:lnTo>
                    <a:pt x="1267" y="125"/>
                  </a:lnTo>
                  <a:lnTo>
                    <a:pt x="1123" y="74"/>
                  </a:lnTo>
                  <a:lnTo>
                    <a:pt x="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6576545" y="4412368"/>
              <a:ext cx="428645" cy="885709"/>
            </a:xfrm>
            <a:custGeom>
              <a:avLst/>
              <a:gdLst/>
              <a:ahLst/>
              <a:cxnLst/>
              <a:rect l="l" t="t" r="r" b="b"/>
              <a:pathLst>
                <a:path w="11252" h="23250" extrusionOk="0">
                  <a:moveTo>
                    <a:pt x="1" y="1"/>
                  </a:moveTo>
                  <a:cubicBezTo>
                    <a:pt x="327" y="967"/>
                    <a:pt x="1205" y="3569"/>
                    <a:pt x="2501" y="7511"/>
                  </a:cubicBezTo>
                  <a:cubicBezTo>
                    <a:pt x="2542" y="7645"/>
                    <a:pt x="2589" y="7780"/>
                    <a:pt x="2634" y="7917"/>
                  </a:cubicBezTo>
                  <a:cubicBezTo>
                    <a:pt x="2990" y="9002"/>
                    <a:pt x="3377" y="10188"/>
                    <a:pt x="3791" y="11461"/>
                  </a:cubicBezTo>
                  <a:cubicBezTo>
                    <a:pt x="3791" y="11461"/>
                    <a:pt x="3791" y="11466"/>
                    <a:pt x="3794" y="11466"/>
                  </a:cubicBezTo>
                  <a:cubicBezTo>
                    <a:pt x="3795" y="11474"/>
                    <a:pt x="3798" y="11485"/>
                    <a:pt x="3802" y="11496"/>
                  </a:cubicBezTo>
                  <a:cubicBezTo>
                    <a:pt x="3805" y="11505"/>
                    <a:pt x="3810" y="11520"/>
                    <a:pt x="3813" y="11533"/>
                  </a:cubicBezTo>
                  <a:cubicBezTo>
                    <a:pt x="3819" y="11554"/>
                    <a:pt x="3824" y="11570"/>
                    <a:pt x="3832" y="11590"/>
                  </a:cubicBezTo>
                  <a:cubicBezTo>
                    <a:pt x="3877" y="11731"/>
                    <a:pt x="3921" y="11878"/>
                    <a:pt x="3971" y="12024"/>
                  </a:cubicBezTo>
                  <a:cubicBezTo>
                    <a:pt x="4142" y="12557"/>
                    <a:pt x="4319" y="13060"/>
                    <a:pt x="4500" y="13539"/>
                  </a:cubicBezTo>
                  <a:cubicBezTo>
                    <a:pt x="4567" y="13727"/>
                    <a:pt x="4635" y="13907"/>
                    <a:pt x="4708" y="14087"/>
                  </a:cubicBezTo>
                  <a:cubicBezTo>
                    <a:pt x="5403" y="15849"/>
                    <a:pt x="6140" y="17247"/>
                    <a:pt x="6909" y="18418"/>
                  </a:cubicBezTo>
                  <a:cubicBezTo>
                    <a:pt x="7027" y="18592"/>
                    <a:pt x="7143" y="18763"/>
                    <a:pt x="7259" y="18926"/>
                  </a:cubicBezTo>
                  <a:cubicBezTo>
                    <a:pt x="7263" y="18934"/>
                    <a:pt x="7271" y="18941"/>
                    <a:pt x="7275" y="18948"/>
                  </a:cubicBezTo>
                  <a:cubicBezTo>
                    <a:pt x="8509" y="20697"/>
                    <a:pt x="9821" y="21923"/>
                    <a:pt x="11172" y="23173"/>
                  </a:cubicBezTo>
                  <a:cubicBezTo>
                    <a:pt x="11174" y="23177"/>
                    <a:pt x="11174" y="23177"/>
                    <a:pt x="11177" y="23180"/>
                  </a:cubicBezTo>
                  <a:cubicBezTo>
                    <a:pt x="11196" y="23198"/>
                    <a:pt x="11212" y="23213"/>
                    <a:pt x="11228" y="23229"/>
                  </a:cubicBezTo>
                  <a:cubicBezTo>
                    <a:pt x="11235" y="23236"/>
                    <a:pt x="11244" y="23245"/>
                    <a:pt x="11251" y="23249"/>
                  </a:cubicBezTo>
                  <a:cubicBezTo>
                    <a:pt x="11050" y="22988"/>
                    <a:pt x="10843" y="22666"/>
                    <a:pt x="10645" y="22261"/>
                  </a:cubicBezTo>
                  <a:cubicBezTo>
                    <a:pt x="10639" y="22258"/>
                    <a:pt x="10633" y="22254"/>
                    <a:pt x="10630" y="22245"/>
                  </a:cubicBezTo>
                  <a:cubicBezTo>
                    <a:pt x="10131" y="21775"/>
                    <a:pt x="9639" y="21296"/>
                    <a:pt x="9156" y="20772"/>
                  </a:cubicBezTo>
                  <a:cubicBezTo>
                    <a:pt x="9033" y="20640"/>
                    <a:pt x="8871" y="20498"/>
                    <a:pt x="8739" y="20351"/>
                  </a:cubicBezTo>
                  <a:cubicBezTo>
                    <a:pt x="8716" y="20330"/>
                    <a:pt x="8695" y="20302"/>
                    <a:pt x="8674" y="20280"/>
                  </a:cubicBezTo>
                  <a:cubicBezTo>
                    <a:pt x="7826" y="19314"/>
                    <a:pt x="7108" y="18213"/>
                    <a:pt x="6186" y="16744"/>
                  </a:cubicBezTo>
                  <a:cubicBezTo>
                    <a:pt x="6171" y="16722"/>
                    <a:pt x="6159" y="16697"/>
                    <a:pt x="6144" y="16675"/>
                  </a:cubicBezTo>
                  <a:lnTo>
                    <a:pt x="6144" y="16672"/>
                  </a:lnTo>
                  <a:cubicBezTo>
                    <a:pt x="6174" y="16531"/>
                    <a:pt x="6036" y="16349"/>
                    <a:pt x="5932" y="16172"/>
                  </a:cubicBezTo>
                  <a:cubicBezTo>
                    <a:pt x="5914" y="16142"/>
                    <a:pt x="5899" y="16110"/>
                    <a:pt x="5883" y="16084"/>
                  </a:cubicBezTo>
                  <a:cubicBezTo>
                    <a:pt x="5547" y="15415"/>
                    <a:pt x="5230" y="14683"/>
                    <a:pt x="4918" y="13877"/>
                  </a:cubicBezTo>
                  <a:cubicBezTo>
                    <a:pt x="4912" y="13869"/>
                    <a:pt x="4912" y="13860"/>
                    <a:pt x="4908" y="13849"/>
                  </a:cubicBezTo>
                  <a:cubicBezTo>
                    <a:pt x="4678" y="13251"/>
                    <a:pt x="4453" y="12608"/>
                    <a:pt x="4230" y="11921"/>
                  </a:cubicBezTo>
                  <a:cubicBezTo>
                    <a:pt x="4178" y="11762"/>
                    <a:pt x="4142" y="11605"/>
                    <a:pt x="4092" y="11451"/>
                  </a:cubicBezTo>
                  <a:cubicBezTo>
                    <a:pt x="4090" y="11444"/>
                    <a:pt x="4089" y="11439"/>
                    <a:pt x="4086" y="11433"/>
                  </a:cubicBezTo>
                  <a:cubicBezTo>
                    <a:pt x="4086" y="11430"/>
                    <a:pt x="4086" y="11416"/>
                    <a:pt x="4077" y="11385"/>
                  </a:cubicBezTo>
                  <a:cubicBezTo>
                    <a:pt x="3952" y="11000"/>
                    <a:pt x="3945" y="10652"/>
                    <a:pt x="3711" y="10263"/>
                  </a:cubicBezTo>
                  <a:lnTo>
                    <a:pt x="3714" y="10259"/>
                  </a:lnTo>
                  <a:cubicBezTo>
                    <a:pt x="3723" y="10217"/>
                    <a:pt x="3685" y="10166"/>
                    <a:pt x="3670" y="10118"/>
                  </a:cubicBezTo>
                  <a:cubicBezTo>
                    <a:pt x="2940" y="7883"/>
                    <a:pt x="2407" y="5981"/>
                    <a:pt x="1795" y="4391"/>
                  </a:cubicBezTo>
                  <a:lnTo>
                    <a:pt x="1795" y="4388"/>
                  </a:lnTo>
                  <a:cubicBezTo>
                    <a:pt x="1801" y="4363"/>
                    <a:pt x="1808" y="4340"/>
                    <a:pt x="1807" y="4315"/>
                  </a:cubicBezTo>
                  <a:cubicBezTo>
                    <a:pt x="1807" y="4315"/>
                    <a:pt x="1811" y="4315"/>
                    <a:pt x="1811" y="4312"/>
                  </a:cubicBezTo>
                  <a:cubicBezTo>
                    <a:pt x="1811" y="4309"/>
                    <a:pt x="1811" y="4309"/>
                    <a:pt x="1813" y="4307"/>
                  </a:cubicBezTo>
                  <a:cubicBezTo>
                    <a:pt x="1848" y="4141"/>
                    <a:pt x="1645" y="3934"/>
                    <a:pt x="1591" y="3760"/>
                  </a:cubicBezTo>
                  <a:cubicBezTo>
                    <a:pt x="1591" y="3757"/>
                    <a:pt x="1584" y="3754"/>
                    <a:pt x="1584" y="3752"/>
                  </a:cubicBezTo>
                  <a:cubicBezTo>
                    <a:pt x="1012" y="2047"/>
                    <a:pt x="601" y="821"/>
                    <a:pt x="365" y="131"/>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6572126" y="4835773"/>
              <a:ext cx="192418" cy="113980"/>
            </a:xfrm>
            <a:custGeom>
              <a:avLst/>
              <a:gdLst/>
              <a:ahLst/>
              <a:cxnLst/>
              <a:rect l="l" t="t" r="r" b="b"/>
              <a:pathLst>
                <a:path w="5051" h="2992" extrusionOk="0">
                  <a:moveTo>
                    <a:pt x="1" y="1"/>
                  </a:moveTo>
                  <a:lnTo>
                    <a:pt x="89" y="322"/>
                  </a:lnTo>
                  <a:cubicBezTo>
                    <a:pt x="1846" y="641"/>
                    <a:pt x="4534" y="2733"/>
                    <a:pt x="4829" y="2970"/>
                  </a:cubicBezTo>
                  <a:cubicBezTo>
                    <a:pt x="4845" y="2983"/>
                    <a:pt x="4852" y="2990"/>
                    <a:pt x="4857" y="2992"/>
                  </a:cubicBezTo>
                  <a:lnTo>
                    <a:pt x="5042" y="2764"/>
                  </a:lnTo>
                  <a:lnTo>
                    <a:pt x="5050" y="2754"/>
                  </a:lnTo>
                  <a:cubicBezTo>
                    <a:pt x="5045" y="2749"/>
                    <a:pt x="5040" y="2745"/>
                    <a:pt x="5033" y="2738"/>
                  </a:cubicBezTo>
                  <a:cubicBezTo>
                    <a:pt x="4976" y="2695"/>
                    <a:pt x="4832" y="2579"/>
                    <a:pt x="4622" y="2423"/>
                  </a:cubicBezTo>
                  <a:cubicBezTo>
                    <a:pt x="3707" y="1736"/>
                    <a:pt x="1531" y="20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6701845" y="4555763"/>
              <a:ext cx="107733" cy="299465"/>
            </a:xfrm>
            <a:custGeom>
              <a:avLst/>
              <a:gdLst/>
              <a:ahLst/>
              <a:cxnLst/>
              <a:rect l="l" t="t" r="r" b="b"/>
              <a:pathLst>
                <a:path w="2828" h="7861" extrusionOk="0">
                  <a:moveTo>
                    <a:pt x="2663" y="0"/>
                  </a:moveTo>
                  <a:cubicBezTo>
                    <a:pt x="882" y="2910"/>
                    <a:pt x="412" y="5059"/>
                    <a:pt x="455" y="6370"/>
                  </a:cubicBezTo>
                  <a:lnTo>
                    <a:pt x="455" y="6374"/>
                  </a:lnTo>
                  <a:cubicBezTo>
                    <a:pt x="311" y="7064"/>
                    <a:pt x="491" y="7552"/>
                    <a:pt x="535" y="7721"/>
                  </a:cubicBezTo>
                  <a:cubicBezTo>
                    <a:pt x="535" y="7721"/>
                    <a:pt x="494" y="7746"/>
                    <a:pt x="497" y="7747"/>
                  </a:cubicBezTo>
                  <a:cubicBezTo>
                    <a:pt x="505" y="7784"/>
                    <a:pt x="502" y="7859"/>
                    <a:pt x="505" y="7860"/>
                  </a:cubicBezTo>
                  <a:lnTo>
                    <a:pt x="507" y="7860"/>
                  </a:lnTo>
                  <a:lnTo>
                    <a:pt x="795" y="7725"/>
                  </a:lnTo>
                  <a:lnTo>
                    <a:pt x="814" y="7680"/>
                  </a:lnTo>
                  <a:cubicBezTo>
                    <a:pt x="806" y="7650"/>
                    <a:pt x="1" y="4959"/>
                    <a:pt x="2828" y="254"/>
                  </a:cubicBezTo>
                  <a:lnTo>
                    <a:pt x="26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6360232" y="4991474"/>
              <a:ext cx="235160" cy="57409"/>
            </a:xfrm>
            <a:custGeom>
              <a:avLst/>
              <a:gdLst/>
              <a:ahLst/>
              <a:cxnLst/>
              <a:rect l="l" t="t" r="r" b="b"/>
              <a:pathLst>
                <a:path w="6173" h="1507" extrusionOk="0">
                  <a:moveTo>
                    <a:pt x="1356" y="1"/>
                  </a:moveTo>
                  <a:cubicBezTo>
                    <a:pt x="909" y="1"/>
                    <a:pt x="453" y="39"/>
                    <a:pt x="1" y="129"/>
                  </a:cubicBezTo>
                  <a:lnTo>
                    <a:pt x="707" y="336"/>
                  </a:lnTo>
                  <a:cubicBezTo>
                    <a:pt x="910" y="319"/>
                    <a:pt x="1114" y="311"/>
                    <a:pt x="1316" y="311"/>
                  </a:cubicBezTo>
                  <a:cubicBezTo>
                    <a:pt x="3593" y="311"/>
                    <a:pt x="5692" y="1337"/>
                    <a:pt x="5992" y="1488"/>
                  </a:cubicBezTo>
                  <a:cubicBezTo>
                    <a:pt x="6014" y="1501"/>
                    <a:pt x="6024" y="1507"/>
                    <a:pt x="6028" y="1507"/>
                  </a:cubicBezTo>
                  <a:lnTo>
                    <a:pt x="6172" y="1236"/>
                  </a:lnTo>
                  <a:cubicBezTo>
                    <a:pt x="6135" y="1217"/>
                    <a:pt x="5934" y="1112"/>
                    <a:pt x="5610" y="971"/>
                  </a:cubicBezTo>
                  <a:cubicBezTo>
                    <a:pt x="4777" y="605"/>
                    <a:pt x="3131" y="1"/>
                    <a:pt x="1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6140986" y="4887204"/>
              <a:ext cx="323084" cy="52952"/>
            </a:xfrm>
            <a:custGeom>
              <a:avLst/>
              <a:gdLst/>
              <a:ahLst/>
              <a:cxnLst/>
              <a:rect l="l" t="t" r="r" b="b"/>
              <a:pathLst>
                <a:path w="8481" h="1390" extrusionOk="0">
                  <a:moveTo>
                    <a:pt x="6166" y="0"/>
                  </a:moveTo>
                  <a:cubicBezTo>
                    <a:pt x="4736" y="0"/>
                    <a:pt x="2664" y="244"/>
                    <a:pt x="1" y="1185"/>
                  </a:cubicBezTo>
                  <a:lnTo>
                    <a:pt x="353" y="1389"/>
                  </a:lnTo>
                  <a:cubicBezTo>
                    <a:pt x="2860" y="536"/>
                    <a:pt x="4827" y="317"/>
                    <a:pt x="6187" y="317"/>
                  </a:cubicBezTo>
                  <a:cubicBezTo>
                    <a:pt x="7610" y="317"/>
                    <a:pt x="8367" y="557"/>
                    <a:pt x="8381" y="562"/>
                  </a:cubicBezTo>
                  <a:lnTo>
                    <a:pt x="8403" y="502"/>
                  </a:lnTo>
                  <a:lnTo>
                    <a:pt x="8481" y="273"/>
                  </a:lnTo>
                  <a:cubicBezTo>
                    <a:pt x="8447" y="264"/>
                    <a:pt x="8252" y="200"/>
                    <a:pt x="7895" y="140"/>
                  </a:cubicBezTo>
                  <a:cubicBezTo>
                    <a:pt x="7506" y="70"/>
                    <a:pt x="6927" y="0"/>
                    <a:pt x="6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6121481" y="4562468"/>
              <a:ext cx="38362" cy="148380"/>
            </a:xfrm>
            <a:custGeom>
              <a:avLst/>
              <a:gdLst/>
              <a:ahLst/>
              <a:cxnLst/>
              <a:rect l="l" t="t" r="r" b="b"/>
              <a:pathLst>
                <a:path w="1007" h="3895" extrusionOk="0">
                  <a:moveTo>
                    <a:pt x="1" y="0"/>
                  </a:moveTo>
                  <a:lnTo>
                    <a:pt x="1" y="0"/>
                  </a:lnTo>
                  <a:cubicBezTo>
                    <a:pt x="213" y="1714"/>
                    <a:pt x="484" y="2966"/>
                    <a:pt x="622" y="3542"/>
                  </a:cubicBezTo>
                  <a:cubicBezTo>
                    <a:pt x="674" y="3768"/>
                    <a:pt x="708" y="3891"/>
                    <a:pt x="708" y="3894"/>
                  </a:cubicBezTo>
                  <a:lnTo>
                    <a:pt x="1006" y="3812"/>
                  </a:lnTo>
                  <a:cubicBezTo>
                    <a:pt x="1006" y="3811"/>
                    <a:pt x="1000" y="3792"/>
                    <a:pt x="992" y="3753"/>
                  </a:cubicBezTo>
                  <a:cubicBezTo>
                    <a:pt x="915" y="3466"/>
                    <a:pt x="578" y="2116"/>
                    <a:pt x="316" y="78"/>
                  </a:cubicBezTo>
                  <a:cubicBezTo>
                    <a:pt x="210" y="52"/>
                    <a:pt x="105" y="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906120" y="4634242"/>
              <a:ext cx="130437" cy="21181"/>
            </a:xfrm>
            <a:custGeom>
              <a:avLst/>
              <a:gdLst/>
              <a:ahLst/>
              <a:cxnLst/>
              <a:rect l="l" t="t" r="r" b="b"/>
              <a:pathLst>
                <a:path w="3424" h="556" extrusionOk="0">
                  <a:moveTo>
                    <a:pt x="2523" y="0"/>
                  </a:moveTo>
                  <a:cubicBezTo>
                    <a:pt x="1871" y="0"/>
                    <a:pt x="942" y="50"/>
                    <a:pt x="0" y="257"/>
                  </a:cubicBezTo>
                  <a:lnTo>
                    <a:pt x="100" y="555"/>
                  </a:lnTo>
                  <a:cubicBezTo>
                    <a:pt x="1037" y="353"/>
                    <a:pt x="1967" y="310"/>
                    <a:pt x="2598" y="310"/>
                  </a:cubicBezTo>
                  <a:cubicBezTo>
                    <a:pt x="2911" y="310"/>
                    <a:pt x="3151" y="320"/>
                    <a:pt x="3282" y="328"/>
                  </a:cubicBezTo>
                  <a:lnTo>
                    <a:pt x="3286" y="331"/>
                  </a:lnTo>
                  <a:cubicBezTo>
                    <a:pt x="3357" y="335"/>
                    <a:pt x="3394" y="336"/>
                    <a:pt x="3397" y="336"/>
                  </a:cubicBezTo>
                  <a:lnTo>
                    <a:pt x="3423" y="29"/>
                  </a:lnTo>
                  <a:cubicBezTo>
                    <a:pt x="3389" y="27"/>
                    <a:pt x="3150" y="7"/>
                    <a:pt x="2780" y="3"/>
                  </a:cubicBezTo>
                  <a:cubicBezTo>
                    <a:pt x="2700" y="1"/>
                    <a:pt x="2614" y="0"/>
                    <a:pt x="2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6287277" y="4034983"/>
              <a:ext cx="733214" cy="612415"/>
            </a:xfrm>
            <a:custGeom>
              <a:avLst/>
              <a:gdLst/>
              <a:ahLst/>
              <a:cxnLst/>
              <a:rect l="l" t="t" r="r" b="b"/>
              <a:pathLst>
                <a:path w="19247" h="16076" extrusionOk="0">
                  <a:moveTo>
                    <a:pt x="12653" y="1"/>
                  </a:moveTo>
                  <a:cubicBezTo>
                    <a:pt x="11203" y="1"/>
                    <a:pt x="7478" y="1186"/>
                    <a:pt x="7478" y="1186"/>
                  </a:cubicBezTo>
                  <a:lnTo>
                    <a:pt x="4034" y="5381"/>
                  </a:lnTo>
                  <a:cubicBezTo>
                    <a:pt x="4034" y="5381"/>
                    <a:pt x="1" y="12397"/>
                    <a:pt x="1875" y="12397"/>
                  </a:cubicBezTo>
                  <a:cubicBezTo>
                    <a:pt x="1986" y="12397"/>
                    <a:pt x="2118" y="12373"/>
                    <a:pt x="2272" y="12321"/>
                  </a:cubicBezTo>
                  <a:cubicBezTo>
                    <a:pt x="4211" y="11667"/>
                    <a:pt x="4745" y="10905"/>
                    <a:pt x="4786" y="10905"/>
                  </a:cubicBezTo>
                  <a:cubicBezTo>
                    <a:pt x="4804" y="10905"/>
                    <a:pt x="4732" y="11044"/>
                    <a:pt x="4641" y="11388"/>
                  </a:cubicBezTo>
                  <a:cubicBezTo>
                    <a:pt x="4355" y="12464"/>
                    <a:pt x="4041" y="14995"/>
                    <a:pt x="5133" y="14995"/>
                  </a:cubicBezTo>
                  <a:cubicBezTo>
                    <a:pt x="5210" y="14995"/>
                    <a:pt x="5294" y="14983"/>
                    <a:pt x="5385" y="14956"/>
                  </a:cubicBezTo>
                  <a:cubicBezTo>
                    <a:pt x="6475" y="14640"/>
                    <a:pt x="7055" y="12690"/>
                    <a:pt x="7495" y="12690"/>
                  </a:cubicBezTo>
                  <a:cubicBezTo>
                    <a:pt x="7617" y="12690"/>
                    <a:pt x="7729" y="12839"/>
                    <a:pt x="7837" y="13215"/>
                  </a:cubicBezTo>
                  <a:cubicBezTo>
                    <a:pt x="8219" y="14529"/>
                    <a:pt x="8298" y="16075"/>
                    <a:pt x="8824" y="16075"/>
                  </a:cubicBezTo>
                  <a:cubicBezTo>
                    <a:pt x="8990" y="16075"/>
                    <a:pt x="9201" y="15922"/>
                    <a:pt x="9479" y="15558"/>
                  </a:cubicBezTo>
                  <a:cubicBezTo>
                    <a:pt x="10572" y="14131"/>
                    <a:pt x="9686" y="11112"/>
                    <a:pt x="10155" y="11112"/>
                  </a:cubicBezTo>
                  <a:cubicBezTo>
                    <a:pt x="10184" y="11112"/>
                    <a:pt x="10219" y="11124"/>
                    <a:pt x="10260" y="11149"/>
                  </a:cubicBezTo>
                  <a:cubicBezTo>
                    <a:pt x="10494" y="11292"/>
                    <a:pt x="10824" y="11414"/>
                    <a:pt x="11101" y="11414"/>
                  </a:cubicBezTo>
                  <a:cubicBezTo>
                    <a:pt x="11646" y="11414"/>
                    <a:pt x="11987" y="10941"/>
                    <a:pt x="10992" y="9224"/>
                  </a:cubicBezTo>
                  <a:cubicBezTo>
                    <a:pt x="10847" y="8974"/>
                    <a:pt x="10703" y="8738"/>
                    <a:pt x="10561" y="8515"/>
                  </a:cubicBezTo>
                  <a:lnTo>
                    <a:pt x="10561" y="8515"/>
                  </a:lnTo>
                  <a:cubicBezTo>
                    <a:pt x="11107" y="9027"/>
                    <a:pt x="11650" y="9395"/>
                    <a:pt x="12084" y="9395"/>
                  </a:cubicBezTo>
                  <a:cubicBezTo>
                    <a:pt x="12249" y="9395"/>
                    <a:pt x="12398" y="9342"/>
                    <a:pt x="12525" y="9224"/>
                  </a:cubicBezTo>
                  <a:cubicBezTo>
                    <a:pt x="13485" y="8327"/>
                    <a:pt x="12542" y="7422"/>
                    <a:pt x="12748" y="7422"/>
                  </a:cubicBezTo>
                  <a:cubicBezTo>
                    <a:pt x="12803" y="7422"/>
                    <a:pt x="12941" y="7488"/>
                    <a:pt x="13222" y="7636"/>
                  </a:cubicBezTo>
                  <a:cubicBezTo>
                    <a:pt x="14194" y="8151"/>
                    <a:pt x="15074" y="9282"/>
                    <a:pt x="15610" y="9282"/>
                  </a:cubicBezTo>
                  <a:cubicBezTo>
                    <a:pt x="15804" y="9282"/>
                    <a:pt x="15953" y="9135"/>
                    <a:pt x="16046" y="8758"/>
                  </a:cubicBezTo>
                  <a:cubicBezTo>
                    <a:pt x="16397" y="7337"/>
                    <a:pt x="13843" y="7636"/>
                    <a:pt x="14545" y="6736"/>
                  </a:cubicBezTo>
                  <a:cubicBezTo>
                    <a:pt x="14667" y="6579"/>
                    <a:pt x="14851" y="6520"/>
                    <a:pt x="15072" y="6520"/>
                  </a:cubicBezTo>
                  <a:cubicBezTo>
                    <a:pt x="15746" y="6520"/>
                    <a:pt x="16767" y="7067"/>
                    <a:pt x="17458" y="7067"/>
                  </a:cubicBezTo>
                  <a:cubicBezTo>
                    <a:pt x="17843" y="7067"/>
                    <a:pt x="18125" y="6897"/>
                    <a:pt x="18188" y="6369"/>
                  </a:cubicBezTo>
                  <a:cubicBezTo>
                    <a:pt x="18400" y="4584"/>
                    <a:pt x="15877" y="4885"/>
                    <a:pt x="15787" y="4283"/>
                  </a:cubicBezTo>
                  <a:cubicBezTo>
                    <a:pt x="15698" y="3682"/>
                    <a:pt x="19247" y="3181"/>
                    <a:pt x="17548" y="2532"/>
                  </a:cubicBezTo>
                  <a:cubicBezTo>
                    <a:pt x="17228" y="2410"/>
                    <a:pt x="16857" y="2363"/>
                    <a:pt x="16467" y="2363"/>
                  </a:cubicBezTo>
                  <a:cubicBezTo>
                    <a:pt x="15269" y="2363"/>
                    <a:pt x="13897" y="2801"/>
                    <a:pt x="13287" y="2801"/>
                  </a:cubicBezTo>
                  <a:cubicBezTo>
                    <a:pt x="13041" y="2801"/>
                    <a:pt x="12919" y="2731"/>
                    <a:pt x="12981" y="2532"/>
                  </a:cubicBezTo>
                  <a:cubicBezTo>
                    <a:pt x="13247" y="1682"/>
                    <a:pt x="14068" y="280"/>
                    <a:pt x="12981" y="30"/>
                  </a:cubicBezTo>
                  <a:cubicBezTo>
                    <a:pt x="12893" y="10"/>
                    <a:pt x="12782" y="1"/>
                    <a:pt x="12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828899" y="3670628"/>
              <a:ext cx="780033" cy="811690"/>
            </a:xfrm>
            <a:custGeom>
              <a:avLst/>
              <a:gdLst/>
              <a:ahLst/>
              <a:cxnLst/>
              <a:rect l="l" t="t" r="r" b="b"/>
              <a:pathLst>
                <a:path w="20476" h="21307" extrusionOk="0">
                  <a:moveTo>
                    <a:pt x="6574" y="1"/>
                  </a:moveTo>
                  <a:cubicBezTo>
                    <a:pt x="6346" y="1"/>
                    <a:pt x="6253" y="207"/>
                    <a:pt x="6363" y="711"/>
                  </a:cubicBezTo>
                  <a:cubicBezTo>
                    <a:pt x="6864" y="2984"/>
                    <a:pt x="10168" y="5387"/>
                    <a:pt x="9366" y="6188"/>
                  </a:cubicBezTo>
                  <a:cubicBezTo>
                    <a:pt x="9139" y="6414"/>
                    <a:pt x="8868" y="6476"/>
                    <a:pt x="8588" y="6476"/>
                  </a:cubicBezTo>
                  <a:cubicBezTo>
                    <a:pt x="8247" y="6476"/>
                    <a:pt x="7892" y="6384"/>
                    <a:pt x="7589" y="6384"/>
                  </a:cubicBezTo>
                  <a:cubicBezTo>
                    <a:pt x="7262" y="6384"/>
                    <a:pt x="6994" y="6491"/>
                    <a:pt x="6864" y="6938"/>
                  </a:cubicBezTo>
                  <a:cubicBezTo>
                    <a:pt x="6513" y="8138"/>
                    <a:pt x="10617" y="8731"/>
                    <a:pt x="9516" y="9562"/>
                  </a:cubicBezTo>
                  <a:cubicBezTo>
                    <a:pt x="8415" y="10392"/>
                    <a:pt x="7356" y="10392"/>
                    <a:pt x="7986" y="11143"/>
                  </a:cubicBezTo>
                  <a:cubicBezTo>
                    <a:pt x="8614" y="11894"/>
                    <a:pt x="9215" y="12044"/>
                    <a:pt x="9215" y="12044"/>
                  </a:cubicBezTo>
                  <a:cubicBezTo>
                    <a:pt x="9215" y="12044"/>
                    <a:pt x="4560" y="12494"/>
                    <a:pt x="5462" y="13945"/>
                  </a:cubicBezTo>
                  <a:cubicBezTo>
                    <a:pt x="6363" y="15397"/>
                    <a:pt x="6763" y="16499"/>
                    <a:pt x="4459" y="17349"/>
                  </a:cubicBezTo>
                  <a:cubicBezTo>
                    <a:pt x="2158" y="18200"/>
                    <a:pt x="1" y="19250"/>
                    <a:pt x="1756" y="20302"/>
                  </a:cubicBezTo>
                  <a:cubicBezTo>
                    <a:pt x="2010" y="20454"/>
                    <a:pt x="2300" y="20517"/>
                    <a:pt x="2611" y="20517"/>
                  </a:cubicBezTo>
                  <a:cubicBezTo>
                    <a:pt x="4063" y="20517"/>
                    <a:pt x="5959" y="19146"/>
                    <a:pt x="6723" y="19146"/>
                  </a:cubicBezTo>
                  <a:cubicBezTo>
                    <a:pt x="6922" y="19146"/>
                    <a:pt x="7045" y="19239"/>
                    <a:pt x="7062" y="19474"/>
                  </a:cubicBezTo>
                  <a:cubicBezTo>
                    <a:pt x="7164" y="20802"/>
                    <a:pt x="5460" y="21203"/>
                    <a:pt x="7512" y="21305"/>
                  </a:cubicBezTo>
                  <a:cubicBezTo>
                    <a:pt x="7544" y="21306"/>
                    <a:pt x="7577" y="21307"/>
                    <a:pt x="7610" y="21307"/>
                  </a:cubicBezTo>
                  <a:cubicBezTo>
                    <a:pt x="9320" y="21307"/>
                    <a:pt x="11473" y="19207"/>
                    <a:pt x="11935" y="19207"/>
                  </a:cubicBezTo>
                  <a:cubicBezTo>
                    <a:pt x="12024" y="19207"/>
                    <a:pt x="12050" y="19286"/>
                    <a:pt x="11998" y="19474"/>
                  </a:cubicBezTo>
                  <a:cubicBezTo>
                    <a:pt x="11848" y="20008"/>
                    <a:pt x="12187" y="20448"/>
                    <a:pt x="12743" y="20448"/>
                  </a:cubicBezTo>
                  <a:cubicBezTo>
                    <a:pt x="13412" y="20448"/>
                    <a:pt x="14397" y="19811"/>
                    <a:pt x="15221" y="17938"/>
                  </a:cubicBezTo>
                  <a:cubicBezTo>
                    <a:pt x="16730" y="14509"/>
                    <a:pt x="20476" y="8826"/>
                    <a:pt x="20476" y="8826"/>
                  </a:cubicBezTo>
                  <a:lnTo>
                    <a:pt x="18223" y="5432"/>
                  </a:lnTo>
                  <a:lnTo>
                    <a:pt x="18127" y="5133"/>
                  </a:lnTo>
                  <a:cubicBezTo>
                    <a:pt x="18127" y="5133"/>
                    <a:pt x="16743" y="2921"/>
                    <a:pt x="15758" y="2921"/>
                  </a:cubicBezTo>
                  <a:cubicBezTo>
                    <a:pt x="15558" y="2921"/>
                    <a:pt x="15374" y="3012"/>
                    <a:pt x="15222" y="3232"/>
                  </a:cubicBezTo>
                  <a:cubicBezTo>
                    <a:pt x="15099" y="3409"/>
                    <a:pt x="15006" y="3485"/>
                    <a:pt x="14930" y="3485"/>
                  </a:cubicBezTo>
                  <a:cubicBezTo>
                    <a:pt x="14472" y="3485"/>
                    <a:pt x="14656" y="709"/>
                    <a:pt x="12927" y="709"/>
                  </a:cubicBezTo>
                  <a:cubicBezTo>
                    <a:pt x="12842" y="709"/>
                    <a:pt x="12752" y="716"/>
                    <a:pt x="12657" y="730"/>
                  </a:cubicBezTo>
                  <a:cubicBezTo>
                    <a:pt x="10667" y="1028"/>
                    <a:pt x="11891" y="3933"/>
                    <a:pt x="11408" y="3933"/>
                  </a:cubicBezTo>
                  <a:cubicBezTo>
                    <a:pt x="11323" y="3933"/>
                    <a:pt x="11185" y="3844"/>
                    <a:pt x="10968" y="3634"/>
                  </a:cubicBezTo>
                  <a:cubicBezTo>
                    <a:pt x="9838" y="2544"/>
                    <a:pt x="7374" y="1"/>
                    <a:pt x="65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6439816" y="3650170"/>
              <a:ext cx="473026" cy="454511"/>
            </a:xfrm>
            <a:custGeom>
              <a:avLst/>
              <a:gdLst/>
              <a:ahLst/>
              <a:cxnLst/>
              <a:rect l="l" t="t" r="r" b="b"/>
              <a:pathLst>
                <a:path w="12417" h="11931" extrusionOk="0">
                  <a:moveTo>
                    <a:pt x="11174" y="0"/>
                  </a:moveTo>
                  <a:cubicBezTo>
                    <a:pt x="10423" y="0"/>
                    <a:pt x="8746" y="3283"/>
                    <a:pt x="7127" y="3745"/>
                  </a:cubicBezTo>
                  <a:cubicBezTo>
                    <a:pt x="7000" y="3782"/>
                    <a:pt x="6889" y="3799"/>
                    <a:pt x="6793" y="3799"/>
                  </a:cubicBezTo>
                  <a:cubicBezTo>
                    <a:pt x="5466" y="3799"/>
                    <a:pt x="6898" y="581"/>
                    <a:pt x="6399" y="295"/>
                  </a:cubicBezTo>
                  <a:cubicBezTo>
                    <a:pt x="6377" y="282"/>
                    <a:pt x="6355" y="276"/>
                    <a:pt x="6334" y="276"/>
                  </a:cubicBezTo>
                  <a:cubicBezTo>
                    <a:pt x="5812" y="276"/>
                    <a:pt x="5198" y="3657"/>
                    <a:pt x="4021" y="4320"/>
                  </a:cubicBezTo>
                  <a:cubicBezTo>
                    <a:pt x="3853" y="4414"/>
                    <a:pt x="3724" y="4455"/>
                    <a:pt x="3622" y="4455"/>
                  </a:cubicBezTo>
                  <a:cubicBezTo>
                    <a:pt x="2976" y="4455"/>
                    <a:pt x="3387" y="2821"/>
                    <a:pt x="1798" y="2556"/>
                  </a:cubicBezTo>
                  <a:cubicBezTo>
                    <a:pt x="1769" y="2551"/>
                    <a:pt x="1740" y="2549"/>
                    <a:pt x="1712" y="2549"/>
                  </a:cubicBezTo>
                  <a:cubicBezTo>
                    <a:pt x="1" y="2549"/>
                    <a:pt x="1337" y="11642"/>
                    <a:pt x="1337" y="11642"/>
                  </a:cubicBezTo>
                  <a:cubicBezTo>
                    <a:pt x="1337" y="11642"/>
                    <a:pt x="3447" y="11931"/>
                    <a:pt x="5455" y="11931"/>
                  </a:cubicBezTo>
                  <a:cubicBezTo>
                    <a:pt x="6462" y="11931"/>
                    <a:pt x="7443" y="11858"/>
                    <a:pt x="8121" y="11641"/>
                  </a:cubicBezTo>
                  <a:cubicBezTo>
                    <a:pt x="10153" y="10990"/>
                    <a:pt x="11879" y="8996"/>
                    <a:pt x="10921" y="8958"/>
                  </a:cubicBezTo>
                  <a:cubicBezTo>
                    <a:pt x="9962" y="8920"/>
                    <a:pt x="10007" y="8575"/>
                    <a:pt x="10007" y="8575"/>
                  </a:cubicBezTo>
                  <a:cubicBezTo>
                    <a:pt x="10007" y="8575"/>
                    <a:pt x="12416" y="6966"/>
                    <a:pt x="12302" y="5585"/>
                  </a:cubicBezTo>
                  <a:cubicBezTo>
                    <a:pt x="12274" y="5252"/>
                    <a:pt x="12156" y="5126"/>
                    <a:pt x="11972" y="5126"/>
                  </a:cubicBezTo>
                  <a:cubicBezTo>
                    <a:pt x="11413" y="5126"/>
                    <a:pt x="10240" y="6280"/>
                    <a:pt x="9087" y="6280"/>
                  </a:cubicBezTo>
                  <a:cubicBezTo>
                    <a:pt x="9046" y="6280"/>
                    <a:pt x="9006" y="6278"/>
                    <a:pt x="8965" y="6275"/>
                  </a:cubicBezTo>
                  <a:cubicBezTo>
                    <a:pt x="7394" y="6161"/>
                    <a:pt x="11958" y="1675"/>
                    <a:pt x="11459" y="277"/>
                  </a:cubicBezTo>
                  <a:cubicBezTo>
                    <a:pt x="11390" y="84"/>
                    <a:pt x="11294" y="0"/>
                    <a:pt x="1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6114395" y="3839395"/>
              <a:ext cx="640529" cy="643653"/>
            </a:xfrm>
            <a:custGeom>
              <a:avLst/>
              <a:gdLst/>
              <a:ahLst/>
              <a:cxnLst/>
              <a:rect l="l" t="t" r="r" b="b"/>
              <a:pathLst>
                <a:path w="16814" h="16896" extrusionOk="0">
                  <a:moveTo>
                    <a:pt x="6309" y="1"/>
                  </a:moveTo>
                  <a:cubicBezTo>
                    <a:pt x="6232" y="1"/>
                    <a:pt x="6146" y="115"/>
                    <a:pt x="6051" y="399"/>
                  </a:cubicBezTo>
                  <a:cubicBezTo>
                    <a:pt x="5732" y="1353"/>
                    <a:pt x="6382" y="2454"/>
                    <a:pt x="6024" y="2454"/>
                  </a:cubicBezTo>
                  <a:cubicBezTo>
                    <a:pt x="5960" y="2454"/>
                    <a:pt x="5864" y="2419"/>
                    <a:pt x="5724" y="2341"/>
                  </a:cubicBezTo>
                  <a:cubicBezTo>
                    <a:pt x="4988" y="1931"/>
                    <a:pt x="3898" y="310"/>
                    <a:pt x="3635" y="310"/>
                  </a:cubicBezTo>
                  <a:cubicBezTo>
                    <a:pt x="3569" y="310"/>
                    <a:pt x="3555" y="411"/>
                    <a:pt x="3609" y="655"/>
                  </a:cubicBezTo>
                  <a:cubicBezTo>
                    <a:pt x="3885" y="1881"/>
                    <a:pt x="5098" y="3210"/>
                    <a:pt x="4006" y="3261"/>
                  </a:cubicBezTo>
                  <a:cubicBezTo>
                    <a:pt x="3980" y="3263"/>
                    <a:pt x="3954" y="3263"/>
                    <a:pt x="3927" y="3263"/>
                  </a:cubicBezTo>
                  <a:cubicBezTo>
                    <a:pt x="3166" y="3263"/>
                    <a:pt x="2059" y="2784"/>
                    <a:pt x="1809" y="2784"/>
                  </a:cubicBezTo>
                  <a:cubicBezTo>
                    <a:pt x="1697" y="2784"/>
                    <a:pt x="1756" y="2880"/>
                    <a:pt x="2095" y="3159"/>
                  </a:cubicBezTo>
                  <a:cubicBezTo>
                    <a:pt x="3220" y="4078"/>
                    <a:pt x="7718" y="5546"/>
                    <a:pt x="5775" y="6217"/>
                  </a:cubicBezTo>
                  <a:cubicBezTo>
                    <a:pt x="3834" y="6890"/>
                    <a:pt x="2178" y="6213"/>
                    <a:pt x="3169" y="6962"/>
                  </a:cubicBezTo>
                  <a:cubicBezTo>
                    <a:pt x="4160" y="7710"/>
                    <a:pt x="6490" y="7918"/>
                    <a:pt x="5161" y="8603"/>
                  </a:cubicBezTo>
                  <a:cubicBezTo>
                    <a:pt x="4907" y="8735"/>
                    <a:pt x="4582" y="8783"/>
                    <a:pt x="4223" y="8783"/>
                  </a:cubicBezTo>
                  <a:cubicBezTo>
                    <a:pt x="3262" y="8783"/>
                    <a:pt x="2063" y="8437"/>
                    <a:pt x="1366" y="8437"/>
                  </a:cubicBezTo>
                  <a:cubicBezTo>
                    <a:pt x="969" y="8437"/>
                    <a:pt x="735" y="8549"/>
                    <a:pt x="800" y="8903"/>
                  </a:cubicBezTo>
                  <a:cubicBezTo>
                    <a:pt x="1022" y="10107"/>
                    <a:pt x="4498" y="10583"/>
                    <a:pt x="2761" y="11494"/>
                  </a:cubicBezTo>
                  <a:cubicBezTo>
                    <a:pt x="1022" y="12409"/>
                    <a:pt x="0" y="12101"/>
                    <a:pt x="154" y="12715"/>
                  </a:cubicBezTo>
                  <a:cubicBezTo>
                    <a:pt x="176" y="12802"/>
                    <a:pt x="310" y="12839"/>
                    <a:pt x="524" y="12839"/>
                  </a:cubicBezTo>
                  <a:cubicBezTo>
                    <a:pt x="1541" y="12839"/>
                    <a:pt x="4374" y="12021"/>
                    <a:pt x="5625" y="12021"/>
                  </a:cubicBezTo>
                  <a:cubicBezTo>
                    <a:pt x="5954" y="12021"/>
                    <a:pt x="6174" y="12078"/>
                    <a:pt x="6222" y="12221"/>
                  </a:cubicBezTo>
                  <a:cubicBezTo>
                    <a:pt x="6436" y="12858"/>
                    <a:pt x="5945" y="14299"/>
                    <a:pt x="6475" y="14299"/>
                  </a:cubicBezTo>
                  <a:cubicBezTo>
                    <a:pt x="6611" y="14299"/>
                    <a:pt x="6815" y="14203"/>
                    <a:pt x="7116" y="13975"/>
                  </a:cubicBezTo>
                  <a:cubicBezTo>
                    <a:pt x="8169" y="13172"/>
                    <a:pt x="8890" y="12378"/>
                    <a:pt x="9317" y="12378"/>
                  </a:cubicBezTo>
                  <a:cubicBezTo>
                    <a:pt x="9485" y="12378"/>
                    <a:pt x="9608" y="12502"/>
                    <a:pt x="9687" y="12798"/>
                  </a:cubicBezTo>
                  <a:cubicBezTo>
                    <a:pt x="9892" y="13566"/>
                    <a:pt x="10276" y="14909"/>
                    <a:pt x="10771" y="14909"/>
                  </a:cubicBezTo>
                  <a:cubicBezTo>
                    <a:pt x="10950" y="14909"/>
                    <a:pt x="11142" y="14736"/>
                    <a:pt x="11346" y="14299"/>
                  </a:cubicBezTo>
                  <a:cubicBezTo>
                    <a:pt x="11449" y="14078"/>
                    <a:pt x="11522" y="13985"/>
                    <a:pt x="11573" y="13985"/>
                  </a:cubicBezTo>
                  <a:cubicBezTo>
                    <a:pt x="11859" y="13985"/>
                    <a:pt x="11480" y="16896"/>
                    <a:pt x="12074" y="16896"/>
                  </a:cubicBezTo>
                  <a:cubicBezTo>
                    <a:pt x="12169" y="16896"/>
                    <a:pt x="12287" y="16823"/>
                    <a:pt x="12437" y="16653"/>
                  </a:cubicBezTo>
                  <a:cubicBezTo>
                    <a:pt x="13654" y="15271"/>
                    <a:pt x="11854" y="11051"/>
                    <a:pt x="12987" y="11051"/>
                  </a:cubicBezTo>
                  <a:cubicBezTo>
                    <a:pt x="13028" y="11051"/>
                    <a:pt x="13072" y="11056"/>
                    <a:pt x="13120" y="11067"/>
                  </a:cubicBezTo>
                  <a:cubicBezTo>
                    <a:pt x="14086" y="11290"/>
                    <a:pt x="14874" y="12099"/>
                    <a:pt x="15368" y="12099"/>
                  </a:cubicBezTo>
                  <a:cubicBezTo>
                    <a:pt x="15589" y="12099"/>
                    <a:pt x="15751" y="11939"/>
                    <a:pt x="15845" y="11496"/>
                  </a:cubicBezTo>
                  <a:cubicBezTo>
                    <a:pt x="16152" y="10060"/>
                    <a:pt x="15897" y="10152"/>
                    <a:pt x="16458" y="8904"/>
                  </a:cubicBezTo>
                  <a:cubicBezTo>
                    <a:pt x="16655" y="8465"/>
                    <a:pt x="16558" y="8383"/>
                    <a:pt x="16347" y="8383"/>
                  </a:cubicBezTo>
                  <a:cubicBezTo>
                    <a:pt x="16221" y="8383"/>
                    <a:pt x="16054" y="8413"/>
                    <a:pt x="15886" y="8413"/>
                  </a:cubicBezTo>
                  <a:cubicBezTo>
                    <a:pt x="15536" y="8413"/>
                    <a:pt x="15178" y="8285"/>
                    <a:pt x="15162" y="7502"/>
                  </a:cubicBezTo>
                  <a:cubicBezTo>
                    <a:pt x="15133" y="5927"/>
                    <a:pt x="16814" y="4290"/>
                    <a:pt x="16412" y="4290"/>
                  </a:cubicBezTo>
                  <a:cubicBezTo>
                    <a:pt x="16357" y="4290"/>
                    <a:pt x="16265" y="4320"/>
                    <a:pt x="16124" y="4385"/>
                  </a:cubicBezTo>
                  <a:cubicBezTo>
                    <a:pt x="15966" y="4456"/>
                    <a:pt x="15634" y="4512"/>
                    <a:pt x="15282" y="4512"/>
                  </a:cubicBezTo>
                  <a:cubicBezTo>
                    <a:pt x="14951" y="4512"/>
                    <a:pt x="14601" y="4463"/>
                    <a:pt x="14362" y="4333"/>
                  </a:cubicBezTo>
                  <a:cubicBezTo>
                    <a:pt x="12308" y="3219"/>
                    <a:pt x="13443" y="2595"/>
                    <a:pt x="12778" y="2236"/>
                  </a:cubicBezTo>
                  <a:cubicBezTo>
                    <a:pt x="12643" y="2163"/>
                    <a:pt x="12525" y="2129"/>
                    <a:pt x="12422" y="2129"/>
                  </a:cubicBezTo>
                  <a:cubicBezTo>
                    <a:pt x="12017" y="2129"/>
                    <a:pt x="11822" y="2659"/>
                    <a:pt x="11588" y="3514"/>
                  </a:cubicBezTo>
                  <a:cubicBezTo>
                    <a:pt x="11458" y="4002"/>
                    <a:pt x="11276" y="4135"/>
                    <a:pt x="11117" y="4135"/>
                  </a:cubicBezTo>
                  <a:cubicBezTo>
                    <a:pt x="10924" y="4135"/>
                    <a:pt x="10763" y="3940"/>
                    <a:pt x="10763" y="3940"/>
                  </a:cubicBezTo>
                  <a:cubicBezTo>
                    <a:pt x="10763" y="3940"/>
                    <a:pt x="9967" y="401"/>
                    <a:pt x="9119" y="401"/>
                  </a:cubicBezTo>
                  <a:cubicBezTo>
                    <a:pt x="8993" y="401"/>
                    <a:pt x="8867" y="479"/>
                    <a:pt x="8741" y="656"/>
                  </a:cubicBezTo>
                  <a:cubicBezTo>
                    <a:pt x="8130" y="1526"/>
                    <a:pt x="7620" y="1929"/>
                    <a:pt x="7275" y="1929"/>
                  </a:cubicBezTo>
                  <a:cubicBezTo>
                    <a:pt x="7072" y="1929"/>
                    <a:pt x="6926" y="1789"/>
                    <a:pt x="6850" y="1524"/>
                  </a:cubicBezTo>
                  <a:cubicBezTo>
                    <a:pt x="6698" y="990"/>
                    <a:pt x="6537" y="1"/>
                    <a:pt x="6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6248761" y="3936961"/>
              <a:ext cx="420607" cy="408988"/>
            </a:xfrm>
            <a:custGeom>
              <a:avLst/>
              <a:gdLst/>
              <a:ahLst/>
              <a:cxnLst/>
              <a:rect l="l" t="t" r="r" b="b"/>
              <a:pathLst>
                <a:path w="11041" h="10736" extrusionOk="0">
                  <a:moveTo>
                    <a:pt x="5230" y="0"/>
                  </a:moveTo>
                  <a:cubicBezTo>
                    <a:pt x="5075" y="0"/>
                    <a:pt x="4883" y="129"/>
                    <a:pt x="4653" y="498"/>
                  </a:cubicBezTo>
                  <a:cubicBezTo>
                    <a:pt x="4653" y="498"/>
                    <a:pt x="4448" y="420"/>
                    <a:pt x="4187" y="420"/>
                  </a:cubicBezTo>
                  <a:cubicBezTo>
                    <a:pt x="3811" y="420"/>
                    <a:pt x="3322" y="581"/>
                    <a:pt x="3170" y="1365"/>
                  </a:cubicBezTo>
                  <a:cubicBezTo>
                    <a:pt x="3170" y="1365"/>
                    <a:pt x="2927" y="1275"/>
                    <a:pt x="2652" y="1275"/>
                  </a:cubicBezTo>
                  <a:cubicBezTo>
                    <a:pt x="2352" y="1275"/>
                    <a:pt x="2014" y="1382"/>
                    <a:pt x="1910" y="1832"/>
                  </a:cubicBezTo>
                  <a:cubicBezTo>
                    <a:pt x="1712" y="2694"/>
                    <a:pt x="2454" y="3026"/>
                    <a:pt x="2454" y="3026"/>
                  </a:cubicBezTo>
                  <a:cubicBezTo>
                    <a:pt x="2454" y="3026"/>
                    <a:pt x="2359" y="3020"/>
                    <a:pt x="2215" y="3020"/>
                  </a:cubicBezTo>
                  <a:cubicBezTo>
                    <a:pt x="1787" y="3020"/>
                    <a:pt x="927" y="3077"/>
                    <a:pt x="871" y="3537"/>
                  </a:cubicBezTo>
                  <a:cubicBezTo>
                    <a:pt x="793" y="4150"/>
                    <a:pt x="1664" y="4534"/>
                    <a:pt x="1664" y="4534"/>
                  </a:cubicBezTo>
                  <a:cubicBezTo>
                    <a:pt x="1664" y="4534"/>
                    <a:pt x="53" y="4750"/>
                    <a:pt x="181" y="5678"/>
                  </a:cubicBezTo>
                  <a:cubicBezTo>
                    <a:pt x="258" y="6235"/>
                    <a:pt x="713" y="6346"/>
                    <a:pt x="1064" y="6346"/>
                  </a:cubicBezTo>
                  <a:cubicBezTo>
                    <a:pt x="1297" y="6346"/>
                    <a:pt x="1483" y="6298"/>
                    <a:pt x="1483" y="6298"/>
                  </a:cubicBezTo>
                  <a:lnTo>
                    <a:pt x="1483" y="6298"/>
                  </a:lnTo>
                  <a:cubicBezTo>
                    <a:pt x="1483" y="6298"/>
                    <a:pt x="0" y="7039"/>
                    <a:pt x="640" y="7704"/>
                  </a:cubicBezTo>
                  <a:cubicBezTo>
                    <a:pt x="885" y="7958"/>
                    <a:pt x="1153" y="8037"/>
                    <a:pt x="1392" y="8037"/>
                  </a:cubicBezTo>
                  <a:cubicBezTo>
                    <a:pt x="1777" y="8037"/>
                    <a:pt x="2084" y="7832"/>
                    <a:pt x="2084" y="7832"/>
                  </a:cubicBezTo>
                  <a:lnTo>
                    <a:pt x="2084" y="7832"/>
                  </a:lnTo>
                  <a:cubicBezTo>
                    <a:pt x="2084" y="7832"/>
                    <a:pt x="1098" y="9187"/>
                    <a:pt x="2084" y="9239"/>
                  </a:cubicBezTo>
                  <a:cubicBezTo>
                    <a:pt x="2128" y="9241"/>
                    <a:pt x="2172" y="9242"/>
                    <a:pt x="2214" y="9242"/>
                  </a:cubicBezTo>
                  <a:cubicBezTo>
                    <a:pt x="3101" y="9242"/>
                    <a:pt x="3441" y="8749"/>
                    <a:pt x="3442" y="8748"/>
                  </a:cubicBezTo>
                  <a:lnTo>
                    <a:pt x="3442" y="8748"/>
                  </a:lnTo>
                  <a:cubicBezTo>
                    <a:pt x="3441" y="8750"/>
                    <a:pt x="2660" y="9926"/>
                    <a:pt x="3529" y="10158"/>
                  </a:cubicBezTo>
                  <a:cubicBezTo>
                    <a:pt x="3639" y="10187"/>
                    <a:pt x="3738" y="10200"/>
                    <a:pt x="3826" y="10200"/>
                  </a:cubicBezTo>
                  <a:cubicBezTo>
                    <a:pt x="4430" y="10200"/>
                    <a:pt x="4537" y="9602"/>
                    <a:pt x="4537" y="9602"/>
                  </a:cubicBezTo>
                  <a:cubicBezTo>
                    <a:pt x="4537" y="9602"/>
                    <a:pt x="4626" y="10555"/>
                    <a:pt x="5160" y="10555"/>
                  </a:cubicBezTo>
                  <a:cubicBezTo>
                    <a:pt x="5236" y="10555"/>
                    <a:pt x="5322" y="10535"/>
                    <a:pt x="5418" y="10490"/>
                  </a:cubicBezTo>
                  <a:cubicBezTo>
                    <a:pt x="6186" y="10132"/>
                    <a:pt x="6238" y="9775"/>
                    <a:pt x="6238" y="9775"/>
                  </a:cubicBezTo>
                  <a:cubicBezTo>
                    <a:pt x="6238" y="9775"/>
                    <a:pt x="6718" y="10736"/>
                    <a:pt x="7395" y="10736"/>
                  </a:cubicBezTo>
                  <a:cubicBezTo>
                    <a:pt x="7530" y="10736"/>
                    <a:pt x="7672" y="10697"/>
                    <a:pt x="7821" y="10606"/>
                  </a:cubicBezTo>
                  <a:cubicBezTo>
                    <a:pt x="8715" y="10055"/>
                    <a:pt x="8128" y="9390"/>
                    <a:pt x="8128" y="9390"/>
                  </a:cubicBezTo>
                  <a:lnTo>
                    <a:pt x="8128" y="9390"/>
                  </a:lnTo>
                  <a:cubicBezTo>
                    <a:pt x="8128" y="9390"/>
                    <a:pt x="8700" y="9621"/>
                    <a:pt x="9202" y="9621"/>
                  </a:cubicBezTo>
                  <a:cubicBezTo>
                    <a:pt x="9436" y="9621"/>
                    <a:pt x="9655" y="9571"/>
                    <a:pt x="9793" y="9422"/>
                  </a:cubicBezTo>
                  <a:cubicBezTo>
                    <a:pt x="10224" y="8956"/>
                    <a:pt x="9355" y="8113"/>
                    <a:pt x="9355" y="8113"/>
                  </a:cubicBezTo>
                  <a:lnTo>
                    <a:pt x="9355" y="8113"/>
                  </a:lnTo>
                  <a:cubicBezTo>
                    <a:pt x="9355" y="8113"/>
                    <a:pt x="9418" y="8124"/>
                    <a:pt x="9514" y="8124"/>
                  </a:cubicBezTo>
                  <a:cubicBezTo>
                    <a:pt x="9778" y="8124"/>
                    <a:pt x="10298" y="8041"/>
                    <a:pt x="10493" y="7423"/>
                  </a:cubicBezTo>
                  <a:cubicBezTo>
                    <a:pt x="10699" y="6775"/>
                    <a:pt x="10126" y="6701"/>
                    <a:pt x="9850" y="6701"/>
                  </a:cubicBezTo>
                  <a:cubicBezTo>
                    <a:pt x="9768" y="6701"/>
                    <a:pt x="9712" y="6707"/>
                    <a:pt x="9712" y="6707"/>
                  </a:cubicBezTo>
                  <a:cubicBezTo>
                    <a:pt x="9712" y="6707"/>
                    <a:pt x="11041" y="6478"/>
                    <a:pt x="10912" y="5891"/>
                  </a:cubicBezTo>
                  <a:cubicBezTo>
                    <a:pt x="10832" y="5525"/>
                    <a:pt x="10545" y="5456"/>
                    <a:pt x="10340" y="5456"/>
                  </a:cubicBezTo>
                  <a:cubicBezTo>
                    <a:pt x="10216" y="5456"/>
                    <a:pt x="10122" y="5481"/>
                    <a:pt x="10122" y="5481"/>
                  </a:cubicBezTo>
                  <a:cubicBezTo>
                    <a:pt x="10122" y="5481"/>
                    <a:pt x="10963" y="4995"/>
                    <a:pt x="10812" y="4177"/>
                  </a:cubicBezTo>
                  <a:cubicBezTo>
                    <a:pt x="10768" y="3948"/>
                    <a:pt x="10668" y="3865"/>
                    <a:pt x="10547" y="3865"/>
                  </a:cubicBezTo>
                  <a:cubicBezTo>
                    <a:pt x="10237" y="3865"/>
                    <a:pt x="9788" y="4404"/>
                    <a:pt x="9788" y="4404"/>
                  </a:cubicBezTo>
                  <a:cubicBezTo>
                    <a:pt x="9788" y="4404"/>
                    <a:pt x="10785" y="3104"/>
                    <a:pt x="9992" y="2697"/>
                  </a:cubicBezTo>
                  <a:cubicBezTo>
                    <a:pt x="9800" y="2598"/>
                    <a:pt x="9641" y="2560"/>
                    <a:pt x="9510" y="2560"/>
                  </a:cubicBezTo>
                  <a:cubicBezTo>
                    <a:pt x="9207" y="2560"/>
                    <a:pt x="9057" y="2762"/>
                    <a:pt x="8999" y="2866"/>
                  </a:cubicBezTo>
                  <a:lnTo>
                    <a:pt x="8999" y="2866"/>
                  </a:lnTo>
                  <a:cubicBezTo>
                    <a:pt x="9100" y="2644"/>
                    <a:pt x="9408" y="1872"/>
                    <a:pt x="8995" y="1546"/>
                  </a:cubicBezTo>
                  <a:cubicBezTo>
                    <a:pt x="8905" y="1475"/>
                    <a:pt x="8816" y="1446"/>
                    <a:pt x="8731" y="1446"/>
                  </a:cubicBezTo>
                  <a:cubicBezTo>
                    <a:pt x="8495" y="1446"/>
                    <a:pt x="8287" y="1668"/>
                    <a:pt x="8165" y="1833"/>
                  </a:cubicBezTo>
                  <a:lnTo>
                    <a:pt x="8165" y="1833"/>
                  </a:lnTo>
                  <a:cubicBezTo>
                    <a:pt x="8344" y="1530"/>
                    <a:pt x="8612" y="924"/>
                    <a:pt x="8025" y="755"/>
                  </a:cubicBezTo>
                  <a:cubicBezTo>
                    <a:pt x="7951" y="733"/>
                    <a:pt x="7882" y="724"/>
                    <a:pt x="7816" y="724"/>
                  </a:cubicBezTo>
                  <a:cubicBezTo>
                    <a:pt x="7169" y="724"/>
                    <a:pt x="6874" y="1649"/>
                    <a:pt x="6874" y="1649"/>
                  </a:cubicBezTo>
                  <a:cubicBezTo>
                    <a:pt x="6874" y="1649"/>
                    <a:pt x="7207" y="371"/>
                    <a:pt x="6568" y="191"/>
                  </a:cubicBezTo>
                  <a:cubicBezTo>
                    <a:pt x="6495" y="170"/>
                    <a:pt x="6428" y="161"/>
                    <a:pt x="6366" y="161"/>
                  </a:cubicBezTo>
                  <a:cubicBezTo>
                    <a:pt x="5893" y="161"/>
                    <a:pt x="5758" y="702"/>
                    <a:pt x="5758" y="702"/>
                  </a:cubicBezTo>
                  <a:cubicBezTo>
                    <a:pt x="5758" y="702"/>
                    <a:pt x="5592"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6333222" y="4034793"/>
              <a:ext cx="278817" cy="239160"/>
            </a:xfrm>
            <a:custGeom>
              <a:avLst/>
              <a:gdLst/>
              <a:ahLst/>
              <a:cxnLst/>
              <a:rect l="l" t="t" r="r" b="b"/>
              <a:pathLst>
                <a:path w="7319" h="6278" extrusionOk="0">
                  <a:moveTo>
                    <a:pt x="3554" y="0"/>
                  </a:moveTo>
                  <a:cubicBezTo>
                    <a:pt x="1638" y="0"/>
                    <a:pt x="0" y="890"/>
                    <a:pt x="0" y="2806"/>
                  </a:cubicBezTo>
                  <a:cubicBezTo>
                    <a:pt x="0" y="4722"/>
                    <a:pt x="1555" y="6277"/>
                    <a:pt x="3472" y="6277"/>
                  </a:cubicBezTo>
                  <a:cubicBezTo>
                    <a:pt x="5389" y="6277"/>
                    <a:pt x="7319" y="5747"/>
                    <a:pt x="6943" y="2806"/>
                  </a:cubicBezTo>
                  <a:cubicBezTo>
                    <a:pt x="6701" y="905"/>
                    <a:pt x="5471" y="0"/>
                    <a:pt x="35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6433416" y="4125158"/>
              <a:ext cx="37105" cy="37143"/>
            </a:xfrm>
            <a:custGeom>
              <a:avLst/>
              <a:gdLst/>
              <a:ahLst/>
              <a:cxnLst/>
              <a:rect l="l" t="t" r="r" b="b"/>
              <a:pathLst>
                <a:path w="974" h="975" extrusionOk="0">
                  <a:moveTo>
                    <a:pt x="488" y="1"/>
                  </a:moveTo>
                  <a:cubicBezTo>
                    <a:pt x="219" y="1"/>
                    <a:pt x="0" y="220"/>
                    <a:pt x="0" y="487"/>
                  </a:cubicBezTo>
                  <a:cubicBezTo>
                    <a:pt x="0" y="756"/>
                    <a:pt x="219" y="975"/>
                    <a:pt x="488" y="975"/>
                  </a:cubicBezTo>
                  <a:cubicBezTo>
                    <a:pt x="755" y="975"/>
                    <a:pt x="974" y="757"/>
                    <a:pt x="974" y="487"/>
                  </a:cubicBezTo>
                  <a:cubicBezTo>
                    <a:pt x="974" y="220"/>
                    <a:pt x="756" y="1"/>
                    <a:pt x="4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6468541" y="4129539"/>
              <a:ext cx="32762" cy="32762"/>
            </a:xfrm>
            <a:custGeom>
              <a:avLst/>
              <a:gdLst/>
              <a:ahLst/>
              <a:cxnLst/>
              <a:rect l="l" t="t" r="r" b="b"/>
              <a:pathLst>
                <a:path w="860" h="860" extrusionOk="0">
                  <a:moveTo>
                    <a:pt x="429" y="1"/>
                  </a:moveTo>
                  <a:cubicBezTo>
                    <a:pt x="193" y="1"/>
                    <a:pt x="0" y="193"/>
                    <a:pt x="0" y="429"/>
                  </a:cubicBezTo>
                  <a:cubicBezTo>
                    <a:pt x="0" y="666"/>
                    <a:pt x="193" y="860"/>
                    <a:pt x="429" y="860"/>
                  </a:cubicBezTo>
                  <a:cubicBezTo>
                    <a:pt x="667" y="860"/>
                    <a:pt x="859" y="669"/>
                    <a:pt x="859" y="429"/>
                  </a:cubicBezTo>
                  <a:cubicBezTo>
                    <a:pt x="859" y="193"/>
                    <a:pt x="667" y="1"/>
                    <a:pt x="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6429111" y="4164321"/>
              <a:ext cx="25600" cy="25676"/>
            </a:xfrm>
            <a:custGeom>
              <a:avLst/>
              <a:gdLst/>
              <a:ahLst/>
              <a:cxnLst/>
              <a:rect l="l" t="t" r="r" b="b"/>
              <a:pathLst>
                <a:path w="672" h="674" extrusionOk="0">
                  <a:moveTo>
                    <a:pt x="336" y="1"/>
                  </a:moveTo>
                  <a:cubicBezTo>
                    <a:pt x="150" y="1"/>
                    <a:pt x="0" y="152"/>
                    <a:pt x="0" y="337"/>
                  </a:cubicBezTo>
                  <a:cubicBezTo>
                    <a:pt x="0" y="522"/>
                    <a:pt x="150" y="673"/>
                    <a:pt x="336" y="673"/>
                  </a:cubicBezTo>
                  <a:cubicBezTo>
                    <a:pt x="521" y="673"/>
                    <a:pt x="671" y="522"/>
                    <a:pt x="671" y="337"/>
                  </a:cubicBezTo>
                  <a:cubicBezTo>
                    <a:pt x="671" y="152"/>
                    <a:pt x="521" y="1"/>
                    <a:pt x="3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6468541" y="4176093"/>
              <a:ext cx="24076" cy="24076"/>
            </a:xfrm>
            <a:custGeom>
              <a:avLst/>
              <a:gdLst/>
              <a:ahLst/>
              <a:cxnLst/>
              <a:rect l="l" t="t" r="r" b="b"/>
              <a:pathLst>
                <a:path w="632" h="632" extrusionOk="0">
                  <a:moveTo>
                    <a:pt x="319" y="0"/>
                  </a:moveTo>
                  <a:cubicBezTo>
                    <a:pt x="318" y="0"/>
                    <a:pt x="317" y="0"/>
                    <a:pt x="316" y="0"/>
                  </a:cubicBezTo>
                  <a:cubicBezTo>
                    <a:pt x="141" y="0"/>
                    <a:pt x="0" y="141"/>
                    <a:pt x="0" y="316"/>
                  </a:cubicBezTo>
                  <a:cubicBezTo>
                    <a:pt x="0" y="491"/>
                    <a:pt x="141" y="632"/>
                    <a:pt x="316" y="632"/>
                  </a:cubicBezTo>
                  <a:cubicBezTo>
                    <a:pt x="491" y="632"/>
                    <a:pt x="632" y="491"/>
                    <a:pt x="632" y="316"/>
                  </a:cubicBezTo>
                  <a:cubicBezTo>
                    <a:pt x="632" y="141"/>
                    <a:pt x="492" y="0"/>
                    <a:pt x="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 name="Google Shape;194;p2"/>
          <p:cNvGrpSpPr/>
          <p:nvPr/>
        </p:nvGrpSpPr>
        <p:grpSpPr>
          <a:xfrm>
            <a:off x="-200250" y="2133125"/>
            <a:ext cx="2717023" cy="3315175"/>
            <a:chOff x="-200250" y="1828325"/>
            <a:chExt cx="2717023" cy="3315175"/>
          </a:xfrm>
        </p:grpSpPr>
        <p:sp>
          <p:nvSpPr>
            <p:cNvPr id="195" name="Google Shape;195;p2"/>
            <p:cNvSpPr/>
            <p:nvPr/>
          </p:nvSpPr>
          <p:spPr>
            <a:xfrm>
              <a:off x="776259" y="3517183"/>
              <a:ext cx="693359" cy="1488942"/>
            </a:xfrm>
            <a:custGeom>
              <a:avLst/>
              <a:gdLst/>
              <a:ahLst/>
              <a:cxnLst/>
              <a:rect l="l" t="t" r="r" b="b"/>
              <a:pathLst>
                <a:path w="8804" h="18906" extrusionOk="0">
                  <a:moveTo>
                    <a:pt x="0" y="0"/>
                  </a:moveTo>
                  <a:lnTo>
                    <a:pt x="0" y="18905"/>
                  </a:lnTo>
                  <a:lnTo>
                    <a:pt x="8804" y="18905"/>
                  </a:lnTo>
                  <a:lnTo>
                    <a:pt x="88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295" y="2841687"/>
              <a:ext cx="2260584" cy="770696"/>
            </a:xfrm>
            <a:custGeom>
              <a:avLst/>
              <a:gdLst/>
              <a:ahLst/>
              <a:cxnLst/>
              <a:rect l="l" t="t" r="r" b="b"/>
              <a:pathLst>
                <a:path w="28704" h="9786" extrusionOk="0">
                  <a:moveTo>
                    <a:pt x="1210" y="1"/>
                  </a:moveTo>
                  <a:cubicBezTo>
                    <a:pt x="543" y="1"/>
                    <a:pt x="0" y="542"/>
                    <a:pt x="0" y="1209"/>
                  </a:cubicBezTo>
                  <a:lnTo>
                    <a:pt x="0" y="7504"/>
                  </a:lnTo>
                  <a:cubicBezTo>
                    <a:pt x="0" y="8762"/>
                    <a:pt x="1024" y="9785"/>
                    <a:pt x="2282" y="9785"/>
                  </a:cubicBezTo>
                  <a:lnTo>
                    <a:pt x="26422" y="9785"/>
                  </a:lnTo>
                  <a:cubicBezTo>
                    <a:pt x="27680" y="9785"/>
                    <a:pt x="28703" y="8762"/>
                    <a:pt x="28703" y="7506"/>
                  </a:cubicBezTo>
                  <a:lnTo>
                    <a:pt x="28703" y="1443"/>
                  </a:lnTo>
                  <a:cubicBezTo>
                    <a:pt x="28703" y="777"/>
                    <a:pt x="28161" y="235"/>
                    <a:pt x="27495" y="235"/>
                  </a:cubicBezTo>
                  <a:cubicBezTo>
                    <a:pt x="26828" y="235"/>
                    <a:pt x="26286" y="777"/>
                    <a:pt x="26286" y="1443"/>
                  </a:cubicBezTo>
                  <a:lnTo>
                    <a:pt x="26286" y="7370"/>
                  </a:lnTo>
                  <a:lnTo>
                    <a:pt x="2418" y="7370"/>
                  </a:lnTo>
                  <a:lnTo>
                    <a:pt x="2418" y="1209"/>
                  </a:lnTo>
                  <a:cubicBezTo>
                    <a:pt x="2418" y="542"/>
                    <a:pt x="18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68713" y="2841687"/>
              <a:ext cx="1308672" cy="770696"/>
            </a:xfrm>
            <a:custGeom>
              <a:avLst/>
              <a:gdLst/>
              <a:ahLst/>
              <a:cxnLst/>
              <a:rect l="l" t="t" r="r" b="b"/>
              <a:pathLst>
                <a:path w="16617" h="9786" extrusionOk="0">
                  <a:moveTo>
                    <a:pt x="1208" y="1"/>
                  </a:moveTo>
                  <a:cubicBezTo>
                    <a:pt x="541" y="1"/>
                    <a:pt x="0" y="542"/>
                    <a:pt x="0" y="1209"/>
                  </a:cubicBezTo>
                  <a:lnTo>
                    <a:pt x="0" y="7504"/>
                  </a:lnTo>
                  <a:cubicBezTo>
                    <a:pt x="0" y="8762"/>
                    <a:pt x="1024" y="9785"/>
                    <a:pt x="2280" y="9785"/>
                  </a:cubicBezTo>
                  <a:lnTo>
                    <a:pt x="14336" y="9785"/>
                  </a:lnTo>
                  <a:cubicBezTo>
                    <a:pt x="15593" y="9785"/>
                    <a:pt x="16617" y="8762"/>
                    <a:pt x="16614" y="7506"/>
                  </a:cubicBezTo>
                  <a:lnTo>
                    <a:pt x="16614" y="1443"/>
                  </a:lnTo>
                  <a:cubicBezTo>
                    <a:pt x="16614" y="777"/>
                    <a:pt x="16073" y="235"/>
                    <a:pt x="15406" y="235"/>
                  </a:cubicBezTo>
                  <a:cubicBezTo>
                    <a:pt x="14738" y="235"/>
                    <a:pt x="14198" y="777"/>
                    <a:pt x="14198" y="1443"/>
                  </a:cubicBezTo>
                  <a:lnTo>
                    <a:pt x="14198" y="7370"/>
                  </a:lnTo>
                  <a:lnTo>
                    <a:pt x="2417" y="7370"/>
                  </a:lnTo>
                  <a:lnTo>
                    <a:pt x="2417" y="1209"/>
                  </a:lnTo>
                  <a:cubicBezTo>
                    <a:pt x="2417" y="542"/>
                    <a:pt x="1876" y="1"/>
                    <a:pt x="1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027731" y="2841687"/>
              <a:ext cx="190508" cy="770696"/>
            </a:xfrm>
            <a:custGeom>
              <a:avLst/>
              <a:gdLst/>
              <a:ahLst/>
              <a:cxnLst/>
              <a:rect l="l" t="t" r="r" b="b"/>
              <a:pathLst>
                <a:path w="2419" h="9786" extrusionOk="0">
                  <a:moveTo>
                    <a:pt x="1210" y="1"/>
                  </a:moveTo>
                  <a:cubicBezTo>
                    <a:pt x="543" y="1"/>
                    <a:pt x="0" y="542"/>
                    <a:pt x="0" y="1209"/>
                  </a:cubicBezTo>
                  <a:lnTo>
                    <a:pt x="0" y="8577"/>
                  </a:lnTo>
                  <a:cubicBezTo>
                    <a:pt x="0" y="9243"/>
                    <a:pt x="543" y="9785"/>
                    <a:pt x="1210" y="9785"/>
                  </a:cubicBezTo>
                  <a:cubicBezTo>
                    <a:pt x="1879" y="9785"/>
                    <a:pt x="2418" y="9246"/>
                    <a:pt x="2418" y="8579"/>
                  </a:cubicBezTo>
                  <a:lnTo>
                    <a:pt x="2418" y="1209"/>
                  </a:lnTo>
                  <a:cubicBezTo>
                    <a:pt x="2418" y="542"/>
                    <a:pt x="18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092863" y="3727148"/>
              <a:ext cx="16696" cy="385506"/>
            </a:xfrm>
            <a:custGeom>
              <a:avLst/>
              <a:gdLst/>
              <a:ahLst/>
              <a:cxnLst/>
              <a:rect l="l" t="t" r="r" b="b"/>
              <a:pathLst>
                <a:path w="212" h="4895" extrusionOk="0">
                  <a:moveTo>
                    <a:pt x="107" y="1"/>
                  </a:moveTo>
                  <a:cubicBezTo>
                    <a:pt x="48" y="1"/>
                    <a:pt x="0" y="49"/>
                    <a:pt x="0" y="107"/>
                  </a:cubicBezTo>
                  <a:lnTo>
                    <a:pt x="0" y="4788"/>
                  </a:lnTo>
                  <a:cubicBezTo>
                    <a:pt x="0" y="4846"/>
                    <a:pt x="48" y="4894"/>
                    <a:pt x="107" y="4894"/>
                  </a:cubicBezTo>
                  <a:cubicBezTo>
                    <a:pt x="165" y="4894"/>
                    <a:pt x="211" y="4846"/>
                    <a:pt x="211" y="4788"/>
                  </a:cubicBezTo>
                  <a:lnTo>
                    <a:pt x="211" y="107"/>
                  </a:lnTo>
                  <a:cubicBezTo>
                    <a:pt x="211" y="49"/>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822647" y="3856309"/>
              <a:ext cx="16775" cy="282100"/>
            </a:xfrm>
            <a:custGeom>
              <a:avLst/>
              <a:gdLst/>
              <a:ahLst/>
              <a:cxnLst/>
              <a:rect l="l" t="t" r="r" b="b"/>
              <a:pathLst>
                <a:path w="213" h="3582" extrusionOk="0">
                  <a:moveTo>
                    <a:pt x="106" y="1"/>
                  </a:moveTo>
                  <a:cubicBezTo>
                    <a:pt x="48" y="1"/>
                    <a:pt x="0" y="49"/>
                    <a:pt x="0" y="105"/>
                  </a:cubicBezTo>
                  <a:lnTo>
                    <a:pt x="0" y="3475"/>
                  </a:lnTo>
                  <a:cubicBezTo>
                    <a:pt x="0" y="3534"/>
                    <a:pt x="48" y="3582"/>
                    <a:pt x="106" y="3582"/>
                  </a:cubicBezTo>
                  <a:cubicBezTo>
                    <a:pt x="166" y="3582"/>
                    <a:pt x="213" y="3534"/>
                    <a:pt x="211" y="3475"/>
                  </a:cubicBezTo>
                  <a:lnTo>
                    <a:pt x="211" y="105"/>
                  </a:lnTo>
                  <a:cubicBezTo>
                    <a:pt x="211" y="47"/>
                    <a:pt x="165"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959606" y="4065644"/>
              <a:ext cx="16617" cy="311634"/>
            </a:xfrm>
            <a:custGeom>
              <a:avLst/>
              <a:gdLst/>
              <a:ahLst/>
              <a:cxnLst/>
              <a:rect l="l" t="t" r="r" b="b"/>
              <a:pathLst>
                <a:path w="211" h="3957" extrusionOk="0">
                  <a:moveTo>
                    <a:pt x="106" y="0"/>
                  </a:moveTo>
                  <a:cubicBezTo>
                    <a:pt x="48" y="0"/>
                    <a:pt x="0" y="47"/>
                    <a:pt x="0" y="105"/>
                  </a:cubicBezTo>
                  <a:lnTo>
                    <a:pt x="0" y="3850"/>
                  </a:lnTo>
                  <a:cubicBezTo>
                    <a:pt x="0" y="3908"/>
                    <a:pt x="48" y="3956"/>
                    <a:pt x="106" y="3956"/>
                  </a:cubicBezTo>
                  <a:cubicBezTo>
                    <a:pt x="164" y="3956"/>
                    <a:pt x="211" y="3908"/>
                    <a:pt x="211" y="3850"/>
                  </a:cubicBezTo>
                  <a:lnTo>
                    <a:pt x="211" y="105"/>
                  </a:lnTo>
                  <a:cubicBezTo>
                    <a:pt x="211" y="47"/>
                    <a:pt x="16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907784" y="3681154"/>
              <a:ext cx="16696" cy="486076"/>
            </a:xfrm>
            <a:custGeom>
              <a:avLst/>
              <a:gdLst/>
              <a:ahLst/>
              <a:cxnLst/>
              <a:rect l="l" t="t" r="r" b="b"/>
              <a:pathLst>
                <a:path w="212" h="6172" extrusionOk="0">
                  <a:moveTo>
                    <a:pt x="106" y="0"/>
                  </a:moveTo>
                  <a:cubicBezTo>
                    <a:pt x="48" y="0"/>
                    <a:pt x="1" y="48"/>
                    <a:pt x="1" y="105"/>
                  </a:cubicBezTo>
                  <a:lnTo>
                    <a:pt x="1" y="6066"/>
                  </a:lnTo>
                  <a:cubicBezTo>
                    <a:pt x="1" y="6125"/>
                    <a:pt x="48" y="6172"/>
                    <a:pt x="106" y="6172"/>
                  </a:cubicBezTo>
                  <a:cubicBezTo>
                    <a:pt x="164" y="6172"/>
                    <a:pt x="212" y="6125"/>
                    <a:pt x="212" y="6066"/>
                  </a:cubicBezTo>
                  <a:lnTo>
                    <a:pt x="212" y="105"/>
                  </a:lnTo>
                  <a:cubicBezTo>
                    <a:pt x="212" y="47"/>
                    <a:pt x="16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048287" y="4198192"/>
              <a:ext cx="16696" cy="332976"/>
            </a:xfrm>
            <a:custGeom>
              <a:avLst/>
              <a:gdLst/>
              <a:ahLst/>
              <a:cxnLst/>
              <a:rect l="l" t="t" r="r" b="b"/>
              <a:pathLst>
                <a:path w="212" h="4228" extrusionOk="0">
                  <a:moveTo>
                    <a:pt x="107" y="1"/>
                  </a:moveTo>
                  <a:cubicBezTo>
                    <a:pt x="49" y="1"/>
                    <a:pt x="1" y="49"/>
                    <a:pt x="1" y="107"/>
                  </a:cubicBezTo>
                  <a:lnTo>
                    <a:pt x="1" y="4121"/>
                  </a:lnTo>
                  <a:cubicBezTo>
                    <a:pt x="1" y="4179"/>
                    <a:pt x="49" y="4227"/>
                    <a:pt x="107" y="4227"/>
                  </a:cubicBezTo>
                  <a:cubicBezTo>
                    <a:pt x="165" y="4227"/>
                    <a:pt x="212" y="4179"/>
                    <a:pt x="212" y="4121"/>
                  </a:cubicBezTo>
                  <a:lnTo>
                    <a:pt x="212" y="107"/>
                  </a:lnTo>
                  <a:cubicBezTo>
                    <a:pt x="212" y="49"/>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217693" y="4395871"/>
              <a:ext cx="16696" cy="269500"/>
            </a:xfrm>
            <a:custGeom>
              <a:avLst/>
              <a:gdLst/>
              <a:ahLst/>
              <a:cxnLst/>
              <a:rect l="l" t="t" r="r" b="b"/>
              <a:pathLst>
                <a:path w="212" h="3422" extrusionOk="0">
                  <a:moveTo>
                    <a:pt x="106" y="0"/>
                  </a:moveTo>
                  <a:cubicBezTo>
                    <a:pt x="48" y="0"/>
                    <a:pt x="0" y="48"/>
                    <a:pt x="0" y="107"/>
                  </a:cubicBezTo>
                  <a:lnTo>
                    <a:pt x="0" y="3317"/>
                  </a:lnTo>
                  <a:cubicBezTo>
                    <a:pt x="0" y="3375"/>
                    <a:pt x="48" y="3421"/>
                    <a:pt x="106" y="3421"/>
                  </a:cubicBezTo>
                  <a:cubicBezTo>
                    <a:pt x="165" y="3421"/>
                    <a:pt x="211" y="3375"/>
                    <a:pt x="211" y="3317"/>
                  </a:cubicBezTo>
                  <a:lnTo>
                    <a:pt x="211" y="107"/>
                  </a:lnTo>
                  <a:cubicBezTo>
                    <a:pt x="211" y="48"/>
                    <a:pt x="165"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362527" y="4228434"/>
              <a:ext cx="16696" cy="158455"/>
            </a:xfrm>
            <a:custGeom>
              <a:avLst/>
              <a:gdLst/>
              <a:ahLst/>
              <a:cxnLst/>
              <a:rect l="l" t="t" r="r" b="b"/>
              <a:pathLst>
                <a:path w="212" h="2012" extrusionOk="0">
                  <a:moveTo>
                    <a:pt x="107" y="1"/>
                  </a:moveTo>
                  <a:cubicBezTo>
                    <a:pt x="48" y="1"/>
                    <a:pt x="0" y="49"/>
                    <a:pt x="0" y="105"/>
                  </a:cubicBezTo>
                  <a:lnTo>
                    <a:pt x="0" y="1905"/>
                  </a:lnTo>
                  <a:cubicBezTo>
                    <a:pt x="0" y="1964"/>
                    <a:pt x="48" y="2012"/>
                    <a:pt x="107" y="2012"/>
                  </a:cubicBezTo>
                  <a:cubicBezTo>
                    <a:pt x="165" y="2012"/>
                    <a:pt x="211" y="1964"/>
                    <a:pt x="211" y="1905"/>
                  </a:cubicBezTo>
                  <a:lnTo>
                    <a:pt x="211" y="105"/>
                  </a:lnTo>
                  <a:cubicBezTo>
                    <a:pt x="211" y="47"/>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822647" y="4487937"/>
              <a:ext cx="16775" cy="168693"/>
            </a:xfrm>
            <a:custGeom>
              <a:avLst/>
              <a:gdLst/>
              <a:ahLst/>
              <a:cxnLst/>
              <a:rect l="l" t="t" r="r" b="b"/>
              <a:pathLst>
                <a:path w="213" h="2142" extrusionOk="0">
                  <a:moveTo>
                    <a:pt x="106" y="0"/>
                  </a:moveTo>
                  <a:cubicBezTo>
                    <a:pt x="48" y="0"/>
                    <a:pt x="0" y="48"/>
                    <a:pt x="0" y="106"/>
                  </a:cubicBezTo>
                  <a:lnTo>
                    <a:pt x="0" y="2036"/>
                  </a:lnTo>
                  <a:cubicBezTo>
                    <a:pt x="0" y="2094"/>
                    <a:pt x="48" y="2142"/>
                    <a:pt x="106" y="2142"/>
                  </a:cubicBezTo>
                  <a:cubicBezTo>
                    <a:pt x="166" y="2142"/>
                    <a:pt x="213" y="2094"/>
                    <a:pt x="211" y="2036"/>
                  </a:cubicBezTo>
                  <a:lnTo>
                    <a:pt x="211" y="106"/>
                  </a:lnTo>
                  <a:cubicBezTo>
                    <a:pt x="211" y="48"/>
                    <a:pt x="165"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231318" y="4008231"/>
              <a:ext cx="16775" cy="228468"/>
            </a:xfrm>
            <a:custGeom>
              <a:avLst/>
              <a:gdLst/>
              <a:ahLst/>
              <a:cxnLst/>
              <a:rect l="l" t="t" r="r" b="b"/>
              <a:pathLst>
                <a:path w="213" h="2901" extrusionOk="0">
                  <a:moveTo>
                    <a:pt x="105" y="1"/>
                  </a:moveTo>
                  <a:cubicBezTo>
                    <a:pt x="47" y="1"/>
                    <a:pt x="0" y="49"/>
                    <a:pt x="0" y="107"/>
                  </a:cubicBezTo>
                  <a:lnTo>
                    <a:pt x="0" y="2795"/>
                  </a:lnTo>
                  <a:cubicBezTo>
                    <a:pt x="0" y="2853"/>
                    <a:pt x="47" y="2900"/>
                    <a:pt x="105" y="2900"/>
                  </a:cubicBezTo>
                  <a:cubicBezTo>
                    <a:pt x="166" y="2900"/>
                    <a:pt x="213" y="2853"/>
                    <a:pt x="211" y="2795"/>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896285" y="4568427"/>
              <a:ext cx="16617" cy="259655"/>
            </a:xfrm>
            <a:custGeom>
              <a:avLst/>
              <a:gdLst/>
              <a:ahLst/>
              <a:cxnLst/>
              <a:rect l="l" t="t" r="r" b="b"/>
              <a:pathLst>
                <a:path w="211" h="3297" extrusionOk="0">
                  <a:moveTo>
                    <a:pt x="105" y="0"/>
                  </a:moveTo>
                  <a:cubicBezTo>
                    <a:pt x="47" y="0"/>
                    <a:pt x="0" y="47"/>
                    <a:pt x="0" y="105"/>
                  </a:cubicBezTo>
                  <a:lnTo>
                    <a:pt x="0" y="3192"/>
                  </a:lnTo>
                  <a:cubicBezTo>
                    <a:pt x="0" y="3250"/>
                    <a:pt x="47" y="3296"/>
                    <a:pt x="105" y="3296"/>
                  </a:cubicBezTo>
                  <a:cubicBezTo>
                    <a:pt x="163" y="3296"/>
                    <a:pt x="211" y="3250"/>
                    <a:pt x="211" y="3192"/>
                  </a:cubicBezTo>
                  <a:lnTo>
                    <a:pt x="211" y="105"/>
                  </a:lnTo>
                  <a:cubicBezTo>
                    <a:pt x="211" y="47"/>
                    <a:pt x="163"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009617" y="3555144"/>
              <a:ext cx="16775" cy="323368"/>
            </a:xfrm>
            <a:custGeom>
              <a:avLst/>
              <a:gdLst/>
              <a:ahLst/>
              <a:cxnLst/>
              <a:rect l="l" t="t" r="r" b="b"/>
              <a:pathLst>
                <a:path w="213" h="4106" extrusionOk="0">
                  <a:moveTo>
                    <a:pt x="105" y="1"/>
                  </a:moveTo>
                  <a:cubicBezTo>
                    <a:pt x="47" y="1"/>
                    <a:pt x="1" y="49"/>
                    <a:pt x="1" y="107"/>
                  </a:cubicBezTo>
                  <a:lnTo>
                    <a:pt x="1" y="3999"/>
                  </a:lnTo>
                  <a:cubicBezTo>
                    <a:pt x="1" y="4057"/>
                    <a:pt x="47" y="4105"/>
                    <a:pt x="105" y="4105"/>
                  </a:cubicBezTo>
                  <a:cubicBezTo>
                    <a:pt x="165" y="4105"/>
                    <a:pt x="213" y="4057"/>
                    <a:pt x="211" y="3999"/>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420099" y="4147945"/>
              <a:ext cx="16696" cy="341167"/>
            </a:xfrm>
            <a:custGeom>
              <a:avLst/>
              <a:gdLst/>
              <a:ahLst/>
              <a:cxnLst/>
              <a:rect l="l" t="t" r="r" b="b"/>
              <a:pathLst>
                <a:path w="212" h="4332" extrusionOk="0">
                  <a:moveTo>
                    <a:pt x="105" y="1"/>
                  </a:moveTo>
                  <a:cubicBezTo>
                    <a:pt x="47" y="1"/>
                    <a:pt x="1" y="49"/>
                    <a:pt x="1" y="107"/>
                  </a:cubicBezTo>
                  <a:lnTo>
                    <a:pt x="1" y="4227"/>
                  </a:lnTo>
                  <a:cubicBezTo>
                    <a:pt x="1" y="4285"/>
                    <a:pt x="47" y="4332"/>
                    <a:pt x="105" y="4332"/>
                  </a:cubicBezTo>
                  <a:cubicBezTo>
                    <a:pt x="164" y="4332"/>
                    <a:pt x="212" y="4285"/>
                    <a:pt x="212" y="4227"/>
                  </a:cubicBezTo>
                  <a:lnTo>
                    <a:pt x="212" y="107"/>
                  </a:lnTo>
                  <a:cubicBezTo>
                    <a:pt x="212" y="49"/>
                    <a:pt x="164"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164532" y="3985391"/>
              <a:ext cx="16696" cy="307932"/>
            </a:xfrm>
            <a:custGeom>
              <a:avLst/>
              <a:gdLst/>
              <a:ahLst/>
              <a:cxnLst/>
              <a:rect l="l" t="t" r="r" b="b"/>
              <a:pathLst>
                <a:path w="212" h="3910" extrusionOk="0">
                  <a:moveTo>
                    <a:pt x="107" y="0"/>
                  </a:moveTo>
                  <a:cubicBezTo>
                    <a:pt x="49" y="0"/>
                    <a:pt x="1" y="48"/>
                    <a:pt x="1" y="106"/>
                  </a:cubicBezTo>
                  <a:lnTo>
                    <a:pt x="1" y="3805"/>
                  </a:lnTo>
                  <a:cubicBezTo>
                    <a:pt x="1" y="3863"/>
                    <a:pt x="49" y="3910"/>
                    <a:pt x="107" y="3910"/>
                  </a:cubicBezTo>
                  <a:cubicBezTo>
                    <a:pt x="165" y="3910"/>
                    <a:pt x="211" y="3863"/>
                    <a:pt x="211" y="3805"/>
                  </a:cubicBezTo>
                  <a:lnTo>
                    <a:pt x="211" y="106"/>
                  </a:lnTo>
                  <a:cubicBezTo>
                    <a:pt x="211" y="48"/>
                    <a:pt x="165"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863759" y="4136840"/>
              <a:ext cx="16696" cy="283045"/>
            </a:xfrm>
            <a:custGeom>
              <a:avLst/>
              <a:gdLst/>
              <a:ahLst/>
              <a:cxnLst/>
              <a:rect l="l" t="t" r="r" b="b"/>
              <a:pathLst>
                <a:path w="212" h="3594" extrusionOk="0">
                  <a:moveTo>
                    <a:pt x="105" y="1"/>
                  </a:moveTo>
                  <a:cubicBezTo>
                    <a:pt x="47" y="1"/>
                    <a:pt x="0" y="49"/>
                    <a:pt x="0" y="105"/>
                  </a:cubicBezTo>
                  <a:lnTo>
                    <a:pt x="0" y="3489"/>
                  </a:lnTo>
                  <a:cubicBezTo>
                    <a:pt x="0" y="3547"/>
                    <a:pt x="47" y="3593"/>
                    <a:pt x="105" y="3593"/>
                  </a:cubicBezTo>
                  <a:cubicBezTo>
                    <a:pt x="163" y="3593"/>
                    <a:pt x="211" y="3547"/>
                    <a:pt x="211" y="3489"/>
                  </a:cubicBezTo>
                  <a:lnTo>
                    <a:pt x="211" y="105"/>
                  </a:lnTo>
                  <a:cubicBezTo>
                    <a:pt x="211" y="47"/>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293694" y="4249541"/>
              <a:ext cx="16696" cy="277611"/>
            </a:xfrm>
            <a:custGeom>
              <a:avLst/>
              <a:gdLst/>
              <a:ahLst/>
              <a:cxnLst/>
              <a:rect l="l" t="t" r="r" b="b"/>
              <a:pathLst>
                <a:path w="212" h="3525" extrusionOk="0">
                  <a:moveTo>
                    <a:pt x="105" y="0"/>
                  </a:moveTo>
                  <a:cubicBezTo>
                    <a:pt x="47" y="0"/>
                    <a:pt x="1" y="47"/>
                    <a:pt x="1" y="105"/>
                  </a:cubicBezTo>
                  <a:lnTo>
                    <a:pt x="1" y="3418"/>
                  </a:lnTo>
                  <a:cubicBezTo>
                    <a:pt x="1" y="3477"/>
                    <a:pt x="47" y="3525"/>
                    <a:pt x="105" y="3525"/>
                  </a:cubicBezTo>
                  <a:cubicBezTo>
                    <a:pt x="163" y="3525"/>
                    <a:pt x="211" y="3477"/>
                    <a:pt x="211" y="3418"/>
                  </a:cubicBezTo>
                  <a:lnTo>
                    <a:pt x="211" y="105"/>
                  </a:lnTo>
                  <a:cubicBezTo>
                    <a:pt x="211" y="47"/>
                    <a:pt x="163"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976618" y="4465492"/>
              <a:ext cx="16696" cy="408581"/>
            </a:xfrm>
            <a:custGeom>
              <a:avLst/>
              <a:gdLst/>
              <a:ahLst/>
              <a:cxnLst/>
              <a:rect l="l" t="t" r="r" b="b"/>
              <a:pathLst>
                <a:path w="212" h="5188" extrusionOk="0">
                  <a:moveTo>
                    <a:pt x="107" y="0"/>
                  </a:moveTo>
                  <a:cubicBezTo>
                    <a:pt x="49" y="0"/>
                    <a:pt x="1" y="48"/>
                    <a:pt x="1" y="106"/>
                  </a:cubicBezTo>
                  <a:lnTo>
                    <a:pt x="1" y="5082"/>
                  </a:lnTo>
                  <a:cubicBezTo>
                    <a:pt x="1" y="5140"/>
                    <a:pt x="49" y="5188"/>
                    <a:pt x="107" y="5188"/>
                  </a:cubicBezTo>
                  <a:cubicBezTo>
                    <a:pt x="165" y="5188"/>
                    <a:pt x="212" y="5140"/>
                    <a:pt x="212" y="5082"/>
                  </a:cubicBezTo>
                  <a:lnTo>
                    <a:pt x="212" y="106"/>
                  </a:lnTo>
                  <a:cubicBezTo>
                    <a:pt x="212" y="47"/>
                    <a:pt x="165"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809495" y="4225048"/>
              <a:ext cx="16617" cy="149004"/>
            </a:xfrm>
            <a:custGeom>
              <a:avLst/>
              <a:gdLst/>
              <a:ahLst/>
              <a:cxnLst/>
              <a:rect l="l" t="t" r="r" b="b"/>
              <a:pathLst>
                <a:path w="211" h="1892" extrusionOk="0">
                  <a:moveTo>
                    <a:pt x="106" y="0"/>
                  </a:moveTo>
                  <a:cubicBezTo>
                    <a:pt x="48" y="0"/>
                    <a:pt x="0" y="48"/>
                    <a:pt x="0" y="105"/>
                  </a:cubicBezTo>
                  <a:lnTo>
                    <a:pt x="0" y="1787"/>
                  </a:lnTo>
                  <a:cubicBezTo>
                    <a:pt x="0" y="1845"/>
                    <a:pt x="48" y="1892"/>
                    <a:pt x="106" y="1892"/>
                  </a:cubicBezTo>
                  <a:cubicBezTo>
                    <a:pt x="164" y="1892"/>
                    <a:pt x="211" y="1845"/>
                    <a:pt x="211" y="1787"/>
                  </a:cubicBezTo>
                  <a:lnTo>
                    <a:pt x="211" y="105"/>
                  </a:lnTo>
                  <a:cubicBezTo>
                    <a:pt x="211" y="47"/>
                    <a:pt x="16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916605" y="4343734"/>
              <a:ext cx="16932" cy="149162"/>
            </a:xfrm>
            <a:custGeom>
              <a:avLst/>
              <a:gdLst/>
              <a:ahLst/>
              <a:cxnLst/>
              <a:rect l="l" t="t" r="r" b="b"/>
              <a:pathLst>
                <a:path w="215" h="1894" extrusionOk="0">
                  <a:moveTo>
                    <a:pt x="107" y="1"/>
                  </a:moveTo>
                  <a:cubicBezTo>
                    <a:pt x="49" y="1"/>
                    <a:pt x="1" y="49"/>
                    <a:pt x="1" y="107"/>
                  </a:cubicBezTo>
                  <a:lnTo>
                    <a:pt x="1" y="1788"/>
                  </a:lnTo>
                  <a:cubicBezTo>
                    <a:pt x="1" y="1846"/>
                    <a:pt x="49" y="1894"/>
                    <a:pt x="107" y="1894"/>
                  </a:cubicBezTo>
                  <a:cubicBezTo>
                    <a:pt x="167" y="1894"/>
                    <a:pt x="215" y="1846"/>
                    <a:pt x="212" y="1788"/>
                  </a:cubicBezTo>
                  <a:lnTo>
                    <a:pt x="212" y="107"/>
                  </a:lnTo>
                  <a:cubicBezTo>
                    <a:pt x="212" y="49"/>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309839" y="4007443"/>
              <a:ext cx="16775" cy="190508"/>
            </a:xfrm>
            <a:custGeom>
              <a:avLst/>
              <a:gdLst/>
              <a:ahLst/>
              <a:cxnLst/>
              <a:rect l="l" t="t" r="r" b="b"/>
              <a:pathLst>
                <a:path w="213" h="2419" extrusionOk="0">
                  <a:moveTo>
                    <a:pt x="107" y="1"/>
                  </a:moveTo>
                  <a:cubicBezTo>
                    <a:pt x="49" y="1"/>
                    <a:pt x="1" y="49"/>
                    <a:pt x="1" y="105"/>
                  </a:cubicBezTo>
                  <a:lnTo>
                    <a:pt x="1" y="2312"/>
                  </a:lnTo>
                  <a:cubicBezTo>
                    <a:pt x="1" y="2371"/>
                    <a:pt x="49" y="2419"/>
                    <a:pt x="107" y="2419"/>
                  </a:cubicBezTo>
                  <a:cubicBezTo>
                    <a:pt x="165" y="2419"/>
                    <a:pt x="213" y="2371"/>
                    <a:pt x="211" y="2312"/>
                  </a:cubicBezTo>
                  <a:lnTo>
                    <a:pt x="211" y="105"/>
                  </a:lnTo>
                  <a:cubicBezTo>
                    <a:pt x="211" y="47"/>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123657" y="4368149"/>
              <a:ext cx="16696" cy="165858"/>
            </a:xfrm>
            <a:custGeom>
              <a:avLst/>
              <a:gdLst/>
              <a:ahLst/>
              <a:cxnLst/>
              <a:rect l="l" t="t" r="r" b="b"/>
              <a:pathLst>
                <a:path w="212" h="2106" extrusionOk="0">
                  <a:moveTo>
                    <a:pt x="105" y="1"/>
                  </a:moveTo>
                  <a:cubicBezTo>
                    <a:pt x="47" y="1"/>
                    <a:pt x="1" y="49"/>
                    <a:pt x="1" y="107"/>
                  </a:cubicBezTo>
                  <a:lnTo>
                    <a:pt x="1" y="2000"/>
                  </a:lnTo>
                  <a:cubicBezTo>
                    <a:pt x="1" y="2058"/>
                    <a:pt x="47" y="2106"/>
                    <a:pt x="105" y="2106"/>
                  </a:cubicBezTo>
                  <a:cubicBezTo>
                    <a:pt x="163" y="2106"/>
                    <a:pt x="211" y="2058"/>
                    <a:pt x="211" y="2000"/>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009617" y="3950187"/>
              <a:ext cx="16775" cy="173103"/>
            </a:xfrm>
            <a:custGeom>
              <a:avLst/>
              <a:gdLst/>
              <a:ahLst/>
              <a:cxnLst/>
              <a:rect l="l" t="t" r="r" b="b"/>
              <a:pathLst>
                <a:path w="213" h="2198" extrusionOk="0">
                  <a:moveTo>
                    <a:pt x="105" y="1"/>
                  </a:moveTo>
                  <a:cubicBezTo>
                    <a:pt x="47" y="1"/>
                    <a:pt x="1" y="49"/>
                    <a:pt x="1" y="106"/>
                  </a:cubicBezTo>
                  <a:lnTo>
                    <a:pt x="1" y="2093"/>
                  </a:lnTo>
                  <a:cubicBezTo>
                    <a:pt x="1" y="2151"/>
                    <a:pt x="47" y="2198"/>
                    <a:pt x="105" y="2198"/>
                  </a:cubicBezTo>
                  <a:cubicBezTo>
                    <a:pt x="165" y="2198"/>
                    <a:pt x="213" y="2151"/>
                    <a:pt x="211" y="2093"/>
                  </a:cubicBezTo>
                  <a:lnTo>
                    <a:pt x="211" y="106"/>
                  </a:lnTo>
                  <a:cubicBezTo>
                    <a:pt x="211" y="47"/>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275816" y="4622926"/>
              <a:ext cx="16696" cy="143098"/>
            </a:xfrm>
            <a:custGeom>
              <a:avLst/>
              <a:gdLst/>
              <a:ahLst/>
              <a:cxnLst/>
              <a:rect l="l" t="t" r="r" b="b"/>
              <a:pathLst>
                <a:path w="212" h="1817" extrusionOk="0">
                  <a:moveTo>
                    <a:pt x="106" y="0"/>
                  </a:moveTo>
                  <a:cubicBezTo>
                    <a:pt x="47" y="0"/>
                    <a:pt x="1" y="48"/>
                    <a:pt x="1" y="107"/>
                  </a:cubicBezTo>
                  <a:lnTo>
                    <a:pt x="1" y="1710"/>
                  </a:lnTo>
                  <a:cubicBezTo>
                    <a:pt x="1" y="1768"/>
                    <a:pt x="47" y="1816"/>
                    <a:pt x="106" y="1816"/>
                  </a:cubicBezTo>
                  <a:cubicBezTo>
                    <a:pt x="164" y="1816"/>
                    <a:pt x="212" y="1768"/>
                    <a:pt x="212" y="1710"/>
                  </a:cubicBezTo>
                  <a:lnTo>
                    <a:pt x="212" y="107"/>
                  </a:lnTo>
                  <a:cubicBezTo>
                    <a:pt x="212" y="47"/>
                    <a:pt x="16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054981" y="4654035"/>
              <a:ext cx="16696" cy="143098"/>
            </a:xfrm>
            <a:custGeom>
              <a:avLst/>
              <a:gdLst/>
              <a:ahLst/>
              <a:cxnLst/>
              <a:rect l="l" t="t" r="r" b="b"/>
              <a:pathLst>
                <a:path w="212" h="1817" extrusionOk="0">
                  <a:moveTo>
                    <a:pt x="105" y="1"/>
                  </a:moveTo>
                  <a:cubicBezTo>
                    <a:pt x="47" y="1"/>
                    <a:pt x="0" y="49"/>
                    <a:pt x="0" y="107"/>
                  </a:cubicBezTo>
                  <a:lnTo>
                    <a:pt x="0" y="1712"/>
                  </a:lnTo>
                  <a:cubicBezTo>
                    <a:pt x="0" y="1770"/>
                    <a:pt x="47" y="1817"/>
                    <a:pt x="105" y="1817"/>
                  </a:cubicBezTo>
                  <a:cubicBezTo>
                    <a:pt x="163" y="1817"/>
                    <a:pt x="211" y="1770"/>
                    <a:pt x="211" y="1712"/>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373317" y="4474549"/>
              <a:ext cx="16617" cy="303049"/>
            </a:xfrm>
            <a:custGeom>
              <a:avLst/>
              <a:gdLst/>
              <a:ahLst/>
              <a:cxnLst/>
              <a:rect l="l" t="t" r="r" b="b"/>
              <a:pathLst>
                <a:path w="211" h="3848" extrusionOk="0">
                  <a:moveTo>
                    <a:pt x="105" y="0"/>
                  </a:moveTo>
                  <a:cubicBezTo>
                    <a:pt x="47" y="0"/>
                    <a:pt x="0" y="47"/>
                    <a:pt x="0" y="105"/>
                  </a:cubicBezTo>
                  <a:lnTo>
                    <a:pt x="0" y="3743"/>
                  </a:lnTo>
                  <a:cubicBezTo>
                    <a:pt x="0" y="3801"/>
                    <a:pt x="47" y="3847"/>
                    <a:pt x="105" y="3847"/>
                  </a:cubicBezTo>
                  <a:cubicBezTo>
                    <a:pt x="163" y="3847"/>
                    <a:pt x="211" y="3801"/>
                    <a:pt x="211" y="3743"/>
                  </a:cubicBezTo>
                  <a:lnTo>
                    <a:pt x="211" y="105"/>
                  </a:lnTo>
                  <a:cubicBezTo>
                    <a:pt x="211" y="47"/>
                    <a:pt x="163"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156184" y="4611034"/>
              <a:ext cx="16696" cy="229256"/>
            </a:xfrm>
            <a:custGeom>
              <a:avLst/>
              <a:gdLst/>
              <a:ahLst/>
              <a:cxnLst/>
              <a:rect l="l" t="t" r="r" b="b"/>
              <a:pathLst>
                <a:path w="212" h="2911" extrusionOk="0">
                  <a:moveTo>
                    <a:pt x="105" y="0"/>
                  </a:moveTo>
                  <a:cubicBezTo>
                    <a:pt x="47" y="0"/>
                    <a:pt x="1" y="48"/>
                    <a:pt x="1" y="106"/>
                  </a:cubicBezTo>
                  <a:lnTo>
                    <a:pt x="1" y="2805"/>
                  </a:lnTo>
                  <a:cubicBezTo>
                    <a:pt x="1" y="2863"/>
                    <a:pt x="47" y="2911"/>
                    <a:pt x="105" y="2911"/>
                  </a:cubicBezTo>
                  <a:cubicBezTo>
                    <a:pt x="163" y="2911"/>
                    <a:pt x="211" y="2863"/>
                    <a:pt x="211" y="2805"/>
                  </a:cubicBezTo>
                  <a:lnTo>
                    <a:pt x="211" y="106"/>
                  </a:lnTo>
                  <a:cubicBezTo>
                    <a:pt x="211" y="48"/>
                    <a:pt x="163"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188395" y="3531044"/>
              <a:ext cx="16617" cy="362194"/>
            </a:xfrm>
            <a:custGeom>
              <a:avLst/>
              <a:gdLst/>
              <a:ahLst/>
              <a:cxnLst/>
              <a:rect l="l" t="t" r="r" b="b"/>
              <a:pathLst>
                <a:path w="211" h="4599" extrusionOk="0">
                  <a:moveTo>
                    <a:pt x="105" y="0"/>
                  </a:moveTo>
                  <a:cubicBezTo>
                    <a:pt x="47" y="0"/>
                    <a:pt x="0" y="47"/>
                    <a:pt x="0" y="105"/>
                  </a:cubicBezTo>
                  <a:lnTo>
                    <a:pt x="0" y="4494"/>
                  </a:lnTo>
                  <a:cubicBezTo>
                    <a:pt x="0" y="4552"/>
                    <a:pt x="47" y="4599"/>
                    <a:pt x="105" y="4599"/>
                  </a:cubicBezTo>
                  <a:cubicBezTo>
                    <a:pt x="163" y="4599"/>
                    <a:pt x="211" y="4552"/>
                    <a:pt x="211" y="4494"/>
                  </a:cubicBezTo>
                  <a:lnTo>
                    <a:pt x="211" y="105"/>
                  </a:lnTo>
                  <a:cubicBezTo>
                    <a:pt x="211" y="47"/>
                    <a:pt x="163"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7124" y="3051967"/>
              <a:ext cx="16696" cy="363139"/>
            </a:xfrm>
            <a:custGeom>
              <a:avLst/>
              <a:gdLst/>
              <a:ahLst/>
              <a:cxnLst/>
              <a:rect l="l" t="t" r="r" b="b"/>
              <a:pathLst>
                <a:path w="212" h="4611" extrusionOk="0">
                  <a:moveTo>
                    <a:pt x="107" y="0"/>
                  </a:moveTo>
                  <a:cubicBezTo>
                    <a:pt x="48" y="0"/>
                    <a:pt x="1" y="48"/>
                    <a:pt x="1" y="106"/>
                  </a:cubicBezTo>
                  <a:lnTo>
                    <a:pt x="1" y="4506"/>
                  </a:lnTo>
                  <a:cubicBezTo>
                    <a:pt x="1" y="4564"/>
                    <a:pt x="48" y="4610"/>
                    <a:pt x="107" y="4610"/>
                  </a:cubicBezTo>
                  <a:cubicBezTo>
                    <a:pt x="163" y="4610"/>
                    <a:pt x="211" y="4564"/>
                    <a:pt x="211" y="4506"/>
                  </a:cubicBezTo>
                  <a:lnTo>
                    <a:pt x="211" y="106"/>
                  </a:lnTo>
                  <a:cubicBezTo>
                    <a:pt x="211" y="48"/>
                    <a:pt x="163"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509430" y="2995577"/>
              <a:ext cx="16696" cy="303286"/>
            </a:xfrm>
            <a:custGeom>
              <a:avLst/>
              <a:gdLst/>
              <a:ahLst/>
              <a:cxnLst/>
              <a:rect l="l" t="t" r="r" b="b"/>
              <a:pathLst>
                <a:path w="212" h="3851" extrusionOk="0">
                  <a:moveTo>
                    <a:pt x="107" y="1"/>
                  </a:moveTo>
                  <a:cubicBezTo>
                    <a:pt x="49" y="1"/>
                    <a:pt x="1" y="47"/>
                    <a:pt x="1" y="105"/>
                  </a:cubicBezTo>
                  <a:lnTo>
                    <a:pt x="1" y="3746"/>
                  </a:lnTo>
                  <a:cubicBezTo>
                    <a:pt x="1" y="3804"/>
                    <a:pt x="49" y="3851"/>
                    <a:pt x="107" y="3851"/>
                  </a:cubicBezTo>
                  <a:cubicBezTo>
                    <a:pt x="164" y="3851"/>
                    <a:pt x="212" y="3804"/>
                    <a:pt x="212" y="3746"/>
                  </a:cubicBezTo>
                  <a:lnTo>
                    <a:pt x="212" y="105"/>
                  </a:lnTo>
                  <a:cubicBezTo>
                    <a:pt x="212" y="47"/>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096328" y="3051967"/>
              <a:ext cx="16617" cy="430475"/>
            </a:xfrm>
            <a:custGeom>
              <a:avLst/>
              <a:gdLst/>
              <a:ahLst/>
              <a:cxnLst/>
              <a:rect l="l" t="t" r="r" b="b"/>
              <a:pathLst>
                <a:path w="211" h="5466" extrusionOk="0">
                  <a:moveTo>
                    <a:pt x="106" y="0"/>
                  </a:moveTo>
                  <a:cubicBezTo>
                    <a:pt x="48" y="0"/>
                    <a:pt x="0" y="47"/>
                    <a:pt x="0" y="105"/>
                  </a:cubicBezTo>
                  <a:lnTo>
                    <a:pt x="0" y="5359"/>
                  </a:lnTo>
                  <a:cubicBezTo>
                    <a:pt x="0" y="5417"/>
                    <a:pt x="48" y="5465"/>
                    <a:pt x="106" y="5465"/>
                  </a:cubicBezTo>
                  <a:cubicBezTo>
                    <a:pt x="164" y="5465"/>
                    <a:pt x="211" y="5417"/>
                    <a:pt x="211" y="5359"/>
                  </a:cubicBezTo>
                  <a:lnTo>
                    <a:pt x="211" y="105"/>
                  </a:lnTo>
                  <a:cubicBezTo>
                    <a:pt x="211" y="47"/>
                    <a:pt x="16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644872" y="3162463"/>
              <a:ext cx="16696" cy="319982"/>
            </a:xfrm>
            <a:custGeom>
              <a:avLst/>
              <a:gdLst/>
              <a:ahLst/>
              <a:cxnLst/>
              <a:rect l="l" t="t" r="r" b="b"/>
              <a:pathLst>
                <a:path w="212" h="4063" extrusionOk="0">
                  <a:moveTo>
                    <a:pt x="107" y="0"/>
                  </a:moveTo>
                  <a:cubicBezTo>
                    <a:pt x="49" y="0"/>
                    <a:pt x="1" y="47"/>
                    <a:pt x="1" y="106"/>
                  </a:cubicBezTo>
                  <a:lnTo>
                    <a:pt x="1" y="3956"/>
                  </a:lnTo>
                  <a:cubicBezTo>
                    <a:pt x="1" y="4014"/>
                    <a:pt x="49" y="4062"/>
                    <a:pt x="107" y="4062"/>
                  </a:cubicBezTo>
                  <a:cubicBezTo>
                    <a:pt x="165" y="4062"/>
                    <a:pt x="212" y="4014"/>
                    <a:pt x="212" y="3956"/>
                  </a:cubicBezTo>
                  <a:lnTo>
                    <a:pt x="212" y="106"/>
                  </a:lnTo>
                  <a:cubicBezTo>
                    <a:pt x="212" y="47"/>
                    <a:pt x="165"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2176167" y="3051967"/>
              <a:ext cx="16696" cy="401966"/>
            </a:xfrm>
            <a:custGeom>
              <a:avLst/>
              <a:gdLst/>
              <a:ahLst/>
              <a:cxnLst/>
              <a:rect l="l" t="t" r="r" b="b"/>
              <a:pathLst>
                <a:path w="212" h="5104" extrusionOk="0">
                  <a:moveTo>
                    <a:pt x="107" y="0"/>
                  </a:moveTo>
                  <a:cubicBezTo>
                    <a:pt x="49" y="0"/>
                    <a:pt x="1" y="48"/>
                    <a:pt x="1" y="106"/>
                  </a:cubicBezTo>
                  <a:lnTo>
                    <a:pt x="1" y="4999"/>
                  </a:lnTo>
                  <a:cubicBezTo>
                    <a:pt x="1" y="5057"/>
                    <a:pt x="49" y="5103"/>
                    <a:pt x="107" y="5103"/>
                  </a:cubicBezTo>
                  <a:cubicBezTo>
                    <a:pt x="165" y="5103"/>
                    <a:pt x="212" y="5057"/>
                    <a:pt x="212" y="4999"/>
                  </a:cubicBezTo>
                  <a:lnTo>
                    <a:pt x="212" y="106"/>
                  </a:lnTo>
                  <a:cubicBezTo>
                    <a:pt x="212" y="48"/>
                    <a:pt x="165"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827431" y="3486389"/>
              <a:ext cx="287928" cy="16617"/>
            </a:xfrm>
            <a:custGeom>
              <a:avLst/>
              <a:gdLst/>
              <a:ahLst/>
              <a:cxnLst/>
              <a:rect l="l" t="t" r="r" b="b"/>
              <a:pathLst>
                <a:path w="3656" h="211" extrusionOk="0">
                  <a:moveTo>
                    <a:pt x="106" y="0"/>
                  </a:moveTo>
                  <a:cubicBezTo>
                    <a:pt x="48" y="0"/>
                    <a:pt x="0" y="47"/>
                    <a:pt x="0" y="105"/>
                  </a:cubicBezTo>
                  <a:cubicBezTo>
                    <a:pt x="0" y="163"/>
                    <a:pt x="48" y="211"/>
                    <a:pt x="106" y="211"/>
                  </a:cubicBezTo>
                  <a:lnTo>
                    <a:pt x="3549" y="211"/>
                  </a:lnTo>
                  <a:cubicBezTo>
                    <a:pt x="3607" y="211"/>
                    <a:pt x="3655" y="163"/>
                    <a:pt x="3655" y="105"/>
                  </a:cubicBezTo>
                  <a:cubicBezTo>
                    <a:pt x="3655" y="47"/>
                    <a:pt x="3607" y="0"/>
                    <a:pt x="3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553771" y="3465755"/>
              <a:ext cx="370700" cy="16696"/>
            </a:xfrm>
            <a:custGeom>
              <a:avLst/>
              <a:gdLst/>
              <a:ahLst/>
              <a:cxnLst/>
              <a:rect l="l" t="t" r="r" b="b"/>
              <a:pathLst>
                <a:path w="4707" h="212" extrusionOk="0">
                  <a:moveTo>
                    <a:pt x="107" y="0"/>
                  </a:moveTo>
                  <a:cubicBezTo>
                    <a:pt x="49" y="0"/>
                    <a:pt x="1" y="47"/>
                    <a:pt x="1" y="105"/>
                  </a:cubicBezTo>
                  <a:cubicBezTo>
                    <a:pt x="1" y="163"/>
                    <a:pt x="49" y="211"/>
                    <a:pt x="107" y="211"/>
                  </a:cubicBezTo>
                  <a:lnTo>
                    <a:pt x="4601" y="211"/>
                  </a:lnTo>
                  <a:cubicBezTo>
                    <a:pt x="4659" y="211"/>
                    <a:pt x="4707" y="163"/>
                    <a:pt x="4707" y="105"/>
                  </a:cubicBezTo>
                  <a:cubicBezTo>
                    <a:pt x="4707" y="47"/>
                    <a:pt x="4659" y="0"/>
                    <a:pt x="4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58489" y="3525137"/>
              <a:ext cx="345892" cy="16696"/>
            </a:xfrm>
            <a:custGeom>
              <a:avLst/>
              <a:gdLst/>
              <a:ahLst/>
              <a:cxnLst/>
              <a:rect l="l" t="t" r="r" b="b"/>
              <a:pathLst>
                <a:path w="4392" h="212" extrusionOk="0">
                  <a:moveTo>
                    <a:pt x="107" y="1"/>
                  </a:moveTo>
                  <a:cubicBezTo>
                    <a:pt x="49" y="1"/>
                    <a:pt x="1" y="48"/>
                    <a:pt x="1" y="106"/>
                  </a:cubicBezTo>
                  <a:cubicBezTo>
                    <a:pt x="1" y="164"/>
                    <a:pt x="49" y="212"/>
                    <a:pt x="107" y="212"/>
                  </a:cubicBezTo>
                  <a:lnTo>
                    <a:pt x="4287" y="212"/>
                  </a:lnTo>
                  <a:cubicBezTo>
                    <a:pt x="4345" y="212"/>
                    <a:pt x="4391" y="164"/>
                    <a:pt x="4391" y="106"/>
                  </a:cubicBezTo>
                  <a:cubicBezTo>
                    <a:pt x="4391" y="48"/>
                    <a:pt x="4345" y="1"/>
                    <a:pt x="4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95325" y="3241535"/>
              <a:ext cx="16617" cy="212402"/>
            </a:xfrm>
            <a:custGeom>
              <a:avLst/>
              <a:gdLst/>
              <a:ahLst/>
              <a:cxnLst/>
              <a:rect l="l" t="t" r="r" b="b"/>
              <a:pathLst>
                <a:path w="211" h="2697" extrusionOk="0">
                  <a:moveTo>
                    <a:pt x="105" y="1"/>
                  </a:moveTo>
                  <a:cubicBezTo>
                    <a:pt x="47" y="1"/>
                    <a:pt x="0" y="49"/>
                    <a:pt x="0" y="107"/>
                  </a:cubicBezTo>
                  <a:lnTo>
                    <a:pt x="0" y="2592"/>
                  </a:lnTo>
                  <a:cubicBezTo>
                    <a:pt x="0" y="2650"/>
                    <a:pt x="47" y="2696"/>
                    <a:pt x="105" y="2696"/>
                  </a:cubicBezTo>
                  <a:cubicBezTo>
                    <a:pt x="163" y="2696"/>
                    <a:pt x="211" y="2650"/>
                    <a:pt x="211" y="2592"/>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74870" y="3465755"/>
              <a:ext cx="201062" cy="16696"/>
            </a:xfrm>
            <a:custGeom>
              <a:avLst/>
              <a:gdLst/>
              <a:ahLst/>
              <a:cxnLst/>
              <a:rect l="l" t="t" r="r" b="b"/>
              <a:pathLst>
                <a:path w="2553" h="212" extrusionOk="0">
                  <a:moveTo>
                    <a:pt x="105" y="0"/>
                  </a:moveTo>
                  <a:cubicBezTo>
                    <a:pt x="47" y="0"/>
                    <a:pt x="1" y="47"/>
                    <a:pt x="1" y="105"/>
                  </a:cubicBezTo>
                  <a:cubicBezTo>
                    <a:pt x="1" y="163"/>
                    <a:pt x="47" y="211"/>
                    <a:pt x="105" y="211"/>
                  </a:cubicBezTo>
                  <a:lnTo>
                    <a:pt x="2445" y="211"/>
                  </a:lnTo>
                  <a:cubicBezTo>
                    <a:pt x="2504" y="211"/>
                    <a:pt x="2552" y="163"/>
                    <a:pt x="2549" y="105"/>
                  </a:cubicBezTo>
                  <a:cubicBezTo>
                    <a:pt x="2549" y="47"/>
                    <a:pt x="2503" y="0"/>
                    <a:pt x="2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559362" y="3199085"/>
              <a:ext cx="16696" cy="186807"/>
            </a:xfrm>
            <a:custGeom>
              <a:avLst/>
              <a:gdLst/>
              <a:ahLst/>
              <a:cxnLst/>
              <a:rect l="l" t="t" r="r" b="b"/>
              <a:pathLst>
                <a:path w="212" h="2372" extrusionOk="0">
                  <a:moveTo>
                    <a:pt x="107" y="0"/>
                  </a:moveTo>
                  <a:cubicBezTo>
                    <a:pt x="49" y="0"/>
                    <a:pt x="1" y="48"/>
                    <a:pt x="1" y="106"/>
                  </a:cubicBezTo>
                  <a:lnTo>
                    <a:pt x="1" y="2267"/>
                  </a:lnTo>
                  <a:cubicBezTo>
                    <a:pt x="1" y="2325"/>
                    <a:pt x="49" y="2372"/>
                    <a:pt x="107" y="2372"/>
                  </a:cubicBezTo>
                  <a:cubicBezTo>
                    <a:pt x="165" y="2372"/>
                    <a:pt x="212" y="2325"/>
                    <a:pt x="212" y="2267"/>
                  </a:cubicBezTo>
                  <a:lnTo>
                    <a:pt x="212" y="106"/>
                  </a:lnTo>
                  <a:cubicBezTo>
                    <a:pt x="212" y="48"/>
                    <a:pt x="165"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054981" y="3423935"/>
              <a:ext cx="16696" cy="186728"/>
            </a:xfrm>
            <a:custGeom>
              <a:avLst/>
              <a:gdLst/>
              <a:ahLst/>
              <a:cxnLst/>
              <a:rect l="l" t="t" r="r" b="b"/>
              <a:pathLst>
                <a:path w="212" h="2371" extrusionOk="0">
                  <a:moveTo>
                    <a:pt x="105" y="1"/>
                  </a:moveTo>
                  <a:cubicBezTo>
                    <a:pt x="47" y="1"/>
                    <a:pt x="0" y="47"/>
                    <a:pt x="0" y="105"/>
                  </a:cubicBezTo>
                  <a:lnTo>
                    <a:pt x="0" y="2264"/>
                  </a:lnTo>
                  <a:cubicBezTo>
                    <a:pt x="0" y="2323"/>
                    <a:pt x="47" y="2371"/>
                    <a:pt x="105" y="2371"/>
                  </a:cubicBezTo>
                  <a:cubicBezTo>
                    <a:pt x="163" y="2371"/>
                    <a:pt x="211" y="2323"/>
                    <a:pt x="211" y="2264"/>
                  </a:cubicBezTo>
                  <a:lnTo>
                    <a:pt x="211" y="105"/>
                  </a:lnTo>
                  <a:cubicBezTo>
                    <a:pt x="211" y="47"/>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164532" y="3297058"/>
              <a:ext cx="16696" cy="205944"/>
            </a:xfrm>
            <a:custGeom>
              <a:avLst/>
              <a:gdLst/>
              <a:ahLst/>
              <a:cxnLst/>
              <a:rect l="l" t="t" r="r" b="b"/>
              <a:pathLst>
                <a:path w="212" h="2615" extrusionOk="0">
                  <a:moveTo>
                    <a:pt x="107" y="1"/>
                  </a:moveTo>
                  <a:cubicBezTo>
                    <a:pt x="49" y="1"/>
                    <a:pt x="1" y="49"/>
                    <a:pt x="1" y="107"/>
                  </a:cubicBezTo>
                  <a:lnTo>
                    <a:pt x="1" y="2509"/>
                  </a:lnTo>
                  <a:cubicBezTo>
                    <a:pt x="1" y="2567"/>
                    <a:pt x="49" y="2615"/>
                    <a:pt x="107" y="2615"/>
                  </a:cubicBezTo>
                  <a:cubicBezTo>
                    <a:pt x="165" y="2615"/>
                    <a:pt x="211" y="2567"/>
                    <a:pt x="211" y="2509"/>
                  </a:cubicBezTo>
                  <a:lnTo>
                    <a:pt x="211" y="107"/>
                  </a:lnTo>
                  <a:cubicBezTo>
                    <a:pt x="211" y="49"/>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246046" y="3483711"/>
              <a:ext cx="16854" cy="268633"/>
            </a:xfrm>
            <a:custGeom>
              <a:avLst/>
              <a:gdLst/>
              <a:ahLst/>
              <a:cxnLst/>
              <a:rect l="l" t="t" r="r" b="b"/>
              <a:pathLst>
                <a:path w="214" h="3411" extrusionOk="0">
                  <a:moveTo>
                    <a:pt x="105" y="1"/>
                  </a:moveTo>
                  <a:cubicBezTo>
                    <a:pt x="47" y="1"/>
                    <a:pt x="1" y="49"/>
                    <a:pt x="1" y="107"/>
                  </a:cubicBezTo>
                  <a:lnTo>
                    <a:pt x="1" y="3305"/>
                  </a:lnTo>
                  <a:cubicBezTo>
                    <a:pt x="1" y="3364"/>
                    <a:pt x="47" y="3410"/>
                    <a:pt x="105" y="3410"/>
                  </a:cubicBezTo>
                  <a:cubicBezTo>
                    <a:pt x="165" y="3410"/>
                    <a:pt x="213" y="3362"/>
                    <a:pt x="212" y="3305"/>
                  </a:cubicBezTo>
                  <a:lnTo>
                    <a:pt x="212" y="107"/>
                  </a:lnTo>
                  <a:cubicBezTo>
                    <a:pt x="212" y="49"/>
                    <a:pt x="164"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389856" y="3863161"/>
              <a:ext cx="16696" cy="251858"/>
            </a:xfrm>
            <a:custGeom>
              <a:avLst/>
              <a:gdLst/>
              <a:ahLst/>
              <a:cxnLst/>
              <a:rect l="l" t="t" r="r" b="b"/>
              <a:pathLst>
                <a:path w="212" h="3198" extrusionOk="0">
                  <a:moveTo>
                    <a:pt x="106" y="1"/>
                  </a:moveTo>
                  <a:cubicBezTo>
                    <a:pt x="47" y="1"/>
                    <a:pt x="1" y="49"/>
                    <a:pt x="1" y="107"/>
                  </a:cubicBezTo>
                  <a:lnTo>
                    <a:pt x="1" y="3092"/>
                  </a:lnTo>
                  <a:cubicBezTo>
                    <a:pt x="1" y="3150"/>
                    <a:pt x="47" y="3198"/>
                    <a:pt x="106" y="3198"/>
                  </a:cubicBezTo>
                  <a:cubicBezTo>
                    <a:pt x="164" y="3198"/>
                    <a:pt x="212" y="3150"/>
                    <a:pt x="212" y="3092"/>
                  </a:cubicBezTo>
                  <a:lnTo>
                    <a:pt x="212" y="107"/>
                  </a:lnTo>
                  <a:cubicBezTo>
                    <a:pt x="212" y="47"/>
                    <a:pt x="164"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721266" y="3078823"/>
              <a:ext cx="16775" cy="196572"/>
            </a:xfrm>
            <a:custGeom>
              <a:avLst/>
              <a:gdLst/>
              <a:ahLst/>
              <a:cxnLst/>
              <a:rect l="l" t="t" r="r" b="b"/>
              <a:pathLst>
                <a:path w="213" h="2496" extrusionOk="0">
                  <a:moveTo>
                    <a:pt x="105" y="1"/>
                  </a:moveTo>
                  <a:cubicBezTo>
                    <a:pt x="47" y="1"/>
                    <a:pt x="1" y="49"/>
                    <a:pt x="1" y="107"/>
                  </a:cubicBezTo>
                  <a:lnTo>
                    <a:pt x="1" y="2391"/>
                  </a:lnTo>
                  <a:cubicBezTo>
                    <a:pt x="1" y="2449"/>
                    <a:pt x="47" y="2496"/>
                    <a:pt x="105" y="2496"/>
                  </a:cubicBezTo>
                  <a:cubicBezTo>
                    <a:pt x="165" y="2496"/>
                    <a:pt x="213" y="2449"/>
                    <a:pt x="211" y="2391"/>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673854" y="3540652"/>
              <a:ext cx="250992" cy="16696"/>
            </a:xfrm>
            <a:custGeom>
              <a:avLst/>
              <a:gdLst/>
              <a:ahLst/>
              <a:cxnLst/>
              <a:rect l="l" t="t" r="r" b="b"/>
              <a:pathLst>
                <a:path w="3187" h="212" extrusionOk="0">
                  <a:moveTo>
                    <a:pt x="105" y="0"/>
                  </a:moveTo>
                  <a:cubicBezTo>
                    <a:pt x="47" y="0"/>
                    <a:pt x="1" y="47"/>
                    <a:pt x="1" y="105"/>
                  </a:cubicBezTo>
                  <a:cubicBezTo>
                    <a:pt x="1" y="163"/>
                    <a:pt x="47" y="211"/>
                    <a:pt x="105" y="211"/>
                  </a:cubicBezTo>
                  <a:lnTo>
                    <a:pt x="3081" y="211"/>
                  </a:lnTo>
                  <a:cubicBezTo>
                    <a:pt x="3140" y="211"/>
                    <a:pt x="3186" y="163"/>
                    <a:pt x="3186" y="105"/>
                  </a:cubicBezTo>
                  <a:cubicBezTo>
                    <a:pt x="3186" y="47"/>
                    <a:pt x="3140" y="0"/>
                    <a:pt x="30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2098670" y="3339429"/>
              <a:ext cx="16696" cy="101200"/>
            </a:xfrm>
            <a:custGeom>
              <a:avLst/>
              <a:gdLst/>
              <a:ahLst/>
              <a:cxnLst/>
              <a:rect l="l" t="t" r="r" b="b"/>
              <a:pathLst>
                <a:path w="212" h="1285" extrusionOk="0">
                  <a:moveTo>
                    <a:pt x="105" y="1"/>
                  </a:moveTo>
                  <a:cubicBezTo>
                    <a:pt x="47" y="1"/>
                    <a:pt x="1" y="49"/>
                    <a:pt x="1" y="107"/>
                  </a:cubicBezTo>
                  <a:lnTo>
                    <a:pt x="1" y="1178"/>
                  </a:lnTo>
                  <a:cubicBezTo>
                    <a:pt x="1" y="1237"/>
                    <a:pt x="47" y="1285"/>
                    <a:pt x="105" y="1285"/>
                  </a:cubicBezTo>
                  <a:cubicBezTo>
                    <a:pt x="163" y="1285"/>
                    <a:pt x="211" y="1237"/>
                    <a:pt x="211" y="1178"/>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63901" y="2016238"/>
              <a:ext cx="350696" cy="545693"/>
            </a:xfrm>
            <a:custGeom>
              <a:avLst/>
              <a:gdLst/>
              <a:ahLst/>
              <a:cxnLst/>
              <a:rect l="l" t="t" r="r" b="b"/>
              <a:pathLst>
                <a:path w="4453" h="6929" extrusionOk="0">
                  <a:moveTo>
                    <a:pt x="828" y="1"/>
                  </a:moveTo>
                  <a:cubicBezTo>
                    <a:pt x="371" y="1"/>
                    <a:pt x="1" y="371"/>
                    <a:pt x="1" y="828"/>
                  </a:cubicBezTo>
                  <a:lnTo>
                    <a:pt x="1" y="6101"/>
                  </a:lnTo>
                  <a:cubicBezTo>
                    <a:pt x="1" y="6558"/>
                    <a:pt x="371" y="6928"/>
                    <a:pt x="828" y="6928"/>
                  </a:cubicBezTo>
                  <a:lnTo>
                    <a:pt x="3627" y="6928"/>
                  </a:lnTo>
                  <a:cubicBezTo>
                    <a:pt x="4082" y="6928"/>
                    <a:pt x="4453" y="6559"/>
                    <a:pt x="4453" y="6101"/>
                  </a:cubicBezTo>
                  <a:lnTo>
                    <a:pt x="4453" y="828"/>
                  </a:lnTo>
                  <a:cubicBezTo>
                    <a:pt x="4453" y="371"/>
                    <a:pt x="4082" y="1"/>
                    <a:pt x="36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70066" y="2161859"/>
              <a:ext cx="130340" cy="121361"/>
            </a:xfrm>
            <a:custGeom>
              <a:avLst/>
              <a:gdLst/>
              <a:ahLst/>
              <a:cxnLst/>
              <a:rect l="l" t="t" r="r" b="b"/>
              <a:pathLst>
                <a:path w="1655" h="1541" extrusionOk="0">
                  <a:moveTo>
                    <a:pt x="1309" y="1"/>
                  </a:moveTo>
                  <a:lnTo>
                    <a:pt x="1309" y="1"/>
                  </a:lnTo>
                  <a:cubicBezTo>
                    <a:pt x="0" y="668"/>
                    <a:pt x="614" y="1541"/>
                    <a:pt x="614" y="1541"/>
                  </a:cubicBezTo>
                  <a:cubicBezTo>
                    <a:pt x="1655" y="1212"/>
                    <a:pt x="1309" y="1"/>
                    <a:pt x="130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931626" y="1828325"/>
              <a:ext cx="350775" cy="545693"/>
            </a:xfrm>
            <a:custGeom>
              <a:avLst/>
              <a:gdLst/>
              <a:ahLst/>
              <a:cxnLst/>
              <a:rect l="l" t="t" r="r" b="b"/>
              <a:pathLst>
                <a:path w="4454" h="6929" extrusionOk="0">
                  <a:moveTo>
                    <a:pt x="828" y="1"/>
                  </a:moveTo>
                  <a:cubicBezTo>
                    <a:pt x="371" y="1"/>
                    <a:pt x="0" y="371"/>
                    <a:pt x="0" y="828"/>
                  </a:cubicBezTo>
                  <a:lnTo>
                    <a:pt x="0" y="6101"/>
                  </a:lnTo>
                  <a:cubicBezTo>
                    <a:pt x="0" y="6558"/>
                    <a:pt x="371" y="6929"/>
                    <a:pt x="828" y="6929"/>
                  </a:cubicBezTo>
                  <a:lnTo>
                    <a:pt x="3626" y="6929"/>
                  </a:lnTo>
                  <a:cubicBezTo>
                    <a:pt x="4083" y="6929"/>
                    <a:pt x="4454" y="6558"/>
                    <a:pt x="4454" y="6101"/>
                  </a:cubicBezTo>
                  <a:lnTo>
                    <a:pt x="4454" y="828"/>
                  </a:lnTo>
                  <a:cubicBezTo>
                    <a:pt x="4454" y="371"/>
                    <a:pt x="4083" y="1"/>
                    <a:pt x="36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2037948" y="1973867"/>
              <a:ext cx="130182" cy="121361"/>
            </a:xfrm>
            <a:custGeom>
              <a:avLst/>
              <a:gdLst/>
              <a:ahLst/>
              <a:cxnLst/>
              <a:rect l="l" t="t" r="r" b="b"/>
              <a:pathLst>
                <a:path w="1653" h="1541" extrusionOk="0">
                  <a:moveTo>
                    <a:pt x="1308" y="1"/>
                  </a:moveTo>
                  <a:lnTo>
                    <a:pt x="1308" y="1"/>
                  </a:lnTo>
                  <a:cubicBezTo>
                    <a:pt x="1" y="667"/>
                    <a:pt x="611" y="1540"/>
                    <a:pt x="612" y="1540"/>
                  </a:cubicBezTo>
                  <a:cubicBezTo>
                    <a:pt x="612" y="1540"/>
                    <a:pt x="612" y="1540"/>
                    <a:pt x="612" y="1540"/>
                  </a:cubicBezTo>
                  <a:cubicBezTo>
                    <a:pt x="1653" y="1212"/>
                    <a:pt x="1308" y="1"/>
                    <a:pt x="130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200250" y="2321184"/>
              <a:ext cx="546008" cy="849451"/>
            </a:xfrm>
            <a:custGeom>
              <a:avLst/>
              <a:gdLst/>
              <a:ahLst/>
              <a:cxnLst/>
              <a:rect l="l" t="t" r="r" b="b"/>
              <a:pathLst>
                <a:path w="6933" h="10786" extrusionOk="0">
                  <a:moveTo>
                    <a:pt x="1287" y="0"/>
                  </a:moveTo>
                  <a:cubicBezTo>
                    <a:pt x="578" y="0"/>
                    <a:pt x="1" y="576"/>
                    <a:pt x="1" y="1286"/>
                  </a:cubicBezTo>
                  <a:lnTo>
                    <a:pt x="1" y="9499"/>
                  </a:lnTo>
                  <a:cubicBezTo>
                    <a:pt x="1" y="10210"/>
                    <a:pt x="578" y="10785"/>
                    <a:pt x="1287" y="10785"/>
                  </a:cubicBezTo>
                  <a:lnTo>
                    <a:pt x="5646" y="10785"/>
                  </a:lnTo>
                  <a:cubicBezTo>
                    <a:pt x="6357" y="10785"/>
                    <a:pt x="6933" y="10210"/>
                    <a:pt x="6933" y="9499"/>
                  </a:cubicBezTo>
                  <a:lnTo>
                    <a:pt x="6933" y="1286"/>
                  </a:lnTo>
                  <a:cubicBezTo>
                    <a:pt x="6933" y="576"/>
                    <a:pt x="6357" y="0"/>
                    <a:pt x="56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54628" y="2506420"/>
              <a:ext cx="190036" cy="176805"/>
            </a:xfrm>
            <a:custGeom>
              <a:avLst/>
              <a:gdLst/>
              <a:ahLst/>
              <a:cxnLst/>
              <a:rect l="l" t="t" r="r" b="b"/>
              <a:pathLst>
                <a:path w="2413" h="2245" extrusionOk="0">
                  <a:moveTo>
                    <a:pt x="1908" y="1"/>
                  </a:moveTo>
                  <a:lnTo>
                    <a:pt x="1908" y="1"/>
                  </a:lnTo>
                  <a:cubicBezTo>
                    <a:pt x="1" y="973"/>
                    <a:pt x="895" y="2244"/>
                    <a:pt x="895" y="2244"/>
                  </a:cubicBezTo>
                  <a:cubicBezTo>
                    <a:pt x="2413" y="1764"/>
                    <a:pt x="1908" y="1"/>
                    <a:pt x="190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274970" y="2210767"/>
              <a:ext cx="546008" cy="849609"/>
            </a:xfrm>
            <a:custGeom>
              <a:avLst/>
              <a:gdLst/>
              <a:ahLst/>
              <a:cxnLst/>
              <a:rect l="l" t="t" r="r" b="b"/>
              <a:pathLst>
                <a:path w="6933" h="10788" extrusionOk="0">
                  <a:moveTo>
                    <a:pt x="1287" y="1"/>
                  </a:moveTo>
                  <a:cubicBezTo>
                    <a:pt x="577" y="1"/>
                    <a:pt x="0" y="576"/>
                    <a:pt x="0" y="1287"/>
                  </a:cubicBezTo>
                  <a:lnTo>
                    <a:pt x="0" y="9500"/>
                  </a:lnTo>
                  <a:cubicBezTo>
                    <a:pt x="0" y="10210"/>
                    <a:pt x="577" y="10787"/>
                    <a:pt x="1287" y="10787"/>
                  </a:cubicBezTo>
                  <a:lnTo>
                    <a:pt x="5646" y="10787"/>
                  </a:lnTo>
                  <a:cubicBezTo>
                    <a:pt x="6357" y="10787"/>
                    <a:pt x="6932" y="10210"/>
                    <a:pt x="6932" y="9500"/>
                  </a:cubicBezTo>
                  <a:lnTo>
                    <a:pt x="6932" y="1287"/>
                  </a:lnTo>
                  <a:cubicBezTo>
                    <a:pt x="6932" y="576"/>
                    <a:pt x="6357" y="1"/>
                    <a:pt x="56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24136" y="2415613"/>
              <a:ext cx="174285" cy="162157"/>
            </a:xfrm>
            <a:custGeom>
              <a:avLst/>
              <a:gdLst/>
              <a:ahLst/>
              <a:cxnLst/>
              <a:rect l="l" t="t" r="r" b="b"/>
              <a:pathLst>
                <a:path w="2213" h="2059" extrusionOk="0">
                  <a:moveTo>
                    <a:pt x="1751" y="1"/>
                  </a:moveTo>
                  <a:lnTo>
                    <a:pt x="1751" y="1"/>
                  </a:lnTo>
                  <a:cubicBezTo>
                    <a:pt x="1" y="891"/>
                    <a:pt x="821" y="2058"/>
                    <a:pt x="821" y="2058"/>
                  </a:cubicBezTo>
                  <a:cubicBezTo>
                    <a:pt x="2212" y="1616"/>
                    <a:pt x="1751" y="1"/>
                    <a:pt x="175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815932" y="2289209"/>
              <a:ext cx="700841" cy="1016255"/>
            </a:xfrm>
            <a:custGeom>
              <a:avLst/>
              <a:gdLst/>
              <a:ahLst/>
              <a:cxnLst/>
              <a:rect l="l" t="t" r="r" b="b"/>
              <a:pathLst>
                <a:path w="8899" h="12904" extrusionOk="0">
                  <a:moveTo>
                    <a:pt x="1541" y="1"/>
                  </a:moveTo>
                  <a:cubicBezTo>
                    <a:pt x="690" y="1"/>
                    <a:pt x="1" y="688"/>
                    <a:pt x="1" y="1539"/>
                  </a:cubicBezTo>
                  <a:lnTo>
                    <a:pt x="1" y="11364"/>
                  </a:lnTo>
                  <a:cubicBezTo>
                    <a:pt x="1" y="12215"/>
                    <a:pt x="690" y="12904"/>
                    <a:pt x="1541" y="12904"/>
                  </a:cubicBezTo>
                  <a:lnTo>
                    <a:pt x="7359" y="12904"/>
                  </a:lnTo>
                  <a:cubicBezTo>
                    <a:pt x="8210" y="12904"/>
                    <a:pt x="8899" y="12215"/>
                    <a:pt x="8899" y="11364"/>
                  </a:cubicBezTo>
                  <a:lnTo>
                    <a:pt x="8899" y="1539"/>
                  </a:lnTo>
                  <a:cubicBezTo>
                    <a:pt x="8899" y="688"/>
                    <a:pt x="8210" y="1"/>
                    <a:pt x="73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971084" y="2527369"/>
              <a:ext cx="159006" cy="155226"/>
            </a:xfrm>
            <a:custGeom>
              <a:avLst/>
              <a:gdLst/>
              <a:ahLst/>
              <a:cxnLst/>
              <a:rect l="l" t="t" r="r" b="b"/>
              <a:pathLst>
                <a:path w="2019" h="1971" extrusionOk="0">
                  <a:moveTo>
                    <a:pt x="1070" y="1"/>
                  </a:moveTo>
                  <a:cubicBezTo>
                    <a:pt x="1" y="1338"/>
                    <a:pt x="1070" y="1971"/>
                    <a:pt x="1070" y="1971"/>
                  </a:cubicBezTo>
                  <a:cubicBezTo>
                    <a:pt x="2019" y="1119"/>
                    <a:pt x="1070" y="1"/>
                    <a:pt x="107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2020149" y="2613293"/>
              <a:ext cx="184208" cy="171450"/>
            </a:xfrm>
            <a:custGeom>
              <a:avLst/>
              <a:gdLst/>
              <a:ahLst/>
              <a:cxnLst/>
              <a:rect l="l" t="t" r="r" b="b"/>
              <a:pathLst>
                <a:path w="2339" h="2177" extrusionOk="0">
                  <a:moveTo>
                    <a:pt x="1850" y="0"/>
                  </a:moveTo>
                  <a:lnTo>
                    <a:pt x="1850" y="0"/>
                  </a:lnTo>
                  <a:cubicBezTo>
                    <a:pt x="0" y="944"/>
                    <a:pt x="867" y="2175"/>
                    <a:pt x="865" y="2177"/>
                  </a:cubicBezTo>
                  <a:cubicBezTo>
                    <a:pt x="2338" y="1710"/>
                    <a:pt x="1850" y="0"/>
                    <a:pt x="185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440812" y="2010095"/>
              <a:ext cx="545930" cy="1071698"/>
            </a:xfrm>
            <a:custGeom>
              <a:avLst/>
              <a:gdLst/>
              <a:ahLst/>
              <a:cxnLst/>
              <a:rect l="l" t="t" r="r" b="b"/>
              <a:pathLst>
                <a:path w="6932" h="13608" extrusionOk="0">
                  <a:moveTo>
                    <a:pt x="1288" y="0"/>
                  </a:moveTo>
                  <a:cubicBezTo>
                    <a:pt x="577" y="0"/>
                    <a:pt x="1" y="577"/>
                    <a:pt x="1" y="1287"/>
                  </a:cubicBezTo>
                  <a:lnTo>
                    <a:pt x="1" y="12320"/>
                  </a:lnTo>
                  <a:cubicBezTo>
                    <a:pt x="1" y="13031"/>
                    <a:pt x="577" y="13607"/>
                    <a:pt x="1288" y="13607"/>
                  </a:cubicBezTo>
                  <a:lnTo>
                    <a:pt x="5645" y="13607"/>
                  </a:lnTo>
                  <a:cubicBezTo>
                    <a:pt x="6356" y="13607"/>
                    <a:pt x="6932" y="13031"/>
                    <a:pt x="6932" y="12320"/>
                  </a:cubicBezTo>
                  <a:lnTo>
                    <a:pt x="6932" y="1287"/>
                  </a:lnTo>
                  <a:cubicBezTo>
                    <a:pt x="6932" y="577"/>
                    <a:pt x="6356" y="0"/>
                    <a:pt x="56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515395" y="2138075"/>
              <a:ext cx="153021" cy="149398"/>
            </a:xfrm>
            <a:custGeom>
              <a:avLst/>
              <a:gdLst/>
              <a:ahLst/>
              <a:cxnLst/>
              <a:rect l="l" t="t" r="r" b="b"/>
              <a:pathLst>
                <a:path w="1943" h="1897" extrusionOk="0">
                  <a:moveTo>
                    <a:pt x="1031" y="1"/>
                  </a:moveTo>
                  <a:cubicBezTo>
                    <a:pt x="0" y="1287"/>
                    <a:pt x="1031" y="1896"/>
                    <a:pt x="1031" y="1896"/>
                  </a:cubicBezTo>
                  <a:cubicBezTo>
                    <a:pt x="1943" y="1078"/>
                    <a:pt x="1031" y="1"/>
                    <a:pt x="103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562649" y="2220612"/>
              <a:ext cx="177356" cy="165070"/>
            </a:xfrm>
            <a:custGeom>
              <a:avLst/>
              <a:gdLst/>
              <a:ahLst/>
              <a:cxnLst/>
              <a:rect l="l" t="t" r="r" b="b"/>
              <a:pathLst>
                <a:path w="2252" h="2096" extrusionOk="0">
                  <a:moveTo>
                    <a:pt x="1782" y="1"/>
                  </a:moveTo>
                  <a:cubicBezTo>
                    <a:pt x="1" y="909"/>
                    <a:pt x="834" y="2096"/>
                    <a:pt x="832" y="2096"/>
                  </a:cubicBezTo>
                  <a:cubicBezTo>
                    <a:pt x="2251" y="1647"/>
                    <a:pt x="1782" y="1"/>
                    <a:pt x="178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517779" y="3517262"/>
              <a:ext cx="427797" cy="389995"/>
            </a:xfrm>
            <a:custGeom>
              <a:avLst/>
              <a:gdLst/>
              <a:ahLst/>
              <a:cxnLst/>
              <a:rect l="l" t="t" r="r" b="b"/>
              <a:pathLst>
                <a:path w="5432" h="4952" extrusionOk="0">
                  <a:moveTo>
                    <a:pt x="1094" y="1"/>
                  </a:moveTo>
                  <a:cubicBezTo>
                    <a:pt x="491" y="1"/>
                    <a:pt x="1" y="489"/>
                    <a:pt x="1" y="1094"/>
                  </a:cubicBezTo>
                  <a:lnTo>
                    <a:pt x="1" y="3856"/>
                  </a:lnTo>
                  <a:cubicBezTo>
                    <a:pt x="1" y="4460"/>
                    <a:pt x="490" y="4951"/>
                    <a:pt x="1094" y="4951"/>
                  </a:cubicBezTo>
                  <a:lnTo>
                    <a:pt x="4335" y="4951"/>
                  </a:lnTo>
                  <a:cubicBezTo>
                    <a:pt x="4940" y="4951"/>
                    <a:pt x="5431" y="4460"/>
                    <a:pt x="5428" y="3856"/>
                  </a:cubicBezTo>
                  <a:lnTo>
                    <a:pt x="5428" y="1094"/>
                  </a:lnTo>
                  <a:cubicBezTo>
                    <a:pt x="5428" y="491"/>
                    <a:pt x="4940" y="1"/>
                    <a:pt x="4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640088" y="3642878"/>
              <a:ext cx="123960" cy="115140"/>
            </a:xfrm>
            <a:custGeom>
              <a:avLst/>
              <a:gdLst/>
              <a:ahLst/>
              <a:cxnLst/>
              <a:rect l="l" t="t" r="r" b="b"/>
              <a:pathLst>
                <a:path w="1574" h="1462" extrusionOk="0">
                  <a:moveTo>
                    <a:pt x="1244" y="1"/>
                  </a:moveTo>
                  <a:lnTo>
                    <a:pt x="1244" y="1"/>
                  </a:lnTo>
                  <a:cubicBezTo>
                    <a:pt x="1" y="633"/>
                    <a:pt x="582" y="1462"/>
                    <a:pt x="582" y="1462"/>
                  </a:cubicBezTo>
                  <a:cubicBezTo>
                    <a:pt x="1574" y="1149"/>
                    <a:pt x="1244" y="1"/>
                    <a:pt x="124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301963" y="3329506"/>
              <a:ext cx="427718" cy="665401"/>
            </a:xfrm>
            <a:custGeom>
              <a:avLst/>
              <a:gdLst/>
              <a:ahLst/>
              <a:cxnLst/>
              <a:rect l="l" t="t" r="r" b="b"/>
              <a:pathLst>
                <a:path w="5431" h="8449" extrusionOk="0">
                  <a:moveTo>
                    <a:pt x="1059" y="0"/>
                  </a:moveTo>
                  <a:cubicBezTo>
                    <a:pt x="473" y="0"/>
                    <a:pt x="0" y="474"/>
                    <a:pt x="0" y="1057"/>
                  </a:cubicBezTo>
                  <a:lnTo>
                    <a:pt x="0" y="7392"/>
                  </a:lnTo>
                  <a:cubicBezTo>
                    <a:pt x="0" y="7976"/>
                    <a:pt x="476" y="8449"/>
                    <a:pt x="1059" y="8449"/>
                  </a:cubicBezTo>
                  <a:lnTo>
                    <a:pt x="4374" y="8449"/>
                  </a:lnTo>
                  <a:cubicBezTo>
                    <a:pt x="4957" y="8449"/>
                    <a:pt x="5429" y="7976"/>
                    <a:pt x="5431" y="7392"/>
                  </a:cubicBezTo>
                  <a:lnTo>
                    <a:pt x="5431" y="1057"/>
                  </a:lnTo>
                  <a:cubicBezTo>
                    <a:pt x="5431" y="473"/>
                    <a:pt x="4957" y="0"/>
                    <a:pt x="4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1379224" y="3406451"/>
              <a:ext cx="121125" cy="118211"/>
            </a:xfrm>
            <a:custGeom>
              <a:avLst/>
              <a:gdLst/>
              <a:ahLst/>
              <a:cxnLst/>
              <a:rect l="l" t="t" r="r" b="b"/>
              <a:pathLst>
                <a:path w="1538" h="1501" extrusionOk="0">
                  <a:moveTo>
                    <a:pt x="815" y="0"/>
                  </a:moveTo>
                  <a:cubicBezTo>
                    <a:pt x="1" y="1018"/>
                    <a:pt x="815" y="1501"/>
                    <a:pt x="815" y="1501"/>
                  </a:cubicBezTo>
                  <a:cubicBezTo>
                    <a:pt x="1537" y="851"/>
                    <a:pt x="815" y="0"/>
                    <a:pt x="81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1416476" y="3471898"/>
              <a:ext cx="140578" cy="130655"/>
            </a:xfrm>
            <a:custGeom>
              <a:avLst/>
              <a:gdLst/>
              <a:ahLst/>
              <a:cxnLst/>
              <a:rect l="l" t="t" r="r" b="b"/>
              <a:pathLst>
                <a:path w="1785" h="1659" extrusionOk="0">
                  <a:moveTo>
                    <a:pt x="1411" y="1"/>
                  </a:moveTo>
                  <a:lnTo>
                    <a:pt x="1411" y="1"/>
                  </a:lnTo>
                  <a:cubicBezTo>
                    <a:pt x="0" y="718"/>
                    <a:pt x="660" y="1655"/>
                    <a:pt x="662" y="1658"/>
                  </a:cubicBezTo>
                  <a:cubicBezTo>
                    <a:pt x="1784" y="1302"/>
                    <a:pt x="1411" y="1"/>
                    <a:pt x="141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31604" y="1921888"/>
              <a:ext cx="802592" cy="1328046"/>
            </a:xfrm>
            <a:custGeom>
              <a:avLst/>
              <a:gdLst/>
              <a:ahLst/>
              <a:cxnLst/>
              <a:rect l="l" t="t" r="r" b="b"/>
              <a:pathLst>
                <a:path w="10191" h="16863" extrusionOk="0">
                  <a:moveTo>
                    <a:pt x="1892" y="1"/>
                  </a:moveTo>
                  <a:cubicBezTo>
                    <a:pt x="848" y="1"/>
                    <a:pt x="0" y="848"/>
                    <a:pt x="0" y="1894"/>
                  </a:cubicBezTo>
                  <a:lnTo>
                    <a:pt x="0" y="14971"/>
                  </a:lnTo>
                  <a:cubicBezTo>
                    <a:pt x="0" y="16015"/>
                    <a:pt x="848" y="16863"/>
                    <a:pt x="1892" y="16863"/>
                  </a:cubicBezTo>
                  <a:lnTo>
                    <a:pt x="8299" y="16863"/>
                  </a:lnTo>
                  <a:cubicBezTo>
                    <a:pt x="9343" y="16863"/>
                    <a:pt x="10191" y="16015"/>
                    <a:pt x="10191" y="14973"/>
                  </a:cubicBezTo>
                  <a:lnTo>
                    <a:pt x="10191" y="1894"/>
                  </a:lnTo>
                  <a:cubicBezTo>
                    <a:pt x="10191" y="848"/>
                    <a:pt x="9343" y="1"/>
                    <a:pt x="82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45329" y="2054908"/>
              <a:ext cx="192556" cy="187988"/>
            </a:xfrm>
            <a:custGeom>
              <a:avLst/>
              <a:gdLst/>
              <a:ahLst/>
              <a:cxnLst/>
              <a:rect l="l" t="t" r="r" b="b"/>
              <a:pathLst>
                <a:path w="2445" h="2387" extrusionOk="0">
                  <a:moveTo>
                    <a:pt x="1296" y="1"/>
                  </a:moveTo>
                  <a:cubicBezTo>
                    <a:pt x="0" y="1619"/>
                    <a:pt x="1296" y="2387"/>
                    <a:pt x="1296" y="2387"/>
                  </a:cubicBezTo>
                  <a:cubicBezTo>
                    <a:pt x="2444" y="1356"/>
                    <a:pt x="1296" y="1"/>
                    <a:pt x="129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904476" y="2158945"/>
              <a:ext cx="223349" cy="207756"/>
            </a:xfrm>
            <a:custGeom>
              <a:avLst/>
              <a:gdLst/>
              <a:ahLst/>
              <a:cxnLst/>
              <a:rect l="l" t="t" r="r" b="b"/>
              <a:pathLst>
                <a:path w="2836" h="2638" extrusionOk="0">
                  <a:moveTo>
                    <a:pt x="2244" y="0"/>
                  </a:moveTo>
                  <a:lnTo>
                    <a:pt x="2244" y="0"/>
                  </a:lnTo>
                  <a:cubicBezTo>
                    <a:pt x="1" y="1141"/>
                    <a:pt x="1052" y="2637"/>
                    <a:pt x="1052" y="2637"/>
                  </a:cubicBezTo>
                  <a:cubicBezTo>
                    <a:pt x="2836" y="2072"/>
                    <a:pt x="2244" y="0"/>
                    <a:pt x="224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88617" y="4777289"/>
              <a:ext cx="1468623" cy="366211"/>
            </a:xfrm>
            <a:custGeom>
              <a:avLst/>
              <a:gdLst/>
              <a:ahLst/>
              <a:cxnLst/>
              <a:rect l="l" t="t" r="r" b="b"/>
              <a:pathLst>
                <a:path w="18648" h="4650" extrusionOk="0">
                  <a:moveTo>
                    <a:pt x="9325" y="0"/>
                  </a:moveTo>
                  <a:cubicBezTo>
                    <a:pt x="4175" y="0"/>
                    <a:pt x="1" y="2082"/>
                    <a:pt x="1" y="4650"/>
                  </a:cubicBezTo>
                  <a:lnTo>
                    <a:pt x="18647" y="4650"/>
                  </a:lnTo>
                  <a:cubicBezTo>
                    <a:pt x="18647" y="2081"/>
                    <a:pt x="14473" y="0"/>
                    <a:pt x="9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 name="Google Shape;266;p2"/>
          <p:cNvSpPr/>
          <p:nvPr/>
        </p:nvSpPr>
        <p:spPr>
          <a:xfrm>
            <a:off x="0" y="4834475"/>
            <a:ext cx="1483750" cy="817550"/>
          </a:xfrm>
          <a:custGeom>
            <a:avLst/>
            <a:gdLst/>
            <a:ahLst/>
            <a:cxnLst/>
            <a:rect l="l" t="t" r="r" b="b"/>
            <a:pathLst>
              <a:path w="59350" h="32702" extrusionOk="0">
                <a:moveTo>
                  <a:pt x="3764" y="0"/>
                </a:moveTo>
                <a:cubicBezTo>
                  <a:pt x="2456" y="0"/>
                  <a:pt x="1165" y="242"/>
                  <a:pt x="0" y="742"/>
                </a:cubicBezTo>
                <a:lnTo>
                  <a:pt x="0" y="32702"/>
                </a:lnTo>
                <a:lnTo>
                  <a:pt x="59324" y="32702"/>
                </a:lnTo>
                <a:cubicBezTo>
                  <a:pt x="59350" y="26832"/>
                  <a:pt x="55492" y="21084"/>
                  <a:pt x="49992" y="18985"/>
                </a:cubicBezTo>
                <a:cubicBezTo>
                  <a:pt x="48414" y="18384"/>
                  <a:pt x="46737" y="18096"/>
                  <a:pt x="45056" y="18096"/>
                </a:cubicBezTo>
                <a:cubicBezTo>
                  <a:pt x="40551" y="18096"/>
                  <a:pt x="36018" y="20158"/>
                  <a:pt x="33282" y="23762"/>
                </a:cubicBezTo>
                <a:cubicBezTo>
                  <a:pt x="33036" y="19912"/>
                  <a:pt x="30703" y="16259"/>
                  <a:pt x="27319" y="14416"/>
                </a:cubicBezTo>
                <a:cubicBezTo>
                  <a:pt x="25651" y="13510"/>
                  <a:pt x="23753" y="13058"/>
                  <a:pt x="21856" y="13058"/>
                </a:cubicBezTo>
                <a:cubicBezTo>
                  <a:pt x="19898" y="13058"/>
                  <a:pt x="17940" y="13539"/>
                  <a:pt x="16233" y="14498"/>
                </a:cubicBezTo>
                <a:cubicBezTo>
                  <a:pt x="15793" y="9733"/>
                  <a:pt x="13926" y="4837"/>
                  <a:pt x="10064" y="2013"/>
                </a:cubicBezTo>
                <a:cubicBezTo>
                  <a:pt x="8268" y="699"/>
                  <a:pt x="5991" y="0"/>
                  <a:pt x="37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7981700" y="4642000"/>
            <a:ext cx="1162300" cy="806300"/>
          </a:xfrm>
          <a:custGeom>
            <a:avLst/>
            <a:gdLst/>
            <a:ahLst/>
            <a:cxnLst/>
            <a:rect l="l" t="t" r="r" b="b"/>
            <a:pathLst>
              <a:path w="46492" h="32252" extrusionOk="0">
                <a:moveTo>
                  <a:pt x="41432" y="0"/>
                </a:moveTo>
                <a:cubicBezTo>
                  <a:pt x="39365" y="0"/>
                  <a:pt x="37293" y="324"/>
                  <a:pt x="35334" y="960"/>
                </a:cubicBezTo>
                <a:cubicBezTo>
                  <a:pt x="29699" y="2795"/>
                  <a:pt x="25007" y="7021"/>
                  <a:pt x="22002" y="12129"/>
                </a:cubicBezTo>
                <a:cubicBezTo>
                  <a:pt x="20037" y="15465"/>
                  <a:pt x="18788" y="19800"/>
                  <a:pt x="20804" y="23100"/>
                </a:cubicBezTo>
                <a:cubicBezTo>
                  <a:pt x="18864" y="22477"/>
                  <a:pt x="16828" y="22169"/>
                  <a:pt x="14791" y="22169"/>
                </a:cubicBezTo>
                <a:cubicBezTo>
                  <a:pt x="11779" y="22169"/>
                  <a:pt x="8764" y="22843"/>
                  <a:pt x="6057" y="24168"/>
                </a:cubicBezTo>
                <a:cubicBezTo>
                  <a:pt x="2921" y="25708"/>
                  <a:pt x="0" y="29038"/>
                  <a:pt x="465" y="32252"/>
                </a:cubicBezTo>
                <a:lnTo>
                  <a:pt x="46492" y="32252"/>
                </a:lnTo>
                <a:lnTo>
                  <a:pt x="46492" y="674"/>
                </a:lnTo>
                <a:cubicBezTo>
                  <a:pt x="44853" y="223"/>
                  <a:pt x="43144" y="0"/>
                  <a:pt x="41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 name="Google Shape;268;p2"/>
          <p:cNvGrpSpPr/>
          <p:nvPr/>
        </p:nvGrpSpPr>
        <p:grpSpPr>
          <a:xfrm>
            <a:off x="-299288" y="4040225"/>
            <a:ext cx="9742572" cy="2394210"/>
            <a:chOff x="-299288" y="3735425"/>
            <a:chExt cx="9742572" cy="2394210"/>
          </a:xfrm>
        </p:grpSpPr>
        <p:sp>
          <p:nvSpPr>
            <p:cNvPr id="269" name="Google Shape;269;p2"/>
            <p:cNvSpPr/>
            <p:nvPr/>
          </p:nvSpPr>
          <p:spPr>
            <a:xfrm>
              <a:off x="-299288" y="42016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85464" y="40318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1079265" y="4479500"/>
              <a:ext cx="620549" cy="1399510"/>
            </a:xfrm>
            <a:custGeom>
              <a:avLst/>
              <a:gdLst/>
              <a:ahLst/>
              <a:cxnLst/>
              <a:rect l="l" t="t" r="r" b="b"/>
              <a:pathLst>
                <a:path w="12739" h="28730" extrusionOk="0">
                  <a:moveTo>
                    <a:pt x="8955" y="1"/>
                  </a:moveTo>
                  <a:cubicBezTo>
                    <a:pt x="8835" y="1"/>
                    <a:pt x="8715" y="48"/>
                    <a:pt x="8619" y="160"/>
                  </a:cubicBezTo>
                  <a:cubicBezTo>
                    <a:pt x="7725" y="1194"/>
                    <a:pt x="8207" y="2861"/>
                    <a:pt x="8552" y="4196"/>
                  </a:cubicBezTo>
                  <a:cubicBezTo>
                    <a:pt x="8475" y="4263"/>
                    <a:pt x="8409" y="4351"/>
                    <a:pt x="8359" y="4469"/>
                  </a:cubicBezTo>
                  <a:cubicBezTo>
                    <a:pt x="8323" y="4549"/>
                    <a:pt x="8290" y="4631"/>
                    <a:pt x="8256" y="4713"/>
                  </a:cubicBezTo>
                  <a:lnTo>
                    <a:pt x="8255" y="4714"/>
                  </a:lnTo>
                  <a:cubicBezTo>
                    <a:pt x="8099" y="4858"/>
                    <a:pt x="8041" y="5033"/>
                    <a:pt x="8050" y="5204"/>
                  </a:cubicBezTo>
                  <a:cubicBezTo>
                    <a:pt x="7998" y="5331"/>
                    <a:pt x="7948" y="5461"/>
                    <a:pt x="7896" y="5589"/>
                  </a:cubicBezTo>
                  <a:cubicBezTo>
                    <a:pt x="7548" y="4575"/>
                    <a:pt x="7089" y="3595"/>
                    <a:pt x="6584" y="2666"/>
                  </a:cubicBezTo>
                  <a:cubicBezTo>
                    <a:pt x="6472" y="2460"/>
                    <a:pt x="6270" y="2368"/>
                    <a:pt x="6067" y="2368"/>
                  </a:cubicBezTo>
                  <a:cubicBezTo>
                    <a:pt x="5742" y="2368"/>
                    <a:pt x="5411" y="2602"/>
                    <a:pt x="5425" y="2980"/>
                  </a:cubicBezTo>
                  <a:cubicBezTo>
                    <a:pt x="5491" y="4788"/>
                    <a:pt x="6031" y="6491"/>
                    <a:pt x="7028" y="7995"/>
                  </a:cubicBezTo>
                  <a:cubicBezTo>
                    <a:pt x="6709" y="8982"/>
                    <a:pt x="6424" y="9987"/>
                    <a:pt x="6185" y="11004"/>
                  </a:cubicBezTo>
                  <a:cubicBezTo>
                    <a:pt x="5866" y="10294"/>
                    <a:pt x="5516" y="9597"/>
                    <a:pt x="5172" y="8915"/>
                  </a:cubicBezTo>
                  <a:cubicBezTo>
                    <a:pt x="4924" y="8423"/>
                    <a:pt x="4512" y="7337"/>
                    <a:pt x="3848" y="7337"/>
                  </a:cubicBezTo>
                  <a:cubicBezTo>
                    <a:pt x="3696" y="7337"/>
                    <a:pt x="3531" y="7394"/>
                    <a:pt x="3352" y="7528"/>
                  </a:cubicBezTo>
                  <a:cubicBezTo>
                    <a:pt x="2604" y="8087"/>
                    <a:pt x="3160" y="9298"/>
                    <a:pt x="3444" y="9942"/>
                  </a:cubicBezTo>
                  <a:cubicBezTo>
                    <a:pt x="3956" y="11103"/>
                    <a:pt x="4712" y="12134"/>
                    <a:pt x="5622" y="13015"/>
                  </a:cubicBezTo>
                  <a:cubicBezTo>
                    <a:pt x="5663" y="13055"/>
                    <a:pt x="5707" y="13079"/>
                    <a:pt x="5752" y="13100"/>
                  </a:cubicBezTo>
                  <a:cubicBezTo>
                    <a:pt x="5467" y="14710"/>
                    <a:pt x="5291" y="16329"/>
                    <a:pt x="5246" y="17925"/>
                  </a:cubicBezTo>
                  <a:cubicBezTo>
                    <a:pt x="5231" y="18492"/>
                    <a:pt x="5233" y="19076"/>
                    <a:pt x="5254" y="19663"/>
                  </a:cubicBezTo>
                  <a:cubicBezTo>
                    <a:pt x="5211" y="19635"/>
                    <a:pt x="5170" y="19605"/>
                    <a:pt x="5126" y="19576"/>
                  </a:cubicBezTo>
                  <a:cubicBezTo>
                    <a:pt x="4409" y="18487"/>
                    <a:pt x="3462" y="17459"/>
                    <a:pt x="2653" y="16472"/>
                  </a:cubicBezTo>
                  <a:cubicBezTo>
                    <a:pt x="2332" y="16079"/>
                    <a:pt x="1665" y="15484"/>
                    <a:pt x="1108" y="15484"/>
                  </a:cubicBezTo>
                  <a:cubicBezTo>
                    <a:pt x="826" y="15484"/>
                    <a:pt x="571" y="15638"/>
                    <a:pt x="404" y="16049"/>
                  </a:cubicBezTo>
                  <a:cubicBezTo>
                    <a:pt x="1" y="17044"/>
                    <a:pt x="1349" y="18083"/>
                    <a:pt x="1960" y="18666"/>
                  </a:cubicBezTo>
                  <a:cubicBezTo>
                    <a:pt x="2723" y="19394"/>
                    <a:pt x="3555" y="20043"/>
                    <a:pt x="4435" y="20621"/>
                  </a:cubicBezTo>
                  <a:cubicBezTo>
                    <a:pt x="4499" y="20681"/>
                    <a:pt x="4560" y="20747"/>
                    <a:pt x="4626" y="20803"/>
                  </a:cubicBezTo>
                  <a:cubicBezTo>
                    <a:pt x="4722" y="20885"/>
                    <a:pt x="4829" y="20926"/>
                    <a:pt x="4937" y="20938"/>
                  </a:cubicBezTo>
                  <a:cubicBezTo>
                    <a:pt x="5014" y="20984"/>
                    <a:pt x="5088" y="21035"/>
                    <a:pt x="5164" y="21082"/>
                  </a:cubicBezTo>
                  <a:cubicBezTo>
                    <a:pt x="5230" y="21121"/>
                    <a:pt x="5296" y="21144"/>
                    <a:pt x="5361" y="21158"/>
                  </a:cubicBezTo>
                  <a:cubicBezTo>
                    <a:pt x="5664" y="23992"/>
                    <a:pt x="6586" y="26794"/>
                    <a:pt x="8790" y="28647"/>
                  </a:cubicBezTo>
                  <a:cubicBezTo>
                    <a:pt x="8858" y="28705"/>
                    <a:pt x="8941" y="28730"/>
                    <a:pt x="9024" y="28730"/>
                  </a:cubicBezTo>
                  <a:cubicBezTo>
                    <a:pt x="9289" y="28730"/>
                    <a:pt x="9555" y="28477"/>
                    <a:pt x="9352" y="28213"/>
                  </a:cubicBezTo>
                  <a:cubicBezTo>
                    <a:pt x="7543" y="25845"/>
                    <a:pt x="6846" y="23258"/>
                    <a:pt x="6772" y="20581"/>
                  </a:cubicBezTo>
                  <a:cubicBezTo>
                    <a:pt x="6773" y="20579"/>
                    <a:pt x="6776" y="20575"/>
                    <a:pt x="6777" y="20572"/>
                  </a:cubicBezTo>
                  <a:cubicBezTo>
                    <a:pt x="7699" y="20006"/>
                    <a:pt x="8505" y="19128"/>
                    <a:pt x="9276" y="18415"/>
                  </a:cubicBezTo>
                  <a:cubicBezTo>
                    <a:pt x="9998" y="17750"/>
                    <a:pt x="11296" y="17034"/>
                    <a:pt x="11189" y="15907"/>
                  </a:cubicBezTo>
                  <a:cubicBezTo>
                    <a:pt x="11149" y="15498"/>
                    <a:pt x="10802" y="15115"/>
                    <a:pt x="10403" y="15115"/>
                  </a:cubicBezTo>
                  <a:cubicBezTo>
                    <a:pt x="10279" y="15115"/>
                    <a:pt x="10150" y="15152"/>
                    <a:pt x="10023" y="15238"/>
                  </a:cubicBezTo>
                  <a:cubicBezTo>
                    <a:pt x="8776" y="16079"/>
                    <a:pt x="7700" y="17137"/>
                    <a:pt x="6841" y="18358"/>
                  </a:cubicBezTo>
                  <a:cubicBezTo>
                    <a:pt x="6983" y="16714"/>
                    <a:pt x="7305" y="15052"/>
                    <a:pt x="7700" y="13398"/>
                  </a:cubicBezTo>
                  <a:cubicBezTo>
                    <a:pt x="7816" y="13226"/>
                    <a:pt x="7940" y="13056"/>
                    <a:pt x="8064" y="12889"/>
                  </a:cubicBezTo>
                  <a:cubicBezTo>
                    <a:pt x="8931" y="12347"/>
                    <a:pt x="9786" y="11722"/>
                    <a:pt x="10563" y="11114"/>
                  </a:cubicBezTo>
                  <a:cubicBezTo>
                    <a:pt x="11363" y="10488"/>
                    <a:pt x="11698" y="9918"/>
                    <a:pt x="11822" y="8936"/>
                  </a:cubicBezTo>
                  <a:cubicBezTo>
                    <a:pt x="11847" y="8739"/>
                    <a:pt x="11634" y="8539"/>
                    <a:pt x="11445" y="8539"/>
                  </a:cubicBezTo>
                  <a:cubicBezTo>
                    <a:pt x="11438" y="8539"/>
                    <a:pt x="11432" y="8539"/>
                    <a:pt x="11425" y="8540"/>
                  </a:cubicBezTo>
                  <a:cubicBezTo>
                    <a:pt x="10340" y="8616"/>
                    <a:pt x="9400" y="9674"/>
                    <a:pt x="8697" y="10421"/>
                  </a:cubicBezTo>
                  <a:cubicBezTo>
                    <a:pt x="8584" y="10541"/>
                    <a:pt x="8479" y="10668"/>
                    <a:pt x="8370" y="10791"/>
                  </a:cubicBezTo>
                  <a:cubicBezTo>
                    <a:pt x="8633" y="9820"/>
                    <a:pt x="8902" y="8858"/>
                    <a:pt x="9153" y="7911"/>
                  </a:cubicBezTo>
                  <a:cubicBezTo>
                    <a:pt x="9820" y="7427"/>
                    <a:pt x="10486" y="6939"/>
                    <a:pt x="11184" y="6507"/>
                  </a:cubicBezTo>
                  <a:cubicBezTo>
                    <a:pt x="11799" y="6124"/>
                    <a:pt x="12372" y="5714"/>
                    <a:pt x="12606" y="4999"/>
                  </a:cubicBezTo>
                  <a:cubicBezTo>
                    <a:pt x="12738" y="4599"/>
                    <a:pt x="12382" y="4248"/>
                    <a:pt x="12011" y="4248"/>
                  </a:cubicBezTo>
                  <a:cubicBezTo>
                    <a:pt x="11915" y="4248"/>
                    <a:pt x="11818" y="4271"/>
                    <a:pt x="11728" y="4324"/>
                  </a:cubicBezTo>
                  <a:cubicBezTo>
                    <a:pt x="11158" y="4658"/>
                    <a:pt x="10627" y="5044"/>
                    <a:pt x="10139" y="5472"/>
                  </a:cubicBezTo>
                  <a:cubicBezTo>
                    <a:pt x="10137" y="5465"/>
                    <a:pt x="10137" y="5458"/>
                    <a:pt x="10134" y="5449"/>
                  </a:cubicBezTo>
                  <a:cubicBezTo>
                    <a:pt x="10111" y="5316"/>
                    <a:pt x="10089" y="5185"/>
                    <a:pt x="10067" y="5052"/>
                  </a:cubicBezTo>
                  <a:cubicBezTo>
                    <a:pt x="10937" y="4210"/>
                    <a:pt x="11602" y="3087"/>
                    <a:pt x="12062" y="2027"/>
                  </a:cubicBezTo>
                  <a:cubicBezTo>
                    <a:pt x="12210" y="1686"/>
                    <a:pt x="11970" y="1224"/>
                    <a:pt x="11622" y="1224"/>
                  </a:cubicBezTo>
                  <a:cubicBezTo>
                    <a:pt x="11537" y="1224"/>
                    <a:pt x="11445" y="1251"/>
                    <a:pt x="11351" y="1315"/>
                  </a:cubicBezTo>
                  <a:cubicBezTo>
                    <a:pt x="10604" y="1822"/>
                    <a:pt x="10113" y="2448"/>
                    <a:pt x="9765" y="3157"/>
                  </a:cubicBezTo>
                  <a:cubicBezTo>
                    <a:pt x="9644" y="2287"/>
                    <a:pt x="9548" y="1414"/>
                    <a:pt x="9506" y="527"/>
                  </a:cubicBezTo>
                  <a:cubicBezTo>
                    <a:pt x="9492" y="239"/>
                    <a:pt x="9223" y="1"/>
                    <a:pt x="8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854897" y="5216707"/>
              <a:ext cx="244098" cy="651919"/>
            </a:xfrm>
            <a:custGeom>
              <a:avLst/>
              <a:gdLst/>
              <a:ahLst/>
              <a:cxnLst/>
              <a:rect l="l" t="t" r="r" b="b"/>
              <a:pathLst>
                <a:path w="5011" h="13383" extrusionOk="0">
                  <a:moveTo>
                    <a:pt x="3367" y="12250"/>
                  </a:moveTo>
                  <a:cubicBezTo>
                    <a:pt x="3386" y="12253"/>
                    <a:pt x="3403" y="12256"/>
                    <a:pt x="3419" y="12256"/>
                  </a:cubicBezTo>
                  <a:cubicBezTo>
                    <a:pt x="3400" y="12284"/>
                    <a:pt x="3383" y="12312"/>
                    <a:pt x="3362" y="12338"/>
                  </a:cubicBezTo>
                  <a:cubicBezTo>
                    <a:pt x="3363" y="12309"/>
                    <a:pt x="3367" y="12280"/>
                    <a:pt x="3367" y="12250"/>
                  </a:cubicBezTo>
                  <a:close/>
                  <a:moveTo>
                    <a:pt x="1886" y="0"/>
                  </a:moveTo>
                  <a:cubicBezTo>
                    <a:pt x="1706" y="0"/>
                    <a:pt x="1512" y="116"/>
                    <a:pt x="1488" y="346"/>
                  </a:cubicBezTo>
                  <a:cubicBezTo>
                    <a:pt x="1065" y="4303"/>
                    <a:pt x="0" y="9328"/>
                    <a:pt x="2686" y="12712"/>
                  </a:cubicBezTo>
                  <a:cubicBezTo>
                    <a:pt x="2688" y="12801"/>
                    <a:pt x="2694" y="12890"/>
                    <a:pt x="2692" y="12981"/>
                  </a:cubicBezTo>
                  <a:cubicBezTo>
                    <a:pt x="2691" y="13045"/>
                    <a:pt x="2708" y="13094"/>
                    <a:pt x="2731" y="13138"/>
                  </a:cubicBezTo>
                  <a:cubicBezTo>
                    <a:pt x="2747" y="13267"/>
                    <a:pt x="2842" y="13383"/>
                    <a:pt x="2967" y="13383"/>
                  </a:cubicBezTo>
                  <a:cubicBezTo>
                    <a:pt x="3011" y="13383"/>
                    <a:pt x="3059" y="13368"/>
                    <a:pt x="3108" y="13334"/>
                  </a:cubicBezTo>
                  <a:cubicBezTo>
                    <a:pt x="3139" y="13313"/>
                    <a:pt x="3164" y="13288"/>
                    <a:pt x="3193" y="13267"/>
                  </a:cubicBezTo>
                  <a:cubicBezTo>
                    <a:pt x="3230" y="13285"/>
                    <a:pt x="3269" y="13294"/>
                    <a:pt x="3307" y="13294"/>
                  </a:cubicBezTo>
                  <a:cubicBezTo>
                    <a:pt x="3483" y="13294"/>
                    <a:pt x="3655" y="13118"/>
                    <a:pt x="3575" y="12940"/>
                  </a:cubicBezTo>
                  <a:cubicBezTo>
                    <a:pt x="4321" y="12197"/>
                    <a:pt x="4605" y="11210"/>
                    <a:pt x="4774" y="10113"/>
                  </a:cubicBezTo>
                  <a:cubicBezTo>
                    <a:pt x="4951" y="8972"/>
                    <a:pt x="5010" y="7805"/>
                    <a:pt x="4883" y="6657"/>
                  </a:cubicBezTo>
                  <a:cubicBezTo>
                    <a:pt x="4838" y="6262"/>
                    <a:pt x="4762" y="5873"/>
                    <a:pt x="4685" y="5489"/>
                  </a:cubicBezTo>
                  <a:cubicBezTo>
                    <a:pt x="4685" y="5474"/>
                    <a:pt x="4685" y="5462"/>
                    <a:pt x="4686" y="5447"/>
                  </a:cubicBezTo>
                  <a:cubicBezTo>
                    <a:pt x="4687" y="5390"/>
                    <a:pt x="4670" y="5342"/>
                    <a:pt x="4647" y="5298"/>
                  </a:cubicBezTo>
                  <a:cubicBezTo>
                    <a:pt x="4466" y="4390"/>
                    <a:pt x="4296" y="3492"/>
                    <a:pt x="4516" y="2544"/>
                  </a:cubicBezTo>
                  <a:cubicBezTo>
                    <a:pt x="4551" y="2350"/>
                    <a:pt x="4392" y="2222"/>
                    <a:pt x="4243" y="2222"/>
                  </a:cubicBezTo>
                  <a:cubicBezTo>
                    <a:pt x="4144" y="2222"/>
                    <a:pt x="4050" y="2278"/>
                    <a:pt x="4018" y="2407"/>
                  </a:cubicBezTo>
                  <a:cubicBezTo>
                    <a:pt x="3974" y="2590"/>
                    <a:pt x="3942" y="2772"/>
                    <a:pt x="3918" y="2955"/>
                  </a:cubicBezTo>
                  <a:cubicBezTo>
                    <a:pt x="3535" y="5059"/>
                    <a:pt x="3257" y="7164"/>
                    <a:pt x="3142" y="9289"/>
                  </a:cubicBezTo>
                  <a:cubicBezTo>
                    <a:pt x="2714" y="6518"/>
                    <a:pt x="1868" y="3850"/>
                    <a:pt x="2146" y="935"/>
                  </a:cubicBezTo>
                  <a:cubicBezTo>
                    <a:pt x="2169" y="739"/>
                    <a:pt x="2191" y="542"/>
                    <a:pt x="2210" y="346"/>
                  </a:cubicBezTo>
                  <a:cubicBezTo>
                    <a:pt x="2234" y="115"/>
                    <a:pt x="2066" y="0"/>
                    <a:pt x="1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00553" y="4655984"/>
              <a:ext cx="253792" cy="1160429"/>
            </a:xfrm>
            <a:custGeom>
              <a:avLst/>
              <a:gdLst/>
              <a:ahLst/>
              <a:cxnLst/>
              <a:rect l="l" t="t" r="r" b="b"/>
              <a:pathLst>
                <a:path w="5210" h="23822" extrusionOk="0">
                  <a:moveTo>
                    <a:pt x="2812" y="1"/>
                  </a:moveTo>
                  <a:cubicBezTo>
                    <a:pt x="2644" y="1"/>
                    <a:pt x="2489" y="175"/>
                    <a:pt x="2583" y="382"/>
                  </a:cubicBezTo>
                  <a:cubicBezTo>
                    <a:pt x="3580" y="2579"/>
                    <a:pt x="2111" y="4639"/>
                    <a:pt x="2117" y="6855"/>
                  </a:cubicBezTo>
                  <a:cubicBezTo>
                    <a:pt x="2120" y="7698"/>
                    <a:pt x="2177" y="8526"/>
                    <a:pt x="2227" y="9351"/>
                  </a:cubicBezTo>
                  <a:cubicBezTo>
                    <a:pt x="1913" y="8764"/>
                    <a:pt x="1681" y="8178"/>
                    <a:pt x="1633" y="7443"/>
                  </a:cubicBezTo>
                  <a:cubicBezTo>
                    <a:pt x="1625" y="7323"/>
                    <a:pt x="1528" y="7261"/>
                    <a:pt x="1435" y="7261"/>
                  </a:cubicBezTo>
                  <a:cubicBezTo>
                    <a:pt x="1342" y="7261"/>
                    <a:pt x="1253" y="7321"/>
                    <a:pt x="1255" y="7443"/>
                  </a:cubicBezTo>
                  <a:cubicBezTo>
                    <a:pt x="1273" y="8440"/>
                    <a:pt x="1560" y="9583"/>
                    <a:pt x="2278" y="10317"/>
                  </a:cubicBezTo>
                  <a:cubicBezTo>
                    <a:pt x="2305" y="10948"/>
                    <a:pt x="2314" y="11584"/>
                    <a:pt x="2278" y="12230"/>
                  </a:cubicBezTo>
                  <a:cubicBezTo>
                    <a:pt x="2172" y="14125"/>
                    <a:pt x="2256" y="16046"/>
                    <a:pt x="2427" y="17964"/>
                  </a:cubicBezTo>
                  <a:cubicBezTo>
                    <a:pt x="1909" y="17011"/>
                    <a:pt x="1340" y="16072"/>
                    <a:pt x="1236" y="14988"/>
                  </a:cubicBezTo>
                  <a:cubicBezTo>
                    <a:pt x="1166" y="14256"/>
                    <a:pt x="1154" y="13610"/>
                    <a:pt x="473" y="13203"/>
                  </a:cubicBezTo>
                  <a:cubicBezTo>
                    <a:pt x="434" y="13179"/>
                    <a:pt x="393" y="13168"/>
                    <a:pt x="354" y="13168"/>
                  </a:cubicBezTo>
                  <a:cubicBezTo>
                    <a:pt x="159" y="13168"/>
                    <a:pt x="0" y="13430"/>
                    <a:pt x="174" y="13590"/>
                  </a:cubicBezTo>
                  <a:cubicBezTo>
                    <a:pt x="919" y="14276"/>
                    <a:pt x="580" y="15464"/>
                    <a:pt x="971" y="16347"/>
                  </a:cubicBezTo>
                  <a:cubicBezTo>
                    <a:pt x="1377" y="17264"/>
                    <a:pt x="1965" y="18190"/>
                    <a:pt x="2531" y="19021"/>
                  </a:cubicBezTo>
                  <a:cubicBezTo>
                    <a:pt x="2693" y="20584"/>
                    <a:pt x="2895" y="22141"/>
                    <a:pt x="3087" y="23673"/>
                  </a:cubicBezTo>
                  <a:cubicBezTo>
                    <a:pt x="3099" y="23770"/>
                    <a:pt x="3180" y="23822"/>
                    <a:pt x="3256" y="23822"/>
                  </a:cubicBezTo>
                  <a:cubicBezTo>
                    <a:pt x="3330" y="23822"/>
                    <a:pt x="3399" y="23774"/>
                    <a:pt x="3397" y="23673"/>
                  </a:cubicBezTo>
                  <a:cubicBezTo>
                    <a:pt x="3348" y="21633"/>
                    <a:pt x="3214" y="19606"/>
                    <a:pt x="3118" y="17580"/>
                  </a:cubicBezTo>
                  <a:cubicBezTo>
                    <a:pt x="3222" y="17169"/>
                    <a:pt x="3351" y="16760"/>
                    <a:pt x="3531" y="16351"/>
                  </a:cubicBezTo>
                  <a:cubicBezTo>
                    <a:pt x="3890" y="15537"/>
                    <a:pt x="4445" y="14771"/>
                    <a:pt x="4658" y="13897"/>
                  </a:cubicBezTo>
                  <a:cubicBezTo>
                    <a:pt x="4900" y="12902"/>
                    <a:pt x="4714" y="11945"/>
                    <a:pt x="3900" y="11288"/>
                  </a:cubicBezTo>
                  <a:cubicBezTo>
                    <a:pt x="3860" y="11256"/>
                    <a:pt x="3817" y="11243"/>
                    <a:pt x="3775" y="11243"/>
                  </a:cubicBezTo>
                  <a:cubicBezTo>
                    <a:pt x="3621" y="11243"/>
                    <a:pt x="3487" y="11428"/>
                    <a:pt x="3633" y="11555"/>
                  </a:cubicBezTo>
                  <a:cubicBezTo>
                    <a:pt x="5210" y="12934"/>
                    <a:pt x="3709" y="14780"/>
                    <a:pt x="3102" y="16211"/>
                  </a:cubicBezTo>
                  <a:cubicBezTo>
                    <a:pt x="3090" y="16243"/>
                    <a:pt x="3079" y="16275"/>
                    <a:pt x="3065" y="16308"/>
                  </a:cubicBezTo>
                  <a:cubicBezTo>
                    <a:pt x="2998" y="14515"/>
                    <a:pt x="2976" y="12720"/>
                    <a:pt x="3090" y="10915"/>
                  </a:cubicBezTo>
                  <a:cubicBezTo>
                    <a:pt x="3152" y="9928"/>
                    <a:pt x="3043" y="8986"/>
                    <a:pt x="2949" y="8004"/>
                  </a:cubicBezTo>
                  <a:cubicBezTo>
                    <a:pt x="2811" y="6591"/>
                    <a:pt x="3051" y="5341"/>
                    <a:pt x="3382" y="3983"/>
                  </a:cubicBezTo>
                  <a:cubicBezTo>
                    <a:pt x="3723" y="2596"/>
                    <a:pt x="3883" y="1350"/>
                    <a:pt x="3027" y="122"/>
                  </a:cubicBezTo>
                  <a:cubicBezTo>
                    <a:pt x="2967" y="37"/>
                    <a:pt x="2888" y="1"/>
                    <a:pt x="2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77843" y="37354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1570526" y="47428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1888373" y="47692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5340161" y="49343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2146206" y="4016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2566591" y="4879523"/>
              <a:ext cx="313514" cy="909414"/>
            </a:xfrm>
            <a:custGeom>
              <a:avLst/>
              <a:gdLst/>
              <a:ahLst/>
              <a:cxnLst/>
              <a:rect l="l" t="t" r="r" b="b"/>
              <a:pathLst>
                <a:path w="6436" h="18669" extrusionOk="0">
                  <a:moveTo>
                    <a:pt x="3382" y="1"/>
                  </a:moveTo>
                  <a:cubicBezTo>
                    <a:pt x="3259" y="1"/>
                    <a:pt x="3141" y="102"/>
                    <a:pt x="3172" y="267"/>
                  </a:cubicBezTo>
                  <a:cubicBezTo>
                    <a:pt x="3276" y="847"/>
                    <a:pt x="3374" y="1411"/>
                    <a:pt x="3414" y="1989"/>
                  </a:cubicBezTo>
                  <a:cubicBezTo>
                    <a:pt x="3368" y="1995"/>
                    <a:pt x="3321" y="2008"/>
                    <a:pt x="3279" y="2030"/>
                  </a:cubicBezTo>
                  <a:cubicBezTo>
                    <a:pt x="3219" y="1878"/>
                    <a:pt x="3157" y="1726"/>
                    <a:pt x="3108" y="1575"/>
                  </a:cubicBezTo>
                  <a:cubicBezTo>
                    <a:pt x="2980" y="1190"/>
                    <a:pt x="2868" y="769"/>
                    <a:pt x="2658" y="419"/>
                  </a:cubicBezTo>
                  <a:cubicBezTo>
                    <a:pt x="2629" y="370"/>
                    <a:pt x="2583" y="348"/>
                    <a:pt x="2537" y="348"/>
                  </a:cubicBezTo>
                  <a:cubicBezTo>
                    <a:pt x="2462" y="348"/>
                    <a:pt x="2388" y="405"/>
                    <a:pt x="2384" y="494"/>
                  </a:cubicBezTo>
                  <a:cubicBezTo>
                    <a:pt x="2365" y="925"/>
                    <a:pt x="2513" y="1380"/>
                    <a:pt x="2664" y="1781"/>
                  </a:cubicBezTo>
                  <a:cubicBezTo>
                    <a:pt x="2767" y="2051"/>
                    <a:pt x="2867" y="2352"/>
                    <a:pt x="3016" y="2611"/>
                  </a:cubicBezTo>
                  <a:cubicBezTo>
                    <a:pt x="2896" y="3140"/>
                    <a:pt x="2794" y="3673"/>
                    <a:pt x="2717" y="4209"/>
                  </a:cubicBezTo>
                  <a:cubicBezTo>
                    <a:pt x="2321" y="3841"/>
                    <a:pt x="1886" y="3507"/>
                    <a:pt x="1498" y="3195"/>
                  </a:cubicBezTo>
                  <a:cubicBezTo>
                    <a:pt x="1426" y="3137"/>
                    <a:pt x="1348" y="3112"/>
                    <a:pt x="1272" y="3112"/>
                  </a:cubicBezTo>
                  <a:cubicBezTo>
                    <a:pt x="1000" y="3112"/>
                    <a:pt x="765" y="3434"/>
                    <a:pt x="1020" y="3673"/>
                  </a:cubicBezTo>
                  <a:cubicBezTo>
                    <a:pt x="1379" y="4011"/>
                    <a:pt x="1729" y="4362"/>
                    <a:pt x="2063" y="4726"/>
                  </a:cubicBezTo>
                  <a:cubicBezTo>
                    <a:pt x="2240" y="4919"/>
                    <a:pt x="2410" y="5126"/>
                    <a:pt x="2590" y="5323"/>
                  </a:cubicBezTo>
                  <a:cubicBezTo>
                    <a:pt x="2410" y="7404"/>
                    <a:pt x="2548" y="9522"/>
                    <a:pt x="2958" y="11585"/>
                  </a:cubicBezTo>
                  <a:cubicBezTo>
                    <a:pt x="2857" y="11474"/>
                    <a:pt x="2756" y="11365"/>
                    <a:pt x="2658" y="11253"/>
                  </a:cubicBezTo>
                  <a:cubicBezTo>
                    <a:pt x="2379" y="10929"/>
                    <a:pt x="2131" y="10561"/>
                    <a:pt x="1856" y="10229"/>
                  </a:cubicBezTo>
                  <a:cubicBezTo>
                    <a:pt x="1865" y="10201"/>
                    <a:pt x="1874" y="10170"/>
                    <a:pt x="1876" y="10135"/>
                  </a:cubicBezTo>
                  <a:cubicBezTo>
                    <a:pt x="1912" y="9528"/>
                    <a:pt x="1652" y="8844"/>
                    <a:pt x="1522" y="8254"/>
                  </a:cubicBezTo>
                  <a:cubicBezTo>
                    <a:pt x="1494" y="8132"/>
                    <a:pt x="1385" y="8075"/>
                    <a:pt x="1276" y="8075"/>
                  </a:cubicBezTo>
                  <a:cubicBezTo>
                    <a:pt x="1141" y="8075"/>
                    <a:pt x="1005" y="8162"/>
                    <a:pt x="1024" y="8321"/>
                  </a:cubicBezTo>
                  <a:cubicBezTo>
                    <a:pt x="1065" y="8698"/>
                    <a:pt x="1070" y="9130"/>
                    <a:pt x="1125" y="9539"/>
                  </a:cubicBezTo>
                  <a:cubicBezTo>
                    <a:pt x="1051" y="9483"/>
                    <a:pt x="975" y="9428"/>
                    <a:pt x="907" y="9367"/>
                  </a:cubicBezTo>
                  <a:cubicBezTo>
                    <a:pt x="741" y="9220"/>
                    <a:pt x="599" y="9058"/>
                    <a:pt x="408" y="8943"/>
                  </a:cubicBezTo>
                  <a:cubicBezTo>
                    <a:pt x="364" y="8916"/>
                    <a:pt x="320" y="8904"/>
                    <a:pt x="278" y="8904"/>
                  </a:cubicBezTo>
                  <a:cubicBezTo>
                    <a:pt x="123" y="8904"/>
                    <a:pt x="1" y="9069"/>
                    <a:pt x="29" y="9234"/>
                  </a:cubicBezTo>
                  <a:cubicBezTo>
                    <a:pt x="102" y="9663"/>
                    <a:pt x="507" y="10011"/>
                    <a:pt x="913" y="10195"/>
                  </a:cubicBezTo>
                  <a:cubicBezTo>
                    <a:pt x="920" y="10237"/>
                    <a:pt x="930" y="10278"/>
                    <a:pt x="951" y="10321"/>
                  </a:cubicBezTo>
                  <a:cubicBezTo>
                    <a:pt x="1214" y="10838"/>
                    <a:pt x="1668" y="11297"/>
                    <a:pt x="2050" y="11728"/>
                  </a:cubicBezTo>
                  <a:cubicBezTo>
                    <a:pt x="2445" y="12173"/>
                    <a:pt x="2860" y="12598"/>
                    <a:pt x="3290" y="13008"/>
                  </a:cubicBezTo>
                  <a:cubicBezTo>
                    <a:pt x="3795" y="14925"/>
                    <a:pt x="4529" y="16777"/>
                    <a:pt x="5469" y="18482"/>
                  </a:cubicBezTo>
                  <a:cubicBezTo>
                    <a:pt x="5541" y="18614"/>
                    <a:pt x="5652" y="18668"/>
                    <a:pt x="5762" y="18668"/>
                  </a:cubicBezTo>
                  <a:cubicBezTo>
                    <a:pt x="6008" y="18668"/>
                    <a:pt x="6258" y="18399"/>
                    <a:pt x="6114" y="18104"/>
                  </a:cubicBezTo>
                  <a:cubicBezTo>
                    <a:pt x="5165" y="16158"/>
                    <a:pt x="4508" y="14199"/>
                    <a:pt x="4104" y="12210"/>
                  </a:cubicBezTo>
                  <a:cubicBezTo>
                    <a:pt x="4489" y="11467"/>
                    <a:pt x="4809" y="10649"/>
                    <a:pt x="5085" y="9871"/>
                  </a:cubicBezTo>
                  <a:cubicBezTo>
                    <a:pt x="5656" y="9242"/>
                    <a:pt x="6158" y="8522"/>
                    <a:pt x="6389" y="7694"/>
                  </a:cubicBezTo>
                  <a:cubicBezTo>
                    <a:pt x="6436" y="7528"/>
                    <a:pt x="6297" y="7407"/>
                    <a:pt x="6158" y="7407"/>
                  </a:cubicBezTo>
                  <a:cubicBezTo>
                    <a:pt x="6086" y="7407"/>
                    <a:pt x="6013" y="7440"/>
                    <a:pt x="5966" y="7517"/>
                  </a:cubicBezTo>
                  <a:cubicBezTo>
                    <a:pt x="5771" y="7836"/>
                    <a:pt x="5586" y="8157"/>
                    <a:pt x="5394" y="8476"/>
                  </a:cubicBezTo>
                  <a:cubicBezTo>
                    <a:pt x="5407" y="8055"/>
                    <a:pt x="5397" y="7633"/>
                    <a:pt x="5388" y="7208"/>
                  </a:cubicBezTo>
                  <a:cubicBezTo>
                    <a:pt x="5383" y="6978"/>
                    <a:pt x="5207" y="6863"/>
                    <a:pt x="5032" y="6863"/>
                  </a:cubicBezTo>
                  <a:cubicBezTo>
                    <a:pt x="4857" y="6863"/>
                    <a:pt x="4682" y="6978"/>
                    <a:pt x="4676" y="7208"/>
                  </a:cubicBezTo>
                  <a:cubicBezTo>
                    <a:pt x="4661" y="7861"/>
                    <a:pt x="4641" y="8507"/>
                    <a:pt x="4722" y="9154"/>
                  </a:cubicBezTo>
                  <a:cubicBezTo>
                    <a:pt x="4646" y="9190"/>
                    <a:pt x="4582" y="9252"/>
                    <a:pt x="4545" y="9346"/>
                  </a:cubicBezTo>
                  <a:cubicBezTo>
                    <a:pt x="4322" y="9916"/>
                    <a:pt x="4099" y="10524"/>
                    <a:pt x="3912" y="11140"/>
                  </a:cubicBezTo>
                  <a:cubicBezTo>
                    <a:pt x="3663" y="9554"/>
                    <a:pt x="3570" y="7950"/>
                    <a:pt x="3617" y="6316"/>
                  </a:cubicBezTo>
                  <a:cubicBezTo>
                    <a:pt x="4583" y="5659"/>
                    <a:pt x="5638" y="4766"/>
                    <a:pt x="5945" y="3622"/>
                  </a:cubicBezTo>
                  <a:cubicBezTo>
                    <a:pt x="5991" y="3444"/>
                    <a:pt x="5850" y="3313"/>
                    <a:pt x="5700" y="3313"/>
                  </a:cubicBezTo>
                  <a:cubicBezTo>
                    <a:pt x="5640" y="3313"/>
                    <a:pt x="5579" y="3334"/>
                    <a:pt x="5528" y="3380"/>
                  </a:cubicBezTo>
                  <a:cubicBezTo>
                    <a:pt x="5105" y="3761"/>
                    <a:pt x="4787" y="4228"/>
                    <a:pt x="4405" y="4648"/>
                  </a:cubicBezTo>
                  <a:cubicBezTo>
                    <a:pt x="4172" y="4902"/>
                    <a:pt x="3924" y="5140"/>
                    <a:pt x="3667" y="5365"/>
                  </a:cubicBezTo>
                  <a:cubicBezTo>
                    <a:pt x="3665" y="5359"/>
                    <a:pt x="3665" y="5355"/>
                    <a:pt x="3663" y="5352"/>
                  </a:cubicBezTo>
                  <a:cubicBezTo>
                    <a:pt x="3663" y="5350"/>
                    <a:pt x="3661" y="5350"/>
                    <a:pt x="3661" y="5349"/>
                  </a:cubicBezTo>
                  <a:cubicBezTo>
                    <a:pt x="3689" y="4909"/>
                    <a:pt x="3726" y="4468"/>
                    <a:pt x="3773" y="4023"/>
                  </a:cubicBezTo>
                  <a:cubicBezTo>
                    <a:pt x="4312" y="3476"/>
                    <a:pt x="4842" y="2927"/>
                    <a:pt x="5320" y="2324"/>
                  </a:cubicBezTo>
                  <a:cubicBezTo>
                    <a:pt x="5439" y="2175"/>
                    <a:pt x="5328" y="2001"/>
                    <a:pt x="5183" y="2001"/>
                  </a:cubicBezTo>
                  <a:cubicBezTo>
                    <a:pt x="5140" y="2001"/>
                    <a:pt x="5094" y="2016"/>
                    <a:pt x="5050" y="2052"/>
                  </a:cubicBezTo>
                  <a:cubicBezTo>
                    <a:pt x="4639" y="2386"/>
                    <a:pt x="4255" y="2746"/>
                    <a:pt x="3879" y="3115"/>
                  </a:cubicBezTo>
                  <a:cubicBezTo>
                    <a:pt x="3904" y="2928"/>
                    <a:pt x="3927" y="2740"/>
                    <a:pt x="3955" y="2550"/>
                  </a:cubicBezTo>
                  <a:cubicBezTo>
                    <a:pt x="3976" y="2404"/>
                    <a:pt x="3935" y="2280"/>
                    <a:pt x="3863" y="2185"/>
                  </a:cubicBezTo>
                  <a:cubicBezTo>
                    <a:pt x="3910" y="1497"/>
                    <a:pt x="3845" y="791"/>
                    <a:pt x="3592" y="152"/>
                  </a:cubicBezTo>
                  <a:cubicBezTo>
                    <a:pt x="3550" y="47"/>
                    <a:pt x="3465" y="1"/>
                    <a:pt x="3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2652471" y="41599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150795" y="43664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357968" y="5177786"/>
              <a:ext cx="151593" cy="637013"/>
            </a:xfrm>
            <a:custGeom>
              <a:avLst/>
              <a:gdLst/>
              <a:ahLst/>
              <a:cxnLst/>
              <a:rect l="l" t="t" r="r" b="b"/>
              <a:pathLst>
                <a:path w="3112" h="13077" extrusionOk="0">
                  <a:moveTo>
                    <a:pt x="2833" y="1"/>
                  </a:moveTo>
                  <a:cubicBezTo>
                    <a:pt x="2723" y="1"/>
                    <a:pt x="2614" y="59"/>
                    <a:pt x="2585" y="187"/>
                  </a:cubicBezTo>
                  <a:cubicBezTo>
                    <a:pt x="2104" y="2301"/>
                    <a:pt x="1828" y="4533"/>
                    <a:pt x="1700" y="6770"/>
                  </a:cubicBezTo>
                  <a:cubicBezTo>
                    <a:pt x="1455" y="5387"/>
                    <a:pt x="1091" y="4026"/>
                    <a:pt x="599" y="2708"/>
                  </a:cubicBezTo>
                  <a:cubicBezTo>
                    <a:pt x="549" y="2573"/>
                    <a:pt x="436" y="2514"/>
                    <a:pt x="325" y="2514"/>
                  </a:cubicBezTo>
                  <a:cubicBezTo>
                    <a:pt x="160" y="2514"/>
                    <a:pt x="0" y="2645"/>
                    <a:pt x="59" y="2856"/>
                  </a:cubicBezTo>
                  <a:cubicBezTo>
                    <a:pt x="809" y="5549"/>
                    <a:pt x="1327" y="8225"/>
                    <a:pt x="1627" y="10988"/>
                  </a:cubicBezTo>
                  <a:cubicBezTo>
                    <a:pt x="1640" y="11607"/>
                    <a:pt x="1659" y="12221"/>
                    <a:pt x="1692" y="12827"/>
                  </a:cubicBezTo>
                  <a:cubicBezTo>
                    <a:pt x="1701" y="12993"/>
                    <a:pt x="1827" y="13076"/>
                    <a:pt x="1952" y="13076"/>
                  </a:cubicBezTo>
                  <a:cubicBezTo>
                    <a:pt x="2077" y="13076"/>
                    <a:pt x="2202" y="12993"/>
                    <a:pt x="2208" y="12827"/>
                  </a:cubicBezTo>
                  <a:cubicBezTo>
                    <a:pt x="2369" y="8611"/>
                    <a:pt x="2794" y="4459"/>
                    <a:pt x="3100" y="257"/>
                  </a:cubicBezTo>
                  <a:cubicBezTo>
                    <a:pt x="3112" y="93"/>
                    <a:pt x="2971" y="1"/>
                    <a:pt x="2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484668" y="5135845"/>
              <a:ext cx="243319" cy="770583"/>
            </a:xfrm>
            <a:custGeom>
              <a:avLst/>
              <a:gdLst/>
              <a:ahLst/>
              <a:cxnLst/>
              <a:rect l="l" t="t" r="r" b="b"/>
              <a:pathLst>
                <a:path w="4995" h="15819" extrusionOk="0">
                  <a:moveTo>
                    <a:pt x="2433" y="13045"/>
                  </a:moveTo>
                  <a:cubicBezTo>
                    <a:pt x="2452" y="13257"/>
                    <a:pt x="2470" y="13468"/>
                    <a:pt x="2488" y="13678"/>
                  </a:cubicBezTo>
                  <a:cubicBezTo>
                    <a:pt x="2452" y="13501"/>
                    <a:pt x="2417" y="13323"/>
                    <a:pt x="2386" y="13147"/>
                  </a:cubicBezTo>
                  <a:lnTo>
                    <a:pt x="2433" y="13045"/>
                  </a:lnTo>
                  <a:close/>
                  <a:moveTo>
                    <a:pt x="1303" y="0"/>
                  </a:moveTo>
                  <a:cubicBezTo>
                    <a:pt x="1138" y="0"/>
                    <a:pt x="976" y="138"/>
                    <a:pt x="1017" y="357"/>
                  </a:cubicBezTo>
                  <a:cubicBezTo>
                    <a:pt x="1303" y="1852"/>
                    <a:pt x="1780" y="3290"/>
                    <a:pt x="1780" y="4830"/>
                  </a:cubicBezTo>
                  <a:cubicBezTo>
                    <a:pt x="1780" y="6079"/>
                    <a:pt x="1414" y="7262"/>
                    <a:pt x="1323" y="8498"/>
                  </a:cubicBezTo>
                  <a:cubicBezTo>
                    <a:pt x="1255" y="9445"/>
                    <a:pt x="1319" y="10382"/>
                    <a:pt x="1463" y="11310"/>
                  </a:cubicBezTo>
                  <a:cubicBezTo>
                    <a:pt x="1115" y="10782"/>
                    <a:pt x="775" y="10252"/>
                    <a:pt x="382" y="9756"/>
                  </a:cubicBezTo>
                  <a:cubicBezTo>
                    <a:pt x="346" y="9710"/>
                    <a:pt x="299" y="9691"/>
                    <a:pt x="252" y="9691"/>
                  </a:cubicBezTo>
                  <a:cubicBezTo>
                    <a:pt x="128" y="9691"/>
                    <a:pt x="1" y="9821"/>
                    <a:pt x="40" y="9955"/>
                  </a:cubicBezTo>
                  <a:cubicBezTo>
                    <a:pt x="337" y="10956"/>
                    <a:pt x="1013" y="11831"/>
                    <a:pt x="1716" y="12608"/>
                  </a:cubicBezTo>
                  <a:cubicBezTo>
                    <a:pt x="1952" y="13647"/>
                    <a:pt x="2254" y="14673"/>
                    <a:pt x="2557" y="15687"/>
                  </a:cubicBezTo>
                  <a:cubicBezTo>
                    <a:pt x="2585" y="15778"/>
                    <a:pt x="2657" y="15818"/>
                    <a:pt x="2730" y="15818"/>
                  </a:cubicBezTo>
                  <a:cubicBezTo>
                    <a:pt x="2841" y="15818"/>
                    <a:pt x="2954" y="15728"/>
                    <a:pt x="2918" y="15586"/>
                  </a:cubicBezTo>
                  <a:cubicBezTo>
                    <a:pt x="2900" y="15521"/>
                    <a:pt x="2887" y="15456"/>
                    <a:pt x="2871" y="15391"/>
                  </a:cubicBezTo>
                  <a:cubicBezTo>
                    <a:pt x="2875" y="15381"/>
                    <a:pt x="2880" y="15370"/>
                    <a:pt x="2882" y="15358"/>
                  </a:cubicBezTo>
                  <a:cubicBezTo>
                    <a:pt x="3038" y="14191"/>
                    <a:pt x="3014" y="13027"/>
                    <a:pt x="2987" y="11860"/>
                  </a:cubicBezTo>
                  <a:cubicBezTo>
                    <a:pt x="4060" y="9596"/>
                    <a:pt x="4994" y="7474"/>
                    <a:pt x="4277" y="4804"/>
                  </a:cubicBezTo>
                  <a:cubicBezTo>
                    <a:pt x="4238" y="4661"/>
                    <a:pt x="4109" y="4594"/>
                    <a:pt x="3981" y="4594"/>
                  </a:cubicBezTo>
                  <a:cubicBezTo>
                    <a:pt x="3826" y="4594"/>
                    <a:pt x="3674" y="4694"/>
                    <a:pt x="3691" y="4883"/>
                  </a:cubicBezTo>
                  <a:cubicBezTo>
                    <a:pt x="3842" y="6529"/>
                    <a:pt x="3792" y="8122"/>
                    <a:pt x="3263" y="9706"/>
                  </a:cubicBezTo>
                  <a:cubicBezTo>
                    <a:pt x="3173" y="9979"/>
                    <a:pt x="3071" y="10243"/>
                    <a:pt x="2967" y="10507"/>
                  </a:cubicBezTo>
                  <a:cubicBezTo>
                    <a:pt x="2965" y="9703"/>
                    <a:pt x="2991" y="8900"/>
                    <a:pt x="3108" y="8096"/>
                  </a:cubicBezTo>
                  <a:cubicBezTo>
                    <a:pt x="3390" y="6170"/>
                    <a:pt x="3873" y="4391"/>
                    <a:pt x="3515" y="2439"/>
                  </a:cubicBezTo>
                  <a:cubicBezTo>
                    <a:pt x="3493" y="2314"/>
                    <a:pt x="3392" y="2258"/>
                    <a:pt x="3287" y="2258"/>
                  </a:cubicBezTo>
                  <a:cubicBezTo>
                    <a:pt x="3154" y="2258"/>
                    <a:pt x="3014" y="2348"/>
                    <a:pt x="3018" y="2507"/>
                  </a:cubicBezTo>
                  <a:cubicBezTo>
                    <a:pt x="3071" y="4732"/>
                    <a:pt x="2448" y="6833"/>
                    <a:pt x="2261" y="9034"/>
                  </a:cubicBezTo>
                  <a:cubicBezTo>
                    <a:pt x="2169" y="10099"/>
                    <a:pt x="2252" y="11160"/>
                    <a:pt x="2353" y="12220"/>
                  </a:cubicBezTo>
                  <a:cubicBezTo>
                    <a:pt x="2330" y="12304"/>
                    <a:pt x="2314" y="12391"/>
                    <a:pt x="2294" y="12477"/>
                  </a:cubicBezTo>
                  <a:cubicBezTo>
                    <a:pt x="2287" y="12467"/>
                    <a:pt x="2278" y="12454"/>
                    <a:pt x="2271" y="12444"/>
                  </a:cubicBezTo>
                  <a:cubicBezTo>
                    <a:pt x="1988" y="10539"/>
                    <a:pt x="1951" y="8673"/>
                    <a:pt x="2292" y="6612"/>
                  </a:cubicBezTo>
                  <a:cubicBezTo>
                    <a:pt x="2654" y="4425"/>
                    <a:pt x="2325" y="2285"/>
                    <a:pt x="1575" y="203"/>
                  </a:cubicBezTo>
                  <a:cubicBezTo>
                    <a:pt x="1524" y="62"/>
                    <a:pt x="1413" y="0"/>
                    <a:pt x="1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640693" y="42437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093374" y="45017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4445514" y="43088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8377993" y="4583354"/>
              <a:ext cx="953986" cy="1546281"/>
            </a:xfrm>
            <a:custGeom>
              <a:avLst/>
              <a:gdLst/>
              <a:ahLst/>
              <a:cxnLst/>
              <a:rect l="l" t="t" r="r" b="b"/>
              <a:pathLst>
                <a:path w="19584" h="31743" extrusionOk="0">
                  <a:moveTo>
                    <a:pt x="16775" y="17639"/>
                  </a:moveTo>
                  <a:lnTo>
                    <a:pt x="16775" y="17639"/>
                  </a:lnTo>
                  <a:cubicBezTo>
                    <a:pt x="16440" y="17835"/>
                    <a:pt x="16122" y="18051"/>
                    <a:pt x="15819" y="18289"/>
                  </a:cubicBezTo>
                  <a:cubicBezTo>
                    <a:pt x="16099" y="17999"/>
                    <a:pt x="16417" y="17771"/>
                    <a:pt x="16775" y="17639"/>
                  </a:cubicBezTo>
                  <a:close/>
                  <a:moveTo>
                    <a:pt x="3033" y="0"/>
                  </a:moveTo>
                  <a:cubicBezTo>
                    <a:pt x="2841" y="0"/>
                    <a:pt x="2635" y="230"/>
                    <a:pt x="2775" y="420"/>
                  </a:cubicBezTo>
                  <a:cubicBezTo>
                    <a:pt x="4477" y="2722"/>
                    <a:pt x="6026" y="5132"/>
                    <a:pt x="7403" y="7636"/>
                  </a:cubicBezTo>
                  <a:cubicBezTo>
                    <a:pt x="6193" y="7102"/>
                    <a:pt x="4882" y="6677"/>
                    <a:pt x="3631" y="6677"/>
                  </a:cubicBezTo>
                  <a:cubicBezTo>
                    <a:pt x="2404" y="6677"/>
                    <a:pt x="1236" y="7086"/>
                    <a:pt x="280" y="8203"/>
                  </a:cubicBezTo>
                  <a:cubicBezTo>
                    <a:pt x="0" y="8529"/>
                    <a:pt x="68" y="9122"/>
                    <a:pt x="551" y="9228"/>
                  </a:cubicBezTo>
                  <a:cubicBezTo>
                    <a:pt x="1796" y="9499"/>
                    <a:pt x="3060" y="9599"/>
                    <a:pt x="4328" y="9599"/>
                  </a:cubicBezTo>
                  <a:cubicBezTo>
                    <a:pt x="5316" y="9599"/>
                    <a:pt x="6306" y="9538"/>
                    <a:pt x="7292" y="9452"/>
                  </a:cubicBezTo>
                  <a:cubicBezTo>
                    <a:pt x="7612" y="9425"/>
                    <a:pt x="7914" y="9379"/>
                    <a:pt x="8189" y="9302"/>
                  </a:cubicBezTo>
                  <a:cubicBezTo>
                    <a:pt x="8233" y="9338"/>
                    <a:pt x="8283" y="9369"/>
                    <a:pt x="8335" y="9394"/>
                  </a:cubicBezTo>
                  <a:cubicBezTo>
                    <a:pt x="9238" y="11168"/>
                    <a:pt x="10053" y="12988"/>
                    <a:pt x="10781" y="14845"/>
                  </a:cubicBezTo>
                  <a:cubicBezTo>
                    <a:pt x="10762" y="14847"/>
                    <a:pt x="10743" y="14848"/>
                    <a:pt x="10724" y="14848"/>
                  </a:cubicBezTo>
                  <a:cubicBezTo>
                    <a:pt x="10515" y="14848"/>
                    <a:pt x="10286" y="14739"/>
                    <a:pt x="9886" y="14653"/>
                  </a:cubicBezTo>
                  <a:cubicBezTo>
                    <a:pt x="9206" y="14509"/>
                    <a:pt x="8493" y="14392"/>
                    <a:pt x="7794" y="14392"/>
                  </a:cubicBezTo>
                  <a:cubicBezTo>
                    <a:pt x="7762" y="14392"/>
                    <a:pt x="7730" y="14393"/>
                    <a:pt x="7697" y="14393"/>
                  </a:cubicBezTo>
                  <a:cubicBezTo>
                    <a:pt x="6555" y="14411"/>
                    <a:pt x="4753" y="14761"/>
                    <a:pt x="4198" y="15933"/>
                  </a:cubicBezTo>
                  <a:cubicBezTo>
                    <a:pt x="3818" y="16738"/>
                    <a:pt x="4320" y="17372"/>
                    <a:pt x="5141" y="17423"/>
                  </a:cubicBezTo>
                  <a:cubicBezTo>
                    <a:pt x="5205" y="17427"/>
                    <a:pt x="5269" y="17429"/>
                    <a:pt x="5335" y="17429"/>
                  </a:cubicBezTo>
                  <a:cubicBezTo>
                    <a:pt x="6182" y="17429"/>
                    <a:pt x="7142" y="17105"/>
                    <a:pt x="7961" y="16973"/>
                  </a:cubicBezTo>
                  <a:cubicBezTo>
                    <a:pt x="9060" y="16797"/>
                    <a:pt x="10161" y="16631"/>
                    <a:pt x="11263" y="16463"/>
                  </a:cubicBezTo>
                  <a:cubicBezTo>
                    <a:pt x="11306" y="16475"/>
                    <a:pt x="11352" y="16484"/>
                    <a:pt x="11399" y="16485"/>
                  </a:cubicBezTo>
                  <a:cubicBezTo>
                    <a:pt x="11835" y="17724"/>
                    <a:pt x="12219" y="18967"/>
                    <a:pt x="12559" y="20213"/>
                  </a:cubicBezTo>
                  <a:cubicBezTo>
                    <a:pt x="12435" y="20244"/>
                    <a:pt x="12312" y="20284"/>
                    <a:pt x="12192" y="20330"/>
                  </a:cubicBezTo>
                  <a:cubicBezTo>
                    <a:pt x="11570" y="20183"/>
                    <a:pt x="10933" y="20090"/>
                    <a:pt x="10320" y="20090"/>
                  </a:cubicBezTo>
                  <a:cubicBezTo>
                    <a:pt x="8794" y="20090"/>
                    <a:pt x="7416" y="20667"/>
                    <a:pt x="6778" y="22425"/>
                  </a:cubicBezTo>
                  <a:cubicBezTo>
                    <a:pt x="6696" y="22650"/>
                    <a:pt x="6826" y="23017"/>
                    <a:pt x="7059" y="23116"/>
                  </a:cubicBezTo>
                  <a:cubicBezTo>
                    <a:pt x="7507" y="23307"/>
                    <a:pt x="7905" y="23403"/>
                    <a:pt x="8310" y="23403"/>
                  </a:cubicBezTo>
                  <a:cubicBezTo>
                    <a:pt x="8682" y="23403"/>
                    <a:pt x="9061" y="23322"/>
                    <a:pt x="9491" y="23157"/>
                  </a:cubicBezTo>
                  <a:cubicBezTo>
                    <a:pt x="10337" y="22834"/>
                    <a:pt x="11099" y="22061"/>
                    <a:pt x="11939" y="21631"/>
                  </a:cubicBezTo>
                  <a:cubicBezTo>
                    <a:pt x="12106" y="21628"/>
                    <a:pt x="12272" y="21621"/>
                    <a:pt x="12438" y="21615"/>
                  </a:cubicBezTo>
                  <a:cubicBezTo>
                    <a:pt x="12619" y="21672"/>
                    <a:pt x="12796" y="21731"/>
                    <a:pt x="12965" y="21791"/>
                  </a:cubicBezTo>
                  <a:cubicBezTo>
                    <a:pt x="13741" y="24962"/>
                    <a:pt x="14278" y="28177"/>
                    <a:pt x="14765" y="31476"/>
                  </a:cubicBezTo>
                  <a:cubicBezTo>
                    <a:pt x="14792" y="31659"/>
                    <a:pt x="14940" y="31742"/>
                    <a:pt x="15097" y="31742"/>
                  </a:cubicBezTo>
                  <a:cubicBezTo>
                    <a:pt x="15295" y="31742"/>
                    <a:pt x="15505" y="31609"/>
                    <a:pt x="15496" y="31377"/>
                  </a:cubicBezTo>
                  <a:cubicBezTo>
                    <a:pt x="15372" y="28216"/>
                    <a:pt x="14880" y="25040"/>
                    <a:pt x="14086" y="21912"/>
                  </a:cubicBezTo>
                  <a:cubicBezTo>
                    <a:pt x="15210" y="19888"/>
                    <a:pt x="16747" y="18480"/>
                    <a:pt x="19021" y="17835"/>
                  </a:cubicBezTo>
                  <a:cubicBezTo>
                    <a:pt x="19437" y="17718"/>
                    <a:pt x="19583" y="17054"/>
                    <a:pt x="19148" y="16847"/>
                  </a:cubicBezTo>
                  <a:cubicBezTo>
                    <a:pt x="18572" y="16573"/>
                    <a:pt x="18032" y="16451"/>
                    <a:pt x="17529" y="16451"/>
                  </a:cubicBezTo>
                  <a:cubicBezTo>
                    <a:pt x="15676" y="16451"/>
                    <a:pt x="14319" y="18102"/>
                    <a:pt x="13527" y="19896"/>
                  </a:cubicBezTo>
                  <a:cubicBezTo>
                    <a:pt x="13164" y="18677"/>
                    <a:pt x="12756" y="17468"/>
                    <a:pt x="12307" y="16272"/>
                  </a:cubicBezTo>
                  <a:cubicBezTo>
                    <a:pt x="12343" y="16220"/>
                    <a:pt x="12373" y="16160"/>
                    <a:pt x="12376" y="16079"/>
                  </a:cubicBezTo>
                  <a:cubicBezTo>
                    <a:pt x="12395" y="15768"/>
                    <a:pt x="12431" y="15461"/>
                    <a:pt x="12482" y="15156"/>
                  </a:cubicBezTo>
                  <a:cubicBezTo>
                    <a:pt x="12498" y="15129"/>
                    <a:pt x="12515" y="15102"/>
                    <a:pt x="12531" y="15073"/>
                  </a:cubicBezTo>
                  <a:cubicBezTo>
                    <a:pt x="12639" y="14907"/>
                    <a:pt x="12742" y="14735"/>
                    <a:pt x="12840" y="14559"/>
                  </a:cubicBezTo>
                  <a:cubicBezTo>
                    <a:pt x="13345" y="13740"/>
                    <a:pt x="13914" y="12963"/>
                    <a:pt x="14642" y="12325"/>
                  </a:cubicBezTo>
                  <a:cubicBezTo>
                    <a:pt x="15591" y="11494"/>
                    <a:pt x="16589" y="10913"/>
                    <a:pt x="17312" y="9850"/>
                  </a:cubicBezTo>
                  <a:cubicBezTo>
                    <a:pt x="17481" y="9602"/>
                    <a:pt x="17362" y="9222"/>
                    <a:pt x="17111" y="9080"/>
                  </a:cubicBezTo>
                  <a:cubicBezTo>
                    <a:pt x="16887" y="8955"/>
                    <a:pt x="16652" y="8900"/>
                    <a:pt x="16413" y="8900"/>
                  </a:cubicBezTo>
                  <a:cubicBezTo>
                    <a:pt x="15234" y="8900"/>
                    <a:pt x="13950" y="10233"/>
                    <a:pt x="13309" y="11023"/>
                  </a:cubicBezTo>
                  <a:cubicBezTo>
                    <a:pt x="12655" y="11831"/>
                    <a:pt x="12194" y="12729"/>
                    <a:pt x="11925" y="13684"/>
                  </a:cubicBezTo>
                  <a:cubicBezTo>
                    <a:pt x="11876" y="13763"/>
                    <a:pt x="11825" y="13842"/>
                    <a:pt x="11777" y="13921"/>
                  </a:cubicBezTo>
                  <a:cubicBezTo>
                    <a:pt x="11693" y="14045"/>
                    <a:pt x="11605" y="14160"/>
                    <a:pt x="11517" y="14270"/>
                  </a:cubicBezTo>
                  <a:cubicBezTo>
                    <a:pt x="10792" y="12536"/>
                    <a:pt x="9984" y="10835"/>
                    <a:pt x="9106" y="9181"/>
                  </a:cubicBezTo>
                  <a:cubicBezTo>
                    <a:pt x="9108" y="9176"/>
                    <a:pt x="9111" y="9172"/>
                    <a:pt x="9113" y="9167"/>
                  </a:cubicBezTo>
                  <a:cubicBezTo>
                    <a:pt x="10223" y="6934"/>
                    <a:pt x="11388" y="4740"/>
                    <a:pt x="12675" y="2604"/>
                  </a:cubicBezTo>
                  <a:cubicBezTo>
                    <a:pt x="12898" y="2234"/>
                    <a:pt x="12593" y="1750"/>
                    <a:pt x="12190" y="1750"/>
                  </a:cubicBezTo>
                  <a:cubicBezTo>
                    <a:pt x="12140" y="1750"/>
                    <a:pt x="12089" y="1757"/>
                    <a:pt x="12037" y="1773"/>
                  </a:cubicBezTo>
                  <a:cubicBezTo>
                    <a:pt x="9539" y="2535"/>
                    <a:pt x="8660" y="5218"/>
                    <a:pt x="8257" y="7641"/>
                  </a:cubicBezTo>
                  <a:cubicBezTo>
                    <a:pt x="6738" y="4967"/>
                    <a:pt x="5037" y="2430"/>
                    <a:pt x="3207" y="87"/>
                  </a:cubicBezTo>
                  <a:cubicBezTo>
                    <a:pt x="3159" y="26"/>
                    <a:pt x="3097" y="0"/>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8681421" y="40500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7907580" y="45954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8384521" y="5461241"/>
              <a:ext cx="224759" cy="314049"/>
            </a:xfrm>
            <a:custGeom>
              <a:avLst/>
              <a:gdLst/>
              <a:ahLst/>
              <a:cxnLst/>
              <a:rect l="l" t="t" r="r" b="b"/>
              <a:pathLst>
                <a:path w="4614" h="6447" extrusionOk="0">
                  <a:moveTo>
                    <a:pt x="402" y="1"/>
                  </a:moveTo>
                  <a:cubicBezTo>
                    <a:pt x="122" y="1"/>
                    <a:pt x="0" y="449"/>
                    <a:pt x="263" y="618"/>
                  </a:cubicBezTo>
                  <a:cubicBezTo>
                    <a:pt x="1534" y="1431"/>
                    <a:pt x="2849" y="2048"/>
                    <a:pt x="2803" y="3741"/>
                  </a:cubicBezTo>
                  <a:cubicBezTo>
                    <a:pt x="2283" y="3263"/>
                    <a:pt x="1631" y="2760"/>
                    <a:pt x="941" y="2661"/>
                  </a:cubicBezTo>
                  <a:cubicBezTo>
                    <a:pt x="926" y="2659"/>
                    <a:pt x="912" y="2658"/>
                    <a:pt x="898" y="2658"/>
                  </a:cubicBezTo>
                  <a:cubicBezTo>
                    <a:pt x="630" y="2658"/>
                    <a:pt x="433" y="3018"/>
                    <a:pt x="724" y="3173"/>
                  </a:cubicBezTo>
                  <a:cubicBezTo>
                    <a:pt x="1053" y="3347"/>
                    <a:pt x="1410" y="3440"/>
                    <a:pt x="1751" y="3589"/>
                  </a:cubicBezTo>
                  <a:cubicBezTo>
                    <a:pt x="2109" y="3746"/>
                    <a:pt x="2443" y="3943"/>
                    <a:pt x="2761" y="4171"/>
                  </a:cubicBezTo>
                  <a:cubicBezTo>
                    <a:pt x="2766" y="4175"/>
                    <a:pt x="2771" y="4175"/>
                    <a:pt x="2776" y="4177"/>
                  </a:cubicBezTo>
                  <a:cubicBezTo>
                    <a:pt x="2708" y="4978"/>
                    <a:pt x="2621" y="5731"/>
                    <a:pt x="3217" y="6369"/>
                  </a:cubicBezTo>
                  <a:cubicBezTo>
                    <a:pt x="3268" y="6424"/>
                    <a:pt x="3329" y="6447"/>
                    <a:pt x="3390" y="6447"/>
                  </a:cubicBezTo>
                  <a:cubicBezTo>
                    <a:pt x="3571" y="6447"/>
                    <a:pt x="3748" y="6242"/>
                    <a:pt x="3629" y="6052"/>
                  </a:cubicBezTo>
                  <a:cubicBezTo>
                    <a:pt x="3208" y="5374"/>
                    <a:pt x="3331" y="4616"/>
                    <a:pt x="3399" y="3854"/>
                  </a:cubicBezTo>
                  <a:cubicBezTo>
                    <a:pt x="3564" y="3515"/>
                    <a:pt x="3579" y="3055"/>
                    <a:pt x="3703" y="2703"/>
                  </a:cubicBezTo>
                  <a:cubicBezTo>
                    <a:pt x="3878" y="2208"/>
                    <a:pt x="4170" y="1810"/>
                    <a:pt x="4482" y="1395"/>
                  </a:cubicBezTo>
                  <a:cubicBezTo>
                    <a:pt x="4613" y="1221"/>
                    <a:pt x="4440" y="1057"/>
                    <a:pt x="4266" y="1057"/>
                  </a:cubicBezTo>
                  <a:cubicBezTo>
                    <a:pt x="4211" y="1057"/>
                    <a:pt x="4156" y="1073"/>
                    <a:pt x="4111" y="1109"/>
                  </a:cubicBezTo>
                  <a:cubicBezTo>
                    <a:pt x="3826" y="1343"/>
                    <a:pt x="3480" y="1752"/>
                    <a:pt x="3218" y="2212"/>
                  </a:cubicBezTo>
                  <a:cubicBezTo>
                    <a:pt x="3200" y="2173"/>
                    <a:pt x="3186" y="2134"/>
                    <a:pt x="3165" y="2097"/>
                  </a:cubicBezTo>
                  <a:cubicBezTo>
                    <a:pt x="2625" y="1095"/>
                    <a:pt x="1542" y="430"/>
                    <a:pt x="514" y="24"/>
                  </a:cubicBezTo>
                  <a:cubicBezTo>
                    <a:pt x="475" y="8"/>
                    <a:pt x="437"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7683164" y="5845774"/>
              <a:ext cx="7891" cy="6138"/>
            </a:xfrm>
            <a:custGeom>
              <a:avLst/>
              <a:gdLst/>
              <a:ahLst/>
              <a:cxnLst/>
              <a:rect l="l" t="t" r="r" b="b"/>
              <a:pathLst>
                <a:path w="162" h="126" extrusionOk="0">
                  <a:moveTo>
                    <a:pt x="80" y="1"/>
                  </a:moveTo>
                  <a:cubicBezTo>
                    <a:pt x="0" y="1"/>
                    <a:pt x="0" y="125"/>
                    <a:pt x="80" y="125"/>
                  </a:cubicBezTo>
                  <a:cubicBezTo>
                    <a:pt x="161" y="125"/>
                    <a:pt x="161"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156148" y="48033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6873325" y="42743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6424638" y="4524900"/>
              <a:ext cx="436367" cy="1255272"/>
            </a:xfrm>
            <a:custGeom>
              <a:avLst/>
              <a:gdLst/>
              <a:ahLst/>
              <a:cxnLst/>
              <a:rect l="l" t="t" r="r" b="b"/>
              <a:pathLst>
                <a:path w="8958" h="25769" extrusionOk="0">
                  <a:moveTo>
                    <a:pt x="8163" y="0"/>
                  </a:moveTo>
                  <a:cubicBezTo>
                    <a:pt x="8035" y="0"/>
                    <a:pt x="7909" y="82"/>
                    <a:pt x="7926" y="236"/>
                  </a:cubicBezTo>
                  <a:cubicBezTo>
                    <a:pt x="8042" y="1239"/>
                    <a:pt x="7693" y="2211"/>
                    <a:pt x="7300" y="3189"/>
                  </a:cubicBezTo>
                  <a:cubicBezTo>
                    <a:pt x="7151" y="3065"/>
                    <a:pt x="6963" y="2987"/>
                    <a:pt x="6749" y="2987"/>
                  </a:cubicBezTo>
                  <a:cubicBezTo>
                    <a:pt x="6279" y="2987"/>
                    <a:pt x="5831" y="3399"/>
                    <a:pt x="5853" y="3884"/>
                  </a:cubicBezTo>
                  <a:cubicBezTo>
                    <a:pt x="5874" y="4352"/>
                    <a:pt x="6222" y="4747"/>
                    <a:pt x="6699" y="4773"/>
                  </a:cubicBezTo>
                  <a:cubicBezTo>
                    <a:pt x="6567" y="5193"/>
                    <a:pt x="6465" y="5617"/>
                    <a:pt x="6430" y="6051"/>
                  </a:cubicBezTo>
                  <a:cubicBezTo>
                    <a:pt x="6403" y="6394"/>
                    <a:pt x="6398" y="6738"/>
                    <a:pt x="6399" y="7083"/>
                  </a:cubicBezTo>
                  <a:cubicBezTo>
                    <a:pt x="6362" y="7109"/>
                    <a:pt x="6325" y="7131"/>
                    <a:pt x="6292" y="7167"/>
                  </a:cubicBezTo>
                  <a:cubicBezTo>
                    <a:pt x="6002" y="7483"/>
                    <a:pt x="6090" y="7947"/>
                    <a:pt x="6402" y="8157"/>
                  </a:cubicBezTo>
                  <a:cubicBezTo>
                    <a:pt x="6402" y="8496"/>
                    <a:pt x="6397" y="8837"/>
                    <a:pt x="6368" y="9176"/>
                  </a:cubicBezTo>
                  <a:cubicBezTo>
                    <a:pt x="6295" y="10056"/>
                    <a:pt x="6054" y="10906"/>
                    <a:pt x="5874" y="11765"/>
                  </a:cubicBezTo>
                  <a:cubicBezTo>
                    <a:pt x="5748" y="11697"/>
                    <a:pt x="5603" y="11662"/>
                    <a:pt x="5454" y="11662"/>
                  </a:cubicBezTo>
                  <a:cubicBezTo>
                    <a:pt x="5434" y="11662"/>
                    <a:pt x="5415" y="11662"/>
                    <a:pt x="5395" y="11664"/>
                  </a:cubicBezTo>
                  <a:cubicBezTo>
                    <a:pt x="5047" y="10954"/>
                    <a:pt x="4609" y="10270"/>
                    <a:pt x="4273" y="9573"/>
                  </a:cubicBezTo>
                  <a:cubicBezTo>
                    <a:pt x="4402" y="9485"/>
                    <a:pt x="4506" y="9352"/>
                    <a:pt x="4555" y="9175"/>
                  </a:cubicBezTo>
                  <a:cubicBezTo>
                    <a:pt x="4628" y="8908"/>
                    <a:pt x="4674" y="8642"/>
                    <a:pt x="4525" y="8386"/>
                  </a:cubicBezTo>
                  <a:cubicBezTo>
                    <a:pt x="4394" y="8163"/>
                    <a:pt x="4135" y="7965"/>
                    <a:pt x="3865" y="7965"/>
                  </a:cubicBezTo>
                  <a:cubicBezTo>
                    <a:pt x="3857" y="7965"/>
                    <a:pt x="3850" y="7965"/>
                    <a:pt x="3842" y="7965"/>
                  </a:cubicBezTo>
                  <a:cubicBezTo>
                    <a:pt x="3754" y="7970"/>
                    <a:pt x="3668" y="7993"/>
                    <a:pt x="3583" y="8027"/>
                  </a:cubicBezTo>
                  <a:cubicBezTo>
                    <a:pt x="3286" y="7313"/>
                    <a:pt x="3015" y="6590"/>
                    <a:pt x="2766" y="5860"/>
                  </a:cubicBezTo>
                  <a:cubicBezTo>
                    <a:pt x="2813" y="5812"/>
                    <a:pt x="2854" y="5761"/>
                    <a:pt x="2883" y="5704"/>
                  </a:cubicBezTo>
                  <a:cubicBezTo>
                    <a:pt x="3104" y="5286"/>
                    <a:pt x="2997" y="4732"/>
                    <a:pt x="2566" y="4492"/>
                  </a:cubicBezTo>
                  <a:cubicBezTo>
                    <a:pt x="2472" y="4440"/>
                    <a:pt x="2411" y="4400"/>
                    <a:pt x="2318" y="4361"/>
                  </a:cubicBezTo>
                  <a:lnTo>
                    <a:pt x="2318" y="4361"/>
                  </a:lnTo>
                  <a:cubicBezTo>
                    <a:pt x="2319" y="4361"/>
                    <a:pt x="2320" y="4361"/>
                    <a:pt x="2320" y="4361"/>
                  </a:cubicBezTo>
                  <a:cubicBezTo>
                    <a:pt x="2325" y="4361"/>
                    <a:pt x="2315" y="4354"/>
                    <a:pt x="2281" y="4337"/>
                  </a:cubicBezTo>
                  <a:cubicBezTo>
                    <a:pt x="2130" y="3822"/>
                    <a:pt x="1988" y="3305"/>
                    <a:pt x="1858" y="2784"/>
                  </a:cubicBezTo>
                  <a:cubicBezTo>
                    <a:pt x="1834" y="2684"/>
                    <a:pt x="1759" y="2641"/>
                    <a:pt x="1681" y="2641"/>
                  </a:cubicBezTo>
                  <a:cubicBezTo>
                    <a:pt x="1564" y="2641"/>
                    <a:pt x="1440" y="2740"/>
                    <a:pt x="1472" y="2890"/>
                  </a:cubicBezTo>
                  <a:cubicBezTo>
                    <a:pt x="1569" y="3346"/>
                    <a:pt x="1675" y="3798"/>
                    <a:pt x="1791" y="4250"/>
                  </a:cubicBezTo>
                  <a:cubicBezTo>
                    <a:pt x="1647" y="4270"/>
                    <a:pt x="1509" y="4332"/>
                    <a:pt x="1392" y="4447"/>
                  </a:cubicBezTo>
                  <a:cubicBezTo>
                    <a:pt x="1208" y="4626"/>
                    <a:pt x="1132" y="4881"/>
                    <a:pt x="1132" y="5131"/>
                  </a:cubicBezTo>
                  <a:cubicBezTo>
                    <a:pt x="1132" y="5544"/>
                    <a:pt x="1367" y="5795"/>
                    <a:pt x="1672" y="6021"/>
                  </a:cubicBezTo>
                  <a:cubicBezTo>
                    <a:pt x="1791" y="6109"/>
                    <a:pt x="1936" y="6148"/>
                    <a:pt x="2085" y="6148"/>
                  </a:cubicBezTo>
                  <a:cubicBezTo>
                    <a:pt x="2168" y="6148"/>
                    <a:pt x="2251" y="6136"/>
                    <a:pt x="2332" y="6114"/>
                  </a:cubicBezTo>
                  <a:cubicBezTo>
                    <a:pt x="2580" y="6873"/>
                    <a:pt x="2860" y="7623"/>
                    <a:pt x="3178" y="8362"/>
                  </a:cubicBezTo>
                  <a:cubicBezTo>
                    <a:pt x="3172" y="8371"/>
                    <a:pt x="3163" y="8377"/>
                    <a:pt x="3160" y="8388"/>
                  </a:cubicBezTo>
                  <a:cubicBezTo>
                    <a:pt x="3020" y="8652"/>
                    <a:pt x="3054" y="8903"/>
                    <a:pt x="3130" y="9176"/>
                  </a:cubicBezTo>
                  <a:cubicBezTo>
                    <a:pt x="3226" y="9526"/>
                    <a:pt x="3533" y="9700"/>
                    <a:pt x="3839" y="9700"/>
                  </a:cubicBezTo>
                  <a:cubicBezTo>
                    <a:pt x="3847" y="9700"/>
                    <a:pt x="3855" y="9700"/>
                    <a:pt x="3863" y="9699"/>
                  </a:cubicBezTo>
                  <a:cubicBezTo>
                    <a:pt x="4251" y="10367"/>
                    <a:pt x="4685" y="11060"/>
                    <a:pt x="5024" y="11761"/>
                  </a:cubicBezTo>
                  <a:cubicBezTo>
                    <a:pt x="5012" y="11766"/>
                    <a:pt x="5001" y="11772"/>
                    <a:pt x="4988" y="11778"/>
                  </a:cubicBezTo>
                  <a:cubicBezTo>
                    <a:pt x="4469" y="12033"/>
                    <a:pt x="4469" y="12898"/>
                    <a:pt x="4988" y="13153"/>
                  </a:cubicBezTo>
                  <a:cubicBezTo>
                    <a:pt x="5006" y="13161"/>
                    <a:pt x="5023" y="13170"/>
                    <a:pt x="5039" y="13178"/>
                  </a:cubicBezTo>
                  <a:cubicBezTo>
                    <a:pt x="5167" y="13241"/>
                    <a:pt x="5301" y="13268"/>
                    <a:pt x="5434" y="13268"/>
                  </a:cubicBezTo>
                  <a:cubicBezTo>
                    <a:pt x="5471" y="13268"/>
                    <a:pt x="5508" y="13266"/>
                    <a:pt x="5545" y="13262"/>
                  </a:cubicBezTo>
                  <a:cubicBezTo>
                    <a:pt x="5590" y="13514"/>
                    <a:pt x="5611" y="13765"/>
                    <a:pt x="5599" y="14016"/>
                  </a:cubicBezTo>
                  <a:cubicBezTo>
                    <a:pt x="5595" y="14105"/>
                    <a:pt x="5646" y="14158"/>
                    <a:pt x="5711" y="14177"/>
                  </a:cubicBezTo>
                  <a:cubicBezTo>
                    <a:pt x="5810" y="14982"/>
                    <a:pt x="6056" y="15748"/>
                    <a:pt x="6347" y="16513"/>
                  </a:cubicBezTo>
                  <a:cubicBezTo>
                    <a:pt x="5817" y="16396"/>
                    <a:pt x="5282" y="16254"/>
                    <a:pt x="4773" y="16066"/>
                  </a:cubicBezTo>
                  <a:cubicBezTo>
                    <a:pt x="4874" y="15972"/>
                    <a:pt x="4952" y="15852"/>
                    <a:pt x="4991" y="15708"/>
                  </a:cubicBezTo>
                  <a:cubicBezTo>
                    <a:pt x="5059" y="15460"/>
                    <a:pt x="5002" y="15108"/>
                    <a:pt x="4788" y="14939"/>
                  </a:cubicBezTo>
                  <a:cubicBezTo>
                    <a:pt x="4776" y="14929"/>
                    <a:pt x="4763" y="14919"/>
                    <a:pt x="4752" y="14910"/>
                  </a:cubicBezTo>
                  <a:cubicBezTo>
                    <a:pt x="4579" y="14774"/>
                    <a:pt x="4404" y="14705"/>
                    <a:pt x="4228" y="14705"/>
                  </a:cubicBezTo>
                  <a:cubicBezTo>
                    <a:pt x="4054" y="14705"/>
                    <a:pt x="3879" y="14773"/>
                    <a:pt x="3705" y="14910"/>
                  </a:cubicBezTo>
                  <a:cubicBezTo>
                    <a:pt x="3694" y="14919"/>
                    <a:pt x="3681" y="14929"/>
                    <a:pt x="3669" y="14939"/>
                  </a:cubicBezTo>
                  <a:cubicBezTo>
                    <a:pt x="3535" y="15044"/>
                    <a:pt x="3469" y="15222"/>
                    <a:pt x="3450" y="15401"/>
                  </a:cubicBezTo>
                  <a:cubicBezTo>
                    <a:pt x="2751" y="14921"/>
                    <a:pt x="2203" y="14262"/>
                    <a:pt x="1953" y="13318"/>
                  </a:cubicBezTo>
                  <a:cubicBezTo>
                    <a:pt x="1665" y="12224"/>
                    <a:pt x="1779" y="10975"/>
                    <a:pt x="1187" y="10035"/>
                  </a:cubicBezTo>
                  <a:cubicBezTo>
                    <a:pt x="1233" y="9993"/>
                    <a:pt x="1273" y="9943"/>
                    <a:pt x="1298" y="9884"/>
                  </a:cubicBezTo>
                  <a:cubicBezTo>
                    <a:pt x="1314" y="9850"/>
                    <a:pt x="1327" y="9816"/>
                    <a:pt x="1343" y="9781"/>
                  </a:cubicBezTo>
                  <a:cubicBezTo>
                    <a:pt x="1447" y="9547"/>
                    <a:pt x="1481" y="9310"/>
                    <a:pt x="1343" y="9077"/>
                  </a:cubicBezTo>
                  <a:cubicBezTo>
                    <a:pt x="1219" y="8865"/>
                    <a:pt x="987" y="8733"/>
                    <a:pt x="740" y="8733"/>
                  </a:cubicBezTo>
                  <a:cubicBezTo>
                    <a:pt x="495" y="8733"/>
                    <a:pt x="262" y="8867"/>
                    <a:pt x="138" y="9077"/>
                  </a:cubicBezTo>
                  <a:cubicBezTo>
                    <a:pt x="0" y="9310"/>
                    <a:pt x="34" y="9547"/>
                    <a:pt x="138" y="9781"/>
                  </a:cubicBezTo>
                  <a:cubicBezTo>
                    <a:pt x="154" y="9816"/>
                    <a:pt x="168" y="9850"/>
                    <a:pt x="184" y="9884"/>
                  </a:cubicBezTo>
                  <a:cubicBezTo>
                    <a:pt x="274" y="10087"/>
                    <a:pt x="492" y="10191"/>
                    <a:pt x="716" y="10197"/>
                  </a:cubicBezTo>
                  <a:cubicBezTo>
                    <a:pt x="1408" y="11716"/>
                    <a:pt x="983" y="13578"/>
                    <a:pt x="2136" y="14931"/>
                  </a:cubicBezTo>
                  <a:cubicBezTo>
                    <a:pt x="2569" y="15439"/>
                    <a:pt x="3114" y="15808"/>
                    <a:pt x="3716" y="16090"/>
                  </a:cubicBezTo>
                  <a:cubicBezTo>
                    <a:pt x="3744" y="16114"/>
                    <a:pt x="3774" y="16138"/>
                    <a:pt x="3806" y="16158"/>
                  </a:cubicBezTo>
                  <a:cubicBezTo>
                    <a:pt x="3912" y="16271"/>
                    <a:pt x="4067" y="16326"/>
                    <a:pt x="4224" y="16326"/>
                  </a:cubicBezTo>
                  <a:cubicBezTo>
                    <a:pt x="4244" y="16326"/>
                    <a:pt x="4263" y="16325"/>
                    <a:pt x="4283" y="16323"/>
                  </a:cubicBezTo>
                  <a:cubicBezTo>
                    <a:pt x="4999" y="16583"/>
                    <a:pt x="5763" y="16746"/>
                    <a:pt x="6487" y="16880"/>
                  </a:cubicBezTo>
                  <a:cubicBezTo>
                    <a:pt x="6596" y="17156"/>
                    <a:pt x="6707" y="17433"/>
                    <a:pt x="6817" y="17711"/>
                  </a:cubicBezTo>
                  <a:cubicBezTo>
                    <a:pt x="6997" y="18170"/>
                    <a:pt x="7142" y="18631"/>
                    <a:pt x="7269" y="19090"/>
                  </a:cubicBezTo>
                  <a:cubicBezTo>
                    <a:pt x="7164" y="19116"/>
                    <a:pt x="7061" y="19163"/>
                    <a:pt x="6976" y="19225"/>
                  </a:cubicBezTo>
                  <a:cubicBezTo>
                    <a:pt x="6621" y="19481"/>
                    <a:pt x="6502" y="19975"/>
                    <a:pt x="6836" y="20308"/>
                  </a:cubicBezTo>
                  <a:cubicBezTo>
                    <a:pt x="6972" y="20443"/>
                    <a:pt x="7134" y="20503"/>
                    <a:pt x="7296" y="20503"/>
                  </a:cubicBezTo>
                  <a:cubicBezTo>
                    <a:pt x="7389" y="20503"/>
                    <a:pt x="7482" y="20483"/>
                    <a:pt x="7570" y="20447"/>
                  </a:cubicBezTo>
                  <a:lnTo>
                    <a:pt x="7570" y="20447"/>
                  </a:lnTo>
                  <a:cubicBezTo>
                    <a:pt x="7842" y="22127"/>
                    <a:pt x="7761" y="23823"/>
                    <a:pt x="7300" y="25559"/>
                  </a:cubicBezTo>
                  <a:cubicBezTo>
                    <a:pt x="7266" y="25686"/>
                    <a:pt x="7368" y="25768"/>
                    <a:pt x="7469" y="25768"/>
                  </a:cubicBezTo>
                  <a:cubicBezTo>
                    <a:pt x="7535" y="25768"/>
                    <a:pt x="7601" y="25732"/>
                    <a:pt x="7626" y="25648"/>
                  </a:cubicBezTo>
                  <a:cubicBezTo>
                    <a:pt x="8174" y="23791"/>
                    <a:pt x="8353" y="21879"/>
                    <a:pt x="8025" y="19965"/>
                  </a:cubicBezTo>
                  <a:cubicBezTo>
                    <a:pt x="8061" y="19872"/>
                    <a:pt x="8081" y="19772"/>
                    <a:pt x="8070" y="19675"/>
                  </a:cubicBezTo>
                  <a:cubicBezTo>
                    <a:pt x="8050" y="19497"/>
                    <a:pt x="7988" y="19357"/>
                    <a:pt x="7885" y="19254"/>
                  </a:cubicBezTo>
                  <a:cubicBezTo>
                    <a:pt x="7676" y="18385"/>
                    <a:pt x="7377" y="17574"/>
                    <a:pt x="7101" y="16770"/>
                  </a:cubicBezTo>
                  <a:cubicBezTo>
                    <a:pt x="7099" y="16746"/>
                    <a:pt x="7091" y="16726"/>
                    <a:pt x="7078" y="16708"/>
                  </a:cubicBezTo>
                  <a:cubicBezTo>
                    <a:pt x="6585" y="15271"/>
                    <a:pt x="6178" y="13851"/>
                    <a:pt x="6512" y="12159"/>
                  </a:cubicBezTo>
                  <a:cubicBezTo>
                    <a:pt x="6772" y="10839"/>
                    <a:pt x="6880" y="9603"/>
                    <a:pt x="6963" y="8340"/>
                  </a:cubicBezTo>
                  <a:cubicBezTo>
                    <a:pt x="7086" y="8339"/>
                    <a:pt x="7210" y="8296"/>
                    <a:pt x="7313" y="8193"/>
                  </a:cubicBezTo>
                  <a:cubicBezTo>
                    <a:pt x="7513" y="7992"/>
                    <a:pt x="7497" y="7733"/>
                    <a:pt x="7367" y="7518"/>
                  </a:cubicBezTo>
                  <a:cubicBezTo>
                    <a:pt x="7329" y="7325"/>
                    <a:pt x="7206" y="7168"/>
                    <a:pt x="7044" y="7074"/>
                  </a:cubicBezTo>
                  <a:cubicBezTo>
                    <a:pt x="7065" y="6736"/>
                    <a:pt x="7086" y="6396"/>
                    <a:pt x="7112" y="6049"/>
                  </a:cubicBezTo>
                  <a:cubicBezTo>
                    <a:pt x="7267" y="4005"/>
                    <a:pt x="8957" y="2238"/>
                    <a:pt x="8408" y="172"/>
                  </a:cubicBezTo>
                  <a:cubicBezTo>
                    <a:pt x="8376" y="55"/>
                    <a:pt x="8269"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6117119" y="50570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5781297" y="45410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723806" y="5009925"/>
              <a:ext cx="319310" cy="913652"/>
            </a:xfrm>
            <a:custGeom>
              <a:avLst/>
              <a:gdLst/>
              <a:ahLst/>
              <a:cxnLst/>
              <a:rect l="l" t="t" r="r" b="b"/>
              <a:pathLst>
                <a:path w="6555" h="18756" extrusionOk="0">
                  <a:moveTo>
                    <a:pt x="3329" y="0"/>
                  </a:moveTo>
                  <a:cubicBezTo>
                    <a:pt x="3122" y="0"/>
                    <a:pt x="2917" y="111"/>
                    <a:pt x="2860" y="350"/>
                  </a:cubicBezTo>
                  <a:cubicBezTo>
                    <a:pt x="2548" y="1657"/>
                    <a:pt x="2600" y="2968"/>
                    <a:pt x="2730" y="4280"/>
                  </a:cubicBezTo>
                  <a:cubicBezTo>
                    <a:pt x="2631" y="4211"/>
                    <a:pt x="2533" y="4140"/>
                    <a:pt x="2434" y="4067"/>
                  </a:cubicBezTo>
                  <a:cubicBezTo>
                    <a:pt x="2668" y="3497"/>
                    <a:pt x="2140" y="3037"/>
                    <a:pt x="1575" y="3037"/>
                  </a:cubicBezTo>
                  <a:cubicBezTo>
                    <a:pt x="1341" y="3037"/>
                    <a:pt x="1101" y="3116"/>
                    <a:pt x="905" y="3297"/>
                  </a:cubicBezTo>
                  <a:cubicBezTo>
                    <a:pt x="711" y="3478"/>
                    <a:pt x="790" y="3764"/>
                    <a:pt x="983" y="3900"/>
                  </a:cubicBezTo>
                  <a:cubicBezTo>
                    <a:pt x="1598" y="4335"/>
                    <a:pt x="2218" y="4762"/>
                    <a:pt x="2829" y="5203"/>
                  </a:cubicBezTo>
                  <a:cubicBezTo>
                    <a:pt x="3026" y="6929"/>
                    <a:pt x="3241" y="8659"/>
                    <a:pt x="2826" y="10392"/>
                  </a:cubicBezTo>
                  <a:cubicBezTo>
                    <a:pt x="2459" y="8758"/>
                    <a:pt x="1730" y="7166"/>
                    <a:pt x="923" y="5714"/>
                  </a:cubicBezTo>
                  <a:cubicBezTo>
                    <a:pt x="839" y="5563"/>
                    <a:pt x="698" y="5498"/>
                    <a:pt x="556" y="5498"/>
                  </a:cubicBezTo>
                  <a:cubicBezTo>
                    <a:pt x="281" y="5498"/>
                    <a:pt x="0" y="5737"/>
                    <a:pt x="101" y="6060"/>
                  </a:cubicBezTo>
                  <a:cubicBezTo>
                    <a:pt x="687" y="7939"/>
                    <a:pt x="1284" y="9814"/>
                    <a:pt x="1893" y="11686"/>
                  </a:cubicBezTo>
                  <a:cubicBezTo>
                    <a:pt x="1963" y="11903"/>
                    <a:pt x="2147" y="12026"/>
                    <a:pt x="2361" y="12026"/>
                  </a:cubicBezTo>
                  <a:cubicBezTo>
                    <a:pt x="2389" y="12026"/>
                    <a:pt x="2419" y="12024"/>
                    <a:pt x="2449" y="12019"/>
                  </a:cubicBezTo>
                  <a:lnTo>
                    <a:pt x="2449" y="12019"/>
                  </a:lnTo>
                  <a:cubicBezTo>
                    <a:pt x="1974" y="14306"/>
                    <a:pt x="1852" y="16547"/>
                    <a:pt x="3329" y="18657"/>
                  </a:cubicBezTo>
                  <a:cubicBezTo>
                    <a:pt x="3376" y="18725"/>
                    <a:pt x="3451" y="18756"/>
                    <a:pt x="3524" y="18756"/>
                  </a:cubicBezTo>
                  <a:cubicBezTo>
                    <a:pt x="3659" y="18756"/>
                    <a:pt x="3790" y="18651"/>
                    <a:pt x="3736" y="18486"/>
                  </a:cubicBezTo>
                  <a:cubicBezTo>
                    <a:pt x="3139" y="16704"/>
                    <a:pt x="2666" y="15012"/>
                    <a:pt x="3008" y="13114"/>
                  </a:cubicBezTo>
                  <a:cubicBezTo>
                    <a:pt x="3092" y="12642"/>
                    <a:pt x="3227" y="12185"/>
                    <a:pt x="3374" y="11731"/>
                  </a:cubicBezTo>
                  <a:cubicBezTo>
                    <a:pt x="4822" y="11107"/>
                    <a:pt x="5873" y="9780"/>
                    <a:pt x="6115" y="8174"/>
                  </a:cubicBezTo>
                  <a:cubicBezTo>
                    <a:pt x="6161" y="7852"/>
                    <a:pt x="5894" y="7581"/>
                    <a:pt x="5628" y="7581"/>
                  </a:cubicBezTo>
                  <a:cubicBezTo>
                    <a:pt x="5494" y="7581"/>
                    <a:pt x="5361" y="7650"/>
                    <a:pt x="5268" y="7816"/>
                  </a:cubicBezTo>
                  <a:cubicBezTo>
                    <a:pt x="4914" y="8453"/>
                    <a:pt x="4488" y="9002"/>
                    <a:pt x="4003" y="9506"/>
                  </a:cubicBezTo>
                  <a:cubicBezTo>
                    <a:pt x="4011" y="9451"/>
                    <a:pt x="4025" y="9396"/>
                    <a:pt x="4033" y="9339"/>
                  </a:cubicBezTo>
                  <a:cubicBezTo>
                    <a:pt x="4206" y="8146"/>
                    <a:pt x="4171" y="6939"/>
                    <a:pt x="4084" y="5726"/>
                  </a:cubicBezTo>
                  <a:cubicBezTo>
                    <a:pt x="5198" y="4936"/>
                    <a:pt x="5976" y="3910"/>
                    <a:pt x="6457" y="2618"/>
                  </a:cubicBezTo>
                  <a:cubicBezTo>
                    <a:pt x="6554" y="2357"/>
                    <a:pt x="6291" y="2110"/>
                    <a:pt x="6046" y="2110"/>
                  </a:cubicBezTo>
                  <a:cubicBezTo>
                    <a:pt x="5952" y="2110"/>
                    <a:pt x="5861" y="2146"/>
                    <a:pt x="5794" y="2231"/>
                  </a:cubicBezTo>
                  <a:cubicBezTo>
                    <a:pt x="5470" y="2645"/>
                    <a:pt x="5145" y="3059"/>
                    <a:pt x="4820" y="3474"/>
                  </a:cubicBezTo>
                  <a:cubicBezTo>
                    <a:pt x="4628" y="3719"/>
                    <a:pt x="4286" y="4346"/>
                    <a:pt x="3994" y="4611"/>
                  </a:cubicBezTo>
                  <a:cubicBezTo>
                    <a:pt x="3873" y="3234"/>
                    <a:pt x="3744" y="1852"/>
                    <a:pt x="3830" y="482"/>
                  </a:cubicBezTo>
                  <a:cubicBezTo>
                    <a:pt x="3850" y="173"/>
                    <a:pt x="3588" y="0"/>
                    <a:pt x="3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5156711" y="5856344"/>
              <a:ext cx="5115" cy="3994"/>
            </a:xfrm>
            <a:custGeom>
              <a:avLst/>
              <a:gdLst/>
              <a:ahLst/>
              <a:cxnLst/>
              <a:rect l="l" t="t" r="r" b="b"/>
              <a:pathLst>
                <a:path w="105" h="82" extrusionOk="0">
                  <a:moveTo>
                    <a:pt x="53" y="1"/>
                  </a:moveTo>
                  <a:cubicBezTo>
                    <a:pt x="1" y="1"/>
                    <a:pt x="1" y="82"/>
                    <a:pt x="53" y="82"/>
                  </a:cubicBezTo>
                  <a:cubicBezTo>
                    <a:pt x="104" y="80"/>
                    <a:pt x="104"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4910179" y="45163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6468625" y="5365279"/>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7711222" y="5218217"/>
              <a:ext cx="168497" cy="557174"/>
            </a:xfrm>
            <a:custGeom>
              <a:avLst/>
              <a:gdLst/>
              <a:ahLst/>
              <a:cxnLst/>
              <a:rect l="l" t="t" r="r" b="b"/>
              <a:pathLst>
                <a:path w="3459" h="11438" extrusionOk="0">
                  <a:moveTo>
                    <a:pt x="866" y="2662"/>
                  </a:moveTo>
                  <a:cubicBezTo>
                    <a:pt x="953" y="3172"/>
                    <a:pt x="1038" y="3684"/>
                    <a:pt x="1122" y="4196"/>
                  </a:cubicBezTo>
                  <a:cubicBezTo>
                    <a:pt x="1005" y="3688"/>
                    <a:pt x="907" y="3170"/>
                    <a:pt x="866" y="2662"/>
                  </a:cubicBezTo>
                  <a:close/>
                  <a:moveTo>
                    <a:pt x="819" y="1"/>
                  </a:moveTo>
                  <a:cubicBezTo>
                    <a:pt x="709" y="1"/>
                    <a:pt x="598" y="69"/>
                    <a:pt x="538" y="214"/>
                  </a:cubicBezTo>
                  <a:cubicBezTo>
                    <a:pt x="0" y="1520"/>
                    <a:pt x="181" y="2745"/>
                    <a:pt x="489" y="4123"/>
                  </a:cubicBezTo>
                  <a:cubicBezTo>
                    <a:pt x="990" y="6358"/>
                    <a:pt x="1546" y="8587"/>
                    <a:pt x="2146" y="10781"/>
                  </a:cubicBezTo>
                  <a:cubicBezTo>
                    <a:pt x="2144" y="10798"/>
                    <a:pt x="2143" y="10817"/>
                    <a:pt x="2141" y="10836"/>
                  </a:cubicBezTo>
                  <a:cubicBezTo>
                    <a:pt x="2125" y="11043"/>
                    <a:pt x="2193" y="11189"/>
                    <a:pt x="2293" y="11287"/>
                  </a:cubicBezTo>
                  <a:cubicBezTo>
                    <a:pt x="2342" y="11390"/>
                    <a:pt x="2419" y="11437"/>
                    <a:pt x="2495" y="11437"/>
                  </a:cubicBezTo>
                  <a:cubicBezTo>
                    <a:pt x="2535" y="11437"/>
                    <a:pt x="2574" y="11425"/>
                    <a:pt x="2608" y="11401"/>
                  </a:cubicBezTo>
                  <a:cubicBezTo>
                    <a:pt x="2631" y="11399"/>
                    <a:pt x="2655" y="11399"/>
                    <a:pt x="2677" y="11394"/>
                  </a:cubicBezTo>
                  <a:cubicBezTo>
                    <a:pt x="2681" y="11394"/>
                    <a:pt x="2685" y="11394"/>
                    <a:pt x="2689" y="11394"/>
                  </a:cubicBezTo>
                  <a:cubicBezTo>
                    <a:pt x="2926" y="11394"/>
                    <a:pt x="3165" y="11192"/>
                    <a:pt x="3142" y="10810"/>
                  </a:cubicBezTo>
                  <a:cubicBezTo>
                    <a:pt x="3132" y="10644"/>
                    <a:pt x="3128" y="10479"/>
                    <a:pt x="3122" y="10315"/>
                  </a:cubicBezTo>
                  <a:cubicBezTo>
                    <a:pt x="3449" y="8239"/>
                    <a:pt x="3449" y="6066"/>
                    <a:pt x="3457" y="3958"/>
                  </a:cubicBezTo>
                  <a:cubicBezTo>
                    <a:pt x="3458" y="3636"/>
                    <a:pt x="3262" y="3456"/>
                    <a:pt x="3068" y="3456"/>
                  </a:cubicBezTo>
                  <a:cubicBezTo>
                    <a:pt x="2913" y="3456"/>
                    <a:pt x="2759" y="3571"/>
                    <a:pt x="2709" y="3820"/>
                  </a:cubicBezTo>
                  <a:cubicBezTo>
                    <a:pt x="2529" y="4706"/>
                    <a:pt x="2410" y="5606"/>
                    <a:pt x="2333" y="6511"/>
                  </a:cubicBezTo>
                  <a:cubicBezTo>
                    <a:pt x="1930" y="4451"/>
                    <a:pt x="1524" y="2391"/>
                    <a:pt x="1142" y="320"/>
                  </a:cubicBezTo>
                  <a:cubicBezTo>
                    <a:pt x="1104" y="113"/>
                    <a:pt x="961" y="1"/>
                    <a:pt x="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 name="Google Shape;302;p2"/>
          <p:cNvGrpSpPr/>
          <p:nvPr/>
        </p:nvGrpSpPr>
        <p:grpSpPr>
          <a:xfrm>
            <a:off x="2008763" y="4918600"/>
            <a:ext cx="117850" cy="112175"/>
            <a:chOff x="2008763" y="4613800"/>
            <a:chExt cx="117850" cy="112175"/>
          </a:xfrm>
        </p:grpSpPr>
        <p:sp>
          <p:nvSpPr>
            <p:cNvPr id="303" name="Google Shape;303;p2"/>
            <p:cNvSpPr/>
            <p:nvPr/>
          </p:nvSpPr>
          <p:spPr>
            <a:xfrm>
              <a:off x="2008763" y="461380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2047013" y="465205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7899363" y="4465000"/>
            <a:ext cx="117850" cy="112175"/>
            <a:chOff x="7746963" y="4007800"/>
            <a:chExt cx="117850" cy="112175"/>
          </a:xfrm>
        </p:grpSpPr>
        <p:sp>
          <p:nvSpPr>
            <p:cNvPr id="306" name="Google Shape;306;p2"/>
            <p:cNvSpPr/>
            <p:nvPr/>
          </p:nvSpPr>
          <p:spPr>
            <a:xfrm>
              <a:off x="7746963" y="400780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7785213" y="404605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 name="Google Shape;308;p2"/>
          <p:cNvGrpSpPr/>
          <p:nvPr/>
        </p:nvGrpSpPr>
        <p:grpSpPr>
          <a:xfrm>
            <a:off x="5071875" y="3510704"/>
            <a:ext cx="399801" cy="760988"/>
            <a:chOff x="5071875" y="3205904"/>
            <a:chExt cx="399801" cy="760988"/>
          </a:xfrm>
        </p:grpSpPr>
        <p:sp>
          <p:nvSpPr>
            <p:cNvPr id="309" name="Google Shape;309;p2"/>
            <p:cNvSpPr/>
            <p:nvPr/>
          </p:nvSpPr>
          <p:spPr>
            <a:xfrm>
              <a:off x="5128590" y="3205904"/>
              <a:ext cx="300552" cy="760988"/>
            </a:xfrm>
            <a:custGeom>
              <a:avLst/>
              <a:gdLst/>
              <a:ahLst/>
              <a:cxnLst/>
              <a:rect l="l" t="t" r="r" b="b"/>
              <a:pathLst>
                <a:path w="8055" h="20395" extrusionOk="0">
                  <a:moveTo>
                    <a:pt x="1281" y="1"/>
                  </a:moveTo>
                  <a:cubicBezTo>
                    <a:pt x="1193" y="1"/>
                    <a:pt x="1105" y="14"/>
                    <a:pt x="1018" y="41"/>
                  </a:cubicBezTo>
                  <a:cubicBezTo>
                    <a:pt x="353" y="256"/>
                    <a:pt x="188" y="1135"/>
                    <a:pt x="324" y="1819"/>
                  </a:cubicBezTo>
                  <a:cubicBezTo>
                    <a:pt x="461" y="2505"/>
                    <a:pt x="782" y="3185"/>
                    <a:pt x="651" y="3870"/>
                  </a:cubicBezTo>
                  <a:cubicBezTo>
                    <a:pt x="563" y="4322"/>
                    <a:pt x="286" y="4717"/>
                    <a:pt x="183" y="5162"/>
                  </a:cubicBezTo>
                  <a:cubicBezTo>
                    <a:pt x="1" y="5961"/>
                    <a:pt x="398" y="6769"/>
                    <a:pt x="814" y="7475"/>
                  </a:cubicBezTo>
                  <a:cubicBezTo>
                    <a:pt x="1230" y="8180"/>
                    <a:pt x="1693" y="8925"/>
                    <a:pt x="1658" y="9744"/>
                  </a:cubicBezTo>
                  <a:cubicBezTo>
                    <a:pt x="1623" y="10541"/>
                    <a:pt x="1115" y="11263"/>
                    <a:pt x="1079" y="12063"/>
                  </a:cubicBezTo>
                  <a:cubicBezTo>
                    <a:pt x="1023" y="13370"/>
                    <a:pt x="2211" y="14389"/>
                    <a:pt x="2558" y="15651"/>
                  </a:cubicBezTo>
                  <a:cubicBezTo>
                    <a:pt x="2877" y="16809"/>
                    <a:pt x="2484" y="18007"/>
                    <a:pt x="2480" y="19182"/>
                  </a:cubicBezTo>
                  <a:cubicBezTo>
                    <a:pt x="2480" y="19247"/>
                    <a:pt x="2480" y="19310"/>
                    <a:pt x="2484" y="19375"/>
                  </a:cubicBezTo>
                  <a:cubicBezTo>
                    <a:pt x="2491" y="19573"/>
                    <a:pt x="2497" y="19781"/>
                    <a:pt x="2508" y="19993"/>
                  </a:cubicBezTo>
                  <a:cubicBezTo>
                    <a:pt x="3386" y="20212"/>
                    <a:pt x="4196" y="20327"/>
                    <a:pt x="4936" y="20372"/>
                  </a:cubicBezTo>
                  <a:cubicBezTo>
                    <a:pt x="5070" y="20380"/>
                    <a:pt x="5199" y="20386"/>
                    <a:pt x="5330" y="20390"/>
                  </a:cubicBezTo>
                  <a:cubicBezTo>
                    <a:pt x="5428" y="20392"/>
                    <a:pt x="5526" y="20394"/>
                    <a:pt x="5620" y="20394"/>
                  </a:cubicBezTo>
                  <a:cubicBezTo>
                    <a:pt x="5656" y="20395"/>
                    <a:pt x="5692" y="20395"/>
                    <a:pt x="5728" y="20395"/>
                  </a:cubicBezTo>
                  <a:cubicBezTo>
                    <a:pt x="6113" y="20395"/>
                    <a:pt x="6473" y="20374"/>
                    <a:pt x="6806" y="20341"/>
                  </a:cubicBezTo>
                  <a:cubicBezTo>
                    <a:pt x="6827" y="19875"/>
                    <a:pt x="7028" y="19439"/>
                    <a:pt x="7259" y="19011"/>
                  </a:cubicBezTo>
                  <a:cubicBezTo>
                    <a:pt x="7290" y="18955"/>
                    <a:pt x="7320" y="18898"/>
                    <a:pt x="7352" y="18842"/>
                  </a:cubicBezTo>
                  <a:cubicBezTo>
                    <a:pt x="7453" y="18663"/>
                    <a:pt x="7556" y="18481"/>
                    <a:pt x="7648" y="18300"/>
                  </a:cubicBezTo>
                  <a:cubicBezTo>
                    <a:pt x="7879" y="17855"/>
                    <a:pt x="8054" y="17400"/>
                    <a:pt x="8009" y="16910"/>
                  </a:cubicBezTo>
                  <a:cubicBezTo>
                    <a:pt x="7956" y="16299"/>
                    <a:pt x="7573" y="15807"/>
                    <a:pt x="7191" y="15310"/>
                  </a:cubicBezTo>
                  <a:cubicBezTo>
                    <a:pt x="7064" y="15147"/>
                    <a:pt x="6938" y="14983"/>
                    <a:pt x="6821" y="14814"/>
                  </a:cubicBezTo>
                  <a:cubicBezTo>
                    <a:pt x="6653" y="14565"/>
                    <a:pt x="6509" y="14310"/>
                    <a:pt x="6425" y="14028"/>
                  </a:cubicBezTo>
                  <a:cubicBezTo>
                    <a:pt x="6088" y="12897"/>
                    <a:pt x="6755" y="11529"/>
                    <a:pt x="6082" y="10560"/>
                  </a:cubicBezTo>
                  <a:cubicBezTo>
                    <a:pt x="5983" y="10414"/>
                    <a:pt x="5856" y="10289"/>
                    <a:pt x="5719" y="10179"/>
                  </a:cubicBezTo>
                  <a:cubicBezTo>
                    <a:pt x="5249" y="9797"/>
                    <a:pt x="4633" y="9561"/>
                    <a:pt x="4282" y="9064"/>
                  </a:cubicBezTo>
                  <a:cubicBezTo>
                    <a:pt x="3574" y="8061"/>
                    <a:pt x="4300" y="6602"/>
                    <a:pt x="3829" y="5470"/>
                  </a:cubicBezTo>
                  <a:cubicBezTo>
                    <a:pt x="3591" y="4895"/>
                    <a:pt x="3071" y="4477"/>
                    <a:pt x="2822" y="3908"/>
                  </a:cubicBezTo>
                  <a:cubicBezTo>
                    <a:pt x="2605" y="3411"/>
                    <a:pt x="2612" y="2849"/>
                    <a:pt x="2615" y="2307"/>
                  </a:cubicBezTo>
                  <a:cubicBezTo>
                    <a:pt x="2619" y="1762"/>
                    <a:pt x="2606" y="1197"/>
                    <a:pt x="2355" y="715"/>
                  </a:cubicBezTo>
                  <a:cubicBezTo>
                    <a:pt x="2144" y="316"/>
                    <a:pt x="1717" y="1"/>
                    <a:pt x="1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177506" y="3269222"/>
              <a:ext cx="160742" cy="697669"/>
            </a:xfrm>
            <a:custGeom>
              <a:avLst/>
              <a:gdLst/>
              <a:ahLst/>
              <a:cxnLst/>
              <a:rect l="l" t="t" r="r" b="b"/>
              <a:pathLst>
                <a:path w="4308" h="18698" extrusionOk="0">
                  <a:moveTo>
                    <a:pt x="154" y="1"/>
                  </a:moveTo>
                  <a:cubicBezTo>
                    <a:pt x="145" y="1"/>
                    <a:pt x="137" y="1"/>
                    <a:pt x="128" y="3"/>
                  </a:cubicBezTo>
                  <a:cubicBezTo>
                    <a:pt x="52" y="17"/>
                    <a:pt x="0" y="91"/>
                    <a:pt x="14" y="166"/>
                  </a:cubicBezTo>
                  <a:cubicBezTo>
                    <a:pt x="398" y="2332"/>
                    <a:pt x="818" y="4497"/>
                    <a:pt x="1260" y="6662"/>
                  </a:cubicBezTo>
                  <a:cubicBezTo>
                    <a:pt x="1261" y="6676"/>
                    <a:pt x="1264" y="6690"/>
                    <a:pt x="1268" y="6703"/>
                  </a:cubicBezTo>
                  <a:cubicBezTo>
                    <a:pt x="1632" y="8481"/>
                    <a:pt x="2016" y="10257"/>
                    <a:pt x="2417" y="12030"/>
                  </a:cubicBezTo>
                  <a:lnTo>
                    <a:pt x="753" y="10472"/>
                  </a:lnTo>
                  <a:cubicBezTo>
                    <a:pt x="726" y="10447"/>
                    <a:pt x="692" y="10434"/>
                    <a:pt x="657" y="10434"/>
                  </a:cubicBezTo>
                  <a:cubicBezTo>
                    <a:pt x="620" y="10434"/>
                    <a:pt x="582" y="10449"/>
                    <a:pt x="555" y="10479"/>
                  </a:cubicBezTo>
                  <a:cubicBezTo>
                    <a:pt x="500" y="10536"/>
                    <a:pt x="503" y="10625"/>
                    <a:pt x="559" y="10677"/>
                  </a:cubicBezTo>
                  <a:lnTo>
                    <a:pt x="2526" y="12517"/>
                  </a:lnTo>
                  <a:cubicBezTo>
                    <a:pt x="2881" y="14074"/>
                    <a:pt x="3252" y="15623"/>
                    <a:pt x="3634" y="17166"/>
                  </a:cubicBezTo>
                  <a:cubicBezTo>
                    <a:pt x="3697" y="17423"/>
                    <a:pt x="3760" y="17682"/>
                    <a:pt x="3825" y="17937"/>
                  </a:cubicBezTo>
                  <a:cubicBezTo>
                    <a:pt x="3888" y="18190"/>
                    <a:pt x="3954" y="18442"/>
                    <a:pt x="4017" y="18692"/>
                  </a:cubicBezTo>
                  <a:cubicBezTo>
                    <a:pt x="4115" y="18695"/>
                    <a:pt x="4214" y="18697"/>
                    <a:pt x="4308" y="18697"/>
                  </a:cubicBezTo>
                  <a:cubicBezTo>
                    <a:pt x="4207" y="18297"/>
                    <a:pt x="4104" y="17897"/>
                    <a:pt x="4006" y="17495"/>
                  </a:cubicBezTo>
                  <a:cubicBezTo>
                    <a:pt x="3976" y="17384"/>
                    <a:pt x="3950" y="17273"/>
                    <a:pt x="3923" y="17161"/>
                  </a:cubicBezTo>
                  <a:cubicBezTo>
                    <a:pt x="3056" y="13675"/>
                    <a:pt x="2263" y="10156"/>
                    <a:pt x="1541" y="6630"/>
                  </a:cubicBezTo>
                  <a:lnTo>
                    <a:pt x="1700" y="4298"/>
                  </a:lnTo>
                  <a:cubicBezTo>
                    <a:pt x="1704" y="4221"/>
                    <a:pt x="1646" y="4152"/>
                    <a:pt x="1569" y="4146"/>
                  </a:cubicBezTo>
                  <a:cubicBezTo>
                    <a:pt x="1567" y="4146"/>
                    <a:pt x="1565" y="4146"/>
                    <a:pt x="1563" y="4146"/>
                  </a:cubicBezTo>
                  <a:cubicBezTo>
                    <a:pt x="1487" y="4146"/>
                    <a:pt x="1423" y="4202"/>
                    <a:pt x="1419" y="4277"/>
                  </a:cubicBezTo>
                  <a:lnTo>
                    <a:pt x="1329" y="5593"/>
                  </a:lnTo>
                  <a:cubicBezTo>
                    <a:pt x="964" y="3767"/>
                    <a:pt x="615" y="1941"/>
                    <a:pt x="291" y="117"/>
                  </a:cubicBezTo>
                  <a:cubicBezTo>
                    <a:pt x="278" y="48"/>
                    <a:pt x="221" y="1"/>
                    <a:pt x="15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5304890" y="3376158"/>
              <a:ext cx="166787" cy="590732"/>
            </a:xfrm>
            <a:custGeom>
              <a:avLst/>
              <a:gdLst/>
              <a:ahLst/>
              <a:cxnLst/>
              <a:rect l="l" t="t" r="r" b="b"/>
              <a:pathLst>
                <a:path w="4470" h="15832" extrusionOk="0">
                  <a:moveTo>
                    <a:pt x="2490" y="1"/>
                  </a:moveTo>
                  <a:cubicBezTo>
                    <a:pt x="2071" y="1"/>
                    <a:pt x="1682" y="296"/>
                    <a:pt x="1408" y="627"/>
                  </a:cubicBezTo>
                  <a:cubicBezTo>
                    <a:pt x="846" y="1307"/>
                    <a:pt x="565" y="2210"/>
                    <a:pt x="640" y="3089"/>
                  </a:cubicBezTo>
                  <a:cubicBezTo>
                    <a:pt x="711" y="3932"/>
                    <a:pt x="1095" y="4750"/>
                    <a:pt x="999" y="5591"/>
                  </a:cubicBezTo>
                  <a:cubicBezTo>
                    <a:pt x="998" y="5598"/>
                    <a:pt x="998" y="5606"/>
                    <a:pt x="996" y="5613"/>
                  </a:cubicBezTo>
                  <a:cubicBezTo>
                    <a:pt x="873" y="6622"/>
                    <a:pt x="85" y="7477"/>
                    <a:pt x="48" y="8493"/>
                  </a:cubicBezTo>
                  <a:cubicBezTo>
                    <a:pt x="1" y="9837"/>
                    <a:pt x="1265" y="10927"/>
                    <a:pt x="1328" y="12267"/>
                  </a:cubicBezTo>
                  <a:cubicBezTo>
                    <a:pt x="1359" y="12979"/>
                    <a:pt x="1053" y="13636"/>
                    <a:pt x="746" y="14296"/>
                  </a:cubicBezTo>
                  <a:cubicBezTo>
                    <a:pt x="696" y="14409"/>
                    <a:pt x="645" y="14518"/>
                    <a:pt x="596" y="14629"/>
                  </a:cubicBezTo>
                  <a:cubicBezTo>
                    <a:pt x="530" y="14775"/>
                    <a:pt x="470" y="14923"/>
                    <a:pt x="415" y="15071"/>
                  </a:cubicBezTo>
                  <a:cubicBezTo>
                    <a:pt x="399" y="15114"/>
                    <a:pt x="383" y="15156"/>
                    <a:pt x="369" y="15198"/>
                  </a:cubicBezTo>
                  <a:cubicBezTo>
                    <a:pt x="301" y="15399"/>
                    <a:pt x="249" y="15602"/>
                    <a:pt x="211" y="15809"/>
                  </a:cubicBezTo>
                  <a:cubicBezTo>
                    <a:pt x="345" y="15817"/>
                    <a:pt x="474" y="15823"/>
                    <a:pt x="605" y="15827"/>
                  </a:cubicBezTo>
                  <a:cubicBezTo>
                    <a:pt x="703" y="15829"/>
                    <a:pt x="801" y="15831"/>
                    <a:pt x="895" y="15831"/>
                  </a:cubicBezTo>
                  <a:cubicBezTo>
                    <a:pt x="931" y="15832"/>
                    <a:pt x="967" y="15832"/>
                    <a:pt x="1003" y="15832"/>
                  </a:cubicBezTo>
                  <a:cubicBezTo>
                    <a:pt x="1388" y="15832"/>
                    <a:pt x="1748" y="15811"/>
                    <a:pt x="2081" y="15778"/>
                  </a:cubicBezTo>
                  <a:cubicBezTo>
                    <a:pt x="2165" y="15768"/>
                    <a:pt x="2245" y="15760"/>
                    <a:pt x="2326" y="15750"/>
                  </a:cubicBezTo>
                  <a:cubicBezTo>
                    <a:pt x="2432" y="15737"/>
                    <a:pt x="2536" y="15723"/>
                    <a:pt x="2635" y="15708"/>
                  </a:cubicBezTo>
                  <a:cubicBezTo>
                    <a:pt x="2915" y="15666"/>
                    <a:pt x="3171" y="15614"/>
                    <a:pt x="3402" y="15562"/>
                  </a:cubicBezTo>
                  <a:cubicBezTo>
                    <a:pt x="3562" y="15282"/>
                    <a:pt x="3749" y="15014"/>
                    <a:pt x="3921" y="14743"/>
                  </a:cubicBezTo>
                  <a:cubicBezTo>
                    <a:pt x="4221" y="14265"/>
                    <a:pt x="4470" y="13781"/>
                    <a:pt x="4435" y="13230"/>
                  </a:cubicBezTo>
                  <a:cubicBezTo>
                    <a:pt x="4356" y="12088"/>
                    <a:pt x="3047" y="11285"/>
                    <a:pt x="3065" y="10142"/>
                  </a:cubicBezTo>
                  <a:cubicBezTo>
                    <a:pt x="3078" y="9445"/>
                    <a:pt x="3592" y="8851"/>
                    <a:pt x="3710" y="8165"/>
                  </a:cubicBezTo>
                  <a:cubicBezTo>
                    <a:pt x="3956" y="6754"/>
                    <a:pt x="2503" y="5508"/>
                    <a:pt x="2609" y="4081"/>
                  </a:cubicBezTo>
                  <a:cubicBezTo>
                    <a:pt x="2647" y="3567"/>
                    <a:pt x="2886" y="3091"/>
                    <a:pt x="3106" y="2624"/>
                  </a:cubicBezTo>
                  <a:cubicBezTo>
                    <a:pt x="3328" y="2155"/>
                    <a:pt x="3536" y="1660"/>
                    <a:pt x="3508" y="1144"/>
                  </a:cubicBezTo>
                  <a:cubicBezTo>
                    <a:pt x="3480" y="627"/>
                    <a:pt x="3140" y="92"/>
                    <a:pt x="2630" y="12"/>
                  </a:cubicBezTo>
                  <a:cubicBezTo>
                    <a:pt x="2583" y="4"/>
                    <a:pt x="2536" y="1"/>
                    <a:pt x="24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5341941" y="3434588"/>
              <a:ext cx="77237" cy="529315"/>
            </a:xfrm>
            <a:custGeom>
              <a:avLst/>
              <a:gdLst/>
              <a:ahLst/>
              <a:cxnLst/>
              <a:rect l="l" t="t" r="r" b="b"/>
              <a:pathLst>
                <a:path w="2070" h="14186" extrusionOk="0">
                  <a:moveTo>
                    <a:pt x="953" y="1"/>
                  </a:moveTo>
                  <a:cubicBezTo>
                    <a:pt x="877" y="1"/>
                    <a:pt x="814" y="59"/>
                    <a:pt x="811" y="136"/>
                  </a:cubicBezTo>
                  <a:cubicBezTo>
                    <a:pt x="682" y="3330"/>
                    <a:pt x="686" y="6043"/>
                    <a:pt x="1102" y="8687"/>
                  </a:cubicBezTo>
                  <a:cubicBezTo>
                    <a:pt x="1134" y="8880"/>
                    <a:pt x="1165" y="9076"/>
                    <a:pt x="1200" y="9269"/>
                  </a:cubicBezTo>
                  <a:lnTo>
                    <a:pt x="277" y="7932"/>
                  </a:lnTo>
                  <a:cubicBezTo>
                    <a:pt x="249" y="7892"/>
                    <a:pt x="205" y="7871"/>
                    <a:pt x="160" y="7871"/>
                  </a:cubicBezTo>
                  <a:cubicBezTo>
                    <a:pt x="133" y="7871"/>
                    <a:pt x="105" y="7879"/>
                    <a:pt x="81" y="7896"/>
                  </a:cubicBezTo>
                  <a:cubicBezTo>
                    <a:pt x="17" y="7942"/>
                    <a:pt x="1" y="8028"/>
                    <a:pt x="46" y="8092"/>
                  </a:cubicBezTo>
                  <a:lnTo>
                    <a:pt x="1332" y="9953"/>
                  </a:lnTo>
                  <a:cubicBezTo>
                    <a:pt x="1339" y="9981"/>
                    <a:pt x="1345" y="10008"/>
                    <a:pt x="1349" y="10035"/>
                  </a:cubicBezTo>
                  <a:cubicBezTo>
                    <a:pt x="1488" y="10710"/>
                    <a:pt x="1630" y="11411"/>
                    <a:pt x="1648" y="12107"/>
                  </a:cubicBezTo>
                  <a:cubicBezTo>
                    <a:pt x="1654" y="12310"/>
                    <a:pt x="1648" y="12514"/>
                    <a:pt x="1634" y="12715"/>
                  </a:cubicBezTo>
                  <a:cubicBezTo>
                    <a:pt x="1628" y="12775"/>
                    <a:pt x="1623" y="12837"/>
                    <a:pt x="1616" y="12896"/>
                  </a:cubicBezTo>
                  <a:cubicBezTo>
                    <a:pt x="1567" y="13336"/>
                    <a:pt x="1473" y="13767"/>
                    <a:pt x="1332" y="14185"/>
                  </a:cubicBezTo>
                  <a:cubicBezTo>
                    <a:pt x="1437" y="14173"/>
                    <a:pt x="1541" y="14159"/>
                    <a:pt x="1641" y="14143"/>
                  </a:cubicBezTo>
                  <a:cubicBezTo>
                    <a:pt x="1763" y="13751"/>
                    <a:pt x="1848" y="13350"/>
                    <a:pt x="1894" y="12944"/>
                  </a:cubicBezTo>
                  <a:cubicBezTo>
                    <a:pt x="1921" y="12689"/>
                    <a:pt x="1932" y="12430"/>
                    <a:pt x="1929" y="12173"/>
                  </a:cubicBezTo>
                  <a:cubicBezTo>
                    <a:pt x="1929" y="12149"/>
                    <a:pt x="1928" y="12123"/>
                    <a:pt x="1928" y="12100"/>
                  </a:cubicBezTo>
                  <a:cubicBezTo>
                    <a:pt x="1908" y="11379"/>
                    <a:pt x="1762" y="10667"/>
                    <a:pt x="1623" y="9979"/>
                  </a:cubicBezTo>
                  <a:cubicBezTo>
                    <a:pt x="1586" y="9799"/>
                    <a:pt x="1550" y="9619"/>
                    <a:pt x="1515" y="9439"/>
                  </a:cubicBezTo>
                  <a:cubicBezTo>
                    <a:pt x="1499" y="9354"/>
                    <a:pt x="1482" y="9269"/>
                    <a:pt x="1468" y="9184"/>
                  </a:cubicBezTo>
                  <a:cubicBezTo>
                    <a:pt x="1328" y="8401"/>
                    <a:pt x="1227" y="7618"/>
                    <a:pt x="1157" y="6817"/>
                  </a:cubicBezTo>
                  <a:lnTo>
                    <a:pt x="2023" y="5591"/>
                  </a:lnTo>
                  <a:cubicBezTo>
                    <a:pt x="2069" y="5528"/>
                    <a:pt x="2054" y="5441"/>
                    <a:pt x="1991" y="5398"/>
                  </a:cubicBezTo>
                  <a:cubicBezTo>
                    <a:pt x="1966" y="5380"/>
                    <a:pt x="1937" y="5371"/>
                    <a:pt x="1908" y="5371"/>
                  </a:cubicBezTo>
                  <a:cubicBezTo>
                    <a:pt x="1865" y="5371"/>
                    <a:pt x="1823" y="5392"/>
                    <a:pt x="1796" y="5431"/>
                  </a:cubicBezTo>
                  <a:lnTo>
                    <a:pt x="1121" y="6383"/>
                  </a:lnTo>
                  <a:cubicBezTo>
                    <a:pt x="975" y="4450"/>
                    <a:pt x="1001" y="2422"/>
                    <a:pt x="1092" y="147"/>
                  </a:cubicBezTo>
                  <a:cubicBezTo>
                    <a:pt x="1093" y="70"/>
                    <a:pt x="1033" y="4"/>
                    <a:pt x="956" y="1"/>
                  </a:cubicBezTo>
                  <a:cubicBezTo>
                    <a:pt x="955" y="1"/>
                    <a:pt x="954" y="1"/>
                    <a:pt x="95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5071875" y="3576970"/>
              <a:ext cx="203838" cy="382304"/>
            </a:xfrm>
            <a:custGeom>
              <a:avLst/>
              <a:gdLst/>
              <a:ahLst/>
              <a:cxnLst/>
              <a:rect l="l" t="t" r="r" b="b"/>
              <a:pathLst>
                <a:path w="5463" h="10246" extrusionOk="0">
                  <a:moveTo>
                    <a:pt x="2196" y="1"/>
                  </a:moveTo>
                  <a:cubicBezTo>
                    <a:pt x="1603" y="2184"/>
                    <a:pt x="1347" y="4456"/>
                    <a:pt x="1427" y="6715"/>
                  </a:cubicBezTo>
                  <a:cubicBezTo>
                    <a:pt x="1048" y="6012"/>
                    <a:pt x="602" y="5351"/>
                    <a:pt x="103" y="4747"/>
                  </a:cubicBezTo>
                  <a:lnTo>
                    <a:pt x="103" y="4747"/>
                  </a:lnTo>
                  <a:cubicBezTo>
                    <a:pt x="0" y="6189"/>
                    <a:pt x="211" y="7649"/>
                    <a:pt x="697" y="9013"/>
                  </a:cubicBezTo>
                  <a:cubicBezTo>
                    <a:pt x="836" y="9403"/>
                    <a:pt x="998" y="9785"/>
                    <a:pt x="1180" y="10156"/>
                  </a:cubicBezTo>
                  <a:cubicBezTo>
                    <a:pt x="1402" y="10181"/>
                    <a:pt x="1617" y="10201"/>
                    <a:pt x="1826" y="10215"/>
                  </a:cubicBezTo>
                  <a:cubicBezTo>
                    <a:pt x="2085" y="10232"/>
                    <a:pt x="2336" y="10240"/>
                    <a:pt x="2576" y="10244"/>
                  </a:cubicBezTo>
                  <a:cubicBezTo>
                    <a:pt x="2607" y="10244"/>
                    <a:pt x="2638" y="10246"/>
                    <a:pt x="2669" y="10246"/>
                  </a:cubicBezTo>
                  <a:lnTo>
                    <a:pt x="2856" y="10246"/>
                  </a:lnTo>
                  <a:cubicBezTo>
                    <a:pt x="3097" y="10244"/>
                    <a:pt x="3328" y="10236"/>
                    <a:pt x="3548" y="10222"/>
                  </a:cubicBezTo>
                  <a:cubicBezTo>
                    <a:pt x="3734" y="9822"/>
                    <a:pt x="3904" y="9417"/>
                    <a:pt x="4060" y="9010"/>
                  </a:cubicBezTo>
                  <a:cubicBezTo>
                    <a:pt x="4963" y="6682"/>
                    <a:pt x="5456" y="4238"/>
                    <a:pt x="5463" y="1684"/>
                  </a:cubicBezTo>
                  <a:lnTo>
                    <a:pt x="5463" y="1684"/>
                  </a:lnTo>
                  <a:cubicBezTo>
                    <a:pt x="4408" y="3265"/>
                    <a:pt x="3624" y="5022"/>
                    <a:pt x="3134" y="6859"/>
                  </a:cubicBezTo>
                  <a:cubicBezTo>
                    <a:pt x="3159" y="4591"/>
                    <a:pt x="2850" y="2341"/>
                    <a:pt x="2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 name="Google Shape;314;p2"/>
          <p:cNvGrpSpPr/>
          <p:nvPr/>
        </p:nvGrpSpPr>
        <p:grpSpPr>
          <a:xfrm>
            <a:off x="2889150" y="3160300"/>
            <a:ext cx="544904" cy="1191618"/>
            <a:chOff x="2889150" y="2855500"/>
            <a:chExt cx="544904" cy="1191618"/>
          </a:xfrm>
        </p:grpSpPr>
        <p:sp>
          <p:nvSpPr>
            <p:cNvPr id="315" name="Google Shape;315;p2"/>
            <p:cNvSpPr/>
            <p:nvPr/>
          </p:nvSpPr>
          <p:spPr>
            <a:xfrm>
              <a:off x="3053658" y="3173483"/>
              <a:ext cx="380396" cy="368878"/>
            </a:xfrm>
            <a:custGeom>
              <a:avLst/>
              <a:gdLst/>
              <a:ahLst/>
              <a:cxnLst/>
              <a:rect l="l" t="t" r="r" b="b"/>
              <a:pathLst>
                <a:path w="11691" h="11337" extrusionOk="0">
                  <a:moveTo>
                    <a:pt x="7278" y="1"/>
                  </a:moveTo>
                  <a:cubicBezTo>
                    <a:pt x="6877" y="1"/>
                    <a:pt x="6474" y="176"/>
                    <a:pt x="6154" y="587"/>
                  </a:cubicBezTo>
                  <a:cubicBezTo>
                    <a:pt x="5733" y="1128"/>
                    <a:pt x="5560" y="1746"/>
                    <a:pt x="5406" y="2384"/>
                  </a:cubicBezTo>
                  <a:cubicBezTo>
                    <a:pt x="4810" y="1494"/>
                    <a:pt x="4052" y="905"/>
                    <a:pt x="2938" y="883"/>
                  </a:cubicBezTo>
                  <a:cubicBezTo>
                    <a:pt x="2932" y="882"/>
                    <a:pt x="2927" y="882"/>
                    <a:pt x="2922" y="882"/>
                  </a:cubicBezTo>
                  <a:cubicBezTo>
                    <a:pt x="2375" y="882"/>
                    <a:pt x="1982" y="1430"/>
                    <a:pt x="1870" y="1901"/>
                  </a:cubicBezTo>
                  <a:cubicBezTo>
                    <a:pt x="1679" y="2702"/>
                    <a:pt x="2012" y="3503"/>
                    <a:pt x="2450" y="4240"/>
                  </a:cubicBezTo>
                  <a:cubicBezTo>
                    <a:pt x="1512" y="4357"/>
                    <a:pt x="682" y="4739"/>
                    <a:pt x="214" y="5558"/>
                  </a:cubicBezTo>
                  <a:cubicBezTo>
                    <a:pt x="1" y="5932"/>
                    <a:pt x="123" y="6434"/>
                    <a:pt x="349" y="6765"/>
                  </a:cubicBezTo>
                  <a:cubicBezTo>
                    <a:pt x="661" y="7224"/>
                    <a:pt x="1124" y="7497"/>
                    <a:pt x="1661" y="7641"/>
                  </a:cubicBezTo>
                  <a:cubicBezTo>
                    <a:pt x="1408" y="8156"/>
                    <a:pt x="1281" y="8702"/>
                    <a:pt x="1345" y="9264"/>
                  </a:cubicBezTo>
                  <a:cubicBezTo>
                    <a:pt x="1429" y="10008"/>
                    <a:pt x="2132" y="10643"/>
                    <a:pt x="2876" y="10643"/>
                  </a:cubicBezTo>
                  <a:cubicBezTo>
                    <a:pt x="3062" y="10643"/>
                    <a:pt x="3251" y="10604"/>
                    <a:pt x="3433" y="10516"/>
                  </a:cubicBezTo>
                  <a:cubicBezTo>
                    <a:pt x="3771" y="10353"/>
                    <a:pt x="4041" y="10140"/>
                    <a:pt x="4276" y="9899"/>
                  </a:cubicBezTo>
                  <a:cubicBezTo>
                    <a:pt x="4389" y="10879"/>
                    <a:pt x="5176" y="11337"/>
                    <a:pt x="5990" y="11337"/>
                  </a:cubicBezTo>
                  <a:cubicBezTo>
                    <a:pt x="6972" y="11337"/>
                    <a:pt x="7991" y="10669"/>
                    <a:pt x="7906" y="9447"/>
                  </a:cubicBezTo>
                  <a:lnTo>
                    <a:pt x="7906" y="9447"/>
                  </a:lnTo>
                  <a:cubicBezTo>
                    <a:pt x="8287" y="9657"/>
                    <a:pt x="8702" y="9789"/>
                    <a:pt x="9147" y="9789"/>
                  </a:cubicBezTo>
                  <a:cubicBezTo>
                    <a:pt x="9242" y="9789"/>
                    <a:pt x="9338" y="9783"/>
                    <a:pt x="9435" y="9770"/>
                  </a:cubicBezTo>
                  <a:cubicBezTo>
                    <a:pt x="10312" y="9659"/>
                    <a:pt x="10903" y="8884"/>
                    <a:pt x="10841" y="8012"/>
                  </a:cubicBezTo>
                  <a:cubicBezTo>
                    <a:pt x="10782" y="7190"/>
                    <a:pt x="10333" y="6654"/>
                    <a:pt x="9772" y="6202"/>
                  </a:cubicBezTo>
                  <a:cubicBezTo>
                    <a:pt x="10093" y="6149"/>
                    <a:pt x="10410" y="6075"/>
                    <a:pt x="10698" y="5943"/>
                  </a:cubicBezTo>
                  <a:cubicBezTo>
                    <a:pt x="11291" y="5673"/>
                    <a:pt x="11690" y="5078"/>
                    <a:pt x="11616" y="4412"/>
                  </a:cubicBezTo>
                  <a:cubicBezTo>
                    <a:pt x="11547" y="3806"/>
                    <a:pt x="11020" y="3171"/>
                    <a:pt x="10383" y="3121"/>
                  </a:cubicBezTo>
                  <a:cubicBezTo>
                    <a:pt x="10300" y="3114"/>
                    <a:pt x="10215" y="3111"/>
                    <a:pt x="10127" y="3111"/>
                  </a:cubicBezTo>
                  <a:cubicBezTo>
                    <a:pt x="9696" y="3111"/>
                    <a:pt x="9207" y="3186"/>
                    <a:pt x="8722" y="3319"/>
                  </a:cubicBezTo>
                  <a:cubicBezTo>
                    <a:pt x="8932" y="2685"/>
                    <a:pt x="9074" y="2019"/>
                    <a:pt x="8926" y="1390"/>
                  </a:cubicBezTo>
                  <a:cubicBezTo>
                    <a:pt x="8738" y="588"/>
                    <a:pt x="8013" y="1"/>
                    <a:pt x="72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3174794" y="3303794"/>
              <a:ext cx="126799" cy="120226"/>
            </a:xfrm>
            <a:custGeom>
              <a:avLst/>
              <a:gdLst/>
              <a:ahLst/>
              <a:cxnLst/>
              <a:rect l="l" t="t" r="r" b="b"/>
              <a:pathLst>
                <a:path w="3897" h="3695" extrusionOk="0">
                  <a:moveTo>
                    <a:pt x="1951" y="0"/>
                  </a:moveTo>
                  <a:cubicBezTo>
                    <a:pt x="1883" y="0"/>
                    <a:pt x="1814" y="4"/>
                    <a:pt x="1744" y="12"/>
                  </a:cubicBezTo>
                  <a:cubicBezTo>
                    <a:pt x="730" y="124"/>
                    <a:pt x="1" y="1038"/>
                    <a:pt x="113" y="2052"/>
                  </a:cubicBezTo>
                  <a:cubicBezTo>
                    <a:pt x="218" y="2996"/>
                    <a:pt x="1020" y="3694"/>
                    <a:pt x="1948" y="3694"/>
                  </a:cubicBezTo>
                  <a:cubicBezTo>
                    <a:pt x="2016" y="3694"/>
                    <a:pt x="2085" y="3690"/>
                    <a:pt x="2154" y="3683"/>
                  </a:cubicBezTo>
                  <a:cubicBezTo>
                    <a:pt x="3168" y="3570"/>
                    <a:pt x="3897" y="2656"/>
                    <a:pt x="3785" y="1642"/>
                  </a:cubicBezTo>
                  <a:cubicBezTo>
                    <a:pt x="3680" y="698"/>
                    <a:pt x="2880" y="0"/>
                    <a:pt x="19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957869" y="2855500"/>
              <a:ext cx="223598" cy="216895"/>
            </a:xfrm>
            <a:custGeom>
              <a:avLst/>
              <a:gdLst/>
              <a:ahLst/>
              <a:cxnLst/>
              <a:rect l="l" t="t" r="r" b="b"/>
              <a:pathLst>
                <a:path w="6872" h="6666" extrusionOk="0">
                  <a:moveTo>
                    <a:pt x="4279" y="0"/>
                  </a:moveTo>
                  <a:cubicBezTo>
                    <a:pt x="4043" y="0"/>
                    <a:pt x="3806" y="103"/>
                    <a:pt x="3618" y="345"/>
                  </a:cubicBezTo>
                  <a:cubicBezTo>
                    <a:pt x="3370" y="662"/>
                    <a:pt x="3268" y="1025"/>
                    <a:pt x="3178" y="1400"/>
                  </a:cubicBezTo>
                  <a:cubicBezTo>
                    <a:pt x="2827" y="878"/>
                    <a:pt x="2381" y="531"/>
                    <a:pt x="1727" y="518"/>
                  </a:cubicBezTo>
                  <a:cubicBezTo>
                    <a:pt x="1724" y="518"/>
                    <a:pt x="1721" y="518"/>
                    <a:pt x="1718" y="518"/>
                  </a:cubicBezTo>
                  <a:cubicBezTo>
                    <a:pt x="1396" y="518"/>
                    <a:pt x="1166" y="840"/>
                    <a:pt x="1100" y="1117"/>
                  </a:cubicBezTo>
                  <a:cubicBezTo>
                    <a:pt x="987" y="1586"/>
                    <a:pt x="1183" y="2058"/>
                    <a:pt x="1441" y="2492"/>
                  </a:cubicBezTo>
                  <a:cubicBezTo>
                    <a:pt x="888" y="2560"/>
                    <a:pt x="401" y="2786"/>
                    <a:pt x="126" y="3266"/>
                  </a:cubicBezTo>
                  <a:cubicBezTo>
                    <a:pt x="0" y="3487"/>
                    <a:pt x="73" y="3782"/>
                    <a:pt x="206" y="3976"/>
                  </a:cubicBezTo>
                  <a:cubicBezTo>
                    <a:pt x="389" y="4246"/>
                    <a:pt x="660" y="4406"/>
                    <a:pt x="976" y="4492"/>
                  </a:cubicBezTo>
                  <a:cubicBezTo>
                    <a:pt x="829" y="4794"/>
                    <a:pt x="753" y="5116"/>
                    <a:pt x="791" y="5446"/>
                  </a:cubicBezTo>
                  <a:cubicBezTo>
                    <a:pt x="841" y="5884"/>
                    <a:pt x="1255" y="6257"/>
                    <a:pt x="1692" y="6257"/>
                  </a:cubicBezTo>
                  <a:cubicBezTo>
                    <a:pt x="1801" y="6257"/>
                    <a:pt x="1912" y="6234"/>
                    <a:pt x="2018" y="6183"/>
                  </a:cubicBezTo>
                  <a:cubicBezTo>
                    <a:pt x="2219" y="6086"/>
                    <a:pt x="2376" y="5962"/>
                    <a:pt x="2515" y="5820"/>
                  </a:cubicBezTo>
                  <a:cubicBezTo>
                    <a:pt x="2581" y="6396"/>
                    <a:pt x="3044" y="6665"/>
                    <a:pt x="3522" y="6665"/>
                  </a:cubicBezTo>
                  <a:cubicBezTo>
                    <a:pt x="4099" y="6665"/>
                    <a:pt x="4698" y="6272"/>
                    <a:pt x="4648" y="5553"/>
                  </a:cubicBezTo>
                  <a:lnTo>
                    <a:pt x="4648" y="5553"/>
                  </a:lnTo>
                  <a:cubicBezTo>
                    <a:pt x="4873" y="5677"/>
                    <a:pt x="5117" y="5755"/>
                    <a:pt x="5379" y="5755"/>
                  </a:cubicBezTo>
                  <a:cubicBezTo>
                    <a:pt x="5434" y="5755"/>
                    <a:pt x="5490" y="5751"/>
                    <a:pt x="5548" y="5744"/>
                  </a:cubicBezTo>
                  <a:cubicBezTo>
                    <a:pt x="6063" y="5678"/>
                    <a:pt x="6410" y="5223"/>
                    <a:pt x="6374" y="4711"/>
                  </a:cubicBezTo>
                  <a:cubicBezTo>
                    <a:pt x="6340" y="4228"/>
                    <a:pt x="6077" y="3913"/>
                    <a:pt x="5746" y="3646"/>
                  </a:cubicBezTo>
                  <a:cubicBezTo>
                    <a:pt x="5935" y="3616"/>
                    <a:pt x="6120" y="3571"/>
                    <a:pt x="6289" y="3495"/>
                  </a:cubicBezTo>
                  <a:cubicBezTo>
                    <a:pt x="6638" y="3335"/>
                    <a:pt x="6872" y="2986"/>
                    <a:pt x="6828" y="2593"/>
                  </a:cubicBezTo>
                  <a:cubicBezTo>
                    <a:pt x="6788" y="2238"/>
                    <a:pt x="6478" y="1864"/>
                    <a:pt x="6103" y="1834"/>
                  </a:cubicBezTo>
                  <a:cubicBezTo>
                    <a:pt x="6055" y="1831"/>
                    <a:pt x="6006" y="1829"/>
                    <a:pt x="5954" y="1829"/>
                  </a:cubicBezTo>
                  <a:cubicBezTo>
                    <a:pt x="5701" y="1829"/>
                    <a:pt x="5413" y="1873"/>
                    <a:pt x="5128" y="1951"/>
                  </a:cubicBezTo>
                  <a:cubicBezTo>
                    <a:pt x="5251" y="1578"/>
                    <a:pt x="5334" y="1187"/>
                    <a:pt x="5247" y="817"/>
                  </a:cubicBezTo>
                  <a:cubicBezTo>
                    <a:pt x="5137" y="345"/>
                    <a:pt x="4710" y="0"/>
                    <a:pt x="42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3029060" y="2932092"/>
              <a:ext cx="74576" cy="70671"/>
            </a:xfrm>
            <a:custGeom>
              <a:avLst/>
              <a:gdLst/>
              <a:ahLst/>
              <a:cxnLst/>
              <a:rect l="l" t="t" r="r" b="b"/>
              <a:pathLst>
                <a:path w="2292" h="2172" extrusionOk="0">
                  <a:moveTo>
                    <a:pt x="1148" y="0"/>
                  </a:moveTo>
                  <a:cubicBezTo>
                    <a:pt x="1108" y="0"/>
                    <a:pt x="1067" y="3"/>
                    <a:pt x="1026" y="7"/>
                  </a:cubicBezTo>
                  <a:cubicBezTo>
                    <a:pt x="430" y="72"/>
                    <a:pt x="1" y="610"/>
                    <a:pt x="67" y="1206"/>
                  </a:cubicBezTo>
                  <a:cubicBezTo>
                    <a:pt x="129" y="1761"/>
                    <a:pt x="598" y="2172"/>
                    <a:pt x="1144" y="2172"/>
                  </a:cubicBezTo>
                  <a:cubicBezTo>
                    <a:pt x="1184" y="2172"/>
                    <a:pt x="1225" y="2170"/>
                    <a:pt x="1266" y="2165"/>
                  </a:cubicBezTo>
                  <a:cubicBezTo>
                    <a:pt x="1862" y="2099"/>
                    <a:pt x="2291" y="1563"/>
                    <a:pt x="2225" y="966"/>
                  </a:cubicBezTo>
                  <a:cubicBezTo>
                    <a:pt x="2163" y="411"/>
                    <a:pt x="1694" y="0"/>
                    <a:pt x="1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2889150" y="3041806"/>
              <a:ext cx="338195" cy="1005311"/>
            </a:xfrm>
            <a:custGeom>
              <a:avLst/>
              <a:gdLst/>
              <a:ahLst/>
              <a:cxnLst/>
              <a:rect l="l" t="t" r="r" b="b"/>
              <a:pathLst>
                <a:path w="10394" h="30897" extrusionOk="0">
                  <a:moveTo>
                    <a:pt x="1038" y="4478"/>
                  </a:moveTo>
                  <a:cubicBezTo>
                    <a:pt x="1060" y="4525"/>
                    <a:pt x="1082" y="4572"/>
                    <a:pt x="1105" y="4618"/>
                  </a:cubicBezTo>
                  <a:cubicBezTo>
                    <a:pt x="1074" y="4637"/>
                    <a:pt x="1049" y="4664"/>
                    <a:pt x="1032" y="4698"/>
                  </a:cubicBezTo>
                  <a:cubicBezTo>
                    <a:pt x="1034" y="4626"/>
                    <a:pt x="1033" y="4551"/>
                    <a:pt x="1038" y="4478"/>
                  </a:cubicBezTo>
                  <a:close/>
                  <a:moveTo>
                    <a:pt x="1568" y="6877"/>
                  </a:moveTo>
                  <a:cubicBezTo>
                    <a:pt x="1608" y="6983"/>
                    <a:pt x="1649" y="7090"/>
                    <a:pt x="1691" y="7196"/>
                  </a:cubicBezTo>
                  <a:cubicBezTo>
                    <a:pt x="1645" y="7101"/>
                    <a:pt x="1597" y="6993"/>
                    <a:pt x="1548" y="6878"/>
                  </a:cubicBezTo>
                  <a:cubicBezTo>
                    <a:pt x="1555" y="6878"/>
                    <a:pt x="1562" y="6877"/>
                    <a:pt x="1568" y="6877"/>
                  </a:cubicBezTo>
                  <a:close/>
                  <a:moveTo>
                    <a:pt x="1744" y="7298"/>
                  </a:moveTo>
                  <a:cubicBezTo>
                    <a:pt x="1784" y="7350"/>
                    <a:pt x="1839" y="7380"/>
                    <a:pt x="1899" y="7387"/>
                  </a:cubicBezTo>
                  <a:cubicBezTo>
                    <a:pt x="1905" y="7400"/>
                    <a:pt x="1909" y="7412"/>
                    <a:pt x="1915" y="7424"/>
                  </a:cubicBezTo>
                  <a:cubicBezTo>
                    <a:pt x="1931" y="7454"/>
                    <a:pt x="1953" y="7478"/>
                    <a:pt x="1976" y="7498"/>
                  </a:cubicBezTo>
                  <a:cubicBezTo>
                    <a:pt x="1975" y="7506"/>
                    <a:pt x="1972" y="7514"/>
                    <a:pt x="1970" y="7521"/>
                  </a:cubicBezTo>
                  <a:cubicBezTo>
                    <a:pt x="1970" y="7522"/>
                    <a:pt x="1968" y="7522"/>
                    <a:pt x="1967" y="7522"/>
                  </a:cubicBezTo>
                  <a:cubicBezTo>
                    <a:pt x="1960" y="7528"/>
                    <a:pt x="1951" y="7531"/>
                    <a:pt x="1942" y="7531"/>
                  </a:cubicBezTo>
                  <a:cubicBezTo>
                    <a:pt x="1891" y="7531"/>
                    <a:pt x="1822" y="7440"/>
                    <a:pt x="1744" y="7298"/>
                  </a:cubicBezTo>
                  <a:close/>
                  <a:moveTo>
                    <a:pt x="8490" y="19544"/>
                  </a:moveTo>
                  <a:cubicBezTo>
                    <a:pt x="8506" y="19544"/>
                    <a:pt x="8522" y="19544"/>
                    <a:pt x="8538" y="19545"/>
                  </a:cubicBezTo>
                  <a:cubicBezTo>
                    <a:pt x="8465" y="19556"/>
                    <a:pt x="8395" y="19572"/>
                    <a:pt x="8322" y="19585"/>
                  </a:cubicBezTo>
                  <a:cubicBezTo>
                    <a:pt x="8331" y="19572"/>
                    <a:pt x="8340" y="19561"/>
                    <a:pt x="8346" y="19546"/>
                  </a:cubicBezTo>
                  <a:cubicBezTo>
                    <a:pt x="8394" y="19546"/>
                    <a:pt x="8443" y="19544"/>
                    <a:pt x="8490" y="19544"/>
                  </a:cubicBezTo>
                  <a:close/>
                  <a:moveTo>
                    <a:pt x="8974" y="20219"/>
                  </a:moveTo>
                  <a:lnTo>
                    <a:pt x="8974" y="20219"/>
                  </a:lnTo>
                  <a:cubicBezTo>
                    <a:pt x="8913" y="20265"/>
                    <a:pt x="8851" y="20309"/>
                    <a:pt x="8787" y="20354"/>
                  </a:cubicBezTo>
                  <a:cubicBezTo>
                    <a:pt x="8782" y="20330"/>
                    <a:pt x="8773" y="20308"/>
                    <a:pt x="8761" y="20288"/>
                  </a:cubicBezTo>
                  <a:cubicBezTo>
                    <a:pt x="8833" y="20265"/>
                    <a:pt x="8903" y="20242"/>
                    <a:pt x="8974" y="20219"/>
                  </a:cubicBezTo>
                  <a:close/>
                  <a:moveTo>
                    <a:pt x="4489" y="0"/>
                  </a:moveTo>
                  <a:cubicBezTo>
                    <a:pt x="4411" y="0"/>
                    <a:pt x="4335" y="41"/>
                    <a:pt x="4296" y="137"/>
                  </a:cubicBezTo>
                  <a:cubicBezTo>
                    <a:pt x="3511" y="2132"/>
                    <a:pt x="2852" y="4162"/>
                    <a:pt x="2305" y="6220"/>
                  </a:cubicBezTo>
                  <a:cubicBezTo>
                    <a:pt x="2154" y="5680"/>
                    <a:pt x="1861" y="5184"/>
                    <a:pt x="1605" y="4667"/>
                  </a:cubicBezTo>
                  <a:cubicBezTo>
                    <a:pt x="1594" y="4624"/>
                    <a:pt x="1584" y="4580"/>
                    <a:pt x="1572" y="4538"/>
                  </a:cubicBezTo>
                  <a:cubicBezTo>
                    <a:pt x="1556" y="4483"/>
                    <a:pt x="1525" y="4447"/>
                    <a:pt x="1489" y="4425"/>
                  </a:cubicBezTo>
                  <a:cubicBezTo>
                    <a:pt x="1345" y="4109"/>
                    <a:pt x="1226" y="3783"/>
                    <a:pt x="1172" y="3431"/>
                  </a:cubicBezTo>
                  <a:cubicBezTo>
                    <a:pt x="1151" y="3299"/>
                    <a:pt x="1043" y="3231"/>
                    <a:pt x="937" y="3231"/>
                  </a:cubicBezTo>
                  <a:cubicBezTo>
                    <a:pt x="835" y="3231"/>
                    <a:pt x="735" y="3293"/>
                    <a:pt x="711" y="3421"/>
                  </a:cubicBezTo>
                  <a:cubicBezTo>
                    <a:pt x="490" y="4582"/>
                    <a:pt x="469" y="5805"/>
                    <a:pt x="1014" y="6887"/>
                  </a:cubicBezTo>
                  <a:cubicBezTo>
                    <a:pt x="1157" y="7169"/>
                    <a:pt x="1493" y="7818"/>
                    <a:pt x="1875" y="7951"/>
                  </a:cubicBezTo>
                  <a:cubicBezTo>
                    <a:pt x="184" y="15268"/>
                    <a:pt x="1" y="22875"/>
                    <a:pt x="1374" y="30319"/>
                  </a:cubicBezTo>
                  <a:cubicBezTo>
                    <a:pt x="1355" y="30402"/>
                    <a:pt x="1335" y="30482"/>
                    <a:pt x="1317" y="30565"/>
                  </a:cubicBezTo>
                  <a:cubicBezTo>
                    <a:pt x="1286" y="30713"/>
                    <a:pt x="1386" y="30803"/>
                    <a:pt x="1504" y="30820"/>
                  </a:cubicBezTo>
                  <a:cubicBezTo>
                    <a:pt x="1552" y="30872"/>
                    <a:pt x="1621" y="30897"/>
                    <a:pt x="1688" y="30897"/>
                  </a:cubicBezTo>
                  <a:cubicBezTo>
                    <a:pt x="1813" y="30897"/>
                    <a:pt x="1933" y="30811"/>
                    <a:pt x="1903" y="30652"/>
                  </a:cubicBezTo>
                  <a:cubicBezTo>
                    <a:pt x="1882" y="30545"/>
                    <a:pt x="1867" y="30438"/>
                    <a:pt x="1847" y="30330"/>
                  </a:cubicBezTo>
                  <a:cubicBezTo>
                    <a:pt x="2515" y="27330"/>
                    <a:pt x="3541" y="24458"/>
                    <a:pt x="4906" y="21753"/>
                  </a:cubicBezTo>
                  <a:cubicBezTo>
                    <a:pt x="5205" y="21829"/>
                    <a:pt x="5511" y="21864"/>
                    <a:pt x="5821" y="21864"/>
                  </a:cubicBezTo>
                  <a:cubicBezTo>
                    <a:pt x="7486" y="21864"/>
                    <a:pt x="9238" y="20847"/>
                    <a:pt x="10277" y="19638"/>
                  </a:cubicBezTo>
                  <a:cubicBezTo>
                    <a:pt x="10393" y="19503"/>
                    <a:pt x="10299" y="19292"/>
                    <a:pt x="10132" y="19264"/>
                  </a:cubicBezTo>
                  <a:cubicBezTo>
                    <a:pt x="9556" y="19166"/>
                    <a:pt x="8960" y="19069"/>
                    <a:pt x="8370" y="19069"/>
                  </a:cubicBezTo>
                  <a:cubicBezTo>
                    <a:pt x="7959" y="19069"/>
                    <a:pt x="7550" y="19116"/>
                    <a:pt x="7152" y="19243"/>
                  </a:cubicBezTo>
                  <a:cubicBezTo>
                    <a:pt x="6695" y="19388"/>
                    <a:pt x="6286" y="19625"/>
                    <a:pt x="5903" y="19904"/>
                  </a:cubicBezTo>
                  <a:cubicBezTo>
                    <a:pt x="7042" y="17938"/>
                    <a:pt x="8365" y="16070"/>
                    <a:pt x="9868" y="14320"/>
                  </a:cubicBezTo>
                  <a:cubicBezTo>
                    <a:pt x="10012" y="14154"/>
                    <a:pt x="9848" y="13950"/>
                    <a:pt x="9674" y="13950"/>
                  </a:cubicBezTo>
                  <a:cubicBezTo>
                    <a:pt x="9614" y="13950"/>
                    <a:pt x="9553" y="13975"/>
                    <a:pt x="9502" y="14033"/>
                  </a:cubicBezTo>
                  <a:cubicBezTo>
                    <a:pt x="7713" y="16117"/>
                    <a:pt x="6172" y="18370"/>
                    <a:pt x="4896" y="20760"/>
                  </a:cubicBezTo>
                  <a:cubicBezTo>
                    <a:pt x="4854" y="20800"/>
                    <a:pt x="4813" y="20837"/>
                    <a:pt x="4771" y="20877"/>
                  </a:cubicBezTo>
                  <a:cubicBezTo>
                    <a:pt x="4693" y="20950"/>
                    <a:pt x="4679" y="21048"/>
                    <a:pt x="4705" y="21132"/>
                  </a:cubicBezTo>
                  <a:cubicBezTo>
                    <a:pt x="3383" y="23675"/>
                    <a:pt x="2356" y="26368"/>
                    <a:pt x="1645" y="29174"/>
                  </a:cubicBezTo>
                  <a:cubicBezTo>
                    <a:pt x="57" y="19458"/>
                    <a:pt x="1104" y="9507"/>
                    <a:pt x="4722" y="327"/>
                  </a:cubicBezTo>
                  <a:cubicBezTo>
                    <a:pt x="4794" y="145"/>
                    <a:pt x="4637" y="0"/>
                    <a:pt x="4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2"/>
          <p:cNvGrpSpPr/>
          <p:nvPr/>
        </p:nvGrpSpPr>
        <p:grpSpPr>
          <a:xfrm>
            <a:off x="3467725" y="3843650"/>
            <a:ext cx="1395500" cy="425975"/>
            <a:chOff x="3467725" y="3538850"/>
            <a:chExt cx="1395500" cy="425975"/>
          </a:xfrm>
        </p:grpSpPr>
        <p:sp>
          <p:nvSpPr>
            <p:cNvPr id="321" name="Google Shape;321;p2"/>
            <p:cNvSpPr/>
            <p:nvPr/>
          </p:nvSpPr>
          <p:spPr>
            <a:xfrm>
              <a:off x="3776875" y="3538850"/>
              <a:ext cx="1086350" cy="425975"/>
            </a:xfrm>
            <a:custGeom>
              <a:avLst/>
              <a:gdLst/>
              <a:ahLst/>
              <a:cxnLst/>
              <a:rect l="l" t="t" r="r" b="b"/>
              <a:pathLst>
                <a:path w="43454" h="17039" extrusionOk="0">
                  <a:moveTo>
                    <a:pt x="14733" y="1"/>
                  </a:moveTo>
                  <a:cubicBezTo>
                    <a:pt x="6400" y="1"/>
                    <a:pt x="8334" y="8929"/>
                    <a:pt x="8334" y="8929"/>
                  </a:cubicBezTo>
                  <a:cubicBezTo>
                    <a:pt x="8334" y="8929"/>
                    <a:pt x="6086" y="7540"/>
                    <a:pt x="4102" y="7540"/>
                  </a:cubicBezTo>
                  <a:cubicBezTo>
                    <a:pt x="3110" y="7540"/>
                    <a:pt x="2184" y="7887"/>
                    <a:pt x="1638" y="8929"/>
                  </a:cubicBezTo>
                  <a:cubicBezTo>
                    <a:pt x="0" y="12054"/>
                    <a:pt x="3423" y="17037"/>
                    <a:pt x="3423" y="17037"/>
                  </a:cubicBezTo>
                  <a:lnTo>
                    <a:pt x="3423" y="17039"/>
                  </a:lnTo>
                  <a:lnTo>
                    <a:pt x="39285" y="17039"/>
                  </a:lnTo>
                  <a:cubicBezTo>
                    <a:pt x="39285" y="17039"/>
                    <a:pt x="43453" y="13691"/>
                    <a:pt x="40682" y="10864"/>
                  </a:cubicBezTo>
                  <a:cubicBezTo>
                    <a:pt x="39847" y="10012"/>
                    <a:pt x="38779" y="9714"/>
                    <a:pt x="37695" y="9714"/>
                  </a:cubicBezTo>
                  <a:cubicBezTo>
                    <a:pt x="35186" y="9714"/>
                    <a:pt x="32590" y="11310"/>
                    <a:pt x="32590" y="11310"/>
                  </a:cubicBezTo>
                  <a:cubicBezTo>
                    <a:pt x="32590" y="11310"/>
                    <a:pt x="34228" y="5804"/>
                    <a:pt x="29382" y="4762"/>
                  </a:cubicBezTo>
                  <a:cubicBezTo>
                    <a:pt x="28907" y="4660"/>
                    <a:pt x="28461" y="4614"/>
                    <a:pt x="28042" y="4614"/>
                  </a:cubicBezTo>
                  <a:cubicBezTo>
                    <a:pt x="24180" y="4614"/>
                    <a:pt x="22620" y="8519"/>
                    <a:pt x="22620" y="8519"/>
                  </a:cubicBezTo>
                  <a:cubicBezTo>
                    <a:pt x="22620" y="8519"/>
                    <a:pt x="23066" y="1"/>
                    <a:pt x="147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3467725" y="3538850"/>
              <a:ext cx="1086325" cy="425975"/>
            </a:xfrm>
            <a:custGeom>
              <a:avLst/>
              <a:gdLst/>
              <a:ahLst/>
              <a:cxnLst/>
              <a:rect l="l" t="t" r="r" b="b"/>
              <a:pathLst>
                <a:path w="43453" h="17039" extrusionOk="0">
                  <a:moveTo>
                    <a:pt x="14732" y="1"/>
                  </a:moveTo>
                  <a:cubicBezTo>
                    <a:pt x="6399" y="1"/>
                    <a:pt x="8333" y="8929"/>
                    <a:pt x="8333" y="8929"/>
                  </a:cubicBezTo>
                  <a:cubicBezTo>
                    <a:pt x="8333" y="8929"/>
                    <a:pt x="6085" y="7540"/>
                    <a:pt x="4101" y="7540"/>
                  </a:cubicBezTo>
                  <a:cubicBezTo>
                    <a:pt x="3109" y="7540"/>
                    <a:pt x="2183" y="7887"/>
                    <a:pt x="1637" y="8929"/>
                  </a:cubicBezTo>
                  <a:cubicBezTo>
                    <a:pt x="0" y="12054"/>
                    <a:pt x="3423" y="17037"/>
                    <a:pt x="3423" y="17037"/>
                  </a:cubicBezTo>
                  <a:lnTo>
                    <a:pt x="3423" y="17039"/>
                  </a:lnTo>
                  <a:lnTo>
                    <a:pt x="39284" y="17039"/>
                  </a:lnTo>
                  <a:cubicBezTo>
                    <a:pt x="39284" y="17039"/>
                    <a:pt x="43452" y="13691"/>
                    <a:pt x="40681" y="10864"/>
                  </a:cubicBezTo>
                  <a:cubicBezTo>
                    <a:pt x="39846" y="10012"/>
                    <a:pt x="38778" y="9714"/>
                    <a:pt x="37694" y="9714"/>
                  </a:cubicBezTo>
                  <a:cubicBezTo>
                    <a:pt x="35185" y="9714"/>
                    <a:pt x="32589" y="11310"/>
                    <a:pt x="32589" y="11310"/>
                  </a:cubicBezTo>
                  <a:cubicBezTo>
                    <a:pt x="32589" y="11310"/>
                    <a:pt x="34227" y="5804"/>
                    <a:pt x="29380" y="4762"/>
                  </a:cubicBezTo>
                  <a:cubicBezTo>
                    <a:pt x="28906" y="4660"/>
                    <a:pt x="28460" y="4614"/>
                    <a:pt x="28041" y="4614"/>
                  </a:cubicBezTo>
                  <a:cubicBezTo>
                    <a:pt x="24179" y="4614"/>
                    <a:pt x="22619" y="8519"/>
                    <a:pt x="22619" y="8519"/>
                  </a:cubicBezTo>
                  <a:cubicBezTo>
                    <a:pt x="22619" y="8519"/>
                    <a:pt x="23065" y="1"/>
                    <a:pt x="14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2"/>
          <p:cNvGrpSpPr/>
          <p:nvPr/>
        </p:nvGrpSpPr>
        <p:grpSpPr>
          <a:xfrm>
            <a:off x="8124313" y="4512350"/>
            <a:ext cx="117850" cy="112175"/>
            <a:chOff x="7819513" y="3902750"/>
            <a:chExt cx="117850" cy="112175"/>
          </a:xfrm>
        </p:grpSpPr>
        <p:sp>
          <p:nvSpPr>
            <p:cNvPr id="324" name="Google Shape;324;p2"/>
            <p:cNvSpPr/>
            <p:nvPr/>
          </p:nvSpPr>
          <p:spPr>
            <a:xfrm>
              <a:off x="7819513" y="390275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7857763" y="394100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 name="Google Shape;326;p2"/>
          <p:cNvGrpSpPr/>
          <p:nvPr/>
        </p:nvGrpSpPr>
        <p:grpSpPr>
          <a:xfrm>
            <a:off x="3846038" y="4400175"/>
            <a:ext cx="117850" cy="112175"/>
            <a:chOff x="3388838" y="3638175"/>
            <a:chExt cx="117850" cy="112175"/>
          </a:xfrm>
        </p:grpSpPr>
        <p:sp>
          <p:nvSpPr>
            <p:cNvPr id="327" name="Google Shape;327;p2"/>
            <p:cNvSpPr/>
            <p:nvPr/>
          </p:nvSpPr>
          <p:spPr>
            <a:xfrm>
              <a:off x="3388838" y="363817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3427088" y="367642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 name="Google Shape;329;p2"/>
          <p:cNvGrpSpPr/>
          <p:nvPr/>
        </p:nvGrpSpPr>
        <p:grpSpPr>
          <a:xfrm>
            <a:off x="3578763" y="4456938"/>
            <a:ext cx="117850" cy="112175"/>
            <a:chOff x="2969163" y="3542538"/>
            <a:chExt cx="117850" cy="112175"/>
          </a:xfrm>
        </p:grpSpPr>
        <p:sp>
          <p:nvSpPr>
            <p:cNvPr id="330" name="Google Shape;330;p2"/>
            <p:cNvSpPr/>
            <p:nvPr/>
          </p:nvSpPr>
          <p:spPr>
            <a:xfrm>
              <a:off x="2969163" y="3542538"/>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007413" y="3580788"/>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32" name="Google Shape;332;p2"/>
          <p:cNvPicPr preferRelativeResize="0"/>
          <p:nvPr/>
        </p:nvPicPr>
        <p:blipFill>
          <a:blip r:embed="rId2">
            <a:alphaModFix amt="40000"/>
          </a:blip>
          <a:stretch>
            <a:fillRect/>
          </a:stretch>
        </p:blipFill>
        <p:spPr>
          <a:xfrm>
            <a:off x="-12" y="0"/>
            <a:ext cx="9143999" cy="5143500"/>
          </a:xfrm>
          <a:prstGeom prst="rect">
            <a:avLst/>
          </a:prstGeom>
          <a:noFill/>
          <a:ln>
            <a:noFill/>
          </a:ln>
        </p:spPr>
      </p:pic>
      <p:sp>
        <p:nvSpPr>
          <p:cNvPr id="333" name="Google Shape;333;p2"/>
          <p:cNvSpPr txBox="1">
            <a:spLocks noGrp="1"/>
          </p:cNvSpPr>
          <p:nvPr>
            <p:ph type="subTitle" idx="1"/>
          </p:nvPr>
        </p:nvSpPr>
        <p:spPr>
          <a:xfrm rot="-581">
            <a:off x="2796893" y="2211427"/>
            <a:ext cx="3550200" cy="426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334" name="Google Shape;334;p2"/>
          <p:cNvSpPr txBox="1">
            <a:spLocks noGrp="1"/>
          </p:cNvSpPr>
          <p:nvPr>
            <p:ph type="ctrTitle"/>
          </p:nvPr>
        </p:nvSpPr>
        <p:spPr>
          <a:xfrm>
            <a:off x="719993" y="692400"/>
            <a:ext cx="7704000" cy="15864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5200"/>
              <a:buNone/>
              <a:defRPr sz="5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extLst>
      <p:ext uri="{BB962C8B-B14F-4D97-AF65-F5344CB8AC3E}">
        <p14:creationId xmlns:p14="http://schemas.microsoft.com/office/powerpoint/2010/main" val="146316914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76"/>
        <p:cNvGrpSpPr/>
        <p:nvPr/>
      </p:nvGrpSpPr>
      <p:grpSpPr>
        <a:xfrm>
          <a:off x="0" y="0"/>
          <a:ext cx="0" cy="0"/>
          <a:chOff x="0" y="0"/>
          <a:chExt cx="0" cy="0"/>
        </a:xfrm>
      </p:grpSpPr>
      <p:grpSp>
        <p:nvGrpSpPr>
          <p:cNvPr id="577" name="Google Shape;577;p4"/>
          <p:cNvGrpSpPr/>
          <p:nvPr/>
        </p:nvGrpSpPr>
        <p:grpSpPr>
          <a:xfrm>
            <a:off x="28" y="120808"/>
            <a:ext cx="8907807" cy="3942745"/>
            <a:chOff x="28" y="120808"/>
            <a:chExt cx="8907807" cy="3942745"/>
          </a:xfrm>
        </p:grpSpPr>
        <p:sp>
          <p:nvSpPr>
            <p:cNvPr id="578" name="Google Shape;578;p4"/>
            <p:cNvSpPr/>
            <p:nvPr/>
          </p:nvSpPr>
          <p:spPr>
            <a:xfrm>
              <a:off x="28" y="2242384"/>
              <a:ext cx="15453" cy="41584"/>
            </a:xfrm>
            <a:custGeom>
              <a:avLst/>
              <a:gdLst/>
              <a:ahLst/>
              <a:cxnLst/>
              <a:rect l="l" t="t" r="r" b="b"/>
              <a:pathLst>
                <a:path w="547" h="1472" extrusionOk="0">
                  <a:moveTo>
                    <a:pt x="0" y="1"/>
                  </a:moveTo>
                  <a:lnTo>
                    <a:pt x="0" y="1472"/>
                  </a:lnTo>
                  <a:cubicBezTo>
                    <a:pt x="164" y="1328"/>
                    <a:pt x="307" y="1168"/>
                    <a:pt x="391" y="968"/>
                  </a:cubicBezTo>
                  <a:cubicBezTo>
                    <a:pt x="547" y="601"/>
                    <a:pt x="391" y="74"/>
                    <a:pt x="0" y="1"/>
                  </a:cubicBezTo>
                  <a:close/>
                </a:path>
              </a:pathLst>
            </a:custGeom>
            <a:solidFill>
              <a:srgbClr val="8EC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
            <p:cNvSpPr/>
            <p:nvPr/>
          </p:nvSpPr>
          <p:spPr>
            <a:xfrm rot="-8826227" flipH="1">
              <a:off x="395051" y="382822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
            <p:cNvSpPr/>
            <p:nvPr/>
          </p:nvSpPr>
          <p:spPr>
            <a:xfrm rot="8440181" flipH="1">
              <a:off x="329950" y="93654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
            <p:cNvSpPr/>
            <p:nvPr/>
          </p:nvSpPr>
          <p:spPr>
            <a:xfrm rot="-8826227" flipH="1">
              <a:off x="8461207" y="1030615"/>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
            <p:cNvSpPr/>
            <p:nvPr/>
          </p:nvSpPr>
          <p:spPr>
            <a:xfrm rot="10800000" flipH="1">
              <a:off x="7902996" y="280998"/>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
            <p:cNvSpPr/>
            <p:nvPr/>
          </p:nvSpPr>
          <p:spPr>
            <a:xfrm rot="8440181" flipH="1">
              <a:off x="8667097" y="158319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
            <p:cNvSpPr/>
            <p:nvPr/>
          </p:nvSpPr>
          <p:spPr>
            <a:xfrm rot="8440181" flipH="1">
              <a:off x="117123" y="1216036"/>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
            <p:cNvSpPr/>
            <p:nvPr/>
          </p:nvSpPr>
          <p:spPr>
            <a:xfrm rot="-8826227" flipH="1">
              <a:off x="280889" y="3589173"/>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
            <p:cNvSpPr/>
            <p:nvPr/>
          </p:nvSpPr>
          <p:spPr>
            <a:xfrm rot="10800000" flipH="1">
              <a:off x="7315528" y="759048"/>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
            <p:cNvSpPr/>
            <p:nvPr/>
          </p:nvSpPr>
          <p:spPr>
            <a:xfrm rot="-8826227" flipH="1">
              <a:off x="2079098" y="159723"/>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
            <p:cNvSpPr/>
            <p:nvPr/>
          </p:nvSpPr>
          <p:spPr>
            <a:xfrm rot="8440181" flipH="1">
              <a:off x="7133392" y="39724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
            <p:cNvSpPr/>
            <p:nvPr/>
          </p:nvSpPr>
          <p:spPr>
            <a:xfrm rot="8440181" flipH="1">
              <a:off x="1615822" y="23944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 name="Google Shape;590;p4"/>
          <p:cNvGrpSpPr/>
          <p:nvPr/>
        </p:nvGrpSpPr>
        <p:grpSpPr>
          <a:xfrm>
            <a:off x="8357499" y="3382549"/>
            <a:ext cx="785173" cy="1373504"/>
            <a:chOff x="8357499" y="3382549"/>
            <a:chExt cx="785173" cy="1373504"/>
          </a:xfrm>
        </p:grpSpPr>
        <p:sp>
          <p:nvSpPr>
            <p:cNvPr id="591" name="Google Shape;591;p4"/>
            <p:cNvSpPr/>
            <p:nvPr/>
          </p:nvSpPr>
          <p:spPr>
            <a:xfrm>
              <a:off x="8547830" y="3382549"/>
              <a:ext cx="574901" cy="1373452"/>
            </a:xfrm>
            <a:custGeom>
              <a:avLst/>
              <a:gdLst/>
              <a:ahLst/>
              <a:cxnLst/>
              <a:rect l="l" t="t" r="r" b="b"/>
              <a:pathLst>
                <a:path w="19734" h="47145" extrusionOk="0">
                  <a:moveTo>
                    <a:pt x="5551" y="0"/>
                  </a:moveTo>
                  <a:cubicBezTo>
                    <a:pt x="3992" y="0"/>
                    <a:pt x="2672" y="1361"/>
                    <a:pt x="2272" y="2872"/>
                  </a:cubicBezTo>
                  <a:cubicBezTo>
                    <a:pt x="1871" y="4394"/>
                    <a:pt x="2216" y="6014"/>
                    <a:pt x="2712" y="7507"/>
                  </a:cubicBezTo>
                  <a:cubicBezTo>
                    <a:pt x="3208" y="9000"/>
                    <a:pt x="3857" y="10460"/>
                    <a:pt x="4089" y="12017"/>
                  </a:cubicBezTo>
                  <a:cubicBezTo>
                    <a:pt x="4942" y="17762"/>
                    <a:pt x="1" y="23380"/>
                    <a:pt x="1435" y="29004"/>
                  </a:cubicBezTo>
                  <a:cubicBezTo>
                    <a:pt x="2140" y="31771"/>
                    <a:pt x="4301" y="33983"/>
                    <a:pt x="5054" y="36738"/>
                  </a:cubicBezTo>
                  <a:cubicBezTo>
                    <a:pt x="5561" y="38597"/>
                    <a:pt x="5392" y="40566"/>
                    <a:pt x="5199" y="42483"/>
                  </a:cubicBezTo>
                  <a:cubicBezTo>
                    <a:pt x="5062" y="43860"/>
                    <a:pt x="4920" y="45256"/>
                    <a:pt x="5010" y="46630"/>
                  </a:cubicBezTo>
                  <a:cubicBezTo>
                    <a:pt x="8391" y="46851"/>
                    <a:pt x="11761" y="47145"/>
                    <a:pt x="15157" y="47145"/>
                  </a:cubicBezTo>
                  <a:cubicBezTo>
                    <a:pt x="15647" y="47145"/>
                    <a:pt x="16136" y="47139"/>
                    <a:pt x="16627" y="47126"/>
                  </a:cubicBezTo>
                  <a:cubicBezTo>
                    <a:pt x="17658" y="47097"/>
                    <a:pt x="18671" y="47035"/>
                    <a:pt x="19669" y="46938"/>
                  </a:cubicBezTo>
                  <a:cubicBezTo>
                    <a:pt x="19734" y="46265"/>
                    <a:pt x="19714" y="45586"/>
                    <a:pt x="19593" y="44917"/>
                  </a:cubicBezTo>
                  <a:cubicBezTo>
                    <a:pt x="19092" y="42146"/>
                    <a:pt x="17125" y="39847"/>
                    <a:pt x="16384" y="37131"/>
                  </a:cubicBezTo>
                  <a:cubicBezTo>
                    <a:pt x="14966" y="31946"/>
                    <a:pt x="18167" y="26043"/>
                    <a:pt x="15823" y="21206"/>
                  </a:cubicBezTo>
                  <a:cubicBezTo>
                    <a:pt x="14625" y="18735"/>
                    <a:pt x="12179" y="17073"/>
                    <a:pt x="10846" y="14673"/>
                  </a:cubicBezTo>
                  <a:cubicBezTo>
                    <a:pt x="9526" y="12296"/>
                    <a:pt x="9428" y="9458"/>
                    <a:pt x="9389" y="6742"/>
                  </a:cubicBezTo>
                  <a:cubicBezTo>
                    <a:pt x="9368" y="5306"/>
                    <a:pt x="9348" y="3828"/>
                    <a:pt x="8794" y="2502"/>
                  </a:cubicBezTo>
                  <a:cubicBezTo>
                    <a:pt x="8241" y="1175"/>
                    <a:pt x="7020" y="22"/>
                    <a:pt x="5584" y="0"/>
                  </a:cubicBezTo>
                  <a:cubicBezTo>
                    <a:pt x="5573" y="0"/>
                    <a:pt x="5562" y="0"/>
                    <a:pt x="55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
            <p:cNvSpPr/>
            <p:nvPr/>
          </p:nvSpPr>
          <p:spPr>
            <a:xfrm>
              <a:off x="8674649" y="3505670"/>
              <a:ext cx="265426" cy="1249376"/>
            </a:xfrm>
            <a:custGeom>
              <a:avLst/>
              <a:gdLst/>
              <a:ahLst/>
              <a:cxnLst/>
              <a:rect l="l" t="t" r="r" b="b"/>
              <a:pathLst>
                <a:path w="9111" h="42886" extrusionOk="0">
                  <a:moveTo>
                    <a:pt x="1847" y="0"/>
                  </a:moveTo>
                  <a:cubicBezTo>
                    <a:pt x="1685" y="2"/>
                    <a:pt x="1556" y="135"/>
                    <a:pt x="1557" y="295"/>
                  </a:cubicBezTo>
                  <a:cubicBezTo>
                    <a:pt x="1569" y="1483"/>
                    <a:pt x="1619" y="2671"/>
                    <a:pt x="1695" y="3858"/>
                  </a:cubicBezTo>
                  <a:lnTo>
                    <a:pt x="518" y="2837"/>
                  </a:lnTo>
                  <a:cubicBezTo>
                    <a:pt x="464" y="2789"/>
                    <a:pt x="396" y="2766"/>
                    <a:pt x="328" y="2766"/>
                  </a:cubicBezTo>
                  <a:cubicBezTo>
                    <a:pt x="246" y="2766"/>
                    <a:pt x="164" y="2800"/>
                    <a:pt x="106" y="2866"/>
                  </a:cubicBezTo>
                  <a:cubicBezTo>
                    <a:pt x="1" y="2987"/>
                    <a:pt x="14" y="3171"/>
                    <a:pt x="135" y="3277"/>
                  </a:cubicBezTo>
                  <a:lnTo>
                    <a:pt x="1749" y="4679"/>
                  </a:lnTo>
                  <a:cubicBezTo>
                    <a:pt x="2175" y="10371"/>
                    <a:pt x="3253" y="16031"/>
                    <a:pt x="4412" y="21575"/>
                  </a:cubicBezTo>
                  <a:lnTo>
                    <a:pt x="534" y="17647"/>
                  </a:lnTo>
                  <a:cubicBezTo>
                    <a:pt x="473" y="17589"/>
                    <a:pt x="397" y="17560"/>
                    <a:pt x="321" y="17560"/>
                  </a:cubicBezTo>
                  <a:cubicBezTo>
                    <a:pt x="247" y="17560"/>
                    <a:pt x="174" y="17588"/>
                    <a:pt x="117" y="17644"/>
                  </a:cubicBezTo>
                  <a:cubicBezTo>
                    <a:pt x="1" y="17757"/>
                    <a:pt x="1" y="17943"/>
                    <a:pt x="114" y="18057"/>
                  </a:cubicBezTo>
                  <a:lnTo>
                    <a:pt x="4631" y="22632"/>
                  </a:lnTo>
                  <a:cubicBezTo>
                    <a:pt x="4770" y="23298"/>
                    <a:pt x="4912" y="23965"/>
                    <a:pt x="5054" y="24627"/>
                  </a:cubicBezTo>
                  <a:cubicBezTo>
                    <a:pt x="6319" y="30592"/>
                    <a:pt x="7621" y="36712"/>
                    <a:pt x="8211" y="42866"/>
                  </a:cubicBezTo>
                  <a:cubicBezTo>
                    <a:pt x="8407" y="42874"/>
                    <a:pt x="8602" y="42880"/>
                    <a:pt x="8797" y="42886"/>
                  </a:cubicBezTo>
                  <a:cubicBezTo>
                    <a:pt x="8354" y="38231"/>
                    <a:pt x="7510" y="33608"/>
                    <a:pt x="6577" y="29055"/>
                  </a:cubicBezTo>
                  <a:lnTo>
                    <a:pt x="9037" y="24300"/>
                  </a:lnTo>
                  <a:cubicBezTo>
                    <a:pt x="9111" y="24157"/>
                    <a:pt x="9056" y="23982"/>
                    <a:pt x="8913" y="23908"/>
                  </a:cubicBezTo>
                  <a:cubicBezTo>
                    <a:pt x="8870" y="23886"/>
                    <a:pt x="8824" y="23875"/>
                    <a:pt x="8779" y="23875"/>
                  </a:cubicBezTo>
                  <a:cubicBezTo>
                    <a:pt x="8673" y="23875"/>
                    <a:pt x="8571" y="23933"/>
                    <a:pt x="8520" y="24033"/>
                  </a:cubicBezTo>
                  <a:lnTo>
                    <a:pt x="6392" y="28147"/>
                  </a:lnTo>
                  <a:cubicBezTo>
                    <a:pt x="6138" y="26928"/>
                    <a:pt x="5881" y="25712"/>
                    <a:pt x="5625" y="24504"/>
                  </a:cubicBezTo>
                  <a:cubicBezTo>
                    <a:pt x="5073" y="21912"/>
                    <a:pt x="4519" y="19288"/>
                    <a:pt x="4017" y="16647"/>
                  </a:cubicBezTo>
                  <a:lnTo>
                    <a:pt x="5600" y="12722"/>
                  </a:lnTo>
                  <a:cubicBezTo>
                    <a:pt x="5661" y="12574"/>
                    <a:pt x="5588" y="12403"/>
                    <a:pt x="5440" y="12343"/>
                  </a:cubicBezTo>
                  <a:cubicBezTo>
                    <a:pt x="5405" y="12329"/>
                    <a:pt x="5368" y="12322"/>
                    <a:pt x="5332" y="12322"/>
                  </a:cubicBezTo>
                  <a:cubicBezTo>
                    <a:pt x="5216" y="12322"/>
                    <a:pt x="5106" y="12391"/>
                    <a:pt x="5060" y="12506"/>
                  </a:cubicBezTo>
                  <a:lnTo>
                    <a:pt x="3819" y="15586"/>
                  </a:lnTo>
                  <a:cubicBezTo>
                    <a:pt x="2890" y="10530"/>
                    <a:pt x="2188" y="5410"/>
                    <a:pt x="2141" y="289"/>
                  </a:cubicBezTo>
                  <a:cubicBezTo>
                    <a:pt x="2138" y="129"/>
                    <a:pt x="2009" y="0"/>
                    <a:pt x="184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
            <p:cNvSpPr/>
            <p:nvPr/>
          </p:nvSpPr>
          <p:spPr>
            <a:xfrm>
              <a:off x="8925052" y="3806829"/>
              <a:ext cx="217620" cy="949224"/>
            </a:xfrm>
            <a:custGeom>
              <a:avLst/>
              <a:gdLst/>
              <a:ahLst/>
              <a:cxnLst/>
              <a:rect l="l" t="t" r="r" b="b"/>
              <a:pathLst>
                <a:path w="7470" h="32583" extrusionOk="0">
                  <a:moveTo>
                    <a:pt x="5104" y="0"/>
                  </a:moveTo>
                  <a:cubicBezTo>
                    <a:pt x="4309" y="0"/>
                    <a:pt x="3499" y="386"/>
                    <a:pt x="2955" y="985"/>
                  </a:cubicBezTo>
                  <a:cubicBezTo>
                    <a:pt x="2198" y="1823"/>
                    <a:pt x="1897" y="2993"/>
                    <a:pt x="1876" y="4124"/>
                  </a:cubicBezTo>
                  <a:cubicBezTo>
                    <a:pt x="1853" y="5253"/>
                    <a:pt x="2084" y="6371"/>
                    <a:pt x="2253" y="7488"/>
                  </a:cubicBezTo>
                  <a:cubicBezTo>
                    <a:pt x="2601" y="9753"/>
                    <a:pt x="2711" y="12108"/>
                    <a:pt x="2038" y="14300"/>
                  </a:cubicBezTo>
                  <a:cubicBezTo>
                    <a:pt x="1384" y="16423"/>
                    <a:pt x="1" y="18429"/>
                    <a:pt x="200" y="20643"/>
                  </a:cubicBezTo>
                  <a:cubicBezTo>
                    <a:pt x="384" y="22672"/>
                    <a:pt x="1888" y="24435"/>
                    <a:pt x="1917" y="26472"/>
                  </a:cubicBezTo>
                  <a:cubicBezTo>
                    <a:pt x="1935" y="27891"/>
                    <a:pt x="1233" y="29206"/>
                    <a:pt x="886" y="30585"/>
                  </a:cubicBezTo>
                  <a:cubicBezTo>
                    <a:pt x="742" y="31154"/>
                    <a:pt x="661" y="31838"/>
                    <a:pt x="658" y="32563"/>
                  </a:cubicBezTo>
                  <a:cubicBezTo>
                    <a:pt x="1181" y="32575"/>
                    <a:pt x="1705" y="32582"/>
                    <a:pt x="2230" y="32582"/>
                  </a:cubicBezTo>
                  <a:cubicBezTo>
                    <a:pt x="2712" y="32582"/>
                    <a:pt x="3195" y="32576"/>
                    <a:pt x="3679" y="32563"/>
                  </a:cubicBezTo>
                  <a:cubicBezTo>
                    <a:pt x="4968" y="32528"/>
                    <a:pt x="6229" y="32436"/>
                    <a:pt x="7470" y="32297"/>
                  </a:cubicBezTo>
                  <a:lnTo>
                    <a:pt x="7470" y="1932"/>
                  </a:lnTo>
                  <a:cubicBezTo>
                    <a:pt x="7204" y="1177"/>
                    <a:pt x="6744" y="519"/>
                    <a:pt x="6026" y="194"/>
                  </a:cubicBezTo>
                  <a:cubicBezTo>
                    <a:pt x="5733" y="61"/>
                    <a:pt x="5420" y="0"/>
                    <a:pt x="5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
            <p:cNvSpPr/>
            <p:nvPr/>
          </p:nvSpPr>
          <p:spPr>
            <a:xfrm>
              <a:off x="8998731" y="3944604"/>
              <a:ext cx="140244" cy="809155"/>
            </a:xfrm>
            <a:custGeom>
              <a:avLst/>
              <a:gdLst/>
              <a:ahLst/>
              <a:cxnLst/>
              <a:rect l="l" t="t" r="r" b="b"/>
              <a:pathLst>
                <a:path w="4814" h="27775" extrusionOk="0">
                  <a:moveTo>
                    <a:pt x="2463" y="1"/>
                  </a:moveTo>
                  <a:cubicBezTo>
                    <a:pt x="2303" y="1"/>
                    <a:pt x="2173" y="132"/>
                    <a:pt x="2173" y="292"/>
                  </a:cubicBezTo>
                  <a:cubicBezTo>
                    <a:pt x="2190" y="3529"/>
                    <a:pt x="2305" y="6890"/>
                    <a:pt x="2416" y="10142"/>
                  </a:cubicBezTo>
                  <a:cubicBezTo>
                    <a:pt x="2499" y="12544"/>
                    <a:pt x="2582" y="14973"/>
                    <a:pt x="2629" y="17405"/>
                  </a:cubicBezTo>
                  <a:lnTo>
                    <a:pt x="567" y="14575"/>
                  </a:lnTo>
                  <a:cubicBezTo>
                    <a:pt x="510" y="14497"/>
                    <a:pt x="421" y="14455"/>
                    <a:pt x="331" y="14455"/>
                  </a:cubicBezTo>
                  <a:cubicBezTo>
                    <a:pt x="271" y="14455"/>
                    <a:pt x="211" y="14473"/>
                    <a:pt x="159" y="14511"/>
                  </a:cubicBezTo>
                  <a:cubicBezTo>
                    <a:pt x="29" y="14605"/>
                    <a:pt x="1" y="14789"/>
                    <a:pt x="94" y="14919"/>
                  </a:cubicBezTo>
                  <a:lnTo>
                    <a:pt x="2649" y="18420"/>
                  </a:lnTo>
                  <a:cubicBezTo>
                    <a:pt x="2694" y="21553"/>
                    <a:pt x="2672" y="24687"/>
                    <a:pt x="2498" y="27775"/>
                  </a:cubicBezTo>
                  <a:cubicBezTo>
                    <a:pt x="2694" y="27763"/>
                    <a:pt x="2887" y="27754"/>
                    <a:pt x="3082" y="27741"/>
                  </a:cubicBezTo>
                  <a:cubicBezTo>
                    <a:pt x="3248" y="24725"/>
                    <a:pt x="3275" y="21668"/>
                    <a:pt x="3233" y="18612"/>
                  </a:cubicBezTo>
                  <a:cubicBezTo>
                    <a:pt x="3318" y="18512"/>
                    <a:pt x="3330" y="18367"/>
                    <a:pt x="3250" y="18257"/>
                  </a:cubicBezTo>
                  <a:lnTo>
                    <a:pt x="3227" y="18225"/>
                  </a:lnTo>
                  <a:cubicBezTo>
                    <a:pt x="3194" y="16071"/>
                    <a:pt x="3129" y="13915"/>
                    <a:pt x="3058" y="11777"/>
                  </a:cubicBezTo>
                  <a:lnTo>
                    <a:pt x="4714" y="9712"/>
                  </a:lnTo>
                  <a:cubicBezTo>
                    <a:pt x="4814" y="9586"/>
                    <a:pt x="4796" y="9402"/>
                    <a:pt x="4669" y="9302"/>
                  </a:cubicBezTo>
                  <a:cubicBezTo>
                    <a:pt x="4616" y="9260"/>
                    <a:pt x="4551" y="9238"/>
                    <a:pt x="4487" y="9238"/>
                  </a:cubicBezTo>
                  <a:cubicBezTo>
                    <a:pt x="4401" y="9238"/>
                    <a:pt x="4317" y="9275"/>
                    <a:pt x="4260" y="9348"/>
                  </a:cubicBezTo>
                  <a:lnTo>
                    <a:pt x="3028" y="10883"/>
                  </a:lnTo>
                  <a:cubicBezTo>
                    <a:pt x="3019" y="10631"/>
                    <a:pt x="3011" y="10376"/>
                    <a:pt x="3001" y="10124"/>
                  </a:cubicBezTo>
                  <a:cubicBezTo>
                    <a:pt x="2890" y="6878"/>
                    <a:pt x="2774" y="3520"/>
                    <a:pt x="2758" y="290"/>
                  </a:cubicBezTo>
                  <a:cubicBezTo>
                    <a:pt x="2758" y="130"/>
                    <a:pt x="2626" y="1"/>
                    <a:pt x="246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
            <p:cNvSpPr/>
            <p:nvPr/>
          </p:nvSpPr>
          <p:spPr>
            <a:xfrm>
              <a:off x="8357499" y="3838265"/>
              <a:ext cx="493534" cy="913071"/>
            </a:xfrm>
            <a:custGeom>
              <a:avLst/>
              <a:gdLst/>
              <a:ahLst/>
              <a:cxnLst/>
              <a:rect l="l" t="t" r="r" b="b"/>
              <a:pathLst>
                <a:path w="16941" h="31342" extrusionOk="0">
                  <a:moveTo>
                    <a:pt x="2813" y="1"/>
                  </a:moveTo>
                  <a:cubicBezTo>
                    <a:pt x="2084" y="1"/>
                    <a:pt x="1388" y="260"/>
                    <a:pt x="937" y="841"/>
                  </a:cubicBezTo>
                  <a:cubicBezTo>
                    <a:pt x="1" y="2049"/>
                    <a:pt x="602" y="3842"/>
                    <a:pt x="1555" y="5038"/>
                  </a:cubicBezTo>
                  <a:cubicBezTo>
                    <a:pt x="2507" y="6229"/>
                    <a:pt x="3794" y="7206"/>
                    <a:pt x="4372" y="8619"/>
                  </a:cubicBezTo>
                  <a:cubicBezTo>
                    <a:pt x="5522" y="11412"/>
                    <a:pt x="3484" y="14698"/>
                    <a:pt x="4422" y="17571"/>
                  </a:cubicBezTo>
                  <a:cubicBezTo>
                    <a:pt x="5205" y="19970"/>
                    <a:pt x="7807" y="21309"/>
                    <a:pt x="8983" y="23542"/>
                  </a:cubicBezTo>
                  <a:cubicBezTo>
                    <a:pt x="9976" y="25425"/>
                    <a:pt x="9833" y="27670"/>
                    <a:pt x="9925" y="29793"/>
                  </a:cubicBezTo>
                  <a:cubicBezTo>
                    <a:pt x="9940" y="30119"/>
                    <a:pt x="9966" y="30496"/>
                    <a:pt x="10011" y="30896"/>
                  </a:cubicBezTo>
                  <a:cubicBezTo>
                    <a:pt x="12303" y="31023"/>
                    <a:pt x="14586" y="31210"/>
                    <a:pt x="16873" y="31342"/>
                  </a:cubicBezTo>
                  <a:cubicBezTo>
                    <a:pt x="16941" y="30762"/>
                    <a:pt x="16923" y="30155"/>
                    <a:pt x="16808" y="29537"/>
                  </a:cubicBezTo>
                  <a:cubicBezTo>
                    <a:pt x="16547" y="28155"/>
                    <a:pt x="15929" y="26867"/>
                    <a:pt x="15340" y="25588"/>
                  </a:cubicBezTo>
                  <a:cubicBezTo>
                    <a:pt x="14752" y="24308"/>
                    <a:pt x="14182" y="22991"/>
                    <a:pt x="14027" y="21590"/>
                  </a:cubicBezTo>
                  <a:cubicBezTo>
                    <a:pt x="13775" y="19280"/>
                    <a:pt x="14652" y="16790"/>
                    <a:pt x="13649" y="14695"/>
                  </a:cubicBezTo>
                  <a:cubicBezTo>
                    <a:pt x="12576" y="12445"/>
                    <a:pt x="9759" y="11563"/>
                    <a:pt x="8353" y="9504"/>
                  </a:cubicBezTo>
                  <a:cubicBezTo>
                    <a:pt x="7474" y="8219"/>
                    <a:pt x="7240" y="6614"/>
                    <a:pt x="6946" y="5086"/>
                  </a:cubicBezTo>
                  <a:cubicBezTo>
                    <a:pt x="6652" y="3559"/>
                    <a:pt x="6224" y="1952"/>
                    <a:pt x="5086" y="888"/>
                  </a:cubicBezTo>
                  <a:cubicBezTo>
                    <a:pt x="4486" y="326"/>
                    <a:pt x="3629" y="1"/>
                    <a:pt x="2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
            <p:cNvSpPr/>
            <p:nvPr/>
          </p:nvSpPr>
          <p:spPr>
            <a:xfrm>
              <a:off x="8442978" y="3916489"/>
              <a:ext cx="337791" cy="830451"/>
            </a:xfrm>
            <a:custGeom>
              <a:avLst/>
              <a:gdLst/>
              <a:ahLst/>
              <a:cxnLst/>
              <a:rect l="l" t="t" r="r" b="b"/>
              <a:pathLst>
                <a:path w="11595" h="28506" extrusionOk="0">
                  <a:moveTo>
                    <a:pt x="330" y="0"/>
                  </a:moveTo>
                  <a:cubicBezTo>
                    <a:pt x="268" y="0"/>
                    <a:pt x="205" y="20"/>
                    <a:pt x="151" y="61"/>
                  </a:cubicBezTo>
                  <a:cubicBezTo>
                    <a:pt x="23" y="159"/>
                    <a:pt x="0" y="342"/>
                    <a:pt x="99" y="470"/>
                  </a:cubicBezTo>
                  <a:cubicBezTo>
                    <a:pt x="669" y="1213"/>
                    <a:pt x="1187" y="1986"/>
                    <a:pt x="1663" y="2783"/>
                  </a:cubicBezTo>
                  <a:lnTo>
                    <a:pt x="395" y="2497"/>
                  </a:lnTo>
                  <a:cubicBezTo>
                    <a:pt x="373" y="2491"/>
                    <a:pt x="351" y="2489"/>
                    <a:pt x="329" y="2489"/>
                  </a:cubicBezTo>
                  <a:cubicBezTo>
                    <a:pt x="196" y="2489"/>
                    <a:pt x="76" y="2582"/>
                    <a:pt x="46" y="2717"/>
                  </a:cubicBezTo>
                  <a:cubicBezTo>
                    <a:pt x="10" y="2874"/>
                    <a:pt x="108" y="3029"/>
                    <a:pt x="266" y="3066"/>
                  </a:cubicBezTo>
                  <a:lnTo>
                    <a:pt x="2061" y="3472"/>
                  </a:lnTo>
                  <a:cubicBezTo>
                    <a:pt x="3355" y="5804"/>
                    <a:pt x="4314" y="8324"/>
                    <a:pt x="5176" y="10853"/>
                  </a:cubicBezTo>
                  <a:lnTo>
                    <a:pt x="3742" y="10385"/>
                  </a:lnTo>
                  <a:cubicBezTo>
                    <a:pt x="3712" y="10375"/>
                    <a:pt x="3681" y="10371"/>
                    <a:pt x="3651" y="10371"/>
                  </a:cubicBezTo>
                  <a:cubicBezTo>
                    <a:pt x="3529" y="10371"/>
                    <a:pt x="3415" y="10448"/>
                    <a:pt x="3375" y="10571"/>
                  </a:cubicBezTo>
                  <a:cubicBezTo>
                    <a:pt x="3325" y="10725"/>
                    <a:pt x="3408" y="10888"/>
                    <a:pt x="3561" y="10939"/>
                  </a:cubicBezTo>
                  <a:lnTo>
                    <a:pt x="5409" y="11542"/>
                  </a:lnTo>
                  <a:cubicBezTo>
                    <a:pt x="5608" y="12144"/>
                    <a:pt x="5804" y="12743"/>
                    <a:pt x="6000" y="13340"/>
                  </a:cubicBezTo>
                  <a:lnTo>
                    <a:pt x="9791" y="24887"/>
                  </a:lnTo>
                  <a:lnTo>
                    <a:pt x="8434" y="23985"/>
                  </a:lnTo>
                  <a:cubicBezTo>
                    <a:pt x="8384" y="23953"/>
                    <a:pt x="8328" y="23937"/>
                    <a:pt x="8273" y="23937"/>
                  </a:cubicBezTo>
                  <a:cubicBezTo>
                    <a:pt x="8178" y="23937"/>
                    <a:pt x="8086" y="23982"/>
                    <a:pt x="8031" y="24067"/>
                  </a:cubicBezTo>
                  <a:cubicBezTo>
                    <a:pt x="7942" y="24201"/>
                    <a:pt x="7978" y="24382"/>
                    <a:pt x="8111" y="24472"/>
                  </a:cubicBezTo>
                  <a:lnTo>
                    <a:pt x="10086" y="25781"/>
                  </a:lnTo>
                  <a:lnTo>
                    <a:pt x="10965" y="28462"/>
                  </a:lnTo>
                  <a:cubicBezTo>
                    <a:pt x="11174" y="28477"/>
                    <a:pt x="11384" y="28491"/>
                    <a:pt x="11594" y="28506"/>
                  </a:cubicBezTo>
                  <a:lnTo>
                    <a:pt x="7466" y="15934"/>
                  </a:lnTo>
                  <a:lnTo>
                    <a:pt x="8556" y="11377"/>
                  </a:lnTo>
                  <a:cubicBezTo>
                    <a:pt x="8594" y="11220"/>
                    <a:pt x="8498" y="11065"/>
                    <a:pt x="8342" y="11027"/>
                  </a:cubicBezTo>
                  <a:cubicBezTo>
                    <a:pt x="8320" y="11022"/>
                    <a:pt x="8297" y="11019"/>
                    <a:pt x="8275" y="11019"/>
                  </a:cubicBezTo>
                  <a:cubicBezTo>
                    <a:pt x="8143" y="11019"/>
                    <a:pt x="8023" y="11107"/>
                    <a:pt x="7990" y="11241"/>
                  </a:cubicBezTo>
                  <a:lnTo>
                    <a:pt x="7121" y="14877"/>
                  </a:lnTo>
                  <a:lnTo>
                    <a:pt x="6556" y="13157"/>
                  </a:lnTo>
                  <a:cubicBezTo>
                    <a:pt x="5075" y="8643"/>
                    <a:pt x="3542" y="3976"/>
                    <a:pt x="561" y="114"/>
                  </a:cubicBezTo>
                  <a:cubicBezTo>
                    <a:pt x="503" y="39"/>
                    <a:pt x="417" y="0"/>
                    <a:pt x="33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 name="Google Shape;597;p4"/>
          <p:cNvGrpSpPr/>
          <p:nvPr/>
        </p:nvGrpSpPr>
        <p:grpSpPr>
          <a:xfrm>
            <a:off x="-139762" y="4730850"/>
            <a:ext cx="9423536" cy="2455670"/>
            <a:chOff x="-139762" y="4730850"/>
            <a:chExt cx="9423536" cy="2455670"/>
          </a:xfrm>
        </p:grpSpPr>
        <p:sp>
          <p:nvSpPr>
            <p:cNvPr id="598" name="Google Shape;598;p4"/>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 name="Google Shape;600;p4"/>
          <p:cNvSpPr/>
          <p:nvPr/>
        </p:nvSpPr>
        <p:spPr>
          <a:xfrm>
            <a:off x="8771625" y="259575"/>
            <a:ext cx="371050" cy="1650950"/>
          </a:xfrm>
          <a:custGeom>
            <a:avLst/>
            <a:gdLst/>
            <a:ahLst/>
            <a:cxnLst/>
            <a:rect l="l" t="t" r="r" b="b"/>
            <a:pathLst>
              <a:path w="14842" h="66038" extrusionOk="0">
                <a:moveTo>
                  <a:pt x="12810" y="14973"/>
                </a:moveTo>
                <a:lnTo>
                  <a:pt x="12792" y="15002"/>
                </a:lnTo>
                <a:cubicBezTo>
                  <a:pt x="12799" y="14992"/>
                  <a:pt x="12805" y="14983"/>
                  <a:pt x="12810" y="14973"/>
                </a:cubicBezTo>
                <a:close/>
                <a:moveTo>
                  <a:pt x="9142" y="36252"/>
                </a:moveTo>
                <a:cubicBezTo>
                  <a:pt x="9140" y="36303"/>
                  <a:pt x="9140" y="36351"/>
                  <a:pt x="9140" y="36400"/>
                </a:cubicBezTo>
                <a:cubicBezTo>
                  <a:pt x="9137" y="36381"/>
                  <a:pt x="9134" y="36366"/>
                  <a:pt x="9130" y="36348"/>
                </a:cubicBezTo>
                <a:cubicBezTo>
                  <a:pt x="9134" y="36317"/>
                  <a:pt x="9137" y="36285"/>
                  <a:pt x="9142" y="36252"/>
                </a:cubicBezTo>
                <a:close/>
                <a:moveTo>
                  <a:pt x="13877" y="1"/>
                </a:moveTo>
                <a:cubicBezTo>
                  <a:pt x="13529" y="1"/>
                  <a:pt x="13197" y="338"/>
                  <a:pt x="13000" y="663"/>
                </a:cubicBezTo>
                <a:cubicBezTo>
                  <a:pt x="12312" y="1800"/>
                  <a:pt x="12024" y="3141"/>
                  <a:pt x="11969" y="4468"/>
                </a:cubicBezTo>
                <a:cubicBezTo>
                  <a:pt x="11939" y="5208"/>
                  <a:pt x="11941" y="6017"/>
                  <a:pt x="12005" y="6807"/>
                </a:cubicBezTo>
                <a:cubicBezTo>
                  <a:pt x="11923" y="6628"/>
                  <a:pt x="11802" y="6477"/>
                  <a:pt x="11617" y="6411"/>
                </a:cubicBezTo>
                <a:cubicBezTo>
                  <a:pt x="11557" y="6389"/>
                  <a:pt x="11495" y="6379"/>
                  <a:pt x="11434" y="6379"/>
                </a:cubicBezTo>
                <a:cubicBezTo>
                  <a:pt x="11140" y="6379"/>
                  <a:pt x="10850" y="6613"/>
                  <a:pt x="10740" y="6897"/>
                </a:cubicBezTo>
                <a:cubicBezTo>
                  <a:pt x="10606" y="7243"/>
                  <a:pt x="10670" y="7632"/>
                  <a:pt x="10765" y="7989"/>
                </a:cubicBezTo>
                <a:cubicBezTo>
                  <a:pt x="10999" y="8868"/>
                  <a:pt x="11410" y="9688"/>
                  <a:pt x="11736" y="10538"/>
                </a:cubicBezTo>
                <a:cubicBezTo>
                  <a:pt x="11803" y="10719"/>
                  <a:pt x="11968" y="11147"/>
                  <a:pt x="12094" y="11589"/>
                </a:cubicBezTo>
                <a:cubicBezTo>
                  <a:pt x="12120" y="14012"/>
                  <a:pt x="12256" y="16582"/>
                  <a:pt x="12483" y="19245"/>
                </a:cubicBezTo>
                <a:cubicBezTo>
                  <a:pt x="12488" y="19390"/>
                  <a:pt x="12496" y="19536"/>
                  <a:pt x="12504" y="19681"/>
                </a:cubicBezTo>
                <a:lnTo>
                  <a:pt x="12520" y="19679"/>
                </a:lnTo>
                <a:cubicBezTo>
                  <a:pt x="12564" y="20200"/>
                  <a:pt x="12615" y="20726"/>
                  <a:pt x="12668" y="21254"/>
                </a:cubicBezTo>
                <a:cubicBezTo>
                  <a:pt x="12368" y="19447"/>
                  <a:pt x="11931" y="17659"/>
                  <a:pt x="11181" y="15997"/>
                </a:cubicBezTo>
                <a:cubicBezTo>
                  <a:pt x="11032" y="15664"/>
                  <a:pt x="10764" y="15284"/>
                  <a:pt x="10426" y="15284"/>
                </a:cubicBezTo>
                <a:cubicBezTo>
                  <a:pt x="10387" y="15284"/>
                  <a:pt x="10347" y="15289"/>
                  <a:pt x="10306" y="15300"/>
                </a:cubicBezTo>
                <a:cubicBezTo>
                  <a:pt x="9959" y="15392"/>
                  <a:pt x="9853" y="15844"/>
                  <a:pt x="9903" y="16199"/>
                </a:cubicBezTo>
                <a:cubicBezTo>
                  <a:pt x="9995" y="16862"/>
                  <a:pt x="10378" y="17438"/>
                  <a:pt x="10722" y="18010"/>
                </a:cubicBezTo>
                <a:cubicBezTo>
                  <a:pt x="11731" y="19689"/>
                  <a:pt x="12435" y="21505"/>
                  <a:pt x="12894" y="23402"/>
                </a:cubicBezTo>
                <a:cubicBezTo>
                  <a:pt x="13235" y="26429"/>
                  <a:pt x="13667" y="29537"/>
                  <a:pt x="14162" y="32658"/>
                </a:cubicBezTo>
                <a:cubicBezTo>
                  <a:pt x="13839" y="31453"/>
                  <a:pt x="13508" y="30300"/>
                  <a:pt x="13172" y="29208"/>
                </a:cubicBezTo>
                <a:cubicBezTo>
                  <a:pt x="12964" y="28013"/>
                  <a:pt x="12834" y="26807"/>
                  <a:pt x="12782" y="25601"/>
                </a:cubicBezTo>
                <a:cubicBezTo>
                  <a:pt x="12742" y="24681"/>
                  <a:pt x="12744" y="23739"/>
                  <a:pt x="12431" y="22871"/>
                </a:cubicBezTo>
                <a:cubicBezTo>
                  <a:pt x="12346" y="22637"/>
                  <a:pt x="12209" y="22385"/>
                  <a:pt x="11966" y="22332"/>
                </a:cubicBezTo>
                <a:cubicBezTo>
                  <a:pt x="11937" y="22325"/>
                  <a:pt x="11908" y="22322"/>
                  <a:pt x="11879" y="22322"/>
                </a:cubicBezTo>
                <a:cubicBezTo>
                  <a:pt x="11647" y="22322"/>
                  <a:pt x="11434" y="22526"/>
                  <a:pt x="11364" y="22755"/>
                </a:cubicBezTo>
                <a:cubicBezTo>
                  <a:pt x="11285" y="23013"/>
                  <a:pt x="11337" y="23290"/>
                  <a:pt x="11393" y="23555"/>
                </a:cubicBezTo>
                <a:cubicBezTo>
                  <a:pt x="11456" y="23856"/>
                  <a:pt x="11523" y="24157"/>
                  <a:pt x="11592" y="24458"/>
                </a:cubicBezTo>
                <a:cubicBezTo>
                  <a:pt x="11149" y="23231"/>
                  <a:pt x="10719" y="22118"/>
                  <a:pt x="10320" y="21136"/>
                </a:cubicBezTo>
                <a:cubicBezTo>
                  <a:pt x="10210" y="20392"/>
                  <a:pt x="10101" y="19648"/>
                  <a:pt x="9989" y="18902"/>
                </a:cubicBezTo>
                <a:cubicBezTo>
                  <a:pt x="9940" y="18579"/>
                  <a:pt x="9894" y="18260"/>
                  <a:pt x="9846" y="17937"/>
                </a:cubicBezTo>
                <a:cubicBezTo>
                  <a:pt x="9821" y="17766"/>
                  <a:pt x="9793" y="17587"/>
                  <a:pt x="9682" y="17454"/>
                </a:cubicBezTo>
                <a:cubicBezTo>
                  <a:pt x="9614" y="17371"/>
                  <a:pt x="9502" y="17315"/>
                  <a:pt x="9397" y="17315"/>
                </a:cubicBezTo>
                <a:cubicBezTo>
                  <a:pt x="9335" y="17315"/>
                  <a:pt x="9275" y="17334"/>
                  <a:pt x="9228" y="17378"/>
                </a:cubicBezTo>
                <a:cubicBezTo>
                  <a:pt x="9114" y="17480"/>
                  <a:pt x="9123" y="17657"/>
                  <a:pt x="9145" y="17809"/>
                </a:cubicBezTo>
                <a:cubicBezTo>
                  <a:pt x="9199" y="18178"/>
                  <a:pt x="9272" y="18528"/>
                  <a:pt x="9362" y="18869"/>
                </a:cubicBezTo>
                <a:lnTo>
                  <a:pt x="9357" y="18858"/>
                </a:lnTo>
                <a:cubicBezTo>
                  <a:pt x="9241" y="18435"/>
                  <a:pt x="9119" y="18013"/>
                  <a:pt x="8968" y="17603"/>
                </a:cubicBezTo>
                <a:cubicBezTo>
                  <a:pt x="8534" y="16417"/>
                  <a:pt x="7976" y="15266"/>
                  <a:pt x="7193" y="14269"/>
                </a:cubicBezTo>
                <a:cubicBezTo>
                  <a:pt x="6960" y="13974"/>
                  <a:pt x="6615" y="13670"/>
                  <a:pt x="6269" y="13670"/>
                </a:cubicBezTo>
                <a:cubicBezTo>
                  <a:pt x="6186" y="13670"/>
                  <a:pt x="6104" y="13687"/>
                  <a:pt x="6023" y="13726"/>
                </a:cubicBezTo>
                <a:cubicBezTo>
                  <a:pt x="5728" y="13868"/>
                  <a:pt x="5616" y="14253"/>
                  <a:pt x="5686" y="14575"/>
                </a:cubicBezTo>
                <a:cubicBezTo>
                  <a:pt x="5756" y="14894"/>
                  <a:pt x="5964" y="15165"/>
                  <a:pt x="6166" y="15423"/>
                </a:cubicBezTo>
                <a:cubicBezTo>
                  <a:pt x="6971" y="16450"/>
                  <a:pt x="7774" y="17480"/>
                  <a:pt x="8578" y="18508"/>
                </a:cubicBezTo>
                <a:cubicBezTo>
                  <a:pt x="8333" y="18327"/>
                  <a:pt x="8062" y="18181"/>
                  <a:pt x="7771" y="18088"/>
                </a:cubicBezTo>
                <a:cubicBezTo>
                  <a:pt x="7644" y="18047"/>
                  <a:pt x="7510" y="18015"/>
                  <a:pt x="7377" y="18015"/>
                </a:cubicBezTo>
                <a:cubicBezTo>
                  <a:pt x="7324" y="18015"/>
                  <a:pt x="7271" y="18020"/>
                  <a:pt x="7219" y="18032"/>
                </a:cubicBezTo>
                <a:cubicBezTo>
                  <a:pt x="7035" y="18070"/>
                  <a:pt x="6863" y="18204"/>
                  <a:pt x="6824" y="18386"/>
                </a:cubicBezTo>
                <a:cubicBezTo>
                  <a:pt x="6783" y="18577"/>
                  <a:pt x="6892" y="18773"/>
                  <a:pt x="7042" y="18898"/>
                </a:cubicBezTo>
                <a:cubicBezTo>
                  <a:pt x="7193" y="19021"/>
                  <a:pt x="7379" y="19091"/>
                  <a:pt x="7557" y="19172"/>
                </a:cubicBezTo>
                <a:cubicBezTo>
                  <a:pt x="8276" y="19501"/>
                  <a:pt x="8871" y="20055"/>
                  <a:pt x="9352" y="20683"/>
                </a:cubicBezTo>
                <a:cubicBezTo>
                  <a:pt x="9666" y="21057"/>
                  <a:pt x="10051" y="21647"/>
                  <a:pt x="10385" y="22200"/>
                </a:cubicBezTo>
                <a:cubicBezTo>
                  <a:pt x="10729" y="23079"/>
                  <a:pt x="11092" y="24045"/>
                  <a:pt x="11463" y="25092"/>
                </a:cubicBezTo>
                <a:cubicBezTo>
                  <a:pt x="11371" y="24930"/>
                  <a:pt x="11272" y="24772"/>
                  <a:pt x="11158" y="24626"/>
                </a:cubicBezTo>
                <a:cubicBezTo>
                  <a:pt x="10986" y="24407"/>
                  <a:pt x="10740" y="24127"/>
                  <a:pt x="10442" y="24090"/>
                </a:cubicBezTo>
                <a:cubicBezTo>
                  <a:pt x="10409" y="24086"/>
                  <a:pt x="10378" y="24084"/>
                  <a:pt x="10348" y="24084"/>
                </a:cubicBezTo>
                <a:cubicBezTo>
                  <a:pt x="9803" y="24084"/>
                  <a:pt x="9867" y="24735"/>
                  <a:pt x="10094" y="25075"/>
                </a:cubicBezTo>
                <a:cubicBezTo>
                  <a:pt x="10196" y="25230"/>
                  <a:pt x="10323" y="25365"/>
                  <a:pt x="10459" y="25489"/>
                </a:cubicBezTo>
                <a:cubicBezTo>
                  <a:pt x="10683" y="25696"/>
                  <a:pt x="10930" y="25882"/>
                  <a:pt x="11136" y="26105"/>
                </a:cubicBezTo>
                <a:cubicBezTo>
                  <a:pt x="11561" y="26566"/>
                  <a:pt x="11936" y="27075"/>
                  <a:pt x="12249" y="27620"/>
                </a:cubicBezTo>
                <a:cubicBezTo>
                  <a:pt x="12331" y="27759"/>
                  <a:pt x="12398" y="27903"/>
                  <a:pt x="12464" y="28048"/>
                </a:cubicBezTo>
                <a:cubicBezTo>
                  <a:pt x="12762" y="28975"/>
                  <a:pt x="13059" y="29953"/>
                  <a:pt x="13352" y="30973"/>
                </a:cubicBezTo>
                <a:cubicBezTo>
                  <a:pt x="12887" y="29933"/>
                  <a:pt x="12338" y="28932"/>
                  <a:pt x="11695" y="27992"/>
                </a:cubicBezTo>
                <a:cubicBezTo>
                  <a:pt x="11281" y="27384"/>
                  <a:pt x="10814" y="26781"/>
                  <a:pt x="10173" y="26420"/>
                </a:cubicBezTo>
                <a:cubicBezTo>
                  <a:pt x="9992" y="26319"/>
                  <a:pt x="9778" y="26239"/>
                  <a:pt x="9576" y="26239"/>
                </a:cubicBezTo>
                <a:cubicBezTo>
                  <a:pt x="9461" y="26239"/>
                  <a:pt x="9349" y="26265"/>
                  <a:pt x="9249" y="26328"/>
                </a:cubicBezTo>
                <a:cubicBezTo>
                  <a:pt x="8948" y="26519"/>
                  <a:pt x="8908" y="26966"/>
                  <a:pt x="9064" y="27288"/>
                </a:cubicBezTo>
                <a:cubicBezTo>
                  <a:pt x="9221" y="27609"/>
                  <a:pt x="9514" y="27834"/>
                  <a:pt x="9790" y="28060"/>
                </a:cubicBezTo>
                <a:cubicBezTo>
                  <a:pt x="11004" y="29046"/>
                  <a:pt x="12058" y="30226"/>
                  <a:pt x="12907" y="31538"/>
                </a:cubicBezTo>
                <a:cubicBezTo>
                  <a:pt x="13332" y="32193"/>
                  <a:pt x="13704" y="32881"/>
                  <a:pt x="14023" y="33597"/>
                </a:cubicBezTo>
                <a:cubicBezTo>
                  <a:pt x="14066" y="33693"/>
                  <a:pt x="14104" y="33793"/>
                  <a:pt x="14145" y="33898"/>
                </a:cubicBezTo>
                <a:cubicBezTo>
                  <a:pt x="14363" y="34752"/>
                  <a:pt x="14578" y="35631"/>
                  <a:pt x="14786" y="36536"/>
                </a:cubicBezTo>
                <a:lnTo>
                  <a:pt x="14807" y="36531"/>
                </a:lnTo>
                <a:cubicBezTo>
                  <a:pt x="14819" y="36594"/>
                  <a:pt x="14829" y="36658"/>
                  <a:pt x="14840" y="36721"/>
                </a:cubicBezTo>
                <a:lnTo>
                  <a:pt x="14840" y="31555"/>
                </a:lnTo>
                <a:cubicBezTo>
                  <a:pt x="14751" y="31986"/>
                  <a:pt x="14698" y="32427"/>
                  <a:pt x="14677" y="32865"/>
                </a:cubicBezTo>
                <a:cubicBezTo>
                  <a:pt x="14662" y="33151"/>
                  <a:pt x="14655" y="33440"/>
                  <a:pt x="14655" y="33734"/>
                </a:cubicBezTo>
                <a:cubicBezTo>
                  <a:pt x="14375" y="32015"/>
                  <a:pt x="14112" y="30283"/>
                  <a:pt x="13869" y="28551"/>
                </a:cubicBezTo>
                <a:cubicBezTo>
                  <a:pt x="14017" y="27444"/>
                  <a:pt x="14426" y="26373"/>
                  <a:pt x="14841" y="25304"/>
                </a:cubicBezTo>
                <a:lnTo>
                  <a:pt x="14841" y="21842"/>
                </a:lnTo>
                <a:cubicBezTo>
                  <a:pt x="14618" y="21854"/>
                  <a:pt x="14400" y="21982"/>
                  <a:pt x="14252" y="22154"/>
                </a:cubicBezTo>
                <a:cubicBezTo>
                  <a:pt x="14073" y="22361"/>
                  <a:pt x="13973" y="22622"/>
                  <a:pt x="13889" y="22881"/>
                </a:cubicBezTo>
                <a:cubicBezTo>
                  <a:pt x="13593" y="23830"/>
                  <a:pt x="13502" y="24824"/>
                  <a:pt x="13508" y="25813"/>
                </a:cubicBezTo>
                <a:cubicBezTo>
                  <a:pt x="13234" y="23627"/>
                  <a:pt x="13000" y="21457"/>
                  <a:pt x="12821" y="19335"/>
                </a:cubicBezTo>
                <a:cubicBezTo>
                  <a:pt x="12742" y="17538"/>
                  <a:pt x="13038" y="15636"/>
                  <a:pt x="13423" y="13989"/>
                </a:cubicBezTo>
                <a:lnTo>
                  <a:pt x="14837" y="11715"/>
                </a:lnTo>
                <a:lnTo>
                  <a:pt x="14837" y="8585"/>
                </a:lnTo>
                <a:cubicBezTo>
                  <a:pt x="14248" y="9481"/>
                  <a:pt x="13836" y="10548"/>
                  <a:pt x="13590" y="11578"/>
                </a:cubicBezTo>
                <a:cubicBezTo>
                  <a:pt x="13502" y="11940"/>
                  <a:pt x="13452" y="12339"/>
                  <a:pt x="13400" y="12742"/>
                </a:cubicBezTo>
                <a:cubicBezTo>
                  <a:pt x="13225" y="13373"/>
                  <a:pt x="13056" y="14065"/>
                  <a:pt x="12909" y="14792"/>
                </a:cubicBezTo>
                <a:cubicBezTo>
                  <a:pt x="12878" y="14854"/>
                  <a:pt x="12846" y="14914"/>
                  <a:pt x="12810" y="14973"/>
                </a:cubicBezTo>
                <a:lnTo>
                  <a:pt x="12810" y="14973"/>
                </a:lnTo>
                <a:lnTo>
                  <a:pt x="12901" y="14827"/>
                </a:lnTo>
                <a:lnTo>
                  <a:pt x="12901" y="14827"/>
                </a:lnTo>
                <a:cubicBezTo>
                  <a:pt x="12787" y="15400"/>
                  <a:pt x="12686" y="15997"/>
                  <a:pt x="12613" y="16601"/>
                </a:cubicBezTo>
                <a:cubicBezTo>
                  <a:pt x="12540" y="15428"/>
                  <a:pt x="12486" y="14276"/>
                  <a:pt x="12454" y="13149"/>
                </a:cubicBezTo>
                <a:cubicBezTo>
                  <a:pt x="12769" y="12355"/>
                  <a:pt x="13058" y="11550"/>
                  <a:pt x="13349" y="10747"/>
                </a:cubicBezTo>
                <a:cubicBezTo>
                  <a:pt x="13471" y="10409"/>
                  <a:pt x="14347" y="8903"/>
                  <a:pt x="13560" y="8769"/>
                </a:cubicBezTo>
                <a:cubicBezTo>
                  <a:pt x="13540" y="8765"/>
                  <a:pt x="13520" y="8764"/>
                  <a:pt x="13501" y="8764"/>
                </a:cubicBezTo>
                <a:cubicBezTo>
                  <a:pt x="13288" y="8764"/>
                  <a:pt x="13125" y="8965"/>
                  <a:pt x="13007" y="9119"/>
                </a:cubicBezTo>
                <a:cubicBezTo>
                  <a:pt x="12735" y="9474"/>
                  <a:pt x="12574" y="9972"/>
                  <a:pt x="12474" y="10405"/>
                </a:cubicBezTo>
                <a:cubicBezTo>
                  <a:pt x="12453" y="10495"/>
                  <a:pt x="12435" y="10585"/>
                  <a:pt x="12418" y="10676"/>
                </a:cubicBezTo>
                <a:cubicBezTo>
                  <a:pt x="12418" y="9309"/>
                  <a:pt x="12457" y="7993"/>
                  <a:pt x="12536" y="6734"/>
                </a:cubicBezTo>
                <a:cubicBezTo>
                  <a:pt x="12662" y="6140"/>
                  <a:pt x="12821" y="5552"/>
                  <a:pt x="13055" y="4953"/>
                </a:cubicBezTo>
                <a:cubicBezTo>
                  <a:pt x="13529" y="3731"/>
                  <a:pt x="14096" y="2538"/>
                  <a:pt x="14398" y="1264"/>
                </a:cubicBezTo>
                <a:cubicBezTo>
                  <a:pt x="14504" y="819"/>
                  <a:pt x="14507" y="228"/>
                  <a:pt x="14089" y="45"/>
                </a:cubicBezTo>
                <a:cubicBezTo>
                  <a:pt x="14018" y="14"/>
                  <a:pt x="13947" y="1"/>
                  <a:pt x="13877" y="1"/>
                </a:cubicBezTo>
                <a:close/>
                <a:moveTo>
                  <a:pt x="12718" y="33636"/>
                </a:moveTo>
                <a:cubicBezTo>
                  <a:pt x="12419" y="33636"/>
                  <a:pt x="12164" y="33905"/>
                  <a:pt x="12094" y="34199"/>
                </a:cubicBezTo>
                <a:cubicBezTo>
                  <a:pt x="12022" y="34502"/>
                  <a:pt x="12106" y="34818"/>
                  <a:pt x="12223" y="35107"/>
                </a:cubicBezTo>
                <a:cubicBezTo>
                  <a:pt x="12775" y="36495"/>
                  <a:pt x="14011" y="37527"/>
                  <a:pt x="14840" y="38753"/>
                </a:cubicBezTo>
                <a:lnTo>
                  <a:pt x="14840" y="37220"/>
                </a:lnTo>
                <a:cubicBezTo>
                  <a:pt x="14484" y="36191"/>
                  <a:pt x="14027" y="35196"/>
                  <a:pt x="13475" y="34256"/>
                </a:cubicBezTo>
                <a:cubicBezTo>
                  <a:pt x="13307" y="33970"/>
                  <a:pt x="13078" y="33656"/>
                  <a:pt x="12744" y="33637"/>
                </a:cubicBezTo>
                <a:cubicBezTo>
                  <a:pt x="12735" y="33636"/>
                  <a:pt x="12727" y="33636"/>
                  <a:pt x="12718" y="33636"/>
                </a:cubicBezTo>
                <a:close/>
                <a:moveTo>
                  <a:pt x="13870" y="39628"/>
                </a:moveTo>
                <a:cubicBezTo>
                  <a:pt x="13513" y="39628"/>
                  <a:pt x="13246" y="39893"/>
                  <a:pt x="13456" y="40472"/>
                </a:cubicBezTo>
                <a:cubicBezTo>
                  <a:pt x="13535" y="40693"/>
                  <a:pt x="13643" y="40908"/>
                  <a:pt x="13762" y="41118"/>
                </a:cubicBezTo>
                <a:cubicBezTo>
                  <a:pt x="14083" y="41675"/>
                  <a:pt x="14510" y="42203"/>
                  <a:pt x="14840" y="42741"/>
                </a:cubicBezTo>
                <a:lnTo>
                  <a:pt x="14840" y="40323"/>
                </a:lnTo>
                <a:cubicBezTo>
                  <a:pt x="14797" y="40250"/>
                  <a:pt x="14754" y="40178"/>
                  <a:pt x="14705" y="40107"/>
                </a:cubicBezTo>
                <a:cubicBezTo>
                  <a:pt x="14499" y="39796"/>
                  <a:pt x="14155" y="39628"/>
                  <a:pt x="13870" y="39628"/>
                </a:cubicBezTo>
                <a:close/>
                <a:moveTo>
                  <a:pt x="14245" y="43004"/>
                </a:moveTo>
                <a:cubicBezTo>
                  <a:pt x="14195" y="43004"/>
                  <a:pt x="14145" y="43009"/>
                  <a:pt x="14094" y="43019"/>
                </a:cubicBezTo>
                <a:cubicBezTo>
                  <a:pt x="13759" y="43085"/>
                  <a:pt x="13501" y="43379"/>
                  <a:pt x="13408" y="43707"/>
                </a:cubicBezTo>
                <a:cubicBezTo>
                  <a:pt x="13314" y="44036"/>
                  <a:pt x="13366" y="44390"/>
                  <a:pt x="13475" y="44712"/>
                </a:cubicBezTo>
                <a:cubicBezTo>
                  <a:pt x="13732" y="45468"/>
                  <a:pt x="14275" y="46063"/>
                  <a:pt x="14837" y="46641"/>
                </a:cubicBezTo>
                <a:lnTo>
                  <a:pt x="14837" y="43227"/>
                </a:lnTo>
                <a:cubicBezTo>
                  <a:pt x="14659" y="43092"/>
                  <a:pt x="14458" y="43004"/>
                  <a:pt x="14245" y="43004"/>
                </a:cubicBezTo>
                <a:close/>
                <a:moveTo>
                  <a:pt x="522" y="27429"/>
                </a:moveTo>
                <a:cubicBezTo>
                  <a:pt x="457" y="27429"/>
                  <a:pt x="391" y="27442"/>
                  <a:pt x="327" y="27470"/>
                </a:cubicBezTo>
                <a:cubicBezTo>
                  <a:pt x="115" y="27563"/>
                  <a:pt x="0" y="27814"/>
                  <a:pt x="9" y="28048"/>
                </a:cubicBezTo>
                <a:cubicBezTo>
                  <a:pt x="18" y="28280"/>
                  <a:pt x="127" y="28496"/>
                  <a:pt x="256" y="28693"/>
                </a:cubicBezTo>
                <a:cubicBezTo>
                  <a:pt x="877" y="29633"/>
                  <a:pt x="1909" y="30165"/>
                  <a:pt x="2811" y="30791"/>
                </a:cubicBezTo>
                <a:cubicBezTo>
                  <a:pt x="2897" y="30851"/>
                  <a:pt x="2976" y="30911"/>
                  <a:pt x="3055" y="30973"/>
                </a:cubicBezTo>
                <a:cubicBezTo>
                  <a:pt x="3836" y="31819"/>
                  <a:pt x="4582" y="32689"/>
                  <a:pt x="5289" y="33585"/>
                </a:cubicBezTo>
                <a:cubicBezTo>
                  <a:pt x="4719" y="33177"/>
                  <a:pt x="4011" y="32903"/>
                  <a:pt x="3453" y="32873"/>
                </a:cubicBezTo>
                <a:cubicBezTo>
                  <a:pt x="3439" y="32872"/>
                  <a:pt x="3424" y="32871"/>
                  <a:pt x="3409" y="32871"/>
                </a:cubicBezTo>
                <a:cubicBezTo>
                  <a:pt x="3287" y="32871"/>
                  <a:pt x="3152" y="32900"/>
                  <a:pt x="3105" y="33009"/>
                </a:cubicBezTo>
                <a:cubicBezTo>
                  <a:pt x="3040" y="33157"/>
                  <a:pt x="3192" y="33307"/>
                  <a:pt x="3331" y="33390"/>
                </a:cubicBezTo>
                <a:cubicBezTo>
                  <a:pt x="3826" y="33683"/>
                  <a:pt x="4390" y="33838"/>
                  <a:pt x="4930" y="34030"/>
                </a:cubicBezTo>
                <a:cubicBezTo>
                  <a:pt x="5339" y="34175"/>
                  <a:pt x="5693" y="34417"/>
                  <a:pt x="6067" y="34602"/>
                </a:cubicBezTo>
                <a:cubicBezTo>
                  <a:pt x="7012" y="35874"/>
                  <a:pt x="7884" y="37199"/>
                  <a:pt x="8690" y="38580"/>
                </a:cubicBezTo>
                <a:cubicBezTo>
                  <a:pt x="8124" y="38009"/>
                  <a:pt x="7458" y="37540"/>
                  <a:pt x="6726" y="37213"/>
                </a:cubicBezTo>
                <a:cubicBezTo>
                  <a:pt x="6580" y="37149"/>
                  <a:pt x="6409" y="37094"/>
                  <a:pt x="6253" y="37094"/>
                </a:cubicBezTo>
                <a:cubicBezTo>
                  <a:pt x="6129" y="37094"/>
                  <a:pt x="6014" y="37128"/>
                  <a:pt x="5927" y="37219"/>
                </a:cubicBezTo>
                <a:cubicBezTo>
                  <a:pt x="5783" y="37368"/>
                  <a:pt x="5793" y="37615"/>
                  <a:pt x="5894" y="37795"/>
                </a:cubicBezTo>
                <a:cubicBezTo>
                  <a:pt x="5994" y="37977"/>
                  <a:pt x="6163" y="38106"/>
                  <a:pt x="6333" y="38225"/>
                </a:cubicBezTo>
                <a:cubicBezTo>
                  <a:pt x="7141" y="38806"/>
                  <a:pt x="7983" y="39341"/>
                  <a:pt x="8754" y="39973"/>
                </a:cubicBezTo>
                <a:cubicBezTo>
                  <a:pt x="9139" y="40289"/>
                  <a:pt x="9507" y="40630"/>
                  <a:pt x="9831" y="41010"/>
                </a:cubicBezTo>
                <a:cubicBezTo>
                  <a:pt x="10016" y="41227"/>
                  <a:pt x="10164" y="41522"/>
                  <a:pt x="10358" y="41736"/>
                </a:cubicBezTo>
                <a:cubicBezTo>
                  <a:pt x="11161" y="43413"/>
                  <a:pt x="11875" y="45168"/>
                  <a:pt x="12501" y="47008"/>
                </a:cubicBezTo>
                <a:cubicBezTo>
                  <a:pt x="11353" y="44684"/>
                  <a:pt x="10006" y="43078"/>
                  <a:pt x="8894" y="42022"/>
                </a:cubicBezTo>
                <a:cubicBezTo>
                  <a:pt x="8349" y="41211"/>
                  <a:pt x="7645" y="40472"/>
                  <a:pt x="6915" y="39851"/>
                </a:cubicBezTo>
                <a:cubicBezTo>
                  <a:pt x="6549" y="39540"/>
                  <a:pt x="6126" y="39239"/>
                  <a:pt x="5644" y="39231"/>
                </a:cubicBezTo>
                <a:cubicBezTo>
                  <a:pt x="5640" y="39230"/>
                  <a:pt x="5635" y="39230"/>
                  <a:pt x="5630" y="39230"/>
                </a:cubicBezTo>
                <a:cubicBezTo>
                  <a:pt x="5396" y="39230"/>
                  <a:pt x="5132" y="39335"/>
                  <a:pt x="5062" y="39557"/>
                </a:cubicBezTo>
                <a:cubicBezTo>
                  <a:pt x="5013" y="39718"/>
                  <a:pt x="5078" y="39894"/>
                  <a:pt x="5187" y="40021"/>
                </a:cubicBezTo>
                <a:cubicBezTo>
                  <a:pt x="5297" y="40145"/>
                  <a:pt x="5444" y="40230"/>
                  <a:pt x="5588" y="40313"/>
                </a:cubicBezTo>
                <a:cubicBezTo>
                  <a:pt x="6314" y="40723"/>
                  <a:pt x="7038" y="41132"/>
                  <a:pt x="7762" y="41542"/>
                </a:cubicBezTo>
                <a:cubicBezTo>
                  <a:pt x="7927" y="41635"/>
                  <a:pt x="8109" y="41723"/>
                  <a:pt x="8283" y="41820"/>
                </a:cubicBezTo>
                <a:cubicBezTo>
                  <a:pt x="9058" y="42496"/>
                  <a:pt x="9999" y="43472"/>
                  <a:pt x="10927" y="44826"/>
                </a:cubicBezTo>
                <a:cubicBezTo>
                  <a:pt x="10917" y="44817"/>
                  <a:pt x="10910" y="44808"/>
                  <a:pt x="10901" y="44798"/>
                </a:cubicBezTo>
                <a:cubicBezTo>
                  <a:pt x="10183" y="44096"/>
                  <a:pt x="9302" y="43570"/>
                  <a:pt x="8333" y="43300"/>
                </a:cubicBezTo>
                <a:cubicBezTo>
                  <a:pt x="8200" y="43263"/>
                  <a:pt x="8053" y="43236"/>
                  <a:pt x="7913" y="43236"/>
                </a:cubicBezTo>
                <a:cubicBezTo>
                  <a:pt x="7719" y="43236"/>
                  <a:pt x="7537" y="43288"/>
                  <a:pt x="7422" y="43439"/>
                </a:cubicBezTo>
                <a:cubicBezTo>
                  <a:pt x="7240" y="43679"/>
                  <a:pt x="7356" y="44048"/>
                  <a:pt x="7586" y="44244"/>
                </a:cubicBezTo>
                <a:cubicBezTo>
                  <a:pt x="7817" y="44439"/>
                  <a:pt x="8124" y="44510"/>
                  <a:pt x="8416" y="44589"/>
                </a:cubicBezTo>
                <a:cubicBezTo>
                  <a:pt x="9014" y="44589"/>
                  <a:pt x="9844" y="45082"/>
                  <a:pt x="10362" y="45353"/>
                </a:cubicBezTo>
                <a:cubicBezTo>
                  <a:pt x="10891" y="45629"/>
                  <a:pt x="11376" y="45958"/>
                  <a:pt x="11846" y="46318"/>
                </a:cubicBezTo>
                <a:cubicBezTo>
                  <a:pt x="12404" y="47326"/>
                  <a:pt x="12929" y="48491"/>
                  <a:pt x="13379" y="49830"/>
                </a:cubicBezTo>
                <a:cubicBezTo>
                  <a:pt x="13660" y="50828"/>
                  <a:pt x="13917" y="51852"/>
                  <a:pt x="14152" y="52899"/>
                </a:cubicBezTo>
                <a:cubicBezTo>
                  <a:pt x="14037" y="52554"/>
                  <a:pt x="13909" y="52215"/>
                  <a:pt x="13767" y="51880"/>
                </a:cubicBezTo>
                <a:cubicBezTo>
                  <a:pt x="13346" y="50884"/>
                  <a:pt x="12771" y="49938"/>
                  <a:pt x="11976" y="49205"/>
                </a:cubicBezTo>
                <a:cubicBezTo>
                  <a:pt x="11804" y="49046"/>
                  <a:pt x="11615" y="48892"/>
                  <a:pt x="11387" y="48828"/>
                </a:cubicBezTo>
                <a:cubicBezTo>
                  <a:pt x="11322" y="48809"/>
                  <a:pt x="11252" y="48800"/>
                  <a:pt x="11184" y="48800"/>
                </a:cubicBezTo>
                <a:cubicBezTo>
                  <a:pt x="11013" y="48800"/>
                  <a:pt x="10844" y="48859"/>
                  <a:pt x="10739" y="48990"/>
                </a:cubicBezTo>
                <a:cubicBezTo>
                  <a:pt x="10590" y="49170"/>
                  <a:pt x="10597" y="49441"/>
                  <a:pt x="10693" y="49655"/>
                </a:cubicBezTo>
                <a:cubicBezTo>
                  <a:pt x="10791" y="49867"/>
                  <a:pt x="10958" y="50036"/>
                  <a:pt x="11122" y="50204"/>
                </a:cubicBezTo>
                <a:cubicBezTo>
                  <a:pt x="12543" y="51701"/>
                  <a:pt x="13680" y="53356"/>
                  <a:pt x="14619" y="55176"/>
                </a:cubicBezTo>
                <a:cubicBezTo>
                  <a:pt x="14687" y="55541"/>
                  <a:pt x="14754" y="55908"/>
                  <a:pt x="14816" y="56278"/>
                </a:cubicBezTo>
                <a:cubicBezTo>
                  <a:pt x="14787" y="56227"/>
                  <a:pt x="14758" y="56175"/>
                  <a:pt x="14725" y="56125"/>
                </a:cubicBezTo>
                <a:cubicBezTo>
                  <a:pt x="14601" y="55938"/>
                  <a:pt x="14461" y="55752"/>
                  <a:pt x="14262" y="55652"/>
                </a:cubicBezTo>
                <a:cubicBezTo>
                  <a:pt x="14182" y="55611"/>
                  <a:pt x="14089" y="55590"/>
                  <a:pt x="13999" y="55590"/>
                </a:cubicBezTo>
                <a:cubicBezTo>
                  <a:pt x="13864" y="55590"/>
                  <a:pt x="13733" y="55638"/>
                  <a:pt x="13651" y="55743"/>
                </a:cubicBezTo>
                <a:cubicBezTo>
                  <a:pt x="13545" y="55883"/>
                  <a:pt x="13549" y="56082"/>
                  <a:pt x="13617" y="56242"/>
                </a:cubicBezTo>
                <a:cubicBezTo>
                  <a:pt x="13686" y="56403"/>
                  <a:pt x="13809" y="56534"/>
                  <a:pt x="13929" y="56661"/>
                </a:cubicBezTo>
                <a:cubicBezTo>
                  <a:pt x="14239" y="56985"/>
                  <a:pt x="14552" y="57309"/>
                  <a:pt x="14839" y="57653"/>
                </a:cubicBezTo>
                <a:lnTo>
                  <a:pt x="14839" y="51731"/>
                </a:lnTo>
                <a:cubicBezTo>
                  <a:pt x="14803" y="51786"/>
                  <a:pt x="14775" y="51845"/>
                  <a:pt x="14754" y="51901"/>
                </a:cubicBezTo>
                <a:cubicBezTo>
                  <a:pt x="14562" y="52390"/>
                  <a:pt x="14512" y="52886"/>
                  <a:pt x="14522" y="53390"/>
                </a:cubicBezTo>
                <a:cubicBezTo>
                  <a:pt x="14289" y="52309"/>
                  <a:pt x="14034" y="51254"/>
                  <a:pt x="13755" y="50223"/>
                </a:cubicBezTo>
                <a:lnTo>
                  <a:pt x="13776" y="50216"/>
                </a:lnTo>
                <a:cubicBezTo>
                  <a:pt x="13732" y="50074"/>
                  <a:pt x="13684" y="49936"/>
                  <a:pt x="13638" y="49798"/>
                </a:cubicBezTo>
                <a:cubicBezTo>
                  <a:pt x="13416" y="49000"/>
                  <a:pt x="13178" y="48217"/>
                  <a:pt x="12924" y="47448"/>
                </a:cubicBezTo>
                <a:cubicBezTo>
                  <a:pt x="13042" y="45822"/>
                  <a:pt x="13114" y="44193"/>
                  <a:pt x="13210" y="42567"/>
                </a:cubicBezTo>
                <a:cubicBezTo>
                  <a:pt x="13231" y="42226"/>
                  <a:pt x="13247" y="41866"/>
                  <a:pt x="13092" y="41564"/>
                </a:cubicBezTo>
                <a:cubicBezTo>
                  <a:pt x="12975" y="41335"/>
                  <a:pt x="12720" y="41160"/>
                  <a:pt x="12473" y="41160"/>
                </a:cubicBezTo>
                <a:cubicBezTo>
                  <a:pt x="12394" y="41160"/>
                  <a:pt x="12316" y="41178"/>
                  <a:pt x="12243" y="41218"/>
                </a:cubicBezTo>
                <a:cubicBezTo>
                  <a:pt x="11964" y="41371"/>
                  <a:pt x="11912" y="41744"/>
                  <a:pt x="11903" y="42064"/>
                </a:cubicBezTo>
                <a:cubicBezTo>
                  <a:pt x="11903" y="43208"/>
                  <a:pt x="11976" y="44330"/>
                  <a:pt x="12225" y="45449"/>
                </a:cubicBezTo>
                <a:cubicBezTo>
                  <a:pt x="11892" y="44568"/>
                  <a:pt x="11541" y="43707"/>
                  <a:pt x="11168" y="42864"/>
                </a:cubicBezTo>
                <a:cubicBezTo>
                  <a:pt x="11066" y="41902"/>
                  <a:pt x="11052" y="40928"/>
                  <a:pt x="11132" y="39965"/>
                </a:cubicBezTo>
                <a:cubicBezTo>
                  <a:pt x="11145" y="39820"/>
                  <a:pt x="11159" y="39669"/>
                  <a:pt x="11109" y="39533"/>
                </a:cubicBezTo>
                <a:cubicBezTo>
                  <a:pt x="11062" y="39406"/>
                  <a:pt x="10945" y="39295"/>
                  <a:pt x="10812" y="39295"/>
                </a:cubicBezTo>
                <a:cubicBezTo>
                  <a:pt x="10802" y="39295"/>
                  <a:pt x="10792" y="39295"/>
                  <a:pt x="10782" y="39297"/>
                </a:cubicBezTo>
                <a:cubicBezTo>
                  <a:pt x="10584" y="39321"/>
                  <a:pt x="10500" y="39557"/>
                  <a:pt x="10471" y="39755"/>
                </a:cubicBezTo>
                <a:cubicBezTo>
                  <a:pt x="10388" y="40338"/>
                  <a:pt x="10412" y="40934"/>
                  <a:pt x="10540" y="41508"/>
                </a:cubicBezTo>
                <a:cubicBezTo>
                  <a:pt x="10520" y="41467"/>
                  <a:pt x="10501" y="41427"/>
                  <a:pt x="10482" y="41389"/>
                </a:cubicBezTo>
                <a:lnTo>
                  <a:pt x="10490" y="41384"/>
                </a:lnTo>
                <a:cubicBezTo>
                  <a:pt x="10482" y="41367"/>
                  <a:pt x="10102" y="40356"/>
                  <a:pt x="9691" y="38831"/>
                </a:cubicBezTo>
                <a:cubicBezTo>
                  <a:pt x="9691" y="37761"/>
                  <a:pt x="9803" y="36694"/>
                  <a:pt x="10045" y="35647"/>
                </a:cubicBezTo>
                <a:cubicBezTo>
                  <a:pt x="10081" y="35485"/>
                  <a:pt x="10118" y="35302"/>
                  <a:pt x="10024" y="35165"/>
                </a:cubicBezTo>
                <a:cubicBezTo>
                  <a:pt x="9961" y="35077"/>
                  <a:pt x="9859" y="35037"/>
                  <a:pt x="9752" y="35037"/>
                </a:cubicBezTo>
                <a:cubicBezTo>
                  <a:pt x="9643" y="35037"/>
                  <a:pt x="9531" y="35078"/>
                  <a:pt x="9450" y="35151"/>
                </a:cubicBezTo>
                <a:cubicBezTo>
                  <a:pt x="9321" y="35267"/>
                  <a:pt x="9256" y="35435"/>
                  <a:pt x="9216" y="35610"/>
                </a:cubicBezTo>
                <a:cubicBezTo>
                  <a:pt x="9342" y="34586"/>
                  <a:pt x="9459" y="33558"/>
                  <a:pt x="9586" y="32539"/>
                </a:cubicBezTo>
                <a:cubicBezTo>
                  <a:pt x="9624" y="32236"/>
                  <a:pt x="9514" y="31692"/>
                  <a:pt x="9135" y="31692"/>
                </a:cubicBezTo>
                <a:cubicBezTo>
                  <a:pt x="9108" y="31692"/>
                  <a:pt x="9079" y="31695"/>
                  <a:pt x="9048" y="31701"/>
                </a:cubicBezTo>
                <a:cubicBezTo>
                  <a:pt x="8914" y="31728"/>
                  <a:pt x="8806" y="31832"/>
                  <a:pt x="8722" y="31941"/>
                </a:cubicBezTo>
                <a:cubicBezTo>
                  <a:pt x="8339" y="32437"/>
                  <a:pt x="8296" y="33112"/>
                  <a:pt x="8343" y="33739"/>
                </a:cubicBezTo>
                <a:cubicBezTo>
                  <a:pt x="8386" y="34305"/>
                  <a:pt x="8491" y="34866"/>
                  <a:pt x="8628" y="35416"/>
                </a:cubicBezTo>
                <a:cubicBezTo>
                  <a:pt x="8697" y="35686"/>
                  <a:pt x="8752" y="36036"/>
                  <a:pt x="8855" y="36343"/>
                </a:cubicBezTo>
                <a:cubicBezTo>
                  <a:pt x="9034" y="37299"/>
                  <a:pt x="9246" y="38185"/>
                  <a:pt x="9451" y="38944"/>
                </a:cubicBezTo>
                <a:cubicBezTo>
                  <a:pt x="9338" y="38610"/>
                  <a:pt x="9221" y="38278"/>
                  <a:pt x="9122" y="37952"/>
                </a:cubicBezTo>
                <a:cubicBezTo>
                  <a:pt x="8848" y="37054"/>
                  <a:pt x="8572" y="36153"/>
                  <a:pt x="8299" y="35256"/>
                </a:cubicBezTo>
                <a:cubicBezTo>
                  <a:pt x="8243" y="35074"/>
                  <a:pt x="8184" y="34884"/>
                  <a:pt x="8053" y="34747"/>
                </a:cubicBezTo>
                <a:cubicBezTo>
                  <a:pt x="7965" y="34653"/>
                  <a:pt x="7836" y="34590"/>
                  <a:pt x="7711" y="34590"/>
                </a:cubicBezTo>
                <a:cubicBezTo>
                  <a:pt x="7651" y="34590"/>
                  <a:pt x="7591" y="34605"/>
                  <a:pt x="7539" y="34638"/>
                </a:cubicBezTo>
                <a:cubicBezTo>
                  <a:pt x="7328" y="34770"/>
                  <a:pt x="7349" y="35082"/>
                  <a:pt x="7407" y="35326"/>
                </a:cubicBezTo>
                <a:cubicBezTo>
                  <a:pt x="7407" y="35709"/>
                  <a:pt x="7607" y="36186"/>
                  <a:pt x="7769" y="36584"/>
                </a:cubicBezTo>
                <a:cubicBezTo>
                  <a:pt x="7351" y="35943"/>
                  <a:pt x="6913" y="35312"/>
                  <a:pt x="6462" y="34694"/>
                </a:cubicBezTo>
                <a:cubicBezTo>
                  <a:pt x="5901" y="33485"/>
                  <a:pt x="5611" y="32170"/>
                  <a:pt x="5657" y="30824"/>
                </a:cubicBezTo>
                <a:cubicBezTo>
                  <a:pt x="5666" y="30610"/>
                  <a:pt x="5680" y="30392"/>
                  <a:pt x="5621" y="30187"/>
                </a:cubicBezTo>
                <a:cubicBezTo>
                  <a:pt x="5561" y="29983"/>
                  <a:pt x="5406" y="29790"/>
                  <a:pt x="5196" y="29754"/>
                </a:cubicBezTo>
                <a:cubicBezTo>
                  <a:pt x="5171" y="29750"/>
                  <a:pt x="5147" y="29748"/>
                  <a:pt x="5124" y="29748"/>
                </a:cubicBezTo>
                <a:cubicBezTo>
                  <a:pt x="4860" y="29748"/>
                  <a:pt x="4637" y="29993"/>
                  <a:pt x="4532" y="30246"/>
                </a:cubicBezTo>
                <a:cubicBezTo>
                  <a:pt x="4289" y="30832"/>
                  <a:pt x="4426" y="31503"/>
                  <a:pt x="4633" y="32100"/>
                </a:cubicBezTo>
                <a:cubicBezTo>
                  <a:pt x="4694" y="32273"/>
                  <a:pt x="4761" y="32440"/>
                  <a:pt x="4833" y="32603"/>
                </a:cubicBezTo>
                <a:cubicBezTo>
                  <a:pt x="4748" y="32501"/>
                  <a:pt x="4665" y="32399"/>
                  <a:pt x="4579" y="32299"/>
                </a:cubicBezTo>
                <a:cubicBezTo>
                  <a:pt x="3836" y="30600"/>
                  <a:pt x="2636" y="28915"/>
                  <a:pt x="1224" y="27785"/>
                </a:cubicBezTo>
                <a:cubicBezTo>
                  <a:pt x="1025" y="27609"/>
                  <a:pt x="772" y="27429"/>
                  <a:pt x="522" y="27429"/>
                </a:cubicBezTo>
                <a:close/>
                <a:moveTo>
                  <a:pt x="14308" y="59017"/>
                </a:moveTo>
                <a:cubicBezTo>
                  <a:pt x="14288" y="59017"/>
                  <a:pt x="14268" y="59019"/>
                  <a:pt x="14248" y="59021"/>
                </a:cubicBezTo>
                <a:cubicBezTo>
                  <a:pt x="14011" y="59051"/>
                  <a:pt x="13832" y="59269"/>
                  <a:pt x="13776" y="59500"/>
                </a:cubicBezTo>
                <a:cubicBezTo>
                  <a:pt x="13722" y="59731"/>
                  <a:pt x="13762" y="59975"/>
                  <a:pt x="13818" y="60206"/>
                </a:cubicBezTo>
                <a:cubicBezTo>
                  <a:pt x="14034" y="61128"/>
                  <a:pt x="14440" y="61988"/>
                  <a:pt x="14840" y="62850"/>
                </a:cubicBezTo>
                <a:lnTo>
                  <a:pt x="14840" y="59360"/>
                </a:lnTo>
                <a:cubicBezTo>
                  <a:pt x="14826" y="59337"/>
                  <a:pt x="14813" y="59314"/>
                  <a:pt x="14797" y="59292"/>
                </a:cubicBezTo>
                <a:cubicBezTo>
                  <a:pt x="14682" y="59137"/>
                  <a:pt x="14499" y="59017"/>
                  <a:pt x="14308" y="59017"/>
                </a:cubicBezTo>
                <a:close/>
                <a:moveTo>
                  <a:pt x="5551" y="50540"/>
                </a:moveTo>
                <a:cubicBezTo>
                  <a:pt x="5492" y="50540"/>
                  <a:pt x="5433" y="50550"/>
                  <a:pt x="5378" y="50574"/>
                </a:cubicBezTo>
                <a:cubicBezTo>
                  <a:pt x="5185" y="50656"/>
                  <a:pt x="5092" y="50890"/>
                  <a:pt x="5114" y="51098"/>
                </a:cubicBezTo>
                <a:cubicBezTo>
                  <a:pt x="5137" y="51306"/>
                  <a:pt x="5250" y="51493"/>
                  <a:pt x="5372" y="51663"/>
                </a:cubicBezTo>
                <a:cubicBezTo>
                  <a:pt x="6044" y="52590"/>
                  <a:pt x="7041" y="53201"/>
                  <a:pt x="7944" y="53879"/>
                </a:cubicBezTo>
                <a:cubicBezTo>
                  <a:pt x="8268" y="54123"/>
                  <a:pt x="8562" y="54384"/>
                  <a:pt x="8836" y="54662"/>
                </a:cubicBezTo>
                <a:cubicBezTo>
                  <a:pt x="10068" y="56300"/>
                  <a:pt x="11592" y="58564"/>
                  <a:pt x="12921" y="61231"/>
                </a:cubicBezTo>
                <a:cubicBezTo>
                  <a:pt x="12431" y="60523"/>
                  <a:pt x="11915" y="59897"/>
                  <a:pt x="11417" y="59357"/>
                </a:cubicBezTo>
                <a:cubicBezTo>
                  <a:pt x="10383" y="57967"/>
                  <a:pt x="9126" y="56711"/>
                  <a:pt x="7668" y="55788"/>
                </a:cubicBezTo>
                <a:cubicBezTo>
                  <a:pt x="7498" y="55680"/>
                  <a:pt x="7321" y="55574"/>
                  <a:pt x="7121" y="55538"/>
                </a:cubicBezTo>
                <a:cubicBezTo>
                  <a:pt x="7078" y="55531"/>
                  <a:pt x="7034" y="55527"/>
                  <a:pt x="6991" y="55527"/>
                </a:cubicBezTo>
                <a:cubicBezTo>
                  <a:pt x="6830" y="55527"/>
                  <a:pt x="6670" y="55580"/>
                  <a:pt x="6566" y="55700"/>
                </a:cubicBezTo>
                <a:cubicBezTo>
                  <a:pt x="6426" y="55861"/>
                  <a:pt x="6420" y="56109"/>
                  <a:pt x="6505" y="56306"/>
                </a:cubicBezTo>
                <a:cubicBezTo>
                  <a:pt x="6589" y="56503"/>
                  <a:pt x="6746" y="56660"/>
                  <a:pt x="6908" y="56797"/>
                </a:cubicBezTo>
                <a:cubicBezTo>
                  <a:pt x="7391" y="57209"/>
                  <a:pt x="7950" y="57520"/>
                  <a:pt x="8504" y="57828"/>
                </a:cubicBezTo>
                <a:cubicBezTo>
                  <a:pt x="8805" y="57996"/>
                  <a:pt x="9106" y="58162"/>
                  <a:pt x="9408" y="58332"/>
                </a:cubicBezTo>
                <a:cubicBezTo>
                  <a:pt x="9005" y="58191"/>
                  <a:pt x="8590" y="58102"/>
                  <a:pt x="8165" y="58081"/>
                </a:cubicBezTo>
                <a:cubicBezTo>
                  <a:pt x="8145" y="58080"/>
                  <a:pt x="8125" y="58079"/>
                  <a:pt x="8104" y="58079"/>
                </a:cubicBezTo>
                <a:cubicBezTo>
                  <a:pt x="7957" y="58079"/>
                  <a:pt x="7798" y="58107"/>
                  <a:pt x="7729" y="58231"/>
                </a:cubicBezTo>
                <a:cubicBezTo>
                  <a:pt x="7665" y="58345"/>
                  <a:pt x="7709" y="58492"/>
                  <a:pt x="7800" y="58585"/>
                </a:cubicBezTo>
                <a:cubicBezTo>
                  <a:pt x="7888" y="58679"/>
                  <a:pt x="8015" y="58729"/>
                  <a:pt x="8134" y="58776"/>
                </a:cubicBezTo>
                <a:cubicBezTo>
                  <a:pt x="8918" y="59073"/>
                  <a:pt x="9731" y="59292"/>
                  <a:pt x="10504" y="59615"/>
                </a:cubicBezTo>
                <a:cubicBezTo>
                  <a:pt x="11212" y="59910"/>
                  <a:pt x="11726" y="60319"/>
                  <a:pt x="12273" y="60785"/>
                </a:cubicBezTo>
                <a:cubicBezTo>
                  <a:pt x="12919" y="61633"/>
                  <a:pt x="13544" y="62619"/>
                  <a:pt x="14054" y="63733"/>
                </a:cubicBezTo>
                <a:cubicBezTo>
                  <a:pt x="14213" y="64126"/>
                  <a:pt x="14367" y="64528"/>
                  <a:pt x="14512" y="64935"/>
                </a:cubicBezTo>
                <a:cubicBezTo>
                  <a:pt x="14059" y="64242"/>
                  <a:pt x="13456" y="63647"/>
                  <a:pt x="12751" y="63213"/>
                </a:cubicBezTo>
                <a:cubicBezTo>
                  <a:pt x="12590" y="63111"/>
                  <a:pt x="12417" y="63018"/>
                  <a:pt x="12227" y="62988"/>
                </a:cubicBezTo>
                <a:cubicBezTo>
                  <a:pt x="12190" y="62982"/>
                  <a:pt x="12152" y="62979"/>
                  <a:pt x="12115" y="62979"/>
                </a:cubicBezTo>
                <a:cubicBezTo>
                  <a:pt x="11959" y="62979"/>
                  <a:pt x="11804" y="63030"/>
                  <a:pt x="11700" y="63144"/>
                </a:cubicBezTo>
                <a:cubicBezTo>
                  <a:pt x="11480" y="63383"/>
                  <a:pt x="11589" y="63791"/>
                  <a:pt x="11832" y="64007"/>
                </a:cubicBezTo>
                <a:cubicBezTo>
                  <a:pt x="12074" y="64225"/>
                  <a:pt x="12402" y="64307"/>
                  <a:pt x="12706" y="64416"/>
                </a:cubicBezTo>
                <a:cubicBezTo>
                  <a:pt x="13432" y="64675"/>
                  <a:pt x="14195" y="65133"/>
                  <a:pt x="14664" y="65758"/>
                </a:cubicBezTo>
                <a:cubicBezTo>
                  <a:pt x="14730" y="65845"/>
                  <a:pt x="14787" y="65940"/>
                  <a:pt x="14840" y="66037"/>
                </a:cubicBezTo>
                <a:lnTo>
                  <a:pt x="14840" y="65072"/>
                </a:lnTo>
                <a:cubicBezTo>
                  <a:pt x="14691" y="64649"/>
                  <a:pt x="14533" y="64232"/>
                  <a:pt x="14370" y="63822"/>
                </a:cubicBezTo>
                <a:lnTo>
                  <a:pt x="14381" y="63816"/>
                </a:lnTo>
                <a:lnTo>
                  <a:pt x="14278" y="63596"/>
                </a:lnTo>
                <a:cubicBezTo>
                  <a:pt x="13995" y="62900"/>
                  <a:pt x="13694" y="62225"/>
                  <a:pt x="13379" y="61571"/>
                </a:cubicBezTo>
                <a:cubicBezTo>
                  <a:pt x="13342" y="61090"/>
                  <a:pt x="13244" y="60620"/>
                  <a:pt x="13280" y="60123"/>
                </a:cubicBezTo>
                <a:cubicBezTo>
                  <a:pt x="13332" y="59398"/>
                  <a:pt x="13478" y="58684"/>
                  <a:pt x="13560" y="57965"/>
                </a:cubicBezTo>
                <a:cubicBezTo>
                  <a:pt x="13574" y="57837"/>
                  <a:pt x="13587" y="57704"/>
                  <a:pt x="13551" y="57580"/>
                </a:cubicBezTo>
                <a:cubicBezTo>
                  <a:pt x="13515" y="57457"/>
                  <a:pt x="13420" y="57342"/>
                  <a:pt x="13293" y="57322"/>
                </a:cubicBezTo>
                <a:cubicBezTo>
                  <a:pt x="13280" y="57320"/>
                  <a:pt x="13266" y="57319"/>
                  <a:pt x="13253" y="57319"/>
                </a:cubicBezTo>
                <a:cubicBezTo>
                  <a:pt x="13138" y="57319"/>
                  <a:pt x="13029" y="57395"/>
                  <a:pt x="12964" y="57491"/>
                </a:cubicBezTo>
                <a:cubicBezTo>
                  <a:pt x="12893" y="57599"/>
                  <a:pt x="12866" y="57729"/>
                  <a:pt x="12844" y="57857"/>
                </a:cubicBezTo>
                <a:cubicBezTo>
                  <a:pt x="12722" y="58560"/>
                  <a:pt x="12671" y="59520"/>
                  <a:pt x="12821" y="60388"/>
                </a:cubicBezTo>
                <a:cubicBezTo>
                  <a:pt x="12276" y="59102"/>
                  <a:pt x="11855" y="57758"/>
                  <a:pt x="11542" y="56562"/>
                </a:cubicBezTo>
                <a:cubicBezTo>
                  <a:pt x="11301" y="55154"/>
                  <a:pt x="11191" y="53722"/>
                  <a:pt x="11212" y="52291"/>
                </a:cubicBezTo>
                <a:cubicBezTo>
                  <a:pt x="11215" y="52073"/>
                  <a:pt x="11221" y="51845"/>
                  <a:pt x="11123" y="51648"/>
                </a:cubicBezTo>
                <a:cubicBezTo>
                  <a:pt x="11046" y="51487"/>
                  <a:pt x="10875" y="51358"/>
                  <a:pt x="10705" y="51358"/>
                </a:cubicBezTo>
                <a:cubicBezTo>
                  <a:pt x="10666" y="51358"/>
                  <a:pt x="10627" y="51364"/>
                  <a:pt x="10590" y="51379"/>
                </a:cubicBezTo>
                <a:cubicBezTo>
                  <a:pt x="10449" y="51430"/>
                  <a:pt x="10360" y="51571"/>
                  <a:pt x="10309" y="51710"/>
                </a:cubicBezTo>
                <a:cubicBezTo>
                  <a:pt x="10165" y="52093"/>
                  <a:pt x="10223" y="52519"/>
                  <a:pt x="10295" y="52920"/>
                </a:cubicBezTo>
                <a:cubicBezTo>
                  <a:pt x="10457" y="53832"/>
                  <a:pt x="10690" y="54731"/>
                  <a:pt x="10993" y="55606"/>
                </a:cubicBezTo>
                <a:cubicBezTo>
                  <a:pt x="11029" y="55708"/>
                  <a:pt x="11066" y="55809"/>
                  <a:pt x="11108" y="55914"/>
                </a:cubicBezTo>
                <a:cubicBezTo>
                  <a:pt x="11330" y="56833"/>
                  <a:pt x="11621" y="57880"/>
                  <a:pt x="11988" y="58944"/>
                </a:cubicBezTo>
                <a:cubicBezTo>
                  <a:pt x="11513" y="58122"/>
                  <a:pt x="11033" y="57355"/>
                  <a:pt x="10563" y="56648"/>
                </a:cubicBezTo>
                <a:cubicBezTo>
                  <a:pt x="10217" y="55756"/>
                  <a:pt x="10051" y="54771"/>
                  <a:pt x="9904" y="53818"/>
                </a:cubicBezTo>
                <a:cubicBezTo>
                  <a:pt x="9880" y="53656"/>
                  <a:pt x="9853" y="53486"/>
                  <a:pt x="9767" y="53347"/>
                </a:cubicBezTo>
                <a:cubicBezTo>
                  <a:pt x="9692" y="53225"/>
                  <a:pt x="9557" y="53129"/>
                  <a:pt x="9417" y="53129"/>
                </a:cubicBezTo>
                <a:cubicBezTo>
                  <a:pt x="9397" y="53129"/>
                  <a:pt x="9376" y="53131"/>
                  <a:pt x="9355" y="53135"/>
                </a:cubicBezTo>
                <a:cubicBezTo>
                  <a:pt x="9206" y="53168"/>
                  <a:pt x="9100" y="53307"/>
                  <a:pt x="9069" y="53456"/>
                </a:cubicBezTo>
                <a:cubicBezTo>
                  <a:pt x="9036" y="53603"/>
                  <a:pt x="9063" y="53759"/>
                  <a:pt x="9097" y="53907"/>
                </a:cubicBezTo>
                <a:cubicBezTo>
                  <a:pt x="9145" y="54115"/>
                  <a:pt x="9206" y="54315"/>
                  <a:pt x="9276" y="54513"/>
                </a:cubicBezTo>
                <a:cubicBezTo>
                  <a:pt x="9165" y="54331"/>
                  <a:pt x="9054" y="54150"/>
                  <a:pt x="8939" y="53971"/>
                </a:cubicBezTo>
                <a:cubicBezTo>
                  <a:pt x="8482" y="53254"/>
                  <a:pt x="7904" y="52625"/>
                  <a:pt x="7437" y="51922"/>
                </a:cubicBezTo>
                <a:cubicBezTo>
                  <a:pt x="6999" y="51400"/>
                  <a:pt x="6516" y="50890"/>
                  <a:pt x="5892" y="50624"/>
                </a:cubicBezTo>
                <a:cubicBezTo>
                  <a:pt x="5784" y="50578"/>
                  <a:pt x="5666" y="50540"/>
                  <a:pt x="5551" y="505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
          <p:cNvSpPr/>
          <p:nvPr/>
        </p:nvSpPr>
        <p:spPr>
          <a:xfrm>
            <a:off x="0" y="2377160"/>
            <a:ext cx="400839" cy="561977"/>
          </a:xfrm>
          <a:custGeom>
            <a:avLst/>
            <a:gdLst/>
            <a:ahLst/>
            <a:cxnLst/>
            <a:rect l="l" t="t" r="r" b="b"/>
            <a:pathLst>
              <a:path w="14189" h="19893" extrusionOk="0">
                <a:moveTo>
                  <a:pt x="12661" y="1"/>
                </a:moveTo>
                <a:cubicBezTo>
                  <a:pt x="12579" y="1"/>
                  <a:pt x="12495" y="7"/>
                  <a:pt x="12409" y="19"/>
                </a:cubicBezTo>
                <a:cubicBezTo>
                  <a:pt x="10089" y="344"/>
                  <a:pt x="7094" y="5093"/>
                  <a:pt x="6889" y="5426"/>
                </a:cubicBezTo>
                <a:cubicBezTo>
                  <a:pt x="6030" y="6285"/>
                  <a:pt x="5199" y="7174"/>
                  <a:pt x="4398" y="8086"/>
                </a:cubicBezTo>
                <a:cubicBezTo>
                  <a:pt x="5402" y="6160"/>
                  <a:pt x="6747" y="3192"/>
                  <a:pt x="6169" y="2045"/>
                </a:cubicBezTo>
                <a:cubicBezTo>
                  <a:pt x="6024" y="1754"/>
                  <a:pt x="5762" y="1582"/>
                  <a:pt x="5416" y="1546"/>
                </a:cubicBezTo>
                <a:cubicBezTo>
                  <a:pt x="5372" y="1541"/>
                  <a:pt x="5328" y="1539"/>
                  <a:pt x="5285" y="1539"/>
                </a:cubicBezTo>
                <a:cubicBezTo>
                  <a:pt x="4976" y="1539"/>
                  <a:pt x="4693" y="1656"/>
                  <a:pt x="4445" y="1889"/>
                </a:cubicBezTo>
                <a:cubicBezTo>
                  <a:pt x="2922" y="3313"/>
                  <a:pt x="3064" y="8933"/>
                  <a:pt x="3087" y="9633"/>
                </a:cubicBezTo>
                <a:cubicBezTo>
                  <a:pt x="2089" y="10852"/>
                  <a:pt x="1140" y="12112"/>
                  <a:pt x="245" y="13410"/>
                </a:cubicBezTo>
                <a:cubicBezTo>
                  <a:pt x="901" y="11259"/>
                  <a:pt x="1953" y="7237"/>
                  <a:pt x="1048" y="6069"/>
                </a:cubicBezTo>
                <a:cubicBezTo>
                  <a:pt x="867" y="5837"/>
                  <a:pt x="616" y="5716"/>
                  <a:pt x="316" y="5716"/>
                </a:cubicBezTo>
                <a:cubicBezTo>
                  <a:pt x="285" y="5716"/>
                  <a:pt x="254" y="5718"/>
                  <a:pt x="222" y="5720"/>
                </a:cubicBezTo>
                <a:cubicBezTo>
                  <a:pt x="145" y="5726"/>
                  <a:pt x="72" y="5740"/>
                  <a:pt x="1" y="5760"/>
                </a:cubicBezTo>
                <a:lnTo>
                  <a:pt x="1" y="14853"/>
                </a:lnTo>
                <a:cubicBezTo>
                  <a:pt x="1626" y="14833"/>
                  <a:pt x="8046" y="14662"/>
                  <a:pt x="9150" y="13135"/>
                </a:cubicBezTo>
                <a:cubicBezTo>
                  <a:pt x="9335" y="12881"/>
                  <a:pt x="9379" y="12590"/>
                  <a:pt x="9283" y="12293"/>
                </a:cubicBezTo>
                <a:cubicBezTo>
                  <a:pt x="9183" y="11991"/>
                  <a:pt x="8969" y="11771"/>
                  <a:pt x="8648" y="11642"/>
                </a:cubicBezTo>
                <a:cubicBezTo>
                  <a:pt x="8625" y="11634"/>
                  <a:pt x="8602" y="11625"/>
                  <a:pt x="8576" y="11615"/>
                </a:cubicBezTo>
                <a:cubicBezTo>
                  <a:pt x="8364" y="11543"/>
                  <a:pt x="8110" y="11510"/>
                  <a:pt x="7825" y="11510"/>
                </a:cubicBezTo>
                <a:cubicBezTo>
                  <a:pt x="5690" y="11510"/>
                  <a:pt x="1799" y="13345"/>
                  <a:pt x="224" y="14134"/>
                </a:cubicBezTo>
                <a:cubicBezTo>
                  <a:pt x="1212" y="12669"/>
                  <a:pt x="2266" y="11252"/>
                  <a:pt x="3384" y="9886"/>
                </a:cubicBezTo>
                <a:cubicBezTo>
                  <a:pt x="3573" y="9890"/>
                  <a:pt x="3903" y="9895"/>
                  <a:pt x="4328" y="9895"/>
                </a:cubicBezTo>
                <a:cubicBezTo>
                  <a:pt x="6619" y="9895"/>
                  <a:pt x="11680" y="9745"/>
                  <a:pt x="12439" y="8460"/>
                </a:cubicBezTo>
                <a:cubicBezTo>
                  <a:pt x="12547" y="8280"/>
                  <a:pt x="12629" y="7984"/>
                  <a:pt x="12406" y="7604"/>
                </a:cubicBezTo>
                <a:cubicBezTo>
                  <a:pt x="12117" y="7106"/>
                  <a:pt x="11551" y="6857"/>
                  <a:pt x="10714" y="6857"/>
                </a:cubicBezTo>
                <a:cubicBezTo>
                  <a:pt x="9839" y="6857"/>
                  <a:pt x="8667" y="7130"/>
                  <a:pt x="7207" y="7676"/>
                </a:cubicBezTo>
                <a:cubicBezTo>
                  <a:pt x="5994" y="8129"/>
                  <a:pt x="4829" y="8680"/>
                  <a:pt x="4069" y="9061"/>
                </a:cubicBezTo>
                <a:cubicBezTo>
                  <a:pt x="5052" y="7905"/>
                  <a:pt x="6081" y="6788"/>
                  <a:pt x="7152" y="5714"/>
                </a:cubicBezTo>
                <a:cubicBezTo>
                  <a:pt x="7786" y="5496"/>
                  <a:pt x="13708" y="3396"/>
                  <a:pt x="14105" y="1480"/>
                </a:cubicBezTo>
                <a:cubicBezTo>
                  <a:pt x="14189" y="1086"/>
                  <a:pt x="14054" y="727"/>
                  <a:pt x="13708" y="413"/>
                </a:cubicBezTo>
                <a:cubicBezTo>
                  <a:pt x="13407" y="139"/>
                  <a:pt x="13055" y="1"/>
                  <a:pt x="12661" y="1"/>
                </a:cubicBezTo>
                <a:close/>
                <a:moveTo>
                  <a:pt x="4953" y="15995"/>
                </a:moveTo>
                <a:cubicBezTo>
                  <a:pt x="3567" y="15995"/>
                  <a:pt x="1654" y="16780"/>
                  <a:pt x="0" y="17622"/>
                </a:cubicBezTo>
                <a:lnTo>
                  <a:pt x="0" y="19893"/>
                </a:lnTo>
                <a:cubicBezTo>
                  <a:pt x="2611" y="19714"/>
                  <a:pt x="5906" y="19253"/>
                  <a:pt x="6668" y="18065"/>
                </a:cubicBezTo>
                <a:cubicBezTo>
                  <a:pt x="6890" y="17719"/>
                  <a:pt x="6904" y="17335"/>
                  <a:pt x="6712" y="16926"/>
                </a:cubicBezTo>
                <a:cubicBezTo>
                  <a:pt x="6511" y="16502"/>
                  <a:pt x="6160" y="16213"/>
                  <a:pt x="5680" y="16084"/>
                </a:cubicBezTo>
                <a:cubicBezTo>
                  <a:pt x="5460" y="16023"/>
                  <a:pt x="5216" y="15995"/>
                  <a:pt x="4953" y="159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
          <p:cNvSpPr/>
          <p:nvPr/>
        </p:nvSpPr>
        <p:spPr>
          <a:xfrm>
            <a:off x="56" y="1484150"/>
            <a:ext cx="512737" cy="673988"/>
          </a:xfrm>
          <a:custGeom>
            <a:avLst/>
            <a:gdLst/>
            <a:ahLst/>
            <a:cxnLst/>
            <a:rect l="l" t="t" r="r" b="b"/>
            <a:pathLst>
              <a:path w="18150" h="23858" extrusionOk="0">
                <a:moveTo>
                  <a:pt x="17679" y="1"/>
                </a:moveTo>
                <a:cubicBezTo>
                  <a:pt x="17557" y="1"/>
                  <a:pt x="17431" y="37"/>
                  <a:pt x="17314" y="76"/>
                </a:cubicBezTo>
                <a:cubicBezTo>
                  <a:pt x="16707" y="76"/>
                  <a:pt x="15781" y="749"/>
                  <a:pt x="15298" y="1071"/>
                </a:cubicBezTo>
                <a:cubicBezTo>
                  <a:pt x="14661" y="1496"/>
                  <a:pt x="14080" y="2003"/>
                  <a:pt x="13571" y="2574"/>
                </a:cubicBezTo>
                <a:cubicBezTo>
                  <a:pt x="13305" y="2874"/>
                  <a:pt x="13060" y="3194"/>
                  <a:pt x="12834" y="3526"/>
                </a:cubicBezTo>
                <a:cubicBezTo>
                  <a:pt x="12839" y="3498"/>
                  <a:pt x="12844" y="3469"/>
                  <a:pt x="12844" y="3439"/>
                </a:cubicBezTo>
                <a:cubicBezTo>
                  <a:pt x="12847" y="3237"/>
                  <a:pt x="12750" y="3019"/>
                  <a:pt x="12565" y="2940"/>
                </a:cubicBezTo>
                <a:cubicBezTo>
                  <a:pt x="12512" y="2917"/>
                  <a:pt x="12459" y="2907"/>
                  <a:pt x="12407" y="2907"/>
                </a:cubicBezTo>
                <a:cubicBezTo>
                  <a:pt x="12138" y="2907"/>
                  <a:pt x="11885" y="3177"/>
                  <a:pt x="11723" y="3424"/>
                </a:cubicBezTo>
                <a:cubicBezTo>
                  <a:pt x="11580" y="3642"/>
                  <a:pt x="10774" y="4966"/>
                  <a:pt x="10289" y="6044"/>
                </a:cubicBezTo>
                <a:cubicBezTo>
                  <a:pt x="10351" y="5661"/>
                  <a:pt x="10358" y="5270"/>
                  <a:pt x="10291" y="4887"/>
                </a:cubicBezTo>
                <a:cubicBezTo>
                  <a:pt x="10253" y="4671"/>
                  <a:pt x="10189" y="4450"/>
                  <a:pt x="10044" y="4285"/>
                </a:cubicBezTo>
                <a:cubicBezTo>
                  <a:pt x="9935" y="4161"/>
                  <a:pt x="9771" y="4075"/>
                  <a:pt x="9610" y="4075"/>
                </a:cubicBezTo>
                <a:cubicBezTo>
                  <a:pt x="9556" y="4075"/>
                  <a:pt x="9503" y="4085"/>
                  <a:pt x="9452" y="4106"/>
                </a:cubicBezTo>
                <a:cubicBezTo>
                  <a:pt x="9164" y="4220"/>
                  <a:pt x="9098" y="4592"/>
                  <a:pt x="9062" y="4901"/>
                </a:cubicBezTo>
                <a:cubicBezTo>
                  <a:pt x="8831" y="6976"/>
                  <a:pt x="8124" y="8962"/>
                  <a:pt x="7040" y="10737"/>
                </a:cubicBezTo>
                <a:cubicBezTo>
                  <a:pt x="6486" y="11463"/>
                  <a:pt x="5955" y="12191"/>
                  <a:pt x="5441" y="12920"/>
                </a:cubicBezTo>
                <a:cubicBezTo>
                  <a:pt x="5881" y="11902"/>
                  <a:pt x="6154" y="10813"/>
                  <a:pt x="6221" y="9686"/>
                </a:cubicBezTo>
                <a:cubicBezTo>
                  <a:pt x="6236" y="9434"/>
                  <a:pt x="6238" y="9172"/>
                  <a:pt x="6148" y="8935"/>
                </a:cubicBezTo>
                <a:cubicBezTo>
                  <a:pt x="6056" y="8698"/>
                  <a:pt x="5847" y="8493"/>
                  <a:pt x="5593" y="8475"/>
                </a:cubicBezTo>
                <a:cubicBezTo>
                  <a:pt x="5582" y="8474"/>
                  <a:pt x="5571" y="8474"/>
                  <a:pt x="5560" y="8474"/>
                </a:cubicBezTo>
                <a:cubicBezTo>
                  <a:pt x="5334" y="8474"/>
                  <a:pt x="5125" y="8625"/>
                  <a:pt x="5004" y="8816"/>
                </a:cubicBezTo>
                <a:cubicBezTo>
                  <a:pt x="4875" y="9017"/>
                  <a:pt x="4825" y="9256"/>
                  <a:pt x="4789" y="9491"/>
                </a:cubicBezTo>
                <a:cubicBezTo>
                  <a:pt x="4630" y="10509"/>
                  <a:pt x="4663" y="11545"/>
                  <a:pt x="4608" y="12574"/>
                </a:cubicBezTo>
                <a:cubicBezTo>
                  <a:pt x="4575" y="13179"/>
                  <a:pt x="4529" y="13901"/>
                  <a:pt x="4338" y="14537"/>
                </a:cubicBezTo>
                <a:cubicBezTo>
                  <a:pt x="4158" y="14810"/>
                  <a:pt x="3979" y="15082"/>
                  <a:pt x="3802" y="15356"/>
                </a:cubicBezTo>
                <a:cubicBezTo>
                  <a:pt x="3785" y="15350"/>
                  <a:pt x="3766" y="15346"/>
                  <a:pt x="3748" y="15342"/>
                </a:cubicBezTo>
                <a:cubicBezTo>
                  <a:pt x="3720" y="15337"/>
                  <a:pt x="3693" y="15335"/>
                  <a:pt x="3667" y="15335"/>
                </a:cubicBezTo>
                <a:cubicBezTo>
                  <a:pt x="3608" y="15335"/>
                  <a:pt x="3552" y="15346"/>
                  <a:pt x="3498" y="15365"/>
                </a:cubicBezTo>
                <a:cubicBezTo>
                  <a:pt x="3570" y="15096"/>
                  <a:pt x="3634" y="14825"/>
                  <a:pt x="3685" y="14553"/>
                </a:cubicBezTo>
                <a:cubicBezTo>
                  <a:pt x="3716" y="14374"/>
                  <a:pt x="3746" y="14187"/>
                  <a:pt x="3695" y="14011"/>
                </a:cubicBezTo>
                <a:cubicBezTo>
                  <a:pt x="3644" y="13841"/>
                  <a:pt x="3495" y="13684"/>
                  <a:pt x="3316" y="13684"/>
                </a:cubicBezTo>
                <a:cubicBezTo>
                  <a:pt x="3313" y="13684"/>
                  <a:pt x="3309" y="13684"/>
                  <a:pt x="3306" y="13684"/>
                </a:cubicBezTo>
                <a:cubicBezTo>
                  <a:pt x="3061" y="13691"/>
                  <a:pt x="2917" y="13958"/>
                  <a:pt x="2830" y="14189"/>
                </a:cubicBezTo>
                <a:cubicBezTo>
                  <a:pt x="2664" y="14623"/>
                  <a:pt x="2507" y="15059"/>
                  <a:pt x="2357" y="15498"/>
                </a:cubicBezTo>
                <a:cubicBezTo>
                  <a:pt x="2397" y="15066"/>
                  <a:pt x="2421" y="14638"/>
                  <a:pt x="2429" y="14217"/>
                </a:cubicBezTo>
                <a:cubicBezTo>
                  <a:pt x="2433" y="13889"/>
                  <a:pt x="2429" y="13551"/>
                  <a:pt x="2302" y="13247"/>
                </a:cubicBezTo>
                <a:cubicBezTo>
                  <a:pt x="2179" y="12941"/>
                  <a:pt x="1912" y="12675"/>
                  <a:pt x="1584" y="12642"/>
                </a:cubicBezTo>
                <a:cubicBezTo>
                  <a:pt x="1562" y="12639"/>
                  <a:pt x="1540" y="12638"/>
                  <a:pt x="1518" y="12638"/>
                </a:cubicBezTo>
                <a:cubicBezTo>
                  <a:pt x="1219" y="12638"/>
                  <a:pt x="937" y="12835"/>
                  <a:pt x="772" y="13089"/>
                </a:cubicBezTo>
                <a:cubicBezTo>
                  <a:pt x="596" y="13361"/>
                  <a:pt x="531" y="13691"/>
                  <a:pt x="498" y="14014"/>
                </a:cubicBezTo>
                <a:cubicBezTo>
                  <a:pt x="364" y="15230"/>
                  <a:pt x="567" y="16447"/>
                  <a:pt x="705" y="17653"/>
                </a:cubicBezTo>
                <a:cubicBezTo>
                  <a:pt x="774" y="18245"/>
                  <a:pt x="831" y="18840"/>
                  <a:pt x="823" y="19435"/>
                </a:cubicBezTo>
                <a:cubicBezTo>
                  <a:pt x="817" y="19772"/>
                  <a:pt x="656" y="20313"/>
                  <a:pt x="675" y="20700"/>
                </a:cubicBezTo>
                <a:cubicBezTo>
                  <a:pt x="444" y="21136"/>
                  <a:pt x="220" y="21572"/>
                  <a:pt x="1" y="22004"/>
                </a:cubicBezTo>
                <a:lnTo>
                  <a:pt x="1" y="22805"/>
                </a:lnTo>
                <a:cubicBezTo>
                  <a:pt x="731" y="21327"/>
                  <a:pt x="1529" y="19828"/>
                  <a:pt x="2408" y="18318"/>
                </a:cubicBezTo>
                <a:lnTo>
                  <a:pt x="2408" y="18318"/>
                </a:lnTo>
                <a:lnTo>
                  <a:pt x="2365" y="18663"/>
                </a:lnTo>
                <a:cubicBezTo>
                  <a:pt x="2310" y="19113"/>
                  <a:pt x="2254" y="19565"/>
                  <a:pt x="2156" y="20009"/>
                </a:cubicBezTo>
                <a:cubicBezTo>
                  <a:pt x="2109" y="20217"/>
                  <a:pt x="2006" y="20462"/>
                  <a:pt x="1964" y="20696"/>
                </a:cubicBezTo>
                <a:cubicBezTo>
                  <a:pt x="1293" y="21470"/>
                  <a:pt x="633" y="22306"/>
                  <a:pt x="1" y="23220"/>
                </a:cubicBezTo>
                <a:lnTo>
                  <a:pt x="1" y="23858"/>
                </a:lnTo>
                <a:cubicBezTo>
                  <a:pt x="229" y="23515"/>
                  <a:pt x="461" y="23187"/>
                  <a:pt x="696" y="22864"/>
                </a:cubicBezTo>
                <a:cubicBezTo>
                  <a:pt x="1370" y="22412"/>
                  <a:pt x="2168" y="22169"/>
                  <a:pt x="2942" y="21930"/>
                </a:cubicBezTo>
                <a:cubicBezTo>
                  <a:pt x="3936" y="21624"/>
                  <a:pt x="4977" y="21259"/>
                  <a:pt x="5643" y="20462"/>
                </a:cubicBezTo>
                <a:cubicBezTo>
                  <a:pt x="5738" y="20347"/>
                  <a:pt x="5827" y="20223"/>
                  <a:pt x="5853" y="20075"/>
                </a:cubicBezTo>
                <a:cubicBezTo>
                  <a:pt x="5880" y="19930"/>
                  <a:pt x="5828" y="19760"/>
                  <a:pt x="5699" y="19688"/>
                </a:cubicBezTo>
                <a:cubicBezTo>
                  <a:pt x="5644" y="19657"/>
                  <a:pt x="5583" y="19646"/>
                  <a:pt x="5519" y="19646"/>
                </a:cubicBezTo>
                <a:cubicBezTo>
                  <a:pt x="5454" y="19646"/>
                  <a:pt x="5386" y="19658"/>
                  <a:pt x="5322" y="19671"/>
                </a:cubicBezTo>
                <a:cubicBezTo>
                  <a:pt x="4192" y="19896"/>
                  <a:pt x="3117" y="20388"/>
                  <a:pt x="2195" y="21080"/>
                </a:cubicBezTo>
                <a:cubicBezTo>
                  <a:pt x="2093" y="21158"/>
                  <a:pt x="1995" y="21236"/>
                  <a:pt x="1902" y="21317"/>
                </a:cubicBezTo>
                <a:cubicBezTo>
                  <a:pt x="2520" y="20578"/>
                  <a:pt x="3148" y="19897"/>
                  <a:pt x="3779" y="19272"/>
                </a:cubicBezTo>
                <a:cubicBezTo>
                  <a:pt x="4698" y="18842"/>
                  <a:pt x="5684" y="18545"/>
                  <a:pt x="6689" y="18399"/>
                </a:cubicBezTo>
                <a:cubicBezTo>
                  <a:pt x="7522" y="18277"/>
                  <a:pt x="8467" y="18211"/>
                  <a:pt x="9012" y="17570"/>
                </a:cubicBezTo>
                <a:cubicBezTo>
                  <a:pt x="9148" y="17409"/>
                  <a:pt x="9248" y="17168"/>
                  <a:pt x="9128" y="16996"/>
                </a:cubicBezTo>
                <a:cubicBezTo>
                  <a:pt x="9043" y="16876"/>
                  <a:pt x="8890" y="16844"/>
                  <a:pt x="8738" y="16844"/>
                </a:cubicBezTo>
                <a:cubicBezTo>
                  <a:pt x="8691" y="16844"/>
                  <a:pt x="8645" y="16847"/>
                  <a:pt x="8602" y="16852"/>
                </a:cubicBezTo>
                <a:cubicBezTo>
                  <a:pt x="7434" y="16953"/>
                  <a:pt x="6290" y="17315"/>
                  <a:pt x="5271" y="17894"/>
                </a:cubicBezTo>
                <a:cubicBezTo>
                  <a:pt x="6455" y="16870"/>
                  <a:pt x="7614" y="16031"/>
                  <a:pt x="8667" y="15357"/>
                </a:cubicBezTo>
                <a:cubicBezTo>
                  <a:pt x="10440" y="14798"/>
                  <a:pt x="12211" y="14239"/>
                  <a:pt x="13983" y="13678"/>
                </a:cubicBezTo>
                <a:cubicBezTo>
                  <a:pt x="14353" y="13562"/>
                  <a:pt x="14743" y="13432"/>
                  <a:pt x="14992" y="13135"/>
                </a:cubicBezTo>
                <a:cubicBezTo>
                  <a:pt x="15242" y="12839"/>
                  <a:pt x="15269" y="12320"/>
                  <a:pt x="14942" y="12108"/>
                </a:cubicBezTo>
                <a:cubicBezTo>
                  <a:pt x="14839" y="12041"/>
                  <a:pt x="14722" y="12015"/>
                  <a:pt x="14600" y="12015"/>
                </a:cubicBezTo>
                <a:cubicBezTo>
                  <a:pt x="14424" y="12015"/>
                  <a:pt x="14238" y="12068"/>
                  <a:pt x="14069" y="12127"/>
                </a:cubicBezTo>
                <a:cubicBezTo>
                  <a:pt x="12906" y="12521"/>
                  <a:pt x="11782" y="13037"/>
                  <a:pt x="10721" y="13657"/>
                </a:cubicBezTo>
                <a:cubicBezTo>
                  <a:pt x="10850" y="13534"/>
                  <a:pt x="10978" y="13406"/>
                  <a:pt x="11101" y="13277"/>
                </a:cubicBezTo>
                <a:cubicBezTo>
                  <a:pt x="11211" y="13162"/>
                  <a:pt x="11327" y="12999"/>
                  <a:pt x="11256" y="12858"/>
                </a:cubicBezTo>
                <a:cubicBezTo>
                  <a:pt x="11201" y="12751"/>
                  <a:pt x="11064" y="12716"/>
                  <a:pt x="10943" y="12715"/>
                </a:cubicBezTo>
                <a:cubicBezTo>
                  <a:pt x="10937" y="12715"/>
                  <a:pt x="10930" y="12715"/>
                  <a:pt x="10924" y="12715"/>
                </a:cubicBezTo>
                <a:cubicBezTo>
                  <a:pt x="10454" y="12715"/>
                  <a:pt x="10042" y="13023"/>
                  <a:pt x="9694" y="13341"/>
                </a:cubicBezTo>
                <a:cubicBezTo>
                  <a:pt x="8996" y="13978"/>
                  <a:pt x="8237" y="14749"/>
                  <a:pt x="7715" y="15561"/>
                </a:cubicBezTo>
                <a:cubicBezTo>
                  <a:pt x="7642" y="15610"/>
                  <a:pt x="7566" y="15664"/>
                  <a:pt x="7492" y="15716"/>
                </a:cubicBezTo>
                <a:cubicBezTo>
                  <a:pt x="7464" y="15730"/>
                  <a:pt x="7436" y="15743"/>
                  <a:pt x="7409" y="15758"/>
                </a:cubicBezTo>
                <a:cubicBezTo>
                  <a:pt x="7423" y="15752"/>
                  <a:pt x="7437" y="15749"/>
                  <a:pt x="7452" y="15743"/>
                </a:cubicBezTo>
                <a:lnTo>
                  <a:pt x="7452" y="15743"/>
                </a:lnTo>
                <a:cubicBezTo>
                  <a:pt x="6978" y="16074"/>
                  <a:pt x="6491" y="16434"/>
                  <a:pt x="5996" y="16829"/>
                </a:cubicBezTo>
                <a:cubicBezTo>
                  <a:pt x="6616" y="16105"/>
                  <a:pt x="7198" y="15347"/>
                  <a:pt x="7724" y="14580"/>
                </a:cubicBezTo>
                <a:cubicBezTo>
                  <a:pt x="7875" y="14361"/>
                  <a:pt x="8025" y="14130"/>
                  <a:pt x="8064" y="13866"/>
                </a:cubicBezTo>
                <a:cubicBezTo>
                  <a:pt x="8101" y="13602"/>
                  <a:pt x="7995" y="13300"/>
                  <a:pt x="7754" y="13192"/>
                </a:cubicBezTo>
                <a:cubicBezTo>
                  <a:pt x="7688" y="13163"/>
                  <a:pt x="7621" y="13150"/>
                  <a:pt x="7552" y="13150"/>
                </a:cubicBezTo>
                <a:cubicBezTo>
                  <a:pt x="7333" y="13150"/>
                  <a:pt x="7109" y="13282"/>
                  <a:pt x="6938" y="13435"/>
                </a:cubicBezTo>
                <a:cubicBezTo>
                  <a:pt x="6127" y="14167"/>
                  <a:pt x="5939" y="15310"/>
                  <a:pt x="5628" y="16304"/>
                </a:cubicBezTo>
                <a:cubicBezTo>
                  <a:pt x="5468" y="16816"/>
                  <a:pt x="5246" y="17247"/>
                  <a:pt x="4988" y="17665"/>
                </a:cubicBezTo>
                <a:cubicBezTo>
                  <a:pt x="4377" y="18195"/>
                  <a:pt x="3758" y="18777"/>
                  <a:pt x="3143" y="19408"/>
                </a:cubicBezTo>
                <a:cubicBezTo>
                  <a:pt x="3647" y="18496"/>
                  <a:pt x="4014" y="17471"/>
                  <a:pt x="4201" y="16572"/>
                </a:cubicBezTo>
                <a:cubicBezTo>
                  <a:pt x="4251" y="16331"/>
                  <a:pt x="4288" y="16079"/>
                  <a:pt x="4230" y="15841"/>
                </a:cubicBezTo>
                <a:cubicBezTo>
                  <a:pt x="4204" y="15740"/>
                  <a:pt x="4158" y="15643"/>
                  <a:pt x="4093" y="15561"/>
                </a:cubicBezTo>
                <a:cubicBezTo>
                  <a:pt x="4472" y="14973"/>
                  <a:pt x="4862" y="14385"/>
                  <a:pt x="5266" y="13797"/>
                </a:cubicBezTo>
                <a:cubicBezTo>
                  <a:pt x="6392" y="13002"/>
                  <a:pt x="7820" y="12682"/>
                  <a:pt x="8967" y="11905"/>
                </a:cubicBezTo>
                <a:cubicBezTo>
                  <a:pt x="9227" y="11727"/>
                  <a:pt x="9499" y="11421"/>
                  <a:pt x="9363" y="11139"/>
                </a:cubicBezTo>
                <a:cubicBezTo>
                  <a:pt x="9287" y="10984"/>
                  <a:pt x="9108" y="10904"/>
                  <a:pt x="8937" y="10902"/>
                </a:cubicBezTo>
                <a:cubicBezTo>
                  <a:pt x="8935" y="10902"/>
                  <a:pt x="8933" y="10902"/>
                  <a:pt x="8931" y="10902"/>
                </a:cubicBezTo>
                <a:cubicBezTo>
                  <a:pt x="8763" y="10902"/>
                  <a:pt x="8600" y="10966"/>
                  <a:pt x="8445" y="11034"/>
                </a:cubicBezTo>
                <a:cubicBezTo>
                  <a:pt x="7566" y="11427"/>
                  <a:pt x="6805" y="12034"/>
                  <a:pt x="6111" y="12693"/>
                </a:cubicBezTo>
                <a:cubicBezTo>
                  <a:pt x="6045" y="12755"/>
                  <a:pt x="5975" y="12819"/>
                  <a:pt x="5901" y="12887"/>
                </a:cubicBezTo>
                <a:cubicBezTo>
                  <a:pt x="7054" y="11262"/>
                  <a:pt x="8305" y="9648"/>
                  <a:pt x="9664" y="8056"/>
                </a:cubicBezTo>
                <a:cubicBezTo>
                  <a:pt x="10269" y="7627"/>
                  <a:pt x="10996" y="7345"/>
                  <a:pt x="11689" y="7118"/>
                </a:cubicBezTo>
                <a:cubicBezTo>
                  <a:pt x="12836" y="6747"/>
                  <a:pt x="14050" y="6463"/>
                  <a:pt x="15004" y="5726"/>
                </a:cubicBezTo>
                <a:cubicBezTo>
                  <a:pt x="15154" y="5610"/>
                  <a:pt x="15309" y="5433"/>
                  <a:pt x="15249" y="5254"/>
                </a:cubicBezTo>
                <a:cubicBezTo>
                  <a:pt x="15194" y="5098"/>
                  <a:pt x="15016" y="5053"/>
                  <a:pt x="14841" y="5053"/>
                </a:cubicBezTo>
                <a:cubicBezTo>
                  <a:pt x="14791" y="5053"/>
                  <a:pt x="14742" y="5056"/>
                  <a:pt x="14696" y="5062"/>
                </a:cubicBezTo>
                <a:cubicBezTo>
                  <a:pt x="13269" y="5246"/>
                  <a:pt x="12062" y="5808"/>
                  <a:pt x="11015" y="6613"/>
                </a:cubicBezTo>
                <a:cubicBezTo>
                  <a:pt x="11151" y="6436"/>
                  <a:pt x="11276" y="6265"/>
                  <a:pt x="11369" y="6135"/>
                </a:cubicBezTo>
                <a:cubicBezTo>
                  <a:pt x="11644" y="5835"/>
                  <a:pt x="11924" y="5535"/>
                  <a:pt x="12209" y="5240"/>
                </a:cubicBezTo>
                <a:cubicBezTo>
                  <a:pt x="13541" y="4342"/>
                  <a:pt x="14872" y="3445"/>
                  <a:pt x="16203" y="2544"/>
                </a:cubicBezTo>
                <a:cubicBezTo>
                  <a:pt x="16822" y="2127"/>
                  <a:pt x="17456" y="1695"/>
                  <a:pt x="17890" y="1089"/>
                </a:cubicBezTo>
                <a:cubicBezTo>
                  <a:pt x="18008" y="928"/>
                  <a:pt x="18110" y="750"/>
                  <a:pt x="18130" y="552"/>
                </a:cubicBezTo>
                <a:cubicBezTo>
                  <a:pt x="18150" y="359"/>
                  <a:pt x="18068" y="141"/>
                  <a:pt x="17893" y="49"/>
                </a:cubicBezTo>
                <a:cubicBezTo>
                  <a:pt x="17826" y="14"/>
                  <a:pt x="17753" y="1"/>
                  <a:pt x="176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
          <p:cNvSpPr/>
          <p:nvPr/>
        </p:nvSpPr>
        <p:spPr>
          <a:xfrm>
            <a:off x="28" y="2044132"/>
            <a:ext cx="346938" cy="256651"/>
          </a:xfrm>
          <a:custGeom>
            <a:avLst/>
            <a:gdLst/>
            <a:ahLst/>
            <a:cxnLst/>
            <a:rect l="l" t="t" r="r" b="b"/>
            <a:pathLst>
              <a:path w="12281" h="9085" extrusionOk="0">
                <a:moveTo>
                  <a:pt x="3283" y="0"/>
                </a:moveTo>
                <a:cubicBezTo>
                  <a:pt x="3092" y="0"/>
                  <a:pt x="2898" y="49"/>
                  <a:pt x="2703" y="147"/>
                </a:cubicBezTo>
                <a:cubicBezTo>
                  <a:pt x="1592" y="708"/>
                  <a:pt x="631" y="2867"/>
                  <a:pt x="0" y="4664"/>
                </a:cubicBezTo>
                <a:lnTo>
                  <a:pt x="0" y="7700"/>
                </a:lnTo>
                <a:cubicBezTo>
                  <a:pt x="1478" y="8143"/>
                  <a:pt x="4864" y="9084"/>
                  <a:pt x="6963" y="9084"/>
                </a:cubicBezTo>
                <a:cubicBezTo>
                  <a:pt x="7675" y="9084"/>
                  <a:pt x="8239" y="8976"/>
                  <a:pt x="8531" y="8703"/>
                </a:cubicBezTo>
                <a:cubicBezTo>
                  <a:pt x="8684" y="8560"/>
                  <a:pt x="8846" y="8298"/>
                  <a:pt x="8740" y="7872"/>
                </a:cubicBezTo>
                <a:cubicBezTo>
                  <a:pt x="8503" y="6911"/>
                  <a:pt x="7279" y="6426"/>
                  <a:pt x="5094" y="6426"/>
                </a:cubicBezTo>
                <a:cubicBezTo>
                  <a:pt x="4674" y="6426"/>
                  <a:pt x="4219" y="6444"/>
                  <a:pt x="3729" y="6479"/>
                </a:cubicBezTo>
                <a:cubicBezTo>
                  <a:pt x="2437" y="6574"/>
                  <a:pt x="1165" y="6775"/>
                  <a:pt x="329" y="6927"/>
                </a:cubicBezTo>
                <a:cubicBezTo>
                  <a:pt x="1598" y="6094"/>
                  <a:pt x="2897" y="5311"/>
                  <a:pt x="4229" y="4581"/>
                </a:cubicBezTo>
                <a:cubicBezTo>
                  <a:pt x="4897" y="4548"/>
                  <a:pt x="11172" y="4195"/>
                  <a:pt x="12090" y="2467"/>
                </a:cubicBezTo>
                <a:cubicBezTo>
                  <a:pt x="12281" y="2113"/>
                  <a:pt x="12253" y="1733"/>
                  <a:pt x="12009" y="1333"/>
                </a:cubicBezTo>
                <a:cubicBezTo>
                  <a:pt x="11753" y="912"/>
                  <a:pt x="11370" y="662"/>
                  <a:pt x="10874" y="589"/>
                </a:cubicBezTo>
                <a:cubicBezTo>
                  <a:pt x="10773" y="574"/>
                  <a:pt x="10669" y="567"/>
                  <a:pt x="10561" y="567"/>
                </a:cubicBezTo>
                <a:cubicBezTo>
                  <a:pt x="8197" y="567"/>
                  <a:pt x="4334" y="3980"/>
                  <a:pt x="4056" y="4230"/>
                </a:cubicBezTo>
                <a:cubicBezTo>
                  <a:pt x="2989" y="4812"/>
                  <a:pt x="1943" y="5433"/>
                  <a:pt x="918" y="6084"/>
                </a:cubicBezTo>
                <a:cubicBezTo>
                  <a:pt x="2424" y="4516"/>
                  <a:pt x="4546" y="2044"/>
                  <a:pt x="4315" y="781"/>
                </a:cubicBezTo>
                <a:cubicBezTo>
                  <a:pt x="4256" y="463"/>
                  <a:pt x="4056" y="222"/>
                  <a:pt x="3733" y="91"/>
                </a:cubicBezTo>
                <a:cubicBezTo>
                  <a:pt x="3585" y="31"/>
                  <a:pt x="3435" y="0"/>
                  <a:pt x="32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
          <p:cNvSpPr/>
          <p:nvPr/>
        </p:nvSpPr>
        <p:spPr>
          <a:xfrm>
            <a:off x="28" y="2673154"/>
            <a:ext cx="313801" cy="955952"/>
          </a:xfrm>
          <a:custGeom>
            <a:avLst/>
            <a:gdLst/>
            <a:ahLst/>
            <a:cxnLst/>
            <a:rect l="l" t="t" r="r" b="b"/>
            <a:pathLst>
              <a:path w="11108" h="33839" extrusionOk="0">
                <a:moveTo>
                  <a:pt x="8409" y="1"/>
                </a:moveTo>
                <a:cubicBezTo>
                  <a:pt x="6138" y="3016"/>
                  <a:pt x="6997" y="6058"/>
                  <a:pt x="7270" y="6826"/>
                </a:cubicBezTo>
                <a:cubicBezTo>
                  <a:pt x="6991" y="8165"/>
                  <a:pt x="6668" y="9493"/>
                  <a:pt x="6301" y="10811"/>
                </a:cubicBezTo>
                <a:cubicBezTo>
                  <a:pt x="6196" y="8956"/>
                  <a:pt x="5928" y="7276"/>
                  <a:pt x="5204" y="5554"/>
                </a:cubicBezTo>
                <a:lnTo>
                  <a:pt x="5204" y="5554"/>
                </a:lnTo>
                <a:cubicBezTo>
                  <a:pt x="4681" y="7375"/>
                  <a:pt x="5092" y="9437"/>
                  <a:pt x="6271" y="10921"/>
                </a:cubicBezTo>
                <a:cubicBezTo>
                  <a:pt x="5978" y="11964"/>
                  <a:pt x="5659" y="12999"/>
                  <a:pt x="5313" y="14024"/>
                </a:cubicBezTo>
                <a:cubicBezTo>
                  <a:pt x="5359" y="11787"/>
                  <a:pt x="4519" y="9708"/>
                  <a:pt x="2860" y="8207"/>
                </a:cubicBezTo>
                <a:lnTo>
                  <a:pt x="2860" y="8207"/>
                </a:lnTo>
                <a:cubicBezTo>
                  <a:pt x="2602" y="9307"/>
                  <a:pt x="2699" y="10490"/>
                  <a:pt x="3136" y="11534"/>
                </a:cubicBezTo>
                <a:cubicBezTo>
                  <a:pt x="3571" y="12573"/>
                  <a:pt x="4339" y="13469"/>
                  <a:pt x="5300" y="14059"/>
                </a:cubicBezTo>
                <a:cubicBezTo>
                  <a:pt x="4966" y="15051"/>
                  <a:pt x="4608" y="16036"/>
                  <a:pt x="4223" y="17011"/>
                </a:cubicBezTo>
                <a:cubicBezTo>
                  <a:pt x="4497" y="13672"/>
                  <a:pt x="920" y="11630"/>
                  <a:pt x="920" y="11630"/>
                </a:cubicBezTo>
                <a:lnTo>
                  <a:pt x="920" y="11630"/>
                </a:lnTo>
                <a:cubicBezTo>
                  <a:pt x="532" y="15451"/>
                  <a:pt x="3506" y="17109"/>
                  <a:pt x="4079" y="17391"/>
                </a:cubicBezTo>
                <a:cubicBezTo>
                  <a:pt x="3719" y="18295"/>
                  <a:pt x="3336" y="19186"/>
                  <a:pt x="2934" y="20073"/>
                </a:cubicBezTo>
                <a:cubicBezTo>
                  <a:pt x="2738" y="17509"/>
                  <a:pt x="762" y="15695"/>
                  <a:pt x="2" y="15087"/>
                </a:cubicBezTo>
                <a:lnTo>
                  <a:pt x="2" y="17135"/>
                </a:lnTo>
                <a:cubicBezTo>
                  <a:pt x="733" y="18934"/>
                  <a:pt x="2442" y="20004"/>
                  <a:pt x="2858" y="20242"/>
                </a:cubicBezTo>
                <a:cubicBezTo>
                  <a:pt x="2293" y="21479"/>
                  <a:pt x="1687" y="22697"/>
                  <a:pt x="1047" y="23894"/>
                </a:cubicBezTo>
                <a:cubicBezTo>
                  <a:pt x="1037" y="22325"/>
                  <a:pt x="557" y="20985"/>
                  <a:pt x="2" y="19951"/>
                </a:cubicBezTo>
                <a:lnTo>
                  <a:pt x="2" y="23315"/>
                </a:lnTo>
                <a:cubicBezTo>
                  <a:pt x="418" y="23741"/>
                  <a:pt x="791" y="23976"/>
                  <a:pt x="955" y="24069"/>
                </a:cubicBezTo>
                <a:cubicBezTo>
                  <a:pt x="647" y="24642"/>
                  <a:pt x="329" y="25210"/>
                  <a:pt x="2" y="25774"/>
                </a:cubicBezTo>
                <a:lnTo>
                  <a:pt x="2" y="26188"/>
                </a:lnTo>
                <a:cubicBezTo>
                  <a:pt x="401" y="25509"/>
                  <a:pt x="789" y="24822"/>
                  <a:pt x="1162" y="24128"/>
                </a:cubicBezTo>
                <a:cubicBezTo>
                  <a:pt x="1423" y="24155"/>
                  <a:pt x="1681" y="24167"/>
                  <a:pt x="1935" y="24167"/>
                </a:cubicBezTo>
                <a:cubicBezTo>
                  <a:pt x="6216" y="24167"/>
                  <a:pt x="9322" y="20554"/>
                  <a:pt x="9322" y="20554"/>
                </a:cubicBezTo>
                <a:lnTo>
                  <a:pt x="9322" y="20554"/>
                </a:lnTo>
                <a:cubicBezTo>
                  <a:pt x="4672" y="20572"/>
                  <a:pt x="2242" y="22731"/>
                  <a:pt x="1397" y="23679"/>
                </a:cubicBezTo>
                <a:cubicBezTo>
                  <a:pt x="1979" y="22572"/>
                  <a:pt x="2533" y="21452"/>
                  <a:pt x="3053" y="20316"/>
                </a:cubicBezTo>
                <a:cubicBezTo>
                  <a:pt x="3354" y="20383"/>
                  <a:pt x="3657" y="20412"/>
                  <a:pt x="3960" y="20412"/>
                </a:cubicBezTo>
                <a:cubicBezTo>
                  <a:pt x="6870" y="20412"/>
                  <a:pt x="9707" y="17639"/>
                  <a:pt x="9707" y="17639"/>
                </a:cubicBezTo>
                <a:cubicBezTo>
                  <a:pt x="9648" y="17638"/>
                  <a:pt x="9590" y="17638"/>
                  <a:pt x="9533" y="17638"/>
                </a:cubicBezTo>
                <a:cubicBezTo>
                  <a:pt x="5789" y="17638"/>
                  <a:pt x="3835" y="19319"/>
                  <a:pt x="3192" y="20005"/>
                </a:cubicBezTo>
                <a:cubicBezTo>
                  <a:pt x="3578" y="19151"/>
                  <a:pt x="3945" y="18289"/>
                  <a:pt x="4294" y="17417"/>
                </a:cubicBezTo>
                <a:cubicBezTo>
                  <a:pt x="5690" y="17196"/>
                  <a:pt x="6466" y="16919"/>
                  <a:pt x="7516" y="16397"/>
                </a:cubicBezTo>
                <a:cubicBezTo>
                  <a:pt x="8597" y="15861"/>
                  <a:pt x="9523" y="14888"/>
                  <a:pt x="10250" y="13923"/>
                </a:cubicBezTo>
                <a:lnTo>
                  <a:pt x="10250" y="13923"/>
                </a:lnTo>
                <a:cubicBezTo>
                  <a:pt x="7999" y="14196"/>
                  <a:pt x="5865" y="15461"/>
                  <a:pt x="4383" y="17186"/>
                </a:cubicBezTo>
                <a:cubicBezTo>
                  <a:pt x="4781" y="16181"/>
                  <a:pt x="5150" y="15164"/>
                  <a:pt x="5497" y="14142"/>
                </a:cubicBezTo>
                <a:cubicBezTo>
                  <a:pt x="6602" y="14037"/>
                  <a:pt x="7636" y="13581"/>
                  <a:pt x="8534" y="12925"/>
                </a:cubicBezTo>
                <a:cubicBezTo>
                  <a:pt x="9466" y="12243"/>
                  <a:pt x="10332" y="11598"/>
                  <a:pt x="11108" y="10745"/>
                </a:cubicBezTo>
                <a:lnTo>
                  <a:pt x="11108" y="10745"/>
                </a:lnTo>
                <a:cubicBezTo>
                  <a:pt x="8935" y="10871"/>
                  <a:pt x="6855" y="12044"/>
                  <a:pt x="5601" y="13818"/>
                </a:cubicBezTo>
                <a:cubicBezTo>
                  <a:pt x="5902" y="12912"/>
                  <a:pt x="6182" y="11998"/>
                  <a:pt x="6442" y="11078"/>
                </a:cubicBezTo>
                <a:cubicBezTo>
                  <a:pt x="7536" y="10843"/>
                  <a:pt x="8482" y="9969"/>
                  <a:pt x="9242" y="9146"/>
                </a:cubicBezTo>
                <a:cubicBezTo>
                  <a:pt x="10026" y="8296"/>
                  <a:pt x="10531" y="7318"/>
                  <a:pt x="10636" y="6165"/>
                </a:cubicBezTo>
                <a:lnTo>
                  <a:pt x="10636" y="6165"/>
                </a:lnTo>
                <a:cubicBezTo>
                  <a:pt x="8912" y="6977"/>
                  <a:pt x="7477" y="8782"/>
                  <a:pt x="6594" y="10547"/>
                </a:cubicBezTo>
                <a:cubicBezTo>
                  <a:pt x="6925" y="9330"/>
                  <a:pt x="7219" y="8102"/>
                  <a:pt x="7477" y="6868"/>
                </a:cubicBezTo>
                <a:cubicBezTo>
                  <a:pt x="9826" y="4261"/>
                  <a:pt x="8409" y="1"/>
                  <a:pt x="8409" y="1"/>
                </a:cubicBezTo>
                <a:close/>
                <a:moveTo>
                  <a:pt x="8296" y="24302"/>
                </a:moveTo>
                <a:cubicBezTo>
                  <a:pt x="3991" y="24302"/>
                  <a:pt x="1349" y="25739"/>
                  <a:pt x="0" y="26779"/>
                </a:cubicBezTo>
                <a:lnTo>
                  <a:pt x="0" y="27962"/>
                </a:lnTo>
                <a:cubicBezTo>
                  <a:pt x="158" y="27971"/>
                  <a:pt x="315" y="27975"/>
                  <a:pt x="470" y="27975"/>
                </a:cubicBezTo>
                <a:cubicBezTo>
                  <a:pt x="5065" y="27975"/>
                  <a:pt x="8554" y="24304"/>
                  <a:pt x="8554" y="24304"/>
                </a:cubicBezTo>
                <a:cubicBezTo>
                  <a:pt x="8467" y="24303"/>
                  <a:pt x="8381" y="24302"/>
                  <a:pt x="8296" y="24302"/>
                </a:cubicBezTo>
                <a:close/>
                <a:moveTo>
                  <a:pt x="2920" y="29002"/>
                </a:moveTo>
                <a:cubicBezTo>
                  <a:pt x="1778" y="29002"/>
                  <a:pt x="804" y="29128"/>
                  <a:pt x="0" y="29306"/>
                </a:cubicBezTo>
                <a:lnTo>
                  <a:pt x="0" y="30841"/>
                </a:lnTo>
                <a:cubicBezTo>
                  <a:pt x="45" y="30842"/>
                  <a:pt x="89" y="30842"/>
                  <a:pt x="133" y="30842"/>
                </a:cubicBezTo>
                <a:cubicBezTo>
                  <a:pt x="3342" y="30842"/>
                  <a:pt x="5535" y="29209"/>
                  <a:pt x="5535" y="29209"/>
                </a:cubicBezTo>
                <a:cubicBezTo>
                  <a:pt x="4583" y="29063"/>
                  <a:pt x="3712" y="29002"/>
                  <a:pt x="2920" y="29002"/>
                </a:cubicBezTo>
                <a:close/>
                <a:moveTo>
                  <a:pt x="3012" y="31359"/>
                </a:moveTo>
                <a:cubicBezTo>
                  <a:pt x="1926" y="31359"/>
                  <a:pt x="915" y="31470"/>
                  <a:pt x="0" y="31643"/>
                </a:cubicBezTo>
                <a:lnTo>
                  <a:pt x="0" y="33838"/>
                </a:lnTo>
                <a:cubicBezTo>
                  <a:pt x="2896" y="33206"/>
                  <a:pt x="4877" y="31469"/>
                  <a:pt x="4877" y="31469"/>
                </a:cubicBezTo>
                <a:cubicBezTo>
                  <a:pt x="4235" y="31393"/>
                  <a:pt x="3612" y="31359"/>
                  <a:pt x="3012" y="3135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 name="Google Shape;605;p4"/>
          <p:cNvGrpSpPr/>
          <p:nvPr/>
        </p:nvGrpSpPr>
        <p:grpSpPr>
          <a:xfrm>
            <a:off x="-299288" y="4192625"/>
            <a:ext cx="9742572" cy="2385990"/>
            <a:chOff x="-299288" y="4192625"/>
            <a:chExt cx="9742572" cy="2385990"/>
          </a:xfrm>
        </p:grpSpPr>
        <p:sp>
          <p:nvSpPr>
            <p:cNvPr id="606" name="Google Shape;606;p4"/>
            <p:cNvSpPr/>
            <p:nvPr/>
          </p:nvSpPr>
          <p:spPr>
            <a:xfrm>
              <a:off x="-299288"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
            <p:cNvSpPr/>
            <p:nvPr/>
          </p:nvSpPr>
          <p:spPr>
            <a:xfrm>
              <a:off x="409264"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
            <p:cNvSpPr/>
            <p:nvPr/>
          </p:nvSpPr>
          <p:spPr>
            <a:xfrm>
              <a:off x="-77843"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
            <p:cNvSpPr/>
            <p:nvPr/>
          </p:nvSpPr>
          <p:spPr>
            <a:xfrm>
              <a:off x="1265726"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
            <p:cNvSpPr/>
            <p:nvPr/>
          </p:nvSpPr>
          <p:spPr>
            <a:xfrm>
              <a:off x="158357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
            <p:cNvSpPr/>
            <p:nvPr/>
          </p:nvSpPr>
          <p:spPr>
            <a:xfrm>
              <a:off x="5263961"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
            <p:cNvSpPr/>
            <p:nvPr/>
          </p:nvSpPr>
          <p:spPr>
            <a:xfrm>
              <a:off x="2146206"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
            <p:cNvSpPr/>
            <p:nvPr/>
          </p:nvSpPr>
          <p:spPr>
            <a:xfrm>
              <a:off x="2652471"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
            <p:cNvSpPr/>
            <p:nvPr/>
          </p:nvSpPr>
          <p:spPr>
            <a:xfrm>
              <a:off x="3150795"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
            <p:cNvSpPr/>
            <p:nvPr/>
          </p:nvSpPr>
          <p:spPr>
            <a:xfrm>
              <a:off x="3640693"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
            <p:cNvSpPr/>
            <p:nvPr/>
          </p:nvSpPr>
          <p:spPr>
            <a:xfrm>
              <a:off x="4093374"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
            <p:cNvSpPr/>
            <p:nvPr/>
          </p:nvSpPr>
          <p:spPr>
            <a:xfrm>
              <a:off x="4445514"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
            <p:cNvSpPr/>
            <p:nvPr/>
          </p:nvSpPr>
          <p:spPr>
            <a:xfrm>
              <a:off x="8681421"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
            <p:cNvSpPr/>
            <p:nvPr/>
          </p:nvSpPr>
          <p:spPr>
            <a:xfrm>
              <a:off x="803313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
            <p:cNvSpPr/>
            <p:nvPr/>
          </p:nvSpPr>
          <p:spPr>
            <a:xfrm>
              <a:off x="7308548"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
            <p:cNvSpPr/>
            <p:nvPr/>
          </p:nvSpPr>
          <p:spPr>
            <a:xfrm>
              <a:off x="6873325"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
            <p:cNvSpPr/>
            <p:nvPr/>
          </p:nvSpPr>
          <p:spPr>
            <a:xfrm>
              <a:off x="6269519"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
            <p:cNvSpPr/>
            <p:nvPr/>
          </p:nvSpPr>
          <p:spPr>
            <a:xfrm>
              <a:off x="5781297"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
            <p:cNvSpPr/>
            <p:nvPr/>
          </p:nvSpPr>
          <p:spPr>
            <a:xfrm>
              <a:off x="4910179"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
            <p:cNvSpPr/>
            <p:nvPr/>
          </p:nvSpPr>
          <p:spPr>
            <a:xfrm>
              <a:off x="6656663"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26" name="Google Shape;626;p4"/>
          <p:cNvPicPr preferRelativeResize="0"/>
          <p:nvPr/>
        </p:nvPicPr>
        <p:blipFill>
          <a:blip r:embed="rId2">
            <a:alphaModFix amt="40000"/>
          </a:blip>
          <a:stretch>
            <a:fillRect/>
          </a:stretch>
        </p:blipFill>
        <p:spPr>
          <a:xfrm>
            <a:off x="0" y="0"/>
            <a:ext cx="9143999" cy="5143500"/>
          </a:xfrm>
          <a:prstGeom prst="rect">
            <a:avLst/>
          </a:prstGeom>
          <a:noFill/>
          <a:ln>
            <a:noFill/>
          </a:ln>
        </p:spPr>
      </p:pic>
      <p:sp>
        <p:nvSpPr>
          <p:cNvPr id="627" name="Google Shape;627;p4"/>
          <p:cNvSpPr txBox="1">
            <a:spLocks noGrp="1"/>
          </p:cNvSpPr>
          <p:nvPr>
            <p:ph type="title"/>
          </p:nvPr>
        </p:nvSpPr>
        <p:spPr>
          <a:xfrm>
            <a:off x="719712"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28" name="Google Shape;628;p4"/>
          <p:cNvSpPr txBox="1">
            <a:spLocks noGrp="1"/>
          </p:cNvSpPr>
          <p:nvPr>
            <p:ph type="body" idx="1"/>
          </p:nvPr>
        </p:nvSpPr>
        <p:spPr>
          <a:xfrm>
            <a:off x="719712" y="1237083"/>
            <a:ext cx="7704000" cy="3366300"/>
          </a:xfrm>
          <a:prstGeom prst="rect">
            <a:avLst/>
          </a:prstGeom>
        </p:spPr>
        <p:txBody>
          <a:bodyPr spcFirstLastPara="1" wrap="square" lIns="91425" tIns="91425" rIns="91425" bIns="91425" anchor="t" anchorCtr="0">
            <a:noAutofit/>
          </a:bodyPr>
          <a:lstStyle>
            <a:lvl1pPr marL="457200" lvl="0" indent="-295275" rtl="0">
              <a:lnSpc>
                <a:spcPct val="115000"/>
              </a:lnSpc>
              <a:spcBef>
                <a:spcPts val="0"/>
              </a:spcBef>
              <a:spcAft>
                <a:spcPts val="0"/>
              </a:spcAft>
              <a:buClr>
                <a:schemeClr val="lt2"/>
              </a:buClr>
              <a:buSzPts val="1050"/>
              <a:buChar char="●"/>
              <a:defRPr sz="1050"/>
            </a:lvl1pPr>
            <a:lvl2pPr marL="914400" lvl="1" indent="-295275" rtl="0">
              <a:lnSpc>
                <a:spcPct val="115000"/>
              </a:lnSpc>
              <a:spcBef>
                <a:spcPts val="0"/>
              </a:spcBef>
              <a:spcAft>
                <a:spcPts val="0"/>
              </a:spcAft>
              <a:buSzPts val="1050"/>
              <a:buChar char="○"/>
              <a:defRPr sz="1050"/>
            </a:lvl2pPr>
            <a:lvl3pPr marL="1371600" lvl="2" indent="-295275" rtl="0">
              <a:lnSpc>
                <a:spcPct val="115000"/>
              </a:lnSpc>
              <a:spcBef>
                <a:spcPts val="1600"/>
              </a:spcBef>
              <a:spcAft>
                <a:spcPts val="0"/>
              </a:spcAft>
              <a:buSzPts val="1050"/>
              <a:buChar char="■"/>
              <a:defRPr sz="1050"/>
            </a:lvl3pPr>
            <a:lvl4pPr marL="1828800" lvl="3" indent="-295275" rtl="0">
              <a:lnSpc>
                <a:spcPct val="115000"/>
              </a:lnSpc>
              <a:spcBef>
                <a:spcPts val="1600"/>
              </a:spcBef>
              <a:spcAft>
                <a:spcPts val="0"/>
              </a:spcAft>
              <a:buSzPts val="1050"/>
              <a:buChar char="●"/>
              <a:defRPr sz="1050"/>
            </a:lvl4pPr>
            <a:lvl5pPr marL="2286000" lvl="4" indent="-295275" rtl="0">
              <a:lnSpc>
                <a:spcPct val="115000"/>
              </a:lnSpc>
              <a:spcBef>
                <a:spcPts val="1600"/>
              </a:spcBef>
              <a:spcAft>
                <a:spcPts val="0"/>
              </a:spcAft>
              <a:buSzPts val="1050"/>
              <a:buChar char="○"/>
              <a:defRPr sz="1050"/>
            </a:lvl5pPr>
            <a:lvl6pPr marL="2743200" lvl="5" indent="-295275" rtl="0">
              <a:lnSpc>
                <a:spcPct val="115000"/>
              </a:lnSpc>
              <a:spcBef>
                <a:spcPts val="1600"/>
              </a:spcBef>
              <a:spcAft>
                <a:spcPts val="0"/>
              </a:spcAft>
              <a:buSzPts val="1050"/>
              <a:buChar char="■"/>
              <a:defRPr sz="1050"/>
            </a:lvl6pPr>
            <a:lvl7pPr marL="3200400" lvl="6" indent="-295275" rtl="0">
              <a:lnSpc>
                <a:spcPct val="115000"/>
              </a:lnSpc>
              <a:spcBef>
                <a:spcPts val="1600"/>
              </a:spcBef>
              <a:spcAft>
                <a:spcPts val="0"/>
              </a:spcAft>
              <a:buSzPts val="1050"/>
              <a:buChar char="●"/>
              <a:defRPr sz="1050"/>
            </a:lvl7pPr>
            <a:lvl8pPr marL="3657600" lvl="7" indent="-295275" rtl="0">
              <a:lnSpc>
                <a:spcPct val="115000"/>
              </a:lnSpc>
              <a:spcBef>
                <a:spcPts val="1600"/>
              </a:spcBef>
              <a:spcAft>
                <a:spcPts val="0"/>
              </a:spcAft>
              <a:buSzPts val="1050"/>
              <a:buChar char="○"/>
              <a:defRPr sz="1050"/>
            </a:lvl8pPr>
            <a:lvl9pPr marL="4114800" lvl="8" indent="-295275" rtl="0">
              <a:lnSpc>
                <a:spcPct val="115000"/>
              </a:lnSpc>
              <a:spcBef>
                <a:spcPts val="1600"/>
              </a:spcBef>
              <a:spcAft>
                <a:spcPts val="1600"/>
              </a:spcAft>
              <a:buSzPts val="1050"/>
              <a:buChar char="■"/>
              <a:defRPr sz="1050"/>
            </a:lvl9pPr>
          </a:lstStyle>
          <a:p>
            <a:endParaRPr/>
          </a:p>
        </p:txBody>
      </p:sp>
    </p:spTree>
    <p:extLst>
      <p:ext uri="{BB962C8B-B14F-4D97-AF65-F5344CB8AC3E}">
        <p14:creationId xmlns:p14="http://schemas.microsoft.com/office/powerpoint/2010/main" val="227218693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947"/>
        <p:cNvGrpSpPr/>
        <p:nvPr/>
      </p:nvGrpSpPr>
      <p:grpSpPr>
        <a:xfrm>
          <a:off x="0" y="0"/>
          <a:ext cx="0" cy="0"/>
          <a:chOff x="0" y="0"/>
          <a:chExt cx="0" cy="0"/>
        </a:xfrm>
      </p:grpSpPr>
      <p:grpSp>
        <p:nvGrpSpPr>
          <p:cNvPr id="948" name="Google Shape;948;p6"/>
          <p:cNvGrpSpPr/>
          <p:nvPr/>
        </p:nvGrpSpPr>
        <p:grpSpPr>
          <a:xfrm>
            <a:off x="8523852" y="0"/>
            <a:ext cx="620187" cy="1422608"/>
            <a:chOff x="8523852" y="0"/>
            <a:chExt cx="620187" cy="1422608"/>
          </a:xfrm>
        </p:grpSpPr>
        <p:sp>
          <p:nvSpPr>
            <p:cNvPr id="949" name="Google Shape;949;p6"/>
            <p:cNvSpPr/>
            <p:nvPr/>
          </p:nvSpPr>
          <p:spPr>
            <a:xfrm>
              <a:off x="8523852" y="0"/>
              <a:ext cx="620187" cy="674302"/>
            </a:xfrm>
            <a:custGeom>
              <a:avLst/>
              <a:gdLst/>
              <a:ahLst/>
              <a:cxnLst/>
              <a:rect l="l" t="t" r="r" b="b"/>
              <a:pathLst>
                <a:path w="13869" h="15080" extrusionOk="0">
                  <a:moveTo>
                    <a:pt x="10332" y="0"/>
                  </a:moveTo>
                  <a:cubicBezTo>
                    <a:pt x="9822" y="1736"/>
                    <a:pt x="9390" y="3491"/>
                    <a:pt x="9072" y="5253"/>
                  </a:cubicBezTo>
                  <a:cubicBezTo>
                    <a:pt x="10194" y="3623"/>
                    <a:pt x="11112" y="1853"/>
                    <a:pt x="11814" y="0"/>
                  </a:cubicBezTo>
                  <a:close/>
                  <a:moveTo>
                    <a:pt x="12402" y="0"/>
                  </a:moveTo>
                  <a:cubicBezTo>
                    <a:pt x="11981" y="2144"/>
                    <a:pt x="11631" y="4314"/>
                    <a:pt x="11301" y="6532"/>
                  </a:cubicBezTo>
                  <a:cubicBezTo>
                    <a:pt x="12388" y="4454"/>
                    <a:pt x="13246" y="2260"/>
                    <a:pt x="13869" y="0"/>
                  </a:cubicBezTo>
                  <a:close/>
                  <a:moveTo>
                    <a:pt x="7332" y="0"/>
                  </a:moveTo>
                  <a:cubicBezTo>
                    <a:pt x="5655" y="3715"/>
                    <a:pt x="4580" y="7688"/>
                    <a:pt x="4065" y="11786"/>
                  </a:cubicBezTo>
                  <a:cubicBezTo>
                    <a:pt x="6315" y="8103"/>
                    <a:pt x="8089" y="4131"/>
                    <a:pt x="9345" y="0"/>
                  </a:cubicBezTo>
                  <a:close/>
                  <a:moveTo>
                    <a:pt x="2325" y="0"/>
                  </a:moveTo>
                  <a:cubicBezTo>
                    <a:pt x="1544" y="651"/>
                    <a:pt x="770" y="1322"/>
                    <a:pt x="0" y="2023"/>
                  </a:cubicBezTo>
                  <a:cubicBezTo>
                    <a:pt x="1552" y="1533"/>
                    <a:pt x="3045" y="857"/>
                    <a:pt x="4443" y="22"/>
                  </a:cubicBezTo>
                  <a:lnTo>
                    <a:pt x="4443" y="22"/>
                  </a:lnTo>
                  <a:cubicBezTo>
                    <a:pt x="2698" y="1869"/>
                    <a:pt x="1377" y="4123"/>
                    <a:pt x="398" y="6532"/>
                  </a:cubicBezTo>
                  <a:cubicBezTo>
                    <a:pt x="1707" y="5423"/>
                    <a:pt x="2923" y="4207"/>
                    <a:pt x="4037" y="2902"/>
                  </a:cubicBezTo>
                  <a:lnTo>
                    <a:pt x="4037" y="2902"/>
                  </a:lnTo>
                  <a:cubicBezTo>
                    <a:pt x="1940" y="6658"/>
                    <a:pt x="552" y="10779"/>
                    <a:pt x="114" y="15080"/>
                  </a:cubicBezTo>
                  <a:lnTo>
                    <a:pt x="69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
            <p:cNvSpPr/>
            <p:nvPr/>
          </p:nvSpPr>
          <p:spPr>
            <a:xfrm>
              <a:off x="8638458" y="0"/>
              <a:ext cx="505576" cy="1422608"/>
            </a:xfrm>
            <a:custGeom>
              <a:avLst/>
              <a:gdLst/>
              <a:ahLst/>
              <a:cxnLst/>
              <a:rect l="l" t="t" r="r" b="b"/>
              <a:pathLst>
                <a:path w="11306" h="31815" extrusionOk="0">
                  <a:moveTo>
                    <a:pt x="10532" y="0"/>
                  </a:moveTo>
                  <a:cubicBezTo>
                    <a:pt x="8891" y="1162"/>
                    <a:pt x="7303" y="2391"/>
                    <a:pt x="5777" y="3673"/>
                  </a:cubicBezTo>
                  <a:cubicBezTo>
                    <a:pt x="7703" y="3156"/>
                    <a:pt x="9560" y="2401"/>
                    <a:pt x="11306" y="1436"/>
                  </a:cubicBezTo>
                  <a:lnTo>
                    <a:pt x="11306" y="0"/>
                  </a:lnTo>
                  <a:close/>
                  <a:moveTo>
                    <a:pt x="11306" y="1826"/>
                  </a:moveTo>
                  <a:cubicBezTo>
                    <a:pt x="8422" y="3815"/>
                    <a:pt x="5828" y="6041"/>
                    <a:pt x="3117" y="8446"/>
                  </a:cubicBezTo>
                  <a:cubicBezTo>
                    <a:pt x="6131" y="7227"/>
                    <a:pt x="8914" y="5450"/>
                    <a:pt x="11306" y="3246"/>
                  </a:cubicBezTo>
                  <a:lnTo>
                    <a:pt x="11306" y="1826"/>
                  </a:lnTo>
                  <a:close/>
                  <a:moveTo>
                    <a:pt x="11304" y="3887"/>
                  </a:moveTo>
                  <a:cubicBezTo>
                    <a:pt x="11154" y="4131"/>
                    <a:pt x="11005" y="4377"/>
                    <a:pt x="10862" y="4623"/>
                  </a:cubicBezTo>
                  <a:cubicBezTo>
                    <a:pt x="6974" y="7661"/>
                    <a:pt x="3392" y="10884"/>
                    <a:pt x="1" y="14498"/>
                  </a:cubicBezTo>
                  <a:cubicBezTo>
                    <a:pt x="3579" y="12887"/>
                    <a:pt x="6783" y="10457"/>
                    <a:pt x="9325" y="7467"/>
                  </a:cubicBezTo>
                  <a:lnTo>
                    <a:pt x="9325" y="7467"/>
                  </a:lnTo>
                  <a:cubicBezTo>
                    <a:pt x="9018" y="8091"/>
                    <a:pt x="8727" y="8721"/>
                    <a:pt x="8447" y="9356"/>
                  </a:cubicBezTo>
                  <a:cubicBezTo>
                    <a:pt x="5570" y="12459"/>
                    <a:pt x="3081" y="15634"/>
                    <a:pt x="780" y="19241"/>
                  </a:cubicBezTo>
                  <a:cubicBezTo>
                    <a:pt x="2151" y="18363"/>
                    <a:pt x="3414" y="17320"/>
                    <a:pt x="4544" y="16148"/>
                  </a:cubicBezTo>
                  <a:lnTo>
                    <a:pt x="4544" y="16148"/>
                  </a:lnTo>
                  <a:cubicBezTo>
                    <a:pt x="3345" y="18387"/>
                    <a:pt x="2659" y="20908"/>
                    <a:pt x="2340" y="23490"/>
                  </a:cubicBezTo>
                  <a:cubicBezTo>
                    <a:pt x="3315" y="22078"/>
                    <a:pt x="4173" y="20585"/>
                    <a:pt x="4907" y="19035"/>
                  </a:cubicBezTo>
                  <a:lnTo>
                    <a:pt x="4907" y="19035"/>
                  </a:lnTo>
                  <a:cubicBezTo>
                    <a:pt x="3864" y="23206"/>
                    <a:pt x="3600" y="27549"/>
                    <a:pt x="4303" y="31815"/>
                  </a:cubicBezTo>
                  <a:lnTo>
                    <a:pt x="7172" y="13985"/>
                  </a:lnTo>
                  <a:cubicBezTo>
                    <a:pt x="7477" y="13160"/>
                    <a:pt x="7804" y="12341"/>
                    <a:pt x="8155" y="11533"/>
                  </a:cubicBezTo>
                  <a:lnTo>
                    <a:pt x="8155" y="11533"/>
                  </a:lnTo>
                  <a:cubicBezTo>
                    <a:pt x="6741" y="16755"/>
                    <a:pt x="6501" y="22198"/>
                    <a:pt x="7256" y="27601"/>
                  </a:cubicBezTo>
                  <a:cubicBezTo>
                    <a:pt x="8977" y="21715"/>
                    <a:pt x="9620" y="15514"/>
                    <a:pt x="9150" y="9397"/>
                  </a:cubicBezTo>
                  <a:cubicBezTo>
                    <a:pt x="9692" y="8306"/>
                    <a:pt x="10280" y="7234"/>
                    <a:pt x="10911" y="6185"/>
                  </a:cubicBezTo>
                  <a:lnTo>
                    <a:pt x="10911" y="6185"/>
                  </a:lnTo>
                  <a:cubicBezTo>
                    <a:pt x="10322" y="10733"/>
                    <a:pt x="9987" y="15435"/>
                    <a:pt x="10381" y="19991"/>
                  </a:cubicBezTo>
                  <a:cubicBezTo>
                    <a:pt x="10771" y="18884"/>
                    <a:pt x="11079" y="17751"/>
                    <a:pt x="11306" y="16601"/>
                  </a:cubicBezTo>
                  <a:lnTo>
                    <a:pt x="11304" y="16601"/>
                  </a:lnTo>
                  <a:lnTo>
                    <a:pt x="11304" y="6893"/>
                  </a:lnTo>
                  <a:cubicBezTo>
                    <a:pt x="11237" y="6558"/>
                    <a:pt x="11167" y="6224"/>
                    <a:pt x="11087" y="5893"/>
                  </a:cubicBezTo>
                  <a:cubicBezTo>
                    <a:pt x="11157" y="5775"/>
                    <a:pt x="11231" y="5659"/>
                    <a:pt x="11304" y="5543"/>
                  </a:cubicBezTo>
                  <a:lnTo>
                    <a:pt x="11304" y="388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 name="Google Shape;951;p6"/>
          <p:cNvSpPr/>
          <p:nvPr/>
        </p:nvSpPr>
        <p:spPr>
          <a:xfrm rot="-5400000">
            <a:off x="7633963" y="-174137"/>
            <a:ext cx="490475" cy="838900"/>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
          <p:cNvSpPr/>
          <p:nvPr/>
        </p:nvSpPr>
        <p:spPr>
          <a:xfrm rot="-5400000">
            <a:off x="7505938" y="-46137"/>
            <a:ext cx="490475" cy="582900"/>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
          <p:cNvSpPr/>
          <p:nvPr/>
        </p:nvSpPr>
        <p:spPr>
          <a:xfrm rot="-5400000">
            <a:off x="7915800" y="-29700"/>
            <a:ext cx="656500" cy="716050"/>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
          <p:cNvSpPr/>
          <p:nvPr/>
        </p:nvSpPr>
        <p:spPr>
          <a:xfrm rot="-5400000">
            <a:off x="7814413" y="71738"/>
            <a:ext cx="656500" cy="513175"/>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
          <p:cNvSpPr/>
          <p:nvPr/>
        </p:nvSpPr>
        <p:spPr>
          <a:xfrm rot="-5400000">
            <a:off x="8224325" y="12325"/>
            <a:ext cx="671450" cy="646800"/>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
          <p:cNvSpPr/>
          <p:nvPr/>
        </p:nvSpPr>
        <p:spPr>
          <a:xfrm rot="-5400000">
            <a:off x="8122025" y="115650"/>
            <a:ext cx="671450" cy="440300"/>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 name="Google Shape;957;p6"/>
          <p:cNvGrpSpPr/>
          <p:nvPr/>
        </p:nvGrpSpPr>
        <p:grpSpPr>
          <a:xfrm>
            <a:off x="44438" y="3320314"/>
            <a:ext cx="651346" cy="1410535"/>
            <a:chOff x="44438" y="3320314"/>
            <a:chExt cx="651346" cy="1410535"/>
          </a:xfrm>
        </p:grpSpPr>
        <p:sp>
          <p:nvSpPr>
            <p:cNvPr id="958" name="Google Shape;958;p6"/>
            <p:cNvSpPr/>
            <p:nvPr/>
          </p:nvSpPr>
          <p:spPr>
            <a:xfrm>
              <a:off x="362954" y="4040835"/>
              <a:ext cx="237974" cy="244456"/>
            </a:xfrm>
            <a:custGeom>
              <a:avLst/>
              <a:gdLst/>
              <a:ahLst/>
              <a:cxnLst/>
              <a:rect l="l" t="t" r="r" b="b"/>
              <a:pathLst>
                <a:path w="7893" h="8108" extrusionOk="0">
                  <a:moveTo>
                    <a:pt x="7893" y="1"/>
                  </a:moveTo>
                  <a:lnTo>
                    <a:pt x="7893" y="1"/>
                  </a:lnTo>
                  <a:cubicBezTo>
                    <a:pt x="7893" y="1"/>
                    <a:pt x="1507" y="1616"/>
                    <a:pt x="0" y="8108"/>
                  </a:cubicBezTo>
                  <a:cubicBezTo>
                    <a:pt x="4163" y="7679"/>
                    <a:pt x="7068" y="3374"/>
                    <a:pt x="7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
            <p:cNvSpPr/>
            <p:nvPr/>
          </p:nvSpPr>
          <p:spPr>
            <a:xfrm>
              <a:off x="120690" y="3948090"/>
              <a:ext cx="237552" cy="244908"/>
            </a:xfrm>
            <a:custGeom>
              <a:avLst/>
              <a:gdLst/>
              <a:ahLst/>
              <a:cxnLst/>
              <a:rect l="l" t="t" r="r" b="b"/>
              <a:pathLst>
                <a:path w="7879" h="8123" extrusionOk="0">
                  <a:moveTo>
                    <a:pt x="0" y="1"/>
                  </a:moveTo>
                  <a:lnTo>
                    <a:pt x="0" y="1"/>
                  </a:lnTo>
                  <a:cubicBezTo>
                    <a:pt x="821" y="3373"/>
                    <a:pt x="3718" y="7683"/>
                    <a:pt x="7878" y="8122"/>
                  </a:cubicBezTo>
                  <a:cubicBezTo>
                    <a:pt x="6383" y="1626"/>
                    <a:pt x="1"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
            <p:cNvSpPr/>
            <p:nvPr/>
          </p:nvSpPr>
          <p:spPr>
            <a:xfrm>
              <a:off x="333406" y="3611182"/>
              <a:ext cx="34703" cy="1103701"/>
            </a:xfrm>
            <a:custGeom>
              <a:avLst/>
              <a:gdLst/>
              <a:ahLst/>
              <a:cxnLst/>
              <a:rect l="l" t="t" r="r" b="b"/>
              <a:pathLst>
                <a:path w="1151" h="36607" extrusionOk="0">
                  <a:moveTo>
                    <a:pt x="365" y="0"/>
                  </a:moveTo>
                  <a:cubicBezTo>
                    <a:pt x="161" y="8"/>
                    <a:pt x="1" y="178"/>
                    <a:pt x="8" y="382"/>
                  </a:cubicBezTo>
                  <a:cubicBezTo>
                    <a:pt x="248" y="7247"/>
                    <a:pt x="408" y="35949"/>
                    <a:pt x="409" y="36240"/>
                  </a:cubicBezTo>
                  <a:cubicBezTo>
                    <a:pt x="409" y="36444"/>
                    <a:pt x="574" y="36607"/>
                    <a:pt x="778" y="36607"/>
                  </a:cubicBezTo>
                  <a:lnTo>
                    <a:pt x="782" y="36607"/>
                  </a:lnTo>
                  <a:cubicBezTo>
                    <a:pt x="985" y="36607"/>
                    <a:pt x="1151" y="36439"/>
                    <a:pt x="1149" y="36235"/>
                  </a:cubicBezTo>
                  <a:cubicBezTo>
                    <a:pt x="1146" y="35946"/>
                    <a:pt x="986" y="7231"/>
                    <a:pt x="747" y="356"/>
                  </a:cubicBezTo>
                  <a:cubicBezTo>
                    <a:pt x="740" y="156"/>
                    <a:pt x="577" y="0"/>
                    <a:pt x="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
            <p:cNvSpPr/>
            <p:nvPr/>
          </p:nvSpPr>
          <p:spPr>
            <a:xfrm>
              <a:off x="55353" y="3320314"/>
              <a:ext cx="564649" cy="564619"/>
            </a:xfrm>
            <a:custGeom>
              <a:avLst/>
              <a:gdLst/>
              <a:ahLst/>
              <a:cxnLst/>
              <a:rect l="l" t="t" r="r" b="b"/>
              <a:pathLst>
                <a:path w="18728" h="18727" extrusionOk="0">
                  <a:moveTo>
                    <a:pt x="9170" y="0"/>
                  </a:moveTo>
                  <a:cubicBezTo>
                    <a:pt x="7687" y="1871"/>
                    <a:pt x="7368" y="4342"/>
                    <a:pt x="7923" y="6498"/>
                  </a:cubicBezTo>
                  <a:cubicBezTo>
                    <a:pt x="5684" y="3322"/>
                    <a:pt x="2607" y="2878"/>
                    <a:pt x="2606" y="2878"/>
                  </a:cubicBezTo>
                  <a:lnTo>
                    <a:pt x="2606" y="2878"/>
                  </a:lnTo>
                  <a:cubicBezTo>
                    <a:pt x="2880" y="5250"/>
                    <a:pt x="4404" y="7223"/>
                    <a:pt x="6320" y="8355"/>
                  </a:cubicBezTo>
                  <a:cubicBezTo>
                    <a:pt x="5742" y="8255"/>
                    <a:pt x="5194" y="8212"/>
                    <a:pt x="4681" y="8212"/>
                  </a:cubicBezTo>
                  <a:cubicBezTo>
                    <a:pt x="1795" y="8212"/>
                    <a:pt x="0" y="9558"/>
                    <a:pt x="0" y="9558"/>
                  </a:cubicBezTo>
                  <a:cubicBezTo>
                    <a:pt x="1304" y="10592"/>
                    <a:pt x="2901" y="11060"/>
                    <a:pt x="4479" y="11060"/>
                  </a:cubicBezTo>
                  <a:cubicBezTo>
                    <a:pt x="5164" y="11060"/>
                    <a:pt x="5845" y="10971"/>
                    <a:pt x="6498" y="10803"/>
                  </a:cubicBezTo>
                  <a:lnTo>
                    <a:pt x="6498" y="10803"/>
                  </a:lnTo>
                  <a:cubicBezTo>
                    <a:pt x="3323" y="13042"/>
                    <a:pt x="2878" y="16120"/>
                    <a:pt x="2878" y="16120"/>
                  </a:cubicBezTo>
                  <a:cubicBezTo>
                    <a:pt x="5250" y="15847"/>
                    <a:pt x="7223" y="14324"/>
                    <a:pt x="8355" y="12408"/>
                  </a:cubicBezTo>
                  <a:lnTo>
                    <a:pt x="8355" y="12408"/>
                  </a:lnTo>
                  <a:cubicBezTo>
                    <a:pt x="7693" y="16236"/>
                    <a:pt x="9558" y="18726"/>
                    <a:pt x="9558" y="18726"/>
                  </a:cubicBezTo>
                  <a:cubicBezTo>
                    <a:pt x="11041" y="16857"/>
                    <a:pt x="11359" y="14384"/>
                    <a:pt x="10804" y="12229"/>
                  </a:cubicBezTo>
                  <a:lnTo>
                    <a:pt x="10804" y="12229"/>
                  </a:lnTo>
                  <a:cubicBezTo>
                    <a:pt x="13044" y="15405"/>
                    <a:pt x="16121" y="15848"/>
                    <a:pt x="16121" y="15848"/>
                  </a:cubicBezTo>
                  <a:cubicBezTo>
                    <a:pt x="15848" y="13480"/>
                    <a:pt x="14324" y="11506"/>
                    <a:pt x="12408" y="10374"/>
                  </a:cubicBezTo>
                  <a:lnTo>
                    <a:pt x="12408" y="10374"/>
                  </a:lnTo>
                  <a:cubicBezTo>
                    <a:pt x="12985" y="10474"/>
                    <a:pt x="13532" y="10516"/>
                    <a:pt x="14045" y="10516"/>
                  </a:cubicBezTo>
                  <a:cubicBezTo>
                    <a:pt x="16932" y="10516"/>
                    <a:pt x="18728" y="9172"/>
                    <a:pt x="18728" y="9172"/>
                  </a:cubicBezTo>
                  <a:cubicBezTo>
                    <a:pt x="17423" y="8137"/>
                    <a:pt x="15825" y="7669"/>
                    <a:pt x="14247" y="7669"/>
                  </a:cubicBezTo>
                  <a:cubicBezTo>
                    <a:pt x="13562" y="7669"/>
                    <a:pt x="12882" y="7757"/>
                    <a:pt x="12230" y="7925"/>
                  </a:cubicBezTo>
                  <a:cubicBezTo>
                    <a:pt x="15408" y="5686"/>
                    <a:pt x="15850" y="2607"/>
                    <a:pt x="15850" y="2607"/>
                  </a:cubicBezTo>
                  <a:lnTo>
                    <a:pt x="15850" y="2607"/>
                  </a:lnTo>
                  <a:cubicBezTo>
                    <a:pt x="13478" y="2880"/>
                    <a:pt x="11505" y="4404"/>
                    <a:pt x="10373" y="6320"/>
                  </a:cubicBezTo>
                  <a:cubicBezTo>
                    <a:pt x="11035" y="2491"/>
                    <a:pt x="9170" y="0"/>
                    <a:pt x="9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
            <p:cNvSpPr/>
            <p:nvPr/>
          </p:nvSpPr>
          <p:spPr>
            <a:xfrm>
              <a:off x="74408" y="3339520"/>
              <a:ext cx="526389" cy="526329"/>
            </a:xfrm>
            <a:custGeom>
              <a:avLst/>
              <a:gdLst/>
              <a:ahLst/>
              <a:cxnLst/>
              <a:rect l="l" t="t" r="r" b="b"/>
              <a:pathLst>
                <a:path w="17459" h="17457" extrusionOk="0">
                  <a:moveTo>
                    <a:pt x="12128" y="0"/>
                  </a:moveTo>
                  <a:lnTo>
                    <a:pt x="12128" y="0"/>
                  </a:lnTo>
                  <a:cubicBezTo>
                    <a:pt x="10043" y="1162"/>
                    <a:pt x="8804" y="3326"/>
                    <a:pt x="8494" y="5530"/>
                  </a:cubicBezTo>
                  <a:cubicBezTo>
                    <a:pt x="7637" y="1741"/>
                    <a:pt x="4961" y="155"/>
                    <a:pt x="4961" y="155"/>
                  </a:cubicBezTo>
                  <a:lnTo>
                    <a:pt x="4961" y="155"/>
                  </a:lnTo>
                  <a:cubicBezTo>
                    <a:pt x="4308" y="2450"/>
                    <a:pt x="4963" y="4856"/>
                    <a:pt x="6300" y="6633"/>
                  </a:cubicBezTo>
                  <a:cubicBezTo>
                    <a:pt x="4416" y="5443"/>
                    <a:pt x="2620" y="5189"/>
                    <a:pt x="1432" y="5189"/>
                  </a:cubicBezTo>
                  <a:cubicBezTo>
                    <a:pt x="549" y="5189"/>
                    <a:pt x="1" y="5329"/>
                    <a:pt x="1" y="5329"/>
                  </a:cubicBezTo>
                  <a:cubicBezTo>
                    <a:pt x="1164" y="7416"/>
                    <a:pt x="3327" y="8654"/>
                    <a:pt x="5532" y="8963"/>
                  </a:cubicBezTo>
                  <a:cubicBezTo>
                    <a:pt x="1741" y="9821"/>
                    <a:pt x="155" y="12498"/>
                    <a:pt x="155" y="12498"/>
                  </a:cubicBezTo>
                  <a:cubicBezTo>
                    <a:pt x="767" y="12672"/>
                    <a:pt x="1387" y="12753"/>
                    <a:pt x="2001" y="12753"/>
                  </a:cubicBezTo>
                  <a:cubicBezTo>
                    <a:pt x="3690" y="12753"/>
                    <a:pt x="5332" y="12138"/>
                    <a:pt x="6635" y="11157"/>
                  </a:cubicBezTo>
                  <a:lnTo>
                    <a:pt x="6635" y="11157"/>
                  </a:lnTo>
                  <a:cubicBezTo>
                    <a:pt x="4560" y="14443"/>
                    <a:pt x="5331" y="17456"/>
                    <a:pt x="5331" y="17456"/>
                  </a:cubicBezTo>
                  <a:cubicBezTo>
                    <a:pt x="7416" y="16295"/>
                    <a:pt x="8656" y="14131"/>
                    <a:pt x="8965" y="11927"/>
                  </a:cubicBezTo>
                  <a:cubicBezTo>
                    <a:pt x="9823" y="15716"/>
                    <a:pt x="12500" y="17302"/>
                    <a:pt x="12500" y="17302"/>
                  </a:cubicBezTo>
                  <a:cubicBezTo>
                    <a:pt x="13153" y="15009"/>
                    <a:pt x="12500" y="12602"/>
                    <a:pt x="11159" y="10824"/>
                  </a:cubicBezTo>
                  <a:lnTo>
                    <a:pt x="11159" y="10824"/>
                  </a:lnTo>
                  <a:cubicBezTo>
                    <a:pt x="13044" y="12013"/>
                    <a:pt x="14839" y="12266"/>
                    <a:pt x="16027" y="12266"/>
                  </a:cubicBezTo>
                  <a:cubicBezTo>
                    <a:pt x="16910" y="12266"/>
                    <a:pt x="17458" y="12126"/>
                    <a:pt x="17458" y="12126"/>
                  </a:cubicBezTo>
                  <a:cubicBezTo>
                    <a:pt x="16297" y="10041"/>
                    <a:pt x="14133" y="8802"/>
                    <a:pt x="11929" y="8492"/>
                  </a:cubicBezTo>
                  <a:cubicBezTo>
                    <a:pt x="15718" y="7636"/>
                    <a:pt x="17304" y="4959"/>
                    <a:pt x="17304" y="4959"/>
                  </a:cubicBezTo>
                  <a:cubicBezTo>
                    <a:pt x="16692" y="4785"/>
                    <a:pt x="16072" y="4704"/>
                    <a:pt x="15458" y="4704"/>
                  </a:cubicBezTo>
                  <a:cubicBezTo>
                    <a:pt x="13770" y="4704"/>
                    <a:pt x="12128" y="5318"/>
                    <a:pt x="10824" y="6300"/>
                  </a:cubicBezTo>
                  <a:cubicBezTo>
                    <a:pt x="12899" y="3014"/>
                    <a:pt x="12128" y="1"/>
                    <a:pt x="12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
            <p:cNvSpPr/>
            <p:nvPr/>
          </p:nvSpPr>
          <p:spPr>
            <a:xfrm>
              <a:off x="269968" y="3544186"/>
              <a:ext cx="128107" cy="124429"/>
            </a:xfrm>
            <a:custGeom>
              <a:avLst/>
              <a:gdLst/>
              <a:ahLst/>
              <a:cxnLst/>
              <a:rect l="l" t="t" r="r" b="b"/>
              <a:pathLst>
                <a:path w="4249" h="4127" extrusionOk="0">
                  <a:moveTo>
                    <a:pt x="1813" y="0"/>
                  </a:moveTo>
                  <a:cubicBezTo>
                    <a:pt x="1481" y="0"/>
                    <a:pt x="1207" y="41"/>
                    <a:pt x="1087" y="131"/>
                  </a:cubicBezTo>
                  <a:cubicBezTo>
                    <a:pt x="700" y="419"/>
                    <a:pt x="1" y="2086"/>
                    <a:pt x="98" y="2567"/>
                  </a:cubicBezTo>
                  <a:cubicBezTo>
                    <a:pt x="193" y="3050"/>
                    <a:pt x="750" y="3823"/>
                    <a:pt x="1425" y="4064"/>
                  </a:cubicBezTo>
                  <a:cubicBezTo>
                    <a:pt x="1546" y="4107"/>
                    <a:pt x="1697" y="4126"/>
                    <a:pt x="1864" y="4126"/>
                  </a:cubicBezTo>
                  <a:cubicBezTo>
                    <a:pt x="2635" y="4126"/>
                    <a:pt x="3765" y="3717"/>
                    <a:pt x="3983" y="3340"/>
                  </a:cubicBezTo>
                  <a:cubicBezTo>
                    <a:pt x="4249" y="2883"/>
                    <a:pt x="4224" y="976"/>
                    <a:pt x="3838" y="518"/>
                  </a:cubicBezTo>
                  <a:cubicBezTo>
                    <a:pt x="3573" y="202"/>
                    <a:pt x="2549" y="0"/>
                    <a:pt x="1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
            <p:cNvSpPr/>
            <p:nvPr/>
          </p:nvSpPr>
          <p:spPr>
            <a:xfrm>
              <a:off x="286038" y="3601654"/>
              <a:ext cx="30451" cy="22492"/>
            </a:xfrm>
            <a:custGeom>
              <a:avLst/>
              <a:gdLst/>
              <a:ahLst/>
              <a:cxnLst/>
              <a:rect l="l" t="t" r="r" b="b"/>
              <a:pathLst>
                <a:path w="1010" h="746" extrusionOk="0">
                  <a:moveTo>
                    <a:pt x="482" y="1"/>
                  </a:moveTo>
                  <a:cubicBezTo>
                    <a:pt x="1" y="1"/>
                    <a:pt x="49" y="745"/>
                    <a:pt x="529" y="745"/>
                  </a:cubicBezTo>
                  <a:cubicBezTo>
                    <a:pt x="1010" y="745"/>
                    <a:pt x="961" y="1"/>
                    <a:pt x="482"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
            <p:cNvSpPr/>
            <p:nvPr/>
          </p:nvSpPr>
          <p:spPr>
            <a:xfrm>
              <a:off x="305094" y="3565081"/>
              <a:ext cx="27256" cy="19989"/>
            </a:xfrm>
            <a:custGeom>
              <a:avLst/>
              <a:gdLst/>
              <a:ahLst/>
              <a:cxnLst/>
              <a:rect l="l" t="t" r="r" b="b"/>
              <a:pathLst>
                <a:path w="904" h="663" extrusionOk="0">
                  <a:moveTo>
                    <a:pt x="426" y="1"/>
                  </a:moveTo>
                  <a:cubicBezTo>
                    <a:pt x="0" y="1"/>
                    <a:pt x="50" y="663"/>
                    <a:pt x="476" y="663"/>
                  </a:cubicBezTo>
                  <a:cubicBezTo>
                    <a:pt x="903" y="663"/>
                    <a:pt x="852" y="1"/>
                    <a:pt x="426"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
            <p:cNvSpPr/>
            <p:nvPr/>
          </p:nvSpPr>
          <p:spPr>
            <a:xfrm>
              <a:off x="330722" y="3600538"/>
              <a:ext cx="28401" cy="21768"/>
            </a:xfrm>
            <a:custGeom>
              <a:avLst/>
              <a:gdLst/>
              <a:ahLst/>
              <a:cxnLst/>
              <a:rect l="l" t="t" r="r" b="b"/>
              <a:pathLst>
                <a:path w="942" h="722" extrusionOk="0">
                  <a:moveTo>
                    <a:pt x="476" y="1"/>
                  </a:moveTo>
                  <a:cubicBezTo>
                    <a:pt x="11" y="1"/>
                    <a:pt x="0" y="722"/>
                    <a:pt x="464" y="722"/>
                  </a:cubicBezTo>
                  <a:cubicBezTo>
                    <a:pt x="931" y="722"/>
                    <a:pt x="942" y="1"/>
                    <a:pt x="476"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
            <p:cNvSpPr/>
            <p:nvPr/>
          </p:nvSpPr>
          <p:spPr>
            <a:xfrm>
              <a:off x="309013" y="3639162"/>
              <a:ext cx="28100" cy="20170"/>
            </a:xfrm>
            <a:custGeom>
              <a:avLst/>
              <a:gdLst/>
              <a:ahLst/>
              <a:cxnLst/>
              <a:rect l="l" t="t" r="r" b="b"/>
              <a:pathLst>
                <a:path w="932" h="669" extrusionOk="0">
                  <a:moveTo>
                    <a:pt x="433" y="0"/>
                  </a:moveTo>
                  <a:cubicBezTo>
                    <a:pt x="1" y="0"/>
                    <a:pt x="71" y="668"/>
                    <a:pt x="500" y="668"/>
                  </a:cubicBezTo>
                  <a:cubicBezTo>
                    <a:pt x="501" y="668"/>
                    <a:pt x="502" y="668"/>
                    <a:pt x="503" y="668"/>
                  </a:cubicBezTo>
                  <a:cubicBezTo>
                    <a:pt x="932" y="668"/>
                    <a:pt x="863" y="0"/>
                    <a:pt x="433" y="0"/>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
            <p:cNvSpPr/>
            <p:nvPr/>
          </p:nvSpPr>
          <p:spPr>
            <a:xfrm>
              <a:off x="359396" y="3612810"/>
              <a:ext cx="29276" cy="20532"/>
            </a:xfrm>
            <a:custGeom>
              <a:avLst/>
              <a:gdLst/>
              <a:ahLst/>
              <a:cxnLst/>
              <a:rect l="l" t="t" r="r" b="b"/>
              <a:pathLst>
                <a:path w="971" h="681" extrusionOk="0">
                  <a:moveTo>
                    <a:pt x="530" y="1"/>
                  </a:moveTo>
                  <a:cubicBezTo>
                    <a:pt x="93" y="1"/>
                    <a:pt x="1" y="681"/>
                    <a:pt x="441" y="681"/>
                  </a:cubicBezTo>
                  <a:cubicBezTo>
                    <a:pt x="876" y="681"/>
                    <a:pt x="970" y="1"/>
                    <a:pt x="530"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
            <p:cNvSpPr/>
            <p:nvPr/>
          </p:nvSpPr>
          <p:spPr>
            <a:xfrm>
              <a:off x="358310" y="3571503"/>
              <a:ext cx="28582" cy="21648"/>
            </a:xfrm>
            <a:custGeom>
              <a:avLst/>
              <a:gdLst/>
              <a:ahLst/>
              <a:cxnLst/>
              <a:rect l="l" t="t" r="r" b="b"/>
              <a:pathLst>
                <a:path w="948" h="718" extrusionOk="0">
                  <a:moveTo>
                    <a:pt x="482" y="1"/>
                  </a:moveTo>
                  <a:cubicBezTo>
                    <a:pt x="22" y="1"/>
                    <a:pt x="0" y="717"/>
                    <a:pt x="463" y="717"/>
                  </a:cubicBezTo>
                  <a:cubicBezTo>
                    <a:pt x="925" y="717"/>
                    <a:pt x="947" y="1"/>
                    <a:pt x="482"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
            <p:cNvSpPr/>
            <p:nvPr/>
          </p:nvSpPr>
          <p:spPr>
            <a:xfrm>
              <a:off x="329848" y="3562126"/>
              <a:ext cx="27256" cy="20050"/>
            </a:xfrm>
            <a:custGeom>
              <a:avLst/>
              <a:gdLst/>
              <a:ahLst/>
              <a:cxnLst/>
              <a:rect l="l" t="t" r="r" b="b"/>
              <a:pathLst>
                <a:path w="904" h="665" extrusionOk="0">
                  <a:moveTo>
                    <a:pt x="426" y="0"/>
                  </a:moveTo>
                  <a:cubicBezTo>
                    <a:pt x="0" y="0"/>
                    <a:pt x="50" y="664"/>
                    <a:pt x="476" y="664"/>
                  </a:cubicBezTo>
                  <a:cubicBezTo>
                    <a:pt x="903" y="663"/>
                    <a:pt x="852" y="0"/>
                    <a:pt x="426" y="0"/>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
            <p:cNvSpPr/>
            <p:nvPr/>
          </p:nvSpPr>
          <p:spPr>
            <a:xfrm>
              <a:off x="339074" y="3642388"/>
              <a:ext cx="20442" cy="19688"/>
            </a:xfrm>
            <a:custGeom>
              <a:avLst/>
              <a:gdLst/>
              <a:ahLst/>
              <a:cxnLst/>
              <a:rect l="l" t="t" r="r" b="b"/>
              <a:pathLst>
                <a:path w="678" h="653" extrusionOk="0">
                  <a:moveTo>
                    <a:pt x="327" y="1"/>
                  </a:moveTo>
                  <a:cubicBezTo>
                    <a:pt x="157" y="1"/>
                    <a:pt x="1" y="168"/>
                    <a:pt x="14" y="338"/>
                  </a:cubicBezTo>
                  <a:cubicBezTo>
                    <a:pt x="29" y="519"/>
                    <a:pt x="168" y="652"/>
                    <a:pt x="352" y="652"/>
                  </a:cubicBezTo>
                  <a:cubicBezTo>
                    <a:pt x="522" y="652"/>
                    <a:pt x="678" y="485"/>
                    <a:pt x="665" y="315"/>
                  </a:cubicBezTo>
                  <a:cubicBezTo>
                    <a:pt x="650" y="133"/>
                    <a:pt x="509" y="1"/>
                    <a:pt x="327"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
            <p:cNvSpPr/>
            <p:nvPr/>
          </p:nvSpPr>
          <p:spPr>
            <a:xfrm>
              <a:off x="499236" y="4063298"/>
              <a:ext cx="23607" cy="667551"/>
            </a:xfrm>
            <a:custGeom>
              <a:avLst/>
              <a:gdLst/>
              <a:ahLst/>
              <a:cxnLst/>
              <a:rect l="l" t="t" r="r" b="b"/>
              <a:pathLst>
                <a:path w="783" h="22141" extrusionOk="0">
                  <a:moveTo>
                    <a:pt x="410" y="0"/>
                  </a:moveTo>
                  <a:cubicBezTo>
                    <a:pt x="207" y="0"/>
                    <a:pt x="43" y="163"/>
                    <a:pt x="41" y="366"/>
                  </a:cubicBezTo>
                  <a:cubicBezTo>
                    <a:pt x="0" y="3539"/>
                    <a:pt x="0" y="6783"/>
                    <a:pt x="0" y="8931"/>
                  </a:cubicBezTo>
                  <a:lnTo>
                    <a:pt x="0" y="21772"/>
                  </a:lnTo>
                  <a:cubicBezTo>
                    <a:pt x="0" y="21974"/>
                    <a:pt x="166" y="22140"/>
                    <a:pt x="369" y="22140"/>
                  </a:cubicBezTo>
                  <a:cubicBezTo>
                    <a:pt x="573" y="22140"/>
                    <a:pt x="740" y="21973"/>
                    <a:pt x="740" y="21769"/>
                  </a:cubicBezTo>
                  <a:lnTo>
                    <a:pt x="740" y="8928"/>
                  </a:lnTo>
                  <a:cubicBezTo>
                    <a:pt x="740" y="6784"/>
                    <a:pt x="740" y="3541"/>
                    <a:pt x="780" y="375"/>
                  </a:cubicBezTo>
                  <a:cubicBezTo>
                    <a:pt x="783" y="169"/>
                    <a:pt x="620" y="3"/>
                    <a:pt x="4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
            <p:cNvSpPr/>
            <p:nvPr/>
          </p:nvSpPr>
          <p:spPr>
            <a:xfrm>
              <a:off x="511839" y="4267300"/>
              <a:ext cx="183945" cy="188950"/>
            </a:xfrm>
            <a:custGeom>
              <a:avLst/>
              <a:gdLst/>
              <a:ahLst/>
              <a:cxnLst/>
              <a:rect l="l" t="t" r="r" b="b"/>
              <a:pathLst>
                <a:path w="6101" h="6267" extrusionOk="0">
                  <a:moveTo>
                    <a:pt x="6100" y="1"/>
                  </a:moveTo>
                  <a:cubicBezTo>
                    <a:pt x="6100" y="1"/>
                    <a:pt x="1165" y="1249"/>
                    <a:pt x="1" y="6266"/>
                  </a:cubicBezTo>
                  <a:cubicBezTo>
                    <a:pt x="3216" y="5933"/>
                    <a:pt x="5463" y="2607"/>
                    <a:pt x="6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
            <p:cNvSpPr/>
            <p:nvPr/>
          </p:nvSpPr>
          <p:spPr>
            <a:xfrm>
              <a:off x="327617" y="4327994"/>
              <a:ext cx="183583" cy="189282"/>
            </a:xfrm>
            <a:custGeom>
              <a:avLst/>
              <a:gdLst/>
              <a:ahLst/>
              <a:cxnLst/>
              <a:rect l="l" t="t" r="r" b="b"/>
              <a:pathLst>
                <a:path w="6089" h="6278" extrusionOk="0">
                  <a:moveTo>
                    <a:pt x="1" y="1"/>
                  </a:moveTo>
                  <a:lnTo>
                    <a:pt x="1" y="1"/>
                  </a:lnTo>
                  <a:cubicBezTo>
                    <a:pt x="633" y="2607"/>
                    <a:pt x="2873" y="5939"/>
                    <a:pt x="6089" y="6278"/>
                  </a:cubicBezTo>
                  <a:cubicBezTo>
                    <a:pt x="4933" y="1258"/>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
            <p:cNvSpPr/>
            <p:nvPr/>
          </p:nvSpPr>
          <p:spPr>
            <a:xfrm>
              <a:off x="337597" y="3871808"/>
              <a:ext cx="347810" cy="347871"/>
            </a:xfrm>
            <a:custGeom>
              <a:avLst/>
              <a:gdLst/>
              <a:ahLst/>
              <a:cxnLst/>
              <a:rect l="l" t="t" r="r" b="b"/>
              <a:pathLst>
                <a:path w="11536" h="11538" extrusionOk="0">
                  <a:moveTo>
                    <a:pt x="6029" y="1"/>
                  </a:moveTo>
                  <a:cubicBezTo>
                    <a:pt x="5042" y="1092"/>
                    <a:pt x="4744" y="2598"/>
                    <a:pt x="4998" y="3948"/>
                  </a:cubicBezTo>
                  <a:cubicBezTo>
                    <a:pt x="3750" y="1902"/>
                    <a:pt x="1874" y="1506"/>
                    <a:pt x="1874" y="1506"/>
                  </a:cubicBezTo>
                  <a:lnTo>
                    <a:pt x="1874" y="1506"/>
                  </a:lnTo>
                  <a:cubicBezTo>
                    <a:pt x="1946" y="2974"/>
                    <a:pt x="2803" y="4252"/>
                    <a:pt x="3935" y="5025"/>
                  </a:cubicBezTo>
                  <a:cubicBezTo>
                    <a:pt x="3441" y="4906"/>
                    <a:pt x="2979" y="4858"/>
                    <a:pt x="2558" y="4858"/>
                  </a:cubicBezTo>
                  <a:cubicBezTo>
                    <a:pt x="997" y="4858"/>
                    <a:pt x="0" y="5507"/>
                    <a:pt x="0" y="5507"/>
                  </a:cubicBezTo>
                  <a:cubicBezTo>
                    <a:pt x="846" y="6274"/>
                    <a:pt x="1944" y="6625"/>
                    <a:pt x="3024" y="6625"/>
                  </a:cubicBezTo>
                  <a:cubicBezTo>
                    <a:pt x="3335" y="6625"/>
                    <a:pt x="3644" y="6596"/>
                    <a:pt x="3946" y="6539"/>
                  </a:cubicBezTo>
                  <a:lnTo>
                    <a:pt x="3946" y="6539"/>
                  </a:lnTo>
                  <a:cubicBezTo>
                    <a:pt x="1902" y="7787"/>
                    <a:pt x="1505" y="9662"/>
                    <a:pt x="1505" y="9662"/>
                  </a:cubicBezTo>
                  <a:cubicBezTo>
                    <a:pt x="2973" y="9592"/>
                    <a:pt x="4251" y="8734"/>
                    <a:pt x="5023" y="7602"/>
                  </a:cubicBezTo>
                  <a:lnTo>
                    <a:pt x="5023" y="7602"/>
                  </a:lnTo>
                  <a:cubicBezTo>
                    <a:pt x="4459" y="9930"/>
                    <a:pt x="5506" y="11538"/>
                    <a:pt x="5506" y="11538"/>
                  </a:cubicBezTo>
                  <a:cubicBezTo>
                    <a:pt x="6496" y="10447"/>
                    <a:pt x="6793" y="8940"/>
                    <a:pt x="6537" y="7591"/>
                  </a:cubicBezTo>
                  <a:lnTo>
                    <a:pt x="6537" y="7591"/>
                  </a:lnTo>
                  <a:cubicBezTo>
                    <a:pt x="7785" y="9635"/>
                    <a:pt x="9662" y="10033"/>
                    <a:pt x="9662" y="10033"/>
                  </a:cubicBezTo>
                  <a:cubicBezTo>
                    <a:pt x="9590" y="8564"/>
                    <a:pt x="8732" y="7285"/>
                    <a:pt x="7600" y="6513"/>
                  </a:cubicBezTo>
                  <a:lnTo>
                    <a:pt x="7600" y="6513"/>
                  </a:lnTo>
                  <a:cubicBezTo>
                    <a:pt x="8095" y="6633"/>
                    <a:pt x="8556" y="6680"/>
                    <a:pt x="8977" y="6680"/>
                  </a:cubicBezTo>
                  <a:cubicBezTo>
                    <a:pt x="10538" y="6680"/>
                    <a:pt x="11536" y="6031"/>
                    <a:pt x="11536" y="6031"/>
                  </a:cubicBezTo>
                  <a:cubicBezTo>
                    <a:pt x="10690" y="5264"/>
                    <a:pt x="9591" y="4913"/>
                    <a:pt x="8511" y="4913"/>
                  </a:cubicBezTo>
                  <a:cubicBezTo>
                    <a:pt x="8200" y="4913"/>
                    <a:pt x="7891" y="4942"/>
                    <a:pt x="7590" y="4999"/>
                  </a:cubicBezTo>
                  <a:cubicBezTo>
                    <a:pt x="9634" y="3751"/>
                    <a:pt x="10030" y="1876"/>
                    <a:pt x="10030" y="1876"/>
                  </a:cubicBezTo>
                  <a:lnTo>
                    <a:pt x="10030" y="1876"/>
                  </a:lnTo>
                  <a:cubicBezTo>
                    <a:pt x="8562" y="1946"/>
                    <a:pt x="7285" y="2804"/>
                    <a:pt x="6512" y="3936"/>
                  </a:cubicBezTo>
                  <a:cubicBezTo>
                    <a:pt x="7076" y="1608"/>
                    <a:pt x="6029" y="1"/>
                    <a:pt x="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
            <p:cNvSpPr/>
            <p:nvPr/>
          </p:nvSpPr>
          <p:spPr>
            <a:xfrm>
              <a:off x="347938" y="3882120"/>
              <a:ext cx="327248" cy="327248"/>
            </a:xfrm>
            <a:custGeom>
              <a:avLst/>
              <a:gdLst/>
              <a:ahLst/>
              <a:cxnLst/>
              <a:rect l="l" t="t" r="r" b="b"/>
              <a:pathLst>
                <a:path w="10854" h="10854" extrusionOk="0">
                  <a:moveTo>
                    <a:pt x="3456" y="1"/>
                  </a:moveTo>
                  <a:cubicBezTo>
                    <a:pt x="2962" y="1387"/>
                    <a:pt x="3265" y="2892"/>
                    <a:pt x="4018" y="4040"/>
                  </a:cubicBezTo>
                  <a:cubicBezTo>
                    <a:pt x="2727" y="3100"/>
                    <a:pt x="1459" y="2944"/>
                    <a:pt x="756" y="2944"/>
                  </a:cubicBezTo>
                  <a:cubicBezTo>
                    <a:pt x="405" y="2944"/>
                    <a:pt x="196" y="2983"/>
                    <a:pt x="196" y="2983"/>
                  </a:cubicBezTo>
                  <a:cubicBezTo>
                    <a:pt x="826" y="4312"/>
                    <a:pt x="2108" y="5162"/>
                    <a:pt x="3448" y="5443"/>
                  </a:cubicBezTo>
                  <a:cubicBezTo>
                    <a:pt x="1083" y="5815"/>
                    <a:pt x="1" y="7397"/>
                    <a:pt x="1" y="7397"/>
                  </a:cubicBezTo>
                  <a:cubicBezTo>
                    <a:pt x="463" y="7562"/>
                    <a:pt x="940" y="7638"/>
                    <a:pt x="1412" y="7638"/>
                  </a:cubicBezTo>
                  <a:cubicBezTo>
                    <a:pt x="2352" y="7638"/>
                    <a:pt x="3275" y="7336"/>
                    <a:pt x="4040" y="6836"/>
                  </a:cubicBezTo>
                  <a:lnTo>
                    <a:pt x="4040" y="6836"/>
                  </a:lnTo>
                  <a:cubicBezTo>
                    <a:pt x="2630" y="8773"/>
                    <a:pt x="2983" y="10657"/>
                    <a:pt x="2983" y="10657"/>
                  </a:cubicBezTo>
                  <a:cubicBezTo>
                    <a:pt x="4312" y="10028"/>
                    <a:pt x="5162" y="8748"/>
                    <a:pt x="5442" y="7404"/>
                  </a:cubicBezTo>
                  <a:cubicBezTo>
                    <a:pt x="5815" y="9770"/>
                    <a:pt x="7397" y="10853"/>
                    <a:pt x="7397" y="10853"/>
                  </a:cubicBezTo>
                  <a:cubicBezTo>
                    <a:pt x="7890" y="9467"/>
                    <a:pt x="7588" y="7962"/>
                    <a:pt x="6836" y="6814"/>
                  </a:cubicBezTo>
                  <a:lnTo>
                    <a:pt x="6836" y="6814"/>
                  </a:lnTo>
                  <a:cubicBezTo>
                    <a:pt x="8126" y="7754"/>
                    <a:pt x="9394" y="7910"/>
                    <a:pt x="10096" y="7910"/>
                  </a:cubicBezTo>
                  <a:cubicBezTo>
                    <a:pt x="10447" y="7910"/>
                    <a:pt x="10657" y="7871"/>
                    <a:pt x="10657" y="7871"/>
                  </a:cubicBezTo>
                  <a:cubicBezTo>
                    <a:pt x="10027" y="6542"/>
                    <a:pt x="8746" y="5692"/>
                    <a:pt x="7404" y="5412"/>
                  </a:cubicBezTo>
                  <a:cubicBezTo>
                    <a:pt x="9770" y="5039"/>
                    <a:pt x="10853" y="3456"/>
                    <a:pt x="10853" y="3456"/>
                  </a:cubicBezTo>
                  <a:cubicBezTo>
                    <a:pt x="10390" y="3291"/>
                    <a:pt x="9914" y="3215"/>
                    <a:pt x="9442" y="3215"/>
                  </a:cubicBezTo>
                  <a:cubicBezTo>
                    <a:pt x="8501" y="3215"/>
                    <a:pt x="7578" y="3517"/>
                    <a:pt x="6814" y="4018"/>
                  </a:cubicBezTo>
                  <a:cubicBezTo>
                    <a:pt x="8223" y="2081"/>
                    <a:pt x="7871" y="198"/>
                    <a:pt x="7871" y="198"/>
                  </a:cubicBezTo>
                  <a:lnTo>
                    <a:pt x="7871" y="198"/>
                  </a:lnTo>
                  <a:cubicBezTo>
                    <a:pt x="6542" y="826"/>
                    <a:pt x="5692" y="2108"/>
                    <a:pt x="5412" y="3450"/>
                  </a:cubicBezTo>
                  <a:cubicBezTo>
                    <a:pt x="5039" y="1083"/>
                    <a:pt x="3456" y="1"/>
                    <a:pt x="34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
            <p:cNvSpPr/>
            <p:nvPr/>
          </p:nvSpPr>
          <p:spPr>
            <a:xfrm>
              <a:off x="466854" y="4007186"/>
              <a:ext cx="85837" cy="80139"/>
            </a:xfrm>
            <a:custGeom>
              <a:avLst/>
              <a:gdLst/>
              <a:ahLst/>
              <a:cxnLst/>
              <a:rect l="l" t="t" r="r" b="b"/>
              <a:pathLst>
                <a:path w="2847" h="2658" extrusionOk="0">
                  <a:moveTo>
                    <a:pt x="1767" y="1"/>
                  </a:moveTo>
                  <a:cubicBezTo>
                    <a:pt x="1398" y="1"/>
                    <a:pt x="489" y="317"/>
                    <a:pt x="318" y="538"/>
                  </a:cubicBezTo>
                  <a:cubicBezTo>
                    <a:pt x="134" y="779"/>
                    <a:pt x="1" y="1350"/>
                    <a:pt x="164" y="1761"/>
                  </a:cubicBezTo>
                  <a:cubicBezTo>
                    <a:pt x="319" y="2150"/>
                    <a:pt x="1124" y="2658"/>
                    <a:pt x="1483" y="2658"/>
                  </a:cubicBezTo>
                  <a:cubicBezTo>
                    <a:pt x="1503" y="2658"/>
                    <a:pt x="1522" y="2656"/>
                    <a:pt x="1540" y="2653"/>
                  </a:cubicBezTo>
                  <a:cubicBezTo>
                    <a:pt x="1858" y="2591"/>
                    <a:pt x="2733" y="1804"/>
                    <a:pt x="2789" y="1440"/>
                  </a:cubicBezTo>
                  <a:cubicBezTo>
                    <a:pt x="2846" y="1074"/>
                    <a:pt x="2143" y="68"/>
                    <a:pt x="1851" y="8"/>
                  </a:cubicBezTo>
                  <a:cubicBezTo>
                    <a:pt x="1828" y="3"/>
                    <a:pt x="1800" y="1"/>
                    <a:pt x="17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
            <p:cNvSpPr/>
            <p:nvPr/>
          </p:nvSpPr>
          <p:spPr>
            <a:xfrm>
              <a:off x="482623" y="4025910"/>
              <a:ext cx="18874" cy="14321"/>
            </a:xfrm>
            <a:custGeom>
              <a:avLst/>
              <a:gdLst/>
              <a:ahLst/>
              <a:cxnLst/>
              <a:rect l="l" t="t" r="r" b="b"/>
              <a:pathLst>
                <a:path w="626" h="475" extrusionOk="0">
                  <a:moveTo>
                    <a:pt x="324" y="0"/>
                  </a:moveTo>
                  <a:cubicBezTo>
                    <a:pt x="156" y="0"/>
                    <a:pt x="1" y="231"/>
                    <a:pt x="149" y="400"/>
                  </a:cubicBezTo>
                  <a:cubicBezTo>
                    <a:pt x="195" y="453"/>
                    <a:pt x="248" y="475"/>
                    <a:pt x="300" y="475"/>
                  </a:cubicBezTo>
                  <a:cubicBezTo>
                    <a:pt x="469" y="475"/>
                    <a:pt x="625" y="245"/>
                    <a:pt x="476" y="76"/>
                  </a:cubicBezTo>
                  <a:cubicBezTo>
                    <a:pt x="430" y="23"/>
                    <a:pt x="376" y="0"/>
                    <a:pt x="324" y="0"/>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
            <p:cNvSpPr/>
            <p:nvPr/>
          </p:nvSpPr>
          <p:spPr>
            <a:xfrm>
              <a:off x="508372" y="4019367"/>
              <a:ext cx="16613" cy="12844"/>
            </a:xfrm>
            <a:custGeom>
              <a:avLst/>
              <a:gdLst/>
              <a:ahLst/>
              <a:cxnLst/>
              <a:rect l="l" t="t" r="r" b="b"/>
              <a:pathLst>
                <a:path w="551" h="426" extrusionOk="0">
                  <a:moveTo>
                    <a:pt x="286" y="1"/>
                  </a:moveTo>
                  <a:cubicBezTo>
                    <a:pt x="137" y="1"/>
                    <a:pt x="0" y="208"/>
                    <a:pt x="133" y="359"/>
                  </a:cubicBezTo>
                  <a:cubicBezTo>
                    <a:pt x="174" y="406"/>
                    <a:pt x="220" y="425"/>
                    <a:pt x="266" y="425"/>
                  </a:cubicBezTo>
                  <a:cubicBezTo>
                    <a:pt x="414" y="425"/>
                    <a:pt x="551" y="218"/>
                    <a:pt x="419" y="67"/>
                  </a:cubicBezTo>
                  <a:cubicBezTo>
                    <a:pt x="379" y="20"/>
                    <a:pt x="332" y="1"/>
                    <a:pt x="286"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
            <p:cNvSpPr/>
            <p:nvPr/>
          </p:nvSpPr>
          <p:spPr>
            <a:xfrm>
              <a:off x="501045" y="4046021"/>
              <a:ext cx="18814" cy="13326"/>
            </a:xfrm>
            <a:custGeom>
              <a:avLst/>
              <a:gdLst/>
              <a:ahLst/>
              <a:cxnLst/>
              <a:rect l="l" t="t" r="r" b="b"/>
              <a:pathLst>
                <a:path w="624" h="442" extrusionOk="0">
                  <a:moveTo>
                    <a:pt x="323" y="1"/>
                  </a:moveTo>
                  <a:cubicBezTo>
                    <a:pt x="156" y="1"/>
                    <a:pt x="0" y="204"/>
                    <a:pt x="143" y="365"/>
                  </a:cubicBezTo>
                  <a:cubicBezTo>
                    <a:pt x="190" y="419"/>
                    <a:pt x="247" y="441"/>
                    <a:pt x="302" y="441"/>
                  </a:cubicBezTo>
                  <a:cubicBezTo>
                    <a:pt x="469" y="441"/>
                    <a:pt x="624" y="239"/>
                    <a:pt x="482" y="77"/>
                  </a:cubicBezTo>
                  <a:cubicBezTo>
                    <a:pt x="435" y="23"/>
                    <a:pt x="378" y="1"/>
                    <a:pt x="323"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
            <p:cNvSpPr/>
            <p:nvPr/>
          </p:nvSpPr>
          <p:spPr>
            <a:xfrm>
              <a:off x="475718" y="4051358"/>
              <a:ext cx="16643" cy="13145"/>
            </a:xfrm>
            <a:custGeom>
              <a:avLst/>
              <a:gdLst/>
              <a:ahLst/>
              <a:cxnLst/>
              <a:rect l="l" t="t" r="r" b="b"/>
              <a:pathLst>
                <a:path w="552" h="436" extrusionOk="0">
                  <a:moveTo>
                    <a:pt x="287" y="1"/>
                  </a:moveTo>
                  <a:cubicBezTo>
                    <a:pt x="137" y="1"/>
                    <a:pt x="0" y="217"/>
                    <a:pt x="134" y="370"/>
                  </a:cubicBezTo>
                  <a:cubicBezTo>
                    <a:pt x="175" y="416"/>
                    <a:pt x="221" y="435"/>
                    <a:pt x="266" y="435"/>
                  </a:cubicBezTo>
                  <a:cubicBezTo>
                    <a:pt x="416" y="435"/>
                    <a:pt x="552" y="221"/>
                    <a:pt x="417" y="66"/>
                  </a:cubicBezTo>
                  <a:cubicBezTo>
                    <a:pt x="377" y="20"/>
                    <a:pt x="331" y="1"/>
                    <a:pt x="287"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
            <p:cNvSpPr/>
            <p:nvPr/>
          </p:nvSpPr>
          <p:spPr>
            <a:xfrm>
              <a:off x="507679" y="4065016"/>
              <a:ext cx="18452" cy="11789"/>
            </a:xfrm>
            <a:custGeom>
              <a:avLst/>
              <a:gdLst/>
              <a:ahLst/>
              <a:cxnLst/>
              <a:rect l="l" t="t" r="r" b="b"/>
              <a:pathLst>
                <a:path w="612" h="391" extrusionOk="0">
                  <a:moveTo>
                    <a:pt x="312" y="0"/>
                  </a:moveTo>
                  <a:cubicBezTo>
                    <a:pt x="152" y="0"/>
                    <a:pt x="0" y="165"/>
                    <a:pt x="130" y="313"/>
                  </a:cubicBezTo>
                  <a:cubicBezTo>
                    <a:pt x="177" y="368"/>
                    <a:pt x="238" y="390"/>
                    <a:pt x="298" y="390"/>
                  </a:cubicBezTo>
                  <a:cubicBezTo>
                    <a:pt x="458" y="390"/>
                    <a:pt x="611" y="226"/>
                    <a:pt x="481" y="78"/>
                  </a:cubicBezTo>
                  <a:cubicBezTo>
                    <a:pt x="433" y="23"/>
                    <a:pt x="372" y="0"/>
                    <a:pt x="312" y="0"/>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
            <p:cNvSpPr/>
            <p:nvPr/>
          </p:nvSpPr>
          <p:spPr>
            <a:xfrm>
              <a:off x="525799" y="4047106"/>
              <a:ext cx="18814" cy="13145"/>
            </a:xfrm>
            <a:custGeom>
              <a:avLst/>
              <a:gdLst/>
              <a:ahLst/>
              <a:cxnLst/>
              <a:rect l="l" t="t" r="r" b="b"/>
              <a:pathLst>
                <a:path w="624" h="436" extrusionOk="0">
                  <a:moveTo>
                    <a:pt x="321" y="1"/>
                  </a:moveTo>
                  <a:cubicBezTo>
                    <a:pt x="155" y="1"/>
                    <a:pt x="0" y="199"/>
                    <a:pt x="140" y="360"/>
                  </a:cubicBezTo>
                  <a:cubicBezTo>
                    <a:pt x="187" y="413"/>
                    <a:pt x="245" y="436"/>
                    <a:pt x="301" y="436"/>
                  </a:cubicBezTo>
                  <a:cubicBezTo>
                    <a:pt x="468" y="436"/>
                    <a:pt x="623" y="238"/>
                    <a:pt x="482" y="78"/>
                  </a:cubicBezTo>
                  <a:cubicBezTo>
                    <a:pt x="434" y="23"/>
                    <a:pt x="377" y="1"/>
                    <a:pt x="321"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
            <p:cNvSpPr/>
            <p:nvPr/>
          </p:nvSpPr>
          <p:spPr>
            <a:xfrm>
              <a:off x="519769" y="4029649"/>
              <a:ext cx="16643" cy="12814"/>
            </a:xfrm>
            <a:custGeom>
              <a:avLst/>
              <a:gdLst/>
              <a:ahLst/>
              <a:cxnLst/>
              <a:rect l="l" t="t" r="r" b="b"/>
              <a:pathLst>
                <a:path w="552" h="425" extrusionOk="0">
                  <a:moveTo>
                    <a:pt x="287" y="1"/>
                  </a:moveTo>
                  <a:cubicBezTo>
                    <a:pt x="138" y="1"/>
                    <a:pt x="1" y="208"/>
                    <a:pt x="133" y="359"/>
                  </a:cubicBezTo>
                  <a:cubicBezTo>
                    <a:pt x="173" y="405"/>
                    <a:pt x="220" y="425"/>
                    <a:pt x="266" y="425"/>
                  </a:cubicBezTo>
                  <a:cubicBezTo>
                    <a:pt x="415" y="425"/>
                    <a:pt x="552" y="217"/>
                    <a:pt x="419" y="66"/>
                  </a:cubicBezTo>
                  <a:cubicBezTo>
                    <a:pt x="379" y="20"/>
                    <a:pt x="332" y="1"/>
                    <a:pt x="287"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
            <p:cNvSpPr/>
            <p:nvPr/>
          </p:nvSpPr>
          <p:spPr>
            <a:xfrm>
              <a:off x="486693" y="4065257"/>
              <a:ext cx="13296" cy="12120"/>
            </a:xfrm>
            <a:custGeom>
              <a:avLst/>
              <a:gdLst/>
              <a:ahLst/>
              <a:cxnLst/>
              <a:rect l="l" t="t" r="r" b="b"/>
              <a:pathLst>
                <a:path w="441" h="402" extrusionOk="0">
                  <a:moveTo>
                    <a:pt x="220" y="0"/>
                  </a:moveTo>
                  <a:cubicBezTo>
                    <a:pt x="169" y="0"/>
                    <a:pt x="118" y="18"/>
                    <a:pt x="83" y="56"/>
                  </a:cubicBezTo>
                  <a:cubicBezTo>
                    <a:pt x="5" y="136"/>
                    <a:pt x="0" y="254"/>
                    <a:pt x="75" y="339"/>
                  </a:cubicBezTo>
                  <a:cubicBezTo>
                    <a:pt x="111" y="380"/>
                    <a:pt x="167" y="402"/>
                    <a:pt x="223" y="402"/>
                  </a:cubicBezTo>
                  <a:cubicBezTo>
                    <a:pt x="274" y="402"/>
                    <a:pt x="325" y="384"/>
                    <a:pt x="360" y="346"/>
                  </a:cubicBezTo>
                  <a:cubicBezTo>
                    <a:pt x="437" y="264"/>
                    <a:pt x="441" y="147"/>
                    <a:pt x="368" y="63"/>
                  </a:cubicBezTo>
                  <a:cubicBezTo>
                    <a:pt x="331" y="22"/>
                    <a:pt x="275" y="0"/>
                    <a:pt x="220" y="0"/>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
            <p:cNvSpPr/>
            <p:nvPr/>
          </p:nvSpPr>
          <p:spPr>
            <a:xfrm>
              <a:off x="212952" y="4188937"/>
              <a:ext cx="22311" cy="524369"/>
            </a:xfrm>
            <a:custGeom>
              <a:avLst/>
              <a:gdLst/>
              <a:ahLst/>
              <a:cxnLst/>
              <a:rect l="l" t="t" r="r" b="b"/>
              <a:pathLst>
                <a:path w="740" h="17392" extrusionOk="0">
                  <a:moveTo>
                    <a:pt x="369" y="1"/>
                  </a:moveTo>
                  <a:cubicBezTo>
                    <a:pt x="166" y="1"/>
                    <a:pt x="1" y="165"/>
                    <a:pt x="1" y="369"/>
                  </a:cubicBezTo>
                  <a:lnTo>
                    <a:pt x="1" y="17022"/>
                  </a:lnTo>
                  <a:cubicBezTo>
                    <a:pt x="1" y="17226"/>
                    <a:pt x="166" y="17392"/>
                    <a:pt x="369" y="17392"/>
                  </a:cubicBezTo>
                  <a:cubicBezTo>
                    <a:pt x="573" y="17392"/>
                    <a:pt x="739" y="17226"/>
                    <a:pt x="739" y="17020"/>
                  </a:cubicBezTo>
                  <a:lnTo>
                    <a:pt x="739" y="369"/>
                  </a:lnTo>
                  <a:cubicBezTo>
                    <a:pt x="739" y="165"/>
                    <a:pt x="573" y="1"/>
                    <a:pt x="3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
            <p:cNvSpPr/>
            <p:nvPr/>
          </p:nvSpPr>
          <p:spPr>
            <a:xfrm>
              <a:off x="92439" y="4068333"/>
              <a:ext cx="265350" cy="265410"/>
            </a:xfrm>
            <a:custGeom>
              <a:avLst/>
              <a:gdLst/>
              <a:ahLst/>
              <a:cxnLst/>
              <a:rect l="l" t="t" r="r" b="b"/>
              <a:pathLst>
                <a:path w="8801" h="8803" extrusionOk="0">
                  <a:moveTo>
                    <a:pt x="4307" y="1"/>
                  </a:moveTo>
                  <a:cubicBezTo>
                    <a:pt x="3610" y="880"/>
                    <a:pt x="3462" y="2042"/>
                    <a:pt x="3723" y="3055"/>
                  </a:cubicBezTo>
                  <a:cubicBezTo>
                    <a:pt x="2670" y="1563"/>
                    <a:pt x="1224" y="1355"/>
                    <a:pt x="1224" y="1355"/>
                  </a:cubicBezTo>
                  <a:lnTo>
                    <a:pt x="1224" y="1355"/>
                  </a:lnTo>
                  <a:cubicBezTo>
                    <a:pt x="1353" y="2469"/>
                    <a:pt x="2068" y="3396"/>
                    <a:pt x="2970" y="3929"/>
                  </a:cubicBezTo>
                  <a:cubicBezTo>
                    <a:pt x="2698" y="3881"/>
                    <a:pt x="2440" y="3861"/>
                    <a:pt x="2199" y="3861"/>
                  </a:cubicBezTo>
                  <a:cubicBezTo>
                    <a:pt x="844" y="3861"/>
                    <a:pt x="1" y="4494"/>
                    <a:pt x="1" y="4494"/>
                  </a:cubicBezTo>
                  <a:cubicBezTo>
                    <a:pt x="613" y="4980"/>
                    <a:pt x="1363" y="5200"/>
                    <a:pt x="2106" y="5200"/>
                  </a:cubicBezTo>
                  <a:cubicBezTo>
                    <a:pt x="2427" y="5200"/>
                    <a:pt x="2748" y="5158"/>
                    <a:pt x="3055" y="5080"/>
                  </a:cubicBezTo>
                  <a:lnTo>
                    <a:pt x="3055" y="5080"/>
                  </a:lnTo>
                  <a:cubicBezTo>
                    <a:pt x="1562" y="6131"/>
                    <a:pt x="1354" y="7577"/>
                    <a:pt x="1354" y="7577"/>
                  </a:cubicBezTo>
                  <a:cubicBezTo>
                    <a:pt x="2469" y="7448"/>
                    <a:pt x="3396" y="6733"/>
                    <a:pt x="3929" y="5832"/>
                  </a:cubicBezTo>
                  <a:lnTo>
                    <a:pt x="3929" y="5832"/>
                  </a:lnTo>
                  <a:cubicBezTo>
                    <a:pt x="3616" y="7630"/>
                    <a:pt x="4494" y="8802"/>
                    <a:pt x="4494" y="8802"/>
                  </a:cubicBezTo>
                  <a:cubicBezTo>
                    <a:pt x="5191" y="7923"/>
                    <a:pt x="5340" y="6761"/>
                    <a:pt x="5078" y="5748"/>
                  </a:cubicBezTo>
                  <a:lnTo>
                    <a:pt x="5078" y="5748"/>
                  </a:lnTo>
                  <a:cubicBezTo>
                    <a:pt x="6131" y="7240"/>
                    <a:pt x="7577" y="7447"/>
                    <a:pt x="7577" y="7447"/>
                  </a:cubicBezTo>
                  <a:cubicBezTo>
                    <a:pt x="7447" y="6334"/>
                    <a:pt x="6730" y="5406"/>
                    <a:pt x="5832" y="4874"/>
                  </a:cubicBezTo>
                  <a:lnTo>
                    <a:pt x="5832" y="4874"/>
                  </a:lnTo>
                  <a:cubicBezTo>
                    <a:pt x="6103" y="4921"/>
                    <a:pt x="6360" y="4941"/>
                    <a:pt x="6600" y="4941"/>
                  </a:cubicBezTo>
                  <a:cubicBezTo>
                    <a:pt x="7957" y="4941"/>
                    <a:pt x="8801" y="4309"/>
                    <a:pt x="8801" y="4309"/>
                  </a:cubicBezTo>
                  <a:cubicBezTo>
                    <a:pt x="8188" y="3822"/>
                    <a:pt x="7437" y="3603"/>
                    <a:pt x="6695" y="3603"/>
                  </a:cubicBezTo>
                  <a:cubicBezTo>
                    <a:pt x="6373" y="3603"/>
                    <a:pt x="6053" y="3644"/>
                    <a:pt x="5746" y="3723"/>
                  </a:cubicBezTo>
                  <a:cubicBezTo>
                    <a:pt x="7240" y="2672"/>
                    <a:pt x="7447" y="1225"/>
                    <a:pt x="7447" y="1225"/>
                  </a:cubicBezTo>
                  <a:lnTo>
                    <a:pt x="7447" y="1225"/>
                  </a:lnTo>
                  <a:cubicBezTo>
                    <a:pt x="6332" y="1353"/>
                    <a:pt x="5406" y="2070"/>
                    <a:pt x="4873" y="2971"/>
                  </a:cubicBezTo>
                  <a:cubicBezTo>
                    <a:pt x="5185" y="1172"/>
                    <a:pt x="4307" y="1"/>
                    <a:pt x="4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
            <p:cNvSpPr/>
            <p:nvPr/>
          </p:nvSpPr>
          <p:spPr>
            <a:xfrm>
              <a:off x="101333" y="4077227"/>
              <a:ext cx="247471" cy="247471"/>
            </a:xfrm>
            <a:custGeom>
              <a:avLst/>
              <a:gdLst/>
              <a:ahLst/>
              <a:cxnLst/>
              <a:rect l="l" t="t" r="r" b="b"/>
              <a:pathLst>
                <a:path w="8208" h="8208" extrusionOk="0">
                  <a:moveTo>
                    <a:pt x="5700" y="1"/>
                  </a:moveTo>
                  <a:lnTo>
                    <a:pt x="5700" y="1"/>
                  </a:lnTo>
                  <a:cubicBezTo>
                    <a:pt x="4720" y="547"/>
                    <a:pt x="4137" y="1563"/>
                    <a:pt x="3993" y="2600"/>
                  </a:cubicBezTo>
                  <a:cubicBezTo>
                    <a:pt x="3591" y="820"/>
                    <a:pt x="2331" y="74"/>
                    <a:pt x="2331" y="74"/>
                  </a:cubicBezTo>
                  <a:lnTo>
                    <a:pt x="2331" y="74"/>
                  </a:lnTo>
                  <a:cubicBezTo>
                    <a:pt x="2026" y="1154"/>
                    <a:pt x="2331" y="2284"/>
                    <a:pt x="2961" y="3120"/>
                  </a:cubicBezTo>
                  <a:cubicBezTo>
                    <a:pt x="2078" y="2562"/>
                    <a:pt x="1236" y="2442"/>
                    <a:pt x="677" y="2442"/>
                  </a:cubicBezTo>
                  <a:cubicBezTo>
                    <a:pt x="260" y="2442"/>
                    <a:pt x="1" y="2509"/>
                    <a:pt x="1" y="2509"/>
                  </a:cubicBezTo>
                  <a:cubicBezTo>
                    <a:pt x="546" y="3488"/>
                    <a:pt x="1563" y="4071"/>
                    <a:pt x="2600" y="4215"/>
                  </a:cubicBezTo>
                  <a:cubicBezTo>
                    <a:pt x="819" y="4617"/>
                    <a:pt x="74" y="5877"/>
                    <a:pt x="74" y="5877"/>
                  </a:cubicBezTo>
                  <a:cubicBezTo>
                    <a:pt x="362" y="5959"/>
                    <a:pt x="653" y="5997"/>
                    <a:pt x="942" y="5997"/>
                  </a:cubicBezTo>
                  <a:cubicBezTo>
                    <a:pt x="1735" y="5997"/>
                    <a:pt x="2507" y="5709"/>
                    <a:pt x="3120" y="5247"/>
                  </a:cubicBezTo>
                  <a:lnTo>
                    <a:pt x="3120" y="5247"/>
                  </a:lnTo>
                  <a:cubicBezTo>
                    <a:pt x="2145" y="6791"/>
                    <a:pt x="2507" y="8208"/>
                    <a:pt x="2507" y="8208"/>
                  </a:cubicBezTo>
                  <a:cubicBezTo>
                    <a:pt x="3488" y="7663"/>
                    <a:pt x="4070" y="6645"/>
                    <a:pt x="4215" y="5609"/>
                  </a:cubicBezTo>
                  <a:cubicBezTo>
                    <a:pt x="4617" y="7390"/>
                    <a:pt x="5876" y="8134"/>
                    <a:pt x="5876" y="8134"/>
                  </a:cubicBezTo>
                  <a:cubicBezTo>
                    <a:pt x="6183" y="7055"/>
                    <a:pt x="5876" y="5926"/>
                    <a:pt x="5246" y="5089"/>
                  </a:cubicBezTo>
                  <a:lnTo>
                    <a:pt x="5246" y="5089"/>
                  </a:lnTo>
                  <a:cubicBezTo>
                    <a:pt x="6132" y="5648"/>
                    <a:pt x="6975" y="5767"/>
                    <a:pt x="7534" y="5767"/>
                  </a:cubicBezTo>
                  <a:cubicBezTo>
                    <a:pt x="7950" y="5767"/>
                    <a:pt x="8208" y="5701"/>
                    <a:pt x="8208" y="5701"/>
                  </a:cubicBezTo>
                  <a:cubicBezTo>
                    <a:pt x="7661" y="4720"/>
                    <a:pt x="6645" y="4139"/>
                    <a:pt x="5608" y="3993"/>
                  </a:cubicBezTo>
                  <a:cubicBezTo>
                    <a:pt x="7388" y="3591"/>
                    <a:pt x="8134" y="2333"/>
                    <a:pt x="8134" y="2333"/>
                  </a:cubicBezTo>
                  <a:cubicBezTo>
                    <a:pt x="7846" y="2251"/>
                    <a:pt x="7554" y="2213"/>
                    <a:pt x="7266" y="2213"/>
                  </a:cubicBezTo>
                  <a:cubicBezTo>
                    <a:pt x="6472" y="2213"/>
                    <a:pt x="5701" y="2501"/>
                    <a:pt x="5089" y="2963"/>
                  </a:cubicBezTo>
                  <a:cubicBezTo>
                    <a:pt x="6064" y="1418"/>
                    <a:pt x="5700" y="1"/>
                    <a:pt x="5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
            <p:cNvSpPr/>
            <p:nvPr/>
          </p:nvSpPr>
          <p:spPr>
            <a:xfrm>
              <a:off x="193294" y="4173530"/>
              <a:ext cx="60210" cy="58491"/>
            </a:xfrm>
            <a:custGeom>
              <a:avLst/>
              <a:gdLst/>
              <a:ahLst/>
              <a:cxnLst/>
              <a:rect l="l" t="t" r="r" b="b"/>
              <a:pathLst>
                <a:path w="1997" h="1940" extrusionOk="0">
                  <a:moveTo>
                    <a:pt x="855" y="0"/>
                  </a:moveTo>
                  <a:cubicBezTo>
                    <a:pt x="698" y="0"/>
                    <a:pt x="568" y="20"/>
                    <a:pt x="512" y="62"/>
                  </a:cubicBezTo>
                  <a:cubicBezTo>
                    <a:pt x="329" y="197"/>
                    <a:pt x="1" y="980"/>
                    <a:pt x="45" y="1206"/>
                  </a:cubicBezTo>
                  <a:cubicBezTo>
                    <a:pt x="92" y="1432"/>
                    <a:pt x="352" y="1796"/>
                    <a:pt x="669" y="1909"/>
                  </a:cubicBezTo>
                  <a:cubicBezTo>
                    <a:pt x="726" y="1930"/>
                    <a:pt x="797" y="1939"/>
                    <a:pt x="876" y="1939"/>
                  </a:cubicBezTo>
                  <a:cubicBezTo>
                    <a:pt x="1239" y="1939"/>
                    <a:pt x="1769" y="1746"/>
                    <a:pt x="1871" y="1570"/>
                  </a:cubicBezTo>
                  <a:cubicBezTo>
                    <a:pt x="1996" y="1356"/>
                    <a:pt x="1986" y="457"/>
                    <a:pt x="1804" y="243"/>
                  </a:cubicBezTo>
                  <a:cubicBezTo>
                    <a:pt x="1680" y="94"/>
                    <a:pt x="1201" y="0"/>
                    <a:pt x="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
            <p:cNvSpPr/>
            <p:nvPr/>
          </p:nvSpPr>
          <p:spPr>
            <a:xfrm>
              <a:off x="200832" y="4200485"/>
              <a:ext cx="14321" cy="10613"/>
            </a:xfrm>
            <a:custGeom>
              <a:avLst/>
              <a:gdLst/>
              <a:ahLst/>
              <a:cxnLst/>
              <a:rect l="l" t="t" r="r" b="b"/>
              <a:pathLst>
                <a:path w="475" h="352" extrusionOk="0">
                  <a:moveTo>
                    <a:pt x="226" y="1"/>
                  </a:moveTo>
                  <a:cubicBezTo>
                    <a:pt x="0" y="1"/>
                    <a:pt x="22" y="352"/>
                    <a:pt x="248" y="352"/>
                  </a:cubicBezTo>
                  <a:cubicBezTo>
                    <a:pt x="474" y="352"/>
                    <a:pt x="452" y="1"/>
                    <a:pt x="226"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
            <p:cNvSpPr/>
            <p:nvPr/>
          </p:nvSpPr>
          <p:spPr>
            <a:xfrm>
              <a:off x="209817" y="4183359"/>
              <a:ext cx="12814" cy="9377"/>
            </a:xfrm>
            <a:custGeom>
              <a:avLst/>
              <a:gdLst/>
              <a:ahLst/>
              <a:cxnLst/>
              <a:rect l="l" t="t" r="r" b="b"/>
              <a:pathLst>
                <a:path w="425" h="311" extrusionOk="0">
                  <a:moveTo>
                    <a:pt x="200" y="1"/>
                  </a:moveTo>
                  <a:cubicBezTo>
                    <a:pt x="0" y="1"/>
                    <a:pt x="24" y="310"/>
                    <a:pt x="223" y="310"/>
                  </a:cubicBezTo>
                  <a:cubicBezTo>
                    <a:pt x="425" y="310"/>
                    <a:pt x="400" y="1"/>
                    <a:pt x="200"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
            <p:cNvSpPr/>
            <p:nvPr/>
          </p:nvSpPr>
          <p:spPr>
            <a:xfrm>
              <a:off x="221817" y="4200003"/>
              <a:ext cx="13356" cy="10251"/>
            </a:xfrm>
            <a:custGeom>
              <a:avLst/>
              <a:gdLst/>
              <a:ahLst/>
              <a:cxnLst/>
              <a:rect l="l" t="t" r="r" b="b"/>
              <a:pathLst>
                <a:path w="443" h="340" extrusionOk="0">
                  <a:moveTo>
                    <a:pt x="225" y="1"/>
                  </a:moveTo>
                  <a:cubicBezTo>
                    <a:pt x="6" y="1"/>
                    <a:pt x="0" y="340"/>
                    <a:pt x="219" y="340"/>
                  </a:cubicBezTo>
                  <a:cubicBezTo>
                    <a:pt x="439" y="340"/>
                    <a:pt x="442" y="1"/>
                    <a:pt x="225"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
            <p:cNvSpPr/>
            <p:nvPr/>
          </p:nvSpPr>
          <p:spPr>
            <a:xfrm>
              <a:off x="211656" y="4218154"/>
              <a:ext cx="13236" cy="9497"/>
            </a:xfrm>
            <a:custGeom>
              <a:avLst/>
              <a:gdLst/>
              <a:ahLst/>
              <a:cxnLst/>
              <a:rect l="l" t="t" r="r" b="b"/>
              <a:pathLst>
                <a:path w="439" h="315" extrusionOk="0">
                  <a:moveTo>
                    <a:pt x="204" y="1"/>
                  </a:moveTo>
                  <a:cubicBezTo>
                    <a:pt x="1" y="1"/>
                    <a:pt x="32" y="315"/>
                    <a:pt x="234" y="315"/>
                  </a:cubicBezTo>
                  <a:cubicBezTo>
                    <a:pt x="439" y="315"/>
                    <a:pt x="405" y="1"/>
                    <a:pt x="204"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
            <p:cNvSpPr/>
            <p:nvPr/>
          </p:nvSpPr>
          <p:spPr>
            <a:xfrm>
              <a:off x="235324" y="4205761"/>
              <a:ext cx="13748" cy="9648"/>
            </a:xfrm>
            <a:custGeom>
              <a:avLst/>
              <a:gdLst/>
              <a:ahLst/>
              <a:cxnLst/>
              <a:rect l="l" t="t" r="r" b="b"/>
              <a:pathLst>
                <a:path w="456" h="320" extrusionOk="0">
                  <a:moveTo>
                    <a:pt x="248" y="1"/>
                  </a:moveTo>
                  <a:cubicBezTo>
                    <a:pt x="44" y="1"/>
                    <a:pt x="0" y="319"/>
                    <a:pt x="206" y="319"/>
                  </a:cubicBezTo>
                  <a:cubicBezTo>
                    <a:pt x="411" y="319"/>
                    <a:pt x="455" y="1"/>
                    <a:pt x="248"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
            <p:cNvSpPr/>
            <p:nvPr/>
          </p:nvSpPr>
          <p:spPr>
            <a:xfrm>
              <a:off x="234782" y="4186314"/>
              <a:ext cx="13447" cy="10221"/>
            </a:xfrm>
            <a:custGeom>
              <a:avLst/>
              <a:gdLst/>
              <a:ahLst/>
              <a:cxnLst/>
              <a:rect l="l" t="t" r="r" b="b"/>
              <a:pathLst>
                <a:path w="446" h="339" extrusionOk="0">
                  <a:moveTo>
                    <a:pt x="228" y="1"/>
                  </a:moveTo>
                  <a:cubicBezTo>
                    <a:pt x="11" y="1"/>
                    <a:pt x="0" y="339"/>
                    <a:pt x="218" y="339"/>
                  </a:cubicBezTo>
                  <a:cubicBezTo>
                    <a:pt x="435" y="339"/>
                    <a:pt x="445" y="1"/>
                    <a:pt x="228"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
            <p:cNvSpPr/>
            <p:nvPr/>
          </p:nvSpPr>
          <p:spPr>
            <a:xfrm>
              <a:off x="221395" y="4181942"/>
              <a:ext cx="12844" cy="9407"/>
            </a:xfrm>
            <a:custGeom>
              <a:avLst/>
              <a:gdLst/>
              <a:ahLst/>
              <a:cxnLst/>
              <a:rect l="l" t="t" r="r" b="b"/>
              <a:pathLst>
                <a:path w="426" h="312" extrusionOk="0">
                  <a:moveTo>
                    <a:pt x="202" y="1"/>
                  </a:moveTo>
                  <a:cubicBezTo>
                    <a:pt x="1" y="1"/>
                    <a:pt x="26" y="312"/>
                    <a:pt x="226" y="312"/>
                  </a:cubicBezTo>
                  <a:cubicBezTo>
                    <a:pt x="425" y="312"/>
                    <a:pt x="402" y="1"/>
                    <a:pt x="202"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
            <p:cNvSpPr/>
            <p:nvPr/>
          </p:nvSpPr>
          <p:spPr>
            <a:xfrm>
              <a:off x="225736" y="4219661"/>
              <a:ext cx="9648" cy="9196"/>
            </a:xfrm>
            <a:custGeom>
              <a:avLst/>
              <a:gdLst/>
              <a:ahLst/>
              <a:cxnLst/>
              <a:rect l="l" t="t" r="r" b="b"/>
              <a:pathLst>
                <a:path w="320" h="305" extrusionOk="0">
                  <a:moveTo>
                    <a:pt x="155" y="1"/>
                  </a:moveTo>
                  <a:cubicBezTo>
                    <a:pt x="74" y="1"/>
                    <a:pt x="1" y="78"/>
                    <a:pt x="8" y="158"/>
                  </a:cubicBezTo>
                  <a:cubicBezTo>
                    <a:pt x="16" y="243"/>
                    <a:pt x="82" y="305"/>
                    <a:pt x="165" y="305"/>
                  </a:cubicBezTo>
                  <a:cubicBezTo>
                    <a:pt x="246" y="305"/>
                    <a:pt x="320" y="225"/>
                    <a:pt x="312" y="147"/>
                  </a:cubicBezTo>
                  <a:cubicBezTo>
                    <a:pt x="308" y="62"/>
                    <a:pt x="242" y="1"/>
                    <a:pt x="155"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
            <p:cNvSpPr/>
            <p:nvPr/>
          </p:nvSpPr>
          <p:spPr>
            <a:xfrm>
              <a:off x="228661" y="4304898"/>
              <a:ext cx="183945" cy="188920"/>
            </a:xfrm>
            <a:custGeom>
              <a:avLst/>
              <a:gdLst/>
              <a:ahLst/>
              <a:cxnLst/>
              <a:rect l="l" t="t" r="r" b="b"/>
              <a:pathLst>
                <a:path w="6101" h="6266" extrusionOk="0">
                  <a:moveTo>
                    <a:pt x="6100" y="0"/>
                  </a:moveTo>
                  <a:cubicBezTo>
                    <a:pt x="6100" y="0"/>
                    <a:pt x="1165" y="1248"/>
                    <a:pt x="1" y="6266"/>
                  </a:cubicBezTo>
                  <a:cubicBezTo>
                    <a:pt x="3217" y="5932"/>
                    <a:pt x="5462" y="2607"/>
                    <a:pt x="61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
            <p:cNvSpPr/>
            <p:nvPr/>
          </p:nvSpPr>
          <p:spPr>
            <a:xfrm>
              <a:off x="44438" y="4385733"/>
              <a:ext cx="183583" cy="189282"/>
            </a:xfrm>
            <a:custGeom>
              <a:avLst/>
              <a:gdLst/>
              <a:ahLst/>
              <a:cxnLst/>
              <a:rect l="l" t="t" r="r" b="b"/>
              <a:pathLst>
                <a:path w="6089" h="6278" extrusionOk="0">
                  <a:moveTo>
                    <a:pt x="1" y="0"/>
                  </a:moveTo>
                  <a:lnTo>
                    <a:pt x="1" y="0"/>
                  </a:lnTo>
                  <a:cubicBezTo>
                    <a:pt x="632" y="2607"/>
                    <a:pt x="2873" y="5939"/>
                    <a:pt x="6089" y="6278"/>
                  </a:cubicBezTo>
                  <a:cubicBezTo>
                    <a:pt x="4933" y="1257"/>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 name="Google Shape;1000;p6"/>
          <p:cNvGrpSpPr/>
          <p:nvPr/>
        </p:nvGrpSpPr>
        <p:grpSpPr>
          <a:xfrm>
            <a:off x="-139762" y="4730850"/>
            <a:ext cx="9423536" cy="2455670"/>
            <a:chOff x="-139762" y="4730850"/>
            <a:chExt cx="9423536" cy="2455670"/>
          </a:xfrm>
        </p:grpSpPr>
        <p:sp>
          <p:nvSpPr>
            <p:cNvPr id="1001" name="Google Shape;1001;p6"/>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6"/>
          <p:cNvGrpSpPr/>
          <p:nvPr/>
        </p:nvGrpSpPr>
        <p:grpSpPr>
          <a:xfrm>
            <a:off x="186800" y="142183"/>
            <a:ext cx="8835061" cy="4204992"/>
            <a:chOff x="186800" y="142183"/>
            <a:chExt cx="8835061" cy="4204992"/>
          </a:xfrm>
        </p:grpSpPr>
        <p:sp>
          <p:nvSpPr>
            <p:cNvPr id="1004" name="Google Shape;1004;p6"/>
            <p:cNvSpPr/>
            <p:nvPr/>
          </p:nvSpPr>
          <p:spPr>
            <a:xfrm rot="-8826227" flipH="1">
              <a:off x="224001" y="238142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
            <p:cNvSpPr/>
            <p:nvPr/>
          </p:nvSpPr>
          <p:spPr>
            <a:xfrm rot="8440181" flipH="1">
              <a:off x="394100" y="210454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
            <p:cNvSpPr/>
            <p:nvPr/>
          </p:nvSpPr>
          <p:spPr>
            <a:xfrm rot="-8826227" flipH="1">
              <a:off x="8461207" y="1030615"/>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
            <p:cNvSpPr/>
            <p:nvPr/>
          </p:nvSpPr>
          <p:spPr>
            <a:xfrm rot="10800000" flipH="1">
              <a:off x="8665571" y="1464823"/>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
            <p:cNvSpPr/>
            <p:nvPr/>
          </p:nvSpPr>
          <p:spPr>
            <a:xfrm rot="8440181" flipH="1">
              <a:off x="8781122" y="238142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
            <p:cNvSpPr/>
            <p:nvPr/>
          </p:nvSpPr>
          <p:spPr>
            <a:xfrm rot="8440181" flipH="1">
              <a:off x="8665585" y="4109211"/>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
            <p:cNvSpPr/>
            <p:nvPr/>
          </p:nvSpPr>
          <p:spPr>
            <a:xfrm rot="-8826227" flipH="1">
              <a:off x="224002" y="1213423"/>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
            <p:cNvSpPr/>
            <p:nvPr/>
          </p:nvSpPr>
          <p:spPr>
            <a:xfrm rot="10800000" flipH="1">
              <a:off x="1865478" y="220011"/>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
            <p:cNvSpPr/>
            <p:nvPr/>
          </p:nvSpPr>
          <p:spPr>
            <a:xfrm rot="-8826227" flipH="1">
              <a:off x="4609198" y="181098"/>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
            <p:cNvSpPr/>
            <p:nvPr/>
          </p:nvSpPr>
          <p:spPr>
            <a:xfrm rot="8440181" flipH="1">
              <a:off x="1624742" y="31159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
            <p:cNvSpPr/>
            <p:nvPr/>
          </p:nvSpPr>
          <p:spPr>
            <a:xfrm rot="8440181" flipH="1">
              <a:off x="5571322" y="26154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6"/>
          <p:cNvGrpSpPr/>
          <p:nvPr/>
        </p:nvGrpSpPr>
        <p:grpSpPr>
          <a:xfrm>
            <a:off x="-299288" y="4192625"/>
            <a:ext cx="9742572" cy="2385990"/>
            <a:chOff x="-299288" y="4192625"/>
            <a:chExt cx="9742572" cy="2385990"/>
          </a:xfrm>
        </p:grpSpPr>
        <p:sp>
          <p:nvSpPr>
            <p:cNvPr id="1016" name="Google Shape;1016;p6"/>
            <p:cNvSpPr/>
            <p:nvPr/>
          </p:nvSpPr>
          <p:spPr>
            <a:xfrm flipH="1">
              <a:off x="8581999"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
            <p:cNvSpPr/>
            <p:nvPr/>
          </p:nvSpPr>
          <p:spPr>
            <a:xfrm flipH="1">
              <a:off x="7941936"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
            <p:cNvSpPr/>
            <p:nvPr/>
          </p:nvSpPr>
          <p:spPr>
            <a:xfrm flipH="1">
              <a:off x="8976815"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
            <p:cNvSpPr/>
            <p:nvPr/>
          </p:nvSpPr>
          <p:spPr>
            <a:xfrm flipH="1">
              <a:off x="7512732"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
            <p:cNvSpPr/>
            <p:nvPr/>
          </p:nvSpPr>
          <p:spPr>
            <a:xfrm flipH="1">
              <a:off x="711134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
            <p:cNvSpPr/>
            <p:nvPr/>
          </p:nvSpPr>
          <p:spPr>
            <a:xfrm flipH="1">
              <a:off x="3431053"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
            <p:cNvSpPr/>
            <p:nvPr/>
          </p:nvSpPr>
          <p:spPr>
            <a:xfrm flipH="1">
              <a:off x="6513637"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
            <p:cNvSpPr/>
            <p:nvPr/>
          </p:nvSpPr>
          <p:spPr>
            <a:xfrm flipH="1">
              <a:off x="5931478"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
            <p:cNvSpPr/>
            <p:nvPr/>
          </p:nvSpPr>
          <p:spPr>
            <a:xfrm flipH="1">
              <a:off x="5549187"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
            <p:cNvSpPr/>
            <p:nvPr/>
          </p:nvSpPr>
          <p:spPr>
            <a:xfrm flipH="1">
              <a:off x="4895956"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
            <p:cNvSpPr/>
            <p:nvPr/>
          </p:nvSpPr>
          <p:spPr>
            <a:xfrm flipH="1">
              <a:off x="4715383"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
            <p:cNvSpPr/>
            <p:nvPr/>
          </p:nvSpPr>
          <p:spPr>
            <a:xfrm flipH="1">
              <a:off x="4278142"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
            <p:cNvSpPr/>
            <p:nvPr/>
          </p:nvSpPr>
          <p:spPr>
            <a:xfrm flipH="1">
              <a:off x="-299288"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
            <p:cNvSpPr/>
            <p:nvPr/>
          </p:nvSpPr>
          <p:spPr>
            <a:xfrm flipH="1">
              <a:off x="56324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
            <p:cNvSpPr/>
            <p:nvPr/>
          </p:nvSpPr>
          <p:spPr>
            <a:xfrm flipH="1">
              <a:off x="1360405"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
            <p:cNvSpPr/>
            <p:nvPr/>
          </p:nvSpPr>
          <p:spPr>
            <a:xfrm flipH="1">
              <a:off x="1875954"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
            <p:cNvSpPr/>
            <p:nvPr/>
          </p:nvSpPr>
          <p:spPr>
            <a:xfrm flipH="1">
              <a:off x="2559795"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
            <p:cNvSpPr/>
            <p:nvPr/>
          </p:nvSpPr>
          <p:spPr>
            <a:xfrm flipH="1">
              <a:off x="2961065"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
            <p:cNvSpPr/>
            <p:nvPr/>
          </p:nvSpPr>
          <p:spPr>
            <a:xfrm flipH="1">
              <a:off x="3810847"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
            <p:cNvSpPr/>
            <p:nvPr/>
          </p:nvSpPr>
          <p:spPr>
            <a:xfrm flipH="1">
              <a:off x="2343145"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36" name="Google Shape;1036;p6"/>
          <p:cNvPicPr preferRelativeResize="0"/>
          <p:nvPr/>
        </p:nvPicPr>
        <p:blipFill>
          <a:blip r:embed="rId2">
            <a:alphaModFix amt="40000"/>
          </a:blip>
          <a:stretch>
            <a:fillRect/>
          </a:stretch>
        </p:blipFill>
        <p:spPr>
          <a:xfrm>
            <a:off x="0" y="0"/>
            <a:ext cx="9143999" cy="5143500"/>
          </a:xfrm>
          <a:prstGeom prst="rect">
            <a:avLst/>
          </a:prstGeom>
          <a:noFill/>
          <a:ln>
            <a:noFill/>
          </a:ln>
        </p:spPr>
      </p:pic>
      <p:sp>
        <p:nvSpPr>
          <p:cNvPr id="1037" name="Google Shape;1037;p6"/>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extLst>
      <p:ext uri="{BB962C8B-B14F-4D97-AF65-F5344CB8AC3E}">
        <p14:creationId xmlns:p14="http://schemas.microsoft.com/office/powerpoint/2010/main" val="363079339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627"/>
        <p:cNvGrpSpPr/>
        <p:nvPr/>
      </p:nvGrpSpPr>
      <p:grpSpPr>
        <a:xfrm>
          <a:off x="0" y="0"/>
          <a:ext cx="0" cy="0"/>
          <a:chOff x="0" y="0"/>
          <a:chExt cx="0" cy="0"/>
        </a:xfrm>
      </p:grpSpPr>
      <p:grpSp>
        <p:nvGrpSpPr>
          <p:cNvPr id="1628" name="Google Shape;1628;p9"/>
          <p:cNvGrpSpPr/>
          <p:nvPr/>
        </p:nvGrpSpPr>
        <p:grpSpPr>
          <a:xfrm>
            <a:off x="186800" y="142183"/>
            <a:ext cx="6390579" cy="4220476"/>
            <a:chOff x="186800" y="142183"/>
            <a:chExt cx="6390579" cy="4220476"/>
          </a:xfrm>
        </p:grpSpPr>
        <p:sp>
          <p:nvSpPr>
            <p:cNvPr id="1629" name="Google Shape;1629;p9"/>
            <p:cNvSpPr/>
            <p:nvPr/>
          </p:nvSpPr>
          <p:spPr>
            <a:xfrm rot="-8826227" flipH="1">
              <a:off x="224001" y="238142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
            <p:cNvSpPr/>
            <p:nvPr/>
          </p:nvSpPr>
          <p:spPr>
            <a:xfrm rot="8440181" flipH="1">
              <a:off x="394100" y="210454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
            <p:cNvSpPr/>
            <p:nvPr/>
          </p:nvSpPr>
          <p:spPr>
            <a:xfrm rot="-8826227" flipH="1">
              <a:off x="3315482" y="834190"/>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
            <p:cNvSpPr/>
            <p:nvPr/>
          </p:nvSpPr>
          <p:spPr>
            <a:xfrm rot="10800000" flipH="1">
              <a:off x="3662371" y="1069523"/>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9"/>
            <p:cNvSpPr/>
            <p:nvPr/>
          </p:nvSpPr>
          <p:spPr>
            <a:xfrm rot="8440181" flipH="1">
              <a:off x="6022947" y="342909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9"/>
            <p:cNvSpPr/>
            <p:nvPr/>
          </p:nvSpPr>
          <p:spPr>
            <a:xfrm rot="8440181" flipH="1">
              <a:off x="1607498" y="106952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9"/>
            <p:cNvSpPr/>
            <p:nvPr/>
          </p:nvSpPr>
          <p:spPr>
            <a:xfrm rot="-8826227" flipH="1">
              <a:off x="6338889" y="3097185"/>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9"/>
            <p:cNvSpPr/>
            <p:nvPr/>
          </p:nvSpPr>
          <p:spPr>
            <a:xfrm rot="10800000" flipH="1">
              <a:off x="3461078" y="4166236"/>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9"/>
            <p:cNvSpPr/>
            <p:nvPr/>
          </p:nvSpPr>
          <p:spPr>
            <a:xfrm rot="-8826227" flipH="1">
              <a:off x="4609198" y="181098"/>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9"/>
            <p:cNvSpPr/>
            <p:nvPr/>
          </p:nvSpPr>
          <p:spPr>
            <a:xfrm rot="8440181" flipH="1">
              <a:off x="319942" y="398214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9"/>
            <p:cNvSpPr/>
            <p:nvPr/>
          </p:nvSpPr>
          <p:spPr>
            <a:xfrm rot="8440181" flipH="1">
              <a:off x="5450172" y="41604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 name="Google Shape;1640;p9"/>
          <p:cNvGrpSpPr/>
          <p:nvPr/>
        </p:nvGrpSpPr>
        <p:grpSpPr>
          <a:xfrm>
            <a:off x="5632637" y="3899525"/>
            <a:ext cx="1190470" cy="963357"/>
            <a:chOff x="5632637" y="3899525"/>
            <a:chExt cx="1190470" cy="963357"/>
          </a:xfrm>
        </p:grpSpPr>
        <p:sp>
          <p:nvSpPr>
            <p:cNvPr id="1641" name="Google Shape;1641;p9"/>
            <p:cNvSpPr/>
            <p:nvPr/>
          </p:nvSpPr>
          <p:spPr>
            <a:xfrm>
              <a:off x="5817727" y="4061318"/>
              <a:ext cx="354622" cy="262862"/>
            </a:xfrm>
            <a:custGeom>
              <a:avLst/>
              <a:gdLst/>
              <a:ahLst/>
              <a:cxnLst/>
              <a:rect l="l" t="t" r="r" b="b"/>
              <a:pathLst>
                <a:path w="14736" h="10923" extrusionOk="0">
                  <a:moveTo>
                    <a:pt x="4426" y="0"/>
                  </a:moveTo>
                  <a:cubicBezTo>
                    <a:pt x="3906" y="0"/>
                    <a:pt x="3394" y="171"/>
                    <a:pt x="2936" y="610"/>
                  </a:cubicBezTo>
                  <a:cubicBezTo>
                    <a:pt x="1" y="3425"/>
                    <a:pt x="3636" y="5743"/>
                    <a:pt x="3636" y="5743"/>
                  </a:cubicBezTo>
                  <a:cubicBezTo>
                    <a:pt x="3636" y="5743"/>
                    <a:pt x="3216" y="5614"/>
                    <a:pt x="2702" y="5614"/>
                  </a:cubicBezTo>
                  <a:cubicBezTo>
                    <a:pt x="1758" y="5614"/>
                    <a:pt x="499" y="6049"/>
                    <a:pt x="953" y="8518"/>
                  </a:cubicBezTo>
                  <a:cubicBezTo>
                    <a:pt x="1309" y="10446"/>
                    <a:pt x="3552" y="10923"/>
                    <a:pt x="5683" y="10923"/>
                  </a:cubicBezTo>
                  <a:cubicBezTo>
                    <a:pt x="7763" y="10923"/>
                    <a:pt x="9736" y="10468"/>
                    <a:pt x="9736" y="10468"/>
                  </a:cubicBezTo>
                  <a:lnTo>
                    <a:pt x="13151" y="7082"/>
                  </a:lnTo>
                  <a:cubicBezTo>
                    <a:pt x="13151" y="7082"/>
                    <a:pt x="14736" y="188"/>
                    <a:pt x="11016" y="69"/>
                  </a:cubicBezTo>
                  <a:cubicBezTo>
                    <a:pt x="10982" y="68"/>
                    <a:pt x="10947" y="68"/>
                    <a:pt x="10914" y="68"/>
                  </a:cubicBezTo>
                  <a:cubicBezTo>
                    <a:pt x="8827" y="68"/>
                    <a:pt x="8150" y="2083"/>
                    <a:pt x="8150" y="2083"/>
                  </a:cubicBezTo>
                  <a:cubicBezTo>
                    <a:pt x="8150" y="2083"/>
                    <a:pt x="6242" y="0"/>
                    <a:pt x="44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9"/>
            <p:cNvSpPr/>
            <p:nvPr/>
          </p:nvSpPr>
          <p:spPr>
            <a:xfrm>
              <a:off x="6037639" y="4127859"/>
              <a:ext cx="13236" cy="59609"/>
            </a:xfrm>
            <a:custGeom>
              <a:avLst/>
              <a:gdLst/>
              <a:ahLst/>
              <a:cxnLst/>
              <a:rect l="l" t="t" r="r" b="b"/>
              <a:pathLst>
                <a:path w="550" h="2477" extrusionOk="0">
                  <a:moveTo>
                    <a:pt x="184" y="0"/>
                  </a:moveTo>
                  <a:lnTo>
                    <a:pt x="0" y="144"/>
                  </a:lnTo>
                  <a:cubicBezTo>
                    <a:pt x="3" y="147"/>
                    <a:pt x="314" y="597"/>
                    <a:pt x="287" y="2473"/>
                  </a:cubicBezTo>
                  <a:lnTo>
                    <a:pt x="520" y="2476"/>
                  </a:lnTo>
                  <a:cubicBezTo>
                    <a:pt x="549" y="514"/>
                    <a:pt x="222" y="46"/>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
            <p:cNvSpPr/>
            <p:nvPr/>
          </p:nvSpPr>
          <p:spPr>
            <a:xfrm>
              <a:off x="5965442" y="4137053"/>
              <a:ext cx="54267" cy="80329"/>
            </a:xfrm>
            <a:custGeom>
              <a:avLst/>
              <a:gdLst/>
              <a:ahLst/>
              <a:cxnLst/>
              <a:rect l="l" t="t" r="r" b="b"/>
              <a:pathLst>
                <a:path w="2255" h="3338" extrusionOk="0">
                  <a:moveTo>
                    <a:pt x="213" y="0"/>
                  </a:moveTo>
                  <a:lnTo>
                    <a:pt x="0" y="96"/>
                  </a:lnTo>
                  <a:cubicBezTo>
                    <a:pt x="8" y="115"/>
                    <a:pt x="834" y="1938"/>
                    <a:pt x="2078" y="3338"/>
                  </a:cubicBezTo>
                  <a:lnTo>
                    <a:pt x="2254" y="3184"/>
                  </a:lnTo>
                  <a:cubicBezTo>
                    <a:pt x="1036" y="1812"/>
                    <a:pt x="221" y="19"/>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
            <p:cNvSpPr/>
            <p:nvPr/>
          </p:nvSpPr>
          <p:spPr>
            <a:xfrm>
              <a:off x="5932544" y="4178806"/>
              <a:ext cx="65673" cy="52750"/>
            </a:xfrm>
            <a:custGeom>
              <a:avLst/>
              <a:gdLst/>
              <a:ahLst/>
              <a:cxnLst/>
              <a:rect l="l" t="t" r="r" b="b"/>
              <a:pathLst>
                <a:path w="2729" h="2192" extrusionOk="0">
                  <a:moveTo>
                    <a:pt x="184" y="1"/>
                  </a:moveTo>
                  <a:lnTo>
                    <a:pt x="0" y="146"/>
                  </a:lnTo>
                  <a:cubicBezTo>
                    <a:pt x="41" y="200"/>
                    <a:pt x="1044" y="1465"/>
                    <a:pt x="2630" y="2192"/>
                  </a:cubicBezTo>
                  <a:lnTo>
                    <a:pt x="2728" y="1979"/>
                  </a:lnTo>
                  <a:cubicBezTo>
                    <a:pt x="1194" y="1275"/>
                    <a:pt x="193" y="14"/>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
            <p:cNvSpPr/>
            <p:nvPr/>
          </p:nvSpPr>
          <p:spPr>
            <a:xfrm>
              <a:off x="5916540" y="4236155"/>
              <a:ext cx="76647" cy="33932"/>
            </a:xfrm>
            <a:custGeom>
              <a:avLst/>
              <a:gdLst/>
              <a:ahLst/>
              <a:cxnLst/>
              <a:rect l="l" t="t" r="r" b="b"/>
              <a:pathLst>
                <a:path w="3185" h="1410" extrusionOk="0">
                  <a:moveTo>
                    <a:pt x="178" y="1"/>
                  </a:moveTo>
                  <a:cubicBezTo>
                    <a:pt x="69" y="1"/>
                    <a:pt x="10" y="11"/>
                    <a:pt x="0" y="13"/>
                  </a:cubicBezTo>
                  <a:lnTo>
                    <a:pt x="44" y="242"/>
                  </a:lnTo>
                  <a:cubicBezTo>
                    <a:pt x="46" y="241"/>
                    <a:pt x="88" y="234"/>
                    <a:pt x="171" y="234"/>
                  </a:cubicBezTo>
                  <a:cubicBezTo>
                    <a:pt x="498" y="234"/>
                    <a:pt x="1459" y="345"/>
                    <a:pt x="3056" y="1409"/>
                  </a:cubicBezTo>
                  <a:lnTo>
                    <a:pt x="3185" y="1214"/>
                  </a:lnTo>
                  <a:cubicBezTo>
                    <a:pt x="1553" y="129"/>
                    <a:pt x="560"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
            <p:cNvSpPr/>
            <p:nvPr/>
          </p:nvSpPr>
          <p:spPr>
            <a:xfrm>
              <a:off x="5897649" y="4227611"/>
              <a:ext cx="23463" cy="20527"/>
            </a:xfrm>
            <a:custGeom>
              <a:avLst/>
              <a:gdLst/>
              <a:ahLst/>
              <a:cxnLst/>
              <a:rect l="l" t="t" r="r" b="b"/>
              <a:pathLst>
                <a:path w="975" h="853" extrusionOk="0">
                  <a:moveTo>
                    <a:pt x="488" y="1"/>
                  </a:moveTo>
                  <a:cubicBezTo>
                    <a:pt x="348" y="1"/>
                    <a:pt x="211" y="69"/>
                    <a:pt x="130" y="194"/>
                  </a:cubicBezTo>
                  <a:cubicBezTo>
                    <a:pt x="1" y="391"/>
                    <a:pt x="58" y="655"/>
                    <a:pt x="256" y="783"/>
                  </a:cubicBezTo>
                  <a:cubicBezTo>
                    <a:pt x="328" y="830"/>
                    <a:pt x="409" y="852"/>
                    <a:pt x="488" y="852"/>
                  </a:cubicBezTo>
                  <a:cubicBezTo>
                    <a:pt x="628" y="852"/>
                    <a:pt x="765" y="783"/>
                    <a:pt x="845" y="657"/>
                  </a:cubicBezTo>
                  <a:cubicBezTo>
                    <a:pt x="974" y="460"/>
                    <a:pt x="917" y="196"/>
                    <a:pt x="719" y="68"/>
                  </a:cubicBezTo>
                  <a:cubicBezTo>
                    <a:pt x="647" y="22"/>
                    <a:pt x="56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
            <p:cNvSpPr/>
            <p:nvPr/>
          </p:nvSpPr>
          <p:spPr>
            <a:xfrm>
              <a:off x="5917407" y="4164319"/>
              <a:ext cx="23463" cy="20527"/>
            </a:xfrm>
            <a:custGeom>
              <a:avLst/>
              <a:gdLst/>
              <a:ahLst/>
              <a:cxnLst/>
              <a:rect l="l" t="t" r="r" b="b"/>
              <a:pathLst>
                <a:path w="975" h="853" extrusionOk="0">
                  <a:moveTo>
                    <a:pt x="489" y="0"/>
                  </a:moveTo>
                  <a:cubicBezTo>
                    <a:pt x="349" y="0"/>
                    <a:pt x="212" y="69"/>
                    <a:pt x="130" y="195"/>
                  </a:cubicBezTo>
                  <a:cubicBezTo>
                    <a:pt x="1" y="393"/>
                    <a:pt x="58" y="656"/>
                    <a:pt x="256" y="783"/>
                  </a:cubicBezTo>
                  <a:cubicBezTo>
                    <a:pt x="328" y="830"/>
                    <a:pt x="408" y="853"/>
                    <a:pt x="488" y="853"/>
                  </a:cubicBezTo>
                  <a:cubicBezTo>
                    <a:pt x="627" y="853"/>
                    <a:pt x="764" y="783"/>
                    <a:pt x="845" y="657"/>
                  </a:cubicBezTo>
                  <a:cubicBezTo>
                    <a:pt x="974" y="459"/>
                    <a:pt x="917" y="195"/>
                    <a:pt x="719" y="68"/>
                  </a:cubicBezTo>
                  <a:cubicBezTo>
                    <a:pt x="648" y="22"/>
                    <a:pt x="568"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
            <p:cNvSpPr/>
            <p:nvPr/>
          </p:nvSpPr>
          <p:spPr>
            <a:xfrm>
              <a:off x="5952759" y="4123191"/>
              <a:ext cx="23199" cy="20552"/>
            </a:xfrm>
            <a:custGeom>
              <a:avLst/>
              <a:gdLst/>
              <a:ahLst/>
              <a:cxnLst/>
              <a:rect l="l" t="t" r="r" b="b"/>
              <a:pathLst>
                <a:path w="964" h="854" extrusionOk="0">
                  <a:moveTo>
                    <a:pt x="482" y="0"/>
                  </a:moveTo>
                  <a:cubicBezTo>
                    <a:pt x="391" y="0"/>
                    <a:pt x="299" y="29"/>
                    <a:pt x="220" y="89"/>
                  </a:cubicBezTo>
                  <a:cubicBezTo>
                    <a:pt x="35" y="231"/>
                    <a:pt x="0" y="498"/>
                    <a:pt x="144" y="686"/>
                  </a:cubicBezTo>
                  <a:cubicBezTo>
                    <a:pt x="228" y="796"/>
                    <a:pt x="355" y="853"/>
                    <a:pt x="483" y="853"/>
                  </a:cubicBezTo>
                  <a:cubicBezTo>
                    <a:pt x="574" y="853"/>
                    <a:pt x="665" y="825"/>
                    <a:pt x="742" y="766"/>
                  </a:cubicBezTo>
                  <a:cubicBezTo>
                    <a:pt x="930" y="620"/>
                    <a:pt x="963" y="354"/>
                    <a:pt x="821" y="166"/>
                  </a:cubicBezTo>
                  <a:cubicBezTo>
                    <a:pt x="736" y="57"/>
                    <a:pt x="610" y="0"/>
                    <a:pt x="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
            <p:cNvSpPr/>
            <p:nvPr/>
          </p:nvSpPr>
          <p:spPr>
            <a:xfrm>
              <a:off x="6028758" y="4119124"/>
              <a:ext cx="23175" cy="20576"/>
            </a:xfrm>
            <a:custGeom>
              <a:avLst/>
              <a:gdLst/>
              <a:ahLst/>
              <a:cxnLst/>
              <a:rect l="l" t="t" r="r" b="b"/>
              <a:pathLst>
                <a:path w="963" h="855" extrusionOk="0">
                  <a:moveTo>
                    <a:pt x="482" y="1"/>
                  </a:moveTo>
                  <a:cubicBezTo>
                    <a:pt x="435" y="1"/>
                    <a:pt x="386" y="9"/>
                    <a:pt x="338" y="26"/>
                  </a:cubicBezTo>
                  <a:cubicBezTo>
                    <a:pt x="117" y="105"/>
                    <a:pt x="1" y="349"/>
                    <a:pt x="80" y="570"/>
                  </a:cubicBezTo>
                  <a:cubicBezTo>
                    <a:pt x="144" y="746"/>
                    <a:pt x="307" y="855"/>
                    <a:pt x="483" y="855"/>
                  </a:cubicBezTo>
                  <a:cubicBezTo>
                    <a:pt x="530" y="855"/>
                    <a:pt x="578" y="847"/>
                    <a:pt x="625" y="830"/>
                  </a:cubicBezTo>
                  <a:cubicBezTo>
                    <a:pt x="848" y="751"/>
                    <a:pt x="962" y="507"/>
                    <a:pt x="885" y="284"/>
                  </a:cubicBezTo>
                  <a:cubicBezTo>
                    <a:pt x="822" y="110"/>
                    <a:pt x="658"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9"/>
            <p:cNvSpPr/>
            <p:nvPr/>
          </p:nvSpPr>
          <p:spPr>
            <a:xfrm>
              <a:off x="5886819" y="4157436"/>
              <a:ext cx="352865" cy="274630"/>
            </a:xfrm>
            <a:custGeom>
              <a:avLst/>
              <a:gdLst/>
              <a:ahLst/>
              <a:cxnLst/>
              <a:rect l="l" t="t" r="r" b="b"/>
              <a:pathLst>
                <a:path w="14663" h="11412" extrusionOk="0">
                  <a:moveTo>
                    <a:pt x="11060" y="1"/>
                  </a:moveTo>
                  <a:cubicBezTo>
                    <a:pt x="11037" y="1"/>
                    <a:pt x="11013" y="1"/>
                    <a:pt x="10989" y="2"/>
                  </a:cubicBezTo>
                  <a:cubicBezTo>
                    <a:pt x="7982" y="77"/>
                    <a:pt x="8905" y="2249"/>
                    <a:pt x="9344" y="3042"/>
                  </a:cubicBezTo>
                  <a:lnTo>
                    <a:pt x="9344" y="3042"/>
                  </a:lnTo>
                  <a:cubicBezTo>
                    <a:pt x="8876" y="2306"/>
                    <a:pt x="7501" y="403"/>
                    <a:pt x="5788" y="403"/>
                  </a:cubicBezTo>
                  <a:cubicBezTo>
                    <a:pt x="5141" y="403"/>
                    <a:pt x="4446" y="675"/>
                    <a:pt x="3733" y="1385"/>
                  </a:cubicBezTo>
                  <a:cubicBezTo>
                    <a:pt x="751" y="4357"/>
                    <a:pt x="4311" y="6217"/>
                    <a:pt x="4311" y="6217"/>
                  </a:cubicBezTo>
                  <a:cubicBezTo>
                    <a:pt x="0" y="6955"/>
                    <a:pt x="1367" y="10267"/>
                    <a:pt x="5678" y="11173"/>
                  </a:cubicBezTo>
                  <a:cubicBezTo>
                    <a:pt x="6485" y="11343"/>
                    <a:pt x="7238" y="11412"/>
                    <a:pt x="7929" y="11412"/>
                  </a:cubicBezTo>
                  <a:cubicBezTo>
                    <a:pt x="10933" y="11412"/>
                    <a:pt x="12769" y="10109"/>
                    <a:pt x="12769" y="10109"/>
                  </a:cubicBezTo>
                  <a:cubicBezTo>
                    <a:pt x="14015" y="7080"/>
                    <a:pt x="14662" y="1"/>
                    <a:pt x="1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
            <p:cNvSpPr/>
            <p:nvPr/>
          </p:nvSpPr>
          <p:spPr>
            <a:xfrm>
              <a:off x="6457007" y="4380548"/>
              <a:ext cx="261105" cy="193507"/>
            </a:xfrm>
            <a:custGeom>
              <a:avLst/>
              <a:gdLst/>
              <a:ahLst/>
              <a:cxnLst/>
              <a:rect l="l" t="t" r="r" b="b"/>
              <a:pathLst>
                <a:path w="10850" h="8041" extrusionOk="0">
                  <a:moveTo>
                    <a:pt x="7592" y="0"/>
                  </a:moveTo>
                  <a:cubicBezTo>
                    <a:pt x="6255" y="0"/>
                    <a:pt x="4851" y="1534"/>
                    <a:pt x="4851" y="1534"/>
                  </a:cubicBezTo>
                  <a:cubicBezTo>
                    <a:pt x="4851" y="1534"/>
                    <a:pt x="4351" y="51"/>
                    <a:pt x="2817" y="51"/>
                  </a:cubicBezTo>
                  <a:cubicBezTo>
                    <a:pt x="2792" y="51"/>
                    <a:pt x="2766" y="51"/>
                    <a:pt x="2739" y="52"/>
                  </a:cubicBezTo>
                  <a:cubicBezTo>
                    <a:pt x="1" y="140"/>
                    <a:pt x="1168" y="5215"/>
                    <a:pt x="1168" y="5215"/>
                  </a:cubicBezTo>
                  <a:lnTo>
                    <a:pt x="3684" y="7707"/>
                  </a:lnTo>
                  <a:cubicBezTo>
                    <a:pt x="3684" y="7707"/>
                    <a:pt x="5134" y="8040"/>
                    <a:pt x="6664" y="8040"/>
                  </a:cubicBezTo>
                  <a:cubicBezTo>
                    <a:pt x="8233" y="8040"/>
                    <a:pt x="9886" y="7690"/>
                    <a:pt x="10147" y="6269"/>
                  </a:cubicBezTo>
                  <a:cubicBezTo>
                    <a:pt x="10481" y="4452"/>
                    <a:pt x="9554" y="4132"/>
                    <a:pt x="8860" y="4132"/>
                  </a:cubicBezTo>
                  <a:cubicBezTo>
                    <a:pt x="8482" y="4132"/>
                    <a:pt x="8172" y="4227"/>
                    <a:pt x="8172" y="4227"/>
                  </a:cubicBezTo>
                  <a:cubicBezTo>
                    <a:pt x="8172" y="4227"/>
                    <a:pt x="10849" y="2519"/>
                    <a:pt x="8688" y="449"/>
                  </a:cubicBezTo>
                  <a:cubicBezTo>
                    <a:pt x="8351" y="126"/>
                    <a:pt x="7974" y="0"/>
                    <a:pt x="7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
            <p:cNvSpPr/>
            <p:nvPr/>
          </p:nvSpPr>
          <p:spPr>
            <a:xfrm>
              <a:off x="6546411" y="4429498"/>
              <a:ext cx="9794" cy="43919"/>
            </a:xfrm>
            <a:custGeom>
              <a:avLst/>
              <a:gdLst/>
              <a:ahLst/>
              <a:cxnLst/>
              <a:rect l="l" t="t" r="r" b="b"/>
              <a:pathLst>
                <a:path w="407" h="1825" extrusionOk="0">
                  <a:moveTo>
                    <a:pt x="271" y="0"/>
                  </a:moveTo>
                  <a:cubicBezTo>
                    <a:pt x="243" y="34"/>
                    <a:pt x="1" y="379"/>
                    <a:pt x="23" y="1824"/>
                  </a:cubicBezTo>
                  <a:lnTo>
                    <a:pt x="196" y="1821"/>
                  </a:lnTo>
                  <a:cubicBezTo>
                    <a:pt x="174" y="441"/>
                    <a:pt x="405" y="109"/>
                    <a:pt x="406" y="108"/>
                  </a:cubicBezTo>
                  <a:lnTo>
                    <a:pt x="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
            <p:cNvSpPr/>
            <p:nvPr/>
          </p:nvSpPr>
          <p:spPr>
            <a:xfrm>
              <a:off x="6569490" y="4436308"/>
              <a:ext cx="39900" cy="59104"/>
            </a:xfrm>
            <a:custGeom>
              <a:avLst/>
              <a:gdLst/>
              <a:ahLst/>
              <a:cxnLst/>
              <a:rect l="l" t="t" r="r" b="b"/>
              <a:pathLst>
                <a:path w="1658" h="2456" extrusionOk="0">
                  <a:moveTo>
                    <a:pt x="1501" y="1"/>
                  </a:moveTo>
                  <a:cubicBezTo>
                    <a:pt x="1495" y="14"/>
                    <a:pt x="896" y="1333"/>
                    <a:pt x="1" y="2343"/>
                  </a:cubicBezTo>
                  <a:lnTo>
                    <a:pt x="127" y="2456"/>
                  </a:lnTo>
                  <a:cubicBezTo>
                    <a:pt x="1040" y="1427"/>
                    <a:pt x="1650" y="83"/>
                    <a:pt x="1657" y="70"/>
                  </a:cubicBezTo>
                  <a:lnTo>
                    <a:pt x="15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9"/>
            <p:cNvSpPr/>
            <p:nvPr/>
          </p:nvSpPr>
          <p:spPr>
            <a:xfrm>
              <a:off x="6585229" y="4467064"/>
              <a:ext cx="48347" cy="38793"/>
            </a:xfrm>
            <a:custGeom>
              <a:avLst/>
              <a:gdLst/>
              <a:ahLst/>
              <a:cxnLst/>
              <a:rect l="l" t="t" r="r" b="b"/>
              <a:pathLst>
                <a:path w="2009" h="1612" extrusionOk="0">
                  <a:moveTo>
                    <a:pt x="1874" y="0"/>
                  </a:moveTo>
                  <a:cubicBezTo>
                    <a:pt x="1866" y="9"/>
                    <a:pt x="1128" y="939"/>
                    <a:pt x="0" y="1455"/>
                  </a:cubicBezTo>
                  <a:lnTo>
                    <a:pt x="74" y="1611"/>
                  </a:lnTo>
                  <a:cubicBezTo>
                    <a:pt x="1241" y="1075"/>
                    <a:pt x="1978" y="146"/>
                    <a:pt x="2009" y="106"/>
                  </a:cubicBezTo>
                  <a:lnTo>
                    <a:pt x="18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9"/>
            <p:cNvSpPr/>
            <p:nvPr/>
          </p:nvSpPr>
          <p:spPr>
            <a:xfrm>
              <a:off x="6588935" y="4509251"/>
              <a:ext cx="56456" cy="24979"/>
            </a:xfrm>
            <a:custGeom>
              <a:avLst/>
              <a:gdLst/>
              <a:ahLst/>
              <a:cxnLst/>
              <a:rect l="l" t="t" r="r" b="b"/>
              <a:pathLst>
                <a:path w="2346" h="1038" extrusionOk="0">
                  <a:moveTo>
                    <a:pt x="2212" y="0"/>
                  </a:moveTo>
                  <a:cubicBezTo>
                    <a:pt x="1930" y="0"/>
                    <a:pt x="1198" y="95"/>
                    <a:pt x="0" y="893"/>
                  </a:cubicBezTo>
                  <a:lnTo>
                    <a:pt x="96" y="1037"/>
                  </a:lnTo>
                  <a:cubicBezTo>
                    <a:pt x="1270" y="254"/>
                    <a:pt x="1977" y="173"/>
                    <a:pt x="2219" y="173"/>
                  </a:cubicBezTo>
                  <a:cubicBezTo>
                    <a:pt x="2280" y="173"/>
                    <a:pt x="2311" y="178"/>
                    <a:pt x="2313" y="178"/>
                  </a:cubicBezTo>
                  <a:lnTo>
                    <a:pt x="2345" y="9"/>
                  </a:lnTo>
                  <a:cubicBezTo>
                    <a:pt x="2338" y="8"/>
                    <a:pt x="2294" y="0"/>
                    <a:pt x="2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9"/>
            <p:cNvSpPr/>
            <p:nvPr/>
          </p:nvSpPr>
          <p:spPr>
            <a:xfrm>
              <a:off x="6642000" y="4502970"/>
              <a:ext cx="17206" cy="15137"/>
            </a:xfrm>
            <a:custGeom>
              <a:avLst/>
              <a:gdLst/>
              <a:ahLst/>
              <a:cxnLst/>
              <a:rect l="l" t="t" r="r" b="b"/>
              <a:pathLst>
                <a:path w="715" h="629" extrusionOk="0">
                  <a:moveTo>
                    <a:pt x="357" y="0"/>
                  </a:moveTo>
                  <a:cubicBezTo>
                    <a:pt x="299" y="0"/>
                    <a:pt x="240" y="16"/>
                    <a:pt x="189" y="50"/>
                  </a:cubicBezTo>
                  <a:cubicBezTo>
                    <a:pt x="42" y="144"/>
                    <a:pt x="1" y="338"/>
                    <a:pt x="95" y="485"/>
                  </a:cubicBezTo>
                  <a:cubicBezTo>
                    <a:pt x="155" y="578"/>
                    <a:pt x="256" y="629"/>
                    <a:pt x="359" y="629"/>
                  </a:cubicBezTo>
                  <a:cubicBezTo>
                    <a:pt x="417" y="629"/>
                    <a:pt x="476" y="612"/>
                    <a:pt x="528" y="579"/>
                  </a:cubicBezTo>
                  <a:cubicBezTo>
                    <a:pt x="673" y="485"/>
                    <a:pt x="714" y="291"/>
                    <a:pt x="622" y="145"/>
                  </a:cubicBezTo>
                  <a:cubicBezTo>
                    <a:pt x="562" y="51"/>
                    <a:pt x="460"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9"/>
            <p:cNvSpPr/>
            <p:nvPr/>
          </p:nvSpPr>
          <p:spPr>
            <a:xfrm>
              <a:off x="6627488" y="4456355"/>
              <a:ext cx="17231" cy="15113"/>
            </a:xfrm>
            <a:custGeom>
              <a:avLst/>
              <a:gdLst/>
              <a:ahLst/>
              <a:cxnLst/>
              <a:rect l="l" t="t" r="r" b="b"/>
              <a:pathLst>
                <a:path w="716" h="628" extrusionOk="0">
                  <a:moveTo>
                    <a:pt x="357" y="0"/>
                  </a:moveTo>
                  <a:cubicBezTo>
                    <a:pt x="298" y="0"/>
                    <a:pt x="239" y="16"/>
                    <a:pt x="187" y="50"/>
                  </a:cubicBezTo>
                  <a:cubicBezTo>
                    <a:pt x="43" y="144"/>
                    <a:pt x="0" y="338"/>
                    <a:pt x="94" y="483"/>
                  </a:cubicBezTo>
                  <a:cubicBezTo>
                    <a:pt x="153" y="576"/>
                    <a:pt x="255" y="627"/>
                    <a:pt x="358" y="627"/>
                  </a:cubicBezTo>
                  <a:cubicBezTo>
                    <a:pt x="417" y="627"/>
                    <a:pt x="476" y="611"/>
                    <a:pt x="529" y="577"/>
                  </a:cubicBezTo>
                  <a:cubicBezTo>
                    <a:pt x="674" y="483"/>
                    <a:pt x="715" y="290"/>
                    <a:pt x="623" y="143"/>
                  </a:cubicBezTo>
                  <a:cubicBezTo>
                    <a:pt x="562" y="51"/>
                    <a:pt x="460"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9"/>
            <p:cNvSpPr/>
            <p:nvPr/>
          </p:nvSpPr>
          <p:spPr>
            <a:xfrm>
              <a:off x="6601569" y="4426080"/>
              <a:ext cx="17134" cy="15137"/>
            </a:xfrm>
            <a:custGeom>
              <a:avLst/>
              <a:gdLst/>
              <a:ahLst/>
              <a:cxnLst/>
              <a:rect l="l" t="t" r="r" b="b"/>
              <a:pathLst>
                <a:path w="712" h="629" extrusionOk="0">
                  <a:moveTo>
                    <a:pt x="357" y="0"/>
                  </a:moveTo>
                  <a:cubicBezTo>
                    <a:pt x="263" y="0"/>
                    <a:pt x="169" y="43"/>
                    <a:pt x="108" y="123"/>
                  </a:cubicBezTo>
                  <a:cubicBezTo>
                    <a:pt x="1" y="260"/>
                    <a:pt x="27" y="457"/>
                    <a:pt x="165" y="564"/>
                  </a:cubicBezTo>
                  <a:cubicBezTo>
                    <a:pt x="222" y="607"/>
                    <a:pt x="288" y="628"/>
                    <a:pt x="355" y="628"/>
                  </a:cubicBezTo>
                  <a:cubicBezTo>
                    <a:pt x="449" y="628"/>
                    <a:pt x="543" y="586"/>
                    <a:pt x="606" y="507"/>
                  </a:cubicBezTo>
                  <a:cubicBezTo>
                    <a:pt x="712" y="368"/>
                    <a:pt x="687" y="172"/>
                    <a:pt x="549" y="66"/>
                  </a:cubicBezTo>
                  <a:cubicBezTo>
                    <a:pt x="492" y="22"/>
                    <a:pt x="424"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9"/>
            <p:cNvSpPr/>
            <p:nvPr/>
          </p:nvSpPr>
          <p:spPr>
            <a:xfrm>
              <a:off x="6545689" y="4423120"/>
              <a:ext cx="17110" cy="15137"/>
            </a:xfrm>
            <a:custGeom>
              <a:avLst/>
              <a:gdLst/>
              <a:ahLst/>
              <a:cxnLst/>
              <a:rect l="l" t="t" r="r" b="b"/>
              <a:pathLst>
                <a:path w="711" h="629" extrusionOk="0">
                  <a:moveTo>
                    <a:pt x="355" y="0"/>
                  </a:moveTo>
                  <a:cubicBezTo>
                    <a:pt x="224" y="0"/>
                    <a:pt x="105" y="80"/>
                    <a:pt x="59" y="210"/>
                  </a:cubicBezTo>
                  <a:cubicBezTo>
                    <a:pt x="0" y="373"/>
                    <a:pt x="87" y="552"/>
                    <a:pt x="250" y="610"/>
                  </a:cubicBezTo>
                  <a:cubicBezTo>
                    <a:pt x="285" y="623"/>
                    <a:pt x="320" y="629"/>
                    <a:pt x="356" y="629"/>
                  </a:cubicBezTo>
                  <a:cubicBezTo>
                    <a:pt x="484" y="629"/>
                    <a:pt x="606" y="549"/>
                    <a:pt x="652" y="420"/>
                  </a:cubicBezTo>
                  <a:cubicBezTo>
                    <a:pt x="711" y="257"/>
                    <a:pt x="624" y="77"/>
                    <a:pt x="463" y="19"/>
                  </a:cubicBezTo>
                  <a:cubicBezTo>
                    <a:pt x="427" y="6"/>
                    <a:pt x="390" y="0"/>
                    <a:pt x="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9"/>
            <p:cNvSpPr/>
            <p:nvPr/>
          </p:nvSpPr>
          <p:spPr>
            <a:xfrm>
              <a:off x="6407480" y="4451325"/>
              <a:ext cx="259734" cy="202170"/>
            </a:xfrm>
            <a:custGeom>
              <a:avLst/>
              <a:gdLst/>
              <a:ahLst/>
              <a:cxnLst/>
              <a:rect l="l" t="t" r="r" b="b"/>
              <a:pathLst>
                <a:path w="10793" h="8401" extrusionOk="0">
                  <a:moveTo>
                    <a:pt x="2652" y="0"/>
                  </a:moveTo>
                  <a:cubicBezTo>
                    <a:pt x="0" y="0"/>
                    <a:pt x="476" y="5212"/>
                    <a:pt x="1392" y="7441"/>
                  </a:cubicBezTo>
                  <a:cubicBezTo>
                    <a:pt x="1392" y="7441"/>
                    <a:pt x="2744" y="8401"/>
                    <a:pt x="4956" y="8401"/>
                  </a:cubicBezTo>
                  <a:cubicBezTo>
                    <a:pt x="5464" y="8401"/>
                    <a:pt x="6019" y="8350"/>
                    <a:pt x="6612" y="8225"/>
                  </a:cubicBezTo>
                  <a:cubicBezTo>
                    <a:pt x="9785" y="7557"/>
                    <a:pt x="10793" y="5120"/>
                    <a:pt x="7618" y="4576"/>
                  </a:cubicBezTo>
                  <a:cubicBezTo>
                    <a:pt x="7618" y="4576"/>
                    <a:pt x="10239" y="3205"/>
                    <a:pt x="8044" y="1018"/>
                  </a:cubicBezTo>
                  <a:cubicBezTo>
                    <a:pt x="7520" y="496"/>
                    <a:pt x="7008" y="296"/>
                    <a:pt x="6532" y="296"/>
                  </a:cubicBezTo>
                  <a:cubicBezTo>
                    <a:pt x="5271" y="296"/>
                    <a:pt x="4257" y="1697"/>
                    <a:pt x="3912" y="2239"/>
                  </a:cubicBezTo>
                  <a:lnTo>
                    <a:pt x="3912" y="2239"/>
                  </a:lnTo>
                  <a:cubicBezTo>
                    <a:pt x="4236" y="1656"/>
                    <a:pt x="4917" y="56"/>
                    <a:pt x="2703" y="1"/>
                  </a:cubicBezTo>
                  <a:cubicBezTo>
                    <a:pt x="2686" y="0"/>
                    <a:pt x="2669" y="0"/>
                    <a:pt x="2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9"/>
            <p:cNvSpPr/>
            <p:nvPr/>
          </p:nvSpPr>
          <p:spPr>
            <a:xfrm>
              <a:off x="6023464" y="4330227"/>
              <a:ext cx="408263" cy="532655"/>
            </a:xfrm>
            <a:custGeom>
              <a:avLst/>
              <a:gdLst/>
              <a:ahLst/>
              <a:cxnLst/>
              <a:rect l="l" t="t" r="r" b="b"/>
              <a:pathLst>
                <a:path w="16965" h="22134" extrusionOk="0">
                  <a:moveTo>
                    <a:pt x="8115" y="0"/>
                  </a:moveTo>
                  <a:cubicBezTo>
                    <a:pt x="7777" y="0"/>
                    <a:pt x="7406" y="32"/>
                    <a:pt x="7002" y="101"/>
                  </a:cubicBezTo>
                  <a:cubicBezTo>
                    <a:pt x="0" y="1281"/>
                    <a:pt x="5573" y="7216"/>
                    <a:pt x="5573" y="7216"/>
                  </a:cubicBezTo>
                  <a:cubicBezTo>
                    <a:pt x="5573" y="7216"/>
                    <a:pt x="5566" y="7216"/>
                    <a:pt x="5554" y="7216"/>
                  </a:cubicBezTo>
                  <a:cubicBezTo>
                    <a:pt x="5316" y="7216"/>
                    <a:pt x="2849" y="7257"/>
                    <a:pt x="2848" y="8962"/>
                  </a:cubicBezTo>
                  <a:cubicBezTo>
                    <a:pt x="2843" y="10754"/>
                    <a:pt x="5288" y="11798"/>
                    <a:pt x="5288" y="11798"/>
                  </a:cubicBezTo>
                  <a:cubicBezTo>
                    <a:pt x="5288" y="11798"/>
                    <a:pt x="2530" y="12530"/>
                    <a:pt x="4809" y="15515"/>
                  </a:cubicBezTo>
                  <a:cubicBezTo>
                    <a:pt x="7090" y="18498"/>
                    <a:pt x="11028" y="19220"/>
                    <a:pt x="11753" y="22133"/>
                  </a:cubicBezTo>
                  <a:cubicBezTo>
                    <a:pt x="11753" y="22133"/>
                    <a:pt x="16901" y="18471"/>
                    <a:pt x="16948" y="15749"/>
                  </a:cubicBezTo>
                  <a:cubicBezTo>
                    <a:pt x="16965" y="14697"/>
                    <a:pt x="16403" y="14374"/>
                    <a:pt x="15707" y="14374"/>
                  </a:cubicBezTo>
                  <a:cubicBezTo>
                    <a:pt x="14601" y="14374"/>
                    <a:pt x="13157" y="15190"/>
                    <a:pt x="13157" y="15190"/>
                  </a:cubicBezTo>
                  <a:cubicBezTo>
                    <a:pt x="13157" y="15190"/>
                    <a:pt x="15276" y="9680"/>
                    <a:pt x="14035" y="7832"/>
                  </a:cubicBezTo>
                  <a:cubicBezTo>
                    <a:pt x="13705" y="7341"/>
                    <a:pt x="13312" y="7160"/>
                    <a:pt x="12912" y="7160"/>
                  </a:cubicBezTo>
                  <a:cubicBezTo>
                    <a:pt x="11808" y="7160"/>
                    <a:pt x="10653" y="8536"/>
                    <a:pt x="10653" y="8536"/>
                  </a:cubicBezTo>
                  <a:cubicBezTo>
                    <a:pt x="10653" y="8536"/>
                    <a:pt x="13625" y="0"/>
                    <a:pt x="8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9"/>
            <p:cNvSpPr/>
            <p:nvPr/>
          </p:nvSpPr>
          <p:spPr>
            <a:xfrm>
              <a:off x="6197050" y="4460663"/>
              <a:ext cx="132069" cy="384703"/>
            </a:xfrm>
            <a:custGeom>
              <a:avLst/>
              <a:gdLst/>
              <a:ahLst/>
              <a:cxnLst/>
              <a:rect l="l" t="t" r="r" b="b"/>
              <a:pathLst>
                <a:path w="5488" h="15986" extrusionOk="0">
                  <a:moveTo>
                    <a:pt x="0" y="0"/>
                  </a:moveTo>
                  <a:cubicBezTo>
                    <a:pt x="0" y="1"/>
                    <a:pt x="4070" y="14138"/>
                    <a:pt x="5487" y="15985"/>
                  </a:cubicBezTo>
                  <a:cubicBezTo>
                    <a:pt x="5487" y="15985"/>
                    <a:pt x="2963" y="7724"/>
                    <a:pt x="1664" y="4143"/>
                  </a:cubicBezTo>
                  <a:cubicBezTo>
                    <a:pt x="364" y="562"/>
                    <a:pt x="0" y="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9"/>
            <p:cNvSpPr/>
            <p:nvPr/>
          </p:nvSpPr>
          <p:spPr>
            <a:xfrm>
              <a:off x="5632637" y="4409283"/>
              <a:ext cx="576501" cy="339148"/>
            </a:xfrm>
            <a:custGeom>
              <a:avLst/>
              <a:gdLst/>
              <a:ahLst/>
              <a:cxnLst/>
              <a:rect l="l" t="t" r="r" b="b"/>
              <a:pathLst>
                <a:path w="23956" h="14093" extrusionOk="0">
                  <a:moveTo>
                    <a:pt x="6693" y="1"/>
                  </a:moveTo>
                  <a:cubicBezTo>
                    <a:pt x="5699" y="1"/>
                    <a:pt x="4676" y="560"/>
                    <a:pt x="3714" y="2049"/>
                  </a:cubicBezTo>
                  <a:cubicBezTo>
                    <a:pt x="1" y="7799"/>
                    <a:pt x="7441" y="7902"/>
                    <a:pt x="7976" y="7902"/>
                  </a:cubicBezTo>
                  <a:cubicBezTo>
                    <a:pt x="7995" y="7902"/>
                    <a:pt x="8006" y="7902"/>
                    <a:pt x="8006" y="7902"/>
                  </a:cubicBezTo>
                  <a:lnTo>
                    <a:pt x="8006" y="7902"/>
                  </a:lnTo>
                  <a:cubicBezTo>
                    <a:pt x="8006" y="7902"/>
                    <a:pt x="6135" y="9883"/>
                    <a:pt x="7455" y="11092"/>
                  </a:cubicBezTo>
                  <a:cubicBezTo>
                    <a:pt x="7923" y="11521"/>
                    <a:pt x="8530" y="11660"/>
                    <a:pt x="9118" y="11660"/>
                  </a:cubicBezTo>
                  <a:cubicBezTo>
                    <a:pt x="10187" y="11660"/>
                    <a:pt x="11195" y="11203"/>
                    <a:pt x="11195" y="11203"/>
                  </a:cubicBezTo>
                  <a:lnTo>
                    <a:pt x="11195" y="11203"/>
                  </a:lnTo>
                  <a:cubicBezTo>
                    <a:pt x="11195" y="11203"/>
                    <a:pt x="9875" y="13733"/>
                    <a:pt x="13616" y="14062"/>
                  </a:cubicBezTo>
                  <a:cubicBezTo>
                    <a:pt x="13859" y="14083"/>
                    <a:pt x="14100" y="14093"/>
                    <a:pt x="14338" y="14093"/>
                  </a:cubicBezTo>
                  <a:cubicBezTo>
                    <a:pt x="16918" y="14093"/>
                    <a:pt x="19224" y="12947"/>
                    <a:pt x="21259" y="12947"/>
                  </a:cubicBezTo>
                  <a:cubicBezTo>
                    <a:pt x="21930" y="12947"/>
                    <a:pt x="22572" y="13071"/>
                    <a:pt x="23184" y="13402"/>
                  </a:cubicBezTo>
                  <a:cubicBezTo>
                    <a:pt x="23184" y="13402"/>
                    <a:pt x="23955" y="7132"/>
                    <a:pt x="21974" y="5263"/>
                  </a:cubicBezTo>
                  <a:cubicBezTo>
                    <a:pt x="21620" y="4928"/>
                    <a:pt x="21298" y="4791"/>
                    <a:pt x="21007" y="4791"/>
                  </a:cubicBezTo>
                  <a:cubicBezTo>
                    <a:pt x="19672" y="4791"/>
                    <a:pt x="19005" y="7683"/>
                    <a:pt x="19005" y="7683"/>
                  </a:cubicBezTo>
                  <a:cubicBezTo>
                    <a:pt x="19005" y="7683"/>
                    <a:pt x="16365" y="2403"/>
                    <a:pt x="14166" y="2072"/>
                  </a:cubicBezTo>
                  <a:cubicBezTo>
                    <a:pt x="14061" y="2057"/>
                    <a:pt x="13962" y="2049"/>
                    <a:pt x="13869" y="2049"/>
                  </a:cubicBezTo>
                  <a:cubicBezTo>
                    <a:pt x="12005" y="2049"/>
                    <a:pt x="12405" y="5043"/>
                    <a:pt x="12405" y="5043"/>
                  </a:cubicBezTo>
                  <a:cubicBezTo>
                    <a:pt x="12405" y="5043"/>
                    <a:pt x="9681" y="1"/>
                    <a:pt x="6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9"/>
            <p:cNvSpPr/>
            <p:nvPr/>
          </p:nvSpPr>
          <p:spPr>
            <a:xfrm>
              <a:off x="5819989" y="4541186"/>
              <a:ext cx="373032" cy="162006"/>
            </a:xfrm>
            <a:custGeom>
              <a:avLst/>
              <a:gdLst/>
              <a:ahLst/>
              <a:cxnLst/>
              <a:rect l="l" t="t" r="r" b="b"/>
              <a:pathLst>
                <a:path w="15501" h="6732" extrusionOk="0">
                  <a:moveTo>
                    <a:pt x="0" y="1"/>
                  </a:moveTo>
                  <a:lnTo>
                    <a:pt x="0" y="1"/>
                  </a:lnTo>
                  <a:cubicBezTo>
                    <a:pt x="1" y="1"/>
                    <a:pt x="13181" y="6531"/>
                    <a:pt x="15501" y="6732"/>
                  </a:cubicBezTo>
                  <a:cubicBezTo>
                    <a:pt x="15501" y="6732"/>
                    <a:pt x="7699" y="3023"/>
                    <a:pt x="4179" y="1568"/>
                  </a:cubicBezTo>
                  <a:cubicBezTo>
                    <a:pt x="659" y="111"/>
                    <a:pt x="1"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
            <p:cNvSpPr/>
            <p:nvPr/>
          </p:nvSpPr>
          <p:spPr>
            <a:xfrm>
              <a:off x="6433832" y="4545855"/>
              <a:ext cx="389275" cy="288756"/>
            </a:xfrm>
            <a:custGeom>
              <a:avLst/>
              <a:gdLst/>
              <a:ahLst/>
              <a:cxnLst/>
              <a:rect l="l" t="t" r="r" b="b"/>
              <a:pathLst>
                <a:path w="16176" h="11999" extrusionOk="0">
                  <a:moveTo>
                    <a:pt x="12099" y="0"/>
                  </a:moveTo>
                  <a:cubicBezTo>
                    <a:pt x="10499" y="0"/>
                    <a:pt x="9087" y="2371"/>
                    <a:pt x="9087" y="2371"/>
                  </a:cubicBezTo>
                  <a:cubicBezTo>
                    <a:pt x="9087" y="2371"/>
                    <a:pt x="8661" y="788"/>
                    <a:pt x="7640" y="788"/>
                  </a:cubicBezTo>
                  <a:cubicBezTo>
                    <a:pt x="7545" y="788"/>
                    <a:pt x="7444" y="802"/>
                    <a:pt x="7338" y="832"/>
                  </a:cubicBezTo>
                  <a:cubicBezTo>
                    <a:pt x="6097" y="1186"/>
                    <a:pt x="5862" y="3084"/>
                    <a:pt x="5862" y="3084"/>
                  </a:cubicBezTo>
                  <a:cubicBezTo>
                    <a:pt x="5862" y="3084"/>
                    <a:pt x="5458" y="2409"/>
                    <a:pt x="4768" y="2409"/>
                  </a:cubicBezTo>
                  <a:cubicBezTo>
                    <a:pt x="4343" y="2409"/>
                    <a:pt x="3810" y="2665"/>
                    <a:pt x="3197" y="3491"/>
                  </a:cubicBezTo>
                  <a:cubicBezTo>
                    <a:pt x="1588" y="5664"/>
                    <a:pt x="1873" y="8533"/>
                    <a:pt x="1" y="9614"/>
                  </a:cubicBezTo>
                  <a:cubicBezTo>
                    <a:pt x="1" y="9614"/>
                    <a:pt x="2993" y="11999"/>
                    <a:pt x="4949" y="11999"/>
                  </a:cubicBezTo>
                  <a:cubicBezTo>
                    <a:pt x="5125" y="11999"/>
                    <a:pt x="5293" y="11979"/>
                    <a:pt x="5450" y="11937"/>
                  </a:cubicBezTo>
                  <a:cubicBezTo>
                    <a:pt x="7342" y="11426"/>
                    <a:pt x="5083" y="9203"/>
                    <a:pt x="5083" y="9203"/>
                  </a:cubicBezTo>
                  <a:lnTo>
                    <a:pt x="5083" y="9203"/>
                  </a:lnTo>
                  <a:cubicBezTo>
                    <a:pt x="5083" y="9203"/>
                    <a:pt x="5680" y="9255"/>
                    <a:pt x="6481" y="9255"/>
                  </a:cubicBezTo>
                  <a:cubicBezTo>
                    <a:pt x="7812" y="9255"/>
                    <a:pt x="9703" y="9111"/>
                    <a:pt x="10347" y="8347"/>
                  </a:cubicBezTo>
                  <a:cubicBezTo>
                    <a:pt x="11379" y="7119"/>
                    <a:pt x="9187" y="6147"/>
                    <a:pt x="9187" y="6147"/>
                  </a:cubicBezTo>
                  <a:lnTo>
                    <a:pt x="9187" y="6147"/>
                  </a:lnTo>
                  <a:cubicBezTo>
                    <a:pt x="9187" y="6147"/>
                    <a:pt x="9349" y="6156"/>
                    <a:pt x="9619" y="6156"/>
                  </a:cubicBezTo>
                  <a:cubicBezTo>
                    <a:pt x="11157" y="6156"/>
                    <a:pt x="16176" y="5864"/>
                    <a:pt x="14295" y="1942"/>
                  </a:cubicBezTo>
                  <a:cubicBezTo>
                    <a:pt x="13602" y="496"/>
                    <a:pt x="12830" y="0"/>
                    <a:pt x="120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
            <p:cNvSpPr/>
            <p:nvPr/>
          </p:nvSpPr>
          <p:spPr>
            <a:xfrm>
              <a:off x="6450485" y="4621661"/>
              <a:ext cx="239880" cy="167877"/>
            </a:xfrm>
            <a:custGeom>
              <a:avLst/>
              <a:gdLst/>
              <a:ahLst/>
              <a:cxnLst/>
              <a:rect l="l" t="t" r="r" b="b"/>
              <a:pathLst>
                <a:path w="9968" h="6976" extrusionOk="0">
                  <a:moveTo>
                    <a:pt x="9968" y="0"/>
                  </a:moveTo>
                  <a:cubicBezTo>
                    <a:pt x="9967" y="1"/>
                    <a:pt x="997" y="5626"/>
                    <a:pt x="0" y="6975"/>
                  </a:cubicBezTo>
                  <a:cubicBezTo>
                    <a:pt x="0" y="6975"/>
                    <a:pt x="5213" y="3586"/>
                    <a:pt x="7432" y="1975"/>
                  </a:cubicBezTo>
                  <a:cubicBezTo>
                    <a:pt x="9650" y="363"/>
                    <a:pt x="9967" y="0"/>
                    <a:pt x="9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9"/>
            <p:cNvSpPr/>
            <p:nvPr/>
          </p:nvSpPr>
          <p:spPr>
            <a:xfrm>
              <a:off x="6357038" y="4075300"/>
              <a:ext cx="119146" cy="743873"/>
            </a:xfrm>
            <a:custGeom>
              <a:avLst/>
              <a:gdLst/>
              <a:ahLst/>
              <a:cxnLst/>
              <a:rect l="l" t="t" r="r" b="b"/>
              <a:pathLst>
                <a:path w="4951" h="30911" extrusionOk="0">
                  <a:moveTo>
                    <a:pt x="348" y="1"/>
                  </a:moveTo>
                  <a:cubicBezTo>
                    <a:pt x="338" y="1"/>
                    <a:pt x="327" y="1"/>
                    <a:pt x="317" y="2"/>
                  </a:cubicBezTo>
                  <a:cubicBezTo>
                    <a:pt x="134" y="17"/>
                    <a:pt x="1" y="174"/>
                    <a:pt x="16" y="356"/>
                  </a:cubicBezTo>
                  <a:lnTo>
                    <a:pt x="42" y="682"/>
                  </a:lnTo>
                  <a:cubicBezTo>
                    <a:pt x="365" y="4672"/>
                    <a:pt x="618" y="7821"/>
                    <a:pt x="2447" y="13974"/>
                  </a:cubicBezTo>
                  <a:cubicBezTo>
                    <a:pt x="4272" y="20107"/>
                    <a:pt x="2024" y="30408"/>
                    <a:pt x="2002" y="30511"/>
                  </a:cubicBezTo>
                  <a:cubicBezTo>
                    <a:pt x="1963" y="30687"/>
                    <a:pt x="2076" y="30863"/>
                    <a:pt x="2252" y="30903"/>
                  </a:cubicBezTo>
                  <a:cubicBezTo>
                    <a:pt x="2275" y="30907"/>
                    <a:pt x="2299" y="30910"/>
                    <a:pt x="2322" y="30910"/>
                  </a:cubicBezTo>
                  <a:cubicBezTo>
                    <a:pt x="2475" y="30910"/>
                    <a:pt x="2612" y="30804"/>
                    <a:pt x="2644" y="30655"/>
                  </a:cubicBezTo>
                  <a:cubicBezTo>
                    <a:pt x="2739" y="30224"/>
                    <a:pt x="4951" y="20085"/>
                    <a:pt x="3079" y="13786"/>
                  </a:cubicBezTo>
                  <a:cubicBezTo>
                    <a:pt x="1270" y="7700"/>
                    <a:pt x="1018" y="4582"/>
                    <a:pt x="698" y="632"/>
                  </a:cubicBezTo>
                  <a:lnTo>
                    <a:pt x="670" y="303"/>
                  </a:lnTo>
                  <a:cubicBezTo>
                    <a:pt x="657" y="132"/>
                    <a:pt x="518" y="1"/>
                    <a:pt x="3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
            <p:cNvSpPr/>
            <p:nvPr/>
          </p:nvSpPr>
          <p:spPr>
            <a:xfrm>
              <a:off x="6419031" y="4030153"/>
              <a:ext cx="236005" cy="396182"/>
            </a:xfrm>
            <a:custGeom>
              <a:avLst/>
              <a:gdLst/>
              <a:ahLst/>
              <a:cxnLst/>
              <a:rect l="l" t="t" r="r" b="b"/>
              <a:pathLst>
                <a:path w="9807" h="16463" extrusionOk="0">
                  <a:moveTo>
                    <a:pt x="9427" y="0"/>
                  </a:moveTo>
                  <a:cubicBezTo>
                    <a:pt x="9313" y="0"/>
                    <a:pt x="9202" y="59"/>
                    <a:pt x="9142" y="166"/>
                  </a:cubicBezTo>
                  <a:cubicBezTo>
                    <a:pt x="9126" y="196"/>
                    <a:pt x="7458" y="3188"/>
                    <a:pt x="5985" y="6906"/>
                  </a:cubicBezTo>
                  <a:cubicBezTo>
                    <a:pt x="5347" y="8521"/>
                    <a:pt x="4126" y="9825"/>
                    <a:pt x="2949" y="11106"/>
                  </a:cubicBezTo>
                  <a:cubicBezTo>
                    <a:pt x="1444" y="12737"/>
                    <a:pt x="21" y="14244"/>
                    <a:pt x="2" y="16202"/>
                  </a:cubicBezTo>
                  <a:cubicBezTo>
                    <a:pt x="0" y="16384"/>
                    <a:pt x="146" y="16462"/>
                    <a:pt x="328" y="16462"/>
                  </a:cubicBezTo>
                  <a:lnTo>
                    <a:pt x="331" y="16462"/>
                  </a:lnTo>
                  <a:cubicBezTo>
                    <a:pt x="511" y="16462"/>
                    <a:pt x="658" y="16389"/>
                    <a:pt x="660" y="16210"/>
                  </a:cubicBezTo>
                  <a:cubicBezTo>
                    <a:pt x="676" y="14505"/>
                    <a:pt x="2013" y="13125"/>
                    <a:pt x="3430" y="11586"/>
                  </a:cubicBezTo>
                  <a:cubicBezTo>
                    <a:pt x="4651" y="10261"/>
                    <a:pt x="5912" y="8891"/>
                    <a:pt x="6596" y="7164"/>
                  </a:cubicBezTo>
                  <a:cubicBezTo>
                    <a:pt x="8053" y="3489"/>
                    <a:pt x="9700" y="522"/>
                    <a:pt x="9717" y="492"/>
                  </a:cubicBezTo>
                  <a:cubicBezTo>
                    <a:pt x="9806" y="332"/>
                    <a:pt x="9749" y="131"/>
                    <a:pt x="9590" y="43"/>
                  </a:cubicBezTo>
                  <a:cubicBezTo>
                    <a:pt x="9539" y="14"/>
                    <a:pt x="9482" y="0"/>
                    <a:pt x="9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
            <p:cNvSpPr/>
            <p:nvPr/>
          </p:nvSpPr>
          <p:spPr>
            <a:xfrm>
              <a:off x="6512454" y="4080041"/>
              <a:ext cx="91327" cy="144270"/>
            </a:xfrm>
            <a:custGeom>
              <a:avLst/>
              <a:gdLst/>
              <a:ahLst/>
              <a:cxnLst/>
              <a:rect l="l" t="t" r="r" b="b"/>
              <a:pathLst>
                <a:path w="3795" h="5995" extrusionOk="0">
                  <a:moveTo>
                    <a:pt x="376" y="0"/>
                  </a:moveTo>
                  <a:cubicBezTo>
                    <a:pt x="269" y="0"/>
                    <a:pt x="163" y="53"/>
                    <a:pt x="99" y="150"/>
                  </a:cubicBezTo>
                  <a:cubicBezTo>
                    <a:pt x="1" y="302"/>
                    <a:pt x="43" y="506"/>
                    <a:pt x="195" y="606"/>
                  </a:cubicBezTo>
                  <a:cubicBezTo>
                    <a:pt x="311" y="681"/>
                    <a:pt x="2984" y="2472"/>
                    <a:pt x="1786" y="5547"/>
                  </a:cubicBezTo>
                  <a:cubicBezTo>
                    <a:pt x="1720" y="5716"/>
                    <a:pt x="1805" y="5906"/>
                    <a:pt x="1974" y="5973"/>
                  </a:cubicBezTo>
                  <a:cubicBezTo>
                    <a:pt x="2012" y="5987"/>
                    <a:pt x="2052" y="5995"/>
                    <a:pt x="2093" y="5995"/>
                  </a:cubicBezTo>
                  <a:cubicBezTo>
                    <a:pt x="2224" y="5995"/>
                    <a:pt x="2349" y="5914"/>
                    <a:pt x="2397" y="5783"/>
                  </a:cubicBezTo>
                  <a:cubicBezTo>
                    <a:pt x="3795" y="2205"/>
                    <a:pt x="585" y="76"/>
                    <a:pt x="553" y="52"/>
                  </a:cubicBezTo>
                  <a:cubicBezTo>
                    <a:pt x="498" y="17"/>
                    <a:pt x="437"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
            <p:cNvSpPr/>
            <p:nvPr/>
          </p:nvSpPr>
          <p:spPr>
            <a:xfrm>
              <a:off x="6541694" y="4203401"/>
              <a:ext cx="205106" cy="50585"/>
            </a:xfrm>
            <a:custGeom>
              <a:avLst/>
              <a:gdLst/>
              <a:ahLst/>
              <a:cxnLst/>
              <a:rect l="l" t="t" r="r" b="b"/>
              <a:pathLst>
                <a:path w="8523" h="2102" extrusionOk="0">
                  <a:moveTo>
                    <a:pt x="3575" y="1"/>
                  </a:moveTo>
                  <a:cubicBezTo>
                    <a:pt x="2450" y="1"/>
                    <a:pt x="1261" y="294"/>
                    <a:pt x="172" y="1140"/>
                  </a:cubicBezTo>
                  <a:cubicBezTo>
                    <a:pt x="28" y="1250"/>
                    <a:pt x="0" y="1457"/>
                    <a:pt x="113" y="1601"/>
                  </a:cubicBezTo>
                  <a:cubicBezTo>
                    <a:pt x="177" y="1685"/>
                    <a:pt x="274" y="1729"/>
                    <a:pt x="372" y="1729"/>
                  </a:cubicBezTo>
                  <a:cubicBezTo>
                    <a:pt x="443" y="1729"/>
                    <a:pt x="513" y="1707"/>
                    <a:pt x="573" y="1660"/>
                  </a:cubicBezTo>
                  <a:cubicBezTo>
                    <a:pt x="1531" y="917"/>
                    <a:pt x="2584" y="657"/>
                    <a:pt x="3588" y="657"/>
                  </a:cubicBezTo>
                  <a:cubicBezTo>
                    <a:pt x="5891" y="657"/>
                    <a:pt x="7933" y="2024"/>
                    <a:pt x="7963" y="2045"/>
                  </a:cubicBezTo>
                  <a:cubicBezTo>
                    <a:pt x="8020" y="2083"/>
                    <a:pt x="8083" y="2102"/>
                    <a:pt x="8148" y="2102"/>
                  </a:cubicBezTo>
                  <a:cubicBezTo>
                    <a:pt x="8252" y="2102"/>
                    <a:pt x="8355" y="2052"/>
                    <a:pt x="8421" y="1958"/>
                  </a:cubicBezTo>
                  <a:cubicBezTo>
                    <a:pt x="8523" y="1808"/>
                    <a:pt x="8486" y="1604"/>
                    <a:pt x="8336" y="1501"/>
                  </a:cubicBezTo>
                  <a:cubicBezTo>
                    <a:pt x="8304" y="1480"/>
                    <a:pt x="6100" y="1"/>
                    <a:pt x="35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
            <p:cNvSpPr/>
            <p:nvPr/>
          </p:nvSpPr>
          <p:spPr>
            <a:xfrm>
              <a:off x="6586625" y="4107091"/>
              <a:ext cx="127184" cy="41223"/>
            </a:xfrm>
            <a:custGeom>
              <a:avLst/>
              <a:gdLst/>
              <a:ahLst/>
              <a:cxnLst/>
              <a:rect l="l" t="t" r="r" b="b"/>
              <a:pathLst>
                <a:path w="5285" h="1713" extrusionOk="0">
                  <a:moveTo>
                    <a:pt x="2818" y="1"/>
                  </a:moveTo>
                  <a:cubicBezTo>
                    <a:pt x="1893" y="1"/>
                    <a:pt x="861" y="259"/>
                    <a:pt x="114" y="1176"/>
                  </a:cubicBezTo>
                  <a:cubicBezTo>
                    <a:pt x="1" y="1317"/>
                    <a:pt x="20" y="1524"/>
                    <a:pt x="162" y="1639"/>
                  </a:cubicBezTo>
                  <a:cubicBezTo>
                    <a:pt x="223" y="1687"/>
                    <a:pt x="296" y="1712"/>
                    <a:pt x="369" y="1712"/>
                  </a:cubicBezTo>
                  <a:cubicBezTo>
                    <a:pt x="465" y="1712"/>
                    <a:pt x="559" y="1671"/>
                    <a:pt x="622" y="1592"/>
                  </a:cubicBezTo>
                  <a:cubicBezTo>
                    <a:pt x="1208" y="873"/>
                    <a:pt x="2051" y="667"/>
                    <a:pt x="2824" y="667"/>
                  </a:cubicBezTo>
                  <a:cubicBezTo>
                    <a:pt x="3858" y="667"/>
                    <a:pt x="4770" y="1035"/>
                    <a:pt x="4785" y="1041"/>
                  </a:cubicBezTo>
                  <a:cubicBezTo>
                    <a:pt x="4826" y="1058"/>
                    <a:pt x="4869" y="1067"/>
                    <a:pt x="4911" y="1067"/>
                  </a:cubicBezTo>
                  <a:cubicBezTo>
                    <a:pt x="5040" y="1067"/>
                    <a:pt x="5162" y="990"/>
                    <a:pt x="5215" y="863"/>
                  </a:cubicBezTo>
                  <a:cubicBezTo>
                    <a:pt x="5284" y="696"/>
                    <a:pt x="5203" y="504"/>
                    <a:pt x="5037" y="433"/>
                  </a:cubicBezTo>
                  <a:cubicBezTo>
                    <a:pt x="4964" y="403"/>
                    <a:pt x="3973" y="1"/>
                    <a:pt x="28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
            <p:cNvSpPr/>
            <p:nvPr/>
          </p:nvSpPr>
          <p:spPr>
            <a:xfrm>
              <a:off x="6473612" y="4099727"/>
              <a:ext cx="81532" cy="35929"/>
            </a:xfrm>
            <a:custGeom>
              <a:avLst/>
              <a:gdLst/>
              <a:ahLst/>
              <a:cxnLst/>
              <a:rect l="l" t="t" r="r" b="b"/>
              <a:pathLst>
                <a:path w="3388" h="1493" extrusionOk="0">
                  <a:moveTo>
                    <a:pt x="1857" y="1"/>
                  </a:moveTo>
                  <a:cubicBezTo>
                    <a:pt x="659" y="1"/>
                    <a:pt x="94" y="993"/>
                    <a:pt x="88" y="1006"/>
                  </a:cubicBezTo>
                  <a:cubicBezTo>
                    <a:pt x="1" y="1163"/>
                    <a:pt x="58" y="1362"/>
                    <a:pt x="215" y="1450"/>
                  </a:cubicBezTo>
                  <a:cubicBezTo>
                    <a:pt x="267" y="1479"/>
                    <a:pt x="323" y="1492"/>
                    <a:pt x="375" y="1492"/>
                  </a:cubicBezTo>
                  <a:cubicBezTo>
                    <a:pt x="491" y="1492"/>
                    <a:pt x="603" y="1432"/>
                    <a:pt x="662" y="1324"/>
                  </a:cubicBezTo>
                  <a:cubicBezTo>
                    <a:pt x="713" y="1236"/>
                    <a:pt x="1072" y="658"/>
                    <a:pt x="1852" y="658"/>
                  </a:cubicBezTo>
                  <a:cubicBezTo>
                    <a:pt x="2133" y="658"/>
                    <a:pt x="2469" y="733"/>
                    <a:pt x="2864" y="933"/>
                  </a:cubicBezTo>
                  <a:cubicBezTo>
                    <a:pt x="2912" y="957"/>
                    <a:pt x="2962" y="968"/>
                    <a:pt x="3012" y="968"/>
                  </a:cubicBezTo>
                  <a:cubicBezTo>
                    <a:pt x="3132" y="968"/>
                    <a:pt x="3248" y="902"/>
                    <a:pt x="3305" y="788"/>
                  </a:cubicBezTo>
                  <a:cubicBezTo>
                    <a:pt x="3387" y="626"/>
                    <a:pt x="3321" y="429"/>
                    <a:pt x="3159" y="347"/>
                  </a:cubicBezTo>
                  <a:cubicBezTo>
                    <a:pt x="2663" y="97"/>
                    <a:pt x="2230" y="1"/>
                    <a:pt x="18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
            <p:cNvSpPr/>
            <p:nvPr/>
          </p:nvSpPr>
          <p:spPr>
            <a:xfrm>
              <a:off x="6599379" y="4204581"/>
              <a:ext cx="81316" cy="81436"/>
            </a:xfrm>
            <a:custGeom>
              <a:avLst/>
              <a:gdLst/>
              <a:ahLst/>
              <a:cxnLst/>
              <a:rect l="l" t="t" r="r" b="b"/>
              <a:pathLst>
                <a:path w="3379" h="3384" extrusionOk="0">
                  <a:moveTo>
                    <a:pt x="489" y="0"/>
                  </a:moveTo>
                  <a:cubicBezTo>
                    <a:pt x="433" y="0"/>
                    <a:pt x="375" y="3"/>
                    <a:pt x="317" y="8"/>
                  </a:cubicBezTo>
                  <a:cubicBezTo>
                    <a:pt x="135" y="22"/>
                    <a:pt x="1" y="181"/>
                    <a:pt x="16" y="363"/>
                  </a:cubicBezTo>
                  <a:cubicBezTo>
                    <a:pt x="30" y="534"/>
                    <a:pt x="171" y="665"/>
                    <a:pt x="340" y="665"/>
                  </a:cubicBezTo>
                  <a:cubicBezTo>
                    <a:pt x="350" y="665"/>
                    <a:pt x="360" y="665"/>
                    <a:pt x="369" y="664"/>
                  </a:cubicBezTo>
                  <a:cubicBezTo>
                    <a:pt x="408" y="661"/>
                    <a:pt x="447" y="659"/>
                    <a:pt x="484" y="659"/>
                  </a:cubicBezTo>
                  <a:cubicBezTo>
                    <a:pt x="1978" y="659"/>
                    <a:pt x="2688" y="3120"/>
                    <a:pt x="2695" y="3145"/>
                  </a:cubicBezTo>
                  <a:cubicBezTo>
                    <a:pt x="2735" y="3288"/>
                    <a:pt x="2867" y="3383"/>
                    <a:pt x="3011" y="3383"/>
                  </a:cubicBezTo>
                  <a:cubicBezTo>
                    <a:pt x="3040" y="3383"/>
                    <a:pt x="3070" y="3380"/>
                    <a:pt x="3101" y="3373"/>
                  </a:cubicBezTo>
                  <a:cubicBezTo>
                    <a:pt x="3275" y="3323"/>
                    <a:pt x="3378" y="3141"/>
                    <a:pt x="3328" y="2966"/>
                  </a:cubicBezTo>
                  <a:cubicBezTo>
                    <a:pt x="3293" y="2842"/>
                    <a:pt x="2470" y="0"/>
                    <a:pt x="4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
            <p:cNvSpPr/>
            <p:nvPr/>
          </p:nvSpPr>
          <p:spPr>
            <a:xfrm>
              <a:off x="6671384" y="4182825"/>
              <a:ext cx="59729" cy="44376"/>
            </a:xfrm>
            <a:custGeom>
              <a:avLst/>
              <a:gdLst/>
              <a:ahLst/>
              <a:cxnLst/>
              <a:rect l="l" t="t" r="r" b="b"/>
              <a:pathLst>
                <a:path w="2482" h="1844" extrusionOk="0">
                  <a:moveTo>
                    <a:pt x="2113" y="1"/>
                  </a:moveTo>
                  <a:cubicBezTo>
                    <a:pt x="2021" y="1"/>
                    <a:pt x="1928" y="40"/>
                    <a:pt x="1863" y="117"/>
                  </a:cubicBezTo>
                  <a:cubicBezTo>
                    <a:pt x="1634" y="390"/>
                    <a:pt x="903" y="1116"/>
                    <a:pt x="308" y="1189"/>
                  </a:cubicBezTo>
                  <a:cubicBezTo>
                    <a:pt x="129" y="1211"/>
                    <a:pt x="0" y="1377"/>
                    <a:pt x="22" y="1556"/>
                  </a:cubicBezTo>
                  <a:cubicBezTo>
                    <a:pt x="43" y="1722"/>
                    <a:pt x="184" y="1844"/>
                    <a:pt x="348" y="1844"/>
                  </a:cubicBezTo>
                  <a:cubicBezTo>
                    <a:pt x="360" y="1844"/>
                    <a:pt x="374" y="1844"/>
                    <a:pt x="388" y="1841"/>
                  </a:cubicBezTo>
                  <a:cubicBezTo>
                    <a:pt x="1341" y="1724"/>
                    <a:pt x="2261" y="662"/>
                    <a:pt x="2364" y="542"/>
                  </a:cubicBezTo>
                  <a:cubicBezTo>
                    <a:pt x="2482" y="403"/>
                    <a:pt x="2465" y="196"/>
                    <a:pt x="2326" y="79"/>
                  </a:cubicBezTo>
                  <a:cubicBezTo>
                    <a:pt x="2264" y="26"/>
                    <a:pt x="2189" y="1"/>
                    <a:pt x="2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
            <p:cNvSpPr/>
            <p:nvPr/>
          </p:nvSpPr>
          <p:spPr>
            <a:xfrm>
              <a:off x="6231608" y="3899525"/>
              <a:ext cx="269119" cy="176493"/>
            </a:xfrm>
            <a:custGeom>
              <a:avLst/>
              <a:gdLst/>
              <a:ahLst/>
              <a:cxnLst/>
              <a:rect l="l" t="t" r="r" b="b"/>
              <a:pathLst>
                <a:path w="11183" h="7334" extrusionOk="0">
                  <a:moveTo>
                    <a:pt x="5415" y="0"/>
                  </a:moveTo>
                  <a:cubicBezTo>
                    <a:pt x="5355" y="0"/>
                    <a:pt x="5292" y="4"/>
                    <a:pt x="5226" y="12"/>
                  </a:cubicBezTo>
                  <a:cubicBezTo>
                    <a:pt x="3090" y="254"/>
                    <a:pt x="3815" y="2873"/>
                    <a:pt x="3815" y="2873"/>
                  </a:cubicBezTo>
                  <a:cubicBezTo>
                    <a:pt x="3815" y="2873"/>
                    <a:pt x="3097" y="2228"/>
                    <a:pt x="2326" y="2228"/>
                  </a:cubicBezTo>
                  <a:cubicBezTo>
                    <a:pt x="1817" y="2228"/>
                    <a:pt x="1286" y="2508"/>
                    <a:pt x="921" y="3437"/>
                  </a:cubicBezTo>
                  <a:cubicBezTo>
                    <a:pt x="0" y="5773"/>
                    <a:pt x="4623" y="7184"/>
                    <a:pt x="4623" y="7184"/>
                  </a:cubicBezTo>
                  <a:cubicBezTo>
                    <a:pt x="4963" y="7287"/>
                    <a:pt x="5307" y="7333"/>
                    <a:pt x="5648" y="7333"/>
                  </a:cubicBezTo>
                  <a:cubicBezTo>
                    <a:pt x="8531" y="7333"/>
                    <a:pt x="11183" y="4011"/>
                    <a:pt x="9740" y="3073"/>
                  </a:cubicBezTo>
                  <a:cubicBezTo>
                    <a:pt x="9337" y="2812"/>
                    <a:pt x="8953" y="2714"/>
                    <a:pt x="8602" y="2714"/>
                  </a:cubicBezTo>
                  <a:cubicBezTo>
                    <a:pt x="7548" y="2714"/>
                    <a:pt x="6800" y="3599"/>
                    <a:pt x="6800" y="3599"/>
                  </a:cubicBezTo>
                  <a:cubicBezTo>
                    <a:pt x="6800" y="3599"/>
                    <a:pt x="7329" y="0"/>
                    <a:pt x="5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
            <p:cNvSpPr/>
            <p:nvPr/>
          </p:nvSpPr>
          <p:spPr>
            <a:xfrm>
              <a:off x="6335138" y="4058888"/>
              <a:ext cx="66588" cy="29143"/>
            </a:xfrm>
            <a:custGeom>
              <a:avLst/>
              <a:gdLst/>
              <a:ahLst/>
              <a:cxnLst/>
              <a:rect l="l" t="t" r="r" b="b"/>
              <a:pathLst>
                <a:path w="2767" h="1211" extrusionOk="0">
                  <a:moveTo>
                    <a:pt x="1417" y="0"/>
                  </a:moveTo>
                  <a:cubicBezTo>
                    <a:pt x="598" y="0"/>
                    <a:pt x="0" y="455"/>
                    <a:pt x="0" y="455"/>
                  </a:cubicBezTo>
                  <a:cubicBezTo>
                    <a:pt x="0" y="455"/>
                    <a:pt x="228" y="1210"/>
                    <a:pt x="1195" y="1210"/>
                  </a:cubicBezTo>
                  <a:cubicBezTo>
                    <a:pt x="1219" y="1210"/>
                    <a:pt x="1244" y="1210"/>
                    <a:pt x="1269" y="1209"/>
                  </a:cubicBezTo>
                  <a:cubicBezTo>
                    <a:pt x="2298" y="1170"/>
                    <a:pt x="2767" y="455"/>
                    <a:pt x="2767" y="455"/>
                  </a:cubicBezTo>
                  <a:cubicBezTo>
                    <a:pt x="2293" y="114"/>
                    <a:pt x="1827" y="0"/>
                    <a:pt x="1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
            <p:cNvSpPr/>
            <p:nvPr/>
          </p:nvSpPr>
          <p:spPr>
            <a:xfrm>
              <a:off x="6628258" y="3981902"/>
              <a:ext cx="54170" cy="61967"/>
            </a:xfrm>
            <a:custGeom>
              <a:avLst/>
              <a:gdLst/>
              <a:ahLst/>
              <a:cxnLst/>
              <a:rect l="l" t="t" r="r" b="b"/>
              <a:pathLst>
                <a:path w="2251" h="2575" extrusionOk="0">
                  <a:moveTo>
                    <a:pt x="1482" y="0"/>
                  </a:moveTo>
                  <a:cubicBezTo>
                    <a:pt x="1089" y="0"/>
                    <a:pt x="627" y="345"/>
                    <a:pt x="349" y="888"/>
                  </a:cubicBezTo>
                  <a:cubicBezTo>
                    <a:pt x="1" y="1563"/>
                    <a:pt x="67" y="2290"/>
                    <a:pt x="497" y="2510"/>
                  </a:cubicBezTo>
                  <a:cubicBezTo>
                    <a:pt x="581" y="2554"/>
                    <a:pt x="672" y="2574"/>
                    <a:pt x="768" y="2574"/>
                  </a:cubicBezTo>
                  <a:cubicBezTo>
                    <a:pt x="1161" y="2574"/>
                    <a:pt x="1622" y="2230"/>
                    <a:pt x="1901" y="1687"/>
                  </a:cubicBezTo>
                  <a:cubicBezTo>
                    <a:pt x="2250" y="1011"/>
                    <a:pt x="2184" y="284"/>
                    <a:pt x="1754" y="64"/>
                  </a:cubicBezTo>
                  <a:cubicBezTo>
                    <a:pt x="1670" y="21"/>
                    <a:pt x="1578" y="0"/>
                    <a:pt x="14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
            <p:cNvSpPr/>
            <p:nvPr/>
          </p:nvSpPr>
          <p:spPr>
            <a:xfrm>
              <a:off x="6651891" y="4100738"/>
              <a:ext cx="70174" cy="45603"/>
            </a:xfrm>
            <a:custGeom>
              <a:avLst/>
              <a:gdLst/>
              <a:ahLst/>
              <a:cxnLst/>
              <a:rect l="l" t="t" r="r" b="b"/>
              <a:pathLst>
                <a:path w="2916" h="1895" extrusionOk="0">
                  <a:moveTo>
                    <a:pt x="1074" y="1"/>
                  </a:moveTo>
                  <a:cubicBezTo>
                    <a:pt x="635" y="1"/>
                    <a:pt x="277" y="172"/>
                    <a:pt x="167" y="475"/>
                  </a:cubicBezTo>
                  <a:cubicBezTo>
                    <a:pt x="1" y="929"/>
                    <a:pt x="446" y="1508"/>
                    <a:pt x="1159" y="1768"/>
                  </a:cubicBezTo>
                  <a:cubicBezTo>
                    <a:pt x="1393" y="1853"/>
                    <a:pt x="1627" y="1894"/>
                    <a:pt x="1841" y="1894"/>
                  </a:cubicBezTo>
                  <a:cubicBezTo>
                    <a:pt x="2280" y="1894"/>
                    <a:pt x="2639" y="1723"/>
                    <a:pt x="2751" y="1420"/>
                  </a:cubicBezTo>
                  <a:cubicBezTo>
                    <a:pt x="2916" y="966"/>
                    <a:pt x="2472" y="387"/>
                    <a:pt x="1757" y="127"/>
                  </a:cubicBezTo>
                  <a:cubicBezTo>
                    <a:pt x="1523" y="42"/>
                    <a:pt x="1289" y="1"/>
                    <a:pt x="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
            <p:cNvSpPr/>
            <p:nvPr/>
          </p:nvSpPr>
          <p:spPr>
            <a:xfrm>
              <a:off x="6715376" y="4226264"/>
              <a:ext cx="69692" cy="47649"/>
            </a:xfrm>
            <a:custGeom>
              <a:avLst/>
              <a:gdLst/>
              <a:ahLst/>
              <a:cxnLst/>
              <a:rect l="l" t="t" r="r" b="b"/>
              <a:pathLst>
                <a:path w="2896" h="1980" extrusionOk="0">
                  <a:moveTo>
                    <a:pt x="999" y="1"/>
                  </a:moveTo>
                  <a:cubicBezTo>
                    <a:pt x="635" y="1"/>
                    <a:pt x="335" y="133"/>
                    <a:pt x="212" y="387"/>
                  </a:cubicBezTo>
                  <a:cubicBezTo>
                    <a:pt x="0" y="820"/>
                    <a:pt x="382" y="1440"/>
                    <a:pt x="1065" y="1775"/>
                  </a:cubicBezTo>
                  <a:cubicBezTo>
                    <a:pt x="1348" y="1913"/>
                    <a:pt x="1639" y="1980"/>
                    <a:pt x="1897" y="1980"/>
                  </a:cubicBezTo>
                  <a:cubicBezTo>
                    <a:pt x="2261" y="1980"/>
                    <a:pt x="2561" y="1847"/>
                    <a:pt x="2684" y="1592"/>
                  </a:cubicBezTo>
                  <a:cubicBezTo>
                    <a:pt x="2896" y="1159"/>
                    <a:pt x="2514" y="538"/>
                    <a:pt x="1831" y="205"/>
                  </a:cubicBezTo>
                  <a:cubicBezTo>
                    <a:pt x="1548" y="67"/>
                    <a:pt x="1258" y="1"/>
                    <a:pt x="9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
            <p:cNvSpPr/>
            <p:nvPr/>
          </p:nvSpPr>
          <p:spPr>
            <a:xfrm>
              <a:off x="6440931" y="4112433"/>
              <a:ext cx="65048" cy="53930"/>
            </a:xfrm>
            <a:custGeom>
              <a:avLst/>
              <a:gdLst/>
              <a:ahLst/>
              <a:cxnLst/>
              <a:rect l="l" t="t" r="r" b="b"/>
              <a:pathLst>
                <a:path w="2703" h="2241" extrusionOk="0">
                  <a:moveTo>
                    <a:pt x="1853" y="1"/>
                  </a:moveTo>
                  <a:cubicBezTo>
                    <a:pt x="1521" y="1"/>
                    <a:pt x="1120" y="162"/>
                    <a:pt x="776" y="465"/>
                  </a:cubicBezTo>
                  <a:cubicBezTo>
                    <a:pt x="205" y="966"/>
                    <a:pt x="1" y="1668"/>
                    <a:pt x="318" y="2029"/>
                  </a:cubicBezTo>
                  <a:cubicBezTo>
                    <a:pt x="444" y="2172"/>
                    <a:pt x="633" y="2240"/>
                    <a:pt x="851" y="2240"/>
                  </a:cubicBezTo>
                  <a:cubicBezTo>
                    <a:pt x="1183" y="2240"/>
                    <a:pt x="1583" y="2079"/>
                    <a:pt x="1929" y="1776"/>
                  </a:cubicBezTo>
                  <a:cubicBezTo>
                    <a:pt x="2498" y="1274"/>
                    <a:pt x="2703" y="574"/>
                    <a:pt x="2385" y="214"/>
                  </a:cubicBezTo>
                  <a:cubicBezTo>
                    <a:pt x="2260" y="70"/>
                    <a:pt x="2071" y="1"/>
                    <a:pt x="18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
            <p:cNvSpPr/>
            <p:nvPr/>
          </p:nvSpPr>
          <p:spPr>
            <a:xfrm>
              <a:off x="6472168" y="4049502"/>
              <a:ext cx="65818" cy="53208"/>
            </a:xfrm>
            <a:custGeom>
              <a:avLst/>
              <a:gdLst/>
              <a:ahLst/>
              <a:cxnLst/>
              <a:rect l="l" t="t" r="r" b="b"/>
              <a:pathLst>
                <a:path w="2735" h="2211" extrusionOk="0">
                  <a:moveTo>
                    <a:pt x="864" y="1"/>
                  </a:moveTo>
                  <a:cubicBezTo>
                    <a:pt x="633" y="1"/>
                    <a:pt x="434" y="75"/>
                    <a:pt x="308" y="230"/>
                  </a:cubicBezTo>
                  <a:cubicBezTo>
                    <a:pt x="1" y="603"/>
                    <a:pt x="227" y="1296"/>
                    <a:pt x="811" y="1779"/>
                  </a:cubicBezTo>
                  <a:cubicBezTo>
                    <a:pt x="1154" y="2062"/>
                    <a:pt x="1543" y="2211"/>
                    <a:pt x="1870" y="2211"/>
                  </a:cubicBezTo>
                  <a:cubicBezTo>
                    <a:pt x="2102" y="2211"/>
                    <a:pt x="2302" y="2135"/>
                    <a:pt x="2429" y="1980"/>
                  </a:cubicBezTo>
                  <a:cubicBezTo>
                    <a:pt x="2735" y="1609"/>
                    <a:pt x="2510" y="914"/>
                    <a:pt x="1924" y="431"/>
                  </a:cubicBezTo>
                  <a:cubicBezTo>
                    <a:pt x="1581" y="149"/>
                    <a:pt x="1191" y="1"/>
                    <a:pt x="8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
            <p:cNvSpPr/>
            <p:nvPr/>
          </p:nvSpPr>
          <p:spPr>
            <a:xfrm>
              <a:off x="6645922" y="4257284"/>
              <a:ext cx="50488" cy="64711"/>
            </a:xfrm>
            <a:custGeom>
              <a:avLst/>
              <a:gdLst/>
              <a:ahLst/>
              <a:cxnLst/>
              <a:rect l="l" t="t" r="r" b="b"/>
              <a:pathLst>
                <a:path w="2098" h="2689" extrusionOk="0">
                  <a:moveTo>
                    <a:pt x="828" y="0"/>
                  </a:moveTo>
                  <a:cubicBezTo>
                    <a:pt x="774" y="0"/>
                    <a:pt x="721" y="8"/>
                    <a:pt x="669" y="23"/>
                  </a:cubicBezTo>
                  <a:cubicBezTo>
                    <a:pt x="206" y="155"/>
                    <a:pt x="1" y="854"/>
                    <a:pt x="211" y="1584"/>
                  </a:cubicBezTo>
                  <a:cubicBezTo>
                    <a:pt x="396" y="2233"/>
                    <a:pt x="848" y="2688"/>
                    <a:pt x="1270" y="2688"/>
                  </a:cubicBezTo>
                  <a:cubicBezTo>
                    <a:pt x="1324" y="2688"/>
                    <a:pt x="1376" y="2681"/>
                    <a:pt x="1428" y="2666"/>
                  </a:cubicBezTo>
                  <a:cubicBezTo>
                    <a:pt x="1892" y="2534"/>
                    <a:pt x="2098" y="1834"/>
                    <a:pt x="1888" y="1104"/>
                  </a:cubicBezTo>
                  <a:cubicBezTo>
                    <a:pt x="1703" y="455"/>
                    <a:pt x="1251" y="0"/>
                    <a:pt x="8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
            <p:cNvSpPr/>
            <p:nvPr/>
          </p:nvSpPr>
          <p:spPr>
            <a:xfrm>
              <a:off x="6691864" y="4147545"/>
              <a:ext cx="53448" cy="62737"/>
            </a:xfrm>
            <a:custGeom>
              <a:avLst/>
              <a:gdLst/>
              <a:ahLst/>
              <a:cxnLst/>
              <a:rect l="l" t="t" r="r" b="b"/>
              <a:pathLst>
                <a:path w="2221" h="2607" extrusionOk="0">
                  <a:moveTo>
                    <a:pt x="1439" y="0"/>
                  </a:moveTo>
                  <a:cubicBezTo>
                    <a:pt x="1040" y="0"/>
                    <a:pt x="577" y="372"/>
                    <a:pt x="316" y="941"/>
                  </a:cubicBezTo>
                  <a:cubicBezTo>
                    <a:pt x="1" y="1632"/>
                    <a:pt x="101" y="2354"/>
                    <a:pt x="540" y="2554"/>
                  </a:cubicBezTo>
                  <a:cubicBezTo>
                    <a:pt x="617" y="2589"/>
                    <a:pt x="699" y="2606"/>
                    <a:pt x="784" y="2606"/>
                  </a:cubicBezTo>
                  <a:cubicBezTo>
                    <a:pt x="1184" y="2606"/>
                    <a:pt x="1645" y="2236"/>
                    <a:pt x="1905" y="1665"/>
                  </a:cubicBezTo>
                  <a:cubicBezTo>
                    <a:pt x="2221" y="975"/>
                    <a:pt x="2121" y="253"/>
                    <a:pt x="1682" y="52"/>
                  </a:cubicBezTo>
                  <a:cubicBezTo>
                    <a:pt x="1606" y="17"/>
                    <a:pt x="1524"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
            <p:cNvSpPr/>
            <p:nvPr/>
          </p:nvSpPr>
          <p:spPr>
            <a:xfrm>
              <a:off x="6183549" y="4164584"/>
              <a:ext cx="315011" cy="245992"/>
            </a:xfrm>
            <a:custGeom>
              <a:avLst/>
              <a:gdLst/>
              <a:ahLst/>
              <a:cxnLst/>
              <a:rect l="l" t="t" r="r" b="b"/>
              <a:pathLst>
                <a:path w="13090" h="10222" extrusionOk="0">
                  <a:moveTo>
                    <a:pt x="3686" y="1"/>
                  </a:moveTo>
                  <a:cubicBezTo>
                    <a:pt x="3122" y="1"/>
                    <a:pt x="2538" y="291"/>
                    <a:pt x="1997" y="1090"/>
                  </a:cubicBezTo>
                  <a:cubicBezTo>
                    <a:pt x="0" y="4037"/>
                    <a:pt x="4455" y="5733"/>
                    <a:pt x="4455" y="5733"/>
                  </a:cubicBezTo>
                  <a:cubicBezTo>
                    <a:pt x="4455" y="5733"/>
                    <a:pt x="4095" y="5682"/>
                    <a:pt x="3622" y="5682"/>
                  </a:cubicBezTo>
                  <a:cubicBezTo>
                    <a:pt x="2491" y="5682"/>
                    <a:pt x="716" y="5972"/>
                    <a:pt x="1692" y="7944"/>
                  </a:cubicBezTo>
                  <a:cubicBezTo>
                    <a:pt x="2676" y="9935"/>
                    <a:pt x="6479" y="10221"/>
                    <a:pt x="8589" y="10221"/>
                  </a:cubicBezTo>
                  <a:cubicBezTo>
                    <a:pt x="9442" y="10221"/>
                    <a:pt x="10017" y="10174"/>
                    <a:pt x="10017" y="10174"/>
                  </a:cubicBezTo>
                  <a:cubicBezTo>
                    <a:pt x="10017" y="10174"/>
                    <a:pt x="13089" y="2665"/>
                    <a:pt x="10539" y="1090"/>
                  </a:cubicBezTo>
                  <a:cubicBezTo>
                    <a:pt x="9706" y="575"/>
                    <a:pt x="9042" y="383"/>
                    <a:pt x="8514" y="383"/>
                  </a:cubicBezTo>
                  <a:cubicBezTo>
                    <a:pt x="6935" y="383"/>
                    <a:pt x="6575" y="2107"/>
                    <a:pt x="6575" y="2107"/>
                  </a:cubicBezTo>
                  <a:cubicBezTo>
                    <a:pt x="6575" y="2107"/>
                    <a:pt x="5203" y="1"/>
                    <a:pt x="3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
            <p:cNvSpPr/>
            <p:nvPr/>
          </p:nvSpPr>
          <p:spPr>
            <a:xfrm>
              <a:off x="6295213" y="4282144"/>
              <a:ext cx="132839" cy="77345"/>
            </a:xfrm>
            <a:custGeom>
              <a:avLst/>
              <a:gdLst/>
              <a:ahLst/>
              <a:cxnLst/>
              <a:rect l="l" t="t" r="r" b="b"/>
              <a:pathLst>
                <a:path w="5520" h="3214" extrusionOk="0">
                  <a:moveTo>
                    <a:pt x="4096" y="0"/>
                  </a:moveTo>
                  <a:cubicBezTo>
                    <a:pt x="4093" y="0"/>
                    <a:pt x="4090" y="0"/>
                    <a:pt x="4087" y="0"/>
                  </a:cubicBezTo>
                  <a:cubicBezTo>
                    <a:pt x="2642" y="13"/>
                    <a:pt x="3626" y="2752"/>
                    <a:pt x="3626" y="2752"/>
                  </a:cubicBezTo>
                  <a:cubicBezTo>
                    <a:pt x="3626" y="2752"/>
                    <a:pt x="2180" y="1"/>
                    <a:pt x="1606" y="1"/>
                  </a:cubicBezTo>
                  <a:cubicBezTo>
                    <a:pt x="1515" y="1"/>
                    <a:pt x="1446" y="69"/>
                    <a:pt x="1408" y="226"/>
                  </a:cubicBezTo>
                  <a:cubicBezTo>
                    <a:pt x="1128" y="1386"/>
                    <a:pt x="3257" y="2721"/>
                    <a:pt x="3257" y="2721"/>
                  </a:cubicBezTo>
                  <a:cubicBezTo>
                    <a:pt x="3257" y="2721"/>
                    <a:pt x="1762" y="1904"/>
                    <a:pt x="890" y="1904"/>
                  </a:cubicBezTo>
                  <a:cubicBezTo>
                    <a:pt x="603" y="1904"/>
                    <a:pt x="383" y="1993"/>
                    <a:pt x="307" y="2229"/>
                  </a:cubicBezTo>
                  <a:cubicBezTo>
                    <a:pt x="0" y="3182"/>
                    <a:pt x="3626" y="3213"/>
                    <a:pt x="3626" y="3213"/>
                  </a:cubicBezTo>
                  <a:cubicBezTo>
                    <a:pt x="3626" y="3213"/>
                    <a:pt x="5520" y="0"/>
                    <a:pt x="4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9"/>
          <p:cNvGrpSpPr/>
          <p:nvPr/>
        </p:nvGrpSpPr>
        <p:grpSpPr>
          <a:xfrm>
            <a:off x="4063750" y="4230125"/>
            <a:ext cx="1042296" cy="521330"/>
            <a:chOff x="4063750" y="4230125"/>
            <a:chExt cx="1042296" cy="521330"/>
          </a:xfrm>
        </p:grpSpPr>
        <p:sp>
          <p:nvSpPr>
            <p:cNvPr id="1687" name="Google Shape;1687;p9"/>
            <p:cNvSpPr/>
            <p:nvPr/>
          </p:nvSpPr>
          <p:spPr>
            <a:xfrm>
              <a:off x="4063750" y="4230125"/>
              <a:ext cx="1042296" cy="521265"/>
            </a:xfrm>
            <a:custGeom>
              <a:avLst/>
              <a:gdLst/>
              <a:ahLst/>
              <a:cxnLst/>
              <a:rect l="l" t="t" r="r" b="b"/>
              <a:pathLst>
                <a:path w="16031" h="8017" extrusionOk="0">
                  <a:moveTo>
                    <a:pt x="8016" y="1"/>
                  </a:moveTo>
                  <a:cubicBezTo>
                    <a:pt x="3588" y="1"/>
                    <a:pt x="1" y="3589"/>
                    <a:pt x="1" y="8016"/>
                  </a:cubicBezTo>
                  <a:lnTo>
                    <a:pt x="16030" y="8016"/>
                  </a:lnTo>
                  <a:cubicBezTo>
                    <a:pt x="16030" y="3589"/>
                    <a:pt x="12441" y="1"/>
                    <a:pt x="80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
            <p:cNvSpPr/>
            <p:nvPr/>
          </p:nvSpPr>
          <p:spPr>
            <a:xfrm>
              <a:off x="4082150" y="4230450"/>
              <a:ext cx="1000099" cy="521005"/>
            </a:xfrm>
            <a:custGeom>
              <a:avLst/>
              <a:gdLst/>
              <a:ahLst/>
              <a:cxnLst/>
              <a:rect l="l" t="t" r="r" b="b"/>
              <a:pathLst>
                <a:path w="15382" h="8013" extrusionOk="0">
                  <a:moveTo>
                    <a:pt x="11147" y="759"/>
                  </a:moveTo>
                  <a:lnTo>
                    <a:pt x="8688" y="8009"/>
                  </a:lnTo>
                  <a:lnTo>
                    <a:pt x="8925" y="8009"/>
                  </a:lnTo>
                  <a:lnTo>
                    <a:pt x="11350" y="859"/>
                  </a:lnTo>
                  <a:cubicBezTo>
                    <a:pt x="11284" y="826"/>
                    <a:pt x="11216" y="792"/>
                    <a:pt x="11147" y="759"/>
                  </a:cubicBezTo>
                  <a:close/>
                  <a:moveTo>
                    <a:pt x="666" y="4227"/>
                  </a:moveTo>
                  <a:cubicBezTo>
                    <a:pt x="628" y="4298"/>
                    <a:pt x="594" y="4368"/>
                    <a:pt x="558" y="4437"/>
                  </a:cubicBezTo>
                  <a:lnTo>
                    <a:pt x="4018" y="8010"/>
                  </a:lnTo>
                  <a:lnTo>
                    <a:pt x="4328" y="8010"/>
                  </a:lnTo>
                  <a:lnTo>
                    <a:pt x="666" y="4227"/>
                  </a:lnTo>
                  <a:close/>
                  <a:moveTo>
                    <a:pt x="63" y="5680"/>
                  </a:moveTo>
                  <a:cubicBezTo>
                    <a:pt x="42" y="5753"/>
                    <a:pt x="20" y="5826"/>
                    <a:pt x="0" y="5901"/>
                  </a:cubicBezTo>
                  <a:lnTo>
                    <a:pt x="3571" y="8011"/>
                  </a:lnTo>
                  <a:lnTo>
                    <a:pt x="4011" y="8011"/>
                  </a:lnTo>
                  <a:lnTo>
                    <a:pt x="63" y="5680"/>
                  </a:lnTo>
                  <a:close/>
                  <a:moveTo>
                    <a:pt x="3797" y="1030"/>
                  </a:moveTo>
                  <a:cubicBezTo>
                    <a:pt x="3731" y="1066"/>
                    <a:pt x="3664" y="1103"/>
                    <a:pt x="3599" y="1143"/>
                  </a:cubicBezTo>
                  <a:lnTo>
                    <a:pt x="5872" y="8011"/>
                  </a:lnTo>
                  <a:lnTo>
                    <a:pt x="6107" y="8011"/>
                  </a:lnTo>
                  <a:lnTo>
                    <a:pt x="3797" y="1030"/>
                  </a:lnTo>
                  <a:close/>
                  <a:moveTo>
                    <a:pt x="6064" y="171"/>
                  </a:moveTo>
                  <a:cubicBezTo>
                    <a:pt x="5991" y="188"/>
                    <a:pt x="5918" y="204"/>
                    <a:pt x="5843" y="221"/>
                  </a:cubicBezTo>
                  <a:lnTo>
                    <a:pt x="6441" y="8011"/>
                  </a:lnTo>
                  <a:lnTo>
                    <a:pt x="6665" y="8011"/>
                  </a:lnTo>
                  <a:lnTo>
                    <a:pt x="6064" y="171"/>
                  </a:lnTo>
                  <a:close/>
                  <a:moveTo>
                    <a:pt x="7564" y="0"/>
                  </a:moveTo>
                  <a:cubicBezTo>
                    <a:pt x="7489" y="3"/>
                    <a:pt x="7412" y="3"/>
                    <a:pt x="7338" y="6"/>
                  </a:cubicBezTo>
                  <a:cubicBezTo>
                    <a:pt x="7137" y="1539"/>
                    <a:pt x="7274" y="2531"/>
                    <a:pt x="7753" y="2958"/>
                  </a:cubicBezTo>
                  <a:cubicBezTo>
                    <a:pt x="7947" y="3132"/>
                    <a:pt x="8152" y="3172"/>
                    <a:pt x="8305" y="3172"/>
                  </a:cubicBezTo>
                  <a:cubicBezTo>
                    <a:pt x="8324" y="3172"/>
                    <a:pt x="8343" y="3169"/>
                    <a:pt x="8363" y="3168"/>
                  </a:cubicBezTo>
                  <a:lnTo>
                    <a:pt x="8363" y="3168"/>
                  </a:lnTo>
                  <a:lnTo>
                    <a:pt x="7715" y="8009"/>
                  </a:lnTo>
                  <a:lnTo>
                    <a:pt x="7937" y="8009"/>
                  </a:lnTo>
                  <a:lnTo>
                    <a:pt x="7937" y="8011"/>
                  </a:lnTo>
                  <a:lnTo>
                    <a:pt x="8995" y="96"/>
                  </a:lnTo>
                  <a:cubicBezTo>
                    <a:pt x="8922" y="85"/>
                    <a:pt x="8847" y="75"/>
                    <a:pt x="8774" y="65"/>
                  </a:cubicBezTo>
                  <a:lnTo>
                    <a:pt x="8391" y="2944"/>
                  </a:lnTo>
                  <a:cubicBezTo>
                    <a:pt x="8368" y="2947"/>
                    <a:pt x="8339" y="2950"/>
                    <a:pt x="8306" y="2950"/>
                  </a:cubicBezTo>
                  <a:cubicBezTo>
                    <a:pt x="8196" y="2950"/>
                    <a:pt x="8043" y="2921"/>
                    <a:pt x="7898" y="2789"/>
                  </a:cubicBezTo>
                  <a:cubicBezTo>
                    <a:pt x="7643" y="2558"/>
                    <a:pt x="7316" y="1893"/>
                    <a:pt x="7564" y="0"/>
                  </a:cubicBezTo>
                  <a:close/>
                  <a:moveTo>
                    <a:pt x="14012" y="3036"/>
                  </a:moveTo>
                  <a:lnTo>
                    <a:pt x="10327" y="8011"/>
                  </a:lnTo>
                  <a:lnTo>
                    <a:pt x="10604" y="8011"/>
                  </a:lnTo>
                  <a:lnTo>
                    <a:pt x="12753" y="5109"/>
                  </a:lnTo>
                  <a:lnTo>
                    <a:pt x="14777" y="4189"/>
                  </a:lnTo>
                  <a:cubicBezTo>
                    <a:pt x="14741" y="4121"/>
                    <a:pt x="14704" y="4060"/>
                    <a:pt x="14666" y="3995"/>
                  </a:cubicBezTo>
                  <a:lnTo>
                    <a:pt x="13027" y="4741"/>
                  </a:lnTo>
                  <a:lnTo>
                    <a:pt x="14156" y="3218"/>
                  </a:lnTo>
                  <a:cubicBezTo>
                    <a:pt x="14108" y="3156"/>
                    <a:pt x="14060" y="3096"/>
                    <a:pt x="14012" y="3036"/>
                  </a:cubicBezTo>
                  <a:close/>
                  <a:moveTo>
                    <a:pt x="15307" y="5390"/>
                  </a:moveTo>
                  <a:lnTo>
                    <a:pt x="11182" y="8011"/>
                  </a:lnTo>
                  <a:lnTo>
                    <a:pt x="11598" y="8011"/>
                  </a:lnTo>
                  <a:lnTo>
                    <a:pt x="15382" y="5610"/>
                  </a:lnTo>
                  <a:cubicBezTo>
                    <a:pt x="15357" y="5537"/>
                    <a:pt x="15332" y="5462"/>
                    <a:pt x="15307" y="5390"/>
                  </a:cubicBezTo>
                  <a:close/>
                  <a:moveTo>
                    <a:pt x="2326" y="2097"/>
                  </a:moveTo>
                  <a:cubicBezTo>
                    <a:pt x="2269" y="2148"/>
                    <a:pt x="2213" y="2204"/>
                    <a:pt x="2155" y="2257"/>
                  </a:cubicBezTo>
                  <a:lnTo>
                    <a:pt x="3962" y="5962"/>
                  </a:lnTo>
                  <a:cubicBezTo>
                    <a:pt x="3925" y="5982"/>
                    <a:pt x="3871" y="6000"/>
                    <a:pt x="3798" y="6000"/>
                  </a:cubicBezTo>
                  <a:cubicBezTo>
                    <a:pt x="3772" y="6000"/>
                    <a:pt x="3744" y="5998"/>
                    <a:pt x="3714" y="5993"/>
                  </a:cubicBezTo>
                  <a:cubicBezTo>
                    <a:pt x="3351" y="5932"/>
                    <a:pt x="2601" y="5446"/>
                    <a:pt x="1460" y="3027"/>
                  </a:cubicBezTo>
                  <a:cubicBezTo>
                    <a:pt x="1408" y="3092"/>
                    <a:pt x="1355" y="3156"/>
                    <a:pt x="1305" y="3224"/>
                  </a:cubicBezTo>
                  <a:cubicBezTo>
                    <a:pt x="2406" y="5524"/>
                    <a:pt x="3191" y="6134"/>
                    <a:pt x="3677" y="6215"/>
                  </a:cubicBezTo>
                  <a:cubicBezTo>
                    <a:pt x="3718" y="6222"/>
                    <a:pt x="3757" y="6226"/>
                    <a:pt x="3796" y="6226"/>
                  </a:cubicBezTo>
                  <a:cubicBezTo>
                    <a:pt x="3908" y="6226"/>
                    <a:pt x="3994" y="6198"/>
                    <a:pt x="4058" y="6165"/>
                  </a:cubicBezTo>
                  <a:lnTo>
                    <a:pt x="4960" y="8013"/>
                  </a:lnTo>
                  <a:lnTo>
                    <a:pt x="5208" y="8013"/>
                  </a:lnTo>
                  <a:lnTo>
                    <a:pt x="2326" y="2097"/>
                  </a:ln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 name="Google Shape;1689;p9"/>
          <p:cNvGrpSpPr/>
          <p:nvPr/>
        </p:nvGrpSpPr>
        <p:grpSpPr>
          <a:xfrm>
            <a:off x="4674831" y="4352100"/>
            <a:ext cx="351288" cy="399340"/>
            <a:chOff x="4674831" y="4352100"/>
            <a:chExt cx="351288" cy="399340"/>
          </a:xfrm>
        </p:grpSpPr>
        <p:sp>
          <p:nvSpPr>
            <p:cNvPr id="1690" name="Google Shape;1690;p9"/>
            <p:cNvSpPr/>
            <p:nvPr/>
          </p:nvSpPr>
          <p:spPr>
            <a:xfrm>
              <a:off x="4762834" y="4352100"/>
              <a:ext cx="155339" cy="399336"/>
            </a:xfrm>
            <a:custGeom>
              <a:avLst/>
              <a:gdLst/>
              <a:ahLst/>
              <a:cxnLst/>
              <a:rect l="l" t="t" r="r" b="b"/>
              <a:pathLst>
                <a:path w="5421" h="13936" extrusionOk="0">
                  <a:moveTo>
                    <a:pt x="2242" y="1"/>
                  </a:moveTo>
                  <a:cubicBezTo>
                    <a:pt x="1820" y="1"/>
                    <a:pt x="1400" y="211"/>
                    <a:pt x="1159" y="558"/>
                  </a:cubicBezTo>
                  <a:cubicBezTo>
                    <a:pt x="788" y="1090"/>
                    <a:pt x="860" y="1808"/>
                    <a:pt x="1009" y="2439"/>
                  </a:cubicBezTo>
                  <a:cubicBezTo>
                    <a:pt x="1159" y="3071"/>
                    <a:pt x="1373" y="3721"/>
                    <a:pt x="1232" y="4356"/>
                  </a:cubicBezTo>
                  <a:cubicBezTo>
                    <a:pt x="1057" y="5158"/>
                    <a:pt x="352" y="5767"/>
                    <a:pt x="200" y="6572"/>
                  </a:cubicBezTo>
                  <a:cubicBezTo>
                    <a:pt x="1" y="7624"/>
                    <a:pt x="794" y="8586"/>
                    <a:pt x="1047" y="9627"/>
                  </a:cubicBezTo>
                  <a:cubicBezTo>
                    <a:pt x="1331" y="10789"/>
                    <a:pt x="938" y="11990"/>
                    <a:pt x="702" y="13160"/>
                  </a:cubicBezTo>
                  <a:cubicBezTo>
                    <a:pt x="656" y="13386"/>
                    <a:pt x="613" y="13635"/>
                    <a:pt x="584" y="13893"/>
                  </a:cubicBezTo>
                  <a:cubicBezTo>
                    <a:pt x="1064" y="13924"/>
                    <a:pt x="1547" y="13936"/>
                    <a:pt x="2029" y="13936"/>
                  </a:cubicBezTo>
                  <a:cubicBezTo>
                    <a:pt x="2637" y="13936"/>
                    <a:pt x="3243" y="13917"/>
                    <a:pt x="3839" y="13897"/>
                  </a:cubicBezTo>
                  <a:cubicBezTo>
                    <a:pt x="4087" y="13887"/>
                    <a:pt x="4335" y="13876"/>
                    <a:pt x="4582" y="13863"/>
                  </a:cubicBezTo>
                  <a:cubicBezTo>
                    <a:pt x="4761" y="13148"/>
                    <a:pt x="5421" y="12544"/>
                    <a:pt x="5418" y="11794"/>
                  </a:cubicBezTo>
                  <a:cubicBezTo>
                    <a:pt x="5414" y="10688"/>
                    <a:pt x="4001" y="9997"/>
                    <a:pt x="3947" y="8892"/>
                  </a:cubicBezTo>
                  <a:cubicBezTo>
                    <a:pt x="3901" y="7998"/>
                    <a:pt x="4780" y="7238"/>
                    <a:pt x="4687" y="6349"/>
                  </a:cubicBezTo>
                  <a:cubicBezTo>
                    <a:pt x="4588" y="5390"/>
                    <a:pt x="3435" y="4854"/>
                    <a:pt x="3191" y="3920"/>
                  </a:cubicBezTo>
                  <a:cubicBezTo>
                    <a:pt x="2932" y="2924"/>
                    <a:pt x="3799" y="1864"/>
                    <a:pt x="3469" y="889"/>
                  </a:cubicBezTo>
                  <a:cubicBezTo>
                    <a:pt x="3316" y="434"/>
                    <a:pt x="2890" y="80"/>
                    <a:pt x="2415" y="13"/>
                  </a:cubicBezTo>
                  <a:cubicBezTo>
                    <a:pt x="2358" y="5"/>
                    <a:pt x="2300" y="1"/>
                    <a:pt x="2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
            <p:cNvSpPr/>
            <p:nvPr/>
          </p:nvSpPr>
          <p:spPr>
            <a:xfrm>
              <a:off x="4674831" y="4474461"/>
              <a:ext cx="159494" cy="276979"/>
            </a:xfrm>
            <a:custGeom>
              <a:avLst/>
              <a:gdLst/>
              <a:ahLst/>
              <a:cxnLst/>
              <a:rect l="l" t="t" r="r" b="b"/>
              <a:pathLst>
                <a:path w="5566" h="9666" extrusionOk="0">
                  <a:moveTo>
                    <a:pt x="1226" y="0"/>
                  </a:moveTo>
                  <a:cubicBezTo>
                    <a:pt x="705" y="0"/>
                    <a:pt x="383" y="616"/>
                    <a:pt x="395" y="1142"/>
                  </a:cubicBezTo>
                  <a:cubicBezTo>
                    <a:pt x="415" y="2009"/>
                    <a:pt x="641" y="2676"/>
                    <a:pt x="436" y="3551"/>
                  </a:cubicBezTo>
                  <a:cubicBezTo>
                    <a:pt x="257" y="4309"/>
                    <a:pt x="0" y="5063"/>
                    <a:pt x="580" y="5729"/>
                  </a:cubicBezTo>
                  <a:cubicBezTo>
                    <a:pt x="762" y="5938"/>
                    <a:pt x="1000" y="6104"/>
                    <a:pt x="1122" y="6354"/>
                  </a:cubicBezTo>
                  <a:cubicBezTo>
                    <a:pt x="1494" y="7122"/>
                    <a:pt x="544" y="8110"/>
                    <a:pt x="997" y="8835"/>
                  </a:cubicBezTo>
                  <a:cubicBezTo>
                    <a:pt x="1136" y="9058"/>
                    <a:pt x="1378" y="9190"/>
                    <a:pt x="1602" y="9336"/>
                  </a:cubicBezTo>
                  <a:cubicBezTo>
                    <a:pt x="2725" y="9595"/>
                    <a:pt x="3898" y="9665"/>
                    <a:pt x="5062" y="9665"/>
                  </a:cubicBezTo>
                  <a:cubicBezTo>
                    <a:pt x="5110" y="9665"/>
                    <a:pt x="5158" y="9665"/>
                    <a:pt x="5205" y="9665"/>
                  </a:cubicBezTo>
                  <a:cubicBezTo>
                    <a:pt x="5191" y="9140"/>
                    <a:pt x="5565" y="8635"/>
                    <a:pt x="5501" y="8108"/>
                  </a:cubicBezTo>
                  <a:cubicBezTo>
                    <a:pt x="5415" y="7385"/>
                    <a:pt x="4563" y="6965"/>
                    <a:pt x="4398" y="6258"/>
                  </a:cubicBezTo>
                  <a:cubicBezTo>
                    <a:pt x="4303" y="5849"/>
                    <a:pt x="4457" y="5425"/>
                    <a:pt x="4465" y="5006"/>
                  </a:cubicBezTo>
                  <a:cubicBezTo>
                    <a:pt x="4488" y="3628"/>
                    <a:pt x="2968" y="3247"/>
                    <a:pt x="2412" y="2187"/>
                  </a:cubicBezTo>
                  <a:cubicBezTo>
                    <a:pt x="2207" y="1793"/>
                    <a:pt x="2210" y="1327"/>
                    <a:pt x="2101" y="895"/>
                  </a:cubicBezTo>
                  <a:cubicBezTo>
                    <a:pt x="1992" y="462"/>
                    <a:pt x="1686" y="10"/>
                    <a:pt x="1242" y="0"/>
                  </a:cubicBezTo>
                  <a:cubicBezTo>
                    <a:pt x="1237" y="0"/>
                    <a:pt x="1231" y="0"/>
                    <a:pt x="1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
            <p:cNvSpPr/>
            <p:nvPr/>
          </p:nvSpPr>
          <p:spPr>
            <a:xfrm>
              <a:off x="4847398" y="4515009"/>
              <a:ext cx="178721" cy="236089"/>
            </a:xfrm>
            <a:custGeom>
              <a:avLst/>
              <a:gdLst/>
              <a:ahLst/>
              <a:cxnLst/>
              <a:rect l="l" t="t" r="r" b="b"/>
              <a:pathLst>
                <a:path w="6237" h="8239" extrusionOk="0">
                  <a:moveTo>
                    <a:pt x="5368" y="0"/>
                  </a:moveTo>
                  <a:cubicBezTo>
                    <a:pt x="5368" y="0"/>
                    <a:pt x="5367" y="0"/>
                    <a:pt x="5366" y="0"/>
                  </a:cubicBezTo>
                  <a:cubicBezTo>
                    <a:pt x="4728" y="5"/>
                    <a:pt x="4411" y="785"/>
                    <a:pt x="4373" y="1421"/>
                  </a:cubicBezTo>
                  <a:cubicBezTo>
                    <a:pt x="4332" y="2060"/>
                    <a:pt x="4360" y="2804"/>
                    <a:pt x="3864" y="3205"/>
                  </a:cubicBezTo>
                  <a:cubicBezTo>
                    <a:pt x="3378" y="3598"/>
                    <a:pt x="2712" y="3564"/>
                    <a:pt x="2332" y="4113"/>
                  </a:cubicBezTo>
                  <a:cubicBezTo>
                    <a:pt x="1673" y="5066"/>
                    <a:pt x="2467" y="6102"/>
                    <a:pt x="1513" y="6961"/>
                  </a:cubicBezTo>
                  <a:cubicBezTo>
                    <a:pt x="1476" y="6995"/>
                    <a:pt x="1436" y="7027"/>
                    <a:pt x="1393" y="7060"/>
                  </a:cubicBezTo>
                  <a:cubicBezTo>
                    <a:pt x="1043" y="7328"/>
                    <a:pt x="647" y="7541"/>
                    <a:pt x="326" y="7844"/>
                  </a:cubicBezTo>
                  <a:cubicBezTo>
                    <a:pt x="203" y="7963"/>
                    <a:pt x="95" y="8098"/>
                    <a:pt x="1" y="8238"/>
                  </a:cubicBezTo>
                  <a:cubicBezTo>
                    <a:pt x="297" y="8231"/>
                    <a:pt x="594" y="8221"/>
                    <a:pt x="885" y="8212"/>
                  </a:cubicBezTo>
                  <a:cubicBezTo>
                    <a:pt x="1978" y="8177"/>
                    <a:pt x="3061" y="8085"/>
                    <a:pt x="4130" y="7927"/>
                  </a:cubicBezTo>
                  <a:cubicBezTo>
                    <a:pt x="4430" y="7365"/>
                    <a:pt x="5019" y="6962"/>
                    <a:pt x="5207" y="6350"/>
                  </a:cubicBezTo>
                  <a:cubicBezTo>
                    <a:pt x="5465" y="5512"/>
                    <a:pt x="4875" y="4623"/>
                    <a:pt x="5004" y="3757"/>
                  </a:cubicBezTo>
                  <a:cubicBezTo>
                    <a:pt x="5078" y="3261"/>
                    <a:pt x="5381" y="2832"/>
                    <a:pt x="5660" y="2417"/>
                  </a:cubicBezTo>
                  <a:cubicBezTo>
                    <a:pt x="5943" y="2001"/>
                    <a:pt x="6218" y="1546"/>
                    <a:pt x="6227" y="1044"/>
                  </a:cubicBezTo>
                  <a:cubicBezTo>
                    <a:pt x="6237" y="543"/>
                    <a:pt x="5869" y="0"/>
                    <a:pt x="5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 name="Google Shape;1693;p9"/>
          <p:cNvGrpSpPr/>
          <p:nvPr/>
        </p:nvGrpSpPr>
        <p:grpSpPr>
          <a:xfrm>
            <a:off x="1101000" y="4124913"/>
            <a:ext cx="533000" cy="641675"/>
            <a:chOff x="1101000" y="4124913"/>
            <a:chExt cx="533000" cy="641675"/>
          </a:xfrm>
        </p:grpSpPr>
        <p:sp>
          <p:nvSpPr>
            <p:cNvPr id="1694" name="Google Shape;1694;p9"/>
            <p:cNvSpPr/>
            <p:nvPr/>
          </p:nvSpPr>
          <p:spPr>
            <a:xfrm>
              <a:off x="1398100" y="4124913"/>
              <a:ext cx="35250" cy="93775"/>
            </a:xfrm>
            <a:custGeom>
              <a:avLst/>
              <a:gdLst/>
              <a:ahLst/>
              <a:cxnLst/>
              <a:rect l="l" t="t" r="r" b="b"/>
              <a:pathLst>
                <a:path w="1410" h="3751" extrusionOk="0">
                  <a:moveTo>
                    <a:pt x="1146" y="1"/>
                  </a:moveTo>
                  <a:lnTo>
                    <a:pt x="1146" y="1"/>
                  </a:lnTo>
                  <a:cubicBezTo>
                    <a:pt x="271" y="1008"/>
                    <a:pt x="0" y="2499"/>
                    <a:pt x="457" y="3751"/>
                  </a:cubicBezTo>
                  <a:cubicBezTo>
                    <a:pt x="1240" y="2654"/>
                    <a:pt x="1410" y="1325"/>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
            <p:cNvSpPr/>
            <p:nvPr/>
          </p:nvSpPr>
          <p:spPr>
            <a:xfrm>
              <a:off x="1383675" y="4243063"/>
              <a:ext cx="105875" cy="29025"/>
            </a:xfrm>
            <a:custGeom>
              <a:avLst/>
              <a:gdLst/>
              <a:ahLst/>
              <a:cxnLst/>
              <a:rect l="l" t="t" r="r" b="b"/>
              <a:pathLst>
                <a:path w="4235" h="1161" extrusionOk="0">
                  <a:moveTo>
                    <a:pt x="2906" y="1"/>
                  </a:moveTo>
                  <a:cubicBezTo>
                    <a:pt x="1869" y="1"/>
                    <a:pt x="829" y="333"/>
                    <a:pt x="0" y="959"/>
                  </a:cubicBezTo>
                  <a:cubicBezTo>
                    <a:pt x="450" y="1091"/>
                    <a:pt x="937" y="1160"/>
                    <a:pt x="1427" y="1160"/>
                  </a:cubicBezTo>
                  <a:cubicBezTo>
                    <a:pt x="2460" y="1160"/>
                    <a:pt x="3506" y="854"/>
                    <a:pt x="4234" y="190"/>
                  </a:cubicBezTo>
                  <a:cubicBezTo>
                    <a:pt x="3804" y="63"/>
                    <a:pt x="3355" y="1"/>
                    <a:pt x="2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
            <p:cNvSpPr/>
            <p:nvPr/>
          </p:nvSpPr>
          <p:spPr>
            <a:xfrm>
              <a:off x="1470100" y="4155863"/>
              <a:ext cx="93225" cy="38775"/>
            </a:xfrm>
            <a:custGeom>
              <a:avLst/>
              <a:gdLst/>
              <a:ahLst/>
              <a:cxnLst/>
              <a:rect l="l" t="t" r="r" b="b"/>
              <a:pathLst>
                <a:path w="3729" h="1551" extrusionOk="0">
                  <a:moveTo>
                    <a:pt x="3241" y="1"/>
                  </a:moveTo>
                  <a:cubicBezTo>
                    <a:pt x="2006" y="1"/>
                    <a:pt x="774" y="577"/>
                    <a:pt x="0" y="1544"/>
                  </a:cubicBezTo>
                  <a:cubicBezTo>
                    <a:pt x="99" y="1548"/>
                    <a:pt x="197" y="1551"/>
                    <a:pt x="294" y="1551"/>
                  </a:cubicBezTo>
                  <a:cubicBezTo>
                    <a:pt x="1652" y="1551"/>
                    <a:pt x="2868" y="1109"/>
                    <a:pt x="3728" y="31"/>
                  </a:cubicBezTo>
                  <a:cubicBezTo>
                    <a:pt x="3566" y="11"/>
                    <a:pt x="3404" y="1"/>
                    <a:pt x="3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
            <p:cNvSpPr/>
            <p:nvPr/>
          </p:nvSpPr>
          <p:spPr>
            <a:xfrm>
              <a:off x="1296925" y="4148838"/>
              <a:ext cx="48950" cy="93950"/>
            </a:xfrm>
            <a:custGeom>
              <a:avLst/>
              <a:gdLst/>
              <a:ahLst/>
              <a:cxnLst/>
              <a:rect l="l" t="t" r="r" b="b"/>
              <a:pathLst>
                <a:path w="1958" h="3758" extrusionOk="0">
                  <a:moveTo>
                    <a:pt x="149" y="1"/>
                  </a:moveTo>
                  <a:cubicBezTo>
                    <a:pt x="0" y="1455"/>
                    <a:pt x="727" y="2968"/>
                    <a:pt x="1958" y="3758"/>
                  </a:cubicBezTo>
                  <a:cubicBezTo>
                    <a:pt x="1874" y="2312"/>
                    <a:pt x="1214" y="985"/>
                    <a:pt x="1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
            <p:cNvSpPr/>
            <p:nvPr/>
          </p:nvSpPr>
          <p:spPr>
            <a:xfrm>
              <a:off x="1275925" y="4235488"/>
              <a:ext cx="59125" cy="112950"/>
            </a:xfrm>
            <a:custGeom>
              <a:avLst/>
              <a:gdLst/>
              <a:ahLst/>
              <a:cxnLst/>
              <a:rect l="l" t="t" r="r" b="b"/>
              <a:pathLst>
                <a:path w="2365" h="4518" extrusionOk="0">
                  <a:moveTo>
                    <a:pt x="160" y="0"/>
                  </a:moveTo>
                  <a:lnTo>
                    <a:pt x="160" y="0"/>
                  </a:lnTo>
                  <a:cubicBezTo>
                    <a:pt x="1" y="882"/>
                    <a:pt x="130" y="1814"/>
                    <a:pt x="523" y="2619"/>
                  </a:cubicBezTo>
                  <a:cubicBezTo>
                    <a:pt x="915" y="3424"/>
                    <a:pt x="1569" y="4101"/>
                    <a:pt x="2364" y="4517"/>
                  </a:cubicBezTo>
                  <a:cubicBezTo>
                    <a:pt x="2200" y="3611"/>
                    <a:pt x="2168" y="3030"/>
                    <a:pt x="1823" y="2177"/>
                  </a:cubicBezTo>
                  <a:cubicBezTo>
                    <a:pt x="1477" y="1326"/>
                    <a:pt x="937" y="492"/>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
            <p:cNvSpPr/>
            <p:nvPr/>
          </p:nvSpPr>
          <p:spPr>
            <a:xfrm>
              <a:off x="1371125" y="4346263"/>
              <a:ext cx="66100" cy="132325"/>
            </a:xfrm>
            <a:custGeom>
              <a:avLst/>
              <a:gdLst/>
              <a:ahLst/>
              <a:cxnLst/>
              <a:rect l="l" t="t" r="r" b="b"/>
              <a:pathLst>
                <a:path w="2644" h="5293" extrusionOk="0">
                  <a:moveTo>
                    <a:pt x="2557" y="1"/>
                  </a:moveTo>
                  <a:cubicBezTo>
                    <a:pt x="934" y="1203"/>
                    <a:pt x="0" y="3281"/>
                    <a:pt x="182" y="5292"/>
                  </a:cubicBezTo>
                  <a:cubicBezTo>
                    <a:pt x="1585" y="3839"/>
                    <a:pt x="2644" y="2022"/>
                    <a:pt x="2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
            <p:cNvSpPr/>
            <p:nvPr/>
          </p:nvSpPr>
          <p:spPr>
            <a:xfrm>
              <a:off x="1550325" y="4287538"/>
              <a:ext cx="83675" cy="113925"/>
            </a:xfrm>
            <a:custGeom>
              <a:avLst/>
              <a:gdLst/>
              <a:ahLst/>
              <a:cxnLst/>
              <a:rect l="l" t="t" r="r" b="b"/>
              <a:pathLst>
                <a:path w="3347" h="4557" extrusionOk="0">
                  <a:moveTo>
                    <a:pt x="3347" y="1"/>
                  </a:moveTo>
                  <a:lnTo>
                    <a:pt x="3347" y="1"/>
                  </a:lnTo>
                  <a:cubicBezTo>
                    <a:pt x="1611" y="897"/>
                    <a:pt x="335" y="2633"/>
                    <a:pt x="0" y="4557"/>
                  </a:cubicBezTo>
                  <a:cubicBezTo>
                    <a:pt x="1610" y="3503"/>
                    <a:pt x="2865" y="1861"/>
                    <a:pt x="3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9"/>
            <p:cNvSpPr/>
            <p:nvPr/>
          </p:nvSpPr>
          <p:spPr>
            <a:xfrm>
              <a:off x="1486375" y="4421963"/>
              <a:ext cx="101300" cy="62150"/>
            </a:xfrm>
            <a:custGeom>
              <a:avLst/>
              <a:gdLst/>
              <a:ahLst/>
              <a:cxnLst/>
              <a:rect l="l" t="t" r="r" b="b"/>
              <a:pathLst>
                <a:path w="4052" h="2486" extrusionOk="0">
                  <a:moveTo>
                    <a:pt x="4052" y="0"/>
                  </a:moveTo>
                  <a:cubicBezTo>
                    <a:pt x="2449" y="263"/>
                    <a:pt x="963" y="1175"/>
                    <a:pt x="0" y="2486"/>
                  </a:cubicBezTo>
                  <a:cubicBezTo>
                    <a:pt x="1610" y="2352"/>
                    <a:pt x="3244" y="1400"/>
                    <a:pt x="40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9"/>
            <p:cNvSpPr/>
            <p:nvPr/>
          </p:nvSpPr>
          <p:spPr>
            <a:xfrm>
              <a:off x="1437850" y="4398663"/>
              <a:ext cx="52925" cy="145850"/>
            </a:xfrm>
            <a:custGeom>
              <a:avLst/>
              <a:gdLst/>
              <a:ahLst/>
              <a:cxnLst/>
              <a:rect l="l" t="t" r="r" b="b"/>
              <a:pathLst>
                <a:path w="2117" h="5834" extrusionOk="0">
                  <a:moveTo>
                    <a:pt x="1906" y="0"/>
                  </a:moveTo>
                  <a:lnTo>
                    <a:pt x="1906" y="0"/>
                  </a:lnTo>
                  <a:cubicBezTo>
                    <a:pt x="584" y="1601"/>
                    <a:pt x="1" y="3789"/>
                    <a:pt x="355" y="5834"/>
                  </a:cubicBezTo>
                  <a:cubicBezTo>
                    <a:pt x="1708" y="4107"/>
                    <a:pt x="2117" y="2185"/>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9"/>
            <p:cNvSpPr/>
            <p:nvPr/>
          </p:nvSpPr>
          <p:spPr>
            <a:xfrm>
              <a:off x="1456725" y="4498338"/>
              <a:ext cx="106600" cy="32875"/>
            </a:xfrm>
            <a:custGeom>
              <a:avLst/>
              <a:gdLst/>
              <a:ahLst/>
              <a:cxnLst/>
              <a:rect l="l" t="t" r="r" b="b"/>
              <a:pathLst>
                <a:path w="4264" h="1315" extrusionOk="0">
                  <a:moveTo>
                    <a:pt x="4053" y="0"/>
                  </a:moveTo>
                  <a:cubicBezTo>
                    <a:pt x="2614" y="0"/>
                    <a:pt x="1179" y="451"/>
                    <a:pt x="0" y="1277"/>
                  </a:cubicBezTo>
                  <a:cubicBezTo>
                    <a:pt x="245" y="1302"/>
                    <a:pt x="482" y="1314"/>
                    <a:pt x="714" y="1314"/>
                  </a:cubicBezTo>
                  <a:cubicBezTo>
                    <a:pt x="2044" y="1314"/>
                    <a:pt x="3174" y="900"/>
                    <a:pt x="4263" y="4"/>
                  </a:cubicBezTo>
                  <a:cubicBezTo>
                    <a:pt x="4193" y="2"/>
                    <a:pt x="4123" y="0"/>
                    <a:pt x="4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
            <p:cNvSpPr/>
            <p:nvPr/>
          </p:nvSpPr>
          <p:spPr>
            <a:xfrm>
              <a:off x="1297825" y="4470613"/>
              <a:ext cx="89100" cy="87525"/>
            </a:xfrm>
            <a:custGeom>
              <a:avLst/>
              <a:gdLst/>
              <a:ahLst/>
              <a:cxnLst/>
              <a:rect l="l" t="t" r="r" b="b"/>
              <a:pathLst>
                <a:path w="3564" h="3501" extrusionOk="0">
                  <a:moveTo>
                    <a:pt x="0" y="0"/>
                  </a:moveTo>
                  <a:lnTo>
                    <a:pt x="0" y="0"/>
                  </a:lnTo>
                  <a:cubicBezTo>
                    <a:pt x="496" y="1667"/>
                    <a:pt x="1888" y="3035"/>
                    <a:pt x="3563" y="3501"/>
                  </a:cubicBezTo>
                  <a:cubicBezTo>
                    <a:pt x="2815" y="1907"/>
                    <a:pt x="1627" y="67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9"/>
            <p:cNvSpPr/>
            <p:nvPr/>
          </p:nvSpPr>
          <p:spPr>
            <a:xfrm>
              <a:off x="1101000" y="4519263"/>
              <a:ext cx="135400" cy="31150"/>
            </a:xfrm>
            <a:custGeom>
              <a:avLst/>
              <a:gdLst/>
              <a:ahLst/>
              <a:cxnLst/>
              <a:rect l="l" t="t" r="r" b="b"/>
              <a:pathLst>
                <a:path w="5416" h="1246" extrusionOk="0">
                  <a:moveTo>
                    <a:pt x="758" y="1"/>
                  </a:moveTo>
                  <a:cubicBezTo>
                    <a:pt x="504" y="1"/>
                    <a:pt x="252" y="10"/>
                    <a:pt x="1" y="29"/>
                  </a:cubicBezTo>
                  <a:cubicBezTo>
                    <a:pt x="1209" y="824"/>
                    <a:pt x="2656" y="1246"/>
                    <a:pt x="4102" y="1246"/>
                  </a:cubicBezTo>
                  <a:cubicBezTo>
                    <a:pt x="4542" y="1246"/>
                    <a:pt x="4982" y="1207"/>
                    <a:pt x="5415" y="1127"/>
                  </a:cubicBezTo>
                  <a:cubicBezTo>
                    <a:pt x="4007" y="383"/>
                    <a:pt x="2363" y="1"/>
                    <a:pt x="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9"/>
            <p:cNvSpPr/>
            <p:nvPr/>
          </p:nvSpPr>
          <p:spPr>
            <a:xfrm>
              <a:off x="1250700" y="4484313"/>
              <a:ext cx="39175" cy="82325"/>
            </a:xfrm>
            <a:custGeom>
              <a:avLst/>
              <a:gdLst/>
              <a:ahLst/>
              <a:cxnLst/>
              <a:rect l="l" t="t" r="r" b="b"/>
              <a:pathLst>
                <a:path w="1567" h="3293" extrusionOk="0">
                  <a:moveTo>
                    <a:pt x="55" y="1"/>
                  </a:moveTo>
                  <a:lnTo>
                    <a:pt x="55" y="1"/>
                  </a:lnTo>
                  <a:cubicBezTo>
                    <a:pt x="0" y="1227"/>
                    <a:pt x="519" y="2472"/>
                    <a:pt x="1433" y="3292"/>
                  </a:cubicBezTo>
                  <a:cubicBezTo>
                    <a:pt x="1566" y="2672"/>
                    <a:pt x="1520" y="1967"/>
                    <a:pt x="1265" y="1388"/>
                  </a:cubicBezTo>
                  <a:cubicBezTo>
                    <a:pt x="1011" y="807"/>
                    <a:pt x="602" y="323"/>
                    <a:pt x="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9"/>
            <p:cNvSpPr/>
            <p:nvPr/>
          </p:nvSpPr>
          <p:spPr>
            <a:xfrm>
              <a:off x="1184750" y="4574213"/>
              <a:ext cx="139475" cy="32300"/>
            </a:xfrm>
            <a:custGeom>
              <a:avLst/>
              <a:gdLst/>
              <a:ahLst/>
              <a:cxnLst/>
              <a:rect l="l" t="t" r="r" b="b"/>
              <a:pathLst>
                <a:path w="5579" h="1292" extrusionOk="0">
                  <a:moveTo>
                    <a:pt x="1127" y="1"/>
                  </a:moveTo>
                  <a:cubicBezTo>
                    <a:pt x="751" y="1"/>
                    <a:pt x="374" y="25"/>
                    <a:pt x="1" y="73"/>
                  </a:cubicBezTo>
                  <a:cubicBezTo>
                    <a:pt x="1312" y="888"/>
                    <a:pt x="2730" y="1291"/>
                    <a:pt x="4216" y="1291"/>
                  </a:cubicBezTo>
                  <a:cubicBezTo>
                    <a:pt x="4665" y="1291"/>
                    <a:pt x="5119" y="1254"/>
                    <a:pt x="5579" y="1181"/>
                  </a:cubicBezTo>
                  <a:cubicBezTo>
                    <a:pt x="4233" y="407"/>
                    <a:pt x="2680" y="1"/>
                    <a:pt x="1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9"/>
            <p:cNvSpPr/>
            <p:nvPr/>
          </p:nvSpPr>
          <p:spPr>
            <a:xfrm>
              <a:off x="1400275" y="4609013"/>
              <a:ext cx="105050" cy="95950"/>
            </a:xfrm>
            <a:custGeom>
              <a:avLst/>
              <a:gdLst/>
              <a:ahLst/>
              <a:cxnLst/>
              <a:rect l="l" t="t" r="r" b="b"/>
              <a:pathLst>
                <a:path w="4202" h="3838" extrusionOk="0">
                  <a:moveTo>
                    <a:pt x="4201" y="1"/>
                  </a:moveTo>
                  <a:lnTo>
                    <a:pt x="4201" y="1"/>
                  </a:lnTo>
                  <a:cubicBezTo>
                    <a:pt x="2270" y="445"/>
                    <a:pt x="617" y="1953"/>
                    <a:pt x="0" y="3838"/>
                  </a:cubicBezTo>
                  <a:cubicBezTo>
                    <a:pt x="1823" y="3143"/>
                    <a:pt x="3446" y="1799"/>
                    <a:pt x="4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
            <p:cNvSpPr/>
            <p:nvPr/>
          </p:nvSpPr>
          <p:spPr>
            <a:xfrm>
              <a:off x="1157275" y="4170113"/>
              <a:ext cx="444000" cy="596475"/>
            </a:xfrm>
            <a:custGeom>
              <a:avLst/>
              <a:gdLst/>
              <a:ahLst/>
              <a:cxnLst/>
              <a:rect l="l" t="t" r="r" b="b"/>
              <a:pathLst>
                <a:path w="17760" h="23859" extrusionOk="0">
                  <a:moveTo>
                    <a:pt x="14659" y="1"/>
                  </a:moveTo>
                  <a:lnTo>
                    <a:pt x="12725" y="732"/>
                  </a:lnTo>
                  <a:lnTo>
                    <a:pt x="10280" y="1654"/>
                  </a:lnTo>
                  <a:lnTo>
                    <a:pt x="10080" y="1731"/>
                  </a:lnTo>
                  <a:lnTo>
                    <a:pt x="10039" y="1795"/>
                  </a:lnTo>
                  <a:lnTo>
                    <a:pt x="10039" y="1796"/>
                  </a:lnTo>
                  <a:lnTo>
                    <a:pt x="8518" y="4154"/>
                  </a:lnTo>
                  <a:lnTo>
                    <a:pt x="7523" y="2673"/>
                  </a:lnTo>
                  <a:lnTo>
                    <a:pt x="6395" y="994"/>
                  </a:lnTo>
                  <a:lnTo>
                    <a:pt x="7259" y="2710"/>
                  </a:lnTo>
                  <a:lnTo>
                    <a:pt x="8221" y="4615"/>
                  </a:lnTo>
                  <a:lnTo>
                    <a:pt x="7004" y="6503"/>
                  </a:lnTo>
                  <a:lnTo>
                    <a:pt x="6737" y="6915"/>
                  </a:lnTo>
                  <a:lnTo>
                    <a:pt x="5917" y="8189"/>
                  </a:lnTo>
                  <a:lnTo>
                    <a:pt x="8840" y="13674"/>
                  </a:lnTo>
                  <a:lnTo>
                    <a:pt x="8860" y="14905"/>
                  </a:lnTo>
                  <a:lnTo>
                    <a:pt x="8869" y="15425"/>
                  </a:lnTo>
                  <a:lnTo>
                    <a:pt x="8927" y="19210"/>
                  </a:lnTo>
                  <a:lnTo>
                    <a:pt x="7824" y="18112"/>
                  </a:lnTo>
                  <a:lnTo>
                    <a:pt x="6969" y="17267"/>
                  </a:lnTo>
                  <a:lnTo>
                    <a:pt x="6933" y="17228"/>
                  </a:lnTo>
                  <a:lnTo>
                    <a:pt x="6286" y="16587"/>
                  </a:lnTo>
                  <a:lnTo>
                    <a:pt x="5222" y="15531"/>
                  </a:lnTo>
                  <a:lnTo>
                    <a:pt x="5060" y="15369"/>
                  </a:lnTo>
                  <a:lnTo>
                    <a:pt x="4648" y="15292"/>
                  </a:lnTo>
                  <a:lnTo>
                    <a:pt x="2914" y="14971"/>
                  </a:lnTo>
                  <a:lnTo>
                    <a:pt x="0" y="14433"/>
                  </a:lnTo>
                  <a:lnTo>
                    <a:pt x="2529" y="15183"/>
                  </a:lnTo>
                  <a:lnTo>
                    <a:pt x="4609" y="15802"/>
                  </a:lnTo>
                  <a:lnTo>
                    <a:pt x="5538" y="16800"/>
                  </a:lnTo>
                  <a:lnTo>
                    <a:pt x="6114" y="17419"/>
                  </a:lnTo>
                  <a:lnTo>
                    <a:pt x="8946" y="20460"/>
                  </a:lnTo>
                  <a:lnTo>
                    <a:pt x="8969" y="21894"/>
                  </a:lnTo>
                  <a:lnTo>
                    <a:pt x="8982" y="22655"/>
                  </a:lnTo>
                  <a:lnTo>
                    <a:pt x="9002" y="23850"/>
                  </a:lnTo>
                  <a:cubicBezTo>
                    <a:pt x="9234" y="23857"/>
                    <a:pt x="9461" y="23859"/>
                    <a:pt x="9687" y="23859"/>
                  </a:cubicBezTo>
                  <a:cubicBezTo>
                    <a:pt x="9961" y="23859"/>
                    <a:pt x="10229" y="23856"/>
                    <a:pt x="10496" y="23846"/>
                  </a:cubicBezTo>
                  <a:lnTo>
                    <a:pt x="10432" y="22647"/>
                  </a:lnTo>
                  <a:lnTo>
                    <a:pt x="10390" y="21856"/>
                  </a:lnTo>
                  <a:lnTo>
                    <a:pt x="10351" y="21127"/>
                  </a:lnTo>
                  <a:lnTo>
                    <a:pt x="10300" y="20168"/>
                  </a:lnTo>
                  <a:lnTo>
                    <a:pt x="10186" y="18028"/>
                  </a:lnTo>
                  <a:lnTo>
                    <a:pt x="10154" y="17444"/>
                  </a:lnTo>
                  <a:lnTo>
                    <a:pt x="10528" y="16898"/>
                  </a:lnTo>
                  <a:lnTo>
                    <a:pt x="12229" y="14428"/>
                  </a:lnTo>
                  <a:lnTo>
                    <a:pt x="12452" y="14101"/>
                  </a:lnTo>
                  <a:lnTo>
                    <a:pt x="13544" y="12512"/>
                  </a:lnTo>
                  <a:lnTo>
                    <a:pt x="14347" y="11345"/>
                  </a:lnTo>
                  <a:lnTo>
                    <a:pt x="15845" y="9170"/>
                  </a:lnTo>
                  <a:lnTo>
                    <a:pt x="17759" y="6384"/>
                  </a:lnTo>
                  <a:lnTo>
                    <a:pt x="15783" y="8961"/>
                  </a:lnTo>
                  <a:lnTo>
                    <a:pt x="12723" y="12940"/>
                  </a:lnTo>
                  <a:lnTo>
                    <a:pt x="11518" y="14507"/>
                  </a:lnTo>
                  <a:lnTo>
                    <a:pt x="10093" y="16358"/>
                  </a:lnTo>
                  <a:lnTo>
                    <a:pt x="9935" y="13398"/>
                  </a:lnTo>
                  <a:lnTo>
                    <a:pt x="9078" y="11971"/>
                  </a:lnTo>
                  <a:lnTo>
                    <a:pt x="8731" y="11397"/>
                  </a:lnTo>
                  <a:lnTo>
                    <a:pt x="6859" y="8285"/>
                  </a:lnTo>
                  <a:lnTo>
                    <a:pt x="7552" y="7055"/>
                  </a:lnTo>
                  <a:lnTo>
                    <a:pt x="8079" y="6117"/>
                  </a:lnTo>
                  <a:lnTo>
                    <a:pt x="8143" y="6001"/>
                  </a:lnTo>
                  <a:lnTo>
                    <a:pt x="8531" y="5312"/>
                  </a:lnTo>
                  <a:lnTo>
                    <a:pt x="9300" y="3944"/>
                  </a:lnTo>
                  <a:lnTo>
                    <a:pt x="9503" y="3583"/>
                  </a:lnTo>
                  <a:lnTo>
                    <a:pt x="10363" y="2053"/>
                  </a:lnTo>
                  <a:lnTo>
                    <a:pt x="12610" y="980"/>
                  </a:lnTo>
                  <a:lnTo>
                    <a:pt x="14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
            <p:cNvSpPr/>
            <p:nvPr/>
          </p:nvSpPr>
          <p:spPr>
            <a:xfrm>
              <a:off x="1404475" y="4592388"/>
              <a:ext cx="37400" cy="32975"/>
            </a:xfrm>
            <a:custGeom>
              <a:avLst/>
              <a:gdLst/>
              <a:ahLst/>
              <a:cxnLst/>
              <a:rect l="l" t="t" r="r" b="b"/>
              <a:pathLst>
                <a:path w="1496" h="1319" extrusionOk="0">
                  <a:moveTo>
                    <a:pt x="749" y="0"/>
                  </a:moveTo>
                  <a:cubicBezTo>
                    <a:pt x="488" y="0"/>
                    <a:pt x="241" y="157"/>
                    <a:pt x="137" y="414"/>
                  </a:cubicBezTo>
                  <a:cubicBezTo>
                    <a:pt x="0" y="751"/>
                    <a:pt x="166" y="1136"/>
                    <a:pt x="502" y="1270"/>
                  </a:cubicBezTo>
                  <a:cubicBezTo>
                    <a:pt x="583" y="1303"/>
                    <a:pt x="666" y="1318"/>
                    <a:pt x="748" y="1318"/>
                  </a:cubicBezTo>
                  <a:cubicBezTo>
                    <a:pt x="1010" y="1318"/>
                    <a:pt x="1258" y="1161"/>
                    <a:pt x="1361" y="905"/>
                  </a:cubicBezTo>
                  <a:cubicBezTo>
                    <a:pt x="1495" y="567"/>
                    <a:pt x="1332" y="183"/>
                    <a:pt x="994" y="48"/>
                  </a:cubicBezTo>
                  <a:cubicBezTo>
                    <a:pt x="914" y="16"/>
                    <a:pt x="831" y="0"/>
                    <a:pt x="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
            <p:cNvSpPr/>
            <p:nvPr/>
          </p:nvSpPr>
          <p:spPr>
            <a:xfrm>
              <a:off x="1356850" y="4302163"/>
              <a:ext cx="36600" cy="33000"/>
            </a:xfrm>
            <a:custGeom>
              <a:avLst/>
              <a:gdLst/>
              <a:ahLst/>
              <a:cxnLst/>
              <a:rect l="l" t="t" r="r" b="b"/>
              <a:pathLst>
                <a:path w="1464" h="1320" extrusionOk="0">
                  <a:moveTo>
                    <a:pt x="731" y="1"/>
                  </a:moveTo>
                  <a:cubicBezTo>
                    <a:pt x="553" y="1"/>
                    <a:pt x="376" y="72"/>
                    <a:pt x="247" y="213"/>
                  </a:cubicBezTo>
                  <a:cubicBezTo>
                    <a:pt x="0" y="481"/>
                    <a:pt x="17" y="899"/>
                    <a:pt x="286" y="1146"/>
                  </a:cubicBezTo>
                  <a:cubicBezTo>
                    <a:pt x="412" y="1262"/>
                    <a:pt x="572" y="1319"/>
                    <a:pt x="731" y="1319"/>
                  </a:cubicBezTo>
                  <a:cubicBezTo>
                    <a:pt x="909" y="1319"/>
                    <a:pt x="1087" y="1248"/>
                    <a:pt x="1217" y="1108"/>
                  </a:cubicBezTo>
                  <a:cubicBezTo>
                    <a:pt x="1463" y="840"/>
                    <a:pt x="1447" y="422"/>
                    <a:pt x="1179" y="175"/>
                  </a:cubicBezTo>
                  <a:cubicBezTo>
                    <a:pt x="1052" y="59"/>
                    <a:pt x="891" y="1"/>
                    <a:pt x="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
            <p:cNvSpPr/>
            <p:nvPr/>
          </p:nvSpPr>
          <p:spPr>
            <a:xfrm>
              <a:off x="1341425" y="4320013"/>
              <a:ext cx="35550" cy="33000"/>
            </a:xfrm>
            <a:custGeom>
              <a:avLst/>
              <a:gdLst/>
              <a:ahLst/>
              <a:cxnLst/>
              <a:rect l="l" t="t" r="r" b="b"/>
              <a:pathLst>
                <a:path w="1422" h="1320" extrusionOk="0">
                  <a:moveTo>
                    <a:pt x="709" y="0"/>
                  </a:moveTo>
                  <a:cubicBezTo>
                    <a:pt x="394" y="0"/>
                    <a:pt x="115" y="231"/>
                    <a:pt x="62" y="553"/>
                  </a:cubicBezTo>
                  <a:cubicBezTo>
                    <a:pt x="1" y="912"/>
                    <a:pt x="246" y="1251"/>
                    <a:pt x="605" y="1310"/>
                  </a:cubicBezTo>
                  <a:cubicBezTo>
                    <a:pt x="642" y="1316"/>
                    <a:pt x="678" y="1319"/>
                    <a:pt x="713" y="1319"/>
                  </a:cubicBezTo>
                  <a:cubicBezTo>
                    <a:pt x="1029" y="1319"/>
                    <a:pt x="1309" y="1090"/>
                    <a:pt x="1362" y="767"/>
                  </a:cubicBezTo>
                  <a:cubicBezTo>
                    <a:pt x="1422" y="408"/>
                    <a:pt x="1178" y="69"/>
                    <a:pt x="819" y="10"/>
                  </a:cubicBezTo>
                  <a:cubicBezTo>
                    <a:pt x="782" y="3"/>
                    <a:pt x="745" y="0"/>
                    <a:pt x="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
            <p:cNvSpPr/>
            <p:nvPr/>
          </p:nvSpPr>
          <p:spPr>
            <a:xfrm>
              <a:off x="1313675" y="4568688"/>
              <a:ext cx="34450" cy="32975"/>
            </a:xfrm>
            <a:custGeom>
              <a:avLst/>
              <a:gdLst/>
              <a:ahLst/>
              <a:cxnLst/>
              <a:rect l="l" t="t" r="r" b="b"/>
              <a:pathLst>
                <a:path w="1378" h="1319" extrusionOk="0">
                  <a:moveTo>
                    <a:pt x="689" y="0"/>
                  </a:moveTo>
                  <a:cubicBezTo>
                    <a:pt x="670" y="0"/>
                    <a:pt x="650" y="1"/>
                    <a:pt x="631" y="3"/>
                  </a:cubicBezTo>
                  <a:cubicBezTo>
                    <a:pt x="268" y="33"/>
                    <a:pt x="0" y="354"/>
                    <a:pt x="30" y="716"/>
                  </a:cubicBezTo>
                  <a:cubicBezTo>
                    <a:pt x="61" y="1060"/>
                    <a:pt x="350" y="1319"/>
                    <a:pt x="689" y="1319"/>
                  </a:cubicBezTo>
                  <a:cubicBezTo>
                    <a:pt x="708" y="1319"/>
                    <a:pt x="727" y="1318"/>
                    <a:pt x="745" y="1317"/>
                  </a:cubicBezTo>
                  <a:cubicBezTo>
                    <a:pt x="1109" y="1286"/>
                    <a:pt x="1378" y="964"/>
                    <a:pt x="1346" y="602"/>
                  </a:cubicBezTo>
                  <a:cubicBezTo>
                    <a:pt x="1316" y="259"/>
                    <a:pt x="1027" y="0"/>
                    <a:pt x="6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
            <p:cNvSpPr/>
            <p:nvPr/>
          </p:nvSpPr>
          <p:spPr>
            <a:xfrm>
              <a:off x="1326450" y="4591713"/>
              <a:ext cx="37675" cy="33000"/>
            </a:xfrm>
            <a:custGeom>
              <a:avLst/>
              <a:gdLst/>
              <a:ahLst/>
              <a:cxnLst/>
              <a:rect l="l" t="t" r="r" b="b"/>
              <a:pathLst>
                <a:path w="1507" h="1320" extrusionOk="0">
                  <a:moveTo>
                    <a:pt x="753" y="1"/>
                  </a:moveTo>
                  <a:cubicBezTo>
                    <a:pt x="509" y="1"/>
                    <a:pt x="275" y="138"/>
                    <a:pt x="160" y="374"/>
                  </a:cubicBezTo>
                  <a:cubicBezTo>
                    <a:pt x="1" y="702"/>
                    <a:pt x="139" y="1094"/>
                    <a:pt x="466" y="1254"/>
                  </a:cubicBezTo>
                  <a:cubicBezTo>
                    <a:pt x="559" y="1299"/>
                    <a:pt x="657" y="1320"/>
                    <a:pt x="753" y="1320"/>
                  </a:cubicBezTo>
                  <a:cubicBezTo>
                    <a:pt x="999" y="1320"/>
                    <a:pt x="1234" y="1183"/>
                    <a:pt x="1347" y="948"/>
                  </a:cubicBezTo>
                  <a:cubicBezTo>
                    <a:pt x="1506" y="620"/>
                    <a:pt x="1368" y="227"/>
                    <a:pt x="1041" y="68"/>
                  </a:cubicBezTo>
                  <a:cubicBezTo>
                    <a:pt x="948" y="22"/>
                    <a:pt x="849" y="1"/>
                    <a:pt x="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9"/>
          <p:cNvGrpSpPr/>
          <p:nvPr/>
        </p:nvGrpSpPr>
        <p:grpSpPr>
          <a:xfrm>
            <a:off x="-139762" y="4730850"/>
            <a:ext cx="9423536" cy="2455670"/>
            <a:chOff x="-139762" y="4730850"/>
            <a:chExt cx="9423536" cy="2455670"/>
          </a:xfrm>
        </p:grpSpPr>
        <p:sp>
          <p:nvSpPr>
            <p:cNvPr id="1716" name="Google Shape;1716;p9"/>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9"/>
          <p:cNvGrpSpPr/>
          <p:nvPr/>
        </p:nvGrpSpPr>
        <p:grpSpPr>
          <a:xfrm>
            <a:off x="2330075" y="3823175"/>
            <a:ext cx="846050" cy="1180650"/>
            <a:chOff x="2330075" y="3823175"/>
            <a:chExt cx="846050" cy="1180650"/>
          </a:xfrm>
        </p:grpSpPr>
        <p:sp>
          <p:nvSpPr>
            <p:cNvPr id="1719" name="Google Shape;1719;p9"/>
            <p:cNvSpPr/>
            <p:nvPr/>
          </p:nvSpPr>
          <p:spPr>
            <a:xfrm>
              <a:off x="2463300" y="4886600"/>
              <a:ext cx="597800" cy="117225"/>
            </a:xfrm>
            <a:custGeom>
              <a:avLst/>
              <a:gdLst/>
              <a:ahLst/>
              <a:cxnLst/>
              <a:rect l="l" t="t" r="r" b="b"/>
              <a:pathLst>
                <a:path w="23912" h="4689" extrusionOk="0">
                  <a:moveTo>
                    <a:pt x="12952" y="0"/>
                  </a:moveTo>
                  <a:cubicBezTo>
                    <a:pt x="2762" y="2"/>
                    <a:pt x="0" y="1259"/>
                    <a:pt x="0" y="1259"/>
                  </a:cubicBezTo>
                  <a:cubicBezTo>
                    <a:pt x="0" y="3777"/>
                    <a:pt x="8258" y="4689"/>
                    <a:pt x="14688" y="4689"/>
                  </a:cubicBezTo>
                  <a:cubicBezTo>
                    <a:pt x="16657" y="4689"/>
                    <a:pt x="18455" y="4603"/>
                    <a:pt x="19792" y="4452"/>
                  </a:cubicBezTo>
                  <a:cubicBezTo>
                    <a:pt x="23912" y="3985"/>
                    <a:pt x="23139" y="0"/>
                    <a:pt x="12952"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
            <p:cNvSpPr/>
            <p:nvPr/>
          </p:nvSpPr>
          <p:spPr>
            <a:xfrm>
              <a:off x="2330075" y="4392425"/>
              <a:ext cx="252625" cy="413575"/>
            </a:xfrm>
            <a:custGeom>
              <a:avLst/>
              <a:gdLst/>
              <a:ahLst/>
              <a:cxnLst/>
              <a:rect l="l" t="t" r="r" b="b"/>
              <a:pathLst>
                <a:path w="10105" h="16543" extrusionOk="0">
                  <a:moveTo>
                    <a:pt x="4702" y="1"/>
                  </a:moveTo>
                  <a:cubicBezTo>
                    <a:pt x="4224" y="1"/>
                    <a:pt x="3793" y="58"/>
                    <a:pt x="3412" y="173"/>
                  </a:cubicBezTo>
                  <a:cubicBezTo>
                    <a:pt x="2841" y="345"/>
                    <a:pt x="2367" y="831"/>
                    <a:pt x="1961" y="1660"/>
                  </a:cubicBezTo>
                  <a:cubicBezTo>
                    <a:pt x="468" y="4710"/>
                    <a:pt x="0" y="12671"/>
                    <a:pt x="693" y="14460"/>
                  </a:cubicBezTo>
                  <a:cubicBezTo>
                    <a:pt x="1101" y="15513"/>
                    <a:pt x="2383" y="16151"/>
                    <a:pt x="4614" y="16415"/>
                  </a:cubicBezTo>
                  <a:cubicBezTo>
                    <a:pt x="5496" y="16521"/>
                    <a:pt x="6341" y="16542"/>
                    <a:pt x="6888" y="16542"/>
                  </a:cubicBezTo>
                  <a:cubicBezTo>
                    <a:pt x="7255" y="16542"/>
                    <a:pt x="7488" y="16534"/>
                    <a:pt x="7510" y="16529"/>
                  </a:cubicBezTo>
                  <a:lnTo>
                    <a:pt x="7445" y="15021"/>
                  </a:lnTo>
                  <a:cubicBezTo>
                    <a:pt x="7214" y="15031"/>
                    <a:pt x="6980" y="15036"/>
                    <a:pt x="6745" y="15036"/>
                  </a:cubicBezTo>
                  <a:cubicBezTo>
                    <a:pt x="4598" y="15036"/>
                    <a:pt x="2374" y="14624"/>
                    <a:pt x="2100" y="13913"/>
                  </a:cubicBezTo>
                  <a:cubicBezTo>
                    <a:pt x="1646" y="12740"/>
                    <a:pt x="1900" y="5219"/>
                    <a:pt x="3315" y="2325"/>
                  </a:cubicBezTo>
                  <a:cubicBezTo>
                    <a:pt x="3624" y="1692"/>
                    <a:pt x="3843" y="1620"/>
                    <a:pt x="3846" y="1620"/>
                  </a:cubicBezTo>
                  <a:cubicBezTo>
                    <a:pt x="4100" y="1543"/>
                    <a:pt x="4390" y="1510"/>
                    <a:pt x="4703" y="1510"/>
                  </a:cubicBezTo>
                  <a:cubicBezTo>
                    <a:pt x="6339" y="1510"/>
                    <a:pt x="8579" y="2425"/>
                    <a:pt x="9431" y="2848"/>
                  </a:cubicBezTo>
                  <a:lnTo>
                    <a:pt x="10104" y="1495"/>
                  </a:lnTo>
                  <a:cubicBezTo>
                    <a:pt x="10062" y="1475"/>
                    <a:pt x="9060" y="979"/>
                    <a:pt x="7764" y="564"/>
                  </a:cubicBezTo>
                  <a:cubicBezTo>
                    <a:pt x="6594" y="189"/>
                    <a:pt x="5570" y="1"/>
                    <a:pt x="4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
            <p:cNvSpPr/>
            <p:nvPr/>
          </p:nvSpPr>
          <p:spPr>
            <a:xfrm>
              <a:off x="2812550" y="4434475"/>
              <a:ext cx="363575" cy="426325"/>
            </a:xfrm>
            <a:custGeom>
              <a:avLst/>
              <a:gdLst/>
              <a:ahLst/>
              <a:cxnLst/>
              <a:rect l="l" t="t" r="r" b="b"/>
              <a:pathLst>
                <a:path w="14543" h="17053" extrusionOk="0">
                  <a:moveTo>
                    <a:pt x="11281" y="1"/>
                  </a:moveTo>
                  <a:cubicBezTo>
                    <a:pt x="11228" y="1"/>
                    <a:pt x="11179" y="13"/>
                    <a:pt x="11134" y="38"/>
                  </a:cubicBezTo>
                  <a:cubicBezTo>
                    <a:pt x="10216" y="544"/>
                    <a:pt x="10619" y="3298"/>
                    <a:pt x="10619" y="3298"/>
                  </a:cubicBezTo>
                  <a:lnTo>
                    <a:pt x="0" y="11692"/>
                  </a:lnTo>
                  <a:lnTo>
                    <a:pt x="1456" y="17053"/>
                  </a:lnTo>
                  <a:lnTo>
                    <a:pt x="11086" y="4427"/>
                  </a:lnTo>
                  <a:cubicBezTo>
                    <a:pt x="11086" y="4427"/>
                    <a:pt x="12348" y="5567"/>
                    <a:pt x="13242" y="5567"/>
                  </a:cubicBezTo>
                  <a:cubicBezTo>
                    <a:pt x="13475" y="5567"/>
                    <a:pt x="13684" y="5488"/>
                    <a:pt x="13838" y="5291"/>
                  </a:cubicBezTo>
                  <a:cubicBezTo>
                    <a:pt x="14542" y="4389"/>
                    <a:pt x="12292" y="1"/>
                    <a:pt x="112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
            <p:cNvSpPr/>
            <p:nvPr/>
          </p:nvSpPr>
          <p:spPr>
            <a:xfrm>
              <a:off x="2463300" y="4346850"/>
              <a:ext cx="420175" cy="591875"/>
            </a:xfrm>
            <a:custGeom>
              <a:avLst/>
              <a:gdLst/>
              <a:ahLst/>
              <a:cxnLst/>
              <a:rect l="l" t="t" r="r" b="b"/>
              <a:pathLst>
                <a:path w="16807" h="23675" extrusionOk="0">
                  <a:moveTo>
                    <a:pt x="4285" y="0"/>
                  </a:moveTo>
                  <a:lnTo>
                    <a:pt x="0" y="22849"/>
                  </a:lnTo>
                  <a:cubicBezTo>
                    <a:pt x="0" y="22849"/>
                    <a:pt x="2989" y="23674"/>
                    <a:pt x="8403" y="23674"/>
                  </a:cubicBezTo>
                  <a:cubicBezTo>
                    <a:pt x="13818" y="23674"/>
                    <a:pt x="16806" y="22849"/>
                    <a:pt x="16806" y="22849"/>
                  </a:cubicBezTo>
                  <a:lnTo>
                    <a:pt x="125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
            <p:cNvSpPr/>
            <p:nvPr/>
          </p:nvSpPr>
          <p:spPr>
            <a:xfrm>
              <a:off x="2570375" y="4332300"/>
              <a:ext cx="206000" cy="30500"/>
            </a:xfrm>
            <a:custGeom>
              <a:avLst/>
              <a:gdLst/>
              <a:ahLst/>
              <a:cxnLst/>
              <a:rect l="l" t="t" r="r" b="b"/>
              <a:pathLst>
                <a:path w="8240" h="1220" extrusionOk="0">
                  <a:moveTo>
                    <a:pt x="3942" y="1"/>
                  </a:moveTo>
                  <a:cubicBezTo>
                    <a:pt x="3729" y="1"/>
                    <a:pt x="3525" y="6"/>
                    <a:pt x="3327" y="15"/>
                  </a:cubicBezTo>
                  <a:cubicBezTo>
                    <a:pt x="2991" y="27"/>
                    <a:pt x="2677" y="52"/>
                    <a:pt x="2387" y="83"/>
                  </a:cubicBezTo>
                  <a:cubicBezTo>
                    <a:pt x="2361" y="88"/>
                    <a:pt x="2334" y="89"/>
                    <a:pt x="2306" y="92"/>
                  </a:cubicBezTo>
                  <a:cubicBezTo>
                    <a:pt x="2035" y="121"/>
                    <a:pt x="1783" y="160"/>
                    <a:pt x="1554" y="200"/>
                  </a:cubicBezTo>
                  <a:cubicBezTo>
                    <a:pt x="565" y="366"/>
                    <a:pt x="1" y="582"/>
                    <a:pt x="1" y="582"/>
                  </a:cubicBezTo>
                  <a:cubicBezTo>
                    <a:pt x="779" y="846"/>
                    <a:pt x="1555" y="1016"/>
                    <a:pt x="2299" y="1112"/>
                  </a:cubicBezTo>
                  <a:cubicBezTo>
                    <a:pt x="2660" y="1158"/>
                    <a:pt x="3015" y="1190"/>
                    <a:pt x="3357" y="1204"/>
                  </a:cubicBezTo>
                  <a:cubicBezTo>
                    <a:pt x="3579" y="1216"/>
                    <a:pt x="3797" y="1220"/>
                    <a:pt x="4009" y="1220"/>
                  </a:cubicBezTo>
                  <a:cubicBezTo>
                    <a:pt x="4071" y="1220"/>
                    <a:pt x="4132" y="1220"/>
                    <a:pt x="4193" y="1219"/>
                  </a:cubicBezTo>
                  <a:cubicBezTo>
                    <a:pt x="4336" y="1216"/>
                    <a:pt x="4475" y="1213"/>
                    <a:pt x="4613" y="1207"/>
                  </a:cubicBezTo>
                  <a:cubicBezTo>
                    <a:pt x="4748" y="1202"/>
                    <a:pt x="4879" y="1194"/>
                    <a:pt x="5008" y="1186"/>
                  </a:cubicBezTo>
                  <a:cubicBezTo>
                    <a:pt x="5150" y="1177"/>
                    <a:pt x="5290" y="1164"/>
                    <a:pt x="5425" y="1149"/>
                  </a:cubicBezTo>
                  <a:cubicBezTo>
                    <a:pt x="7112" y="984"/>
                    <a:pt x="8240" y="582"/>
                    <a:pt x="8240" y="582"/>
                  </a:cubicBezTo>
                  <a:cubicBezTo>
                    <a:pt x="7370" y="343"/>
                    <a:pt x="6545" y="191"/>
                    <a:pt x="5775" y="104"/>
                  </a:cubicBezTo>
                  <a:cubicBezTo>
                    <a:pt x="5592" y="83"/>
                    <a:pt x="5415" y="66"/>
                    <a:pt x="5238" y="52"/>
                  </a:cubicBezTo>
                  <a:cubicBezTo>
                    <a:pt x="5093" y="39"/>
                    <a:pt x="4951" y="30"/>
                    <a:pt x="4809" y="23"/>
                  </a:cubicBezTo>
                  <a:cubicBezTo>
                    <a:pt x="4584" y="10"/>
                    <a:pt x="4368" y="4"/>
                    <a:pt x="4156" y="2"/>
                  </a:cubicBezTo>
                  <a:cubicBezTo>
                    <a:pt x="4084" y="1"/>
                    <a:pt x="4012" y="1"/>
                    <a:pt x="39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
            <p:cNvSpPr/>
            <p:nvPr/>
          </p:nvSpPr>
          <p:spPr>
            <a:xfrm>
              <a:off x="2695475" y="4055700"/>
              <a:ext cx="197525" cy="306225"/>
            </a:xfrm>
            <a:custGeom>
              <a:avLst/>
              <a:gdLst/>
              <a:ahLst/>
              <a:cxnLst/>
              <a:rect l="l" t="t" r="r" b="b"/>
              <a:pathLst>
                <a:path w="7901" h="12249" extrusionOk="0">
                  <a:moveTo>
                    <a:pt x="4219" y="1"/>
                  </a:moveTo>
                  <a:cubicBezTo>
                    <a:pt x="2640" y="1088"/>
                    <a:pt x="1478" y="2759"/>
                    <a:pt x="1010" y="4615"/>
                  </a:cubicBezTo>
                  <a:cubicBezTo>
                    <a:pt x="746" y="5663"/>
                    <a:pt x="698" y="6748"/>
                    <a:pt x="655" y="7823"/>
                  </a:cubicBezTo>
                  <a:cubicBezTo>
                    <a:pt x="632" y="8374"/>
                    <a:pt x="614" y="8926"/>
                    <a:pt x="566" y="9476"/>
                  </a:cubicBezTo>
                  <a:cubicBezTo>
                    <a:pt x="543" y="9742"/>
                    <a:pt x="466" y="10047"/>
                    <a:pt x="433" y="10340"/>
                  </a:cubicBezTo>
                  <a:cubicBezTo>
                    <a:pt x="362" y="10595"/>
                    <a:pt x="295" y="10850"/>
                    <a:pt x="234" y="11110"/>
                  </a:cubicBezTo>
                  <a:cubicBezTo>
                    <a:pt x="146" y="11484"/>
                    <a:pt x="66" y="11867"/>
                    <a:pt x="1" y="12248"/>
                  </a:cubicBezTo>
                  <a:cubicBezTo>
                    <a:pt x="144" y="12239"/>
                    <a:pt x="284" y="12226"/>
                    <a:pt x="420" y="12212"/>
                  </a:cubicBezTo>
                  <a:cubicBezTo>
                    <a:pt x="484" y="11974"/>
                    <a:pt x="552" y="11738"/>
                    <a:pt x="636" y="11509"/>
                  </a:cubicBezTo>
                  <a:cubicBezTo>
                    <a:pt x="677" y="11393"/>
                    <a:pt x="723" y="11277"/>
                    <a:pt x="771" y="11163"/>
                  </a:cubicBezTo>
                  <a:cubicBezTo>
                    <a:pt x="1149" y="10275"/>
                    <a:pt x="1712" y="9464"/>
                    <a:pt x="2415" y="8804"/>
                  </a:cubicBezTo>
                  <a:cubicBezTo>
                    <a:pt x="3242" y="8028"/>
                    <a:pt x="4248" y="7466"/>
                    <a:pt x="5133" y="6754"/>
                  </a:cubicBezTo>
                  <a:cubicBezTo>
                    <a:pt x="6306" y="5804"/>
                    <a:pt x="7261" y="4586"/>
                    <a:pt x="7901" y="3217"/>
                  </a:cubicBezTo>
                  <a:lnTo>
                    <a:pt x="7901" y="3217"/>
                  </a:lnTo>
                  <a:cubicBezTo>
                    <a:pt x="5997" y="4751"/>
                    <a:pt x="3601" y="5688"/>
                    <a:pt x="2024" y="7547"/>
                  </a:cubicBezTo>
                  <a:cubicBezTo>
                    <a:pt x="1877" y="7721"/>
                    <a:pt x="1741" y="7902"/>
                    <a:pt x="1613" y="8089"/>
                  </a:cubicBezTo>
                  <a:cubicBezTo>
                    <a:pt x="2607" y="5717"/>
                    <a:pt x="4058" y="3536"/>
                    <a:pt x="5887" y="1716"/>
                  </a:cubicBezTo>
                  <a:cubicBezTo>
                    <a:pt x="6223" y="1378"/>
                    <a:pt x="6574" y="1054"/>
                    <a:pt x="6935" y="743"/>
                  </a:cubicBezTo>
                  <a:cubicBezTo>
                    <a:pt x="7012" y="675"/>
                    <a:pt x="7022" y="556"/>
                    <a:pt x="6954" y="476"/>
                  </a:cubicBezTo>
                  <a:cubicBezTo>
                    <a:pt x="6917" y="435"/>
                    <a:pt x="6865" y="414"/>
                    <a:pt x="6813" y="414"/>
                  </a:cubicBezTo>
                  <a:cubicBezTo>
                    <a:pt x="6769" y="414"/>
                    <a:pt x="6724" y="429"/>
                    <a:pt x="6689" y="459"/>
                  </a:cubicBezTo>
                  <a:cubicBezTo>
                    <a:pt x="6326" y="771"/>
                    <a:pt x="5974" y="1096"/>
                    <a:pt x="5636" y="1431"/>
                  </a:cubicBezTo>
                  <a:cubicBezTo>
                    <a:pt x="4200" y="2859"/>
                    <a:pt x="2989" y="4503"/>
                    <a:pt x="2047" y="6287"/>
                  </a:cubicBezTo>
                  <a:cubicBezTo>
                    <a:pt x="2234" y="5703"/>
                    <a:pt x="2409" y="5114"/>
                    <a:pt x="2569" y="4521"/>
                  </a:cubicBezTo>
                  <a:cubicBezTo>
                    <a:pt x="2989" y="2965"/>
                    <a:pt x="3329" y="1345"/>
                    <a:pt x="4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
            <p:cNvSpPr/>
            <p:nvPr/>
          </p:nvSpPr>
          <p:spPr>
            <a:xfrm>
              <a:off x="2582925" y="3885050"/>
              <a:ext cx="132300" cy="477775"/>
            </a:xfrm>
            <a:custGeom>
              <a:avLst/>
              <a:gdLst/>
              <a:ahLst/>
              <a:cxnLst/>
              <a:rect l="l" t="t" r="r" b="b"/>
              <a:pathLst>
                <a:path w="5292" h="19111" extrusionOk="0">
                  <a:moveTo>
                    <a:pt x="1202" y="0"/>
                  </a:moveTo>
                  <a:cubicBezTo>
                    <a:pt x="1185" y="0"/>
                    <a:pt x="1168" y="2"/>
                    <a:pt x="1152" y="7"/>
                  </a:cubicBezTo>
                  <a:cubicBezTo>
                    <a:pt x="1050" y="35"/>
                    <a:pt x="991" y="138"/>
                    <a:pt x="1017" y="238"/>
                  </a:cubicBezTo>
                  <a:cubicBezTo>
                    <a:pt x="1237" y="1067"/>
                    <a:pt x="1445" y="1900"/>
                    <a:pt x="1637" y="2733"/>
                  </a:cubicBezTo>
                  <a:cubicBezTo>
                    <a:pt x="1996" y="4275"/>
                    <a:pt x="2306" y="5821"/>
                    <a:pt x="2571" y="7375"/>
                  </a:cubicBezTo>
                  <a:cubicBezTo>
                    <a:pt x="2103" y="5968"/>
                    <a:pt x="1343" y="4642"/>
                    <a:pt x="205" y="3702"/>
                  </a:cubicBezTo>
                  <a:lnTo>
                    <a:pt x="205" y="3702"/>
                  </a:lnTo>
                  <a:cubicBezTo>
                    <a:pt x="878" y="5309"/>
                    <a:pt x="1546" y="6917"/>
                    <a:pt x="2217" y="8525"/>
                  </a:cubicBezTo>
                  <a:cubicBezTo>
                    <a:pt x="2484" y="9163"/>
                    <a:pt x="2748" y="9802"/>
                    <a:pt x="2964" y="10461"/>
                  </a:cubicBezTo>
                  <a:cubicBezTo>
                    <a:pt x="3014" y="10609"/>
                    <a:pt x="3056" y="10764"/>
                    <a:pt x="3093" y="10913"/>
                  </a:cubicBezTo>
                  <a:cubicBezTo>
                    <a:pt x="3154" y="11403"/>
                    <a:pt x="3211" y="11890"/>
                    <a:pt x="3263" y="12381"/>
                  </a:cubicBezTo>
                  <a:cubicBezTo>
                    <a:pt x="3086" y="11969"/>
                    <a:pt x="2871" y="11570"/>
                    <a:pt x="2621" y="11193"/>
                  </a:cubicBezTo>
                  <a:cubicBezTo>
                    <a:pt x="2180" y="10529"/>
                    <a:pt x="1626" y="9949"/>
                    <a:pt x="1140" y="9315"/>
                  </a:cubicBezTo>
                  <a:cubicBezTo>
                    <a:pt x="659" y="8680"/>
                    <a:pt x="237" y="7974"/>
                    <a:pt x="112" y="7185"/>
                  </a:cubicBezTo>
                  <a:lnTo>
                    <a:pt x="112" y="7185"/>
                  </a:lnTo>
                  <a:cubicBezTo>
                    <a:pt x="0" y="8425"/>
                    <a:pt x="376" y="9662"/>
                    <a:pt x="909" y="10786"/>
                  </a:cubicBezTo>
                  <a:cubicBezTo>
                    <a:pt x="1442" y="11911"/>
                    <a:pt x="2132" y="12950"/>
                    <a:pt x="2708" y="14053"/>
                  </a:cubicBezTo>
                  <a:cubicBezTo>
                    <a:pt x="3064" y="14731"/>
                    <a:pt x="3378" y="15442"/>
                    <a:pt x="3575" y="16177"/>
                  </a:cubicBezTo>
                  <a:cubicBezTo>
                    <a:pt x="3610" y="16748"/>
                    <a:pt x="3637" y="17320"/>
                    <a:pt x="3657" y="17891"/>
                  </a:cubicBezTo>
                  <a:cubicBezTo>
                    <a:pt x="3673" y="18294"/>
                    <a:pt x="3686" y="18703"/>
                    <a:pt x="3694" y="19110"/>
                  </a:cubicBezTo>
                  <a:cubicBezTo>
                    <a:pt x="3836" y="19109"/>
                    <a:pt x="3976" y="19105"/>
                    <a:pt x="4114" y="19099"/>
                  </a:cubicBezTo>
                  <a:cubicBezTo>
                    <a:pt x="4169" y="18700"/>
                    <a:pt x="4237" y="18307"/>
                    <a:pt x="4310" y="17910"/>
                  </a:cubicBezTo>
                  <a:cubicBezTo>
                    <a:pt x="4464" y="17076"/>
                    <a:pt x="4630" y="16244"/>
                    <a:pt x="4754" y="15407"/>
                  </a:cubicBezTo>
                  <a:cubicBezTo>
                    <a:pt x="5013" y="13625"/>
                    <a:pt x="5049" y="11737"/>
                    <a:pt x="4301" y="10101"/>
                  </a:cubicBezTo>
                  <a:lnTo>
                    <a:pt x="4301" y="10101"/>
                  </a:lnTo>
                  <a:cubicBezTo>
                    <a:pt x="4394" y="10928"/>
                    <a:pt x="4394" y="11764"/>
                    <a:pt x="4348" y="12594"/>
                  </a:cubicBezTo>
                  <a:cubicBezTo>
                    <a:pt x="4278" y="13803"/>
                    <a:pt x="4117" y="15007"/>
                    <a:pt x="4000" y="16212"/>
                  </a:cubicBezTo>
                  <a:cubicBezTo>
                    <a:pt x="3992" y="15563"/>
                    <a:pt x="3936" y="14915"/>
                    <a:pt x="3821" y="14283"/>
                  </a:cubicBezTo>
                  <a:cubicBezTo>
                    <a:pt x="3714" y="12965"/>
                    <a:pt x="3575" y="11651"/>
                    <a:pt x="3401" y="10340"/>
                  </a:cubicBezTo>
                  <a:cubicBezTo>
                    <a:pt x="4433" y="7068"/>
                    <a:pt x="5292" y="3524"/>
                    <a:pt x="4410" y="244"/>
                  </a:cubicBezTo>
                  <a:lnTo>
                    <a:pt x="4410" y="244"/>
                  </a:lnTo>
                  <a:cubicBezTo>
                    <a:pt x="4538" y="1744"/>
                    <a:pt x="3995" y="3212"/>
                    <a:pt x="3533" y="4646"/>
                  </a:cubicBezTo>
                  <a:cubicBezTo>
                    <a:pt x="3260" y="5497"/>
                    <a:pt x="3011" y="6380"/>
                    <a:pt x="2941" y="7278"/>
                  </a:cubicBezTo>
                  <a:cubicBezTo>
                    <a:pt x="2676" y="5736"/>
                    <a:pt x="2370" y="4205"/>
                    <a:pt x="2014" y="2681"/>
                  </a:cubicBezTo>
                  <a:cubicBezTo>
                    <a:pt x="1817" y="1833"/>
                    <a:pt x="1607" y="985"/>
                    <a:pt x="1382" y="142"/>
                  </a:cubicBezTo>
                  <a:cubicBezTo>
                    <a:pt x="1359" y="57"/>
                    <a:pt x="1284" y="0"/>
                    <a:pt x="1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
            <p:cNvSpPr/>
            <p:nvPr/>
          </p:nvSpPr>
          <p:spPr>
            <a:xfrm>
              <a:off x="2504025" y="4180025"/>
              <a:ext cx="150300" cy="182425"/>
            </a:xfrm>
            <a:custGeom>
              <a:avLst/>
              <a:gdLst/>
              <a:ahLst/>
              <a:cxnLst/>
              <a:rect l="l" t="t" r="r" b="b"/>
              <a:pathLst>
                <a:path w="6012" h="7297" extrusionOk="0">
                  <a:moveTo>
                    <a:pt x="4492" y="2078"/>
                  </a:moveTo>
                  <a:lnTo>
                    <a:pt x="4492" y="2078"/>
                  </a:lnTo>
                  <a:cubicBezTo>
                    <a:pt x="4492" y="2078"/>
                    <a:pt x="4492" y="2078"/>
                    <a:pt x="4492" y="2079"/>
                  </a:cubicBezTo>
                  <a:lnTo>
                    <a:pt x="4492" y="2079"/>
                  </a:lnTo>
                  <a:cubicBezTo>
                    <a:pt x="4492" y="2078"/>
                    <a:pt x="4492" y="2078"/>
                    <a:pt x="4492" y="2078"/>
                  </a:cubicBezTo>
                  <a:close/>
                  <a:moveTo>
                    <a:pt x="1991" y="0"/>
                  </a:moveTo>
                  <a:cubicBezTo>
                    <a:pt x="1954" y="0"/>
                    <a:pt x="1915" y="12"/>
                    <a:pt x="1882" y="35"/>
                  </a:cubicBezTo>
                  <a:cubicBezTo>
                    <a:pt x="1798" y="97"/>
                    <a:pt x="1777" y="213"/>
                    <a:pt x="1837" y="299"/>
                  </a:cubicBezTo>
                  <a:cubicBezTo>
                    <a:pt x="2109" y="679"/>
                    <a:pt x="2372" y="1064"/>
                    <a:pt x="2621" y="1462"/>
                  </a:cubicBezTo>
                  <a:cubicBezTo>
                    <a:pt x="3571" y="2948"/>
                    <a:pt x="4382" y="4533"/>
                    <a:pt x="5041" y="6176"/>
                  </a:cubicBezTo>
                  <a:cubicBezTo>
                    <a:pt x="5094" y="6311"/>
                    <a:pt x="5147" y="6447"/>
                    <a:pt x="5198" y="6581"/>
                  </a:cubicBezTo>
                  <a:cubicBezTo>
                    <a:pt x="5123" y="6446"/>
                    <a:pt x="5043" y="6314"/>
                    <a:pt x="4960" y="6185"/>
                  </a:cubicBezTo>
                  <a:cubicBezTo>
                    <a:pt x="4532" y="5526"/>
                    <a:pt x="3994" y="4942"/>
                    <a:pt x="3323" y="4533"/>
                  </a:cubicBezTo>
                  <a:cubicBezTo>
                    <a:pt x="2244" y="3870"/>
                    <a:pt x="865" y="3675"/>
                    <a:pt x="1" y="2752"/>
                  </a:cubicBezTo>
                  <a:lnTo>
                    <a:pt x="1" y="2752"/>
                  </a:lnTo>
                  <a:cubicBezTo>
                    <a:pt x="131" y="3405"/>
                    <a:pt x="633" y="3927"/>
                    <a:pt x="1191" y="4291"/>
                  </a:cubicBezTo>
                  <a:cubicBezTo>
                    <a:pt x="1750" y="4658"/>
                    <a:pt x="2378" y="4904"/>
                    <a:pt x="2945" y="5254"/>
                  </a:cubicBezTo>
                  <a:cubicBezTo>
                    <a:pt x="3413" y="5541"/>
                    <a:pt x="3835" y="5893"/>
                    <a:pt x="4208" y="6291"/>
                  </a:cubicBezTo>
                  <a:cubicBezTo>
                    <a:pt x="4482" y="6575"/>
                    <a:pt x="4728" y="6884"/>
                    <a:pt x="4953" y="7204"/>
                  </a:cubicBezTo>
                  <a:cubicBezTo>
                    <a:pt x="5314" y="7252"/>
                    <a:pt x="5669" y="7282"/>
                    <a:pt x="6011" y="7297"/>
                  </a:cubicBezTo>
                  <a:cubicBezTo>
                    <a:pt x="6004" y="6900"/>
                    <a:pt x="5998" y="6499"/>
                    <a:pt x="5982" y="6108"/>
                  </a:cubicBezTo>
                  <a:cubicBezTo>
                    <a:pt x="5975" y="5935"/>
                    <a:pt x="5968" y="5761"/>
                    <a:pt x="5956" y="5587"/>
                  </a:cubicBezTo>
                  <a:cubicBezTo>
                    <a:pt x="5877" y="4282"/>
                    <a:pt x="5527" y="2876"/>
                    <a:pt x="4492" y="2079"/>
                  </a:cubicBezTo>
                  <a:lnTo>
                    <a:pt x="4492" y="2079"/>
                  </a:lnTo>
                  <a:cubicBezTo>
                    <a:pt x="4673" y="2219"/>
                    <a:pt x="4780" y="2754"/>
                    <a:pt x="4846" y="2968"/>
                  </a:cubicBezTo>
                  <a:cubicBezTo>
                    <a:pt x="4940" y="3273"/>
                    <a:pt x="5012" y="3586"/>
                    <a:pt x="5072" y="3899"/>
                  </a:cubicBezTo>
                  <a:cubicBezTo>
                    <a:pt x="5186" y="4498"/>
                    <a:pt x="5221" y="5139"/>
                    <a:pt x="5285" y="5770"/>
                  </a:cubicBezTo>
                  <a:cubicBezTo>
                    <a:pt x="4644" y="4221"/>
                    <a:pt x="3871" y="2728"/>
                    <a:pt x="2976" y="1317"/>
                  </a:cubicBezTo>
                  <a:cubicBezTo>
                    <a:pt x="2711" y="896"/>
                    <a:pt x="2433" y="483"/>
                    <a:pt x="2146" y="78"/>
                  </a:cubicBezTo>
                  <a:cubicBezTo>
                    <a:pt x="2108" y="27"/>
                    <a:pt x="2050" y="0"/>
                    <a:pt x="19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
            <p:cNvSpPr/>
            <p:nvPr/>
          </p:nvSpPr>
          <p:spPr>
            <a:xfrm>
              <a:off x="2808675" y="4003900"/>
              <a:ext cx="126100" cy="105175"/>
            </a:xfrm>
            <a:custGeom>
              <a:avLst/>
              <a:gdLst/>
              <a:ahLst/>
              <a:cxnLst/>
              <a:rect l="l" t="t" r="r" b="b"/>
              <a:pathLst>
                <a:path w="5044" h="4207" extrusionOk="0">
                  <a:moveTo>
                    <a:pt x="2874" y="1"/>
                  </a:moveTo>
                  <a:cubicBezTo>
                    <a:pt x="2385" y="1"/>
                    <a:pt x="0" y="2290"/>
                    <a:pt x="1225" y="3658"/>
                  </a:cubicBezTo>
                  <a:cubicBezTo>
                    <a:pt x="1577" y="4050"/>
                    <a:pt x="1956" y="4207"/>
                    <a:pt x="2333" y="4207"/>
                  </a:cubicBezTo>
                  <a:cubicBezTo>
                    <a:pt x="3708" y="4207"/>
                    <a:pt x="5044" y="2123"/>
                    <a:pt x="4823" y="1831"/>
                  </a:cubicBezTo>
                  <a:cubicBezTo>
                    <a:pt x="4779" y="1772"/>
                    <a:pt x="4713" y="1748"/>
                    <a:pt x="4633" y="1748"/>
                  </a:cubicBezTo>
                  <a:cubicBezTo>
                    <a:pt x="4202" y="1748"/>
                    <a:pt x="3366" y="2459"/>
                    <a:pt x="3366" y="2459"/>
                  </a:cubicBezTo>
                  <a:cubicBezTo>
                    <a:pt x="3366" y="2459"/>
                    <a:pt x="4502" y="768"/>
                    <a:pt x="4267" y="533"/>
                  </a:cubicBezTo>
                  <a:cubicBezTo>
                    <a:pt x="4249" y="514"/>
                    <a:pt x="4222" y="506"/>
                    <a:pt x="4187" y="506"/>
                  </a:cubicBezTo>
                  <a:cubicBezTo>
                    <a:pt x="3794" y="506"/>
                    <a:pt x="2472" y="1642"/>
                    <a:pt x="2472" y="1642"/>
                  </a:cubicBezTo>
                  <a:cubicBezTo>
                    <a:pt x="2472" y="1642"/>
                    <a:pt x="3234" y="265"/>
                    <a:pt x="2932" y="18"/>
                  </a:cubicBezTo>
                  <a:cubicBezTo>
                    <a:pt x="2918" y="6"/>
                    <a:pt x="2898" y="1"/>
                    <a:pt x="28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
            <p:cNvSpPr/>
            <p:nvPr/>
          </p:nvSpPr>
          <p:spPr>
            <a:xfrm>
              <a:off x="2570375" y="3823175"/>
              <a:ext cx="111475" cy="130250"/>
            </a:xfrm>
            <a:custGeom>
              <a:avLst/>
              <a:gdLst/>
              <a:ahLst/>
              <a:cxnLst/>
              <a:rect l="l" t="t" r="r" b="b"/>
              <a:pathLst>
                <a:path w="4459" h="5210" extrusionOk="0">
                  <a:moveTo>
                    <a:pt x="1425" y="1"/>
                  </a:moveTo>
                  <a:cubicBezTo>
                    <a:pt x="1372" y="1"/>
                    <a:pt x="1322" y="25"/>
                    <a:pt x="1274" y="79"/>
                  </a:cubicBezTo>
                  <a:cubicBezTo>
                    <a:pt x="978" y="413"/>
                    <a:pt x="1240" y="2111"/>
                    <a:pt x="1240" y="2111"/>
                  </a:cubicBezTo>
                  <a:cubicBezTo>
                    <a:pt x="1240" y="2111"/>
                    <a:pt x="670" y="1231"/>
                    <a:pt x="355" y="1231"/>
                  </a:cubicBezTo>
                  <a:cubicBezTo>
                    <a:pt x="293" y="1231"/>
                    <a:pt x="241" y="1266"/>
                    <a:pt x="205" y="1348"/>
                  </a:cubicBezTo>
                  <a:cubicBezTo>
                    <a:pt x="0" y="1830"/>
                    <a:pt x="193" y="5210"/>
                    <a:pt x="2090" y="5210"/>
                  </a:cubicBezTo>
                  <a:cubicBezTo>
                    <a:pt x="2168" y="5210"/>
                    <a:pt x="2248" y="5204"/>
                    <a:pt x="2331" y="5192"/>
                  </a:cubicBezTo>
                  <a:cubicBezTo>
                    <a:pt x="4458" y="4895"/>
                    <a:pt x="3346" y="648"/>
                    <a:pt x="2973" y="648"/>
                  </a:cubicBezTo>
                  <a:cubicBezTo>
                    <a:pt x="2602" y="648"/>
                    <a:pt x="2509" y="2053"/>
                    <a:pt x="2509" y="2053"/>
                  </a:cubicBezTo>
                  <a:cubicBezTo>
                    <a:pt x="2509" y="2053"/>
                    <a:pt x="1902" y="1"/>
                    <a:pt x="1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
            <p:cNvSpPr/>
            <p:nvPr/>
          </p:nvSpPr>
          <p:spPr>
            <a:xfrm>
              <a:off x="2498950" y="4107575"/>
              <a:ext cx="121175" cy="109875"/>
            </a:xfrm>
            <a:custGeom>
              <a:avLst/>
              <a:gdLst/>
              <a:ahLst/>
              <a:cxnLst/>
              <a:rect l="l" t="t" r="r" b="b"/>
              <a:pathLst>
                <a:path w="4847" h="4395" extrusionOk="0">
                  <a:moveTo>
                    <a:pt x="831" y="0"/>
                  </a:moveTo>
                  <a:cubicBezTo>
                    <a:pt x="788" y="0"/>
                    <a:pt x="752" y="14"/>
                    <a:pt x="725" y="43"/>
                  </a:cubicBezTo>
                  <a:cubicBezTo>
                    <a:pt x="390" y="394"/>
                    <a:pt x="1291" y="2298"/>
                    <a:pt x="1291" y="2298"/>
                  </a:cubicBezTo>
                  <a:cubicBezTo>
                    <a:pt x="1291" y="2298"/>
                    <a:pt x="787" y="1682"/>
                    <a:pt x="448" y="1682"/>
                  </a:cubicBezTo>
                  <a:cubicBezTo>
                    <a:pt x="369" y="1682"/>
                    <a:pt x="300" y="1715"/>
                    <a:pt x="247" y="1798"/>
                  </a:cubicBezTo>
                  <a:cubicBezTo>
                    <a:pt x="1" y="2187"/>
                    <a:pt x="1210" y="4394"/>
                    <a:pt x="2540" y="4394"/>
                  </a:cubicBezTo>
                  <a:cubicBezTo>
                    <a:pt x="2696" y="4394"/>
                    <a:pt x="2854" y="4364"/>
                    <a:pt x="3011" y="4296"/>
                  </a:cubicBezTo>
                  <a:cubicBezTo>
                    <a:pt x="4846" y="3511"/>
                    <a:pt x="3113" y="398"/>
                    <a:pt x="2632" y="398"/>
                  </a:cubicBezTo>
                  <a:cubicBezTo>
                    <a:pt x="2618" y="398"/>
                    <a:pt x="2606" y="401"/>
                    <a:pt x="2595" y="405"/>
                  </a:cubicBezTo>
                  <a:cubicBezTo>
                    <a:pt x="2175" y="582"/>
                    <a:pt x="2568" y="1624"/>
                    <a:pt x="2568" y="1624"/>
                  </a:cubicBezTo>
                  <a:cubicBezTo>
                    <a:pt x="2568" y="1624"/>
                    <a:pt x="1300" y="0"/>
                    <a:pt x="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9"/>
          <p:cNvGrpSpPr/>
          <p:nvPr/>
        </p:nvGrpSpPr>
        <p:grpSpPr>
          <a:xfrm>
            <a:off x="6068750" y="-123475"/>
            <a:ext cx="4132537" cy="4862904"/>
            <a:chOff x="6068750" y="-123475"/>
            <a:chExt cx="4132537" cy="4862904"/>
          </a:xfrm>
        </p:grpSpPr>
        <p:sp>
          <p:nvSpPr>
            <p:cNvPr id="1731" name="Google Shape;1731;p9"/>
            <p:cNvSpPr/>
            <p:nvPr/>
          </p:nvSpPr>
          <p:spPr>
            <a:xfrm>
              <a:off x="7329146" y="1494455"/>
              <a:ext cx="76337" cy="2651936"/>
            </a:xfrm>
            <a:custGeom>
              <a:avLst/>
              <a:gdLst/>
              <a:ahLst/>
              <a:cxnLst/>
              <a:rect l="l" t="t" r="r" b="b"/>
              <a:pathLst>
                <a:path w="604" h="20983" extrusionOk="0">
                  <a:moveTo>
                    <a:pt x="301" y="0"/>
                  </a:moveTo>
                  <a:cubicBezTo>
                    <a:pt x="134" y="0"/>
                    <a:pt x="0" y="135"/>
                    <a:pt x="0" y="303"/>
                  </a:cubicBezTo>
                  <a:lnTo>
                    <a:pt x="0" y="20680"/>
                  </a:lnTo>
                  <a:cubicBezTo>
                    <a:pt x="0" y="20847"/>
                    <a:pt x="134" y="20983"/>
                    <a:pt x="301" y="20983"/>
                  </a:cubicBezTo>
                  <a:cubicBezTo>
                    <a:pt x="468" y="20983"/>
                    <a:pt x="604" y="20846"/>
                    <a:pt x="604" y="20680"/>
                  </a:cubicBezTo>
                  <a:lnTo>
                    <a:pt x="604" y="303"/>
                  </a:lnTo>
                  <a:cubicBezTo>
                    <a:pt x="604" y="135"/>
                    <a:pt x="468"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
            <p:cNvSpPr/>
            <p:nvPr/>
          </p:nvSpPr>
          <p:spPr>
            <a:xfrm>
              <a:off x="7329146" y="3445020"/>
              <a:ext cx="76337" cy="92008"/>
            </a:xfrm>
            <a:custGeom>
              <a:avLst/>
              <a:gdLst/>
              <a:ahLst/>
              <a:cxnLst/>
              <a:rect l="l" t="t" r="r" b="b"/>
              <a:pathLst>
                <a:path w="604" h="728" extrusionOk="0">
                  <a:moveTo>
                    <a:pt x="604" y="1"/>
                  </a:moveTo>
                  <a:lnTo>
                    <a:pt x="0" y="395"/>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
            <p:cNvSpPr/>
            <p:nvPr/>
          </p:nvSpPr>
          <p:spPr>
            <a:xfrm>
              <a:off x="7329146" y="3222842"/>
              <a:ext cx="76337" cy="92008"/>
            </a:xfrm>
            <a:custGeom>
              <a:avLst/>
              <a:gdLst/>
              <a:ahLst/>
              <a:cxnLst/>
              <a:rect l="l" t="t" r="r" b="b"/>
              <a:pathLst>
                <a:path w="604" h="728" extrusionOk="0">
                  <a:moveTo>
                    <a:pt x="604" y="1"/>
                  </a:moveTo>
                  <a:lnTo>
                    <a:pt x="0" y="395"/>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
            <p:cNvSpPr/>
            <p:nvPr/>
          </p:nvSpPr>
          <p:spPr>
            <a:xfrm>
              <a:off x="7329146" y="3334057"/>
              <a:ext cx="76337" cy="92008"/>
            </a:xfrm>
            <a:custGeom>
              <a:avLst/>
              <a:gdLst/>
              <a:ahLst/>
              <a:cxnLst/>
              <a:rect l="l" t="t" r="r" b="b"/>
              <a:pathLst>
                <a:path w="604" h="728" extrusionOk="0">
                  <a:moveTo>
                    <a:pt x="604" y="0"/>
                  </a:moveTo>
                  <a:lnTo>
                    <a:pt x="0" y="393"/>
                  </a:lnTo>
                  <a:lnTo>
                    <a:pt x="0"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
            <p:cNvSpPr/>
            <p:nvPr/>
          </p:nvSpPr>
          <p:spPr>
            <a:xfrm>
              <a:off x="7329146" y="2889702"/>
              <a:ext cx="76337" cy="92008"/>
            </a:xfrm>
            <a:custGeom>
              <a:avLst/>
              <a:gdLst/>
              <a:ahLst/>
              <a:cxnLst/>
              <a:rect l="l" t="t" r="r" b="b"/>
              <a:pathLst>
                <a:path w="604" h="728" extrusionOk="0">
                  <a:moveTo>
                    <a:pt x="604" y="1"/>
                  </a:moveTo>
                  <a:lnTo>
                    <a:pt x="0" y="394"/>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
            <p:cNvSpPr/>
            <p:nvPr/>
          </p:nvSpPr>
          <p:spPr>
            <a:xfrm>
              <a:off x="7329146" y="3111879"/>
              <a:ext cx="76337" cy="92008"/>
            </a:xfrm>
            <a:custGeom>
              <a:avLst/>
              <a:gdLst/>
              <a:ahLst/>
              <a:cxnLst/>
              <a:rect l="l" t="t" r="r" b="b"/>
              <a:pathLst>
                <a:path w="604" h="728" extrusionOk="0">
                  <a:moveTo>
                    <a:pt x="604" y="1"/>
                  </a:moveTo>
                  <a:lnTo>
                    <a:pt x="0" y="393"/>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
            <p:cNvSpPr/>
            <p:nvPr/>
          </p:nvSpPr>
          <p:spPr>
            <a:xfrm>
              <a:off x="7329146" y="3667198"/>
              <a:ext cx="76337" cy="92008"/>
            </a:xfrm>
            <a:custGeom>
              <a:avLst/>
              <a:gdLst/>
              <a:ahLst/>
              <a:cxnLst/>
              <a:rect l="l" t="t" r="r" b="b"/>
              <a:pathLst>
                <a:path w="604" h="728" extrusionOk="0">
                  <a:moveTo>
                    <a:pt x="604" y="0"/>
                  </a:moveTo>
                  <a:lnTo>
                    <a:pt x="0" y="393"/>
                  </a:lnTo>
                  <a:lnTo>
                    <a:pt x="0"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
            <p:cNvSpPr/>
            <p:nvPr/>
          </p:nvSpPr>
          <p:spPr>
            <a:xfrm>
              <a:off x="7329146" y="4000465"/>
              <a:ext cx="76337" cy="92008"/>
            </a:xfrm>
            <a:custGeom>
              <a:avLst/>
              <a:gdLst/>
              <a:ahLst/>
              <a:cxnLst/>
              <a:rect l="l" t="t" r="r" b="b"/>
              <a:pathLst>
                <a:path w="604" h="728" extrusionOk="0">
                  <a:moveTo>
                    <a:pt x="604" y="1"/>
                  </a:moveTo>
                  <a:lnTo>
                    <a:pt x="0" y="393"/>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
            <p:cNvSpPr/>
            <p:nvPr/>
          </p:nvSpPr>
          <p:spPr>
            <a:xfrm>
              <a:off x="7355433" y="4111806"/>
              <a:ext cx="49669" cy="34503"/>
            </a:xfrm>
            <a:custGeom>
              <a:avLst/>
              <a:gdLst/>
              <a:ahLst/>
              <a:cxnLst/>
              <a:rect l="l" t="t" r="r" b="b"/>
              <a:pathLst>
                <a:path w="393" h="273" extrusionOk="0">
                  <a:moveTo>
                    <a:pt x="393" y="1"/>
                  </a:moveTo>
                  <a:lnTo>
                    <a:pt x="0" y="255"/>
                  </a:lnTo>
                  <a:cubicBezTo>
                    <a:pt x="29" y="265"/>
                    <a:pt x="61" y="273"/>
                    <a:pt x="93" y="273"/>
                  </a:cubicBezTo>
                  <a:cubicBezTo>
                    <a:pt x="250" y="273"/>
                    <a:pt x="377" y="152"/>
                    <a:pt x="3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
            <p:cNvSpPr/>
            <p:nvPr/>
          </p:nvSpPr>
          <p:spPr>
            <a:xfrm>
              <a:off x="7329146" y="3889376"/>
              <a:ext cx="76337" cy="92008"/>
            </a:xfrm>
            <a:custGeom>
              <a:avLst/>
              <a:gdLst/>
              <a:ahLst/>
              <a:cxnLst/>
              <a:rect l="l" t="t" r="r" b="b"/>
              <a:pathLst>
                <a:path w="604" h="728" extrusionOk="0">
                  <a:moveTo>
                    <a:pt x="604" y="0"/>
                  </a:moveTo>
                  <a:lnTo>
                    <a:pt x="0" y="393"/>
                  </a:lnTo>
                  <a:lnTo>
                    <a:pt x="0"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
            <p:cNvSpPr/>
            <p:nvPr/>
          </p:nvSpPr>
          <p:spPr>
            <a:xfrm>
              <a:off x="7329146" y="2778613"/>
              <a:ext cx="76337" cy="92008"/>
            </a:xfrm>
            <a:custGeom>
              <a:avLst/>
              <a:gdLst/>
              <a:ahLst/>
              <a:cxnLst/>
              <a:rect l="l" t="t" r="r" b="b"/>
              <a:pathLst>
                <a:path w="604" h="728" extrusionOk="0">
                  <a:moveTo>
                    <a:pt x="604" y="0"/>
                  </a:moveTo>
                  <a:lnTo>
                    <a:pt x="0" y="393"/>
                  </a:lnTo>
                  <a:lnTo>
                    <a:pt x="0"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
            <p:cNvSpPr/>
            <p:nvPr/>
          </p:nvSpPr>
          <p:spPr>
            <a:xfrm>
              <a:off x="7329146" y="3555982"/>
              <a:ext cx="76337" cy="92008"/>
            </a:xfrm>
            <a:custGeom>
              <a:avLst/>
              <a:gdLst/>
              <a:ahLst/>
              <a:cxnLst/>
              <a:rect l="l" t="t" r="r" b="b"/>
              <a:pathLst>
                <a:path w="604" h="728" extrusionOk="0">
                  <a:moveTo>
                    <a:pt x="604" y="1"/>
                  </a:moveTo>
                  <a:lnTo>
                    <a:pt x="0" y="396"/>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
            <p:cNvSpPr/>
            <p:nvPr/>
          </p:nvSpPr>
          <p:spPr>
            <a:xfrm>
              <a:off x="7329146" y="3778160"/>
              <a:ext cx="76337" cy="92008"/>
            </a:xfrm>
            <a:custGeom>
              <a:avLst/>
              <a:gdLst/>
              <a:ahLst/>
              <a:cxnLst/>
              <a:rect l="l" t="t" r="r" b="b"/>
              <a:pathLst>
                <a:path w="604" h="728" extrusionOk="0">
                  <a:moveTo>
                    <a:pt x="604" y="1"/>
                  </a:moveTo>
                  <a:lnTo>
                    <a:pt x="0" y="395"/>
                  </a:lnTo>
                  <a:lnTo>
                    <a:pt x="0" y="727"/>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
            <p:cNvSpPr/>
            <p:nvPr/>
          </p:nvSpPr>
          <p:spPr>
            <a:xfrm>
              <a:off x="7329146" y="3000791"/>
              <a:ext cx="76337" cy="92008"/>
            </a:xfrm>
            <a:custGeom>
              <a:avLst/>
              <a:gdLst/>
              <a:ahLst/>
              <a:cxnLst/>
              <a:rect l="l" t="t" r="r" b="b"/>
              <a:pathLst>
                <a:path w="604" h="728" extrusionOk="0">
                  <a:moveTo>
                    <a:pt x="604" y="0"/>
                  </a:moveTo>
                  <a:lnTo>
                    <a:pt x="0" y="394"/>
                  </a:lnTo>
                  <a:lnTo>
                    <a:pt x="0"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
            <p:cNvSpPr/>
            <p:nvPr/>
          </p:nvSpPr>
          <p:spPr>
            <a:xfrm>
              <a:off x="7329146" y="1778812"/>
              <a:ext cx="76337" cy="92008"/>
            </a:xfrm>
            <a:custGeom>
              <a:avLst/>
              <a:gdLst/>
              <a:ahLst/>
              <a:cxnLst/>
              <a:rect l="l" t="t" r="r" b="b"/>
              <a:pathLst>
                <a:path w="604" h="728" extrusionOk="0">
                  <a:moveTo>
                    <a:pt x="604" y="1"/>
                  </a:moveTo>
                  <a:lnTo>
                    <a:pt x="0" y="395"/>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
            <p:cNvSpPr/>
            <p:nvPr/>
          </p:nvSpPr>
          <p:spPr>
            <a:xfrm>
              <a:off x="7329146" y="1890028"/>
              <a:ext cx="76337" cy="92008"/>
            </a:xfrm>
            <a:custGeom>
              <a:avLst/>
              <a:gdLst/>
              <a:ahLst/>
              <a:cxnLst/>
              <a:rect l="l" t="t" r="r" b="b"/>
              <a:pathLst>
                <a:path w="604" h="728" extrusionOk="0">
                  <a:moveTo>
                    <a:pt x="604" y="0"/>
                  </a:moveTo>
                  <a:lnTo>
                    <a:pt x="0" y="393"/>
                  </a:lnTo>
                  <a:lnTo>
                    <a:pt x="0" y="727"/>
                  </a:lnTo>
                  <a:lnTo>
                    <a:pt x="604" y="335"/>
                  </a:lnTo>
                  <a:lnTo>
                    <a:pt x="604" y="0"/>
                  </a:lnTo>
                  <a:close/>
                </a:path>
              </a:pathLst>
            </a:custGeom>
            <a:solidFill>
              <a:srgbClr val="5073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
            <p:cNvSpPr/>
            <p:nvPr/>
          </p:nvSpPr>
          <p:spPr>
            <a:xfrm>
              <a:off x="7329146" y="2001117"/>
              <a:ext cx="76337" cy="92008"/>
            </a:xfrm>
            <a:custGeom>
              <a:avLst/>
              <a:gdLst/>
              <a:ahLst/>
              <a:cxnLst/>
              <a:rect l="l" t="t" r="r" b="b"/>
              <a:pathLst>
                <a:path w="604" h="728" extrusionOk="0">
                  <a:moveTo>
                    <a:pt x="604" y="1"/>
                  </a:moveTo>
                  <a:lnTo>
                    <a:pt x="0" y="393"/>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
            <p:cNvSpPr/>
            <p:nvPr/>
          </p:nvSpPr>
          <p:spPr>
            <a:xfrm>
              <a:off x="7329146" y="1667850"/>
              <a:ext cx="76337" cy="92008"/>
            </a:xfrm>
            <a:custGeom>
              <a:avLst/>
              <a:gdLst/>
              <a:ahLst/>
              <a:cxnLst/>
              <a:rect l="l" t="t" r="r" b="b"/>
              <a:pathLst>
                <a:path w="604" h="728" extrusionOk="0">
                  <a:moveTo>
                    <a:pt x="604" y="1"/>
                  </a:moveTo>
                  <a:lnTo>
                    <a:pt x="0" y="393"/>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
            <p:cNvSpPr/>
            <p:nvPr/>
          </p:nvSpPr>
          <p:spPr>
            <a:xfrm>
              <a:off x="7329146" y="1494455"/>
              <a:ext cx="58011" cy="43224"/>
            </a:xfrm>
            <a:custGeom>
              <a:avLst/>
              <a:gdLst/>
              <a:ahLst/>
              <a:cxnLst/>
              <a:rect l="l" t="t" r="r" b="b"/>
              <a:pathLst>
                <a:path w="459" h="342" extrusionOk="0">
                  <a:moveTo>
                    <a:pt x="303" y="0"/>
                  </a:moveTo>
                  <a:cubicBezTo>
                    <a:pt x="134" y="0"/>
                    <a:pt x="0" y="135"/>
                    <a:pt x="0" y="303"/>
                  </a:cubicBezTo>
                  <a:lnTo>
                    <a:pt x="0" y="342"/>
                  </a:lnTo>
                  <a:lnTo>
                    <a:pt x="458" y="44"/>
                  </a:lnTo>
                  <a:cubicBezTo>
                    <a:pt x="412" y="18"/>
                    <a:pt x="359" y="0"/>
                    <a:pt x="303" y="0"/>
                  </a:cubicBezTo>
                  <a:close/>
                </a:path>
              </a:pathLst>
            </a:custGeom>
            <a:solidFill>
              <a:srgbClr val="5073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
            <p:cNvSpPr/>
            <p:nvPr/>
          </p:nvSpPr>
          <p:spPr>
            <a:xfrm>
              <a:off x="7329146" y="1556634"/>
              <a:ext cx="76337" cy="92008"/>
            </a:xfrm>
            <a:custGeom>
              <a:avLst/>
              <a:gdLst/>
              <a:ahLst/>
              <a:cxnLst/>
              <a:rect l="l" t="t" r="r" b="b"/>
              <a:pathLst>
                <a:path w="604" h="728" extrusionOk="0">
                  <a:moveTo>
                    <a:pt x="604" y="1"/>
                  </a:moveTo>
                  <a:lnTo>
                    <a:pt x="0" y="395"/>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
            <p:cNvSpPr/>
            <p:nvPr/>
          </p:nvSpPr>
          <p:spPr>
            <a:xfrm>
              <a:off x="7329146" y="2556435"/>
              <a:ext cx="76337" cy="92008"/>
            </a:xfrm>
            <a:custGeom>
              <a:avLst/>
              <a:gdLst/>
              <a:ahLst/>
              <a:cxnLst/>
              <a:rect l="l" t="t" r="r" b="b"/>
              <a:pathLst>
                <a:path w="604" h="728" extrusionOk="0">
                  <a:moveTo>
                    <a:pt x="604" y="1"/>
                  </a:moveTo>
                  <a:lnTo>
                    <a:pt x="0" y="393"/>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
            <p:cNvSpPr/>
            <p:nvPr/>
          </p:nvSpPr>
          <p:spPr>
            <a:xfrm>
              <a:off x="7329146" y="2667397"/>
              <a:ext cx="76337" cy="92008"/>
            </a:xfrm>
            <a:custGeom>
              <a:avLst/>
              <a:gdLst/>
              <a:ahLst/>
              <a:cxnLst/>
              <a:rect l="l" t="t" r="r" b="b"/>
              <a:pathLst>
                <a:path w="604" h="728" extrusionOk="0">
                  <a:moveTo>
                    <a:pt x="604" y="1"/>
                  </a:moveTo>
                  <a:lnTo>
                    <a:pt x="0" y="395"/>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
            <p:cNvSpPr/>
            <p:nvPr/>
          </p:nvSpPr>
          <p:spPr>
            <a:xfrm>
              <a:off x="7329146" y="2445219"/>
              <a:ext cx="76337" cy="92008"/>
            </a:xfrm>
            <a:custGeom>
              <a:avLst/>
              <a:gdLst/>
              <a:ahLst/>
              <a:cxnLst/>
              <a:rect l="l" t="t" r="r" b="b"/>
              <a:pathLst>
                <a:path w="604" h="728" extrusionOk="0">
                  <a:moveTo>
                    <a:pt x="604" y="1"/>
                  </a:moveTo>
                  <a:lnTo>
                    <a:pt x="0" y="394"/>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
            <p:cNvSpPr/>
            <p:nvPr/>
          </p:nvSpPr>
          <p:spPr>
            <a:xfrm>
              <a:off x="7329146" y="2334510"/>
              <a:ext cx="76337" cy="92008"/>
            </a:xfrm>
            <a:custGeom>
              <a:avLst/>
              <a:gdLst/>
              <a:ahLst/>
              <a:cxnLst/>
              <a:rect l="l" t="t" r="r" b="b"/>
              <a:pathLst>
                <a:path w="604" h="728" extrusionOk="0">
                  <a:moveTo>
                    <a:pt x="604" y="0"/>
                  </a:moveTo>
                  <a:lnTo>
                    <a:pt x="0" y="391"/>
                  </a:lnTo>
                  <a:lnTo>
                    <a:pt x="0" y="727"/>
                  </a:lnTo>
                  <a:lnTo>
                    <a:pt x="604" y="332"/>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
            <p:cNvSpPr/>
            <p:nvPr/>
          </p:nvSpPr>
          <p:spPr>
            <a:xfrm>
              <a:off x="7329146" y="2223294"/>
              <a:ext cx="76337" cy="91882"/>
            </a:xfrm>
            <a:custGeom>
              <a:avLst/>
              <a:gdLst/>
              <a:ahLst/>
              <a:cxnLst/>
              <a:rect l="l" t="t" r="r" b="b"/>
              <a:pathLst>
                <a:path w="604" h="727" extrusionOk="0">
                  <a:moveTo>
                    <a:pt x="604" y="1"/>
                  </a:moveTo>
                  <a:lnTo>
                    <a:pt x="0" y="393"/>
                  </a:lnTo>
                  <a:lnTo>
                    <a:pt x="0" y="726"/>
                  </a:lnTo>
                  <a:lnTo>
                    <a:pt x="604" y="335"/>
                  </a:lnTo>
                  <a:lnTo>
                    <a:pt x="604" y="1"/>
                  </a:lnTo>
                  <a:close/>
                </a:path>
              </a:pathLst>
            </a:custGeom>
            <a:solidFill>
              <a:srgbClr val="5073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
            <p:cNvSpPr/>
            <p:nvPr/>
          </p:nvSpPr>
          <p:spPr>
            <a:xfrm>
              <a:off x="7329146" y="2112205"/>
              <a:ext cx="76337" cy="92008"/>
            </a:xfrm>
            <a:custGeom>
              <a:avLst/>
              <a:gdLst/>
              <a:ahLst/>
              <a:cxnLst/>
              <a:rect l="l" t="t" r="r" b="b"/>
              <a:pathLst>
                <a:path w="604" h="728" extrusionOk="0">
                  <a:moveTo>
                    <a:pt x="604" y="0"/>
                  </a:moveTo>
                  <a:lnTo>
                    <a:pt x="0" y="394"/>
                  </a:lnTo>
                  <a:lnTo>
                    <a:pt x="0" y="727"/>
                  </a:lnTo>
                  <a:lnTo>
                    <a:pt x="604" y="334"/>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
            <p:cNvSpPr/>
            <p:nvPr/>
          </p:nvSpPr>
          <p:spPr>
            <a:xfrm>
              <a:off x="9804694" y="1479542"/>
              <a:ext cx="76463" cy="1829928"/>
            </a:xfrm>
            <a:custGeom>
              <a:avLst/>
              <a:gdLst/>
              <a:ahLst/>
              <a:cxnLst/>
              <a:rect l="l" t="t" r="r" b="b"/>
              <a:pathLst>
                <a:path w="605" h="14479" extrusionOk="0">
                  <a:moveTo>
                    <a:pt x="303" y="0"/>
                  </a:moveTo>
                  <a:cubicBezTo>
                    <a:pt x="136" y="0"/>
                    <a:pt x="1" y="136"/>
                    <a:pt x="1" y="303"/>
                  </a:cubicBezTo>
                  <a:lnTo>
                    <a:pt x="1" y="14176"/>
                  </a:lnTo>
                  <a:cubicBezTo>
                    <a:pt x="1" y="14343"/>
                    <a:pt x="136" y="14478"/>
                    <a:pt x="303" y="14478"/>
                  </a:cubicBezTo>
                  <a:cubicBezTo>
                    <a:pt x="469" y="14478"/>
                    <a:pt x="604" y="14343"/>
                    <a:pt x="604" y="14176"/>
                  </a:cubicBezTo>
                  <a:lnTo>
                    <a:pt x="604" y="303"/>
                  </a:lnTo>
                  <a:cubicBezTo>
                    <a:pt x="604" y="136"/>
                    <a:pt x="470" y="0"/>
                    <a:pt x="3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
            <p:cNvSpPr/>
            <p:nvPr/>
          </p:nvSpPr>
          <p:spPr>
            <a:xfrm>
              <a:off x="9804567" y="2730588"/>
              <a:ext cx="76589" cy="92008"/>
            </a:xfrm>
            <a:custGeom>
              <a:avLst/>
              <a:gdLst/>
              <a:ahLst/>
              <a:cxnLst/>
              <a:rect l="l" t="t" r="r" b="b"/>
              <a:pathLst>
                <a:path w="606" h="728" extrusionOk="0">
                  <a:moveTo>
                    <a:pt x="605" y="1"/>
                  </a:moveTo>
                  <a:lnTo>
                    <a:pt x="0" y="393"/>
                  </a:lnTo>
                  <a:lnTo>
                    <a:pt x="0" y="728"/>
                  </a:lnTo>
                  <a:lnTo>
                    <a:pt x="605" y="335"/>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
            <p:cNvSpPr/>
            <p:nvPr/>
          </p:nvSpPr>
          <p:spPr>
            <a:xfrm>
              <a:off x="9804567" y="2841803"/>
              <a:ext cx="76589" cy="92008"/>
            </a:xfrm>
            <a:custGeom>
              <a:avLst/>
              <a:gdLst/>
              <a:ahLst/>
              <a:cxnLst/>
              <a:rect l="l" t="t" r="r" b="b"/>
              <a:pathLst>
                <a:path w="606" h="728" extrusionOk="0">
                  <a:moveTo>
                    <a:pt x="605" y="0"/>
                  </a:moveTo>
                  <a:lnTo>
                    <a:pt x="0" y="393"/>
                  </a:lnTo>
                  <a:lnTo>
                    <a:pt x="0" y="727"/>
                  </a:lnTo>
                  <a:lnTo>
                    <a:pt x="605" y="333"/>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
            <p:cNvSpPr/>
            <p:nvPr/>
          </p:nvSpPr>
          <p:spPr>
            <a:xfrm>
              <a:off x="9804567" y="2619499"/>
              <a:ext cx="76589" cy="92008"/>
            </a:xfrm>
            <a:custGeom>
              <a:avLst/>
              <a:gdLst/>
              <a:ahLst/>
              <a:cxnLst/>
              <a:rect l="l" t="t" r="r" b="b"/>
              <a:pathLst>
                <a:path w="606" h="728" extrusionOk="0">
                  <a:moveTo>
                    <a:pt x="605" y="0"/>
                  </a:moveTo>
                  <a:lnTo>
                    <a:pt x="0" y="394"/>
                  </a:lnTo>
                  <a:lnTo>
                    <a:pt x="0" y="727"/>
                  </a:lnTo>
                  <a:lnTo>
                    <a:pt x="605" y="335"/>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
            <p:cNvSpPr/>
            <p:nvPr/>
          </p:nvSpPr>
          <p:spPr>
            <a:xfrm>
              <a:off x="9804567" y="3174691"/>
              <a:ext cx="76589" cy="92008"/>
            </a:xfrm>
            <a:custGeom>
              <a:avLst/>
              <a:gdLst/>
              <a:ahLst/>
              <a:cxnLst/>
              <a:rect l="l" t="t" r="r" b="b"/>
              <a:pathLst>
                <a:path w="606" h="728" extrusionOk="0">
                  <a:moveTo>
                    <a:pt x="605" y="1"/>
                  </a:moveTo>
                  <a:lnTo>
                    <a:pt x="0" y="395"/>
                  </a:lnTo>
                  <a:lnTo>
                    <a:pt x="0" y="728"/>
                  </a:lnTo>
                  <a:lnTo>
                    <a:pt x="605" y="335"/>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
            <p:cNvSpPr/>
            <p:nvPr/>
          </p:nvSpPr>
          <p:spPr>
            <a:xfrm>
              <a:off x="9804567" y="2508536"/>
              <a:ext cx="76589" cy="92008"/>
            </a:xfrm>
            <a:custGeom>
              <a:avLst/>
              <a:gdLst/>
              <a:ahLst/>
              <a:cxnLst/>
              <a:rect l="l" t="t" r="r" b="b"/>
              <a:pathLst>
                <a:path w="606" h="728" extrusionOk="0">
                  <a:moveTo>
                    <a:pt x="605" y="0"/>
                  </a:moveTo>
                  <a:lnTo>
                    <a:pt x="0" y="393"/>
                  </a:lnTo>
                  <a:lnTo>
                    <a:pt x="0" y="727"/>
                  </a:lnTo>
                  <a:lnTo>
                    <a:pt x="605" y="333"/>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
            <p:cNvSpPr/>
            <p:nvPr/>
          </p:nvSpPr>
          <p:spPr>
            <a:xfrm>
              <a:off x="9804567" y="2952766"/>
              <a:ext cx="76589" cy="92008"/>
            </a:xfrm>
            <a:custGeom>
              <a:avLst/>
              <a:gdLst/>
              <a:ahLst/>
              <a:cxnLst/>
              <a:rect l="l" t="t" r="r" b="b"/>
              <a:pathLst>
                <a:path w="606" h="728" extrusionOk="0">
                  <a:moveTo>
                    <a:pt x="605" y="1"/>
                  </a:moveTo>
                  <a:lnTo>
                    <a:pt x="0" y="395"/>
                  </a:lnTo>
                  <a:lnTo>
                    <a:pt x="0" y="728"/>
                  </a:lnTo>
                  <a:lnTo>
                    <a:pt x="605" y="334"/>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
            <p:cNvSpPr/>
            <p:nvPr/>
          </p:nvSpPr>
          <p:spPr>
            <a:xfrm>
              <a:off x="9845641" y="3288813"/>
              <a:ext cx="30712" cy="20222"/>
            </a:xfrm>
            <a:custGeom>
              <a:avLst/>
              <a:gdLst/>
              <a:ahLst/>
              <a:cxnLst/>
              <a:rect l="l" t="t" r="r" b="b"/>
              <a:pathLst>
                <a:path w="243" h="160" extrusionOk="0">
                  <a:moveTo>
                    <a:pt x="242" y="1"/>
                  </a:moveTo>
                  <a:lnTo>
                    <a:pt x="1" y="159"/>
                  </a:lnTo>
                  <a:cubicBezTo>
                    <a:pt x="106" y="152"/>
                    <a:pt x="196" y="91"/>
                    <a:pt x="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
            <p:cNvSpPr/>
            <p:nvPr/>
          </p:nvSpPr>
          <p:spPr>
            <a:xfrm>
              <a:off x="9804567" y="3063728"/>
              <a:ext cx="76589" cy="92008"/>
            </a:xfrm>
            <a:custGeom>
              <a:avLst/>
              <a:gdLst/>
              <a:ahLst/>
              <a:cxnLst/>
              <a:rect l="l" t="t" r="r" b="b"/>
              <a:pathLst>
                <a:path w="606" h="728" extrusionOk="0">
                  <a:moveTo>
                    <a:pt x="605" y="1"/>
                  </a:moveTo>
                  <a:lnTo>
                    <a:pt x="0" y="395"/>
                  </a:lnTo>
                  <a:lnTo>
                    <a:pt x="0" y="728"/>
                  </a:lnTo>
                  <a:lnTo>
                    <a:pt x="605" y="334"/>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
            <p:cNvSpPr/>
            <p:nvPr/>
          </p:nvSpPr>
          <p:spPr>
            <a:xfrm>
              <a:off x="9804567" y="2286359"/>
              <a:ext cx="76589" cy="92008"/>
            </a:xfrm>
            <a:custGeom>
              <a:avLst/>
              <a:gdLst/>
              <a:ahLst/>
              <a:cxnLst/>
              <a:rect l="l" t="t" r="r" b="b"/>
              <a:pathLst>
                <a:path w="606" h="728" extrusionOk="0">
                  <a:moveTo>
                    <a:pt x="605" y="0"/>
                  </a:moveTo>
                  <a:lnTo>
                    <a:pt x="0" y="393"/>
                  </a:lnTo>
                  <a:lnTo>
                    <a:pt x="0" y="727"/>
                  </a:lnTo>
                  <a:lnTo>
                    <a:pt x="605" y="333"/>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
            <p:cNvSpPr/>
            <p:nvPr/>
          </p:nvSpPr>
          <p:spPr>
            <a:xfrm>
              <a:off x="9804567" y="1731040"/>
              <a:ext cx="76589" cy="91882"/>
            </a:xfrm>
            <a:custGeom>
              <a:avLst/>
              <a:gdLst/>
              <a:ahLst/>
              <a:cxnLst/>
              <a:rect l="l" t="t" r="r" b="b"/>
              <a:pathLst>
                <a:path w="606" h="727" extrusionOk="0">
                  <a:moveTo>
                    <a:pt x="605" y="1"/>
                  </a:moveTo>
                  <a:lnTo>
                    <a:pt x="0" y="393"/>
                  </a:lnTo>
                  <a:lnTo>
                    <a:pt x="0" y="726"/>
                  </a:lnTo>
                  <a:lnTo>
                    <a:pt x="605" y="334"/>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
            <p:cNvSpPr/>
            <p:nvPr/>
          </p:nvSpPr>
          <p:spPr>
            <a:xfrm>
              <a:off x="9804567" y="1842003"/>
              <a:ext cx="76589" cy="92008"/>
            </a:xfrm>
            <a:custGeom>
              <a:avLst/>
              <a:gdLst/>
              <a:ahLst/>
              <a:cxnLst/>
              <a:rect l="l" t="t" r="r" b="b"/>
              <a:pathLst>
                <a:path w="606" h="728" extrusionOk="0">
                  <a:moveTo>
                    <a:pt x="605" y="1"/>
                  </a:moveTo>
                  <a:lnTo>
                    <a:pt x="0" y="393"/>
                  </a:lnTo>
                  <a:lnTo>
                    <a:pt x="0" y="728"/>
                  </a:lnTo>
                  <a:lnTo>
                    <a:pt x="605" y="335"/>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
            <p:cNvSpPr/>
            <p:nvPr/>
          </p:nvSpPr>
          <p:spPr>
            <a:xfrm>
              <a:off x="9804567" y="2397321"/>
              <a:ext cx="76589" cy="92008"/>
            </a:xfrm>
            <a:custGeom>
              <a:avLst/>
              <a:gdLst/>
              <a:ahLst/>
              <a:cxnLst/>
              <a:rect l="l" t="t" r="r" b="b"/>
              <a:pathLst>
                <a:path w="606" h="728" extrusionOk="0">
                  <a:moveTo>
                    <a:pt x="605" y="1"/>
                  </a:moveTo>
                  <a:lnTo>
                    <a:pt x="0" y="395"/>
                  </a:lnTo>
                  <a:lnTo>
                    <a:pt x="0" y="727"/>
                  </a:lnTo>
                  <a:lnTo>
                    <a:pt x="605" y="335"/>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
            <p:cNvSpPr/>
            <p:nvPr/>
          </p:nvSpPr>
          <p:spPr>
            <a:xfrm>
              <a:off x="9804567" y="1619951"/>
              <a:ext cx="76589" cy="92008"/>
            </a:xfrm>
            <a:custGeom>
              <a:avLst/>
              <a:gdLst/>
              <a:ahLst/>
              <a:cxnLst/>
              <a:rect l="l" t="t" r="r" b="b"/>
              <a:pathLst>
                <a:path w="606" h="728" extrusionOk="0">
                  <a:moveTo>
                    <a:pt x="605" y="0"/>
                  </a:moveTo>
                  <a:lnTo>
                    <a:pt x="0" y="393"/>
                  </a:lnTo>
                  <a:lnTo>
                    <a:pt x="0" y="727"/>
                  </a:lnTo>
                  <a:lnTo>
                    <a:pt x="605" y="335"/>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
            <p:cNvSpPr/>
            <p:nvPr/>
          </p:nvSpPr>
          <p:spPr>
            <a:xfrm>
              <a:off x="9804567" y="1953218"/>
              <a:ext cx="76589" cy="92008"/>
            </a:xfrm>
            <a:custGeom>
              <a:avLst/>
              <a:gdLst/>
              <a:ahLst/>
              <a:cxnLst/>
              <a:rect l="l" t="t" r="r" b="b"/>
              <a:pathLst>
                <a:path w="606" h="728" extrusionOk="0">
                  <a:moveTo>
                    <a:pt x="605" y="0"/>
                  </a:moveTo>
                  <a:lnTo>
                    <a:pt x="0" y="393"/>
                  </a:lnTo>
                  <a:lnTo>
                    <a:pt x="0" y="727"/>
                  </a:lnTo>
                  <a:lnTo>
                    <a:pt x="605" y="332"/>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
            <p:cNvSpPr/>
            <p:nvPr/>
          </p:nvSpPr>
          <p:spPr>
            <a:xfrm>
              <a:off x="9804567" y="2175143"/>
              <a:ext cx="76589" cy="92008"/>
            </a:xfrm>
            <a:custGeom>
              <a:avLst/>
              <a:gdLst/>
              <a:ahLst/>
              <a:cxnLst/>
              <a:rect l="l" t="t" r="r" b="b"/>
              <a:pathLst>
                <a:path w="606" h="728" extrusionOk="0">
                  <a:moveTo>
                    <a:pt x="605" y="1"/>
                  </a:moveTo>
                  <a:lnTo>
                    <a:pt x="0" y="393"/>
                  </a:lnTo>
                  <a:lnTo>
                    <a:pt x="0" y="728"/>
                  </a:lnTo>
                  <a:lnTo>
                    <a:pt x="605" y="335"/>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
            <p:cNvSpPr/>
            <p:nvPr/>
          </p:nvSpPr>
          <p:spPr>
            <a:xfrm>
              <a:off x="9804567" y="2064054"/>
              <a:ext cx="76589" cy="92008"/>
            </a:xfrm>
            <a:custGeom>
              <a:avLst/>
              <a:gdLst/>
              <a:ahLst/>
              <a:cxnLst/>
              <a:rect l="l" t="t" r="r" b="b"/>
              <a:pathLst>
                <a:path w="606" h="728" extrusionOk="0">
                  <a:moveTo>
                    <a:pt x="605" y="0"/>
                  </a:moveTo>
                  <a:lnTo>
                    <a:pt x="0" y="396"/>
                  </a:lnTo>
                  <a:lnTo>
                    <a:pt x="0" y="727"/>
                  </a:lnTo>
                  <a:lnTo>
                    <a:pt x="605" y="335"/>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
            <p:cNvSpPr/>
            <p:nvPr/>
          </p:nvSpPr>
          <p:spPr>
            <a:xfrm>
              <a:off x="6145084" y="1442007"/>
              <a:ext cx="76337" cy="1460000"/>
            </a:xfrm>
            <a:custGeom>
              <a:avLst/>
              <a:gdLst/>
              <a:ahLst/>
              <a:cxnLst/>
              <a:rect l="l" t="t" r="r" b="b"/>
              <a:pathLst>
                <a:path w="604" h="11552" extrusionOk="0">
                  <a:moveTo>
                    <a:pt x="301" y="1"/>
                  </a:moveTo>
                  <a:cubicBezTo>
                    <a:pt x="134" y="1"/>
                    <a:pt x="0" y="136"/>
                    <a:pt x="0" y="303"/>
                  </a:cubicBezTo>
                  <a:lnTo>
                    <a:pt x="0" y="11251"/>
                  </a:lnTo>
                  <a:cubicBezTo>
                    <a:pt x="0" y="11418"/>
                    <a:pt x="134" y="11552"/>
                    <a:pt x="301" y="11552"/>
                  </a:cubicBezTo>
                  <a:cubicBezTo>
                    <a:pt x="467" y="11552"/>
                    <a:pt x="604" y="11418"/>
                    <a:pt x="604" y="11251"/>
                  </a:cubicBezTo>
                  <a:lnTo>
                    <a:pt x="604" y="303"/>
                  </a:lnTo>
                  <a:cubicBezTo>
                    <a:pt x="604" y="136"/>
                    <a:pt x="469" y="1"/>
                    <a:pt x="3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
            <p:cNvSpPr/>
            <p:nvPr/>
          </p:nvSpPr>
          <p:spPr>
            <a:xfrm>
              <a:off x="6144831" y="2401871"/>
              <a:ext cx="76589" cy="92008"/>
            </a:xfrm>
            <a:custGeom>
              <a:avLst/>
              <a:gdLst/>
              <a:ahLst/>
              <a:cxnLst/>
              <a:rect l="l" t="t" r="r" b="b"/>
              <a:pathLst>
                <a:path w="606" h="728" extrusionOk="0">
                  <a:moveTo>
                    <a:pt x="606" y="1"/>
                  </a:moveTo>
                  <a:lnTo>
                    <a:pt x="1" y="395"/>
                  </a:lnTo>
                  <a:lnTo>
                    <a:pt x="1" y="728"/>
                  </a:lnTo>
                  <a:lnTo>
                    <a:pt x="606" y="335"/>
                  </a:lnTo>
                  <a:lnTo>
                    <a:pt x="6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
            <p:cNvSpPr/>
            <p:nvPr/>
          </p:nvSpPr>
          <p:spPr>
            <a:xfrm>
              <a:off x="6144831" y="2290908"/>
              <a:ext cx="76589" cy="92008"/>
            </a:xfrm>
            <a:custGeom>
              <a:avLst/>
              <a:gdLst/>
              <a:ahLst/>
              <a:cxnLst/>
              <a:rect l="l" t="t" r="r" b="b"/>
              <a:pathLst>
                <a:path w="606" h="728" extrusionOk="0">
                  <a:moveTo>
                    <a:pt x="606" y="1"/>
                  </a:moveTo>
                  <a:lnTo>
                    <a:pt x="1" y="393"/>
                  </a:lnTo>
                  <a:lnTo>
                    <a:pt x="1" y="728"/>
                  </a:lnTo>
                  <a:lnTo>
                    <a:pt x="606" y="335"/>
                  </a:lnTo>
                  <a:lnTo>
                    <a:pt x="6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
            <p:cNvSpPr/>
            <p:nvPr/>
          </p:nvSpPr>
          <p:spPr>
            <a:xfrm>
              <a:off x="6144831" y="2513086"/>
              <a:ext cx="76589" cy="92008"/>
            </a:xfrm>
            <a:custGeom>
              <a:avLst/>
              <a:gdLst/>
              <a:ahLst/>
              <a:cxnLst/>
              <a:rect l="l" t="t" r="r" b="b"/>
              <a:pathLst>
                <a:path w="606" h="728" extrusionOk="0">
                  <a:moveTo>
                    <a:pt x="606" y="0"/>
                  </a:moveTo>
                  <a:lnTo>
                    <a:pt x="1" y="393"/>
                  </a:lnTo>
                  <a:lnTo>
                    <a:pt x="1" y="727"/>
                  </a:lnTo>
                  <a:lnTo>
                    <a:pt x="606" y="335"/>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
            <p:cNvSpPr/>
            <p:nvPr/>
          </p:nvSpPr>
          <p:spPr>
            <a:xfrm>
              <a:off x="6144831" y="2624301"/>
              <a:ext cx="76589" cy="92008"/>
            </a:xfrm>
            <a:custGeom>
              <a:avLst/>
              <a:gdLst/>
              <a:ahLst/>
              <a:cxnLst/>
              <a:rect l="l" t="t" r="r" b="b"/>
              <a:pathLst>
                <a:path w="606" h="728" extrusionOk="0">
                  <a:moveTo>
                    <a:pt x="606" y="0"/>
                  </a:moveTo>
                  <a:lnTo>
                    <a:pt x="1" y="393"/>
                  </a:lnTo>
                  <a:lnTo>
                    <a:pt x="1" y="727"/>
                  </a:lnTo>
                  <a:lnTo>
                    <a:pt x="606" y="333"/>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
            <p:cNvSpPr/>
            <p:nvPr/>
          </p:nvSpPr>
          <p:spPr>
            <a:xfrm>
              <a:off x="6144831" y="2179819"/>
              <a:ext cx="76589" cy="92008"/>
            </a:xfrm>
            <a:custGeom>
              <a:avLst/>
              <a:gdLst/>
              <a:ahLst/>
              <a:cxnLst/>
              <a:rect l="l" t="t" r="r" b="b"/>
              <a:pathLst>
                <a:path w="606" h="728" extrusionOk="0">
                  <a:moveTo>
                    <a:pt x="606" y="0"/>
                  </a:moveTo>
                  <a:lnTo>
                    <a:pt x="1" y="396"/>
                  </a:lnTo>
                  <a:lnTo>
                    <a:pt x="1" y="727"/>
                  </a:lnTo>
                  <a:lnTo>
                    <a:pt x="606" y="335"/>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
            <p:cNvSpPr/>
            <p:nvPr/>
          </p:nvSpPr>
          <p:spPr>
            <a:xfrm>
              <a:off x="6154942" y="2846606"/>
              <a:ext cx="66352" cy="55736"/>
            </a:xfrm>
            <a:custGeom>
              <a:avLst/>
              <a:gdLst/>
              <a:ahLst/>
              <a:cxnLst/>
              <a:rect l="l" t="t" r="r" b="b"/>
              <a:pathLst>
                <a:path w="525" h="441" extrusionOk="0">
                  <a:moveTo>
                    <a:pt x="524" y="0"/>
                  </a:moveTo>
                  <a:lnTo>
                    <a:pt x="1" y="341"/>
                  </a:lnTo>
                  <a:cubicBezTo>
                    <a:pt x="55" y="400"/>
                    <a:pt x="135" y="441"/>
                    <a:pt x="222" y="441"/>
                  </a:cubicBezTo>
                  <a:cubicBezTo>
                    <a:pt x="389" y="441"/>
                    <a:pt x="524" y="306"/>
                    <a:pt x="524" y="138"/>
                  </a:cubicBezTo>
                  <a:lnTo>
                    <a:pt x="5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
            <p:cNvSpPr/>
            <p:nvPr/>
          </p:nvSpPr>
          <p:spPr>
            <a:xfrm>
              <a:off x="6144831" y="2735264"/>
              <a:ext cx="76589" cy="92008"/>
            </a:xfrm>
            <a:custGeom>
              <a:avLst/>
              <a:gdLst/>
              <a:ahLst/>
              <a:cxnLst/>
              <a:rect l="l" t="t" r="r" b="b"/>
              <a:pathLst>
                <a:path w="606" h="728" extrusionOk="0">
                  <a:moveTo>
                    <a:pt x="606" y="0"/>
                  </a:moveTo>
                  <a:lnTo>
                    <a:pt x="1" y="394"/>
                  </a:lnTo>
                  <a:lnTo>
                    <a:pt x="1" y="727"/>
                  </a:lnTo>
                  <a:lnTo>
                    <a:pt x="606" y="335"/>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
            <p:cNvSpPr/>
            <p:nvPr/>
          </p:nvSpPr>
          <p:spPr>
            <a:xfrm>
              <a:off x="6144831" y="1846679"/>
              <a:ext cx="76589" cy="92008"/>
            </a:xfrm>
            <a:custGeom>
              <a:avLst/>
              <a:gdLst/>
              <a:ahLst/>
              <a:cxnLst/>
              <a:rect l="l" t="t" r="r" b="b"/>
              <a:pathLst>
                <a:path w="606" h="728" extrusionOk="0">
                  <a:moveTo>
                    <a:pt x="606" y="0"/>
                  </a:moveTo>
                  <a:lnTo>
                    <a:pt x="1" y="394"/>
                  </a:lnTo>
                  <a:lnTo>
                    <a:pt x="1" y="727"/>
                  </a:lnTo>
                  <a:lnTo>
                    <a:pt x="606" y="335"/>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
            <p:cNvSpPr/>
            <p:nvPr/>
          </p:nvSpPr>
          <p:spPr>
            <a:xfrm>
              <a:off x="6144831" y="1513539"/>
              <a:ext cx="76589" cy="92008"/>
            </a:xfrm>
            <a:custGeom>
              <a:avLst/>
              <a:gdLst/>
              <a:ahLst/>
              <a:cxnLst/>
              <a:rect l="l" t="t" r="r" b="b"/>
              <a:pathLst>
                <a:path w="606" h="728" extrusionOk="0">
                  <a:moveTo>
                    <a:pt x="606" y="0"/>
                  </a:moveTo>
                  <a:lnTo>
                    <a:pt x="1" y="393"/>
                  </a:lnTo>
                  <a:lnTo>
                    <a:pt x="1" y="727"/>
                  </a:lnTo>
                  <a:lnTo>
                    <a:pt x="606" y="333"/>
                  </a:lnTo>
                  <a:lnTo>
                    <a:pt x="606" y="0"/>
                  </a:lnTo>
                  <a:close/>
                </a:path>
              </a:pathLst>
            </a:custGeom>
            <a:solidFill>
              <a:srgbClr val="5073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
            <p:cNvSpPr/>
            <p:nvPr/>
          </p:nvSpPr>
          <p:spPr>
            <a:xfrm>
              <a:off x="6144831" y="1624501"/>
              <a:ext cx="76589" cy="92008"/>
            </a:xfrm>
            <a:custGeom>
              <a:avLst/>
              <a:gdLst/>
              <a:ahLst/>
              <a:cxnLst/>
              <a:rect l="l" t="t" r="r" b="b"/>
              <a:pathLst>
                <a:path w="606" h="728" extrusionOk="0">
                  <a:moveTo>
                    <a:pt x="606" y="0"/>
                  </a:moveTo>
                  <a:lnTo>
                    <a:pt x="1" y="394"/>
                  </a:lnTo>
                  <a:lnTo>
                    <a:pt x="1" y="727"/>
                  </a:lnTo>
                  <a:lnTo>
                    <a:pt x="606" y="335"/>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
            <p:cNvSpPr/>
            <p:nvPr/>
          </p:nvSpPr>
          <p:spPr>
            <a:xfrm>
              <a:off x="6144831" y="1442007"/>
              <a:ext cx="64456" cy="52323"/>
            </a:xfrm>
            <a:custGeom>
              <a:avLst/>
              <a:gdLst/>
              <a:ahLst/>
              <a:cxnLst/>
              <a:rect l="l" t="t" r="r" b="b"/>
              <a:pathLst>
                <a:path w="510" h="414" extrusionOk="0">
                  <a:moveTo>
                    <a:pt x="303" y="1"/>
                  </a:moveTo>
                  <a:cubicBezTo>
                    <a:pt x="136" y="1"/>
                    <a:pt x="1" y="136"/>
                    <a:pt x="1" y="303"/>
                  </a:cubicBezTo>
                  <a:lnTo>
                    <a:pt x="1" y="414"/>
                  </a:lnTo>
                  <a:lnTo>
                    <a:pt x="510" y="84"/>
                  </a:lnTo>
                  <a:cubicBezTo>
                    <a:pt x="455" y="33"/>
                    <a:pt x="383" y="1"/>
                    <a:pt x="30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
            <p:cNvSpPr/>
            <p:nvPr/>
          </p:nvSpPr>
          <p:spPr>
            <a:xfrm>
              <a:off x="6144831" y="1735716"/>
              <a:ext cx="76589" cy="91882"/>
            </a:xfrm>
            <a:custGeom>
              <a:avLst/>
              <a:gdLst/>
              <a:ahLst/>
              <a:cxnLst/>
              <a:rect l="l" t="t" r="r" b="b"/>
              <a:pathLst>
                <a:path w="606" h="727" extrusionOk="0">
                  <a:moveTo>
                    <a:pt x="606" y="0"/>
                  </a:moveTo>
                  <a:lnTo>
                    <a:pt x="1" y="393"/>
                  </a:lnTo>
                  <a:lnTo>
                    <a:pt x="1" y="727"/>
                  </a:lnTo>
                  <a:lnTo>
                    <a:pt x="606" y="333"/>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
            <p:cNvSpPr/>
            <p:nvPr/>
          </p:nvSpPr>
          <p:spPr>
            <a:xfrm>
              <a:off x="6144831" y="1957768"/>
              <a:ext cx="76589" cy="92008"/>
            </a:xfrm>
            <a:custGeom>
              <a:avLst/>
              <a:gdLst/>
              <a:ahLst/>
              <a:cxnLst/>
              <a:rect l="l" t="t" r="r" b="b"/>
              <a:pathLst>
                <a:path w="606" h="728" extrusionOk="0">
                  <a:moveTo>
                    <a:pt x="606" y="1"/>
                  </a:moveTo>
                  <a:lnTo>
                    <a:pt x="1" y="393"/>
                  </a:lnTo>
                  <a:lnTo>
                    <a:pt x="1" y="728"/>
                  </a:lnTo>
                  <a:lnTo>
                    <a:pt x="606" y="335"/>
                  </a:lnTo>
                  <a:lnTo>
                    <a:pt x="6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
            <p:cNvSpPr/>
            <p:nvPr/>
          </p:nvSpPr>
          <p:spPr>
            <a:xfrm>
              <a:off x="6144831" y="2068983"/>
              <a:ext cx="76589" cy="92008"/>
            </a:xfrm>
            <a:custGeom>
              <a:avLst/>
              <a:gdLst/>
              <a:ahLst/>
              <a:cxnLst/>
              <a:rect l="l" t="t" r="r" b="b"/>
              <a:pathLst>
                <a:path w="606" h="728" extrusionOk="0">
                  <a:moveTo>
                    <a:pt x="606" y="0"/>
                  </a:moveTo>
                  <a:lnTo>
                    <a:pt x="1" y="393"/>
                  </a:lnTo>
                  <a:lnTo>
                    <a:pt x="1" y="727"/>
                  </a:lnTo>
                  <a:lnTo>
                    <a:pt x="606" y="332"/>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
            <p:cNvSpPr/>
            <p:nvPr/>
          </p:nvSpPr>
          <p:spPr>
            <a:xfrm>
              <a:off x="7862726" y="2109804"/>
              <a:ext cx="640898" cy="2428867"/>
            </a:xfrm>
            <a:custGeom>
              <a:avLst/>
              <a:gdLst/>
              <a:ahLst/>
              <a:cxnLst/>
              <a:rect l="l" t="t" r="r" b="b"/>
              <a:pathLst>
                <a:path w="5071" h="19218" extrusionOk="0">
                  <a:moveTo>
                    <a:pt x="0" y="0"/>
                  </a:moveTo>
                  <a:lnTo>
                    <a:pt x="0" y="19218"/>
                  </a:lnTo>
                  <a:lnTo>
                    <a:pt x="5070" y="19218"/>
                  </a:lnTo>
                  <a:lnTo>
                    <a:pt x="50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
            <p:cNvSpPr/>
            <p:nvPr/>
          </p:nvSpPr>
          <p:spPr>
            <a:xfrm>
              <a:off x="8961860" y="1786016"/>
              <a:ext cx="811771" cy="647470"/>
            </a:xfrm>
            <a:custGeom>
              <a:avLst/>
              <a:gdLst/>
              <a:ahLst/>
              <a:cxnLst/>
              <a:rect l="l" t="t" r="r" b="b"/>
              <a:pathLst>
                <a:path w="6423" h="5123" extrusionOk="0">
                  <a:moveTo>
                    <a:pt x="5395" y="0"/>
                  </a:moveTo>
                  <a:cubicBezTo>
                    <a:pt x="5300" y="0"/>
                    <a:pt x="5203" y="23"/>
                    <a:pt x="5113" y="70"/>
                  </a:cubicBezTo>
                  <a:cubicBezTo>
                    <a:pt x="4819" y="229"/>
                    <a:pt x="4706" y="594"/>
                    <a:pt x="4863" y="889"/>
                  </a:cubicBezTo>
                  <a:cubicBezTo>
                    <a:pt x="5120" y="1374"/>
                    <a:pt x="5172" y="1931"/>
                    <a:pt x="5011" y="2456"/>
                  </a:cubicBezTo>
                  <a:cubicBezTo>
                    <a:pt x="4849" y="2982"/>
                    <a:pt x="4493" y="3413"/>
                    <a:pt x="4008" y="3670"/>
                  </a:cubicBezTo>
                  <a:cubicBezTo>
                    <a:pt x="3707" y="3831"/>
                    <a:pt x="3378" y="3912"/>
                    <a:pt x="3047" y="3912"/>
                  </a:cubicBezTo>
                  <a:cubicBezTo>
                    <a:pt x="2843" y="3912"/>
                    <a:pt x="2639" y="3881"/>
                    <a:pt x="2439" y="3820"/>
                  </a:cubicBezTo>
                  <a:cubicBezTo>
                    <a:pt x="1914" y="3658"/>
                    <a:pt x="1484" y="3302"/>
                    <a:pt x="1225" y="2817"/>
                  </a:cubicBezTo>
                  <a:cubicBezTo>
                    <a:pt x="1117" y="2612"/>
                    <a:pt x="906" y="2495"/>
                    <a:pt x="690" y="2495"/>
                  </a:cubicBezTo>
                  <a:cubicBezTo>
                    <a:pt x="594" y="2495"/>
                    <a:pt x="497" y="2518"/>
                    <a:pt x="408" y="2565"/>
                  </a:cubicBezTo>
                  <a:cubicBezTo>
                    <a:pt x="113" y="2724"/>
                    <a:pt x="1" y="3088"/>
                    <a:pt x="156" y="3384"/>
                  </a:cubicBezTo>
                  <a:cubicBezTo>
                    <a:pt x="566" y="4156"/>
                    <a:pt x="1251" y="4721"/>
                    <a:pt x="2086" y="4977"/>
                  </a:cubicBezTo>
                  <a:cubicBezTo>
                    <a:pt x="2401" y="5075"/>
                    <a:pt x="2727" y="5122"/>
                    <a:pt x="3048" y="5122"/>
                  </a:cubicBezTo>
                  <a:cubicBezTo>
                    <a:pt x="3576" y="5122"/>
                    <a:pt x="4096" y="4995"/>
                    <a:pt x="4573" y="4740"/>
                  </a:cubicBezTo>
                  <a:cubicBezTo>
                    <a:pt x="5345" y="4330"/>
                    <a:pt x="5911" y="3645"/>
                    <a:pt x="6167" y="2811"/>
                  </a:cubicBezTo>
                  <a:cubicBezTo>
                    <a:pt x="6423" y="1976"/>
                    <a:pt x="6340" y="1092"/>
                    <a:pt x="5931" y="322"/>
                  </a:cubicBezTo>
                  <a:cubicBezTo>
                    <a:pt x="5822" y="117"/>
                    <a:pt x="5612" y="0"/>
                    <a:pt x="5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
            <p:cNvSpPr/>
            <p:nvPr/>
          </p:nvSpPr>
          <p:spPr>
            <a:xfrm>
              <a:off x="9124007" y="2209898"/>
              <a:ext cx="360956" cy="124363"/>
            </a:xfrm>
            <a:custGeom>
              <a:avLst/>
              <a:gdLst/>
              <a:ahLst/>
              <a:cxnLst/>
              <a:rect l="l" t="t" r="r" b="b"/>
              <a:pathLst>
                <a:path w="2856" h="984" extrusionOk="0">
                  <a:moveTo>
                    <a:pt x="120" y="1"/>
                  </a:moveTo>
                  <a:cubicBezTo>
                    <a:pt x="99" y="1"/>
                    <a:pt x="77" y="7"/>
                    <a:pt x="58" y="21"/>
                  </a:cubicBezTo>
                  <a:cubicBezTo>
                    <a:pt x="12" y="56"/>
                    <a:pt x="0" y="121"/>
                    <a:pt x="35" y="168"/>
                  </a:cubicBezTo>
                  <a:cubicBezTo>
                    <a:pt x="42" y="176"/>
                    <a:pt x="638" y="983"/>
                    <a:pt x="1679" y="983"/>
                  </a:cubicBezTo>
                  <a:cubicBezTo>
                    <a:pt x="2005" y="983"/>
                    <a:pt x="2374" y="905"/>
                    <a:pt x="2781" y="700"/>
                  </a:cubicBezTo>
                  <a:cubicBezTo>
                    <a:pt x="2834" y="675"/>
                    <a:pt x="2855" y="611"/>
                    <a:pt x="2828" y="559"/>
                  </a:cubicBezTo>
                  <a:cubicBezTo>
                    <a:pt x="2810" y="521"/>
                    <a:pt x="2773" y="500"/>
                    <a:pt x="2735" y="500"/>
                  </a:cubicBezTo>
                  <a:cubicBezTo>
                    <a:pt x="2719" y="500"/>
                    <a:pt x="2702" y="503"/>
                    <a:pt x="2687" y="511"/>
                  </a:cubicBezTo>
                  <a:cubicBezTo>
                    <a:pt x="2306" y="703"/>
                    <a:pt x="1966" y="776"/>
                    <a:pt x="1668" y="776"/>
                  </a:cubicBezTo>
                  <a:cubicBezTo>
                    <a:pt x="749" y="776"/>
                    <a:pt x="234" y="83"/>
                    <a:pt x="206" y="44"/>
                  </a:cubicBezTo>
                  <a:cubicBezTo>
                    <a:pt x="185" y="16"/>
                    <a:pt x="153"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
            <p:cNvSpPr/>
            <p:nvPr/>
          </p:nvSpPr>
          <p:spPr>
            <a:xfrm>
              <a:off x="9222963" y="2285979"/>
              <a:ext cx="359439" cy="104900"/>
            </a:xfrm>
            <a:custGeom>
              <a:avLst/>
              <a:gdLst/>
              <a:ahLst/>
              <a:cxnLst/>
              <a:rect l="l" t="t" r="r" b="b"/>
              <a:pathLst>
                <a:path w="2844" h="830" extrusionOk="0">
                  <a:moveTo>
                    <a:pt x="2724" y="1"/>
                  </a:moveTo>
                  <a:cubicBezTo>
                    <a:pt x="2701" y="1"/>
                    <a:pt x="2677" y="8"/>
                    <a:pt x="2657" y="24"/>
                  </a:cubicBezTo>
                  <a:cubicBezTo>
                    <a:pt x="2067" y="499"/>
                    <a:pt x="1486" y="625"/>
                    <a:pt x="1033" y="625"/>
                  </a:cubicBezTo>
                  <a:cubicBezTo>
                    <a:pt x="535" y="625"/>
                    <a:pt x="193" y="472"/>
                    <a:pt x="166" y="460"/>
                  </a:cubicBezTo>
                  <a:cubicBezTo>
                    <a:pt x="152" y="453"/>
                    <a:pt x="137" y="450"/>
                    <a:pt x="122" y="450"/>
                  </a:cubicBezTo>
                  <a:cubicBezTo>
                    <a:pt x="83" y="450"/>
                    <a:pt x="44" y="473"/>
                    <a:pt x="25" y="511"/>
                  </a:cubicBezTo>
                  <a:cubicBezTo>
                    <a:pt x="1" y="563"/>
                    <a:pt x="24" y="626"/>
                    <a:pt x="78" y="650"/>
                  </a:cubicBezTo>
                  <a:cubicBezTo>
                    <a:pt x="84" y="655"/>
                    <a:pt x="472" y="829"/>
                    <a:pt x="1034" y="829"/>
                  </a:cubicBezTo>
                  <a:cubicBezTo>
                    <a:pt x="1532" y="829"/>
                    <a:pt x="2161" y="693"/>
                    <a:pt x="2791" y="189"/>
                  </a:cubicBezTo>
                  <a:cubicBezTo>
                    <a:pt x="2836" y="153"/>
                    <a:pt x="2843" y="85"/>
                    <a:pt x="2807" y="40"/>
                  </a:cubicBezTo>
                  <a:cubicBezTo>
                    <a:pt x="2786" y="14"/>
                    <a:pt x="2755" y="1"/>
                    <a:pt x="27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
            <p:cNvSpPr/>
            <p:nvPr/>
          </p:nvSpPr>
          <p:spPr>
            <a:xfrm>
              <a:off x="9611458" y="1898748"/>
              <a:ext cx="91376" cy="272865"/>
            </a:xfrm>
            <a:custGeom>
              <a:avLst/>
              <a:gdLst/>
              <a:ahLst/>
              <a:cxnLst/>
              <a:rect l="l" t="t" r="r" b="b"/>
              <a:pathLst>
                <a:path w="723" h="2159" extrusionOk="0">
                  <a:moveTo>
                    <a:pt x="121" y="0"/>
                  </a:moveTo>
                  <a:cubicBezTo>
                    <a:pt x="106" y="0"/>
                    <a:pt x="92" y="3"/>
                    <a:pt x="77" y="10"/>
                  </a:cubicBezTo>
                  <a:cubicBezTo>
                    <a:pt x="23" y="33"/>
                    <a:pt x="0" y="97"/>
                    <a:pt x="23" y="149"/>
                  </a:cubicBezTo>
                  <a:cubicBezTo>
                    <a:pt x="29" y="160"/>
                    <a:pt x="486" y="1218"/>
                    <a:pt x="29" y="1999"/>
                  </a:cubicBezTo>
                  <a:cubicBezTo>
                    <a:pt x="0" y="2050"/>
                    <a:pt x="16" y="2115"/>
                    <a:pt x="67" y="2144"/>
                  </a:cubicBezTo>
                  <a:cubicBezTo>
                    <a:pt x="83" y="2154"/>
                    <a:pt x="102" y="2159"/>
                    <a:pt x="119" y="2159"/>
                  </a:cubicBezTo>
                  <a:cubicBezTo>
                    <a:pt x="156" y="2159"/>
                    <a:pt x="191" y="2140"/>
                    <a:pt x="212" y="2106"/>
                  </a:cubicBezTo>
                  <a:cubicBezTo>
                    <a:pt x="723" y="1233"/>
                    <a:pt x="237" y="112"/>
                    <a:pt x="218" y="64"/>
                  </a:cubicBezTo>
                  <a:cubicBezTo>
                    <a:pt x="201" y="24"/>
                    <a:pt x="162"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
            <p:cNvSpPr/>
            <p:nvPr/>
          </p:nvSpPr>
          <p:spPr>
            <a:xfrm>
              <a:off x="9638756" y="2017293"/>
              <a:ext cx="103383" cy="242154"/>
            </a:xfrm>
            <a:custGeom>
              <a:avLst/>
              <a:gdLst/>
              <a:ahLst/>
              <a:cxnLst/>
              <a:rect l="l" t="t" r="r" b="b"/>
              <a:pathLst>
                <a:path w="818" h="1916" extrusionOk="0">
                  <a:moveTo>
                    <a:pt x="582" y="1"/>
                  </a:moveTo>
                  <a:cubicBezTo>
                    <a:pt x="577" y="1"/>
                    <a:pt x="571" y="1"/>
                    <a:pt x="565" y="2"/>
                  </a:cubicBezTo>
                  <a:cubicBezTo>
                    <a:pt x="507" y="11"/>
                    <a:pt x="468" y="63"/>
                    <a:pt x="475" y="122"/>
                  </a:cubicBezTo>
                  <a:cubicBezTo>
                    <a:pt x="476" y="133"/>
                    <a:pt x="597" y="1061"/>
                    <a:pt x="39" y="1743"/>
                  </a:cubicBezTo>
                  <a:cubicBezTo>
                    <a:pt x="1" y="1788"/>
                    <a:pt x="8" y="1856"/>
                    <a:pt x="53" y="1892"/>
                  </a:cubicBezTo>
                  <a:cubicBezTo>
                    <a:pt x="74" y="1908"/>
                    <a:pt x="97" y="1916"/>
                    <a:pt x="120" y="1916"/>
                  </a:cubicBezTo>
                  <a:cubicBezTo>
                    <a:pt x="151" y="1916"/>
                    <a:pt x="183" y="1903"/>
                    <a:pt x="201" y="1875"/>
                  </a:cubicBezTo>
                  <a:cubicBezTo>
                    <a:pt x="818" y="1123"/>
                    <a:pt x="691" y="135"/>
                    <a:pt x="686" y="92"/>
                  </a:cubicBezTo>
                  <a:cubicBezTo>
                    <a:pt x="678" y="40"/>
                    <a:pt x="634" y="1"/>
                    <a:pt x="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9"/>
            <p:cNvSpPr/>
            <p:nvPr/>
          </p:nvSpPr>
          <p:spPr>
            <a:xfrm>
              <a:off x="9557998" y="1786269"/>
              <a:ext cx="179088" cy="145343"/>
            </a:xfrm>
            <a:custGeom>
              <a:avLst/>
              <a:gdLst/>
              <a:ahLst/>
              <a:cxnLst/>
              <a:rect l="l" t="t" r="r" b="b"/>
              <a:pathLst>
                <a:path w="1417" h="1150" extrusionOk="0">
                  <a:moveTo>
                    <a:pt x="690" y="0"/>
                  </a:moveTo>
                  <a:cubicBezTo>
                    <a:pt x="594" y="0"/>
                    <a:pt x="498" y="23"/>
                    <a:pt x="407" y="71"/>
                  </a:cubicBezTo>
                  <a:cubicBezTo>
                    <a:pt x="112" y="227"/>
                    <a:pt x="0" y="592"/>
                    <a:pt x="156" y="888"/>
                  </a:cubicBezTo>
                  <a:cubicBezTo>
                    <a:pt x="201" y="973"/>
                    <a:pt x="237" y="1060"/>
                    <a:pt x="268" y="1148"/>
                  </a:cubicBezTo>
                  <a:cubicBezTo>
                    <a:pt x="291" y="1149"/>
                    <a:pt x="315" y="1150"/>
                    <a:pt x="341" y="1150"/>
                  </a:cubicBezTo>
                  <a:cubicBezTo>
                    <a:pt x="636" y="1150"/>
                    <a:pt x="1078" y="1088"/>
                    <a:pt x="1416" y="773"/>
                  </a:cubicBezTo>
                  <a:cubicBezTo>
                    <a:pt x="1364" y="619"/>
                    <a:pt x="1303" y="468"/>
                    <a:pt x="1224" y="321"/>
                  </a:cubicBezTo>
                  <a:cubicBezTo>
                    <a:pt x="1116" y="117"/>
                    <a:pt x="907" y="0"/>
                    <a:pt x="690"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9"/>
            <p:cNvSpPr/>
            <p:nvPr/>
          </p:nvSpPr>
          <p:spPr>
            <a:xfrm>
              <a:off x="8963124" y="2101589"/>
              <a:ext cx="217761" cy="248220"/>
            </a:xfrm>
            <a:custGeom>
              <a:avLst/>
              <a:gdLst/>
              <a:ahLst/>
              <a:cxnLst/>
              <a:rect l="l" t="t" r="r" b="b"/>
              <a:pathLst>
                <a:path w="1723" h="1964" extrusionOk="0">
                  <a:moveTo>
                    <a:pt x="691" y="0"/>
                  </a:moveTo>
                  <a:cubicBezTo>
                    <a:pt x="596" y="0"/>
                    <a:pt x="499" y="23"/>
                    <a:pt x="408" y="71"/>
                  </a:cubicBezTo>
                  <a:cubicBezTo>
                    <a:pt x="114" y="227"/>
                    <a:pt x="1" y="593"/>
                    <a:pt x="158" y="888"/>
                  </a:cubicBezTo>
                  <a:cubicBezTo>
                    <a:pt x="385" y="1317"/>
                    <a:pt x="700" y="1679"/>
                    <a:pt x="1077" y="1964"/>
                  </a:cubicBezTo>
                  <a:cubicBezTo>
                    <a:pt x="1301" y="1749"/>
                    <a:pt x="1590" y="1397"/>
                    <a:pt x="1722" y="936"/>
                  </a:cubicBezTo>
                  <a:cubicBezTo>
                    <a:pt x="1520" y="767"/>
                    <a:pt x="1352" y="560"/>
                    <a:pt x="1226" y="321"/>
                  </a:cubicBezTo>
                  <a:cubicBezTo>
                    <a:pt x="1118" y="117"/>
                    <a:pt x="908" y="0"/>
                    <a:pt x="691"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9"/>
            <p:cNvSpPr/>
            <p:nvPr/>
          </p:nvSpPr>
          <p:spPr>
            <a:xfrm>
              <a:off x="6592725" y="1786016"/>
              <a:ext cx="811644" cy="647470"/>
            </a:xfrm>
            <a:custGeom>
              <a:avLst/>
              <a:gdLst/>
              <a:ahLst/>
              <a:cxnLst/>
              <a:rect l="l" t="t" r="r" b="b"/>
              <a:pathLst>
                <a:path w="6422" h="5123" extrusionOk="0">
                  <a:moveTo>
                    <a:pt x="1028" y="0"/>
                  </a:moveTo>
                  <a:cubicBezTo>
                    <a:pt x="811" y="0"/>
                    <a:pt x="601" y="117"/>
                    <a:pt x="493" y="322"/>
                  </a:cubicBezTo>
                  <a:cubicBezTo>
                    <a:pt x="84" y="1092"/>
                    <a:pt x="0" y="1976"/>
                    <a:pt x="256" y="2811"/>
                  </a:cubicBezTo>
                  <a:cubicBezTo>
                    <a:pt x="513" y="3645"/>
                    <a:pt x="1077" y="4330"/>
                    <a:pt x="1851" y="4740"/>
                  </a:cubicBezTo>
                  <a:cubicBezTo>
                    <a:pt x="2328" y="4995"/>
                    <a:pt x="2850" y="5122"/>
                    <a:pt x="3375" y="5122"/>
                  </a:cubicBezTo>
                  <a:cubicBezTo>
                    <a:pt x="3697" y="5122"/>
                    <a:pt x="4022" y="5075"/>
                    <a:pt x="4339" y="4977"/>
                  </a:cubicBezTo>
                  <a:cubicBezTo>
                    <a:pt x="5173" y="4721"/>
                    <a:pt x="5858" y="4156"/>
                    <a:pt x="6266" y="3384"/>
                  </a:cubicBezTo>
                  <a:cubicBezTo>
                    <a:pt x="6422" y="3088"/>
                    <a:pt x="6310" y="2724"/>
                    <a:pt x="6016" y="2565"/>
                  </a:cubicBezTo>
                  <a:cubicBezTo>
                    <a:pt x="5926" y="2518"/>
                    <a:pt x="5829" y="2495"/>
                    <a:pt x="5734" y="2495"/>
                  </a:cubicBezTo>
                  <a:cubicBezTo>
                    <a:pt x="5516" y="2495"/>
                    <a:pt x="5306" y="2612"/>
                    <a:pt x="5198" y="2817"/>
                  </a:cubicBezTo>
                  <a:cubicBezTo>
                    <a:pt x="4940" y="3302"/>
                    <a:pt x="4509" y="3658"/>
                    <a:pt x="3984" y="3820"/>
                  </a:cubicBezTo>
                  <a:cubicBezTo>
                    <a:pt x="3784" y="3881"/>
                    <a:pt x="3580" y="3912"/>
                    <a:pt x="3377" y="3912"/>
                  </a:cubicBezTo>
                  <a:cubicBezTo>
                    <a:pt x="3045" y="3912"/>
                    <a:pt x="2716" y="3831"/>
                    <a:pt x="2415" y="3670"/>
                  </a:cubicBezTo>
                  <a:cubicBezTo>
                    <a:pt x="1931" y="3413"/>
                    <a:pt x="1575" y="2982"/>
                    <a:pt x="1412" y="2456"/>
                  </a:cubicBezTo>
                  <a:cubicBezTo>
                    <a:pt x="1250" y="1931"/>
                    <a:pt x="1303" y="1374"/>
                    <a:pt x="1562" y="889"/>
                  </a:cubicBezTo>
                  <a:cubicBezTo>
                    <a:pt x="1717" y="594"/>
                    <a:pt x="1605" y="229"/>
                    <a:pt x="1310" y="70"/>
                  </a:cubicBezTo>
                  <a:cubicBezTo>
                    <a:pt x="1220" y="23"/>
                    <a:pt x="1124"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9"/>
            <p:cNvSpPr/>
            <p:nvPr/>
          </p:nvSpPr>
          <p:spPr>
            <a:xfrm>
              <a:off x="6638728" y="1906584"/>
              <a:ext cx="170873" cy="330118"/>
            </a:xfrm>
            <a:custGeom>
              <a:avLst/>
              <a:gdLst/>
              <a:ahLst/>
              <a:cxnLst/>
              <a:rect l="l" t="t" r="r" b="b"/>
              <a:pathLst>
                <a:path w="1352" h="2612" extrusionOk="0">
                  <a:moveTo>
                    <a:pt x="620" y="0"/>
                  </a:moveTo>
                  <a:cubicBezTo>
                    <a:pt x="577" y="0"/>
                    <a:pt x="535" y="26"/>
                    <a:pt x="519" y="69"/>
                  </a:cubicBezTo>
                  <a:cubicBezTo>
                    <a:pt x="516" y="83"/>
                    <a:pt x="1" y="1533"/>
                    <a:pt x="1163" y="2584"/>
                  </a:cubicBezTo>
                  <a:cubicBezTo>
                    <a:pt x="1183" y="2603"/>
                    <a:pt x="1208" y="2611"/>
                    <a:pt x="1234" y="2611"/>
                  </a:cubicBezTo>
                  <a:cubicBezTo>
                    <a:pt x="1263" y="2611"/>
                    <a:pt x="1289" y="2601"/>
                    <a:pt x="1312" y="2576"/>
                  </a:cubicBezTo>
                  <a:cubicBezTo>
                    <a:pt x="1352" y="2533"/>
                    <a:pt x="1349" y="2467"/>
                    <a:pt x="1304" y="2428"/>
                  </a:cubicBezTo>
                  <a:cubicBezTo>
                    <a:pt x="253" y="1472"/>
                    <a:pt x="699" y="196"/>
                    <a:pt x="719" y="141"/>
                  </a:cubicBezTo>
                  <a:cubicBezTo>
                    <a:pt x="740" y="86"/>
                    <a:pt x="710" y="25"/>
                    <a:pt x="655" y="6"/>
                  </a:cubicBezTo>
                  <a:cubicBezTo>
                    <a:pt x="644" y="2"/>
                    <a:pt x="632"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
            <p:cNvSpPr/>
            <p:nvPr/>
          </p:nvSpPr>
          <p:spPr>
            <a:xfrm>
              <a:off x="6647069" y="2079599"/>
              <a:ext cx="299280" cy="314319"/>
            </a:xfrm>
            <a:custGeom>
              <a:avLst/>
              <a:gdLst/>
              <a:ahLst/>
              <a:cxnLst/>
              <a:rect l="l" t="t" r="r" b="b"/>
              <a:pathLst>
                <a:path w="2368" h="2487" extrusionOk="0">
                  <a:moveTo>
                    <a:pt x="108" y="1"/>
                  </a:moveTo>
                  <a:cubicBezTo>
                    <a:pt x="106" y="1"/>
                    <a:pt x="104" y="1"/>
                    <a:pt x="102" y="1"/>
                  </a:cubicBezTo>
                  <a:cubicBezTo>
                    <a:pt x="44" y="5"/>
                    <a:pt x="0" y="55"/>
                    <a:pt x="3" y="113"/>
                  </a:cubicBezTo>
                  <a:cubicBezTo>
                    <a:pt x="3" y="130"/>
                    <a:pt x="105" y="1888"/>
                    <a:pt x="2222" y="2484"/>
                  </a:cubicBezTo>
                  <a:cubicBezTo>
                    <a:pt x="2231" y="2485"/>
                    <a:pt x="2241" y="2487"/>
                    <a:pt x="2251" y="2487"/>
                  </a:cubicBezTo>
                  <a:cubicBezTo>
                    <a:pt x="2298" y="2487"/>
                    <a:pt x="2340" y="2456"/>
                    <a:pt x="2350" y="2410"/>
                  </a:cubicBezTo>
                  <a:cubicBezTo>
                    <a:pt x="2367" y="2353"/>
                    <a:pt x="2334" y="2295"/>
                    <a:pt x="2277" y="2279"/>
                  </a:cubicBezTo>
                  <a:cubicBezTo>
                    <a:pt x="313" y="1727"/>
                    <a:pt x="217" y="166"/>
                    <a:pt x="214" y="101"/>
                  </a:cubicBezTo>
                  <a:cubicBezTo>
                    <a:pt x="210" y="45"/>
                    <a:pt x="163"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9"/>
            <p:cNvSpPr/>
            <p:nvPr/>
          </p:nvSpPr>
          <p:spPr>
            <a:xfrm>
              <a:off x="6930541" y="2232520"/>
              <a:ext cx="345410" cy="125121"/>
            </a:xfrm>
            <a:custGeom>
              <a:avLst/>
              <a:gdLst/>
              <a:ahLst/>
              <a:cxnLst/>
              <a:rect l="l" t="t" r="r" b="b"/>
              <a:pathLst>
                <a:path w="2733" h="990" extrusionOk="0">
                  <a:moveTo>
                    <a:pt x="2613" y="0"/>
                  </a:moveTo>
                  <a:cubicBezTo>
                    <a:pt x="2590" y="0"/>
                    <a:pt x="2566" y="8"/>
                    <a:pt x="2547" y="24"/>
                  </a:cubicBezTo>
                  <a:cubicBezTo>
                    <a:pt x="1778" y="636"/>
                    <a:pt x="1148" y="778"/>
                    <a:pt x="729" y="778"/>
                  </a:cubicBezTo>
                  <a:cubicBezTo>
                    <a:pt x="386" y="778"/>
                    <a:pt x="186" y="683"/>
                    <a:pt x="168" y="674"/>
                  </a:cubicBezTo>
                  <a:cubicBezTo>
                    <a:pt x="153" y="666"/>
                    <a:pt x="136" y="663"/>
                    <a:pt x="120" y="663"/>
                  </a:cubicBezTo>
                  <a:cubicBezTo>
                    <a:pt x="82" y="663"/>
                    <a:pt x="44" y="683"/>
                    <a:pt x="26" y="722"/>
                  </a:cubicBezTo>
                  <a:cubicBezTo>
                    <a:pt x="1" y="774"/>
                    <a:pt x="21" y="838"/>
                    <a:pt x="73" y="863"/>
                  </a:cubicBezTo>
                  <a:cubicBezTo>
                    <a:pt x="94" y="874"/>
                    <a:pt x="331" y="989"/>
                    <a:pt x="729" y="989"/>
                  </a:cubicBezTo>
                  <a:cubicBezTo>
                    <a:pt x="1192" y="989"/>
                    <a:pt x="1869" y="833"/>
                    <a:pt x="2679" y="188"/>
                  </a:cubicBezTo>
                  <a:cubicBezTo>
                    <a:pt x="2725" y="152"/>
                    <a:pt x="2733" y="85"/>
                    <a:pt x="2696" y="40"/>
                  </a:cubicBezTo>
                  <a:cubicBezTo>
                    <a:pt x="2676" y="14"/>
                    <a:pt x="2644" y="0"/>
                    <a:pt x="2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9"/>
            <p:cNvSpPr/>
            <p:nvPr/>
          </p:nvSpPr>
          <p:spPr>
            <a:xfrm>
              <a:off x="6626469" y="1786016"/>
              <a:ext cx="183385" cy="166449"/>
            </a:xfrm>
            <a:custGeom>
              <a:avLst/>
              <a:gdLst/>
              <a:ahLst/>
              <a:cxnLst/>
              <a:rect l="l" t="t" r="r" b="b"/>
              <a:pathLst>
                <a:path w="1451" h="1317" extrusionOk="0">
                  <a:moveTo>
                    <a:pt x="761" y="0"/>
                  </a:moveTo>
                  <a:cubicBezTo>
                    <a:pt x="544" y="0"/>
                    <a:pt x="334" y="117"/>
                    <a:pt x="226" y="322"/>
                  </a:cubicBezTo>
                  <a:cubicBezTo>
                    <a:pt x="133" y="498"/>
                    <a:pt x="59" y="679"/>
                    <a:pt x="1" y="863"/>
                  </a:cubicBezTo>
                  <a:cubicBezTo>
                    <a:pt x="259" y="1021"/>
                    <a:pt x="684" y="1238"/>
                    <a:pt x="1127" y="1316"/>
                  </a:cubicBezTo>
                  <a:cubicBezTo>
                    <a:pt x="1167" y="1171"/>
                    <a:pt x="1222" y="1027"/>
                    <a:pt x="1295" y="889"/>
                  </a:cubicBezTo>
                  <a:cubicBezTo>
                    <a:pt x="1450" y="594"/>
                    <a:pt x="1338" y="229"/>
                    <a:pt x="1043" y="70"/>
                  </a:cubicBezTo>
                  <a:cubicBezTo>
                    <a:pt x="953" y="23"/>
                    <a:pt x="857" y="0"/>
                    <a:pt x="761"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
            <p:cNvSpPr/>
            <p:nvPr/>
          </p:nvSpPr>
          <p:spPr>
            <a:xfrm>
              <a:off x="7194045" y="2101589"/>
              <a:ext cx="210557" cy="239879"/>
            </a:xfrm>
            <a:custGeom>
              <a:avLst/>
              <a:gdLst/>
              <a:ahLst/>
              <a:cxnLst/>
              <a:rect l="l" t="t" r="r" b="b"/>
              <a:pathLst>
                <a:path w="1666" h="1898" extrusionOk="0">
                  <a:moveTo>
                    <a:pt x="975" y="0"/>
                  </a:moveTo>
                  <a:cubicBezTo>
                    <a:pt x="758" y="0"/>
                    <a:pt x="548" y="117"/>
                    <a:pt x="440" y="321"/>
                  </a:cubicBezTo>
                  <a:cubicBezTo>
                    <a:pt x="325" y="536"/>
                    <a:pt x="177" y="725"/>
                    <a:pt x="1" y="884"/>
                  </a:cubicBezTo>
                  <a:cubicBezTo>
                    <a:pt x="123" y="1190"/>
                    <a:pt x="331" y="1571"/>
                    <a:pt x="677" y="1897"/>
                  </a:cubicBezTo>
                  <a:cubicBezTo>
                    <a:pt x="1014" y="1625"/>
                    <a:pt x="1298" y="1282"/>
                    <a:pt x="1507" y="887"/>
                  </a:cubicBezTo>
                  <a:cubicBezTo>
                    <a:pt x="1665" y="593"/>
                    <a:pt x="1552" y="227"/>
                    <a:pt x="1258" y="71"/>
                  </a:cubicBezTo>
                  <a:cubicBezTo>
                    <a:pt x="1168" y="23"/>
                    <a:pt x="1071" y="0"/>
                    <a:pt x="975"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
            <p:cNvSpPr/>
            <p:nvPr/>
          </p:nvSpPr>
          <p:spPr>
            <a:xfrm>
              <a:off x="7444911" y="1516319"/>
              <a:ext cx="1477441" cy="669967"/>
            </a:xfrm>
            <a:custGeom>
              <a:avLst/>
              <a:gdLst/>
              <a:ahLst/>
              <a:cxnLst/>
              <a:rect l="l" t="t" r="r" b="b"/>
              <a:pathLst>
                <a:path w="11690" h="5301" extrusionOk="0">
                  <a:moveTo>
                    <a:pt x="605" y="0"/>
                  </a:moveTo>
                  <a:cubicBezTo>
                    <a:pt x="271" y="0"/>
                    <a:pt x="0" y="271"/>
                    <a:pt x="0" y="605"/>
                  </a:cubicBezTo>
                  <a:cubicBezTo>
                    <a:pt x="0" y="3194"/>
                    <a:pt x="2620" y="5301"/>
                    <a:pt x="5842" y="5301"/>
                  </a:cubicBezTo>
                  <a:cubicBezTo>
                    <a:pt x="9065" y="5301"/>
                    <a:pt x="11685" y="3196"/>
                    <a:pt x="11690" y="605"/>
                  </a:cubicBezTo>
                  <a:cubicBezTo>
                    <a:pt x="11690" y="271"/>
                    <a:pt x="11418" y="0"/>
                    <a:pt x="11083" y="0"/>
                  </a:cubicBezTo>
                  <a:cubicBezTo>
                    <a:pt x="10749" y="0"/>
                    <a:pt x="10479" y="271"/>
                    <a:pt x="10479" y="605"/>
                  </a:cubicBezTo>
                  <a:cubicBezTo>
                    <a:pt x="10479" y="2528"/>
                    <a:pt x="8399" y="4093"/>
                    <a:pt x="5843" y="4093"/>
                  </a:cubicBezTo>
                  <a:cubicBezTo>
                    <a:pt x="3289" y="4093"/>
                    <a:pt x="1210" y="2528"/>
                    <a:pt x="1210" y="605"/>
                  </a:cubicBezTo>
                  <a:cubicBezTo>
                    <a:pt x="1210" y="271"/>
                    <a:pt x="939" y="0"/>
                    <a:pt x="6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9"/>
            <p:cNvSpPr/>
            <p:nvPr/>
          </p:nvSpPr>
          <p:spPr>
            <a:xfrm>
              <a:off x="7542603" y="1635370"/>
              <a:ext cx="259974" cy="343894"/>
            </a:xfrm>
            <a:custGeom>
              <a:avLst/>
              <a:gdLst/>
              <a:ahLst/>
              <a:cxnLst/>
              <a:rect l="l" t="t" r="r" b="b"/>
              <a:pathLst>
                <a:path w="2057" h="2721" extrusionOk="0">
                  <a:moveTo>
                    <a:pt x="115" y="1"/>
                  </a:moveTo>
                  <a:cubicBezTo>
                    <a:pt x="111" y="1"/>
                    <a:pt x="106" y="1"/>
                    <a:pt x="101" y="2"/>
                  </a:cubicBezTo>
                  <a:cubicBezTo>
                    <a:pt x="43" y="8"/>
                    <a:pt x="1" y="58"/>
                    <a:pt x="7" y="117"/>
                  </a:cubicBezTo>
                  <a:cubicBezTo>
                    <a:pt x="8" y="134"/>
                    <a:pt x="203" y="1972"/>
                    <a:pt x="1895" y="2712"/>
                  </a:cubicBezTo>
                  <a:cubicBezTo>
                    <a:pt x="1907" y="2716"/>
                    <a:pt x="1921" y="2720"/>
                    <a:pt x="1936" y="2720"/>
                  </a:cubicBezTo>
                  <a:cubicBezTo>
                    <a:pt x="1977" y="2720"/>
                    <a:pt x="2014" y="2697"/>
                    <a:pt x="2033" y="2658"/>
                  </a:cubicBezTo>
                  <a:cubicBezTo>
                    <a:pt x="2057" y="2604"/>
                    <a:pt x="2030" y="2542"/>
                    <a:pt x="1978" y="2518"/>
                  </a:cubicBezTo>
                  <a:cubicBezTo>
                    <a:pt x="405" y="1829"/>
                    <a:pt x="219" y="112"/>
                    <a:pt x="217" y="96"/>
                  </a:cubicBezTo>
                  <a:cubicBezTo>
                    <a:pt x="211" y="43"/>
                    <a:pt x="166"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
            <p:cNvSpPr/>
            <p:nvPr/>
          </p:nvSpPr>
          <p:spPr>
            <a:xfrm>
              <a:off x="7615778" y="1921876"/>
              <a:ext cx="240511" cy="155833"/>
            </a:xfrm>
            <a:custGeom>
              <a:avLst/>
              <a:gdLst/>
              <a:ahLst/>
              <a:cxnLst/>
              <a:rect l="l" t="t" r="r" b="b"/>
              <a:pathLst>
                <a:path w="1903" h="1233" extrusionOk="0">
                  <a:moveTo>
                    <a:pt x="120" y="0"/>
                  </a:moveTo>
                  <a:cubicBezTo>
                    <a:pt x="99" y="0"/>
                    <a:pt x="78" y="6"/>
                    <a:pt x="60" y="19"/>
                  </a:cubicBezTo>
                  <a:cubicBezTo>
                    <a:pt x="11" y="52"/>
                    <a:pt x="0" y="119"/>
                    <a:pt x="32" y="166"/>
                  </a:cubicBezTo>
                  <a:cubicBezTo>
                    <a:pt x="59" y="205"/>
                    <a:pt x="688" y="1096"/>
                    <a:pt x="1776" y="1233"/>
                  </a:cubicBezTo>
                  <a:lnTo>
                    <a:pt x="1789" y="1233"/>
                  </a:lnTo>
                  <a:cubicBezTo>
                    <a:pt x="1841" y="1233"/>
                    <a:pt x="1886" y="1193"/>
                    <a:pt x="1895" y="1143"/>
                  </a:cubicBezTo>
                  <a:cubicBezTo>
                    <a:pt x="1902" y="1084"/>
                    <a:pt x="1861" y="1031"/>
                    <a:pt x="1802" y="1023"/>
                  </a:cubicBezTo>
                  <a:cubicBezTo>
                    <a:pt x="810" y="898"/>
                    <a:pt x="213" y="55"/>
                    <a:pt x="207" y="46"/>
                  </a:cubicBezTo>
                  <a:cubicBezTo>
                    <a:pt x="187" y="16"/>
                    <a:pt x="154" y="0"/>
                    <a:pt x="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
            <p:cNvSpPr/>
            <p:nvPr/>
          </p:nvSpPr>
          <p:spPr>
            <a:xfrm>
              <a:off x="8755859" y="1516319"/>
              <a:ext cx="166070" cy="169356"/>
            </a:xfrm>
            <a:custGeom>
              <a:avLst/>
              <a:gdLst/>
              <a:ahLst/>
              <a:cxnLst/>
              <a:rect l="l" t="t" r="r" b="b"/>
              <a:pathLst>
                <a:path w="1314" h="1340" extrusionOk="0">
                  <a:moveTo>
                    <a:pt x="709" y="0"/>
                  </a:moveTo>
                  <a:cubicBezTo>
                    <a:pt x="375" y="0"/>
                    <a:pt x="104" y="271"/>
                    <a:pt x="104" y="605"/>
                  </a:cubicBezTo>
                  <a:cubicBezTo>
                    <a:pt x="104" y="858"/>
                    <a:pt x="68" y="1104"/>
                    <a:pt x="1" y="1339"/>
                  </a:cubicBezTo>
                  <a:lnTo>
                    <a:pt x="1241" y="1339"/>
                  </a:lnTo>
                  <a:cubicBezTo>
                    <a:pt x="1289" y="1099"/>
                    <a:pt x="1314" y="856"/>
                    <a:pt x="1314" y="605"/>
                  </a:cubicBezTo>
                  <a:cubicBezTo>
                    <a:pt x="1312" y="271"/>
                    <a:pt x="1042" y="0"/>
                    <a:pt x="709"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
            <p:cNvSpPr/>
            <p:nvPr/>
          </p:nvSpPr>
          <p:spPr>
            <a:xfrm>
              <a:off x="8614818" y="1704374"/>
              <a:ext cx="269074" cy="281459"/>
            </a:xfrm>
            <a:custGeom>
              <a:avLst/>
              <a:gdLst/>
              <a:ahLst/>
              <a:cxnLst/>
              <a:rect l="l" t="t" r="r" b="b"/>
              <a:pathLst>
                <a:path w="2129" h="2227" extrusionOk="0">
                  <a:moveTo>
                    <a:pt x="1070" y="1"/>
                  </a:moveTo>
                  <a:cubicBezTo>
                    <a:pt x="876" y="556"/>
                    <a:pt x="503" y="1061"/>
                    <a:pt x="0" y="1472"/>
                  </a:cubicBezTo>
                  <a:cubicBezTo>
                    <a:pt x="183" y="1741"/>
                    <a:pt x="486" y="2038"/>
                    <a:pt x="960" y="2227"/>
                  </a:cubicBezTo>
                  <a:cubicBezTo>
                    <a:pt x="1476" y="1760"/>
                    <a:pt x="1876" y="1208"/>
                    <a:pt x="2129" y="603"/>
                  </a:cubicBezTo>
                  <a:cubicBezTo>
                    <a:pt x="1855" y="530"/>
                    <a:pt x="1380" y="359"/>
                    <a:pt x="1070"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
            <p:cNvSpPr/>
            <p:nvPr/>
          </p:nvSpPr>
          <p:spPr>
            <a:xfrm>
              <a:off x="7444532" y="1516319"/>
              <a:ext cx="166196" cy="169356"/>
            </a:xfrm>
            <a:custGeom>
              <a:avLst/>
              <a:gdLst/>
              <a:ahLst/>
              <a:cxnLst/>
              <a:rect l="l" t="t" r="r" b="b"/>
              <a:pathLst>
                <a:path w="1315" h="1340" extrusionOk="0">
                  <a:moveTo>
                    <a:pt x="607" y="0"/>
                  </a:moveTo>
                  <a:cubicBezTo>
                    <a:pt x="272" y="0"/>
                    <a:pt x="0" y="271"/>
                    <a:pt x="0" y="605"/>
                  </a:cubicBezTo>
                  <a:cubicBezTo>
                    <a:pt x="0" y="855"/>
                    <a:pt x="27" y="1099"/>
                    <a:pt x="73" y="1339"/>
                  </a:cubicBezTo>
                  <a:lnTo>
                    <a:pt x="1315" y="1339"/>
                  </a:lnTo>
                  <a:cubicBezTo>
                    <a:pt x="1248" y="1102"/>
                    <a:pt x="1211" y="856"/>
                    <a:pt x="1211" y="605"/>
                  </a:cubicBezTo>
                  <a:cubicBezTo>
                    <a:pt x="1211" y="271"/>
                    <a:pt x="940" y="0"/>
                    <a:pt x="607"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
            <p:cNvSpPr/>
            <p:nvPr/>
          </p:nvSpPr>
          <p:spPr>
            <a:xfrm>
              <a:off x="7482952" y="1704374"/>
              <a:ext cx="269074" cy="281459"/>
            </a:xfrm>
            <a:custGeom>
              <a:avLst/>
              <a:gdLst/>
              <a:ahLst/>
              <a:cxnLst/>
              <a:rect l="l" t="t" r="r" b="b"/>
              <a:pathLst>
                <a:path w="2129" h="2227" extrusionOk="0">
                  <a:moveTo>
                    <a:pt x="1059" y="1"/>
                  </a:moveTo>
                  <a:cubicBezTo>
                    <a:pt x="749" y="359"/>
                    <a:pt x="274" y="530"/>
                    <a:pt x="0" y="603"/>
                  </a:cubicBezTo>
                  <a:cubicBezTo>
                    <a:pt x="253" y="1208"/>
                    <a:pt x="653" y="1760"/>
                    <a:pt x="1169" y="2227"/>
                  </a:cubicBezTo>
                  <a:cubicBezTo>
                    <a:pt x="1643" y="2038"/>
                    <a:pt x="1946" y="1741"/>
                    <a:pt x="2129" y="1472"/>
                  </a:cubicBezTo>
                  <a:cubicBezTo>
                    <a:pt x="1626" y="1061"/>
                    <a:pt x="1251" y="556"/>
                    <a:pt x="1059"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
            <p:cNvSpPr/>
            <p:nvPr/>
          </p:nvSpPr>
          <p:spPr>
            <a:xfrm>
              <a:off x="8480602" y="1652431"/>
              <a:ext cx="360197" cy="372709"/>
            </a:xfrm>
            <a:custGeom>
              <a:avLst/>
              <a:gdLst/>
              <a:ahLst/>
              <a:cxnLst/>
              <a:rect l="l" t="t" r="r" b="b"/>
              <a:pathLst>
                <a:path w="2850" h="2949" extrusionOk="0">
                  <a:moveTo>
                    <a:pt x="2730" y="1"/>
                  </a:moveTo>
                  <a:cubicBezTo>
                    <a:pt x="2685" y="1"/>
                    <a:pt x="2643" y="31"/>
                    <a:pt x="2628" y="78"/>
                  </a:cubicBezTo>
                  <a:cubicBezTo>
                    <a:pt x="2624" y="95"/>
                    <a:pt x="2081" y="1925"/>
                    <a:pt x="81" y="2745"/>
                  </a:cubicBezTo>
                  <a:cubicBezTo>
                    <a:pt x="27" y="2767"/>
                    <a:pt x="1" y="2828"/>
                    <a:pt x="23" y="2884"/>
                  </a:cubicBezTo>
                  <a:cubicBezTo>
                    <a:pt x="39" y="2923"/>
                    <a:pt x="79" y="2949"/>
                    <a:pt x="122" y="2949"/>
                  </a:cubicBezTo>
                  <a:cubicBezTo>
                    <a:pt x="133" y="2949"/>
                    <a:pt x="148" y="2947"/>
                    <a:pt x="161" y="2942"/>
                  </a:cubicBezTo>
                  <a:cubicBezTo>
                    <a:pt x="2256" y="2084"/>
                    <a:pt x="2810" y="216"/>
                    <a:pt x="2832" y="136"/>
                  </a:cubicBezTo>
                  <a:cubicBezTo>
                    <a:pt x="2849" y="79"/>
                    <a:pt x="2816" y="21"/>
                    <a:pt x="2759" y="5"/>
                  </a:cubicBezTo>
                  <a:cubicBezTo>
                    <a:pt x="2749" y="2"/>
                    <a:pt x="2740" y="1"/>
                    <a:pt x="27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
            <p:cNvSpPr/>
            <p:nvPr/>
          </p:nvSpPr>
          <p:spPr>
            <a:xfrm>
              <a:off x="8661706" y="1794104"/>
              <a:ext cx="172642" cy="216750"/>
            </a:xfrm>
            <a:custGeom>
              <a:avLst/>
              <a:gdLst/>
              <a:ahLst/>
              <a:cxnLst/>
              <a:rect l="l" t="t" r="r" b="b"/>
              <a:pathLst>
                <a:path w="1366" h="1715" extrusionOk="0">
                  <a:moveTo>
                    <a:pt x="1248" y="1"/>
                  </a:moveTo>
                  <a:cubicBezTo>
                    <a:pt x="1200" y="1"/>
                    <a:pt x="1155" y="33"/>
                    <a:pt x="1144" y="82"/>
                  </a:cubicBezTo>
                  <a:cubicBezTo>
                    <a:pt x="939" y="963"/>
                    <a:pt x="73" y="1515"/>
                    <a:pt x="64" y="1521"/>
                  </a:cubicBezTo>
                  <a:cubicBezTo>
                    <a:pt x="15" y="1552"/>
                    <a:pt x="0" y="1617"/>
                    <a:pt x="31" y="1667"/>
                  </a:cubicBezTo>
                  <a:cubicBezTo>
                    <a:pt x="51" y="1697"/>
                    <a:pt x="86" y="1715"/>
                    <a:pt x="121" y="1715"/>
                  </a:cubicBezTo>
                  <a:cubicBezTo>
                    <a:pt x="138" y="1715"/>
                    <a:pt x="158" y="1710"/>
                    <a:pt x="174" y="1700"/>
                  </a:cubicBezTo>
                  <a:cubicBezTo>
                    <a:pt x="212" y="1677"/>
                    <a:pt x="1125" y="1100"/>
                    <a:pt x="1351" y="130"/>
                  </a:cubicBezTo>
                  <a:cubicBezTo>
                    <a:pt x="1365" y="75"/>
                    <a:pt x="1329" y="16"/>
                    <a:pt x="1272" y="3"/>
                  </a:cubicBezTo>
                  <a:cubicBezTo>
                    <a:pt x="1264" y="1"/>
                    <a:pt x="1256"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
            <p:cNvSpPr/>
            <p:nvPr/>
          </p:nvSpPr>
          <p:spPr>
            <a:xfrm>
              <a:off x="7184819" y="1863488"/>
              <a:ext cx="1997009" cy="765135"/>
            </a:xfrm>
            <a:custGeom>
              <a:avLst/>
              <a:gdLst/>
              <a:ahLst/>
              <a:cxnLst/>
              <a:rect l="l" t="t" r="r" b="b"/>
              <a:pathLst>
                <a:path w="15801" h="6054" extrusionOk="0">
                  <a:moveTo>
                    <a:pt x="574" y="1"/>
                  </a:moveTo>
                  <a:cubicBezTo>
                    <a:pt x="257" y="1"/>
                    <a:pt x="1" y="271"/>
                    <a:pt x="1" y="606"/>
                  </a:cubicBezTo>
                  <a:cubicBezTo>
                    <a:pt x="1" y="3659"/>
                    <a:pt x="3470" y="6054"/>
                    <a:pt x="7900" y="6054"/>
                  </a:cubicBezTo>
                  <a:cubicBezTo>
                    <a:pt x="12330" y="6054"/>
                    <a:pt x="15801" y="3659"/>
                    <a:pt x="15801" y="606"/>
                  </a:cubicBezTo>
                  <a:cubicBezTo>
                    <a:pt x="15801" y="271"/>
                    <a:pt x="15542" y="1"/>
                    <a:pt x="15226" y="1"/>
                  </a:cubicBezTo>
                  <a:cubicBezTo>
                    <a:pt x="14908" y="1"/>
                    <a:pt x="14652" y="271"/>
                    <a:pt x="14652" y="606"/>
                  </a:cubicBezTo>
                  <a:cubicBezTo>
                    <a:pt x="14652" y="2903"/>
                    <a:pt x="11561" y="4844"/>
                    <a:pt x="7900" y="4844"/>
                  </a:cubicBezTo>
                  <a:cubicBezTo>
                    <a:pt x="4241" y="4844"/>
                    <a:pt x="1148" y="2903"/>
                    <a:pt x="1148" y="606"/>
                  </a:cubicBezTo>
                  <a:cubicBezTo>
                    <a:pt x="1148" y="271"/>
                    <a:pt x="891" y="1"/>
                    <a:pt x="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
            <p:cNvSpPr/>
            <p:nvPr/>
          </p:nvSpPr>
          <p:spPr>
            <a:xfrm>
              <a:off x="8548216" y="2232647"/>
              <a:ext cx="406581" cy="246704"/>
            </a:xfrm>
            <a:custGeom>
              <a:avLst/>
              <a:gdLst/>
              <a:ahLst/>
              <a:cxnLst/>
              <a:rect l="l" t="t" r="r" b="b"/>
              <a:pathLst>
                <a:path w="3217" h="1952" extrusionOk="0">
                  <a:moveTo>
                    <a:pt x="3100" y="0"/>
                  </a:moveTo>
                  <a:cubicBezTo>
                    <a:pt x="3070" y="0"/>
                    <a:pt x="3040" y="13"/>
                    <a:pt x="3019" y="37"/>
                  </a:cubicBezTo>
                  <a:cubicBezTo>
                    <a:pt x="1964" y="1263"/>
                    <a:pt x="110" y="1738"/>
                    <a:pt x="91" y="1743"/>
                  </a:cubicBezTo>
                  <a:cubicBezTo>
                    <a:pt x="34" y="1757"/>
                    <a:pt x="1" y="1815"/>
                    <a:pt x="15" y="1872"/>
                  </a:cubicBezTo>
                  <a:cubicBezTo>
                    <a:pt x="26" y="1920"/>
                    <a:pt x="69" y="1952"/>
                    <a:pt x="117" y="1952"/>
                  </a:cubicBezTo>
                  <a:cubicBezTo>
                    <a:pt x="126" y="1952"/>
                    <a:pt x="133" y="1951"/>
                    <a:pt x="142" y="1949"/>
                  </a:cubicBezTo>
                  <a:cubicBezTo>
                    <a:pt x="222" y="1929"/>
                    <a:pt x="2080" y="1455"/>
                    <a:pt x="3179" y="175"/>
                  </a:cubicBezTo>
                  <a:cubicBezTo>
                    <a:pt x="3217" y="132"/>
                    <a:pt x="3211" y="63"/>
                    <a:pt x="3168" y="26"/>
                  </a:cubicBezTo>
                  <a:cubicBezTo>
                    <a:pt x="3148" y="9"/>
                    <a:pt x="3124" y="0"/>
                    <a:pt x="3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
            <p:cNvSpPr/>
            <p:nvPr/>
          </p:nvSpPr>
          <p:spPr>
            <a:xfrm>
              <a:off x="8938732" y="1983929"/>
              <a:ext cx="215107" cy="340734"/>
            </a:xfrm>
            <a:custGeom>
              <a:avLst/>
              <a:gdLst/>
              <a:ahLst/>
              <a:cxnLst/>
              <a:rect l="l" t="t" r="r" b="b"/>
              <a:pathLst>
                <a:path w="1702" h="2696" extrusionOk="0">
                  <a:moveTo>
                    <a:pt x="1587" y="1"/>
                  </a:moveTo>
                  <a:cubicBezTo>
                    <a:pt x="1537" y="1"/>
                    <a:pt x="1491" y="39"/>
                    <a:pt x="1483" y="92"/>
                  </a:cubicBezTo>
                  <a:cubicBezTo>
                    <a:pt x="1481" y="102"/>
                    <a:pt x="1290" y="1296"/>
                    <a:pt x="41" y="2514"/>
                  </a:cubicBezTo>
                  <a:cubicBezTo>
                    <a:pt x="0" y="2553"/>
                    <a:pt x="0" y="2620"/>
                    <a:pt x="40" y="2662"/>
                  </a:cubicBezTo>
                  <a:cubicBezTo>
                    <a:pt x="62" y="2684"/>
                    <a:pt x="89" y="2696"/>
                    <a:pt x="117" y="2696"/>
                  </a:cubicBezTo>
                  <a:cubicBezTo>
                    <a:pt x="143" y="2696"/>
                    <a:pt x="169" y="2687"/>
                    <a:pt x="189" y="2667"/>
                  </a:cubicBezTo>
                  <a:cubicBezTo>
                    <a:pt x="1494" y="1395"/>
                    <a:pt x="1684" y="173"/>
                    <a:pt x="1691" y="122"/>
                  </a:cubicBezTo>
                  <a:cubicBezTo>
                    <a:pt x="1702" y="64"/>
                    <a:pt x="1661" y="12"/>
                    <a:pt x="1603" y="2"/>
                  </a:cubicBezTo>
                  <a:cubicBezTo>
                    <a:pt x="1598" y="1"/>
                    <a:pt x="1592" y="1"/>
                    <a:pt x="1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
            <p:cNvSpPr/>
            <p:nvPr/>
          </p:nvSpPr>
          <p:spPr>
            <a:xfrm>
              <a:off x="8593460" y="2364715"/>
              <a:ext cx="299280" cy="169861"/>
            </a:xfrm>
            <a:custGeom>
              <a:avLst/>
              <a:gdLst/>
              <a:ahLst/>
              <a:cxnLst/>
              <a:rect l="l" t="t" r="r" b="b"/>
              <a:pathLst>
                <a:path w="2368" h="1344" extrusionOk="0">
                  <a:moveTo>
                    <a:pt x="2252" y="0"/>
                  </a:moveTo>
                  <a:cubicBezTo>
                    <a:pt x="2226" y="0"/>
                    <a:pt x="2200" y="10"/>
                    <a:pt x="2180" y="29"/>
                  </a:cubicBezTo>
                  <a:cubicBezTo>
                    <a:pt x="1292" y="868"/>
                    <a:pt x="108" y="1132"/>
                    <a:pt x="95" y="1134"/>
                  </a:cubicBezTo>
                  <a:cubicBezTo>
                    <a:pt x="37" y="1147"/>
                    <a:pt x="1" y="1204"/>
                    <a:pt x="14" y="1260"/>
                  </a:cubicBezTo>
                  <a:cubicBezTo>
                    <a:pt x="24" y="1308"/>
                    <a:pt x="67" y="1343"/>
                    <a:pt x="117" y="1343"/>
                  </a:cubicBezTo>
                  <a:cubicBezTo>
                    <a:pt x="124" y="1343"/>
                    <a:pt x="131" y="1343"/>
                    <a:pt x="140" y="1340"/>
                  </a:cubicBezTo>
                  <a:cubicBezTo>
                    <a:pt x="191" y="1329"/>
                    <a:pt x="1392" y="1061"/>
                    <a:pt x="2325" y="181"/>
                  </a:cubicBezTo>
                  <a:cubicBezTo>
                    <a:pt x="2366" y="142"/>
                    <a:pt x="2368" y="75"/>
                    <a:pt x="2328" y="33"/>
                  </a:cubicBezTo>
                  <a:cubicBezTo>
                    <a:pt x="2308" y="11"/>
                    <a:pt x="2280" y="0"/>
                    <a:pt x="2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
            <p:cNvSpPr/>
            <p:nvPr/>
          </p:nvSpPr>
          <p:spPr>
            <a:xfrm>
              <a:off x="9024545" y="1863361"/>
              <a:ext cx="157349" cy="163669"/>
            </a:xfrm>
            <a:custGeom>
              <a:avLst/>
              <a:gdLst/>
              <a:ahLst/>
              <a:cxnLst/>
              <a:rect l="l" t="t" r="r" b="b"/>
              <a:pathLst>
                <a:path w="1245" h="1295" extrusionOk="0">
                  <a:moveTo>
                    <a:pt x="671" y="1"/>
                  </a:moveTo>
                  <a:cubicBezTo>
                    <a:pt x="355" y="1"/>
                    <a:pt x="96" y="271"/>
                    <a:pt x="96" y="605"/>
                  </a:cubicBezTo>
                  <a:cubicBezTo>
                    <a:pt x="95" y="839"/>
                    <a:pt x="63" y="1069"/>
                    <a:pt x="0" y="1294"/>
                  </a:cubicBezTo>
                  <a:cubicBezTo>
                    <a:pt x="386" y="1236"/>
                    <a:pt x="863" y="1129"/>
                    <a:pt x="1230" y="924"/>
                  </a:cubicBezTo>
                  <a:cubicBezTo>
                    <a:pt x="1241" y="818"/>
                    <a:pt x="1245" y="713"/>
                    <a:pt x="1245" y="605"/>
                  </a:cubicBezTo>
                  <a:cubicBezTo>
                    <a:pt x="1245" y="271"/>
                    <a:pt x="989" y="1"/>
                    <a:pt x="671"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9"/>
            <p:cNvSpPr/>
            <p:nvPr/>
          </p:nvSpPr>
          <p:spPr>
            <a:xfrm>
              <a:off x="7271264" y="1998336"/>
              <a:ext cx="277036" cy="348570"/>
            </a:xfrm>
            <a:custGeom>
              <a:avLst/>
              <a:gdLst/>
              <a:ahLst/>
              <a:cxnLst/>
              <a:rect l="l" t="t" r="r" b="b"/>
              <a:pathLst>
                <a:path w="2192" h="2758" extrusionOk="0">
                  <a:moveTo>
                    <a:pt x="116" y="0"/>
                  </a:moveTo>
                  <a:cubicBezTo>
                    <a:pt x="109" y="0"/>
                    <a:pt x="101" y="1"/>
                    <a:pt x="93" y="3"/>
                  </a:cubicBezTo>
                  <a:cubicBezTo>
                    <a:pt x="37" y="13"/>
                    <a:pt x="0" y="69"/>
                    <a:pt x="11" y="126"/>
                  </a:cubicBezTo>
                  <a:cubicBezTo>
                    <a:pt x="25" y="193"/>
                    <a:pt x="359" y="1776"/>
                    <a:pt x="2017" y="2743"/>
                  </a:cubicBezTo>
                  <a:cubicBezTo>
                    <a:pt x="2033" y="2752"/>
                    <a:pt x="2052" y="2758"/>
                    <a:pt x="2069" y="2758"/>
                  </a:cubicBezTo>
                  <a:cubicBezTo>
                    <a:pt x="2106" y="2758"/>
                    <a:pt x="2140" y="2740"/>
                    <a:pt x="2162" y="2707"/>
                  </a:cubicBezTo>
                  <a:cubicBezTo>
                    <a:pt x="2191" y="2656"/>
                    <a:pt x="2175" y="2591"/>
                    <a:pt x="2124" y="2561"/>
                  </a:cubicBezTo>
                  <a:cubicBezTo>
                    <a:pt x="553" y="1645"/>
                    <a:pt x="223" y="103"/>
                    <a:pt x="220" y="85"/>
                  </a:cubicBezTo>
                  <a:cubicBezTo>
                    <a:pt x="208" y="36"/>
                    <a:pt x="166"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9"/>
            <p:cNvSpPr/>
            <p:nvPr/>
          </p:nvSpPr>
          <p:spPr>
            <a:xfrm>
              <a:off x="7370852" y="2264874"/>
              <a:ext cx="469899" cy="269706"/>
            </a:xfrm>
            <a:custGeom>
              <a:avLst/>
              <a:gdLst/>
              <a:ahLst/>
              <a:cxnLst/>
              <a:rect l="l" t="t" r="r" b="b"/>
              <a:pathLst>
                <a:path w="3718" h="2134" extrusionOk="0">
                  <a:moveTo>
                    <a:pt x="118" y="0"/>
                  </a:moveTo>
                  <a:cubicBezTo>
                    <a:pt x="94" y="0"/>
                    <a:pt x="71" y="8"/>
                    <a:pt x="51" y="25"/>
                  </a:cubicBezTo>
                  <a:cubicBezTo>
                    <a:pt x="6" y="64"/>
                    <a:pt x="0" y="130"/>
                    <a:pt x="38" y="175"/>
                  </a:cubicBezTo>
                  <a:cubicBezTo>
                    <a:pt x="88" y="234"/>
                    <a:pt x="1303" y="1645"/>
                    <a:pt x="3581" y="2132"/>
                  </a:cubicBezTo>
                  <a:cubicBezTo>
                    <a:pt x="3589" y="2133"/>
                    <a:pt x="3594" y="2133"/>
                    <a:pt x="3603" y="2133"/>
                  </a:cubicBezTo>
                  <a:cubicBezTo>
                    <a:pt x="3650" y="2133"/>
                    <a:pt x="3695" y="2100"/>
                    <a:pt x="3708" y="2050"/>
                  </a:cubicBezTo>
                  <a:cubicBezTo>
                    <a:pt x="3718" y="1994"/>
                    <a:pt x="3682" y="1937"/>
                    <a:pt x="3626" y="1925"/>
                  </a:cubicBezTo>
                  <a:cubicBezTo>
                    <a:pt x="1422" y="1454"/>
                    <a:pt x="213" y="53"/>
                    <a:pt x="201" y="38"/>
                  </a:cubicBezTo>
                  <a:cubicBezTo>
                    <a:pt x="179" y="13"/>
                    <a:pt x="149"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
            <p:cNvSpPr/>
            <p:nvPr/>
          </p:nvSpPr>
          <p:spPr>
            <a:xfrm>
              <a:off x="7615399" y="2366863"/>
              <a:ext cx="279058" cy="121709"/>
            </a:xfrm>
            <a:custGeom>
              <a:avLst/>
              <a:gdLst/>
              <a:ahLst/>
              <a:cxnLst/>
              <a:rect l="l" t="t" r="r" b="b"/>
              <a:pathLst>
                <a:path w="2208" h="963" extrusionOk="0">
                  <a:moveTo>
                    <a:pt x="123" y="0"/>
                  </a:moveTo>
                  <a:cubicBezTo>
                    <a:pt x="85" y="0"/>
                    <a:pt x="47" y="20"/>
                    <a:pt x="28" y="55"/>
                  </a:cubicBezTo>
                  <a:cubicBezTo>
                    <a:pt x="0" y="108"/>
                    <a:pt x="21" y="172"/>
                    <a:pt x="72" y="199"/>
                  </a:cubicBezTo>
                  <a:cubicBezTo>
                    <a:pt x="110" y="220"/>
                    <a:pt x="995" y="694"/>
                    <a:pt x="2068" y="960"/>
                  </a:cubicBezTo>
                  <a:cubicBezTo>
                    <a:pt x="2077" y="961"/>
                    <a:pt x="2084" y="963"/>
                    <a:pt x="2093" y="963"/>
                  </a:cubicBezTo>
                  <a:cubicBezTo>
                    <a:pt x="2141" y="963"/>
                    <a:pt x="2184" y="932"/>
                    <a:pt x="2194" y="880"/>
                  </a:cubicBezTo>
                  <a:cubicBezTo>
                    <a:pt x="2208" y="823"/>
                    <a:pt x="2173" y="766"/>
                    <a:pt x="2116" y="752"/>
                  </a:cubicBezTo>
                  <a:cubicBezTo>
                    <a:pt x="1072" y="495"/>
                    <a:pt x="181" y="18"/>
                    <a:pt x="172" y="12"/>
                  </a:cubicBezTo>
                  <a:cubicBezTo>
                    <a:pt x="157" y="4"/>
                    <a:pt x="14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
            <p:cNvSpPr/>
            <p:nvPr/>
          </p:nvSpPr>
          <p:spPr>
            <a:xfrm>
              <a:off x="7184819" y="1863361"/>
              <a:ext cx="164806" cy="188187"/>
            </a:xfrm>
            <a:custGeom>
              <a:avLst/>
              <a:gdLst/>
              <a:ahLst/>
              <a:cxnLst/>
              <a:rect l="l" t="t" r="r" b="b"/>
              <a:pathLst>
                <a:path w="1304" h="1489" extrusionOk="0">
                  <a:moveTo>
                    <a:pt x="575" y="1"/>
                  </a:moveTo>
                  <a:cubicBezTo>
                    <a:pt x="258" y="1"/>
                    <a:pt x="1" y="271"/>
                    <a:pt x="1" y="605"/>
                  </a:cubicBezTo>
                  <a:cubicBezTo>
                    <a:pt x="1" y="838"/>
                    <a:pt x="23" y="1068"/>
                    <a:pt x="62" y="1290"/>
                  </a:cubicBezTo>
                  <a:cubicBezTo>
                    <a:pt x="348" y="1392"/>
                    <a:pt x="729" y="1489"/>
                    <a:pt x="1155" y="1489"/>
                  </a:cubicBezTo>
                  <a:cubicBezTo>
                    <a:pt x="1204" y="1489"/>
                    <a:pt x="1254" y="1488"/>
                    <a:pt x="1304" y="1485"/>
                  </a:cubicBezTo>
                  <a:cubicBezTo>
                    <a:pt x="1202" y="1200"/>
                    <a:pt x="1150" y="908"/>
                    <a:pt x="1150" y="605"/>
                  </a:cubicBezTo>
                  <a:cubicBezTo>
                    <a:pt x="1150" y="271"/>
                    <a:pt x="892" y="1"/>
                    <a:pt x="575"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
            <p:cNvSpPr/>
            <p:nvPr/>
          </p:nvSpPr>
          <p:spPr>
            <a:xfrm>
              <a:off x="7930466" y="2079599"/>
              <a:ext cx="26794" cy="314319"/>
            </a:xfrm>
            <a:custGeom>
              <a:avLst/>
              <a:gdLst/>
              <a:ahLst/>
              <a:cxnLst/>
              <a:rect l="l" t="t" r="r" b="b"/>
              <a:pathLst>
                <a:path w="212" h="2487" extrusionOk="0">
                  <a:moveTo>
                    <a:pt x="107" y="1"/>
                  </a:moveTo>
                  <a:cubicBezTo>
                    <a:pt x="49" y="1"/>
                    <a:pt x="1" y="49"/>
                    <a:pt x="1" y="107"/>
                  </a:cubicBezTo>
                  <a:lnTo>
                    <a:pt x="1" y="2382"/>
                  </a:lnTo>
                  <a:cubicBezTo>
                    <a:pt x="1" y="2440"/>
                    <a:pt x="49" y="2487"/>
                    <a:pt x="107" y="2487"/>
                  </a:cubicBezTo>
                  <a:cubicBezTo>
                    <a:pt x="165" y="2487"/>
                    <a:pt x="212" y="2439"/>
                    <a:pt x="212" y="2382"/>
                  </a:cubicBezTo>
                  <a:lnTo>
                    <a:pt x="212" y="107"/>
                  </a:lnTo>
                  <a:cubicBezTo>
                    <a:pt x="212" y="49"/>
                    <a:pt x="165"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
            <p:cNvSpPr/>
            <p:nvPr/>
          </p:nvSpPr>
          <p:spPr>
            <a:xfrm>
              <a:off x="8042187" y="2301903"/>
              <a:ext cx="27046" cy="513249"/>
            </a:xfrm>
            <a:custGeom>
              <a:avLst/>
              <a:gdLst/>
              <a:ahLst/>
              <a:cxnLst/>
              <a:rect l="l" t="t" r="r" b="b"/>
              <a:pathLst>
                <a:path w="214" h="4061" extrusionOk="0">
                  <a:moveTo>
                    <a:pt x="106" y="1"/>
                  </a:moveTo>
                  <a:cubicBezTo>
                    <a:pt x="47" y="1"/>
                    <a:pt x="1" y="49"/>
                    <a:pt x="1" y="107"/>
                  </a:cubicBezTo>
                  <a:lnTo>
                    <a:pt x="1" y="3954"/>
                  </a:lnTo>
                  <a:cubicBezTo>
                    <a:pt x="1" y="4012"/>
                    <a:pt x="47" y="4060"/>
                    <a:pt x="106" y="4060"/>
                  </a:cubicBezTo>
                  <a:cubicBezTo>
                    <a:pt x="167" y="4060"/>
                    <a:pt x="213" y="4012"/>
                    <a:pt x="212" y="3954"/>
                  </a:cubicBezTo>
                  <a:lnTo>
                    <a:pt x="212" y="107"/>
                  </a:lnTo>
                  <a:cubicBezTo>
                    <a:pt x="212" y="49"/>
                    <a:pt x="164"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
            <p:cNvSpPr/>
            <p:nvPr/>
          </p:nvSpPr>
          <p:spPr>
            <a:xfrm>
              <a:off x="8169958" y="2189930"/>
              <a:ext cx="26794" cy="279690"/>
            </a:xfrm>
            <a:custGeom>
              <a:avLst/>
              <a:gdLst/>
              <a:ahLst/>
              <a:cxnLst/>
              <a:rect l="l" t="t" r="r" b="b"/>
              <a:pathLst>
                <a:path w="212" h="2213" extrusionOk="0">
                  <a:moveTo>
                    <a:pt x="105" y="0"/>
                  </a:moveTo>
                  <a:cubicBezTo>
                    <a:pt x="47" y="0"/>
                    <a:pt x="0" y="48"/>
                    <a:pt x="0" y="106"/>
                  </a:cubicBezTo>
                  <a:lnTo>
                    <a:pt x="0" y="2107"/>
                  </a:lnTo>
                  <a:cubicBezTo>
                    <a:pt x="0" y="2165"/>
                    <a:pt x="47" y="2213"/>
                    <a:pt x="105" y="2213"/>
                  </a:cubicBezTo>
                  <a:cubicBezTo>
                    <a:pt x="163" y="2213"/>
                    <a:pt x="211" y="2163"/>
                    <a:pt x="211" y="2107"/>
                  </a:cubicBezTo>
                  <a:lnTo>
                    <a:pt x="211" y="106"/>
                  </a:lnTo>
                  <a:cubicBezTo>
                    <a:pt x="211" y="48"/>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
            <p:cNvSpPr/>
            <p:nvPr/>
          </p:nvSpPr>
          <p:spPr>
            <a:xfrm>
              <a:off x="8332357" y="2096534"/>
              <a:ext cx="26794" cy="228125"/>
            </a:xfrm>
            <a:custGeom>
              <a:avLst/>
              <a:gdLst/>
              <a:ahLst/>
              <a:cxnLst/>
              <a:rect l="l" t="t" r="r" b="b"/>
              <a:pathLst>
                <a:path w="212" h="1805" extrusionOk="0">
                  <a:moveTo>
                    <a:pt x="105" y="1"/>
                  </a:moveTo>
                  <a:cubicBezTo>
                    <a:pt x="47" y="1"/>
                    <a:pt x="1" y="47"/>
                    <a:pt x="1" y="105"/>
                  </a:cubicBezTo>
                  <a:lnTo>
                    <a:pt x="1" y="1699"/>
                  </a:lnTo>
                  <a:cubicBezTo>
                    <a:pt x="1" y="1757"/>
                    <a:pt x="47" y="1805"/>
                    <a:pt x="105" y="1805"/>
                  </a:cubicBezTo>
                  <a:cubicBezTo>
                    <a:pt x="163" y="1805"/>
                    <a:pt x="211" y="1757"/>
                    <a:pt x="211" y="1699"/>
                  </a:cubicBezTo>
                  <a:lnTo>
                    <a:pt x="211" y="105"/>
                  </a:lnTo>
                  <a:cubicBezTo>
                    <a:pt x="211" y="47"/>
                    <a:pt x="163"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
            <p:cNvSpPr/>
            <p:nvPr/>
          </p:nvSpPr>
          <p:spPr>
            <a:xfrm>
              <a:off x="8268029" y="2439027"/>
              <a:ext cx="27046" cy="440957"/>
            </a:xfrm>
            <a:custGeom>
              <a:avLst/>
              <a:gdLst/>
              <a:ahLst/>
              <a:cxnLst/>
              <a:rect l="l" t="t" r="r" b="b"/>
              <a:pathLst>
                <a:path w="214" h="3489" extrusionOk="0">
                  <a:moveTo>
                    <a:pt x="105" y="1"/>
                  </a:moveTo>
                  <a:cubicBezTo>
                    <a:pt x="47" y="1"/>
                    <a:pt x="1" y="49"/>
                    <a:pt x="1" y="107"/>
                  </a:cubicBezTo>
                  <a:lnTo>
                    <a:pt x="1" y="3384"/>
                  </a:lnTo>
                  <a:cubicBezTo>
                    <a:pt x="1" y="3442"/>
                    <a:pt x="47" y="3488"/>
                    <a:pt x="105" y="3488"/>
                  </a:cubicBezTo>
                  <a:cubicBezTo>
                    <a:pt x="165" y="3488"/>
                    <a:pt x="213" y="3442"/>
                    <a:pt x="212" y="3384"/>
                  </a:cubicBezTo>
                  <a:lnTo>
                    <a:pt x="212" y="107"/>
                  </a:lnTo>
                  <a:cubicBezTo>
                    <a:pt x="212" y="49"/>
                    <a:pt x="164"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9"/>
            <p:cNvSpPr/>
            <p:nvPr/>
          </p:nvSpPr>
          <p:spPr>
            <a:xfrm>
              <a:off x="8417791" y="2366231"/>
              <a:ext cx="26794" cy="318996"/>
            </a:xfrm>
            <a:custGeom>
              <a:avLst/>
              <a:gdLst/>
              <a:ahLst/>
              <a:cxnLst/>
              <a:rect l="l" t="t" r="r" b="b"/>
              <a:pathLst>
                <a:path w="212" h="2524" extrusionOk="0">
                  <a:moveTo>
                    <a:pt x="105" y="1"/>
                  </a:moveTo>
                  <a:cubicBezTo>
                    <a:pt x="47" y="1"/>
                    <a:pt x="1" y="49"/>
                    <a:pt x="1" y="107"/>
                  </a:cubicBezTo>
                  <a:lnTo>
                    <a:pt x="1" y="2419"/>
                  </a:lnTo>
                  <a:cubicBezTo>
                    <a:pt x="1" y="2477"/>
                    <a:pt x="47" y="2523"/>
                    <a:pt x="105" y="2523"/>
                  </a:cubicBezTo>
                  <a:cubicBezTo>
                    <a:pt x="164" y="2523"/>
                    <a:pt x="211" y="2477"/>
                    <a:pt x="211" y="2419"/>
                  </a:cubicBezTo>
                  <a:lnTo>
                    <a:pt x="211" y="107"/>
                  </a:lnTo>
                  <a:cubicBezTo>
                    <a:pt x="211" y="49"/>
                    <a:pt x="164"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9"/>
            <p:cNvSpPr/>
            <p:nvPr/>
          </p:nvSpPr>
          <p:spPr>
            <a:xfrm>
              <a:off x="8146956" y="2729956"/>
              <a:ext cx="26794" cy="398113"/>
            </a:xfrm>
            <a:custGeom>
              <a:avLst/>
              <a:gdLst/>
              <a:ahLst/>
              <a:cxnLst/>
              <a:rect l="l" t="t" r="r" b="b"/>
              <a:pathLst>
                <a:path w="212" h="3150" extrusionOk="0">
                  <a:moveTo>
                    <a:pt x="105" y="0"/>
                  </a:moveTo>
                  <a:cubicBezTo>
                    <a:pt x="47" y="0"/>
                    <a:pt x="1" y="48"/>
                    <a:pt x="1" y="106"/>
                  </a:cubicBezTo>
                  <a:lnTo>
                    <a:pt x="1" y="3045"/>
                  </a:lnTo>
                  <a:cubicBezTo>
                    <a:pt x="1" y="3103"/>
                    <a:pt x="47" y="3149"/>
                    <a:pt x="105" y="3149"/>
                  </a:cubicBezTo>
                  <a:cubicBezTo>
                    <a:pt x="163" y="3149"/>
                    <a:pt x="211" y="3103"/>
                    <a:pt x="211" y="3045"/>
                  </a:cubicBezTo>
                  <a:lnTo>
                    <a:pt x="211" y="106"/>
                  </a:lnTo>
                  <a:cubicBezTo>
                    <a:pt x="211" y="47"/>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9"/>
            <p:cNvSpPr/>
            <p:nvPr/>
          </p:nvSpPr>
          <p:spPr>
            <a:xfrm>
              <a:off x="7930466" y="2677002"/>
              <a:ext cx="26794" cy="294856"/>
            </a:xfrm>
            <a:custGeom>
              <a:avLst/>
              <a:gdLst/>
              <a:ahLst/>
              <a:cxnLst/>
              <a:rect l="l" t="t" r="r" b="b"/>
              <a:pathLst>
                <a:path w="212" h="2333" extrusionOk="0">
                  <a:moveTo>
                    <a:pt x="107" y="0"/>
                  </a:moveTo>
                  <a:cubicBezTo>
                    <a:pt x="49" y="0"/>
                    <a:pt x="1" y="48"/>
                    <a:pt x="1" y="106"/>
                  </a:cubicBezTo>
                  <a:lnTo>
                    <a:pt x="1" y="2228"/>
                  </a:lnTo>
                  <a:cubicBezTo>
                    <a:pt x="1" y="2286"/>
                    <a:pt x="49" y="2332"/>
                    <a:pt x="107" y="2332"/>
                  </a:cubicBezTo>
                  <a:cubicBezTo>
                    <a:pt x="165" y="2332"/>
                    <a:pt x="212" y="2286"/>
                    <a:pt x="212" y="2228"/>
                  </a:cubicBezTo>
                  <a:lnTo>
                    <a:pt x="212" y="106"/>
                  </a:lnTo>
                  <a:cubicBezTo>
                    <a:pt x="212" y="48"/>
                    <a:pt x="16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9"/>
            <p:cNvSpPr/>
            <p:nvPr/>
          </p:nvSpPr>
          <p:spPr>
            <a:xfrm>
              <a:off x="8030433" y="3031375"/>
              <a:ext cx="26794" cy="361208"/>
            </a:xfrm>
            <a:custGeom>
              <a:avLst/>
              <a:gdLst/>
              <a:ahLst/>
              <a:cxnLst/>
              <a:rect l="l" t="t" r="r" b="b"/>
              <a:pathLst>
                <a:path w="212" h="2858" extrusionOk="0">
                  <a:moveTo>
                    <a:pt x="107" y="1"/>
                  </a:moveTo>
                  <a:cubicBezTo>
                    <a:pt x="49" y="1"/>
                    <a:pt x="1" y="49"/>
                    <a:pt x="1" y="107"/>
                  </a:cubicBezTo>
                  <a:lnTo>
                    <a:pt x="1" y="2753"/>
                  </a:lnTo>
                  <a:cubicBezTo>
                    <a:pt x="1" y="2811"/>
                    <a:pt x="49" y="2858"/>
                    <a:pt x="107" y="2858"/>
                  </a:cubicBezTo>
                  <a:cubicBezTo>
                    <a:pt x="165" y="2858"/>
                    <a:pt x="212" y="2811"/>
                    <a:pt x="212" y="2753"/>
                  </a:cubicBezTo>
                  <a:lnTo>
                    <a:pt x="212" y="107"/>
                  </a:lnTo>
                  <a:cubicBezTo>
                    <a:pt x="212" y="49"/>
                    <a:pt x="165"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9"/>
            <p:cNvSpPr/>
            <p:nvPr/>
          </p:nvSpPr>
          <p:spPr>
            <a:xfrm>
              <a:off x="7952077" y="3300566"/>
              <a:ext cx="26667" cy="269200"/>
            </a:xfrm>
            <a:custGeom>
              <a:avLst/>
              <a:gdLst/>
              <a:ahLst/>
              <a:cxnLst/>
              <a:rect l="l" t="t" r="r" b="b"/>
              <a:pathLst>
                <a:path w="211" h="2130" extrusionOk="0">
                  <a:moveTo>
                    <a:pt x="105" y="1"/>
                  </a:moveTo>
                  <a:cubicBezTo>
                    <a:pt x="47" y="1"/>
                    <a:pt x="0" y="49"/>
                    <a:pt x="0" y="107"/>
                  </a:cubicBezTo>
                  <a:lnTo>
                    <a:pt x="0" y="2025"/>
                  </a:lnTo>
                  <a:cubicBezTo>
                    <a:pt x="0" y="2083"/>
                    <a:pt x="47" y="2129"/>
                    <a:pt x="105" y="2129"/>
                  </a:cubicBezTo>
                  <a:cubicBezTo>
                    <a:pt x="163" y="2129"/>
                    <a:pt x="211" y="2083"/>
                    <a:pt x="211" y="2025"/>
                  </a:cubicBezTo>
                  <a:lnTo>
                    <a:pt x="211" y="107"/>
                  </a:lnTo>
                  <a:cubicBezTo>
                    <a:pt x="211" y="49"/>
                    <a:pt x="163"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9"/>
            <p:cNvSpPr/>
            <p:nvPr/>
          </p:nvSpPr>
          <p:spPr>
            <a:xfrm>
              <a:off x="8169958" y="3259493"/>
              <a:ext cx="26794" cy="222817"/>
            </a:xfrm>
            <a:custGeom>
              <a:avLst/>
              <a:gdLst/>
              <a:ahLst/>
              <a:cxnLst/>
              <a:rect l="l" t="t" r="r" b="b"/>
              <a:pathLst>
                <a:path w="212" h="1763" extrusionOk="0">
                  <a:moveTo>
                    <a:pt x="105" y="0"/>
                  </a:moveTo>
                  <a:cubicBezTo>
                    <a:pt x="47" y="0"/>
                    <a:pt x="0" y="48"/>
                    <a:pt x="0" y="106"/>
                  </a:cubicBezTo>
                  <a:lnTo>
                    <a:pt x="0" y="1656"/>
                  </a:lnTo>
                  <a:cubicBezTo>
                    <a:pt x="0" y="1714"/>
                    <a:pt x="47" y="1762"/>
                    <a:pt x="105" y="1762"/>
                  </a:cubicBezTo>
                  <a:cubicBezTo>
                    <a:pt x="163" y="1762"/>
                    <a:pt x="211" y="1714"/>
                    <a:pt x="211" y="1656"/>
                  </a:cubicBezTo>
                  <a:lnTo>
                    <a:pt x="211" y="106"/>
                  </a:lnTo>
                  <a:cubicBezTo>
                    <a:pt x="211" y="48"/>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9"/>
            <p:cNvSpPr/>
            <p:nvPr/>
          </p:nvSpPr>
          <p:spPr>
            <a:xfrm>
              <a:off x="8268029" y="3010269"/>
              <a:ext cx="27046" cy="317100"/>
            </a:xfrm>
            <a:custGeom>
              <a:avLst/>
              <a:gdLst/>
              <a:ahLst/>
              <a:cxnLst/>
              <a:rect l="l" t="t" r="r" b="b"/>
              <a:pathLst>
                <a:path w="214" h="2509" extrusionOk="0">
                  <a:moveTo>
                    <a:pt x="105" y="1"/>
                  </a:moveTo>
                  <a:cubicBezTo>
                    <a:pt x="47" y="1"/>
                    <a:pt x="1" y="49"/>
                    <a:pt x="1" y="107"/>
                  </a:cubicBezTo>
                  <a:lnTo>
                    <a:pt x="1" y="2404"/>
                  </a:lnTo>
                  <a:cubicBezTo>
                    <a:pt x="1" y="2462"/>
                    <a:pt x="47" y="2509"/>
                    <a:pt x="105" y="2509"/>
                  </a:cubicBezTo>
                  <a:cubicBezTo>
                    <a:pt x="165" y="2509"/>
                    <a:pt x="213" y="2462"/>
                    <a:pt x="212" y="2404"/>
                  </a:cubicBezTo>
                  <a:lnTo>
                    <a:pt x="212" y="107"/>
                  </a:lnTo>
                  <a:cubicBezTo>
                    <a:pt x="212" y="49"/>
                    <a:pt x="164"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9"/>
            <p:cNvSpPr/>
            <p:nvPr/>
          </p:nvSpPr>
          <p:spPr>
            <a:xfrm>
              <a:off x="8398707" y="2853177"/>
              <a:ext cx="26920" cy="276278"/>
            </a:xfrm>
            <a:custGeom>
              <a:avLst/>
              <a:gdLst/>
              <a:ahLst/>
              <a:cxnLst/>
              <a:rect l="l" t="t" r="r" b="b"/>
              <a:pathLst>
                <a:path w="213" h="2186" extrusionOk="0">
                  <a:moveTo>
                    <a:pt x="105" y="1"/>
                  </a:moveTo>
                  <a:cubicBezTo>
                    <a:pt x="47" y="1"/>
                    <a:pt x="0" y="49"/>
                    <a:pt x="0" y="107"/>
                  </a:cubicBezTo>
                  <a:lnTo>
                    <a:pt x="0" y="2080"/>
                  </a:lnTo>
                  <a:cubicBezTo>
                    <a:pt x="0" y="2138"/>
                    <a:pt x="47" y="2186"/>
                    <a:pt x="105" y="2186"/>
                  </a:cubicBezTo>
                  <a:cubicBezTo>
                    <a:pt x="166" y="2186"/>
                    <a:pt x="213" y="2138"/>
                    <a:pt x="211" y="2080"/>
                  </a:cubicBezTo>
                  <a:lnTo>
                    <a:pt x="211" y="107"/>
                  </a:lnTo>
                  <a:cubicBezTo>
                    <a:pt x="211" y="49"/>
                    <a:pt x="163"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9"/>
            <p:cNvSpPr/>
            <p:nvPr/>
          </p:nvSpPr>
          <p:spPr>
            <a:xfrm>
              <a:off x="8372799" y="3300566"/>
              <a:ext cx="26794" cy="383705"/>
            </a:xfrm>
            <a:custGeom>
              <a:avLst/>
              <a:gdLst/>
              <a:ahLst/>
              <a:cxnLst/>
              <a:rect l="l" t="t" r="r" b="b"/>
              <a:pathLst>
                <a:path w="212" h="3036" extrusionOk="0">
                  <a:moveTo>
                    <a:pt x="105" y="1"/>
                  </a:moveTo>
                  <a:cubicBezTo>
                    <a:pt x="47" y="1"/>
                    <a:pt x="0" y="49"/>
                    <a:pt x="0" y="107"/>
                  </a:cubicBezTo>
                  <a:lnTo>
                    <a:pt x="0" y="2929"/>
                  </a:lnTo>
                  <a:cubicBezTo>
                    <a:pt x="0" y="2987"/>
                    <a:pt x="47" y="3035"/>
                    <a:pt x="105" y="3035"/>
                  </a:cubicBezTo>
                  <a:cubicBezTo>
                    <a:pt x="163" y="3035"/>
                    <a:pt x="211" y="2987"/>
                    <a:pt x="211" y="2929"/>
                  </a:cubicBezTo>
                  <a:lnTo>
                    <a:pt x="211" y="107"/>
                  </a:lnTo>
                  <a:cubicBezTo>
                    <a:pt x="211" y="49"/>
                    <a:pt x="163"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9"/>
            <p:cNvSpPr/>
            <p:nvPr/>
          </p:nvSpPr>
          <p:spPr>
            <a:xfrm>
              <a:off x="8258551" y="3585935"/>
              <a:ext cx="26667" cy="347812"/>
            </a:xfrm>
            <a:custGeom>
              <a:avLst/>
              <a:gdLst/>
              <a:ahLst/>
              <a:cxnLst/>
              <a:rect l="l" t="t" r="r" b="b"/>
              <a:pathLst>
                <a:path w="211" h="2752" extrusionOk="0">
                  <a:moveTo>
                    <a:pt x="106" y="1"/>
                  </a:moveTo>
                  <a:cubicBezTo>
                    <a:pt x="48" y="1"/>
                    <a:pt x="0" y="47"/>
                    <a:pt x="0" y="105"/>
                  </a:cubicBezTo>
                  <a:lnTo>
                    <a:pt x="0" y="2647"/>
                  </a:lnTo>
                  <a:cubicBezTo>
                    <a:pt x="0" y="2705"/>
                    <a:pt x="48" y="2752"/>
                    <a:pt x="106" y="2752"/>
                  </a:cubicBezTo>
                  <a:cubicBezTo>
                    <a:pt x="164" y="2752"/>
                    <a:pt x="211" y="2705"/>
                    <a:pt x="211" y="2647"/>
                  </a:cubicBezTo>
                  <a:lnTo>
                    <a:pt x="211" y="105"/>
                  </a:lnTo>
                  <a:cubicBezTo>
                    <a:pt x="211" y="47"/>
                    <a:pt x="164"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9"/>
            <p:cNvSpPr/>
            <p:nvPr/>
          </p:nvSpPr>
          <p:spPr>
            <a:xfrm>
              <a:off x="8058995" y="3546883"/>
              <a:ext cx="26794" cy="272739"/>
            </a:xfrm>
            <a:custGeom>
              <a:avLst/>
              <a:gdLst/>
              <a:ahLst/>
              <a:cxnLst/>
              <a:rect l="l" t="t" r="r" b="b"/>
              <a:pathLst>
                <a:path w="212" h="2158" extrusionOk="0">
                  <a:moveTo>
                    <a:pt x="106" y="0"/>
                  </a:moveTo>
                  <a:cubicBezTo>
                    <a:pt x="48" y="0"/>
                    <a:pt x="0" y="48"/>
                    <a:pt x="0" y="106"/>
                  </a:cubicBezTo>
                  <a:lnTo>
                    <a:pt x="0" y="2052"/>
                  </a:lnTo>
                  <a:cubicBezTo>
                    <a:pt x="0" y="2111"/>
                    <a:pt x="48" y="2158"/>
                    <a:pt x="106" y="2158"/>
                  </a:cubicBezTo>
                  <a:cubicBezTo>
                    <a:pt x="164" y="2158"/>
                    <a:pt x="211" y="2111"/>
                    <a:pt x="211" y="2052"/>
                  </a:cubicBezTo>
                  <a:lnTo>
                    <a:pt x="211" y="106"/>
                  </a:lnTo>
                  <a:cubicBezTo>
                    <a:pt x="211" y="48"/>
                    <a:pt x="164"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9"/>
            <p:cNvSpPr/>
            <p:nvPr/>
          </p:nvSpPr>
          <p:spPr>
            <a:xfrm>
              <a:off x="7940071" y="3856643"/>
              <a:ext cx="26920" cy="360450"/>
            </a:xfrm>
            <a:custGeom>
              <a:avLst/>
              <a:gdLst/>
              <a:ahLst/>
              <a:cxnLst/>
              <a:rect l="l" t="t" r="r" b="b"/>
              <a:pathLst>
                <a:path w="213" h="2852" extrusionOk="0">
                  <a:moveTo>
                    <a:pt x="105" y="0"/>
                  </a:moveTo>
                  <a:cubicBezTo>
                    <a:pt x="47" y="0"/>
                    <a:pt x="1" y="48"/>
                    <a:pt x="1" y="106"/>
                  </a:cubicBezTo>
                  <a:lnTo>
                    <a:pt x="1" y="2745"/>
                  </a:lnTo>
                  <a:cubicBezTo>
                    <a:pt x="1" y="2803"/>
                    <a:pt x="47" y="2851"/>
                    <a:pt x="105" y="2851"/>
                  </a:cubicBezTo>
                  <a:cubicBezTo>
                    <a:pt x="165" y="2851"/>
                    <a:pt x="213" y="2803"/>
                    <a:pt x="211" y="2745"/>
                  </a:cubicBezTo>
                  <a:lnTo>
                    <a:pt x="211" y="106"/>
                  </a:lnTo>
                  <a:cubicBezTo>
                    <a:pt x="211" y="48"/>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9"/>
            <p:cNvSpPr/>
            <p:nvPr/>
          </p:nvSpPr>
          <p:spPr>
            <a:xfrm>
              <a:off x="8169958" y="3811272"/>
              <a:ext cx="26794" cy="314067"/>
            </a:xfrm>
            <a:custGeom>
              <a:avLst/>
              <a:gdLst/>
              <a:ahLst/>
              <a:cxnLst/>
              <a:rect l="l" t="t" r="r" b="b"/>
              <a:pathLst>
                <a:path w="212" h="2485" extrusionOk="0">
                  <a:moveTo>
                    <a:pt x="105" y="0"/>
                  </a:moveTo>
                  <a:cubicBezTo>
                    <a:pt x="47" y="0"/>
                    <a:pt x="0" y="48"/>
                    <a:pt x="0" y="106"/>
                  </a:cubicBezTo>
                  <a:lnTo>
                    <a:pt x="0" y="2379"/>
                  </a:lnTo>
                  <a:cubicBezTo>
                    <a:pt x="0" y="2437"/>
                    <a:pt x="47" y="2485"/>
                    <a:pt x="105" y="2485"/>
                  </a:cubicBezTo>
                  <a:cubicBezTo>
                    <a:pt x="163" y="2485"/>
                    <a:pt x="211" y="2437"/>
                    <a:pt x="211" y="2379"/>
                  </a:cubicBezTo>
                  <a:lnTo>
                    <a:pt x="211" y="106"/>
                  </a:lnTo>
                  <a:cubicBezTo>
                    <a:pt x="211" y="48"/>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9"/>
            <p:cNvSpPr/>
            <p:nvPr/>
          </p:nvSpPr>
          <p:spPr>
            <a:xfrm>
              <a:off x="8058995" y="4054556"/>
              <a:ext cx="26794" cy="361840"/>
            </a:xfrm>
            <a:custGeom>
              <a:avLst/>
              <a:gdLst/>
              <a:ahLst/>
              <a:cxnLst/>
              <a:rect l="l" t="t" r="r" b="b"/>
              <a:pathLst>
                <a:path w="212" h="2863" extrusionOk="0">
                  <a:moveTo>
                    <a:pt x="106" y="0"/>
                  </a:moveTo>
                  <a:cubicBezTo>
                    <a:pt x="48" y="0"/>
                    <a:pt x="0" y="47"/>
                    <a:pt x="0" y="105"/>
                  </a:cubicBezTo>
                  <a:lnTo>
                    <a:pt x="0" y="2757"/>
                  </a:lnTo>
                  <a:cubicBezTo>
                    <a:pt x="0" y="2815"/>
                    <a:pt x="48" y="2863"/>
                    <a:pt x="106" y="2863"/>
                  </a:cubicBezTo>
                  <a:cubicBezTo>
                    <a:pt x="164" y="2863"/>
                    <a:pt x="211" y="2815"/>
                    <a:pt x="211" y="2757"/>
                  </a:cubicBezTo>
                  <a:lnTo>
                    <a:pt x="211" y="105"/>
                  </a:lnTo>
                  <a:cubicBezTo>
                    <a:pt x="211" y="47"/>
                    <a:pt x="164"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9"/>
            <p:cNvSpPr/>
            <p:nvPr/>
          </p:nvSpPr>
          <p:spPr>
            <a:xfrm>
              <a:off x="8301267" y="4098663"/>
              <a:ext cx="26794" cy="263007"/>
            </a:xfrm>
            <a:custGeom>
              <a:avLst/>
              <a:gdLst/>
              <a:ahLst/>
              <a:cxnLst/>
              <a:rect l="l" t="t" r="r" b="b"/>
              <a:pathLst>
                <a:path w="212" h="2081" extrusionOk="0">
                  <a:moveTo>
                    <a:pt x="106" y="0"/>
                  </a:moveTo>
                  <a:cubicBezTo>
                    <a:pt x="47" y="0"/>
                    <a:pt x="1" y="47"/>
                    <a:pt x="1" y="105"/>
                  </a:cubicBezTo>
                  <a:lnTo>
                    <a:pt x="1" y="1975"/>
                  </a:lnTo>
                  <a:cubicBezTo>
                    <a:pt x="1" y="2034"/>
                    <a:pt x="47" y="2081"/>
                    <a:pt x="106" y="2081"/>
                  </a:cubicBezTo>
                  <a:cubicBezTo>
                    <a:pt x="164" y="2081"/>
                    <a:pt x="212" y="2034"/>
                    <a:pt x="212" y="1975"/>
                  </a:cubicBezTo>
                  <a:lnTo>
                    <a:pt x="212" y="105"/>
                  </a:lnTo>
                  <a:cubicBezTo>
                    <a:pt x="212" y="47"/>
                    <a:pt x="164"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9"/>
            <p:cNvSpPr/>
            <p:nvPr/>
          </p:nvSpPr>
          <p:spPr>
            <a:xfrm>
              <a:off x="8398707" y="3793073"/>
              <a:ext cx="26920" cy="313056"/>
            </a:xfrm>
            <a:custGeom>
              <a:avLst/>
              <a:gdLst/>
              <a:ahLst/>
              <a:cxnLst/>
              <a:rect l="l" t="t" r="r" b="b"/>
              <a:pathLst>
                <a:path w="213" h="2477" extrusionOk="0">
                  <a:moveTo>
                    <a:pt x="105" y="0"/>
                  </a:moveTo>
                  <a:cubicBezTo>
                    <a:pt x="47" y="0"/>
                    <a:pt x="0" y="48"/>
                    <a:pt x="0" y="106"/>
                  </a:cubicBezTo>
                  <a:lnTo>
                    <a:pt x="0" y="2370"/>
                  </a:lnTo>
                  <a:cubicBezTo>
                    <a:pt x="0" y="2428"/>
                    <a:pt x="47" y="2476"/>
                    <a:pt x="105" y="2476"/>
                  </a:cubicBezTo>
                  <a:cubicBezTo>
                    <a:pt x="166" y="2476"/>
                    <a:pt x="213" y="2428"/>
                    <a:pt x="211" y="2369"/>
                  </a:cubicBezTo>
                  <a:lnTo>
                    <a:pt x="211" y="106"/>
                  </a:lnTo>
                  <a:cubicBezTo>
                    <a:pt x="211" y="48"/>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9"/>
            <p:cNvSpPr/>
            <p:nvPr/>
          </p:nvSpPr>
          <p:spPr>
            <a:xfrm>
              <a:off x="6498950" y="1507978"/>
              <a:ext cx="629145" cy="390782"/>
            </a:xfrm>
            <a:custGeom>
              <a:avLst/>
              <a:gdLst/>
              <a:ahLst/>
              <a:cxnLst/>
              <a:rect l="l" t="t" r="r" b="b"/>
              <a:pathLst>
                <a:path w="4978" h="3092" extrusionOk="0">
                  <a:moveTo>
                    <a:pt x="605" y="1"/>
                  </a:moveTo>
                  <a:cubicBezTo>
                    <a:pt x="271" y="1"/>
                    <a:pt x="1" y="271"/>
                    <a:pt x="1" y="606"/>
                  </a:cubicBezTo>
                  <a:cubicBezTo>
                    <a:pt x="5" y="1977"/>
                    <a:pt x="1120" y="3092"/>
                    <a:pt x="2491" y="3092"/>
                  </a:cubicBezTo>
                  <a:cubicBezTo>
                    <a:pt x="3862" y="3092"/>
                    <a:pt x="4977" y="1977"/>
                    <a:pt x="4977" y="606"/>
                  </a:cubicBezTo>
                  <a:cubicBezTo>
                    <a:pt x="4977" y="271"/>
                    <a:pt x="4705" y="1"/>
                    <a:pt x="4371" y="1"/>
                  </a:cubicBezTo>
                  <a:cubicBezTo>
                    <a:pt x="4037" y="1"/>
                    <a:pt x="3766" y="271"/>
                    <a:pt x="3766" y="606"/>
                  </a:cubicBezTo>
                  <a:cubicBezTo>
                    <a:pt x="3766" y="1311"/>
                    <a:pt x="3192" y="1883"/>
                    <a:pt x="2488" y="1883"/>
                  </a:cubicBezTo>
                  <a:cubicBezTo>
                    <a:pt x="1783" y="1883"/>
                    <a:pt x="1212" y="1309"/>
                    <a:pt x="1212" y="606"/>
                  </a:cubicBezTo>
                  <a:cubicBezTo>
                    <a:pt x="1212" y="271"/>
                    <a:pt x="940" y="1"/>
                    <a:pt x="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9"/>
            <p:cNvSpPr/>
            <p:nvPr/>
          </p:nvSpPr>
          <p:spPr>
            <a:xfrm>
              <a:off x="6567449" y="1654453"/>
              <a:ext cx="241775" cy="186797"/>
            </a:xfrm>
            <a:custGeom>
              <a:avLst/>
              <a:gdLst/>
              <a:ahLst/>
              <a:cxnLst/>
              <a:rect l="l" t="t" r="r" b="b"/>
              <a:pathLst>
                <a:path w="1913" h="1478" extrusionOk="0">
                  <a:moveTo>
                    <a:pt x="117" y="0"/>
                  </a:moveTo>
                  <a:cubicBezTo>
                    <a:pt x="109" y="0"/>
                    <a:pt x="100" y="1"/>
                    <a:pt x="91" y="3"/>
                  </a:cubicBezTo>
                  <a:cubicBezTo>
                    <a:pt x="34" y="18"/>
                    <a:pt x="1" y="76"/>
                    <a:pt x="15" y="133"/>
                  </a:cubicBezTo>
                  <a:cubicBezTo>
                    <a:pt x="18" y="144"/>
                    <a:pt x="357" y="1408"/>
                    <a:pt x="1798" y="1478"/>
                  </a:cubicBezTo>
                  <a:lnTo>
                    <a:pt x="1804" y="1478"/>
                  </a:lnTo>
                  <a:cubicBezTo>
                    <a:pt x="1859" y="1478"/>
                    <a:pt x="1905" y="1434"/>
                    <a:pt x="1908" y="1377"/>
                  </a:cubicBezTo>
                  <a:cubicBezTo>
                    <a:pt x="1913" y="1319"/>
                    <a:pt x="1866" y="1270"/>
                    <a:pt x="1808" y="1267"/>
                  </a:cubicBezTo>
                  <a:cubicBezTo>
                    <a:pt x="527" y="1204"/>
                    <a:pt x="234" y="125"/>
                    <a:pt x="220" y="79"/>
                  </a:cubicBezTo>
                  <a:cubicBezTo>
                    <a:pt x="208" y="32"/>
                    <a:pt x="165"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9"/>
            <p:cNvSpPr/>
            <p:nvPr/>
          </p:nvSpPr>
          <p:spPr>
            <a:xfrm>
              <a:off x="6810100" y="1671768"/>
              <a:ext cx="218141" cy="128154"/>
            </a:xfrm>
            <a:custGeom>
              <a:avLst/>
              <a:gdLst/>
              <a:ahLst/>
              <a:cxnLst/>
              <a:rect l="l" t="t" r="r" b="b"/>
              <a:pathLst>
                <a:path w="1726" h="1014" extrusionOk="0">
                  <a:moveTo>
                    <a:pt x="1606" y="1"/>
                  </a:moveTo>
                  <a:cubicBezTo>
                    <a:pt x="1569" y="1"/>
                    <a:pt x="1533" y="20"/>
                    <a:pt x="1514" y="54"/>
                  </a:cubicBezTo>
                  <a:cubicBezTo>
                    <a:pt x="1099" y="756"/>
                    <a:pt x="341" y="799"/>
                    <a:pt x="156" y="799"/>
                  </a:cubicBezTo>
                  <a:cubicBezTo>
                    <a:pt x="133" y="799"/>
                    <a:pt x="119" y="798"/>
                    <a:pt x="115" y="798"/>
                  </a:cubicBezTo>
                  <a:cubicBezTo>
                    <a:pt x="113" y="798"/>
                    <a:pt x="111" y="798"/>
                    <a:pt x="110" y="798"/>
                  </a:cubicBezTo>
                  <a:cubicBezTo>
                    <a:pt x="54" y="798"/>
                    <a:pt x="6" y="842"/>
                    <a:pt x="3" y="899"/>
                  </a:cubicBezTo>
                  <a:cubicBezTo>
                    <a:pt x="0" y="957"/>
                    <a:pt x="42" y="1008"/>
                    <a:pt x="102" y="1011"/>
                  </a:cubicBezTo>
                  <a:cubicBezTo>
                    <a:pt x="106" y="1011"/>
                    <a:pt x="125" y="1013"/>
                    <a:pt x="156" y="1013"/>
                  </a:cubicBezTo>
                  <a:cubicBezTo>
                    <a:pt x="381" y="1013"/>
                    <a:pt x="1226" y="958"/>
                    <a:pt x="1697" y="160"/>
                  </a:cubicBezTo>
                  <a:cubicBezTo>
                    <a:pt x="1726" y="109"/>
                    <a:pt x="1710" y="44"/>
                    <a:pt x="1659" y="15"/>
                  </a:cubicBezTo>
                  <a:cubicBezTo>
                    <a:pt x="1642" y="5"/>
                    <a:pt x="1624" y="1"/>
                    <a:pt x="1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9"/>
            <p:cNvSpPr/>
            <p:nvPr/>
          </p:nvSpPr>
          <p:spPr>
            <a:xfrm>
              <a:off x="6939640" y="1507978"/>
              <a:ext cx="188566" cy="177697"/>
            </a:xfrm>
            <a:custGeom>
              <a:avLst/>
              <a:gdLst/>
              <a:ahLst/>
              <a:cxnLst/>
              <a:rect l="l" t="t" r="r" b="b"/>
              <a:pathLst>
                <a:path w="1492" h="1406" extrusionOk="0">
                  <a:moveTo>
                    <a:pt x="887" y="1"/>
                  </a:moveTo>
                  <a:cubicBezTo>
                    <a:pt x="553" y="1"/>
                    <a:pt x="281" y="271"/>
                    <a:pt x="281" y="606"/>
                  </a:cubicBezTo>
                  <a:cubicBezTo>
                    <a:pt x="281" y="908"/>
                    <a:pt x="176" y="1186"/>
                    <a:pt x="0" y="1405"/>
                  </a:cubicBezTo>
                  <a:lnTo>
                    <a:pt x="1357" y="1405"/>
                  </a:lnTo>
                  <a:cubicBezTo>
                    <a:pt x="1442" y="1155"/>
                    <a:pt x="1492" y="886"/>
                    <a:pt x="1492" y="606"/>
                  </a:cubicBezTo>
                  <a:cubicBezTo>
                    <a:pt x="1492" y="271"/>
                    <a:pt x="1221" y="1"/>
                    <a:pt x="887"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9"/>
            <p:cNvSpPr/>
            <p:nvPr/>
          </p:nvSpPr>
          <p:spPr>
            <a:xfrm>
              <a:off x="6963653" y="1507978"/>
              <a:ext cx="164553" cy="305725"/>
            </a:xfrm>
            <a:custGeom>
              <a:avLst/>
              <a:gdLst/>
              <a:ahLst/>
              <a:cxnLst/>
              <a:rect l="l" t="t" r="r" b="b"/>
              <a:pathLst>
                <a:path w="1302" h="2419" extrusionOk="0">
                  <a:moveTo>
                    <a:pt x="697" y="1"/>
                  </a:moveTo>
                  <a:cubicBezTo>
                    <a:pt x="363" y="1"/>
                    <a:pt x="91" y="271"/>
                    <a:pt x="91" y="606"/>
                  </a:cubicBezTo>
                  <a:cubicBezTo>
                    <a:pt x="91" y="771"/>
                    <a:pt x="59" y="931"/>
                    <a:pt x="0" y="1077"/>
                  </a:cubicBezTo>
                  <a:cubicBezTo>
                    <a:pt x="59" y="1481"/>
                    <a:pt x="198" y="1963"/>
                    <a:pt x="511" y="2419"/>
                  </a:cubicBezTo>
                  <a:cubicBezTo>
                    <a:pt x="995" y="1963"/>
                    <a:pt x="1300" y="1321"/>
                    <a:pt x="1300" y="606"/>
                  </a:cubicBezTo>
                  <a:cubicBezTo>
                    <a:pt x="1302" y="271"/>
                    <a:pt x="1031" y="1"/>
                    <a:pt x="697"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9"/>
            <p:cNvSpPr/>
            <p:nvPr/>
          </p:nvSpPr>
          <p:spPr>
            <a:xfrm>
              <a:off x="6499203" y="1507978"/>
              <a:ext cx="188819" cy="177697"/>
            </a:xfrm>
            <a:custGeom>
              <a:avLst/>
              <a:gdLst/>
              <a:ahLst/>
              <a:cxnLst/>
              <a:rect l="l" t="t" r="r" b="b"/>
              <a:pathLst>
                <a:path w="1494" h="1406" extrusionOk="0">
                  <a:moveTo>
                    <a:pt x="606" y="1"/>
                  </a:moveTo>
                  <a:cubicBezTo>
                    <a:pt x="272" y="1"/>
                    <a:pt x="0" y="271"/>
                    <a:pt x="0" y="606"/>
                  </a:cubicBezTo>
                  <a:cubicBezTo>
                    <a:pt x="0" y="886"/>
                    <a:pt x="49" y="1155"/>
                    <a:pt x="135" y="1405"/>
                  </a:cubicBezTo>
                  <a:lnTo>
                    <a:pt x="1493" y="1405"/>
                  </a:lnTo>
                  <a:cubicBezTo>
                    <a:pt x="1316" y="1186"/>
                    <a:pt x="1211" y="908"/>
                    <a:pt x="1211" y="606"/>
                  </a:cubicBezTo>
                  <a:cubicBezTo>
                    <a:pt x="1211" y="271"/>
                    <a:pt x="939" y="1"/>
                    <a:pt x="606"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9"/>
            <p:cNvSpPr/>
            <p:nvPr/>
          </p:nvSpPr>
          <p:spPr>
            <a:xfrm>
              <a:off x="6999671" y="1507978"/>
              <a:ext cx="826684" cy="489615"/>
            </a:xfrm>
            <a:custGeom>
              <a:avLst/>
              <a:gdLst/>
              <a:ahLst/>
              <a:cxnLst/>
              <a:rect l="l" t="t" r="r" b="b"/>
              <a:pathLst>
                <a:path w="6541" h="3874" extrusionOk="0">
                  <a:moveTo>
                    <a:pt x="605" y="1"/>
                  </a:moveTo>
                  <a:cubicBezTo>
                    <a:pt x="271" y="1"/>
                    <a:pt x="0" y="271"/>
                    <a:pt x="0" y="606"/>
                  </a:cubicBezTo>
                  <a:cubicBezTo>
                    <a:pt x="5" y="2407"/>
                    <a:pt x="1469" y="3874"/>
                    <a:pt x="3272" y="3874"/>
                  </a:cubicBezTo>
                  <a:cubicBezTo>
                    <a:pt x="5073" y="3874"/>
                    <a:pt x="6540" y="2408"/>
                    <a:pt x="6540" y="606"/>
                  </a:cubicBezTo>
                  <a:cubicBezTo>
                    <a:pt x="6540" y="271"/>
                    <a:pt x="6268" y="1"/>
                    <a:pt x="5934" y="1"/>
                  </a:cubicBezTo>
                  <a:cubicBezTo>
                    <a:pt x="5599" y="1"/>
                    <a:pt x="5329" y="271"/>
                    <a:pt x="5329" y="606"/>
                  </a:cubicBezTo>
                  <a:cubicBezTo>
                    <a:pt x="5329" y="1742"/>
                    <a:pt x="4406" y="2666"/>
                    <a:pt x="3270" y="2666"/>
                  </a:cubicBezTo>
                  <a:cubicBezTo>
                    <a:pt x="2135" y="2666"/>
                    <a:pt x="1212" y="1742"/>
                    <a:pt x="1212" y="606"/>
                  </a:cubicBezTo>
                  <a:cubicBezTo>
                    <a:pt x="1212" y="271"/>
                    <a:pt x="940" y="1"/>
                    <a:pt x="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9"/>
            <p:cNvSpPr/>
            <p:nvPr/>
          </p:nvSpPr>
          <p:spPr>
            <a:xfrm>
              <a:off x="7089907" y="1635117"/>
              <a:ext cx="369044" cy="270085"/>
            </a:xfrm>
            <a:custGeom>
              <a:avLst/>
              <a:gdLst/>
              <a:ahLst/>
              <a:cxnLst/>
              <a:rect l="l" t="t" r="r" b="b"/>
              <a:pathLst>
                <a:path w="2920" h="2137" extrusionOk="0">
                  <a:moveTo>
                    <a:pt x="120" y="1"/>
                  </a:moveTo>
                  <a:cubicBezTo>
                    <a:pt x="109" y="1"/>
                    <a:pt x="97" y="3"/>
                    <a:pt x="86" y="7"/>
                  </a:cubicBezTo>
                  <a:cubicBezTo>
                    <a:pt x="29" y="27"/>
                    <a:pt x="0" y="87"/>
                    <a:pt x="19" y="142"/>
                  </a:cubicBezTo>
                  <a:cubicBezTo>
                    <a:pt x="26" y="164"/>
                    <a:pt x="717" y="2137"/>
                    <a:pt x="2549" y="2137"/>
                  </a:cubicBezTo>
                  <a:cubicBezTo>
                    <a:pt x="2636" y="2137"/>
                    <a:pt x="2726" y="2132"/>
                    <a:pt x="2819" y="2122"/>
                  </a:cubicBezTo>
                  <a:cubicBezTo>
                    <a:pt x="2878" y="2118"/>
                    <a:pt x="2920" y="2064"/>
                    <a:pt x="2914" y="2006"/>
                  </a:cubicBezTo>
                  <a:cubicBezTo>
                    <a:pt x="2907" y="1952"/>
                    <a:pt x="2863" y="1910"/>
                    <a:pt x="2810" y="1910"/>
                  </a:cubicBezTo>
                  <a:cubicBezTo>
                    <a:pt x="2806" y="1910"/>
                    <a:pt x="2802" y="1911"/>
                    <a:pt x="2798" y="1911"/>
                  </a:cubicBezTo>
                  <a:cubicBezTo>
                    <a:pt x="2711" y="1920"/>
                    <a:pt x="2628" y="1924"/>
                    <a:pt x="2546" y="1924"/>
                  </a:cubicBezTo>
                  <a:cubicBezTo>
                    <a:pt x="872" y="1924"/>
                    <a:pt x="249" y="152"/>
                    <a:pt x="221" y="72"/>
                  </a:cubicBezTo>
                  <a:cubicBezTo>
                    <a:pt x="205" y="29"/>
                    <a:pt x="164"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9"/>
            <p:cNvSpPr/>
            <p:nvPr/>
          </p:nvSpPr>
          <p:spPr>
            <a:xfrm>
              <a:off x="7112908" y="1793978"/>
              <a:ext cx="294856" cy="160635"/>
            </a:xfrm>
            <a:custGeom>
              <a:avLst/>
              <a:gdLst/>
              <a:ahLst/>
              <a:cxnLst/>
              <a:rect l="l" t="t" r="r" b="b"/>
              <a:pathLst>
                <a:path w="2333" h="1271" extrusionOk="0">
                  <a:moveTo>
                    <a:pt x="119" y="0"/>
                  </a:moveTo>
                  <a:cubicBezTo>
                    <a:pt x="101" y="0"/>
                    <a:pt x="82" y="5"/>
                    <a:pt x="65" y="14"/>
                  </a:cubicBezTo>
                  <a:cubicBezTo>
                    <a:pt x="18" y="46"/>
                    <a:pt x="0" y="109"/>
                    <a:pt x="29" y="160"/>
                  </a:cubicBezTo>
                  <a:cubicBezTo>
                    <a:pt x="36" y="172"/>
                    <a:pt x="705" y="1271"/>
                    <a:pt x="2017" y="1271"/>
                  </a:cubicBezTo>
                  <a:cubicBezTo>
                    <a:pt x="2085" y="1271"/>
                    <a:pt x="2158" y="1268"/>
                    <a:pt x="2230" y="1262"/>
                  </a:cubicBezTo>
                  <a:cubicBezTo>
                    <a:pt x="2289" y="1256"/>
                    <a:pt x="2332" y="1205"/>
                    <a:pt x="2326" y="1147"/>
                  </a:cubicBezTo>
                  <a:cubicBezTo>
                    <a:pt x="2322" y="1092"/>
                    <a:pt x="2276" y="1051"/>
                    <a:pt x="2221" y="1051"/>
                  </a:cubicBezTo>
                  <a:cubicBezTo>
                    <a:pt x="2218" y="1051"/>
                    <a:pt x="2216" y="1051"/>
                    <a:pt x="2213" y="1051"/>
                  </a:cubicBezTo>
                  <a:cubicBezTo>
                    <a:pt x="2145" y="1057"/>
                    <a:pt x="2078" y="1060"/>
                    <a:pt x="2013" y="1060"/>
                  </a:cubicBezTo>
                  <a:cubicBezTo>
                    <a:pt x="832" y="1060"/>
                    <a:pt x="237" y="95"/>
                    <a:pt x="211" y="51"/>
                  </a:cubicBezTo>
                  <a:cubicBezTo>
                    <a:pt x="190" y="19"/>
                    <a:pt x="155"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9"/>
            <p:cNvSpPr/>
            <p:nvPr/>
          </p:nvSpPr>
          <p:spPr>
            <a:xfrm>
              <a:off x="7652681" y="1507978"/>
              <a:ext cx="173653" cy="177697"/>
            </a:xfrm>
            <a:custGeom>
              <a:avLst/>
              <a:gdLst/>
              <a:ahLst/>
              <a:cxnLst/>
              <a:rect l="l" t="t" r="r" b="b"/>
              <a:pathLst>
                <a:path w="1374" h="1406" extrusionOk="0">
                  <a:moveTo>
                    <a:pt x="767" y="1"/>
                  </a:moveTo>
                  <a:cubicBezTo>
                    <a:pt x="432" y="1"/>
                    <a:pt x="162" y="271"/>
                    <a:pt x="162" y="606"/>
                  </a:cubicBezTo>
                  <a:cubicBezTo>
                    <a:pt x="162" y="889"/>
                    <a:pt x="104" y="1161"/>
                    <a:pt x="1" y="1405"/>
                  </a:cubicBezTo>
                  <a:lnTo>
                    <a:pt x="1267" y="1405"/>
                  </a:lnTo>
                  <a:cubicBezTo>
                    <a:pt x="1332" y="1149"/>
                    <a:pt x="1370" y="882"/>
                    <a:pt x="1370" y="606"/>
                  </a:cubicBezTo>
                  <a:cubicBezTo>
                    <a:pt x="1373" y="271"/>
                    <a:pt x="1101" y="1"/>
                    <a:pt x="767"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9"/>
            <p:cNvSpPr/>
            <p:nvPr/>
          </p:nvSpPr>
          <p:spPr>
            <a:xfrm>
              <a:off x="6999798" y="1507978"/>
              <a:ext cx="173400" cy="177697"/>
            </a:xfrm>
            <a:custGeom>
              <a:avLst/>
              <a:gdLst/>
              <a:ahLst/>
              <a:cxnLst/>
              <a:rect l="l" t="t" r="r" b="b"/>
              <a:pathLst>
                <a:path w="1372" h="1406" extrusionOk="0">
                  <a:moveTo>
                    <a:pt x="607" y="1"/>
                  </a:moveTo>
                  <a:cubicBezTo>
                    <a:pt x="273" y="1"/>
                    <a:pt x="1" y="271"/>
                    <a:pt x="1" y="606"/>
                  </a:cubicBezTo>
                  <a:cubicBezTo>
                    <a:pt x="1" y="882"/>
                    <a:pt x="40" y="1149"/>
                    <a:pt x="106" y="1405"/>
                  </a:cubicBezTo>
                  <a:lnTo>
                    <a:pt x="1372" y="1405"/>
                  </a:lnTo>
                  <a:cubicBezTo>
                    <a:pt x="1270" y="1158"/>
                    <a:pt x="1212" y="889"/>
                    <a:pt x="1212" y="606"/>
                  </a:cubicBezTo>
                  <a:cubicBezTo>
                    <a:pt x="1212" y="271"/>
                    <a:pt x="942" y="1"/>
                    <a:pt x="607"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9"/>
            <p:cNvSpPr/>
            <p:nvPr/>
          </p:nvSpPr>
          <p:spPr>
            <a:xfrm>
              <a:off x="9238381" y="1507978"/>
              <a:ext cx="629018" cy="390782"/>
            </a:xfrm>
            <a:custGeom>
              <a:avLst/>
              <a:gdLst/>
              <a:ahLst/>
              <a:cxnLst/>
              <a:rect l="l" t="t" r="r" b="b"/>
              <a:pathLst>
                <a:path w="4977" h="3092" extrusionOk="0">
                  <a:moveTo>
                    <a:pt x="606" y="1"/>
                  </a:moveTo>
                  <a:cubicBezTo>
                    <a:pt x="271" y="1"/>
                    <a:pt x="1" y="271"/>
                    <a:pt x="1" y="606"/>
                  </a:cubicBezTo>
                  <a:cubicBezTo>
                    <a:pt x="1" y="1977"/>
                    <a:pt x="1114" y="3092"/>
                    <a:pt x="2487" y="3092"/>
                  </a:cubicBezTo>
                  <a:cubicBezTo>
                    <a:pt x="3859" y="3092"/>
                    <a:pt x="4975" y="1977"/>
                    <a:pt x="4976" y="606"/>
                  </a:cubicBezTo>
                  <a:cubicBezTo>
                    <a:pt x="4976" y="271"/>
                    <a:pt x="4706" y="1"/>
                    <a:pt x="4371" y="1"/>
                  </a:cubicBezTo>
                  <a:cubicBezTo>
                    <a:pt x="4037" y="1"/>
                    <a:pt x="3766" y="271"/>
                    <a:pt x="3766" y="606"/>
                  </a:cubicBezTo>
                  <a:cubicBezTo>
                    <a:pt x="3766" y="1309"/>
                    <a:pt x="3194" y="1883"/>
                    <a:pt x="2488" y="1883"/>
                  </a:cubicBezTo>
                  <a:cubicBezTo>
                    <a:pt x="1785" y="1883"/>
                    <a:pt x="1210" y="1311"/>
                    <a:pt x="1210" y="606"/>
                  </a:cubicBezTo>
                  <a:cubicBezTo>
                    <a:pt x="1210" y="271"/>
                    <a:pt x="940" y="1"/>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9"/>
            <p:cNvSpPr/>
            <p:nvPr/>
          </p:nvSpPr>
          <p:spPr>
            <a:xfrm>
              <a:off x="9342646" y="1654453"/>
              <a:ext cx="384716" cy="145596"/>
            </a:xfrm>
            <a:custGeom>
              <a:avLst/>
              <a:gdLst/>
              <a:ahLst/>
              <a:cxnLst/>
              <a:rect l="l" t="t" r="r" b="b"/>
              <a:pathLst>
                <a:path w="3044" h="1152" extrusionOk="0">
                  <a:moveTo>
                    <a:pt x="120" y="0"/>
                  </a:moveTo>
                  <a:cubicBezTo>
                    <a:pt x="103" y="0"/>
                    <a:pt x="86" y="4"/>
                    <a:pt x="70" y="14"/>
                  </a:cubicBezTo>
                  <a:cubicBezTo>
                    <a:pt x="19" y="41"/>
                    <a:pt x="0" y="107"/>
                    <a:pt x="28" y="157"/>
                  </a:cubicBezTo>
                  <a:cubicBezTo>
                    <a:pt x="50" y="200"/>
                    <a:pt x="585" y="1152"/>
                    <a:pt x="1578" y="1152"/>
                  </a:cubicBezTo>
                  <a:cubicBezTo>
                    <a:pt x="1610" y="1152"/>
                    <a:pt x="1639" y="1152"/>
                    <a:pt x="1668" y="1148"/>
                  </a:cubicBezTo>
                  <a:cubicBezTo>
                    <a:pt x="2715" y="1088"/>
                    <a:pt x="3005" y="522"/>
                    <a:pt x="3017" y="499"/>
                  </a:cubicBezTo>
                  <a:cubicBezTo>
                    <a:pt x="3043" y="447"/>
                    <a:pt x="3023" y="383"/>
                    <a:pt x="2970" y="358"/>
                  </a:cubicBezTo>
                  <a:cubicBezTo>
                    <a:pt x="2956" y="351"/>
                    <a:pt x="2940" y="347"/>
                    <a:pt x="2924" y="347"/>
                  </a:cubicBezTo>
                  <a:cubicBezTo>
                    <a:pt x="2886" y="347"/>
                    <a:pt x="2848" y="368"/>
                    <a:pt x="2828" y="405"/>
                  </a:cubicBezTo>
                  <a:cubicBezTo>
                    <a:pt x="2819" y="425"/>
                    <a:pt x="2572" y="884"/>
                    <a:pt x="1656" y="937"/>
                  </a:cubicBezTo>
                  <a:cubicBezTo>
                    <a:pt x="1630" y="938"/>
                    <a:pt x="1605" y="939"/>
                    <a:pt x="1580" y="939"/>
                  </a:cubicBezTo>
                  <a:cubicBezTo>
                    <a:pt x="711" y="939"/>
                    <a:pt x="218" y="64"/>
                    <a:pt x="214" y="56"/>
                  </a:cubicBezTo>
                  <a:cubicBezTo>
                    <a:pt x="195" y="21"/>
                    <a:pt x="158" y="0"/>
                    <a:pt x="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9"/>
            <p:cNvSpPr/>
            <p:nvPr/>
          </p:nvSpPr>
          <p:spPr>
            <a:xfrm>
              <a:off x="9370576" y="1773125"/>
              <a:ext cx="292834" cy="80381"/>
            </a:xfrm>
            <a:custGeom>
              <a:avLst/>
              <a:gdLst/>
              <a:ahLst/>
              <a:cxnLst/>
              <a:rect l="l" t="t" r="r" b="b"/>
              <a:pathLst>
                <a:path w="2317" h="636" extrusionOk="0">
                  <a:moveTo>
                    <a:pt x="119" y="1"/>
                  </a:moveTo>
                  <a:cubicBezTo>
                    <a:pt x="88" y="1"/>
                    <a:pt x="57" y="14"/>
                    <a:pt x="37" y="40"/>
                  </a:cubicBezTo>
                  <a:cubicBezTo>
                    <a:pt x="0" y="88"/>
                    <a:pt x="7" y="153"/>
                    <a:pt x="53" y="190"/>
                  </a:cubicBezTo>
                  <a:cubicBezTo>
                    <a:pt x="83" y="214"/>
                    <a:pt x="625" y="636"/>
                    <a:pt x="1383" y="636"/>
                  </a:cubicBezTo>
                  <a:cubicBezTo>
                    <a:pt x="1646" y="636"/>
                    <a:pt x="1935" y="585"/>
                    <a:pt x="2241" y="447"/>
                  </a:cubicBezTo>
                  <a:cubicBezTo>
                    <a:pt x="2293" y="424"/>
                    <a:pt x="2316" y="360"/>
                    <a:pt x="2293" y="307"/>
                  </a:cubicBezTo>
                  <a:cubicBezTo>
                    <a:pt x="2276" y="269"/>
                    <a:pt x="2237" y="245"/>
                    <a:pt x="2197" y="245"/>
                  </a:cubicBezTo>
                  <a:cubicBezTo>
                    <a:pt x="2182" y="245"/>
                    <a:pt x="2167" y="249"/>
                    <a:pt x="2153" y="255"/>
                  </a:cubicBezTo>
                  <a:cubicBezTo>
                    <a:pt x="1881" y="378"/>
                    <a:pt x="1621" y="424"/>
                    <a:pt x="1383" y="424"/>
                  </a:cubicBezTo>
                  <a:cubicBezTo>
                    <a:pt x="702" y="424"/>
                    <a:pt x="212" y="45"/>
                    <a:pt x="185" y="24"/>
                  </a:cubicBezTo>
                  <a:cubicBezTo>
                    <a:pt x="165" y="8"/>
                    <a:pt x="142" y="1"/>
                    <a:pt x="1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9"/>
            <p:cNvSpPr/>
            <p:nvPr/>
          </p:nvSpPr>
          <p:spPr>
            <a:xfrm>
              <a:off x="9718376" y="1589620"/>
              <a:ext cx="138139" cy="200699"/>
            </a:xfrm>
            <a:custGeom>
              <a:avLst/>
              <a:gdLst/>
              <a:ahLst/>
              <a:cxnLst/>
              <a:rect l="l" t="t" r="r" b="b"/>
              <a:pathLst>
                <a:path w="1093" h="1588" extrusionOk="0">
                  <a:moveTo>
                    <a:pt x="989" y="0"/>
                  </a:moveTo>
                  <a:cubicBezTo>
                    <a:pt x="932" y="3"/>
                    <a:pt x="881" y="44"/>
                    <a:pt x="880" y="102"/>
                  </a:cubicBezTo>
                  <a:cubicBezTo>
                    <a:pt x="880" y="111"/>
                    <a:pt x="841" y="1034"/>
                    <a:pt x="77" y="1387"/>
                  </a:cubicBezTo>
                  <a:cubicBezTo>
                    <a:pt x="22" y="1410"/>
                    <a:pt x="0" y="1474"/>
                    <a:pt x="24" y="1527"/>
                  </a:cubicBezTo>
                  <a:cubicBezTo>
                    <a:pt x="43" y="1565"/>
                    <a:pt x="80" y="1588"/>
                    <a:pt x="121" y="1588"/>
                  </a:cubicBezTo>
                  <a:cubicBezTo>
                    <a:pt x="136" y="1588"/>
                    <a:pt x="150" y="1585"/>
                    <a:pt x="165" y="1579"/>
                  </a:cubicBezTo>
                  <a:cubicBezTo>
                    <a:pt x="1046" y="1174"/>
                    <a:pt x="1089" y="153"/>
                    <a:pt x="1091" y="109"/>
                  </a:cubicBezTo>
                  <a:cubicBezTo>
                    <a:pt x="1092" y="51"/>
                    <a:pt x="1047" y="2"/>
                    <a:pt x="9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9"/>
            <p:cNvSpPr/>
            <p:nvPr/>
          </p:nvSpPr>
          <p:spPr>
            <a:xfrm>
              <a:off x="9678439" y="1507978"/>
              <a:ext cx="188693" cy="177697"/>
            </a:xfrm>
            <a:custGeom>
              <a:avLst/>
              <a:gdLst/>
              <a:ahLst/>
              <a:cxnLst/>
              <a:rect l="l" t="t" r="r" b="b"/>
              <a:pathLst>
                <a:path w="1493" h="1406" extrusionOk="0">
                  <a:moveTo>
                    <a:pt x="888" y="1"/>
                  </a:moveTo>
                  <a:cubicBezTo>
                    <a:pt x="553" y="1"/>
                    <a:pt x="283" y="271"/>
                    <a:pt x="283" y="606"/>
                  </a:cubicBezTo>
                  <a:cubicBezTo>
                    <a:pt x="283" y="908"/>
                    <a:pt x="177" y="1186"/>
                    <a:pt x="1" y="1405"/>
                  </a:cubicBezTo>
                  <a:lnTo>
                    <a:pt x="1357" y="1405"/>
                  </a:lnTo>
                  <a:cubicBezTo>
                    <a:pt x="1443" y="1155"/>
                    <a:pt x="1493" y="886"/>
                    <a:pt x="1493" y="606"/>
                  </a:cubicBezTo>
                  <a:cubicBezTo>
                    <a:pt x="1493" y="271"/>
                    <a:pt x="1222" y="1"/>
                    <a:pt x="88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9"/>
            <p:cNvSpPr/>
            <p:nvPr/>
          </p:nvSpPr>
          <p:spPr>
            <a:xfrm>
              <a:off x="9238002" y="1507978"/>
              <a:ext cx="188946" cy="177697"/>
            </a:xfrm>
            <a:custGeom>
              <a:avLst/>
              <a:gdLst/>
              <a:ahLst/>
              <a:cxnLst/>
              <a:rect l="l" t="t" r="r" b="b"/>
              <a:pathLst>
                <a:path w="1495" h="1406" extrusionOk="0">
                  <a:moveTo>
                    <a:pt x="607" y="1"/>
                  </a:moveTo>
                  <a:cubicBezTo>
                    <a:pt x="273" y="1"/>
                    <a:pt x="1" y="271"/>
                    <a:pt x="1" y="606"/>
                  </a:cubicBezTo>
                  <a:cubicBezTo>
                    <a:pt x="1" y="886"/>
                    <a:pt x="50" y="1155"/>
                    <a:pt x="136" y="1405"/>
                  </a:cubicBezTo>
                  <a:lnTo>
                    <a:pt x="1494" y="1405"/>
                  </a:lnTo>
                  <a:cubicBezTo>
                    <a:pt x="1320" y="1186"/>
                    <a:pt x="1212" y="908"/>
                    <a:pt x="1212" y="606"/>
                  </a:cubicBezTo>
                  <a:cubicBezTo>
                    <a:pt x="1212" y="271"/>
                    <a:pt x="942" y="1"/>
                    <a:pt x="607" y="1"/>
                  </a:cubicBezTo>
                  <a:close/>
                </a:path>
              </a:pathLst>
            </a:custGeom>
            <a:solidFill>
              <a:srgbClr val="7F50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9"/>
            <p:cNvSpPr/>
            <p:nvPr/>
          </p:nvSpPr>
          <p:spPr>
            <a:xfrm>
              <a:off x="9241162" y="1512275"/>
              <a:ext cx="183132" cy="306736"/>
            </a:xfrm>
            <a:custGeom>
              <a:avLst/>
              <a:gdLst/>
              <a:ahLst/>
              <a:cxnLst/>
              <a:rect l="l" t="t" r="r" b="b"/>
              <a:pathLst>
                <a:path w="1449" h="2427" extrusionOk="0">
                  <a:moveTo>
                    <a:pt x="765" y="0"/>
                  </a:moveTo>
                  <a:cubicBezTo>
                    <a:pt x="451" y="60"/>
                    <a:pt x="124" y="409"/>
                    <a:pt x="1" y="891"/>
                  </a:cubicBezTo>
                  <a:cubicBezTo>
                    <a:pt x="79" y="1501"/>
                    <a:pt x="377" y="2038"/>
                    <a:pt x="815" y="2427"/>
                  </a:cubicBezTo>
                  <a:cubicBezTo>
                    <a:pt x="1062" y="2227"/>
                    <a:pt x="1370" y="1877"/>
                    <a:pt x="1449" y="1342"/>
                  </a:cubicBezTo>
                  <a:cubicBezTo>
                    <a:pt x="1286" y="1128"/>
                    <a:pt x="1187" y="861"/>
                    <a:pt x="1187" y="572"/>
                  </a:cubicBezTo>
                  <a:cubicBezTo>
                    <a:pt x="1187" y="303"/>
                    <a:pt x="1008" y="77"/>
                    <a:pt x="765"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9"/>
            <p:cNvSpPr/>
            <p:nvPr/>
          </p:nvSpPr>
          <p:spPr>
            <a:xfrm>
              <a:off x="8540380" y="1507978"/>
              <a:ext cx="826684" cy="489615"/>
            </a:xfrm>
            <a:custGeom>
              <a:avLst/>
              <a:gdLst/>
              <a:ahLst/>
              <a:cxnLst/>
              <a:rect l="l" t="t" r="r" b="b"/>
              <a:pathLst>
                <a:path w="6541" h="3874" extrusionOk="0">
                  <a:moveTo>
                    <a:pt x="605" y="1"/>
                  </a:moveTo>
                  <a:cubicBezTo>
                    <a:pt x="271" y="1"/>
                    <a:pt x="0" y="271"/>
                    <a:pt x="0" y="606"/>
                  </a:cubicBezTo>
                  <a:cubicBezTo>
                    <a:pt x="0" y="2408"/>
                    <a:pt x="1467" y="3874"/>
                    <a:pt x="3269" y="3874"/>
                  </a:cubicBezTo>
                  <a:cubicBezTo>
                    <a:pt x="5069" y="3874"/>
                    <a:pt x="6536" y="2407"/>
                    <a:pt x="6540" y="606"/>
                  </a:cubicBezTo>
                  <a:cubicBezTo>
                    <a:pt x="6540" y="271"/>
                    <a:pt x="6268" y="1"/>
                    <a:pt x="5934" y="1"/>
                  </a:cubicBezTo>
                  <a:cubicBezTo>
                    <a:pt x="5599" y="1"/>
                    <a:pt x="5329" y="271"/>
                    <a:pt x="5329" y="606"/>
                  </a:cubicBezTo>
                  <a:cubicBezTo>
                    <a:pt x="5329" y="1742"/>
                    <a:pt x="4406" y="2666"/>
                    <a:pt x="3270" y="2666"/>
                  </a:cubicBezTo>
                  <a:cubicBezTo>
                    <a:pt x="2135" y="2666"/>
                    <a:pt x="1212" y="1742"/>
                    <a:pt x="1212" y="606"/>
                  </a:cubicBezTo>
                  <a:cubicBezTo>
                    <a:pt x="1212" y="271"/>
                    <a:pt x="940" y="1"/>
                    <a:pt x="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9"/>
            <p:cNvSpPr/>
            <p:nvPr/>
          </p:nvSpPr>
          <p:spPr>
            <a:xfrm>
              <a:off x="8640474" y="1652684"/>
              <a:ext cx="346548" cy="252138"/>
            </a:xfrm>
            <a:custGeom>
              <a:avLst/>
              <a:gdLst/>
              <a:ahLst/>
              <a:cxnLst/>
              <a:rect l="l" t="t" r="r" b="b"/>
              <a:pathLst>
                <a:path w="2742" h="1995" extrusionOk="0">
                  <a:moveTo>
                    <a:pt x="122" y="1"/>
                  </a:moveTo>
                  <a:cubicBezTo>
                    <a:pt x="109" y="1"/>
                    <a:pt x="95" y="3"/>
                    <a:pt x="82" y="9"/>
                  </a:cubicBezTo>
                  <a:cubicBezTo>
                    <a:pt x="28" y="28"/>
                    <a:pt x="1" y="90"/>
                    <a:pt x="23" y="144"/>
                  </a:cubicBezTo>
                  <a:cubicBezTo>
                    <a:pt x="30" y="163"/>
                    <a:pt x="770" y="1995"/>
                    <a:pt x="2426" y="1995"/>
                  </a:cubicBezTo>
                  <a:cubicBezTo>
                    <a:pt x="2494" y="1995"/>
                    <a:pt x="2567" y="1990"/>
                    <a:pt x="2640" y="1987"/>
                  </a:cubicBezTo>
                  <a:cubicBezTo>
                    <a:pt x="2698" y="1982"/>
                    <a:pt x="2741" y="1931"/>
                    <a:pt x="2736" y="1873"/>
                  </a:cubicBezTo>
                  <a:cubicBezTo>
                    <a:pt x="2730" y="1817"/>
                    <a:pt x="2684" y="1776"/>
                    <a:pt x="2631" y="1776"/>
                  </a:cubicBezTo>
                  <a:cubicBezTo>
                    <a:pt x="2628" y="1776"/>
                    <a:pt x="2624" y="1776"/>
                    <a:pt x="2621" y="1777"/>
                  </a:cubicBezTo>
                  <a:cubicBezTo>
                    <a:pt x="2555" y="1783"/>
                    <a:pt x="2490" y="1786"/>
                    <a:pt x="2427" y="1786"/>
                  </a:cubicBezTo>
                  <a:cubicBezTo>
                    <a:pt x="911" y="1786"/>
                    <a:pt x="227" y="85"/>
                    <a:pt x="220" y="68"/>
                  </a:cubicBezTo>
                  <a:cubicBezTo>
                    <a:pt x="204" y="26"/>
                    <a:pt x="164" y="1"/>
                    <a:pt x="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9"/>
            <p:cNvSpPr/>
            <p:nvPr/>
          </p:nvSpPr>
          <p:spPr>
            <a:xfrm>
              <a:off x="8718198" y="1857548"/>
              <a:ext cx="357922" cy="109197"/>
            </a:xfrm>
            <a:custGeom>
              <a:avLst/>
              <a:gdLst/>
              <a:ahLst/>
              <a:cxnLst/>
              <a:rect l="l" t="t" r="r" b="b"/>
              <a:pathLst>
                <a:path w="2832" h="864" extrusionOk="0">
                  <a:moveTo>
                    <a:pt x="116" y="0"/>
                  </a:moveTo>
                  <a:cubicBezTo>
                    <a:pt x="89" y="0"/>
                    <a:pt x="62" y="10"/>
                    <a:pt x="42" y="31"/>
                  </a:cubicBezTo>
                  <a:cubicBezTo>
                    <a:pt x="1" y="70"/>
                    <a:pt x="1" y="137"/>
                    <a:pt x="40" y="179"/>
                  </a:cubicBezTo>
                  <a:cubicBezTo>
                    <a:pt x="49" y="188"/>
                    <a:pt x="720" y="864"/>
                    <a:pt x="1693" y="864"/>
                  </a:cubicBezTo>
                  <a:cubicBezTo>
                    <a:pt x="2020" y="864"/>
                    <a:pt x="2381" y="788"/>
                    <a:pt x="2760" y="587"/>
                  </a:cubicBezTo>
                  <a:cubicBezTo>
                    <a:pt x="2811" y="561"/>
                    <a:pt x="2832" y="494"/>
                    <a:pt x="2804" y="445"/>
                  </a:cubicBezTo>
                  <a:cubicBezTo>
                    <a:pt x="2785" y="408"/>
                    <a:pt x="2748" y="388"/>
                    <a:pt x="2710" y="388"/>
                  </a:cubicBezTo>
                  <a:cubicBezTo>
                    <a:pt x="2693" y="388"/>
                    <a:pt x="2676" y="392"/>
                    <a:pt x="2660" y="400"/>
                  </a:cubicBezTo>
                  <a:cubicBezTo>
                    <a:pt x="2308" y="586"/>
                    <a:pt x="1977" y="655"/>
                    <a:pt x="1679" y="655"/>
                  </a:cubicBezTo>
                  <a:cubicBezTo>
                    <a:pt x="813" y="655"/>
                    <a:pt x="224" y="66"/>
                    <a:pt x="191" y="32"/>
                  </a:cubicBezTo>
                  <a:cubicBezTo>
                    <a:pt x="171" y="11"/>
                    <a:pt x="144"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9"/>
            <p:cNvSpPr/>
            <p:nvPr/>
          </p:nvSpPr>
          <p:spPr>
            <a:xfrm>
              <a:off x="9147893" y="1635370"/>
              <a:ext cx="172642" cy="216877"/>
            </a:xfrm>
            <a:custGeom>
              <a:avLst/>
              <a:gdLst/>
              <a:ahLst/>
              <a:cxnLst/>
              <a:rect l="l" t="t" r="r" b="b"/>
              <a:pathLst>
                <a:path w="1366" h="1716" extrusionOk="0">
                  <a:moveTo>
                    <a:pt x="1248" y="1"/>
                  </a:moveTo>
                  <a:cubicBezTo>
                    <a:pt x="1199" y="1"/>
                    <a:pt x="1156" y="37"/>
                    <a:pt x="1146" y="85"/>
                  </a:cubicBezTo>
                  <a:cubicBezTo>
                    <a:pt x="970" y="934"/>
                    <a:pt x="73" y="1515"/>
                    <a:pt x="64" y="1521"/>
                  </a:cubicBezTo>
                  <a:cubicBezTo>
                    <a:pt x="15" y="1552"/>
                    <a:pt x="0" y="1617"/>
                    <a:pt x="31" y="1666"/>
                  </a:cubicBezTo>
                  <a:cubicBezTo>
                    <a:pt x="51" y="1697"/>
                    <a:pt x="86" y="1716"/>
                    <a:pt x="121" y="1716"/>
                  </a:cubicBezTo>
                  <a:cubicBezTo>
                    <a:pt x="141" y="1716"/>
                    <a:pt x="160" y="1710"/>
                    <a:pt x="177" y="1701"/>
                  </a:cubicBezTo>
                  <a:cubicBezTo>
                    <a:pt x="217" y="1675"/>
                    <a:pt x="1159" y="1066"/>
                    <a:pt x="1352" y="128"/>
                  </a:cubicBezTo>
                  <a:cubicBezTo>
                    <a:pt x="1365" y="70"/>
                    <a:pt x="1327" y="16"/>
                    <a:pt x="1271" y="3"/>
                  </a:cubicBezTo>
                  <a:cubicBezTo>
                    <a:pt x="1263" y="1"/>
                    <a:pt x="1256"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9"/>
            <p:cNvSpPr/>
            <p:nvPr/>
          </p:nvSpPr>
          <p:spPr>
            <a:xfrm>
              <a:off x="9192884" y="1507978"/>
              <a:ext cx="173527" cy="177697"/>
            </a:xfrm>
            <a:custGeom>
              <a:avLst/>
              <a:gdLst/>
              <a:ahLst/>
              <a:cxnLst/>
              <a:rect l="l" t="t" r="r" b="b"/>
              <a:pathLst>
                <a:path w="1373" h="1406" extrusionOk="0">
                  <a:moveTo>
                    <a:pt x="768" y="1"/>
                  </a:moveTo>
                  <a:cubicBezTo>
                    <a:pt x="434" y="1"/>
                    <a:pt x="163" y="271"/>
                    <a:pt x="163" y="606"/>
                  </a:cubicBezTo>
                  <a:cubicBezTo>
                    <a:pt x="163" y="889"/>
                    <a:pt x="105" y="1161"/>
                    <a:pt x="0" y="1405"/>
                  </a:cubicBezTo>
                  <a:lnTo>
                    <a:pt x="1267" y="1405"/>
                  </a:lnTo>
                  <a:cubicBezTo>
                    <a:pt x="1332" y="1149"/>
                    <a:pt x="1371" y="882"/>
                    <a:pt x="1371" y="606"/>
                  </a:cubicBezTo>
                  <a:cubicBezTo>
                    <a:pt x="1373" y="271"/>
                    <a:pt x="1102" y="1"/>
                    <a:pt x="76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9"/>
            <p:cNvSpPr/>
            <p:nvPr/>
          </p:nvSpPr>
          <p:spPr>
            <a:xfrm>
              <a:off x="8540127" y="1507978"/>
              <a:ext cx="173274" cy="177697"/>
            </a:xfrm>
            <a:custGeom>
              <a:avLst/>
              <a:gdLst/>
              <a:ahLst/>
              <a:cxnLst/>
              <a:rect l="l" t="t" r="r" b="b"/>
              <a:pathLst>
                <a:path w="1371" h="1406" extrusionOk="0">
                  <a:moveTo>
                    <a:pt x="606" y="1"/>
                  </a:moveTo>
                  <a:cubicBezTo>
                    <a:pt x="271" y="1"/>
                    <a:pt x="1" y="271"/>
                    <a:pt x="1" y="606"/>
                  </a:cubicBezTo>
                  <a:cubicBezTo>
                    <a:pt x="1" y="882"/>
                    <a:pt x="39" y="1149"/>
                    <a:pt x="104" y="1405"/>
                  </a:cubicBezTo>
                  <a:lnTo>
                    <a:pt x="1371" y="1405"/>
                  </a:lnTo>
                  <a:cubicBezTo>
                    <a:pt x="1269" y="1158"/>
                    <a:pt x="1211" y="889"/>
                    <a:pt x="1211" y="606"/>
                  </a:cubicBezTo>
                  <a:cubicBezTo>
                    <a:pt x="1211" y="271"/>
                    <a:pt x="940" y="1"/>
                    <a:pt x="606"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9"/>
            <p:cNvSpPr/>
            <p:nvPr/>
          </p:nvSpPr>
          <p:spPr>
            <a:xfrm>
              <a:off x="8600284" y="2396184"/>
              <a:ext cx="76716" cy="1347011"/>
            </a:xfrm>
            <a:custGeom>
              <a:avLst/>
              <a:gdLst/>
              <a:ahLst/>
              <a:cxnLst/>
              <a:rect l="l" t="t" r="r" b="b"/>
              <a:pathLst>
                <a:path w="607" h="10658" extrusionOk="0">
                  <a:moveTo>
                    <a:pt x="303" y="1"/>
                  </a:moveTo>
                  <a:cubicBezTo>
                    <a:pt x="136" y="1"/>
                    <a:pt x="0" y="135"/>
                    <a:pt x="0" y="302"/>
                  </a:cubicBezTo>
                  <a:lnTo>
                    <a:pt x="0" y="10355"/>
                  </a:lnTo>
                  <a:cubicBezTo>
                    <a:pt x="0" y="10523"/>
                    <a:pt x="136" y="10658"/>
                    <a:pt x="303" y="10658"/>
                  </a:cubicBezTo>
                  <a:cubicBezTo>
                    <a:pt x="470" y="10658"/>
                    <a:pt x="607" y="10523"/>
                    <a:pt x="604" y="10355"/>
                  </a:cubicBezTo>
                  <a:lnTo>
                    <a:pt x="604" y="302"/>
                  </a:lnTo>
                  <a:cubicBezTo>
                    <a:pt x="604" y="135"/>
                    <a:pt x="470" y="1"/>
                    <a:pt x="3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9"/>
            <p:cNvSpPr/>
            <p:nvPr/>
          </p:nvSpPr>
          <p:spPr>
            <a:xfrm>
              <a:off x="8600284" y="3292099"/>
              <a:ext cx="76716" cy="92008"/>
            </a:xfrm>
            <a:custGeom>
              <a:avLst/>
              <a:gdLst/>
              <a:ahLst/>
              <a:cxnLst/>
              <a:rect l="l" t="t" r="r" b="b"/>
              <a:pathLst>
                <a:path w="607" h="728" extrusionOk="0">
                  <a:moveTo>
                    <a:pt x="607" y="1"/>
                  </a:moveTo>
                  <a:lnTo>
                    <a:pt x="0" y="394"/>
                  </a:lnTo>
                  <a:lnTo>
                    <a:pt x="0" y="728"/>
                  </a:lnTo>
                  <a:lnTo>
                    <a:pt x="607" y="335"/>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9"/>
            <p:cNvSpPr/>
            <p:nvPr/>
          </p:nvSpPr>
          <p:spPr>
            <a:xfrm>
              <a:off x="8600284" y="3403314"/>
              <a:ext cx="76716" cy="92008"/>
            </a:xfrm>
            <a:custGeom>
              <a:avLst/>
              <a:gdLst/>
              <a:ahLst/>
              <a:cxnLst/>
              <a:rect l="l" t="t" r="r" b="b"/>
              <a:pathLst>
                <a:path w="607" h="728" extrusionOk="0">
                  <a:moveTo>
                    <a:pt x="607" y="1"/>
                  </a:moveTo>
                  <a:lnTo>
                    <a:pt x="0" y="393"/>
                  </a:lnTo>
                  <a:lnTo>
                    <a:pt x="0" y="728"/>
                  </a:lnTo>
                  <a:lnTo>
                    <a:pt x="607" y="334"/>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9"/>
            <p:cNvSpPr/>
            <p:nvPr/>
          </p:nvSpPr>
          <p:spPr>
            <a:xfrm>
              <a:off x="8600284" y="3181010"/>
              <a:ext cx="76716" cy="92008"/>
            </a:xfrm>
            <a:custGeom>
              <a:avLst/>
              <a:gdLst/>
              <a:ahLst/>
              <a:cxnLst/>
              <a:rect l="l" t="t" r="r" b="b"/>
              <a:pathLst>
                <a:path w="607" h="728" extrusionOk="0">
                  <a:moveTo>
                    <a:pt x="607" y="0"/>
                  </a:moveTo>
                  <a:lnTo>
                    <a:pt x="0" y="394"/>
                  </a:lnTo>
                  <a:lnTo>
                    <a:pt x="0" y="727"/>
                  </a:lnTo>
                  <a:lnTo>
                    <a:pt x="607" y="335"/>
                  </a:lnTo>
                  <a:lnTo>
                    <a:pt x="6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9"/>
            <p:cNvSpPr/>
            <p:nvPr/>
          </p:nvSpPr>
          <p:spPr>
            <a:xfrm>
              <a:off x="8600284" y="3514277"/>
              <a:ext cx="76716" cy="92008"/>
            </a:xfrm>
            <a:custGeom>
              <a:avLst/>
              <a:gdLst/>
              <a:ahLst/>
              <a:cxnLst/>
              <a:rect l="l" t="t" r="r" b="b"/>
              <a:pathLst>
                <a:path w="607" h="728" extrusionOk="0">
                  <a:moveTo>
                    <a:pt x="607" y="1"/>
                  </a:moveTo>
                  <a:lnTo>
                    <a:pt x="0" y="395"/>
                  </a:lnTo>
                  <a:lnTo>
                    <a:pt x="0" y="728"/>
                  </a:lnTo>
                  <a:lnTo>
                    <a:pt x="607" y="335"/>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9"/>
            <p:cNvSpPr/>
            <p:nvPr/>
          </p:nvSpPr>
          <p:spPr>
            <a:xfrm>
              <a:off x="8600284" y="2409833"/>
              <a:ext cx="76716" cy="85689"/>
            </a:xfrm>
            <a:custGeom>
              <a:avLst/>
              <a:gdLst/>
              <a:ahLst/>
              <a:cxnLst/>
              <a:rect l="l" t="t" r="r" b="b"/>
              <a:pathLst>
                <a:path w="607" h="678" extrusionOk="0">
                  <a:moveTo>
                    <a:pt x="534" y="0"/>
                  </a:moveTo>
                  <a:lnTo>
                    <a:pt x="3" y="345"/>
                  </a:lnTo>
                  <a:lnTo>
                    <a:pt x="3" y="676"/>
                  </a:lnTo>
                  <a:lnTo>
                    <a:pt x="607" y="285"/>
                  </a:lnTo>
                  <a:lnTo>
                    <a:pt x="607" y="194"/>
                  </a:lnTo>
                  <a:cubicBezTo>
                    <a:pt x="607" y="120"/>
                    <a:pt x="578" y="53"/>
                    <a:pt x="534" y="0"/>
                  </a:cubicBezTo>
                  <a:close/>
                  <a:moveTo>
                    <a:pt x="3" y="676"/>
                  </a:moveTo>
                  <a:lnTo>
                    <a:pt x="0" y="678"/>
                  </a:lnTo>
                  <a:lnTo>
                    <a:pt x="3" y="678"/>
                  </a:lnTo>
                  <a:lnTo>
                    <a:pt x="3" y="67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9"/>
            <p:cNvSpPr/>
            <p:nvPr/>
          </p:nvSpPr>
          <p:spPr>
            <a:xfrm>
              <a:off x="8600284" y="3625239"/>
              <a:ext cx="76337" cy="90744"/>
            </a:xfrm>
            <a:custGeom>
              <a:avLst/>
              <a:gdLst/>
              <a:ahLst/>
              <a:cxnLst/>
              <a:rect l="l" t="t" r="r" b="b"/>
              <a:pathLst>
                <a:path w="604" h="718" extrusionOk="0">
                  <a:moveTo>
                    <a:pt x="604" y="1"/>
                  </a:moveTo>
                  <a:lnTo>
                    <a:pt x="0" y="395"/>
                  </a:lnTo>
                  <a:lnTo>
                    <a:pt x="0" y="629"/>
                  </a:lnTo>
                  <a:cubicBezTo>
                    <a:pt x="0" y="660"/>
                    <a:pt x="6" y="689"/>
                    <a:pt x="15" y="718"/>
                  </a:cubicBez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9"/>
            <p:cNvSpPr/>
            <p:nvPr/>
          </p:nvSpPr>
          <p:spPr>
            <a:xfrm>
              <a:off x="8600284" y="2958832"/>
              <a:ext cx="76716" cy="92008"/>
            </a:xfrm>
            <a:custGeom>
              <a:avLst/>
              <a:gdLst/>
              <a:ahLst/>
              <a:cxnLst/>
              <a:rect l="l" t="t" r="r" b="b"/>
              <a:pathLst>
                <a:path w="607" h="728" extrusionOk="0">
                  <a:moveTo>
                    <a:pt x="607" y="1"/>
                  </a:moveTo>
                  <a:lnTo>
                    <a:pt x="0" y="395"/>
                  </a:lnTo>
                  <a:lnTo>
                    <a:pt x="0" y="728"/>
                  </a:lnTo>
                  <a:lnTo>
                    <a:pt x="607" y="335"/>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9"/>
            <p:cNvSpPr/>
            <p:nvPr/>
          </p:nvSpPr>
          <p:spPr>
            <a:xfrm>
              <a:off x="8600284" y="2514729"/>
              <a:ext cx="76716" cy="92008"/>
            </a:xfrm>
            <a:custGeom>
              <a:avLst/>
              <a:gdLst/>
              <a:ahLst/>
              <a:cxnLst/>
              <a:rect l="l" t="t" r="r" b="b"/>
              <a:pathLst>
                <a:path w="607" h="728" extrusionOk="0">
                  <a:moveTo>
                    <a:pt x="607" y="1"/>
                  </a:moveTo>
                  <a:lnTo>
                    <a:pt x="0" y="393"/>
                  </a:lnTo>
                  <a:lnTo>
                    <a:pt x="0" y="728"/>
                  </a:lnTo>
                  <a:lnTo>
                    <a:pt x="607" y="334"/>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9"/>
            <p:cNvSpPr/>
            <p:nvPr/>
          </p:nvSpPr>
          <p:spPr>
            <a:xfrm>
              <a:off x="8600284" y="2625692"/>
              <a:ext cx="76716" cy="92008"/>
            </a:xfrm>
            <a:custGeom>
              <a:avLst/>
              <a:gdLst/>
              <a:ahLst/>
              <a:cxnLst/>
              <a:rect l="l" t="t" r="r" b="b"/>
              <a:pathLst>
                <a:path w="607" h="728" extrusionOk="0">
                  <a:moveTo>
                    <a:pt x="607" y="1"/>
                  </a:moveTo>
                  <a:lnTo>
                    <a:pt x="0" y="395"/>
                  </a:lnTo>
                  <a:lnTo>
                    <a:pt x="0" y="728"/>
                  </a:lnTo>
                  <a:lnTo>
                    <a:pt x="607" y="335"/>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9"/>
            <p:cNvSpPr/>
            <p:nvPr/>
          </p:nvSpPr>
          <p:spPr>
            <a:xfrm>
              <a:off x="8600284" y="2736907"/>
              <a:ext cx="76716" cy="92008"/>
            </a:xfrm>
            <a:custGeom>
              <a:avLst/>
              <a:gdLst/>
              <a:ahLst/>
              <a:cxnLst/>
              <a:rect l="l" t="t" r="r" b="b"/>
              <a:pathLst>
                <a:path w="607" h="728" extrusionOk="0">
                  <a:moveTo>
                    <a:pt x="607" y="0"/>
                  </a:moveTo>
                  <a:lnTo>
                    <a:pt x="0" y="393"/>
                  </a:lnTo>
                  <a:lnTo>
                    <a:pt x="0" y="727"/>
                  </a:lnTo>
                  <a:lnTo>
                    <a:pt x="607" y="333"/>
                  </a:lnTo>
                  <a:lnTo>
                    <a:pt x="6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9"/>
            <p:cNvSpPr/>
            <p:nvPr/>
          </p:nvSpPr>
          <p:spPr>
            <a:xfrm>
              <a:off x="8600284" y="2847869"/>
              <a:ext cx="76716" cy="92008"/>
            </a:xfrm>
            <a:custGeom>
              <a:avLst/>
              <a:gdLst/>
              <a:ahLst/>
              <a:cxnLst/>
              <a:rect l="l" t="t" r="r" b="b"/>
              <a:pathLst>
                <a:path w="607" h="728" extrusionOk="0">
                  <a:moveTo>
                    <a:pt x="607" y="0"/>
                  </a:moveTo>
                  <a:lnTo>
                    <a:pt x="0" y="394"/>
                  </a:lnTo>
                  <a:lnTo>
                    <a:pt x="0" y="727"/>
                  </a:lnTo>
                  <a:lnTo>
                    <a:pt x="607" y="333"/>
                  </a:lnTo>
                  <a:lnTo>
                    <a:pt x="6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9"/>
            <p:cNvSpPr/>
            <p:nvPr/>
          </p:nvSpPr>
          <p:spPr>
            <a:xfrm>
              <a:off x="8600284" y="3070047"/>
              <a:ext cx="76716" cy="92008"/>
            </a:xfrm>
            <a:custGeom>
              <a:avLst/>
              <a:gdLst/>
              <a:ahLst/>
              <a:cxnLst/>
              <a:rect l="l" t="t" r="r" b="b"/>
              <a:pathLst>
                <a:path w="607" h="728" extrusionOk="0">
                  <a:moveTo>
                    <a:pt x="607" y="0"/>
                  </a:moveTo>
                  <a:lnTo>
                    <a:pt x="0" y="393"/>
                  </a:lnTo>
                  <a:lnTo>
                    <a:pt x="0" y="727"/>
                  </a:lnTo>
                  <a:lnTo>
                    <a:pt x="607" y="335"/>
                  </a:lnTo>
                  <a:lnTo>
                    <a:pt x="6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9"/>
            <p:cNvSpPr/>
            <p:nvPr/>
          </p:nvSpPr>
          <p:spPr>
            <a:xfrm>
              <a:off x="9347195" y="2253247"/>
              <a:ext cx="76337" cy="2048448"/>
            </a:xfrm>
            <a:custGeom>
              <a:avLst/>
              <a:gdLst/>
              <a:ahLst/>
              <a:cxnLst/>
              <a:rect l="l" t="t" r="r" b="b"/>
              <a:pathLst>
                <a:path w="604" h="16208" extrusionOk="0">
                  <a:moveTo>
                    <a:pt x="303" y="1"/>
                  </a:moveTo>
                  <a:cubicBezTo>
                    <a:pt x="136" y="1"/>
                    <a:pt x="1" y="136"/>
                    <a:pt x="1" y="303"/>
                  </a:cubicBezTo>
                  <a:lnTo>
                    <a:pt x="1" y="15905"/>
                  </a:lnTo>
                  <a:cubicBezTo>
                    <a:pt x="1" y="16072"/>
                    <a:pt x="136" y="16207"/>
                    <a:pt x="303" y="16207"/>
                  </a:cubicBezTo>
                  <a:cubicBezTo>
                    <a:pt x="470" y="16207"/>
                    <a:pt x="604" y="16071"/>
                    <a:pt x="604" y="15905"/>
                  </a:cubicBezTo>
                  <a:lnTo>
                    <a:pt x="604" y="303"/>
                  </a:lnTo>
                  <a:cubicBezTo>
                    <a:pt x="604" y="136"/>
                    <a:pt x="470" y="1"/>
                    <a:pt x="3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9"/>
            <p:cNvSpPr/>
            <p:nvPr/>
          </p:nvSpPr>
          <p:spPr>
            <a:xfrm>
              <a:off x="9347195" y="3667577"/>
              <a:ext cx="76337" cy="92008"/>
            </a:xfrm>
            <a:custGeom>
              <a:avLst/>
              <a:gdLst/>
              <a:ahLst/>
              <a:cxnLst/>
              <a:rect l="l" t="t" r="r" b="b"/>
              <a:pathLst>
                <a:path w="604" h="728" extrusionOk="0">
                  <a:moveTo>
                    <a:pt x="604" y="0"/>
                  </a:moveTo>
                  <a:lnTo>
                    <a:pt x="1" y="393"/>
                  </a:lnTo>
                  <a:lnTo>
                    <a:pt x="1" y="727"/>
                  </a:lnTo>
                  <a:lnTo>
                    <a:pt x="604" y="332"/>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9"/>
            <p:cNvSpPr/>
            <p:nvPr/>
          </p:nvSpPr>
          <p:spPr>
            <a:xfrm>
              <a:off x="9347195" y="3556362"/>
              <a:ext cx="76337" cy="92008"/>
            </a:xfrm>
            <a:custGeom>
              <a:avLst/>
              <a:gdLst/>
              <a:ahLst/>
              <a:cxnLst/>
              <a:rect l="l" t="t" r="r" b="b"/>
              <a:pathLst>
                <a:path w="604"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9"/>
            <p:cNvSpPr/>
            <p:nvPr/>
          </p:nvSpPr>
          <p:spPr>
            <a:xfrm>
              <a:off x="9347195" y="3778287"/>
              <a:ext cx="76337" cy="92008"/>
            </a:xfrm>
            <a:custGeom>
              <a:avLst/>
              <a:gdLst/>
              <a:ahLst/>
              <a:cxnLst/>
              <a:rect l="l" t="t" r="r" b="b"/>
              <a:pathLst>
                <a:path w="604" h="728" extrusionOk="0">
                  <a:moveTo>
                    <a:pt x="604" y="1"/>
                  </a:moveTo>
                  <a:lnTo>
                    <a:pt x="1" y="396"/>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9"/>
            <p:cNvSpPr/>
            <p:nvPr/>
          </p:nvSpPr>
          <p:spPr>
            <a:xfrm>
              <a:off x="9347195" y="3445020"/>
              <a:ext cx="76337" cy="92008"/>
            </a:xfrm>
            <a:custGeom>
              <a:avLst/>
              <a:gdLst/>
              <a:ahLst/>
              <a:cxnLst/>
              <a:rect l="l" t="t" r="r" b="b"/>
              <a:pathLst>
                <a:path w="604" h="728" extrusionOk="0">
                  <a:moveTo>
                    <a:pt x="604" y="1"/>
                  </a:moveTo>
                  <a:lnTo>
                    <a:pt x="1" y="396"/>
                  </a:lnTo>
                  <a:lnTo>
                    <a:pt x="1" y="728"/>
                  </a:lnTo>
                  <a:lnTo>
                    <a:pt x="604" y="336"/>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9"/>
            <p:cNvSpPr/>
            <p:nvPr/>
          </p:nvSpPr>
          <p:spPr>
            <a:xfrm>
              <a:off x="9347195" y="4111680"/>
              <a:ext cx="76337" cy="92008"/>
            </a:xfrm>
            <a:custGeom>
              <a:avLst/>
              <a:gdLst/>
              <a:ahLst/>
              <a:cxnLst/>
              <a:rect l="l" t="t" r="r" b="b"/>
              <a:pathLst>
                <a:path w="604" h="728" extrusionOk="0">
                  <a:moveTo>
                    <a:pt x="604" y="0"/>
                  </a:moveTo>
                  <a:lnTo>
                    <a:pt x="1" y="393"/>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9"/>
            <p:cNvSpPr/>
            <p:nvPr/>
          </p:nvSpPr>
          <p:spPr>
            <a:xfrm>
              <a:off x="9347195" y="3889502"/>
              <a:ext cx="76337" cy="92008"/>
            </a:xfrm>
            <a:custGeom>
              <a:avLst/>
              <a:gdLst/>
              <a:ahLst/>
              <a:cxnLst/>
              <a:rect l="l" t="t" r="r" b="b"/>
              <a:pathLst>
                <a:path w="604"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9"/>
            <p:cNvSpPr/>
            <p:nvPr/>
          </p:nvSpPr>
          <p:spPr>
            <a:xfrm>
              <a:off x="9347195" y="2253120"/>
              <a:ext cx="69891" cy="62434"/>
            </a:xfrm>
            <a:custGeom>
              <a:avLst/>
              <a:gdLst/>
              <a:ahLst/>
              <a:cxnLst/>
              <a:rect l="l" t="t" r="r" b="b"/>
              <a:pathLst>
                <a:path w="553" h="494" extrusionOk="0">
                  <a:moveTo>
                    <a:pt x="303" y="0"/>
                  </a:moveTo>
                  <a:cubicBezTo>
                    <a:pt x="277" y="0"/>
                    <a:pt x="252" y="3"/>
                    <a:pt x="229" y="10"/>
                  </a:cubicBezTo>
                  <a:lnTo>
                    <a:pt x="66" y="117"/>
                  </a:lnTo>
                  <a:cubicBezTo>
                    <a:pt x="27" y="167"/>
                    <a:pt x="1" y="231"/>
                    <a:pt x="1" y="303"/>
                  </a:cubicBezTo>
                  <a:lnTo>
                    <a:pt x="1" y="493"/>
                  </a:lnTo>
                  <a:lnTo>
                    <a:pt x="553" y="133"/>
                  </a:lnTo>
                  <a:cubicBezTo>
                    <a:pt x="499" y="53"/>
                    <a:pt x="408" y="0"/>
                    <a:pt x="3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9"/>
            <p:cNvSpPr/>
            <p:nvPr/>
          </p:nvSpPr>
          <p:spPr>
            <a:xfrm>
              <a:off x="9347195" y="3334184"/>
              <a:ext cx="76337" cy="92008"/>
            </a:xfrm>
            <a:custGeom>
              <a:avLst/>
              <a:gdLst/>
              <a:ahLst/>
              <a:cxnLst/>
              <a:rect l="l" t="t" r="r" b="b"/>
              <a:pathLst>
                <a:path w="604"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9"/>
            <p:cNvSpPr/>
            <p:nvPr/>
          </p:nvSpPr>
          <p:spPr>
            <a:xfrm>
              <a:off x="9347195" y="4000717"/>
              <a:ext cx="76337" cy="91756"/>
            </a:xfrm>
            <a:custGeom>
              <a:avLst/>
              <a:gdLst/>
              <a:ahLst/>
              <a:cxnLst/>
              <a:rect l="l" t="t" r="r" b="b"/>
              <a:pathLst>
                <a:path w="604" h="726" extrusionOk="0">
                  <a:moveTo>
                    <a:pt x="604" y="0"/>
                  </a:moveTo>
                  <a:lnTo>
                    <a:pt x="1" y="393"/>
                  </a:lnTo>
                  <a:lnTo>
                    <a:pt x="1" y="726"/>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9"/>
            <p:cNvSpPr/>
            <p:nvPr/>
          </p:nvSpPr>
          <p:spPr>
            <a:xfrm>
              <a:off x="9348459" y="4222642"/>
              <a:ext cx="75325" cy="76210"/>
            </a:xfrm>
            <a:custGeom>
              <a:avLst/>
              <a:gdLst/>
              <a:ahLst/>
              <a:cxnLst/>
              <a:rect l="l" t="t" r="r" b="b"/>
              <a:pathLst>
                <a:path w="596" h="603" extrusionOk="0">
                  <a:moveTo>
                    <a:pt x="595" y="1"/>
                  </a:moveTo>
                  <a:lnTo>
                    <a:pt x="1" y="389"/>
                  </a:lnTo>
                  <a:cubicBezTo>
                    <a:pt x="24" y="488"/>
                    <a:pt x="92" y="568"/>
                    <a:pt x="185" y="602"/>
                  </a:cubicBezTo>
                  <a:lnTo>
                    <a:pt x="594" y="336"/>
                  </a:lnTo>
                  <a:cubicBezTo>
                    <a:pt x="594" y="331"/>
                    <a:pt x="595" y="326"/>
                    <a:pt x="595" y="320"/>
                  </a:cubicBezTo>
                  <a:lnTo>
                    <a:pt x="59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9"/>
            <p:cNvSpPr/>
            <p:nvPr/>
          </p:nvSpPr>
          <p:spPr>
            <a:xfrm>
              <a:off x="9347195" y="2445599"/>
              <a:ext cx="76337" cy="92008"/>
            </a:xfrm>
            <a:custGeom>
              <a:avLst/>
              <a:gdLst/>
              <a:ahLst/>
              <a:cxnLst/>
              <a:rect l="l" t="t" r="r" b="b"/>
              <a:pathLst>
                <a:path w="604"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9"/>
            <p:cNvSpPr/>
            <p:nvPr/>
          </p:nvSpPr>
          <p:spPr>
            <a:xfrm>
              <a:off x="9347195" y="2556814"/>
              <a:ext cx="76337" cy="92008"/>
            </a:xfrm>
            <a:custGeom>
              <a:avLst/>
              <a:gdLst/>
              <a:ahLst/>
              <a:cxnLst/>
              <a:rect l="l" t="t" r="r" b="b"/>
              <a:pathLst>
                <a:path w="604" h="728" extrusionOk="0">
                  <a:moveTo>
                    <a:pt x="604" y="1"/>
                  </a:moveTo>
                  <a:lnTo>
                    <a:pt x="1" y="393"/>
                  </a:lnTo>
                  <a:lnTo>
                    <a:pt x="1" y="727"/>
                  </a:lnTo>
                  <a:lnTo>
                    <a:pt x="604" y="332"/>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9"/>
            <p:cNvSpPr/>
            <p:nvPr/>
          </p:nvSpPr>
          <p:spPr>
            <a:xfrm>
              <a:off x="9347195" y="2334510"/>
              <a:ext cx="76337" cy="92008"/>
            </a:xfrm>
            <a:custGeom>
              <a:avLst/>
              <a:gdLst/>
              <a:ahLst/>
              <a:cxnLst/>
              <a:rect l="l" t="t" r="r" b="b"/>
              <a:pathLst>
                <a:path w="604" h="728" extrusionOk="0">
                  <a:moveTo>
                    <a:pt x="604" y="0"/>
                  </a:moveTo>
                  <a:lnTo>
                    <a:pt x="1" y="394"/>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9"/>
            <p:cNvSpPr/>
            <p:nvPr/>
          </p:nvSpPr>
          <p:spPr>
            <a:xfrm>
              <a:off x="9347195" y="2667650"/>
              <a:ext cx="76337" cy="92008"/>
            </a:xfrm>
            <a:custGeom>
              <a:avLst/>
              <a:gdLst/>
              <a:ahLst/>
              <a:cxnLst/>
              <a:rect l="l" t="t" r="r" b="b"/>
              <a:pathLst>
                <a:path w="604" h="728" extrusionOk="0">
                  <a:moveTo>
                    <a:pt x="604" y="0"/>
                  </a:moveTo>
                  <a:lnTo>
                    <a:pt x="1" y="396"/>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9"/>
            <p:cNvSpPr/>
            <p:nvPr/>
          </p:nvSpPr>
          <p:spPr>
            <a:xfrm>
              <a:off x="9347195" y="3000917"/>
              <a:ext cx="76337" cy="92008"/>
            </a:xfrm>
            <a:custGeom>
              <a:avLst/>
              <a:gdLst/>
              <a:ahLst/>
              <a:cxnLst/>
              <a:rect l="l" t="t" r="r" b="b"/>
              <a:pathLst>
                <a:path w="604"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9"/>
            <p:cNvSpPr/>
            <p:nvPr/>
          </p:nvSpPr>
          <p:spPr>
            <a:xfrm>
              <a:off x="9347195" y="3112132"/>
              <a:ext cx="76337" cy="92008"/>
            </a:xfrm>
            <a:custGeom>
              <a:avLst/>
              <a:gdLst/>
              <a:ahLst/>
              <a:cxnLst/>
              <a:rect l="l" t="t" r="r" b="b"/>
              <a:pathLst>
                <a:path w="604" h="728" extrusionOk="0">
                  <a:moveTo>
                    <a:pt x="604" y="0"/>
                  </a:moveTo>
                  <a:lnTo>
                    <a:pt x="1" y="393"/>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9"/>
            <p:cNvSpPr/>
            <p:nvPr/>
          </p:nvSpPr>
          <p:spPr>
            <a:xfrm>
              <a:off x="9347195" y="2778739"/>
              <a:ext cx="76337" cy="92008"/>
            </a:xfrm>
            <a:custGeom>
              <a:avLst/>
              <a:gdLst/>
              <a:ahLst/>
              <a:cxnLst/>
              <a:rect l="l" t="t" r="r" b="b"/>
              <a:pathLst>
                <a:path w="604" h="728" extrusionOk="0">
                  <a:moveTo>
                    <a:pt x="604" y="1"/>
                  </a:moveTo>
                  <a:lnTo>
                    <a:pt x="1" y="393"/>
                  </a:lnTo>
                  <a:lnTo>
                    <a:pt x="1"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9"/>
            <p:cNvSpPr/>
            <p:nvPr/>
          </p:nvSpPr>
          <p:spPr>
            <a:xfrm>
              <a:off x="9347195" y="3223095"/>
              <a:ext cx="76337" cy="92008"/>
            </a:xfrm>
            <a:custGeom>
              <a:avLst/>
              <a:gdLst/>
              <a:ahLst/>
              <a:cxnLst/>
              <a:rect l="l" t="t" r="r" b="b"/>
              <a:pathLst>
                <a:path w="604" h="728" extrusionOk="0">
                  <a:moveTo>
                    <a:pt x="604" y="0"/>
                  </a:moveTo>
                  <a:lnTo>
                    <a:pt x="1" y="394"/>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9"/>
            <p:cNvSpPr/>
            <p:nvPr/>
          </p:nvSpPr>
          <p:spPr>
            <a:xfrm>
              <a:off x="9347195" y="2889702"/>
              <a:ext cx="76337" cy="92008"/>
            </a:xfrm>
            <a:custGeom>
              <a:avLst/>
              <a:gdLst/>
              <a:ahLst/>
              <a:cxnLst/>
              <a:rect l="l" t="t" r="r" b="b"/>
              <a:pathLst>
                <a:path w="604" h="728" extrusionOk="0">
                  <a:moveTo>
                    <a:pt x="604" y="1"/>
                  </a:moveTo>
                  <a:lnTo>
                    <a:pt x="1" y="395"/>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9"/>
            <p:cNvSpPr/>
            <p:nvPr/>
          </p:nvSpPr>
          <p:spPr>
            <a:xfrm>
              <a:off x="7000177" y="2266517"/>
              <a:ext cx="76463" cy="874079"/>
            </a:xfrm>
            <a:custGeom>
              <a:avLst/>
              <a:gdLst/>
              <a:ahLst/>
              <a:cxnLst/>
              <a:rect l="l" t="t" r="r" b="b"/>
              <a:pathLst>
                <a:path w="605" h="6916" extrusionOk="0">
                  <a:moveTo>
                    <a:pt x="302" y="0"/>
                  </a:moveTo>
                  <a:cubicBezTo>
                    <a:pt x="135" y="0"/>
                    <a:pt x="1" y="134"/>
                    <a:pt x="1" y="301"/>
                  </a:cubicBezTo>
                  <a:lnTo>
                    <a:pt x="1" y="6613"/>
                  </a:lnTo>
                  <a:cubicBezTo>
                    <a:pt x="1" y="6780"/>
                    <a:pt x="135" y="6915"/>
                    <a:pt x="302" y="6915"/>
                  </a:cubicBezTo>
                  <a:cubicBezTo>
                    <a:pt x="469" y="6915"/>
                    <a:pt x="604" y="6780"/>
                    <a:pt x="603" y="6613"/>
                  </a:cubicBezTo>
                  <a:lnTo>
                    <a:pt x="603" y="301"/>
                  </a:lnTo>
                  <a:cubicBezTo>
                    <a:pt x="603" y="134"/>
                    <a:pt x="469"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9"/>
            <p:cNvSpPr/>
            <p:nvPr/>
          </p:nvSpPr>
          <p:spPr>
            <a:xfrm>
              <a:off x="7000177" y="2644522"/>
              <a:ext cx="76463" cy="91882"/>
            </a:xfrm>
            <a:custGeom>
              <a:avLst/>
              <a:gdLst/>
              <a:ahLst/>
              <a:cxnLst/>
              <a:rect l="l" t="t" r="r" b="b"/>
              <a:pathLst>
                <a:path w="605" h="727" extrusionOk="0">
                  <a:moveTo>
                    <a:pt x="604" y="0"/>
                  </a:moveTo>
                  <a:lnTo>
                    <a:pt x="1" y="393"/>
                  </a:lnTo>
                  <a:lnTo>
                    <a:pt x="1" y="727"/>
                  </a:lnTo>
                  <a:lnTo>
                    <a:pt x="604" y="334"/>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9"/>
            <p:cNvSpPr/>
            <p:nvPr/>
          </p:nvSpPr>
          <p:spPr>
            <a:xfrm>
              <a:off x="7000177" y="2755611"/>
              <a:ext cx="76463" cy="92008"/>
            </a:xfrm>
            <a:custGeom>
              <a:avLst/>
              <a:gdLst/>
              <a:ahLst/>
              <a:cxnLst/>
              <a:rect l="l" t="t" r="r" b="b"/>
              <a:pathLst>
                <a:path w="605" h="728" extrusionOk="0">
                  <a:moveTo>
                    <a:pt x="604" y="1"/>
                  </a:moveTo>
                  <a:lnTo>
                    <a:pt x="1" y="393"/>
                  </a:lnTo>
                  <a:lnTo>
                    <a:pt x="1"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9"/>
            <p:cNvSpPr/>
            <p:nvPr/>
          </p:nvSpPr>
          <p:spPr>
            <a:xfrm>
              <a:off x="7000177" y="2866574"/>
              <a:ext cx="76463" cy="92008"/>
            </a:xfrm>
            <a:custGeom>
              <a:avLst/>
              <a:gdLst/>
              <a:ahLst/>
              <a:cxnLst/>
              <a:rect l="l" t="t" r="r" b="b"/>
              <a:pathLst>
                <a:path w="605" h="728" extrusionOk="0">
                  <a:moveTo>
                    <a:pt x="604" y="1"/>
                  </a:moveTo>
                  <a:lnTo>
                    <a:pt x="1" y="395"/>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9"/>
            <p:cNvSpPr/>
            <p:nvPr/>
          </p:nvSpPr>
          <p:spPr>
            <a:xfrm>
              <a:off x="7012562" y="3088752"/>
              <a:ext cx="64077" cy="51818"/>
            </a:xfrm>
            <a:custGeom>
              <a:avLst/>
              <a:gdLst/>
              <a:ahLst/>
              <a:cxnLst/>
              <a:rect l="l" t="t" r="r" b="b"/>
              <a:pathLst>
                <a:path w="507" h="410" extrusionOk="0">
                  <a:moveTo>
                    <a:pt x="506" y="1"/>
                  </a:moveTo>
                  <a:lnTo>
                    <a:pt x="0" y="329"/>
                  </a:lnTo>
                  <a:cubicBezTo>
                    <a:pt x="55" y="377"/>
                    <a:pt x="125" y="409"/>
                    <a:pt x="204" y="409"/>
                  </a:cubicBezTo>
                  <a:cubicBezTo>
                    <a:pt x="371" y="409"/>
                    <a:pt x="506" y="274"/>
                    <a:pt x="506" y="107"/>
                  </a:cubicBezTo>
                  <a:lnTo>
                    <a:pt x="5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9"/>
            <p:cNvSpPr/>
            <p:nvPr/>
          </p:nvSpPr>
          <p:spPr>
            <a:xfrm>
              <a:off x="7000177" y="2977789"/>
              <a:ext cx="76463" cy="92008"/>
            </a:xfrm>
            <a:custGeom>
              <a:avLst/>
              <a:gdLst/>
              <a:ahLst/>
              <a:cxnLst/>
              <a:rect l="l" t="t" r="r" b="b"/>
              <a:pathLst>
                <a:path w="605" h="728" extrusionOk="0">
                  <a:moveTo>
                    <a:pt x="604" y="0"/>
                  </a:moveTo>
                  <a:lnTo>
                    <a:pt x="1" y="393"/>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9"/>
            <p:cNvSpPr/>
            <p:nvPr/>
          </p:nvSpPr>
          <p:spPr>
            <a:xfrm>
              <a:off x="7000177" y="2311129"/>
              <a:ext cx="76463" cy="92008"/>
            </a:xfrm>
            <a:custGeom>
              <a:avLst/>
              <a:gdLst/>
              <a:ahLst/>
              <a:cxnLst/>
              <a:rect l="l" t="t" r="r" b="b"/>
              <a:pathLst>
                <a:path w="605" h="728" extrusionOk="0">
                  <a:moveTo>
                    <a:pt x="604" y="1"/>
                  </a:moveTo>
                  <a:lnTo>
                    <a:pt x="1" y="395"/>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9"/>
            <p:cNvSpPr/>
            <p:nvPr/>
          </p:nvSpPr>
          <p:spPr>
            <a:xfrm>
              <a:off x="7002957" y="2266517"/>
              <a:ext cx="36525" cy="24013"/>
            </a:xfrm>
            <a:custGeom>
              <a:avLst/>
              <a:gdLst/>
              <a:ahLst/>
              <a:cxnLst/>
              <a:rect l="l" t="t" r="r" b="b"/>
              <a:pathLst>
                <a:path w="289" h="190" extrusionOk="0">
                  <a:moveTo>
                    <a:pt x="280" y="0"/>
                  </a:moveTo>
                  <a:cubicBezTo>
                    <a:pt x="152" y="0"/>
                    <a:pt x="46" y="77"/>
                    <a:pt x="1" y="189"/>
                  </a:cubicBezTo>
                  <a:lnTo>
                    <a:pt x="288" y="2"/>
                  </a:lnTo>
                  <a:cubicBezTo>
                    <a:pt x="286" y="2"/>
                    <a:pt x="284" y="0"/>
                    <a:pt x="2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9"/>
            <p:cNvSpPr/>
            <p:nvPr/>
          </p:nvSpPr>
          <p:spPr>
            <a:xfrm>
              <a:off x="7000177" y="2422345"/>
              <a:ext cx="76463" cy="92008"/>
            </a:xfrm>
            <a:custGeom>
              <a:avLst/>
              <a:gdLst/>
              <a:ahLst/>
              <a:cxnLst/>
              <a:rect l="l" t="t" r="r" b="b"/>
              <a:pathLst>
                <a:path w="605" h="728" extrusionOk="0">
                  <a:moveTo>
                    <a:pt x="604" y="0"/>
                  </a:moveTo>
                  <a:lnTo>
                    <a:pt x="1" y="393"/>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9"/>
            <p:cNvSpPr/>
            <p:nvPr/>
          </p:nvSpPr>
          <p:spPr>
            <a:xfrm>
              <a:off x="7000177" y="2533307"/>
              <a:ext cx="76463" cy="92008"/>
            </a:xfrm>
            <a:custGeom>
              <a:avLst/>
              <a:gdLst/>
              <a:ahLst/>
              <a:cxnLst/>
              <a:rect l="l" t="t" r="r" b="b"/>
              <a:pathLst>
                <a:path w="605" h="728" extrusionOk="0">
                  <a:moveTo>
                    <a:pt x="604" y="0"/>
                  </a:moveTo>
                  <a:lnTo>
                    <a:pt x="1" y="394"/>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9"/>
            <p:cNvSpPr/>
            <p:nvPr/>
          </p:nvSpPr>
          <p:spPr>
            <a:xfrm>
              <a:off x="8984609" y="1808259"/>
              <a:ext cx="76210" cy="1236551"/>
            </a:xfrm>
            <a:custGeom>
              <a:avLst/>
              <a:gdLst/>
              <a:ahLst/>
              <a:cxnLst/>
              <a:rect l="l" t="t" r="r" b="b"/>
              <a:pathLst>
                <a:path w="603" h="9784" extrusionOk="0">
                  <a:moveTo>
                    <a:pt x="302" y="0"/>
                  </a:moveTo>
                  <a:cubicBezTo>
                    <a:pt x="135" y="0"/>
                    <a:pt x="1" y="134"/>
                    <a:pt x="1" y="301"/>
                  </a:cubicBezTo>
                  <a:lnTo>
                    <a:pt x="1" y="9481"/>
                  </a:lnTo>
                  <a:cubicBezTo>
                    <a:pt x="1" y="9648"/>
                    <a:pt x="135" y="9784"/>
                    <a:pt x="302" y="9784"/>
                  </a:cubicBezTo>
                  <a:cubicBezTo>
                    <a:pt x="469" y="9784"/>
                    <a:pt x="603" y="9648"/>
                    <a:pt x="603" y="9481"/>
                  </a:cubicBezTo>
                  <a:lnTo>
                    <a:pt x="603" y="301"/>
                  </a:lnTo>
                  <a:cubicBezTo>
                    <a:pt x="603" y="134"/>
                    <a:pt x="469"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9"/>
            <p:cNvSpPr/>
            <p:nvPr/>
          </p:nvSpPr>
          <p:spPr>
            <a:xfrm>
              <a:off x="8984609" y="2697350"/>
              <a:ext cx="76210" cy="92008"/>
            </a:xfrm>
            <a:custGeom>
              <a:avLst/>
              <a:gdLst/>
              <a:ahLst/>
              <a:cxnLst/>
              <a:rect l="l" t="t" r="r" b="b"/>
              <a:pathLst>
                <a:path w="603" h="728" extrusionOk="0">
                  <a:moveTo>
                    <a:pt x="603" y="1"/>
                  </a:moveTo>
                  <a:lnTo>
                    <a:pt x="1" y="395"/>
                  </a:lnTo>
                  <a:lnTo>
                    <a:pt x="1" y="728"/>
                  </a:lnTo>
                  <a:lnTo>
                    <a:pt x="603" y="335"/>
                  </a:lnTo>
                  <a:lnTo>
                    <a:pt x="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9"/>
            <p:cNvSpPr/>
            <p:nvPr/>
          </p:nvSpPr>
          <p:spPr>
            <a:xfrm>
              <a:off x="8984609" y="2808565"/>
              <a:ext cx="76210" cy="92008"/>
            </a:xfrm>
            <a:custGeom>
              <a:avLst/>
              <a:gdLst/>
              <a:ahLst/>
              <a:cxnLst/>
              <a:rect l="l" t="t" r="r" b="b"/>
              <a:pathLst>
                <a:path w="603" h="728" extrusionOk="0">
                  <a:moveTo>
                    <a:pt x="603" y="0"/>
                  </a:moveTo>
                  <a:lnTo>
                    <a:pt x="1" y="393"/>
                  </a:lnTo>
                  <a:lnTo>
                    <a:pt x="1" y="727"/>
                  </a:lnTo>
                  <a:lnTo>
                    <a:pt x="603" y="332"/>
                  </a:lnTo>
                  <a:lnTo>
                    <a:pt x="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9"/>
            <p:cNvSpPr/>
            <p:nvPr/>
          </p:nvSpPr>
          <p:spPr>
            <a:xfrm>
              <a:off x="8984609" y="2919401"/>
              <a:ext cx="76210" cy="91756"/>
            </a:xfrm>
            <a:custGeom>
              <a:avLst/>
              <a:gdLst/>
              <a:ahLst/>
              <a:cxnLst/>
              <a:rect l="l" t="t" r="r" b="b"/>
              <a:pathLst>
                <a:path w="603" h="726" extrusionOk="0">
                  <a:moveTo>
                    <a:pt x="603" y="0"/>
                  </a:moveTo>
                  <a:lnTo>
                    <a:pt x="1" y="395"/>
                  </a:lnTo>
                  <a:lnTo>
                    <a:pt x="1" y="689"/>
                  </a:lnTo>
                  <a:cubicBezTo>
                    <a:pt x="1" y="702"/>
                    <a:pt x="2" y="712"/>
                    <a:pt x="4" y="726"/>
                  </a:cubicBezTo>
                  <a:lnTo>
                    <a:pt x="603" y="334"/>
                  </a:lnTo>
                  <a:lnTo>
                    <a:pt x="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9"/>
            <p:cNvSpPr/>
            <p:nvPr/>
          </p:nvSpPr>
          <p:spPr>
            <a:xfrm>
              <a:off x="8984609" y="2475172"/>
              <a:ext cx="76210" cy="92008"/>
            </a:xfrm>
            <a:custGeom>
              <a:avLst/>
              <a:gdLst/>
              <a:ahLst/>
              <a:cxnLst/>
              <a:rect l="l" t="t" r="r" b="b"/>
              <a:pathLst>
                <a:path w="603" h="728" extrusionOk="0">
                  <a:moveTo>
                    <a:pt x="603" y="1"/>
                  </a:moveTo>
                  <a:lnTo>
                    <a:pt x="1" y="394"/>
                  </a:lnTo>
                  <a:lnTo>
                    <a:pt x="1" y="728"/>
                  </a:lnTo>
                  <a:lnTo>
                    <a:pt x="603" y="335"/>
                  </a:lnTo>
                  <a:lnTo>
                    <a:pt x="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9"/>
            <p:cNvSpPr/>
            <p:nvPr/>
          </p:nvSpPr>
          <p:spPr>
            <a:xfrm>
              <a:off x="8984609" y="1817611"/>
              <a:ext cx="76589" cy="83035"/>
            </a:xfrm>
            <a:custGeom>
              <a:avLst/>
              <a:gdLst/>
              <a:ahLst/>
              <a:cxnLst/>
              <a:rect l="l" t="t" r="r" b="b"/>
              <a:pathLst>
                <a:path w="606" h="657" extrusionOk="0">
                  <a:moveTo>
                    <a:pt x="500" y="0"/>
                  </a:moveTo>
                  <a:lnTo>
                    <a:pt x="2" y="325"/>
                  </a:lnTo>
                  <a:lnTo>
                    <a:pt x="2" y="655"/>
                  </a:lnTo>
                  <a:lnTo>
                    <a:pt x="2" y="655"/>
                  </a:lnTo>
                  <a:lnTo>
                    <a:pt x="606" y="264"/>
                  </a:lnTo>
                  <a:lnTo>
                    <a:pt x="606" y="227"/>
                  </a:lnTo>
                  <a:cubicBezTo>
                    <a:pt x="606" y="137"/>
                    <a:pt x="564" y="56"/>
                    <a:pt x="500" y="0"/>
                  </a:cubicBezTo>
                  <a:close/>
                  <a:moveTo>
                    <a:pt x="2" y="655"/>
                  </a:moveTo>
                  <a:lnTo>
                    <a:pt x="1" y="656"/>
                  </a:lnTo>
                  <a:lnTo>
                    <a:pt x="2" y="656"/>
                  </a:lnTo>
                  <a:lnTo>
                    <a:pt x="2" y="65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9"/>
            <p:cNvSpPr/>
            <p:nvPr/>
          </p:nvSpPr>
          <p:spPr>
            <a:xfrm>
              <a:off x="8984609" y="2586387"/>
              <a:ext cx="76210" cy="92008"/>
            </a:xfrm>
            <a:custGeom>
              <a:avLst/>
              <a:gdLst/>
              <a:ahLst/>
              <a:cxnLst/>
              <a:rect l="l" t="t" r="r" b="b"/>
              <a:pathLst>
                <a:path w="603" h="728" extrusionOk="0">
                  <a:moveTo>
                    <a:pt x="603" y="1"/>
                  </a:moveTo>
                  <a:lnTo>
                    <a:pt x="1" y="393"/>
                  </a:lnTo>
                  <a:lnTo>
                    <a:pt x="1" y="728"/>
                  </a:lnTo>
                  <a:lnTo>
                    <a:pt x="603" y="334"/>
                  </a:lnTo>
                  <a:lnTo>
                    <a:pt x="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9"/>
            <p:cNvSpPr/>
            <p:nvPr/>
          </p:nvSpPr>
          <p:spPr>
            <a:xfrm>
              <a:off x="8984609" y="1919727"/>
              <a:ext cx="76210" cy="92008"/>
            </a:xfrm>
            <a:custGeom>
              <a:avLst/>
              <a:gdLst/>
              <a:ahLst/>
              <a:cxnLst/>
              <a:rect l="l" t="t" r="r" b="b"/>
              <a:pathLst>
                <a:path w="603" h="728" extrusionOk="0">
                  <a:moveTo>
                    <a:pt x="603" y="1"/>
                  </a:moveTo>
                  <a:lnTo>
                    <a:pt x="1" y="393"/>
                  </a:lnTo>
                  <a:lnTo>
                    <a:pt x="1" y="728"/>
                  </a:lnTo>
                  <a:lnTo>
                    <a:pt x="603" y="335"/>
                  </a:lnTo>
                  <a:lnTo>
                    <a:pt x="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9"/>
            <p:cNvSpPr/>
            <p:nvPr/>
          </p:nvSpPr>
          <p:spPr>
            <a:xfrm>
              <a:off x="8984609" y="2030942"/>
              <a:ext cx="76210" cy="92008"/>
            </a:xfrm>
            <a:custGeom>
              <a:avLst/>
              <a:gdLst/>
              <a:ahLst/>
              <a:cxnLst/>
              <a:rect l="l" t="t" r="r" b="b"/>
              <a:pathLst>
                <a:path w="603" h="728" extrusionOk="0">
                  <a:moveTo>
                    <a:pt x="603" y="0"/>
                  </a:moveTo>
                  <a:lnTo>
                    <a:pt x="1" y="393"/>
                  </a:lnTo>
                  <a:lnTo>
                    <a:pt x="1" y="727"/>
                  </a:lnTo>
                  <a:lnTo>
                    <a:pt x="603" y="333"/>
                  </a:lnTo>
                  <a:lnTo>
                    <a:pt x="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9"/>
            <p:cNvSpPr/>
            <p:nvPr/>
          </p:nvSpPr>
          <p:spPr>
            <a:xfrm>
              <a:off x="8984609" y="2253120"/>
              <a:ext cx="76210" cy="92008"/>
            </a:xfrm>
            <a:custGeom>
              <a:avLst/>
              <a:gdLst/>
              <a:ahLst/>
              <a:cxnLst/>
              <a:rect l="l" t="t" r="r" b="b"/>
              <a:pathLst>
                <a:path w="603" h="728" extrusionOk="0">
                  <a:moveTo>
                    <a:pt x="603" y="0"/>
                  </a:moveTo>
                  <a:lnTo>
                    <a:pt x="1" y="393"/>
                  </a:lnTo>
                  <a:lnTo>
                    <a:pt x="1" y="727"/>
                  </a:lnTo>
                  <a:lnTo>
                    <a:pt x="603" y="333"/>
                  </a:lnTo>
                  <a:lnTo>
                    <a:pt x="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9"/>
            <p:cNvSpPr/>
            <p:nvPr/>
          </p:nvSpPr>
          <p:spPr>
            <a:xfrm>
              <a:off x="8984609" y="2141905"/>
              <a:ext cx="76210" cy="92008"/>
            </a:xfrm>
            <a:custGeom>
              <a:avLst/>
              <a:gdLst/>
              <a:ahLst/>
              <a:cxnLst/>
              <a:rect l="l" t="t" r="r" b="b"/>
              <a:pathLst>
                <a:path w="603" h="728" extrusionOk="0">
                  <a:moveTo>
                    <a:pt x="603" y="1"/>
                  </a:moveTo>
                  <a:lnTo>
                    <a:pt x="1" y="393"/>
                  </a:lnTo>
                  <a:lnTo>
                    <a:pt x="1" y="728"/>
                  </a:lnTo>
                  <a:lnTo>
                    <a:pt x="603" y="335"/>
                  </a:lnTo>
                  <a:lnTo>
                    <a:pt x="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9"/>
            <p:cNvSpPr/>
            <p:nvPr/>
          </p:nvSpPr>
          <p:spPr>
            <a:xfrm>
              <a:off x="8984609" y="2364083"/>
              <a:ext cx="76210" cy="92008"/>
            </a:xfrm>
            <a:custGeom>
              <a:avLst/>
              <a:gdLst/>
              <a:ahLst/>
              <a:cxnLst/>
              <a:rect l="l" t="t" r="r" b="b"/>
              <a:pathLst>
                <a:path w="603" h="728" extrusionOk="0">
                  <a:moveTo>
                    <a:pt x="603" y="0"/>
                  </a:moveTo>
                  <a:lnTo>
                    <a:pt x="1" y="394"/>
                  </a:lnTo>
                  <a:lnTo>
                    <a:pt x="1" y="727"/>
                  </a:lnTo>
                  <a:lnTo>
                    <a:pt x="603" y="335"/>
                  </a:lnTo>
                  <a:lnTo>
                    <a:pt x="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9"/>
            <p:cNvSpPr/>
            <p:nvPr/>
          </p:nvSpPr>
          <p:spPr>
            <a:xfrm>
              <a:off x="6795313" y="1717138"/>
              <a:ext cx="76463" cy="1944307"/>
            </a:xfrm>
            <a:custGeom>
              <a:avLst/>
              <a:gdLst/>
              <a:ahLst/>
              <a:cxnLst/>
              <a:rect l="l" t="t" r="r" b="b"/>
              <a:pathLst>
                <a:path w="605" h="15384" extrusionOk="0">
                  <a:moveTo>
                    <a:pt x="302" y="0"/>
                  </a:moveTo>
                  <a:cubicBezTo>
                    <a:pt x="134" y="0"/>
                    <a:pt x="1" y="134"/>
                    <a:pt x="1" y="301"/>
                  </a:cubicBezTo>
                  <a:lnTo>
                    <a:pt x="1" y="15081"/>
                  </a:lnTo>
                  <a:cubicBezTo>
                    <a:pt x="1" y="15249"/>
                    <a:pt x="134" y="15384"/>
                    <a:pt x="302" y="15384"/>
                  </a:cubicBezTo>
                  <a:cubicBezTo>
                    <a:pt x="469" y="15384"/>
                    <a:pt x="604" y="15247"/>
                    <a:pt x="604" y="15081"/>
                  </a:cubicBezTo>
                  <a:lnTo>
                    <a:pt x="604" y="301"/>
                  </a:lnTo>
                  <a:cubicBezTo>
                    <a:pt x="604" y="134"/>
                    <a:pt x="469"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9"/>
            <p:cNvSpPr/>
            <p:nvPr/>
          </p:nvSpPr>
          <p:spPr>
            <a:xfrm>
              <a:off x="6795313" y="3000032"/>
              <a:ext cx="76463" cy="92008"/>
            </a:xfrm>
            <a:custGeom>
              <a:avLst/>
              <a:gdLst/>
              <a:ahLst/>
              <a:cxnLst/>
              <a:rect l="l" t="t" r="r" b="b"/>
              <a:pathLst>
                <a:path w="605" h="728" extrusionOk="0">
                  <a:moveTo>
                    <a:pt x="604" y="0"/>
                  </a:moveTo>
                  <a:lnTo>
                    <a:pt x="1" y="393"/>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9"/>
            <p:cNvSpPr/>
            <p:nvPr/>
          </p:nvSpPr>
          <p:spPr>
            <a:xfrm>
              <a:off x="6795313" y="2777728"/>
              <a:ext cx="76463" cy="92008"/>
            </a:xfrm>
            <a:custGeom>
              <a:avLst/>
              <a:gdLst/>
              <a:ahLst/>
              <a:cxnLst/>
              <a:rect l="l" t="t" r="r" b="b"/>
              <a:pathLst>
                <a:path w="605" h="728" extrusionOk="0">
                  <a:moveTo>
                    <a:pt x="604" y="0"/>
                  </a:moveTo>
                  <a:lnTo>
                    <a:pt x="1" y="394"/>
                  </a:lnTo>
                  <a:lnTo>
                    <a:pt x="1" y="727"/>
                  </a:lnTo>
                  <a:lnTo>
                    <a:pt x="604" y="334"/>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9"/>
            <p:cNvSpPr/>
            <p:nvPr/>
          </p:nvSpPr>
          <p:spPr>
            <a:xfrm>
              <a:off x="6795313" y="3110995"/>
              <a:ext cx="76463" cy="92008"/>
            </a:xfrm>
            <a:custGeom>
              <a:avLst/>
              <a:gdLst/>
              <a:ahLst/>
              <a:cxnLst/>
              <a:rect l="l" t="t" r="r" b="b"/>
              <a:pathLst>
                <a:path w="605" h="728" extrusionOk="0">
                  <a:moveTo>
                    <a:pt x="604" y="0"/>
                  </a:moveTo>
                  <a:lnTo>
                    <a:pt x="1" y="394"/>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9"/>
            <p:cNvSpPr/>
            <p:nvPr/>
          </p:nvSpPr>
          <p:spPr>
            <a:xfrm>
              <a:off x="6795313" y="2888817"/>
              <a:ext cx="76463" cy="92008"/>
            </a:xfrm>
            <a:custGeom>
              <a:avLst/>
              <a:gdLst/>
              <a:ahLst/>
              <a:cxnLst/>
              <a:rect l="l" t="t" r="r" b="b"/>
              <a:pathLst>
                <a:path w="605"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9"/>
            <p:cNvSpPr/>
            <p:nvPr/>
          </p:nvSpPr>
          <p:spPr>
            <a:xfrm>
              <a:off x="6795313" y="2666639"/>
              <a:ext cx="76463" cy="92008"/>
            </a:xfrm>
            <a:custGeom>
              <a:avLst/>
              <a:gdLst/>
              <a:ahLst/>
              <a:cxnLst/>
              <a:rect l="l" t="t" r="r" b="b"/>
              <a:pathLst>
                <a:path w="605" h="728" extrusionOk="0">
                  <a:moveTo>
                    <a:pt x="604" y="1"/>
                  </a:moveTo>
                  <a:lnTo>
                    <a:pt x="1" y="393"/>
                  </a:lnTo>
                  <a:lnTo>
                    <a:pt x="1"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9"/>
            <p:cNvSpPr/>
            <p:nvPr/>
          </p:nvSpPr>
          <p:spPr>
            <a:xfrm>
              <a:off x="6795313" y="3555098"/>
              <a:ext cx="76589" cy="88090"/>
            </a:xfrm>
            <a:custGeom>
              <a:avLst/>
              <a:gdLst/>
              <a:ahLst/>
              <a:cxnLst/>
              <a:rect l="l" t="t" r="r" b="b"/>
              <a:pathLst>
                <a:path w="606" h="697" extrusionOk="0">
                  <a:moveTo>
                    <a:pt x="606" y="1"/>
                  </a:moveTo>
                  <a:lnTo>
                    <a:pt x="1" y="396"/>
                  </a:lnTo>
                  <a:lnTo>
                    <a:pt x="1" y="537"/>
                  </a:lnTo>
                  <a:cubicBezTo>
                    <a:pt x="1" y="597"/>
                    <a:pt x="18" y="652"/>
                    <a:pt x="47" y="697"/>
                  </a:cubicBezTo>
                  <a:lnTo>
                    <a:pt x="606" y="335"/>
                  </a:lnTo>
                  <a:lnTo>
                    <a:pt x="6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9"/>
            <p:cNvSpPr/>
            <p:nvPr/>
          </p:nvSpPr>
          <p:spPr>
            <a:xfrm>
              <a:off x="6795313" y="3222210"/>
              <a:ext cx="76463" cy="91882"/>
            </a:xfrm>
            <a:custGeom>
              <a:avLst/>
              <a:gdLst/>
              <a:ahLst/>
              <a:cxnLst/>
              <a:rect l="l" t="t" r="r" b="b"/>
              <a:pathLst>
                <a:path w="605" h="727" extrusionOk="0">
                  <a:moveTo>
                    <a:pt x="604" y="0"/>
                  </a:moveTo>
                  <a:lnTo>
                    <a:pt x="1" y="393"/>
                  </a:lnTo>
                  <a:lnTo>
                    <a:pt x="1" y="727"/>
                  </a:lnTo>
                  <a:lnTo>
                    <a:pt x="604" y="334"/>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9"/>
            <p:cNvSpPr/>
            <p:nvPr/>
          </p:nvSpPr>
          <p:spPr>
            <a:xfrm>
              <a:off x="6795313" y="3444262"/>
              <a:ext cx="76463" cy="92008"/>
            </a:xfrm>
            <a:custGeom>
              <a:avLst/>
              <a:gdLst/>
              <a:ahLst/>
              <a:cxnLst/>
              <a:rect l="l" t="t" r="r" b="b"/>
              <a:pathLst>
                <a:path w="605" h="728" extrusionOk="0">
                  <a:moveTo>
                    <a:pt x="604" y="1"/>
                  </a:moveTo>
                  <a:lnTo>
                    <a:pt x="1" y="393"/>
                  </a:lnTo>
                  <a:lnTo>
                    <a:pt x="1"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9"/>
            <p:cNvSpPr/>
            <p:nvPr/>
          </p:nvSpPr>
          <p:spPr>
            <a:xfrm>
              <a:off x="6795313" y="3333299"/>
              <a:ext cx="76463" cy="91882"/>
            </a:xfrm>
            <a:custGeom>
              <a:avLst/>
              <a:gdLst/>
              <a:ahLst/>
              <a:cxnLst/>
              <a:rect l="l" t="t" r="r" b="b"/>
              <a:pathLst>
                <a:path w="605" h="727" extrusionOk="0">
                  <a:moveTo>
                    <a:pt x="604" y="1"/>
                  </a:moveTo>
                  <a:lnTo>
                    <a:pt x="1" y="393"/>
                  </a:lnTo>
                  <a:lnTo>
                    <a:pt x="1" y="726"/>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9"/>
            <p:cNvSpPr/>
            <p:nvPr/>
          </p:nvSpPr>
          <p:spPr>
            <a:xfrm>
              <a:off x="6795313" y="1889269"/>
              <a:ext cx="76463" cy="92008"/>
            </a:xfrm>
            <a:custGeom>
              <a:avLst/>
              <a:gdLst/>
              <a:ahLst/>
              <a:cxnLst/>
              <a:rect l="l" t="t" r="r" b="b"/>
              <a:pathLst>
                <a:path w="605" h="728" extrusionOk="0">
                  <a:moveTo>
                    <a:pt x="604" y="1"/>
                  </a:moveTo>
                  <a:lnTo>
                    <a:pt x="1" y="393"/>
                  </a:lnTo>
                  <a:lnTo>
                    <a:pt x="1" y="727"/>
                  </a:lnTo>
                  <a:lnTo>
                    <a:pt x="604" y="333"/>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9"/>
            <p:cNvSpPr/>
            <p:nvPr/>
          </p:nvSpPr>
          <p:spPr>
            <a:xfrm>
              <a:off x="6795313" y="2555550"/>
              <a:ext cx="76463" cy="92008"/>
            </a:xfrm>
            <a:custGeom>
              <a:avLst/>
              <a:gdLst/>
              <a:ahLst/>
              <a:cxnLst/>
              <a:rect l="l" t="t" r="r" b="b"/>
              <a:pathLst>
                <a:path w="605" h="728" extrusionOk="0">
                  <a:moveTo>
                    <a:pt x="604" y="0"/>
                  </a:moveTo>
                  <a:lnTo>
                    <a:pt x="1" y="396"/>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9"/>
            <p:cNvSpPr/>
            <p:nvPr/>
          </p:nvSpPr>
          <p:spPr>
            <a:xfrm>
              <a:off x="6795313" y="2000232"/>
              <a:ext cx="76463" cy="92008"/>
            </a:xfrm>
            <a:custGeom>
              <a:avLst/>
              <a:gdLst/>
              <a:ahLst/>
              <a:cxnLst/>
              <a:rect l="l" t="t" r="r" b="b"/>
              <a:pathLst>
                <a:path w="605" h="728" extrusionOk="0">
                  <a:moveTo>
                    <a:pt x="604" y="1"/>
                  </a:moveTo>
                  <a:lnTo>
                    <a:pt x="1" y="395"/>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9"/>
            <p:cNvSpPr/>
            <p:nvPr/>
          </p:nvSpPr>
          <p:spPr>
            <a:xfrm>
              <a:off x="6795313" y="1717138"/>
              <a:ext cx="56747" cy="41960"/>
            </a:xfrm>
            <a:custGeom>
              <a:avLst/>
              <a:gdLst/>
              <a:ahLst/>
              <a:cxnLst/>
              <a:rect l="l" t="t" r="r" b="b"/>
              <a:pathLst>
                <a:path w="449" h="332" extrusionOk="0">
                  <a:moveTo>
                    <a:pt x="296" y="0"/>
                  </a:moveTo>
                  <a:cubicBezTo>
                    <a:pt x="132" y="0"/>
                    <a:pt x="1" y="136"/>
                    <a:pt x="1" y="301"/>
                  </a:cubicBezTo>
                  <a:lnTo>
                    <a:pt x="1" y="332"/>
                  </a:lnTo>
                  <a:lnTo>
                    <a:pt x="449" y="39"/>
                  </a:lnTo>
                  <a:cubicBezTo>
                    <a:pt x="405" y="15"/>
                    <a:pt x="354" y="0"/>
                    <a:pt x="302" y="0"/>
                  </a:cubicBezTo>
                  <a:cubicBezTo>
                    <a:pt x="300" y="0"/>
                    <a:pt x="298" y="0"/>
                    <a:pt x="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9"/>
            <p:cNvSpPr/>
            <p:nvPr/>
          </p:nvSpPr>
          <p:spPr>
            <a:xfrm>
              <a:off x="6795313" y="1778054"/>
              <a:ext cx="76463" cy="92008"/>
            </a:xfrm>
            <a:custGeom>
              <a:avLst/>
              <a:gdLst/>
              <a:ahLst/>
              <a:cxnLst/>
              <a:rect l="l" t="t" r="r" b="b"/>
              <a:pathLst>
                <a:path w="605"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9"/>
            <p:cNvSpPr/>
            <p:nvPr/>
          </p:nvSpPr>
          <p:spPr>
            <a:xfrm>
              <a:off x="6795313" y="2444714"/>
              <a:ext cx="76463" cy="92008"/>
            </a:xfrm>
            <a:custGeom>
              <a:avLst/>
              <a:gdLst/>
              <a:ahLst/>
              <a:cxnLst/>
              <a:rect l="l" t="t" r="r" b="b"/>
              <a:pathLst>
                <a:path w="605" h="728" extrusionOk="0">
                  <a:moveTo>
                    <a:pt x="604" y="1"/>
                  </a:moveTo>
                  <a:lnTo>
                    <a:pt x="1" y="392"/>
                  </a:lnTo>
                  <a:lnTo>
                    <a:pt x="1" y="728"/>
                  </a:lnTo>
                  <a:lnTo>
                    <a:pt x="604" y="332"/>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9"/>
            <p:cNvSpPr/>
            <p:nvPr/>
          </p:nvSpPr>
          <p:spPr>
            <a:xfrm>
              <a:off x="6795313" y="2111447"/>
              <a:ext cx="76463" cy="92008"/>
            </a:xfrm>
            <a:custGeom>
              <a:avLst/>
              <a:gdLst/>
              <a:ahLst/>
              <a:cxnLst/>
              <a:rect l="l" t="t" r="r" b="b"/>
              <a:pathLst>
                <a:path w="605" h="728" extrusionOk="0">
                  <a:moveTo>
                    <a:pt x="604" y="0"/>
                  </a:moveTo>
                  <a:lnTo>
                    <a:pt x="1" y="393"/>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9"/>
            <p:cNvSpPr/>
            <p:nvPr/>
          </p:nvSpPr>
          <p:spPr>
            <a:xfrm>
              <a:off x="6795313" y="2333372"/>
              <a:ext cx="76463" cy="92008"/>
            </a:xfrm>
            <a:custGeom>
              <a:avLst/>
              <a:gdLst/>
              <a:ahLst/>
              <a:cxnLst/>
              <a:rect l="l" t="t" r="r" b="b"/>
              <a:pathLst>
                <a:path w="605" h="728" extrusionOk="0">
                  <a:moveTo>
                    <a:pt x="604" y="1"/>
                  </a:moveTo>
                  <a:lnTo>
                    <a:pt x="1" y="395"/>
                  </a:lnTo>
                  <a:lnTo>
                    <a:pt x="1" y="728"/>
                  </a:lnTo>
                  <a:lnTo>
                    <a:pt x="604" y="336"/>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9"/>
            <p:cNvSpPr/>
            <p:nvPr/>
          </p:nvSpPr>
          <p:spPr>
            <a:xfrm>
              <a:off x="6795313" y="2222410"/>
              <a:ext cx="76463" cy="92008"/>
            </a:xfrm>
            <a:custGeom>
              <a:avLst/>
              <a:gdLst/>
              <a:ahLst/>
              <a:cxnLst/>
              <a:rect l="l" t="t" r="r" b="b"/>
              <a:pathLst>
                <a:path w="605" h="728" extrusionOk="0">
                  <a:moveTo>
                    <a:pt x="604" y="0"/>
                  </a:moveTo>
                  <a:lnTo>
                    <a:pt x="1" y="394"/>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9"/>
            <p:cNvSpPr/>
            <p:nvPr/>
          </p:nvSpPr>
          <p:spPr>
            <a:xfrm>
              <a:off x="6068750" y="-123475"/>
              <a:ext cx="4132537" cy="1757131"/>
            </a:xfrm>
            <a:custGeom>
              <a:avLst/>
              <a:gdLst/>
              <a:ahLst/>
              <a:cxnLst/>
              <a:rect l="l" t="t" r="r" b="b"/>
              <a:pathLst>
                <a:path w="32698" h="13903" extrusionOk="0">
                  <a:moveTo>
                    <a:pt x="14983" y="1"/>
                  </a:moveTo>
                  <a:cubicBezTo>
                    <a:pt x="14109" y="1"/>
                    <a:pt x="13169" y="205"/>
                    <a:pt x="12192" y="658"/>
                  </a:cubicBezTo>
                  <a:cubicBezTo>
                    <a:pt x="7912" y="2644"/>
                    <a:pt x="8812" y="6427"/>
                    <a:pt x="8812" y="6427"/>
                  </a:cubicBezTo>
                  <a:cubicBezTo>
                    <a:pt x="8524" y="6139"/>
                    <a:pt x="7685" y="5705"/>
                    <a:pt x="6650" y="5705"/>
                  </a:cubicBezTo>
                  <a:cubicBezTo>
                    <a:pt x="5898" y="5705"/>
                    <a:pt x="5042" y="5934"/>
                    <a:pt x="4220" y="6613"/>
                  </a:cubicBezTo>
                  <a:cubicBezTo>
                    <a:pt x="2265" y="8225"/>
                    <a:pt x="2980" y="10335"/>
                    <a:pt x="2980" y="10335"/>
                  </a:cubicBezTo>
                  <a:cubicBezTo>
                    <a:pt x="2812" y="10267"/>
                    <a:pt x="2604" y="10228"/>
                    <a:pt x="2377" y="10228"/>
                  </a:cubicBezTo>
                  <a:cubicBezTo>
                    <a:pt x="1681" y="10228"/>
                    <a:pt x="817" y="10592"/>
                    <a:pt x="466" y="11576"/>
                  </a:cubicBezTo>
                  <a:cubicBezTo>
                    <a:pt x="1" y="12879"/>
                    <a:pt x="620" y="13903"/>
                    <a:pt x="620" y="13903"/>
                  </a:cubicBezTo>
                  <a:lnTo>
                    <a:pt x="32695" y="13903"/>
                  </a:lnTo>
                  <a:cubicBezTo>
                    <a:pt x="32697" y="11034"/>
                    <a:pt x="30761" y="10661"/>
                    <a:pt x="29753" y="10661"/>
                  </a:cubicBezTo>
                  <a:cubicBezTo>
                    <a:pt x="29399" y="10661"/>
                    <a:pt x="29159" y="10707"/>
                    <a:pt x="29159" y="10707"/>
                  </a:cubicBezTo>
                  <a:cubicBezTo>
                    <a:pt x="29159" y="10707"/>
                    <a:pt x="29592" y="8504"/>
                    <a:pt x="27452" y="7263"/>
                  </a:cubicBezTo>
                  <a:cubicBezTo>
                    <a:pt x="26813" y="6893"/>
                    <a:pt x="26147" y="6776"/>
                    <a:pt x="25564" y="6776"/>
                  </a:cubicBezTo>
                  <a:cubicBezTo>
                    <a:pt x="24577" y="6776"/>
                    <a:pt x="23823" y="7109"/>
                    <a:pt x="23823" y="7109"/>
                  </a:cubicBezTo>
                  <a:cubicBezTo>
                    <a:pt x="23823" y="7109"/>
                    <a:pt x="23823" y="5713"/>
                    <a:pt x="22739" y="5094"/>
                  </a:cubicBezTo>
                  <a:cubicBezTo>
                    <a:pt x="22436" y="4920"/>
                    <a:pt x="22129" y="4858"/>
                    <a:pt x="21843" y="4858"/>
                  </a:cubicBezTo>
                  <a:cubicBezTo>
                    <a:pt x="21102" y="4858"/>
                    <a:pt x="20504" y="5278"/>
                    <a:pt x="20504" y="5278"/>
                  </a:cubicBezTo>
                  <a:cubicBezTo>
                    <a:pt x="20145" y="2335"/>
                    <a:pt x="17939" y="1"/>
                    <a:pt x="149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9"/>
            <p:cNvSpPr/>
            <p:nvPr/>
          </p:nvSpPr>
          <p:spPr>
            <a:xfrm>
              <a:off x="6708111" y="1225643"/>
              <a:ext cx="179214" cy="174790"/>
            </a:xfrm>
            <a:custGeom>
              <a:avLst/>
              <a:gdLst/>
              <a:ahLst/>
              <a:cxnLst/>
              <a:rect l="l" t="t" r="r" b="b"/>
              <a:pathLst>
                <a:path w="1418" h="1383" extrusionOk="0">
                  <a:moveTo>
                    <a:pt x="665" y="0"/>
                  </a:moveTo>
                  <a:cubicBezTo>
                    <a:pt x="665" y="0"/>
                    <a:pt x="0" y="785"/>
                    <a:pt x="665" y="1383"/>
                  </a:cubicBezTo>
                  <a:cubicBezTo>
                    <a:pt x="665" y="1381"/>
                    <a:pt x="1418" y="938"/>
                    <a:pt x="66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9"/>
            <p:cNvSpPr/>
            <p:nvPr/>
          </p:nvSpPr>
          <p:spPr>
            <a:xfrm>
              <a:off x="6624320" y="1322198"/>
              <a:ext cx="207524" cy="193243"/>
            </a:xfrm>
            <a:custGeom>
              <a:avLst/>
              <a:gdLst/>
              <a:ahLst/>
              <a:cxnLst/>
              <a:rect l="l" t="t" r="r" b="b"/>
              <a:pathLst>
                <a:path w="1642" h="1529" extrusionOk="0">
                  <a:moveTo>
                    <a:pt x="345" y="1"/>
                  </a:moveTo>
                  <a:cubicBezTo>
                    <a:pt x="345" y="1"/>
                    <a:pt x="0" y="1202"/>
                    <a:pt x="1035" y="1529"/>
                  </a:cubicBezTo>
                  <a:cubicBezTo>
                    <a:pt x="1035" y="1529"/>
                    <a:pt x="1642" y="662"/>
                    <a:pt x="34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9"/>
            <p:cNvSpPr/>
            <p:nvPr/>
          </p:nvSpPr>
          <p:spPr>
            <a:xfrm>
              <a:off x="6860779" y="706469"/>
              <a:ext cx="188693" cy="184143"/>
            </a:xfrm>
            <a:custGeom>
              <a:avLst/>
              <a:gdLst/>
              <a:ahLst/>
              <a:cxnLst/>
              <a:rect l="l" t="t" r="r" b="b"/>
              <a:pathLst>
                <a:path w="1493" h="1457" extrusionOk="0">
                  <a:moveTo>
                    <a:pt x="701" y="1"/>
                  </a:moveTo>
                  <a:cubicBezTo>
                    <a:pt x="701" y="1"/>
                    <a:pt x="0" y="827"/>
                    <a:pt x="701" y="1456"/>
                  </a:cubicBezTo>
                  <a:cubicBezTo>
                    <a:pt x="701" y="1456"/>
                    <a:pt x="701" y="1456"/>
                    <a:pt x="701" y="1456"/>
                  </a:cubicBezTo>
                  <a:cubicBezTo>
                    <a:pt x="704" y="1456"/>
                    <a:pt x="1492" y="988"/>
                    <a:pt x="70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9"/>
            <p:cNvSpPr/>
            <p:nvPr/>
          </p:nvSpPr>
          <p:spPr>
            <a:xfrm>
              <a:off x="6772565" y="808459"/>
              <a:ext cx="219025" cy="203606"/>
            </a:xfrm>
            <a:custGeom>
              <a:avLst/>
              <a:gdLst/>
              <a:ahLst/>
              <a:cxnLst/>
              <a:rect l="l" t="t" r="r" b="b"/>
              <a:pathLst>
                <a:path w="1733" h="1611" extrusionOk="0">
                  <a:moveTo>
                    <a:pt x="362" y="1"/>
                  </a:moveTo>
                  <a:cubicBezTo>
                    <a:pt x="362" y="1"/>
                    <a:pt x="0" y="1266"/>
                    <a:pt x="1091" y="1610"/>
                  </a:cubicBezTo>
                  <a:cubicBezTo>
                    <a:pt x="1091" y="1609"/>
                    <a:pt x="1732" y="696"/>
                    <a:pt x="36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9"/>
            <p:cNvSpPr/>
            <p:nvPr/>
          </p:nvSpPr>
          <p:spPr>
            <a:xfrm>
              <a:off x="7523141" y="311149"/>
              <a:ext cx="214223" cy="209167"/>
            </a:xfrm>
            <a:custGeom>
              <a:avLst/>
              <a:gdLst/>
              <a:ahLst/>
              <a:cxnLst/>
              <a:rect l="l" t="t" r="r" b="b"/>
              <a:pathLst>
                <a:path w="1695" h="1655" extrusionOk="0">
                  <a:moveTo>
                    <a:pt x="796" y="0"/>
                  </a:moveTo>
                  <a:cubicBezTo>
                    <a:pt x="796" y="0"/>
                    <a:pt x="1" y="941"/>
                    <a:pt x="796" y="1655"/>
                  </a:cubicBezTo>
                  <a:cubicBezTo>
                    <a:pt x="796" y="1655"/>
                    <a:pt x="1694" y="1124"/>
                    <a:pt x="79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9"/>
            <p:cNvSpPr/>
            <p:nvPr/>
          </p:nvSpPr>
          <p:spPr>
            <a:xfrm>
              <a:off x="7423047" y="426788"/>
              <a:ext cx="248347" cy="231285"/>
            </a:xfrm>
            <a:custGeom>
              <a:avLst/>
              <a:gdLst/>
              <a:ahLst/>
              <a:cxnLst/>
              <a:rect l="l" t="t" r="r" b="b"/>
              <a:pathLst>
                <a:path w="1965" h="1830" extrusionOk="0">
                  <a:moveTo>
                    <a:pt x="410" y="1"/>
                  </a:moveTo>
                  <a:cubicBezTo>
                    <a:pt x="410" y="1"/>
                    <a:pt x="0" y="1437"/>
                    <a:pt x="1238" y="1830"/>
                  </a:cubicBezTo>
                  <a:cubicBezTo>
                    <a:pt x="1238" y="1829"/>
                    <a:pt x="1964" y="793"/>
                    <a:pt x="41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9"/>
            <p:cNvSpPr/>
            <p:nvPr/>
          </p:nvSpPr>
          <p:spPr>
            <a:xfrm>
              <a:off x="7683897" y="1090036"/>
              <a:ext cx="167334" cy="163416"/>
            </a:xfrm>
            <a:custGeom>
              <a:avLst/>
              <a:gdLst/>
              <a:ahLst/>
              <a:cxnLst/>
              <a:rect l="l" t="t" r="r" b="b"/>
              <a:pathLst>
                <a:path w="1324" h="1293" extrusionOk="0">
                  <a:moveTo>
                    <a:pt x="622" y="0"/>
                  </a:moveTo>
                  <a:cubicBezTo>
                    <a:pt x="622" y="0"/>
                    <a:pt x="1" y="734"/>
                    <a:pt x="622" y="1293"/>
                  </a:cubicBezTo>
                  <a:cubicBezTo>
                    <a:pt x="622" y="1293"/>
                    <a:pt x="1324" y="878"/>
                    <a:pt x="62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9"/>
            <p:cNvSpPr/>
            <p:nvPr/>
          </p:nvSpPr>
          <p:spPr>
            <a:xfrm>
              <a:off x="7605794" y="1180524"/>
              <a:ext cx="194001" cy="180604"/>
            </a:xfrm>
            <a:custGeom>
              <a:avLst/>
              <a:gdLst/>
              <a:ahLst/>
              <a:cxnLst/>
              <a:rect l="l" t="t" r="r" b="b"/>
              <a:pathLst>
                <a:path w="1535" h="1429" extrusionOk="0">
                  <a:moveTo>
                    <a:pt x="321" y="1"/>
                  </a:moveTo>
                  <a:lnTo>
                    <a:pt x="321" y="1"/>
                  </a:lnTo>
                  <a:cubicBezTo>
                    <a:pt x="321" y="1"/>
                    <a:pt x="1" y="1122"/>
                    <a:pt x="966" y="1429"/>
                  </a:cubicBezTo>
                  <a:cubicBezTo>
                    <a:pt x="966" y="1427"/>
                    <a:pt x="1535" y="619"/>
                    <a:pt x="32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9"/>
            <p:cNvSpPr/>
            <p:nvPr/>
          </p:nvSpPr>
          <p:spPr>
            <a:xfrm>
              <a:off x="8144050" y="394182"/>
              <a:ext cx="167460" cy="163289"/>
            </a:xfrm>
            <a:custGeom>
              <a:avLst/>
              <a:gdLst/>
              <a:ahLst/>
              <a:cxnLst/>
              <a:rect l="l" t="t" r="r" b="b"/>
              <a:pathLst>
                <a:path w="1325" h="1292" extrusionOk="0">
                  <a:moveTo>
                    <a:pt x="621" y="0"/>
                  </a:moveTo>
                  <a:cubicBezTo>
                    <a:pt x="621" y="0"/>
                    <a:pt x="0" y="734"/>
                    <a:pt x="621" y="1291"/>
                  </a:cubicBezTo>
                  <a:cubicBezTo>
                    <a:pt x="621" y="1291"/>
                    <a:pt x="1325" y="877"/>
                    <a:pt x="62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9"/>
            <p:cNvSpPr/>
            <p:nvPr/>
          </p:nvSpPr>
          <p:spPr>
            <a:xfrm>
              <a:off x="8065946" y="484544"/>
              <a:ext cx="194001" cy="180731"/>
            </a:xfrm>
            <a:custGeom>
              <a:avLst/>
              <a:gdLst/>
              <a:ahLst/>
              <a:cxnLst/>
              <a:rect l="l" t="t" r="r" b="b"/>
              <a:pathLst>
                <a:path w="1535" h="1430" extrusionOk="0">
                  <a:moveTo>
                    <a:pt x="320" y="0"/>
                  </a:moveTo>
                  <a:lnTo>
                    <a:pt x="320" y="0"/>
                  </a:lnTo>
                  <a:cubicBezTo>
                    <a:pt x="320" y="1"/>
                    <a:pt x="0" y="1121"/>
                    <a:pt x="964" y="1430"/>
                  </a:cubicBezTo>
                  <a:cubicBezTo>
                    <a:pt x="967" y="1427"/>
                    <a:pt x="1534" y="618"/>
                    <a:pt x="32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9"/>
            <p:cNvSpPr/>
            <p:nvPr/>
          </p:nvSpPr>
          <p:spPr>
            <a:xfrm>
              <a:off x="8452166" y="1275437"/>
              <a:ext cx="248347" cy="231032"/>
            </a:xfrm>
            <a:custGeom>
              <a:avLst/>
              <a:gdLst/>
              <a:ahLst/>
              <a:cxnLst/>
              <a:rect l="l" t="t" r="r" b="b"/>
              <a:pathLst>
                <a:path w="1965" h="1828" extrusionOk="0">
                  <a:moveTo>
                    <a:pt x="412" y="0"/>
                  </a:moveTo>
                  <a:cubicBezTo>
                    <a:pt x="412" y="0"/>
                    <a:pt x="1" y="1435"/>
                    <a:pt x="1238" y="1828"/>
                  </a:cubicBezTo>
                  <a:cubicBezTo>
                    <a:pt x="1236" y="1826"/>
                    <a:pt x="1965" y="791"/>
                    <a:pt x="41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9"/>
            <p:cNvSpPr/>
            <p:nvPr/>
          </p:nvSpPr>
          <p:spPr>
            <a:xfrm>
              <a:off x="9115286" y="1183558"/>
              <a:ext cx="180983" cy="168218"/>
            </a:xfrm>
            <a:custGeom>
              <a:avLst/>
              <a:gdLst/>
              <a:ahLst/>
              <a:cxnLst/>
              <a:rect l="l" t="t" r="r" b="b"/>
              <a:pathLst>
                <a:path w="1432" h="1331" extrusionOk="0">
                  <a:moveTo>
                    <a:pt x="299" y="0"/>
                  </a:moveTo>
                  <a:cubicBezTo>
                    <a:pt x="299" y="0"/>
                    <a:pt x="1" y="1045"/>
                    <a:pt x="901" y="1330"/>
                  </a:cubicBezTo>
                  <a:cubicBezTo>
                    <a:pt x="901" y="1330"/>
                    <a:pt x="1431" y="576"/>
                    <a:pt x="29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9"/>
            <p:cNvSpPr/>
            <p:nvPr/>
          </p:nvSpPr>
          <p:spPr>
            <a:xfrm>
              <a:off x="8690268" y="653642"/>
              <a:ext cx="185786" cy="172642"/>
            </a:xfrm>
            <a:custGeom>
              <a:avLst/>
              <a:gdLst/>
              <a:ahLst/>
              <a:cxnLst/>
              <a:rect l="l" t="t" r="r" b="b"/>
              <a:pathLst>
                <a:path w="1470" h="1366" extrusionOk="0">
                  <a:moveTo>
                    <a:pt x="309" y="0"/>
                  </a:moveTo>
                  <a:cubicBezTo>
                    <a:pt x="309" y="0"/>
                    <a:pt x="1" y="1073"/>
                    <a:pt x="924" y="1365"/>
                  </a:cubicBezTo>
                  <a:cubicBezTo>
                    <a:pt x="927" y="1364"/>
                    <a:pt x="1469" y="590"/>
                    <a:pt x="30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9"/>
            <p:cNvSpPr/>
            <p:nvPr/>
          </p:nvSpPr>
          <p:spPr>
            <a:xfrm>
              <a:off x="9719134" y="1396131"/>
              <a:ext cx="197287" cy="183637"/>
            </a:xfrm>
            <a:custGeom>
              <a:avLst/>
              <a:gdLst/>
              <a:ahLst/>
              <a:cxnLst/>
              <a:rect l="l" t="t" r="r" b="b"/>
              <a:pathLst>
                <a:path w="1561" h="1453" extrusionOk="0">
                  <a:moveTo>
                    <a:pt x="326" y="0"/>
                  </a:moveTo>
                  <a:cubicBezTo>
                    <a:pt x="326" y="0"/>
                    <a:pt x="0" y="1142"/>
                    <a:pt x="982" y="1453"/>
                  </a:cubicBezTo>
                  <a:cubicBezTo>
                    <a:pt x="982" y="1453"/>
                    <a:pt x="1560" y="631"/>
                    <a:pt x="32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9"/>
            <p:cNvSpPr/>
            <p:nvPr/>
          </p:nvSpPr>
          <p:spPr>
            <a:xfrm>
              <a:off x="7057554" y="4290635"/>
              <a:ext cx="2253445" cy="448793"/>
            </a:xfrm>
            <a:custGeom>
              <a:avLst/>
              <a:gdLst/>
              <a:ahLst/>
              <a:cxnLst/>
              <a:rect l="l" t="t" r="r" b="b"/>
              <a:pathLst>
                <a:path w="17830" h="3551" extrusionOk="0">
                  <a:moveTo>
                    <a:pt x="8914" y="0"/>
                  </a:moveTo>
                  <a:cubicBezTo>
                    <a:pt x="3991" y="0"/>
                    <a:pt x="0" y="1591"/>
                    <a:pt x="0" y="3551"/>
                  </a:cubicBezTo>
                  <a:lnTo>
                    <a:pt x="17830" y="3551"/>
                  </a:lnTo>
                  <a:cubicBezTo>
                    <a:pt x="17830" y="1591"/>
                    <a:pt x="13839" y="0"/>
                    <a:pt x="89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9"/>
          <p:cNvGrpSpPr/>
          <p:nvPr/>
        </p:nvGrpSpPr>
        <p:grpSpPr>
          <a:xfrm>
            <a:off x="7763830" y="4220259"/>
            <a:ext cx="743529" cy="575204"/>
            <a:chOff x="7763830" y="4220259"/>
            <a:chExt cx="743529" cy="575204"/>
          </a:xfrm>
        </p:grpSpPr>
        <p:sp>
          <p:nvSpPr>
            <p:cNvPr id="1957" name="Google Shape;1957;p9"/>
            <p:cNvSpPr/>
            <p:nvPr/>
          </p:nvSpPr>
          <p:spPr>
            <a:xfrm>
              <a:off x="8164740" y="4220259"/>
              <a:ext cx="342619" cy="575204"/>
            </a:xfrm>
            <a:custGeom>
              <a:avLst/>
              <a:gdLst/>
              <a:ahLst/>
              <a:cxnLst/>
              <a:rect l="l" t="t" r="r" b="b"/>
              <a:pathLst>
                <a:path w="4620" h="7756" extrusionOk="0">
                  <a:moveTo>
                    <a:pt x="3657" y="1"/>
                  </a:moveTo>
                  <a:cubicBezTo>
                    <a:pt x="3501" y="1"/>
                    <a:pt x="3344" y="35"/>
                    <a:pt x="3205" y="105"/>
                  </a:cubicBezTo>
                  <a:cubicBezTo>
                    <a:pt x="2797" y="312"/>
                    <a:pt x="2546" y="752"/>
                    <a:pt x="2464" y="1202"/>
                  </a:cubicBezTo>
                  <a:cubicBezTo>
                    <a:pt x="2395" y="1572"/>
                    <a:pt x="2421" y="1968"/>
                    <a:pt x="2246" y="2301"/>
                  </a:cubicBezTo>
                  <a:cubicBezTo>
                    <a:pt x="2034" y="2709"/>
                    <a:pt x="1575" y="2924"/>
                    <a:pt x="1269" y="3271"/>
                  </a:cubicBezTo>
                  <a:cubicBezTo>
                    <a:pt x="975" y="3603"/>
                    <a:pt x="832" y="4064"/>
                    <a:pt x="887" y="4504"/>
                  </a:cubicBezTo>
                  <a:cubicBezTo>
                    <a:pt x="931" y="4874"/>
                    <a:pt x="1109" y="5239"/>
                    <a:pt x="1047" y="5609"/>
                  </a:cubicBezTo>
                  <a:cubicBezTo>
                    <a:pt x="991" y="5928"/>
                    <a:pt x="765" y="6191"/>
                    <a:pt x="571" y="6457"/>
                  </a:cubicBezTo>
                  <a:cubicBezTo>
                    <a:pt x="299" y="6832"/>
                    <a:pt x="74" y="7255"/>
                    <a:pt x="0" y="7714"/>
                  </a:cubicBezTo>
                  <a:cubicBezTo>
                    <a:pt x="279" y="7740"/>
                    <a:pt x="560" y="7755"/>
                    <a:pt x="846" y="7755"/>
                  </a:cubicBezTo>
                  <a:cubicBezTo>
                    <a:pt x="1009" y="7755"/>
                    <a:pt x="1174" y="7750"/>
                    <a:pt x="1341" y="7739"/>
                  </a:cubicBezTo>
                  <a:cubicBezTo>
                    <a:pt x="1836" y="7705"/>
                    <a:pt x="2329" y="7639"/>
                    <a:pt x="2819" y="7559"/>
                  </a:cubicBezTo>
                  <a:cubicBezTo>
                    <a:pt x="2844" y="7332"/>
                    <a:pt x="2862" y="7107"/>
                    <a:pt x="2959" y="6902"/>
                  </a:cubicBezTo>
                  <a:cubicBezTo>
                    <a:pt x="3125" y="6542"/>
                    <a:pt x="3486" y="6321"/>
                    <a:pt x="3763" y="6036"/>
                  </a:cubicBezTo>
                  <a:cubicBezTo>
                    <a:pt x="4245" y="5540"/>
                    <a:pt x="4468" y="4806"/>
                    <a:pt x="4347" y="4126"/>
                  </a:cubicBezTo>
                  <a:cubicBezTo>
                    <a:pt x="4256" y="3620"/>
                    <a:pt x="3987" y="3138"/>
                    <a:pt x="4023" y="2626"/>
                  </a:cubicBezTo>
                  <a:cubicBezTo>
                    <a:pt x="4050" y="2236"/>
                    <a:pt x="4252" y="1883"/>
                    <a:pt x="4395" y="1522"/>
                  </a:cubicBezTo>
                  <a:cubicBezTo>
                    <a:pt x="4539" y="1158"/>
                    <a:pt x="4619" y="728"/>
                    <a:pt x="4418" y="392"/>
                  </a:cubicBezTo>
                  <a:cubicBezTo>
                    <a:pt x="4264" y="132"/>
                    <a:pt x="3962" y="1"/>
                    <a:pt x="36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9"/>
            <p:cNvSpPr/>
            <p:nvPr/>
          </p:nvSpPr>
          <p:spPr>
            <a:xfrm>
              <a:off x="7763830" y="4275807"/>
              <a:ext cx="315551" cy="519434"/>
            </a:xfrm>
            <a:custGeom>
              <a:avLst/>
              <a:gdLst/>
              <a:ahLst/>
              <a:cxnLst/>
              <a:rect l="l" t="t" r="r" b="b"/>
              <a:pathLst>
                <a:path w="4255" h="7004" extrusionOk="0">
                  <a:moveTo>
                    <a:pt x="744" y="1"/>
                  </a:moveTo>
                  <a:cubicBezTo>
                    <a:pt x="384" y="1"/>
                    <a:pt x="95" y="355"/>
                    <a:pt x="48" y="716"/>
                  </a:cubicBezTo>
                  <a:cubicBezTo>
                    <a:pt x="0" y="1084"/>
                    <a:pt x="139" y="1450"/>
                    <a:pt x="290" y="1792"/>
                  </a:cubicBezTo>
                  <a:cubicBezTo>
                    <a:pt x="445" y="2129"/>
                    <a:pt x="610" y="2479"/>
                    <a:pt x="613" y="2852"/>
                  </a:cubicBezTo>
                  <a:cubicBezTo>
                    <a:pt x="620" y="3420"/>
                    <a:pt x="256" y="3989"/>
                    <a:pt x="446" y="4524"/>
                  </a:cubicBezTo>
                  <a:cubicBezTo>
                    <a:pt x="603" y="4961"/>
                    <a:pt x="1079" y="5205"/>
                    <a:pt x="1291" y="5617"/>
                  </a:cubicBezTo>
                  <a:cubicBezTo>
                    <a:pt x="1453" y="5935"/>
                    <a:pt x="1436" y="6296"/>
                    <a:pt x="1423" y="6659"/>
                  </a:cubicBezTo>
                  <a:cubicBezTo>
                    <a:pt x="2332" y="6842"/>
                    <a:pt x="3233" y="7004"/>
                    <a:pt x="4171" y="7004"/>
                  </a:cubicBezTo>
                  <a:cubicBezTo>
                    <a:pt x="4199" y="7004"/>
                    <a:pt x="4227" y="7004"/>
                    <a:pt x="4255" y="7003"/>
                  </a:cubicBezTo>
                  <a:cubicBezTo>
                    <a:pt x="4180" y="6821"/>
                    <a:pt x="4098" y="6662"/>
                    <a:pt x="4024" y="6546"/>
                  </a:cubicBezTo>
                  <a:cubicBezTo>
                    <a:pt x="3819" y="6219"/>
                    <a:pt x="3546" y="5932"/>
                    <a:pt x="3407" y="5574"/>
                  </a:cubicBezTo>
                  <a:cubicBezTo>
                    <a:pt x="3230" y="5121"/>
                    <a:pt x="3285" y="4617"/>
                    <a:pt x="3295" y="4131"/>
                  </a:cubicBezTo>
                  <a:cubicBezTo>
                    <a:pt x="3307" y="3645"/>
                    <a:pt x="3255" y="3115"/>
                    <a:pt x="2921" y="2762"/>
                  </a:cubicBezTo>
                  <a:cubicBezTo>
                    <a:pt x="2632" y="2454"/>
                    <a:pt x="2174" y="2333"/>
                    <a:pt x="1909" y="2003"/>
                  </a:cubicBezTo>
                  <a:cubicBezTo>
                    <a:pt x="1652" y="1685"/>
                    <a:pt x="1632" y="1245"/>
                    <a:pt x="1536" y="849"/>
                  </a:cubicBezTo>
                  <a:cubicBezTo>
                    <a:pt x="1439" y="452"/>
                    <a:pt x="1180" y="19"/>
                    <a:pt x="772" y="2"/>
                  </a:cubicBezTo>
                  <a:cubicBezTo>
                    <a:pt x="763" y="1"/>
                    <a:pt x="753"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9"/>
            <p:cNvSpPr/>
            <p:nvPr/>
          </p:nvSpPr>
          <p:spPr>
            <a:xfrm>
              <a:off x="7818041" y="4346707"/>
              <a:ext cx="148098" cy="439784"/>
            </a:xfrm>
            <a:custGeom>
              <a:avLst/>
              <a:gdLst/>
              <a:ahLst/>
              <a:cxnLst/>
              <a:rect l="l" t="t" r="r" b="b"/>
              <a:pathLst>
                <a:path w="1997" h="5930" extrusionOk="0">
                  <a:moveTo>
                    <a:pt x="133" y="1"/>
                  </a:moveTo>
                  <a:cubicBezTo>
                    <a:pt x="121" y="1"/>
                    <a:pt x="109" y="2"/>
                    <a:pt x="97" y="6"/>
                  </a:cubicBezTo>
                  <a:cubicBezTo>
                    <a:pt x="34" y="26"/>
                    <a:pt x="1" y="92"/>
                    <a:pt x="19" y="154"/>
                  </a:cubicBezTo>
                  <a:cubicBezTo>
                    <a:pt x="256" y="902"/>
                    <a:pt x="485" y="1657"/>
                    <a:pt x="712" y="2415"/>
                  </a:cubicBezTo>
                  <a:lnTo>
                    <a:pt x="328" y="2259"/>
                  </a:lnTo>
                  <a:cubicBezTo>
                    <a:pt x="313" y="2253"/>
                    <a:pt x="298" y="2250"/>
                    <a:pt x="283" y="2250"/>
                  </a:cubicBezTo>
                  <a:cubicBezTo>
                    <a:pt x="237" y="2250"/>
                    <a:pt x="193" y="2278"/>
                    <a:pt x="174" y="2323"/>
                  </a:cubicBezTo>
                  <a:cubicBezTo>
                    <a:pt x="148" y="2385"/>
                    <a:pt x="177" y="2452"/>
                    <a:pt x="239" y="2478"/>
                  </a:cubicBezTo>
                  <a:lnTo>
                    <a:pt x="796" y="2706"/>
                  </a:lnTo>
                  <a:cubicBezTo>
                    <a:pt x="1112" y="3765"/>
                    <a:pt x="1413" y="4830"/>
                    <a:pt x="1707" y="5892"/>
                  </a:cubicBezTo>
                  <a:cubicBezTo>
                    <a:pt x="1790" y="5907"/>
                    <a:pt x="1876" y="5918"/>
                    <a:pt x="1961" y="5930"/>
                  </a:cubicBezTo>
                  <a:cubicBezTo>
                    <a:pt x="1855" y="5548"/>
                    <a:pt x="1751" y="5165"/>
                    <a:pt x="1644" y="4783"/>
                  </a:cubicBezTo>
                  <a:lnTo>
                    <a:pt x="1982" y="3331"/>
                  </a:lnTo>
                  <a:cubicBezTo>
                    <a:pt x="1997" y="3268"/>
                    <a:pt x="1958" y="3204"/>
                    <a:pt x="1895" y="3190"/>
                  </a:cubicBezTo>
                  <a:cubicBezTo>
                    <a:pt x="1886" y="3188"/>
                    <a:pt x="1877" y="3187"/>
                    <a:pt x="1869" y="3187"/>
                  </a:cubicBezTo>
                  <a:cubicBezTo>
                    <a:pt x="1815" y="3187"/>
                    <a:pt x="1765" y="3224"/>
                    <a:pt x="1753" y="3277"/>
                  </a:cubicBezTo>
                  <a:lnTo>
                    <a:pt x="1511" y="4315"/>
                  </a:lnTo>
                  <a:cubicBezTo>
                    <a:pt x="1346" y="3742"/>
                    <a:pt x="1179" y="3168"/>
                    <a:pt x="1009" y="2596"/>
                  </a:cubicBezTo>
                  <a:cubicBezTo>
                    <a:pt x="1007" y="2586"/>
                    <a:pt x="1006" y="2577"/>
                    <a:pt x="1000" y="2567"/>
                  </a:cubicBezTo>
                  <a:cubicBezTo>
                    <a:pt x="753" y="1736"/>
                    <a:pt x="503" y="907"/>
                    <a:pt x="244" y="84"/>
                  </a:cubicBezTo>
                  <a:cubicBezTo>
                    <a:pt x="228" y="33"/>
                    <a:pt x="182" y="1"/>
                    <a:pt x="13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9"/>
            <p:cNvSpPr/>
            <p:nvPr/>
          </p:nvSpPr>
          <p:spPr>
            <a:xfrm>
              <a:off x="8270641" y="4280776"/>
              <a:ext cx="178058" cy="512834"/>
            </a:xfrm>
            <a:custGeom>
              <a:avLst/>
              <a:gdLst/>
              <a:ahLst/>
              <a:cxnLst/>
              <a:rect l="l" t="t" r="r" b="b"/>
              <a:pathLst>
                <a:path w="2401" h="6915" extrusionOk="0">
                  <a:moveTo>
                    <a:pt x="2269" y="0"/>
                  </a:moveTo>
                  <a:cubicBezTo>
                    <a:pt x="2223" y="0"/>
                    <a:pt x="2178" y="28"/>
                    <a:pt x="2159" y="72"/>
                  </a:cubicBezTo>
                  <a:cubicBezTo>
                    <a:pt x="1657" y="1264"/>
                    <a:pt x="1217" y="2481"/>
                    <a:pt x="835" y="3719"/>
                  </a:cubicBezTo>
                  <a:lnTo>
                    <a:pt x="558" y="2739"/>
                  </a:lnTo>
                  <a:cubicBezTo>
                    <a:pt x="544" y="2687"/>
                    <a:pt x="498" y="2654"/>
                    <a:pt x="447" y="2654"/>
                  </a:cubicBezTo>
                  <a:cubicBezTo>
                    <a:pt x="436" y="2654"/>
                    <a:pt x="425" y="2656"/>
                    <a:pt x="414" y="2659"/>
                  </a:cubicBezTo>
                  <a:cubicBezTo>
                    <a:pt x="350" y="2676"/>
                    <a:pt x="315" y="2741"/>
                    <a:pt x="333" y="2804"/>
                  </a:cubicBezTo>
                  <a:lnTo>
                    <a:pt x="708" y="4136"/>
                  </a:lnTo>
                  <a:cubicBezTo>
                    <a:pt x="436" y="5052"/>
                    <a:pt x="201" y="5980"/>
                    <a:pt x="1" y="6915"/>
                  </a:cubicBezTo>
                  <a:cubicBezTo>
                    <a:pt x="84" y="6909"/>
                    <a:pt x="164" y="6899"/>
                    <a:pt x="247" y="6893"/>
                  </a:cubicBezTo>
                  <a:cubicBezTo>
                    <a:pt x="330" y="6503"/>
                    <a:pt x="419" y="6116"/>
                    <a:pt x="515" y="5732"/>
                  </a:cubicBezTo>
                  <a:lnTo>
                    <a:pt x="1807" y="4461"/>
                  </a:lnTo>
                  <a:cubicBezTo>
                    <a:pt x="1855" y="4417"/>
                    <a:pt x="1855" y="4342"/>
                    <a:pt x="1810" y="4295"/>
                  </a:cubicBezTo>
                  <a:cubicBezTo>
                    <a:pt x="1787" y="4272"/>
                    <a:pt x="1757" y="4260"/>
                    <a:pt x="1726" y="4260"/>
                  </a:cubicBezTo>
                  <a:cubicBezTo>
                    <a:pt x="1696" y="4260"/>
                    <a:pt x="1666" y="4272"/>
                    <a:pt x="1642" y="4294"/>
                  </a:cubicBezTo>
                  <a:lnTo>
                    <a:pt x="630" y="5289"/>
                  </a:lnTo>
                  <a:cubicBezTo>
                    <a:pt x="1093" y="3542"/>
                    <a:pt x="1675" y="1827"/>
                    <a:pt x="2377" y="164"/>
                  </a:cubicBezTo>
                  <a:cubicBezTo>
                    <a:pt x="2401" y="105"/>
                    <a:pt x="2372" y="35"/>
                    <a:pt x="2313" y="9"/>
                  </a:cubicBezTo>
                  <a:cubicBezTo>
                    <a:pt x="2299" y="3"/>
                    <a:pt x="2284" y="0"/>
                    <a:pt x="226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9"/>
            <p:cNvSpPr/>
            <p:nvPr/>
          </p:nvSpPr>
          <p:spPr>
            <a:xfrm>
              <a:off x="8035850" y="4394532"/>
              <a:ext cx="141172" cy="155698"/>
            </a:xfrm>
            <a:custGeom>
              <a:avLst/>
              <a:gdLst/>
              <a:ahLst/>
              <a:cxnLst/>
              <a:rect l="l" t="t" r="r" b="b"/>
              <a:pathLst>
                <a:path w="2731" h="3012" extrusionOk="0">
                  <a:moveTo>
                    <a:pt x="2328" y="1"/>
                  </a:moveTo>
                  <a:cubicBezTo>
                    <a:pt x="2195" y="1"/>
                    <a:pt x="2083" y="95"/>
                    <a:pt x="1994" y="194"/>
                  </a:cubicBezTo>
                  <a:cubicBezTo>
                    <a:pt x="1710" y="510"/>
                    <a:pt x="1542" y="861"/>
                    <a:pt x="1483" y="1281"/>
                  </a:cubicBezTo>
                  <a:cubicBezTo>
                    <a:pt x="1446" y="1180"/>
                    <a:pt x="1482" y="1068"/>
                    <a:pt x="1490" y="959"/>
                  </a:cubicBezTo>
                  <a:cubicBezTo>
                    <a:pt x="1499" y="850"/>
                    <a:pt x="1455" y="716"/>
                    <a:pt x="1347" y="701"/>
                  </a:cubicBezTo>
                  <a:cubicBezTo>
                    <a:pt x="1340" y="699"/>
                    <a:pt x="1333" y="699"/>
                    <a:pt x="1326" y="699"/>
                  </a:cubicBezTo>
                  <a:cubicBezTo>
                    <a:pt x="1253" y="699"/>
                    <a:pt x="1186" y="759"/>
                    <a:pt x="1139" y="821"/>
                  </a:cubicBezTo>
                  <a:cubicBezTo>
                    <a:pt x="971" y="1038"/>
                    <a:pt x="917" y="1287"/>
                    <a:pt x="917" y="1561"/>
                  </a:cubicBezTo>
                  <a:cubicBezTo>
                    <a:pt x="911" y="1245"/>
                    <a:pt x="859" y="930"/>
                    <a:pt x="765" y="629"/>
                  </a:cubicBezTo>
                  <a:cubicBezTo>
                    <a:pt x="732" y="529"/>
                    <a:pt x="689" y="421"/>
                    <a:pt x="596" y="371"/>
                  </a:cubicBezTo>
                  <a:cubicBezTo>
                    <a:pt x="562" y="353"/>
                    <a:pt x="526" y="345"/>
                    <a:pt x="489" y="345"/>
                  </a:cubicBezTo>
                  <a:cubicBezTo>
                    <a:pt x="400" y="345"/>
                    <a:pt x="309" y="392"/>
                    <a:pt x="249" y="463"/>
                  </a:cubicBezTo>
                  <a:cubicBezTo>
                    <a:pt x="164" y="563"/>
                    <a:pt x="132" y="693"/>
                    <a:pt x="112" y="822"/>
                  </a:cubicBezTo>
                  <a:cubicBezTo>
                    <a:pt x="1" y="1541"/>
                    <a:pt x="191" y="2301"/>
                    <a:pt x="629" y="2883"/>
                  </a:cubicBezTo>
                  <a:cubicBezTo>
                    <a:pt x="702" y="2981"/>
                    <a:pt x="805" y="3011"/>
                    <a:pt x="919" y="3011"/>
                  </a:cubicBezTo>
                  <a:cubicBezTo>
                    <a:pt x="1004" y="3011"/>
                    <a:pt x="1095" y="2995"/>
                    <a:pt x="1184" y="2976"/>
                  </a:cubicBezTo>
                  <a:cubicBezTo>
                    <a:pt x="1391" y="2936"/>
                    <a:pt x="1578" y="2817"/>
                    <a:pt x="1743" y="2682"/>
                  </a:cubicBezTo>
                  <a:cubicBezTo>
                    <a:pt x="2369" y="2169"/>
                    <a:pt x="2731" y="1349"/>
                    <a:pt x="2692" y="541"/>
                  </a:cubicBezTo>
                  <a:cubicBezTo>
                    <a:pt x="2686" y="422"/>
                    <a:pt x="2670" y="301"/>
                    <a:pt x="2615" y="194"/>
                  </a:cubicBezTo>
                  <a:cubicBezTo>
                    <a:pt x="2557" y="90"/>
                    <a:pt x="2453" y="5"/>
                    <a:pt x="2334" y="1"/>
                  </a:cubicBezTo>
                  <a:cubicBezTo>
                    <a:pt x="2332" y="1"/>
                    <a:pt x="2330" y="1"/>
                    <a:pt x="2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9"/>
            <p:cNvSpPr/>
            <p:nvPr/>
          </p:nvSpPr>
          <p:spPr>
            <a:xfrm>
              <a:off x="7940838" y="4487683"/>
              <a:ext cx="302815" cy="304831"/>
            </a:xfrm>
            <a:custGeom>
              <a:avLst/>
              <a:gdLst/>
              <a:ahLst/>
              <a:cxnLst/>
              <a:rect l="l" t="t" r="r" b="b"/>
              <a:pathLst>
                <a:path w="5858" h="5897" extrusionOk="0">
                  <a:moveTo>
                    <a:pt x="2964" y="1"/>
                  </a:moveTo>
                  <a:cubicBezTo>
                    <a:pt x="2432" y="1"/>
                    <a:pt x="1905" y="160"/>
                    <a:pt x="1490" y="496"/>
                  </a:cubicBezTo>
                  <a:cubicBezTo>
                    <a:pt x="1233" y="701"/>
                    <a:pt x="1025" y="965"/>
                    <a:pt x="852" y="1243"/>
                  </a:cubicBezTo>
                  <a:cubicBezTo>
                    <a:pt x="0" y="2608"/>
                    <a:pt x="10" y="4464"/>
                    <a:pt x="859" y="5819"/>
                  </a:cubicBezTo>
                  <a:cubicBezTo>
                    <a:pt x="1293" y="5875"/>
                    <a:pt x="1730" y="5896"/>
                    <a:pt x="2168" y="5896"/>
                  </a:cubicBezTo>
                  <a:cubicBezTo>
                    <a:pt x="2437" y="5896"/>
                    <a:pt x="2706" y="5888"/>
                    <a:pt x="2974" y="5875"/>
                  </a:cubicBezTo>
                  <a:cubicBezTo>
                    <a:pt x="3713" y="5837"/>
                    <a:pt x="4447" y="5748"/>
                    <a:pt x="5175" y="5619"/>
                  </a:cubicBezTo>
                  <a:cubicBezTo>
                    <a:pt x="5594" y="4884"/>
                    <a:pt x="5858" y="4055"/>
                    <a:pt x="5846" y="3210"/>
                  </a:cubicBezTo>
                  <a:cubicBezTo>
                    <a:pt x="5835" y="2146"/>
                    <a:pt x="5350" y="1062"/>
                    <a:pt x="4473" y="460"/>
                  </a:cubicBezTo>
                  <a:cubicBezTo>
                    <a:pt x="4034" y="159"/>
                    <a:pt x="3496" y="1"/>
                    <a:pt x="29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9"/>
            <p:cNvSpPr/>
            <p:nvPr/>
          </p:nvSpPr>
          <p:spPr>
            <a:xfrm>
              <a:off x="8084028" y="4488149"/>
              <a:ext cx="29258" cy="303693"/>
            </a:xfrm>
            <a:custGeom>
              <a:avLst/>
              <a:gdLst/>
              <a:ahLst/>
              <a:cxnLst/>
              <a:rect l="l" t="t" r="r" b="b"/>
              <a:pathLst>
                <a:path w="566" h="5875" extrusionOk="0">
                  <a:moveTo>
                    <a:pt x="373" y="1"/>
                  </a:moveTo>
                  <a:cubicBezTo>
                    <a:pt x="366" y="174"/>
                    <a:pt x="365" y="348"/>
                    <a:pt x="360" y="520"/>
                  </a:cubicBezTo>
                  <a:lnTo>
                    <a:pt x="359" y="706"/>
                  </a:lnTo>
                  <a:cubicBezTo>
                    <a:pt x="345" y="1617"/>
                    <a:pt x="259" y="2546"/>
                    <a:pt x="174" y="3444"/>
                  </a:cubicBezTo>
                  <a:cubicBezTo>
                    <a:pt x="101" y="4241"/>
                    <a:pt x="26" y="5057"/>
                    <a:pt x="1" y="5874"/>
                  </a:cubicBezTo>
                  <a:cubicBezTo>
                    <a:pt x="65" y="5873"/>
                    <a:pt x="130" y="5868"/>
                    <a:pt x="193" y="5867"/>
                  </a:cubicBezTo>
                  <a:cubicBezTo>
                    <a:pt x="220" y="5061"/>
                    <a:pt x="293" y="4252"/>
                    <a:pt x="369" y="3459"/>
                  </a:cubicBezTo>
                  <a:cubicBezTo>
                    <a:pt x="452" y="2558"/>
                    <a:pt x="538" y="1625"/>
                    <a:pt x="553" y="709"/>
                  </a:cubicBezTo>
                  <a:lnTo>
                    <a:pt x="555" y="521"/>
                  </a:lnTo>
                  <a:cubicBezTo>
                    <a:pt x="557" y="355"/>
                    <a:pt x="558" y="187"/>
                    <a:pt x="566" y="19"/>
                  </a:cubicBezTo>
                  <a:cubicBezTo>
                    <a:pt x="501" y="11"/>
                    <a:pt x="438" y="4"/>
                    <a:pt x="3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9"/>
            <p:cNvSpPr/>
            <p:nvPr/>
          </p:nvSpPr>
          <p:spPr>
            <a:xfrm>
              <a:off x="8016516" y="4488976"/>
              <a:ext cx="59033" cy="303435"/>
            </a:xfrm>
            <a:custGeom>
              <a:avLst/>
              <a:gdLst/>
              <a:ahLst/>
              <a:cxnLst/>
              <a:rect l="l" t="t" r="r" b="b"/>
              <a:pathLst>
                <a:path w="1142" h="5870" extrusionOk="0">
                  <a:moveTo>
                    <a:pt x="1142" y="1"/>
                  </a:moveTo>
                  <a:cubicBezTo>
                    <a:pt x="1061" y="12"/>
                    <a:pt x="983" y="26"/>
                    <a:pt x="904" y="44"/>
                  </a:cubicBezTo>
                  <a:cubicBezTo>
                    <a:pt x="664" y="535"/>
                    <a:pt x="473" y="1092"/>
                    <a:pt x="330" y="1730"/>
                  </a:cubicBezTo>
                  <a:cubicBezTo>
                    <a:pt x="28" y="3075"/>
                    <a:pt x="0" y="4494"/>
                    <a:pt x="237" y="5860"/>
                  </a:cubicBezTo>
                  <a:cubicBezTo>
                    <a:pt x="301" y="5864"/>
                    <a:pt x="367" y="5867"/>
                    <a:pt x="435" y="5870"/>
                  </a:cubicBezTo>
                  <a:cubicBezTo>
                    <a:pt x="194" y="4515"/>
                    <a:pt x="217" y="3106"/>
                    <a:pt x="518" y="1773"/>
                  </a:cubicBezTo>
                  <a:cubicBezTo>
                    <a:pt x="673" y="1095"/>
                    <a:pt x="879" y="510"/>
                    <a:pt x="114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9"/>
            <p:cNvSpPr/>
            <p:nvPr/>
          </p:nvSpPr>
          <p:spPr>
            <a:xfrm>
              <a:off x="8158311" y="4511979"/>
              <a:ext cx="33600" cy="273763"/>
            </a:xfrm>
            <a:custGeom>
              <a:avLst/>
              <a:gdLst/>
              <a:ahLst/>
              <a:cxnLst/>
              <a:rect l="l" t="t" r="r" b="b"/>
              <a:pathLst>
                <a:path w="650" h="5296" extrusionOk="0">
                  <a:moveTo>
                    <a:pt x="277" y="0"/>
                  </a:moveTo>
                  <a:cubicBezTo>
                    <a:pt x="304" y="161"/>
                    <a:pt x="323" y="324"/>
                    <a:pt x="340" y="486"/>
                  </a:cubicBezTo>
                  <a:cubicBezTo>
                    <a:pt x="398" y="1027"/>
                    <a:pt x="459" y="1586"/>
                    <a:pt x="452" y="2145"/>
                  </a:cubicBezTo>
                  <a:cubicBezTo>
                    <a:pt x="441" y="2967"/>
                    <a:pt x="287" y="3789"/>
                    <a:pt x="138" y="4586"/>
                  </a:cubicBezTo>
                  <a:cubicBezTo>
                    <a:pt x="94" y="4820"/>
                    <a:pt x="48" y="5059"/>
                    <a:pt x="0" y="5296"/>
                  </a:cubicBezTo>
                  <a:cubicBezTo>
                    <a:pt x="66" y="5286"/>
                    <a:pt x="134" y="5278"/>
                    <a:pt x="201" y="5270"/>
                  </a:cubicBezTo>
                  <a:cubicBezTo>
                    <a:pt x="244" y="5053"/>
                    <a:pt x="284" y="4837"/>
                    <a:pt x="326" y="4622"/>
                  </a:cubicBezTo>
                  <a:cubicBezTo>
                    <a:pt x="476" y="3816"/>
                    <a:pt x="633" y="2984"/>
                    <a:pt x="643" y="2148"/>
                  </a:cubicBezTo>
                  <a:cubicBezTo>
                    <a:pt x="650" y="1579"/>
                    <a:pt x="590" y="1012"/>
                    <a:pt x="532" y="465"/>
                  </a:cubicBezTo>
                  <a:cubicBezTo>
                    <a:pt x="521" y="367"/>
                    <a:pt x="511" y="268"/>
                    <a:pt x="498" y="171"/>
                  </a:cubicBezTo>
                  <a:cubicBezTo>
                    <a:pt x="428" y="109"/>
                    <a:pt x="355" y="52"/>
                    <a:pt x="2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6" name="Google Shape;1966;p9"/>
          <p:cNvSpPr/>
          <p:nvPr/>
        </p:nvSpPr>
        <p:spPr>
          <a:xfrm rot="10800000" flipH="1">
            <a:off x="1679950" y="16"/>
            <a:ext cx="1296592" cy="795401"/>
          </a:xfrm>
          <a:custGeom>
            <a:avLst/>
            <a:gdLst/>
            <a:ahLst/>
            <a:cxnLst/>
            <a:rect l="l" t="t" r="r" b="b"/>
            <a:pathLst>
              <a:path w="23886" h="14653" extrusionOk="0">
                <a:moveTo>
                  <a:pt x="14989" y="1"/>
                </a:moveTo>
                <a:cubicBezTo>
                  <a:pt x="14825" y="1"/>
                  <a:pt x="14656" y="36"/>
                  <a:pt x="14484" y="107"/>
                </a:cubicBezTo>
                <a:cubicBezTo>
                  <a:pt x="12557" y="903"/>
                  <a:pt x="10708" y="6214"/>
                  <a:pt x="10484" y="6875"/>
                </a:cubicBezTo>
                <a:cubicBezTo>
                  <a:pt x="9120" y="7664"/>
                  <a:pt x="7788" y="8509"/>
                  <a:pt x="6492" y="9406"/>
                </a:cubicBezTo>
                <a:cubicBezTo>
                  <a:pt x="7866" y="7627"/>
                  <a:pt x="10269" y="4231"/>
                  <a:pt x="9833" y="2820"/>
                </a:cubicBezTo>
                <a:cubicBezTo>
                  <a:pt x="9737" y="2512"/>
                  <a:pt x="9513" y="2300"/>
                  <a:pt x="9182" y="2204"/>
                </a:cubicBezTo>
                <a:cubicBezTo>
                  <a:pt x="9074" y="2173"/>
                  <a:pt x="8967" y="2158"/>
                  <a:pt x="8860" y="2158"/>
                </a:cubicBezTo>
                <a:cubicBezTo>
                  <a:pt x="8629" y="2158"/>
                  <a:pt x="8401" y="2230"/>
                  <a:pt x="8178" y="2373"/>
                </a:cubicBezTo>
                <a:cubicBezTo>
                  <a:pt x="6367" y="3544"/>
                  <a:pt x="5415" y="9478"/>
                  <a:pt x="5299" y="10255"/>
                </a:cubicBezTo>
                <a:cubicBezTo>
                  <a:pt x="4040" y="11177"/>
                  <a:pt x="2821" y="12148"/>
                  <a:pt x="1642" y="13169"/>
                </a:cubicBezTo>
                <a:cubicBezTo>
                  <a:pt x="2814" y="11101"/>
                  <a:pt x="5074" y="6763"/>
                  <a:pt x="4307" y="5294"/>
                </a:cubicBezTo>
                <a:cubicBezTo>
                  <a:pt x="4140" y="4975"/>
                  <a:pt x="3841" y="4795"/>
                  <a:pt x="3442" y="4769"/>
                </a:cubicBezTo>
                <a:cubicBezTo>
                  <a:pt x="3409" y="4767"/>
                  <a:pt x="3377" y="4766"/>
                  <a:pt x="3345" y="4766"/>
                </a:cubicBezTo>
                <a:cubicBezTo>
                  <a:pt x="2958" y="4766"/>
                  <a:pt x="2607" y="4917"/>
                  <a:pt x="2298" y="5218"/>
                </a:cubicBezTo>
                <a:cubicBezTo>
                  <a:pt x="533" y="6933"/>
                  <a:pt x="636" y="13215"/>
                  <a:pt x="657" y="14041"/>
                </a:cubicBezTo>
                <a:cubicBezTo>
                  <a:pt x="435" y="14241"/>
                  <a:pt x="218" y="14448"/>
                  <a:pt x="1" y="14653"/>
                </a:cubicBezTo>
                <a:lnTo>
                  <a:pt x="576" y="14653"/>
                </a:lnTo>
                <a:cubicBezTo>
                  <a:pt x="685" y="14552"/>
                  <a:pt x="792" y="14448"/>
                  <a:pt x="904" y="14347"/>
                </a:cubicBezTo>
                <a:cubicBezTo>
                  <a:pt x="1057" y="14406"/>
                  <a:pt x="1350" y="14514"/>
                  <a:pt x="1737" y="14653"/>
                </a:cubicBezTo>
                <a:lnTo>
                  <a:pt x="11240" y="14653"/>
                </a:lnTo>
                <a:cubicBezTo>
                  <a:pt x="11143" y="14326"/>
                  <a:pt x="10938" y="14046"/>
                  <a:pt x="10634" y="13825"/>
                </a:cubicBezTo>
                <a:cubicBezTo>
                  <a:pt x="9905" y="13292"/>
                  <a:pt x="8636" y="13110"/>
                  <a:pt x="7248" y="13110"/>
                </a:cubicBezTo>
                <a:cubicBezTo>
                  <a:pt x="5126" y="13110"/>
                  <a:pt x="2726" y="13534"/>
                  <a:pt x="1543" y="13772"/>
                </a:cubicBezTo>
                <a:cubicBezTo>
                  <a:pt x="2818" y="12650"/>
                  <a:pt x="4142" y="11586"/>
                  <a:pt x="5511" y="10582"/>
                </a:cubicBezTo>
                <a:cubicBezTo>
                  <a:pt x="6283" y="10869"/>
                  <a:pt x="10977" y="12575"/>
                  <a:pt x="13571" y="12575"/>
                </a:cubicBezTo>
                <a:cubicBezTo>
                  <a:pt x="14144" y="12575"/>
                  <a:pt x="14614" y="12492"/>
                  <a:pt x="14918" y="12291"/>
                </a:cubicBezTo>
                <a:cubicBezTo>
                  <a:pt x="15180" y="12118"/>
                  <a:pt x="15325" y="11861"/>
                  <a:pt x="15339" y="11550"/>
                </a:cubicBezTo>
                <a:cubicBezTo>
                  <a:pt x="15352" y="11230"/>
                  <a:pt x="15230" y="10951"/>
                  <a:pt x="14975" y="10718"/>
                </a:cubicBezTo>
                <a:cubicBezTo>
                  <a:pt x="14958" y="10702"/>
                  <a:pt x="14938" y="10685"/>
                  <a:pt x="14918" y="10668"/>
                </a:cubicBezTo>
                <a:cubicBezTo>
                  <a:pt x="14135" y="10023"/>
                  <a:pt x="12282" y="9839"/>
                  <a:pt x="10421" y="9839"/>
                </a:cubicBezTo>
                <a:cubicBezTo>
                  <a:pt x="8785" y="9839"/>
                  <a:pt x="7142" y="9981"/>
                  <a:pt x="6214" y="10079"/>
                </a:cubicBezTo>
                <a:cubicBezTo>
                  <a:pt x="7653" y="9056"/>
                  <a:pt x="9142" y="8101"/>
                  <a:pt x="10669" y="7218"/>
                </a:cubicBezTo>
                <a:cubicBezTo>
                  <a:pt x="11592" y="7587"/>
                  <a:pt x="16135" y="9357"/>
                  <a:pt x="18487" y="9357"/>
                </a:cubicBezTo>
                <a:cubicBezTo>
                  <a:pt x="18994" y="9357"/>
                  <a:pt x="19400" y="9275"/>
                  <a:pt x="19645" y="9078"/>
                </a:cubicBezTo>
                <a:cubicBezTo>
                  <a:pt x="19810" y="8946"/>
                  <a:pt x="19991" y="8698"/>
                  <a:pt x="19918" y="8265"/>
                </a:cubicBezTo>
                <a:cubicBezTo>
                  <a:pt x="19721" y="7099"/>
                  <a:pt x="18076" y="6505"/>
                  <a:pt x="15025" y="6497"/>
                </a:cubicBezTo>
                <a:cubicBezTo>
                  <a:pt x="15007" y="6497"/>
                  <a:pt x="14990" y="6497"/>
                  <a:pt x="14972" y="6497"/>
                </a:cubicBezTo>
                <a:cubicBezTo>
                  <a:pt x="13695" y="6497"/>
                  <a:pt x="12437" y="6598"/>
                  <a:pt x="11602" y="6687"/>
                </a:cubicBezTo>
                <a:cubicBezTo>
                  <a:pt x="12930" y="5952"/>
                  <a:pt x="14285" y="5269"/>
                  <a:pt x="15667" y="4644"/>
                </a:cubicBezTo>
                <a:cubicBezTo>
                  <a:pt x="15779" y="4647"/>
                  <a:pt x="16049" y="4653"/>
                  <a:pt x="16425" y="4653"/>
                </a:cubicBezTo>
                <a:cubicBezTo>
                  <a:pt x="18293" y="4653"/>
                  <a:pt x="22796" y="4508"/>
                  <a:pt x="23667" y="3133"/>
                </a:cubicBezTo>
                <a:cubicBezTo>
                  <a:pt x="23884" y="2796"/>
                  <a:pt x="23885" y="2412"/>
                  <a:pt x="23674" y="1996"/>
                </a:cubicBezTo>
                <a:cubicBezTo>
                  <a:pt x="23451" y="1557"/>
                  <a:pt x="23087" y="1279"/>
                  <a:pt x="22598" y="1168"/>
                </a:cubicBezTo>
                <a:cubicBezTo>
                  <a:pt x="22437" y="1132"/>
                  <a:pt x="22265" y="1115"/>
                  <a:pt x="22084" y="1115"/>
                </a:cubicBezTo>
                <a:cubicBezTo>
                  <a:pt x="19702" y="1115"/>
                  <a:pt x="15812" y="4060"/>
                  <a:pt x="15523" y="4281"/>
                </a:cubicBezTo>
                <a:cubicBezTo>
                  <a:pt x="14416" y="4782"/>
                  <a:pt x="13326" y="5321"/>
                  <a:pt x="12255" y="5892"/>
                </a:cubicBezTo>
                <a:cubicBezTo>
                  <a:pt x="13875" y="4443"/>
                  <a:pt x="16178" y="2138"/>
                  <a:pt x="16043" y="862"/>
                </a:cubicBezTo>
                <a:cubicBezTo>
                  <a:pt x="16010" y="539"/>
                  <a:pt x="15827" y="285"/>
                  <a:pt x="15515" y="129"/>
                </a:cubicBezTo>
                <a:cubicBezTo>
                  <a:pt x="15345" y="43"/>
                  <a:pt x="15170" y="1"/>
                  <a:pt x="14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7" name="Google Shape;1967;p9"/>
          <p:cNvGrpSpPr/>
          <p:nvPr/>
        </p:nvGrpSpPr>
        <p:grpSpPr>
          <a:xfrm>
            <a:off x="624933" y="33"/>
            <a:ext cx="1484692" cy="700266"/>
            <a:chOff x="624933" y="33"/>
            <a:chExt cx="1484692" cy="700266"/>
          </a:xfrm>
        </p:grpSpPr>
        <p:sp>
          <p:nvSpPr>
            <p:cNvPr id="1968" name="Google Shape;1968;p9"/>
            <p:cNvSpPr/>
            <p:nvPr/>
          </p:nvSpPr>
          <p:spPr>
            <a:xfrm rot="5400000" flipH="1">
              <a:off x="1416463" y="-181564"/>
              <a:ext cx="511467" cy="874805"/>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9"/>
            <p:cNvSpPr/>
            <p:nvPr/>
          </p:nvSpPr>
          <p:spPr>
            <a:xfrm rot="5400000" flipH="1">
              <a:off x="1549968" y="-48086"/>
              <a:ext cx="511467" cy="607848"/>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9"/>
            <p:cNvSpPr/>
            <p:nvPr/>
          </p:nvSpPr>
          <p:spPr>
            <a:xfrm rot="5400000" flipH="1">
              <a:off x="949415" y="-30939"/>
              <a:ext cx="684598" cy="746697"/>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9"/>
            <p:cNvSpPr/>
            <p:nvPr/>
          </p:nvSpPr>
          <p:spPr>
            <a:xfrm rot="5400000" flipH="1">
              <a:off x="1055142" y="74840"/>
              <a:ext cx="684598" cy="535139"/>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9"/>
            <p:cNvSpPr/>
            <p:nvPr/>
          </p:nvSpPr>
          <p:spPr>
            <a:xfrm rot="5400000" flipH="1">
              <a:off x="612080" y="12886"/>
              <a:ext cx="700188" cy="674483"/>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9"/>
            <p:cNvSpPr/>
            <p:nvPr/>
          </p:nvSpPr>
          <p:spPr>
            <a:xfrm rot="5400000" flipH="1">
              <a:off x="718759" y="120633"/>
              <a:ext cx="700188" cy="459145"/>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 name="Google Shape;1974;p9"/>
          <p:cNvGrpSpPr/>
          <p:nvPr/>
        </p:nvGrpSpPr>
        <p:grpSpPr>
          <a:xfrm>
            <a:off x="-299288" y="4192625"/>
            <a:ext cx="9742572" cy="2385990"/>
            <a:chOff x="-299288" y="4192625"/>
            <a:chExt cx="9742572" cy="2385990"/>
          </a:xfrm>
        </p:grpSpPr>
        <p:sp>
          <p:nvSpPr>
            <p:cNvPr id="1975" name="Google Shape;1975;p9"/>
            <p:cNvSpPr/>
            <p:nvPr/>
          </p:nvSpPr>
          <p:spPr>
            <a:xfrm flipH="1">
              <a:off x="8581999"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9"/>
            <p:cNvSpPr/>
            <p:nvPr/>
          </p:nvSpPr>
          <p:spPr>
            <a:xfrm flipH="1">
              <a:off x="7941936"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9"/>
            <p:cNvSpPr/>
            <p:nvPr/>
          </p:nvSpPr>
          <p:spPr>
            <a:xfrm flipH="1">
              <a:off x="8976815"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9"/>
            <p:cNvSpPr/>
            <p:nvPr/>
          </p:nvSpPr>
          <p:spPr>
            <a:xfrm flipH="1">
              <a:off x="7512732"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9"/>
            <p:cNvSpPr/>
            <p:nvPr/>
          </p:nvSpPr>
          <p:spPr>
            <a:xfrm flipH="1">
              <a:off x="711134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9"/>
            <p:cNvSpPr/>
            <p:nvPr/>
          </p:nvSpPr>
          <p:spPr>
            <a:xfrm flipH="1">
              <a:off x="3431053"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9"/>
            <p:cNvSpPr/>
            <p:nvPr/>
          </p:nvSpPr>
          <p:spPr>
            <a:xfrm flipH="1">
              <a:off x="6513637"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9"/>
            <p:cNvSpPr/>
            <p:nvPr/>
          </p:nvSpPr>
          <p:spPr>
            <a:xfrm flipH="1">
              <a:off x="5931478"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9"/>
            <p:cNvSpPr/>
            <p:nvPr/>
          </p:nvSpPr>
          <p:spPr>
            <a:xfrm flipH="1">
              <a:off x="5549187"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9"/>
            <p:cNvSpPr/>
            <p:nvPr/>
          </p:nvSpPr>
          <p:spPr>
            <a:xfrm flipH="1">
              <a:off x="4895956"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9"/>
            <p:cNvSpPr/>
            <p:nvPr/>
          </p:nvSpPr>
          <p:spPr>
            <a:xfrm flipH="1">
              <a:off x="4715383"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9"/>
            <p:cNvSpPr/>
            <p:nvPr/>
          </p:nvSpPr>
          <p:spPr>
            <a:xfrm flipH="1">
              <a:off x="4278142"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9"/>
            <p:cNvSpPr/>
            <p:nvPr/>
          </p:nvSpPr>
          <p:spPr>
            <a:xfrm flipH="1">
              <a:off x="-299288"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9"/>
            <p:cNvSpPr/>
            <p:nvPr/>
          </p:nvSpPr>
          <p:spPr>
            <a:xfrm flipH="1">
              <a:off x="56324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9"/>
            <p:cNvSpPr/>
            <p:nvPr/>
          </p:nvSpPr>
          <p:spPr>
            <a:xfrm flipH="1">
              <a:off x="1360405"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9"/>
            <p:cNvSpPr/>
            <p:nvPr/>
          </p:nvSpPr>
          <p:spPr>
            <a:xfrm flipH="1">
              <a:off x="1875954"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9"/>
            <p:cNvSpPr/>
            <p:nvPr/>
          </p:nvSpPr>
          <p:spPr>
            <a:xfrm flipH="1">
              <a:off x="2559795"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9"/>
            <p:cNvSpPr/>
            <p:nvPr/>
          </p:nvSpPr>
          <p:spPr>
            <a:xfrm flipH="1">
              <a:off x="2961065"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9"/>
            <p:cNvSpPr/>
            <p:nvPr/>
          </p:nvSpPr>
          <p:spPr>
            <a:xfrm flipH="1">
              <a:off x="3810847"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9"/>
            <p:cNvSpPr/>
            <p:nvPr/>
          </p:nvSpPr>
          <p:spPr>
            <a:xfrm flipH="1">
              <a:off x="2343145"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95" name="Google Shape;1995;p9"/>
          <p:cNvPicPr preferRelativeResize="0"/>
          <p:nvPr/>
        </p:nvPicPr>
        <p:blipFill>
          <a:blip r:embed="rId2">
            <a:alphaModFix amt="40000"/>
          </a:blip>
          <a:stretch>
            <a:fillRect/>
          </a:stretch>
        </p:blipFill>
        <p:spPr>
          <a:xfrm>
            <a:off x="0" y="0"/>
            <a:ext cx="9143999" cy="5143500"/>
          </a:xfrm>
          <a:prstGeom prst="rect">
            <a:avLst/>
          </a:prstGeom>
          <a:noFill/>
          <a:ln>
            <a:noFill/>
          </a:ln>
        </p:spPr>
      </p:pic>
      <p:sp>
        <p:nvSpPr>
          <p:cNvPr id="1996" name="Google Shape;1996;p9"/>
          <p:cNvSpPr txBox="1">
            <a:spLocks noGrp="1"/>
          </p:cNvSpPr>
          <p:nvPr>
            <p:ph type="subTitle" idx="1"/>
          </p:nvPr>
        </p:nvSpPr>
        <p:spPr>
          <a:xfrm>
            <a:off x="720000" y="2420275"/>
            <a:ext cx="4779300" cy="121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97" name="Google Shape;1997;p9"/>
          <p:cNvSpPr txBox="1">
            <a:spLocks noGrp="1"/>
          </p:cNvSpPr>
          <p:nvPr>
            <p:ph type="title"/>
          </p:nvPr>
        </p:nvSpPr>
        <p:spPr>
          <a:xfrm>
            <a:off x="720000" y="1429900"/>
            <a:ext cx="5748000" cy="11691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96375706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1"/>
        </a:solidFill>
        <a:effectLst/>
      </p:bgPr>
    </p:bg>
    <p:spTree>
      <p:nvGrpSpPr>
        <p:cNvPr id="1" name="Shape 1998"/>
        <p:cNvGrpSpPr/>
        <p:nvPr/>
      </p:nvGrpSpPr>
      <p:grpSpPr>
        <a:xfrm>
          <a:off x="0" y="0"/>
          <a:ext cx="0" cy="0"/>
          <a:chOff x="0" y="0"/>
          <a:chExt cx="0" cy="0"/>
        </a:xfrm>
      </p:grpSpPr>
      <p:grpSp>
        <p:nvGrpSpPr>
          <p:cNvPr id="1999" name="Google Shape;1999;p10"/>
          <p:cNvGrpSpPr/>
          <p:nvPr/>
        </p:nvGrpSpPr>
        <p:grpSpPr>
          <a:xfrm>
            <a:off x="186800" y="1406231"/>
            <a:ext cx="8512879" cy="2956428"/>
            <a:chOff x="186800" y="1406231"/>
            <a:chExt cx="8512879" cy="2956428"/>
          </a:xfrm>
        </p:grpSpPr>
        <p:sp>
          <p:nvSpPr>
            <p:cNvPr id="2000" name="Google Shape;2000;p10"/>
            <p:cNvSpPr/>
            <p:nvPr/>
          </p:nvSpPr>
          <p:spPr>
            <a:xfrm rot="-8826227" flipH="1">
              <a:off x="224001" y="238142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0"/>
            <p:cNvSpPr/>
            <p:nvPr/>
          </p:nvSpPr>
          <p:spPr>
            <a:xfrm rot="8440181" flipH="1">
              <a:off x="394100" y="210454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0"/>
            <p:cNvSpPr/>
            <p:nvPr/>
          </p:nvSpPr>
          <p:spPr>
            <a:xfrm rot="-8826227" flipH="1">
              <a:off x="3498282" y="3628165"/>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0"/>
            <p:cNvSpPr/>
            <p:nvPr/>
          </p:nvSpPr>
          <p:spPr>
            <a:xfrm rot="10800000" flipH="1">
              <a:off x="634846" y="3667073"/>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0"/>
            <p:cNvSpPr/>
            <p:nvPr/>
          </p:nvSpPr>
          <p:spPr>
            <a:xfrm rot="8440181" flipH="1">
              <a:off x="8111172" y="144777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0"/>
            <p:cNvSpPr/>
            <p:nvPr/>
          </p:nvSpPr>
          <p:spPr>
            <a:xfrm rot="8440181" flipH="1">
              <a:off x="4002198" y="392827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0"/>
            <p:cNvSpPr/>
            <p:nvPr/>
          </p:nvSpPr>
          <p:spPr>
            <a:xfrm rot="-8826227" flipH="1">
              <a:off x="8461189" y="1827660"/>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0"/>
            <p:cNvSpPr/>
            <p:nvPr/>
          </p:nvSpPr>
          <p:spPr>
            <a:xfrm rot="10800000" flipH="1">
              <a:off x="3461078" y="4166236"/>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0"/>
            <p:cNvSpPr/>
            <p:nvPr/>
          </p:nvSpPr>
          <p:spPr>
            <a:xfrm rot="-8826227" flipH="1">
              <a:off x="7766498" y="3552198"/>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0"/>
            <p:cNvSpPr/>
            <p:nvPr/>
          </p:nvSpPr>
          <p:spPr>
            <a:xfrm rot="8440181" flipH="1">
              <a:off x="918617" y="3989268"/>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0"/>
            <p:cNvSpPr/>
            <p:nvPr/>
          </p:nvSpPr>
          <p:spPr>
            <a:xfrm rot="8440181" flipH="1">
              <a:off x="8044422" y="309718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11" name="Google Shape;2011;p10"/>
          <p:cNvPicPr preferRelativeResize="0"/>
          <p:nvPr/>
        </p:nvPicPr>
        <p:blipFill>
          <a:blip r:embed="rId2">
            <a:alphaModFix amt="20000"/>
          </a:blip>
          <a:stretch>
            <a:fillRect/>
          </a:stretch>
        </p:blipFill>
        <p:spPr>
          <a:xfrm>
            <a:off x="-25" y="0"/>
            <a:ext cx="9143999" cy="5143500"/>
          </a:xfrm>
          <a:prstGeom prst="rect">
            <a:avLst/>
          </a:prstGeom>
          <a:noFill/>
          <a:ln>
            <a:noFill/>
          </a:ln>
        </p:spPr>
      </p:pic>
      <p:sp>
        <p:nvSpPr>
          <p:cNvPr id="2012" name="Google Shape;2012;p10"/>
          <p:cNvSpPr txBox="1">
            <a:spLocks noGrp="1"/>
          </p:cNvSpPr>
          <p:nvPr>
            <p:ph type="title"/>
          </p:nvPr>
        </p:nvSpPr>
        <p:spPr>
          <a:xfrm>
            <a:off x="1823525" y="540000"/>
            <a:ext cx="5496900" cy="13878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3100"/>
              <a:buNone/>
              <a:defRPr sz="3700">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2013" name="Google Shape;2013;p10"/>
          <p:cNvGrpSpPr/>
          <p:nvPr/>
        </p:nvGrpSpPr>
        <p:grpSpPr>
          <a:xfrm>
            <a:off x="-299288" y="3735425"/>
            <a:ext cx="9742572" cy="2394210"/>
            <a:chOff x="-299288" y="3735425"/>
            <a:chExt cx="9742572" cy="2394210"/>
          </a:xfrm>
        </p:grpSpPr>
        <p:sp>
          <p:nvSpPr>
            <p:cNvPr id="2014" name="Google Shape;2014;p10"/>
            <p:cNvSpPr/>
            <p:nvPr/>
          </p:nvSpPr>
          <p:spPr>
            <a:xfrm flipH="1">
              <a:off x="8581999" y="42016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0"/>
            <p:cNvSpPr/>
            <p:nvPr/>
          </p:nvSpPr>
          <p:spPr>
            <a:xfrm flipH="1">
              <a:off x="7865736" y="40318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0"/>
            <p:cNvSpPr/>
            <p:nvPr/>
          </p:nvSpPr>
          <p:spPr>
            <a:xfrm flipH="1">
              <a:off x="7444183" y="4479500"/>
              <a:ext cx="620549" cy="1399510"/>
            </a:xfrm>
            <a:custGeom>
              <a:avLst/>
              <a:gdLst/>
              <a:ahLst/>
              <a:cxnLst/>
              <a:rect l="l" t="t" r="r" b="b"/>
              <a:pathLst>
                <a:path w="12739" h="28730" extrusionOk="0">
                  <a:moveTo>
                    <a:pt x="8955" y="1"/>
                  </a:moveTo>
                  <a:cubicBezTo>
                    <a:pt x="8835" y="1"/>
                    <a:pt x="8715" y="48"/>
                    <a:pt x="8619" y="160"/>
                  </a:cubicBezTo>
                  <a:cubicBezTo>
                    <a:pt x="7725" y="1194"/>
                    <a:pt x="8207" y="2861"/>
                    <a:pt x="8552" y="4196"/>
                  </a:cubicBezTo>
                  <a:cubicBezTo>
                    <a:pt x="8475" y="4263"/>
                    <a:pt x="8409" y="4351"/>
                    <a:pt x="8359" y="4469"/>
                  </a:cubicBezTo>
                  <a:cubicBezTo>
                    <a:pt x="8323" y="4549"/>
                    <a:pt x="8290" y="4631"/>
                    <a:pt x="8256" y="4713"/>
                  </a:cubicBezTo>
                  <a:lnTo>
                    <a:pt x="8255" y="4714"/>
                  </a:lnTo>
                  <a:cubicBezTo>
                    <a:pt x="8099" y="4858"/>
                    <a:pt x="8041" y="5033"/>
                    <a:pt x="8050" y="5204"/>
                  </a:cubicBezTo>
                  <a:cubicBezTo>
                    <a:pt x="7998" y="5331"/>
                    <a:pt x="7948" y="5461"/>
                    <a:pt x="7896" y="5589"/>
                  </a:cubicBezTo>
                  <a:cubicBezTo>
                    <a:pt x="7548" y="4575"/>
                    <a:pt x="7089" y="3595"/>
                    <a:pt x="6584" y="2666"/>
                  </a:cubicBezTo>
                  <a:cubicBezTo>
                    <a:pt x="6472" y="2460"/>
                    <a:pt x="6270" y="2368"/>
                    <a:pt x="6067" y="2368"/>
                  </a:cubicBezTo>
                  <a:cubicBezTo>
                    <a:pt x="5742" y="2368"/>
                    <a:pt x="5411" y="2602"/>
                    <a:pt x="5425" y="2980"/>
                  </a:cubicBezTo>
                  <a:cubicBezTo>
                    <a:pt x="5491" y="4788"/>
                    <a:pt x="6031" y="6491"/>
                    <a:pt x="7028" y="7995"/>
                  </a:cubicBezTo>
                  <a:cubicBezTo>
                    <a:pt x="6709" y="8982"/>
                    <a:pt x="6424" y="9987"/>
                    <a:pt x="6185" y="11004"/>
                  </a:cubicBezTo>
                  <a:cubicBezTo>
                    <a:pt x="5866" y="10294"/>
                    <a:pt x="5516" y="9597"/>
                    <a:pt x="5172" y="8915"/>
                  </a:cubicBezTo>
                  <a:cubicBezTo>
                    <a:pt x="4924" y="8423"/>
                    <a:pt x="4512" y="7337"/>
                    <a:pt x="3848" y="7337"/>
                  </a:cubicBezTo>
                  <a:cubicBezTo>
                    <a:pt x="3696" y="7337"/>
                    <a:pt x="3531" y="7394"/>
                    <a:pt x="3352" y="7528"/>
                  </a:cubicBezTo>
                  <a:cubicBezTo>
                    <a:pt x="2604" y="8087"/>
                    <a:pt x="3160" y="9298"/>
                    <a:pt x="3444" y="9942"/>
                  </a:cubicBezTo>
                  <a:cubicBezTo>
                    <a:pt x="3956" y="11103"/>
                    <a:pt x="4712" y="12134"/>
                    <a:pt x="5622" y="13015"/>
                  </a:cubicBezTo>
                  <a:cubicBezTo>
                    <a:pt x="5663" y="13055"/>
                    <a:pt x="5707" y="13079"/>
                    <a:pt x="5752" y="13100"/>
                  </a:cubicBezTo>
                  <a:cubicBezTo>
                    <a:pt x="5467" y="14710"/>
                    <a:pt x="5291" y="16329"/>
                    <a:pt x="5246" y="17925"/>
                  </a:cubicBezTo>
                  <a:cubicBezTo>
                    <a:pt x="5231" y="18492"/>
                    <a:pt x="5233" y="19076"/>
                    <a:pt x="5254" y="19663"/>
                  </a:cubicBezTo>
                  <a:cubicBezTo>
                    <a:pt x="5211" y="19635"/>
                    <a:pt x="5170" y="19605"/>
                    <a:pt x="5126" y="19576"/>
                  </a:cubicBezTo>
                  <a:cubicBezTo>
                    <a:pt x="4409" y="18487"/>
                    <a:pt x="3462" y="17459"/>
                    <a:pt x="2653" y="16472"/>
                  </a:cubicBezTo>
                  <a:cubicBezTo>
                    <a:pt x="2332" y="16079"/>
                    <a:pt x="1665" y="15484"/>
                    <a:pt x="1108" y="15484"/>
                  </a:cubicBezTo>
                  <a:cubicBezTo>
                    <a:pt x="826" y="15484"/>
                    <a:pt x="571" y="15638"/>
                    <a:pt x="404" y="16049"/>
                  </a:cubicBezTo>
                  <a:cubicBezTo>
                    <a:pt x="1" y="17044"/>
                    <a:pt x="1349" y="18083"/>
                    <a:pt x="1960" y="18666"/>
                  </a:cubicBezTo>
                  <a:cubicBezTo>
                    <a:pt x="2723" y="19394"/>
                    <a:pt x="3555" y="20043"/>
                    <a:pt x="4435" y="20621"/>
                  </a:cubicBezTo>
                  <a:cubicBezTo>
                    <a:pt x="4499" y="20681"/>
                    <a:pt x="4560" y="20747"/>
                    <a:pt x="4626" y="20803"/>
                  </a:cubicBezTo>
                  <a:cubicBezTo>
                    <a:pt x="4722" y="20885"/>
                    <a:pt x="4829" y="20926"/>
                    <a:pt x="4937" y="20938"/>
                  </a:cubicBezTo>
                  <a:cubicBezTo>
                    <a:pt x="5014" y="20984"/>
                    <a:pt x="5088" y="21035"/>
                    <a:pt x="5164" y="21082"/>
                  </a:cubicBezTo>
                  <a:cubicBezTo>
                    <a:pt x="5230" y="21121"/>
                    <a:pt x="5296" y="21144"/>
                    <a:pt x="5361" y="21158"/>
                  </a:cubicBezTo>
                  <a:cubicBezTo>
                    <a:pt x="5664" y="23992"/>
                    <a:pt x="6586" y="26794"/>
                    <a:pt x="8790" y="28647"/>
                  </a:cubicBezTo>
                  <a:cubicBezTo>
                    <a:pt x="8858" y="28705"/>
                    <a:pt x="8941" y="28730"/>
                    <a:pt x="9024" y="28730"/>
                  </a:cubicBezTo>
                  <a:cubicBezTo>
                    <a:pt x="9289" y="28730"/>
                    <a:pt x="9555" y="28477"/>
                    <a:pt x="9352" y="28213"/>
                  </a:cubicBezTo>
                  <a:cubicBezTo>
                    <a:pt x="7543" y="25845"/>
                    <a:pt x="6846" y="23258"/>
                    <a:pt x="6772" y="20581"/>
                  </a:cubicBezTo>
                  <a:cubicBezTo>
                    <a:pt x="6773" y="20579"/>
                    <a:pt x="6776" y="20575"/>
                    <a:pt x="6777" y="20572"/>
                  </a:cubicBezTo>
                  <a:cubicBezTo>
                    <a:pt x="7699" y="20006"/>
                    <a:pt x="8505" y="19128"/>
                    <a:pt x="9276" y="18415"/>
                  </a:cubicBezTo>
                  <a:cubicBezTo>
                    <a:pt x="9998" y="17750"/>
                    <a:pt x="11296" y="17034"/>
                    <a:pt x="11189" y="15907"/>
                  </a:cubicBezTo>
                  <a:cubicBezTo>
                    <a:pt x="11149" y="15498"/>
                    <a:pt x="10802" y="15115"/>
                    <a:pt x="10403" y="15115"/>
                  </a:cubicBezTo>
                  <a:cubicBezTo>
                    <a:pt x="10279" y="15115"/>
                    <a:pt x="10150" y="15152"/>
                    <a:pt x="10023" y="15238"/>
                  </a:cubicBezTo>
                  <a:cubicBezTo>
                    <a:pt x="8776" y="16079"/>
                    <a:pt x="7700" y="17137"/>
                    <a:pt x="6841" y="18358"/>
                  </a:cubicBezTo>
                  <a:cubicBezTo>
                    <a:pt x="6983" y="16714"/>
                    <a:pt x="7305" y="15052"/>
                    <a:pt x="7700" y="13398"/>
                  </a:cubicBezTo>
                  <a:cubicBezTo>
                    <a:pt x="7816" y="13226"/>
                    <a:pt x="7940" y="13056"/>
                    <a:pt x="8064" y="12889"/>
                  </a:cubicBezTo>
                  <a:cubicBezTo>
                    <a:pt x="8931" y="12347"/>
                    <a:pt x="9786" y="11722"/>
                    <a:pt x="10563" y="11114"/>
                  </a:cubicBezTo>
                  <a:cubicBezTo>
                    <a:pt x="11363" y="10488"/>
                    <a:pt x="11698" y="9918"/>
                    <a:pt x="11822" y="8936"/>
                  </a:cubicBezTo>
                  <a:cubicBezTo>
                    <a:pt x="11847" y="8739"/>
                    <a:pt x="11634" y="8539"/>
                    <a:pt x="11445" y="8539"/>
                  </a:cubicBezTo>
                  <a:cubicBezTo>
                    <a:pt x="11438" y="8539"/>
                    <a:pt x="11432" y="8539"/>
                    <a:pt x="11425" y="8540"/>
                  </a:cubicBezTo>
                  <a:cubicBezTo>
                    <a:pt x="10340" y="8616"/>
                    <a:pt x="9400" y="9674"/>
                    <a:pt x="8697" y="10421"/>
                  </a:cubicBezTo>
                  <a:cubicBezTo>
                    <a:pt x="8584" y="10541"/>
                    <a:pt x="8479" y="10668"/>
                    <a:pt x="8370" y="10791"/>
                  </a:cubicBezTo>
                  <a:cubicBezTo>
                    <a:pt x="8633" y="9820"/>
                    <a:pt x="8902" y="8858"/>
                    <a:pt x="9153" y="7911"/>
                  </a:cubicBezTo>
                  <a:cubicBezTo>
                    <a:pt x="9820" y="7427"/>
                    <a:pt x="10486" y="6939"/>
                    <a:pt x="11184" y="6507"/>
                  </a:cubicBezTo>
                  <a:cubicBezTo>
                    <a:pt x="11799" y="6124"/>
                    <a:pt x="12372" y="5714"/>
                    <a:pt x="12606" y="4999"/>
                  </a:cubicBezTo>
                  <a:cubicBezTo>
                    <a:pt x="12738" y="4599"/>
                    <a:pt x="12382" y="4248"/>
                    <a:pt x="12011" y="4248"/>
                  </a:cubicBezTo>
                  <a:cubicBezTo>
                    <a:pt x="11915" y="4248"/>
                    <a:pt x="11818" y="4271"/>
                    <a:pt x="11728" y="4324"/>
                  </a:cubicBezTo>
                  <a:cubicBezTo>
                    <a:pt x="11158" y="4658"/>
                    <a:pt x="10627" y="5044"/>
                    <a:pt x="10139" y="5472"/>
                  </a:cubicBezTo>
                  <a:cubicBezTo>
                    <a:pt x="10137" y="5465"/>
                    <a:pt x="10137" y="5458"/>
                    <a:pt x="10134" y="5449"/>
                  </a:cubicBezTo>
                  <a:cubicBezTo>
                    <a:pt x="10111" y="5316"/>
                    <a:pt x="10089" y="5185"/>
                    <a:pt x="10067" y="5052"/>
                  </a:cubicBezTo>
                  <a:cubicBezTo>
                    <a:pt x="10937" y="4210"/>
                    <a:pt x="11602" y="3087"/>
                    <a:pt x="12062" y="2027"/>
                  </a:cubicBezTo>
                  <a:cubicBezTo>
                    <a:pt x="12210" y="1686"/>
                    <a:pt x="11970" y="1224"/>
                    <a:pt x="11622" y="1224"/>
                  </a:cubicBezTo>
                  <a:cubicBezTo>
                    <a:pt x="11537" y="1224"/>
                    <a:pt x="11445" y="1251"/>
                    <a:pt x="11351" y="1315"/>
                  </a:cubicBezTo>
                  <a:cubicBezTo>
                    <a:pt x="10604" y="1822"/>
                    <a:pt x="10113" y="2448"/>
                    <a:pt x="9765" y="3157"/>
                  </a:cubicBezTo>
                  <a:cubicBezTo>
                    <a:pt x="9644" y="2287"/>
                    <a:pt x="9548" y="1414"/>
                    <a:pt x="9506" y="527"/>
                  </a:cubicBezTo>
                  <a:cubicBezTo>
                    <a:pt x="9492" y="239"/>
                    <a:pt x="9223" y="1"/>
                    <a:pt x="89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0"/>
            <p:cNvSpPr/>
            <p:nvPr/>
          </p:nvSpPr>
          <p:spPr>
            <a:xfrm flipH="1">
              <a:off x="8045002" y="5216707"/>
              <a:ext cx="244098" cy="651919"/>
            </a:xfrm>
            <a:custGeom>
              <a:avLst/>
              <a:gdLst/>
              <a:ahLst/>
              <a:cxnLst/>
              <a:rect l="l" t="t" r="r" b="b"/>
              <a:pathLst>
                <a:path w="5011" h="13383" extrusionOk="0">
                  <a:moveTo>
                    <a:pt x="3367" y="12250"/>
                  </a:moveTo>
                  <a:cubicBezTo>
                    <a:pt x="3386" y="12253"/>
                    <a:pt x="3403" y="12256"/>
                    <a:pt x="3419" y="12256"/>
                  </a:cubicBezTo>
                  <a:cubicBezTo>
                    <a:pt x="3400" y="12284"/>
                    <a:pt x="3383" y="12312"/>
                    <a:pt x="3362" y="12338"/>
                  </a:cubicBezTo>
                  <a:cubicBezTo>
                    <a:pt x="3363" y="12309"/>
                    <a:pt x="3367" y="12280"/>
                    <a:pt x="3367" y="12250"/>
                  </a:cubicBezTo>
                  <a:close/>
                  <a:moveTo>
                    <a:pt x="1886" y="0"/>
                  </a:moveTo>
                  <a:cubicBezTo>
                    <a:pt x="1706" y="0"/>
                    <a:pt x="1512" y="116"/>
                    <a:pt x="1488" y="346"/>
                  </a:cubicBezTo>
                  <a:cubicBezTo>
                    <a:pt x="1065" y="4303"/>
                    <a:pt x="0" y="9328"/>
                    <a:pt x="2686" y="12712"/>
                  </a:cubicBezTo>
                  <a:cubicBezTo>
                    <a:pt x="2688" y="12801"/>
                    <a:pt x="2694" y="12890"/>
                    <a:pt x="2692" y="12981"/>
                  </a:cubicBezTo>
                  <a:cubicBezTo>
                    <a:pt x="2691" y="13045"/>
                    <a:pt x="2708" y="13094"/>
                    <a:pt x="2731" y="13138"/>
                  </a:cubicBezTo>
                  <a:cubicBezTo>
                    <a:pt x="2747" y="13267"/>
                    <a:pt x="2842" y="13383"/>
                    <a:pt x="2967" y="13383"/>
                  </a:cubicBezTo>
                  <a:cubicBezTo>
                    <a:pt x="3011" y="13383"/>
                    <a:pt x="3059" y="13368"/>
                    <a:pt x="3108" y="13334"/>
                  </a:cubicBezTo>
                  <a:cubicBezTo>
                    <a:pt x="3139" y="13313"/>
                    <a:pt x="3164" y="13288"/>
                    <a:pt x="3193" y="13267"/>
                  </a:cubicBezTo>
                  <a:cubicBezTo>
                    <a:pt x="3230" y="13285"/>
                    <a:pt x="3269" y="13294"/>
                    <a:pt x="3307" y="13294"/>
                  </a:cubicBezTo>
                  <a:cubicBezTo>
                    <a:pt x="3483" y="13294"/>
                    <a:pt x="3655" y="13118"/>
                    <a:pt x="3575" y="12940"/>
                  </a:cubicBezTo>
                  <a:cubicBezTo>
                    <a:pt x="4321" y="12197"/>
                    <a:pt x="4605" y="11210"/>
                    <a:pt x="4774" y="10113"/>
                  </a:cubicBezTo>
                  <a:cubicBezTo>
                    <a:pt x="4951" y="8972"/>
                    <a:pt x="5010" y="7805"/>
                    <a:pt x="4883" y="6657"/>
                  </a:cubicBezTo>
                  <a:cubicBezTo>
                    <a:pt x="4838" y="6262"/>
                    <a:pt x="4762" y="5873"/>
                    <a:pt x="4685" y="5489"/>
                  </a:cubicBezTo>
                  <a:cubicBezTo>
                    <a:pt x="4685" y="5474"/>
                    <a:pt x="4685" y="5462"/>
                    <a:pt x="4686" y="5447"/>
                  </a:cubicBezTo>
                  <a:cubicBezTo>
                    <a:pt x="4687" y="5390"/>
                    <a:pt x="4670" y="5342"/>
                    <a:pt x="4647" y="5298"/>
                  </a:cubicBezTo>
                  <a:cubicBezTo>
                    <a:pt x="4466" y="4390"/>
                    <a:pt x="4296" y="3492"/>
                    <a:pt x="4516" y="2544"/>
                  </a:cubicBezTo>
                  <a:cubicBezTo>
                    <a:pt x="4551" y="2350"/>
                    <a:pt x="4392" y="2222"/>
                    <a:pt x="4243" y="2222"/>
                  </a:cubicBezTo>
                  <a:cubicBezTo>
                    <a:pt x="4144" y="2222"/>
                    <a:pt x="4050" y="2278"/>
                    <a:pt x="4018" y="2407"/>
                  </a:cubicBezTo>
                  <a:cubicBezTo>
                    <a:pt x="3974" y="2590"/>
                    <a:pt x="3942" y="2772"/>
                    <a:pt x="3918" y="2955"/>
                  </a:cubicBezTo>
                  <a:cubicBezTo>
                    <a:pt x="3535" y="5059"/>
                    <a:pt x="3257" y="7164"/>
                    <a:pt x="3142" y="9289"/>
                  </a:cubicBezTo>
                  <a:cubicBezTo>
                    <a:pt x="2714" y="6518"/>
                    <a:pt x="1868" y="3850"/>
                    <a:pt x="2146" y="935"/>
                  </a:cubicBezTo>
                  <a:cubicBezTo>
                    <a:pt x="2169" y="739"/>
                    <a:pt x="2191" y="542"/>
                    <a:pt x="2210" y="346"/>
                  </a:cubicBezTo>
                  <a:cubicBezTo>
                    <a:pt x="2234" y="115"/>
                    <a:pt x="2066" y="0"/>
                    <a:pt x="1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0"/>
            <p:cNvSpPr/>
            <p:nvPr/>
          </p:nvSpPr>
          <p:spPr>
            <a:xfrm flipH="1">
              <a:off x="8589651" y="4655984"/>
              <a:ext cx="253792" cy="1160429"/>
            </a:xfrm>
            <a:custGeom>
              <a:avLst/>
              <a:gdLst/>
              <a:ahLst/>
              <a:cxnLst/>
              <a:rect l="l" t="t" r="r" b="b"/>
              <a:pathLst>
                <a:path w="5210" h="23822" extrusionOk="0">
                  <a:moveTo>
                    <a:pt x="2812" y="1"/>
                  </a:moveTo>
                  <a:cubicBezTo>
                    <a:pt x="2644" y="1"/>
                    <a:pt x="2489" y="175"/>
                    <a:pt x="2583" y="382"/>
                  </a:cubicBezTo>
                  <a:cubicBezTo>
                    <a:pt x="3580" y="2579"/>
                    <a:pt x="2111" y="4639"/>
                    <a:pt x="2117" y="6855"/>
                  </a:cubicBezTo>
                  <a:cubicBezTo>
                    <a:pt x="2120" y="7698"/>
                    <a:pt x="2177" y="8526"/>
                    <a:pt x="2227" y="9351"/>
                  </a:cubicBezTo>
                  <a:cubicBezTo>
                    <a:pt x="1913" y="8764"/>
                    <a:pt x="1681" y="8178"/>
                    <a:pt x="1633" y="7443"/>
                  </a:cubicBezTo>
                  <a:cubicBezTo>
                    <a:pt x="1625" y="7323"/>
                    <a:pt x="1528" y="7261"/>
                    <a:pt x="1435" y="7261"/>
                  </a:cubicBezTo>
                  <a:cubicBezTo>
                    <a:pt x="1342" y="7261"/>
                    <a:pt x="1253" y="7321"/>
                    <a:pt x="1255" y="7443"/>
                  </a:cubicBezTo>
                  <a:cubicBezTo>
                    <a:pt x="1273" y="8440"/>
                    <a:pt x="1560" y="9583"/>
                    <a:pt x="2278" y="10317"/>
                  </a:cubicBezTo>
                  <a:cubicBezTo>
                    <a:pt x="2305" y="10948"/>
                    <a:pt x="2314" y="11584"/>
                    <a:pt x="2278" y="12230"/>
                  </a:cubicBezTo>
                  <a:cubicBezTo>
                    <a:pt x="2172" y="14125"/>
                    <a:pt x="2256" y="16046"/>
                    <a:pt x="2427" y="17964"/>
                  </a:cubicBezTo>
                  <a:cubicBezTo>
                    <a:pt x="1909" y="17011"/>
                    <a:pt x="1340" y="16072"/>
                    <a:pt x="1236" y="14988"/>
                  </a:cubicBezTo>
                  <a:cubicBezTo>
                    <a:pt x="1166" y="14256"/>
                    <a:pt x="1154" y="13610"/>
                    <a:pt x="473" y="13203"/>
                  </a:cubicBezTo>
                  <a:cubicBezTo>
                    <a:pt x="434" y="13179"/>
                    <a:pt x="393" y="13168"/>
                    <a:pt x="354" y="13168"/>
                  </a:cubicBezTo>
                  <a:cubicBezTo>
                    <a:pt x="159" y="13168"/>
                    <a:pt x="0" y="13430"/>
                    <a:pt x="174" y="13590"/>
                  </a:cubicBezTo>
                  <a:cubicBezTo>
                    <a:pt x="919" y="14276"/>
                    <a:pt x="580" y="15464"/>
                    <a:pt x="971" y="16347"/>
                  </a:cubicBezTo>
                  <a:cubicBezTo>
                    <a:pt x="1377" y="17264"/>
                    <a:pt x="1965" y="18190"/>
                    <a:pt x="2531" y="19021"/>
                  </a:cubicBezTo>
                  <a:cubicBezTo>
                    <a:pt x="2693" y="20584"/>
                    <a:pt x="2895" y="22141"/>
                    <a:pt x="3087" y="23673"/>
                  </a:cubicBezTo>
                  <a:cubicBezTo>
                    <a:pt x="3099" y="23770"/>
                    <a:pt x="3180" y="23822"/>
                    <a:pt x="3256" y="23822"/>
                  </a:cubicBezTo>
                  <a:cubicBezTo>
                    <a:pt x="3330" y="23822"/>
                    <a:pt x="3399" y="23774"/>
                    <a:pt x="3397" y="23673"/>
                  </a:cubicBezTo>
                  <a:cubicBezTo>
                    <a:pt x="3348" y="21633"/>
                    <a:pt x="3214" y="19606"/>
                    <a:pt x="3118" y="17580"/>
                  </a:cubicBezTo>
                  <a:cubicBezTo>
                    <a:pt x="3222" y="17169"/>
                    <a:pt x="3351" y="16760"/>
                    <a:pt x="3531" y="16351"/>
                  </a:cubicBezTo>
                  <a:cubicBezTo>
                    <a:pt x="3890" y="15537"/>
                    <a:pt x="4445" y="14771"/>
                    <a:pt x="4658" y="13897"/>
                  </a:cubicBezTo>
                  <a:cubicBezTo>
                    <a:pt x="4900" y="12902"/>
                    <a:pt x="4714" y="11945"/>
                    <a:pt x="3900" y="11288"/>
                  </a:cubicBezTo>
                  <a:cubicBezTo>
                    <a:pt x="3860" y="11256"/>
                    <a:pt x="3817" y="11243"/>
                    <a:pt x="3775" y="11243"/>
                  </a:cubicBezTo>
                  <a:cubicBezTo>
                    <a:pt x="3621" y="11243"/>
                    <a:pt x="3487" y="11428"/>
                    <a:pt x="3633" y="11555"/>
                  </a:cubicBezTo>
                  <a:cubicBezTo>
                    <a:pt x="5210" y="12934"/>
                    <a:pt x="3709" y="14780"/>
                    <a:pt x="3102" y="16211"/>
                  </a:cubicBezTo>
                  <a:cubicBezTo>
                    <a:pt x="3090" y="16243"/>
                    <a:pt x="3079" y="16275"/>
                    <a:pt x="3065" y="16308"/>
                  </a:cubicBezTo>
                  <a:cubicBezTo>
                    <a:pt x="2998" y="14515"/>
                    <a:pt x="2976" y="12720"/>
                    <a:pt x="3090" y="10915"/>
                  </a:cubicBezTo>
                  <a:cubicBezTo>
                    <a:pt x="3152" y="9928"/>
                    <a:pt x="3043" y="8986"/>
                    <a:pt x="2949" y="8004"/>
                  </a:cubicBezTo>
                  <a:cubicBezTo>
                    <a:pt x="2811" y="6591"/>
                    <a:pt x="3051" y="5341"/>
                    <a:pt x="3382" y="3983"/>
                  </a:cubicBezTo>
                  <a:cubicBezTo>
                    <a:pt x="3723" y="2596"/>
                    <a:pt x="3883" y="1350"/>
                    <a:pt x="3027" y="122"/>
                  </a:cubicBezTo>
                  <a:cubicBezTo>
                    <a:pt x="2967" y="37"/>
                    <a:pt x="2888" y="1"/>
                    <a:pt x="28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0"/>
            <p:cNvSpPr/>
            <p:nvPr/>
          </p:nvSpPr>
          <p:spPr>
            <a:xfrm flipH="1">
              <a:off x="8976815" y="37354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0"/>
            <p:cNvSpPr/>
            <p:nvPr/>
          </p:nvSpPr>
          <p:spPr>
            <a:xfrm flipH="1">
              <a:off x="7207932" y="47428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0"/>
            <p:cNvSpPr/>
            <p:nvPr/>
          </p:nvSpPr>
          <p:spPr>
            <a:xfrm flipH="1">
              <a:off x="6806543" y="47692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0"/>
            <p:cNvSpPr/>
            <p:nvPr/>
          </p:nvSpPr>
          <p:spPr>
            <a:xfrm flipH="1">
              <a:off x="3354853" y="49343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0"/>
            <p:cNvSpPr/>
            <p:nvPr/>
          </p:nvSpPr>
          <p:spPr>
            <a:xfrm flipH="1">
              <a:off x="6513637" y="4016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0"/>
            <p:cNvSpPr/>
            <p:nvPr/>
          </p:nvSpPr>
          <p:spPr>
            <a:xfrm flipH="1">
              <a:off x="6263892" y="4879523"/>
              <a:ext cx="313514" cy="909414"/>
            </a:xfrm>
            <a:custGeom>
              <a:avLst/>
              <a:gdLst/>
              <a:ahLst/>
              <a:cxnLst/>
              <a:rect l="l" t="t" r="r" b="b"/>
              <a:pathLst>
                <a:path w="6436" h="18669" extrusionOk="0">
                  <a:moveTo>
                    <a:pt x="3382" y="1"/>
                  </a:moveTo>
                  <a:cubicBezTo>
                    <a:pt x="3259" y="1"/>
                    <a:pt x="3141" y="102"/>
                    <a:pt x="3172" y="267"/>
                  </a:cubicBezTo>
                  <a:cubicBezTo>
                    <a:pt x="3276" y="847"/>
                    <a:pt x="3374" y="1411"/>
                    <a:pt x="3414" y="1989"/>
                  </a:cubicBezTo>
                  <a:cubicBezTo>
                    <a:pt x="3368" y="1995"/>
                    <a:pt x="3321" y="2008"/>
                    <a:pt x="3279" y="2030"/>
                  </a:cubicBezTo>
                  <a:cubicBezTo>
                    <a:pt x="3219" y="1878"/>
                    <a:pt x="3157" y="1726"/>
                    <a:pt x="3108" y="1575"/>
                  </a:cubicBezTo>
                  <a:cubicBezTo>
                    <a:pt x="2980" y="1190"/>
                    <a:pt x="2868" y="769"/>
                    <a:pt x="2658" y="419"/>
                  </a:cubicBezTo>
                  <a:cubicBezTo>
                    <a:pt x="2629" y="370"/>
                    <a:pt x="2583" y="348"/>
                    <a:pt x="2537" y="348"/>
                  </a:cubicBezTo>
                  <a:cubicBezTo>
                    <a:pt x="2462" y="348"/>
                    <a:pt x="2388" y="405"/>
                    <a:pt x="2384" y="494"/>
                  </a:cubicBezTo>
                  <a:cubicBezTo>
                    <a:pt x="2365" y="925"/>
                    <a:pt x="2513" y="1380"/>
                    <a:pt x="2664" y="1781"/>
                  </a:cubicBezTo>
                  <a:cubicBezTo>
                    <a:pt x="2767" y="2051"/>
                    <a:pt x="2867" y="2352"/>
                    <a:pt x="3016" y="2611"/>
                  </a:cubicBezTo>
                  <a:cubicBezTo>
                    <a:pt x="2896" y="3140"/>
                    <a:pt x="2794" y="3673"/>
                    <a:pt x="2717" y="4209"/>
                  </a:cubicBezTo>
                  <a:cubicBezTo>
                    <a:pt x="2321" y="3841"/>
                    <a:pt x="1886" y="3507"/>
                    <a:pt x="1498" y="3195"/>
                  </a:cubicBezTo>
                  <a:cubicBezTo>
                    <a:pt x="1426" y="3137"/>
                    <a:pt x="1348" y="3112"/>
                    <a:pt x="1272" y="3112"/>
                  </a:cubicBezTo>
                  <a:cubicBezTo>
                    <a:pt x="1000" y="3112"/>
                    <a:pt x="765" y="3434"/>
                    <a:pt x="1020" y="3673"/>
                  </a:cubicBezTo>
                  <a:cubicBezTo>
                    <a:pt x="1379" y="4011"/>
                    <a:pt x="1729" y="4362"/>
                    <a:pt x="2063" y="4726"/>
                  </a:cubicBezTo>
                  <a:cubicBezTo>
                    <a:pt x="2240" y="4919"/>
                    <a:pt x="2410" y="5126"/>
                    <a:pt x="2590" y="5323"/>
                  </a:cubicBezTo>
                  <a:cubicBezTo>
                    <a:pt x="2410" y="7404"/>
                    <a:pt x="2548" y="9522"/>
                    <a:pt x="2958" y="11585"/>
                  </a:cubicBezTo>
                  <a:cubicBezTo>
                    <a:pt x="2857" y="11474"/>
                    <a:pt x="2756" y="11365"/>
                    <a:pt x="2658" y="11253"/>
                  </a:cubicBezTo>
                  <a:cubicBezTo>
                    <a:pt x="2379" y="10929"/>
                    <a:pt x="2131" y="10561"/>
                    <a:pt x="1856" y="10229"/>
                  </a:cubicBezTo>
                  <a:cubicBezTo>
                    <a:pt x="1865" y="10201"/>
                    <a:pt x="1874" y="10170"/>
                    <a:pt x="1876" y="10135"/>
                  </a:cubicBezTo>
                  <a:cubicBezTo>
                    <a:pt x="1912" y="9528"/>
                    <a:pt x="1652" y="8844"/>
                    <a:pt x="1522" y="8254"/>
                  </a:cubicBezTo>
                  <a:cubicBezTo>
                    <a:pt x="1494" y="8132"/>
                    <a:pt x="1385" y="8075"/>
                    <a:pt x="1276" y="8075"/>
                  </a:cubicBezTo>
                  <a:cubicBezTo>
                    <a:pt x="1141" y="8075"/>
                    <a:pt x="1005" y="8162"/>
                    <a:pt x="1024" y="8321"/>
                  </a:cubicBezTo>
                  <a:cubicBezTo>
                    <a:pt x="1065" y="8698"/>
                    <a:pt x="1070" y="9130"/>
                    <a:pt x="1125" y="9539"/>
                  </a:cubicBezTo>
                  <a:cubicBezTo>
                    <a:pt x="1051" y="9483"/>
                    <a:pt x="975" y="9428"/>
                    <a:pt x="907" y="9367"/>
                  </a:cubicBezTo>
                  <a:cubicBezTo>
                    <a:pt x="741" y="9220"/>
                    <a:pt x="599" y="9058"/>
                    <a:pt x="408" y="8943"/>
                  </a:cubicBezTo>
                  <a:cubicBezTo>
                    <a:pt x="364" y="8916"/>
                    <a:pt x="320" y="8904"/>
                    <a:pt x="278" y="8904"/>
                  </a:cubicBezTo>
                  <a:cubicBezTo>
                    <a:pt x="123" y="8904"/>
                    <a:pt x="1" y="9069"/>
                    <a:pt x="29" y="9234"/>
                  </a:cubicBezTo>
                  <a:cubicBezTo>
                    <a:pt x="102" y="9663"/>
                    <a:pt x="507" y="10011"/>
                    <a:pt x="913" y="10195"/>
                  </a:cubicBezTo>
                  <a:cubicBezTo>
                    <a:pt x="920" y="10237"/>
                    <a:pt x="930" y="10278"/>
                    <a:pt x="951" y="10321"/>
                  </a:cubicBezTo>
                  <a:cubicBezTo>
                    <a:pt x="1214" y="10838"/>
                    <a:pt x="1668" y="11297"/>
                    <a:pt x="2050" y="11728"/>
                  </a:cubicBezTo>
                  <a:cubicBezTo>
                    <a:pt x="2445" y="12173"/>
                    <a:pt x="2860" y="12598"/>
                    <a:pt x="3290" y="13008"/>
                  </a:cubicBezTo>
                  <a:cubicBezTo>
                    <a:pt x="3795" y="14925"/>
                    <a:pt x="4529" y="16777"/>
                    <a:pt x="5469" y="18482"/>
                  </a:cubicBezTo>
                  <a:cubicBezTo>
                    <a:pt x="5541" y="18614"/>
                    <a:pt x="5652" y="18668"/>
                    <a:pt x="5762" y="18668"/>
                  </a:cubicBezTo>
                  <a:cubicBezTo>
                    <a:pt x="6008" y="18668"/>
                    <a:pt x="6258" y="18399"/>
                    <a:pt x="6114" y="18104"/>
                  </a:cubicBezTo>
                  <a:cubicBezTo>
                    <a:pt x="5165" y="16158"/>
                    <a:pt x="4508" y="14199"/>
                    <a:pt x="4104" y="12210"/>
                  </a:cubicBezTo>
                  <a:cubicBezTo>
                    <a:pt x="4489" y="11467"/>
                    <a:pt x="4809" y="10649"/>
                    <a:pt x="5085" y="9871"/>
                  </a:cubicBezTo>
                  <a:cubicBezTo>
                    <a:pt x="5656" y="9242"/>
                    <a:pt x="6158" y="8522"/>
                    <a:pt x="6389" y="7694"/>
                  </a:cubicBezTo>
                  <a:cubicBezTo>
                    <a:pt x="6436" y="7528"/>
                    <a:pt x="6297" y="7407"/>
                    <a:pt x="6158" y="7407"/>
                  </a:cubicBezTo>
                  <a:cubicBezTo>
                    <a:pt x="6086" y="7407"/>
                    <a:pt x="6013" y="7440"/>
                    <a:pt x="5966" y="7517"/>
                  </a:cubicBezTo>
                  <a:cubicBezTo>
                    <a:pt x="5771" y="7836"/>
                    <a:pt x="5586" y="8157"/>
                    <a:pt x="5394" y="8476"/>
                  </a:cubicBezTo>
                  <a:cubicBezTo>
                    <a:pt x="5407" y="8055"/>
                    <a:pt x="5397" y="7633"/>
                    <a:pt x="5388" y="7208"/>
                  </a:cubicBezTo>
                  <a:cubicBezTo>
                    <a:pt x="5383" y="6978"/>
                    <a:pt x="5207" y="6863"/>
                    <a:pt x="5032" y="6863"/>
                  </a:cubicBezTo>
                  <a:cubicBezTo>
                    <a:pt x="4857" y="6863"/>
                    <a:pt x="4682" y="6978"/>
                    <a:pt x="4676" y="7208"/>
                  </a:cubicBezTo>
                  <a:cubicBezTo>
                    <a:pt x="4661" y="7861"/>
                    <a:pt x="4641" y="8507"/>
                    <a:pt x="4722" y="9154"/>
                  </a:cubicBezTo>
                  <a:cubicBezTo>
                    <a:pt x="4646" y="9190"/>
                    <a:pt x="4582" y="9252"/>
                    <a:pt x="4545" y="9346"/>
                  </a:cubicBezTo>
                  <a:cubicBezTo>
                    <a:pt x="4322" y="9916"/>
                    <a:pt x="4099" y="10524"/>
                    <a:pt x="3912" y="11140"/>
                  </a:cubicBezTo>
                  <a:cubicBezTo>
                    <a:pt x="3663" y="9554"/>
                    <a:pt x="3570" y="7950"/>
                    <a:pt x="3617" y="6316"/>
                  </a:cubicBezTo>
                  <a:cubicBezTo>
                    <a:pt x="4583" y="5659"/>
                    <a:pt x="5638" y="4766"/>
                    <a:pt x="5945" y="3622"/>
                  </a:cubicBezTo>
                  <a:cubicBezTo>
                    <a:pt x="5991" y="3444"/>
                    <a:pt x="5850" y="3313"/>
                    <a:pt x="5700" y="3313"/>
                  </a:cubicBezTo>
                  <a:cubicBezTo>
                    <a:pt x="5640" y="3313"/>
                    <a:pt x="5579" y="3334"/>
                    <a:pt x="5528" y="3380"/>
                  </a:cubicBezTo>
                  <a:cubicBezTo>
                    <a:pt x="5105" y="3761"/>
                    <a:pt x="4787" y="4228"/>
                    <a:pt x="4405" y="4648"/>
                  </a:cubicBezTo>
                  <a:cubicBezTo>
                    <a:pt x="4172" y="4902"/>
                    <a:pt x="3924" y="5140"/>
                    <a:pt x="3667" y="5365"/>
                  </a:cubicBezTo>
                  <a:cubicBezTo>
                    <a:pt x="3665" y="5359"/>
                    <a:pt x="3665" y="5355"/>
                    <a:pt x="3663" y="5352"/>
                  </a:cubicBezTo>
                  <a:cubicBezTo>
                    <a:pt x="3663" y="5350"/>
                    <a:pt x="3661" y="5350"/>
                    <a:pt x="3661" y="5349"/>
                  </a:cubicBezTo>
                  <a:cubicBezTo>
                    <a:pt x="3689" y="4909"/>
                    <a:pt x="3726" y="4468"/>
                    <a:pt x="3773" y="4023"/>
                  </a:cubicBezTo>
                  <a:cubicBezTo>
                    <a:pt x="4312" y="3476"/>
                    <a:pt x="4842" y="2927"/>
                    <a:pt x="5320" y="2324"/>
                  </a:cubicBezTo>
                  <a:cubicBezTo>
                    <a:pt x="5439" y="2175"/>
                    <a:pt x="5328" y="2001"/>
                    <a:pt x="5183" y="2001"/>
                  </a:cubicBezTo>
                  <a:cubicBezTo>
                    <a:pt x="5140" y="2001"/>
                    <a:pt x="5094" y="2016"/>
                    <a:pt x="5050" y="2052"/>
                  </a:cubicBezTo>
                  <a:cubicBezTo>
                    <a:pt x="4639" y="2386"/>
                    <a:pt x="4255" y="2746"/>
                    <a:pt x="3879" y="3115"/>
                  </a:cubicBezTo>
                  <a:cubicBezTo>
                    <a:pt x="3904" y="2928"/>
                    <a:pt x="3927" y="2740"/>
                    <a:pt x="3955" y="2550"/>
                  </a:cubicBezTo>
                  <a:cubicBezTo>
                    <a:pt x="3976" y="2404"/>
                    <a:pt x="3935" y="2280"/>
                    <a:pt x="3863" y="2185"/>
                  </a:cubicBezTo>
                  <a:cubicBezTo>
                    <a:pt x="3910" y="1497"/>
                    <a:pt x="3845" y="791"/>
                    <a:pt x="3592" y="152"/>
                  </a:cubicBezTo>
                  <a:cubicBezTo>
                    <a:pt x="3550" y="47"/>
                    <a:pt x="3465" y="1"/>
                    <a:pt x="3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0"/>
            <p:cNvSpPr/>
            <p:nvPr/>
          </p:nvSpPr>
          <p:spPr>
            <a:xfrm flipH="1">
              <a:off x="5931478" y="41599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0"/>
            <p:cNvSpPr/>
            <p:nvPr/>
          </p:nvSpPr>
          <p:spPr>
            <a:xfrm flipH="1">
              <a:off x="5549187" y="43664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0"/>
            <p:cNvSpPr/>
            <p:nvPr/>
          </p:nvSpPr>
          <p:spPr>
            <a:xfrm flipH="1">
              <a:off x="5634435" y="5177786"/>
              <a:ext cx="151593" cy="637013"/>
            </a:xfrm>
            <a:custGeom>
              <a:avLst/>
              <a:gdLst/>
              <a:ahLst/>
              <a:cxnLst/>
              <a:rect l="l" t="t" r="r" b="b"/>
              <a:pathLst>
                <a:path w="3112" h="13077" extrusionOk="0">
                  <a:moveTo>
                    <a:pt x="2833" y="1"/>
                  </a:moveTo>
                  <a:cubicBezTo>
                    <a:pt x="2723" y="1"/>
                    <a:pt x="2614" y="59"/>
                    <a:pt x="2585" y="187"/>
                  </a:cubicBezTo>
                  <a:cubicBezTo>
                    <a:pt x="2104" y="2301"/>
                    <a:pt x="1828" y="4533"/>
                    <a:pt x="1700" y="6770"/>
                  </a:cubicBezTo>
                  <a:cubicBezTo>
                    <a:pt x="1455" y="5387"/>
                    <a:pt x="1091" y="4026"/>
                    <a:pt x="599" y="2708"/>
                  </a:cubicBezTo>
                  <a:cubicBezTo>
                    <a:pt x="549" y="2573"/>
                    <a:pt x="436" y="2514"/>
                    <a:pt x="325" y="2514"/>
                  </a:cubicBezTo>
                  <a:cubicBezTo>
                    <a:pt x="160" y="2514"/>
                    <a:pt x="0" y="2645"/>
                    <a:pt x="59" y="2856"/>
                  </a:cubicBezTo>
                  <a:cubicBezTo>
                    <a:pt x="809" y="5549"/>
                    <a:pt x="1327" y="8225"/>
                    <a:pt x="1627" y="10988"/>
                  </a:cubicBezTo>
                  <a:cubicBezTo>
                    <a:pt x="1640" y="11607"/>
                    <a:pt x="1659" y="12221"/>
                    <a:pt x="1692" y="12827"/>
                  </a:cubicBezTo>
                  <a:cubicBezTo>
                    <a:pt x="1701" y="12993"/>
                    <a:pt x="1827" y="13076"/>
                    <a:pt x="1952" y="13076"/>
                  </a:cubicBezTo>
                  <a:cubicBezTo>
                    <a:pt x="2077" y="13076"/>
                    <a:pt x="2202" y="12993"/>
                    <a:pt x="2208" y="12827"/>
                  </a:cubicBezTo>
                  <a:cubicBezTo>
                    <a:pt x="2369" y="8611"/>
                    <a:pt x="2794" y="4459"/>
                    <a:pt x="3100" y="257"/>
                  </a:cubicBezTo>
                  <a:cubicBezTo>
                    <a:pt x="3112" y="93"/>
                    <a:pt x="2971" y="1"/>
                    <a:pt x="28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0"/>
            <p:cNvSpPr/>
            <p:nvPr/>
          </p:nvSpPr>
          <p:spPr>
            <a:xfrm flipH="1">
              <a:off x="5416010" y="5135845"/>
              <a:ext cx="243319" cy="770583"/>
            </a:xfrm>
            <a:custGeom>
              <a:avLst/>
              <a:gdLst/>
              <a:ahLst/>
              <a:cxnLst/>
              <a:rect l="l" t="t" r="r" b="b"/>
              <a:pathLst>
                <a:path w="4995" h="15819" extrusionOk="0">
                  <a:moveTo>
                    <a:pt x="2433" y="13045"/>
                  </a:moveTo>
                  <a:cubicBezTo>
                    <a:pt x="2452" y="13257"/>
                    <a:pt x="2470" y="13468"/>
                    <a:pt x="2488" y="13678"/>
                  </a:cubicBezTo>
                  <a:cubicBezTo>
                    <a:pt x="2452" y="13501"/>
                    <a:pt x="2417" y="13323"/>
                    <a:pt x="2386" y="13147"/>
                  </a:cubicBezTo>
                  <a:lnTo>
                    <a:pt x="2433" y="13045"/>
                  </a:lnTo>
                  <a:close/>
                  <a:moveTo>
                    <a:pt x="1303" y="0"/>
                  </a:moveTo>
                  <a:cubicBezTo>
                    <a:pt x="1138" y="0"/>
                    <a:pt x="976" y="138"/>
                    <a:pt x="1017" y="357"/>
                  </a:cubicBezTo>
                  <a:cubicBezTo>
                    <a:pt x="1303" y="1852"/>
                    <a:pt x="1780" y="3290"/>
                    <a:pt x="1780" y="4830"/>
                  </a:cubicBezTo>
                  <a:cubicBezTo>
                    <a:pt x="1780" y="6079"/>
                    <a:pt x="1414" y="7262"/>
                    <a:pt x="1323" y="8498"/>
                  </a:cubicBezTo>
                  <a:cubicBezTo>
                    <a:pt x="1255" y="9445"/>
                    <a:pt x="1319" y="10382"/>
                    <a:pt x="1463" y="11310"/>
                  </a:cubicBezTo>
                  <a:cubicBezTo>
                    <a:pt x="1115" y="10782"/>
                    <a:pt x="775" y="10252"/>
                    <a:pt x="382" y="9756"/>
                  </a:cubicBezTo>
                  <a:cubicBezTo>
                    <a:pt x="346" y="9710"/>
                    <a:pt x="299" y="9691"/>
                    <a:pt x="252" y="9691"/>
                  </a:cubicBezTo>
                  <a:cubicBezTo>
                    <a:pt x="128" y="9691"/>
                    <a:pt x="1" y="9821"/>
                    <a:pt x="40" y="9955"/>
                  </a:cubicBezTo>
                  <a:cubicBezTo>
                    <a:pt x="337" y="10956"/>
                    <a:pt x="1013" y="11831"/>
                    <a:pt x="1716" y="12608"/>
                  </a:cubicBezTo>
                  <a:cubicBezTo>
                    <a:pt x="1952" y="13647"/>
                    <a:pt x="2254" y="14673"/>
                    <a:pt x="2557" y="15687"/>
                  </a:cubicBezTo>
                  <a:cubicBezTo>
                    <a:pt x="2585" y="15778"/>
                    <a:pt x="2657" y="15818"/>
                    <a:pt x="2730" y="15818"/>
                  </a:cubicBezTo>
                  <a:cubicBezTo>
                    <a:pt x="2841" y="15818"/>
                    <a:pt x="2954" y="15728"/>
                    <a:pt x="2918" y="15586"/>
                  </a:cubicBezTo>
                  <a:cubicBezTo>
                    <a:pt x="2900" y="15521"/>
                    <a:pt x="2887" y="15456"/>
                    <a:pt x="2871" y="15391"/>
                  </a:cubicBezTo>
                  <a:cubicBezTo>
                    <a:pt x="2875" y="15381"/>
                    <a:pt x="2880" y="15370"/>
                    <a:pt x="2882" y="15358"/>
                  </a:cubicBezTo>
                  <a:cubicBezTo>
                    <a:pt x="3038" y="14191"/>
                    <a:pt x="3014" y="13027"/>
                    <a:pt x="2987" y="11860"/>
                  </a:cubicBezTo>
                  <a:cubicBezTo>
                    <a:pt x="4060" y="9596"/>
                    <a:pt x="4994" y="7474"/>
                    <a:pt x="4277" y="4804"/>
                  </a:cubicBezTo>
                  <a:cubicBezTo>
                    <a:pt x="4238" y="4661"/>
                    <a:pt x="4109" y="4594"/>
                    <a:pt x="3981" y="4594"/>
                  </a:cubicBezTo>
                  <a:cubicBezTo>
                    <a:pt x="3826" y="4594"/>
                    <a:pt x="3674" y="4694"/>
                    <a:pt x="3691" y="4883"/>
                  </a:cubicBezTo>
                  <a:cubicBezTo>
                    <a:pt x="3842" y="6529"/>
                    <a:pt x="3792" y="8122"/>
                    <a:pt x="3263" y="9706"/>
                  </a:cubicBezTo>
                  <a:cubicBezTo>
                    <a:pt x="3173" y="9979"/>
                    <a:pt x="3071" y="10243"/>
                    <a:pt x="2967" y="10507"/>
                  </a:cubicBezTo>
                  <a:cubicBezTo>
                    <a:pt x="2965" y="9703"/>
                    <a:pt x="2991" y="8900"/>
                    <a:pt x="3108" y="8096"/>
                  </a:cubicBezTo>
                  <a:cubicBezTo>
                    <a:pt x="3390" y="6170"/>
                    <a:pt x="3873" y="4391"/>
                    <a:pt x="3515" y="2439"/>
                  </a:cubicBezTo>
                  <a:cubicBezTo>
                    <a:pt x="3493" y="2314"/>
                    <a:pt x="3392" y="2258"/>
                    <a:pt x="3287" y="2258"/>
                  </a:cubicBezTo>
                  <a:cubicBezTo>
                    <a:pt x="3154" y="2258"/>
                    <a:pt x="3014" y="2348"/>
                    <a:pt x="3018" y="2507"/>
                  </a:cubicBezTo>
                  <a:cubicBezTo>
                    <a:pt x="3071" y="4732"/>
                    <a:pt x="2448" y="6833"/>
                    <a:pt x="2261" y="9034"/>
                  </a:cubicBezTo>
                  <a:cubicBezTo>
                    <a:pt x="2169" y="10099"/>
                    <a:pt x="2252" y="11160"/>
                    <a:pt x="2353" y="12220"/>
                  </a:cubicBezTo>
                  <a:cubicBezTo>
                    <a:pt x="2330" y="12304"/>
                    <a:pt x="2314" y="12391"/>
                    <a:pt x="2294" y="12477"/>
                  </a:cubicBezTo>
                  <a:cubicBezTo>
                    <a:pt x="2287" y="12467"/>
                    <a:pt x="2278" y="12454"/>
                    <a:pt x="2271" y="12444"/>
                  </a:cubicBezTo>
                  <a:cubicBezTo>
                    <a:pt x="1988" y="10539"/>
                    <a:pt x="1951" y="8673"/>
                    <a:pt x="2292" y="6612"/>
                  </a:cubicBezTo>
                  <a:cubicBezTo>
                    <a:pt x="2654" y="4425"/>
                    <a:pt x="2325" y="2285"/>
                    <a:pt x="1575" y="203"/>
                  </a:cubicBezTo>
                  <a:cubicBezTo>
                    <a:pt x="1524" y="62"/>
                    <a:pt x="1413"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0"/>
            <p:cNvSpPr/>
            <p:nvPr/>
          </p:nvSpPr>
          <p:spPr>
            <a:xfrm flipH="1">
              <a:off x="4895956" y="42437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0"/>
            <p:cNvSpPr/>
            <p:nvPr/>
          </p:nvSpPr>
          <p:spPr>
            <a:xfrm flipH="1">
              <a:off x="4715383" y="45017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0"/>
            <p:cNvSpPr/>
            <p:nvPr/>
          </p:nvSpPr>
          <p:spPr>
            <a:xfrm flipH="1">
              <a:off x="4278142" y="43088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0"/>
            <p:cNvSpPr/>
            <p:nvPr/>
          </p:nvSpPr>
          <p:spPr>
            <a:xfrm flipH="1">
              <a:off x="-187982" y="4583354"/>
              <a:ext cx="953986" cy="1546281"/>
            </a:xfrm>
            <a:custGeom>
              <a:avLst/>
              <a:gdLst/>
              <a:ahLst/>
              <a:cxnLst/>
              <a:rect l="l" t="t" r="r" b="b"/>
              <a:pathLst>
                <a:path w="19584" h="31743" extrusionOk="0">
                  <a:moveTo>
                    <a:pt x="16775" y="17639"/>
                  </a:moveTo>
                  <a:lnTo>
                    <a:pt x="16775" y="17639"/>
                  </a:lnTo>
                  <a:cubicBezTo>
                    <a:pt x="16440" y="17835"/>
                    <a:pt x="16122" y="18051"/>
                    <a:pt x="15819" y="18289"/>
                  </a:cubicBezTo>
                  <a:cubicBezTo>
                    <a:pt x="16099" y="17999"/>
                    <a:pt x="16417" y="17771"/>
                    <a:pt x="16775" y="17639"/>
                  </a:cubicBezTo>
                  <a:close/>
                  <a:moveTo>
                    <a:pt x="3033" y="0"/>
                  </a:moveTo>
                  <a:cubicBezTo>
                    <a:pt x="2841" y="0"/>
                    <a:pt x="2635" y="230"/>
                    <a:pt x="2775" y="420"/>
                  </a:cubicBezTo>
                  <a:cubicBezTo>
                    <a:pt x="4477" y="2722"/>
                    <a:pt x="6026" y="5132"/>
                    <a:pt x="7403" y="7636"/>
                  </a:cubicBezTo>
                  <a:cubicBezTo>
                    <a:pt x="6193" y="7102"/>
                    <a:pt x="4882" y="6677"/>
                    <a:pt x="3631" y="6677"/>
                  </a:cubicBezTo>
                  <a:cubicBezTo>
                    <a:pt x="2404" y="6677"/>
                    <a:pt x="1236" y="7086"/>
                    <a:pt x="280" y="8203"/>
                  </a:cubicBezTo>
                  <a:cubicBezTo>
                    <a:pt x="0" y="8529"/>
                    <a:pt x="68" y="9122"/>
                    <a:pt x="551" y="9228"/>
                  </a:cubicBezTo>
                  <a:cubicBezTo>
                    <a:pt x="1796" y="9499"/>
                    <a:pt x="3060" y="9599"/>
                    <a:pt x="4328" y="9599"/>
                  </a:cubicBezTo>
                  <a:cubicBezTo>
                    <a:pt x="5316" y="9599"/>
                    <a:pt x="6306" y="9538"/>
                    <a:pt x="7292" y="9452"/>
                  </a:cubicBezTo>
                  <a:cubicBezTo>
                    <a:pt x="7612" y="9425"/>
                    <a:pt x="7914" y="9379"/>
                    <a:pt x="8189" y="9302"/>
                  </a:cubicBezTo>
                  <a:cubicBezTo>
                    <a:pt x="8233" y="9338"/>
                    <a:pt x="8283" y="9369"/>
                    <a:pt x="8335" y="9394"/>
                  </a:cubicBezTo>
                  <a:cubicBezTo>
                    <a:pt x="9238" y="11168"/>
                    <a:pt x="10053" y="12988"/>
                    <a:pt x="10781" y="14845"/>
                  </a:cubicBezTo>
                  <a:cubicBezTo>
                    <a:pt x="10762" y="14847"/>
                    <a:pt x="10743" y="14848"/>
                    <a:pt x="10724" y="14848"/>
                  </a:cubicBezTo>
                  <a:cubicBezTo>
                    <a:pt x="10515" y="14848"/>
                    <a:pt x="10286" y="14739"/>
                    <a:pt x="9886" y="14653"/>
                  </a:cubicBezTo>
                  <a:cubicBezTo>
                    <a:pt x="9206" y="14509"/>
                    <a:pt x="8493" y="14392"/>
                    <a:pt x="7794" y="14392"/>
                  </a:cubicBezTo>
                  <a:cubicBezTo>
                    <a:pt x="7762" y="14392"/>
                    <a:pt x="7730" y="14393"/>
                    <a:pt x="7697" y="14393"/>
                  </a:cubicBezTo>
                  <a:cubicBezTo>
                    <a:pt x="6555" y="14411"/>
                    <a:pt x="4753" y="14761"/>
                    <a:pt x="4198" y="15933"/>
                  </a:cubicBezTo>
                  <a:cubicBezTo>
                    <a:pt x="3818" y="16738"/>
                    <a:pt x="4320" y="17372"/>
                    <a:pt x="5141" y="17423"/>
                  </a:cubicBezTo>
                  <a:cubicBezTo>
                    <a:pt x="5205" y="17427"/>
                    <a:pt x="5269" y="17429"/>
                    <a:pt x="5335" y="17429"/>
                  </a:cubicBezTo>
                  <a:cubicBezTo>
                    <a:pt x="6182" y="17429"/>
                    <a:pt x="7142" y="17105"/>
                    <a:pt x="7961" y="16973"/>
                  </a:cubicBezTo>
                  <a:cubicBezTo>
                    <a:pt x="9060" y="16797"/>
                    <a:pt x="10161" y="16631"/>
                    <a:pt x="11263" y="16463"/>
                  </a:cubicBezTo>
                  <a:cubicBezTo>
                    <a:pt x="11306" y="16475"/>
                    <a:pt x="11352" y="16484"/>
                    <a:pt x="11399" y="16485"/>
                  </a:cubicBezTo>
                  <a:cubicBezTo>
                    <a:pt x="11835" y="17724"/>
                    <a:pt x="12219" y="18967"/>
                    <a:pt x="12559" y="20213"/>
                  </a:cubicBezTo>
                  <a:cubicBezTo>
                    <a:pt x="12435" y="20244"/>
                    <a:pt x="12312" y="20284"/>
                    <a:pt x="12192" y="20330"/>
                  </a:cubicBezTo>
                  <a:cubicBezTo>
                    <a:pt x="11570" y="20183"/>
                    <a:pt x="10933" y="20090"/>
                    <a:pt x="10320" y="20090"/>
                  </a:cubicBezTo>
                  <a:cubicBezTo>
                    <a:pt x="8794" y="20090"/>
                    <a:pt x="7416" y="20667"/>
                    <a:pt x="6778" y="22425"/>
                  </a:cubicBezTo>
                  <a:cubicBezTo>
                    <a:pt x="6696" y="22650"/>
                    <a:pt x="6826" y="23017"/>
                    <a:pt x="7059" y="23116"/>
                  </a:cubicBezTo>
                  <a:cubicBezTo>
                    <a:pt x="7507" y="23307"/>
                    <a:pt x="7905" y="23403"/>
                    <a:pt x="8310" y="23403"/>
                  </a:cubicBezTo>
                  <a:cubicBezTo>
                    <a:pt x="8682" y="23403"/>
                    <a:pt x="9061" y="23322"/>
                    <a:pt x="9491" y="23157"/>
                  </a:cubicBezTo>
                  <a:cubicBezTo>
                    <a:pt x="10337" y="22834"/>
                    <a:pt x="11099" y="22061"/>
                    <a:pt x="11939" y="21631"/>
                  </a:cubicBezTo>
                  <a:cubicBezTo>
                    <a:pt x="12106" y="21628"/>
                    <a:pt x="12272" y="21621"/>
                    <a:pt x="12438" y="21615"/>
                  </a:cubicBezTo>
                  <a:cubicBezTo>
                    <a:pt x="12619" y="21672"/>
                    <a:pt x="12796" y="21731"/>
                    <a:pt x="12965" y="21791"/>
                  </a:cubicBezTo>
                  <a:cubicBezTo>
                    <a:pt x="13741" y="24962"/>
                    <a:pt x="14278" y="28177"/>
                    <a:pt x="14765" y="31476"/>
                  </a:cubicBezTo>
                  <a:cubicBezTo>
                    <a:pt x="14792" y="31659"/>
                    <a:pt x="14940" y="31742"/>
                    <a:pt x="15097" y="31742"/>
                  </a:cubicBezTo>
                  <a:cubicBezTo>
                    <a:pt x="15295" y="31742"/>
                    <a:pt x="15505" y="31609"/>
                    <a:pt x="15496" y="31377"/>
                  </a:cubicBezTo>
                  <a:cubicBezTo>
                    <a:pt x="15372" y="28216"/>
                    <a:pt x="14880" y="25040"/>
                    <a:pt x="14086" y="21912"/>
                  </a:cubicBezTo>
                  <a:cubicBezTo>
                    <a:pt x="15210" y="19888"/>
                    <a:pt x="16747" y="18480"/>
                    <a:pt x="19021" y="17835"/>
                  </a:cubicBezTo>
                  <a:cubicBezTo>
                    <a:pt x="19437" y="17718"/>
                    <a:pt x="19583" y="17054"/>
                    <a:pt x="19148" y="16847"/>
                  </a:cubicBezTo>
                  <a:cubicBezTo>
                    <a:pt x="18572" y="16573"/>
                    <a:pt x="18032" y="16451"/>
                    <a:pt x="17529" y="16451"/>
                  </a:cubicBezTo>
                  <a:cubicBezTo>
                    <a:pt x="15676" y="16451"/>
                    <a:pt x="14319" y="18102"/>
                    <a:pt x="13527" y="19896"/>
                  </a:cubicBezTo>
                  <a:cubicBezTo>
                    <a:pt x="13164" y="18677"/>
                    <a:pt x="12756" y="17468"/>
                    <a:pt x="12307" y="16272"/>
                  </a:cubicBezTo>
                  <a:cubicBezTo>
                    <a:pt x="12343" y="16220"/>
                    <a:pt x="12373" y="16160"/>
                    <a:pt x="12376" y="16079"/>
                  </a:cubicBezTo>
                  <a:cubicBezTo>
                    <a:pt x="12395" y="15768"/>
                    <a:pt x="12431" y="15461"/>
                    <a:pt x="12482" y="15156"/>
                  </a:cubicBezTo>
                  <a:cubicBezTo>
                    <a:pt x="12498" y="15129"/>
                    <a:pt x="12515" y="15102"/>
                    <a:pt x="12531" y="15073"/>
                  </a:cubicBezTo>
                  <a:cubicBezTo>
                    <a:pt x="12639" y="14907"/>
                    <a:pt x="12742" y="14735"/>
                    <a:pt x="12840" y="14559"/>
                  </a:cubicBezTo>
                  <a:cubicBezTo>
                    <a:pt x="13345" y="13740"/>
                    <a:pt x="13914" y="12963"/>
                    <a:pt x="14642" y="12325"/>
                  </a:cubicBezTo>
                  <a:cubicBezTo>
                    <a:pt x="15591" y="11494"/>
                    <a:pt x="16589" y="10913"/>
                    <a:pt x="17312" y="9850"/>
                  </a:cubicBezTo>
                  <a:cubicBezTo>
                    <a:pt x="17481" y="9602"/>
                    <a:pt x="17362" y="9222"/>
                    <a:pt x="17111" y="9080"/>
                  </a:cubicBezTo>
                  <a:cubicBezTo>
                    <a:pt x="16887" y="8955"/>
                    <a:pt x="16652" y="8900"/>
                    <a:pt x="16413" y="8900"/>
                  </a:cubicBezTo>
                  <a:cubicBezTo>
                    <a:pt x="15234" y="8900"/>
                    <a:pt x="13950" y="10233"/>
                    <a:pt x="13309" y="11023"/>
                  </a:cubicBezTo>
                  <a:cubicBezTo>
                    <a:pt x="12655" y="11831"/>
                    <a:pt x="12194" y="12729"/>
                    <a:pt x="11925" y="13684"/>
                  </a:cubicBezTo>
                  <a:cubicBezTo>
                    <a:pt x="11876" y="13763"/>
                    <a:pt x="11825" y="13842"/>
                    <a:pt x="11777" y="13921"/>
                  </a:cubicBezTo>
                  <a:cubicBezTo>
                    <a:pt x="11693" y="14045"/>
                    <a:pt x="11605" y="14160"/>
                    <a:pt x="11517" y="14270"/>
                  </a:cubicBezTo>
                  <a:cubicBezTo>
                    <a:pt x="10792" y="12536"/>
                    <a:pt x="9984" y="10835"/>
                    <a:pt x="9106" y="9181"/>
                  </a:cubicBezTo>
                  <a:cubicBezTo>
                    <a:pt x="9108" y="9176"/>
                    <a:pt x="9111" y="9172"/>
                    <a:pt x="9113" y="9167"/>
                  </a:cubicBezTo>
                  <a:cubicBezTo>
                    <a:pt x="10223" y="6934"/>
                    <a:pt x="11388" y="4740"/>
                    <a:pt x="12675" y="2604"/>
                  </a:cubicBezTo>
                  <a:cubicBezTo>
                    <a:pt x="12898" y="2234"/>
                    <a:pt x="12593" y="1750"/>
                    <a:pt x="12190" y="1750"/>
                  </a:cubicBezTo>
                  <a:cubicBezTo>
                    <a:pt x="12140" y="1750"/>
                    <a:pt x="12089" y="1757"/>
                    <a:pt x="12037" y="1773"/>
                  </a:cubicBezTo>
                  <a:cubicBezTo>
                    <a:pt x="9539" y="2535"/>
                    <a:pt x="8660" y="5218"/>
                    <a:pt x="8257" y="7641"/>
                  </a:cubicBezTo>
                  <a:cubicBezTo>
                    <a:pt x="6738" y="4967"/>
                    <a:pt x="5037" y="2430"/>
                    <a:pt x="3207" y="87"/>
                  </a:cubicBezTo>
                  <a:cubicBezTo>
                    <a:pt x="3159" y="26"/>
                    <a:pt x="3097" y="0"/>
                    <a:pt x="30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0"/>
            <p:cNvSpPr/>
            <p:nvPr/>
          </p:nvSpPr>
          <p:spPr>
            <a:xfrm flipH="1">
              <a:off x="-299288" y="40500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0"/>
            <p:cNvSpPr/>
            <p:nvPr/>
          </p:nvSpPr>
          <p:spPr>
            <a:xfrm flipH="1">
              <a:off x="688790" y="45954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0"/>
            <p:cNvSpPr/>
            <p:nvPr/>
          </p:nvSpPr>
          <p:spPr>
            <a:xfrm flipH="1">
              <a:off x="534716" y="5461241"/>
              <a:ext cx="224759" cy="314049"/>
            </a:xfrm>
            <a:custGeom>
              <a:avLst/>
              <a:gdLst/>
              <a:ahLst/>
              <a:cxnLst/>
              <a:rect l="l" t="t" r="r" b="b"/>
              <a:pathLst>
                <a:path w="4614" h="6447" extrusionOk="0">
                  <a:moveTo>
                    <a:pt x="402" y="1"/>
                  </a:moveTo>
                  <a:cubicBezTo>
                    <a:pt x="122" y="1"/>
                    <a:pt x="0" y="449"/>
                    <a:pt x="263" y="618"/>
                  </a:cubicBezTo>
                  <a:cubicBezTo>
                    <a:pt x="1534" y="1431"/>
                    <a:pt x="2849" y="2048"/>
                    <a:pt x="2803" y="3741"/>
                  </a:cubicBezTo>
                  <a:cubicBezTo>
                    <a:pt x="2283" y="3263"/>
                    <a:pt x="1631" y="2760"/>
                    <a:pt x="941" y="2661"/>
                  </a:cubicBezTo>
                  <a:cubicBezTo>
                    <a:pt x="926" y="2659"/>
                    <a:pt x="912" y="2658"/>
                    <a:pt x="898" y="2658"/>
                  </a:cubicBezTo>
                  <a:cubicBezTo>
                    <a:pt x="630" y="2658"/>
                    <a:pt x="433" y="3018"/>
                    <a:pt x="724" y="3173"/>
                  </a:cubicBezTo>
                  <a:cubicBezTo>
                    <a:pt x="1053" y="3347"/>
                    <a:pt x="1410" y="3440"/>
                    <a:pt x="1751" y="3589"/>
                  </a:cubicBezTo>
                  <a:cubicBezTo>
                    <a:pt x="2109" y="3746"/>
                    <a:pt x="2443" y="3943"/>
                    <a:pt x="2761" y="4171"/>
                  </a:cubicBezTo>
                  <a:cubicBezTo>
                    <a:pt x="2766" y="4175"/>
                    <a:pt x="2771" y="4175"/>
                    <a:pt x="2776" y="4177"/>
                  </a:cubicBezTo>
                  <a:cubicBezTo>
                    <a:pt x="2708" y="4978"/>
                    <a:pt x="2621" y="5731"/>
                    <a:pt x="3217" y="6369"/>
                  </a:cubicBezTo>
                  <a:cubicBezTo>
                    <a:pt x="3268" y="6424"/>
                    <a:pt x="3329" y="6447"/>
                    <a:pt x="3390" y="6447"/>
                  </a:cubicBezTo>
                  <a:cubicBezTo>
                    <a:pt x="3571" y="6447"/>
                    <a:pt x="3748" y="6242"/>
                    <a:pt x="3629" y="6052"/>
                  </a:cubicBezTo>
                  <a:cubicBezTo>
                    <a:pt x="3208" y="5374"/>
                    <a:pt x="3331" y="4616"/>
                    <a:pt x="3399" y="3854"/>
                  </a:cubicBezTo>
                  <a:cubicBezTo>
                    <a:pt x="3564" y="3515"/>
                    <a:pt x="3579" y="3055"/>
                    <a:pt x="3703" y="2703"/>
                  </a:cubicBezTo>
                  <a:cubicBezTo>
                    <a:pt x="3878" y="2208"/>
                    <a:pt x="4170" y="1810"/>
                    <a:pt x="4482" y="1395"/>
                  </a:cubicBezTo>
                  <a:cubicBezTo>
                    <a:pt x="4613" y="1221"/>
                    <a:pt x="4440" y="1057"/>
                    <a:pt x="4266" y="1057"/>
                  </a:cubicBezTo>
                  <a:cubicBezTo>
                    <a:pt x="4211" y="1057"/>
                    <a:pt x="4156" y="1073"/>
                    <a:pt x="4111" y="1109"/>
                  </a:cubicBezTo>
                  <a:cubicBezTo>
                    <a:pt x="3826" y="1343"/>
                    <a:pt x="3480" y="1752"/>
                    <a:pt x="3218" y="2212"/>
                  </a:cubicBezTo>
                  <a:cubicBezTo>
                    <a:pt x="3200" y="2173"/>
                    <a:pt x="3186" y="2134"/>
                    <a:pt x="3165" y="2097"/>
                  </a:cubicBezTo>
                  <a:cubicBezTo>
                    <a:pt x="2625" y="1095"/>
                    <a:pt x="1542" y="430"/>
                    <a:pt x="514" y="24"/>
                  </a:cubicBezTo>
                  <a:cubicBezTo>
                    <a:pt x="475" y="8"/>
                    <a:pt x="437"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0"/>
            <p:cNvSpPr/>
            <p:nvPr/>
          </p:nvSpPr>
          <p:spPr>
            <a:xfrm flipH="1">
              <a:off x="1452941" y="5845774"/>
              <a:ext cx="7891" cy="6138"/>
            </a:xfrm>
            <a:custGeom>
              <a:avLst/>
              <a:gdLst/>
              <a:ahLst/>
              <a:cxnLst/>
              <a:rect l="l" t="t" r="r" b="b"/>
              <a:pathLst>
                <a:path w="162" h="126" extrusionOk="0">
                  <a:moveTo>
                    <a:pt x="80" y="1"/>
                  </a:moveTo>
                  <a:cubicBezTo>
                    <a:pt x="0" y="1"/>
                    <a:pt x="0" y="125"/>
                    <a:pt x="80" y="125"/>
                  </a:cubicBezTo>
                  <a:cubicBezTo>
                    <a:pt x="161" y="125"/>
                    <a:pt x="161"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0"/>
            <p:cNvSpPr/>
            <p:nvPr/>
          </p:nvSpPr>
          <p:spPr>
            <a:xfrm flipH="1">
              <a:off x="1512805" y="48033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0"/>
            <p:cNvSpPr/>
            <p:nvPr/>
          </p:nvSpPr>
          <p:spPr>
            <a:xfrm flipH="1">
              <a:off x="1875954" y="42743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0"/>
            <p:cNvSpPr/>
            <p:nvPr/>
          </p:nvSpPr>
          <p:spPr>
            <a:xfrm flipH="1">
              <a:off x="2282992" y="4524900"/>
              <a:ext cx="436367" cy="1255272"/>
            </a:xfrm>
            <a:custGeom>
              <a:avLst/>
              <a:gdLst/>
              <a:ahLst/>
              <a:cxnLst/>
              <a:rect l="l" t="t" r="r" b="b"/>
              <a:pathLst>
                <a:path w="8958" h="25769" extrusionOk="0">
                  <a:moveTo>
                    <a:pt x="8163" y="0"/>
                  </a:moveTo>
                  <a:cubicBezTo>
                    <a:pt x="8035" y="0"/>
                    <a:pt x="7909" y="82"/>
                    <a:pt x="7926" y="236"/>
                  </a:cubicBezTo>
                  <a:cubicBezTo>
                    <a:pt x="8042" y="1239"/>
                    <a:pt x="7693" y="2211"/>
                    <a:pt x="7300" y="3189"/>
                  </a:cubicBezTo>
                  <a:cubicBezTo>
                    <a:pt x="7151" y="3065"/>
                    <a:pt x="6963" y="2987"/>
                    <a:pt x="6749" y="2987"/>
                  </a:cubicBezTo>
                  <a:cubicBezTo>
                    <a:pt x="6279" y="2987"/>
                    <a:pt x="5831" y="3399"/>
                    <a:pt x="5853" y="3884"/>
                  </a:cubicBezTo>
                  <a:cubicBezTo>
                    <a:pt x="5874" y="4352"/>
                    <a:pt x="6222" y="4747"/>
                    <a:pt x="6699" y="4773"/>
                  </a:cubicBezTo>
                  <a:cubicBezTo>
                    <a:pt x="6567" y="5193"/>
                    <a:pt x="6465" y="5617"/>
                    <a:pt x="6430" y="6051"/>
                  </a:cubicBezTo>
                  <a:cubicBezTo>
                    <a:pt x="6403" y="6394"/>
                    <a:pt x="6398" y="6738"/>
                    <a:pt x="6399" y="7083"/>
                  </a:cubicBezTo>
                  <a:cubicBezTo>
                    <a:pt x="6362" y="7109"/>
                    <a:pt x="6325" y="7131"/>
                    <a:pt x="6292" y="7167"/>
                  </a:cubicBezTo>
                  <a:cubicBezTo>
                    <a:pt x="6002" y="7483"/>
                    <a:pt x="6090" y="7947"/>
                    <a:pt x="6402" y="8157"/>
                  </a:cubicBezTo>
                  <a:cubicBezTo>
                    <a:pt x="6402" y="8496"/>
                    <a:pt x="6397" y="8837"/>
                    <a:pt x="6368" y="9176"/>
                  </a:cubicBezTo>
                  <a:cubicBezTo>
                    <a:pt x="6295" y="10056"/>
                    <a:pt x="6054" y="10906"/>
                    <a:pt x="5874" y="11765"/>
                  </a:cubicBezTo>
                  <a:cubicBezTo>
                    <a:pt x="5748" y="11697"/>
                    <a:pt x="5603" y="11662"/>
                    <a:pt x="5454" y="11662"/>
                  </a:cubicBezTo>
                  <a:cubicBezTo>
                    <a:pt x="5434" y="11662"/>
                    <a:pt x="5415" y="11662"/>
                    <a:pt x="5395" y="11664"/>
                  </a:cubicBezTo>
                  <a:cubicBezTo>
                    <a:pt x="5047" y="10954"/>
                    <a:pt x="4609" y="10270"/>
                    <a:pt x="4273" y="9573"/>
                  </a:cubicBezTo>
                  <a:cubicBezTo>
                    <a:pt x="4402" y="9485"/>
                    <a:pt x="4506" y="9352"/>
                    <a:pt x="4555" y="9175"/>
                  </a:cubicBezTo>
                  <a:cubicBezTo>
                    <a:pt x="4628" y="8908"/>
                    <a:pt x="4674" y="8642"/>
                    <a:pt x="4525" y="8386"/>
                  </a:cubicBezTo>
                  <a:cubicBezTo>
                    <a:pt x="4394" y="8163"/>
                    <a:pt x="4135" y="7965"/>
                    <a:pt x="3865" y="7965"/>
                  </a:cubicBezTo>
                  <a:cubicBezTo>
                    <a:pt x="3857" y="7965"/>
                    <a:pt x="3850" y="7965"/>
                    <a:pt x="3842" y="7965"/>
                  </a:cubicBezTo>
                  <a:cubicBezTo>
                    <a:pt x="3754" y="7970"/>
                    <a:pt x="3668" y="7993"/>
                    <a:pt x="3583" y="8027"/>
                  </a:cubicBezTo>
                  <a:cubicBezTo>
                    <a:pt x="3286" y="7313"/>
                    <a:pt x="3015" y="6590"/>
                    <a:pt x="2766" y="5860"/>
                  </a:cubicBezTo>
                  <a:cubicBezTo>
                    <a:pt x="2813" y="5812"/>
                    <a:pt x="2854" y="5761"/>
                    <a:pt x="2883" y="5704"/>
                  </a:cubicBezTo>
                  <a:cubicBezTo>
                    <a:pt x="3104" y="5286"/>
                    <a:pt x="2997" y="4732"/>
                    <a:pt x="2566" y="4492"/>
                  </a:cubicBezTo>
                  <a:cubicBezTo>
                    <a:pt x="2472" y="4440"/>
                    <a:pt x="2411" y="4400"/>
                    <a:pt x="2318" y="4361"/>
                  </a:cubicBezTo>
                  <a:lnTo>
                    <a:pt x="2318" y="4361"/>
                  </a:lnTo>
                  <a:cubicBezTo>
                    <a:pt x="2319" y="4361"/>
                    <a:pt x="2320" y="4361"/>
                    <a:pt x="2320" y="4361"/>
                  </a:cubicBezTo>
                  <a:cubicBezTo>
                    <a:pt x="2325" y="4361"/>
                    <a:pt x="2315" y="4354"/>
                    <a:pt x="2281" y="4337"/>
                  </a:cubicBezTo>
                  <a:cubicBezTo>
                    <a:pt x="2130" y="3822"/>
                    <a:pt x="1988" y="3305"/>
                    <a:pt x="1858" y="2784"/>
                  </a:cubicBezTo>
                  <a:cubicBezTo>
                    <a:pt x="1834" y="2684"/>
                    <a:pt x="1759" y="2641"/>
                    <a:pt x="1681" y="2641"/>
                  </a:cubicBezTo>
                  <a:cubicBezTo>
                    <a:pt x="1564" y="2641"/>
                    <a:pt x="1440" y="2740"/>
                    <a:pt x="1472" y="2890"/>
                  </a:cubicBezTo>
                  <a:cubicBezTo>
                    <a:pt x="1569" y="3346"/>
                    <a:pt x="1675" y="3798"/>
                    <a:pt x="1791" y="4250"/>
                  </a:cubicBezTo>
                  <a:cubicBezTo>
                    <a:pt x="1647" y="4270"/>
                    <a:pt x="1509" y="4332"/>
                    <a:pt x="1392" y="4447"/>
                  </a:cubicBezTo>
                  <a:cubicBezTo>
                    <a:pt x="1208" y="4626"/>
                    <a:pt x="1132" y="4881"/>
                    <a:pt x="1132" y="5131"/>
                  </a:cubicBezTo>
                  <a:cubicBezTo>
                    <a:pt x="1132" y="5544"/>
                    <a:pt x="1367" y="5795"/>
                    <a:pt x="1672" y="6021"/>
                  </a:cubicBezTo>
                  <a:cubicBezTo>
                    <a:pt x="1791" y="6109"/>
                    <a:pt x="1936" y="6148"/>
                    <a:pt x="2085" y="6148"/>
                  </a:cubicBezTo>
                  <a:cubicBezTo>
                    <a:pt x="2168" y="6148"/>
                    <a:pt x="2251" y="6136"/>
                    <a:pt x="2332" y="6114"/>
                  </a:cubicBezTo>
                  <a:cubicBezTo>
                    <a:pt x="2580" y="6873"/>
                    <a:pt x="2860" y="7623"/>
                    <a:pt x="3178" y="8362"/>
                  </a:cubicBezTo>
                  <a:cubicBezTo>
                    <a:pt x="3172" y="8371"/>
                    <a:pt x="3163" y="8377"/>
                    <a:pt x="3160" y="8388"/>
                  </a:cubicBezTo>
                  <a:cubicBezTo>
                    <a:pt x="3020" y="8652"/>
                    <a:pt x="3054" y="8903"/>
                    <a:pt x="3130" y="9176"/>
                  </a:cubicBezTo>
                  <a:cubicBezTo>
                    <a:pt x="3226" y="9526"/>
                    <a:pt x="3533" y="9700"/>
                    <a:pt x="3839" y="9700"/>
                  </a:cubicBezTo>
                  <a:cubicBezTo>
                    <a:pt x="3847" y="9700"/>
                    <a:pt x="3855" y="9700"/>
                    <a:pt x="3863" y="9699"/>
                  </a:cubicBezTo>
                  <a:cubicBezTo>
                    <a:pt x="4251" y="10367"/>
                    <a:pt x="4685" y="11060"/>
                    <a:pt x="5024" y="11761"/>
                  </a:cubicBezTo>
                  <a:cubicBezTo>
                    <a:pt x="5012" y="11766"/>
                    <a:pt x="5001" y="11772"/>
                    <a:pt x="4988" y="11778"/>
                  </a:cubicBezTo>
                  <a:cubicBezTo>
                    <a:pt x="4469" y="12033"/>
                    <a:pt x="4469" y="12898"/>
                    <a:pt x="4988" y="13153"/>
                  </a:cubicBezTo>
                  <a:cubicBezTo>
                    <a:pt x="5006" y="13161"/>
                    <a:pt x="5023" y="13170"/>
                    <a:pt x="5039" y="13178"/>
                  </a:cubicBezTo>
                  <a:cubicBezTo>
                    <a:pt x="5167" y="13241"/>
                    <a:pt x="5301" y="13268"/>
                    <a:pt x="5434" y="13268"/>
                  </a:cubicBezTo>
                  <a:cubicBezTo>
                    <a:pt x="5471" y="13268"/>
                    <a:pt x="5508" y="13266"/>
                    <a:pt x="5545" y="13262"/>
                  </a:cubicBezTo>
                  <a:cubicBezTo>
                    <a:pt x="5590" y="13514"/>
                    <a:pt x="5611" y="13765"/>
                    <a:pt x="5599" y="14016"/>
                  </a:cubicBezTo>
                  <a:cubicBezTo>
                    <a:pt x="5595" y="14105"/>
                    <a:pt x="5646" y="14158"/>
                    <a:pt x="5711" y="14177"/>
                  </a:cubicBezTo>
                  <a:cubicBezTo>
                    <a:pt x="5810" y="14982"/>
                    <a:pt x="6056" y="15748"/>
                    <a:pt x="6347" y="16513"/>
                  </a:cubicBezTo>
                  <a:cubicBezTo>
                    <a:pt x="5817" y="16396"/>
                    <a:pt x="5282" y="16254"/>
                    <a:pt x="4773" y="16066"/>
                  </a:cubicBezTo>
                  <a:cubicBezTo>
                    <a:pt x="4874" y="15972"/>
                    <a:pt x="4952" y="15852"/>
                    <a:pt x="4991" y="15708"/>
                  </a:cubicBezTo>
                  <a:cubicBezTo>
                    <a:pt x="5059" y="15460"/>
                    <a:pt x="5002" y="15108"/>
                    <a:pt x="4788" y="14939"/>
                  </a:cubicBezTo>
                  <a:cubicBezTo>
                    <a:pt x="4776" y="14929"/>
                    <a:pt x="4763" y="14919"/>
                    <a:pt x="4752" y="14910"/>
                  </a:cubicBezTo>
                  <a:cubicBezTo>
                    <a:pt x="4579" y="14774"/>
                    <a:pt x="4404" y="14705"/>
                    <a:pt x="4228" y="14705"/>
                  </a:cubicBezTo>
                  <a:cubicBezTo>
                    <a:pt x="4054" y="14705"/>
                    <a:pt x="3879" y="14773"/>
                    <a:pt x="3705" y="14910"/>
                  </a:cubicBezTo>
                  <a:cubicBezTo>
                    <a:pt x="3694" y="14919"/>
                    <a:pt x="3681" y="14929"/>
                    <a:pt x="3669" y="14939"/>
                  </a:cubicBezTo>
                  <a:cubicBezTo>
                    <a:pt x="3535" y="15044"/>
                    <a:pt x="3469" y="15222"/>
                    <a:pt x="3450" y="15401"/>
                  </a:cubicBezTo>
                  <a:cubicBezTo>
                    <a:pt x="2751" y="14921"/>
                    <a:pt x="2203" y="14262"/>
                    <a:pt x="1953" y="13318"/>
                  </a:cubicBezTo>
                  <a:cubicBezTo>
                    <a:pt x="1665" y="12224"/>
                    <a:pt x="1779" y="10975"/>
                    <a:pt x="1187" y="10035"/>
                  </a:cubicBezTo>
                  <a:cubicBezTo>
                    <a:pt x="1233" y="9993"/>
                    <a:pt x="1273" y="9943"/>
                    <a:pt x="1298" y="9884"/>
                  </a:cubicBezTo>
                  <a:cubicBezTo>
                    <a:pt x="1314" y="9850"/>
                    <a:pt x="1327" y="9816"/>
                    <a:pt x="1343" y="9781"/>
                  </a:cubicBezTo>
                  <a:cubicBezTo>
                    <a:pt x="1447" y="9547"/>
                    <a:pt x="1481" y="9310"/>
                    <a:pt x="1343" y="9077"/>
                  </a:cubicBezTo>
                  <a:cubicBezTo>
                    <a:pt x="1219" y="8865"/>
                    <a:pt x="987" y="8733"/>
                    <a:pt x="740" y="8733"/>
                  </a:cubicBezTo>
                  <a:cubicBezTo>
                    <a:pt x="495" y="8733"/>
                    <a:pt x="262" y="8867"/>
                    <a:pt x="138" y="9077"/>
                  </a:cubicBezTo>
                  <a:cubicBezTo>
                    <a:pt x="0" y="9310"/>
                    <a:pt x="34" y="9547"/>
                    <a:pt x="138" y="9781"/>
                  </a:cubicBezTo>
                  <a:cubicBezTo>
                    <a:pt x="154" y="9816"/>
                    <a:pt x="168" y="9850"/>
                    <a:pt x="184" y="9884"/>
                  </a:cubicBezTo>
                  <a:cubicBezTo>
                    <a:pt x="274" y="10087"/>
                    <a:pt x="492" y="10191"/>
                    <a:pt x="716" y="10197"/>
                  </a:cubicBezTo>
                  <a:cubicBezTo>
                    <a:pt x="1408" y="11716"/>
                    <a:pt x="983" y="13578"/>
                    <a:pt x="2136" y="14931"/>
                  </a:cubicBezTo>
                  <a:cubicBezTo>
                    <a:pt x="2569" y="15439"/>
                    <a:pt x="3114" y="15808"/>
                    <a:pt x="3716" y="16090"/>
                  </a:cubicBezTo>
                  <a:cubicBezTo>
                    <a:pt x="3744" y="16114"/>
                    <a:pt x="3774" y="16138"/>
                    <a:pt x="3806" y="16158"/>
                  </a:cubicBezTo>
                  <a:cubicBezTo>
                    <a:pt x="3912" y="16271"/>
                    <a:pt x="4067" y="16326"/>
                    <a:pt x="4224" y="16326"/>
                  </a:cubicBezTo>
                  <a:cubicBezTo>
                    <a:pt x="4244" y="16326"/>
                    <a:pt x="4263" y="16325"/>
                    <a:pt x="4283" y="16323"/>
                  </a:cubicBezTo>
                  <a:cubicBezTo>
                    <a:pt x="4999" y="16583"/>
                    <a:pt x="5763" y="16746"/>
                    <a:pt x="6487" y="16880"/>
                  </a:cubicBezTo>
                  <a:cubicBezTo>
                    <a:pt x="6596" y="17156"/>
                    <a:pt x="6707" y="17433"/>
                    <a:pt x="6817" y="17711"/>
                  </a:cubicBezTo>
                  <a:cubicBezTo>
                    <a:pt x="6997" y="18170"/>
                    <a:pt x="7142" y="18631"/>
                    <a:pt x="7269" y="19090"/>
                  </a:cubicBezTo>
                  <a:cubicBezTo>
                    <a:pt x="7164" y="19116"/>
                    <a:pt x="7061" y="19163"/>
                    <a:pt x="6976" y="19225"/>
                  </a:cubicBezTo>
                  <a:cubicBezTo>
                    <a:pt x="6621" y="19481"/>
                    <a:pt x="6502" y="19975"/>
                    <a:pt x="6836" y="20308"/>
                  </a:cubicBezTo>
                  <a:cubicBezTo>
                    <a:pt x="6972" y="20443"/>
                    <a:pt x="7134" y="20503"/>
                    <a:pt x="7296" y="20503"/>
                  </a:cubicBezTo>
                  <a:cubicBezTo>
                    <a:pt x="7389" y="20503"/>
                    <a:pt x="7482" y="20483"/>
                    <a:pt x="7570" y="20447"/>
                  </a:cubicBezTo>
                  <a:lnTo>
                    <a:pt x="7570" y="20447"/>
                  </a:lnTo>
                  <a:cubicBezTo>
                    <a:pt x="7842" y="22127"/>
                    <a:pt x="7761" y="23823"/>
                    <a:pt x="7300" y="25559"/>
                  </a:cubicBezTo>
                  <a:cubicBezTo>
                    <a:pt x="7266" y="25686"/>
                    <a:pt x="7368" y="25768"/>
                    <a:pt x="7469" y="25768"/>
                  </a:cubicBezTo>
                  <a:cubicBezTo>
                    <a:pt x="7535" y="25768"/>
                    <a:pt x="7601" y="25732"/>
                    <a:pt x="7626" y="25648"/>
                  </a:cubicBezTo>
                  <a:cubicBezTo>
                    <a:pt x="8174" y="23791"/>
                    <a:pt x="8353" y="21879"/>
                    <a:pt x="8025" y="19965"/>
                  </a:cubicBezTo>
                  <a:cubicBezTo>
                    <a:pt x="8061" y="19872"/>
                    <a:pt x="8081" y="19772"/>
                    <a:pt x="8070" y="19675"/>
                  </a:cubicBezTo>
                  <a:cubicBezTo>
                    <a:pt x="8050" y="19497"/>
                    <a:pt x="7988" y="19357"/>
                    <a:pt x="7885" y="19254"/>
                  </a:cubicBezTo>
                  <a:cubicBezTo>
                    <a:pt x="7676" y="18385"/>
                    <a:pt x="7377" y="17574"/>
                    <a:pt x="7101" y="16770"/>
                  </a:cubicBezTo>
                  <a:cubicBezTo>
                    <a:pt x="7099" y="16746"/>
                    <a:pt x="7091" y="16726"/>
                    <a:pt x="7078" y="16708"/>
                  </a:cubicBezTo>
                  <a:cubicBezTo>
                    <a:pt x="6585" y="15271"/>
                    <a:pt x="6178" y="13851"/>
                    <a:pt x="6512" y="12159"/>
                  </a:cubicBezTo>
                  <a:cubicBezTo>
                    <a:pt x="6772" y="10839"/>
                    <a:pt x="6880" y="9603"/>
                    <a:pt x="6963" y="8340"/>
                  </a:cubicBezTo>
                  <a:cubicBezTo>
                    <a:pt x="7086" y="8339"/>
                    <a:pt x="7210" y="8296"/>
                    <a:pt x="7313" y="8193"/>
                  </a:cubicBezTo>
                  <a:cubicBezTo>
                    <a:pt x="7513" y="7992"/>
                    <a:pt x="7497" y="7733"/>
                    <a:pt x="7367" y="7518"/>
                  </a:cubicBezTo>
                  <a:cubicBezTo>
                    <a:pt x="7329" y="7325"/>
                    <a:pt x="7206" y="7168"/>
                    <a:pt x="7044" y="7074"/>
                  </a:cubicBezTo>
                  <a:cubicBezTo>
                    <a:pt x="7065" y="6736"/>
                    <a:pt x="7086" y="6396"/>
                    <a:pt x="7112" y="6049"/>
                  </a:cubicBezTo>
                  <a:cubicBezTo>
                    <a:pt x="7267" y="4005"/>
                    <a:pt x="8957" y="2238"/>
                    <a:pt x="8408" y="172"/>
                  </a:cubicBezTo>
                  <a:cubicBezTo>
                    <a:pt x="8376" y="55"/>
                    <a:pt x="8269" y="0"/>
                    <a:pt x="8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0"/>
            <p:cNvSpPr/>
            <p:nvPr/>
          </p:nvSpPr>
          <p:spPr>
            <a:xfrm flipH="1">
              <a:off x="2712195" y="50570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0"/>
            <p:cNvSpPr/>
            <p:nvPr/>
          </p:nvSpPr>
          <p:spPr>
            <a:xfrm flipH="1">
              <a:off x="2961065" y="45410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0"/>
            <p:cNvSpPr/>
            <p:nvPr/>
          </p:nvSpPr>
          <p:spPr>
            <a:xfrm flipH="1">
              <a:off x="4100880" y="5009925"/>
              <a:ext cx="319310" cy="913652"/>
            </a:xfrm>
            <a:custGeom>
              <a:avLst/>
              <a:gdLst/>
              <a:ahLst/>
              <a:cxnLst/>
              <a:rect l="l" t="t" r="r" b="b"/>
              <a:pathLst>
                <a:path w="6555" h="18756" extrusionOk="0">
                  <a:moveTo>
                    <a:pt x="3329" y="0"/>
                  </a:moveTo>
                  <a:cubicBezTo>
                    <a:pt x="3122" y="0"/>
                    <a:pt x="2917" y="111"/>
                    <a:pt x="2860" y="350"/>
                  </a:cubicBezTo>
                  <a:cubicBezTo>
                    <a:pt x="2548" y="1657"/>
                    <a:pt x="2600" y="2968"/>
                    <a:pt x="2730" y="4280"/>
                  </a:cubicBezTo>
                  <a:cubicBezTo>
                    <a:pt x="2631" y="4211"/>
                    <a:pt x="2533" y="4140"/>
                    <a:pt x="2434" y="4067"/>
                  </a:cubicBezTo>
                  <a:cubicBezTo>
                    <a:pt x="2668" y="3497"/>
                    <a:pt x="2140" y="3037"/>
                    <a:pt x="1575" y="3037"/>
                  </a:cubicBezTo>
                  <a:cubicBezTo>
                    <a:pt x="1341" y="3037"/>
                    <a:pt x="1101" y="3116"/>
                    <a:pt x="905" y="3297"/>
                  </a:cubicBezTo>
                  <a:cubicBezTo>
                    <a:pt x="711" y="3478"/>
                    <a:pt x="790" y="3764"/>
                    <a:pt x="983" y="3900"/>
                  </a:cubicBezTo>
                  <a:cubicBezTo>
                    <a:pt x="1598" y="4335"/>
                    <a:pt x="2218" y="4762"/>
                    <a:pt x="2829" y="5203"/>
                  </a:cubicBezTo>
                  <a:cubicBezTo>
                    <a:pt x="3026" y="6929"/>
                    <a:pt x="3241" y="8659"/>
                    <a:pt x="2826" y="10392"/>
                  </a:cubicBezTo>
                  <a:cubicBezTo>
                    <a:pt x="2459" y="8758"/>
                    <a:pt x="1730" y="7166"/>
                    <a:pt x="923" y="5714"/>
                  </a:cubicBezTo>
                  <a:cubicBezTo>
                    <a:pt x="839" y="5563"/>
                    <a:pt x="698" y="5498"/>
                    <a:pt x="556" y="5498"/>
                  </a:cubicBezTo>
                  <a:cubicBezTo>
                    <a:pt x="281" y="5498"/>
                    <a:pt x="0" y="5737"/>
                    <a:pt x="101" y="6060"/>
                  </a:cubicBezTo>
                  <a:cubicBezTo>
                    <a:pt x="687" y="7939"/>
                    <a:pt x="1284" y="9814"/>
                    <a:pt x="1893" y="11686"/>
                  </a:cubicBezTo>
                  <a:cubicBezTo>
                    <a:pt x="1963" y="11903"/>
                    <a:pt x="2147" y="12026"/>
                    <a:pt x="2361" y="12026"/>
                  </a:cubicBezTo>
                  <a:cubicBezTo>
                    <a:pt x="2389" y="12026"/>
                    <a:pt x="2419" y="12024"/>
                    <a:pt x="2449" y="12019"/>
                  </a:cubicBezTo>
                  <a:lnTo>
                    <a:pt x="2449" y="12019"/>
                  </a:lnTo>
                  <a:cubicBezTo>
                    <a:pt x="1974" y="14306"/>
                    <a:pt x="1852" y="16547"/>
                    <a:pt x="3329" y="18657"/>
                  </a:cubicBezTo>
                  <a:cubicBezTo>
                    <a:pt x="3376" y="18725"/>
                    <a:pt x="3451" y="18756"/>
                    <a:pt x="3524" y="18756"/>
                  </a:cubicBezTo>
                  <a:cubicBezTo>
                    <a:pt x="3659" y="18756"/>
                    <a:pt x="3790" y="18651"/>
                    <a:pt x="3736" y="18486"/>
                  </a:cubicBezTo>
                  <a:cubicBezTo>
                    <a:pt x="3139" y="16704"/>
                    <a:pt x="2666" y="15012"/>
                    <a:pt x="3008" y="13114"/>
                  </a:cubicBezTo>
                  <a:cubicBezTo>
                    <a:pt x="3092" y="12642"/>
                    <a:pt x="3227" y="12185"/>
                    <a:pt x="3374" y="11731"/>
                  </a:cubicBezTo>
                  <a:cubicBezTo>
                    <a:pt x="4822" y="11107"/>
                    <a:pt x="5873" y="9780"/>
                    <a:pt x="6115" y="8174"/>
                  </a:cubicBezTo>
                  <a:cubicBezTo>
                    <a:pt x="6161" y="7852"/>
                    <a:pt x="5894" y="7581"/>
                    <a:pt x="5628" y="7581"/>
                  </a:cubicBezTo>
                  <a:cubicBezTo>
                    <a:pt x="5494" y="7581"/>
                    <a:pt x="5361" y="7650"/>
                    <a:pt x="5268" y="7816"/>
                  </a:cubicBezTo>
                  <a:cubicBezTo>
                    <a:pt x="4914" y="8453"/>
                    <a:pt x="4488" y="9002"/>
                    <a:pt x="4003" y="9506"/>
                  </a:cubicBezTo>
                  <a:cubicBezTo>
                    <a:pt x="4011" y="9451"/>
                    <a:pt x="4025" y="9396"/>
                    <a:pt x="4033" y="9339"/>
                  </a:cubicBezTo>
                  <a:cubicBezTo>
                    <a:pt x="4206" y="8146"/>
                    <a:pt x="4171" y="6939"/>
                    <a:pt x="4084" y="5726"/>
                  </a:cubicBezTo>
                  <a:cubicBezTo>
                    <a:pt x="5198" y="4936"/>
                    <a:pt x="5976" y="3910"/>
                    <a:pt x="6457" y="2618"/>
                  </a:cubicBezTo>
                  <a:cubicBezTo>
                    <a:pt x="6554" y="2357"/>
                    <a:pt x="6291" y="2110"/>
                    <a:pt x="6046" y="2110"/>
                  </a:cubicBezTo>
                  <a:cubicBezTo>
                    <a:pt x="5952" y="2110"/>
                    <a:pt x="5861" y="2146"/>
                    <a:pt x="5794" y="2231"/>
                  </a:cubicBezTo>
                  <a:cubicBezTo>
                    <a:pt x="5470" y="2645"/>
                    <a:pt x="5145" y="3059"/>
                    <a:pt x="4820" y="3474"/>
                  </a:cubicBezTo>
                  <a:cubicBezTo>
                    <a:pt x="4628" y="3719"/>
                    <a:pt x="4286" y="4346"/>
                    <a:pt x="3994" y="4611"/>
                  </a:cubicBezTo>
                  <a:cubicBezTo>
                    <a:pt x="3873" y="3234"/>
                    <a:pt x="3744" y="1852"/>
                    <a:pt x="3830" y="482"/>
                  </a:cubicBezTo>
                  <a:cubicBezTo>
                    <a:pt x="3850" y="173"/>
                    <a:pt x="3588" y="0"/>
                    <a:pt x="33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0"/>
            <p:cNvSpPr/>
            <p:nvPr/>
          </p:nvSpPr>
          <p:spPr>
            <a:xfrm flipH="1">
              <a:off x="3982171" y="5856344"/>
              <a:ext cx="5115" cy="3994"/>
            </a:xfrm>
            <a:custGeom>
              <a:avLst/>
              <a:gdLst/>
              <a:ahLst/>
              <a:cxnLst/>
              <a:rect l="l" t="t" r="r" b="b"/>
              <a:pathLst>
                <a:path w="105" h="82" extrusionOk="0">
                  <a:moveTo>
                    <a:pt x="53" y="1"/>
                  </a:moveTo>
                  <a:cubicBezTo>
                    <a:pt x="1" y="1"/>
                    <a:pt x="1" y="82"/>
                    <a:pt x="53" y="82"/>
                  </a:cubicBezTo>
                  <a:cubicBezTo>
                    <a:pt x="104" y="80"/>
                    <a:pt x="104"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0"/>
            <p:cNvSpPr/>
            <p:nvPr/>
          </p:nvSpPr>
          <p:spPr>
            <a:xfrm flipH="1">
              <a:off x="3810847" y="45163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0"/>
            <p:cNvSpPr/>
            <p:nvPr/>
          </p:nvSpPr>
          <p:spPr>
            <a:xfrm flipH="1">
              <a:off x="2531182" y="5365279"/>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0"/>
            <p:cNvSpPr/>
            <p:nvPr/>
          </p:nvSpPr>
          <p:spPr>
            <a:xfrm flipH="1">
              <a:off x="1264278" y="5218217"/>
              <a:ext cx="168497" cy="557174"/>
            </a:xfrm>
            <a:custGeom>
              <a:avLst/>
              <a:gdLst/>
              <a:ahLst/>
              <a:cxnLst/>
              <a:rect l="l" t="t" r="r" b="b"/>
              <a:pathLst>
                <a:path w="3459" h="11438" extrusionOk="0">
                  <a:moveTo>
                    <a:pt x="866" y="2662"/>
                  </a:moveTo>
                  <a:cubicBezTo>
                    <a:pt x="953" y="3172"/>
                    <a:pt x="1038" y="3684"/>
                    <a:pt x="1122" y="4196"/>
                  </a:cubicBezTo>
                  <a:cubicBezTo>
                    <a:pt x="1005" y="3688"/>
                    <a:pt x="907" y="3170"/>
                    <a:pt x="866" y="2662"/>
                  </a:cubicBezTo>
                  <a:close/>
                  <a:moveTo>
                    <a:pt x="819" y="1"/>
                  </a:moveTo>
                  <a:cubicBezTo>
                    <a:pt x="709" y="1"/>
                    <a:pt x="598" y="69"/>
                    <a:pt x="538" y="214"/>
                  </a:cubicBezTo>
                  <a:cubicBezTo>
                    <a:pt x="0" y="1520"/>
                    <a:pt x="181" y="2745"/>
                    <a:pt x="489" y="4123"/>
                  </a:cubicBezTo>
                  <a:cubicBezTo>
                    <a:pt x="990" y="6358"/>
                    <a:pt x="1546" y="8587"/>
                    <a:pt x="2146" y="10781"/>
                  </a:cubicBezTo>
                  <a:cubicBezTo>
                    <a:pt x="2144" y="10798"/>
                    <a:pt x="2143" y="10817"/>
                    <a:pt x="2141" y="10836"/>
                  </a:cubicBezTo>
                  <a:cubicBezTo>
                    <a:pt x="2125" y="11043"/>
                    <a:pt x="2193" y="11189"/>
                    <a:pt x="2293" y="11287"/>
                  </a:cubicBezTo>
                  <a:cubicBezTo>
                    <a:pt x="2342" y="11390"/>
                    <a:pt x="2419" y="11437"/>
                    <a:pt x="2495" y="11437"/>
                  </a:cubicBezTo>
                  <a:cubicBezTo>
                    <a:pt x="2535" y="11437"/>
                    <a:pt x="2574" y="11425"/>
                    <a:pt x="2608" y="11401"/>
                  </a:cubicBezTo>
                  <a:cubicBezTo>
                    <a:pt x="2631" y="11399"/>
                    <a:pt x="2655" y="11399"/>
                    <a:pt x="2677" y="11394"/>
                  </a:cubicBezTo>
                  <a:cubicBezTo>
                    <a:pt x="2681" y="11394"/>
                    <a:pt x="2685" y="11394"/>
                    <a:pt x="2689" y="11394"/>
                  </a:cubicBezTo>
                  <a:cubicBezTo>
                    <a:pt x="2926" y="11394"/>
                    <a:pt x="3165" y="11192"/>
                    <a:pt x="3142" y="10810"/>
                  </a:cubicBezTo>
                  <a:cubicBezTo>
                    <a:pt x="3132" y="10644"/>
                    <a:pt x="3128" y="10479"/>
                    <a:pt x="3122" y="10315"/>
                  </a:cubicBezTo>
                  <a:cubicBezTo>
                    <a:pt x="3449" y="8239"/>
                    <a:pt x="3449" y="6066"/>
                    <a:pt x="3457" y="3958"/>
                  </a:cubicBezTo>
                  <a:cubicBezTo>
                    <a:pt x="3458" y="3636"/>
                    <a:pt x="3262" y="3456"/>
                    <a:pt x="3068" y="3456"/>
                  </a:cubicBezTo>
                  <a:cubicBezTo>
                    <a:pt x="2913" y="3456"/>
                    <a:pt x="2759" y="3571"/>
                    <a:pt x="2709" y="3820"/>
                  </a:cubicBezTo>
                  <a:cubicBezTo>
                    <a:pt x="2529" y="4706"/>
                    <a:pt x="2410" y="5606"/>
                    <a:pt x="2333" y="6511"/>
                  </a:cubicBezTo>
                  <a:cubicBezTo>
                    <a:pt x="1930" y="4451"/>
                    <a:pt x="1524" y="2391"/>
                    <a:pt x="1142" y="320"/>
                  </a:cubicBezTo>
                  <a:cubicBezTo>
                    <a:pt x="1104" y="113"/>
                    <a:pt x="961" y="1"/>
                    <a:pt x="8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0442207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224"/>
        <p:cNvGrpSpPr/>
        <p:nvPr/>
      </p:nvGrpSpPr>
      <p:grpSpPr>
        <a:xfrm>
          <a:off x="0" y="0"/>
          <a:ext cx="0" cy="0"/>
          <a:chOff x="0" y="0"/>
          <a:chExt cx="0" cy="0"/>
        </a:xfrm>
      </p:grpSpPr>
    </p:spTree>
    <p:extLst>
      <p:ext uri="{BB962C8B-B14F-4D97-AF65-F5344CB8AC3E}">
        <p14:creationId xmlns:p14="http://schemas.microsoft.com/office/powerpoint/2010/main" val="345321130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019"/>
        <p:cNvGrpSpPr/>
        <p:nvPr/>
      </p:nvGrpSpPr>
      <p:grpSpPr>
        <a:xfrm>
          <a:off x="0" y="0"/>
          <a:ext cx="0" cy="0"/>
          <a:chOff x="0" y="0"/>
          <a:chExt cx="0" cy="0"/>
        </a:xfrm>
      </p:grpSpPr>
      <p:grpSp>
        <p:nvGrpSpPr>
          <p:cNvPr id="3020" name="Google Shape;3020;p15"/>
          <p:cNvGrpSpPr/>
          <p:nvPr/>
        </p:nvGrpSpPr>
        <p:grpSpPr>
          <a:xfrm>
            <a:off x="94175" y="56658"/>
            <a:ext cx="8863536" cy="3932775"/>
            <a:chOff x="94175" y="56658"/>
            <a:chExt cx="8863536" cy="3932775"/>
          </a:xfrm>
        </p:grpSpPr>
        <p:sp>
          <p:nvSpPr>
            <p:cNvPr id="3021" name="Google Shape;3021;p15"/>
            <p:cNvSpPr/>
            <p:nvPr/>
          </p:nvSpPr>
          <p:spPr>
            <a:xfrm rot="-1973773">
              <a:off x="131376" y="2248269"/>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5"/>
            <p:cNvSpPr/>
            <p:nvPr/>
          </p:nvSpPr>
          <p:spPr>
            <a:xfrm rot="2359819">
              <a:off x="187425" y="147569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5"/>
            <p:cNvSpPr/>
            <p:nvPr/>
          </p:nvSpPr>
          <p:spPr>
            <a:xfrm rot="-1973773">
              <a:off x="8461207" y="375410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5"/>
            <p:cNvSpPr/>
            <p:nvPr/>
          </p:nvSpPr>
          <p:spPr>
            <a:xfrm>
              <a:off x="8515896" y="1847462"/>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5"/>
            <p:cNvSpPr/>
            <p:nvPr/>
          </p:nvSpPr>
          <p:spPr>
            <a:xfrm rot="2359819">
              <a:off x="8716972" y="215383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5"/>
            <p:cNvSpPr/>
            <p:nvPr/>
          </p:nvSpPr>
          <p:spPr>
            <a:xfrm rot="2359819">
              <a:off x="8114523" y="98202"/>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5"/>
            <p:cNvSpPr/>
            <p:nvPr/>
          </p:nvSpPr>
          <p:spPr>
            <a:xfrm rot="-1973773">
              <a:off x="8674214" y="75904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5"/>
            <p:cNvSpPr/>
            <p:nvPr/>
          </p:nvSpPr>
          <p:spPr>
            <a:xfrm>
              <a:off x="527953" y="1972599"/>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5"/>
            <p:cNvSpPr/>
            <p:nvPr/>
          </p:nvSpPr>
          <p:spPr>
            <a:xfrm rot="-1973773">
              <a:off x="5721023" y="3046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5"/>
            <p:cNvSpPr/>
            <p:nvPr/>
          </p:nvSpPr>
          <p:spPr>
            <a:xfrm rot="2359819">
              <a:off x="5187717" y="98208"/>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5"/>
            <p:cNvSpPr/>
            <p:nvPr/>
          </p:nvSpPr>
          <p:spPr>
            <a:xfrm rot="2359819">
              <a:off x="6048847" y="1423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2" name="Google Shape;3032;p15"/>
          <p:cNvGrpSpPr/>
          <p:nvPr/>
        </p:nvGrpSpPr>
        <p:grpSpPr>
          <a:xfrm>
            <a:off x="208721" y="2557496"/>
            <a:ext cx="497025" cy="1143950"/>
            <a:chOff x="208721" y="2557496"/>
            <a:chExt cx="497025" cy="1143950"/>
          </a:xfrm>
        </p:grpSpPr>
        <p:sp>
          <p:nvSpPr>
            <p:cNvPr id="3033" name="Google Shape;3033;p15"/>
            <p:cNvSpPr/>
            <p:nvPr/>
          </p:nvSpPr>
          <p:spPr>
            <a:xfrm>
              <a:off x="208721" y="2815421"/>
              <a:ext cx="375250" cy="886025"/>
            </a:xfrm>
            <a:custGeom>
              <a:avLst/>
              <a:gdLst/>
              <a:ahLst/>
              <a:cxnLst/>
              <a:rect l="l" t="t" r="r" b="b"/>
              <a:pathLst>
                <a:path w="15010" h="35441" extrusionOk="0">
                  <a:moveTo>
                    <a:pt x="11018" y="1"/>
                  </a:moveTo>
                  <a:cubicBezTo>
                    <a:pt x="10990" y="1"/>
                    <a:pt x="10961" y="12"/>
                    <a:pt x="10940" y="40"/>
                  </a:cubicBezTo>
                  <a:cubicBezTo>
                    <a:pt x="9298" y="2260"/>
                    <a:pt x="7971" y="4672"/>
                    <a:pt x="6844" y="7189"/>
                  </a:cubicBezTo>
                  <a:cubicBezTo>
                    <a:pt x="6164" y="8706"/>
                    <a:pt x="5547" y="10255"/>
                    <a:pt x="4969" y="11818"/>
                  </a:cubicBezTo>
                  <a:cubicBezTo>
                    <a:pt x="5142" y="10310"/>
                    <a:pt x="5107" y="8769"/>
                    <a:pt x="5038" y="7258"/>
                  </a:cubicBezTo>
                  <a:cubicBezTo>
                    <a:pt x="4950" y="5324"/>
                    <a:pt x="4548" y="3463"/>
                    <a:pt x="4107" y="1586"/>
                  </a:cubicBezTo>
                  <a:cubicBezTo>
                    <a:pt x="4089" y="1509"/>
                    <a:pt x="4026" y="1472"/>
                    <a:pt x="3961" y="1472"/>
                  </a:cubicBezTo>
                  <a:cubicBezTo>
                    <a:pt x="3893" y="1472"/>
                    <a:pt x="3822" y="1512"/>
                    <a:pt x="3800" y="1586"/>
                  </a:cubicBezTo>
                  <a:cubicBezTo>
                    <a:pt x="3533" y="2451"/>
                    <a:pt x="3370" y="3356"/>
                    <a:pt x="3250" y="4252"/>
                  </a:cubicBezTo>
                  <a:cubicBezTo>
                    <a:pt x="3035" y="5874"/>
                    <a:pt x="3001" y="7530"/>
                    <a:pt x="3325" y="9141"/>
                  </a:cubicBezTo>
                  <a:cubicBezTo>
                    <a:pt x="3496" y="9989"/>
                    <a:pt x="3740" y="10820"/>
                    <a:pt x="3955" y="11657"/>
                  </a:cubicBezTo>
                  <a:cubicBezTo>
                    <a:pt x="4064" y="12085"/>
                    <a:pt x="4165" y="12518"/>
                    <a:pt x="4247" y="12952"/>
                  </a:cubicBezTo>
                  <a:cubicBezTo>
                    <a:pt x="4289" y="13171"/>
                    <a:pt x="4312" y="13393"/>
                    <a:pt x="4327" y="13615"/>
                  </a:cubicBezTo>
                  <a:cubicBezTo>
                    <a:pt x="3469" y="16092"/>
                    <a:pt x="2706" y="18604"/>
                    <a:pt x="1981" y="21114"/>
                  </a:cubicBezTo>
                  <a:cubicBezTo>
                    <a:pt x="1253" y="23648"/>
                    <a:pt x="663" y="26224"/>
                    <a:pt x="309" y="28836"/>
                  </a:cubicBezTo>
                  <a:cubicBezTo>
                    <a:pt x="139" y="30099"/>
                    <a:pt x="11" y="31372"/>
                    <a:pt x="19" y="32645"/>
                  </a:cubicBezTo>
                  <a:cubicBezTo>
                    <a:pt x="23" y="33580"/>
                    <a:pt x="37" y="34509"/>
                    <a:pt x="0" y="35440"/>
                  </a:cubicBezTo>
                  <a:lnTo>
                    <a:pt x="386" y="35440"/>
                  </a:lnTo>
                  <a:cubicBezTo>
                    <a:pt x="487" y="34398"/>
                    <a:pt x="450" y="33335"/>
                    <a:pt x="497" y="32302"/>
                  </a:cubicBezTo>
                  <a:cubicBezTo>
                    <a:pt x="564" y="30850"/>
                    <a:pt x="729" y="29400"/>
                    <a:pt x="964" y="27968"/>
                  </a:cubicBezTo>
                  <a:cubicBezTo>
                    <a:pt x="1380" y="25391"/>
                    <a:pt x="2016" y="22846"/>
                    <a:pt x="2762" y="20347"/>
                  </a:cubicBezTo>
                  <a:cubicBezTo>
                    <a:pt x="2868" y="19990"/>
                    <a:pt x="2976" y="19635"/>
                    <a:pt x="3083" y="19278"/>
                  </a:cubicBezTo>
                  <a:cubicBezTo>
                    <a:pt x="3184" y="19127"/>
                    <a:pt x="3290" y="18977"/>
                    <a:pt x="3402" y="18831"/>
                  </a:cubicBezTo>
                  <a:cubicBezTo>
                    <a:pt x="3865" y="18455"/>
                    <a:pt x="4410" y="18213"/>
                    <a:pt x="5008" y="18049"/>
                  </a:cubicBezTo>
                  <a:cubicBezTo>
                    <a:pt x="5732" y="17852"/>
                    <a:pt x="6479" y="17765"/>
                    <a:pt x="7215" y="17635"/>
                  </a:cubicBezTo>
                  <a:cubicBezTo>
                    <a:pt x="8077" y="17481"/>
                    <a:pt x="8924" y="17235"/>
                    <a:pt x="9758" y="16968"/>
                  </a:cubicBezTo>
                  <a:cubicBezTo>
                    <a:pt x="10700" y="16668"/>
                    <a:pt x="11601" y="16286"/>
                    <a:pt x="12428" y="15741"/>
                  </a:cubicBezTo>
                  <a:cubicBezTo>
                    <a:pt x="13249" y="15199"/>
                    <a:pt x="14019" y="14582"/>
                    <a:pt x="14885" y="14110"/>
                  </a:cubicBezTo>
                  <a:cubicBezTo>
                    <a:pt x="15010" y="14042"/>
                    <a:pt x="14955" y="13842"/>
                    <a:pt x="14817" y="13842"/>
                  </a:cubicBezTo>
                  <a:cubicBezTo>
                    <a:pt x="14816" y="13842"/>
                    <a:pt x="14814" y="13842"/>
                    <a:pt x="14813" y="13842"/>
                  </a:cubicBezTo>
                  <a:cubicBezTo>
                    <a:pt x="13696" y="13864"/>
                    <a:pt x="12578" y="13854"/>
                    <a:pt x="11468" y="13998"/>
                  </a:cubicBezTo>
                  <a:cubicBezTo>
                    <a:pt x="9685" y="14227"/>
                    <a:pt x="8063" y="14937"/>
                    <a:pt x="6574" y="15927"/>
                  </a:cubicBezTo>
                  <a:cubicBezTo>
                    <a:pt x="5575" y="16588"/>
                    <a:pt x="4596" y="17298"/>
                    <a:pt x="3768" y="18156"/>
                  </a:cubicBezTo>
                  <a:cubicBezTo>
                    <a:pt x="3615" y="18242"/>
                    <a:pt x="3472" y="18340"/>
                    <a:pt x="3335" y="18450"/>
                  </a:cubicBezTo>
                  <a:cubicBezTo>
                    <a:pt x="3847" y="16770"/>
                    <a:pt x="4373" y="15097"/>
                    <a:pt x="4940" y="13435"/>
                  </a:cubicBezTo>
                  <a:cubicBezTo>
                    <a:pt x="6519" y="8805"/>
                    <a:pt x="8421" y="4248"/>
                    <a:pt x="11097" y="131"/>
                  </a:cubicBezTo>
                  <a:cubicBezTo>
                    <a:pt x="11142" y="61"/>
                    <a:pt x="11082" y="1"/>
                    <a:pt x="11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5"/>
            <p:cNvSpPr/>
            <p:nvPr/>
          </p:nvSpPr>
          <p:spPr>
            <a:xfrm>
              <a:off x="291871" y="2557496"/>
              <a:ext cx="413875" cy="444425"/>
            </a:xfrm>
            <a:custGeom>
              <a:avLst/>
              <a:gdLst/>
              <a:ahLst/>
              <a:cxnLst/>
              <a:rect l="l" t="t" r="r" b="b"/>
              <a:pathLst>
                <a:path w="16555" h="17777" extrusionOk="0">
                  <a:moveTo>
                    <a:pt x="8635" y="7459"/>
                  </a:moveTo>
                  <a:lnTo>
                    <a:pt x="8635" y="7459"/>
                  </a:lnTo>
                  <a:cubicBezTo>
                    <a:pt x="8654" y="7479"/>
                    <a:pt x="8672" y="7500"/>
                    <a:pt x="8692" y="7519"/>
                  </a:cubicBezTo>
                  <a:cubicBezTo>
                    <a:pt x="8678" y="7525"/>
                    <a:pt x="8668" y="7533"/>
                    <a:pt x="8656" y="7539"/>
                  </a:cubicBezTo>
                  <a:cubicBezTo>
                    <a:pt x="8649" y="7514"/>
                    <a:pt x="8642" y="7486"/>
                    <a:pt x="8635" y="7459"/>
                  </a:cubicBezTo>
                  <a:close/>
                  <a:moveTo>
                    <a:pt x="11073" y="1"/>
                  </a:moveTo>
                  <a:cubicBezTo>
                    <a:pt x="11005" y="1"/>
                    <a:pt x="10933" y="14"/>
                    <a:pt x="10860" y="42"/>
                  </a:cubicBezTo>
                  <a:cubicBezTo>
                    <a:pt x="10462" y="194"/>
                    <a:pt x="10165" y="629"/>
                    <a:pt x="9930" y="963"/>
                  </a:cubicBezTo>
                  <a:cubicBezTo>
                    <a:pt x="9156" y="2052"/>
                    <a:pt x="8891" y="3376"/>
                    <a:pt x="8640" y="4660"/>
                  </a:cubicBezTo>
                  <a:cubicBezTo>
                    <a:pt x="8510" y="5324"/>
                    <a:pt x="8376" y="6028"/>
                    <a:pt x="8369" y="6722"/>
                  </a:cubicBezTo>
                  <a:cubicBezTo>
                    <a:pt x="8193" y="6322"/>
                    <a:pt x="7975" y="5940"/>
                    <a:pt x="7729" y="5560"/>
                  </a:cubicBezTo>
                  <a:cubicBezTo>
                    <a:pt x="7247" y="4813"/>
                    <a:pt x="6759" y="4064"/>
                    <a:pt x="6260" y="3326"/>
                  </a:cubicBezTo>
                  <a:cubicBezTo>
                    <a:pt x="5809" y="2662"/>
                    <a:pt x="5325" y="1998"/>
                    <a:pt x="4719" y="1465"/>
                  </a:cubicBezTo>
                  <a:cubicBezTo>
                    <a:pt x="4208" y="1015"/>
                    <a:pt x="3612" y="722"/>
                    <a:pt x="2963" y="527"/>
                  </a:cubicBezTo>
                  <a:cubicBezTo>
                    <a:pt x="2803" y="479"/>
                    <a:pt x="2615" y="444"/>
                    <a:pt x="2434" y="444"/>
                  </a:cubicBezTo>
                  <a:cubicBezTo>
                    <a:pt x="2086" y="444"/>
                    <a:pt x="1764" y="575"/>
                    <a:pt x="1723" y="1003"/>
                  </a:cubicBezTo>
                  <a:cubicBezTo>
                    <a:pt x="1691" y="1333"/>
                    <a:pt x="1836" y="1670"/>
                    <a:pt x="1904" y="1987"/>
                  </a:cubicBezTo>
                  <a:cubicBezTo>
                    <a:pt x="1974" y="2309"/>
                    <a:pt x="2086" y="2616"/>
                    <a:pt x="2227" y="2916"/>
                  </a:cubicBezTo>
                  <a:cubicBezTo>
                    <a:pt x="3312" y="5218"/>
                    <a:pt x="5681" y="6423"/>
                    <a:pt x="7783" y="7696"/>
                  </a:cubicBezTo>
                  <a:cubicBezTo>
                    <a:pt x="6690" y="7211"/>
                    <a:pt x="5609" y="6686"/>
                    <a:pt x="4467" y="6338"/>
                  </a:cubicBezTo>
                  <a:cubicBezTo>
                    <a:pt x="3844" y="6148"/>
                    <a:pt x="3205" y="6011"/>
                    <a:pt x="2553" y="5965"/>
                  </a:cubicBezTo>
                  <a:cubicBezTo>
                    <a:pt x="2380" y="5952"/>
                    <a:pt x="2201" y="5944"/>
                    <a:pt x="2019" y="5944"/>
                  </a:cubicBezTo>
                  <a:cubicBezTo>
                    <a:pt x="1544" y="5944"/>
                    <a:pt x="1053" y="5999"/>
                    <a:pt x="626" y="6169"/>
                  </a:cubicBezTo>
                  <a:cubicBezTo>
                    <a:pt x="308" y="6297"/>
                    <a:pt x="0" y="6548"/>
                    <a:pt x="93" y="6926"/>
                  </a:cubicBezTo>
                  <a:cubicBezTo>
                    <a:pt x="182" y="7284"/>
                    <a:pt x="530" y="7545"/>
                    <a:pt x="827" y="7728"/>
                  </a:cubicBezTo>
                  <a:cubicBezTo>
                    <a:pt x="1292" y="8015"/>
                    <a:pt x="1820" y="8155"/>
                    <a:pt x="2346" y="8288"/>
                  </a:cubicBezTo>
                  <a:cubicBezTo>
                    <a:pt x="3018" y="8458"/>
                    <a:pt x="3706" y="8575"/>
                    <a:pt x="4398" y="8620"/>
                  </a:cubicBezTo>
                  <a:cubicBezTo>
                    <a:pt x="4674" y="8637"/>
                    <a:pt x="4953" y="8646"/>
                    <a:pt x="5233" y="8646"/>
                  </a:cubicBezTo>
                  <a:cubicBezTo>
                    <a:pt x="5469" y="8646"/>
                    <a:pt x="5706" y="8640"/>
                    <a:pt x="5943" y="8627"/>
                  </a:cubicBezTo>
                  <a:lnTo>
                    <a:pt x="5943" y="8627"/>
                  </a:lnTo>
                  <a:cubicBezTo>
                    <a:pt x="5222" y="8880"/>
                    <a:pt x="4483" y="9062"/>
                    <a:pt x="3824" y="9485"/>
                  </a:cubicBezTo>
                  <a:cubicBezTo>
                    <a:pt x="2461" y="10356"/>
                    <a:pt x="1064" y="11450"/>
                    <a:pt x="422" y="12979"/>
                  </a:cubicBezTo>
                  <a:cubicBezTo>
                    <a:pt x="250" y="13391"/>
                    <a:pt x="21" y="14053"/>
                    <a:pt x="480" y="14369"/>
                  </a:cubicBezTo>
                  <a:cubicBezTo>
                    <a:pt x="626" y="14469"/>
                    <a:pt x="797" y="14508"/>
                    <a:pt x="976" y="14508"/>
                  </a:cubicBezTo>
                  <a:cubicBezTo>
                    <a:pt x="1363" y="14508"/>
                    <a:pt x="1789" y="14328"/>
                    <a:pt x="2098" y="14200"/>
                  </a:cubicBezTo>
                  <a:cubicBezTo>
                    <a:pt x="3583" y="13582"/>
                    <a:pt x="4696" y="12428"/>
                    <a:pt x="5764" y="11261"/>
                  </a:cubicBezTo>
                  <a:cubicBezTo>
                    <a:pt x="6324" y="10649"/>
                    <a:pt x="6898" y="10058"/>
                    <a:pt x="7392" y="9392"/>
                  </a:cubicBezTo>
                  <a:cubicBezTo>
                    <a:pt x="7662" y="9029"/>
                    <a:pt x="7936" y="8634"/>
                    <a:pt x="8246" y="8283"/>
                  </a:cubicBezTo>
                  <a:cubicBezTo>
                    <a:pt x="8289" y="8271"/>
                    <a:pt x="8335" y="8262"/>
                    <a:pt x="8380" y="8250"/>
                  </a:cubicBezTo>
                  <a:cubicBezTo>
                    <a:pt x="8387" y="8252"/>
                    <a:pt x="8393" y="8257"/>
                    <a:pt x="8401" y="8259"/>
                  </a:cubicBezTo>
                  <a:cubicBezTo>
                    <a:pt x="7268" y="9704"/>
                    <a:pt x="6632" y="11384"/>
                    <a:pt x="6243" y="13180"/>
                  </a:cubicBezTo>
                  <a:cubicBezTo>
                    <a:pt x="6073" y="13967"/>
                    <a:pt x="5938" y="14766"/>
                    <a:pt x="5920" y="15573"/>
                  </a:cubicBezTo>
                  <a:cubicBezTo>
                    <a:pt x="5906" y="16177"/>
                    <a:pt x="5902" y="16972"/>
                    <a:pt x="6246" y="17498"/>
                  </a:cubicBezTo>
                  <a:cubicBezTo>
                    <a:pt x="6377" y="17697"/>
                    <a:pt x="6525" y="17776"/>
                    <a:pt x="6678" y="17776"/>
                  </a:cubicBezTo>
                  <a:cubicBezTo>
                    <a:pt x="7139" y="17776"/>
                    <a:pt x="7648" y="17059"/>
                    <a:pt x="7857" y="16729"/>
                  </a:cubicBezTo>
                  <a:cubicBezTo>
                    <a:pt x="8559" y="15621"/>
                    <a:pt x="8815" y="14312"/>
                    <a:pt x="8993" y="13027"/>
                  </a:cubicBezTo>
                  <a:cubicBezTo>
                    <a:pt x="9114" y="12148"/>
                    <a:pt x="9132" y="11276"/>
                    <a:pt x="9108" y="10403"/>
                  </a:cubicBezTo>
                  <a:lnTo>
                    <a:pt x="9108" y="10403"/>
                  </a:lnTo>
                  <a:cubicBezTo>
                    <a:pt x="9278" y="11042"/>
                    <a:pt x="9448" y="11680"/>
                    <a:pt x="9611" y="12322"/>
                  </a:cubicBezTo>
                  <a:cubicBezTo>
                    <a:pt x="9946" y="13630"/>
                    <a:pt x="10543" y="14841"/>
                    <a:pt x="11555" y="15756"/>
                  </a:cubicBezTo>
                  <a:cubicBezTo>
                    <a:pt x="11780" y="15959"/>
                    <a:pt x="12083" y="16169"/>
                    <a:pt x="12371" y="16169"/>
                  </a:cubicBezTo>
                  <a:cubicBezTo>
                    <a:pt x="12533" y="16169"/>
                    <a:pt x="12690" y="16103"/>
                    <a:pt x="12826" y="15933"/>
                  </a:cubicBezTo>
                  <a:cubicBezTo>
                    <a:pt x="13153" y="15522"/>
                    <a:pt x="13017" y="14841"/>
                    <a:pt x="12929" y="14369"/>
                  </a:cubicBezTo>
                  <a:cubicBezTo>
                    <a:pt x="12664" y="12949"/>
                    <a:pt x="12118" y="11567"/>
                    <a:pt x="11356" y="10342"/>
                  </a:cubicBezTo>
                  <a:cubicBezTo>
                    <a:pt x="11238" y="10153"/>
                    <a:pt x="11115" y="9968"/>
                    <a:pt x="10993" y="9782"/>
                  </a:cubicBezTo>
                  <a:lnTo>
                    <a:pt x="10993" y="9782"/>
                  </a:lnTo>
                  <a:cubicBezTo>
                    <a:pt x="12074" y="10481"/>
                    <a:pt x="13158" y="11193"/>
                    <a:pt x="14429" y="11498"/>
                  </a:cubicBezTo>
                  <a:cubicBezTo>
                    <a:pt x="14729" y="11571"/>
                    <a:pt x="15069" y="11646"/>
                    <a:pt x="15397" y="11646"/>
                  </a:cubicBezTo>
                  <a:cubicBezTo>
                    <a:pt x="15560" y="11646"/>
                    <a:pt x="15719" y="11627"/>
                    <a:pt x="15869" y="11580"/>
                  </a:cubicBezTo>
                  <a:cubicBezTo>
                    <a:pt x="16296" y="11447"/>
                    <a:pt x="16555" y="10980"/>
                    <a:pt x="16319" y="10574"/>
                  </a:cubicBezTo>
                  <a:cubicBezTo>
                    <a:pt x="16045" y="10102"/>
                    <a:pt x="15383" y="9812"/>
                    <a:pt x="14924" y="9574"/>
                  </a:cubicBezTo>
                  <a:cubicBezTo>
                    <a:pt x="14231" y="9218"/>
                    <a:pt x="13506" y="8927"/>
                    <a:pt x="12773" y="8668"/>
                  </a:cubicBezTo>
                  <a:cubicBezTo>
                    <a:pt x="12446" y="8553"/>
                    <a:pt x="12118" y="8448"/>
                    <a:pt x="11786" y="8349"/>
                  </a:cubicBezTo>
                  <a:cubicBezTo>
                    <a:pt x="12223" y="8276"/>
                    <a:pt x="12654" y="8175"/>
                    <a:pt x="13068" y="8040"/>
                  </a:cubicBezTo>
                  <a:cubicBezTo>
                    <a:pt x="13627" y="7857"/>
                    <a:pt x="14143" y="7595"/>
                    <a:pt x="14634" y="7276"/>
                  </a:cubicBezTo>
                  <a:cubicBezTo>
                    <a:pt x="15049" y="7004"/>
                    <a:pt x="15474" y="6699"/>
                    <a:pt x="15776" y="6302"/>
                  </a:cubicBezTo>
                  <a:cubicBezTo>
                    <a:pt x="16023" y="5979"/>
                    <a:pt x="16160" y="5561"/>
                    <a:pt x="15900" y="5202"/>
                  </a:cubicBezTo>
                  <a:cubicBezTo>
                    <a:pt x="15613" y="4806"/>
                    <a:pt x="15087" y="4672"/>
                    <a:pt x="14619" y="4672"/>
                  </a:cubicBezTo>
                  <a:cubicBezTo>
                    <a:pt x="14598" y="4672"/>
                    <a:pt x="14576" y="4672"/>
                    <a:pt x="14555" y="4673"/>
                  </a:cubicBezTo>
                  <a:cubicBezTo>
                    <a:pt x="13433" y="4696"/>
                    <a:pt x="12368" y="5262"/>
                    <a:pt x="11430" y="5825"/>
                  </a:cubicBezTo>
                  <a:cubicBezTo>
                    <a:pt x="10881" y="6152"/>
                    <a:pt x="10329" y="6477"/>
                    <a:pt x="9812" y="6852"/>
                  </a:cubicBezTo>
                  <a:cubicBezTo>
                    <a:pt x="9750" y="6898"/>
                    <a:pt x="9687" y="6944"/>
                    <a:pt x="9625" y="6990"/>
                  </a:cubicBezTo>
                  <a:cubicBezTo>
                    <a:pt x="9814" y="6706"/>
                    <a:pt x="9997" y="6420"/>
                    <a:pt x="10158" y="6120"/>
                  </a:cubicBezTo>
                  <a:cubicBezTo>
                    <a:pt x="10543" y="5399"/>
                    <a:pt x="10804" y="4607"/>
                    <a:pt x="11025" y="3823"/>
                  </a:cubicBezTo>
                  <a:cubicBezTo>
                    <a:pt x="11211" y="3162"/>
                    <a:pt x="11309" y="2493"/>
                    <a:pt x="11457" y="1826"/>
                  </a:cubicBezTo>
                  <a:cubicBezTo>
                    <a:pt x="11549" y="1406"/>
                    <a:pt x="11707" y="953"/>
                    <a:pt x="11632" y="519"/>
                  </a:cubicBezTo>
                  <a:cubicBezTo>
                    <a:pt x="11581" y="220"/>
                    <a:pt x="11353" y="1"/>
                    <a:pt x="11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5"/>
            <p:cNvSpPr/>
            <p:nvPr/>
          </p:nvSpPr>
          <p:spPr>
            <a:xfrm>
              <a:off x="470796" y="2725771"/>
              <a:ext cx="101850" cy="85000"/>
            </a:xfrm>
            <a:custGeom>
              <a:avLst/>
              <a:gdLst/>
              <a:ahLst/>
              <a:cxnLst/>
              <a:rect l="l" t="t" r="r" b="b"/>
              <a:pathLst>
                <a:path w="4074" h="3400" extrusionOk="0">
                  <a:moveTo>
                    <a:pt x="1578" y="1"/>
                  </a:moveTo>
                  <a:cubicBezTo>
                    <a:pt x="1567" y="1"/>
                    <a:pt x="1556" y="1"/>
                    <a:pt x="1545" y="1"/>
                  </a:cubicBezTo>
                  <a:cubicBezTo>
                    <a:pt x="1324" y="3"/>
                    <a:pt x="1104" y="42"/>
                    <a:pt x="902" y="130"/>
                  </a:cubicBezTo>
                  <a:cubicBezTo>
                    <a:pt x="347" y="370"/>
                    <a:pt x="1" y="994"/>
                    <a:pt x="36" y="1598"/>
                  </a:cubicBezTo>
                  <a:cubicBezTo>
                    <a:pt x="89" y="2503"/>
                    <a:pt x="1139" y="3399"/>
                    <a:pt x="2076" y="3399"/>
                  </a:cubicBezTo>
                  <a:cubicBezTo>
                    <a:pt x="2434" y="3399"/>
                    <a:pt x="2775" y="3269"/>
                    <a:pt x="3039" y="2959"/>
                  </a:cubicBezTo>
                  <a:cubicBezTo>
                    <a:pt x="4073" y="1742"/>
                    <a:pt x="3079" y="1"/>
                    <a:pt x="1578" y="1"/>
                  </a:cubicBezTo>
                  <a:close/>
                </a:path>
              </a:pathLst>
            </a:custGeom>
            <a:solidFill>
              <a:srgbClr val="EFA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6" name="Google Shape;3036;p15"/>
          <p:cNvGrpSpPr/>
          <p:nvPr/>
        </p:nvGrpSpPr>
        <p:grpSpPr>
          <a:xfrm>
            <a:off x="0" y="3480150"/>
            <a:ext cx="669992" cy="1254199"/>
            <a:chOff x="0" y="3480150"/>
            <a:chExt cx="669992" cy="1254199"/>
          </a:xfrm>
        </p:grpSpPr>
        <p:sp>
          <p:nvSpPr>
            <p:cNvPr id="3037" name="Google Shape;3037;p15"/>
            <p:cNvSpPr/>
            <p:nvPr/>
          </p:nvSpPr>
          <p:spPr>
            <a:xfrm>
              <a:off x="91765" y="4027467"/>
              <a:ext cx="273401" cy="706699"/>
            </a:xfrm>
            <a:custGeom>
              <a:avLst/>
              <a:gdLst/>
              <a:ahLst/>
              <a:cxnLst/>
              <a:rect l="l" t="t" r="r" b="b"/>
              <a:pathLst>
                <a:path w="7761" h="20061" extrusionOk="0">
                  <a:moveTo>
                    <a:pt x="7426" y="1"/>
                  </a:moveTo>
                  <a:cubicBezTo>
                    <a:pt x="7343" y="1"/>
                    <a:pt x="7261" y="35"/>
                    <a:pt x="7202" y="103"/>
                  </a:cubicBezTo>
                  <a:cubicBezTo>
                    <a:pt x="6216" y="1245"/>
                    <a:pt x="5072" y="3144"/>
                    <a:pt x="3978" y="5602"/>
                  </a:cubicBezTo>
                  <a:cubicBezTo>
                    <a:pt x="2598" y="8707"/>
                    <a:pt x="1287" y="12703"/>
                    <a:pt x="457" y="17186"/>
                  </a:cubicBezTo>
                  <a:cubicBezTo>
                    <a:pt x="436" y="17288"/>
                    <a:pt x="418" y="17393"/>
                    <a:pt x="399" y="17497"/>
                  </a:cubicBezTo>
                  <a:cubicBezTo>
                    <a:pt x="248" y="18334"/>
                    <a:pt x="114" y="19191"/>
                    <a:pt x="1" y="20060"/>
                  </a:cubicBezTo>
                  <a:cubicBezTo>
                    <a:pt x="102" y="20060"/>
                    <a:pt x="203" y="20059"/>
                    <a:pt x="304" y="20054"/>
                  </a:cubicBezTo>
                  <a:cubicBezTo>
                    <a:pt x="402" y="20053"/>
                    <a:pt x="498" y="20052"/>
                    <a:pt x="592" y="20047"/>
                  </a:cubicBezTo>
                  <a:cubicBezTo>
                    <a:pt x="704" y="19185"/>
                    <a:pt x="838" y="18341"/>
                    <a:pt x="989" y="17516"/>
                  </a:cubicBezTo>
                  <a:cubicBezTo>
                    <a:pt x="1772" y="13179"/>
                    <a:pt x="3006" y="9417"/>
                    <a:pt x="4263" y="6488"/>
                  </a:cubicBezTo>
                  <a:cubicBezTo>
                    <a:pt x="5508" y="3588"/>
                    <a:pt x="6777" y="1506"/>
                    <a:pt x="7654" y="493"/>
                  </a:cubicBezTo>
                  <a:cubicBezTo>
                    <a:pt x="7761" y="370"/>
                    <a:pt x="7747" y="182"/>
                    <a:pt x="7622" y="74"/>
                  </a:cubicBezTo>
                  <a:cubicBezTo>
                    <a:pt x="7565" y="25"/>
                    <a:pt x="7495" y="1"/>
                    <a:pt x="7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5"/>
            <p:cNvSpPr/>
            <p:nvPr/>
          </p:nvSpPr>
          <p:spPr>
            <a:xfrm>
              <a:off x="0" y="3480150"/>
              <a:ext cx="570615" cy="514427"/>
            </a:xfrm>
            <a:custGeom>
              <a:avLst/>
              <a:gdLst/>
              <a:ahLst/>
              <a:cxnLst/>
              <a:rect l="l" t="t" r="r" b="b"/>
              <a:pathLst>
                <a:path w="16198" h="14603" extrusionOk="0">
                  <a:moveTo>
                    <a:pt x="6199" y="1"/>
                  </a:moveTo>
                  <a:cubicBezTo>
                    <a:pt x="5458" y="1"/>
                    <a:pt x="4706" y="89"/>
                    <a:pt x="3955" y="281"/>
                  </a:cubicBezTo>
                  <a:lnTo>
                    <a:pt x="4704" y="4537"/>
                  </a:lnTo>
                  <a:lnTo>
                    <a:pt x="2952" y="603"/>
                  </a:lnTo>
                  <a:cubicBezTo>
                    <a:pt x="1948" y="991"/>
                    <a:pt x="957" y="1579"/>
                    <a:pt x="7" y="2409"/>
                  </a:cubicBezTo>
                  <a:cubicBezTo>
                    <a:pt x="6" y="2411"/>
                    <a:pt x="3" y="2414"/>
                    <a:pt x="0" y="2415"/>
                  </a:cubicBezTo>
                  <a:lnTo>
                    <a:pt x="0" y="7874"/>
                  </a:lnTo>
                  <a:cubicBezTo>
                    <a:pt x="216" y="7900"/>
                    <a:pt x="431" y="7938"/>
                    <a:pt x="641" y="7994"/>
                  </a:cubicBezTo>
                  <a:cubicBezTo>
                    <a:pt x="1996" y="8356"/>
                    <a:pt x="3148" y="9332"/>
                    <a:pt x="3844" y="10549"/>
                  </a:cubicBezTo>
                  <a:cubicBezTo>
                    <a:pt x="4542" y="11765"/>
                    <a:pt x="4805" y="13203"/>
                    <a:pt x="4718" y="14602"/>
                  </a:cubicBezTo>
                  <a:cubicBezTo>
                    <a:pt x="4858" y="12439"/>
                    <a:pt x="7686" y="10936"/>
                    <a:pt x="9550" y="10689"/>
                  </a:cubicBezTo>
                  <a:cubicBezTo>
                    <a:pt x="9732" y="10665"/>
                    <a:pt x="9915" y="10653"/>
                    <a:pt x="10096" y="10653"/>
                  </a:cubicBezTo>
                  <a:cubicBezTo>
                    <a:pt x="12074" y="10653"/>
                    <a:pt x="13930" y="12046"/>
                    <a:pt x="14874" y="13821"/>
                  </a:cubicBezTo>
                  <a:cubicBezTo>
                    <a:pt x="16197" y="10581"/>
                    <a:pt x="16010" y="7501"/>
                    <a:pt x="14468" y="4866"/>
                  </a:cubicBezTo>
                  <a:lnTo>
                    <a:pt x="10704" y="5548"/>
                  </a:lnTo>
                  <a:lnTo>
                    <a:pt x="13612" y="3624"/>
                  </a:lnTo>
                  <a:cubicBezTo>
                    <a:pt x="12454" y="2221"/>
                    <a:pt x="10711" y="988"/>
                    <a:pt x="8954" y="416"/>
                  </a:cubicBezTo>
                  <a:lnTo>
                    <a:pt x="8184" y="1964"/>
                  </a:lnTo>
                  <a:lnTo>
                    <a:pt x="8184" y="1964"/>
                  </a:lnTo>
                  <a:lnTo>
                    <a:pt x="8340" y="246"/>
                  </a:lnTo>
                  <a:cubicBezTo>
                    <a:pt x="8294" y="236"/>
                    <a:pt x="8248" y="222"/>
                    <a:pt x="8200" y="213"/>
                  </a:cubicBezTo>
                  <a:cubicBezTo>
                    <a:pt x="7548" y="75"/>
                    <a:pt x="6878" y="1"/>
                    <a:pt x="61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5"/>
            <p:cNvSpPr/>
            <p:nvPr/>
          </p:nvSpPr>
          <p:spPr>
            <a:xfrm>
              <a:off x="81514" y="3726948"/>
              <a:ext cx="149611" cy="1007401"/>
            </a:xfrm>
            <a:custGeom>
              <a:avLst/>
              <a:gdLst/>
              <a:ahLst/>
              <a:cxnLst/>
              <a:rect l="l" t="t" r="r" b="b"/>
              <a:pathLst>
                <a:path w="4247" h="28597" extrusionOk="0">
                  <a:moveTo>
                    <a:pt x="3916" y="1"/>
                  </a:moveTo>
                  <a:cubicBezTo>
                    <a:pt x="3785" y="1"/>
                    <a:pt x="3666" y="87"/>
                    <a:pt x="3629" y="219"/>
                  </a:cubicBezTo>
                  <a:cubicBezTo>
                    <a:pt x="3425" y="951"/>
                    <a:pt x="3220" y="1795"/>
                    <a:pt x="3016" y="2736"/>
                  </a:cubicBezTo>
                  <a:cubicBezTo>
                    <a:pt x="2988" y="2863"/>
                    <a:pt x="2962" y="2992"/>
                    <a:pt x="2933" y="3121"/>
                  </a:cubicBezTo>
                  <a:cubicBezTo>
                    <a:pt x="2780" y="3850"/>
                    <a:pt x="2626" y="4635"/>
                    <a:pt x="2477" y="5468"/>
                  </a:cubicBezTo>
                  <a:cubicBezTo>
                    <a:pt x="2436" y="5679"/>
                    <a:pt x="2400" y="5894"/>
                    <a:pt x="2362" y="6113"/>
                  </a:cubicBezTo>
                  <a:cubicBezTo>
                    <a:pt x="2224" y="6891"/>
                    <a:pt x="2089" y="7708"/>
                    <a:pt x="1959" y="8558"/>
                  </a:cubicBezTo>
                  <a:cubicBezTo>
                    <a:pt x="1174" y="13620"/>
                    <a:pt x="501" y="19823"/>
                    <a:pt x="133" y="26028"/>
                  </a:cubicBezTo>
                  <a:cubicBezTo>
                    <a:pt x="124" y="26185"/>
                    <a:pt x="117" y="26344"/>
                    <a:pt x="109" y="26500"/>
                  </a:cubicBezTo>
                  <a:cubicBezTo>
                    <a:pt x="67" y="27201"/>
                    <a:pt x="32" y="27901"/>
                    <a:pt x="1" y="28597"/>
                  </a:cubicBezTo>
                  <a:cubicBezTo>
                    <a:pt x="88" y="28597"/>
                    <a:pt x="172" y="28597"/>
                    <a:pt x="255" y="28593"/>
                  </a:cubicBezTo>
                  <a:lnTo>
                    <a:pt x="293" y="28593"/>
                  </a:lnTo>
                  <a:cubicBezTo>
                    <a:pt x="396" y="28593"/>
                    <a:pt x="495" y="28591"/>
                    <a:pt x="596" y="28587"/>
                  </a:cubicBezTo>
                  <a:cubicBezTo>
                    <a:pt x="636" y="27737"/>
                    <a:pt x="679" y="26886"/>
                    <a:pt x="733" y="26031"/>
                  </a:cubicBezTo>
                  <a:cubicBezTo>
                    <a:pt x="737" y="25925"/>
                    <a:pt x="744" y="25824"/>
                    <a:pt x="749" y="25719"/>
                  </a:cubicBezTo>
                  <a:cubicBezTo>
                    <a:pt x="1112" y="19779"/>
                    <a:pt x="1752" y="13859"/>
                    <a:pt x="2495" y="8971"/>
                  </a:cubicBezTo>
                  <a:cubicBezTo>
                    <a:pt x="2647" y="7965"/>
                    <a:pt x="2806" y="7005"/>
                    <a:pt x="2967" y="6097"/>
                  </a:cubicBezTo>
                  <a:cubicBezTo>
                    <a:pt x="2998" y="5908"/>
                    <a:pt x="3032" y="5721"/>
                    <a:pt x="3066" y="5538"/>
                  </a:cubicBezTo>
                  <a:cubicBezTo>
                    <a:pt x="3195" y="4811"/>
                    <a:pt x="3331" y="4117"/>
                    <a:pt x="3466" y="3465"/>
                  </a:cubicBezTo>
                  <a:cubicBezTo>
                    <a:pt x="3509" y="3255"/>
                    <a:pt x="3553" y="3051"/>
                    <a:pt x="3598" y="2852"/>
                  </a:cubicBezTo>
                  <a:cubicBezTo>
                    <a:pt x="3799" y="1926"/>
                    <a:pt x="4001" y="1096"/>
                    <a:pt x="4202" y="375"/>
                  </a:cubicBezTo>
                  <a:cubicBezTo>
                    <a:pt x="4247" y="218"/>
                    <a:pt x="4154" y="54"/>
                    <a:pt x="3995" y="12"/>
                  </a:cubicBezTo>
                  <a:cubicBezTo>
                    <a:pt x="3969" y="4"/>
                    <a:pt x="3942" y="1"/>
                    <a:pt x="39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5"/>
            <p:cNvSpPr/>
            <p:nvPr/>
          </p:nvSpPr>
          <p:spPr>
            <a:xfrm>
              <a:off x="8736" y="3806349"/>
              <a:ext cx="661255" cy="573609"/>
            </a:xfrm>
            <a:custGeom>
              <a:avLst/>
              <a:gdLst/>
              <a:ahLst/>
              <a:cxnLst/>
              <a:rect l="l" t="t" r="r" b="b"/>
              <a:pathLst>
                <a:path w="18771" h="16283" extrusionOk="0">
                  <a:moveTo>
                    <a:pt x="8522" y="1"/>
                  </a:moveTo>
                  <a:cubicBezTo>
                    <a:pt x="7448" y="57"/>
                    <a:pt x="6320" y="304"/>
                    <a:pt x="5158" y="797"/>
                  </a:cubicBezTo>
                  <a:cubicBezTo>
                    <a:pt x="2794" y="1798"/>
                    <a:pt x="1283" y="3320"/>
                    <a:pt x="1" y="5902"/>
                  </a:cubicBezTo>
                  <a:cubicBezTo>
                    <a:pt x="501" y="5682"/>
                    <a:pt x="1044" y="5578"/>
                    <a:pt x="1588" y="5578"/>
                  </a:cubicBezTo>
                  <a:cubicBezTo>
                    <a:pt x="2441" y="5578"/>
                    <a:pt x="3300" y="5834"/>
                    <a:pt x="4016" y="6301"/>
                  </a:cubicBezTo>
                  <a:cubicBezTo>
                    <a:pt x="5191" y="7068"/>
                    <a:pt x="5980" y="8355"/>
                    <a:pt x="6264" y="9728"/>
                  </a:cubicBezTo>
                  <a:cubicBezTo>
                    <a:pt x="6546" y="11101"/>
                    <a:pt x="6346" y="12550"/>
                    <a:pt x="5827" y="13852"/>
                  </a:cubicBezTo>
                  <a:cubicBezTo>
                    <a:pt x="6487" y="12212"/>
                    <a:pt x="8709" y="11546"/>
                    <a:pt x="10509" y="11546"/>
                  </a:cubicBezTo>
                  <a:cubicBezTo>
                    <a:pt x="10915" y="11546"/>
                    <a:pt x="11299" y="11580"/>
                    <a:pt x="11639" y="11644"/>
                  </a:cubicBezTo>
                  <a:cubicBezTo>
                    <a:pt x="13798" y="12049"/>
                    <a:pt x="15345" y="14119"/>
                    <a:pt x="15722" y="16282"/>
                  </a:cubicBezTo>
                  <a:cubicBezTo>
                    <a:pt x="17990" y="13616"/>
                    <a:pt x="18771" y="10632"/>
                    <a:pt x="18130" y="7647"/>
                  </a:cubicBezTo>
                  <a:lnTo>
                    <a:pt x="14340" y="7117"/>
                  </a:lnTo>
                  <a:lnTo>
                    <a:pt x="17704" y="6197"/>
                  </a:lnTo>
                  <a:cubicBezTo>
                    <a:pt x="17043" y="4504"/>
                    <a:pt x="15772" y="2786"/>
                    <a:pt x="14281" y="1696"/>
                  </a:cubicBezTo>
                  <a:lnTo>
                    <a:pt x="13067" y="2926"/>
                  </a:lnTo>
                  <a:lnTo>
                    <a:pt x="13067" y="2926"/>
                  </a:lnTo>
                  <a:lnTo>
                    <a:pt x="13751" y="1343"/>
                  </a:lnTo>
                  <a:cubicBezTo>
                    <a:pt x="13710" y="1318"/>
                    <a:pt x="13671" y="1290"/>
                    <a:pt x="13629" y="1268"/>
                  </a:cubicBezTo>
                  <a:cubicBezTo>
                    <a:pt x="12422" y="567"/>
                    <a:pt x="11057" y="106"/>
                    <a:pt x="9575" y="8"/>
                  </a:cubicBezTo>
                  <a:lnTo>
                    <a:pt x="8957" y="4284"/>
                  </a:lnTo>
                  <a:lnTo>
                    <a:pt x="85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15"/>
          <p:cNvGrpSpPr/>
          <p:nvPr/>
        </p:nvGrpSpPr>
        <p:grpSpPr>
          <a:xfrm>
            <a:off x="669995" y="4354278"/>
            <a:ext cx="336205" cy="380061"/>
            <a:chOff x="669995" y="4354278"/>
            <a:chExt cx="336205" cy="380061"/>
          </a:xfrm>
        </p:grpSpPr>
        <p:sp>
          <p:nvSpPr>
            <p:cNvPr id="3042" name="Google Shape;3042;p15"/>
            <p:cNvSpPr/>
            <p:nvPr/>
          </p:nvSpPr>
          <p:spPr>
            <a:xfrm>
              <a:off x="669995" y="4445737"/>
              <a:ext cx="211456" cy="256454"/>
            </a:xfrm>
            <a:custGeom>
              <a:avLst/>
              <a:gdLst/>
              <a:ahLst/>
              <a:cxnLst/>
              <a:rect l="l" t="t" r="r" b="b"/>
              <a:pathLst>
                <a:path w="4624" h="5608" extrusionOk="0">
                  <a:moveTo>
                    <a:pt x="1" y="0"/>
                  </a:moveTo>
                  <a:lnTo>
                    <a:pt x="1" y="0"/>
                  </a:lnTo>
                  <a:cubicBezTo>
                    <a:pt x="806" y="2365"/>
                    <a:pt x="2491" y="4410"/>
                    <a:pt x="4624" y="5607"/>
                  </a:cubicBezTo>
                  <a:cubicBezTo>
                    <a:pt x="3964" y="3200"/>
                    <a:pt x="2238" y="1105"/>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5"/>
            <p:cNvSpPr/>
            <p:nvPr/>
          </p:nvSpPr>
          <p:spPr>
            <a:xfrm>
              <a:off x="877287" y="4478662"/>
              <a:ext cx="114234" cy="127495"/>
            </a:xfrm>
            <a:custGeom>
              <a:avLst/>
              <a:gdLst/>
              <a:ahLst/>
              <a:cxnLst/>
              <a:rect l="l" t="t" r="r" b="b"/>
              <a:pathLst>
                <a:path w="2498" h="2788" extrusionOk="0">
                  <a:moveTo>
                    <a:pt x="2498" y="1"/>
                  </a:moveTo>
                  <a:lnTo>
                    <a:pt x="2498" y="1"/>
                  </a:lnTo>
                  <a:cubicBezTo>
                    <a:pt x="1355" y="594"/>
                    <a:pt x="446" y="1609"/>
                    <a:pt x="1" y="2788"/>
                  </a:cubicBezTo>
                  <a:cubicBezTo>
                    <a:pt x="1177" y="2266"/>
                    <a:pt x="2108" y="1225"/>
                    <a:pt x="2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5"/>
            <p:cNvSpPr/>
            <p:nvPr/>
          </p:nvSpPr>
          <p:spPr>
            <a:xfrm>
              <a:off x="773801" y="4450310"/>
              <a:ext cx="103944" cy="135818"/>
            </a:xfrm>
            <a:custGeom>
              <a:avLst/>
              <a:gdLst/>
              <a:ahLst/>
              <a:cxnLst/>
              <a:rect l="l" t="t" r="r" b="b"/>
              <a:pathLst>
                <a:path w="2273" h="2970" extrusionOk="0">
                  <a:moveTo>
                    <a:pt x="0" y="0"/>
                  </a:moveTo>
                  <a:lnTo>
                    <a:pt x="0" y="0"/>
                  </a:lnTo>
                  <a:cubicBezTo>
                    <a:pt x="370" y="1233"/>
                    <a:pt x="1200" y="2316"/>
                    <a:pt x="2273" y="2970"/>
                  </a:cubicBezTo>
                  <a:cubicBezTo>
                    <a:pt x="1978" y="1720"/>
                    <a:pt x="1130" y="61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5"/>
            <p:cNvSpPr/>
            <p:nvPr/>
          </p:nvSpPr>
          <p:spPr>
            <a:xfrm>
              <a:off x="864162" y="4423558"/>
              <a:ext cx="21630" cy="310781"/>
            </a:xfrm>
            <a:custGeom>
              <a:avLst/>
              <a:gdLst/>
              <a:ahLst/>
              <a:cxnLst/>
              <a:rect l="l" t="t" r="r" b="b"/>
              <a:pathLst>
                <a:path w="473" h="6796" extrusionOk="0">
                  <a:moveTo>
                    <a:pt x="472" y="1"/>
                  </a:moveTo>
                  <a:lnTo>
                    <a:pt x="352" y="1673"/>
                  </a:lnTo>
                  <a:lnTo>
                    <a:pt x="146" y="4654"/>
                  </a:lnTo>
                  <a:lnTo>
                    <a:pt x="89" y="5462"/>
                  </a:lnTo>
                  <a:lnTo>
                    <a:pt x="82" y="5560"/>
                  </a:lnTo>
                  <a:lnTo>
                    <a:pt x="81" y="5598"/>
                  </a:lnTo>
                  <a:lnTo>
                    <a:pt x="72" y="5737"/>
                  </a:lnTo>
                  <a:lnTo>
                    <a:pt x="24" y="6403"/>
                  </a:lnTo>
                  <a:lnTo>
                    <a:pt x="14" y="6585"/>
                  </a:lnTo>
                  <a:lnTo>
                    <a:pt x="11" y="6603"/>
                  </a:lnTo>
                  <a:lnTo>
                    <a:pt x="10" y="6664"/>
                  </a:lnTo>
                  <a:lnTo>
                    <a:pt x="1" y="6796"/>
                  </a:lnTo>
                  <a:cubicBezTo>
                    <a:pt x="120" y="6796"/>
                    <a:pt x="240" y="6796"/>
                    <a:pt x="358" y="6794"/>
                  </a:cubicBezTo>
                  <a:cubicBezTo>
                    <a:pt x="363" y="6510"/>
                    <a:pt x="371" y="6033"/>
                    <a:pt x="379" y="5459"/>
                  </a:cubicBezTo>
                  <a:cubicBezTo>
                    <a:pt x="387" y="4996"/>
                    <a:pt x="395" y="4473"/>
                    <a:pt x="405" y="3936"/>
                  </a:cubicBezTo>
                  <a:lnTo>
                    <a:pt x="405" y="3871"/>
                  </a:lnTo>
                  <a:cubicBezTo>
                    <a:pt x="407" y="3865"/>
                    <a:pt x="407" y="3862"/>
                    <a:pt x="405" y="3856"/>
                  </a:cubicBezTo>
                  <a:cubicBezTo>
                    <a:pt x="408" y="3807"/>
                    <a:pt x="408" y="3755"/>
                    <a:pt x="410" y="3706"/>
                  </a:cubicBezTo>
                  <a:cubicBezTo>
                    <a:pt x="421" y="3001"/>
                    <a:pt x="434" y="2289"/>
                    <a:pt x="443" y="1680"/>
                  </a:cubicBezTo>
                  <a:cubicBezTo>
                    <a:pt x="460" y="711"/>
                    <a:pt x="472"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5"/>
            <p:cNvSpPr/>
            <p:nvPr/>
          </p:nvSpPr>
          <p:spPr>
            <a:xfrm>
              <a:off x="794516" y="4354278"/>
              <a:ext cx="171945" cy="146336"/>
            </a:xfrm>
            <a:custGeom>
              <a:avLst/>
              <a:gdLst/>
              <a:ahLst/>
              <a:cxnLst/>
              <a:rect l="l" t="t" r="r" b="b"/>
              <a:pathLst>
                <a:path w="3760" h="3200" extrusionOk="0">
                  <a:moveTo>
                    <a:pt x="1805" y="0"/>
                  </a:moveTo>
                  <a:cubicBezTo>
                    <a:pt x="1785" y="0"/>
                    <a:pt x="1765" y="3"/>
                    <a:pt x="1744" y="8"/>
                  </a:cubicBezTo>
                  <a:cubicBezTo>
                    <a:pt x="1488" y="70"/>
                    <a:pt x="1437" y="486"/>
                    <a:pt x="1437" y="486"/>
                  </a:cubicBezTo>
                  <a:cubicBezTo>
                    <a:pt x="1437" y="486"/>
                    <a:pt x="1274" y="237"/>
                    <a:pt x="1046" y="237"/>
                  </a:cubicBezTo>
                  <a:cubicBezTo>
                    <a:pt x="994" y="237"/>
                    <a:pt x="939" y="250"/>
                    <a:pt x="881" y="282"/>
                  </a:cubicBezTo>
                  <a:cubicBezTo>
                    <a:pt x="703" y="382"/>
                    <a:pt x="700" y="767"/>
                    <a:pt x="700" y="767"/>
                  </a:cubicBezTo>
                  <a:cubicBezTo>
                    <a:pt x="700" y="767"/>
                    <a:pt x="683" y="765"/>
                    <a:pt x="654" y="765"/>
                  </a:cubicBezTo>
                  <a:cubicBezTo>
                    <a:pt x="496" y="765"/>
                    <a:pt x="1" y="826"/>
                    <a:pt x="164" y="1601"/>
                  </a:cubicBezTo>
                  <a:cubicBezTo>
                    <a:pt x="355" y="2504"/>
                    <a:pt x="1431" y="3200"/>
                    <a:pt x="2005" y="3200"/>
                  </a:cubicBezTo>
                  <a:cubicBezTo>
                    <a:pt x="2014" y="3200"/>
                    <a:pt x="2023" y="3200"/>
                    <a:pt x="2031" y="3199"/>
                  </a:cubicBezTo>
                  <a:cubicBezTo>
                    <a:pt x="2600" y="3177"/>
                    <a:pt x="3468" y="2241"/>
                    <a:pt x="3641" y="1487"/>
                  </a:cubicBezTo>
                  <a:cubicBezTo>
                    <a:pt x="3760" y="968"/>
                    <a:pt x="3527" y="789"/>
                    <a:pt x="3295" y="789"/>
                  </a:cubicBezTo>
                  <a:cubicBezTo>
                    <a:pt x="3227" y="789"/>
                    <a:pt x="3159" y="804"/>
                    <a:pt x="3100" y="831"/>
                  </a:cubicBezTo>
                  <a:cubicBezTo>
                    <a:pt x="3100" y="831"/>
                    <a:pt x="3049" y="70"/>
                    <a:pt x="2657" y="70"/>
                  </a:cubicBezTo>
                  <a:cubicBezTo>
                    <a:pt x="2540" y="70"/>
                    <a:pt x="2391" y="139"/>
                    <a:pt x="2204" y="318"/>
                  </a:cubicBezTo>
                  <a:cubicBezTo>
                    <a:pt x="2204" y="318"/>
                    <a:pt x="2039"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5"/>
            <p:cNvSpPr/>
            <p:nvPr/>
          </p:nvSpPr>
          <p:spPr>
            <a:xfrm>
              <a:off x="873125" y="4592071"/>
              <a:ext cx="133074" cy="90042"/>
            </a:xfrm>
            <a:custGeom>
              <a:avLst/>
              <a:gdLst/>
              <a:ahLst/>
              <a:cxnLst/>
              <a:rect l="l" t="t" r="r" b="b"/>
              <a:pathLst>
                <a:path w="2910" h="1969" extrusionOk="0">
                  <a:moveTo>
                    <a:pt x="2909" y="0"/>
                  </a:moveTo>
                  <a:cubicBezTo>
                    <a:pt x="1719" y="200"/>
                    <a:pt x="630" y="936"/>
                    <a:pt x="1" y="1968"/>
                  </a:cubicBezTo>
                  <a:cubicBezTo>
                    <a:pt x="1253" y="1772"/>
                    <a:pt x="2229" y="1072"/>
                    <a:pt x="29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15"/>
          <p:cNvGrpSpPr/>
          <p:nvPr/>
        </p:nvGrpSpPr>
        <p:grpSpPr>
          <a:xfrm>
            <a:off x="271050" y="4266500"/>
            <a:ext cx="321775" cy="467850"/>
            <a:chOff x="271050" y="4266500"/>
            <a:chExt cx="321775" cy="467850"/>
          </a:xfrm>
        </p:grpSpPr>
        <p:sp>
          <p:nvSpPr>
            <p:cNvPr id="3049" name="Google Shape;3049;p15"/>
            <p:cNvSpPr/>
            <p:nvPr/>
          </p:nvSpPr>
          <p:spPr>
            <a:xfrm>
              <a:off x="271050" y="4393200"/>
              <a:ext cx="51825" cy="77800"/>
            </a:xfrm>
            <a:custGeom>
              <a:avLst/>
              <a:gdLst/>
              <a:ahLst/>
              <a:cxnLst/>
              <a:rect l="l" t="t" r="r" b="b"/>
              <a:pathLst>
                <a:path w="2073" h="3112" extrusionOk="0">
                  <a:moveTo>
                    <a:pt x="34" y="0"/>
                  </a:moveTo>
                  <a:lnTo>
                    <a:pt x="34" y="0"/>
                  </a:lnTo>
                  <a:cubicBezTo>
                    <a:pt x="0" y="1291"/>
                    <a:pt x="791" y="2568"/>
                    <a:pt x="1962" y="3111"/>
                  </a:cubicBezTo>
                  <a:cubicBezTo>
                    <a:pt x="2072" y="1836"/>
                    <a:pt x="1201" y="532"/>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5"/>
            <p:cNvSpPr/>
            <p:nvPr/>
          </p:nvSpPr>
          <p:spPr>
            <a:xfrm>
              <a:off x="337550" y="4438975"/>
              <a:ext cx="33025" cy="79525"/>
            </a:xfrm>
            <a:custGeom>
              <a:avLst/>
              <a:gdLst/>
              <a:ahLst/>
              <a:cxnLst/>
              <a:rect l="l" t="t" r="r" b="b"/>
              <a:pathLst>
                <a:path w="1321" h="3181" extrusionOk="0">
                  <a:moveTo>
                    <a:pt x="943" y="1"/>
                  </a:moveTo>
                  <a:lnTo>
                    <a:pt x="943" y="1"/>
                  </a:lnTo>
                  <a:cubicBezTo>
                    <a:pt x="203" y="856"/>
                    <a:pt x="1" y="2140"/>
                    <a:pt x="442" y="3180"/>
                  </a:cubicBezTo>
                  <a:cubicBezTo>
                    <a:pt x="1156" y="2262"/>
                    <a:pt x="1321" y="1102"/>
                    <a:pt x="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5"/>
            <p:cNvSpPr/>
            <p:nvPr/>
          </p:nvSpPr>
          <p:spPr>
            <a:xfrm>
              <a:off x="303525" y="4516025"/>
              <a:ext cx="60775" cy="31975"/>
            </a:xfrm>
            <a:custGeom>
              <a:avLst/>
              <a:gdLst/>
              <a:ahLst/>
              <a:cxnLst/>
              <a:rect l="l" t="t" r="r" b="b"/>
              <a:pathLst>
                <a:path w="2431" h="1279" extrusionOk="0">
                  <a:moveTo>
                    <a:pt x="1" y="0"/>
                  </a:moveTo>
                  <a:lnTo>
                    <a:pt x="1" y="0"/>
                  </a:lnTo>
                  <a:cubicBezTo>
                    <a:pt x="224" y="476"/>
                    <a:pt x="523" y="865"/>
                    <a:pt x="987" y="1111"/>
                  </a:cubicBezTo>
                  <a:cubicBezTo>
                    <a:pt x="1224" y="1237"/>
                    <a:pt x="1461" y="1279"/>
                    <a:pt x="1706" y="1279"/>
                  </a:cubicBezTo>
                  <a:cubicBezTo>
                    <a:pt x="1939" y="1279"/>
                    <a:pt x="2178" y="1241"/>
                    <a:pt x="2430" y="1202"/>
                  </a:cubicBezTo>
                  <a:cubicBezTo>
                    <a:pt x="1810" y="518"/>
                    <a:pt x="923" y="7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5"/>
            <p:cNvSpPr/>
            <p:nvPr/>
          </p:nvSpPr>
          <p:spPr>
            <a:xfrm>
              <a:off x="374075" y="4482725"/>
              <a:ext cx="46550" cy="83950"/>
            </a:xfrm>
            <a:custGeom>
              <a:avLst/>
              <a:gdLst/>
              <a:ahLst/>
              <a:cxnLst/>
              <a:rect l="l" t="t" r="r" b="b"/>
              <a:pathLst>
                <a:path w="1862" h="3358" extrusionOk="0">
                  <a:moveTo>
                    <a:pt x="0" y="1"/>
                  </a:moveTo>
                  <a:lnTo>
                    <a:pt x="0" y="1"/>
                  </a:lnTo>
                  <a:cubicBezTo>
                    <a:pt x="35" y="1331"/>
                    <a:pt x="753" y="2624"/>
                    <a:pt x="1861" y="3357"/>
                  </a:cubicBezTo>
                  <a:cubicBezTo>
                    <a:pt x="1712" y="2714"/>
                    <a:pt x="1649" y="2027"/>
                    <a:pt x="1356" y="1433"/>
                  </a:cubicBezTo>
                  <a:cubicBezTo>
                    <a:pt x="1065" y="841"/>
                    <a:pt x="603"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5"/>
            <p:cNvSpPr/>
            <p:nvPr/>
          </p:nvSpPr>
          <p:spPr>
            <a:xfrm>
              <a:off x="464350" y="4407725"/>
              <a:ext cx="48825" cy="50725"/>
            </a:xfrm>
            <a:custGeom>
              <a:avLst/>
              <a:gdLst/>
              <a:ahLst/>
              <a:cxnLst/>
              <a:rect l="l" t="t" r="r" b="b"/>
              <a:pathLst>
                <a:path w="1953" h="2029" extrusionOk="0">
                  <a:moveTo>
                    <a:pt x="1953" y="1"/>
                  </a:moveTo>
                  <a:lnTo>
                    <a:pt x="1953" y="1"/>
                  </a:lnTo>
                  <a:cubicBezTo>
                    <a:pt x="1458" y="83"/>
                    <a:pt x="991" y="331"/>
                    <a:pt x="642" y="692"/>
                  </a:cubicBezTo>
                  <a:cubicBezTo>
                    <a:pt x="292" y="1054"/>
                    <a:pt x="64" y="1530"/>
                    <a:pt x="0" y="2029"/>
                  </a:cubicBezTo>
                  <a:cubicBezTo>
                    <a:pt x="562" y="1949"/>
                    <a:pt x="1078" y="1800"/>
                    <a:pt x="1460" y="1381"/>
                  </a:cubicBezTo>
                  <a:cubicBezTo>
                    <a:pt x="1840" y="960"/>
                    <a:pt x="1927" y="567"/>
                    <a:pt x="1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5"/>
            <p:cNvSpPr/>
            <p:nvPr/>
          </p:nvSpPr>
          <p:spPr>
            <a:xfrm>
              <a:off x="436750" y="4309200"/>
              <a:ext cx="53750" cy="43975"/>
            </a:xfrm>
            <a:custGeom>
              <a:avLst/>
              <a:gdLst/>
              <a:ahLst/>
              <a:cxnLst/>
              <a:rect l="l" t="t" r="r" b="b"/>
              <a:pathLst>
                <a:path w="2150" h="1759" extrusionOk="0">
                  <a:moveTo>
                    <a:pt x="2149" y="0"/>
                  </a:moveTo>
                  <a:lnTo>
                    <a:pt x="2149" y="0"/>
                  </a:lnTo>
                  <a:cubicBezTo>
                    <a:pt x="1651" y="12"/>
                    <a:pt x="1159" y="196"/>
                    <a:pt x="773" y="512"/>
                  </a:cubicBezTo>
                  <a:cubicBezTo>
                    <a:pt x="387" y="828"/>
                    <a:pt x="111" y="1273"/>
                    <a:pt x="0" y="1759"/>
                  </a:cubicBezTo>
                  <a:cubicBezTo>
                    <a:pt x="998" y="1604"/>
                    <a:pt x="1835" y="957"/>
                    <a:pt x="2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5"/>
            <p:cNvSpPr/>
            <p:nvPr/>
          </p:nvSpPr>
          <p:spPr>
            <a:xfrm>
              <a:off x="401775" y="4266500"/>
              <a:ext cx="28700" cy="62200"/>
            </a:xfrm>
            <a:custGeom>
              <a:avLst/>
              <a:gdLst/>
              <a:ahLst/>
              <a:cxnLst/>
              <a:rect l="l" t="t" r="r" b="b"/>
              <a:pathLst>
                <a:path w="1148" h="2488" extrusionOk="0">
                  <a:moveTo>
                    <a:pt x="107" y="1"/>
                  </a:moveTo>
                  <a:cubicBezTo>
                    <a:pt x="0" y="468"/>
                    <a:pt x="43" y="970"/>
                    <a:pt x="228" y="1412"/>
                  </a:cubicBezTo>
                  <a:cubicBezTo>
                    <a:pt x="413" y="1854"/>
                    <a:pt x="739" y="2237"/>
                    <a:pt x="1148" y="2488"/>
                  </a:cubicBezTo>
                  <a:cubicBezTo>
                    <a:pt x="1130" y="1496"/>
                    <a:pt x="781" y="728"/>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5"/>
            <p:cNvSpPr/>
            <p:nvPr/>
          </p:nvSpPr>
          <p:spPr>
            <a:xfrm>
              <a:off x="399325" y="4321350"/>
              <a:ext cx="25250" cy="55850"/>
            </a:xfrm>
            <a:custGeom>
              <a:avLst/>
              <a:gdLst/>
              <a:ahLst/>
              <a:cxnLst/>
              <a:rect l="l" t="t" r="r" b="b"/>
              <a:pathLst>
                <a:path w="1010" h="2234" extrusionOk="0">
                  <a:moveTo>
                    <a:pt x="112" y="0"/>
                  </a:moveTo>
                  <a:cubicBezTo>
                    <a:pt x="0" y="822"/>
                    <a:pt x="329" y="1691"/>
                    <a:pt x="955" y="2234"/>
                  </a:cubicBezTo>
                  <a:cubicBezTo>
                    <a:pt x="1010" y="1413"/>
                    <a:pt x="723" y="54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5"/>
            <p:cNvSpPr/>
            <p:nvPr/>
          </p:nvSpPr>
          <p:spPr>
            <a:xfrm>
              <a:off x="373375" y="4343600"/>
              <a:ext cx="45950" cy="81325"/>
            </a:xfrm>
            <a:custGeom>
              <a:avLst/>
              <a:gdLst/>
              <a:ahLst/>
              <a:cxnLst/>
              <a:rect l="l" t="t" r="r" b="b"/>
              <a:pathLst>
                <a:path w="1838" h="3253" extrusionOk="0">
                  <a:moveTo>
                    <a:pt x="0" y="1"/>
                  </a:moveTo>
                  <a:lnTo>
                    <a:pt x="0" y="1"/>
                  </a:lnTo>
                  <a:cubicBezTo>
                    <a:pt x="79" y="1286"/>
                    <a:pt x="777" y="2521"/>
                    <a:pt x="1837" y="3252"/>
                  </a:cubicBezTo>
                  <a:cubicBezTo>
                    <a:pt x="1754" y="1969"/>
                    <a:pt x="1068" y="7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5"/>
            <p:cNvSpPr/>
            <p:nvPr/>
          </p:nvSpPr>
          <p:spPr>
            <a:xfrm>
              <a:off x="419550" y="4378225"/>
              <a:ext cx="55250" cy="88300"/>
            </a:xfrm>
            <a:custGeom>
              <a:avLst/>
              <a:gdLst/>
              <a:ahLst/>
              <a:cxnLst/>
              <a:rect l="l" t="t" r="r" b="b"/>
              <a:pathLst>
                <a:path w="2210" h="3532" extrusionOk="0">
                  <a:moveTo>
                    <a:pt x="2209" y="1"/>
                  </a:moveTo>
                  <a:cubicBezTo>
                    <a:pt x="936" y="696"/>
                    <a:pt x="69" y="2084"/>
                    <a:pt x="0" y="3532"/>
                  </a:cubicBezTo>
                  <a:cubicBezTo>
                    <a:pt x="1215" y="2695"/>
                    <a:pt x="2066" y="1468"/>
                    <a:pt x="2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5"/>
            <p:cNvSpPr/>
            <p:nvPr/>
          </p:nvSpPr>
          <p:spPr>
            <a:xfrm>
              <a:off x="336000" y="4416050"/>
              <a:ext cx="80850" cy="79975"/>
            </a:xfrm>
            <a:custGeom>
              <a:avLst/>
              <a:gdLst/>
              <a:ahLst/>
              <a:cxnLst/>
              <a:rect l="l" t="t" r="r" b="b"/>
              <a:pathLst>
                <a:path w="3234" h="3199" extrusionOk="0">
                  <a:moveTo>
                    <a:pt x="1" y="0"/>
                  </a:moveTo>
                  <a:cubicBezTo>
                    <a:pt x="172" y="767"/>
                    <a:pt x="665" y="1426"/>
                    <a:pt x="1258" y="1937"/>
                  </a:cubicBezTo>
                  <a:cubicBezTo>
                    <a:pt x="1852" y="2449"/>
                    <a:pt x="2546" y="2826"/>
                    <a:pt x="3234" y="3199"/>
                  </a:cubicBezTo>
                  <a:cubicBezTo>
                    <a:pt x="2696" y="1748"/>
                    <a:pt x="1419" y="6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5"/>
            <p:cNvSpPr/>
            <p:nvPr/>
          </p:nvSpPr>
          <p:spPr>
            <a:xfrm>
              <a:off x="296675" y="4552775"/>
              <a:ext cx="104450" cy="54175"/>
            </a:xfrm>
            <a:custGeom>
              <a:avLst/>
              <a:gdLst/>
              <a:ahLst/>
              <a:cxnLst/>
              <a:rect l="l" t="t" r="r" b="b"/>
              <a:pathLst>
                <a:path w="4178" h="2167" extrusionOk="0">
                  <a:moveTo>
                    <a:pt x="1" y="1"/>
                  </a:moveTo>
                  <a:lnTo>
                    <a:pt x="1" y="1"/>
                  </a:lnTo>
                  <a:cubicBezTo>
                    <a:pt x="1011" y="1263"/>
                    <a:pt x="2565" y="2070"/>
                    <a:pt x="4178" y="2166"/>
                  </a:cubicBezTo>
                  <a:cubicBezTo>
                    <a:pt x="3168" y="842"/>
                    <a:pt x="1658" y="1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5"/>
            <p:cNvSpPr/>
            <p:nvPr/>
          </p:nvSpPr>
          <p:spPr>
            <a:xfrm>
              <a:off x="510775" y="4501650"/>
              <a:ext cx="82050" cy="83000"/>
            </a:xfrm>
            <a:custGeom>
              <a:avLst/>
              <a:gdLst/>
              <a:ahLst/>
              <a:cxnLst/>
              <a:rect l="l" t="t" r="r" b="b"/>
              <a:pathLst>
                <a:path w="3282" h="3320" extrusionOk="0">
                  <a:moveTo>
                    <a:pt x="3281" y="1"/>
                  </a:moveTo>
                  <a:lnTo>
                    <a:pt x="3281" y="1"/>
                  </a:lnTo>
                  <a:cubicBezTo>
                    <a:pt x="2462" y="143"/>
                    <a:pt x="1693" y="544"/>
                    <a:pt x="1110" y="1136"/>
                  </a:cubicBezTo>
                  <a:cubicBezTo>
                    <a:pt x="527" y="1724"/>
                    <a:pt x="134" y="2499"/>
                    <a:pt x="0" y="3320"/>
                  </a:cubicBezTo>
                  <a:cubicBezTo>
                    <a:pt x="801" y="3047"/>
                    <a:pt x="1426" y="2756"/>
                    <a:pt x="2058" y="2195"/>
                  </a:cubicBezTo>
                  <a:cubicBezTo>
                    <a:pt x="2690" y="1633"/>
                    <a:pt x="3211" y="843"/>
                    <a:pt x="32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5"/>
            <p:cNvSpPr/>
            <p:nvPr/>
          </p:nvSpPr>
          <p:spPr>
            <a:xfrm>
              <a:off x="460125" y="4523625"/>
              <a:ext cx="39475" cy="103625"/>
            </a:xfrm>
            <a:custGeom>
              <a:avLst/>
              <a:gdLst/>
              <a:ahLst/>
              <a:cxnLst/>
              <a:rect l="l" t="t" r="r" b="b"/>
              <a:pathLst>
                <a:path w="1579" h="4145" extrusionOk="0">
                  <a:moveTo>
                    <a:pt x="1438" y="1"/>
                  </a:moveTo>
                  <a:cubicBezTo>
                    <a:pt x="456" y="1116"/>
                    <a:pt x="1" y="2677"/>
                    <a:pt x="230" y="4144"/>
                  </a:cubicBezTo>
                  <a:cubicBezTo>
                    <a:pt x="1209" y="2988"/>
                    <a:pt x="1578" y="1509"/>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5"/>
            <p:cNvSpPr/>
            <p:nvPr/>
          </p:nvSpPr>
          <p:spPr>
            <a:xfrm>
              <a:off x="456575" y="4614150"/>
              <a:ext cx="88625" cy="26600"/>
            </a:xfrm>
            <a:custGeom>
              <a:avLst/>
              <a:gdLst/>
              <a:ahLst/>
              <a:cxnLst/>
              <a:rect l="l" t="t" r="r" b="b"/>
              <a:pathLst>
                <a:path w="3545" h="1064" extrusionOk="0">
                  <a:moveTo>
                    <a:pt x="2889" y="1"/>
                  </a:moveTo>
                  <a:cubicBezTo>
                    <a:pt x="1845" y="1"/>
                    <a:pt x="802" y="369"/>
                    <a:pt x="1" y="1040"/>
                  </a:cubicBezTo>
                  <a:cubicBezTo>
                    <a:pt x="181" y="1056"/>
                    <a:pt x="363" y="1064"/>
                    <a:pt x="545" y="1064"/>
                  </a:cubicBezTo>
                  <a:cubicBezTo>
                    <a:pt x="1636" y="1064"/>
                    <a:pt x="2747" y="774"/>
                    <a:pt x="3545" y="50"/>
                  </a:cubicBezTo>
                  <a:cubicBezTo>
                    <a:pt x="3328" y="17"/>
                    <a:pt x="3108" y="1"/>
                    <a:pt x="2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5"/>
            <p:cNvSpPr/>
            <p:nvPr/>
          </p:nvSpPr>
          <p:spPr>
            <a:xfrm>
              <a:off x="372200" y="4629300"/>
              <a:ext cx="50725" cy="54650"/>
            </a:xfrm>
            <a:custGeom>
              <a:avLst/>
              <a:gdLst/>
              <a:ahLst/>
              <a:cxnLst/>
              <a:rect l="l" t="t" r="r" b="b"/>
              <a:pathLst>
                <a:path w="2029" h="2186" extrusionOk="0">
                  <a:moveTo>
                    <a:pt x="1" y="0"/>
                  </a:moveTo>
                  <a:lnTo>
                    <a:pt x="1" y="0"/>
                  </a:lnTo>
                  <a:cubicBezTo>
                    <a:pt x="400" y="933"/>
                    <a:pt x="1130" y="1719"/>
                    <a:pt x="2029" y="2186"/>
                  </a:cubicBezTo>
                  <a:cubicBezTo>
                    <a:pt x="1716" y="1152"/>
                    <a:pt x="1008" y="3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5"/>
            <p:cNvSpPr/>
            <p:nvPr/>
          </p:nvSpPr>
          <p:spPr>
            <a:xfrm>
              <a:off x="422150" y="4491850"/>
              <a:ext cx="63425" cy="106250"/>
            </a:xfrm>
            <a:custGeom>
              <a:avLst/>
              <a:gdLst/>
              <a:ahLst/>
              <a:cxnLst/>
              <a:rect l="l" t="t" r="r" b="b"/>
              <a:pathLst>
                <a:path w="2537" h="4250" extrusionOk="0">
                  <a:moveTo>
                    <a:pt x="2537" y="1"/>
                  </a:moveTo>
                  <a:cubicBezTo>
                    <a:pt x="1013" y="822"/>
                    <a:pt x="0" y="2519"/>
                    <a:pt x="0" y="4250"/>
                  </a:cubicBezTo>
                  <a:cubicBezTo>
                    <a:pt x="1405" y="3339"/>
                    <a:pt x="2327" y="1664"/>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5"/>
            <p:cNvSpPr/>
            <p:nvPr/>
          </p:nvSpPr>
          <p:spPr>
            <a:xfrm>
              <a:off x="292650" y="4425400"/>
              <a:ext cx="128350" cy="219325"/>
            </a:xfrm>
            <a:custGeom>
              <a:avLst/>
              <a:gdLst/>
              <a:ahLst/>
              <a:cxnLst/>
              <a:rect l="l" t="t" r="r" b="b"/>
              <a:pathLst>
                <a:path w="5134" h="8773" extrusionOk="0">
                  <a:moveTo>
                    <a:pt x="0" y="0"/>
                  </a:moveTo>
                  <a:lnTo>
                    <a:pt x="5033" y="8773"/>
                  </a:lnTo>
                  <a:lnTo>
                    <a:pt x="5134" y="8172"/>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5"/>
            <p:cNvSpPr/>
            <p:nvPr/>
          </p:nvSpPr>
          <p:spPr>
            <a:xfrm>
              <a:off x="420975" y="4526450"/>
              <a:ext cx="145750" cy="153175"/>
            </a:xfrm>
            <a:custGeom>
              <a:avLst/>
              <a:gdLst/>
              <a:ahLst/>
              <a:cxnLst/>
              <a:rect l="l" t="t" r="r" b="b"/>
              <a:pathLst>
                <a:path w="5830" h="6127" extrusionOk="0">
                  <a:moveTo>
                    <a:pt x="5830" y="0"/>
                  </a:moveTo>
                  <a:lnTo>
                    <a:pt x="1" y="5516"/>
                  </a:lnTo>
                  <a:lnTo>
                    <a:pt x="154" y="6127"/>
                  </a:lnTo>
                  <a:lnTo>
                    <a:pt x="58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5"/>
            <p:cNvSpPr/>
            <p:nvPr/>
          </p:nvSpPr>
          <p:spPr>
            <a:xfrm>
              <a:off x="418450" y="4440550"/>
              <a:ext cx="68000" cy="58625"/>
            </a:xfrm>
            <a:custGeom>
              <a:avLst/>
              <a:gdLst/>
              <a:ahLst/>
              <a:cxnLst/>
              <a:rect l="l" t="t" r="r" b="b"/>
              <a:pathLst>
                <a:path w="2720" h="2345" extrusionOk="0">
                  <a:moveTo>
                    <a:pt x="2720" y="1"/>
                  </a:moveTo>
                  <a:lnTo>
                    <a:pt x="1" y="1860"/>
                  </a:lnTo>
                  <a:lnTo>
                    <a:pt x="1" y="2345"/>
                  </a:lnTo>
                  <a:lnTo>
                    <a:pt x="27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5"/>
            <p:cNvSpPr/>
            <p:nvPr/>
          </p:nvSpPr>
          <p:spPr>
            <a:xfrm>
              <a:off x="412450" y="4302675"/>
              <a:ext cx="31725" cy="431675"/>
            </a:xfrm>
            <a:custGeom>
              <a:avLst/>
              <a:gdLst/>
              <a:ahLst/>
              <a:cxnLst/>
              <a:rect l="l" t="t" r="r" b="b"/>
              <a:pathLst>
                <a:path w="1269" h="17267" extrusionOk="0">
                  <a:moveTo>
                    <a:pt x="73" y="0"/>
                  </a:moveTo>
                  <a:lnTo>
                    <a:pt x="943" y="1658"/>
                  </a:lnTo>
                  <a:lnTo>
                    <a:pt x="99" y="3443"/>
                  </a:lnTo>
                  <a:lnTo>
                    <a:pt x="19" y="14607"/>
                  </a:lnTo>
                  <a:lnTo>
                    <a:pt x="0" y="17266"/>
                  </a:lnTo>
                  <a:lnTo>
                    <a:pt x="64" y="17266"/>
                  </a:lnTo>
                  <a:cubicBezTo>
                    <a:pt x="208" y="17266"/>
                    <a:pt x="349" y="17265"/>
                    <a:pt x="488" y="17263"/>
                  </a:cubicBezTo>
                  <a:cubicBezTo>
                    <a:pt x="583" y="17263"/>
                    <a:pt x="676" y="17259"/>
                    <a:pt x="767" y="17258"/>
                  </a:cubicBezTo>
                  <a:lnTo>
                    <a:pt x="700" y="14610"/>
                  </a:lnTo>
                  <a:lnTo>
                    <a:pt x="425" y="3614"/>
                  </a:lnTo>
                  <a:lnTo>
                    <a:pt x="1269" y="1468"/>
                  </a:lnTo>
                  <a:lnTo>
                    <a:pt x="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15"/>
          <p:cNvGrpSpPr/>
          <p:nvPr/>
        </p:nvGrpSpPr>
        <p:grpSpPr>
          <a:xfrm>
            <a:off x="6326550" y="-416175"/>
            <a:ext cx="1571824" cy="1294958"/>
            <a:chOff x="6326550" y="-416175"/>
            <a:chExt cx="1571824" cy="1294958"/>
          </a:xfrm>
        </p:grpSpPr>
        <p:sp>
          <p:nvSpPr>
            <p:cNvPr id="3071" name="Google Shape;3071;p15"/>
            <p:cNvSpPr/>
            <p:nvPr/>
          </p:nvSpPr>
          <p:spPr>
            <a:xfrm>
              <a:off x="6692446" y="192516"/>
              <a:ext cx="824076" cy="196585"/>
            </a:xfrm>
            <a:custGeom>
              <a:avLst/>
              <a:gdLst/>
              <a:ahLst/>
              <a:cxnLst/>
              <a:rect l="l" t="t" r="r" b="b"/>
              <a:pathLst>
                <a:path w="9914" h="2365" extrusionOk="0">
                  <a:moveTo>
                    <a:pt x="1" y="0"/>
                  </a:moveTo>
                  <a:lnTo>
                    <a:pt x="418" y="2364"/>
                  </a:lnTo>
                  <a:lnTo>
                    <a:pt x="9497" y="2364"/>
                  </a:lnTo>
                  <a:lnTo>
                    <a:pt x="9913" y="0"/>
                  </a:lnTo>
                  <a:close/>
                </a:path>
              </a:pathLst>
            </a:custGeom>
            <a:solidFill>
              <a:srgbClr val="8EC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5"/>
            <p:cNvSpPr/>
            <p:nvPr/>
          </p:nvSpPr>
          <p:spPr>
            <a:xfrm>
              <a:off x="6692446" y="150623"/>
              <a:ext cx="824076" cy="79714"/>
            </a:xfrm>
            <a:custGeom>
              <a:avLst/>
              <a:gdLst/>
              <a:ahLst/>
              <a:cxnLst/>
              <a:rect l="l" t="t" r="r" b="b"/>
              <a:pathLst>
                <a:path w="9914" h="959" extrusionOk="0">
                  <a:moveTo>
                    <a:pt x="5116" y="1"/>
                  </a:moveTo>
                  <a:cubicBezTo>
                    <a:pt x="2179" y="1"/>
                    <a:pt x="1" y="504"/>
                    <a:pt x="1" y="504"/>
                  </a:cubicBezTo>
                  <a:cubicBezTo>
                    <a:pt x="1538" y="845"/>
                    <a:pt x="3152" y="959"/>
                    <a:pt x="4621" y="959"/>
                  </a:cubicBezTo>
                  <a:cubicBezTo>
                    <a:pt x="7558" y="959"/>
                    <a:pt x="9913" y="504"/>
                    <a:pt x="9913" y="504"/>
                  </a:cubicBezTo>
                  <a:cubicBezTo>
                    <a:pt x="8243" y="127"/>
                    <a:pt x="6585" y="1"/>
                    <a:pt x="5116" y="1"/>
                  </a:cubicBezTo>
                  <a:close/>
                </a:path>
              </a:pathLst>
            </a:custGeom>
            <a:solidFill>
              <a:srgbClr val="438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5"/>
            <p:cNvSpPr/>
            <p:nvPr/>
          </p:nvSpPr>
          <p:spPr>
            <a:xfrm>
              <a:off x="7246860" y="-6475"/>
              <a:ext cx="651514" cy="741203"/>
            </a:xfrm>
            <a:custGeom>
              <a:avLst/>
              <a:gdLst/>
              <a:ahLst/>
              <a:cxnLst/>
              <a:rect l="l" t="t" r="r" b="b"/>
              <a:pathLst>
                <a:path w="7838" h="8917" extrusionOk="0">
                  <a:moveTo>
                    <a:pt x="1967" y="1848"/>
                  </a:moveTo>
                  <a:cubicBezTo>
                    <a:pt x="2041" y="1848"/>
                    <a:pt x="2119" y="1865"/>
                    <a:pt x="2182" y="1906"/>
                  </a:cubicBezTo>
                  <a:cubicBezTo>
                    <a:pt x="2254" y="1951"/>
                    <a:pt x="2309" y="2029"/>
                    <a:pt x="2320" y="2113"/>
                  </a:cubicBezTo>
                  <a:cubicBezTo>
                    <a:pt x="2346" y="2340"/>
                    <a:pt x="2058" y="2581"/>
                    <a:pt x="1816" y="2581"/>
                  </a:cubicBezTo>
                  <a:cubicBezTo>
                    <a:pt x="1737" y="2581"/>
                    <a:pt x="1662" y="2555"/>
                    <a:pt x="1605" y="2495"/>
                  </a:cubicBezTo>
                  <a:cubicBezTo>
                    <a:pt x="1502" y="2386"/>
                    <a:pt x="1489" y="2206"/>
                    <a:pt x="1561" y="2074"/>
                  </a:cubicBezTo>
                  <a:cubicBezTo>
                    <a:pt x="1634" y="1942"/>
                    <a:pt x="1783" y="1858"/>
                    <a:pt x="1934" y="1849"/>
                  </a:cubicBezTo>
                  <a:cubicBezTo>
                    <a:pt x="1945" y="1849"/>
                    <a:pt x="1956" y="1848"/>
                    <a:pt x="1967" y="1848"/>
                  </a:cubicBezTo>
                  <a:close/>
                  <a:moveTo>
                    <a:pt x="4482" y="2395"/>
                  </a:moveTo>
                  <a:cubicBezTo>
                    <a:pt x="4593" y="2395"/>
                    <a:pt x="4704" y="2412"/>
                    <a:pt x="4809" y="2444"/>
                  </a:cubicBezTo>
                  <a:cubicBezTo>
                    <a:pt x="4895" y="2471"/>
                    <a:pt x="5079" y="2521"/>
                    <a:pt x="5096" y="2625"/>
                  </a:cubicBezTo>
                  <a:cubicBezTo>
                    <a:pt x="5118" y="2760"/>
                    <a:pt x="4938" y="2796"/>
                    <a:pt x="4843" y="2799"/>
                  </a:cubicBezTo>
                  <a:cubicBezTo>
                    <a:pt x="4827" y="2799"/>
                    <a:pt x="4811" y="2800"/>
                    <a:pt x="4796" y="2800"/>
                  </a:cubicBezTo>
                  <a:cubicBezTo>
                    <a:pt x="4584" y="2800"/>
                    <a:pt x="4373" y="2764"/>
                    <a:pt x="4166" y="2728"/>
                  </a:cubicBezTo>
                  <a:cubicBezTo>
                    <a:pt x="4113" y="2719"/>
                    <a:pt x="4061" y="2711"/>
                    <a:pt x="4019" y="2677"/>
                  </a:cubicBezTo>
                  <a:cubicBezTo>
                    <a:pt x="3980" y="2645"/>
                    <a:pt x="3957" y="2586"/>
                    <a:pt x="3981" y="2539"/>
                  </a:cubicBezTo>
                  <a:cubicBezTo>
                    <a:pt x="3997" y="2513"/>
                    <a:pt x="4026" y="2496"/>
                    <a:pt x="4055" y="2484"/>
                  </a:cubicBezTo>
                  <a:cubicBezTo>
                    <a:pt x="4190" y="2424"/>
                    <a:pt x="4336" y="2395"/>
                    <a:pt x="4482" y="2395"/>
                  </a:cubicBezTo>
                  <a:close/>
                  <a:moveTo>
                    <a:pt x="6459" y="3869"/>
                  </a:moveTo>
                  <a:cubicBezTo>
                    <a:pt x="6481" y="3869"/>
                    <a:pt x="6503" y="3872"/>
                    <a:pt x="6523" y="3876"/>
                  </a:cubicBezTo>
                  <a:cubicBezTo>
                    <a:pt x="6671" y="3905"/>
                    <a:pt x="7069" y="3974"/>
                    <a:pt x="7026" y="4193"/>
                  </a:cubicBezTo>
                  <a:cubicBezTo>
                    <a:pt x="7014" y="4261"/>
                    <a:pt x="6967" y="4287"/>
                    <a:pt x="6906" y="4287"/>
                  </a:cubicBezTo>
                  <a:cubicBezTo>
                    <a:pt x="6767" y="4287"/>
                    <a:pt x="6551" y="4158"/>
                    <a:pt x="6474" y="4116"/>
                  </a:cubicBezTo>
                  <a:cubicBezTo>
                    <a:pt x="6433" y="4094"/>
                    <a:pt x="6396" y="4069"/>
                    <a:pt x="6368" y="4033"/>
                  </a:cubicBezTo>
                  <a:cubicBezTo>
                    <a:pt x="6344" y="3995"/>
                    <a:pt x="6336" y="3943"/>
                    <a:pt x="6361" y="3908"/>
                  </a:cubicBezTo>
                  <a:cubicBezTo>
                    <a:pt x="6383" y="3879"/>
                    <a:pt x="6420" y="3869"/>
                    <a:pt x="6459" y="3869"/>
                  </a:cubicBezTo>
                  <a:close/>
                  <a:moveTo>
                    <a:pt x="2745" y="4212"/>
                  </a:moveTo>
                  <a:cubicBezTo>
                    <a:pt x="2766" y="4212"/>
                    <a:pt x="2788" y="4214"/>
                    <a:pt x="2808" y="4219"/>
                  </a:cubicBezTo>
                  <a:cubicBezTo>
                    <a:pt x="2871" y="4233"/>
                    <a:pt x="2934" y="4268"/>
                    <a:pt x="2958" y="4326"/>
                  </a:cubicBezTo>
                  <a:cubicBezTo>
                    <a:pt x="2981" y="4381"/>
                    <a:pt x="2962" y="4445"/>
                    <a:pt x="2939" y="4501"/>
                  </a:cubicBezTo>
                  <a:cubicBezTo>
                    <a:pt x="2894" y="4604"/>
                    <a:pt x="2804" y="4771"/>
                    <a:pt x="2684" y="4800"/>
                  </a:cubicBezTo>
                  <a:cubicBezTo>
                    <a:pt x="2666" y="4804"/>
                    <a:pt x="2650" y="4806"/>
                    <a:pt x="2634" y="4806"/>
                  </a:cubicBezTo>
                  <a:cubicBezTo>
                    <a:pt x="2505" y="4806"/>
                    <a:pt x="2405" y="4681"/>
                    <a:pt x="2402" y="4555"/>
                  </a:cubicBezTo>
                  <a:cubicBezTo>
                    <a:pt x="2401" y="4454"/>
                    <a:pt x="2449" y="4355"/>
                    <a:pt x="2525" y="4291"/>
                  </a:cubicBezTo>
                  <a:cubicBezTo>
                    <a:pt x="2587" y="4241"/>
                    <a:pt x="2667" y="4212"/>
                    <a:pt x="2745" y="4212"/>
                  </a:cubicBezTo>
                  <a:close/>
                  <a:moveTo>
                    <a:pt x="5823" y="6472"/>
                  </a:moveTo>
                  <a:cubicBezTo>
                    <a:pt x="5842" y="6472"/>
                    <a:pt x="5861" y="6474"/>
                    <a:pt x="5879" y="6476"/>
                  </a:cubicBezTo>
                  <a:cubicBezTo>
                    <a:pt x="6053" y="6503"/>
                    <a:pt x="6220" y="6578"/>
                    <a:pt x="6354" y="6694"/>
                  </a:cubicBezTo>
                  <a:cubicBezTo>
                    <a:pt x="6403" y="6736"/>
                    <a:pt x="6448" y="6785"/>
                    <a:pt x="6475" y="6843"/>
                  </a:cubicBezTo>
                  <a:cubicBezTo>
                    <a:pt x="6560" y="7022"/>
                    <a:pt x="6436" y="7078"/>
                    <a:pt x="6294" y="7078"/>
                  </a:cubicBezTo>
                  <a:cubicBezTo>
                    <a:pt x="6216" y="7078"/>
                    <a:pt x="6132" y="7061"/>
                    <a:pt x="6074" y="7038"/>
                  </a:cubicBezTo>
                  <a:cubicBezTo>
                    <a:pt x="5943" y="6984"/>
                    <a:pt x="5830" y="6890"/>
                    <a:pt x="5737" y="6784"/>
                  </a:cubicBezTo>
                  <a:cubicBezTo>
                    <a:pt x="5707" y="6749"/>
                    <a:pt x="5678" y="6713"/>
                    <a:pt x="5662" y="6669"/>
                  </a:cubicBezTo>
                  <a:cubicBezTo>
                    <a:pt x="5645" y="6626"/>
                    <a:pt x="5645" y="6575"/>
                    <a:pt x="5669" y="6537"/>
                  </a:cubicBezTo>
                  <a:cubicBezTo>
                    <a:pt x="5701" y="6488"/>
                    <a:pt x="5762" y="6472"/>
                    <a:pt x="5823" y="6472"/>
                  </a:cubicBezTo>
                  <a:close/>
                  <a:moveTo>
                    <a:pt x="4768" y="0"/>
                  </a:moveTo>
                  <a:cubicBezTo>
                    <a:pt x="3680" y="0"/>
                    <a:pt x="2919" y="1008"/>
                    <a:pt x="2833" y="1271"/>
                  </a:cubicBezTo>
                  <a:cubicBezTo>
                    <a:pt x="2833" y="1271"/>
                    <a:pt x="2503" y="1114"/>
                    <a:pt x="2068" y="1114"/>
                  </a:cubicBezTo>
                  <a:cubicBezTo>
                    <a:pt x="1689" y="1114"/>
                    <a:pt x="1229" y="1234"/>
                    <a:pt x="839" y="1680"/>
                  </a:cubicBezTo>
                  <a:cubicBezTo>
                    <a:pt x="1" y="2638"/>
                    <a:pt x="108" y="4472"/>
                    <a:pt x="690" y="5342"/>
                  </a:cubicBezTo>
                  <a:cubicBezTo>
                    <a:pt x="691" y="5345"/>
                    <a:pt x="694" y="5348"/>
                    <a:pt x="695" y="5351"/>
                  </a:cubicBezTo>
                  <a:cubicBezTo>
                    <a:pt x="695" y="4633"/>
                    <a:pt x="833" y="3921"/>
                    <a:pt x="1829" y="3018"/>
                  </a:cubicBezTo>
                  <a:cubicBezTo>
                    <a:pt x="1968" y="2894"/>
                    <a:pt x="2064" y="2846"/>
                    <a:pt x="2124" y="2846"/>
                  </a:cubicBezTo>
                  <a:cubicBezTo>
                    <a:pt x="2246" y="2846"/>
                    <a:pt x="2215" y="3049"/>
                    <a:pt x="2090" y="3218"/>
                  </a:cubicBezTo>
                  <a:cubicBezTo>
                    <a:pt x="1906" y="3468"/>
                    <a:pt x="1487" y="3932"/>
                    <a:pt x="1051" y="4639"/>
                  </a:cubicBezTo>
                  <a:cubicBezTo>
                    <a:pt x="820" y="5012"/>
                    <a:pt x="784" y="5312"/>
                    <a:pt x="804" y="5509"/>
                  </a:cubicBezTo>
                  <a:cubicBezTo>
                    <a:pt x="1196" y="6068"/>
                    <a:pt x="1722" y="6700"/>
                    <a:pt x="2380" y="7228"/>
                  </a:cubicBezTo>
                  <a:cubicBezTo>
                    <a:pt x="2334" y="6948"/>
                    <a:pt x="2370" y="6607"/>
                    <a:pt x="2423" y="6185"/>
                  </a:cubicBezTo>
                  <a:cubicBezTo>
                    <a:pt x="2485" y="5684"/>
                    <a:pt x="3067" y="4663"/>
                    <a:pt x="3329" y="4663"/>
                  </a:cubicBezTo>
                  <a:cubicBezTo>
                    <a:pt x="3371" y="4663"/>
                    <a:pt x="3405" y="4689"/>
                    <a:pt x="3427" y="4748"/>
                  </a:cubicBezTo>
                  <a:cubicBezTo>
                    <a:pt x="3587" y="5171"/>
                    <a:pt x="2692" y="6030"/>
                    <a:pt x="2575" y="6801"/>
                  </a:cubicBezTo>
                  <a:cubicBezTo>
                    <a:pt x="2543" y="7010"/>
                    <a:pt x="2562" y="7215"/>
                    <a:pt x="2610" y="7403"/>
                  </a:cubicBezTo>
                  <a:cubicBezTo>
                    <a:pt x="2878" y="7599"/>
                    <a:pt x="3166" y="7779"/>
                    <a:pt x="3474" y="7926"/>
                  </a:cubicBezTo>
                  <a:cubicBezTo>
                    <a:pt x="3741" y="8056"/>
                    <a:pt x="4045" y="8154"/>
                    <a:pt x="4350" y="8234"/>
                  </a:cubicBezTo>
                  <a:cubicBezTo>
                    <a:pt x="4273" y="8086"/>
                    <a:pt x="4193" y="7911"/>
                    <a:pt x="4139" y="7723"/>
                  </a:cubicBezTo>
                  <a:cubicBezTo>
                    <a:pt x="4000" y="7254"/>
                    <a:pt x="4184" y="6138"/>
                    <a:pt x="4390" y="6138"/>
                  </a:cubicBezTo>
                  <a:cubicBezTo>
                    <a:pt x="4401" y="6138"/>
                    <a:pt x="4412" y="6141"/>
                    <a:pt x="4422" y="6147"/>
                  </a:cubicBezTo>
                  <a:cubicBezTo>
                    <a:pt x="4641" y="6271"/>
                    <a:pt x="4618" y="6588"/>
                    <a:pt x="4525" y="7084"/>
                  </a:cubicBezTo>
                  <a:cubicBezTo>
                    <a:pt x="4432" y="7581"/>
                    <a:pt x="4458" y="8260"/>
                    <a:pt x="4873" y="8354"/>
                  </a:cubicBezTo>
                  <a:cubicBezTo>
                    <a:pt x="5214" y="8425"/>
                    <a:pt x="5518" y="8480"/>
                    <a:pt x="5719" y="8533"/>
                  </a:cubicBezTo>
                  <a:cubicBezTo>
                    <a:pt x="6187" y="8657"/>
                    <a:pt x="6316" y="8917"/>
                    <a:pt x="6316" y="8917"/>
                  </a:cubicBezTo>
                  <a:cubicBezTo>
                    <a:pt x="6284" y="8273"/>
                    <a:pt x="6632" y="7832"/>
                    <a:pt x="7112" y="7322"/>
                  </a:cubicBezTo>
                  <a:cubicBezTo>
                    <a:pt x="7592" y="6810"/>
                    <a:pt x="7628" y="6257"/>
                    <a:pt x="7244" y="5870"/>
                  </a:cubicBezTo>
                  <a:cubicBezTo>
                    <a:pt x="6860" y="5482"/>
                    <a:pt x="6127" y="5421"/>
                    <a:pt x="5534" y="5312"/>
                  </a:cubicBezTo>
                  <a:cubicBezTo>
                    <a:pt x="4943" y="5205"/>
                    <a:pt x="4699" y="4797"/>
                    <a:pt x="5310" y="4733"/>
                  </a:cubicBezTo>
                  <a:cubicBezTo>
                    <a:pt x="5458" y="4718"/>
                    <a:pt x="5603" y="4701"/>
                    <a:pt x="5755" y="4701"/>
                  </a:cubicBezTo>
                  <a:cubicBezTo>
                    <a:pt x="6230" y="4701"/>
                    <a:pt x="6767" y="4867"/>
                    <a:pt x="7641" y="5762"/>
                  </a:cubicBezTo>
                  <a:cubicBezTo>
                    <a:pt x="7641" y="5762"/>
                    <a:pt x="7837" y="4994"/>
                    <a:pt x="7608" y="4335"/>
                  </a:cubicBezTo>
                  <a:cubicBezTo>
                    <a:pt x="7380" y="3675"/>
                    <a:pt x="6335" y="3466"/>
                    <a:pt x="6074" y="3401"/>
                  </a:cubicBezTo>
                  <a:cubicBezTo>
                    <a:pt x="5917" y="3362"/>
                    <a:pt x="5971" y="3260"/>
                    <a:pt x="6188" y="3260"/>
                  </a:cubicBezTo>
                  <a:cubicBezTo>
                    <a:pt x="6331" y="3260"/>
                    <a:pt x="6545" y="3305"/>
                    <a:pt x="6816" y="3441"/>
                  </a:cubicBezTo>
                  <a:cubicBezTo>
                    <a:pt x="7496" y="3784"/>
                    <a:pt x="7662" y="3891"/>
                    <a:pt x="7662" y="3891"/>
                  </a:cubicBezTo>
                  <a:cubicBezTo>
                    <a:pt x="7662" y="3891"/>
                    <a:pt x="7511" y="2616"/>
                    <a:pt x="7144" y="2044"/>
                  </a:cubicBezTo>
                  <a:cubicBezTo>
                    <a:pt x="7000" y="1816"/>
                    <a:pt x="6626" y="1768"/>
                    <a:pt x="6208" y="1768"/>
                  </a:cubicBezTo>
                  <a:cubicBezTo>
                    <a:pt x="5903" y="1768"/>
                    <a:pt x="5574" y="1793"/>
                    <a:pt x="5294" y="1793"/>
                  </a:cubicBezTo>
                  <a:cubicBezTo>
                    <a:pt x="4990" y="1793"/>
                    <a:pt x="4744" y="1763"/>
                    <a:pt x="4647" y="1638"/>
                  </a:cubicBezTo>
                  <a:cubicBezTo>
                    <a:pt x="4481" y="1422"/>
                    <a:pt x="4954" y="1306"/>
                    <a:pt x="5532" y="1306"/>
                  </a:cubicBezTo>
                  <a:cubicBezTo>
                    <a:pt x="6028" y="1306"/>
                    <a:pt x="6600" y="1392"/>
                    <a:pt x="6910" y="1572"/>
                  </a:cubicBezTo>
                  <a:cubicBezTo>
                    <a:pt x="6910" y="1572"/>
                    <a:pt x="6613" y="449"/>
                    <a:pt x="5265" y="70"/>
                  </a:cubicBezTo>
                  <a:cubicBezTo>
                    <a:pt x="5093" y="22"/>
                    <a:pt x="4927" y="0"/>
                    <a:pt x="47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5"/>
            <p:cNvSpPr/>
            <p:nvPr/>
          </p:nvSpPr>
          <p:spPr>
            <a:xfrm>
              <a:off x="6326550" y="-115030"/>
              <a:ext cx="853086" cy="993813"/>
            </a:xfrm>
            <a:custGeom>
              <a:avLst/>
              <a:gdLst/>
              <a:ahLst/>
              <a:cxnLst/>
              <a:rect l="l" t="t" r="r" b="b"/>
              <a:pathLst>
                <a:path w="10263" h="11956" extrusionOk="0">
                  <a:moveTo>
                    <a:pt x="4010" y="1006"/>
                  </a:moveTo>
                  <a:cubicBezTo>
                    <a:pt x="4144" y="1006"/>
                    <a:pt x="4280" y="1053"/>
                    <a:pt x="4388" y="1132"/>
                  </a:cubicBezTo>
                  <a:cubicBezTo>
                    <a:pt x="4479" y="1201"/>
                    <a:pt x="4553" y="1293"/>
                    <a:pt x="4588" y="1402"/>
                  </a:cubicBezTo>
                  <a:cubicBezTo>
                    <a:pt x="4622" y="1511"/>
                    <a:pt x="4610" y="1637"/>
                    <a:pt x="4546" y="1728"/>
                  </a:cubicBezTo>
                  <a:cubicBezTo>
                    <a:pt x="4459" y="1857"/>
                    <a:pt x="4286" y="1917"/>
                    <a:pt x="4105" y="1917"/>
                  </a:cubicBezTo>
                  <a:cubicBezTo>
                    <a:pt x="3821" y="1917"/>
                    <a:pt x="3517" y="1767"/>
                    <a:pt x="3505" y="1495"/>
                  </a:cubicBezTo>
                  <a:cubicBezTo>
                    <a:pt x="3496" y="1295"/>
                    <a:pt x="3638" y="1106"/>
                    <a:pt x="3824" y="1038"/>
                  </a:cubicBezTo>
                  <a:cubicBezTo>
                    <a:pt x="3884" y="1016"/>
                    <a:pt x="3947" y="1006"/>
                    <a:pt x="4010" y="1006"/>
                  </a:cubicBezTo>
                  <a:close/>
                  <a:moveTo>
                    <a:pt x="5879" y="3578"/>
                  </a:moveTo>
                  <a:cubicBezTo>
                    <a:pt x="5907" y="3578"/>
                    <a:pt x="5935" y="3586"/>
                    <a:pt x="5961" y="3595"/>
                  </a:cubicBezTo>
                  <a:cubicBezTo>
                    <a:pt x="6286" y="3693"/>
                    <a:pt x="6569" y="3918"/>
                    <a:pt x="6747" y="4205"/>
                  </a:cubicBezTo>
                  <a:cubicBezTo>
                    <a:pt x="6811" y="4305"/>
                    <a:pt x="6953" y="4513"/>
                    <a:pt x="6879" y="4633"/>
                  </a:cubicBezTo>
                  <a:cubicBezTo>
                    <a:pt x="6845" y="4687"/>
                    <a:pt x="6797" y="4707"/>
                    <a:pt x="6745" y="4707"/>
                  </a:cubicBezTo>
                  <a:cubicBezTo>
                    <a:pt x="6650" y="4707"/>
                    <a:pt x="6540" y="4639"/>
                    <a:pt x="6476" y="4588"/>
                  </a:cubicBezTo>
                  <a:cubicBezTo>
                    <a:pt x="6244" y="4397"/>
                    <a:pt x="6053" y="4165"/>
                    <a:pt x="5861" y="3935"/>
                  </a:cubicBezTo>
                  <a:cubicBezTo>
                    <a:pt x="5818" y="3882"/>
                    <a:pt x="5773" y="3827"/>
                    <a:pt x="5758" y="3757"/>
                  </a:cubicBezTo>
                  <a:cubicBezTo>
                    <a:pt x="5744" y="3690"/>
                    <a:pt x="5773" y="3609"/>
                    <a:pt x="5838" y="3584"/>
                  </a:cubicBezTo>
                  <a:cubicBezTo>
                    <a:pt x="5851" y="3580"/>
                    <a:pt x="5865" y="3578"/>
                    <a:pt x="5879" y="3578"/>
                  </a:cubicBezTo>
                  <a:close/>
                  <a:moveTo>
                    <a:pt x="2868" y="4080"/>
                  </a:moveTo>
                  <a:cubicBezTo>
                    <a:pt x="2871" y="4080"/>
                    <a:pt x="2874" y="4080"/>
                    <a:pt x="2877" y="4080"/>
                  </a:cubicBezTo>
                  <a:cubicBezTo>
                    <a:pt x="3009" y="4082"/>
                    <a:pt x="3140" y="4147"/>
                    <a:pt x="3221" y="4252"/>
                  </a:cubicBezTo>
                  <a:cubicBezTo>
                    <a:pt x="3273" y="4317"/>
                    <a:pt x="3306" y="4407"/>
                    <a:pt x="3279" y="4485"/>
                  </a:cubicBezTo>
                  <a:cubicBezTo>
                    <a:pt x="3254" y="4562"/>
                    <a:pt x="3182" y="4611"/>
                    <a:pt x="3109" y="4646"/>
                  </a:cubicBezTo>
                  <a:cubicBezTo>
                    <a:pt x="3010" y="4692"/>
                    <a:pt x="2857" y="4753"/>
                    <a:pt x="2726" y="4753"/>
                  </a:cubicBezTo>
                  <a:cubicBezTo>
                    <a:pt x="2678" y="4753"/>
                    <a:pt x="2634" y="4745"/>
                    <a:pt x="2596" y="4726"/>
                  </a:cubicBezTo>
                  <a:cubicBezTo>
                    <a:pt x="2410" y="4633"/>
                    <a:pt x="2406" y="4382"/>
                    <a:pt x="2526" y="4240"/>
                  </a:cubicBezTo>
                  <a:cubicBezTo>
                    <a:pt x="2610" y="4141"/>
                    <a:pt x="2738" y="4080"/>
                    <a:pt x="2868" y="4080"/>
                  </a:cubicBezTo>
                  <a:close/>
                  <a:moveTo>
                    <a:pt x="7059" y="6995"/>
                  </a:moveTo>
                  <a:cubicBezTo>
                    <a:pt x="7123" y="6995"/>
                    <a:pt x="7182" y="7050"/>
                    <a:pt x="7223" y="7104"/>
                  </a:cubicBezTo>
                  <a:cubicBezTo>
                    <a:pt x="7346" y="7259"/>
                    <a:pt x="7684" y="7669"/>
                    <a:pt x="7452" y="7853"/>
                  </a:cubicBezTo>
                  <a:cubicBezTo>
                    <a:pt x="7420" y="7879"/>
                    <a:pt x="7388" y="7891"/>
                    <a:pt x="7358" y="7891"/>
                  </a:cubicBezTo>
                  <a:cubicBezTo>
                    <a:pt x="7167" y="7891"/>
                    <a:pt x="7019" y="7437"/>
                    <a:pt x="6968" y="7300"/>
                  </a:cubicBezTo>
                  <a:cubicBezTo>
                    <a:pt x="6947" y="7244"/>
                    <a:pt x="6927" y="7186"/>
                    <a:pt x="6933" y="7128"/>
                  </a:cubicBezTo>
                  <a:cubicBezTo>
                    <a:pt x="6939" y="7070"/>
                    <a:pt x="6976" y="7011"/>
                    <a:pt x="7033" y="6998"/>
                  </a:cubicBezTo>
                  <a:cubicBezTo>
                    <a:pt x="7042" y="6996"/>
                    <a:pt x="7050" y="6995"/>
                    <a:pt x="7059" y="6995"/>
                  </a:cubicBezTo>
                  <a:close/>
                  <a:moveTo>
                    <a:pt x="4119" y="9017"/>
                  </a:moveTo>
                  <a:cubicBezTo>
                    <a:pt x="4203" y="9017"/>
                    <a:pt x="4283" y="9081"/>
                    <a:pt x="4340" y="9145"/>
                  </a:cubicBezTo>
                  <a:cubicBezTo>
                    <a:pt x="4492" y="9322"/>
                    <a:pt x="4593" y="9541"/>
                    <a:pt x="4627" y="9769"/>
                  </a:cubicBezTo>
                  <a:cubicBezTo>
                    <a:pt x="4640" y="9853"/>
                    <a:pt x="4643" y="9940"/>
                    <a:pt x="4620" y="10023"/>
                  </a:cubicBezTo>
                  <a:cubicBezTo>
                    <a:pt x="4584" y="10153"/>
                    <a:pt x="4521" y="10202"/>
                    <a:pt x="4448" y="10202"/>
                  </a:cubicBezTo>
                  <a:cubicBezTo>
                    <a:pt x="4303" y="10202"/>
                    <a:pt x="4123" y="10007"/>
                    <a:pt x="4053" y="9869"/>
                  </a:cubicBezTo>
                  <a:cubicBezTo>
                    <a:pt x="3968" y="9704"/>
                    <a:pt x="3939" y="9514"/>
                    <a:pt x="3936" y="9327"/>
                  </a:cubicBezTo>
                  <a:cubicBezTo>
                    <a:pt x="3936" y="9267"/>
                    <a:pt x="3937" y="9206"/>
                    <a:pt x="3957" y="9148"/>
                  </a:cubicBezTo>
                  <a:cubicBezTo>
                    <a:pt x="3979" y="9092"/>
                    <a:pt x="4020" y="9040"/>
                    <a:pt x="4078" y="9022"/>
                  </a:cubicBezTo>
                  <a:cubicBezTo>
                    <a:pt x="4092" y="9019"/>
                    <a:pt x="4105" y="9017"/>
                    <a:pt x="4119" y="9017"/>
                  </a:cubicBezTo>
                  <a:close/>
                  <a:moveTo>
                    <a:pt x="3778" y="1"/>
                  </a:moveTo>
                  <a:cubicBezTo>
                    <a:pt x="3671" y="1"/>
                    <a:pt x="3559" y="8"/>
                    <a:pt x="3443" y="25"/>
                  </a:cubicBezTo>
                  <a:cubicBezTo>
                    <a:pt x="1782" y="258"/>
                    <a:pt x="308" y="2179"/>
                    <a:pt x="139" y="3550"/>
                  </a:cubicBezTo>
                  <a:cubicBezTo>
                    <a:pt x="139" y="3555"/>
                    <a:pt x="138" y="3560"/>
                    <a:pt x="138" y="3564"/>
                  </a:cubicBezTo>
                  <a:cubicBezTo>
                    <a:pt x="756" y="2849"/>
                    <a:pt x="1507" y="2258"/>
                    <a:pt x="3277" y="2216"/>
                  </a:cubicBezTo>
                  <a:cubicBezTo>
                    <a:pt x="3296" y="2215"/>
                    <a:pt x="3313" y="2215"/>
                    <a:pt x="3330" y="2215"/>
                  </a:cubicBezTo>
                  <a:cubicBezTo>
                    <a:pt x="4011" y="2215"/>
                    <a:pt x="3759" y="2546"/>
                    <a:pt x="3367" y="2633"/>
                  </a:cubicBezTo>
                  <a:cubicBezTo>
                    <a:pt x="2967" y="2725"/>
                    <a:pt x="2149" y="2828"/>
                    <a:pt x="1105" y="3155"/>
                  </a:cubicBezTo>
                  <a:cubicBezTo>
                    <a:pt x="554" y="3329"/>
                    <a:pt x="263" y="3598"/>
                    <a:pt x="109" y="3812"/>
                  </a:cubicBezTo>
                  <a:cubicBezTo>
                    <a:pt x="18" y="4705"/>
                    <a:pt x="0" y="5789"/>
                    <a:pt x="203" y="6882"/>
                  </a:cubicBezTo>
                  <a:cubicBezTo>
                    <a:pt x="397" y="6563"/>
                    <a:pt x="727" y="6256"/>
                    <a:pt x="1141" y="5880"/>
                  </a:cubicBezTo>
                  <a:cubicBezTo>
                    <a:pt x="1553" y="5507"/>
                    <a:pt x="2634" y="5087"/>
                    <a:pt x="3135" y="5087"/>
                  </a:cubicBezTo>
                  <a:cubicBezTo>
                    <a:pt x="3332" y="5087"/>
                    <a:pt x="3439" y="5152"/>
                    <a:pt x="3380" y="5310"/>
                  </a:cubicBezTo>
                  <a:cubicBezTo>
                    <a:pt x="3174" y="5873"/>
                    <a:pt x="1546" y="5958"/>
                    <a:pt x="764" y="6625"/>
                  </a:cubicBezTo>
                  <a:cubicBezTo>
                    <a:pt x="554" y="6807"/>
                    <a:pt x="396" y="7027"/>
                    <a:pt x="280" y="7253"/>
                  </a:cubicBezTo>
                  <a:cubicBezTo>
                    <a:pt x="379" y="7681"/>
                    <a:pt x="513" y="8106"/>
                    <a:pt x="692" y="8519"/>
                  </a:cubicBezTo>
                  <a:cubicBezTo>
                    <a:pt x="846" y="8876"/>
                    <a:pt x="1067" y="9237"/>
                    <a:pt x="1301" y="9578"/>
                  </a:cubicBezTo>
                  <a:cubicBezTo>
                    <a:pt x="1352" y="9366"/>
                    <a:pt x="1424" y="9122"/>
                    <a:pt x="1530" y="8889"/>
                  </a:cubicBezTo>
                  <a:cubicBezTo>
                    <a:pt x="1772" y="8350"/>
                    <a:pt x="2755" y="7500"/>
                    <a:pt x="3076" y="7500"/>
                  </a:cubicBezTo>
                  <a:cubicBezTo>
                    <a:pt x="3123" y="7500"/>
                    <a:pt x="3156" y="7518"/>
                    <a:pt x="3170" y="7558"/>
                  </a:cubicBezTo>
                  <a:cubicBezTo>
                    <a:pt x="3283" y="7872"/>
                    <a:pt x="2986" y="8167"/>
                    <a:pt x="2467" y="8583"/>
                  </a:cubicBezTo>
                  <a:cubicBezTo>
                    <a:pt x="1949" y="8998"/>
                    <a:pt x="1386" y="9697"/>
                    <a:pt x="1720" y="10150"/>
                  </a:cubicBezTo>
                  <a:cubicBezTo>
                    <a:pt x="1997" y="10514"/>
                    <a:pt x="2256" y="10830"/>
                    <a:pt x="2410" y="11057"/>
                  </a:cubicBezTo>
                  <a:cubicBezTo>
                    <a:pt x="2771" y="11586"/>
                    <a:pt x="2676" y="11956"/>
                    <a:pt x="2676" y="11956"/>
                  </a:cubicBezTo>
                  <a:cubicBezTo>
                    <a:pt x="3198" y="11287"/>
                    <a:pt x="3924" y="11145"/>
                    <a:pt x="4843" y="11051"/>
                  </a:cubicBezTo>
                  <a:cubicBezTo>
                    <a:pt x="5763" y="10957"/>
                    <a:pt x="6275" y="10433"/>
                    <a:pt x="6224" y="9715"/>
                  </a:cubicBezTo>
                  <a:cubicBezTo>
                    <a:pt x="6173" y="8998"/>
                    <a:pt x="5499" y="8304"/>
                    <a:pt x="5001" y="7688"/>
                  </a:cubicBezTo>
                  <a:cubicBezTo>
                    <a:pt x="4624" y="7222"/>
                    <a:pt x="4594" y="6758"/>
                    <a:pt x="4888" y="6758"/>
                  </a:cubicBezTo>
                  <a:cubicBezTo>
                    <a:pt x="4983" y="6758"/>
                    <a:pt x="5112" y="6807"/>
                    <a:pt x="5274" y="6920"/>
                  </a:cubicBezTo>
                  <a:cubicBezTo>
                    <a:pt x="5938" y="7382"/>
                    <a:pt x="6582" y="7782"/>
                    <a:pt x="6714" y="9950"/>
                  </a:cubicBezTo>
                  <a:cubicBezTo>
                    <a:pt x="6714" y="9950"/>
                    <a:pt x="7568" y="9354"/>
                    <a:pt x="7909" y="8500"/>
                  </a:cubicBezTo>
                  <a:cubicBezTo>
                    <a:pt x="8250" y="7645"/>
                    <a:pt x="7387" y="6538"/>
                    <a:pt x="7179" y="6250"/>
                  </a:cubicBezTo>
                  <a:cubicBezTo>
                    <a:pt x="7110" y="6151"/>
                    <a:pt x="7125" y="6090"/>
                    <a:pt x="7191" y="6090"/>
                  </a:cubicBezTo>
                  <a:cubicBezTo>
                    <a:pt x="7318" y="6090"/>
                    <a:pt x="7634" y="6316"/>
                    <a:pt x="7887" y="6927"/>
                  </a:cubicBezTo>
                  <a:cubicBezTo>
                    <a:pt x="8268" y="7853"/>
                    <a:pt x="8341" y="8104"/>
                    <a:pt x="8341" y="8104"/>
                  </a:cubicBezTo>
                  <a:cubicBezTo>
                    <a:pt x="8341" y="8104"/>
                    <a:pt x="9288" y="6702"/>
                    <a:pt x="9418" y="5816"/>
                  </a:cubicBezTo>
                  <a:cubicBezTo>
                    <a:pt x="9549" y="4930"/>
                    <a:pt x="7242" y="3928"/>
                    <a:pt x="7278" y="3263"/>
                  </a:cubicBezTo>
                  <a:cubicBezTo>
                    <a:pt x="7284" y="3152"/>
                    <a:pt x="7342" y="3104"/>
                    <a:pt x="7437" y="3104"/>
                  </a:cubicBezTo>
                  <a:cubicBezTo>
                    <a:pt x="7914" y="3104"/>
                    <a:pt x="9314" y="4338"/>
                    <a:pt x="9592" y="5146"/>
                  </a:cubicBezTo>
                  <a:cubicBezTo>
                    <a:pt x="9592" y="5146"/>
                    <a:pt x="10262" y="3770"/>
                    <a:pt x="9244" y="2229"/>
                  </a:cubicBezTo>
                  <a:cubicBezTo>
                    <a:pt x="8660" y="1347"/>
                    <a:pt x="7728" y="1112"/>
                    <a:pt x="6969" y="1112"/>
                  </a:cubicBezTo>
                  <a:cubicBezTo>
                    <a:pt x="6404" y="1112"/>
                    <a:pt x="5936" y="1242"/>
                    <a:pt x="5782" y="1334"/>
                  </a:cubicBezTo>
                  <a:cubicBezTo>
                    <a:pt x="5782" y="1334"/>
                    <a:pt x="5195" y="1"/>
                    <a:pt x="37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5"/>
            <p:cNvSpPr/>
            <p:nvPr/>
          </p:nvSpPr>
          <p:spPr>
            <a:xfrm>
              <a:off x="6671251" y="-416175"/>
              <a:ext cx="853003" cy="993729"/>
            </a:xfrm>
            <a:custGeom>
              <a:avLst/>
              <a:gdLst/>
              <a:ahLst/>
              <a:cxnLst/>
              <a:rect l="l" t="t" r="r" b="b"/>
              <a:pathLst>
                <a:path w="10262" h="11955" extrusionOk="0">
                  <a:moveTo>
                    <a:pt x="6250" y="1007"/>
                  </a:moveTo>
                  <a:cubicBezTo>
                    <a:pt x="6314" y="1007"/>
                    <a:pt x="6378" y="1018"/>
                    <a:pt x="6439" y="1040"/>
                  </a:cubicBezTo>
                  <a:cubicBezTo>
                    <a:pt x="6626" y="1109"/>
                    <a:pt x="6766" y="1298"/>
                    <a:pt x="6758" y="1497"/>
                  </a:cubicBezTo>
                  <a:cubicBezTo>
                    <a:pt x="6745" y="1768"/>
                    <a:pt x="6442" y="1918"/>
                    <a:pt x="6157" y="1918"/>
                  </a:cubicBezTo>
                  <a:cubicBezTo>
                    <a:pt x="5976" y="1918"/>
                    <a:pt x="5804" y="1858"/>
                    <a:pt x="5717" y="1731"/>
                  </a:cubicBezTo>
                  <a:cubicBezTo>
                    <a:pt x="5654" y="1636"/>
                    <a:pt x="5643" y="1512"/>
                    <a:pt x="5676" y="1404"/>
                  </a:cubicBezTo>
                  <a:cubicBezTo>
                    <a:pt x="5709" y="1296"/>
                    <a:pt x="5785" y="1203"/>
                    <a:pt x="5875" y="1135"/>
                  </a:cubicBezTo>
                  <a:cubicBezTo>
                    <a:pt x="5982" y="1053"/>
                    <a:pt x="6117" y="1007"/>
                    <a:pt x="6250" y="1007"/>
                  </a:cubicBezTo>
                  <a:close/>
                  <a:moveTo>
                    <a:pt x="4382" y="3579"/>
                  </a:moveTo>
                  <a:cubicBezTo>
                    <a:pt x="4397" y="3579"/>
                    <a:pt x="4411" y="3581"/>
                    <a:pt x="4425" y="3585"/>
                  </a:cubicBezTo>
                  <a:cubicBezTo>
                    <a:pt x="4490" y="3608"/>
                    <a:pt x="4519" y="3690"/>
                    <a:pt x="4504" y="3756"/>
                  </a:cubicBezTo>
                  <a:cubicBezTo>
                    <a:pt x="4490" y="3824"/>
                    <a:pt x="4445" y="3880"/>
                    <a:pt x="4401" y="3935"/>
                  </a:cubicBezTo>
                  <a:cubicBezTo>
                    <a:pt x="4211" y="4165"/>
                    <a:pt x="4018" y="4399"/>
                    <a:pt x="3786" y="4587"/>
                  </a:cubicBezTo>
                  <a:cubicBezTo>
                    <a:pt x="3724" y="4639"/>
                    <a:pt x="3614" y="4706"/>
                    <a:pt x="3518" y="4706"/>
                  </a:cubicBezTo>
                  <a:cubicBezTo>
                    <a:pt x="3466" y="4706"/>
                    <a:pt x="3418" y="4686"/>
                    <a:pt x="3385" y="4632"/>
                  </a:cubicBezTo>
                  <a:cubicBezTo>
                    <a:pt x="3309" y="4513"/>
                    <a:pt x="3452" y="4304"/>
                    <a:pt x="3515" y="4204"/>
                  </a:cubicBezTo>
                  <a:cubicBezTo>
                    <a:pt x="3694" y="3919"/>
                    <a:pt x="3976" y="3694"/>
                    <a:pt x="4301" y="3594"/>
                  </a:cubicBezTo>
                  <a:cubicBezTo>
                    <a:pt x="4328" y="3585"/>
                    <a:pt x="4355" y="3579"/>
                    <a:pt x="4382" y="3579"/>
                  </a:cubicBezTo>
                  <a:close/>
                  <a:moveTo>
                    <a:pt x="7392" y="4080"/>
                  </a:moveTo>
                  <a:cubicBezTo>
                    <a:pt x="7522" y="4080"/>
                    <a:pt x="7652" y="4139"/>
                    <a:pt x="7736" y="4239"/>
                  </a:cubicBezTo>
                  <a:cubicBezTo>
                    <a:pt x="7858" y="4383"/>
                    <a:pt x="7852" y="4632"/>
                    <a:pt x="7667" y="4725"/>
                  </a:cubicBezTo>
                  <a:cubicBezTo>
                    <a:pt x="7628" y="4744"/>
                    <a:pt x="7583" y="4752"/>
                    <a:pt x="7535" y="4752"/>
                  </a:cubicBezTo>
                  <a:cubicBezTo>
                    <a:pt x="7404" y="4752"/>
                    <a:pt x="7253" y="4693"/>
                    <a:pt x="7155" y="4645"/>
                  </a:cubicBezTo>
                  <a:cubicBezTo>
                    <a:pt x="7082" y="4610"/>
                    <a:pt x="7010" y="4561"/>
                    <a:pt x="6984" y="4486"/>
                  </a:cubicBezTo>
                  <a:cubicBezTo>
                    <a:pt x="6956" y="4407"/>
                    <a:pt x="6990" y="4318"/>
                    <a:pt x="7042" y="4252"/>
                  </a:cubicBezTo>
                  <a:cubicBezTo>
                    <a:pt x="7123" y="4146"/>
                    <a:pt x="7254" y="4083"/>
                    <a:pt x="7387" y="4080"/>
                  </a:cubicBezTo>
                  <a:cubicBezTo>
                    <a:pt x="7389" y="4080"/>
                    <a:pt x="7390" y="4080"/>
                    <a:pt x="7392" y="4080"/>
                  </a:cubicBezTo>
                  <a:close/>
                  <a:moveTo>
                    <a:pt x="3205" y="6994"/>
                  </a:moveTo>
                  <a:cubicBezTo>
                    <a:pt x="3213" y="6994"/>
                    <a:pt x="3221" y="6995"/>
                    <a:pt x="3230" y="6997"/>
                  </a:cubicBezTo>
                  <a:cubicBezTo>
                    <a:pt x="3286" y="7012"/>
                    <a:pt x="3324" y="7070"/>
                    <a:pt x="3330" y="7128"/>
                  </a:cubicBezTo>
                  <a:cubicBezTo>
                    <a:pt x="3336" y="7186"/>
                    <a:pt x="3317" y="7244"/>
                    <a:pt x="3295" y="7299"/>
                  </a:cubicBezTo>
                  <a:cubicBezTo>
                    <a:pt x="3244" y="7437"/>
                    <a:pt x="3096" y="7890"/>
                    <a:pt x="2906" y="7890"/>
                  </a:cubicBezTo>
                  <a:cubicBezTo>
                    <a:pt x="2875" y="7890"/>
                    <a:pt x="2844" y="7879"/>
                    <a:pt x="2812" y="7853"/>
                  </a:cubicBezTo>
                  <a:cubicBezTo>
                    <a:pt x="2581" y="7669"/>
                    <a:pt x="2916" y="7258"/>
                    <a:pt x="3040" y="7103"/>
                  </a:cubicBezTo>
                  <a:cubicBezTo>
                    <a:pt x="3082" y="7050"/>
                    <a:pt x="3140" y="6994"/>
                    <a:pt x="3205" y="6994"/>
                  </a:cubicBezTo>
                  <a:close/>
                  <a:moveTo>
                    <a:pt x="6140" y="9018"/>
                  </a:moveTo>
                  <a:cubicBezTo>
                    <a:pt x="6155" y="9018"/>
                    <a:pt x="6170" y="9020"/>
                    <a:pt x="6185" y="9024"/>
                  </a:cubicBezTo>
                  <a:cubicBezTo>
                    <a:pt x="6243" y="9040"/>
                    <a:pt x="6286" y="9093"/>
                    <a:pt x="6307" y="9149"/>
                  </a:cubicBezTo>
                  <a:cubicBezTo>
                    <a:pt x="6328" y="9206"/>
                    <a:pt x="6330" y="9267"/>
                    <a:pt x="6328" y="9329"/>
                  </a:cubicBezTo>
                  <a:cubicBezTo>
                    <a:pt x="6326" y="9516"/>
                    <a:pt x="6295" y="9704"/>
                    <a:pt x="6210" y="9871"/>
                  </a:cubicBezTo>
                  <a:cubicBezTo>
                    <a:pt x="6139" y="10008"/>
                    <a:pt x="5958" y="10203"/>
                    <a:pt x="5814" y="10203"/>
                  </a:cubicBezTo>
                  <a:cubicBezTo>
                    <a:pt x="5742" y="10203"/>
                    <a:pt x="5678" y="10154"/>
                    <a:pt x="5643" y="10025"/>
                  </a:cubicBezTo>
                  <a:cubicBezTo>
                    <a:pt x="5619" y="9944"/>
                    <a:pt x="5622" y="9857"/>
                    <a:pt x="5635" y="9771"/>
                  </a:cubicBezTo>
                  <a:cubicBezTo>
                    <a:pt x="5670" y="9541"/>
                    <a:pt x="5770" y="9322"/>
                    <a:pt x="5922" y="9148"/>
                  </a:cubicBezTo>
                  <a:cubicBezTo>
                    <a:pt x="5979" y="9081"/>
                    <a:pt x="6057" y="9018"/>
                    <a:pt x="6140" y="9018"/>
                  </a:cubicBezTo>
                  <a:close/>
                  <a:moveTo>
                    <a:pt x="6484" y="1"/>
                  </a:moveTo>
                  <a:cubicBezTo>
                    <a:pt x="5068" y="1"/>
                    <a:pt x="4481" y="1333"/>
                    <a:pt x="4481" y="1333"/>
                  </a:cubicBezTo>
                  <a:cubicBezTo>
                    <a:pt x="4327" y="1241"/>
                    <a:pt x="3859" y="1110"/>
                    <a:pt x="3294" y="1110"/>
                  </a:cubicBezTo>
                  <a:cubicBezTo>
                    <a:pt x="2536" y="1110"/>
                    <a:pt x="1603" y="1346"/>
                    <a:pt x="1018" y="2229"/>
                  </a:cubicBezTo>
                  <a:cubicBezTo>
                    <a:pt x="0" y="3768"/>
                    <a:pt x="670" y="5145"/>
                    <a:pt x="670" y="5145"/>
                  </a:cubicBezTo>
                  <a:cubicBezTo>
                    <a:pt x="951" y="4337"/>
                    <a:pt x="2350" y="3103"/>
                    <a:pt x="2827" y="3103"/>
                  </a:cubicBezTo>
                  <a:cubicBezTo>
                    <a:pt x="2922" y="3103"/>
                    <a:pt x="2980" y="3151"/>
                    <a:pt x="2986" y="3262"/>
                  </a:cubicBezTo>
                  <a:cubicBezTo>
                    <a:pt x="3022" y="3927"/>
                    <a:pt x="714" y="4929"/>
                    <a:pt x="844" y="5815"/>
                  </a:cubicBezTo>
                  <a:cubicBezTo>
                    <a:pt x="975" y="6703"/>
                    <a:pt x="1922" y="8104"/>
                    <a:pt x="1922" y="8104"/>
                  </a:cubicBezTo>
                  <a:cubicBezTo>
                    <a:pt x="1922" y="8104"/>
                    <a:pt x="1994" y="7856"/>
                    <a:pt x="2377" y="6928"/>
                  </a:cubicBezTo>
                  <a:cubicBezTo>
                    <a:pt x="2629" y="6316"/>
                    <a:pt x="2945" y="6090"/>
                    <a:pt x="3072" y="6090"/>
                  </a:cubicBezTo>
                  <a:cubicBezTo>
                    <a:pt x="3137" y="6090"/>
                    <a:pt x="3153" y="6150"/>
                    <a:pt x="3083" y="6249"/>
                  </a:cubicBezTo>
                  <a:cubicBezTo>
                    <a:pt x="2879" y="6539"/>
                    <a:pt x="2014" y="7647"/>
                    <a:pt x="2355" y="8501"/>
                  </a:cubicBezTo>
                  <a:cubicBezTo>
                    <a:pt x="2696" y="9356"/>
                    <a:pt x="3549" y="9951"/>
                    <a:pt x="3549" y="9951"/>
                  </a:cubicBezTo>
                  <a:cubicBezTo>
                    <a:pt x="3684" y="7780"/>
                    <a:pt x="4327" y="7381"/>
                    <a:pt x="4989" y="6920"/>
                  </a:cubicBezTo>
                  <a:cubicBezTo>
                    <a:pt x="5151" y="6807"/>
                    <a:pt x="5280" y="6759"/>
                    <a:pt x="5375" y="6759"/>
                  </a:cubicBezTo>
                  <a:cubicBezTo>
                    <a:pt x="5668" y="6759"/>
                    <a:pt x="5638" y="7223"/>
                    <a:pt x="5263" y="7689"/>
                  </a:cubicBezTo>
                  <a:cubicBezTo>
                    <a:pt x="4764" y="8305"/>
                    <a:pt x="4088" y="8997"/>
                    <a:pt x="4039" y="9715"/>
                  </a:cubicBezTo>
                  <a:cubicBezTo>
                    <a:pt x="3988" y="10432"/>
                    <a:pt x="4501" y="10954"/>
                    <a:pt x="5419" y="11050"/>
                  </a:cubicBezTo>
                  <a:cubicBezTo>
                    <a:pt x="6339" y="11144"/>
                    <a:pt x="7065" y="11287"/>
                    <a:pt x="7587" y="11955"/>
                  </a:cubicBezTo>
                  <a:cubicBezTo>
                    <a:pt x="7587" y="11955"/>
                    <a:pt x="7491" y="11585"/>
                    <a:pt x="7852" y="11056"/>
                  </a:cubicBezTo>
                  <a:cubicBezTo>
                    <a:pt x="8006" y="10830"/>
                    <a:pt x="8264" y="10514"/>
                    <a:pt x="8543" y="10150"/>
                  </a:cubicBezTo>
                  <a:cubicBezTo>
                    <a:pt x="8876" y="9697"/>
                    <a:pt x="8315" y="8997"/>
                    <a:pt x="7796" y="8582"/>
                  </a:cubicBezTo>
                  <a:cubicBezTo>
                    <a:pt x="7278" y="8167"/>
                    <a:pt x="6981" y="7872"/>
                    <a:pt x="7093" y="7558"/>
                  </a:cubicBezTo>
                  <a:cubicBezTo>
                    <a:pt x="7107" y="7518"/>
                    <a:pt x="7140" y="7500"/>
                    <a:pt x="7187" y="7500"/>
                  </a:cubicBezTo>
                  <a:cubicBezTo>
                    <a:pt x="7509" y="7500"/>
                    <a:pt x="8491" y="8351"/>
                    <a:pt x="8733" y="8888"/>
                  </a:cubicBezTo>
                  <a:cubicBezTo>
                    <a:pt x="8839" y="9122"/>
                    <a:pt x="8911" y="9367"/>
                    <a:pt x="8962" y="9577"/>
                  </a:cubicBezTo>
                  <a:cubicBezTo>
                    <a:pt x="9197" y="9236"/>
                    <a:pt x="9416" y="8875"/>
                    <a:pt x="9571" y="8518"/>
                  </a:cubicBezTo>
                  <a:cubicBezTo>
                    <a:pt x="9751" y="8105"/>
                    <a:pt x="9883" y="7679"/>
                    <a:pt x="9983" y="7254"/>
                  </a:cubicBezTo>
                  <a:cubicBezTo>
                    <a:pt x="9865" y="7026"/>
                    <a:pt x="9710" y="6806"/>
                    <a:pt x="9498" y="6625"/>
                  </a:cubicBezTo>
                  <a:cubicBezTo>
                    <a:pt x="8717" y="5956"/>
                    <a:pt x="7090" y="5871"/>
                    <a:pt x="6882" y="5311"/>
                  </a:cubicBezTo>
                  <a:cubicBezTo>
                    <a:pt x="6824" y="5152"/>
                    <a:pt x="6932" y="5087"/>
                    <a:pt x="7128" y="5087"/>
                  </a:cubicBezTo>
                  <a:cubicBezTo>
                    <a:pt x="7629" y="5087"/>
                    <a:pt x="8710" y="5509"/>
                    <a:pt x="9121" y="5879"/>
                  </a:cubicBezTo>
                  <a:cubicBezTo>
                    <a:pt x="9536" y="6255"/>
                    <a:pt x="9865" y="6565"/>
                    <a:pt x="10059" y="6881"/>
                  </a:cubicBezTo>
                  <a:cubicBezTo>
                    <a:pt x="10261" y="5789"/>
                    <a:pt x="10245" y="4705"/>
                    <a:pt x="10154" y="3811"/>
                  </a:cubicBezTo>
                  <a:cubicBezTo>
                    <a:pt x="10001" y="3597"/>
                    <a:pt x="9710" y="3329"/>
                    <a:pt x="9158" y="3155"/>
                  </a:cubicBezTo>
                  <a:cubicBezTo>
                    <a:pt x="8114" y="2827"/>
                    <a:pt x="7297" y="2724"/>
                    <a:pt x="6895" y="2633"/>
                  </a:cubicBezTo>
                  <a:cubicBezTo>
                    <a:pt x="6506" y="2546"/>
                    <a:pt x="6252" y="2216"/>
                    <a:pt x="6928" y="2216"/>
                  </a:cubicBezTo>
                  <a:cubicBezTo>
                    <a:pt x="6947" y="2216"/>
                    <a:pt x="6966" y="2216"/>
                    <a:pt x="6985" y="2216"/>
                  </a:cubicBezTo>
                  <a:cubicBezTo>
                    <a:pt x="8757" y="2258"/>
                    <a:pt x="9507" y="2849"/>
                    <a:pt x="10125" y="3565"/>
                  </a:cubicBezTo>
                  <a:cubicBezTo>
                    <a:pt x="10125" y="3559"/>
                    <a:pt x="10123" y="3556"/>
                    <a:pt x="10123" y="3550"/>
                  </a:cubicBezTo>
                  <a:cubicBezTo>
                    <a:pt x="9955" y="2180"/>
                    <a:pt x="8482" y="259"/>
                    <a:pt x="6821" y="25"/>
                  </a:cubicBezTo>
                  <a:cubicBezTo>
                    <a:pt x="6704" y="9"/>
                    <a:pt x="6591" y="1"/>
                    <a:pt x="64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6" name="Google Shape;3076;p15"/>
          <p:cNvSpPr/>
          <p:nvPr/>
        </p:nvSpPr>
        <p:spPr>
          <a:xfrm>
            <a:off x="8523950" y="1850950"/>
            <a:ext cx="1047196" cy="2883389"/>
          </a:xfrm>
          <a:custGeom>
            <a:avLst/>
            <a:gdLst/>
            <a:ahLst/>
            <a:cxnLst/>
            <a:rect l="l" t="t" r="r" b="b"/>
            <a:pathLst>
              <a:path w="19853" h="54664" extrusionOk="0">
                <a:moveTo>
                  <a:pt x="16908" y="0"/>
                </a:moveTo>
                <a:cubicBezTo>
                  <a:pt x="15815" y="0"/>
                  <a:pt x="14735" y="187"/>
                  <a:pt x="13767" y="678"/>
                </a:cubicBezTo>
                <a:cubicBezTo>
                  <a:pt x="12518" y="1309"/>
                  <a:pt x="11520" y="2551"/>
                  <a:pt x="11334" y="3904"/>
                </a:cubicBezTo>
                <a:cubicBezTo>
                  <a:pt x="11214" y="4218"/>
                  <a:pt x="11135" y="4544"/>
                  <a:pt x="11109" y="4869"/>
                </a:cubicBezTo>
                <a:cubicBezTo>
                  <a:pt x="10703" y="4105"/>
                  <a:pt x="10164" y="3404"/>
                  <a:pt x="9527" y="2814"/>
                </a:cubicBezTo>
                <a:lnTo>
                  <a:pt x="9527" y="2814"/>
                </a:lnTo>
                <a:cubicBezTo>
                  <a:pt x="9352" y="3758"/>
                  <a:pt x="9492" y="4756"/>
                  <a:pt x="9918" y="5616"/>
                </a:cubicBezTo>
                <a:cubicBezTo>
                  <a:pt x="10290" y="6368"/>
                  <a:pt x="10878" y="7010"/>
                  <a:pt x="11594" y="7449"/>
                </a:cubicBezTo>
                <a:cubicBezTo>
                  <a:pt x="11852" y="8068"/>
                  <a:pt x="12184" y="8657"/>
                  <a:pt x="12515" y="9199"/>
                </a:cubicBezTo>
                <a:cubicBezTo>
                  <a:pt x="12618" y="9367"/>
                  <a:pt x="12723" y="9534"/>
                  <a:pt x="12826" y="9702"/>
                </a:cubicBezTo>
                <a:cubicBezTo>
                  <a:pt x="13416" y="10651"/>
                  <a:pt x="14025" y="11633"/>
                  <a:pt x="14319" y="12694"/>
                </a:cubicBezTo>
                <a:cubicBezTo>
                  <a:pt x="14177" y="12356"/>
                  <a:pt x="14004" y="12021"/>
                  <a:pt x="13797" y="11695"/>
                </a:cubicBezTo>
                <a:cubicBezTo>
                  <a:pt x="12823" y="10158"/>
                  <a:pt x="11298" y="9127"/>
                  <a:pt x="9782" y="8115"/>
                </a:cubicBezTo>
                <a:lnTo>
                  <a:pt x="9782" y="8115"/>
                </a:lnTo>
                <a:cubicBezTo>
                  <a:pt x="10259" y="11242"/>
                  <a:pt x="11781" y="14198"/>
                  <a:pt x="14041" y="16410"/>
                </a:cubicBezTo>
                <a:cubicBezTo>
                  <a:pt x="13693" y="17317"/>
                  <a:pt x="13152" y="18228"/>
                  <a:pt x="12435" y="19091"/>
                </a:cubicBezTo>
                <a:cubicBezTo>
                  <a:pt x="11571" y="20133"/>
                  <a:pt x="10537" y="21058"/>
                  <a:pt x="9529" y="21949"/>
                </a:cubicBezTo>
                <a:cubicBezTo>
                  <a:pt x="9938" y="20859"/>
                  <a:pt x="10362" y="19828"/>
                  <a:pt x="10539" y="18640"/>
                </a:cubicBezTo>
                <a:cubicBezTo>
                  <a:pt x="10765" y="17130"/>
                  <a:pt x="10739" y="15676"/>
                  <a:pt x="10184" y="14254"/>
                </a:cubicBezTo>
                <a:cubicBezTo>
                  <a:pt x="8790" y="16677"/>
                  <a:pt x="8387" y="19650"/>
                  <a:pt x="9067" y="22358"/>
                </a:cubicBezTo>
                <a:cubicBezTo>
                  <a:pt x="8555" y="22813"/>
                  <a:pt x="8038" y="23281"/>
                  <a:pt x="7546" y="23766"/>
                </a:cubicBezTo>
                <a:cubicBezTo>
                  <a:pt x="7214" y="24095"/>
                  <a:pt x="6909" y="24421"/>
                  <a:pt x="6627" y="24745"/>
                </a:cubicBezTo>
                <a:cubicBezTo>
                  <a:pt x="8109" y="21779"/>
                  <a:pt x="8645" y="18267"/>
                  <a:pt x="7880" y="15075"/>
                </a:cubicBezTo>
                <a:lnTo>
                  <a:pt x="7880" y="15075"/>
                </a:lnTo>
                <a:cubicBezTo>
                  <a:pt x="5517" y="18209"/>
                  <a:pt x="4632" y="22405"/>
                  <a:pt x="5502" y="26233"/>
                </a:cubicBezTo>
                <a:cubicBezTo>
                  <a:pt x="4750" y="27403"/>
                  <a:pt x="4318" y="28564"/>
                  <a:pt x="4199" y="29737"/>
                </a:cubicBezTo>
                <a:cubicBezTo>
                  <a:pt x="4188" y="29841"/>
                  <a:pt x="4182" y="29945"/>
                  <a:pt x="4176" y="30049"/>
                </a:cubicBezTo>
                <a:cubicBezTo>
                  <a:pt x="3465" y="27430"/>
                  <a:pt x="2383" y="25056"/>
                  <a:pt x="693" y="22743"/>
                </a:cubicBezTo>
                <a:lnTo>
                  <a:pt x="693" y="22743"/>
                </a:lnTo>
                <a:cubicBezTo>
                  <a:pt x="0" y="24638"/>
                  <a:pt x="35" y="26788"/>
                  <a:pt x="787" y="28660"/>
                </a:cubicBezTo>
                <a:cubicBezTo>
                  <a:pt x="1509" y="30451"/>
                  <a:pt x="2881" y="31970"/>
                  <a:pt x="4584" y="32876"/>
                </a:cubicBezTo>
                <a:cubicBezTo>
                  <a:pt x="4877" y="33768"/>
                  <a:pt x="5322" y="34696"/>
                  <a:pt x="5926" y="35669"/>
                </a:cubicBezTo>
                <a:cubicBezTo>
                  <a:pt x="4426" y="34228"/>
                  <a:pt x="2470" y="33267"/>
                  <a:pt x="447" y="32723"/>
                </a:cubicBezTo>
                <a:lnTo>
                  <a:pt x="447" y="32723"/>
                </a:lnTo>
                <a:cubicBezTo>
                  <a:pt x="1814" y="34861"/>
                  <a:pt x="4134" y="36356"/>
                  <a:pt x="6642" y="36736"/>
                </a:cubicBezTo>
                <a:cubicBezTo>
                  <a:pt x="6681" y="36792"/>
                  <a:pt x="6717" y="36845"/>
                  <a:pt x="6757" y="36899"/>
                </a:cubicBezTo>
                <a:cubicBezTo>
                  <a:pt x="7148" y="37435"/>
                  <a:pt x="7563" y="37968"/>
                  <a:pt x="7963" y="38483"/>
                </a:cubicBezTo>
                <a:cubicBezTo>
                  <a:pt x="9088" y="39926"/>
                  <a:pt x="10250" y="41416"/>
                  <a:pt x="10966" y="43104"/>
                </a:cubicBezTo>
                <a:cubicBezTo>
                  <a:pt x="11041" y="43286"/>
                  <a:pt x="11111" y="43467"/>
                  <a:pt x="11177" y="43649"/>
                </a:cubicBezTo>
                <a:cubicBezTo>
                  <a:pt x="11126" y="43559"/>
                  <a:pt x="11073" y="43468"/>
                  <a:pt x="11019" y="43382"/>
                </a:cubicBezTo>
                <a:cubicBezTo>
                  <a:pt x="9486" y="40948"/>
                  <a:pt x="6687" y="39339"/>
                  <a:pt x="4770" y="37197"/>
                </a:cubicBezTo>
                <a:lnTo>
                  <a:pt x="4770" y="37197"/>
                </a:lnTo>
                <a:cubicBezTo>
                  <a:pt x="5330" y="39549"/>
                  <a:pt x="5994" y="41900"/>
                  <a:pt x="7140" y="44028"/>
                </a:cubicBezTo>
                <a:cubicBezTo>
                  <a:pt x="8244" y="46085"/>
                  <a:pt x="9835" y="47934"/>
                  <a:pt x="11888" y="49032"/>
                </a:cubicBezTo>
                <a:cubicBezTo>
                  <a:pt x="11855" y="49817"/>
                  <a:pt x="11777" y="50620"/>
                  <a:pt x="11666" y="51438"/>
                </a:cubicBezTo>
                <a:cubicBezTo>
                  <a:pt x="11541" y="51227"/>
                  <a:pt x="11390" y="51026"/>
                  <a:pt x="11232" y="50838"/>
                </a:cubicBezTo>
                <a:cubicBezTo>
                  <a:pt x="9658" y="48941"/>
                  <a:pt x="7495" y="47522"/>
                  <a:pt x="5192" y="46646"/>
                </a:cubicBezTo>
                <a:lnTo>
                  <a:pt x="5192" y="46646"/>
                </a:lnTo>
                <a:cubicBezTo>
                  <a:pt x="6000" y="49595"/>
                  <a:pt x="8503" y="52005"/>
                  <a:pt x="11470" y="52723"/>
                </a:cubicBezTo>
                <a:cubicBezTo>
                  <a:pt x="11362" y="53362"/>
                  <a:pt x="11244" y="54007"/>
                  <a:pt x="11112" y="54663"/>
                </a:cubicBezTo>
                <a:cubicBezTo>
                  <a:pt x="11301" y="54662"/>
                  <a:pt x="11488" y="54654"/>
                  <a:pt x="11677" y="54639"/>
                </a:cubicBezTo>
                <a:cubicBezTo>
                  <a:pt x="11768" y="54189"/>
                  <a:pt x="11857" y="53733"/>
                  <a:pt x="11940" y="53267"/>
                </a:cubicBezTo>
                <a:cubicBezTo>
                  <a:pt x="14331" y="51686"/>
                  <a:pt x="16003" y="49319"/>
                  <a:pt x="16659" y="46511"/>
                </a:cubicBezTo>
                <a:lnTo>
                  <a:pt x="16659" y="46511"/>
                </a:lnTo>
                <a:cubicBezTo>
                  <a:pt x="14701" y="47498"/>
                  <a:pt x="13133" y="49210"/>
                  <a:pt x="12257" y="51220"/>
                </a:cubicBezTo>
                <a:cubicBezTo>
                  <a:pt x="12471" y="49512"/>
                  <a:pt x="12547" y="47749"/>
                  <a:pt x="12310" y="46021"/>
                </a:cubicBezTo>
                <a:cubicBezTo>
                  <a:pt x="15782" y="42816"/>
                  <a:pt x="17807" y="38410"/>
                  <a:pt x="17748" y="33674"/>
                </a:cubicBezTo>
                <a:lnTo>
                  <a:pt x="17748" y="33674"/>
                </a:lnTo>
                <a:cubicBezTo>
                  <a:pt x="16018" y="35346"/>
                  <a:pt x="14364" y="37144"/>
                  <a:pt x="13237" y="39270"/>
                </a:cubicBezTo>
                <a:cubicBezTo>
                  <a:pt x="12455" y="40742"/>
                  <a:pt x="11943" y="42390"/>
                  <a:pt x="11881" y="44047"/>
                </a:cubicBezTo>
                <a:cubicBezTo>
                  <a:pt x="11765" y="43657"/>
                  <a:pt x="11632" y="43272"/>
                  <a:pt x="11472" y="42893"/>
                </a:cubicBezTo>
                <a:cubicBezTo>
                  <a:pt x="11105" y="42028"/>
                  <a:pt x="10632" y="41220"/>
                  <a:pt x="10108" y="40449"/>
                </a:cubicBezTo>
                <a:cubicBezTo>
                  <a:pt x="10936" y="36931"/>
                  <a:pt x="11014" y="33496"/>
                  <a:pt x="10370" y="29916"/>
                </a:cubicBezTo>
                <a:lnTo>
                  <a:pt x="10370" y="29916"/>
                </a:lnTo>
                <a:cubicBezTo>
                  <a:pt x="9266" y="31511"/>
                  <a:pt x="8633" y="33425"/>
                  <a:pt x="8567" y="35362"/>
                </a:cubicBezTo>
                <a:cubicBezTo>
                  <a:pt x="8523" y="36649"/>
                  <a:pt x="8734" y="37936"/>
                  <a:pt x="9168" y="39147"/>
                </a:cubicBezTo>
                <a:cubicBezTo>
                  <a:pt x="8913" y="38811"/>
                  <a:pt x="8654" y="38478"/>
                  <a:pt x="8398" y="38148"/>
                </a:cubicBezTo>
                <a:cubicBezTo>
                  <a:pt x="7999" y="37637"/>
                  <a:pt x="7586" y="37109"/>
                  <a:pt x="7201" y="36581"/>
                </a:cubicBezTo>
                <a:cubicBezTo>
                  <a:pt x="6485" y="35599"/>
                  <a:pt x="5926" y="34666"/>
                  <a:pt x="5523" y="33774"/>
                </a:cubicBezTo>
                <a:cubicBezTo>
                  <a:pt x="7342" y="31360"/>
                  <a:pt x="8454" y="28536"/>
                  <a:pt x="8816" y="25524"/>
                </a:cubicBezTo>
                <a:lnTo>
                  <a:pt x="8816" y="25524"/>
                </a:lnTo>
                <a:cubicBezTo>
                  <a:pt x="7276" y="26246"/>
                  <a:pt x="6021" y="27557"/>
                  <a:pt x="5371" y="29130"/>
                </a:cubicBezTo>
                <a:cubicBezTo>
                  <a:pt x="5023" y="29968"/>
                  <a:pt x="4854" y="30875"/>
                  <a:pt x="4859" y="31783"/>
                </a:cubicBezTo>
                <a:cubicBezTo>
                  <a:pt x="4718" y="31097"/>
                  <a:pt x="4681" y="30436"/>
                  <a:pt x="4746" y="29794"/>
                </a:cubicBezTo>
                <a:cubicBezTo>
                  <a:pt x="4933" y="27955"/>
                  <a:pt x="5953" y="26133"/>
                  <a:pt x="7863" y="24226"/>
                </a:cubicBezTo>
                <a:cubicBezTo>
                  <a:pt x="8369" y="24333"/>
                  <a:pt x="8885" y="24385"/>
                  <a:pt x="9402" y="24385"/>
                </a:cubicBezTo>
                <a:cubicBezTo>
                  <a:pt x="10831" y="24385"/>
                  <a:pt x="12269" y="23991"/>
                  <a:pt x="13527" y="23299"/>
                </a:cubicBezTo>
                <a:cubicBezTo>
                  <a:pt x="15347" y="22298"/>
                  <a:pt x="16650" y="21244"/>
                  <a:pt x="17858" y="19552"/>
                </a:cubicBezTo>
                <a:lnTo>
                  <a:pt x="17858" y="19552"/>
                </a:lnTo>
                <a:cubicBezTo>
                  <a:pt x="15400" y="19595"/>
                  <a:pt x="12968" y="20291"/>
                  <a:pt x="10838" y="21513"/>
                </a:cubicBezTo>
                <a:cubicBezTo>
                  <a:pt x="11543" y="20862"/>
                  <a:pt x="12237" y="20183"/>
                  <a:pt x="12855" y="19438"/>
                </a:cubicBezTo>
                <a:cubicBezTo>
                  <a:pt x="13472" y="18696"/>
                  <a:pt x="13963" y="17915"/>
                  <a:pt x="14325" y="17130"/>
                </a:cubicBezTo>
                <a:cubicBezTo>
                  <a:pt x="16976" y="16724"/>
                  <a:pt x="18978" y="14856"/>
                  <a:pt x="19853" y="12305"/>
                </a:cubicBezTo>
                <a:lnTo>
                  <a:pt x="19853" y="12305"/>
                </a:lnTo>
                <a:cubicBezTo>
                  <a:pt x="18633" y="12744"/>
                  <a:pt x="17423" y="13257"/>
                  <a:pt x="16389" y="14039"/>
                </a:cubicBezTo>
                <a:cubicBezTo>
                  <a:pt x="15785" y="14494"/>
                  <a:pt x="15248" y="15053"/>
                  <a:pt x="14840" y="15685"/>
                </a:cubicBezTo>
                <a:cubicBezTo>
                  <a:pt x="15076" y="14746"/>
                  <a:pt x="15118" y="13824"/>
                  <a:pt x="14944" y="12961"/>
                </a:cubicBezTo>
                <a:cubicBezTo>
                  <a:pt x="14804" y="12262"/>
                  <a:pt x="14534" y="11612"/>
                  <a:pt x="14212" y="10990"/>
                </a:cubicBezTo>
                <a:cubicBezTo>
                  <a:pt x="15482" y="9317"/>
                  <a:pt x="15956" y="7396"/>
                  <a:pt x="15852" y="5275"/>
                </a:cubicBezTo>
                <a:lnTo>
                  <a:pt x="15852" y="5275"/>
                </a:lnTo>
                <a:cubicBezTo>
                  <a:pt x="14908" y="5881"/>
                  <a:pt x="14191" y="6830"/>
                  <a:pt x="13866" y="7904"/>
                </a:cubicBezTo>
                <a:cubicBezTo>
                  <a:pt x="13646" y="8631"/>
                  <a:pt x="13610" y="9413"/>
                  <a:pt x="13747" y="10162"/>
                </a:cubicBezTo>
                <a:cubicBezTo>
                  <a:pt x="13596" y="9910"/>
                  <a:pt x="13442" y="9661"/>
                  <a:pt x="13290" y="9413"/>
                </a:cubicBezTo>
                <a:cubicBezTo>
                  <a:pt x="13185" y="9247"/>
                  <a:pt x="13081" y="9080"/>
                  <a:pt x="12980" y="8914"/>
                </a:cubicBezTo>
                <a:cubicBezTo>
                  <a:pt x="12264" y="7744"/>
                  <a:pt x="11547" y="6355"/>
                  <a:pt x="11648" y="4937"/>
                </a:cubicBezTo>
                <a:cubicBezTo>
                  <a:pt x="11651" y="4914"/>
                  <a:pt x="11654" y="4892"/>
                  <a:pt x="11659" y="4867"/>
                </a:cubicBezTo>
                <a:cubicBezTo>
                  <a:pt x="13105" y="4748"/>
                  <a:pt x="14414" y="4064"/>
                  <a:pt x="15562" y="3149"/>
                </a:cubicBezTo>
                <a:cubicBezTo>
                  <a:pt x="16789" y="2168"/>
                  <a:pt x="17861" y="1396"/>
                  <a:pt x="18852" y="174"/>
                </a:cubicBezTo>
                <a:cubicBezTo>
                  <a:pt x="18214" y="66"/>
                  <a:pt x="17559" y="0"/>
                  <a:pt x="169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7" name="Google Shape;3077;p15"/>
          <p:cNvGrpSpPr/>
          <p:nvPr/>
        </p:nvGrpSpPr>
        <p:grpSpPr>
          <a:xfrm>
            <a:off x="8345325" y="4092675"/>
            <a:ext cx="533000" cy="641675"/>
            <a:chOff x="8345325" y="4092675"/>
            <a:chExt cx="533000" cy="641675"/>
          </a:xfrm>
        </p:grpSpPr>
        <p:sp>
          <p:nvSpPr>
            <p:cNvPr id="3078" name="Google Shape;3078;p15"/>
            <p:cNvSpPr/>
            <p:nvPr/>
          </p:nvSpPr>
          <p:spPr>
            <a:xfrm>
              <a:off x="8642425" y="4092675"/>
              <a:ext cx="35250" cy="93775"/>
            </a:xfrm>
            <a:custGeom>
              <a:avLst/>
              <a:gdLst/>
              <a:ahLst/>
              <a:cxnLst/>
              <a:rect l="l" t="t" r="r" b="b"/>
              <a:pathLst>
                <a:path w="1410" h="3751" extrusionOk="0">
                  <a:moveTo>
                    <a:pt x="1146" y="1"/>
                  </a:moveTo>
                  <a:lnTo>
                    <a:pt x="1146" y="1"/>
                  </a:lnTo>
                  <a:cubicBezTo>
                    <a:pt x="271" y="1008"/>
                    <a:pt x="0" y="2499"/>
                    <a:pt x="457" y="3751"/>
                  </a:cubicBezTo>
                  <a:cubicBezTo>
                    <a:pt x="1240" y="2654"/>
                    <a:pt x="1410" y="1325"/>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5"/>
            <p:cNvSpPr/>
            <p:nvPr/>
          </p:nvSpPr>
          <p:spPr>
            <a:xfrm>
              <a:off x="8628000" y="4210825"/>
              <a:ext cx="105875" cy="29025"/>
            </a:xfrm>
            <a:custGeom>
              <a:avLst/>
              <a:gdLst/>
              <a:ahLst/>
              <a:cxnLst/>
              <a:rect l="l" t="t" r="r" b="b"/>
              <a:pathLst>
                <a:path w="4235" h="1161" extrusionOk="0">
                  <a:moveTo>
                    <a:pt x="2906" y="1"/>
                  </a:moveTo>
                  <a:cubicBezTo>
                    <a:pt x="1869" y="1"/>
                    <a:pt x="829" y="333"/>
                    <a:pt x="0" y="959"/>
                  </a:cubicBezTo>
                  <a:cubicBezTo>
                    <a:pt x="450" y="1091"/>
                    <a:pt x="937" y="1160"/>
                    <a:pt x="1427" y="1160"/>
                  </a:cubicBezTo>
                  <a:cubicBezTo>
                    <a:pt x="2460" y="1160"/>
                    <a:pt x="3506" y="854"/>
                    <a:pt x="4234" y="190"/>
                  </a:cubicBezTo>
                  <a:cubicBezTo>
                    <a:pt x="3804" y="63"/>
                    <a:pt x="3355" y="1"/>
                    <a:pt x="2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5"/>
            <p:cNvSpPr/>
            <p:nvPr/>
          </p:nvSpPr>
          <p:spPr>
            <a:xfrm>
              <a:off x="8714425" y="4123625"/>
              <a:ext cx="93225" cy="38775"/>
            </a:xfrm>
            <a:custGeom>
              <a:avLst/>
              <a:gdLst/>
              <a:ahLst/>
              <a:cxnLst/>
              <a:rect l="l" t="t" r="r" b="b"/>
              <a:pathLst>
                <a:path w="3729" h="1551" extrusionOk="0">
                  <a:moveTo>
                    <a:pt x="3241" y="1"/>
                  </a:moveTo>
                  <a:cubicBezTo>
                    <a:pt x="2006" y="1"/>
                    <a:pt x="774" y="577"/>
                    <a:pt x="0" y="1544"/>
                  </a:cubicBezTo>
                  <a:cubicBezTo>
                    <a:pt x="99" y="1548"/>
                    <a:pt x="197" y="1551"/>
                    <a:pt x="294" y="1551"/>
                  </a:cubicBezTo>
                  <a:cubicBezTo>
                    <a:pt x="1652" y="1551"/>
                    <a:pt x="2868" y="1109"/>
                    <a:pt x="3728" y="31"/>
                  </a:cubicBezTo>
                  <a:cubicBezTo>
                    <a:pt x="3566" y="11"/>
                    <a:pt x="3404" y="1"/>
                    <a:pt x="3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5"/>
            <p:cNvSpPr/>
            <p:nvPr/>
          </p:nvSpPr>
          <p:spPr>
            <a:xfrm>
              <a:off x="8541250" y="4116600"/>
              <a:ext cx="48950" cy="93950"/>
            </a:xfrm>
            <a:custGeom>
              <a:avLst/>
              <a:gdLst/>
              <a:ahLst/>
              <a:cxnLst/>
              <a:rect l="l" t="t" r="r" b="b"/>
              <a:pathLst>
                <a:path w="1958" h="3758" extrusionOk="0">
                  <a:moveTo>
                    <a:pt x="149" y="1"/>
                  </a:moveTo>
                  <a:cubicBezTo>
                    <a:pt x="0" y="1455"/>
                    <a:pt x="727" y="2968"/>
                    <a:pt x="1958" y="3758"/>
                  </a:cubicBezTo>
                  <a:cubicBezTo>
                    <a:pt x="1874" y="2312"/>
                    <a:pt x="1214" y="985"/>
                    <a:pt x="1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5"/>
            <p:cNvSpPr/>
            <p:nvPr/>
          </p:nvSpPr>
          <p:spPr>
            <a:xfrm>
              <a:off x="8520250" y="4203250"/>
              <a:ext cx="59125" cy="112950"/>
            </a:xfrm>
            <a:custGeom>
              <a:avLst/>
              <a:gdLst/>
              <a:ahLst/>
              <a:cxnLst/>
              <a:rect l="l" t="t" r="r" b="b"/>
              <a:pathLst>
                <a:path w="2365" h="4518" extrusionOk="0">
                  <a:moveTo>
                    <a:pt x="160" y="0"/>
                  </a:moveTo>
                  <a:lnTo>
                    <a:pt x="160" y="0"/>
                  </a:lnTo>
                  <a:cubicBezTo>
                    <a:pt x="1" y="882"/>
                    <a:pt x="130" y="1814"/>
                    <a:pt x="523" y="2619"/>
                  </a:cubicBezTo>
                  <a:cubicBezTo>
                    <a:pt x="915" y="3424"/>
                    <a:pt x="1569" y="4101"/>
                    <a:pt x="2364" y="4517"/>
                  </a:cubicBezTo>
                  <a:cubicBezTo>
                    <a:pt x="2200" y="3611"/>
                    <a:pt x="2168" y="3030"/>
                    <a:pt x="1823" y="2177"/>
                  </a:cubicBezTo>
                  <a:cubicBezTo>
                    <a:pt x="1477" y="1326"/>
                    <a:pt x="937" y="492"/>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5"/>
            <p:cNvSpPr/>
            <p:nvPr/>
          </p:nvSpPr>
          <p:spPr>
            <a:xfrm>
              <a:off x="8615450" y="4314025"/>
              <a:ext cx="66100" cy="132325"/>
            </a:xfrm>
            <a:custGeom>
              <a:avLst/>
              <a:gdLst/>
              <a:ahLst/>
              <a:cxnLst/>
              <a:rect l="l" t="t" r="r" b="b"/>
              <a:pathLst>
                <a:path w="2644" h="5293" extrusionOk="0">
                  <a:moveTo>
                    <a:pt x="2557" y="1"/>
                  </a:moveTo>
                  <a:cubicBezTo>
                    <a:pt x="934" y="1203"/>
                    <a:pt x="0" y="3281"/>
                    <a:pt x="182" y="5292"/>
                  </a:cubicBezTo>
                  <a:cubicBezTo>
                    <a:pt x="1585" y="3839"/>
                    <a:pt x="2644" y="2022"/>
                    <a:pt x="2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5"/>
            <p:cNvSpPr/>
            <p:nvPr/>
          </p:nvSpPr>
          <p:spPr>
            <a:xfrm>
              <a:off x="8794650" y="4255300"/>
              <a:ext cx="83675" cy="113925"/>
            </a:xfrm>
            <a:custGeom>
              <a:avLst/>
              <a:gdLst/>
              <a:ahLst/>
              <a:cxnLst/>
              <a:rect l="l" t="t" r="r" b="b"/>
              <a:pathLst>
                <a:path w="3347" h="4557" extrusionOk="0">
                  <a:moveTo>
                    <a:pt x="3347" y="1"/>
                  </a:moveTo>
                  <a:lnTo>
                    <a:pt x="3347" y="1"/>
                  </a:lnTo>
                  <a:cubicBezTo>
                    <a:pt x="1611" y="897"/>
                    <a:pt x="335" y="2633"/>
                    <a:pt x="0" y="4557"/>
                  </a:cubicBezTo>
                  <a:cubicBezTo>
                    <a:pt x="1610" y="3503"/>
                    <a:pt x="2865" y="1861"/>
                    <a:pt x="3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5"/>
            <p:cNvSpPr/>
            <p:nvPr/>
          </p:nvSpPr>
          <p:spPr>
            <a:xfrm>
              <a:off x="8730700" y="4389725"/>
              <a:ext cx="101300" cy="62150"/>
            </a:xfrm>
            <a:custGeom>
              <a:avLst/>
              <a:gdLst/>
              <a:ahLst/>
              <a:cxnLst/>
              <a:rect l="l" t="t" r="r" b="b"/>
              <a:pathLst>
                <a:path w="4052" h="2486" extrusionOk="0">
                  <a:moveTo>
                    <a:pt x="4052" y="0"/>
                  </a:moveTo>
                  <a:cubicBezTo>
                    <a:pt x="2449" y="263"/>
                    <a:pt x="963" y="1175"/>
                    <a:pt x="0" y="2486"/>
                  </a:cubicBezTo>
                  <a:cubicBezTo>
                    <a:pt x="1610" y="2352"/>
                    <a:pt x="3244" y="1400"/>
                    <a:pt x="40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5"/>
            <p:cNvSpPr/>
            <p:nvPr/>
          </p:nvSpPr>
          <p:spPr>
            <a:xfrm>
              <a:off x="8682175" y="4366425"/>
              <a:ext cx="52925" cy="145850"/>
            </a:xfrm>
            <a:custGeom>
              <a:avLst/>
              <a:gdLst/>
              <a:ahLst/>
              <a:cxnLst/>
              <a:rect l="l" t="t" r="r" b="b"/>
              <a:pathLst>
                <a:path w="2117" h="5834" extrusionOk="0">
                  <a:moveTo>
                    <a:pt x="1906" y="0"/>
                  </a:moveTo>
                  <a:lnTo>
                    <a:pt x="1906" y="0"/>
                  </a:lnTo>
                  <a:cubicBezTo>
                    <a:pt x="584" y="1601"/>
                    <a:pt x="1" y="3789"/>
                    <a:pt x="355" y="5834"/>
                  </a:cubicBezTo>
                  <a:cubicBezTo>
                    <a:pt x="1708" y="4107"/>
                    <a:pt x="2117" y="2185"/>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5"/>
            <p:cNvSpPr/>
            <p:nvPr/>
          </p:nvSpPr>
          <p:spPr>
            <a:xfrm>
              <a:off x="8701050" y="4466100"/>
              <a:ext cx="106600" cy="32875"/>
            </a:xfrm>
            <a:custGeom>
              <a:avLst/>
              <a:gdLst/>
              <a:ahLst/>
              <a:cxnLst/>
              <a:rect l="l" t="t" r="r" b="b"/>
              <a:pathLst>
                <a:path w="4264" h="1315" extrusionOk="0">
                  <a:moveTo>
                    <a:pt x="4053" y="0"/>
                  </a:moveTo>
                  <a:cubicBezTo>
                    <a:pt x="2614" y="0"/>
                    <a:pt x="1179" y="451"/>
                    <a:pt x="0" y="1277"/>
                  </a:cubicBezTo>
                  <a:cubicBezTo>
                    <a:pt x="245" y="1302"/>
                    <a:pt x="482" y="1314"/>
                    <a:pt x="714" y="1314"/>
                  </a:cubicBezTo>
                  <a:cubicBezTo>
                    <a:pt x="2044" y="1314"/>
                    <a:pt x="3174" y="900"/>
                    <a:pt x="4263" y="4"/>
                  </a:cubicBezTo>
                  <a:cubicBezTo>
                    <a:pt x="4193" y="2"/>
                    <a:pt x="4123" y="0"/>
                    <a:pt x="4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5"/>
            <p:cNvSpPr/>
            <p:nvPr/>
          </p:nvSpPr>
          <p:spPr>
            <a:xfrm>
              <a:off x="8542150" y="4438375"/>
              <a:ext cx="89100" cy="87525"/>
            </a:xfrm>
            <a:custGeom>
              <a:avLst/>
              <a:gdLst/>
              <a:ahLst/>
              <a:cxnLst/>
              <a:rect l="l" t="t" r="r" b="b"/>
              <a:pathLst>
                <a:path w="3564" h="3501" extrusionOk="0">
                  <a:moveTo>
                    <a:pt x="0" y="0"/>
                  </a:moveTo>
                  <a:lnTo>
                    <a:pt x="0" y="0"/>
                  </a:lnTo>
                  <a:cubicBezTo>
                    <a:pt x="496" y="1667"/>
                    <a:pt x="1888" y="3035"/>
                    <a:pt x="3563" y="3501"/>
                  </a:cubicBezTo>
                  <a:cubicBezTo>
                    <a:pt x="2815" y="1907"/>
                    <a:pt x="1627" y="67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5"/>
            <p:cNvSpPr/>
            <p:nvPr/>
          </p:nvSpPr>
          <p:spPr>
            <a:xfrm>
              <a:off x="8345325" y="4487025"/>
              <a:ext cx="135400" cy="31150"/>
            </a:xfrm>
            <a:custGeom>
              <a:avLst/>
              <a:gdLst/>
              <a:ahLst/>
              <a:cxnLst/>
              <a:rect l="l" t="t" r="r" b="b"/>
              <a:pathLst>
                <a:path w="5416" h="1246" extrusionOk="0">
                  <a:moveTo>
                    <a:pt x="758" y="1"/>
                  </a:moveTo>
                  <a:cubicBezTo>
                    <a:pt x="504" y="1"/>
                    <a:pt x="252" y="10"/>
                    <a:pt x="1" y="29"/>
                  </a:cubicBezTo>
                  <a:cubicBezTo>
                    <a:pt x="1209" y="824"/>
                    <a:pt x="2656" y="1246"/>
                    <a:pt x="4102" y="1246"/>
                  </a:cubicBezTo>
                  <a:cubicBezTo>
                    <a:pt x="4542" y="1246"/>
                    <a:pt x="4982" y="1207"/>
                    <a:pt x="5415" y="1127"/>
                  </a:cubicBezTo>
                  <a:cubicBezTo>
                    <a:pt x="4007" y="383"/>
                    <a:pt x="2363" y="1"/>
                    <a:pt x="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5"/>
            <p:cNvSpPr/>
            <p:nvPr/>
          </p:nvSpPr>
          <p:spPr>
            <a:xfrm>
              <a:off x="8495025" y="4452075"/>
              <a:ext cx="39175" cy="82325"/>
            </a:xfrm>
            <a:custGeom>
              <a:avLst/>
              <a:gdLst/>
              <a:ahLst/>
              <a:cxnLst/>
              <a:rect l="l" t="t" r="r" b="b"/>
              <a:pathLst>
                <a:path w="1567" h="3293" extrusionOk="0">
                  <a:moveTo>
                    <a:pt x="55" y="1"/>
                  </a:moveTo>
                  <a:lnTo>
                    <a:pt x="55" y="1"/>
                  </a:lnTo>
                  <a:cubicBezTo>
                    <a:pt x="0" y="1227"/>
                    <a:pt x="519" y="2472"/>
                    <a:pt x="1433" y="3292"/>
                  </a:cubicBezTo>
                  <a:cubicBezTo>
                    <a:pt x="1566" y="2672"/>
                    <a:pt x="1520" y="1967"/>
                    <a:pt x="1265" y="1388"/>
                  </a:cubicBezTo>
                  <a:cubicBezTo>
                    <a:pt x="1011" y="807"/>
                    <a:pt x="602" y="323"/>
                    <a:pt x="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5"/>
            <p:cNvSpPr/>
            <p:nvPr/>
          </p:nvSpPr>
          <p:spPr>
            <a:xfrm>
              <a:off x="8429075" y="4541975"/>
              <a:ext cx="139475" cy="32300"/>
            </a:xfrm>
            <a:custGeom>
              <a:avLst/>
              <a:gdLst/>
              <a:ahLst/>
              <a:cxnLst/>
              <a:rect l="l" t="t" r="r" b="b"/>
              <a:pathLst>
                <a:path w="5579" h="1292" extrusionOk="0">
                  <a:moveTo>
                    <a:pt x="1127" y="1"/>
                  </a:moveTo>
                  <a:cubicBezTo>
                    <a:pt x="751" y="1"/>
                    <a:pt x="374" y="25"/>
                    <a:pt x="1" y="73"/>
                  </a:cubicBezTo>
                  <a:cubicBezTo>
                    <a:pt x="1312" y="888"/>
                    <a:pt x="2730" y="1291"/>
                    <a:pt x="4216" y="1291"/>
                  </a:cubicBezTo>
                  <a:cubicBezTo>
                    <a:pt x="4665" y="1291"/>
                    <a:pt x="5119" y="1254"/>
                    <a:pt x="5579" y="1181"/>
                  </a:cubicBezTo>
                  <a:cubicBezTo>
                    <a:pt x="4233" y="407"/>
                    <a:pt x="2680" y="1"/>
                    <a:pt x="1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5"/>
            <p:cNvSpPr/>
            <p:nvPr/>
          </p:nvSpPr>
          <p:spPr>
            <a:xfrm>
              <a:off x="8644600" y="4576775"/>
              <a:ext cx="105050" cy="95950"/>
            </a:xfrm>
            <a:custGeom>
              <a:avLst/>
              <a:gdLst/>
              <a:ahLst/>
              <a:cxnLst/>
              <a:rect l="l" t="t" r="r" b="b"/>
              <a:pathLst>
                <a:path w="4202" h="3838" extrusionOk="0">
                  <a:moveTo>
                    <a:pt x="4201" y="1"/>
                  </a:moveTo>
                  <a:lnTo>
                    <a:pt x="4201" y="1"/>
                  </a:lnTo>
                  <a:cubicBezTo>
                    <a:pt x="2270" y="445"/>
                    <a:pt x="617" y="1953"/>
                    <a:pt x="0" y="3838"/>
                  </a:cubicBezTo>
                  <a:cubicBezTo>
                    <a:pt x="1823" y="3143"/>
                    <a:pt x="3446" y="1799"/>
                    <a:pt x="4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5"/>
            <p:cNvSpPr/>
            <p:nvPr/>
          </p:nvSpPr>
          <p:spPr>
            <a:xfrm>
              <a:off x="8401600" y="4137875"/>
              <a:ext cx="444000" cy="596475"/>
            </a:xfrm>
            <a:custGeom>
              <a:avLst/>
              <a:gdLst/>
              <a:ahLst/>
              <a:cxnLst/>
              <a:rect l="l" t="t" r="r" b="b"/>
              <a:pathLst>
                <a:path w="17760" h="23859" extrusionOk="0">
                  <a:moveTo>
                    <a:pt x="14659" y="1"/>
                  </a:moveTo>
                  <a:lnTo>
                    <a:pt x="12725" y="732"/>
                  </a:lnTo>
                  <a:lnTo>
                    <a:pt x="10280" y="1654"/>
                  </a:lnTo>
                  <a:lnTo>
                    <a:pt x="10080" y="1731"/>
                  </a:lnTo>
                  <a:lnTo>
                    <a:pt x="10039" y="1795"/>
                  </a:lnTo>
                  <a:lnTo>
                    <a:pt x="10039" y="1796"/>
                  </a:lnTo>
                  <a:lnTo>
                    <a:pt x="8518" y="4154"/>
                  </a:lnTo>
                  <a:lnTo>
                    <a:pt x="7523" y="2673"/>
                  </a:lnTo>
                  <a:lnTo>
                    <a:pt x="6395" y="994"/>
                  </a:lnTo>
                  <a:lnTo>
                    <a:pt x="7259" y="2710"/>
                  </a:lnTo>
                  <a:lnTo>
                    <a:pt x="8221" y="4615"/>
                  </a:lnTo>
                  <a:lnTo>
                    <a:pt x="7004" y="6503"/>
                  </a:lnTo>
                  <a:lnTo>
                    <a:pt x="6737" y="6915"/>
                  </a:lnTo>
                  <a:lnTo>
                    <a:pt x="5917" y="8189"/>
                  </a:lnTo>
                  <a:lnTo>
                    <a:pt x="8840" y="13674"/>
                  </a:lnTo>
                  <a:lnTo>
                    <a:pt x="8860" y="14905"/>
                  </a:lnTo>
                  <a:lnTo>
                    <a:pt x="8869" y="15425"/>
                  </a:lnTo>
                  <a:lnTo>
                    <a:pt x="8927" y="19210"/>
                  </a:lnTo>
                  <a:lnTo>
                    <a:pt x="7824" y="18112"/>
                  </a:lnTo>
                  <a:lnTo>
                    <a:pt x="6969" y="17267"/>
                  </a:lnTo>
                  <a:lnTo>
                    <a:pt x="6933" y="17228"/>
                  </a:lnTo>
                  <a:lnTo>
                    <a:pt x="6286" y="16587"/>
                  </a:lnTo>
                  <a:lnTo>
                    <a:pt x="5222" y="15531"/>
                  </a:lnTo>
                  <a:lnTo>
                    <a:pt x="5060" y="15369"/>
                  </a:lnTo>
                  <a:lnTo>
                    <a:pt x="4648" y="15292"/>
                  </a:lnTo>
                  <a:lnTo>
                    <a:pt x="2914" y="14971"/>
                  </a:lnTo>
                  <a:lnTo>
                    <a:pt x="0" y="14433"/>
                  </a:lnTo>
                  <a:lnTo>
                    <a:pt x="2529" y="15183"/>
                  </a:lnTo>
                  <a:lnTo>
                    <a:pt x="4609" y="15802"/>
                  </a:lnTo>
                  <a:lnTo>
                    <a:pt x="5538" y="16800"/>
                  </a:lnTo>
                  <a:lnTo>
                    <a:pt x="6114" y="17419"/>
                  </a:lnTo>
                  <a:lnTo>
                    <a:pt x="8946" y="20460"/>
                  </a:lnTo>
                  <a:lnTo>
                    <a:pt x="8969" y="21894"/>
                  </a:lnTo>
                  <a:lnTo>
                    <a:pt x="8982" y="22655"/>
                  </a:lnTo>
                  <a:lnTo>
                    <a:pt x="9002" y="23850"/>
                  </a:lnTo>
                  <a:cubicBezTo>
                    <a:pt x="9234" y="23857"/>
                    <a:pt x="9461" y="23859"/>
                    <a:pt x="9687" y="23859"/>
                  </a:cubicBezTo>
                  <a:cubicBezTo>
                    <a:pt x="9961" y="23859"/>
                    <a:pt x="10229" y="23856"/>
                    <a:pt x="10496" y="23846"/>
                  </a:cubicBezTo>
                  <a:lnTo>
                    <a:pt x="10432" y="22647"/>
                  </a:lnTo>
                  <a:lnTo>
                    <a:pt x="10390" y="21856"/>
                  </a:lnTo>
                  <a:lnTo>
                    <a:pt x="10351" y="21127"/>
                  </a:lnTo>
                  <a:lnTo>
                    <a:pt x="10300" y="20168"/>
                  </a:lnTo>
                  <a:lnTo>
                    <a:pt x="10186" y="18028"/>
                  </a:lnTo>
                  <a:lnTo>
                    <a:pt x="10154" y="17444"/>
                  </a:lnTo>
                  <a:lnTo>
                    <a:pt x="10528" y="16898"/>
                  </a:lnTo>
                  <a:lnTo>
                    <a:pt x="12229" y="14428"/>
                  </a:lnTo>
                  <a:lnTo>
                    <a:pt x="12452" y="14101"/>
                  </a:lnTo>
                  <a:lnTo>
                    <a:pt x="13544" y="12512"/>
                  </a:lnTo>
                  <a:lnTo>
                    <a:pt x="14347" y="11345"/>
                  </a:lnTo>
                  <a:lnTo>
                    <a:pt x="15845" y="9170"/>
                  </a:lnTo>
                  <a:lnTo>
                    <a:pt x="17759" y="6384"/>
                  </a:lnTo>
                  <a:lnTo>
                    <a:pt x="15783" y="8961"/>
                  </a:lnTo>
                  <a:lnTo>
                    <a:pt x="12723" y="12940"/>
                  </a:lnTo>
                  <a:lnTo>
                    <a:pt x="11518" y="14507"/>
                  </a:lnTo>
                  <a:lnTo>
                    <a:pt x="10093" y="16358"/>
                  </a:lnTo>
                  <a:lnTo>
                    <a:pt x="9935" y="13398"/>
                  </a:lnTo>
                  <a:lnTo>
                    <a:pt x="9078" y="11971"/>
                  </a:lnTo>
                  <a:lnTo>
                    <a:pt x="8731" y="11397"/>
                  </a:lnTo>
                  <a:lnTo>
                    <a:pt x="6859" y="8285"/>
                  </a:lnTo>
                  <a:lnTo>
                    <a:pt x="7552" y="7055"/>
                  </a:lnTo>
                  <a:lnTo>
                    <a:pt x="8079" y="6117"/>
                  </a:lnTo>
                  <a:lnTo>
                    <a:pt x="8143" y="6001"/>
                  </a:lnTo>
                  <a:lnTo>
                    <a:pt x="8531" y="5312"/>
                  </a:lnTo>
                  <a:lnTo>
                    <a:pt x="9300" y="3944"/>
                  </a:lnTo>
                  <a:lnTo>
                    <a:pt x="9503" y="3583"/>
                  </a:lnTo>
                  <a:lnTo>
                    <a:pt x="10363" y="2053"/>
                  </a:lnTo>
                  <a:lnTo>
                    <a:pt x="12610" y="980"/>
                  </a:lnTo>
                  <a:lnTo>
                    <a:pt x="14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5"/>
            <p:cNvSpPr/>
            <p:nvPr/>
          </p:nvSpPr>
          <p:spPr>
            <a:xfrm>
              <a:off x="8648800" y="4560150"/>
              <a:ext cx="37400" cy="32975"/>
            </a:xfrm>
            <a:custGeom>
              <a:avLst/>
              <a:gdLst/>
              <a:ahLst/>
              <a:cxnLst/>
              <a:rect l="l" t="t" r="r" b="b"/>
              <a:pathLst>
                <a:path w="1496" h="1319" extrusionOk="0">
                  <a:moveTo>
                    <a:pt x="749" y="0"/>
                  </a:moveTo>
                  <a:cubicBezTo>
                    <a:pt x="488" y="0"/>
                    <a:pt x="241" y="157"/>
                    <a:pt x="137" y="414"/>
                  </a:cubicBezTo>
                  <a:cubicBezTo>
                    <a:pt x="0" y="751"/>
                    <a:pt x="166" y="1136"/>
                    <a:pt x="502" y="1270"/>
                  </a:cubicBezTo>
                  <a:cubicBezTo>
                    <a:pt x="583" y="1303"/>
                    <a:pt x="666" y="1318"/>
                    <a:pt x="748" y="1318"/>
                  </a:cubicBezTo>
                  <a:cubicBezTo>
                    <a:pt x="1010" y="1318"/>
                    <a:pt x="1258" y="1161"/>
                    <a:pt x="1361" y="905"/>
                  </a:cubicBezTo>
                  <a:cubicBezTo>
                    <a:pt x="1495" y="567"/>
                    <a:pt x="1332" y="183"/>
                    <a:pt x="994" y="48"/>
                  </a:cubicBezTo>
                  <a:cubicBezTo>
                    <a:pt x="914" y="16"/>
                    <a:pt x="831" y="0"/>
                    <a:pt x="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5"/>
            <p:cNvSpPr/>
            <p:nvPr/>
          </p:nvSpPr>
          <p:spPr>
            <a:xfrm>
              <a:off x="8601175" y="4269925"/>
              <a:ext cx="36600" cy="33000"/>
            </a:xfrm>
            <a:custGeom>
              <a:avLst/>
              <a:gdLst/>
              <a:ahLst/>
              <a:cxnLst/>
              <a:rect l="l" t="t" r="r" b="b"/>
              <a:pathLst>
                <a:path w="1464" h="1320" extrusionOk="0">
                  <a:moveTo>
                    <a:pt x="731" y="1"/>
                  </a:moveTo>
                  <a:cubicBezTo>
                    <a:pt x="553" y="1"/>
                    <a:pt x="376" y="72"/>
                    <a:pt x="247" y="213"/>
                  </a:cubicBezTo>
                  <a:cubicBezTo>
                    <a:pt x="0" y="481"/>
                    <a:pt x="17" y="899"/>
                    <a:pt x="286" y="1146"/>
                  </a:cubicBezTo>
                  <a:cubicBezTo>
                    <a:pt x="412" y="1262"/>
                    <a:pt x="572" y="1319"/>
                    <a:pt x="731" y="1319"/>
                  </a:cubicBezTo>
                  <a:cubicBezTo>
                    <a:pt x="909" y="1319"/>
                    <a:pt x="1087" y="1248"/>
                    <a:pt x="1217" y="1108"/>
                  </a:cubicBezTo>
                  <a:cubicBezTo>
                    <a:pt x="1463" y="840"/>
                    <a:pt x="1447" y="422"/>
                    <a:pt x="1179" y="175"/>
                  </a:cubicBezTo>
                  <a:cubicBezTo>
                    <a:pt x="1052" y="59"/>
                    <a:pt x="891" y="1"/>
                    <a:pt x="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5"/>
            <p:cNvSpPr/>
            <p:nvPr/>
          </p:nvSpPr>
          <p:spPr>
            <a:xfrm>
              <a:off x="8585750" y="4287775"/>
              <a:ext cx="35550" cy="33000"/>
            </a:xfrm>
            <a:custGeom>
              <a:avLst/>
              <a:gdLst/>
              <a:ahLst/>
              <a:cxnLst/>
              <a:rect l="l" t="t" r="r" b="b"/>
              <a:pathLst>
                <a:path w="1422" h="1320" extrusionOk="0">
                  <a:moveTo>
                    <a:pt x="709" y="0"/>
                  </a:moveTo>
                  <a:cubicBezTo>
                    <a:pt x="394" y="0"/>
                    <a:pt x="115" y="231"/>
                    <a:pt x="62" y="553"/>
                  </a:cubicBezTo>
                  <a:cubicBezTo>
                    <a:pt x="1" y="912"/>
                    <a:pt x="246" y="1251"/>
                    <a:pt x="605" y="1310"/>
                  </a:cubicBezTo>
                  <a:cubicBezTo>
                    <a:pt x="642" y="1316"/>
                    <a:pt x="678" y="1319"/>
                    <a:pt x="713" y="1319"/>
                  </a:cubicBezTo>
                  <a:cubicBezTo>
                    <a:pt x="1029" y="1319"/>
                    <a:pt x="1309" y="1090"/>
                    <a:pt x="1362" y="767"/>
                  </a:cubicBezTo>
                  <a:cubicBezTo>
                    <a:pt x="1422" y="408"/>
                    <a:pt x="1178" y="69"/>
                    <a:pt x="819" y="10"/>
                  </a:cubicBezTo>
                  <a:cubicBezTo>
                    <a:pt x="782" y="3"/>
                    <a:pt x="745" y="0"/>
                    <a:pt x="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5"/>
            <p:cNvSpPr/>
            <p:nvPr/>
          </p:nvSpPr>
          <p:spPr>
            <a:xfrm>
              <a:off x="8558000" y="4536450"/>
              <a:ext cx="34450" cy="32975"/>
            </a:xfrm>
            <a:custGeom>
              <a:avLst/>
              <a:gdLst/>
              <a:ahLst/>
              <a:cxnLst/>
              <a:rect l="l" t="t" r="r" b="b"/>
              <a:pathLst>
                <a:path w="1378" h="1319" extrusionOk="0">
                  <a:moveTo>
                    <a:pt x="689" y="0"/>
                  </a:moveTo>
                  <a:cubicBezTo>
                    <a:pt x="670" y="0"/>
                    <a:pt x="650" y="1"/>
                    <a:pt x="631" y="3"/>
                  </a:cubicBezTo>
                  <a:cubicBezTo>
                    <a:pt x="268" y="33"/>
                    <a:pt x="0" y="354"/>
                    <a:pt x="30" y="716"/>
                  </a:cubicBezTo>
                  <a:cubicBezTo>
                    <a:pt x="61" y="1060"/>
                    <a:pt x="350" y="1319"/>
                    <a:pt x="689" y="1319"/>
                  </a:cubicBezTo>
                  <a:cubicBezTo>
                    <a:pt x="708" y="1319"/>
                    <a:pt x="727" y="1318"/>
                    <a:pt x="745" y="1317"/>
                  </a:cubicBezTo>
                  <a:cubicBezTo>
                    <a:pt x="1109" y="1286"/>
                    <a:pt x="1378" y="964"/>
                    <a:pt x="1346" y="602"/>
                  </a:cubicBezTo>
                  <a:cubicBezTo>
                    <a:pt x="1316" y="259"/>
                    <a:pt x="1027" y="0"/>
                    <a:pt x="6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5"/>
            <p:cNvSpPr/>
            <p:nvPr/>
          </p:nvSpPr>
          <p:spPr>
            <a:xfrm>
              <a:off x="8570775" y="4559475"/>
              <a:ext cx="37675" cy="33000"/>
            </a:xfrm>
            <a:custGeom>
              <a:avLst/>
              <a:gdLst/>
              <a:ahLst/>
              <a:cxnLst/>
              <a:rect l="l" t="t" r="r" b="b"/>
              <a:pathLst>
                <a:path w="1507" h="1320" extrusionOk="0">
                  <a:moveTo>
                    <a:pt x="753" y="1"/>
                  </a:moveTo>
                  <a:cubicBezTo>
                    <a:pt x="509" y="1"/>
                    <a:pt x="275" y="138"/>
                    <a:pt x="160" y="374"/>
                  </a:cubicBezTo>
                  <a:cubicBezTo>
                    <a:pt x="1" y="702"/>
                    <a:pt x="139" y="1094"/>
                    <a:pt x="466" y="1254"/>
                  </a:cubicBezTo>
                  <a:cubicBezTo>
                    <a:pt x="559" y="1299"/>
                    <a:pt x="657" y="1320"/>
                    <a:pt x="753" y="1320"/>
                  </a:cubicBezTo>
                  <a:cubicBezTo>
                    <a:pt x="999" y="1320"/>
                    <a:pt x="1234" y="1183"/>
                    <a:pt x="1347" y="948"/>
                  </a:cubicBezTo>
                  <a:cubicBezTo>
                    <a:pt x="1506" y="620"/>
                    <a:pt x="1368" y="227"/>
                    <a:pt x="1041" y="68"/>
                  </a:cubicBezTo>
                  <a:cubicBezTo>
                    <a:pt x="948" y="22"/>
                    <a:pt x="849" y="1"/>
                    <a:pt x="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9" name="Google Shape;3099;p15"/>
          <p:cNvGrpSpPr/>
          <p:nvPr/>
        </p:nvGrpSpPr>
        <p:grpSpPr>
          <a:xfrm>
            <a:off x="-139762" y="4730850"/>
            <a:ext cx="9423536" cy="2455670"/>
            <a:chOff x="-139762" y="4730850"/>
            <a:chExt cx="9423536" cy="2455670"/>
          </a:xfrm>
        </p:grpSpPr>
        <p:sp>
          <p:nvSpPr>
            <p:cNvPr id="3100" name="Google Shape;3100;p15"/>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5"/>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2" name="Google Shape;3102;p15"/>
          <p:cNvGrpSpPr/>
          <p:nvPr/>
        </p:nvGrpSpPr>
        <p:grpSpPr>
          <a:xfrm>
            <a:off x="-299288" y="4192625"/>
            <a:ext cx="9742572" cy="2385990"/>
            <a:chOff x="-299288" y="4192625"/>
            <a:chExt cx="9742572" cy="2385990"/>
          </a:xfrm>
        </p:grpSpPr>
        <p:sp>
          <p:nvSpPr>
            <p:cNvPr id="3103" name="Google Shape;3103;p15"/>
            <p:cNvSpPr/>
            <p:nvPr/>
          </p:nvSpPr>
          <p:spPr>
            <a:xfrm>
              <a:off x="-299288"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5"/>
            <p:cNvSpPr/>
            <p:nvPr/>
          </p:nvSpPr>
          <p:spPr>
            <a:xfrm>
              <a:off x="409264"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5"/>
            <p:cNvSpPr/>
            <p:nvPr/>
          </p:nvSpPr>
          <p:spPr>
            <a:xfrm>
              <a:off x="-77843"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5"/>
            <p:cNvSpPr/>
            <p:nvPr/>
          </p:nvSpPr>
          <p:spPr>
            <a:xfrm>
              <a:off x="1265726"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5"/>
            <p:cNvSpPr/>
            <p:nvPr/>
          </p:nvSpPr>
          <p:spPr>
            <a:xfrm>
              <a:off x="158357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5"/>
            <p:cNvSpPr/>
            <p:nvPr/>
          </p:nvSpPr>
          <p:spPr>
            <a:xfrm>
              <a:off x="5263961"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5"/>
            <p:cNvSpPr/>
            <p:nvPr/>
          </p:nvSpPr>
          <p:spPr>
            <a:xfrm>
              <a:off x="2146206"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5"/>
            <p:cNvSpPr/>
            <p:nvPr/>
          </p:nvSpPr>
          <p:spPr>
            <a:xfrm>
              <a:off x="2652471"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5"/>
            <p:cNvSpPr/>
            <p:nvPr/>
          </p:nvSpPr>
          <p:spPr>
            <a:xfrm>
              <a:off x="3150795"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5"/>
            <p:cNvSpPr/>
            <p:nvPr/>
          </p:nvSpPr>
          <p:spPr>
            <a:xfrm>
              <a:off x="3640693"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5"/>
            <p:cNvSpPr/>
            <p:nvPr/>
          </p:nvSpPr>
          <p:spPr>
            <a:xfrm>
              <a:off x="4093374"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5"/>
            <p:cNvSpPr/>
            <p:nvPr/>
          </p:nvSpPr>
          <p:spPr>
            <a:xfrm>
              <a:off x="4445514"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5"/>
            <p:cNvSpPr/>
            <p:nvPr/>
          </p:nvSpPr>
          <p:spPr>
            <a:xfrm>
              <a:off x="8681421"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5"/>
            <p:cNvSpPr/>
            <p:nvPr/>
          </p:nvSpPr>
          <p:spPr>
            <a:xfrm>
              <a:off x="803313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5"/>
            <p:cNvSpPr/>
            <p:nvPr/>
          </p:nvSpPr>
          <p:spPr>
            <a:xfrm>
              <a:off x="7308548"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5"/>
            <p:cNvSpPr/>
            <p:nvPr/>
          </p:nvSpPr>
          <p:spPr>
            <a:xfrm>
              <a:off x="6873325"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5"/>
            <p:cNvSpPr/>
            <p:nvPr/>
          </p:nvSpPr>
          <p:spPr>
            <a:xfrm>
              <a:off x="6269519"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5"/>
            <p:cNvSpPr/>
            <p:nvPr/>
          </p:nvSpPr>
          <p:spPr>
            <a:xfrm>
              <a:off x="5781297"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5"/>
            <p:cNvSpPr/>
            <p:nvPr/>
          </p:nvSpPr>
          <p:spPr>
            <a:xfrm>
              <a:off x="4910179"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5"/>
            <p:cNvSpPr/>
            <p:nvPr/>
          </p:nvSpPr>
          <p:spPr>
            <a:xfrm>
              <a:off x="6656663"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23" name="Google Shape;3123;p15"/>
          <p:cNvPicPr preferRelativeResize="0"/>
          <p:nvPr/>
        </p:nvPicPr>
        <p:blipFill>
          <a:blip r:embed="rId2">
            <a:alphaModFix amt="40000"/>
          </a:blip>
          <a:stretch>
            <a:fillRect/>
          </a:stretch>
        </p:blipFill>
        <p:spPr>
          <a:xfrm>
            <a:off x="0" y="0"/>
            <a:ext cx="9143999" cy="5143500"/>
          </a:xfrm>
          <a:prstGeom prst="rect">
            <a:avLst/>
          </a:prstGeom>
          <a:noFill/>
          <a:ln>
            <a:noFill/>
          </a:ln>
        </p:spPr>
      </p:pic>
      <p:sp>
        <p:nvSpPr>
          <p:cNvPr id="3124" name="Google Shape;3124;p15"/>
          <p:cNvSpPr txBox="1">
            <a:spLocks noGrp="1"/>
          </p:cNvSpPr>
          <p:nvPr>
            <p:ph type="title"/>
          </p:nvPr>
        </p:nvSpPr>
        <p:spPr>
          <a:xfrm>
            <a:off x="719712"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extLst>
      <p:ext uri="{BB962C8B-B14F-4D97-AF65-F5344CB8AC3E}">
        <p14:creationId xmlns:p14="http://schemas.microsoft.com/office/powerpoint/2010/main" val="380975533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737"/>
        <p:cNvGrpSpPr/>
        <p:nvPr/>
      </p:nvGrpSpPr>
      <p:grpSpPr>
        <a:xfrm>
          <a:off x="0" y="0"/>
          <a:ext cx="0" cy="0"/>
          <a:chOff x="0" y="0"/>
          <a:chExt cx="0" cy="0"/>
        </a:xfrm>
      </p:grpSpPr>
      <p:grpSp>
        <p:nvGrpSpPr>
          <p:cNvPr id="3738" name="Google Shape;3738;p19"/>
          <p:cNvGrpSpPr/>
          <p:nvPr/>
        </p:nvGrpSpPr>
        <p:grpSpPr>
          <a:xfrm>
            <a:off x="8523852" y="0"/>
            <a:ext cx="620187" cy="1422608"/>
            <a:chOff x="8523852" y="0"/>
            <a:chExt cx="620187" cy="1422608"/>
          </a:xfrm>
        </p:grpSpPr>
        <p:sp>
          <p:nvSpPr>
            <p:cNvPr id="3739" name="Google Shape;3739;p19"/>
            <p:cNvSpPr/>
            <p:nvPr/>
          </p:nvSpPr>
          <p:spPr>
            <a:xfrm>
              <a:off x="8523852" y="0"/>
              <a:ext cx="620187" cy="674302"/>
            </a:xfrm>
            <a:custGeom>
              <a:avLst/>
              <a:gdLst/>
              <a:ahLst/>
              <a:cxnLst/>
              <a:rect l="l" t="t" r="r" b="b"/>
              <a:pathLst>
                <a:path w="13869" h="15080" extrusionOk="0">
                  <a:moveTo>
                    <a:pt x="10332" y="0"/>
                  </a:moveTo>
                  <a:cubicBezTo>
                    <a:pt x="9822" y="1736"/>
                    <a:pt x="9390" y="3491"/>
                    <a:pt x="9072" y="5253"/>
                  </a:cubicBezTo>
                  <a:cubicBezTo>
                    <a:pt x="10194" y="3623"/>
                    <a:pt x="11112" y="1853"/>
                    <a:pt x="11814" y="0"/>
                  </a:cubicBezTo>
                  <a:close/>
                  <a:moveTo>
                    <a:pt x="12402" y="0"/>
                  </a:moveTo>
                  <a:cubicBezTo>
                    <a:pt x="11981" y="2144"/>
                    <a:pt x="11631" y="4314"/>
                    <a:pt x="11301" y="6532"/>
                  </a:cubicBezTo>
                  <a:cubicBezTo>
                    <a:pt x="12388" y="4454"/>
                    <a:pt x="13246" y="2260"/>
                    <a:pt x="13869" y="0"/>
                  </a:cubicBezTo>
                  <a:close/>
                  <a:moveTo>
                    <a:pt x="7332" y="0"/>
                  </a:moveTo>
                  <a:cubicBezTo>
                    <a:pt x="5655" y="3715"/>
                    <a:pt x="4580" y="7688"/>
                    <a:pt x="4065" y="11786"/>
                  </a:cubicBezTo>
                  <a:cubicBezTo>
                    <a:pt x="6315" y="8103"/>
                    <a:pt x="8089" y="4131"/>
                    <a:pt x="9345" y="0"/>
                  </a:cubicBezTo>
                  <a:close/>
                  <a:moveTo>
                    <a:pt x="2325" y="0"/>
                  </a:moveTo>
                  <a:cubicBezTo>
                    <a:pt x="1544" y="651"/>
                    <a:pt x="770" y="1322"/>
                    <a:pt x="0" y="2023"/>
                  </a:cubicBezTo>
                  <a:cubicBezTo>
                    <a:pt x="1552" y="1533"/>
                    <a:pt x="3045" y="857"/>
                    <a:pt x="4443" y="22"/>
                  </a:cubicBezTo>
                  <a:lnTo>
                    <a:pt x="4443" y="22"/>
                  </a:lnTo>
                  <a:cubicBezTo>
                    <a:pt x="2698" y="1869"/>
                    <a:pt x="1377" y="4123"/>
                    <a:pt x="398" y="6532"/>
                  </a:cubicBezTo>
                  <a:cubicBezTo>
                    <a:pt x="1707" y="5423"/>
                    <a:pt x="2923" y="4207"/>
                    <a:pt x="4037" y="2902"/>
                  </a:cubicBezTo>
                  <a:lnTo>
                    <a:pt x="4037" y="2902"/>
                  </a:lnTo>
                  <a:cubicBezTo>
                    <a:pt x="1940" y="6658"/>
                    <a:pt x="552" y="10779"/>
                    <a:pt x="114" y="15080"/>
                  </a:cubicBezTo>
                  <a:lnTo>
                    <a:pt x="69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9"/>
            <p:cNvSpPr/>
            <p:nvPr/>
          </p:nvSpPr>
          <p:spPr>
            <a:xfrm>
              <a:off x="8638458" y="0"/>
              <a:ext cx="505576" cy="1422608"/>
            </a:xfrm>
            <a:custGeom>
              <a:avLst/>
              <a:gdLst/>
              <a:ahLst/>
              <a:cxnLst/>
              <a:rect l="l" t="t" r="r" b="b"/>
              <a:pathLst>
                <a:path w="11306" h="31815" extrusionOk="0">
                  <a:moveTo>
                    <a:pt x="10532" y="0"/>
                  </a:moveTo>
                  <a:cubicBezTo>
                    <a:pt x="8891" y="1162"/>
                    <a:pt x="7303" y="2391"/>
                    <a:pt x="5777" y="3673"/>
                  </a:cubicBezTo>
                  <a:cubicBezTo>
                    <a:pt x="7703" y="3156"/>
                    <a:pt x="9560" y="2401"/>
                    <a:pt x="11306" y="1436"/>
                  </a:cubicBezTo>
                  <a:lnTo>
                    <a:pt x="11306" y="0"/>
                  </a:lnTo>
                  <a:close/>
                  <a:moveTo>
                    <a:pt x="11306" y="1826"/>
                  </a:moveTo>
                  <a:cubicBezTo>
                    <a:pt x="8422" y="3815"/>
                    <a:pt x="5828" y="6041"/>
                    <a:pt x="3117" y="8446"/>
                  </a:cubicBezTo>
                  <a:cubicBezTo>
                    <a:pt x="6131" y="7227"/>
                    <a:pt x="8914" y="5450"/>
                    <a:pt x="11306" y="3246"/>
                  </a:cubicBezTo>
                  <a:lnTo>
                    <a:pt x="11306" y="1826"/>
                  </a:lnTo>
                  <a:close/>
                  <a:moveTo>
                    <a:pt x="11304" y="3887"/>
                  </a:moveTo>
                  <a:cubicBezTo>
                    <a:pt x="11154" y="4131"/>
                    <a:pt x="11005" y="4377"/>
                    <a:pt x="10862" y="4623"/>
                  </a:cubicBezTo>
                  <a:cubicBezTo>
                    <a:pt x="6974" y="7661"/>
                    <a:pt x="3392" y="10884"/>
                    <a:pt x="1" y="14498"/>
                  </a:cubicBezTo>
                  <a:cubicBezTo>
                    <a:pt x="3579" y="12887"/>
                    <a:pt x="6783" y="10457"/>
                    <a:pt x="9325" y="7467"/>
                  </a:cubicBezTo>
                  <a:lnTo>
                    <a:pt x="9325" y="7467"/>
                  </a:lnTo>
                  <a:cubicBezTo>
                    <a:pt x="9018" y="8091"/>
                    <a:pt x="8727" y="8721"/>
                    <a:pt x="8447" y="9356"/>
                  </a:cubicBezTo>
                  <a:cubicBezTo>
                    <a:pt x="5570" y="12459"/>
                    <a:pt x="3081" y="15634"/>
                    <a:pt x="780" y="19241"/>
                  </a:cubicBezTo>
                  <a:cubicBezTo>
                    <a:pt x="2151" y="18363"/>
                    <a:pt x="3414" y="17320"/>
                    <a:pt x="4544" y="16148"/>
                  </a:cubicBezTo>
                  <a:lnTo>
                    <a:pt x="4544" y="16148"/>
                  </a:lnTo>
                  <a:cubicBezTo>
                    <a:pt x="3345" y="18387"/>
                    <a:pt x="2659" y="20908"/>
                    <a:pt x="2340" y="23490"/>
                  </a:cubicBezTo>
                  <a:cubicBezTo>
                    <a:pt x="3315" y="22078"/>
                    <a:pt x="4173" y="20585"/>
                    <a:pt x="4907" y="19035"/>
                  </a:cubicBezTo>
                  <a:lnTo>
                    <a:pt x="4907" y="19035"/>
                  </a:lnTo>
                  <a:cubicBezTo>
                    <a:pt x="3864" y="23206"/>
                    <a:pt x="3600" y="27549"/>
                    <a:pt x="4303" y="31815"/>
                  </a:cubicBezTo>
                  <a:lnTo>
                    <a:pt x="7172" y="13985"/>
                  </a:lnTo>
                  <a:cubicBezTo>
                    <a:pt x="7477" y="13160"/>
                    <a:pt x="7804" y="12341"/>
                    <a:pt x="8155" y="11533"/>
                  </a:cubicBezTo>
                  <a:lnTo>
                    <a:pt x="8155" y="11533"/>
                  </a:lnTo>
                  <a:cubicBezTo>
                    <a:pt x="6741" y="16755"/>
                    <a:pt x="6501" y="22198"/>
                    <a:pt x="7256" y="27601"/>
                  </a:cubicBezTo>
                  <a:cubicBezTo>
                    <a:pt x="8977" y="21715"/>
                    <a:pt x="9620" y="15514"/>
                    <a:pt x="9150" y="9397"/>
                  </a:cubicBezTo>
                  <a:cubicBezTo>
                    <a:pt x="9692" y="8306"/>
                    <a:pt x="10280" y="7234"/>
                    <a:pt x="10911" y="6185"/>
                  </a:cubicBezTo>
                  <a:lnTo>
                    <a:pt x="10911" y="6185"/>
                  </a:lnTo>
                  <a:cubicBezTo>
                    <a:pt x="10322" y="10733"/>
                    <a:pt x="9987" y="15435"/>
                    <a:pt x="10381" y="19991"/>
                  </a:cubicBezTo>
                  <a:cubicBezTo>
                    <a:pt x="10771" y="18884"/>
                    <a:pt x="11079" y="17751"/>
                    <a:pt x="11306" y="16601"/>
                  </a:cubicBezTo>
                  <a:lnTo>
                    <a:pt x="11304" y="16601"/>
                  </a:lnTo>
                  <a:lnTo>
                    <a:pt x="11304" y="6893"/>
                  </a:lnTo>
                  <a:cubicBezTo>
                    <a:pt x="11237" y="6558"/>
                    <a:pt x="11167" y="6224"/>
                    <a:pt x="11087" y="5893"/>
                  </a:cubicBezTo>
                  <a:cubicBezTo>
                    <a:pt x="11157" y="5775"/>
                    <a:pt x="11231" y="5659"/>
                    <a:pt x="11304" y="5543"/>
                  </a:cubicBezTo>
                  <a:lnTo>
                    <a:pt x="11304" y="388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1" name="Google Shape;3741;p19"/>
          <p:cNvSpPr/>
          <p:nvPr/>
        </p:nvSpPr>
        <p:spPr>
          <a:xfrm rot="-5400000">
            <a:off x="7633963" y="-174137"/>
            <a:ext cx="490475" cy="838900"/>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9"/>
          <p:cNvSpPr/>
          <p:nvPr/>
        </p:nvSpPr>
        <p:spPr>
          <a:xfrm rot="-5400000">
            <a:off x="7505938" y="-46137"/>
            <a:ext cx="490475" cy="582900"/>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9"/>
          <p:cNvSpPr/>
          <p:nvPr/>
        </p:nvSpPr>
        <p:spPr>
          <a:xfrm rot="-5400000">
            <a:off x="7915800" y="-29700"/>
            <a:ext cx="656500" cy="716050"/>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9"/>
          <p:cNvSpPr/>
          <p:nvPr/>
        </p:nvSpPr>
        <p:spPr>
          <a:xfrm rot="-5400000">
            <a:off x="7814413" y="71738"/>
            <a:ext cx="656500" cy="513175"/>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9"/>
          <p:cNvSpPr/>
          <p:nvPr/>
        </p:nvSpPr>
        <p:spPr>
          <a:xfrm rot="-5400000">
            <a:off x="8224325" y="12325"/>
            <a:ext cx="671450" cy="646800"/>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9"/>
          <p:cNvSpPr/>
          <p:nvPr/>
        </p:nvSpPr>
        <p:spPr>
          <a:xfrm rot="-5400000">
            <a:off x="8122025" y="115650"/>
            <a:ext cx="671450" cy="440300"/>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7" name="Google Shape;3747;p19"/>
          <p:cNvGrpSpPr/>
          <p:nvPr/>
        </p:nvGrpSpPr>
        <p:grpSpPr>
          <a:xfrm>
            <a:off x="44438" y="3320314"/>
            <a:ext cx="651346" cy="1410535"/>
            <a:chOff x="44438" y="3320314"/>
            <a:chExt cx="651346" cy="1410535"/>
          </a:xfrm>
        </p:grpSpPr>
        <p:sp>
          <p:nvSpPr>
            <p:cNvPr id="3748" name="Google Shape;3748;p19"/>
            <p:cNvSpPr/>
            <p:nvPr/>
          </p:nvSpPr>
          <p:spPr>
            <a:xfrm>
              <a:off x="362954" y="4040835"/>
              <a:ext cx="237974" cy="244456"/>
            </a:xfrm>
            <a:custGeom>
              <a:avLst/>
              <a:gdLst/>
              <a:ahLst/>
              <a:cxnLst/>
              <a:rect l="l" t="t" r="r" b="b"/>
              <a:pathLst>
                <a:path w="7893" h="8108" extrusionOk="0">
                  <a:moveTo>
                    <a:pt x="7893" y="1"/>
                  </a:moveTo>
                  <a:lnTo>
                    <a:pt x="7893" y="1"/>
                  </a:lnTo>
                  <a:cubicBezTo>
                    <a:pt x="7893" y="1"/>
                    <a:pt x="1507" y="1616"/>
                    <a:pt x="0" y="8108"/>
                  </a:cubicBezTo>
                  <a:cubicBezTo>
                    <a:pt x="4163" y="7679"/>
                    <a:pt x="7068" y="3374"/>
                    <a:pt x="7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9"/>
            <p:cNvSpPr/>
            <p:nvPr/>
          </p:nvSpPr>
          <p:spPr>
            <a:xfrm>
              <a:off x="120690" y="3948090"/>
              <a:ext cx="237552" cy="244908"/>
            </a:xfrm>
            <a:custGeom>
              <a:avLst/>
              <a:gdLst/>
              <a:ahLst/>
              <a:cxnLst/>
              <a:rect l="l" t="t" r="r" b="b"/>
              <a:pathLst>
                <a:path w="7879" h="8123" extrusionOk="0">
                  <a:moveTo>
                    <a:pt x="0" y="1"/>
                  </a:moveTo>
                  <a:lnTo>
                    <a:pt x="0" y="1"/>
                  </a:lnTo>
                  <a:cubicBezTo>
                    <a:pt x="821" y="3373"/>
                    <a:pt x="3718" y="7683"/>
                    <a:pt x="7878" y="8122"/>
                  </a:cubicBezTo>
                  <a:cubicBezTo>
                    <a:pt x="6383" y="1626"/>
                    <a:pt x="1"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9"/>
            <p:cNvSpPr/>
            <p:nvPr/>
          </p:nvSpPr>
          <p:spPr>
            <a:xfrm>
              <a:off x="333406" y="3611182"/>
              <a:ext cx="34703" cy="1103701"/>
            </a:xfrm>
            <a:custGeom>
              <a:avLst/>
              <a:gdLst/>
              <a:ahLst/>
              <a:cxnLst/>
              <a:rect l="l" t="t" r="r" b="b"/>
              <a:pathLst>
                <a:path w="1151" h="36607" extrusionOk="0">
                  <a:moveTo>
                    <a:pt x="365" y="0"/>
                  </a:moveTo>
                  <a:cubicBezTo>
                    <a:pt x="161" y="8"/>
                    <a:pt x="1" y="178"/>
                    <a:pt x="8" y="382"/>
                  </a:cubicBezTo>
                  <a:cubicBezTo>
                    <a:pt x="248" y="7247"/>
                    <a:pt x="408" y="35949"/>
                    <a:pt x="409" y="36240"/>
                  </a:cubicBezTo>
                  <a:cubicBezTo>
                    <a:pt x="409" y="36444"/>
                    <a:pt x="574" y="36607"/>
                    <a:pt x="778" y="36607"/>
                  </a:cubicBezTo>
                  <a:lnTo>
                    <a:pt x="782" y="36607"/>
                  </a:lnTo>
                  <a:cubicBezTo>
                    <a:pt x="985" y="36607"/>
                    <a:pt x="1151" y="36439"/>
                    <a:pt x="1149" y="36235"/>
                  </a:cubicBezTo>
                  <a:cubicBezTo>
                    <a:pt x="1146" y="35946"/>
                    <a:pt x="986" y="7231"/>
                    <a:pt x="747" y="356"/>
                  </a:cubicBezTo>
                  <a:cubicBezTo>
                    <a:pt x="740" y="156"/>
                    <a:pt x="577" y="0"/>
                    <a:pt x="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9"/>
            <p:cNvSpPr/>
            <p:nvPr/>
          </p:nvSpPr>
          <p:spPr>
            <a:xfrm>
              <a:off x="55353" y="3320314"/>
              <a:ext cx="564649" cy="564619"/>
            </a:xfrm>
            <a:custGeom>
              <a:avLst/>
              <a:gdLst/>
              <a:ahLst/>
              <a:cxnLst/>
              <a:rect l="l" t="t" r="r" b="b"/>
              <a:pathLst>
                <a:path w="18728" h="18727" extrusionOk="0">
                  <a:moveTo>
                    <a:pt x="9170" y="0"/>
                  </a:moveTo>
                  <a:cubicBezTo>
                    <a:pt x="7687" y="1871"/>
                    <a:pt x="7368" y="4342"/>
                    <a:pt x="7923" y="6498"/>
                  </a:cubicBezTo>
                  <a:cubicBezTo>
                    <a:pt x="5684" y="3322"/>
                    <a:pt x="2607" y="2878"/>
                    <a:pt x="2606" y="2878"/>
                  </a:cubicBezTo>
                  <a:lnTo>
                    <a:pt x="2606" y="2878"/>
                  </a:lnTo>
                  <a:cubicBezTo>
                    <a:pt x="2880" y="5250"/>
                    <a:pt x="4404" y="7223"/>
                    <a:pt x="6320" y="8355"/>
                  </a:cubicBezTo>
                  <a:cubicBezTo>
                    <a:pt x="5742" y="8255"/>
                    <a:pt x="5194" y="8212"/>
                    <a:pt x="4681" y="8212"/>
                  </a:cubicBezTo>
                  <a:cubicBezTo>
                    <a:pt x="1795" y="8212"/>
                    <a:pt x="0" y="9558"/>
                    <a:pt x="0" y="9558"/>
                  </a:cubicBezTo>
                  <a:cubicBezTo>
                    <a:pt x="1304" y="10592"/>
                    <a:pt x="2901" y="11060"/>
                    <a:pt x="4479" y="11060"/>
                  </a:cubicBezTo>
                  <a:cubicBezTo>
                    <a:pt x="5164" y="11060"/>
                    <a:pt x="5845" y="10971"/>
                    <a:pt x="6498" y="10803"/>
                  </a:cubicBezTo>
                  <a:lnTo>
                    <a:pt x="6498" y="10803"/>
                  </a:lnTo>
                  <a:cubicBezTo>
                    <a:pt x="3323" y="13042"/>
                    <a:pt x="2878" y="16120"/>
                    <a:pt x="2878" y="16120"/>
                  </a:cubicBezTo>
                  <a:cubicBezTo>
                    <a:pt x="5250" y="15847"/>
                    <a:pt x="7223" y="14324"/>
                    <a:pt x="8355" y="12408"/>
                  </a:cubicBezTo>
                  <a:lnTo>
                    <a:pt x="8355" y="12408"/>
                  </a:lnTo>
                  <a:cubicBezTo>
                    <a:pt x="7693" y="16236"/>
                    <a:pt x="9558" y="18726"/>
                    <a:pt x="9558" y="18726"/>
                  </a:cubicBezTo>
                  <a:cubicBezTo>
                    <a:pt x="11041" y="16857"/>
                    <a:pt x="11359" y="14384"/>
                    <a:pt x="10804" y="12229"/>
                  </a:cubicBezTo>
                  <a:lnTo>
                    <a:pt x="10804" y="12229"/>
                  </a:lnTo>
                  <a:cubicBezTo>
                    <a:pt x="13044" y="15405"/>
                    <a:pt x="16121" y="15848"/>
                    <a:pt x="16121" y="15848"/>
                  </a:cubicBezTo>
                  <a:cubicBezTo>
                    <a:pt x="15848" y="13480"/>
                    <a:pt x="14324" y="11506"/>
                    <a:pt x="12408" y="10374"/>
                  </a:cubicBezTo>
                  <a:lnTo>
                    <a:pt x="12408" y="10374"/>
                  </a:lnTo>
                  <a:cubicBezTo>
                    <a:pt x="12985" y="10474"/>
                    <a:pt x="13532" y="10516"/>
                    <a:pt x="14045" y="10516"/>
                  </a:cubicBezTo>
                  <a:cubicBezTo>
                    <a:pt x="16932" y="10516"/>
                    <a:pt x="18728" y="9172"/>
                    <a:pt x="18728" y="9172"/>
                  </a:cubicBezTo>
                  <a:cubicBezTo>
                    <a:pt x="17423" y="8137"/>
                    <a:pt x="15825" y="7669"/>
                    <a:pt x="14247" y="7669"/>
                  </a:cubicBezTo>
                  <a:cubicBezTo>
                    <a:pt x="13562" y="7669"/>
                    <a:pt x="12882" y="7757"/>
                    <a:pt x="12230" y="7925"/>
                  </a:cubicBezTo>
                  <a:cubicBezTo>
                    <a:pt x="15408" y="5686"/>
                    <a:pt x="15850" y="2607"/>
                    <a:pt x="15850" y="2607"/>
                  </a:cubicBezTo>
                  <a:lnTo>
                    <a:pt x="15850" y="2607"/>
                  </a:lnTo>
                  <a:cubicBezTo>
                    <a:pt x="13478" y="2880"/>
                    <a:pt x="11505" y="4404"/>
                    <a:pt x="10373" y="6320"/>
                  </a:cubicBezTo>
                  <a:cubicBezTo>
                    <a:pt x="11035" y="2491"/>
                    <a:pt x="9170" y="0"/>
                    <a:pt x="9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9"/>
            <p:cNvSpPr/>
            <p:nvPr/>
          </p:nvSpPr>
          <p:spPr>
            <a:xfrm>
              <a:off x="74408" y="3339520"/>
              <a:ext cx="526389" cy="526329"/>
            </a:xfrm>
            <a:custGeom>
              <a:avLst/>
              <a:gdLst/>
              <a:ahLst/>
              <a:cxnLst/>
              <a:rect l="l" t="t" r="r" b="b"/>
              <a:pathLst>
                <a:path w="17459" h="17457" extrusionOk="0">
                  <a:moveTo>
                    <a:pt x="12128" y="0"/>
                  </a:moveTo>
                  <a:lnTo>
                    <a:pt x="12128" y="0"/>
                  </a:lnTo>
                  <a:cubicBezTo>
                    <a:pt x="10043" y="1162"/>
                    <a:pt x="8804" y="3326"/>
                    <a:pt x="8494" y="5530"/>
                  </a:cubicBezTo>
                  <a:cubicBezTo>
                    <a:pt x="7637" y="1741"/>
                    <a:pt x="4961" y="155"/>
                    <a:pt x="4961" y="155"/>
                  </a:cubicBezTo>
                  <a:lnTo>
                    <a:pt x="4961" y="155"/>
                  </a:lnTo>
                  <a:cubicBezTo>
                    <a:pt x="4308" y="2450"/>
                    <a:pt x="4963" y="4856"/>
                    <a:pt x="6300" y="6633"/>
                  </a:cubicBezTo>
                  <a:cubicBezTo>
                    <a:pt x="4416" y="5443"/>
                    <a:pt x="2620" y="5189"/>
                    <a:pt x="1432" y="5189"/>
                  </a:cubicBezTo>
                  <a:cubicBezTo>
                    <a:pt x="549" y="5189"/>
                    <a:pt x="1" y="5329"/>
                    <a:pt x="1" y="5329"/>
                  </a:cubicBezTo>
                  <a:cubicBezTo>
                    <a:pt x="1164" y="7416"/>
                    <a:pt x="3327" y="8654"/>
                    <a:pt x="5532" y="8963"/>
                  </a:cubicBezTo>
                  <a:cubicBezTo>
                    <a:pt x="1741" y="9821"/>
                    <a:pt x="155" y="12498"/>
                    <a:pt x="155" y="12498"/>
                  </a:cubicBezTo>
                  <a:cubicBezTo>
                    <a:pt x="767" y="12672"/>
                    <a:pt x="1387" y="12753"/>
                    <a:pt x="2001" y="12753"/>
                  </a:cubicBezTo>
                  <a:cubicBezTo>
                    <a:pt x="3690" y="12753"/>
                    <a:pt x="5332" y="12138"/>
                    <a:pt x="6635" y="11157"/>
                  </a:cubicBezTo>
                  <a:lnTo>
                    <a:pt x="6635" y="11157"/>
                  </a:lnTo>
                  <a:cubicBezTo>
                    <a:pt x="4560" y="14443"/>
                    <a:pt x="5331" y="17456"/>
                    <a:pt x="5331" y="17456"/>
                  </a:cubicBezTo>
                  <a:cubicBezTo>
                    <a:pt x="7416" y="16295"/>
                    <a:pt x="8656" y="14131"/>
                    <a:pt x="8965" y="11927"/>
                  </a:cubicBezTo>
                  <a:cubicBezTo>
                    <a:pt x="9823" y="15716"/>
                    <a:pt x="12500" y="17302"/>
                    <a:pt x="12500" y="17302"/>
                  </a:cubicBezTo>
                  <a:cubicBezTo>
                    <a:pt x="13153" y="15009"/>
                    <a:pt x="12500" y="12602"/>
                    <a:pt x="11159" y="10824"/>
                  </a:cubicBezTo>
                  <a:lnTo>
                    <a:pt x="11159" y="10824"/>
                  </a:lnTo>
                  <a:cubicBezTo>
                    <a:pt x="13044" y="12013"/>
                    <a:pt x="14839" y="12266"/>
                    <a:pt x="16027" y="12266"/>
                  </a:cubicBezTo>
                  <a:cubicBezTo>
                    <a:pt x="16910" y="12266"/>
                    <a:pt x="17458" y="12126"/>
                    <a:pt x="17458" y="12126"/>
                  </a:cubicBezTo>
                  <a:cubicBezTo>
                    <a:pt x="16297" y="10041"/>
                    <a:pt x="14133" y="8802"/>
                    <a:pt x="11929" y="8492"/>
                  </a:cubicBezTo>
                  <a:cubicBezTo>
                    <a:pt x="15718" y="7636"/>
                    <a:pt x="17304" y="4959"/>
                    <a:pt x="17304" y="4959"/>
                  </a:cubicBezTo>
                  <a:cubicBezTo>
                    <a:pt x="16692" y="4785"/>
                    <a:pt x="16072" y="4704"/>
                    <a:pt x="15458" y="4704"/>
                  </a:cubicBezTo>
                  <a:cubicBezTo>
                    <a:pt x="13770" y="4704"/>
                    <a:pt x="12128" y="5318"/>
                    <a:pt x="10824" y="6300"/>
                  </a:cubicBezTo>
                  <a:cubicBezTo>
                    <a:pt x="12899" y="3014"/>
                    <a:pt x="12128" y="1"/>
                    <a:pt x="12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9"/>
            <p:cNvSpPr/>
            <p:nvPr/>
          </p:nvSpPr>
          <p:spPr>
            <a:xfrm>
              <a:off x="269968" y="3544186"/>
              <a:ext cx="128107" cy="124429"/>
            </a:xfrm>
            <a:custGeom>
              <a:avLst/>
              <a:gdLst/>
              <a:ahLst/>
              <a:cxnLst/>
              <a:rect l="l" t="t" r="r" b="b"/>
              <a:pathLst>
                <a:path w="4249" h="4127" extrusionOk="0">
                  <a:moveTo>
                    <a:pt x="1813" y="0"/>
                  </a:moveTo>
                  <a:cubicBezTo>
                    <a:pt x="1481" y="0"/>
                    <a:pt x="1207" y="41"/>
                    <a:pt x="1087" y="131"/>
                  </a:cubicBezTo>
                  <a:cubicBezTo>
                    <a:pt x="700" y="419"/>
                    <a:pt x="1" y="2086"/>
                    <a:pt x="98" y="2567"/>
                  </a:cubicBezTo>
                  <a:cubicBezTo>
                    <a:pt x="193" y="3050"/>
                    <a:pt x="750" y="3823"/>
                    <a:pt x="1425" y="4064"/>
                  </a:cubicBezTo>
                  <a:cubicBezTo>
                    <a:pt x="1546" y="4107"/>
                    <a:pt x="1697" y="4126"/>
                    <a:pt x="1864" y="4126"/>
                  </a:cubicBezTo>
                  <a:cubicBezTo>
                    <a:pt x="2635" y="4126"/>
                    <a:pt x="3765" y="3717"/>
                    <a:pt x="3983" y="3340"/>
                  </a:cubicBezTo>
                  <a:cubicBezTo>
                    <a:pt x="4249" y="2883"/>
                    <a:pt x="4224" y="976"/>
                    <a:pt x="3838" y="518"/>
                  </a:cubicBezTo>
                  <a:cubicBezTo>
                    <a:pt x="3573" y="202"/>
                    <a:pt x="2549" y="0"/>
                    <a:pt x="1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9"/>
            <p:cNvSpPr/>
            <p:nvPr/>
          </p:nvSpPr>
          <p:spPr>
            <a:xfrm>
              <a:off x="286038" y="3601654"/>
              <a:ext cx="30451" cy="22492"/>
            </a:xfrm>
            <a:custGeom>
              <a:avLst/>
              <a:gdLst/>
              <a:ahLst/>
              <a:cxnLst/>
              <a:rect l="l" t="t" r="r" b="b"/>
              <a:pathLst>
                <a:path w="1010" h="746" extrusionOk="0">
                  <a:moveTo>
                    <a:pt x="482" y="1"/>
                  </a:moveTo>
                  <a:cubicBezTo>
                    <a:pt x="1" y="1"/>
                    <a:pt x="49" y="745"/>
                    <a:pt x="529" y="745"/>
                  </a:cubicBezTo>
                  <a:cubicBezTo>
                    <a:pt x="1010" y="745"/>
                    <a:pt x="961" y="1"/>
                    <a:pt x="482"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9"/>
            <p:cNvSpPr/>
            <p:nvPr/>
          </p:nvSpPr>
          <p:spPr>
            <a:xfrm>
              <a:off x="305094" y="3565081"/>
              <a:ext cx="27256" cy="19989"/>
            </a:xfrm>
            <a:custGeom>
              <a:avLst/>
              <a:gdLst/>
              <a:ahLst/>
              <a:cxnLst/>
              <a:rect l="l" t="t" r="r" b="b"/>
              <a:pathLst>
                <a:path w="904" h="663" extrusionOk="0">
                  <a:moveTo>
                    <a:pt x="426" y="1"/>
                  </a:moveTo>
                  <a:cubicBezTo>
                    <a:pt x="0" y="1"/>
                    <a:pt x="50" y="663"/>
                    <a:pt x="476" y="663"/>
                  </a:cubicBezTo>
                  <a:cubicBezTo>
                    <a:pt x="903" y="663"/>
                    <a:pt x="852" y="1"/>
                    <a:pt x="426"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9"/>
            <p:cNvSpPr/>
            <p:nvPr/>
          </p:nvSpPr>
          <p:spPr>
            <a:xfrm>
              <a:off x="330722" y="3600538"/>
              <a:ext cx="28401" cy="21768"/>
            </a:xfrm>
            <a:custGeom>
              <a:avLst/>
              <a:gdLst/>
              <a:ahLst/>
              <a:cxnLst/>
              <a:rect l="l" t="t" r="r" b="b"/>
              <a:pathLst>
                <a:path w="942" h="722" extrusionOk="0">
                  <a:moveTo>
                    <a:pt x="476" y="1"/>
                  </a:moveTo>
                  <a:cubicBezTo>
                    <a:pt x="11" y="1"/>
                    <a:pt x="0" y="722"/>
                    <a:pt x="464" y="722"/>
                  </a:cubicBezTo>
                  <a:cubicBezTo>
                    <a:pt x="931" y="722"/>
                    <a:pt x="942" y="1"/>
                    <a:pt x="476"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9"/>
            <p:cNvSpPr/>
            <p:nvPr/>
          </p:nvSpPr>
          <p:spPr>
            <a:xfrm>
              <a:off x="309013" y="3639162"/>
              <a:ext cx="28100" cy="20170"/>
            </a:xfrm>
            <a:custGeom>
              <a:avLst/>
              <a:gdLst/>
              <a:ahLst/>
              <a:cxnLst/>
              <a:rect l="l" t="t" r="r" b="b"/>
              <a:pathLst>
                <a:path w="932" h="669" extrusionOk="0">
                  <a:moveTo>
                    <a:pt x="433" y="0"/>
                  </a:moveTo>
                  <a:cubicBezTo>
                    <a:pt x="1" y="0"/>
                    <a:pt x="71" y="668"/>
                    <a:pt x="500" y="668"/>
                  </a:cubicBezTo>
                  <a:cubicBezTo>
                    <a:pt x="501" y="668"/>
                    <a:pt x="502" y="668"/>
                    <a:pt x="503" y="668"/>
                  </a:cubicBezTo>
                  <a:cubicBezTo>
                    <a:pt x="932" y="668"/>
                    <a:pt x="863" y="0"/>
                    <a:pt x="433" y="0"/>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9"/>
            <p:cNvSpPr/>
            <p:nvPr/>
          </p:nvSpPr>
          <p:spPr>
            <a:xfrm>
              <a:off x="359396" y="3612810"/>
              <a:ext cx="29276" cy="20532"/>
            </a:xfrm>
            <a:custGeom>
              <a:avLst/>
              <a:gdLst/>
              <a:ahLst/>
              <a:cxnLst/>
              <a:rect l="l" t="t" r="r" b="b"/>
              <a:pathLst>
                <a:path w="971" h="681" extrusionOk="0">
                  <a:moveTo>
                    <a:pt x="530" y="1"/>
                  </a:moveTo>
                  <a:cubicBezTo>
                    <a:pt x="93" y="1"/>
                    <a:pt x="1" y="681"/>
                    <a:pt x="441" y="681"/>
                  </a:cubicBezTo>
                  <a:cubicBezTo>
                    <a:pt x="876" y="681"/>
                    <a:pt x="970" y="1"/>
                    <a:pt x="530"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9"/>
            <p:cNvSpPr/>
            <p:nvPr/>
          </p:nvSpPr>
          <p:spPr>
            <a:xfrm>
              <a:off x="358310" y="3571503"/>
              <a:ext cx="28582" cy="21648"/>
            </a:xfrm>
            <a:custGeom>
              <a:avLst/>
              <a:gdLst/>
              <a:ahLst/>
              <a:cxnLst/>
              <a:rect l="l" t="t" r="r" b="b"/>
              <a:pathLst>
                <a:path w="948" h="718" extrusionOk="0">
                  <a:moveTo>
                    <a:pt x="482" y="1"/>
                  </a:moveTo>
                  <a:cubicBezTo>
                    <a:pt x="22" y="1"/>
                    <a:pt x="0" y="717"/>
                    <a:pt x="463" y="717"/>
                  </a:cubicBezTo>
                  <a:cubicBezTo>
                    <a:pt x="925" y="717"/>
                    <a:pt x="947" y="1"/>
                    <a:pt x="482"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9"/>
            <p:cNvSpPr/>
            <p:nvPr/>
          </p:nvSpPr>
          <p:spPr>
            <a:xfrm>
              <a:off x="329848" y="3562126"/>
              <a:ext cx="27256" cy="20050"/>
            </a:xfrm>
            <a:custGeom>
              <a:avLst/>
              <a:gdLst/>
              <a:ahLst/>
              <a:cxnLst/>
              <a:rect l="l" t="t" r="r" b="b"/>
              <a:pathLst>
                <a:path w="904" h="665" extrusionOk="0">
                  <a:moveTo>
                    <a:pt x="426" y="0"/>
                  </a:moveTo>
                  <a:cubicBezTo>
                    <a:pt x="0" y="0"/>
                    <a:pt x="50" y="664"/>
                    <a:pt x="476" y="664"/>
                  </a:cubicBezTo>
                  <a:cubicBezTo>
                    <a:pt x="903" y="663"/>
                    <a:pt x="852" y="0"/>
                    <a:pt x="426" y="0"/>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9"/>
            <p:cNvSpPr/>
            <p:nvPr/>
          </p:nvSpPr>
          <p:spPr>
            <a:xfrm>
              <a:off x="339074" y="3642388"/>
              <a:ext cx="20442" cy="19688"/>
            </a:xfrm>
            <a:custGeom>
              <a:avLst/>
              <a:gdLst/>
              <a:ahLst/>
              <a:cxnLst/>
              <a:rect l="l" t="t" r="r" b="b"/>
              <a:pathLst>
                <a:path w="678" h="653" extrusionOk="0">
                  <a:moveTo>
                    <a:pt x="327" y="1"/>
                  </a:moveTo>
                  <a:cubicBezTo>
                    <a:pt x="157" y="1"/>
                    <a:pt x="1" y="168"/>
                    <a:pt x="14" y="338"/>
                  </a:cubicBezTo>
                  <a:cubicBezTo>
                    <a:pt x="29" y="519"/>
                    <a:pt x="168" y="652"/>
                    <a:pt x="352" y="652"/>
                  </a:cubicBezTo>
                  <a:cubicBezTo>
                    <a:pt x="522" y="652"/>
                    <a:pt x="678" y="485"/>
                    <a:pt x="665" y="315"/>
                  </a:cubicBezTo>
                  <a:cubicBezTo>
                    <a:pt x="650" y="133"/>
                    <a:pt x="509" y="1"/>
                    <a:pt x="327"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9"/>
            <p:cNvSpPr/>
            <p:nvPr/>
          </p:nvSpPr>
          <p:spPr>
            <a:xfrm>
              <a:off x="499236" y="4063298"/>
              <a:ext cx="23607" cy="667551"/>
            </a:xfrm>
            <a:custGeom>
              <a:avLst/>
              <a:gdLst/>
              <a:ahLst/>
              <a:cxnLst/>
              <a:rect l="l" t="t" r="r" b="b"/>
              <a:pathLst>
                <a:path w="783" h="22141" extrusionOk="0">
                  <a:moveTo>
                    <a:pt x="410" y="0"/>
                  </a:moveTo>
                  <a:cubicBezTo>
                    <a:pt x="207" y="0"/>
                    <a:pt x="43" y="163"/>
                    <a:pt x="41" y="366"/>
                  </a:cubicBezTo>
                  <a:cubicBezTo>
                    <a:pt x="0" y="3539"/>
                    <a:pt x="0" y="6783"/>
                    <a:pt x="0" y="8931"/>
                  </a:cubicBezTo>
                  <a:lnTo>
                    <a:pt x="0" y="21772"/>
                  </a:lnTo>
                  <a:cubicBezTo>
                    <a:pt x="0" y="21974"/>
                    <a:pt x="166" y="22140"/>
                    <a:pt x="369" y="22140"/>
                  </a:cubicBezTo>
                  <a:cubicBezTo>
                    <a:pt x="573" y="22140"/>
                    <a:pt x="740" y="21973"/>
                    <a:pt x="740" y="21769"/>
                  </a:cubicBezTo>
                  <a:lnTo>
                    <a:pt x="740" y="8928"/>
                  </a:lnTo>
                  <a:cubicBezTo>
                    <a:pt x="740" y="6784"/>
                    <a:pt x="740" y="3541"/>
                    <a:pt x="780" y="375"/>
                  </a:cubicBezTo>
                  <a:cubicBezTo>
                    <a:pt x="783" y="169"/>
                    <a:pt x="620" y="3"/>
                    <a:pt x="4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9"/>
            <p:cNvSpPr/>
            <p:nvPr/>
          </p:nvSpPr>
          <p:spPr>
            <a:xfrm>
              <a:off x="511839" y="4267300"/>
              <a:ext cx="183945" cy="188950"/>
            </a:xfrm>
            <a:custGeom>
              <a:avLst/>
              <a:gdLst/>
              <a:ahLst/>
              <a:cxnLst/>
              <a:rect l="l" t="t" r="r" b="b"/>
              <a:pathLst>
                <a:path w="6101" h="6267" extrusionOk="0">
                  <a:moveTo>
                    <a:pt x="6100" y="1"/>
                  </a:moveTo>
                  <a:cubicBezTo>
                    <a:pt x="6100" y="1"/>
                    <a:pt x="1165" y="1249"/>
                    <a:pt x="1" y="6266"/>
                  </a:cubicBezTo>
                  <a:cubicBezTo>
                    <a:pt x="3216" y="5933"/>
                    <a:pt x="5463" y="2607"/>
                    <a:pt x="6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9"/>
            <p:cNvSpPr/>
            <p:nvPr/>
          </p:nvSpPr>
          <p:spPr>
            <a:xfrm>
              <a:off x="327617" y="4327994"/>
              <a:ext cx="183583" cy="189282"/>
            </a:xfrm>
            <a:custGeom>
              <a:avLst/>
              <a:gdLst/>
              <a:ahLst/>
              <a:cxnLst/>
              <a:rect l="l" t="t" r="r" b="b"/>
              <a:pathLst>
                <a:path w="6089" h="6278" extrusionOk="0">
                  <a:moveTo>
                    <a:pt x="1" y="1"/>
                  </a:moveTo>
                  <a:lnTo>
                    <a:pt x="1" y="1"/>
                  </a:lnTo>
                  <a:cubicBezTo>
                    <a:pt x="633" y="2607"/>
                    <a:pt x="2873" y="5939"/>
                    <a:pt x="6089" y="6278"/>
                  </a:cubicBezTo>
                  <a:cubicBezTo>
                    <a:pt x="4933" y="1258"/>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9"/>
            <p:cNvSpPr/>
            <p:nvPr/>
          </p:nvSpPr>
          <p:spPr>
            <a:xfrm>
              <a:off x="337597" y="3871808"/>
              <a:ext cx="347810" cy="347871"/>
            </a:xfrm>
            <a:custGeom>
              <a:avLst/>
              <a:gdLst/>
              <a:ahLst/>
              <a:cxnLst/>
              <a:rect l="l" t="t" r="r" b="b"/>
              <a:pathLst>
                <a:path w="11536" h="11538" extrusionOk="0">
                  <a:moveTo>
                    <a:pt x="6029" y="1"/>
                  </a:moveTo>
                  <a:cubicBezTo>
                    <a:pt x="5042" y="1092"/>
                    <a:pt x="4744" y="2598"/>
                    <a:pt x="4998" y="3948"/>
                  </a:cubicBezTo>
                  <a:cubicBezTo>
                    <a:pt x="3750" y="1902"/>
                    <a:pt x="1874" y="1506"/>
                    <a:pt x="1874" y="1506"/>
                  </a:cubicBezTo>
                  <a:lnTo>
                    <a:pt x="1874" y="1506"/>
                  </a:lnTo>
                  <a:cubicBezTo>
                    <a:pt x="1946" y="2974"/>
                    <a:pt x="2803" y="4252"/>
                    <a:pt x="3935" y="5025"/>
                  </a:cubicBezTo>
                  <a:cubicBezTo>
                    <a:pt x="3441" y="4906"/>
                    <a:pt x="2979" y="4858"/>
                    <a:pt x="2558" y="4858"/>
                  </a:cubicBezTo>
                  <a:cubicBezTo>
                    <a:pt x="997" y="4858"/>
                    <a:pt x="0" y="5507"/>
                    <a:pt x="0" y="5507"/>
                  </a:cubicBezTo>
                  <a:cubicBezTo>
                    <a:pt x="846" y="6274"/>
                    <a:pt x="1944" y="6625"/>
                    <a:pt x="3024" y="6625"/>
                  </a:cubicBezTo>
                  <a:cubicBezTo>
                    <a:pt x="3335" y="6625"/>
                    <a:pt x="3644" y="6596"/>
                    <a:pt x="3946" y="6539"/>
                  </a:cubicBezTo>
                  <a:lnTo>
                    <a:pt x="3946" y="6539"/>
                  </a:lnTo>
                  <a:cubicBezTo>
                    <a:pt x="1902" y="7787"/>
                    <a:pt x="1505" y="9662"/>
                    <a:pt x="1505" y="9662"/>
                  </a:cubicBezTo>
                  <a:cubicBezTo>
                    <a:pt x="2973" y="9592"/>
                    <a:pt x="4251" y="8734"/>
                    <a:pt x="5023" y="7602"/>
                  </a:cubicBezTo>
                  <a:lnTo>
                    <a:pt x="5023" y="7602"/>
                  </a:lnTo>
                  <a:cubicBezTo>
                    <a:pt x="4459" y="9930"/>
                    <a:pt x="5506" y="11538"/>
                    <a:pt x="5506" y="11538"/>
                  </a:cubicBezTo>
                  <a:cubicBezTo>
                    <a:pt x="6496" y="10447"/>
                    <a:pt x="6793" y="8940"/>
                    <a:pt x="6537" y="7591"/>
                  </a:cubicBezTo>
                  <a:lnTo>
                    <a:pt x="6537" y="7591"/>
                  </a:lnTo>
                  <a:cubicBezTo>
                    <a:pt x="7785" y="9635"/>
                    <a:pt x="9662" y="10033"/>
                    <a:pt x="9662" y="10033"/>
                  </a:cubicBezTo>
                  <a:cubicBezTo>
                    <a:pt x="9590" y="8564"/>
                    <a:pt x="8732" y="7285"/>
                    <a:pt x="7600" y="6513"/>
                  </a:cubicBezTo>
                  <a:lnTo>
                    <a:pt x="7600" y="6513"/>
                  </a:lnTo>
                  <a:cubicBezTo>
                    <a:pt x="8095" y="6633"/>
                    <a:pt x="8556" y="6680"/>
                    <a:pt x="8977" y="6680"/>
                  </a:cubicBezTo>
                  <a:cubicBezTo>
                    <a:pt x="10538" y="6680"/>
                    <a:pt x="11536" y="6031"/>
                    <a:pt x="11536" y="6031"/>
                  </a:cubicBezTo>
                  <a:cubicBezTo>
                    <a:pt x="10690" y="5264"/>
                    <a:pt x="9591" y="4913"/>
                    <a:pt x="8511" y="4913"/>
                  </a:cubicBezTo>
                  <a:cubicBezTo>
                    <a:pt x="8200" y="4913"/>
                    <a:pt x="7891" y="4942"/>
                    <a:pt x="7590" y="4999"/>
                  </a:cubicBezTo>
                  <a:cubicBezTo>
                    <a:pt x="9634" y="3751"/>
                    <a:pt x="10030" y="1876"/>
                    <a:pt x="10030" y="1876"/>
                  </a:cubicBezTo>
                  <a:lnTo>
                    <a:pt x="10030" y="1876"/>
                  </a:lnTo>
                  <a:cubicBezTo>
                    <a:pt x="8562" y="1946"/>
                    <a:pt x="7285" y="2804"/>
                    <a:pt x="6512" y="3936"/>
                  </a:cubicBezTo>
                  <a:cubicBezTo>
                    <a:pt x="7076" y="1608"/>
                    <a:pt x="6029" y="1"/>
                    <a:pt x="6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9"/>
            <p:cNvSpPr/>
            <p:nvPr/>
          </p:nvSpPr>
          <p:spPr>
            <a:xfrm>
              <a:off x="347938" y="3882120"/>
              <a:ext cx="327248" cy="327248"/>
            </a:xfrm>
            <a:custGeom>
              <a:avLst/>
              <a:gdLst/>
              <a:ahLst/>
              <a:cxnLst/>
              <a:rect l="l" t="t" r="r" b="b"/>
              <a:pathLst>
                <a:path w="10854" h="10854" extrusionOk="0">
                  <a:moveTo>
                    <a:pt x="3456" y="1"/>
                  </a:moveTo>
                  <a:cubicBezTo>
                    <a:pt x="2962" y="1387"/>
                    <a:pt x="3265" y="2892"/>
                    <a:pt x="4018" y="4040"/>
                  </a:cubicBezTo>
                  <a:cubicBezTo>
                    <a:pt x="2727" y="3100"/>
                    <a:pt x="1459" y="2944"/>
                    <a:pt x="756" y="2944"/>
                  </a:cubicBezTo>
                  <a:cubicBezTo>
                    <a:pt x="405" y="2944"/>
                    <a:pt x="196" y="2983"/>
                    <a:pt x="196" y="2983"/>
                  </a:cubicBezTo>
                  <a:cubicBezTo>
                    <a:pt x="826" y="4312"/>
                    <a:pt x="2108" y="5162"/>
                    <a:pt x="3448" y="5443"/>
                  </a:cubicBezTo>
                  <a:cubicBezTo>
                    <a:pt x="1083" y="5815"/>
                    <a:pt x="1" y="7397"/>
                    <a:pt x="1" y="7397"/>
                  </a:cubicBezTo>
                  <a:cubicBezTo>
                    <a:pt x="463" y="7562"/>
                    <a:pt x="940" y="7638"/>
                    <a:pt x="1412" y="7638"/>
                  </a:cubicBezTo>
                  <a:cubicBezTo>
                    <a:pt x="2352" y="7638"/>
                    <a:pt x="3275" y="7336"/>
                    <a:pt x="4040" y="6836"/>
                  </a:cubicBezTo>
                  <a:lnTo>
                    <a:pt x="4040" y="6836"/>
                  </a:lnTo>
                  <a:cubicBezTo>
                    <a:pt x="2630" y="8773"/>
                    <a:pt x="2983" y="10657"/>
                    <a:pt x="2983" y="10657"/>
                  </a:cubicBezTo>
                  <a:cubicBezTo>
                    <a:pt x="4312" y="10028"/>
                    <a:pt x="5162" y="8748"/>
                    <a:pt x="5442" y="7404"/>
                  </a:cubicBezTo>
                  <a:cubicBezTo>
                    <a:pt x="5815" y="9770"/>
                    <a:pt x="7397" y="10853"/>
                    <a:pt x="7397" y="10853"/>
                  </a:cubicBezTo>
                  <a:cubicBezTo>
                    <a:pt x="7890" y="9467"/>
                    <a:pt x="7588" y="7962"/>
                    <a:pt x="6836" y="6814"/>
                  </a:cubicBezTo>
                  <a:lnTo>
                    <a:pt x="6836" y="6814"/>
                  </a:lnTo>
                  <a:cubicBezTo>
                    <a:pt x="8126" y="7754"/>
                    <a:pt x="9394" y="7910"/>
                    <a:pt x="10096" y="7910"/>
                  </a:cubicBezTo>
                  <a:cubicBezTo>
                    <a:pt x="10447" y="7910"/>
                    <a:pt x="10657" y="7871"/>
                    <a:pt x="10657" y="7871"/>
                  </a:cubicBezTo>
                  <a:cubicBezTo>
                    <a:pt x="10027" y="6542"/>
                    <a:pt x="8746" y="5692"/>
                    <a:pt x="7404" y="5412"/>
                  </a:cubicBezTo>
                  <a:cubicBezTo>
                    <a:pt x="9770" y="5039"/>
                    <a:pt x="10853" y="3456"/>
                    <a:pt x="10853" y="3456"/>
                  </a:cubicBezTo>
                  <a:cubicBezTo>
                    <a:pt x="10390" y="3291"/>
                    <a:pt x="9914" y="3215"/>
                    <a:pt x="9442" y="3215"/>
                  </a:cubicBezTo>
                  <a:cubicBezTo>
                    <a:pt x="8501" y="3215"/>
                    <a:pt x="7578" y="3517"/>
                    <a:pt x="6814" y="4018"/>
                  </a:cubicBezTo>
                  <a:cubicBezTo>
                    <a:pt x="8223" y="2081"/>
                    <a:pt x="7871" y="198"/>
                    <a:pt x="7871" y="198"/>
                  </a:cubicBezTo>
                  <a:lnTo>
                    <a:pt x="7871" y="198"/>
                  </a:lnTo>
                  <a:cubicBezTo>
                    <a:pt x="6542" y="826"/>
                    <a:pt x="5692" y="2108"/>
                    <a:pt x="5412" y="3450"/>
                  </a:cubicBezTo>
                  <a:cubicBezTo>
                    <a:pt x="5039" y="1083"/>
                    <a:pt x="3456" y="1"/>
                    <a:pt x="34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9"/>
            <p:cNvSpPr/>
            <p:nvPr/>
          </p:nvSpPr>
          <p:spPr>
            <a:xfrm>
              <a:off x="466854" y="4007186"/>
              <a:ext cx="85837" cy="80139"/>
            </a:xfrm>
            <a:custGeom>
              <a:avLst/>
              <a:gdLst/>
              <a:ahLst/>
              <a:cxnLst/>
              <a:rect l="l" t="t" r="r" b="b"/>
              <a:pathLst>
                <a:path w="2847" h="2658" extrusionOk="0">
                  <a:moveTo>
                    <a:pt x="1767" y="1"/>
                  </a:moveTo>
                  <a:cubicBezTo>
                    <a:pt x="1398" y="1"/>
                    <a:pt x="489" y="317"/>
                    <a:pt x="318" y="538"/>
                  </a:cubicBezTo>
                  <a:cubicBezTo>
                    <a:pt x="134" y="779"/>
                    <a:pt x="1" y="1350"/>
                    <a:pt x="164" y="1761"/>
                  </a:cubicBezTo>
                  <a:cubicBezTo>
                    <a:pt x="319" y="2150"/>
                    <a:pt x="1124" y="2658"/>
                    <a:pt x="1483" y="2658"/>
                  </a:cubicBezTo>
                  <a:cubicBezTo>
                    <a:pt x="1503" y="2658"/>
                    <a:pt x="1522" y="2656"/>
                    <a:pt x="1540" y="2653"/>
                  </a:cubicBezTo>
                  <a:cubicBezTo>
                    <a:pt x="1858" y="2591"/>
                    <a:pt x="2733" y="1804"/>
                    <a:pt x="2789" y="1440"/>
                  </a:cubicBezTo>
                  <a:cubicBezTo>
                    <a:pt x="2846" y="1074"/>
                    <a:pt x="2143" y="68"/>
                    <a:pt x="1851" y="8"/>
                  </a:cubicBezTo>
                  <a:cubicBezTo>
                    <a:pt x="1828" y="3"/>
                    <a:pt x="1800" y="1"/>
                    <a:pt x="17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9"/>
            <p:cNvSpPr/>
            <p:nvPr/>
          </p:nvSpPr>
          <p:spPr>
            <a:xfrm>
              <a:off x="482623" y="4025910"/>
              <a:ext cx="18874" cy="14321"/>
            </a:xfrm>
            <a:custGeom>
              <a:avLst/>
              <a:gdLst/>
              <a:ahLst/>
              <a:cxnLst/>
              <a:rect l="l" t="t" r="r" b="b"/>
              <a:pathLst>
                <a:path w="626" h="475" extrusionOk="0">
                  <a:moveTo>
                    <a:pt x="324" y="0"/>
                  </a:moveTo>
                  <a:cubicBezTo>
                    <a:pt x="156" y="0"/>
                    <a:pt x="1" y="231"/>
                    <a:pt x="149" y="400"/>
                  </a:cubicBezTo>
                  <a:cubicBezTo>
                    <a:pt x="195" y="453"/>
                    <a:pt x="248" y="475"/>
                    <a:pt x="300" y="475"/>
                  </a:cubicBezTo>
                  <a:cubicBezTo>
                    <a:pt x="469" y="475"/>
                    <a:pt x="625" y="245"/>
                    <a:pt x="476" y="76"/>
                  </a:cubicBezTo>
                  <a:cubicBezTo>
                    <a:pt x="430" y="23"/>
                    <a:pt x="376" y="0"/>
                    <a:pt x="324" y="0"/>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9"/>
            <p:cNvSpPr/>
            <p:nvPr/>
          </p:nvSpPr>
          <p:spPr>
            <a:xfrm>
              <a:off x="508372" y="4019367"/>
              <a:ext cx="16613" cy="12844"/>
            </a:xfrm>
            <a:custGeom>
              <a:avLst/>
              <a:gdLst/>
              <a:ahLst/>
              <a:cxnLst/>
              <a:rect l="l" t="t" r="r" b="b"/>
              <a:pathLst>
                <a:path w="551" h="426" extrusionOk="0">
                  <a:moveTo>
                    <a:pt x="286" y="1"/>
                  </a:moveTo>
                  <a:cubicBezTo>
                    <a:pt x="137" y="1"/>
                    <a:pt x="0" y="208"/>
                    <a:pt x="133" y="359"/>
                  </a:cubicBezTo>
                  <a:cubicBezTo>
                    <a:pt x="174" y="406"/>
                    <a:pt x="220" y="425"/>
                    <a:pt x="266" y="425"/>
                  </a:cubicBezTo>
                  <a:cubicBezTo>
                    <a:pt x="414" y="425"/>
                    <a:pt x="551" y="218"/>
                    <a:pt x="419" y="67"/>
                  </a:cubicBezTo>
                  <a:cubicBezTo>
                    <a:pt x="379" y="20"/>
                    <a:pt x="332" y="1"/>
                    <a:pt x="286"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9"/>
            <p:cNvSpPr/>
            <p:nvPr/>
          </p:nvSpPr>
          <p:spPr>
            <a:xfrm>
              <a:off x="501045" y="4046021"/>
              <a:ext cx="18814" cy="13326"/>
            </a:xfrm>
            <a:custGeom>
              <a:avLst/>
              <a:gdLst/>
              <a:ahLst/>
              <a:cxnLst/>
              <a:rect l="l" t="t" r="r" b="b"/>
              <a:pathLst>
                <a:path w="624" h="442" extrusionOk="0">
                  <a:moveTo>
                    <a:pt x="323" y="1"/>
                  </a:moveTo>
                  <a:cubicBezTo>
                    <a:pt x="156" y="1"/>
                    <a:pt x="0" y="204"/>
                    <a:pt x="143" y="365"/>
                  </a:cubicBezTo>
                  <a:cubicBezTo>
                    <a:pt x="190" y="419"/>
                    <a:pt x="247" y="441"/>
                    <a:pt x="302" y="441"/>
                  </a:cubicBezTo>
                  <a:cubicBezTo>
                    <a:pt x="469" y="441"/>
                    <a:pt x="624" y="239"/>
                    <a:pt x="482" y="77"/>
                  </a:cubicBezTo>
                  <a:cubicBezTo>
                    <a:pt x="435" y="23"/>
                    <a:pt x="378" y="1"/>
                    <a:pt x="323"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9"/>
            <p:cNvSpPr/>
            <p:nvPr/>
          </p:nvSpPr>
          <p:spPr>
            <a:xfrm>
              <a:off x="475718" y="4051358"/>
              <a:ext cx="16643" cy="13145"/>
            </a:xfrm>
            <a:custGeom>
              <a:avLst/>
              <a:gdLst/>
              <a:ahLst/>
              <a:cxnLst/>
              <a:rect l="l" t="t" r="r" b="b"/>
              <a:pathLst>
                <a:path w="552" h="436" extrusionOk="0">
                  <a:moveTo>
                    <a:pt x="287" y="1"/>
                  </a:moveTo>
                  <a:cubicBezTo>
                    <a:pt x="137" y="1"/>
                    <a:pt x="0" y="217"/>
                    <a:pt x="134" y="370"/>
                  </a:cubicBezTo>
                  <a:cubicBezTo>
                    <a:pt x="175" y="416"/>
                    <a:pt x="221" y="435"/>
                    <a:pt x="266" y="435"/>
                  </a:cubicBezTo>
                  <a:cubicBezTo>
                    <a:pt x="416" y="435"/>
                    <a:pt x="552" y="221"/>
                    <a:pt x="417" y="66"/>
                  </a:cubicBezTo>
                  <a:cubicBezTo>
                    <a:pt x="377" y="20"/>
                    <a:pt x="331" y="1"/>
                    <a:pt x="287"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9"/>
            <p:cNvSpPr/>
            <p:nvPr/>
          </p:nvSpPr>
          <p:spPr>
            <a:xfrm>
              <a:off x="507679" y="4065016"/>
              <a:ext cx="18452" cy="11789"/>
            </a:xfrm>
            <a:custGeom>
              <a:avLst/>
              <a:gdLst/>
              <a:ahLst/>
              <a:cxnLst/>
              <a:rect l="l" t="t" r="r" b="b"/>
              <a:pathLst>
                <a:path w="612" h="391" extrusionOk="0">
                  <a:moveTo>
                    <a:pt x="312" y="0"/>
                  </a:moveTo>
                  <a:cubicBezTo>
                    <a:pt x="152" y="0"/>
                    <a:pt x="0" y="165"/>
                    <a:pt x="130" y="313"/>
                  </a:cubicBezTo>
                  <a:cubicBezTo>
                    <a:pt x="177" y="368"/>
                    <a:pt x="238" y="390"/>
                    <a:pt x="298" y="390"/>
                  </a:cubicBezTo>
                  <a:cubicBezTo>
                    <a:pt x="458" y="390"/>
                    <a:pt x="611" y="226"/>
                    <a:pt x="481" y="78"/>
                  </a:cubicBezTo>
                  <a:cubicBezTo>
                    <a:pt x="433" y="23"/>
                    <a:pt x="372" y="0"/>
                    <a:pt x="312" y="0"/>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9"/>
            <p:cNvSpPr/>
            <p:nvPr/>
          </p:nvSpPr>
          <p:spPr>
            <a:xfrm>
              <a:off x="525799" y="4047106"/>
              <a:ext cx="18814" cy="13145"/>
            </a:xfrm>
            <a:custGeom>
              <a:avLst/>
              <a:gdLst/>
              <a:ahLst/>
              <a:cxnLst/>
              <a:rect l="l" t="t" r="r" b="b"/>
              <a:pathLst>
                <a:path w="624" h="436" extrusionOk="0">
                  <a:moveTo>
                    <a:pt x="321" y="1"/>
                  </a:moveTo>
                  <a:cubicBezTo>
                    <a:pt x="155" y="1"/>
                    <a:pt x="0" y="199"/>
                    <a:pt x="140" y="360"/>
                  </a:cubicBezTo>
                  <a:cubicBezTo>
                    <a:pt x="187" y="413"/>
                    <a:pt x="245" y="436"/>
                    <a:pt x="301" y="436"/>
                  </a:cubicBezTo>
                  <a:cubicBezTo>
                    <a:pt x="468" y="436"/>
                    <a:pt x="623" y="238"/>
                    <a:pt x="482" y="78"/>
                  </a:cubicBezTo>
                  <a:cubicBezTo>
                    <a:pt x="434" y="23"/>
                    <a:pt x="377" y="1"/>
                    <a:pt x="321"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9"/>
            <p:cNvSpPr/>
            <p:nvPr/>
          </p:nvSpPr>
          <p:spPr>
            <a:xfrm>
              <a:off x="519769" y="4029649"/>
              <a:ext cx="16643" cy="12814"/>
            </a:xfrm>
            <a:custGeom>
              <a:avLst/>
              <a:gdLst/>
              <a:ahLst/>
              <a:cxnLst/>
              <a:rect l="l" t="t" r="r" b="b"/>
              <a:pathLst>
                <a:path w="552" h="425" extrusionOk="0">
                  <a:moveTo>
                    <a:pt x="287" y="1"/>
                  </a:moveTo>
                  <a:cubicBezTo>
                    <a:pt x="138" y="1"/>
                    <a:pt x="1" y="208"/>
                    <a:pt x="133" y="359"/>
                  </a:cubicBezTo>
                  <a:cubicBezTo>
                    <a:pt x="173" y="405"/>
                    <a:pt x="220" y="425"/>
                    <a:pt x="266" y="425"/>
                  </a:cubicBezTo>
                  <a:cubicBezTo>
                    <a:pt x="415" y="425"/>
                    <a:pt x="552" y="217"/>
                    <a:pt x="419" y="66"/>
                  </a:cubicBezTo>
                  <a:cubicBezTo>
                    <a:pt x="379" y="20"/>
                    <a:pt x="332" y="1"/>
                    <a:pt x="287"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9"/>
            <p:cNvSpPr/>
            <p:nvPr/>
          </p:nvSpPr>
          <p:spPr>
            <a:xfrm>
              <a:off x="486693" y="4065257"/>
              <a:ext cx="13296" cy="12120"/>
            </a:xfrm>
            <a:custGeom>
              <a:avLst/>
              <a:gdLst/>
              <a:ahLst/>
              <a:cxnLst/>
              <a:rect l="l" t="t" r="r" b="b"/>
              <a:pathLst>
                <a:path w="441" h="402" extrusionOk="0">
                  <a:moveTo>
                    <a:pt x="220" y="0"/>
                  </a:moveTo>
                  <a:cubicBezTo>
                    <a:pt x="169" y="0"/>
                    <a:pt x="118" y="18"/>
                    <a:pt x="83" y="56"/>
                  </a:cubicBezTo>
                  <a:cubicBezTo>
                    <a:pt x="5" y="136"/>
                    <a:pt x="0" y="254"/>
                    <a:pt x="75" y="339"/>
                  </a:cubicBezTo>
                  <a:cubicBezTo>
                    <a:pt x="111" y="380"/>
                    <a:pt x="167" y="402"/>
                    <a:pt x="223" y="402"/>
                  </a:cubicBezTo>
                  <a:cubicBezTo>
                    <a:pt x="274" y="402"/>
                    <a:pt x="325" y="384"/>
                    <a:pt x="360" y="346"/>
                  </a:cubicBezTo>
                  <a:cubicBezTo>
                    <a:pt x="437" y="264"/>
                    <a:pt x="441" y="147"/>
                    <a:pt x="368" y="63"/>
                  </a:cubicBezTo>
                  <a:cubicBezTo>
                    <a:pt x="331" y="22"/>
                    <a:pt x="275" y="0"/>
                    <a:pt x="220" y="0"/>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9"/>
            <p:cNvSpPr/>
            <p:nvPr/>
          </p:nvSpPr>
          <p:spPr>
            <a:xfrm>
              <a:off x="212952" y="4188937"/>
              <a:ext cx="22311" cy="524369"/>
            </a:xfrm>
            <a:custGeom>
              <a:avLst/>
              <a:gdLst/>
              <a:ahLst/>
              <a:cxnLst/>
              <a:rect l="l" t="t" r="r" b="b"/>
              <a:pathLst>
                <a:path w="740" h="17392" extrusionOk="0">
                  <a:moveTo>
                    <a:pt x="369" y="1"/>
                  </a:moveTo>
                  <a:cubicBezTo>
                    <a:pt x="166" y="1"/>
                    <a:pt x="1" y="165"/>
                    <a:pt x="1" y="369"/>
                  </a:cubicBezTo>
                  <a:lnTo>
                    <a:pt x="1" y="17022"/>
                  </a:lnTo>
                  <a:cubicBezTo>
                    <a:pt x="1" y="17226"/>
                    <a:pt x="166" y="17392"/>
                    <a:pt x="369" y="17392"/>
                  </a:cubicBezTo>
                  <a:cubicBezTo>
                    <a:pt x="573" y="17392"/>
                    <a:pt x="739" y="17226"/>
                    <a:pt x="739" y="17020"/>
                  </a:cubicBezTo>
                  <a:lnTo>
                    <a:pt x="739" y="369"/>
                  </a:lnTo>
                  <a:cubicBezTo>
                    <a:pt x="739" y="165"/>
                    <a:pt x="573" y="1"/>
                    <a:pt x="3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9"/>
            <p:cNvSpPr/>
            <p:nvPr/>
          </p:nvSpPr>
          <p:spPr>
            <a:xfrm>
              <a:off x="92439" y="4068333"/>
              <a:ext cx="265350" cy="265410"/>
            </a:xfrm>
            <a:custGeom>
              <a:avLst/>
              <a:gdLst/>
              <a:ahLst/>
              <a:cxnLst/>
              <a:rect l="l" t="t" r="r" b="b"/>
              <a:pathLst>
                <a:path w="8801" h="8803" extrusionOk="0">
                  <a:moveTo>
                    <a:pt x="4307" y="1"/>
                  </a:moveTo>
                  <a:cubicBezTo>
                    <a:pt x="3610" y="880"/>
                    <a:pt x="3462" y="2042"/>
                    <a:pt x="3723" y="3055"/>
                  </a:cubicBezTo>
                  <a:cubicBezTo>
                    <a:pt x="2670" y="1563"/>
                    <a:pt x="1224" y="1355"/>
                    <a:pt x="1224" y="1355"/>
                  </a:cubicBezTo>
                  <a:lnTo>
                    <a:pt x="1224" y="1355"/>
                  </a:lnTo>
                  <a:cubicBezTo>
                    <a:pt x="1353" y="2469"/>
                    <a:pt x="2068" y="3396"/>
                    <a:pt x="2970" y="3929"/>
                  </a:cubicBezTo>
                  <a:cubicBezTo>
                    <a:pt x="2698" y="3881"/>
                    <a:pt x="2440" y="3861"/>
                    <a:pt x="2199" y="3861"/>
                  </a:cubicBezTo>
                  <a:cubicBezTo>
                    <a:pt x="844" y="3861"/>
                    <a:pt x="1" y="4494"/>
                    <a:pt x="1" y="4494"/>
                  </a:cubicBezTo>
                  <a:cubicBezTo>
                    <a:pt x="613" y="4980"/>
                    <a:pt x="1363" y="5200"/>
                    <a:pt x="2106" y="5200"/>
                  </a:cubicBezTo>
                  <a:cubicBezTo>
                    <a:pt x="2427" y="5200"/>
                    <a:pt x="2748" y="5158"/>
                    <a:pt x="3055" y="5080"/>
                  </a:cubicBezTo>
                  <a:lnTo>
                    <a:pt x="3055" y="5080"/>
                  </a:lnTo>
                  <a:cubicBezTo>
                    <a:pt x="1562" y="6131"/>
                    <a:pt x="1354" y="7577"/>
                    <a:pt x="1354" y="7577"/>
                  </a:cubicBezTo>
                  <a:cubicBezTo>
                    <a:pt x="2469" y="7448"/>
                    <a:pt x="3396" y="6733"/>
                    <a:pt x="3929" y="5832"/>
                  </a:cubicBezTo>
                  <a:lnTo>
                    <a:pt x="3929" y="5832"/>
                  </a:lnTo>
                  <a:cubicBezTo>
                    <a:pt x="3616" y="7630"/>
                    <a:pt x="4494" y="8802"/>
                    <a:pt x="4494" y="8802"/>
                  </a:cubicBezTo>
                  <a:cubicBezTo>
                    <a:pt x="5191" y="7923"/>
                    <a:pt x="5340" y="6761"/>
                    <a:pt x="5078" y="5748"/>
                  </a:cubicBezTo>
                  <a:lnTo>
                    <a:pt x="5078" y="5748"/>
                  </a:lnTo>
                  <a:cubicBezTo>
                    <a:pt x="6131" y="7240"/>
                    <a:pt x="7577" y="7447"/>
                    <a:pt x="7577" y="7447"/>
                  </a:cubicBezTo>
                  <a:cubicBezTo>
                    <a:pt x="7447" y="6334"/>
                    <a:pt x="6730" y="5406"/>
                    <a:pt x="5832" y="4874"/>
                  </a:cubicBezTo>
                  <a:lnTo>
                    <a:pt x="5832" y="4874"/>
                  </a:lnTo>
                  <a:cubicBezTo>
                    <a:pt x="6103" y="4921"/>
                    <a:pt x="6360" y="4941"/>
                    <a:pt x="6600" y="4941"/>
                  </a:cubicBezTo>
                  <a:cubicBezTo>
                    <a:pt x="7957" y="4941"/>
                    <a:pt x="8801" y="4309"/>
                    <a:pt x="8801" y="4309"/>
                  </a:cubicBezTo>
                  <a:cubicBezTo>
                    <a:pt x="8188" y="3822"/>
                    <a:pt x="7437" y="3603"/>
                    <a:pt x="6695" y="3603"/>
                  </a:cubicBezTo>
                  <a:cubicBezTo>
                    <a:pt x="6373" y="3603"/>
                    <a:pt x="6053" y="3644"/>
                    <a:pt x="5746" y="3723"/>
                  </a:cubicBezTo>
                  <a:cubicBezTo>
                    <a:pt x="7240" y="2672"/>
                    <a:pt x="7447" y="1225"/>
                    <a:pt x="7447" y="1225"/>
                  </a:cubicBezTo>
                  <a:lnTo>
                    <a:pt x="7447" y="1225"/>
                  </a:lnTo>
                  <a:cubicBezTo>
                    <a:pt x="6332" y="1353"/>
                    <a:pt x="5406" y="2070"/>
                    <a:pt x="4873" y="2971"/>
                  </a:cubicBezTo>
                  <a:cubicBezTo>
                    <a:pt x="5185" y="1172"/>
                    <a:pt x="4307" y="1"/>
                    <a:pt x="4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9"/>
            <p:cNvSpPr/>
            <p:nvPr/>
          </p:nvSpPr>
          <p:spPr>
            <a:xfrm>
              <a:off x="101333" y="4077227"/>
              <a:ext cx="247471" cy="247471"/>
            </a:xfrm>
            <a:custGeom>
              <a:avLst/>
              <a:gdLst/>
              <a:ahLst/>
              <a:cxnLst/>
              <a:rect l="l" t="t" r="r" b="b"/>
              <a:pathLst>
                <a:path w="8208" h="8208" extrusionOk="0">
                  <a:moveTo>
                    <a:pt x="5700" y="1"/>
                  </a:moveTo>
                  <a:lnTo>
                    <a:pt x="5700" y="1"/>
                  </a:lnTo>
                  <a:cubicBezTo>
                    <a:pt x="4720" y="547"/>
                    <a:pt x="4137" y="1563"/>
                    <a:pt x="3993" y="2600"/>
                  </a:cubicBezTo>
                  <a:cubicBezTo>
                    <a:pt x="3591" y="820"/>
                    <a:pt x="2331" y="74"/>
                    <a:pt x="2331" y="74"/>
                  </a:cubicBezTo>
                  <a:lnTo>
                    <a:pt x="2331" y="74"/>
                  </a:lnTo>
                  <a:cubicBezTo>
                    <a:pt x="2026" y="1154"/>
                    <a:pt x="2331" y="2284"/>
                    <a:pt x="2961" y="3120"/>
                  </a:cubicBezTo>
                  <a:cubicBezTo>
                    <a:pt x="2078" y="2562"/>
                    <a:pt x="1236" y="2442"/>
                    <a:pt x="677" y="2442"/>
                  </a:cubicBezTo>
                  <a:cubicBezTo>
                    <a:pt x="260" y="2442"/>
                    <a:pt x="1" y="2509"/>
                    <a:pt x="1" y="2509"/>
                  </a:cubicBezTo>
                  <a:cubicBezTo>
                    <a:pt x="546" y="3488"/>
                    <a:pt x="1563" y="4071"/>
                    <a:pt x="2600" y="4215"/>
                  </a:cubicBezTo>
                  <a:cubicBezTo>
                    <a:pt x="819" y="4617"/>
                    <a:pt x="74" y="5877"/>
                    <a:pt x="74" y="5877"/>
                  </a:cubicBezTo>
                  <a:cubicBezTo>
                    <a:pt x="362" y="5959"/>
                    <a:pt x="653" y="5997"/>
                    <a:pt x="942" y="5997"/>
                  </a:cubicBezTo>
                  <a:cubicBezTo>
                    <a:pt x="1735" y="5997"/>
                    <a:pt x="2507" y="5709"/>
                    <a:pt x="3120" y="5247"/>
                  </a:cubicBezTo>
                  <a:lnTo>
                    <a:pt x="3120" y="5247"/>
                  </a:lnTo>
                  <a:cubicBezTo>
                    <a:pt x="2145" y="6791"/>
                    <a:pt x="2507" y="8208"/>
                    <a:pt x="2507" y="8208"/>
                  </a:cubicBezTo>
                  <a:cubicBezTo>
                    <a:pt x="3488" y="7663"/>
                    <a:pt x="4070" y="6645"/>
                    <a:pt x="4215" y="5609"/>
                  </a:cubicBezTo>
                  <a:cubicBezTo>
                    <a:pt x="4617" y="7390"/>
                    <a:pt x="5876" y="8134"/>
                    <a:pt x="5876" y="8134"/>
                  </a:cubicBezTo>
                  <a:cubicBezTo>
                    <a:pt x="6183" y="7055"/>
                    <a:pt x="5876" y="5926"/>
                    <a:pt x="5246" y="5089"/>
                  </a:cubicBezTo>
                  <a:lnTo>
                    <a:pt x="5246" y="5089"/>
                  </a:lnTo>
                  <a:cubicBezTo>
                    <a:pt x="6132" y="5648"/>
                    <a:pt x="6975" y="5767"/>
                    <a:pt x="7534" y="5767"/>
                  </a:cubicBezTo>
                  <a:cubicBezTo>
                    <a:pt x="7950" y="5767"/>
                    <a:pt x="8208" y="5701"/>
                    <a:pt x="8208" y="5701"/>
                  </a:cubicBezTo>
                  <a:cubicBezTo>
                    <a:pt x="7661" y="4720"/>
                    <a:pt x="6645" y="4139"/>
                    <a:pt x="5608" y="3993"/>
                  </a:cubicBezTo>
                  <a:cubicBezTo>
                    <a:pt x="7388" y="3591"/>
                    <a:pt x="8134" y="2333"/>
                    <a:pt x="8134" y="2333"/>
                  </a:cubicBezTo>
                  <a:cubicBezTo>
                    <a:pt x="7846" y="2251"/>
                    <a:pt x="7554" y="2213"/>
                    <a:pt x="7266" y="2213"/>
                  </a:cubicBezTo>
                  <a:cubicBezTo>
                    <a:pt x="6472" y="2213"/>
                    <a:pt x="5701" y="2501"/>
                    <a:pt x="5089" y="2963"/>
                  </a:cubicBezTo>
                  <a:cubicBezTo>
                    <a:pt x="6064" y="1418"/>
                    <a:pt x="5700" y="1"/>
                    <a:pt x="5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9"/>
            <p:cNvSpPr/>
            <p:nvPr/>
          </p:nvSpPr>
          <p:spPr>
            <a:xfrm>
              <a:off x="193294" y="4173530"/>
              <a:ext cx="60210" cy="58491"/>
            </a:xfrm>
            <a:custGeom>
              <a:avLst/>
              <a:gdLst/>
              <a:ahLst/>
              <a:cxnLst/>
              <a:rect l="l" t="t" r="r" b="b"/>
              <a:pathLst>
                <a:path w="1997" h="1940" extrusionOk="0">
                  <a:moveTo>
                    <a:pt x="855" y="0"/>
                  </a:moveTo>
                  <a:cubicBezTo>
                    <a:pt x="698" y="0"/>
                    <a:pt x="568" y="20"/>
                    <a:pt x="512" y="62"/>
                  </a:cubicBezTo>
                  <a:cubicBezTo>
                    <a:pt x="329" y="197"/>
                    <a:pt x="1" y="980"/>
                    <a:pt x="45" y="1206"/>
                  </a:cubicBezTo>
                  <a:cubicBezTo>
                    <a:pt x="92" y="1432"/>
                    <a:pt x="352" y="1796"/>
                    <a:pt x="669" y="1909"/>
                  </a:cubicBezTo>
                  <a:cubicBezTo>
                    <a:pt x="726" y="1930"/>
                    <a:pt x="797" y="1939"/>
                    <a:pt x="876" y="1939"/>
                  </a:cubicBezTo>
                  <a:cubicBezTo>
                    <a:pt x="1239" y="1939"/>
                    <a:pt x="1769" y="1746"/>
                    <a:pt x="1871" y="1570"/>
                  </a:cubicBezTo>
                  <a:cubicBezTo>
                    <a:pt x="1996" y="1356"/>
                    <a:pt x="1986" y="457"/>
                    <a:pt x="1804" y="243"/>
                  </a:cubicBezTo>
                  <a:cubicBezTo>
                    <a:pt x="1680" y="94"/>
                    <a:pt x="1201" y="0"/>
                    <a:pt x="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9"/>
            <p:cNvSpPr/>
            <p:nvPr/>
          </p:nvSpPr>
          <p:spPr>
            <a:xfrm>
              <a:off x="200832" y="4200485"/>
              <a:ext cx="14321" cy="10613"/>
            </a:xfrm>
            <a:custGeom>
              <a:avLst/>
              <a:gdLst/>
              <a:ahLst/>
              <a:cxnLst/>
              <a:rect l="l" t="t" r="r" b="b"/>
              <a:pathLst>
                <a:path w="475" h="352" extrusionOk="0">
                  <a:moveTo>
                    <a:pt x="226" y="1"/>
                  </a:moveTo>
                  <a:cubicBezTo>
                    <a:pt x="0" y="1"/>
                    <a:pt x="22" y="352"/>
                    <a:pt x="248" y="352"/>
                  </a:cubicBezTo>
                  <a:cubicBezTo>
                    <a:pt x="474" y="352"/>
                    <a:pt x="452" y="1"/>
                    <a:pt x="226"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9"/>
            <p:cNvSpPr/>
            <p:nvPr/>
          </p:nvSpPr>
          <p:spPr>
            <a:xfrm>
              <a:off x="209817" y="4183359"/>
              <a:ext cx="12814" cy="9377"/>
            </a:xfrm>
            <a:custGeom>
              <a:avLst/>
              <a:gdLst/>
              <a:ahLst/>
              <a:cxnLst/>
              <a:rect l="l" t="t" r="r" b="b"/>
              <a:pathLst>
                <a:path w="425" h="311" extrusionOk="0">
                  <a:moveTo>
                    <a:pt x="200" y="1"/>
                  </a:moveTo>
                  <a:cubicBezTo>
                    <a:pt x="0" y="1"/>
                    <a:pt x="24" y="310"/>
                    <a:pt x="223" y="310"/>
                  </a:cubicBezTo>
                  <a:cubicBezTo>
                    <a:pt x="425" y="310"/>
                    <a:pt x="400" y="1"/>
                    <a:pt x="200"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9"/>
            <p:cNvSpPr/>
            <p:nvPr/>
          </p:nvSpPr>
          <p:spPr>
            <a:xfrm>
              <a:off x="221817" y="4200003"/>
              <a:ext cx="13356" cy="10251"/>
            </a:xfrm>
            <a:custGeom>
              <a:avLst/>
              <a:gdLst/>
              <a:ahLst/>
              <a:cxnLst/>
              <a:rect l="l" t="t" r="r" b="b"/>
              <a:pathLst>
                <a:path w="443" h="340" extrusionOk="0">
                  <a:moveTo>
                    <a:pt x="225" y="1"/>
                  </a:moveTo>
                  <a:cubicBezTo>
                    <a:pt x="6" y="1"/>
                    <a:pt x="0" y="340"/>
                    <a:pt x="219" y="340"/>
                  </a:cubicBezTo>
                  <a:cubicBezTo>
                    <a:pt x="439" y="340"/>
                    <a:pt x="442" y="1"/>
                    <a:pt x="225"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9"/>
            <p:cNvSpPr/>
            <p:nvPr/>
          </p:nvSpPr>
          <p:spPr>
            <a:xfrm>
              <a:off x="211656" y="4218154"/>
              <a:ext cx="13236" cy="9497"/>
            </a:xfrm>
            <a:custGeom>
              <a:avLst/>
              <a:gdLst/>
              <a:ahLst/>
              <a:cxnLst/>
              <a:rect l="l" t="t" r="r" b="b"/>
              <a:pathLst>
                <a:path w="439" h="315" extrusionOk="0">
                  <a:moveTo>
                    <a:pt x="204" y="1"/>
                  </a:moveTo>
                  <a:cubicBezTo>
                    <a:pt x="1" y="1"/>
                    <a:pt x="32" y="315"/>
                    <a:pt x="234" y="315"/>
                  </a:cubicBezTo>
                  <a:cubicBezTo>
                    <a:pt x="439" y="315"/>
                    <a:pt x="405" y="1"/>
                    <a:pt x="204"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9"/>
            <p:cNvSpPr/>
            <p:nvPr/>
          </p:nvSpPr>
          <p:spPr>
            <a:xfrm>
              <a:off x="235324" y="4205761"/>
              <a:ext cx="13748" cy="9648"/>
            </a:xfrm>
            <a:custGeom>
              <a:avLst/>
              <a:gdLst/>
              <a:ahLst/>
              <a:cxnLst/>
              <a:rect l="l" t="t" r="r" b="b"/>
              <a:pathLst>
                <a:path w="456" h="320" extrusionOk="0">
                  <a:moveTo>
                    <a:pt x="248" y="1"/>
                  </a:moveTo>
                  <a:cubicBezTo>
                    <a:pt x="44" y="1"/>
                    <a:pt x="0" y="319"/>
                    <a:pt x="206" y="319"/>
                  </a:cubicBezTo>
                  <a:cubicBezTo>
                    <a:pt x="411" y="319"/>
                    <a:pt x="455" y="1"/>
                    <a:pt x="248"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9"/>
            <p:cNvSpPr/>
            <p:nvPr/>
          </p:nvSpPr>
          <p:spPr>
            <a:xfrm>
              <a:off x="234782" y="4186314"/>
              <a:ext cx="13447" cy="10221"/>
            </a:xfrm>
            <a:custGeom>
              <a:avLst/>
              <a:gdLst/>
              <a:ahLst/>
              <a:cxnLst/>
              <a:rect l="l" t="t" r="r" b="b"/>
              <a:pathLst>
                <a:path w="446" h="339" extrusionOk="0">
                  <a:moveTo>
                    <a:pt x="228" y="1"/>
                  </a:moveTo>
                  <a:cubicBezTo>
                    <a:pt x="11" y="1"/>
                    <a:pt x="0" y="339"/>
                    <a:pt x="218" y="339"/>
                  </a:cubicBezTo>
                  <a:cubicBezTo>
                    <a:pt x="435" y="339"/>
                    <a:pt x="445" y="1"/>
                    <a:pt x="228"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9"/>
            <p:cNvSpPr/>
            <p:nvPr/>
          </p:nvSpPr>
          <p:spPr>
            <a:xfrm>
              <a:off x="221395" y="4181942"/>
              <a:ext cx="12844" cy="9407"/>
            </a:xfrm>
            <a:custGeom>
              <a:avLst/>
              <a:gdLst/>
              <a:ahLst/>
              <a:cxnLst/>
              <a:rect l="l" t="t" r="r" b="b"/>
              <a:pathLst>
                <a:path w="426" h="312" extrusionOk="0">
                  <a:moveTo>
                    <a:pt x="202" y="1"/>
                  </a:moveTo>
                  <a:cubicBezTo>
                    <a:pt x="1" y="1"/>
                    <a:pt x="26" y="312"/>
                    <a:pt x="226" y="312"/>
                  </a:cubicBezTo>
                  <a:cubicBezTo>
                    <a:pt x="425" y="312"/>
                    <a:pt x="402" y="1"/>
                    <a:pt x="202"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9"/>
            <p:cNvSpPr/>
            <p:nvPr/>
          </p:nvSpPr>
          <p:spPr>
            <a:xfrm>
              <a:off x="225736" y="4219661"/>
              <a:ext cx="9648" cy="9196"/>
            </a:xfrm>
            <a:custGeom>
              <a:avLst/>
              <a:gdLst/>
              <a:ahLst/>
              <a:cxnLst/>
              <a:rect l="l" t="t" r="r" b="b"/>
              <a:pathLst>
                <a:path w="320" h="305" extrusionOk="0">
                  <a:moveTo>
                    <a:pt x="155" y="1"/>
                  </a:moveTo>
                  <a:cubicBezTo>
                    <a:pt x="74" y="1"/>
                    <a:pt x="1" y="78"/>
                    <a:pt x="8" y="158"/>
                  </a:cubicBezTo>
                  <a:cubicBezTo>
                    <a:pt x="16" y="243"/>
                    <a:pt x="82" y="305"/>
                    <a:pt x="165" y="305"/>
                  </a:cubicBezTo>
                  <a:cubicBezTo>
                    <a:pt x="246" y="305"/>
                    <a:pt x="320" y="225"/>
                    <a:pt x="312" y="147"/>
                  </a:cubicBezTo>
                  <a:cubicBezTo>
                    <a:pt x="308" y="62"/>
                    <a:pt x="242" y="1"/>
                    <a:pt x="155" y="1"/>
                  </a:cubicBezTo>
                  <a:close/>
                </a:path>
              </a:pathLst>
            </a:custGeom>
            <a:solidFill>
              <a:srgbClr val="F37A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9"/>
            <p:cNvSpPr/>
            <p:nvPr/>
          </p:nvSpPr>
          <p:spPr>
            <a:xfrm>
              <a:off x="228661" y="4304898"/>
              <a:ext cx="183945" cy="188920"/>
            </a:xfrm>
            <a:custGeom>
              <a:avLst/>
              <a:gdLst/>
              <a:ahLst/>
              <a:cxnLst/>
              <a:rect l="l" t="t" r="r" b="b"/>
              <a:pathLst>
                <a:path w="6101" h="6266" extrusionOk="0">
                  <a:moveTo>
                    <a:pt x="6100" y="0"/>
                  </a:moveTo>
                  <a:cubicBezTo>
                    <a:pt x="6100" y="0"/>
                    <a:pt x="1165" y="1248"/>
                    <a:pt x="1" y="6266"/>
                  </a:cubicBezTo>
                  <a:cubicBezTo>
                    <a:pt x="3217" y="5932"/>
                    <a:pt x="5462" y="2607"/>
                    <a:pt x="61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9"/>
            <p:cNvSpPr/>
            <p:nvPr/>
          </p:nvSpPr>
          <p:spPr>
            <a:xfrm>
              <a:off x="44438" y="4385733"/>
              <a:ext cx="183583" cy="189282"/>
            </a:xfrm>
            <a:custGeom>
              <a:avLst/>
              <a:gdLst/>
              <a:ahLst/>
              <a:cxnLst/>
              <a:rect l="l" t="t" r="r" b="b"/>
              <a:pathLst>
                <a:path w="6089" h="6278" extrusionOk="0">
                  <a:moveTo>
                    <a:pt x="1" y="0"/>
                  </a:moveTo>
                  <a:lnTo>
                    <a:pt x="1" y="0"/>
                  </a:lnTo>
                  <a:cubicBezTo>
                    <a:pt x="632" y="2607"/>
                    <a:pt x="2873" y="5939"/>
                    <a:pt x="6089" y="6278"/>
                  </a:cubicBezTo>
                  <a:cubicBezTo>
                    <a:pt x="4933" y="1257"/>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0" name="Google Shape;3790;p19"/>
          <p:cNvGrpSpPr/>
          <p:nvPr/>
        </p:nvGrpSpPr>
        <p:grpSpPr>
          <a:xfrm>
            <a:off x="-139762" y="4730850"/>
            <a:ext cx="9423536" cy="2455670"/>
            <a:chOff x="-139762" y="4730850"/>
            <a:chExt cx="9423536" cy="2455670"/>
          </a:xfrm>
        </p:grpSpPr>
        <p:sp>
          <p:nvSpPr>
            <p:cNvPr id="3791" name="Google Shape;3791;p19"/>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9"/>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3" name="Google Shape;3793;p19"/>
          <p:cNvGrpSpPr/>
          <p:nvPr/>
        </p:nvGrpSpPr>
        <p:grpSpPr>
          <a:xfrm>
            <a:off x="186800" y="142183"/>
            <a:ext cx="8835061" cy="4204992"/>
            <a:chOff x="186800" y="142183"/>
            <a:chExt cx="8835061" cy="4204992"/>
          </a:xfrm>
        </p:grpSpPr>
        <p:sp>
          <p:nvSpPr>
            <p:cNvPr id="3794" name="Google Shape;3794;p19"/>
            <p:cNvSpPr/>
            <p:nvPr/>
          </p:nvSpPr>
          <p:spPr>
            <a:xfrm rot="-8826227" flipH="1">
              <a:off x="224001" y="238142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9"/>
            <p:cNvSpPr/>
            <p:nvPr/>
          </p:nvSpPr>
          <p:spPr>
            <a:xfrm rot="8440181" flipH="1">
              <a:off x="394100" y="210454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9"/>
            <p:cNvSpPr/>
            <p:nvPr/>
          </p:nvSpPr>
          <p:spPr>
            <a:xfrm rot="-8826227" flipH="1">
              <a:off x="8461207" y="1030615"/>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9"/>
            <p:cNvSpPr/>
            <p:nvPr/>
          </p:nvSpPr>
          <p:spPr>
            <a:xfrm rot="10800000" flipH="1">
              <a:off x="8665571" y="1464823"/>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9"/>
            <p:cNvSpPr/>
            <p:nvPr/>
          </p:nvSpPr>
          <p:spPr>
            <a:xfrm rot="8440181" flipH="1">
              <a:off x="8781122" y="238142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9"/>
            <p:cNvSpPr/>
            <p:nvPr/>
          </p:nvSpPr>
          <p:spPr>
            <a:xfrm rot="8440181" flipH="1">
              <a:off x="8665585" y="4109211"/>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9"/>
            <p:cNvSpPr/>
            <p:nvPr/>
          </p:nvSpPr>
          <p:spPr>
            <a:xfrm rot="-8826227" flipH="1">
              <a:off x="224002" y="1213423"/>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9"/>
            <p:cNvSpPr/>
            <p:nvPr/>
          </p:nvSpPr>
          <p:spPr>
            <a:xfrm rot="10800000" flipH="1">
              <a:off x="1865478" y="220011"/>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9"/>
            <p:cNvSpPr/>
            <p:nvPr/>
          </p:nvSpPr>
          <p:spPr>
            <a:xfrm rot="-8826227" flipH="1">
              <a:off x="4609198" y="181098"/>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9"/>
            <p:cNvSpPr/>
            <p:nvPr/>
          </p:nvSpPr>
          <p:spPr>
            <a:xfrm rot="8440181" flipH="1">
              <a:off x="1624742" y="31159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9"/>
            <p:cNvSpPr/>
            <p:nvPr/>
          </p:nvSpPr>
          <p:spPr>
            <a:xfrm rot="8440181" flipH="1">
              <a:off x="5571322" y="26154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5" name="Google Shape;3805;p19"/>
          <p:cNvGrpSpPr/>
          <p:nvPr/>
        </p:nvGrpSpPr>
        <p:grpSpPr>
          <a:xfrm>
            <a:off x="-299288" y="4192625"/>
            <a:ext cx="9742572" cy="2385990"/>
            <a:chOff x="-299288" y="4192625"/>
            <a:chExt cx="9742572" cy="2385990"/>
          </a:xfrm>
        </p:grpSpPr>
        <p:sp>
          <p:nvSpPr>
            <p:cNvPr id="3806" name="Google Shape;3806;p19"/>
            <p:cNvSpPr/>
            <p:nvPr/>
          </p:nvSpPr>
          <p:spPr>
            <a:xfrm>
              <a:off x="-299288"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9"/>
            <p:cNvSpPr/>
            <p:nvPr/>
          </p:nvSpPr>
          <p:spPr>
            <a:xfrm>
              <a:off x="409264"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9"/>
            <p:cNvSpPr/>
            <p:nvPr/>
          </p:nvSpPr>
          <p:spPr>
            <a:xfrm>
              <a:off x="-77843"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9"/>
            <p:cNvSpPr/>
            <p:nvPr/>
          </p:nvSpPr>
          <p:spPr>
            <a:xfrm>
              <a:off x="1265726"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9"/>
            <p:cNvSpPr/>
            <p:nvPr/>
          </p:nvSpPr>
          <p:spPr>
            <a:xfrm>
              <a:off x="158357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9"/>
            <p:cNvSpPr/>
            <p:nvPr/>
          </p:nvSpPr>
          <p:spPr>
            <a:xfrm>
              <a:off x="5263961"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9"/>
            <p:cNvSpPr/>
            <p:nvPr/>
          </p:nvSpPr>
          <p:spPr>
            <a:xfrm>
              <a:off x="2146206"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9"/>
            <p:cNvSpPr/>
            <p:nvPr/>
          </p:nvSpPr>
          <p:spPr>
            <a:xfrm>
              <a:off x="2652471"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9"/>
            <p:cNvSpPr/>
            <p:nvPr/>
          </p:nvSpPr>
          <p:spPr>
            <a:xfrm>
              <a:off x="3150795"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9"/>
            <p:cNvSpPr/>
            <p:nvPr/>
          </p:nvSpPr>
          <p:spPr>
            <a:xfrm>
              <a:off x="3640693"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9"/>
            <p:cNvSpPr/>
            <p:nvPr/>
          </p:nvSpPr>
          <p:spPr>
            <a:xfrm>
              <a:off x="4093374"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9"/>
            <p:cNvSpPr/>
            <p:nvPr/>
          </p:nvSpPr>
          <p:spPr>
            <a:xfrm>
              <a:off x="4445514"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9"/>
            <p:cNvSpPr/>
            <p:nvPr/>
          </p:nvSpPr>
          <p:spPr>
            <a:xfrm>
              <a:off x="8681421"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9"/>
            <p:cNvSpPr/>
            <p:nvPr/>
          </p:nvSpPr>
          <p:spPr>
            <a:xfrm>
              <a:off x="803313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9"/>
            <p:cNvSpPr/>
            <p:nvPr/>
          </p:nvSpPr>
          <p:spPr>
            <a:xfrm>
              <a:off x="7308548"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9"/>
            <p:cNvSpPr/>
            <p:nvPr/>
          </p:nvSpPr>
          <p:spPr>
            <a:xfrm>
              <a:off x="6873325"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9"/>
            <p:cNvSpPr/>
            <p:nvPr/>
          </p:nvSpPr>
          <p:spPr>
            <a:xfrm>
              <a:off x="6269519"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9"/>
            <p:cNvSpPr/>
            <p:nvPr/>
          </p:nvSpPr>
          <p:spPr>
            <a:xfrm>
              <a:off x="5781297"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9"/>
            <p:cNvSpPr/>
            <p:nvPr/>
          </p:nvSpPr>
          <p:spPr>
            <a:xfrm>
              <a:off x="4910179"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9"/>
            <p:cNvSpPr/>
            <p:nvPr/>
          </p:nvSpPr>
          <p:spPr>
            <a:xfrm>
              <a:off x="6656663"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826" name="Google Shape;3826;p19"/>
          <p:cNvPicPr preferRelativeResize="0"/>
          <p:nvPr/>
        </p:nvPicPr>
        <p:blipFill>
          <a:blip r:embed="rId2">
            <a:alphaModFix amt="40000"/>
          </a:blip>
          <a:stretch>
            <a:fillRect/>
          </a:stretch>
        </p:blipFill>
        <p:spPr>
          <a:xfrm>
            <a:off x="0" y="0"/>
            <a:ext cx="9143999" cy="5143500"/>
          </a:xfrm>
          <a:prstGeom prst="rect">
            <a:avLst/>
          </a:prstGeom>
          <a:noFill/>
          <a:ln>
            <a:noFill/>
          </a:ln>
        </p:spPr>
      </p:pic>
      <p:sp>
        <p:nvSpPr>
          <p:cNvPr id="3827" name="Google Shape;3827;p1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extLst>
      <p:ext uri="{BB962C8B-B14F-4D97-AF65-F5344CB8AC3E}">
        <p14:creationId xmlns:p14="http://schemas.microsoft.com/office/powerpoint/2010/main" val="42247047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78"/>
        <p:cNvGrpSpPr/>
        <p:nvPr/>
      </p:nvGrpSpPr>
      <p:grpSpPr>
        <a:xfrm>
          <a:off x="0" y="0"/>
          <a:ext cx="0" cy="0"/>
          <a:chOff x="0" y="0"/>
          <a:chExt cx="0" cy="0"/>
        </a:xfrm>
      </p:grpSpPr>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5505"/>
        <p:cNvGrpSpPr/>
        <p:nvPr/>
      </p:nvGrpSpPr>
      <p:grpSpPr>
        <a:xfrm>
          <a:off x="0" y="0"/>
          <a:ext cx="0" cy="0"/>
          <a:chOff x="0" y="0"/>
          <a:chExt cx="0" cy="0"/>
        </a:xfrm>
      </p:grpSpPr>
      <p:pic>
        <p:nvPicPr>
          <p:cNvPr id="5506" name="Google Shape;5506;p30"/>
          <p:cNvPicPr preferRelativeResize="0"/>
          <p:nvPr/>
        </p:nvPicPr>
        <p:blipFill>
          <a:blip r:embed="rId2">
            <a:alphaModFix amt="40000"/>
          </a:blip>
          <a:stretch>
            <a:fillRect/>
          </a:stretch>
        </p:blipFill>
        <p:spPr>
          <a:xfrm>
            <a:off x="0" y="0"/>
            <a:ext cx="9143999" cy="5143500"/>
          </a:xfrm>
          <a:prstGeom prst="rect">
            <a:avLst/>
          </a:prstGeom>
          <a:noFill/>
          <a:ln>
            <a:noFill/>
          </a:ln>
        </p:spPr>
      </p:pic>
    </p:spTree>
    <p:extLst>
      <p:ext uri="{BB962C8B-B14F-4D97-AF65-F5344CB8AC3E}">
        <p14:creationId xmlns:p14="http://schemas.microsoft.com/office/powerpoint/2010/main" val="398767391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5507"/>
        <p:cNvGrpSpPr/>
        <p:nvPr/>
      </p:nvGrpSpPr>
      <p:grpSpPr>
        <a:xfrm>
          <a:off x="0" y="0"/>
          <a:ext cx="0" cy="0"/>
          <a:chOff x="0" y="0"/>
          <a:chExt cx="0" cy="0"/>
        </a:xfrm>
      </p:grpSpPr>
      <p:grpSp>
        <p:nvGrpSpPr>
          <p:cNvPr id="5508" name="Google Shape;5508;p31"/>
          <p:cNvGrpSpPr/>
          <p:nvPr/>
        </p:nvGrpSpPr>
        <p:grpSpPr>
          <a:xfrm>
            <a:off x="-572624" y="-220350"/>
            <a:ext cx="3510349" cy="4954899"/>
            <a:chOff x="-572624" y="-220350"/>
            <a:chExt cx="3510349" cy="4954899"/>
          </a:xfrm>
        </p:grpSpPr>
        <p:sp>
          <p:nvSpPr>
            <p:cNvPr id="5509" name="Google Shape;5509;p31"/>
            <p:cNvSpPr/>
            <p:nvPr/>
          </p:nvSpPr>
          <p:spPr>
            <a:xfrm flipH="1">
              <a:off x="839686" y="585440"/>
              <a:ext cx="311695" cy="4046319"/>
            </a:xfrm>
            <a:custGeom>
              <a:avLst/>
              <a:gdLst/>
              <a:ahLst/>
              <a:cxnLst/>
              <a:rect l="l" t="t" r="r" b="b"/>
              <a:pathLst>
                <a:path w="3105" h="40308" extrusionOk="0">
                  <a:moveTo>
                    <a:pt x="1551" y="0"/>
                  </a:moveTo>
                  <a:lnTo>
                    <a:pt x="0" y="40308"/>
                  </a:lnTo>
                  <a:lnTo>
                    <a:pt x="3104" y="40308"/>
                  </a:lnTo>
                  <a:lnTo>
                    <a:pt x="15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1"/>
            <p:cNvSpPr/>
            <p:nvPr/>
          </p:nvSpPr>
          <p:spPr>
            <a:xfrm flipH="1">
              <a:off x="1058019" y="2008396"/>
              <a:ext cx="1131038" cy="1436811"/>
            </a:xfrm>
            <a:custGeom>
              <a:avLst/>
              <a:gdLst/>
              <a:ahLst/>
              <a:cxnLst/>
              <a:rect l="l" t="t" r="r" b="b"/>
              <a:pathLst>
                <a:path w="11267" h="14313" extrusionOk="0">
                  <a:moveTo>
                    <a:pt x="1361" y="1"/>
                  </a:moveTo>
                  <a:lnTo>
                    <a:pt x="1361" y="1"/>
                  </a:lnTo>
                  <a:cubicBezTo>
                    <a:pt x="1361" y="2"/>
                    <a:pt x="0" y="13823"/>
                    <a:pt x="11266" y="14313"/>
                  </a:cubicBezTo>
                  <a:lnTo>
                    <a:pt x="11266" y="11210"/>
                  </a:lnTo>
                  <a:cubicBezTo>
                    <a:pt x="11266" y="11210"/>
                    <a:pt x="11065" y="11235"/>
                    <a:pt x="10720" y="11235"/>
                  </a:cubicBezTo>
                  <a:cubicBezTo>
                    <a:pt x="8772" y="11235"/>
                    <a:pt x="2239" y="10449"/>
                    <a:pt x="1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1"/>
            <p:cNvSpPr/>
            <p:nvPr/>
          </p:nvSpPr>
          <p:spPr>
            <a:xfrm flipH="1">
              <a:off x="1981459" y="2276122"/>
              <a:ext cx="562758" cy="435370"/>
            </a:xfrm>
            <a:custGeom>
              <a:avLst/>
              <a:gdLst/>
              <a:ahLst/>
              <a:cxnLst/>
              <a:rect l="l" t="t" r="r" b="b"/>
              <a:pathLst>
                <a:path w="5606" h="4337" extrusionOk="0">
                  <a:moveTo>
                    <a:pt x="1" y="0"/>
                  </a:moveTo>
                  <a:cubicBezTo>
                    <a:pt x="1" y="1"/>
                    <a:pt x="279" y="4337"/>
                    <a:pt x="4458" y="4337"/>
                  </a:cubicBezTo>
                  <a:cubicBezTo>
                    <a:pt x="4812" y="4337"/>
                    <a:pt x="5193" y="4306"/>
                    <a:pt x="5605" y="4238"/>
                  </a:cubicBezTo>
                  <a:lnTo>
                    <a:pt x="5211" y="2616"/>
                  </a:lnTo>
                  <a:cubicBezTo>
                    <a:pt x="5211" y="2616"/>
                    <a:pt x="4588" y="2889"/>
                    <a:pt x="3738" y="2889"/>
                  </a:cubicBezTo>
                  <a:cubicBezTo>
                    <a:pt x="2582" y="2889"/>
                    <a:pt x="1004" y="238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1"/>
            <p:cNvSpPr/>
            <p:nvPr/>
          </p:nvSpPr>
          <p:spPr>
            <a:xfrm flipH="1">
              <a:off x="1330265" y="2314469"/>
              <a:ext cx="498311" cy="671877"/>
            </a:xfrm>
            <a:custGeom>
              <a:avLst/>
              <a:gdLst/>
              <a:ahLst/>
              <a:cxnLst/>
              <a:rect l="l" t="t" r="r" b="b"/>
              <a:pathLst>
                <a:path w="4964" h="6693" extrusionOk="0">
                  <a:moveTo>
                    <a:pt x="3103" y="1"/>
                  </a:moveTo>
                  <a:lnTo>
                    <a:pt x="3103" y="1"/>
                  </a:lnTo>
                  <a:cubicBezTo>
                    <a:pt x="3321" y="4734"/>
                    <a:pt x="0" y="5387"/>
                    <a:pt x="0" y="5387"/>
                  </a:cubicBezTo>
                  <a:lnTo>
                    <a:pt x="1556" y="6693"/>
                  </a:lnTo>
                  <a:cubicBezTo>
                    <a:pt x="4963" y="4246"/>
                    <a:pt x="3103" y="1"/>
                    <a:pt x="3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1"/>
            <p:cNvSpPr/>
            <p:nvPr/>
          </p:nvSpPr>
          <p:spPr>
            <a:xfrm flipH="1">
              <a:off x="12614" y="1287431"/>
              <a:ext cx="983070" cy="1045911"/>
            </a:xfrm>
            <a:custGeom>
              <a:avLst/>
              <a:gdLst/>
              <a:ahLst/>
              <a:cxnLst/>
              <a:rect l="l" t="t" r="r" b="b"/>
              <a:pathLst>
                <a:path w="9793" h="10419" extrusionOk="0">
                  <a:moveTo>
                    <a:pt x="8410" y="0"/>
                  </a:moveTo>
                  <a:cubicBezTo>
                    <a:pt x="8410" y="2"/>
                    <a:pt x="8585" y="7737"/>
                    <a:pt x="2250" y="7737"/>
                  </a:cubicBezTo>
                  <a:cubicBezTo>
                    <a:pt x="1577" y="7737"/>
                    <a:pt x="829" y="7650"/>
                    <a:pt x="0" y="7456"/>
                  </a:cubicBezTo>
                  <a:lnTo>
                    <a:pt x="0" y="7456"/>
                  </a:lnTo>
                  <a:lnTo>
                    <a:pt x="355" y="10394"/>
                  </a:lnTo>
                  <a:cubicBezTo>
                    <a:pt x="355" y="10394"/>
                    <a:pt x="583" y="10419"/>
                    <a:pt x="962" y="10419"/>
                  </a:cubicBezTo>
                  <a:cubicBezTo>
                    <a:pt x="3058" y="10419"/>
                    <a:pt x="9792" y="9677"/>
                    <a:pt x="84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1"/>
            <p:cNvSpPr/>
            <p:nvPr/>
          </p:nvSpPr>
          <p:spPr>
            <a:xfrm flipH="1">
              <a:off x="-187149" y="1810336"/>
              <a:ext cx="529832" cy="252167"/>
            </a:xfrm>
            <a:custGeom>
              <a:avLst/>
              <a:gdLst/>
              <a:ahLst/>
              <a:cxnLst/>
              <a:rect l="l" t="t" r="r" b="b"/>
              <a:pathLst>
                <a:path w="5278" h="2512" extrusionOk="0">
                  <a:moveTo>
                    <a:pt x="714" y="1"/>
                  </a:moveTo>
                  <a:lnTo>
                    <a:pt x="0" y="1974"/>
                  </a:lnTo>
                  <a:cubicBezTo>
                    <a:pt x="0" y="1974"/>
                    <a:pt x="924" y="2512"/>
                    <a:pt x="2055" y="2512"/>
                  </a:cubicBezTo>
                  <a:cubicBezTo>
                    <a:pt x="3153" y="2512"/>
                    <a:pt x="4447" y="2004"/>
                    <a:pt x="5278" y="1"/>
                  </a:cubicBezTo>
                  <a:lnTo>
                    <a:pt x="5278" y="1"/>
                  </a:lnTo>
                  <a:cubicBezTo>
                    <a:pt x="5278" y="1"/>
                    <a:pt x="4269" y="961"/>
                    <a:pt x="2917" y="961"/>
                  </a:cubicBezTo>
                  <a:cubicBezTo>
                    <a:pt x="2241" y="961"/>
                    <a:pt x="1479" y="72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1"/>
            <p:cNvSpPr/>
            <p:nvPr/>
          </p:nvSpPr>
          <p:spPr>
            <a:xfrm flipH="1">
              <a:off x="15024" y="2855042"/>
              <a:ext cx="945024" cy="1163763"/>
            </a:xfrm>
            <a:custGeom>
              <a:avLst/>
              <a:gdLst/>
              <a:ahLst/>
              <a:cxnLst/>
              <a:rect l="l" t="t" r="r" b="b"/>
              <a:pathLst>
                <a:path w="9414" h="11593" extrusionOk="0">
                  <a:moveTo>
                    <a:pt x="8761" y="1"/>
                  </a:moveTo>
                  <a:lnTo>
                    <a:pt x="8761" y="1"/>
                  </a:lnTo>
                  <a:cubicBezTo>
                    <a:pt x="6498" y="7521"/>
                    <a:pt x="3071" y="8630"/>
                    <a:pt x="1247" y="8630"/>
                  </a:cubicBezTo>
                  <a:cubicBezTo>
                    <a:pt x="483" y="8630"/>
                    <a:pt x="0" y="8436"/>
                    <a:pt x="0" y="8436"/>
                  </a:cubicBezTo>
                  <a:lnTo>
                    <a:pt x="0" y="8436"/>
                  </a:lnTo>
                  <a:lnTo>
                    <a:pt x="327" y="11593"/>
                  </a:lnTo>
                  <a:cubicBezTo>
                    <a:pt x="9414" y="10613"/>
                    <a:pt x="8761" y="2"/>
                    <a:pt x="8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1"/>
            <p:cNvSpPr/>
            <p:nvPr/>
          </p:nvSpPr>
          <p:spPr>
            <a:xfrm flipH="1">
              <a:off x="304535" y="3248450"/>
              <a:ext cx="393810" cy="341510"/>
            </a:xfrm>
            <a:custGeom>
              <a:avLst/>
              <a:gdLst/>
              <a:ahLst/>
              <a:cxnLst/>
              <a:rect l="l" t="t" r="r" b="b"/>
              <a:pathLst>
                <a:path w="3923" h="3402" extrusionOk="0">
                  <a:moveTo>
                    <a:pt x="3923" y="1958"/>
                  </a:moveTo>
                  <a:lnTo>
                    <a:pt x="3923" y="1958"/>
                  </a:lnTo>
                  <a:lnTo>
                    <a:pt x="3923" y="1958"/>
                  </a:lnTo>
                  <a:cubicBezTo>
                    <a:pt x="3923" y="1958"/>
                    <a:pt x="3923" y="1958"/>
                    <a:pt x="3923" y="1958"/>
                  </a:cubicBezTo>
                  <a:close/>
                  <a:moveTo>
                    <a:pt x="169" y="0"/>
                  </a:moveTo>
                  <a:cubicBezTo>
                    <a:pt x="169" y="0"/>
                    <a:pt x="0" y="3402"/>
                    <a:pt x="2503" y="3402"/>
                  </a:cubicBezTo>
                  <a:cubicBezTo>
                    <a:pt x="2630" y="3402"/>
                    <a:pt x="2764" y="3393"/>
                    <a:pt x="2905" y="3374"/>
                  </a:cubicBezTo>
                  <a:lnTo>
                    <a:pt x="3923" y="1958"/>
                  </a:lnTo>
                  <a:lnTo>
                    <a:pt x="3923" y="1958"/>
                  </a:lnTo>
                  <a:cubicBezTo>
                    <a:pt x="3921" y="1960"/>
                    <a:pt x="3476" y="2183"/>
                    <a:pt x="2861" y="2183"/>
                  </a:cubicBezTo>
                  <a:cubicBezTo>
                    <a:pt x="2049" y="2183"/>
                    <a:pt x="942" y="1795"/>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1"/>
            <p:cNvSpPr/>
            <p:nvPr/>
          </p:nvSpPr>
          <p:spPr>
            <a:xfrm flipH="1">
              <a:off x="-418335" y="2882547"/>
              <a:ext cx="689143" cy="759714"/>
            </a:xfrm>
            <a:custGeom>
              <a:avLst/>
              <a:gdLst/>
              <a:ahLst/>
              <a:cxnLst/>
              <a:rect l="l" t="t" r="r" b="b"/>
              <a:pathLst>
                <a:path w="6865" h="7568" extrusionOk="0">
                  <a:moveTo>
                    <a:pt x="6196" y="0"/>
                  </a:moveTo>
                  <a:cubicBezTo>
                    <a:pt x="5189" y="5277"/>
                    <a:pt x="2453" y="5963"/>
                    <a:pt x="1099" y="5963"/>
                  </a:cubicBezTo>
                  <a:cubicBezTo>
                    <a:pt x="623" y="5963"/>
                    <a:pt x="318" y="5878"/>
                    <a:pt x="318" y="5878"/>
                  </a:cubicBezTo>
                  <a:lnTo>
                    <a:pt x="1" y="7421"/>
                  </a:lnTo>
                  <a:cubicBezTo>
                    <a:pt x="508" y="7521"/>
                    <a:pt x="974" y="7568"/>
                    <a:pt x="1402" y="7568"/>
                  </a:cubicBezTo>
                  <a:cubicBezTo>
                    <a:pt x="6865" y="7568"/>
                    <a:pt x="6196" y="1"/>
                    <a:pt x="6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1"/>
            <p:cNvSpPr/>
            <p:nvPr/>
          </p:nvSpPr>
          <p:spPr>
            <a:xfrm flipH="1">
              <a:off x="1002310" y="2065013"/>
              <a:ext cx="35135" cy="529932"/>
            </a:xfrm>
            <a:custGeom>
              <a:avLst/>
              <a:gdLst/>
              <a:ahLst/>
              <a:cxnLst/>
              <a:rect l="l" t="t" r="r" b="b"/>
              <a:pathLst>
                <a:path w="350" h="5279" extrusionOk="0">
                  <a:moveTo>
                    <a:pt x="232" y="1"/>
                  </a:moveTo>
                  <a:cubicBezTo>
                    <a:pt x="168" y="1"/>
                    <a:pt x="117" y="52"/>
                    <a:pt x="115" y="116"/>
                  </a:cubicBezTo>
                  <a:lnTo>
                    <a:pt x="2" y="5158"/>
                  </a:lnTo>
                  <a:cubicBezTo>
                    <a:pt x="1" y="5223"/>
                    <a:pt x="53" y="5277"/>
                    <a:pt x="117" y="5278"/>
                  </a:cubicBezTo>
                  <a:lnTo>
                    <a:pt x="118" y="5278"/>
                  </a:lnTo>
                  <a:cubicBezTo>
                    <a:pt x="182" y="5278"/>
                    <a:pt x="233" y="5229"/>
                    <a:pt x="235" y="5164"/>
                  </a:cubicBezTo>
                  <a:lnTo>
                    <a:pt x="348" y="120"/>
                  </a:lnTo>
                  <a:cubicBezTo>
                    <a:pt x="350" y="55"/>
                    <a:pt x="297" y="2"/>
                    <a:pt x="23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1"/>
            <p:cNvSpPr/>
            <p:nvPr/>
          </p:nvSpPr>
          <p:spPr>
            <a:xfrm flipH="1">
              <a:off x="977816" y="1603845"/>
              <a:ext cx="23892" cy="416397"/>
            </a:xfrm>
            <a:custGeom>
              <a:avLst/>
              <a:gdLst/>
              <a:ahLst/>
              <a:cxnLst/>
              <a:rect l="l" t="t" r="r" b="b"/>
              <a:pathLst>
                <a:path w="238" h="4148" extrusionOk="0">
                  <a:moveTo>
                    <a:pt x="117" y="1"/>
                  </a:moveTo>
                  <a:cubicBezTo>
                    <a:pt x="53" y="1"/>
                    <a:pt x="1" y="53"/>
                    <a:pt x="1" y="117"/>
                  </a:cubicBezTo>
                  <a:lnTo>
                    <a:pt x="5" y="4031"/>
                  </a:lnTo>
                  <a:cubicBezTo>
                    <a:pt x="5" y="4095"/>
                    <a:pt x="58" y="4147"/>
                    <a:pt x="121" y="4147"/>
                  </a:cubicBezTo>
                  <a:cubicBezTo>
                    <a:pt x="184" y="4147"/>
                    <a:pt x="238" y="4095"/>
                    <a:pt x="238" y="4031"/>
                  </a:cubicBezTo>
                  <a:lnTo>
                    <a:pt x="233" y="117"/>
                  </a:lnTo>
                  <a:cubicBezTo>
                    <a:pt x="233" y="53"/>
                    <a:pt x="181" y="1"/>
                    <a:pt x="117"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1"/>
            <p:cNvSpPr/>
            <p:nvPr/>
          </p:nvSpPr>
          <p:spPr>
            <a:xfrm flipH="1">
              <a:off x="928929" y="2455510"/>
              <a:ext cx="42965" cy="618974"/>
            </a:xfrm>
            <a:custGeom>
              <a:avLst/>
              <a:gdLst/>
              <a:ahLst/>
              <a:cxnLst/>
              <a:rect l="l" t="t" r="r" b="b"/>
              <a:pathLst>
                <a:path w="428" h="6166" extrusionOk="0">
                  <a:moveTo>
                    <a:pt x="128" y="1"/>
                  </a:moveTo>
                  <a:cubicBezTo>
                    <a:pt x="123" y="1"/>
                    <a:pt x="119" y="1"/>
                    <a:pt x="115" y="1"/>
                  </a:cubicBezTo>
                  <a:cubicBezTo>
                    <a:pt x="51" y="3"/>
                    <a:pt x="0" y="58"/>
                    <a:pt x="2" y="122"/>
                  </a:cubicBezTo>
                  <a:lnTo>
                    <a:pt x="192" y="6054"/>
                  </a:lnTo>
                  <a:cubicBezTo>
                    <a:pt x="195" y="6117"/>
                    <a:pt x="246" y="6166"/>
                    <a:pt x="309" y="6166"/>
                  </a:cubicBezTo>
                  <a:lnTo>
                    <a:pt x="313" y="6166"/>
                  </a:lnTo>
                  <a:cubicBezTo>
                    <a:pt x="377" y="6165"/>
                    <a:pt x="428" y="6109"/>
                    <a:pt x="425" y="6045"/>
                  </a:cubicBezTo>
                  <a:lnTo>
                    <a:pt x="234" y="115"/>
                  </a:lnTo>
                  <a:cubicBezTo>
                    <a:pt x="233" y="55"/>
                    <a:pt x="184" y="1"/>
                    <a:pt x="128"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1"/>
            <p:cNvSpPr/>
            <p:nvPr/>
          </p:nvSpPr>
          <p:spPr>
            <a:xfrm flipH="1">
              <a:off x="1006225" y="2749136"/>
              <a:ext cx="23490" cy="593075"/>
            </a:xfrm>
            <a:custGeom>
              <a:avLst/>
              <a:gdLst/>
              <a:ahLst/>
              <a:cxnLst/>
              <a:rect l="l" t="t" r="r" b="b"/>
              <a:pathLst>
                <a:path w="234" h="5908" extrusionOk="0">
                  <a:moveTo>
                    <a:pt x="117" y="0"/>
                  </a:moveTo>
                  <a:cubicBezTo>
                    <a:pt x="53" y="0"/>
                    <a:pt x="1" y="54"/>
                    <a:pt x="1" y="117"/>
                  </a:cubicBezTo>
                  <a:lnTo>
                    <a:pt x="1" y="5791"/>
                  </a:lnTo>
                  <a:cubicBezTo>
                    <a:pt x="1" y="5855"/>
                    <a:pt x="53" y="5907"/>
                    <a:pt x="117" y="5907"/>
                  </a:cubicBezTo>
                  <a:cubicBezTo>
                    <a:pt x="179" y="5907"/>
                    <a:pt x="233" y="5857"/>
                    <a:pt x="233" y="5791"/>
                  </a:cubicBezTo>
                  <a:lnTo>
                    <a:pt x="233" y="117"/>
                  </a:lnTo>
                  <a:cubicBezTo>
                    <a:pt x="233" y="54"/>
                    <a:pt x="179" y="0"/>
                    <a:pt x="11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1"/>
            <p:cNvSpPr/>
            <p:nvPr/>
          </p:nvSpPr>
          <p:spPr>
            <a:xfrm flipH="1">
              <a:off x="920697" y="3201269"/>
              <a:ext cx="41559" cy="569886"/>
            </a:xfrm>
            <a:custGeom>
              <a:avLst/>
              <a:gdLst/>
              <a:ahLst/>
              <a:cxnLst/>
              <a:rect l="l" t="t" r="r" b="b"/>
              <a:pathLst>
                <a:path w="414" h="5677" extrusionOk="0">
                  <a:moveTo>
                    <a:pt x="115" y="0"/>
                  </a:moveTo>
                  <a:cubicBezTo>
                    <a:pt x="51" y="2"/>
                    <a:pt x="0" y="57"/>
                    <a:pt x="2" y="120"/>
                  </a:cubicBezTo>
                  <a:lnTo>
                    <a:pt x="179" y="5563"/>
                  </a:lnTo>
                  <a:cubicBezTo>
                    <a:pt x="181" y="5627"/>
                    <a:pt x="232" y="5676"/>
                    <a:pt x="296" y="5676"/>
                  </a:cubicBezTo>
                  <a:lnTo>
                    <a:pt x="298" y="5676"/>
                  </a:lnTo>
                  <a:cubicBezTo>
                    <a:pt x="362" y="5673"/>
                    <a:pt x="413" y="5620"/>
                    <a:pt x="412" y="5556"/>
                  </a:cubicBezTo>
                  <a:lnTo>
                    <a:pt x="234" y="112"/>
                  </a:lnTo>
                  <a:cubicBezTo>
                    <a:pt x="233" y="50"/>
                    <a:pt x="182" y="0"/>
                    <a:pt x="118"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31"/>
            <p:cNvSpPr/>
            <p:nvPr/>
          </p:nvSpPr>
          <p:spPr>
            <a:xfrm flipH="1">
              <a:off x="1038047" y="3394812"/>
              <a:ext cx="35837" cy="460667"/>
            </a:xfrm>
            <a:custGeom>
              <a:avLst/>
              <a:gdLst/>
              <a:ahLst/>
              <a:cxnLst/>
              <a:rect l="l" t="t" r="r" b="b"/>
              <a:pathLst>
                <a:path w="357" h="4589" extrusionOk="0">
                  <a:moveTo>
                    <a:pt x="226" y="0"/>
                  </a:moveTo>
                  <a:cubicBezTo>
                    <a:pt x="170" y="0"/>
                    <a:pt x="124" y="56"/>
                    <a:pt x="122" y="115"/>
                  </a:cubicBezTo>
                  <a:lnTo>
                    <a:pt x="2" y="4470"/>
                  </a:lnTo>
                  <a:cubicBezTo>
                    <a:pt x="0" y="4534"/>
                    <a:pt x="51" y="4587"/>
                    <a:pt x="115" y="4589"/>
                  </a:cubicBezTo>
                  <a:lnTo>
                    <a:pt x="118" y="4589"/>
                  </a:lnTo>
                  <a:cubicBezTo>
                    <a:pt x="180" y="4589"/>
                    <a:pt x="233" y="4541"/>
                    <a:pt x="234" y="4477"/>
                  </a:cubicBezTo>
                  <a:lnTo>
                    <a:pt x="355" y="122"/>
                  </a:lnTo>
                  <a:cubicBezTo>
                    <a:pt x="356" y="58"/>
                    <a:pt x="305" y="5"/>
                    <a:pt x="241" y="2"/>
                  </a:cubicBezTo>
                  <a:cubicBezTo>
                    <a:pt x="236" y="1"/>
                    <a:pt x="231" y="0"/>
                    <a:pt x="226"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31"/>
            <p:cNvSpPr/>
            <p:nvPr/>
          </p:nvSpPr>
          <p:spPr>
            <a:xfrm flipH="1">
              <a:off x="983940" y="3703897"/>
              <a:ext cx="23390" cy="504033"/>
            </a:xfrm>
            <a:custGeom>
              <a:avLst/>
              <a:gdLst/>
              <a:ahLst/>
              <a:cxnLst/>
              <a:rect l="l" t="t" r="r" b="b"/>
              <a:pathLst>
                <a:path w="233" h="5021" extrusionOk="0">
                  <a:moveTo>
                    <a:pt x="116" y="1"/>
                  </a:moveTo>
                  <a:cubicBezTo>
                    <a:pt x="54" y="1"/>
                    <a:pt x="0" y="53"/>
                    <a:pt x="0" y="117"/>
                  </a:cubicBezTo>
                  <a:lnTo>
                    <a:pt x="0" y="4905"/>
                  </a:lnTo>
                  <a:cubicBezTo>
                    <a:pt x="0" y="4969"/>
                    <a:pt x="54" y="5021"/>
                    <a:pt x="116" y="5021"/>
                  </a:cubicBezTo>
                  <a:cubicBezTo>
                    <a:pt x="180" y="5021"/>
                    <a:pt x="233" y="4970"/>
                    <a:pt x="233" y="4905"/>
                  </a:cubicBezTo>
                  <a:lnTo>
                    <a:pt x="233" y="117"/>
                  </a:lnTo>
                  <a:cubicBezTo>
                    <a:pt x="233" y="53"/>
                    <a:pt x="180" y="1"/>
                    <a:pt x="11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1"/>
            <p:cNvSpPr/>
            <p:nvPr/>
          </p:nvSpPr>
          <p:spPr>
            <a:xfrm flipH="1">
              <a:off x="898813" y="4007059"/>
              <a:ext cx="40254" cy="487670"/>
            </a:xfrm>
            <a:custGeom>
              <a:avLst/>
              <a:gdLst/>
              <a:ahLst/>
              <a:cxnLst/>
              <a:rect l="l" t="t" r="r" b="b"/>
              <a:pathLst>
                <a:path w="401" h="4858" extrusionOk="0">
                  <a:moveTo>
                    <a:pt x="120" y="0"/>
                  </a:moveTo>
                  <a:cubicBezTo>
                    <a:pt x="119" y="0"/>
                    <a:pt x="117" y="0"/>
                    <a:pt x="115" y="0"/>
                  </a:cubicBezTo>
                  <a:cubicBezTo>
                    <a:pt x="51" y="2"/>
                    <a:pt x="1" y="57"/>
                    <a:pt x="2" y="121"/>
                  </a:cubicBezTo>
                  <a:lnTo>
                    <a:pt x="166" y="4746"/>
                  </a:lnTo>
                  <a:cubicBezTo>
                    <a:pt x="168" y="4810"/>
                    <a:pt x="220" y="4858"/>
                    <a:pt x="283" y="4858"/>
                  </a:cubicBezTo>
                  <a:lnTo>
                    <a:pt x="286" y="4858"/>
                  </a:lnTo>
                  <a:cubicBezTo>
                    <a:pt x="349" y="4856"/>
                    <a:pt x="400" y="4803"/>
                    <a:pt x="399" y="4739"/>
                  </a:cubicBezTo>
                  <a:lnTo>
                    <a:pt x="235" y="114"/>
                  </a:lnTo>
                  <a:cubicBezTo>
                    <a:pt x="233" y="50"/>
                    <a:pt x="178" y="0"/>
                    <a:pt x="12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1"/>
            <p:cNvSpPr/>
            <p:nvPr/>
          </p:nvSpPr>
          <p:spPr>
            <a:xfrm flipH="1">
              <a:off x="1068162" y="4067190"/>
              <a:ext cx="37444" cy="482350"/>
            </a:xfrm>
            <a:custGeom>
              <a:avLst/>
              <a:gdLst/>
              <a:ahLst/>
              <a:cxnLst/>
              <a:rect l="l" t="t" r="r" b="b"/>
              <a:pathLst>
                <a:path w="373" h="4805" extrusionOk="0">
                  <a:moveTo>
                    <a:pt x="241" y="0"/>
                  </a:moveTo>
                  <a:cubicBezTo>
                    <a:pt x="186" y="0"/>
                    <a:pt x="140" y="56"/>
                    <a:pt x="137" y="114"/>
                  </a:cubicBezTo>
                  <a:lnTo>
                    <a:pt x="2" y="4685"/>
                  </a:lnTo>
                  <a:cubicBezTo>
                    <a:pt x="1" y="4749"/>
                    <a:pt x="50" y="4803"/>
                    <a:pt x="114" y="4804"/>
                  </a:cubicBezTo>
                  <a:lnTo>
                    <a:pt x="118" y="4804"/>
                  </a:lnTo>
                  <a:cubicBezTo>
                    <a:pt x="179" y="4804"/>
                    <a:pt x="233" y="4753"/>
                    <a:pt x="235" y="4692"/>
                  </a:cubicBezTo>
                  <a:lnTo>
                    <a:pt x="371" y="121"/>
                  </a:lnTo>
                  <a:cubicBezTo>
                    <a:pt x="373" y="57"/>
                    <a:pt x="322" y="3"/>
                    <a:pt x="258" y="2"/>
                  </a:cubicBezTo>
                  <a:cubicBezTo>
                    <a:pt x="252" y="1"/>
                    <a:pt x="246" y="0"/>
                    <a:pt x="24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1"/>
            <p:cNvSpPr/>
            <p:nvPr/>
          </p:nvSpPr>
          <p:spPr>
            <a:xfrm flipH="1">
              <a:off x="367676" y="1964026"/>
              <a:ext cx="585847" cy="189527"/>
            </a:xfrm>
            <a:custGeom>
              <a:avLst/>
              <a:gdLst/>
              <a:ahLst/>
              <a:cxnLst/>
              <a:rect l="l" t="t" r="r" b="b"/>
              <a:pathLst>
                <a:path w="5836" h="1888" extrusionOk="0">
                  <a:moveTo>
                    <a:pt x="5705" y="0"/>
                  </a:moveTo>
                  <a:cubicBezTo>
                    <a:pt x="5673" y="0"/>
                    <a:pt x="5641" y="13"/>
                    <a:pt x="5617" y="40"/>
                  </a:cubicBezTo>
                  <a:cubicBezTo>
                    <a:pt x="4482" y="1332"/>
                    <a:pt x="3129" y="1656"/>
                    <a:pt x="2056" y="1656"/>
                  </a:cubicBezTo>
                  <a:cubicBezTo>
                    <a:pt x="986" y="1656"/>
                    <a:pt x="195" y="1333"/>
                    <a:pt x="179" y="1327"/>
                  </a:cubicBezTo>
                  <a:cubicBezTo>
                    <a:pt x="164" y="1320"/>
                    <a:pt x="148" y="1317"/>
                    <a:pt x="132" y="1317"/>
                  </a:cubicBezTo>
                  <a:cubicBezTo>
                    <a:pt x="87" y="1317"/>
                    <a:pt x="45" y="1343"/>
                    <a:pt x="27" y="1388"/>
                  </a:cubicBezTo>
                  <a:cubicBezTo>
                    <a:pt x="1" y="1447"/>
                    <a:pt x="28" y="1516"/>
                    <a:pt x="88" y="1540"/>
                  </a:cubicBezTo>
                  <a:cubicBezTo>
                    <a:pt x="104" y="1548"/>
                    <a:pt x="935" y="1888"/>
                    <a:pt x="2059" y="1888"/>
                  </a:cubicBezTo>
                  <a:cubicBezTo>
                    <a:pt x="3183" y="1888"/>
                    <a:pt x="4601" y="1548"/>
                    <a:pt x="5793" y="194"/>
                  </a:cubicBezTo>
                  <a:cubicBezTo>
                    <a:pt x="5835" y="145"/>
                    <a:pt x="5831" y="71"/>
                    <a:pt x="5781" y="28"/>
                  </a:cubicBezTo>
                  <a:cubicBezTo>
                    <a:pt x="5759" y="10"/>
                    <a:pt x="5732" y="0"/>
                    <a:pt x="570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1"/>
            <p:cNvSpPr/>
            <p:nvPr/>
          </p:nvSpPr>
          <p:spPr>
            <a:xfrm flipH="1">
              <a:off x="160283" y="1644400"/>
              <a:ext cx="202677" cy="416999"/>
            </a:xfrm>
            <a:custGeom>
              <a:avLst/>
              <a:gdLst/>
              <a:ahLst/>
              <a:cxnLst/>
              <a:rect l="l" t="t" r="r" b="b"/>
              <a:pathLst>
                <a:path w="2019" h="4154" extrusionOk="0">
                  <a:moveTo>
                    <a:pt x="1892" y="1"/>
                  </a:moveTo>
                  <a:cubicBezTo>
                    <a:pt x="1834" y="1"/>
                    <a:pt x="1786" y="42"/>
                    <a:pt x="1778" y="100"/>
                  </a:cubicBezTo>
                  <a:cubicBezTo>
                    <a:pt x="1432" y="2405"/>
                    <a:pt x="58" y="3942"/>
                    <a:pt x="44" y="3957"/>
                  </a:cubicBezTo>
                  <a:cubicBezTo>
                    <a:pt x="0" y="4003"/>
                    <a:pt x="4" y="4077"/>
                    <a:pt x="51" y="4121"/>
                  </a:cubicBezTo>
                  <a:cubicBezTo>
                    <a:pt x="73" y="4141"/>
                    <a:pt x="102" y="4153"/>
                    <a:pt x="129" y="4153"/>
                  </a:cubicBezTo>
                  <a:cubicBezTo>
                    <a:pt x="160" y="4153"/>
                    <a:pt x="192" y="4140"/>
                    <a:pt x="217" y="4112"/>
                  </a:cubicBezTo>
                  <a:cubicBezTo>
                    <a:pt x="275" y="4048"/>
                    <a:pt x="1653" y="2513"/>
                    <a:pt x="2009" y="134"/>
                  </a:cubicBezTo>
                  <a:cubicBezTo>
                    <a:pt x="2018" y="71"/>
                    <a:pt x="1974" y="11"/>
                    <a:pt x="1911" y="2"/>
                  </a:cubicBezTo>
                  <a:cubicBezTo>
                    <a:pt x="1904" y="1"/>
                    <a:pt x="1898" y="1"/>
                    <a:pt x="189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1"/>
            <p:cNvSpPr/>
            <p:nvPr/>
          </p:nvSpPr>
          <p:spPr>
            <a:xfrm flipH="1">
              <a:off x="446981" y="2130765"/>
              <a:ext cx="435771" cy="122470"/>
            </a:xfrm>
            <a:custGeom>
              <a:avLst/>
              <a:gdLst/>
              <a:ahLst/>
              <a:cxnLst/>
              <a:rect l="l" t="t" r="r" b="b"/>
              <a:pathLst>
                <a:path w="4341" h="1220" extrusionOk="0">
                  <a:moveTo>
                    <a:pt x="4210" y="1"/>
                  </a:moveTo>
                  <a:cubicBezTo>
                    <a:pt x="4187" y="1"/>
                    <a:pt x="4163" y="8"/>
                    <a:pt x="4143" y="22"/>
                  </a:cubicBezTo>
                  <a:cubicBezTo>
                    <a:pt x="3009" y="816"/>
                    <a:pt x="1829" y="979"/>
                    <a:pt x="1050" y="979"/>
                  </a:cubicBezTo>
                  <a:cubicBezTo>
                    <a:pt x="511" y="979"/>
                    <a:pt x="163" y="901"/>
                    <a:pt x="155" y="900"/>
                  </a:cubicBezTo>
                  <a:cubicBezTo>
                    <a:pt x="146" y="898"/>
                    <a:pt x="137" y="897"/>
                    <a:pt x="128" y="897"/>
                  </a:cubicBezTo>
                  <a:cubicBezTo>
                    <a:pt x="76" y="897"/>
                    <a:pt x="28" y="934"/>
                    <a:pt x="15" y="987"/>
                  </a:cubicBezTo>
                  <a:cubicBezTo>
                    <a:pt x="1" y="1048"/>
                    <a:pt x="39" y="1112"/>
                    <a:pt x="103" y="1127"/>
                  </a:cubicBezTo>
                  <a:cubicBezTo>
                    <a:pt x="137" y="1136"/>
                    <a:pt x="507" y="1220"/>
                    <a:pt x="1068" y="1220"/>
                  </a:cubicBezTo>
                  <a:cubicBezTo>
                    <a:pt x="1878" y="1220"/>
                    <a:pt x="3090" y="1045"/>
                    <a:pt x="4275" y="212"/>
                  </a:cubicBezTo>
                  <a:cubicBezTo>
                    <a:pt x="4328" y="176"/>
                    <a:pt x="4341" y="103"/>
                    <a:pt x="4304" y="51"/>
                  </a:cubicBezTo>
                  <a:cubicBezTo>
                    <a:pt x="4282" y="18"/>
                    <a:pt x="4246" y="1"/>
                    <a:pt x="421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1"/>
            <p:cNvSpPr/>
            <p:nvPr/>
          </p:nvSpPr>
          <p:spPr>
            <a:xfrm flipH="1">
              <a:off x="-84254" y="1898173"/>
              <a:ext cx="270638" cy="64046"/>
            </a:xfrm>
            <a:custGeom>
              <a:avLst/>
              <a:gdLst/>
              <a:ahLst/>
              <a:cxnLst/>
              <a:rect l="l" t="t" r="r" b="b"/>
              <a:pathLst>
                <a:path w="2696" h="638" extrusionOk="0">
                  <a:moveTo>
                    <a:pt x="2564" y="1"/>
                  </a:moveTo>
                  <a:cubicBezTo>
                    <a:pt x="2541" y="1"/>
                    <a:pt x="2518" y="8"/>
                    <a:pt x="2498" y="21"/>
                  </a:cubicBezTo>
                  <a:cubicBezTo>
                    <a:pt x="2068" y="317"/>
                    <a:pt x="1561" y="399"/>
                    <a:pt x="1131" y="399"/>
                  </a:cubicBezTo>
                  <a:cubicBezTo>
                    <a:pt x="594" y="399"/>
                    <a:pt x="175" y="271"/>
                    <a:pt x="168" y="269"/>
                  </a:cubicBezTo>
                  <a:cubicBezTo>
                    <a:pt x="156" y="265"/>
                    <a:pt x="144" y="263"/>
                    <a:pt x="132" y="263"/>
                  </a:cubicBezTo>
                  <a:cubicBezTo>
                    <a:pt x="83" y="263"/>
                    <a:pt x="37" y="295"/>
                    <a:pt x="21" y="346"/>
                  </a:cubicBezTo>
                  <a:cubicBezTo>
                    <a:pt x="0" y="407"/>
                    <a:pt x="35" y="472"/>
                    <a:pt x="98" y="492"/>
                  </a:cubicBezTo>
                  <a:cubicBezTo>
                    <a:pt x="130" y="503"/>
                    <a:pt x="567" y="638"/>
                    <a:pt x="1131" y="638"/>
                  </a:cubicBezTo>
                  <a:cubicBezTo>
                    <a:pt x="1598" y="638"/>
                    <a:pt x="2151" y="545"/>
                    <a:pt x="2629" y="213"/>
                  </a:cubicBezTo>
                  <a:cubicBezTo>
                    <a:pt x="2683" y="177"/>
                    <a:pt x="2696" y="104"/>
                    <a:pt x="2660" y="52"/>
                  </a:cubicBezTo>
                  <a:cubicBezTo>
                    <a:pt x="2637" y="19"/>
                    <a:pt x="2601" y="1"/>
                    <a:pt x="256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1"/>
            <p:cNvSpPr/>
            <p:nvPr/>
          </p:nvSpPr>
          <p:spPr>
            <a:xfrm flipH="1">
              <a:off x="38015" y="1964026"/>
              <a:ext cx="224963" cy="63443"/>
            </a:xfrm>
            <a:custGeom>
              <a:avLst/>
              <a:gdLst/>
              <a:ahLst/>
              <a:cxnLst/>
              <a:rect l="l" t="t" r="r" b="b"/>
              <a:pathLst>
                <a:path w="2241" h="632" extrusionOk="0">
                  <a:moveTo>
                    <a:pt x="132" y="1"/>
                  </a:moveTo>
                  <a:cubicBezTo>
                    <a:pt x="92" y="1"/>
                    <a:pt x="54" y="21"/>
                    <a:pt x="33" y="57"/>
                  </a:cubicBezTo>
                  <a:cubicBezTo>
                    <a:pt x="0" y="113"/>
                    <a:pt x="19" y="185"/>
                    <a:pt x="73" y="217"/>
                  </a:cubicBezTo>
                  <a:cubicBezTo>
                    <a:pt x="106" y="238"/>
                    <a:pt x="773" y="632"/>
                    <a:pt x="1567" y="632"/>
                  </a:cubicBezTo>
                  <a:cubicBezTo>
                    <a:pt x="1755" y="632"/>
                    <a:pt x="1948" y="608"/>
                    <a:pt x="2143" y="558"/>
                  </a:cubicBezTo>
                  <a:cubicBezTo>
                    <a:pt x="2204" y="542"/>
                    <a:pt x="2240" y="476"/>
                    <a:pt x="2224" y="414"/>
                  </a:cubicBezTo>
                  <a:cubicBezTo>
                    <a:pt x="2211" y="362"/>
                    <a:pt x="2164" y="328"/>
                    <a:pt x="2112" y="328"/>
                  </a:cubicBezTo>
                  <a:cubicBezTo>
                    <a:pt x="2102" y="328"/>
                    <a:pt x="2091" y="329"/>
                    <a:pt x="2081" y="332"/>
                  </a:cubicBezTo>
                  <a:cubicBezTo>
                    <a:pt x="1910" y="379"/>
                    <a:pt x="1739" y="398"/>
                    <a:pt x="1573" y="398"/>
                  </a:cubicBezTo>
                  <a:cubicBezTo>
                    <a:pt x="837" y="398"/>
                    <a:pt x="200" y="23"/>
                    <a:pt x="193" y="18"/>
                  </a:cubicBezTo>
                  <a:cubicBezTo>
                    <a:pt x="174" y="7"/>
                    <a:pt x="153" y="1"/>
                    <a:pt x="13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31"/>
            <p:cNvSpPr/>
            <p:nvPr/>
          </p:nvSpPr>
          <p:spPr>
            <a:xfrm flipH="1">
              <a:off x="1494194" y="2551076"/>
              <a:ext cx="229079" cy="318220"/>
            </a:xfrm>
            <a:custGeom>
              <a:avLst/>
              <a:gdLst/>
              <a:ahLst/>
              <a:cxnLst/>
              <a:rect l="l" t="t" r="r" b="b"/>
              <a:pathLst>
                <a:path w="2282" h="3170" extrusionOk="0">
                  <a:moveTo>
                    <a:pt x="2167" y="0"/>
                  </a:moveTo>
                  <a:cubicBezTo>
                    <a:pt x="2107" y="0"/>
                    <a:pt x="2048" y="47"/>
                    <a:pt x="2046" y="112"/>
                  </a:cubicBezTo>
                  <a:cubicBezTo>
                    <a:pt x="1974" y="1966"/>
                    <a:pt x="100" y="2940"/>
                    <a:pt x="81" y="2949"/>
                  </a:cubicBezTo>
                  <a:cubicBezTo>
                    <a:pt x="25" y="2979"/>
                    <a:pt x="1" y="3048"/>
                    <a:pt x="30" y="3106"/>
                  </a:cubicBezTo>
                  <a:cubicBezTo>
                    <a:pt x="50" y="3147"/>
                    <a:pt x="92" y="3170"/>
                    <a:pt x="134" y="3170"/>
                  </a:cubicBezTo>
                  <a:cubicBezTo>
                    <a:pt x="150" y="3170"/>
                    <a:pt x="168" y="3164"/>
                    <a:pt x="188" y="3157"/>
                  </a:cubicBezTo>
                  <a:cubicBezTo>
                    <a:pt x="270" y="3115"/>
                    <a:pt x="2200" y="2113"/>
                    <a:pt x="2280" y="121"/>
                  </a:cubicBezTo>
                  <a:cubicBezTo>
                    <a:pt x="2282" y="57"/>
                    <a:pt x="2231" y="2"/>
                    <a:pt x="216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1"/>
            <p:cNvSpPr/>
            <p:nvPr/>
          </p:nvSpPr>
          <p:spPr>
            <a:xfrm flipH="1">
              <a:off x="1559845" y="2638512"/>
              <a:ext cx="391100" cy="430652"/>
            </a:xfrm>
            <a:custGeom>
              <a:avLst/>
              <a:gdLst/>
              <a:ahLst/>
              <a:cxnLst/>
              <a:rect l="l" t="t" r="r" b="b"/>
              <a:pathLst>
                <a:path w="3896" h="4290" extrusionOk="0">
                  <a:moveTo>
                    <a:pt x="134" y="1"/>
                  </a:moveTo>
                  <a:cubicBezTo>
                    <a:pt x="120" y="1"/>
                    <a:pt x="106" y="3"/>
                    <a:pt x="92" y="9"/>
                  </a:cubicBezTo>
                  <a:cubicBezTo>
                    <a:pt x="33" y="32"/>
                    <a:pt x="1" y="99"/>
                    <a:pt x="25" y="159"/>
                  </a:cubicBezTo>
                  <a:cubicBezTo>
                    <a:pt x="36" y="188"/>
                    <a:pt x="1154" y="3075"/>
                    <a:pt x="3712" y="4278"/>
                  </a:cubicBezTo>
                  <a:cubicBezTo>
                    <a:pt x="3728" y="4285"/>
                    <a:pt x="3744" y="4289"/>
                    <a:pt x="3762" y="4289"/>
                  </a:cubicBezTo>
                  <a:cubicBezTo>
                    <a:pt x="3805" y="4289"/>
                    <a:pt x="3849" y="4264"/>
                    <a:pt x="3868" y="4219"/>
                  </a:cubicBezTo>
                  <a:cubicBezTo>
                    <a:pt x="3896" y="4161"/>
                    <a:pt x="3871" y="4091"/>
                    <a:pt x="3813" y="4065"/>
                  </a:cubicBezTo>
                  <a:cubicBezTo>
                    <a:pt x="1341" y="2904"/>
                    <a:pt x="254" y="103"/>
                    <a:pt x="243" y="76"/>
                  </a:cubicBezTo>
                  <a:cubicBezTo>
                    <a:pt x="224" y="30"/>
                    <a:pt x="181" y="1"/>
                    <a:pt x="13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1"/>
            <p:cNvSpPr/>
            <p:nvPr/>
          </p:nvSpPr>
          <p:spPr>
            <a:xfrm flipH="1">
              <a:off x="1395013" y="3045673"/>
              <a:ext cx="306375" cy="179087"/>
            </a:xfrm>
            <a:custGeom>
              <a:avLst/>
              <a:gdLst/>
              <a:ahLst/>
              <a:cxnLst/>
              <a:rect l="l" t="t" r="r" b="b"/>
              <a:pathLst>
                <a:path w="3052" h="1784" extrusionOk="0">
                  <a:moveTo>
                    <a:pt x="132" y="0"/>
                  </a:moveTo>
                  <a:cubicBezTo>
                    <a:pt x="103" y="0"/>
                    <a:pt x="75" y="10"/>
                    <a:pt x="52" y="31"/>
                  </a:cubicBezTo>
                  <a:cubicBezTo>
                    <a:pt x="4" y="75"/>
                    <a:pt x="1" y="149"/>
                    <a:pt x="44" y="197"/>
                  </a:cubicBezTo>
                  <a:cubicBezTo>
                    <a:pt x="91" y="245"/>
                    <a:pt x="1168" y="1392"/>
                    <a:pt x="2898" y="1779"/>
                  </a:cubicBezTo>
                  <a:cubicBezTo>
                    <a:pt x="2907" y="1783"/>
                    <a:pt x="2914" y="1783"/>
                    <a:pt x="2923" y="1783"/>
                  </a:cubicBezTo>
                  <a:cubicBezTo>
                    <a:pt x="2977" y="1783"/>
                    <a:pt x="3025" y="1745"/>
                    <a:pt x="3038" y="1690"/>
                  </a:cubicBezTo>
                  <a:cubicBezTo>
                    <a:pt x="3051" y="1626"/>
                    <a:pt x="3013" y="1565"/>
                    <a:pt x="2949" y="1550"/>
                  </a:cubicBezTo>
                  <a:cubicBezTo>
                    <a:pt x="1293" y="1181"/>
                    <a:pt x="229" y="47"/>
                    <a:pt x="217" y="37"/>
                  </a:cubicBezTo>
                  <a:cubicBezTo>
                    <a:pt x="195" y="13"/>
                    <a:pt x="163" y="0"/>
                    <a:pt x="13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1"/>
            <p:cNvSpPr/>
            <p:nvPr/>
          </p:nvSpPr>
          <p:spPr>
            <a:xfrm flipH="1">
              <a:off x="1161217" y="3201069"/>
              <a:ext cx="448319" cy="168747"/>
            </a:xfrm>
            <a:custGeom>
              <a:avLst/>
              <a:gdLst/>
              <a:ahLst/>
              <a:cxnLst/>
              <a:rect l="l" t="t" r="r" b="b"/>
              <a:pathLst>
                <a:path w="4466" h="1681" extrusionOk="0">
                  <a:moveTo>
                    <a:pt x="129" y="0"/>
                  </a:moveTo>
                  <a:cubicBezTo>
                    <a:pt x="98" y="0"/>
                    <a:pt x="68" y="12"/>
                    <a:pt x="45" y="36"/>
                  </a:cubicBezTo>
                  <a:cubicBezTo>
                    <a:pt x="0" y="84"/>
                    <a:pt x="2" y="158"/>
                    <a:pt x="50" y="202"/>
                  </a:cubicBezTo>
                  <a:cubicBezTo>
                    <a:pt x="115" y="264"/>
                    <a:pt x="1636" y="1680"/>
                    <a:pt x="4206" y="1680"/>
                  </a:cubicBezTo>
                  <a:lnTo>
                    <a:pt x="4349" y="1680"/>
                  </a:lnTo>
                  <a:cubicBezTo>
                    <a:pt x="4414" y="1677"/>
                    <a:pt x="4465" y="1623"/>
                    <a:pt x="4464" y="1560"/>
                  </a:cubicBezTo>
                  <a:cubicBezTo>
                    <a:pt x="4464" y="1496"/>
                    <a:pt x="4411" y="1445"/>
                    <a:pt x="4347" y="1445"/>
                  </a:cubicBezTo>
                  <a:lnTo>
                    <a:pt x="4346" y="1445"/>
                  </a:lnTo>
                  <a:cubicBezTo>
                    <a:pt x="4298" y="1446"/>
                    <a:pt x="4251" y="1446"/>
                    <a:pt x="4204" y="1446"/>
                  </a:cubicBezTo>
                  <a:cubicBezTo>
                    <a:pt x="1736" y="1446"/>
                    <a:pt x="225" y="47"/>
                    <a:pt x="211" y="33"/>
                  </a:cubicBezTo>
                  <a:cubicBezTo>
                    <a:pt x="188" y="11"/>
                    <a:pt x="158" y="0"/>
                    <a:pt x="12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1"/>
            <p:cNvSpPr/>
            <p:nvPr/>
          </p:nvSpPr>
          <p:spPr>
            <a:xfrm flipH="1">
              <a:off x="1111628" y="3146660"/>
              <a:ext cx="254376" cy="58023"/>
            </a:xfrm>
            <a:custGeom>
              <a:avLst/>
              <a:gdLst/>
              <a:ahLst/>
              <a:cxnLst/>
              <a:rect l="l" t="t" r="r" b="b"/>
              <a:pathLst>
                <a:path w="2534" h="578" extrusionOk="0">
                  <a:moveTo>
                    <a:pt x="134" y="0"/>
                  </a:moveTo>
                  <a:cubicBezTo>
                    <a:pt x="89" y="0"/>
                    <a:pt x="45" y="27"/>
                    <a:pt x="26" y="72"/>
                  </a:cubicBezTo>
                  <a:cubicBezTo>
                    <a:pt x="1" y="131"/>
                    <a:pt x="28" y="198"/>
                    <a:pt x="88" y="225"/>
                  </a:cubicBezTo>
                  <a:cubicBezTo>
                    <a:pt x="126" y="241"/>
                    <a:pt x="934" y="578"/>
                    <a:pt x="2000" y="578"/>
                  </a:cubicBezTo>
                  <a:cubicBezTo>
                    <a:pt x="2138" y="578"/>
                    <a:pt x="2278" y="572"/>
                    <a:pt x="2423" y="560"/>
                  </a:cubicBezTo>
                  <a:cubicBezTo>
                    <a:pt x="2487" y="553"/>
                    <a:pt x="2534" y="496"/>
                    <a:pt x="2529" y="434"/>
                  </a:cubicBezTo>
                  <a:cubicBezTo>
                    <a:pt x="2522" y="373"/>
                    <a:pt x="2471" y="327"/>
                    <a:pt x="2412" y="327"/>
                  </a:cubicBezTo>
                  <a:cubicBezTo>
                    <a:pt x="2408" y="327"/>
                    <a:pt x="2405" y="327"/>
                    <a:pt x="2401" y="328"/>
                  </a:cubicBezTo>
                  <a:cubicBezTo>
                    <a:pt x="2266" y="340"/>
                    <a:pt x="2134" y="345"/>
                    <a:pt x="2005" y="345"/>
                  </a:cubicBezTo>
                  <a:cubicBezTo>
                    <a:pt x="983" y="345"/>
                    <a:pt x="189" y="13"/>
                    <a:pt x="178" y="9"/>
                  </a:cubicBezTo>
                  <a:cubicBezTo>
                    <a:pt x="164" y="3"/>
                    <a:pt x="149" y="0"/>
                    <a:pt x="13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1"/>
            <p:cNvSpPr/>
            <p:nvPr/>
          </p:nvSpPr>
          <p:spPr>
            <a:xfrm flipH="1">
              <a:off x="2262538" y="2502089"/>
              <a:ext cx="177581" cy="92856"/>
            </a:xfrm>
            <a:custGeom>
              <a:avLst/>
              <a:gdLst/>
              <a:ahLst/>
              <a:cxnLst/>
              <a:rect l="l" t="t" r="r" b="b"/>
              <a:pathLst>
                <a:path w="1769" h="925" extrusionOk="0">
                  <a:moveTo>
                    <a:pt x="133" y="0"/>
                  </a:moveTo>
                  <a:cubicBezTo>
                    <a:pt x="112" y="0"/>
                    <a:pt x="91" y="6"/>
                    <a:pt x="73" y="17"/>
                  </a:cubicBezTo>
                  <a:cubicBezTo>
                    <a:pt x="16" y="51"/>
                    <a:pt x="0" y="123"/>
                    <a:pt x="32" y="177"/>
                  </a:cubicBezTo>
                  <a:cubicBezTo>
                    <a:pt x="50" y="203"/>
                    <a:pt x="438" y="823"/>
                    <a:pt x="1636" y="924"/>
                  </a:cubicBezTo>
                  <a:lnTo>
                    <a:pt x="1646" y="924"/>
                  </a:lnTo>
                  <a:cubicBezTo>
                    <a:pt x="1707" y="924"/>
                    <a:pt x="1758" y="879"/>
                    <a:pt x="1762" y="818"/>
                  </a:cubicBezTo>
                  <a:cubicBezTo>
                    <a:pt x="1768" y="753"/>
                    <a:pt x="1719" y="698"/>
                    <a:pt x="1655" y="692"/>
                  </a:cubicBezTo>
                  <a:cubicBezTo>
                    <a:pt x="585" y="600"/>
                    <a:pt x="236" y="61"/>
                    <a:pt x="233" y="55"/>
                  </a:cubicBezTo>
                  <a:cubicBezTo>
                    <a:pt x="211" y="20"/>
                    <a:pt x="172" y="0"/>
                    <a:pt x="13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1"/>
            <p:cNvSpPr/>
            <p:nvPr/>
          </p:nvSpPr>
          <p:spPr>
            <a:xfrm flipH="1">
              <a:off x="1992302" y="2590628"/>
              <a:ext cx="283487" cy="63443"/>
            </a:xfrm>
            <a:custGeom>
              <a:avLst/>
              <a:gdLst/>
              <a:ahLst/>
              <a:cxnLst/>
              <a:rect l="l" t="t" r="r" b="b"/>
              <a:pathLst>
                <a:path w="2824" h="632" extrusionOk="0">
                  <a:moveTo>
                    <a:pt x="2691" y="1"/>
                  </a:moveTo>
                  <a:cubicBezTo>
                    <a:pt x="2669" y="1"/>
                    <a:pt x="2647" y="7"/>
                    <a:pt x="2627" y="19"/>
                  </a:cubicBezTo>
                  <a:cubicBezTo>
                    <a:pt x="2158" y="315"/>
                    <a:pt x="1587" y="394"/>
                    <a:pt x="1112" y="394"/>
                  </a:cubicBezTo>
                  <a:cubicBezTo>
                    <a:pt x="577" y="394"/>
                    <a:pt x="164" y="293"/>
                    <a:pt x="156" y="291"/>
                  </a:cubicBezTo>
                  <a:cubicBezTo>
                    <a:pt x="146" y="289"/>
                    <a:pt x="137" y="288"/>
                    <a:pt x="128" y="288"/>
                  </a:cubicBezTo>
                  <a:cubicBezTo>
                    <a:pt x="75" y="288"/>
                    <a:pt x="28" y="324"/>
                    <a:pt x="15" y="377"/>
                  </a:cubicBezTo>
                  <a:cubicBezTo>
                    <a:pt x="0" y="438"/>
                    <a:pt x="38" y="502"/>
                    <a:pt x="101" y="518"/>
                  </a:cubicBezTo>
                  <a:cubicBezTo>
                    <a:pt x="133" y="528"/>
                    <a:pt x="559" y="631"/>
                    <a:pt x="1112" y="631"/>
                  </a:cubicBezTo>
                  <a:cubicBezTo>
                    <a:pt x="1620" y="631"/>
                    <a:pt x="2233" y="544"/>
                    <a:pt x="2754" y="217"/>
                  </a:cubicBezTo>
                  <a:cubicBezTo>
                    <a:pt x="2808" y="182"/>
                    <a:pt x="2824" y="109"/>
                    <a:pt x="2790" y="56"/>
                  </a:cubicBezTo>
                  <a:cubicBezTo>
                    <a:pt x="2768" y="20"/>
                    <a:pt x="2730" y="1"/>
                    <a:pt x="269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1"/>
            <p:cNvSpPr/>
            <p:nvPr/>
          </p:nvSpPr>
          <p:spPr>
            <a:xfrm flipH="1">
              <a:off x="1957068" y="2302624"/>
              <a:ext cx="83320" cy="236708"/>
            </a:xfrm>
            <a:custGeom>
              <a:avLst/>
              <a:gdLst/>
              <a:ahLst/>
              <a:cxnLst/>
              <a:rect l="l" t="t" r="r" b="b"/>
              <a:pathLst>
                <a:path w="830" h="2358" extrusionOk="0">
                  <a:moveTo>
                    <a:pt x="125" y="1"/>
                  </a:moveTo>
                  <a:cubicBezTo>
                    <a:pt x="119" y="1"/>
                    <a:pt x="113" y="1"/>
                    <a:pt x="107" y="2"/>
                  </a:cubicBezTo>
                  <a:cubicBezTo>
                    <a:pt x="44" y="11"/>
                    <a:pt x="0" y="71"/>
                    <a:pt x="9" y="135"/>
                  </a:cubicBezTo>
                  <a:cubicBezTo>
                    <a:pt x="18" y="196"/>
                    <a:pt x="234" y="1660"/>
                    <a:pt x="594" y="2296"/>
                  </a:cubicBezTo>
                  <a:cubicBezTo>
                    <a:pt x="615" y="2336"/>
                    <a:pt x="656" y="2358"/>
                    <a:pt x="695" y="2358"/>
                  </a:cubicBezTo>
                  <a:cubicBezTo>
                    <a:pt x="716" y="2358"/>
                    <a:pt x="735" y="2352"/>
                    <a:pt x="754" y="2340"/>
                  </a:cubicBezTo>
                  <a:cubicBezTo>
                    <a:pt x="810" y="2308"/>
                    <a:pt x="829" y="2237"/>
                    <a:pt x="797" y="2180"/>
                  </a:cubicBezTo>
                  <a:cubicBezTo>
                    <a:pt x="457" y="1581"/>
                    <a:pt x="242" y="114"/>
                    <a:pt x="239" y="100"/>
                  </a:cubicBezTo>
                  <a:cubicBezTo>
                    <a:pt x="231" y="42"/>
                    <a:pt x="182" y="1"/>
                    <a:pt x="125"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1"/>
            <p:cNvSpPr/>
            <p:nvPr/>
          </p:nvSpPr>
          <p:spPr>
            <a:xfrm flipH="1">
              <a:off x="447584" y="3346125"/>
              <a:ext cx="204785" cy="192639"/>
            </a:xfrm>
            <a:custGeom>
              <a:avLst/>
              <a:gdLst/>
              <a:ahLst/>
              <a:cxnLst/>
              <a:rect l="l" t="t" r="r" b="b"/>
              <a:pathLst>
                <a:path w="2040" h="1919" extrusionOk="0">
                  <a:moveTo>
                    <a:pt x="129" y="1"/>
                  </a:moveTo>
                  <a:cubicBezTo>
                    <a:pt x="118" y="1"/>
                    <a:pt x="107" y="2"/>
                    <a:pt x="96" y="5"/>
                  </a:cubicBezTo>
                  <a:cubicBezTo>
                    <a:pt x="33" y="24"/>
                    <a:pt x="0" y="90"/>
                    <a:pt x="17" y="151"/>
                  </a:cubicBezTo>
                  <a:cubicBezTo>
                    <a:pt x="38" y="215"/>
                    <a:pt x="509" y="1720"/>
                    <a:pt x="1899" y="1917"/>
                  </a:cubicBezTo>
                  <a:cubicBezTo>
                    <a:pt x="1905" y="1919"/>
                    <a:pt x="1909" y="1919"/>
                    <a:pt x="1915" y="1919"/>
                  </a:cubicBezTo>
                  <a:cubicBezTo>
                    <a:pt x="1971" y="1919"/>
                    <a:pt x="2022" y="1878"/>
                    <a:pt x="2031" y="1821"/>
                  </a:cubicBezTo>
                  <a:cubicBezTo>
                    <a:pt x="2040" y="1757"/>
                    <a:pt x="1995" y="1698"/>
                    <a:pt x="1931" y="1689"/>
                  </a:cubicBezTo>
                  <a:cubicBezTo>
                    <a:pt x="688" y="1510"/>
                    <a:pt x="244" y="99"/>
                    <a:pt x="241" y="84"/>
                  </a:cubicBezTo>
                  <a:cubicBezTo>
                    <a:pt x="226" y="33"/>
                    <a:pt x="179" y="1"/>
                    <a:pt x="12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1"/>
            <p:cNvSpPr/>
            <p:nvPr/>
          </p:nvSpPr>
          <p:spPr>
            <a:xfrm flipH="1">
              <a:off x="141311" y="3146560"/>
              <a:ext cx="205588" cy="351247"/>
            </a:xfrm>
            <a:custGeom>
              <a:avLst/>
              <a:gdLst/>
              <a:ahLst/>
              <a:cxnLst/>
              <a:rect l="l" t="t" r="r" b="b"/>
              <a:pathLst>
                <a:path w="2048" h="3499" extrusionOk="0">
                  <a:moveTo>
                    <a:pt x="1914" y="0"/>
                  </a:moveTo>
                  <a:cubicBezTo>
                    <a:pt x="1865" y="0"/>
                    <a:pt x="1820" y="32"/>
                    <a:pt x="1804" y="82"/>
                  </a:cubicBezTo>
                  <a:cubicBezTo>
                    <a:pt x="1797" y="105"/>
                    <a:pt x="1106" y="2294"/>
                    <a:pt x="49" y="3296"/>
                  </a:cubicBezTo>
                  <a:cubicBezTo>
                    <a:pt x="3" y="3343"/>
                    <a:pt x="0" y="3415"/>
                    <a:pt x="44" y="3462"/>
                  </a:cubicBezTo>
                  <a:cubicBezTo>
                    <a:pt x="68" y="3485"/>
                    <a:pt x="99" y="3498"/>
                    <a:pt x="129" y="3498"/>
                  </a:cubicBezTo>
                  <a:cubicBezTo>
                    <a:pt x="158" y="3498"/>
                    <a:pt x="188" y="3488"/>
                    <a:pt x="209" y="3468"/>
                  </a:cubicBezTo>
                  <a:cubicBezTo>
                    <a:pt x="1311" y="2424"/>
                    <a:pt x="1998" y="246"/>
                    <a:pt x="2027" y="153"/>
                  </a:cubicBezTo>
                  <a:cubicBezTo>
                    <a:pt x="2047" y="90"/>
                    <a:pt x="2012" y="25"/>
                    <a:pt x="1950" y="6"/>
                  </a:cubicBezTo>
                  <a:cubicBezTo>
                    <a:pt x="1938" y="2"/>
                    <a:pt x="1926" y="0"/>
                    <a:pt x="191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1"/>
            <p:cNvSpPr/>
            <p:nvPr/>
          </p:nvSpPr>
          <p:spPr>
            <a:xfrm flipH="1">
              <a:off x="195920" y="3407360"/>
              <a:ext cx="261202" cy="333579"/>
            </a:xfrm>
            <a:custGeom>
              <a:avLst/>
              <a:gdLst/>
              <a:ahLst/>
              <a:cxnLst/>
              <a:rect l="l" t="t" r="r" b="b"/>
              <a:pathLst>
                <a:path w="2602" h="3323" extrusionOk="0">
                  <a:moveTo>
                    <a:pt x="2470" y="1"/>
                  </a:moveTo>
                  <a:cubicBezTo>
                    <a:pt x="2421" y="1"/>
                    <a:pt x="2376" y="32"/>
                    <a:pt x="2360" y="80"/>
                  </a:cubicBezTo>
                  <a:cubicBezTo>
                    <a:pt x="2353" y="101"/>
                    <a:pt x="1678" y="2028"/>
                    <a:pt x="70" y="3110"/>
                  </a:cubicBezTo>
                  <a:cubicBezTo>
                    <a:pt x="15" y="3147"/>
                    <a:pt x="0" y="3219"/>
                    <a:pt x="37" y="3272"/>
                  </a:cubicBezTo>
                  <a:cubicBezTo>
                    <a:pt x="58" y="3305"/>
                    <a:pt x="95" y="3322"/>
                    <a:pt x="134" y="3322"/>
                  </a:cubicBezTo>
                  <a:cubicBezTo>
                    <a:pt x="156" y="3322"/>
                    <a:pt x="179" y="3318"/>
                    <a:pt x="201" y="3305"/>
                  </a:cubicBezTo>
                  <a:cubicBezTo>
                    <a:pt x="1874" y="2180"/>
                    <a:pt x="2555" y="239"/>
                    <a:pt x="2581" y="157"/>
                  </a:cubicBezTo>
                  <a:cubicBezTo>
                    <a:pt x="2601" y="95"/>
                    <a:pt x="2571" y="29"/>
                    <a:pt x="2508" y="8"/>
                  </a:cubicBezTo>
                  <a:cubicBezTo>
                    <a:pt x="2496" y="3"/>
                    <a:pt x="2483" y="1"/>
                    <a:pt x="247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1"/>
            <p:cNvSpPr/>
            <p:nvPr/>
          </p:nvSpPr>
          <p:spPr>
            <a:xfrm flipH="1">
              <a:off x="393376" y="3575404"/>
              <a:ext cx="249256" cy="165535"/>
            </a:xfrm>
            <a:custGeom>
              <a:avLst/>
              <a:gdLst/>
              <a:ahLst/>
              <a:cxnLst/>
              <a:rect l="l" t="t" r="r" b="b"/>
              <a:pathLst>
                <a:path w="2483" h="1649" extrusionOk="0">
                  <a:moveTo>
                    <a:pt x="2349" y="1"/>
                  </a:moveTo>
                  <a:cubicBezTo>
                    <a:pt x="2310" y="1"/>
                    <a:pt x="2271" y="21"/>
                    <a:pt x="2250" y="56"/>
                  </a:cubicBezTo>
                  <a:cubicBezTo>
                    <a:pt x="2245" y="67"/>
                    <a:pt x="1687" y="951"/>
                    <a:pt x="96" y="1420"/>
                  </a:cubicBezTo>
                  <a:cubicBezTo>
                    <a:pt x="35" y="1438"/>
                    <a:pt x="0" y="1503"/>
                    <a:pt x="18" y="1566"/>
                  </a:cubicBezTo>
                  <a:cubicBezTo>
                    <a:pt x="35" y="1616"/>
                    <a:pt x="80" y="1648"/>
                    <a:pt x="131" y="1648"/>
                  </a:cubicBezTo>
                  <a:cubicBezTo>
                    <a:pt x="143" y="1648"/>
                    <a:pt x="153" y="1647"/>
                    <a:pt x="163" y="1646"/>
                  </a:cubicBezTo>
                  <a:cubicBezTo>
                    <a:pt x="1847" y="1148"/>
                    <a:pt x="2427" y="219"/>
                    <a:pt x="2450" y="179"/>
                  </a:cubicBezTo>
                  <a:cubicBezTo>
                    <a:pt x="2482" y="125"/>
                    <a:pt x="2465" y="54"/>
                    <a:pt x="2410" y="19"/>
                  </a:cubicBezTo>
                  <a:cubicBezTo>
                    <a:pt x="2391" y="7"/>
                    <a:pt x="2370" y="1"/>
                    <a:pt x="234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1"/>
            <p:cNvSpPr/>
            <p:nvPr/>
          </p:nvSpPr>
          <p:spPr>
            <a:xfrm flipH="1">
              <a:off x="533111" y="3755495"/>
              <a:ext cx="348737" cy="94864"/>
            </a:xfrm>
            <a:custGeom>
              <a:avLst/>
              <a:gdLst/>
              <a:ahLst/>
              <a:cxnLst/>
              <a:rect l="l" t="t" r="r" b="b"/>
              <a:pathLst>
                <a:path w="3474" h="945" extrusionOk="0">
                  <a:moveTo>
                    <a:pt x="3342" y="0"/>
                  </a:moveTo>
                  <a:cubicBezTo>
                    <a:pt x="3324" y="0"/>
                    <a:pt x="3306" y="4"/>
                    <a:pt x="3289" y="13"/>
                  </a:cubicBezTo>
                  <a:cubicBezTo>
                    <a:pt x="1986" y="670"/>
                    <a:pt x="547" y="710"/>
                    <a:pt x="201" y="710"/>
                  </a:cubicBezTo>
                  <a:cubicBezTo>
                    <a:pt x="153" y="710"/>
                    <a:pt x="126" y="709"/>
                    <a:pt x="124" y="709"/>
                  </a:cubicBezTo>
                  <a:cubicBezTo>
                    <a:pt x="56" y="712"/>
                    <a:pt x="5" y="759"/>
                    <a:pt x="3" y="821"/>
                  </a:cubicBezTo>
                  <a:cubicBezTo>
                    <a:pt x="0" y="887"/>
                    <a:pt x="51" y="942"/>
                    <a:pt x="115" y="943"/>
                  </a:cubicBezTo>
                  <a:cubicBezTo>
                    <a:pt x="124" y="943"/>
                    <a:pt x="165" y="945"/>
                    <a:pt x="230" y="945"/>
                  </a:cubicBezTo>
                  <a:cubicBezTo>
                    <a:pt x="643" y="945"/>
                    <a:pt x="2065" y="893"/>
                    <a:pt x="3394" y="221"/>
                  </a:cubicBezTo>
                  <a:cubicBezTo>
                    <a:pt x="3451" y="192"/>
                    <a:pt x="3474" y="122"/>
                    <a:pt x="3445" y="64"/>
                  </a:cubicBezTo>
                  <a:cubicBezTo>
                    <a:pt x="3424" y="24"/>
                    <a:pt x="3384" y="0"/>
                    <a:pt x="334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1"/>
            <p:cNvSpPr/>
            <p:nvPr/>
          </p:nvSpPr>
          <p:spPr>
            <a:xfrm flipH="1">
              <a:off x="471676" y="3791432"/>
              <a:ext cx="303665" cy="127087"/>
            </a:xfrm>
            <a:custGeom>
              <a:avLst/>
              <a:gdLst/>
              <a:ahLst/>
              <a:cxnLst/>
              <a:rect l="l" t="t" r="r" b="b"/>
              <a:pathLst>
                <a:path w="3025" h="1266" extrusionOk="0">
                  <a:moveTo>
                    <a:pt x="2895" y="0"/>
                  </a:moveTo>
                  <a:cubicBezTo>
                    <a:pt x="2869" y="0"/>
                    <a:pt x="2843" y="9"/>
                    <a:pt x="2821" y="26"/>
                  </a:cubicBezTo>
                  <a:cubicBezTo>
                    <a:pt x="1670" y="969"/>
                    <a:pt x="130" y="1033"/>
                    <a:pt x="116" y="1033"/>
                  </a:cubicBezTo>
                  <a:cubicBezTo>
                    <a:pt x="52" y="1035"/>
                    <a:pt x="1" y="1088"/>
                    <a:pt x="4" y="1152"/>
                  </a:cubicBezTo>
                  <a:cubicBezTo>
                    <a:pt x="5" y="1216"/>
                    <a:pt x="58" y="1266"/>
                    <a:pt x="120" y="1266"/>
                  </a:cubicBezTo>
                  <a:lnTo>
                    <a:pt x="123" y="1266"/>
                  </a:lnTo>
                  <a:cubicBezTo>
                    <a:pt x="190" y="1263"/>
                    <a:pt x="1756" y="1200"/>
                    <a:pt x="2970" y="206"/>
                  </a:cubicBezTo>
                  <a:cubicBezTo>
                    <a:pt x="3018" y="165"/>
                    <a:pt x="3025" y="91"/>
                    <a:pt x="2986" y="42"/>
                  </a:cubicBezTo>
                  <a:cubicBezTo>
                    <a:pt x="2963" y="14"/>
                    <a:pt x="2929" y="0"/>
                    <a:pt x="289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1"/>
            <p:cNvSpPr/>
            <p:nvPr/>
          </p:nvSpPr>
          <p:spPr>
            <a:xfrm flipH="1">
              <a:off x="-116979" y="3407360"/>
              <a:ext cx="283688" cy="131404"/>
            </a:xfrm>
            <a:custGeom>
              <a:avLst/>
              <a:gdLst/>
              <a:ahLst/>
              <a:cxnLst/>
              <a:rect l="l" t="t" r="r" b="b"/>
              <a:pathLst>
                <a:path w="2826" h="1309" extrusionOk="0">
                  <a:moveTo>
                    <a:pt x="2696" y="1"/>
                  </a:moveTo>
                  <a:cubicBezTo>
                    <a:pt x="2666" y="1"/>
                    <a:pt x="2637" y="12"/>
                    <a:pt x="2615" y="34"/>
                  </a:cubicBezTo>
                  <a:cubicBezTo>
                    <a:pt x="1664" y="957"/>
                    <a:pt x="129" y="1073"/>
                    <a:pt x="114" y="1075"/>
                  </a:cubicBezTo>
                  <a:cubicBezTo>
                    <a:pt x="49" y="1081"/>
                    <a:pt x="1" y="1137"/>
                    <a:pt x="5" y="1200"/>
                  </a:cubicBezTo>
                  <a:cubicBezTo>
                    <a:pt x="8" y="1262"/>
                    <a:pt x="62" y="1309"/>
                    <a:pt x="121" y="1309"/>
                  </a:cubicBezTo>
                  <a:cubicBezTo>
                    <a:pt x="124" y="1309"/>
                    <a:pt x="127" y="1309"/>
                    <a:pt x="131" y="1307"/>
                  </a:cubicBezTo>
                  <a:cubicBezTo>
                    <a:pt x="197" y="1304"/>
                    <a:pt x="1766" y="1185"/>
                    <a:pt x="2778" y="201"/>
                  </a:cubicBezTo>
                  <a:cubicBezTo>
                    <a:pt x="2824" y="156"/>
                    <a:pt x="2826" y="80"/>
                    <a:pt x="2780" y="35"/>
                  </a:cubicBezTo>
                  <a:cubicBezTo>
                    <a:pt x="2757" y="12"/>
                    <a:pt x="2726" y="1"/>
                    <a:pt x="269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1"/>
            <p:cNvSpPr/>
            <p:nvPr/>
          </p:nvSpPr>
          <p:spPr>
            <a:xfrm flipH="1">
              <a:off x="-289942" y="3201269"/>
              <a:ext cx="187118" cy="283788"/>
            </a:xfrm>
            <a:custGeom>
              <a:avLst/>
              <a:gdLst/>
              <a:ahLst/>
              <a:cxnLst/>
              <a:rect l="l" t="t" r="r" b="b"/>
              <a:pathLst>
                <a:path w="1864" h="2827" extrusionOk="0">
                  <a:moveTo>
                    <a:pt x="1738" y="0"/>
                  </a:moveTo>
                  <a:cubicBezTo>
                    <a:pt x="1683" y="0"/>
                    <a:pt x="1633" y="39"/>
                    <a:pt x="1624" y="96"/>
                  </a:cubicBezTo>
                  <a:cubicBezTo>
                    <a:pt x="1622" y="112"/>
                    <a:pt x="1318" y="1760"/>
                    <a:pt x="68" y="2613"/>
                  </a:cubicBezTo>
                  <a:cubicBezTo>
                    <a:pt x="15" y="2649"/>
                    <a:pt x="1" y="2722"/>
                    <a:pt x="37" y="2776"/>
                  </a:cubicBezTo>
                  <a:cubicBezTo>
                    <a:pt x="59" y="2808"/>
                    <a:pt x="95" y="2827"/>
                    <a:pt x="133" y="2827"/>
                  </a:cubicBezTo>
                  <a:cubicBezTo>
                    <a:pt x="155" y="2827"/>
                    <a:pt x="178" y="2820"/>
                    <a:pt x="199" y="2806"/>
                  </a:cubicBezTo>
                  <a:cubicBezTo>
                    <a:pt x="1529" y="1898"/>
                    <a:pt x="1840" y="207"/>
                    <a:pt x="1852" y="137"/>
                  </a:cubicBezTo>
                  <a:cubicBezTo>
                    <a:pt x="1863" y="73"/>
                    <a:pt x="1821" y="13"/>
                    <a:pt x="1757" y="2"/>
                  </a:cubicBezTo>
                  <a:cubicBezTo>
                    <a:pt x="1751" y="1"/>
                    <a:pt x="1744" y="0"/>
                    <a:pt x="1738"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31"/>
            <p:cNvSpPr/>
            <p:nvPr/>
          </p:nvSpPr>
          <p:spPr>
            <a:xfrm flipH="1">
              <a:off x="-129427" y="3504131"/>
              <a:ext cx="274352" cy="95065"/>
            </a:xfrm>
            <a:custGeom>
              <a:avLst/>
              <a:gdLst/>
              <a:ahLst/>
              <a:cxnLst/>
              <a:rect l="l" t="t" r="r" b="b"/>
              <a:pathLst>
                <a:path w="2733" h="947" extrusionOk="0">
                  <a:moveTo>
                    <a:pt x="2600" y="0"/>
                  </a:moveTo>
                  <a:cubicBezTo>
                    <a:pt x="2575" y="0"/>
                    <a:pt x="2550" y="8"/>
                    <a:pt x="2529" y="25"/>
                  </a:cubicBezTo>
                  <a:cubicBezTo>
                    <a:pt x="1727" y="654"/>
                    <a:pt x="598" y="711"/>
                    <a:pt x="239" y="711"/>
                  </a:cubicBezTo>
                  <a:cubicBezTo>
                    <a:pt x="168" y="711"/>
                    <a:pt x="128" y="709"/>
                    <a:pt x="125" y="708"/>
                  </a:cubicBezTo>
                  <a:cubicBezTo>
                    <a:pt x="63" y="711"/>
                    <a:pt x="6" y="756"/>
                    <a:pt x="2" y="820"/>
                  </a:cubicBezTo>
                  <a:cubicBezTo>
                    <a:pt x="0" y="886"/>
                    <a:pt x="50" y="939"/>
                    <a:pt x="114" y="944"/>
                  </a:cubicBezTo>
                  <a:cubicBezTo>
                    <a:pt x="124" y="945"/>
                    <a:pt x="173" y="947"/>
                    <a:pt x="252" y="947"/>
                  </a:cubicBezTo>
                  <a:cubicBezTo>
                    <a:pt x="649" y="947"/>
                    <a:pt x="1815" y="886"/>
                    <a:pt x="2672" y="210"/>
                  </a:cubicBezTo>
                  <a:cubicBezTo>
                    <a:pt x="2723" y="169"/>
                    <a:pt x="2732" y="96"/>
                    <a:pt x="2691" y="45"/>
                  </a:cubicBezTo>
                  <a:cubicBezTo>
                    <a:pt x="2669" y="16"/>
                    <a:pt x="2635" y="0"/>
                    <a:pt x="26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31"/>
            <p:cNvSpPr/>
            <p:nvPr/>
          </p:nvSpPr>
          <p:spPr>
            <a:xfrm flipH="1">
              <a:off x="983940" y="4318453"/>
              <a:ext cx="23390" cy="222855"/>
            </a:xfrm>
            <a:custGeom>
              <a:avLst/>
              <a:gdLst/>
              <a:ahLst/>
              <a:cxnLst/>
              <a:rect l="l" t="t" r="r" b="b"/>
              <a:pathLst>
                <a:path w="233" h="2220" extrusionOk="0">
                  <a:moveTo>
                    <a:pt x="116" y="1"/>
                  </a:moveTo>
                  <a:cubicBezTo>
                    <a:pt x="54" y="1"/>
                    <a:pt x="0" y="53"/>
                    <a:pt x="0" y="117"/>
                  </a:cubicBezTo>
                  <a:lnTo>
                    <a:pt x="0" y="2103"/>
                  </a:lnTo>
                  <a:cubicBezTo>
                    <a:pt x="0" y="2167"/>
                    <a:pt x="54" y="2220"/>
                    <a:pt x="116" y="2220"/>
                  </a:cubicBezTo>
                  <a:cubicBezTo>
                    <a:pt x="180" y="2220"/>
                    <a:pt x="233" y="2167"/>
                    <a:pt x="233" y="2103"/>
                  </a:cubicBezTo>
                  <a:lnTo>
                    <a:pt x="233" y="117"/>
                  </a:lnTo>
                  <a:cubicBezTo>
                    <a:pt x="233" y="53"/>
                    <a:pt x="180" y="1"/>
                    <a:pt x="11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31"/>
            <p:cNvSpPr/>
            <p:nvPr/>
          </p:nvSpPr>
          <p:spPr>
            <a:xfrm flipH="1">
              <a:off x="-59961" y="839915"/>
              <a:ext cx="428845" cy="396420"/>
            </a:xfrm>
            <a:custGeom>
              <a:avLst/>
              <a:gdLst/>
              <a:ahLst/>
              <a:cxnLst/>
              <a:rect l="l" t="t" r="r" b="b"/>
              <a:pathLst>
                <a:path w="4272" h="3949" extrusionOk="0">
                  <a:moveTo>
                    <a:pt x="2135" y="1"/>
                  </a:moveTo>
                  <a:cubicBezTo>
                    <a:pt x="2135" y="1"/>
                    <a:pt x="1" y="2092"/>
                    <a:pt x="2135" y="3948"/>
                  </a:cubicBezTo>
                  <a:cubicBezTo>
                    <a:pt x="4271" y="2092"/>
                    <a:pt x="2135" y="1"/>
                    <a:pt x="21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31"/>
            <p:cNvSpPr/>
            <p:nvPr/>
          </p:nvSpPr>
          <p:spPr>
            <a:xfrm flipH="1">
              <a:off x="-122400" y="1128522"/>
              <a:ext cx="209805" cy="158909"/>
            </a:xfrm>
            <a:custGeom>
              <a:avLst/>
              <a:gdLst/>
              <a:ahLst/>
              <a:cxnLst/>
              <a:rect l="l" t="t" r="r" b="b"/>
              <a:pathLst>
                <a:path w="2090" h="1583" extrusionOk="0">
                  <a:moveTo>
                    <a:pt x="1743" y="0"/>
                  </a:moveTo>
                  <a:cubicBezTo>
                    <a:pt x="1183" y="0"/>
                    <a:pt x="127" y="181"/>
                    <a:pt x="0" y="1521"/>
                  </a:cubicBezTo>
                  <a:cubicBezTo>
                    <a:pt x="179" y="1563"/>
                    <a:pt x="343" y="1583"/>
                    <a:pt x="493" y="1583"/>
                  </a:cubicBezTo>
                  <a:cubicBezTo>
                    <a:pt x="1848" y="1583"/>
                    <a:pt x="2089" y="25"/>
                    <a:pt x="2089" y="25"/>
                  </a:cubicBezTo>
                  <a:cubicBezTo>
                    <a:pt x="2089" y="25"/>
                    <a:pt x="1950" y="0"/>
                    <a:pt x="17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31"/>
            <p:cNvSpPr/>
            <p:nvPr/>
          </p:nvSpPr>
          <p:spPr>
            <a:xfrm flipH="1">
              <a:off x="-60362" y="1332705"/>
              <a:ext cx="176678" cy="163427"/>
            </a:xfrm>
            <a:custGeom>
              <a:avLst/>
              <a:gdLst/>
              <a:ahLst/>
              <a:cxnLst/>
              <a:rect l="l" t="t" r="r" b="b"/>
              <a:pathLst>
                <a:path w="1760" h="1628" extrusionOk="0">
                  <a:moveTo>
                    <a:pt x="297" y="0"/>
                  </a:moveTo>
                  <a:lnTo>
                    <a:pt x="297" y="0"/>
                  </a:lnTo>
                  <a:cubicBezTo>
                    <a:pt x="0" y="1437"/>
                    <a:pt x="1537" y="1627"/>
                    <a:pt x="1537" y="1627"/>
                  </a:cubicBezTo>
                  <a:cubicBezTo>
                    <a:pt x="1537" y="1627"/>
                    <a:pt x="1759" y="98"/>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1"/>
            <p:cNvSpPr/>
            <p:nvPr/>
          </p:nvSpPr>
          <p:spPr>
            <a:xfrm flipH="1">
              <a:off x="223526" y="1128522"/>
              <a:ext cx="209805" cy="158909"/>
            </a:xfrm>
            <a:custGeom>
              <a:avLst/>
              <a:gdLst/>
              <a:ahLst/>
              <a:cxnLst/>
              <a:rect l="l" t="t" r="r" b="b"/>
              <a:pathLst>
                <a:path w="2090" h="1583" extrusionOk="0">
                  <a:moveTo>
                    <a:pt x="346" y="0"/>
                  </a:moveTo>
                  <a:cubicBezTo>
                    <a:pt x="140" y="0"/>
                    <a:pt x="0" y="25"/>
                    <a:pt x="0" y="25"/>
                  </a:cubicBezTo>
                  <a:cubicBezTo>
                    <a:pt x="0" y="25"/>
                    <a:pt x="242" y="1583"/>
                    <a:pt x="1597" y="1583"/>
                  </a:cubicBezTo>
                  <a:cubicBezTo>
                    <a:pt x="1747" y="1583"/>
                    <a:pt x="1911" y="1563"/>
                    <a:pt x="2090" y="1521"/>
                  </a:cubicBezTo>
                  <a:cubicBezTo>
                    <a:pt x="1962" y="181"/>
                    <a:pt x="906" y="0"/>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1"/>
            <p:cNvSpPr/>
            <p:nvPr/>
          </p:nvSpPr>
          <p:spPr>
            <a:xfrm flipH="1">
              <a:off x="194615" y="1332705"/>
              <a:ext cx="176678" cy="163427"/>
            </a:xfrm>
            <a:custGeom>
              <a:avLst/>
              <a:gdLst/>
              <a:ahLst/>
              <a:cxnLst/>
              <a:rect l="l" t="t" r="r" b="b"/>
              <a:pathLst>
                <a:path w="1760" h="1628" extrusionOk="0">
                  <a:moveTo>
                    <a:pt x="1463" y="0"/>
                  </a:moveTo>
                  <a:lnTo>
                    <a:pt x="1463" y="0"/>
                  </a:lnTo>
                  <a:cubicBezTo>
                    <a:pt x="0" y="98"/>
                    <a:pt x="224" y="1627"/>
                    <a:pt x="224" y="1627"/>
                  </a:cubicBezTo>
                  <a:cubicBezTo>
                    <a:pt x="224" y="1627"/>
                    <a:pt x="1759" y="1437"/>
                    <a:pt x="14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1"/>
            <p:cNvSpPr/>
            <p:nvPr/>
          </p:nvSpPr>
          <p:spPr>
            <a:xfrm flipH="1">
              <a:off x="-487198" y="1383500"/>
              <a:ext cx="397023" cy="367309"/>
            </a:xfrm>
            <a:custGeom>
              <a:avLst/>
              <a:gdLst/>
              <a:ahLst/>
              <a:cxnLst/>
              <a:rect l="l" t="t" r="r" b="b"/>
              <a:pathLst>
                <a:path w="3955" h="3659" extrusionOk="0">
                  <a:moveTo>
                    <a:pt x="2763" y="0"/>
                  </a:moveTo>
                  <a:cubicBezTo>
                    <a:pt x="2763" y="0"/>
                    <a:pt x="1" y="1134"/>
                    <a:pt x="1280" y="3658"/>
                  </a:cubicBezTo>
                  <a:cubicBezTo>
                    <a:pt x="3955" y="2739"/>
                    <a:pt x="2763" y="0"/>
                    <a:pt x="27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1"/>
            <p:cNvSpPr/>
            <p:nvPr/>
          </p:nvSpPr>
          <p:spPr>
            <a:xfrm flipH="1">
              <a:off x="-514803" y="1724909"/>
              <a:ext cx="250963" cy="128593"/>
            </a:xfrm>
            <a:custGeom>
              <a:avLst/>
              <a:gdLst/>
              <a:ahLst/>
              <a:cxnLst/>
              <a:rect l="l" t="t" r="r" b="b"/>
              <a:pathLst>
                <a:path w="2500" h="1281" extrusionOk="0">
                  <a:moveTo>
                    <a:pt x="1384" y="1"/>
                  </a:moveTo>
                  <a:cubicBezTo>
                    <a:pt x="908" y="1"/>
                    <a:pt x="376" y="202"/>
                    <a:pt x="1" y="924"/>
                  </a:cubicBezTo>
                  <a:cubicBezTo>
                    <a:pt x="364" y="1183"/>
                    <a:pt x="699" y="1281"/>
                    <a:pt x="996" y="1281"/>
                  </a:cubicBezTo>
                  <a:cubicBezTo>
                    <a:pt x="1927" y="1281"/>
                    <a:pt x="2500" y="323"/>
                    <a:pt x="2500" y="323"/>
                  </a:cubicBezTo>
                  <a:cubicBezTo>
                    <a:pt x="2500" y="323"/>
                    <a:pt x="1986" y="1"/>
                    <a:pt x="1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31"/>
            <p:cNvSpPr/>
            <p:nvPr/>
          </p:nvSpPr>
          <p:spPr>
            <a:xfrm flipH="1">
              <a:off x="-377778" y="1865548"/>
              <a:ext cx="214021" cy="198260"/>
            </a:xfrm>
            <a:custGeom>
              <a:avLst/>
              <a:gdLst/>
              <a:ahLst/>
              <a:cxnLst/>
              <a:rect l="l" t="t" r="r" b="b"/>
              <a:pathLst>
                <a:path w="2132" h="1975" extrusionOk="0">
                  <a:moveTo>
                    <a:pt x="814" y="0"/>
                  </a:moveTo>
                  <a:lnTo>
                    <a:pt x="814" y="0"/>
                  </a:lnTo>
                  <a:cubicBezTo>
                    <a:pt x="0" y="1220"/>
                    <a:pt x="1351" y="1975"/>
                    <a:pt x="1351" y="1975"/>
                  </a:cubicBezTo>
                  <a:cubicBezTo>
                    <a:pt x="1351" y="1975"/>
                    <a:pt x="2132" y="642"/>
                    <a:pt x="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31"/>
            <p:cNvSpPr/>
            <p:nvPr/>
          </p:nvSpPr>
          <p:spPr>
            <a:xfrm flipH="1">
              <a:off x="-190862" y="1548532"/>
              <a:ext cx="236005" cy="218137"/>
            </a:xfrm>
            <a:custGeom>
              <a:avLst/>
              <a:gdLst/>
              <a:ahLst/>
              <a:cxnLst/>
              <a:rect l="l" t="t" r="r" b="b"/>
              <a:pathLst>
                <a:path w="2351" h="2173" extrusionOk="0">
                  <a:moveTo>
                    <a:pt x="447" y="1"/>
                  </a:moveTo>
                  <a:cubicBezTo>
                    <a:pt x="447" y="1"/>
                    <a:pt x="1" y="1895"/>
                    <a:pt x="1824" y="2173"/>
                  </a:cubicBezTo>
                  <a:cubicBezTo>
                    <a:pt x="2350" y="406"/>
                    <a:pt x="447" y="1"/>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31"/>
            <p:cNvSpPr/>
            <p:nvPr/>
          </p:nvSpPr>
          <p:spPr>
            <a:xfrm flipH="1">
              <a:off x="576879" y="2971488"/>
              <a:ext cx="224963" cy="208299"/>
            </a:xfrm>
            <a:custGeom>
              <a:avLst/>
              <a:gdLst/>
              <a:ahLst/>
              <a:cxnLst/>
              <a:rect l="l" t="t" r="r" b="b"/>
              <a:pathLst>
                <a:path w="2241" h="2075" extrusionOk="0">
                  <a:moveTo>
                    <a:pt x="1121" y="1"/>
                  </a:moveTo>
                  <a:cubicBezTo>
                    <a:pt x="1121" y="1"/>
                    <a:pt x="0" y="1099"/>
                    <a:pt x="1121" y="2074"/>
                  </a:cubicBezTo>
                  <a:cubicBezTo>
                    <a:pt x="2241" y="1099"/>
                    <a:pt x="1121"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1"/>
            <p:cNvSpPr/>
            <p:nvPr/>
          </p:nvSpPr>
          <p:spPr>
            <a:xfrm flipH="1">
              <a:off x="546463" y="3129394"/>
              <a:ext cx="110323" cy="83420"/>
            </a:xfrm>
            <a:custGeom>
              <a:avLst/>
              <a:gdLst/>
              <a:ahLst/>
              <a:cxnLst/>
              <a:rect l="l" t="t" r="r" b="b"/>
              <a:pathLst>
                <a:path w="1099" h="831" extrusionOk="0">
                  <a:moveTo>
                    <a:pt x="918" y="0"/>
                  </a:moveTo>
                  <a:cubicBezTo>
                    <a:pt x="625" y="0"/>
                    <a:pt x="67" y="94"/>
                    <a:pt x="0" y="798"/>
                  </a:cubicBezTo>
                  <a:cubicBezTo>
                    <a:pt x="94" y="820"/>
                    <a:pt x="180" y="830"/>
                    <a:pt x="259" y="830"/>
                  </a:cubicBezTo>
                  <a:cubicBezTo>
                    <a:pt x="971" y="830"/>
                    <a:pt x="1098" y="13"/>
                    <a:pt x="1098" y="13"/>
                  </a:cubicBezTo>
                  <a:cubicBezTo>
                    <a:pt x="1098" y="13"/>
                    <a:pt x="1026" y="0"/>
                    <a:pt x="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1"/>
            <p:cNvSpPr/>
            <p:nvPr/>
          </p:nvSpPr>
          <p:spPr>
            <a:xfrm flipH="1">
              <a:off x="729565" y="3129394"/>
              <a:ext cx="110223" cy="83420"/>
            </a:xfrm>
            <a:custGeom>
              <a:avLst/>
              <a:gdLst/>
              <a:ahLst/>
              <a:cxnLst/>
              <a:rect l="l" t="t" r="r" b="b"/>
              <a:pathLst>
                <a:path w="1098" h="831" extrusionOk="0">
                  <a:moveTo>
                    <a:pt x="180" y="0"/>
                  </a:moveTo>
                  <a:cubicBezTo>
                    <a:pt x="72" y="0"/>
                    <a:pt x="0" y="13"/>
                    <a:pt x="0" y="13"/>
                  </a:cubicBezTo>
                  <a:cubicBezTo>
                    <a:pt x="0" y="13"/>
                    <a:pt x="126" y="830"/>
                    <a:pt x="839" y="830"/>
                  </a:cubicBezTo>
                  <a:cubicBezTo>
                    <a:pt x="918" y="830"/>
                    <a:pt x="1004" y="820"/>
                    <a:pt x="1098" y="798"/>
                  </a:cubicBezTo>
                  <a:cubicBezTo>
                    <a:pt x="1030" y="94"/>
                    <a:pt x="473" y="0"/>
                    <a:pt x="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1"/>
            <p:cNvSpPr/>
            <p:nvPr/>
          </p:nvSpPr>
          <p:spPr>
            <a:xfrm flipH="1">
              <a:off x="-513800" y="2546559"/>
              <a:ext cx="309487" cy="286097"/>
            </a:xfrm>
            <a:custGeom>
              <a:avLst/>
              <a:gdLst/>
              <a:ahLst/>
              <a:cxnLst/>
              <a:rect l="l" t="t" r="r" b="b"/>
              <a:pathLst>
                <a:path w="3083" h="2850" extrusionOk="0">
                  <a:moveTo>
                    <a:pt x="1542" y="0"/>
                  </a:moveTo>
                  <a:cubicBezTo>
                    <a:pt x="1542" y="0"/>
                    <a:pt x="0" y="1508"/>
                    <a:pt x="1542" y="2850"/>
                  </a:cubicBezTo>
                  <a:cubicBezTo>
                    <a:pt x="3083" y="1508"/>
                    <a:pt x="1542" y="0"/>
                    <a:pt x="15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1"/>
            <p:cNvSpPr/>
            <p:nvPr/>
          </p:nvSpPr>
          <p:spPr>
            <a:xfrm flipH="1">
              <a:off x="-572624" y="2858656"/>
              <a:ext cx="154191" cy="112532"/>
            </a:xfrm>
            <a:custGeom>
              <a:avLst/>
              <a:gdLst/>
              <a:ahLst/>
              <a:cxnLst/>
              <a:rect l="l" t="t" r="r" b="b"/>
              <a:pathLst>
                <a:path w="1536" h="1121" extrusionOk="0">
                  <a:moveTo>
                    <a:pt x="388" y="1"/>
                  </a:moveTo>
                  <a:cubicBezTo>
                    <a:pt x="270" y="1"/>
                    <a:pt x="142" y="17"/>
                    <a:pt x="0" y="55"/>
                  </a:cubicBezTo>
                  <a:cubicBezTo>
                    <a:pt x="113" y="983"/>
                    <a:pt x="825" y="1121"/>
                    <a:pt x="1239" y="1121"/>
                  </a:cubicBezTo>
                  <a:cubicBezTo>
                    <a:pt x="1414" y="1121"/>
                    <a:pt x="1536" y="1096"/>
                    <a:pt x="1536" y="1096"/>
                  </a:cubicBezTo>
                  <a:cubicBezTo>
                    <a:pt x="1536" y="1096"/>
                    <a:pt x="1338"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31"/>
            <p:cNvSpPr/>
            <p:nvPr/>
          </p:nvSpPr>
          <p:spPr>
            <a:xfrm flipH="1">
              <a:off x="-572624" y="2709484"/>
              <a:ext cx="135118" cy="102794"/>
            </a:xfrm>
            <a:custGeom>
              <a:avLst/>
              <a:gdLst/>
              <a:ahLst/>
              <a:cxnLst/>
              <a:rect l="l" t="t" r="r" b="b"/>
              <a:pathLst>
                <a:path w="1346" h="1024" extrusionOk="0">
                  <a:moveTo>
                    <a:pt x="1128" y="1"/>
                  </a:moveTo>
                  <a:cubicBezTo>
                    <a:pt x="769" y="1"/>
                    <a:pt x="81" y="116"/>
                    <a:pt x="1" y="984"/>
                  </a:cubicBezTo>
                  <a:cubicBezTo>
                    <a:pt x="115" y="1011"/>
                    <a:pt x="220" y="1023"/>
                    <a:pt x="316" y="1023"/>
                  </a:cubicBezTo>
                  <a:cubicBezTo>
                    <a:pt x="1192" y="1023"/>
                    <a:pt x="1346" y="16"/>
                    <a:pt x="1346" y="16"/>
                  </a:cubicBezTo>
                  <a:cubicBezTo>
                    <a:pt x="1346" y="16"/>
                    <a:pt x="1258" y="1"/>
                    <a:pt x="1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31"/>
            <p:cNvSpPr/>
            <p:nvPr/>
          </p:nvSpPr>
          <p:spPr>
            <a:xfrm flipH="1">
              <a:off x="-300883" y="2855243"/>
              <a:ext cx="146060" cy="119358"/>
            </a:xfrm>
            <a:custGeom>
              <a:avLst/>
              <a:gdLst/>
              <a:ahLst/>
              <a:cxnLst/>
              <a:rect l="l" t="t" r="r" b="b"/>
              <a:pathLst>
                <a:path w="1455" h="1189" extrusionOk="0">
                  <a:moveTo>
                    <a:pt x="1161" y="1"/>
                  </a:moveTo>
                  <a:cubicBezTo>
                    <a:pt x="125" y="1"/>
                    <a:pt x="1" y="1181"/>
                    <a:pt x="1" y="1181"/>
                  </a:cubicBezTo>
                  <a:cubicBezTo>
                    <a:pt x="1" y="1181"/>
                    <a:pt x="62" y="1189"/>
                    <a:pt x="159" y="1189"/>
                  </a:cubicBezTo>
                  <a:cubicBezTo>
                    <a:pt x="526" y="1189"/>
                    <a:pt x="1407" y="1079"/>
                    <a:pt x="1454" y="29"/>
                  </a:cubicBezTo>
                  <a:cubicBezTo>
                    <a:pt x="1349" y="10"/>
                    <a:pt x="1252" y="1"/>
                    <a:pt x="11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1"/>
            <p:cNvSpPr/>
            <p:nvPr/>
          </p:nvSpPr>
          <p:spPr>
            <a:xfrm flipH="1">
              <a:off x="-136555" y="2364561"/>
              <a:ext cx="428443" cy="396320"/>
            </a:xfrm>
            <a:custGeom>
              <a:avLst/>
              <a:gdLst/>
              <a:ahLst/>
              <a:cxnLst/>
              <a:rect l="l" t="t" r="r" b="b"/>
              <a:pathLst>
                <a:path w="4268" h="3948" extrusionOk="0">
                  <a:moveTo>
                    <a:pt x="2133" y="0"/>
                  </a:moveTo>
                  <a:cubicBezTo>
                    <a:pt x="2133" y="0"/>
                    <a:pt x="0" y="2091"/>
                    <a:pt x="2133" y="3948"/>
                  </a:cubicBezTo>
                  <a:cubicBezTo>
                    <a:pt x="4267" y="2091"/>
                    <a:pt x="2133" y="0"/>
                    <a:pt x="2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1"/>
            <p:cNvSpPr/>
            <p:nvPr/>
          </p:nvSpPr>
          <p:spPr>
            <a:xfrm flipH="1">
              <a:off x="-194175" y="2665214"/>
              <a:ext cx="210005" cy="158809"/>
            </a:xfrm>
            <a:custGeom>
              <a:avLst/>
              <a:gdLst/>
              <a:ahLst/>
              <a:cxnLst/>
              <a:rect l="l" t="t" r="r" b="b"/>
              <a:pathLst>
                <a:path w="2092" h="1582" extrusionOk="0">
                  <a:moveTo>
                    <a:pt x="1745" y="0"/>
                  </a:moveTo>
                  <a:cubicBezTo>
                    <a:pt x="1184" y="0"/>
                    <a:pt x="128" y="181"/>
                    <a:pt x="1" y="1520"/>
                  </a:cubicBezTo>
                  <a:cubicBezTo>
                    <a:pt x="180" y="1562"/>
                    <a:pt x="345" y="1582"/>
                    <a:pt x="495" y="1582"/>
                  </a:cubicBezTo>
                  <a:cubicBezTo>
                    <a:pt x="1850" y="1582"/>
                    <a:pt x="2092" y="25"/>
                    <a:pt x="2092" y="25"/>
                  </a:cubicBezTo>
                  <a:cubicBezTo>
                    <a:pt x="2092" y="25"/>
                    <a:pt x="1952" y="0"/>
                    <a:pt x="1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1"/>
            <p:cNvSpPr/>
            <p:nvPr/>
          </p:nvSpPr>
          <p:spPr>
            <a:xfrm flipH="1">
              <a:off x="-125110" y="2857451"/>
              <a:ext cx="176678" cy="163226"/>
            </a:xfrm>
            <a:custGeom>
              <a:avLst/>
              <a:gdLst/>
              <a:ahLst/>
              <a:cxnLst/>
              <a:rect l="l" t="t" r="r" b="b"/>
              <a:pathLst>
                <a:path w="1760" h="1626" extrusionOk="0">
                  <a:moveTo>
                    <a:pt x="297" y="0"/>
                  </a:moveTo>
                  <a:lnTo>
                    <a:pt x="297" y="0"/>
                  </a:lnTo>
                  <a:cubicBezTo>
                    <a:pt x="1" y="1435"/>
                    <a:pt x="1536" y="1625"/>
                    <a:pt x="1536" y="1625"/>
                  </a:cubicBezTo>
                  <a:cubicBezTo>
                    <a:pt x="1536" y="1625"/>
                    <a:pt x="1760" y="96"/>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1"/>
            <p:cNvSpPr/>
            <p:nvPr/>
          </p:nvSpPr>
          <p:spPr>
            <a:xfrm flipH="1">
              <a:off x="154461" y="2665214"/>
              <a:ext cx="210005" cy="158809"/>
            </a:xfrm>
            <a:custGeom>
              <a:avLst/>
              <a:gdLst/>
              <a:ahLst/>
              <a:cxnLst/>
              <a:rect l="l" t="t" r="r" b="b"/>
              <a:pathLst>
                <a:path w="2092" h="1582" extrusionOk="0">
                  <a:moveTo>
                    <a:pt x="347" y="0"/>
                  </a:moveTo>
                  <a:cubicBezTo>
                    <a:pt x="140" y="0"/>
                    <a:pt x="1" y="25"/>
                    <a:pt x="1" y="25"/>
                  </a:cubicBezTo>
                  <a:cubicBezTo>
                    <a:pt x="1" y="25"/>
                    <a:pt x="242" y="1582"/>
                    <a:pt x="1597" y="1582"/>
                  </a:cubicBezTo>
                  <a:cubicBezTo>
                    <a:pt x="1747" y="1582"/>
                    <a:pt x="1912" y="1562"/>
                    <a:pt x="2091" y="1520"/>
                  </a:cubicBezTo>
                  <a:cubicBezTo>
                    <a:pt x="1964" y="181"/>
                    <a:pt x="908"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1"/>
            <p:cNvSpPr/>
            <p:nvPr/>
          </p:nvSpPr>
          <p:spPr>
            <a:xfrm flipH="1">
              <a:off x="118724" y="2857451"/>
              <a:ext cx="176577" cy="163226"/>
            </a:xfrm>
            <a:custGeom>
              <a:avLst/>
              <a:gdLst/>
              <a:ahLst/>
              <a:cxnLst/>
              <a:rect l="l" t="t" r="r" b="b"/>
              <a:pathLst>
                <a:path w="1759" h="1626" extrusionOk="0">
                  <a:moveTo>
                    <a:pt x="1462" y="0"/>
                  </a:moveTo>
                  <a:cubicBezTo>
                    <a:pt x="1" y="96"/>
                    <a:pt x="223" y="1625"/>
                    <a:pt x="223" y="1625"/>
                  </a:cubicBezTo>
                  <a:cubicBezTo>
                    <a:pt x="223" y="1625"/>
                    <a:pt x="1758" y="1435"/>
                    <a:pt x="14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31"/>
            <p:cNvSpPr/>
            <p:nvPr/>
          </p:nvSpPr>
          <p:spPr>
            <a:xfrm flipH="1">
              <a:off x="1573296" y="2175135"/>
              <a:ext cx="340807" cy="175674"/>
            </a:xfrm>
            <a:custGeom>
              <a:avLst/>
              <a:gdLst/>
              <a:ahLst/>
              <a:cxnLst/>
              <a:rect l="l" t="t" r="r" b="b"/>
              <a:pathLst>
                <a:path w="3395" h="1750" extrusionOk="0">
                  <a:moveTo>
                    <a:pt x="1501" y="1"/>
                  </a:moveTo>
                  <a:cubicBezTo>
                    <a:pt x="691" y="1"/>
                    <a:pt x="0" y="425"/>
                    <a:pt x="0" y="425"/>
                  </a:cubicBezTo>
                  <a:cubicBezTo>
                    <a:pt x="0" y="425"/>
                    <a:pt x="775" y="1749"/>
                    <a:pt x="2052" y="1749"/>
                  </a:cubicBezTo>
                  <a:cubicBezTo>
                    <a:pt x="2453" y="1749"/>
                    <a:pt x="2903" y="1618"/>
                    <a:pt x="3395" y="1275"/>
                  </a:cubicBezTo>
                  <a:cubicBezTo>
                    <a:pt x="2886" y="277"/>
                    <a:pt x="2155" y="1"/>
                    <a:pt x="1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31"/>
            <p:cNvSpPr/>
            <p:nvPr/>
          </p:nvSpPr>
          <p:spPr>
            <a:xfrm flipH="1">
              <a:off x="1209703" y="2008396"/>
              <a:ext cx="294931" cy="272746"/>
            </a:xfrm>
            <a:custGeom>
              <a:avLst/>
              <a:gdLst/>
              <a:ahLst/>
              <a:cxnLst/>
              <a:rect l="l" t="t" r="r" b="b"/>
              <a:pathLst>
                <a:path w="2938" h="2717" extrusionOk="0">
                  <a:moveTo>
                    <a:pt x="2638" y="1"/>
                  </a:moveTo>
                  <a:cubicBezTo>
                    <a:pt x="2638" y="1"/>
                    <a:pt x="1" y="245"/>
                    <a:pt x="430" y="2717"/>
                  </a:cubicBezTo>
                  <a:cubicBezTo>
                    <a:pt x="2938" y="2632"/>
                    <a:pt x="2638" y="1"/>
                    <a:pt x="2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1"/>
            <p:cNvSpPr/>
            <p:nvPr/>
          </p:nvSpPr>
          <p:spPr>
            <a:xfrm flipH="1">
              <a:off x="1538965" y="2384237"/>
              <a:ext cx="215125" cy="199063"/>
            </a:xfrm>
            <a:custGeom>
              <a:avLst/>
              <a:gdLst/>
              <a:ahLst/>
              <a:cxnLst/>
              <a:rect l="l" t="t" r="r" b="b"/>
              <a:pathLst>
                <a:path w="2143" h="1983" extrusionOk="0">
                  <a:moveTo>
                    <a:pt x="1557" y="1"/>
                  </a:moveTo>
                  <a:lnTo>
                    <a:pt x="1557" y="1"/>
                  </a:lnTo>
                  <a:cubicBezTo>
                    <a:pt x="1" y="376"/>
                    <a:pt x="524" y="1982"/>
                    <a:pt x="524" y="1982"/>
                  </a:cubicBezTo>
                  <a:cubicBezTo>
                    <a:pt x="524" y="1982"/>
                    <a:pt x="2143" y="1491"/>
                    <a:pt x="15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1"/>
            <p:cNvSpPr/>
            <p:nvPr/>
          </p:nvSpPr>
          <p:spPr>
            <a:xfrm flipH="1">
              <a:off x="1238715" y="2350909"/>
              <a:ext cx="189025" cy="132809"/>
            </a:xfrm>
            <a:custGeom>
              <a:avLst/>
              <a:gdLst/>
              <a:ahLst/>
              <a:cxnLst/>
              <a:rect l="l" t="t" r="r" b="b"/>
              <a:pathLst>
                <a:path w="1883" h="1323" extrusionOk="0">
                  <a:moveTo>
                    <a:pt x="503" y="0"/>
                  </a:moveTo>
                  <a:cubicBezTo>
                    <a:pt x="352" y="0"/>
                    <a:pt x="185" y="24"/>
                    <a:pt x="1" y="78"/>
                  </a:cubicBezTo>
                  <a:cubicBezTo>
                    <a:pt x="158" y="1150"/>
                    <a:pt x="964" y="1323"/>
                    <a:pt x="1469" y="1323"/>
                  </a:cubicBezTo>
                  <a:cubicBezTo>
                    <a:pt x="1710" y="1323"/>
                    <a:pt x="1882" y="1283"/>
                    <a:pt x="1882" y="1283"/>
                  </a:cubicBezTo>
                  <a:cubicBezTo>
                    <a:pt x="1882" y="1283"/>
                    <a:pt x="1615"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1"/>
            <p:cNvSpPr/>
            <p:nvPr/>
          </p:nvSpPr>
          <p:spPr>
            <a:xfrm flipH="1">
              <a:off x="1470402" y="2002172"/>
              <a:ext cx="228878" cy="211411"/>
            </a:xfrm>
            <a:custGeom>
              <a:avLst/>
              <a:gdLst/>
              <a:ahLst/>
              <a:cxnLst/>
              <a:rect l="l" t="t" r="r" b="b"/>
              <a:pathLst>
                <a:path w="2280" h="2106" extrusionOk="0">
                  <a:moveTo>
                    <a:pt x="746" y="0"/>
                  </a:moveTo>
                  <a:lnTo>
                    <a:pt x="746" y="0"/>
                  </a:lnTo>
                  <a:cubicBezTo>
                    <a:pt x="746" y="0"/>
                    <a:pt x="0" y="1517"/>
                    <a:pt x="1489" y="2105"/>
                  </a:cubicBezTo>
                  <a:cubicBezTo>
                    <a:pt x="2280" y="714"/>
                    <a:pt x="746" y="0"/>
                    <a:pt x="7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1"/>
            <p:cNvSpPr/>
            <p:nvPr/>
          </p:nvSpPr>
          <p:spPr>
            <a:xfrm flipH="1">
              <a:off x="2602238" y="2135282"/>
              <a:ext cx="335487" cy="179288"/>
            </a:xfrm>
            <a:custGeom>
              <a:avLst/>
              <a:gdLst/>
              <a:ahLst/>
              <a:cxnLst/>
              <a:rect l="l" t="t" r="r" b="b"/>
              <a:pathLst>
                <a:path w="3342" h="1786" extrusionOk="0">
                  <a:moveTo>
                    <a:pt x="1384" y="1"/>
                  </a:moveTo>
                  <a:cubicBezTo>
                    <a:pt x="635" y="1"/>
                    <a:pt x="1" y="340"/>
                    <a:pt x="1" y="340"/>
                  </a:cubicBezTo>
                  <a:cubicBezTo>
                    <a:pt x="1" y="340"/>
                    <a:pt x="736" y="1785"/>
                    <a:pt x="2082" y="1785"/>
                  </a:cubicBezTo>
                  <a:cubicBezTo>
                    <a:pt x="2456" y="1785"/>
                    <a:pt x="2876" y="1674"/>
                    <a:pt x="3342" y="1389"/>
                  </a:cubicBezTo>
                  <a:cubicBezTo>
                    <a:pt x="2860" y="288"/>
                    <a:pt x="2073" y="1"/>
                    <a:pt x="1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1"/>
            <p:cNvSpPr/>
            <p:nvPr/>
          </p:nvSpPr>
          <p:spPr>
            <a:xfrm flipH="1">
              <a:off x="2452866" y="1917648"/>
              <a:ext cx="278468" cy="257688"/>
            </a:xfrm>
            <a:custGeom>
              <a:avLst/>
              <a:gdLst/>
              <a:ahLst/>
              <a:cxnLst/>
              <a:rect l="l" t="t" r="r" b="b"/>
              <a:pathLst>
                <a:path w="2774" h="2567" extrusionOk="0">
                  <a:moveTo>
                    <a:pt x="982" y="0"/>
                  </a:moveTo>
                  <a:cubicBezTo>
                    <a:pt x="982" y="1"/>
                    <a:pt x="1" y="1774"/>
                    <a:pt x="1748" y="2567"/>
                  </a:cubicBezTo>
                  <a:cubicBezTo>
                    <a:pt x="2773" y="944"/>
                    <a:pt x="982" y="1"/>
                    <a:pt x="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31"/>
            <p:cNvSpPr/>
            <p:nvPr/>
          </p:nvSpPr>
          <p:spPr>
            <a:xfrm flipH="1">
              <a:off x="2557568" y="2372291"/>
              <a:ext cx="215225" cy="198863"/>
            </a:xfrm>
            <a:custGeom>
              <a:avLst/>
              <a:gdLst/>
              <a:ahLst/>
              <a:cxnLst/>
              <a:rect l="l" t="t" r="r" b="b"/>
              <a:pathLst>
                <a:path w="2144" h="1981" extrusionOk="0">
                  <a:moveTo>
                    <a:pt x="1558" y="0"/>
                  </a:moveTo>
                  <a:lnTo>
                    <a:pt x="1558" y="0"/>
                  </a:lnTo>
                  <a:cubicBezTo>
                    <a:pt x="1" y="372"/>
                    <a:pt x="526" y="1980"/>
                    <a:pt x="526" y="1980"/>
                  </a:cubicBezTo>
                  <a:cubicBezTo>
                    <a:pt x="526" y="1980"/>
                    <a:pt x="2144" y="1491"/>
                    <a:pt x="15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31"/>
            <p:cNvSpPr/>
            <p:nvPr/>
          </p:nvSpPr>
          <p:spPr>
            <a:xfrm flipH="1">
              <a:off x="2291448" y="2128456"/>
              <a:ext cx="216029" cy="118555"/>
            </a:xfrm>
            <a:custGeom>
              <a:avLst/>
              <a:gdLst/>
              <a:ahLst/>
              <a:cxnLst/>
              <a:rect l="l" t="t" r="r" b="b"/>
              <a:pathLst>
                <a:path w="2152" h="1181" extrusionOk="0">
                  <a:moveTo>
                    <a:pt x="1300" y="1"/>
                  </a:moveTo>
                  <a:cubicBezTo>
                    <a:pt x="838" y="1"/>
                    <a:pt x="301" y="191"/>
                    <a:pt x="1" y="949"/>
                  </a:cubicBezTo>
                  <a:cubicBezTo>
                    <a:pt x="292" y="1115"/>
                    <a:pt x="554" y="1180"/>
                    <a:pt x="787" y="1180"/>
                  </a:cubicBezTo>
                  <a:cubicBezTo>
                    <a:pt x="1690" y="1180"/>
                    <a:pt x="2151" y="192"/>
                    <a:pt x="2151" y="192"/>
                  </a:cubicBezTo>
                  <a:cubicBezTo>
                    <a:pt x="2151" y="192"/>
                    <a:pt x="1763" y="1"/>
                    <a:pt x="1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1"/>
            <p:cNvSpPr/>
            <p:nvPr/>
          </p:nvSpPr>
          <p:spPr>
            <a:xfrm flipH="1">
              <a:off x="1751879" y="1423553"/>
              <a:ext cx="583638" cy="539770"/>
            </a:xfrm>
            <a:custGeom>
              <a:avLst/>
              <a:gdLst/>
              <a:ahLst/>
              <a:cxnLst/>
              <a:rect l="l" t="t" r="r" b="b"/>
              <a:pathLst>
                <a:path w="5814" h="5377" extrusionOk="0">
                  <a:moveTo>
                    <a:pt x="2907" y="1"/>
                  </a:moveTo>
                  <a:cubicBezTo>
                    <a:pt x="2907" y="1"/>
                    <a:pt x="1" y="2846"/>
                    <a:pt x="2907" y="5376"/>
                  </a:cubicBezTo>
                  <a:cubicBezTo>
                    <a:pt x="5813" y="2846"/>
                    <a:pt x="2907" y="1"/>
                    <a:pt x="2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1"/>
            <p:cNvSpPr/>
            <p:nvPr/>
          </p:nvSpPr>
          <p:spPr>
            <a:xfrm flipH="1">
              <a:off x="2133944" y="1759240"/>
              <a:ext cx="268128" cy="249356"/>
            </a:xfrm>
            <a:custGeom>
              <a:avLst/>
              <a:gdLst/>
              <a:ahLst/>
              <a:cxnLst/>
              <a:rect l="l" t="t" r="r" b="b"/>
              <a:pathLst>
                <a:path w="2671" h="2484" extrusionOk="0">
                  <a:moveTo>
                    <a:pt x="31" y="1"/>
                  </a:moveTo>
                  <a:cubicBezTo>
                    <a:pt x="28" y="1"/>
                    <a:pt x="27" y="1"/>
                    <a:pt x="27" y="1"/>
                  </a:cubicBezTo>
                  <a:cubicBezTo>
                    <a:pt x="27" y="1"/>
                    <a:pt x="1" y="2484"/>
                    <a:pt x="2271" y="2484"/>
                  </a:cubicBezTo>
                  <a:cubicBezTo>
                    <a:pt x="2346" y="2484"/>
                    <a:pt x="2422" y="2481"/>
                    <a:pt x="2501" y="2475"/>
                  </a:cubicBezTo>
                  <a:cubicBezTo>
                    <a:pt x="2670" y="29"/>
                    <a:pt x="14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1"/>
            <p:cNvSpPr/>
            <p:nvPr/>
          </p:nvSpPr>
          <p:spPr>
            <a:xfrm flipH="1">
              <a:off x="1685627" y="1759240"/>
              <a:ext cx="268128" cy="249356"/>
            </a:xfrm>
            <a:custGeom>
              <a:avLst/>
              <a:gdLst/>
              <a:ahLst/>
              <a:cxnLst/>
              <a:rect l="l" t="t" r="r" b="b"/>
              <a:pathLst>
                <a:path w="2671" h="2484" extrusionOk="0">
                  <a:moveTo>
                    <a:pt x="2640" y="1"/>
                  </a:moveTo>
                  <a:cubicBezTo>
                    <a:pt x="2525" y="1"/>
                    <a:pt x="1" y="29"/>
                    <a:pt x="170" y="2475"/>
                  </a:cubicBezTo>
                  <a:cubicBezTo>
                    <a:pt x="249" y="2481"/>
                    <a:pt x="325" y="2484"/>
                    <a:pt x="400" y="2484"/>
                  </a:cubicBezTo>
                  <a:cubicBezTo>
                    <a:pt x="2670" y="2484"/>
                    <a:pt x="2644" y="1"/>
                    <a:pt x="2644" y="1"/>
                  </a:cubicBezTo>
                  <a:cubicBezTo>
                    <a:pt x="2644" y="1"/>
                    <a:pt x="2643" y="1"/>
                    <a:pt x="2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1"/>
            <p:cNvSpPr/>
            <p:nvPr/>
          </p:nvSpPr>
          <p:spPr>
            <a:xfrm flipH="1">
              <a:off x="593942" y="-220350"/>
              <a:ext cx="803381" cy="742949"/>
            </a:xfrm>
            <a:custGeom>
              <a:avLst/>
              <a:gdLst/>
              <a:ahLst/>
              <a:cxnLst/>
              <a:rect l="l" t="t" r="r" b="b"/>
              <a:pathLst>
                <a:path w="8003" h="7401" extrusionOk="0">
                  <a:moveTo>
                    <a:pt x="4001" y="0"/>
                  </a:moveTo>
                  <a:cubicBezTo>
                    <a:pt x="4001" y="0"/>
                    <a:pt x="0" y="3919"/>
                    <a:pt x="4001" y="7401"/>
                  </a:cubicBezTo>
                  <a:cubicBezTo>
                    <a:pt x="8003" y="3919"/>
                    <a:pt x="4001"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1"/>
            <p:cNvSpPr/>
            <p:nvPr/>
          </p:nvSpPr>
          <p:spPr>
            <a:xfrm flipH="1">
              <a:off x="1207796" y="123770"/>
              <a:ext cx="369015" cy="343216"/>
            </a:xfrm>
            <a:custGeom>
              <a:avLst/>
              <a:gdLst/>
              <a:ahLst/>
              <a:cxnLst/>
              <a:rect l="l" t="t" r="r" b="b"/>
              <a:pathLst>
                <a:path w="3676" h="3419" extrusionOk="0">
                  <a:moveTo>
                    <a:pt x="42" y="1"/>
                  </a:moveTo>
                  <a:cubicBezTo>
                    <a:pt x="38" y="1"/>
                    <a:pt x="36" y="1"/>
                    <a:pt x="36" y="1"/>
                  </a:cubicBezTo>
                  <a:cubicBezTo>
                    <a:pt x="36" y="1"/>
                    <a:pt x="1" y="3418"/>
                    <a:pt x="3127" y="3418"/>
                  </a:cubicBezTo>
                  <a:cubicBezTo>
                    <a:pt x="3230" y="3418"/>
                    <a:pt x="3335" y="3415"/>
                    <a:pt x="3444" y="3407"/>
                  </a:cubicBezTo>
                  <a:cubicBezTo>
                    <a:pt x="3676" y="38"/>
                    <a:pt x="197" y="1"/>
                    <a:pt x="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1"/>
            <p:cNvSpPr/>
            <p:nvPr/>
          </p:nvSpPr>
          <p:spPr>
            <a:xfrm flipH="1">
              <a:off x="1352551" y="505232"/>
              <a:ext cx="311896" cy="160616"/>
            </a:xfrm>
            <a:custGeom>
              <a:avLst/>
              <a:gdLst/>
              <a:ahLst/>
              <a:cxnLst/>
              <a:rect l="l" t="t" r="r" b="b"/>
              <a:pathLst>
                <a:path w="3107" h="1600" extrusionOk="0">
                  <a:moveTo>
                    <a:pt x="1878" y="0"/>
                  </a:moveTo>
                  <a:cubicBezTo>
                    <a:pt x="710" y="0"/>
                    <a:pt x="1" y="1212"/>
                    <a:pt x="1" y="1212"/>
                  </a:cubicBezTo>
                  <a:cubicBezTo>
                    <a:pt x="1" y="1212"/>
                    <a:pt x="633" y="1600"/>
                    <a:pt x="1374" y="1600"/>
                  </a:cubicBezTo>
                  <a:cubicBezTo>
                    <a:pt x="1972" y="1600"/>
                    <a:pt x="2642" y="1347"/>
                    <a:pt x="3106" y="433"/>
                  </a:cubicBezTo>
                  <a:cubicBezTo>
                    <a:pt x="2657" y="119"/>
                    <a:pt x="224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31"/>
            <p:cNvSpPr/>
            <p:nvPr/>
          </p:nvSpPr>
          <p:spPr>
            <a:xfrm flipH="1">
              <a:off x="1073080" y="604111"/>
              <a:ext cx="409571" cy="381061"/>
            </a:xfrm>
            <a:custGeom>
              <a:avLst/>
              <a:gdLst/>
              <a:ahLst/>
              <a:cxnLst/>
              <a:rect l="l" t="t" r="r" b="b"/>
              <a:pathLst>
                <a:path w="4080" h="3796" extrusionOk="0">
                  <a:moveTo>
                    <a:pt x="3469" y="1"/>
                  </a:moveTo>
                  <a:cubicBezTo>
                    <a:pt x="1" y="1"/>
                    <a:pt x="39" y="3795"/>
                    <a:pt x="39" y="3795"/>
                  </a:cubicBezTo>
                  <a:cubicBezTo>
                    <a:pt x="39" y="3795"/>
                    <a:pt x="41" y="3795"/>
                    <a:pt x="45" y="3795"/>
                  </a:cubicBezTo>
                  <a:cubicBezTo>
                    <a:pt x="212" y="3795"/>
                    <a:pt x="4080" y="3755"/>
                    <a:pt x="3822" y="13"/>
                  </a:cubicBezTo>
                  <a:cubicBezTo>
                    <a:pt x="3700" y="5"/>
                    <a:pt x="3583" y="1"/>
                    <a:pt x="3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31"/>
            <p:cNvSpPr/>
            <p:nvPr/>
          </p:nvSpPr>
          <p:spPr>
            <a:xfrm flipH="1">
              <a:off x="414557" y="123770"/>
              <a:ext cx="369116" cy="343216"/>
            </a:xfrm>
            <a:custGeom>
              <a:avLst/>
              <a:gdLst/>
              <a:ahLst/>
              <a:cxnLst/>
              <a:rect l="l" t="t" r="r" b="b"/>
              <a:pathLst>
                <a:path w="3677" h="3419" extrusionOk="0">
                  <a:moveTo>
                    <a:pt x="3636" y="1"/>
                  </a:moveTo>
                  <a:cubicBezTo>
                    <a:pt x="3481" y="1"/>
                    <a:pt x="0" y="38"/>
                    <a:pt x="234" y="3407"/>
                  </a:cubicBezTo>
                  <a:cubicBezTo>
                    <a:pt x="343" y="3415"/>
                    <a:pt x="448" y="3418"/>
                    <a:pt x="551" y="3418"/>
                  </a:cubicBezTo>
                  <a:cubicBezTo>
                    <a:pt x="3677" y="3418"/>
                    <a:pt x="3642" y="1"/>
                    <a:pt x="3642" y="1"/>
                  </a:cubicBezTo>
                  <a:cubicBezTo>
                    <a:pt x="3642" y="1"/>
                    <a:pt x="3640" y="1"/>
                    <a:pt x="3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1"/>
            <p:cNvSpPr/>
            <p:nvPr/>
          </p:nvSpPr>
          <p:spPr>
            <a:xfrm flipH="1">
              <a:off x="326821" y="505232"/>
              <a:ext cx="311997" cy="160616"/>
            </a:xfrm>
            <a:custGeom>
              <a:avLst/>
              <a:gdLst/>
              <a:ahLst/>
              <a:cxnLst/>
              <a:rect l="l" t="t" r="r" b="b"/>
              <a:pathLst>
                <a:path w="3108" h="1600" extrusionOk="0">
                  <a:moveTo>
                    <a:pt x="1229" y="0"/>
                  </a:moveTo>
                  <a:cubicBezTo>
                    <a:pt x="862" y="0"/>
                    <a:pt x="450" y="119"/>
                    <a:pt x="0" y="433"/>
                  </a:cubicBezTo>
                  <a:cubicBezTo>
                    <a:pt x="465" y="1347"/>
                    <a:pt x="1134" y="1600"/>
                    <a:pt x="1733" y="1600"/>
                  </a:cubicBezTo>
                  <a:cubicBezTo>
                    <a:pt x="2475" y="1600"/>
                    <a:pt x="3107" y="1212"/>
                    <a:pt x="3107" y="1212"/>
                  </a:cubicBezTo>
                  <a:cubicBezTo>
                    <a:pt x="3107" y="1212"/>
                    <a:pt x="2398"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31"/>
            <p:cNvSpPr/>
            <p:nvPr/>
          </p:nvSpPr>
          <p:spPr>
            <a:xfrm flipH="1">
              <a:off x="508517" y="604111"/>
              <a:ext cx="409571" cy="381061"/>
            </a:xfrm>
            <a:custGeom>
              <a:avLst/>
              <a:gdLst/>
              <a:ahLst/>
              <a:cxnLst/>
              <a:rect l="l" t="t" r="r" b="b"/>
              <a:pathLst>
                <a:path w="4080" h="3796" extrusionOk="0">
                  <a:moveTo>
                    <a:pt x="612" y="1"/>
                  </a:moveTo>
                  <a:cubicBezTo>
                    <a:pt x="498" y="1"/>
                    <a:pt x="380" y="5"/>
                    <a:pt x="258" y="13"/>
                  </a:cubicBezTo>
                  <a:cubicBezTo>
                    <a:pt x="1" y="3755"/>
                    <a:pt x="3867" y="3795"/>
                    <a:pt x="4034" y="3795"/>
                  </a:cubicBezTo>
                  <a:cubicBezTo>
                    <a:pt x="4038" y="3795"/>
                    <a:pt x="4040" y="3795"/>
                    <a:pt x="4040" y="3795"/>
                  </a:cubicBezTo>
                  <a:cubicBezTo>
                    <a:pt x="4040" y="3795"/>
                    <a:pt x="4079" y="1"/>
                    <a:pt x="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31"/>
            <p:cNvSpPr/>
            <p:nvPr/>
          </p:nvSpPr>
          <p:spPr>
            <a:xfrm flipH="1">
              <a:off x="356430" y="4371055"/>
              <a:ext cx="1267762" cy="363494"/>
            </a:xfrm>
            <a:custGeom>
              <a:avLst/>
              <a:gdLst/>
              <a:ahLst/>
              <a:cxnLst/>
              <a:rect l="l" t="t" r="r" b="b"/>
              <a:pathLst>
                <a:path w="12629" h="3621" extrusionOk="0">
                  <a:moveTo>
                    <a:pt x="6315" y="0"/>
                  </a:moveTo>
                  <a:cubicBezTo>
                    <a:pt x="2827" y="0"/>
                    <a:pt x="1" y="1621"/>
                    <a:pt x="1" y="3621"/>
                  </a:cubicBezTo>
                  <a:lnTo>
                    <a:pt x="12628" y="3621"/>
                  </a:lnTo>
                  <a:cubicBezTo>
                    <a:pt x="12628" y="1621"/>
                    <a:pt x="9802"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31"/>
          <p:cNvGrpSpPr/>
          <p:nvPr/>
        </p:nvGrpSpPr>
        <p:grpSpPr>
          <a:xfrm>
            <a:off x="1666051" y="758170"/>
            <a:ext cx="6516613" cy="3755807"/>
            <a:chOff x="1666051" y="758170"/>
            <a:chExt cx="6516613" cy="3755807"/>
          </a:xfrm>
        </p:grpSpPr>
        <p:sp>
          <p:nvSpPr>
            <p:cNvPr id="5592" name="Google Shape;5592;p31"/>
            <p:cNvSpPr/>
            <p:nvPr/>
          </p:nvSpPr>
          <p:spPr>
            <a:xfrm rot="-1973773">
              <a:off x="2276601" y="983919"/>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31"/>
            <p:cNvSpPr/>
            <p:nvPr/>
          </p:nvSpPr>
          <p:spPr>
            <a:xfrm rot="2359819">
              <a:off x="1705500" y="98392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31"/>
            <p:cNvSpPr/>
            <p:nvPr/>
          </p:nvSpPr>
          <p:spPr>
            <a:xfrm rot="-1973773">
              <a:off x="7577457" y="1323776"/>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31"/>
            <p:cNvSpPr/>
            <p:nvPr/>
          </p:nvSpPr>
          <p:spPr>
            <a:xfrm>
              <a:off x="7981371" y="1624937"/>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31"/>
            <p:cNvSpPr/>
            <p:nvPr/>
          </p:nvSpPr>
          <p:spPr>
            <a:xfrm rot="2359819">
              <a:off x="6091647" y="7997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1"/>
            <p:cNvSpPr/>
            <p:nvPr/>
          </p:nvSpPr>
          <p:spPr>
            <a:xfrm rot="2359819">
              <a:off x="5263698" y="204387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31"/>
            <p:cNvSpPr/>
            <p:nvPr/>
          </p:nvSpPr>
          <p:spPr>
            <a:xfrm rot="-1973773">
              <a:off x="5697464" y="23207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31"/>
            <p:cNvSpPr/>
            <p:nvPr/>
          </p:nvSpPr>
          <p:spPr>
            <a:xfrm>
              <a:off x="3288753" y="204387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1"/>
            <p:cNvSpPr/>
            <p:nvPr/>
          </p:nvSpPr>
          <p:spPr>
            <a:xfrm rot="-1973773">
              <a:off x="6369573" y="180854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31"/>
            <p:cNvSpPr/>
            <p:nvPr/>
          </p:nvSpPr>
          <p:spPr>
            <a:xfrm rot="2359819">
              <a:off x="2329767" y="138697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31"/>
            <p:cNvSpPr/>
            <p:nvPr/>
          </p:nvSpPr>
          <p:spPr>
            <a:xfrm rot="2359819">
              <a:off x="4288472" y="42760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3" name="Google Shape;5603;p31"/>
          <p:cNvGrpSpPr/>
          <p:nvPr/>
        </p:nvGrpSpPr>
        <p:grpSpPr>
          <a:xfrm>
            <a:off x="8434225" y="2677263"/>
            <a:ext cx="410950" cy="1039975"/>
            <a:chOff x="8434225" y="2677263"/>
            <a:chExt cx="410950" cy="1039975"/>
          </a:xfrm>
        </p:grpSpPr>
        <p:sp>
          <p:nvSpPr>
            <p:cNvPr id="5604" name="Google Shape;5604;p31"/>
            <p:cNvSpPr/>
            <p:nvPr/>
          </p:nvSpPr>
          <p:spPr>
            <a:xfrm>
              <a:off x="8434225" y="2941463"/>
              <a:ext cx="161900" cy="154050"/>
            </a:xfrm>
            <a:custGeom>
              <a:avLst/>
              <a:gdLst/>
              <a:ahLst/>
              <a:cxnLst/>
              <a:rect l="l" t="t" r="r" b="b"/>
              <a:pathLst>
                <a:path w="6476" h="6162" extrusionOk="0">
                  <a:moveTo>
                    <a:pt x="4279" y="1"/>
                  </a:moveTo>
                  <a:cubicBezTo>
                    <a:pt x="4084" y="1"/>
                    <a:pt x="3884" y="78"/>
                    <a:pt x="3708" y="259"/>
                  </a:cubicBezTo>
                  <a:cubicBezTo>
                    <a:pt x="3443" y="530"/>
                    <a:pt x="3312" y="858"/>
                    <a:pt x="3188" y="1200"/>
                  </a:cubicBezTo>
                  <a:cubicBezTo>
                    <a:pt x="2916" y="675"/>
                    <a:pt x="2535" y="304"/>
                    <a:pt x="1924" y="225"/>
                  </a:cubicBezTo>
                  <a:cubicBezTo>
                    <a:pt x="1904" y="222"/>
                    <a:pt x="1885" y="221"/>
                    <a:pt x="1865" y="221"/>
                  </a:cubicBezTo>
                  <a:cubicBezTo>
                    <a:pt x="1587" y="221"/>
                    <a:pt x="1361" y="481"/>
                    <a:pt x="1276" y="718"/>
                  </a:cubicBezTo>
                  <a:cubicBezTo>
                    <a:pt x="1121" y="1148"/>
                    <a:pt x="1255" y="1608"/>
                    <a:pt x="1451" y="2039"/>
                  </a:cubicBezTo>
                  <a:cubicBezTo>
                    <a:pt x="929" y="2046"/>
                    <a:pt x="449" y="2206"/>
                    <a:pt x="141" y="2626"/>
                  </a:cubicBezTo>
                  <a:cubicBezTo>
                    <a:pt x="0" y="2818"/>
                    <a:pt x="38" y="3102"/>
                    <a:pt x="141" y="3297"/>
                  </a:cubicBezTo>
                  <a:cubicBezTo>
                    <a:pt x="286" y="3569"/>
                    <a:pt x="523" y="3747"/>
                    <a:pt x="809" y="3859"/>
                  </a:cubicBezTo>
                  <a:cubicBezTo>
                    <a:pt x="639" y="4125"/>
                    <a:pt x="536" y="4419"/>
                    <a:pt x="538" y="4731"/>
                  </a:cubicBezTo>
                  <a:cubicBezTo>
                    <a:pt x="539" y="5172"/>
                    <a:pt x="932" y="5587"/>
                    <a:pt x="1373" y="5587"/>
                  </a:cubicBezTo>
                  <a:cubicBezTo>
                    <a:pt x="1450" y="5587"/>
                    <a:pt x="1529" y="5574"/>
                    <a:pt x="1608" y="5546"/>
                  </a:cubicBezTo>
                  <a:cubicBezTo>
                    <a:pt x="1804" y="5477"/>
                    <a:pt x="1966" y="5378"/>
                    <a:pt x="2110" y="5260"/>
                  </a:cubicBezTo>
                  <a:cubicBezTo>
                    <a:pt x="2112" y="5859"/>
                    <a:pt x="2601" y="6161"/>
                    <a:pt x="3097" y="6161"/>
                  </a:cubicBezTo>
                  <a:cubicBezTo>
                    <a:pt x="3598" y="6161"/>
                    <a:pt x="4106" y="5854"/>
                    <a:pt x="4132" y="5233"/>
                  </a:cubicBezTo>
                  <a:cubicBezTo>
                    <a:pt x="4365" y="5397"/>
                    <a:pt x="4630" y="5504"/>
                    <a:pt x="4930" y="5504"/>
                  </a:cubicBezTo>
                  <a:cubicBezTo>
                    <a:pt x="4937" y="5504"/>
                    <a:pt x="4944" y="5504"/>
                    <a:pt x="4951" y="5503"/>
                  </a:cubicBezTo>
                  <a:cubicBezTo>
                    <a:pt x="5440" y="5495"/>
                    <a:pt x="5812" y="5106"/>
                    <a:pt x="5832" y="4623"/>
                  </a:cubicBezTo>
                  <a:cubicBezTo>
                    <a:pt x="5849" y="4168"/>
                    <a:pt x="5636" y="3845"/>
                    <a:pt x="5355" y="3563"/>
                  </a:cubicBezTo>
                  <a:cubicBezTo>
                    <a:pt x="5534" y="3554"/>
                    <a:pt x="5713" y="3532"/>
                    <a:pt x="5879" y="3477"/>
                  </a:cubicBezTo>
                  <a:cubicBezTo>
                    <a:pt x="6221" y="3364"/>
                    <a:pt x="6476" y="3062"/>
                    <a:pt x="6476" y="2692"/>
                  </a:cubicBezTo>
                  <a:cubicBezTo>
                    <a:pt x="6476" y="2356"/>
                    <a:pt x="6224" y="1975"/>
                    <a:pt x="5876" y="1909"/>
                  </a:cubicBezTo>
                  <a:cubicBezTo>
                    <a:pt x="5752" y="1885"/>
                    <a:pt x="5615" y="1874"/>
                    <a:pt x="5470" y="1874"/>
                  </a:cubicBezTo>
                  <a:cubicBezTo>
                    <a:pt x="5304" y="1874"/>
                    <a:pt x="5129" y="1889"/>
                    <a:pt x="4952" y="1916"/>
                  </a:cubicBezTo>
                  <a:cubicBezTo>
                    <a:pt x="5107" y="1581"/>
                    <a:pt x="5225" y="1224"/>
                    <a:pt x="5182" y="869"/>
                  </a:cubicBezTo>
                  <a:cubicBezTo>
                    <a:pt x="5124" y="387"/>
                    <a:pt x="4715" y="1"/>
                    <a:pt x="4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1"/>
            <p:cNvSpPr/>
            <p:nvPr/>
          </p:nvSpPr>
          <p:spPr>
            <a:xfrm>
              <a:off x="8486775" y="2993963"/>
              <a:ext cx="51050" cy="51025"/>
            </a:xfrm>
            <a:custGeom>
              <a:avLst/>
              <a:gdLst/>
              <a:ahLst/>
              <a:cxnLst/>
              <a:rect l="l" t="t" r="r" b="b"/>
              <a:pathLst>
                <a:path w="2042" h="2041" extrusionOk="0">
                  <a:moveTo>
                    <a:pt x="1023" y="1"/>
                  </a:moveTo>
                  <a:cubicBezTo>
                    <a:pt x="1022" y="1"/>
                    <a:pt x="1022" y="1"/>
                    <a:pt x="1021" y="1"/>
                  </a:cubicBezTo>
                  <a:cubicBezTo>
                    <a:pt x="459" y="1"/>
                    <a:pt x="1" y="458"/>
                    <a:pt x="1" y="1021"/>
                  </a:cubicBezTo>
                  <a:cubicBezTo>
                    <a:pt x="1" y="1583"/>
                    <a:pt x="457" y="2041"/>
                    <a:pt x="1021" y="2041"/>
                  </a:cubicBezTo>
                  <a:cubicBezTo>
                    <a:pt x="1584" y="2041"/>
                    <a:pt x="2042" y="1584"/>
                    <a:pt x="2042" y="1021"/>
                  </a:cubicBezTo>
                  <a:cubicBezTo>
                    <a:pt x="2042" y="458"/>
                    <a:pt x="1585"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31"/>
            <p:cNvSpPr/>
            <p:nvPr/>
          </p:nvSpPr>
          <p:spPr>
            <a:xfrm>
              <a:off x="8531000" y="2677263"/>
              <a:ext cx="215150" cy="204800"/>
            </a:xfrm>
            <a:custGeom>
              <a:avLst/>
              <a:gdLst/>
              <a:ahLst/>
              <a:cxnLst/>
              <a:rect l="l" t="t" r="r" b="b"/>
              <a:pathLst>
                <a:path w="8606" h="8192" extrusionOk="0">
                  <a:moveTo>
                    <a:pt x="5688" y="0"/>
                  </a:moveTo>
                  <a:cubicBezTo>
                    <a:pt x="5429" y="0"/>
                    <a:pt x="5163" y="103"/>
                    <a:pt x="4929" y="343"/>
                  </a:cubicBezTo>
                  <a:cubicBezTo>
                    <a:pt x="4577" y="703"/>
                    <a:pt x="4401" y="1142"/>
                    <a:pt x="4237" y="1594"/>
                  </a:cubicBezTo>
                  <a:cubicBezTo>
                    <a:pt x="3875" y="897"/>
                    <a:pt x="3368" y="404"/>
                    <a:pt x="2557" y="298"/>
                  </a:cubicBezTo>
                  <a:cubicBezTo>
                    <a:pt x="2531" y="294"/>
                    <a:pt x="2505" y="293"/>
                    <a:pt x="2480" y="293"/>
                  </a:cubicBezTo>
                  <a:cubicBezTo>
                    <a:pt x="2110" y="293"/>
                    <a:pt x="1809" y="639"/>
                    <a:pt x="1694" y="954"/>
                  </a:cubicBezTo>
                  <a:cubicBezTo>
                    <a:pt x="1490" y="1524"/>
                    <a:pt x="1667" y="2136"/>
                    <a:pt x="1928" y="2709"/>
                  </a:cubicBezTo>
                  <a:cubicBezTo>
                    <a:pt x="1233" y="2719"/>
                    <a:pt x="597" y="2931"/>
                    <a:pt x="187" y="3491"/>
                  </a:cubicBezTo>
                  <a:cubicBezTo>
                    <a:pt x="1" y="3746"/>
                    <a:pt x="50" y="4123"/>
                    <a:pt x="187" y="4384"/>
                  </a:cubicBezTo>
                  <a:cubicBezTo>
                    <a:pt x="377" y="4746"/>
                    <a:pt x="694" y="4981"/>
                    <a:pt x="1074" y="5130"/>
                  </a:cubicBezTo>
                  <a:cubicBezTo>
                    <a:pt x="848" y="5486"/>
                    <a:pt x="711" y="5875"/>
                    <a:pt x="711" y="6290"/>
                  </a:cubicBezTo>
                  <a:cubicBezTo>
                    <a:pt x="712" y="6875"/>
                    <a:pt x="1235" y="7427"/>
                    <a:pt x="1822" y="7427"/>
                  </a:cubicBezTo>
                  <a:cubicBezTo>
                    <a:pt x="1925" y="7427"/>
                    <a:pt x="2030" y="7410"/>
                    <a:pt x="2134" y="7374"/>
                  </a:cubicBezTo>
                  <a:cubicBezTo>
                    <a:pt x="2394" y="7281"/>
                    <a:pt x="2609" y="7148"/>
                    <a:pt x="2801" y="6992"/>
                  </a:cubicBezTo>
                  <a:cubicBezTo>
                    <a:pt x="2803" y="7789"/>
                    <a:pt x="3453" y="8191"/>
                    <a:pt x="4113" y="8191"/>
                  </a:cubicBezTo>
                  <a:cubicBezTo>
                    <a:pt x="4778" y="8191"/>
                    <a:pt x="5454" y="7782"/>
                    <a:pt x="5488" y="6956"/>
                  </a:cubicBezTo>
                  <a:cubicBezTo>
                    <a:pt x="5798" y="7175"/>
                    <a:pt x="6150" y="7317"/>
                    <a:pt x="6552" y="7317"/>
                  </a:cubicBezTo>
                  <a:cubicBezTo>
                    <a:pt x="6561" y="7317"/>
                    <a:pt x="6569" y="7317"/>
                    <a:pt x="6578" y="7316"/>
                  </a:cubicBezTo>
                  <a:cubicBezTo>
                    <a:pt x="7229" y="7306"/>
                    <a:pt x="7723" y="6789"/>
                    <a:pt x="7748" y="6147"/>
                  </a:cubicBezTo>
                  <a:cubicBezTo>
                    <a:pt x="7771" y="5541"/>
                    <a:pt x="7486" y="5114"/>
                    <a:pt x="7113" y="4737"/>
                  </a:cubicBezTo>
                  <a:cubicBezTo>
                    <a:pt x="7354" y="4725"/>
                    <a:pt x="7590" y="4697"/>
                    <a:pt x="7810" y="4624"/>
                  </a:cubicBezTo>
                  <a:cubicBezTo>
                    <a:pt x="8266" y="4474"/>
                    <a:pt x="8604" y="4074"/>
                    <a:pt x="8604" y="3580"/>
                  </a:cubicBezTo>
                  <a:cubicBezTo>
                    <a:pt x="8605" y="3133"/>
                    <a:pt x="8272" y="2625"/>
                    <a:pt x="7811" y="2537"/>
                  </a:cubicBezTo>
                  <a:cubicBezTo>
                    <a:pt x="7645" y="2505"/>
                    <a:pt x="7462" y="2490"/>
                    <a:pt x="7268" y="2490"/>
                  </a:cubicBezTo>
                  <a:cubicBezTo>
                    <a:pt x="7049" y="2490"/>
                    <a:pt x="6816" y="2510"/>
                    <a:pt x="6582" y="2547"/>
                  </a:cubicBezTo>
                  <a:cubicBezTo>
                    <a:pt x="6786" y="2101"/>
                    <a:pt x="6944" y="1628"/>
                    <a:pt x="6888" y="1154"/>
                  </a:cubicBezTo>
                  <a:cubicBezTo>
                    <a:pt x="6812" y="513"/>
                    <a:pt x="6267" y="0"/>
                    <a:pt x="5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31"/>
            <p:cNvSpPr/>
            <p:nvPr/>
          </p:nvSpPr>
          <p:spPr>
            <a:xfrm>
              <a:off x="8600775" y="2747013"/>
              <a:ext cx="67875" cy="67875"/>
            </a:xfrm>
            <a:custGeom>
              <a:avLst/>
              <a:gdLst/>
              <a:ahLst/>
              <a:cxnLst/>
              <a:rect l="l" t="t" r="r" b="b"/>
              <a:pathLst>
                <a:path w="2715" h="2715" extrusionOk="0">
                  <a:moveTo>
                    <a:pt x="1358" y="1"/>
                  </a:moveTo>
                  <a:cubicBezTo>
                    <a:pt x="608" y="1"/>
                    <a:pt x="1" y="608"/>
                    <a:pt x="1" y="1358"/>
                  </a:cubicBezTo>
                  <a:cubicBezTo>
                    <a:pt x="1" y="2107"/>
                    <a:pt x="608" y="2715"/>
                    <a:pt x="1358" y="2715"/>
                  </a:cubicBezTo>
                  <a:cubicBezTo>
                    <a:pt x="2107" y="2715"/>
                    <a:pt x="2715" y="2107"/>
                    <a:pt x="2715" y="1358"/>
                  </a:cubicBezTo>
                  <a:cubicBezTo>
                    <a:pt x="2715" y="608"/>
                    <a:pt x="2107" y="1"/>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1"/>
            <p:cNvSpPr/>
            <p:nvPr/>
          </p:nvSpPr>
          <p:spPr>
            <a:xfrm>
              <a:off x="8459250" y="2841038"/>
              <a:ext cx="385925" cy="876200"/>
            </a:xfrm>
            <a:custGeom>
              <a:avLst/>
              <a:gdLst/>
              <a:ahLst/>
              <a:cxnLst/>
              <a:rect l="l" t="t" r="r" b="b"/>
              <a:pathLst>
                <a:path w="15437" h="35048" extrusionOk="0">
                  <a:moveTo>
                    <a:pt x="14282" y="2988"/>
                  </a:moveTo>
                  <a:lnTo>
                    <a:pt x="14282" y="2988"/>
                  </a:lnTo>
                  <a:cubicBezTo>
                    <a:pt x="14234" y="3040"/>
                    <a:pt x="14186" y="3094"/>
                    <a:pt x="14140" y="3147"/>
                  </a:cubicBezTo>
                  <a:cubicBezTo>
                    <a:pt x="14120" y="3125"/>
                    <a:pt x="14097" y="3107"/>
                    <a:pt x="14072" y="3095"/>
                  </a:cubicBezTo>
                  <a:cubicBezTo>
                    <a:pt x="14142" y="3058"/>
                    <a:pt x="14211" y="3022"/>
                    <a:pt x="14282" y="2988"/>
                  </a:cubicBezTo>
                  <a:close/>
                  <a:moveTo>
                    <a:pt x="13472" y="3418"/>
                  </a:moveTo>
                  <a:lnTo>
                    <a:pt x="13472" y="3418"/>
                  </a:lnTo>
                  <a:cubicBezTo>
                    <a:pt x="13449" y="3438"/>
                    <a:pt x="13424" y="3457"/>
                    <a:pt x="13400" y="3475"/>
                  </a:cubicBezTo>
                  <a:cubicBezTo>
                    <a:pt x="13343" y="3512"/>
                    <a:pt x="13289" y="3552"/>
                    <a:pt x="13232" y="3589"/>
                  </a:cubicBezTo>
                  <a:cubicBezTo>
                    <a:pt x="13227" y="3584"/>
                    <a:pt x="13222" y="3578"/>
                    <a:pt x="13216" y="3573"/>
                  </a:cubicBezTo>
                  <a:cubicBezTo>
                    <a:pt x="13301" y="3521"/>
                    <a:pt x="13385" y="3469"/>
                    <a:pt x="13472" y="3418"/>
                  </a:cubicBezTo>
                  <a:close/>
                  <a:moveTo>
                    <a:pt x="4340" y="14115"/>
                  </a:moveTo>
                  <a:cubicBezTo>
                    <a:pt x="4369" y="14158"/>
                    <a:pt x="4397" y="14203"/>
                    <a:pt x="4426" y="14248"/>
                  </a:cubicBezTo>
                  <a:cubicBezTo>
                    <a:pt x="4422" y="14244"/>
                    <a:pt x="4416" y="14239"/>
                    <a:pt x="4411" y="14234"/>
                  </a:cubicBezTo>
                  <a:cubicBezTo>
                    <a:pt x="4403" y="14221"/>
                    <a:pt x="4398" y="14208"/>
                    <a:pt x="4388" y="14197"/>
                  </a:cubicBezTo>
                  <a:cubicBezTo>
                    <a:pt x="4367" y="14172"/>
                    <a:pt x="4346" y="14154"/>
                    <a:pt x="4325" y="14130"/>
                  </a:cubicBezTo>
                  <a:cubicBezTo>
                    <a:pt x="4331" y="14125"/>
                    <a:pt x="4335" y="14120"/>
                    <a:pt x="4340" y="14115"/>
                  </a:cubicBezTo>
                  <a:close/>
                  <a:moveTo>
                    <a:pt x="3629" y="14741"/>
                  </a:moveTo>
                  <a:lnTo>
                    <a:pt x="3629" y="14741"/>
                  </a:lnTo>
                  <a:cubicBezTo>
                    <a:pt x="3657" y="14746"/>
                    <a:pt x="3686" y="14752"/>
                    <a:pt x="3716" y="14757"/>
                  </a:cubicBezTo>
                  <a:cubicBezTo>
                    <a:pt x="3771" y="14779"/>
                    <a:pt x="3828" y="14799"/>
                    <a:pt x="3885" y="14821"/>
                  </a:cubicBezTo>
                  <a:cubicBezTo>
                    <a:pt x="3799" y="14798"/>
                    <a:pt x="3714" y="14769"/>
                    <a:pt x="3629" y="14741"/>
                  </a:cubicBezTo>
                  <a:close/>
                  <a:moveTo>
                    <a:pt x="8363" y="1"/>
                  </a:moveTo>
                  <a:cubicBezTo>
                    <a:pt x="8228" y="1"/>
                    <a:pt x="8079" y="116"/>
                    <a:pt x="8110" y="292"/>
                  </a:cubicBezTo>
                  <a:cubicBezTo>
                    <a:pt x="9527" y="8238"/>
                    <a:pt x="9349" y="16504"/>
                    <a:pt x="6330" y="24048"/>
                  </a:cubicBezTo>
                  <a:cubicBezTo>
                    <a:pt x="6550" y="18874"/>
                    <a:pt x="5875" y="13751"/>
                    <a:pt x="3255" y="9057"/>
                  </a:cubicBezTo>
                  <a:cubicBezTo>
                    <a:pt x="3209" y="8976"/>
                    <a:pt x="3139" y="8942"/>
                    <a:pt x="3069" y="8942"/>
                  </a:cubicBezTo>
                  <a:cubicBezTo>
                    <a:pt x="2911" y="8942"/>
                    <a:pt x="2751" y="9110"/>
                    <a:pt x="2852" y="9291"/>
                  </a:cubicBezTo>
                  <a:cubicBezTo>
                    <a:pt x="3733" y="10868"/>
                    <a:pt x="4386" y="12493"/>
                    <a:pt x="4860" y="14154"/>
                  </a:cubicBezTo>
                  <a:cubicBezTo>
                    <a:pt x="4453" y="13578"/>
                    <a:pt x="4142" y="12989"/>
                    <a:pt x="3372" y="12637"/>
                  </a:cubicBezTo>
                  <a:cubicBezTo>
                    <a:pt x="2818" y="12384"/>
                    <a:pt x="2237" y="12291"/>
                    <a:pt x="1648" y="12291"/>
                  </a:cubicBezTo>
                  <a:cubicBezTo>
                    <a:pt x="1183" y="12291"/>
                    <a:pt x="713" y="12349"/>
                    <a:pt x="250" y="12430"/>
                  </a:cubicBezTo>
                  <a:cubicBezTo>
                    <a:pt x="0" y="12475"/>
                    <a:pt x="62" y="12806"/>
                    <a:pt x="250" y="12879"/>
                  </a:cubicBezTo>
                  <a:cubicBezTo>
                    <a:pt x="1317" y="13301"/>
                    <a:pt x="1744" y="14346"/>
                    <a:pt x="2698" y="14897"/>
                  </a:cubicBezTo>
                  <a:cubicBezTo>
                    <a:pt x="3444" y="15328"/>
                    <a:pt x="4343" y="15412"/>
                    <a:pt x="5184" y="15499"/>
                  </a:cubicBezTo>
                  <a:cubicBezTo>
                    <a:pt x="5186" y="15499"/>
                    <a:pt x="5187" y="15499"/>
                    <a:pt x="5189" y="15499"/>
                  </a:cubicBezTo>
                  <a:cubicBezTo>
                    <a:pt x="5194" y="15499"/>
                    <a:pt x="5199" y="15498"/>
                    <a:pt x="5205" y="15498"/>
                  </a:cubicBezTo>
                  <a:cubicBezTo>
                    <a:pt x="6621" y="21753"/>
                    <a:pt x="5661" y="28434"/>
                    <a:pt x="4458" y="34756"/>
                  </a:cubicBezTo>
                  <a:cubicBezTo>
                    <a:pt x="4424" y="34932"/>
                    <a:pt x="4572" y="35047"/>
                    <a:pt x="4708" y="35047"/>
                  </a:cubicBezTo>
                  <a:cubicBezTo>
                    <a:pt x="4799" y="35047"/>
                    <a:pt x="4883" y="34997"/>
                    <a:pt x="4906" y="34880"/>
                  </a:cubicBezTo>
                  <a:cubicBezTo>
                    <a:pt x="5498" y="31763"/>
                    <a:pt x="6029" y="28562"/>
                    <a:pt x="6254" y="25370"/>
                  </a:cubicBezTo>
                  <a:cubicBezTo>
                    <a:pt x="6280" y="25350"/>
                    <a:pt x="6301" y="25324"/>
                    <a:pt x="6319" y="25285"/>
                  </a:cubicBezTo>
                  <a:cubicBezTo>
                    <a:pt x="8736" y="19767"/>
                    <a:pt x="9599" y="13860"/>
                    <a:pt x="9397" y="7937"/>
                  </a:cubicBezTo>
                  <a:lnTo>
                    <a:pt x="9397" y="7937"/>
                  </a:lnTo>
                  <a:cubicBezTo>
                    <a:pt x="9418" y="7944"/>
                    <a:pt x="9440" y="7947"/>
                    <a:pt x="9463" y="7947"/>
                  </a:cubicBezTo>
                  <a:cubicBezTo>
                    <a:pt x="9499" y="7947"/>
                    <a:pt x="9537" y="7937"/>
                    <a:pt x="9573" y="7913"/>
                  </a:cubicBezTo>
                  <a:cubicBezTo>
                    <a:pt x="11817" y="6471"/>
                    <a:pt x="13582" y="4502"/>
                    <a:pt x="15319" y="2505"/>
                  </a:cubicBezTo>
                  <a:cubicBezTo>
                    <a:pt x="15437" y="2369"/>
                    <a:pt x="15355" y="2100"/>
                    <a:pt x="15175" y="2100"/>
                  </a:cubicBezTo>
                  <a:cubicBezTo>
                    <a:pt x="15150" y="2100"/>
                    <a:pt x="15123" y="2105"/>
                    <a:pt x="15094" y="2117"/>
                  </a:cubicBezTo>
                  <a:cubicBezTo>
                    <a:pt x="12693" y="3105"/>
                    <a:pt x="10506" y="4624"/>
                    <a:pt x="9354" y="6969"/>
                  </a:cubicBezTo>
                  <a:cubicBezTo>
                    <a:pt x="9231" y="4696"/>
                    <a:pt x="8960" y="2421"/>
                    <a:pt x="8559" y="169"/>
                  </a:cubicBezTo>
                  <a:cubicBezTo>
                    <a:pt x="8538" y="52"/>
                    <a:pt x="8453" y="1"/>
                    <a:pt x="8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9" name="Google Shape;5609;p31"/>
          <p:cNvSpPr/>
          <p:nvPr/>
        </p:nvSpPr>
        <p:spPr>
          <a:xfrm>
            <a:off x="7091419" y="2171200"/>
            <a:ext cx="1042261" cy="1672518"/>
          </a:xfrm>
          <a:custGeom>
            <a:avLst/>
            <a:gdLst/>
            <a:ahLst/>
            <a:cxnLst/>
            <a:rect l="l" t="t" r="r" b="b"/>
            <a:pathLst>
              <a:path w="36790" h="59037" extrusionOk="0">
                <a:moveTo>
                  <a:pt x="19358" y="11846"/>
                </a:moveTo>
                <a:lnTo>
                  <a:pt x="19343" y="11861"/>
                </a:lnTo>
                <a:cubicBezTo>
                  <a:pt x="19348" y="11856"/>
                  <a:pt x="19353" y="11851"/>
                  <a:pt x="19358" y="11846"/>
                </a:cubicBezTo>
                <a:close/>
                <a:moveTo>
                  <a:pt x="24825" y="35074"/>
                </a:moveTo>
                <a:lnTo>
                  <a:pt x="24825" y="35074"/>
                </a:lnTo>
                <a:cubicBezTo>
                  <a:pt x="24813" y="35160"/>
                  <a:pt x="24803" y="35248"/>
                  <a:pt x="24793" y="35337"/>
                </a:cubicBezTo>
                <a:cubicBezTo>
                  <a:pt x="24752" y="35681"/>
                  <a:pt x="24709" y="36022"/>
                  <a:pt x="24634" y="36362"/>
                </a:cubicBezTo>
                <a:cubicBezTo>
                  <a:pt x="24598" y="36517"/>
                  <a:pt x="24521" y="36700"/>
                  <a:pt x="24489" y="36878"/>
                </a:cubicBezTo>
                <a:cubicBezTo>
                  <a:pt x="23781" y="37695"/>
                  <a:pt x="23090" y="38613"/>
                  <a:pt x="22444" y="39635"/>
                </a:cubicBezTo>
                <a:cubicBezTo>
                  <a:pt x="23141" y="38143"/>
                  <a:pt x="23929" y="36616"/>
                  <a:pt x="24825" y="35074"/>
                </a:cubicBezTo>
                <a:close/>
                <a:moveTo>
                  <a:pt x="23355" y="32938"/>
                </a:moveTo>
                <a:cubicBezTo>
                  <a:pt x="23391" y="33484"/>
                  <a:pt x="23468" y="34029"/>
                  <a:pt x="23531" y="34571"/>
                </a:cubicBezTo>
                <a:cubicBezTo>
                  <a:pt x="23583" y="35023"/>
                  <a:pt x="23626" y="35473"/>
                  <a:pt x="23619" y="35926"/>
                </a:cubicBezTo>
                <a:cubicBezTo>
                  <a:pt x="23614" y="36180"/>
                  <a:pt x="23493" y="36591"/>
                  <a:pt x="23506" y="36885"/>
                </a:cubicBezTo>
                <a:cubicBezTo>
                  <a:pt x="22724" y="38366"/>
                  <a:pt x="22033" y="39826"/>
                  <a:pt x="21428" y="41241"/>
                </a:cubicBezTo>
                <a:cubicBezTo>
                  <a:pt x="21466" y="40950"/>
                  <a:pt x="21491" y="40654"/>
                  <a:pt x="21484" y="40358"/>
                </a:cubicBezTo>
                <a:cubicBezTo>
                  <a:pt x="21482" y="40195"/>
                  <a:pt x="21464" y="40018"/>
                  <a:pt x="21349" y="39901"/>
                </a:cubicBezTo>
                <a:cubicBezTo>
                  <a:pt x="21309" y="39861"/>
                  <a:pt x="21260" y="39835"/>
                  <a:pt x="21208" y="39819"/>
                </a:cubicBezTo>
                <a:cubicBezTo>
                  <a:pt x="21626" y="39240"/>
                  <a:pt x="21990" y="38627"/>
                  <a:pt x="22229" y="37943"/>
                </a:cubicBezTo>
                <a:cubicBezTo>
                  <a:pt x="22308" y="37720"/>
                  <a:pt x="22360" y="37439"/>
                  <a:pt x="22193" y="37267"/>
                </a:cubicBezTo>
                <a:cubicBezTo>
                  <a:pt x="22119" y="37188"/>
                  <a:pt x="22025" y="37156"/>
                  <a:pt x="21925" y="37156"/>
                </a:cubicBezTo>
                <a:cubicBezTo>
                  <a:pt x="21720" y="37156"/>
                  <a:pt x="21487" y="37290"/>
                  <a:pt x="21320" y="37437"/>
                </a:cubicBezTo>
                <a:cubicBezTo>
                  <a:pt x="20737" y="37954"/>
                  <a:pt x="20306" y="38596"/>
                  <a:pt x="19965" y="39299"/>
                </a:cubicBezTo>
                <a:cubicBezTo>
                  <a:pt x="20199" y="38574"/>
                  <a:pt x="20446" y="37850"/>
                  <a:pt x="20717" y="37126"/>
                </a:cubicBezTo>
                <a:cubicBezTo>
                  <a:pt x="21466" y="35662"/>
                  <a:pt x="22568" y="34387"/>
                  <a:pt x="23355" y="32938"/>
                </a:cubicBezTo>
                <a:close/>
                <a:moveTo>
                  <a:pt x="15768" y="43020"/>
                </a:moveTo>
                <a:cubicBezTo>
                  <a:pt x="15846" y="43156"/>
                  <a:pt x="15932" y="43288"/>
                  <a:pt x="16019" y="43420"/>
                </a:cubicBezTo>
                <a:cubicBezTo>
                  <a:pt x="16132" y="43596"/>
                  <a:pt x="16237" y="43775"/>
                  <a:pt x="16342" y="43956"/>
                </a:cubicBezTo>
                <a:cubicBezTo>
                  <a:pt x="16323" y="45682"/>
                  <a:pt x="16317" y="47341"/>
                  <a:pt x="16320" y="48913"/>
                </a:cubicBezTo>
                <a:cubicBezTo>
                  <a:pt x="16207" y="48246"/>
                  <a:pt x="16041" y="47607"/>
                  <a:pt x="15764" y="46991"/>
                </a:cubicBezTo>
                <a:cubicBezTo>
                  <a:pt x="15652" y="46289"/>
                  <a:pt x="15534" y="45598"/>
                  <a:pt x="15404" y="44915"/>
                </a:cubicBezTo>
                <a:cubicBezTo>
                  <a:pt x="15456" y="44278"/>
                  <a:pt x="15603" y="43649"/>
                  <a:pt x="15768" y="43020"/>
                </a:cubicBezTo>
                <a:close/>
                <a:moveTo>
                  <a:pt x="20494" y="40742"/>
                </a:moveTo>
                <a:cubicBezTo>
                  <a:pt x="20493" y="40765"/>
                  <a:pt x="20493" y="40787"/>
                  <a:pt x="20493" y="40811"/>
                </a:cubicBezTo>
                <a:cubicBezTo>
                  <a:pt x="20479" y="41577"/>
                  <a:pt x="20466" y="42343"/>
                  <a:pt x="20456" y="43111"/>
                </a:cubicBezTo>
                <a:cubicBezTo>
                  <a:pt x="20450" y="43325"/>
                  <a:pt x="20417" y="43579"/>
                  <a:pt x="20394" y="43828"/>
                </a:cubicBezTo>
                <a:cubicBezTo>
                  <a:pt x="19875" y="45223"/>
                  <a:pt x="19435" y="46560"/>
                  <a:pt x="19062" y="47812"/>
                </a:cubicBezTo>
                <a:cubicBezTo>
                  <a:pt x="18537" y="48328"/>
                  <a:pt x="18104" y="48932"/>
                  <a:pt x="17777" y="49591"/>
                </a:cubicBezTo>
                <a:cubicBezTo>
                  <a:pt x="17688" y="49772"/>
                  <a:pt x="17606" y="49957"/>
                  <a:pt x="17538" y="50146"/>
                </a:cubicBezTo>
                <a:cubicBezTo>
                  <a:pt x="17862" y="47793"/>
                  <a:pt x="18329" y="45249"/>
                  <a:pt x="18996" y="42645"/>
                </a:cubicBezTo>
                <a:cubicBezTo>
                  <a:pt x="19453" y="41986"/>
                  <a:pt x="19980" y="41369"/>
                  <a:pt x="20494" y="40742"/>
                </a:cubicBezTo>
                <a:close/>
                <a:moveTo>
                  <a:pt x="15990" y="48496"/>
                </a:moveTo>
                <a:lnTo>
                  <a:pt x="15990" y="48496"/>
                </a:lnTo>
                <a:cubicBezTo>
                  <a:pt x="16104" y="48676"/>
                  <a:pt x="16226" y="48891"/>
                  <a:pt x="16322" y="49114"/>
                </a:cubicBezTo>
                <a:cubicBezTo>
                  <a:pt x="16326" y="49864"/>
                  <a:pt x="16330" y="50596"/>
                  <a:pt x="16336" y="51305"/>
                </a:cubicBezTo>
                <a:cubicBezTo>
                  <a:pt x="16233" y="50350"/>
                  <a:pt x="16118" y="49413"/>
                  <a:pt x="15990" y="48496"/>
                </a:cubicBezTo>
                <a:close/>
                <a:moveTo>
                  <a:pt x="16595" y="44436"/>
                </a:moveTo>
                <a:lnTo>
                  <a:pt x="16595" y="44436"/>
                </a:lnTo>
                <a:cubicBezTo>
                  <a:pt x="16897" y="45046"/>
                  <a:pt x="17132" y="45689"/>
                  <a:pt x="17298" y="46346"/>
                </a:cubicBezTo>
                <a:cubicBezTo>
                  <a:pt x="17427" y="46851"/>
                  <a:pt x="17555" y="47420"/>
                  <a:pt x="17591" y="47987"/>
                </a:cubicBezTo>
                <a:cubicBezTo>
                  <a:pt x="17102" y="50896"/>
                  <a:pt x="16836" y="53585"/>
                  <a:pt x="16696" y="55853"/>
                </a:cubicBezTo>
                <a:cubicBezTo>
                  <a:pt x="16682" y="55592"/>
                  <a:pt x="16670" y="55327"/>
                  <a:pt x="16653" y="55069"/>
                </a:cubicBezTo>
                <a:cubicBezTo>
                  <a:pt x="16595" y="52100"/>
                  <a:pt x="16560" y="48450"/>
                  <a:pt x="16595" y="44436"/>
                </a:cubicBezTo>
                <a:close/>
                <a:moveTo>
                  <a:pt x="18336" y="50476"/>
                </a:moveTo>
                <a:lnTo>
                  <a:pt x="18336" y="50476"/>
                </a:lnTo>
                <a:cubicBezTo>
                  <a:pt x="17793" y="52670"/>
                  <a:pt x="17423" y="54681"/>
                  <a:pt x="17168" y="56409"/>
                </a:cubicBezTo>
                <a:cubicBezTo>
                  <a:pt x="17029" y="57363"/>
                  <a:pt x="16922" y="58230"/>
                  <a:pt x="16845" y="58996"/>
                </a:cubicBezTo>
                <a:cubicBezTo>
                  <a:pt x="16859" y="58226"/>
                  <a:pt x="16888" y="57361"/>
                  <a:pt x="16938" y="56412"/>
                </a:cubicBezTo>
                <a:cubicBezTo>
                  <a:pt x="17011" y="55046"/>
                  <a:pt x="17132" y="53509"/>
                  <a:pt x="17320" y="51851"/>
                </a:cubicBezTo>
                <a:cubicBezTo>
                  <a:pt x="17588" y="51351"/>
                  <a:pt x="17946" y="50903"/>
                  <a:pt x="18336" y="50476"/>
                </a:cubicBezTo>
                <a:close/>
                <a:moveTo>
                  <a:pt x="5760" y="40296"/>
                </a:moveTo>
                <a:cubicBezTo>
                  <a:pt x="5699" y="40296"/>
                  <a:pt x="5640" y="40306"/>
                  <a:pt x="5583" y="40331"/>
                </a:cubicBezTo>
                <a:cubicBezTo>
                  <a:pt x="5384" y="40416"/>
                  <a:pt x="5288" y="40655"/>
                  <a:pt x="5309" y="40873"/>
                </a:cubicBezTo>
                <a:cubicBezTo>
                  <a:pt x="5334" y="41088"/>
                  <a:pt x="5451" y="41283"/>
                  <a:pt x="5576" y="41457"/>
                </a:cubicBezTo>
                <a:cubicBezTo>
                  <a:pt x="6273" y="42419"/>
                  <a:pt x="7305" y="43054"/>
                  <a:pt x="8242" y="43757"/>
                </a:cubicBezTo>
                <a:cubicBezTo>
                  <a:pt x="8578" y="44007"/>
                  <a:pt x="8881" y="44278"/>
                  <a:pt x="9165" y="44565"/>
                </a:cubicBezTo>
                <a:cubicBezTo>
                  <a:pt x="10444" y="46262"/>
                  <a:pt x="12021" y="48609"/>
                  <a:pt x="13398" y="51373"/>
                </a:cubicBezTo>
                <a:cubicBezTo>
                  <a:pt x="12889" y="50641"/>
                  <a:pt x="12357" y="49994"/>
                  <a:pt x="11842" y="49433"/>
                </a:cubicBezTo>
                <a:cubicBezTo>
                  <a:pt x="10768" y="47992"/>
                  <a:pt x="9463" y="46690"/>
                  <a:pt x="7955" y="45735"/>
                </a:cubicBezTo>
                <a:cubicBezTo>
                  <a:pt x="7777" y="45622"/>
                  <a:pt x="7591" y="45513"/>
                  <a:pt x="7387" y="45476"/>
                </a:cubicBezTo>
                <a:cubicBezTo>
                  <a:pt x="7344" y="45468"/>
                  <a:pt x="7299" y="45464"/>
                  <a:pt x="7255" y="45464"/>
                </a:cubicBezTo>
                <a:cubicBezTo>
                  <a:pt x="7088" y="45464"/>
                  <a:pt x="6921" y="45519"/>
                  <a:pt x="6813" y="45645"/>
                </a:cubicBezTo>
                <a:cubicBezTo>
                  <a:pt x="6666" y="45813"/>
                  <a:pt x="6663" y="46067"/>
                  <a:pt x="6746" y="46272"/>
                </a:cubicBezTo>
                <a:cubicBezTo>
                  <a:pt x="6835" y="46475"/>
                  <a:pt x="6997" y="46637"/>
                  <a:pt x="7165" y="46781"/>
                </a:cubicBezTo>
                <a:cubicBezTo>
                  <a:pt x="7664" y="47207"/>
                  <a:pt x="8243" y="47529"/>
                  <a:pt x="8818" y="47849"/>
                </a:cubicBezTo>
                <a:cubicBezTo>
                  <a:pt x="9131" y="48024"/>
                  <a:pt x="9445" y="48196"/>
                  <a:pt x="9756" y="48369"/>
                </a:cubicBezTo>
                <a:cubicBezTo>
                  <a:pt x="9340" y="48225"/>
                  <a:pt x="8908" y="48131"/>
                  <a:pt x="8470" y="48110"/>
                </a:cubicBezTo>
                <a:cubicBezTo>
                  <a:pt x="8447" y="48109"/>
                  <a:pt x="8425" y="48108"/>
                  <a:pt x="8402" y="48108"/>
                </a:cubicBezTo>
                <a:cubicBezTo>
                  <a:pt x="8251" y="48108"/>
                  <a:pt x="8089" y="48138"/>
                  <a:pt x="8018" y="48266"/>
                </a:cubicBezTo>
                <a:cubicBezTo>
                  <a:pt x="7952" y="48384"/>
                  <a:pt x="7998" y="48537"/>
                  <a:pt x="8091" y="48635"/>
                </a:cubicBezTo>
                <a:cubicBezTo>
                  <a:pt x="8180" y="48731"/>
                  <a:pt x="8313" y="48782"/>
                  <a:pt x="8435" y="48833"/>
                </a:cubicBezTo>
                <a:cubicBezTo>
                  <a:pt x="9247" y="49141"/>
                  <a:pt x="10091" y="49365"/>
                  <a:pt x="10893" y="49702"/>
                </a:cubicBezTo>
                <a:cubicBezTo>
                  <a:pt x="11626" y="50008"/>
                  <a:pt x="12158" y="50431"/>
                  <a:pt x="12724" y="50915"/>
                </a:cubicBezTo>
                <a:cubicBezTo>
                  <a:pt x="13389" y="51788"/>
                  <a:pt x="14030" y="52799"/>
                  <a:pt x="14558" y="53944"/>
                </a:cubicBezTo>
                <a:cubicBezTo>
                  <a:pt x="14729" y="54360"/>
                  <a:pt x="14889" y="54783"/>
                  <a:pt x="15043" y="55213"/>
                </a:cubicBezTo>
                <a:cubicBezTo>
                  <a:pt x="14572" y="54496"/>
                  <a:pt x="13948" y="53881"/>
                  <a:pt x="13219" y="53433"/>
                </a:cubicBezTo>
                <a:cubicBezTo>
                  <a:pt x="13052" y="53328"/>
                  <a:pt x="12872" y="53229"/>
                  <a:pt x="12678" y="53199"/>
                </a:cubicBezTo>
                <a:cubicBezTo>
                  <a:pt x="12640" y="53193"/>
                  <a:pt x="12601" y="53190"/>
                  <a:pt x="12562" y="53190"/>
                </a:cubicBezTo>
                <a:cubicBezTo>
                  <a:pt x="12399" y="53190"/>
                  <a:pt x="12236" y="53243"/>
                  <a:pt x="12127" y="53361"/>
                </a:cubicBezTo>
                <a:cubicBezTo>
                  <a:pt x="11899" y="53609"/>
                  <a:pt x="12014" y="54030"/>
                  <a:pt x="12268" y="54257"/>
                </a:cubicBezTo>
                <a:cubicBezTo>
                  <a:pt x="12516" y="54481"/>
                  <a:pt x="12857" y="54564"/>
                  <a:pt x="13173" y="54680"/>
                </a:cubicBezTo>
                <a:cubicBezTo>
                  <a:pt x="13927" y="54945"/>
                  <a:pt x="14717" y="55420"/>
                  <a:pt x="15203" y="56068"/>
                </a:cubicBezTo>
                <a:cubicBezTo>
                  <a:pt x="15298" y="56197"/>
                  <a:pt x="15375" y="56339"/>
                  <a:pt x="15448" y="56484"/>
                </a:cubicBezTo>
                <a:cubicBezTo>
                  <a:pt x="15468" y="56520"/>
                  <a:pt x="15484" y="56558"/>
                  <a:pt x="15504" y="56594"/>
                </a:cubicBezTo>
                <a:cubicBezTo>
                  <a:pt x="15742" y="57380"/>
                  <a:pt x="15953" y="58182"/>
                  <a:pt x="16125" y="58999"/>
                </a:cubicBezTo>
                <a:cubicBezTo>
                  <a:pt x="16218" y="59005"/>
                  <a:pt x="16312" y="59010"/>
                  <a:pt x="16400" y="59013"/>
                </a:cubicBezTo>
                <a:cubicBezTo>
                  <a:pt x="16223" y="58144"/>
                  <a:pt x="16000" y="57294"/>
                  <a:pt x="15741" y="56461"/>
                </a:cubicBezTo>
                <a:cubicBezTo>
                  <a:pt x="15496" y="55639"/>
                  <a:pt x="15210" y="54841"/>
                  <a:pt x="14902" y="54062"/>
                </a:cubicBezTo>
                <a:lnTo>
                  <a:pt x="14916" y="54053"/>
                </a:lnTo>
                <a:cubicBezTo>
                  <a:pt x="14881" y="53975"/>
                  <a:pt x="14845" y="53899"/>
                  <a:pt x="14807" y="53818"/>
                </a:cubicBezTo>
                <a:cubicBezTo>
                  <a:pt x="14515" y="53100"/>
                  <a:pt x="14202" y="52403"/>
                  <a:pt x="13877" y="51728"/>
                </a:cubicBezTo>
                <a:cubicBezTo>
                  <a:pt x="13840" y="51229"/>
                  <a:pt x="13741" y="50743"/>
                  <a:pt x="13776" y="50226"/>
                </a:cubicBezTo>
                <a:cubicBezTo>
                  <a:pt x="13832" y="49476"/>
                  <a:pt x="13980" y="48738"/>
                  <a:pt x="14066" y="47988"/>
                </a:cubicBezTo>
                <a:cubicBezTo>
                  <a:pt x="14083" y="47858"/>
                  <a:pt x="14093" y="47721"/>
                  <a:pt x="14057" y="47592"/>
                </a:cubicBezTo>
                <a:cubicBezTo>
                  <a:pt x="14020" y="47463"/>
                  <a:pt x="13921" y="47347"/>
                  <a:pt x="13791" y="47326"/>
                </a:cubicBezTo>
                <a:cubicBezTo>
                  <a:pt x="13776" y="47323"/>
                  <a:pt x="13762" y="47322"/>
                  <a:pt x="13748" y="47322"/>
                </a:cubicBezTo>
                <a:cubicBezTo>
                  <a:pt x="13629" y="47322"/>
                  <a:pt x="13518" y="47399"/>
                  <a:pt x="13452" y="47498"/>
                </a:cubicBezTo>
                <a:cubicBezTo>
                  <a:pt x="13375" y="47609"/>
                  <a:pt x="13348" y="47746"/>
                  <a:pt x="13326" y="47878"/>
                </a:cubicBezTo>
                <a:cubicBezTo>
                  <a:pt x="13201" y="48606"/>
                  <a:pt x="13145" y="49601"/>
                  <a:pt x="13302" y="50502"/>
                </a:cubicBezTo>
                <a:cubicBezTo>
                  <a:pt x="12738" y="49170"/>
                  <a:pt x="12301" y="47774"/>
                  <a:pt x="11975" y="46538"/>
                </a:cubicBezTo>
                <a:cubicBezTo>
                  <a:pt x="11726" y="45076"/>
                  <a:pt x="11611" y="43592"/>
                  <a:pt x="11633" y="42109"/>
                </a:cubicBezTo>
                <a:cubicBezTo>
                  <a:pt x="11637" y="41882"/>
                  <a:pt x="11641" y="41644"/>
                  <a:pt x="11540" y="41442"/>
                </a:cubicBezTo>
                <a:cubicBezTo>
                  <a:pt x="11458" y="41277"/>
                  <a:pt x="11280" y="41142"/>
                  <a:pt x="11102" y="41142"/>
                </a:cubicBezTo>
                <a:cubicBezTo>
                  <a:pt x="11062" y="41142"/>
                  <a:pt x="11023" y="41148"/>
                  <a:pt x="10985" y="41163"/>
                </a:cubicBezTo>
                <a:cubicBezTo>
                  <a:pt x="10838" y="41217"/>
                  <a:pt x="10749" y="41362"/>
                  <a:pt x="10694" y="41507"/>
                </a:cubicBezTo>
                <a:cubicBezTo>
                  <a:pt x="10547" y="41902"/>
                  <a:pt x="10605" y="42346"/>
                  <a:pt x="10678" y="42761"/>
                </a:cubicBezTo>
                <a:cubicBezTo>
                  <a:pt x="10848" y="43708"/>
                  <a:pt x="11089" y="44637"/>
                  <a:pt x="11402" y="45546"/>
                </a:cubicBezTo>
                <a:cubicBezTo>
                  <a:pt x="11439" y="45651"/>
                  <a:pt x="11479" y="45758"/>
                  <a:pt x="11522" y="45864"/>
                </a:cubicBezTo>
                <a:cubicBezTo>
                  <a:pt x="11752" y="46818"/>
                  <a:pt x="12053" y="47905"/>
                  <a:pt x="12434" y="49009"/>
                </a:cubicBezTo>
                <a:cubicBezTo>
                  <a:pt x="11941" y="48156"/>
                  <a:pt x="11441" y="47357"/>
                  <a:pt x="10956" y="46624"/>
                </a:cubicBezTo>
                <a:cubicBezTo>
                  <a:pt x="10597" y="45701"/>
                  <a:pt x="10425" y="44681"/>
                  <a:pt x="10275" y="43693"/>
                </a:cubicBezTo>
                <a:cubicBezTo>
                  <a:pt x="10248" y="43524"/>
                  <a:pt x="10222" y="43349"/>
                  <a:pt x="10133" y="43204"/>
                </a:cubicBezTo>
                <a:cubicBezTo>
                  <a:pt x="10054" y="43078"/>
                  <a:pt x="9914" y="42980"/>
                  <a:pt x="9769" y="42980"/>
                </a:cubicBezTo>
                <a:cubicBezTo>
                  <a:pt x="9747" y="42980"/>
                  <a:pt x="9726" y="42982"/>
                  <a:pt x="9704" y="42987"/>
                </a:cubicBezTo>
                <a:cubicBezTo>
                  <a:pt x="9552" y="43018"/>
                  <a:pt x="9443" y="43163"/>
                  <a:pt x="9407" y="43319"/>
                </a:cubicBezTo>
                <a:cubicBezTo>
                  <a:pt x="9374" y="43471"/>
                  <a:pt x="9402" y="43632"/>
                  <a:pt x="9437" y="43784"/>
                </a:cubicBezTo>
                <a:cubicBezTo>
                  <a:pt x="9485" y="43997"/>
                  <a:pt x="9551" y="44207"/>
                  <a:pt x="9624" y="44413"/>
                </a:cubicBezTo>
                <a:cubicBezTo>
                  <a:pt x="9509" y="44224"/>
                  <a:pt x="9394" y="44036"/>
                  <a:pt x="9274" y="43850"/>
                </a:cubicBezTo>
                <a:cubicBezTo>
                  <a:pt x="8801" y="43106"/>
                  <a:pt x="8206" y="42456"/>
                  <a:pt x="7718" y="41728"/>
                </a:cubicBezTo>
                <a:cubicBezTo>
                  <a:pt x="7266" y="41190"/>
                  <a:pt x="6765" y="40659"/>
                  <a:pt x="6115" y="40384"/>
                </a:cubicBezTo>
                <a:cubicBezTo>
                  <a:pt x="6004" y="40336"/>
                  <a:pt x="5881" y="40296"/>
                  <a:pt x="5760" y="40296"/>
                </a:cubicBezTo>
                <a:close/>
                <a:moveTo>
                  <a:pt x="22975" y="1"/>
                </a:moveTo>
                <a:cubicBezTo>
                  <a:pt x="22722" y="1"/>
                  <a:pt x="22444" y="184"/>
                  <a:pt x="22252" y="381"/>
                </a:cubicBezTo>
                <a:cubicBezTo>
                  <a:pt x="21482" y="1161"/>
                  <a:pt x="20995" y="2182"/>
                  <a:pt x="20696" y="3240"/>
                </a:cubicBezTo>
                <a:cubicBezTo>
                  <a:pt x="20530" y="3828"/>
                  <a:pt x="20378" y="4477"/>
                  <a:pt x="20279" y="5126"/>
                </a:cubicBezTo>
                <a:cubicBezTo>
                  <a:pt x="20246" y="4964"/>
                  <a:pt x="20179" y="4822"/>
                  <a:pt x="20041" y="4731"/>
                </a:cubicBezTo>
                <a:cubicBezTo>
                  <a:pt x="19964" y="4680"/>
                  <a:pt x="19875" y="4657"/>
                  <a:pt x="19786" y="4657"/>
                </a:cubicBezTo>
                <a:cubicBezTo>
                  <a:pt x="19580" y="4657"/>
                  <a:pt x="19365" y="4777"/>
                  <a:pt x="19245" y="4955"/>
                </a:cubicBezTo>
                <a:cubicBezTo>
                  <a:pt x="19069" y="5206"/>
                  <a:pt x="19046" y="5529"/>
                  <a:pt x="19053" y="5835"/>
                </a:cubicBezTo>
                <a:cubicBezTo>
                  <a:pt x="19073" y="6585"/>
                  <a:pt x="19247" y="7324"/>
                  <a:pt x="19346" y="8068"/>
                </a:cubicBezTo>
                <a:cubicBezTo>
                  <a:pt x="19367" y="8226"/>
                  <a:pt x="19417" y="8599"/>
                  <a:pt x="19433" y="8979"/>
                </a:cubicBezTo>
                <a:cubicBezTo>
                  <a:pt x="18990" y="10930"/>
                  <a:pt x="18607" y="13024"/>
                  <a:pt x="18279" y="15210"/>
                </a:cubicBezTo>
                <a:cubicBezTo>
                  <a:pt x="18255" y="15329"/>
                  <a:pt x="18233" y="15444"/>
                  <a:pt x="18213" y="15560"/>
                </a:cubicBezTo>
                <a:lnTo>
                  <a:pt x="18223" y="15564"/>
                </a:lnTo>
                <a:cubicBezTo>
                  <a:pt x="18161" y="15998"/>
                  <a:pt x="18098" y="16439"/>
                  <a:pt x="18037" y="16879"/>
                </a:cubicBezTo>
                <a:cubicBezTo>
                  <a:pt x="18143" y="15365"/>
                  <a:pt x="18137" y="13834"/>
                  <a:pt x="17854" y="12350"/>
                </a:cubicBezTo>
                <a:cubicBezTo>
                  <a:pt x="17792" y="12021"/>
                  <a:pt x="17622" y="11623"/>
                  <a:pt x="17291" y="11623"/>
                </a:cubicBezTo>
                <a:cubicBezTo>
                  <a:pt x="17288" y="11623"/>
                  <a:pt x="17285" y="11623"/>
                  <a:pt x="17282" y="11623"/>
                </a:cubicBezTo>
                <a:cubicBezTo>
                  <a:pt x="16987" y="11631"/>
                  <a:pt x="16815" y="11973"/>
                  <a:pt x="16788" y="12268"/>
                </a:cubicBezTo>
                <a:cubicBezTo>
                  <a:pt x="16735" y="12819"/>
                  <a:pt x="16932" y="13352"/>
                  <a:pt x="17100" y="13877"/>
                </a:cubicBezTo>
                <a:cubicBezTo>
                  <a:pt x="17589" y="15418"/>
                  <a:pt x="17807" y="17010"/>
                  <a:pt x="17813" y="18620"/>
                </a:cubicBezTo>
                <a:cubicBezTo>
                  <a:pt x="17505" y="21115"/>
                  <a:pt x="17258" y="23696"/>
                  <a:pt x="17059" y="26297"/>
                </a:cubicBezTo>
                <a:cubicBezTo>
                  <a:pt x="17029" y="25272"/>
                  <a:pt x="16986" y="24285"/>
                  <a:pt x="16924" y="23346"/>
                </a:cubicBezTo>
                <a:cubicBezTo>
                  <a:pt x="16986" y="22347"/>
                  <a:pt x="17112" y="21352"/>
                  <a:pt x="17301" y="20369"/>
                </a:cubicBezTo>
                <a:cubicBezTo>
                  <a:pt x="17441" y="19624"/>
                  <a:pt x="17625" y="18865"/>
                  <a:pt x="17540" y="18111"/>
                </a:cubicBezTo>
                <a:cubicBezTo>
                  <a:pt x="17516" y="17906"/>
                  <a:pt x="17453" y="17677"/>
                  <a:pt x="17269" y="17589"/>
                </a:cubicBezTo>
                <a:cubicBezTo>
                  <a:pt x="17223" y="17566"/>
                  <a:pt x="17173" y="17555"/>
                  <a:pt x="17123" y="17555"/>
                </a:cubicBezTo>
                <a:cubicBezTo>
                  <a:pt x="16959" y="17555"/>
                  <a:pt x="16790" y="17667"/>
                  <a:pt x="16703" y="17813"/>
                </a:cubicBezTo>
                <a:cubicBezTo>
                  <a:pt x="16590" y="18005"/>
                  <a:pt x="16580" y="18240"/>
                  <a:pt x="16574" y="18461"/>
                </a:cubicBezTo>
                <a:cubicBezTo>
                  <a:pt x="16565" y="18715"/>
                  <a:pt x="16564" y="18966"/>
                  <a:pt x="16560" y="19221"/>
                </a:cubicBezTo>
                <a:cubicBezTo>
                  <a:pt x="16441" y="18148"/>
                  <a:pt x="16306" y="17179"/>
                  <a:pt x="16174" y="16314"/>
                </a:cubicBezTo>
                <a:cubicBezTo>
                  <a:pt x="16228" y="15695"/>
                  <a:pt x="16284" y="15077"/>
                  <a:pt x="16336" y="14456"/>
                </a:cubicBezTo>
                <a:cubicBezTo>
                  <a:pt x="16360" y="14189"/>
                  <a:pt x="16383" y="13920"/>
                  <a:pt x="16408" y="13653"/>
                </a:cubicBezTo>
                <a:cubicBezTo>
                  <a:pt x="16419" y="13511"/>
                  <a:pt x="16429" y="13363"/>
                  <a:pt x="16370" y="13236"/>
                </a:cubicBezTo>
                <a:cubicBezTo>
                  <a:pt x="16322" y="13137"/>
                  <a:pt x="16215" y="13062"/>
                  <a:pt x="16111" y="13062"/>
                </a:cubicBezTo>
                <a:cubicBezTo>
                  <a:pt x="16078" y="13062"/>
                  <a:pt x="16046" y="13069"/>
                  <a:pt x="16016" y="13085"/>
                </a:cubicBezTo>
                <a:cubicBezTo>
                  <a:pt x="15907" y="13145"/>
                  <a:pt x="15880" y="13289"/>
                  <a:pt x="15870" y="13416"/>
                </a:cubicBezTo>
                <a:cubicBezTo>
                  <a:pt x="15843" y="13718"/>
                  <a:pt x="15834" y="14006"/>
                  <a:pt x="15840" y="14291"/>
                </a:cubicBezTo>
                <a:cubicBezTo>
                  <a:pt x="15825" y="13933"/>
                  <a:pt x="15810" y="13573"/>
                  <a:pt x="15765" y="13217"/>
                </a:cubicBezTo>
                <a:cubicBezTo>
                  <a:pt x="15642" y="12182"/>
                  <a:pt x="15418" y="11151"/>
                  <a:pt x="14979" y="10199"/>
                </a:cubicBezTo>
                <a:cubicBezTo>
                  <a:pt x="14832" y="9881"/>
                  <a:pt x="14572" y="9528"/>
                  <a:pt x="14240" y="9528"/>
                </a:cubicBezTo>
                <a:cubicBezTo>
                  <a:pt x="14208" y="9528"/>
                  <a:pt x="14175" y="9531"/>
                  <a:pt x="14142" y="9538"/>
                </a:cubicBezTo>
                <a:cubicBezTo>
                  <a:pt x="13877" y="9595"/>
                  <a:pt x="13716" y="9886"/>
                  <a:pt x="13710" y="10156"/>
                </a:cubicBezTo>
                <a:cubicBezTo>
                  <a:pt x="13705" y="10427"/>
                  <a:pt x="13819" y="10683"/>
                  <a:pt x="13934" y="10930"/>
                </a:cubicBezTo>
                <a:cubicBezTo>
                  <a:pt x="14382" y="11911"/>
                  <a:pt x="14830" y="12890"/>
                  <a:pt x="15282" y="13868"/>
                </a:cubicBezTo>
                <a:cubicBezTo>
                  <a:pt x="15117" y="13676"/>
                  <a:pt x="14929" y="13508"/>
                  <a:pt x="14714" y="13375"/>
                </a:cubicBezTo>
                <a:cubicBezTo>
                  <a:pt x="14579" y="13296"/>
                  <a:pt x="14435" y="13229"/>
                  <a:pt x="14280" y="13224"/>
                </a:cubicBezTo>
                <a:cubicBezTo>
                  <a:pt x="14277" y="13224"/>
                  <a:pt x="14274" y="13224"/>
                  <a:pt x="14271" y="13224"/>
                </a:cubicBezTo>
                <a:cubicBezTo>
                  <a:pt x="14122" y="13224"/>
                  <a:pt x="13962" y="13299"/>
                  <a:pt x="13897" y="13435"/>
                </a:cubicBezTo>
                <a:cubicBezTo>
                  <a:pt x="13825" y="13580"/>
                  <a:pt x="13877" y="13758"/>
                  <a:pt x="13974" y="13887"/>
                </a:cubicBezTo>
                <a:cubicBezTo>
                  <a:pt x="14072" y="14016"/>
                  <a:pt x="14208" y="14105"/>
                  <a:pt x="14334" y="14205"/>
                </a:cubicBezTo>
                <a:cubicBezTo>
                  <a:pt x="14849" y="14607"/>
                  <a:pt x="15223" y="15167"/>
                  <a:pt x="15489" y="15761"/>
                </a:cubicBezTo>
                <a:cubicBezTo>
                  <a:pt x="15671" y="16125"/>
                  <a:pt x="15863" y="16671"/>
                  <a:pt x="16029" y="17180"/>
                </a:cubicBezTo>
                <a:cubicBezTo>
                  <a:pt x="16135" y="17952"/>
                  <a:pt x="16243" y="18799"/>
                  <a:pt x="16342" y="19710"/>
                </a:cubicBezTo>
                <a:cubicBezTo>
                  <a:pt x="16300" y="19562"/>
                  <a:pt x="16248" y="19417"/>
                  <a:pt x="16185" y="19278"/>
                </a:cubicBezTo>
                <a:cubicBezTo>
                  <a:pt x="16086" y="19068"/>
                  <a:pt x="15946" y="18798"/>
                  <a:pt x="15712" y="18712"/>
                </a:cubicBezTo>
                <a:cubicBezTo>
                  <a:pt x="15644" y="18686"/>
                  <a:pt x="15584" y="18675"/>
                  <a:pt x="15530" y="18675"/>
                </a:cubicBezTo>
                <a:cubicBezTo>
                  <a:pt x="15188" y="18675"/>
                  <a:pt x="15135" y="19147"/>
                  <a:pt x="15243" y="19436"/>
                </a:cubicBezTo>
                <a:cubicBezTo>
                  <a:pt x="15295" y="19581"/>
                  <a:pt x="15372" y="19711"/>
                  <a:pt x="15456" y="19838"/>
                </a:cubicBezTo>
                <a:cubicBezTo>
                  <a:pt x="15596" y="20047"/>
                  <a:pt x="15760" y="20242"/>
                  <a:pt x="15883" y="20461"/>
                </a:cubicBezTo>
                <a:cubicBezTo>
                  <a:pt x="16134" y="20914"/>
                  <a:pt x="16340" y="21396"/>
                  <a:pt x="16487" y="21892"/>
                </a:cubicBezTo>
                <a:cubicBezTo>
                  <a:pt x="16522" y="22018"/>
                  <a:pt x="16552" y="22148"/>
                  <a:pt x="16577" y="22277"/>
                </a:cubicBezTo>
                <a:cubicBezTo>
                  <a:pt x="16637" y="23080"/>
                  <a:pt x="16689" y="23921"/>
                  <a:pt x="16729" y="24796"/>
                </a:cubicBezTo>
                <a:cubicBezTo>
                  <a:pt x="16552" y="23871"/>
                  <a:pt x="16302" y="22963"/>
                  <a:pt x="15969" y="22084"/>
                </a:cubicBezTo>
                <a:cubicBezTo>
                  <a:pt x="15754" y="21517"/>
                  <a:pt x="15494" y="20944"/>
                  <a:pt x="15047" y="20533"/>
                </a:cubicBezTo>
                <a:cubicBezTo>
                  <a:pt x="14888" y="20385"/>
                  <a:pt x="14679" y="20257"/>
                  <a:pt x="14471" y="20257"/>
                </a:cubicBezTo>
                <a:cubicBezTo>
                  <a:pt x="14420" y="20257"/>
                  <a:pt x="14370" y="20265"/>
                  <a:pt x="14320" y="20282"/>
                </a:cubicBezTo>
                <a:cubicBezTo>
                  <a:pt x="14043" y="20377"/>
                  <a:pt x="13926" y="20729"/>
                  <a:pt x="13989" y="21016"/>
                </a:cubicBezTo>
                <a:cubicBezTo>
                  <a:pt x="14050" y="21303"/>
                  <a:pt x="14244" y="21541"/>
                  <a:pt x="14422" y="21776"/>
                </a:cubicBezTo>
                <a:cubicBezTo>
                  <a:pt x="15209" y="22799"/>
                  <a:pt x="15828" y="23949"/>
                  <a:pt x="16261" y="25166"/>
                </a:cubicBezTo>
                <a:cubicBezTo>
                  <a:pt x="16476" y="25774"/>
                  <a:pt x="16644" y="26399"/>
                  <a:pt x="16760" y="27033"/>
                </a:cubicBezTo>
                <a:cubicBezTo>
                  <a:pt x="16778" y="27117"/>
                  <a:pt x="16792" y="27209"/>
                  <a:pt x="16802" y="27298"/>
                </a:cubicBezTo>
                <a:cubicBezTo>
                  <a:pt x="16816" y="28028"/>
                  <a:pt x="16818" y="28775"/>
                  <a:pt x="16813" y="29541"/>
                </a:cubicBezTo>
                <a:lnTo>
                  <a:pt x="16829" y="29541"/>
                </a:lnTo>
                <a:cubicBezTo>
                  <a:pt x="16808" y="29915"/>
                  <a:pt x="16786" y="30291"/>
                  <a:pt x="16763" y="30665"/>
                </a:cubicBezTo>
                <a:cubicBezTo>
                  <a:pt x="16700" y="29578"/>
                  <a:pt x="16514" y="28503"/>
                  <a:pt x="16197" y="27463"/>
                </a:cubicBezTo>
                <a:cubicBezTo>
                  <a:pt x="16114" y="27198"/>
                  <a:pt x="15992" y="26902"/>
                  <a:pt x="15727" y="26824"/>
                </a:cubicBezTo>
                <a:cubicBezTo>
                  <a:pt x="15688" y="26812"/>
                  <a:pt x="15649" y="26807"/>
                  <a:pt x="15610" y="26807"/>
                </a:cubicBezTo>
                <a:cubicBezTo>
                  <a:pt x="15400" y="26807"/>
                  <a:pt x="15194" y="26959"/>
                  <a:pt x="15097" y="27152"/>
                </a:cubicBezTo>
                <a:cubicBezTo>
                  <a:pt x="14982" y="27381"/>
                  <a:pt x="14988" y="27652"/>
                  <a:pt x="15025" y="27906"/>
                </a:cubicBezTo>
                <a:cubicBezTo>
                  <a:pt x="15250" y="29453"/>
                  <a:pt x="16472" y="30752"/>
                  <a:pt x="16677" y="32278"/>
                </a:cubicBezTo>
                <a:cubicBezTo>
                  <a:pt x="16641" y="32989"/>
                  <a:pt x="16608" y="33698"/>
                  <a:pt x="16578" y="34402"/>
                </a:cubicBezTo>
                <a:cubicBezTo>
                  <a:pt x="16573" y="34416"/>
                  <a:pt x="16570" y="34432"/>
                  <a:pt x="16564" y="34443"/>
                </a:cubicBezTo>
                <a:cubicBezTo>
                  <a:pt x="16570" y="34435"/>
                  <a:pt x="16573" y="34423"/>
                  <a:pt x="16578" y="34413"/>
                </a:cubicBezTo>
                <a:lnTo>
                  <a:pt x="16578" y="34413"/>
                </a:lnTo>
                <a:cubicBezTo>
                  <a:pt x="16541" y="35302"/>
                  <a:pt x="16507" y="36183"/>
                  <a:pt x="16479" y="37053"/>
                </a:cubicBezTo>
                <a:cubicBezTo>
                  <a:pt x="16464" y="36200"/>
                  <a:pt x="16436" y="35351"/>
                  <a:pt x="16392" y="34498"/>
                </a:cubicBezTo>
                <a:cubicBezTo>
                  <a:pt x="16356" y="33785"/>
                  <a:pt x="16309" y="33065"/>
                  <a:pt x="16061" y="32399"/>
                </a:cubicBezTo>
                <a:cubicBezTo>
                  <a:pt x="15934" y="32057"/>
                  <a:pt x="15617" y="31839"/>
                  <a:pt x="15359" y="31839"/>
                </a:cubicBezTo>
                <a:cubicBezTo>
                  <a:pt x="15125" y="31839"/>
                  <a:pt x="14939" y="32019"/>
                  <a:pt x="14988" y="32450"/>
                </a:cubicBezTo>
                <a:cubicBezTo>
                  <a:pt x="15010" y="32644"/>
                  <a:pt x="15054" y="32836"/>
                  <a:pt x="15111" y="33029"/>
                </a:cubicBezTo>
                <a:cubicBezTo>
                  <a:pt x="15282" y="33602"/>
                  <a:pt x="15566" y="34172"/>
                  <a:pt x="15721" y="34727"/>
                </a:cubicBezTo>
                <a:cubicBezTo>
                  <a:pt x="15814" y="35058"/>
                  <a:pt x="15893" y="35394"/>
                  <a:pt x="15962" y="35731"/>
                </a:cubicBezTo>
                <a:cubicBezTo>
                  <a:pt x="15936" y="35654"/>
                  <a:pt x="15913" y="35575"/>
                  <a:pt x="15884" y="35497"/>
                </a:cubicBezTo>
                <a:cubicBezTo>
                  <a:pt x="15734" y="35086"/>
                  <a:pt x="15451" y="34637"/>
                  <a:pt x="15012" y="34620"/>
                </a:cubicBezTo>
                <a:cubicBezTo>
                  <a:pt x="15004" y="34619"/>
                  <a:pt x="14996" y="34619"/>
                  <a:pt x="14988" y="34619"/>
                </a:cubicBezTo>
                <a:cubicBezTo>
                  <a:pt x="14716" y="34619"/>
                  <a:pt x="14462" y="34802"/>
                  <a:pt x="14330" y="35040"/>
                </a:cubicBezTo>
                <a:cubicBezTo>
                  <a:pt x="14194" y="35286"/>
                  <a:pt x="14165" y="35582"/>
                  <a:pt x="14194" y="35861"/>
                </a:cubicBezTo>
                <a:cubicBezTo>
                  <a:pt x="14278" y="36760"/>
                  <a:pt x="14853" y="37526"/>
                  <a:pt x="15298" y="38313"/>
                </a:cubicBezTo>
                <a:cubicBezTo>
                  <a:pt x="15804" y="39210"/>
                  <a:pt x="16188" y="40241"/>
                  <a:pt x="16370" y="41287"/>
                </a:cubicBezTo>
                <a:cubicBezTo>
                  <a:pt x="16366" y="41426"/>
                  <a:pt x="16365" y="41567"/>
                  <a:pt x="16360" y="41703"/>
                </a:cubicBezTo>
                <a:cubicBezTo>
                  <a:pt x="16346" y="41702"/>
                  <a:pt x="16332" y="41702"/>
                  <a:pt x="16319" y="41702"/>
                </a:cubicBezTo>
                <a:cubicBezTo>
                  <a:pt x="16230" y="41702"/>
                  <a:pt x="16143" y="41718"/>
                  <a:pt x="16058" y="41746"/>
                </a:cubicBezTo>
                <a:cubicBezTo>
                  <a:pt x="16062" y="41697"/>
                  <a:pt x="16062" y="41650"/>
                  <a:pt x="16052" y="41600"/>
                </a:cubicBezTo>
                <a:cubicBezTo>
                  <a:pt x="16028" y="41461"/>
                  <a:pt x="15939" y="41325"/>
                  <a:pt x="15798" y="41292"/>
                </a:cubicBezTo>
                <a:cubicBezTo>
                  <a:pt x="15775" y="41286"/>
                  <a:pt x="15753" y="41283"/>
                  <a:pt x="15730" y="41283"/>
                </a:cubicBezTo>
                <a:cubicBezTo>
                  <a:pt x="15528" y="41283"/>
                  <a:pt x="15367" y="41506"/>
                  <a:pt x="15288" y="41710"/>
                </a:cubicBezTo>
                <a:cubicBezTo>
                  <a:pt x="15090" y="42214"/>
                  <a:pt x="15037" y="42726"/>
                  <a:pt x="15054" y="43246"/>
                </a:cubicBezTo>
                <a:cubicBezTo>
                  <a:pt x="14815" y="42126"/>
                  <a:pt x="14551" y="41032"/>
                  <a:pt x="14263" y="39965"/>
                </a:cubicBezTo>
                <a:lnTo>
                  <a:pt x="14283" y="39961"/>
                </a:lnTo>
                <a:cubicBezTo>
                  <a:pt x="14234" y="39805"/>
                  <a:pt x="14184" y="39654"/>
                  <a:pt x="14132" y="39502"/>
                </a:cubicBezTo>
                <a:cubicBezTo>
                  <a:pt x="13903" y="38685"/>
                  <a:pt x="13659" y="37883"/>
                  <a:pt x="13398" y="37096"/>
                </a:cubicBezTo>
                <a:cubicBezTo>
                  <a:pt x="13518" y="35410"/>
                  <a:pt x="13596" y="33719"/>
                  <a:pt x="13696" y="32034"/>
                </a:cubicBezTo>
                <a:cubicBezTo>
                  <a:pt x="13716" y="31682"/>
                  <a:pt x="13733" y="31310"/>
                  <a:pt x="13573" y="30993"/>
                </a:cubicBezTo>
                <a:cubicBezTo>
                  <a:pt x="13448" y="30756"/>
                  <a:pt x="13185" y="30574"/>
                  <a:pt x="12930" y="30574"/>
                </a:cubicBezTo>
                <a:cubicBezTo>
                  <a:pt x="12848" y="30574"/>
                  <a:pt x="12767" y="30593"/>
                  <a:pt x="12692" y="30635"/>
                </a:cubicBezTo>
                <a:cubicBezTo>
                  <a:pt x="12401" y="30795"/>
                  <a:pt x="12348" y="31181"/>
                  <a:pt x="12340" y="31512"/>
                </a:cubicBezTo>
                <a:cubicBezTo>
                  <a:pt x="12340" y="32701"/>
                  <a:pt x="12416" y="33864"/>
                  <a:pt x="12672" y="35025"/>
                </a:cubicBezTo>
                <a:cubicBezTo>
                  <a:pt x="12672" y="35031"/>
                  <a:pt x="12677" y="35037"/>
                  <a:pt x="12677" y="35043"/>
                </a:cubicBezTo>
                <a:cubicBezTo>
                  <a:pt x="12332" y="34125"/>
                  <a:pt x="11968" y="33226"/>
                  <a:pt x="11583" y="32350"/>
                </a:cubicBezTo>
                <a:cubicBezTo>
                  <a:pt x="11474" y="31350"/>
                  <a:pt x="11458" y="30341"/>
                  <a:pt x="11541" y="29337"/>
                </a:cubicBezTo>
                <a:cubicBezTo>
                  <a:pt x="11552" y="29187"/>
                  <a:pt x="11567" y="29030"/>
                  <a:pt x="11517" y="28888"/>
                </a:cubicBezTo>
                <a:cubicBezTo>
                  <a:pt x="11469" y="28758"/>
                  <a:pt x="11344" y="28641"/>
                  <a:pt x="11206" y="28641"/>
                </a:cubicBezTo>
                <a:cubicBezTo>
                  <a:pt x="11195" y="28641"/>
                  <a:pt x="11185" y="28642"/>
                  <a:pt x="11174" y="28643"/>
                </a:cubicBezTo>
                <a:cubicBezTo>
                  <a:pt x="10972" y="28670"/>
                  <a:pt x="10884" y="28917"/>
                  <a:pt x="10856" y="29122"/>
                </a:cubicBezTo>
                <a:cubicBezTo>
                  <a:pt x="10767" y="29726"/>
                  <a:pt x="10794" y="30347"/>
                  <a:pt x="10927" y="30943"/>
                </a:cubicBezTo>
                <a:cubicBezTo>
                  <a:pt x="10907" y="30900"/>
                  <a:pt x="10886" y="30859"/>
                  <a:pt x="10866" y="30814"/>
                </a:cubicBezTo>
                <a:lnTo>
                  <a:pt x="10874" y="30810"/>
                </a:lnTo>
                <a:cubicBezTo>
                  <a:pt x="10866" y="30791"/>
                  <a:pt x="10473" y="29742"/>
                  <a:pt x="10048" y="28161"/>
                </a:cubicBezTo>
                <a:cubicBezTo>
                  <a:pt x="10048" y="27052"/>
                  <a:pt x="10163" y="25947"/>
                  <a:pt x="10412" y="24862"/>
                </a:cubicBezTo>
                <a:cubicBezTo>
                  <a:pt x="10454" y="24694"/>
                  <a:pt x="10490" y="24503"/>
                  <a:pt x="10392" y="24361"/>
                </a:cubicBezTo>
                <a:cubicBezTo>
                  <a:pt x="10328" y="24270"/>
                  <a:pt x="10222" y="24229"/>
                  <a:pt x="10111" y="24229"/>
                </a:cubicBezTo>
                <a:cubicBezTo>
                  <a:pt x="9998" y="24229"/>
                  <a:pt x="9881" y="24271"/>
                  <a:pt x="9797" y="24347"/>
                </a:cubicBezTo>
                <a:cubicBezTo>
                  <a:pt x="9652" y="24478"/>
                  <a:pt x="9588" y="24673"/>
                  <a:pt x="9546" y="24869"/>
                </a:cubicBezTo>
                <a:cubicBezTo>
                  <a:pt x="9681" y="23791"/>
                  <a:pt x="9806" y="22713"/>
                  <a:pt x="9941" y="21640"/>
                </a:cubicBezTo>
                <a:cubicBezTo>
                  <a:pt x="9979" y="21326"/>
                  <a:pt x="9865" y="20766"/>
                  <a:pt x="9474" y="20766"/>
                </a:cubicBezTo>
                <a:cubicBezTo>
                  <a:pt x="9445" y="20766"/>
                  <a:pt x="9415" y="20769"/>
                  <a:pt x="9383" y="20775"/>
                </a:cubicBezTo>
                <a:cubicBezTo>
                  <a:pt x="9242" y="20801"/>
                  <a:pt x="9132" y="20909"/>
                  <a:pt x="9045" y="21020"/>
                </a:cubicBezTo>
                <a:cubicBezTo>
                  <a:pt x="8644" y="21535"/>
                  <a:pt x="8601" y="22234"/>
                  <a:pt x="8650" y="22883"/>
                </a:cubicBezTo>
                <a:cubicBezTo>
                  <a:pt x="8693" y="23471"/>
                  <a:pt x="8802" y="24049"/>
                  <a:pt x="8946" y="24621"/>
                </a:cubicBezTo>
                <a:cubicBezTo>
                  <a:pt x="9017" y="24902"/>
                  <a:pt x="9075" y="25263"/>
                  <a:pt x="9181" y="25583"/>
                </a:cubicBezTo>
                <a:cubicBezTo>
                  <a:pt x="9367" y="26577"/>
                  <a:pt x="9587" y="27495"/>
                  <a:pt x="9799" y="28279"/>
                </a:cubicBezTo>
                <a:cubicBezTo>
                  <a:pt x="9681" y="27932"/>
                  <a:pt x="9559" y="27591"/>
                  <a:pt x="9457" y="27252"/>
                </a:cubicBezTo>
                <a:cubicBezTo>
                  <a:pt x="9172" y="26320"/>
                  <a:pt x="8888" y="25388"/>
                  <a:pt x="8601" y="24458"/>
                </a:cubicBezTo>
                <a:cubicBezTo>
                  <a:pt x="8544" y="24270"/>
                  <a:pt x="8484" y="24073"/>
                  <a:pt x="8350" y="23931"/>
                </a:cubicBezTo>
                <a:cubicBezTo>
                  <a:pt x="8259" y="23834"/>
                  <a:pt x="8124" y="23770"/>
                  <a:pt x="7996" y="23770"/>
                </a:cubicBezTo>
                <a:cubicBezTo>
                  <a:pt x="7934" y="23770"/>
                  <a:pt x="7873" y="23785"/>
                  <a:pt x="7819" y="23818"/>
                </a:cubicBezTo>
                <a:cubicBezTo>
                  <a:pt x="7596" y="23954"/>
                  <a:pt x="7622" y="24281"/>
                  <a:pt x="7679" y="24532"/>
                </a:cubicBezTo>
                <a:cubicBezTo>
                  <a:pt x="7679" y="24934"/>
                  <a:pt x="7892" y="25433"/>
                  <a:pt x="8062" y="25847"/>
                </a:cubicBezTo>
                <a:cubicBezTo>
                  <a:pt x="7622" y="25175"/>
                  <a:pt x="7168" y="24513"/>
                  <a:pt x="6694" y="23868"/>
                </a:cubicBezTo>
                <a:cubicBezTo>
                  <a:pt x="6116" y="22619"/>
                  <a:pt x="5820" y="21259"/>
                  <a:pt x="5867" y="19865"/>
                </a:cubicBezTo>
                <a:cubicBezTo>
                  <a:pt x="5876" y="19645"/>
                  <a:pt x="5891" y="19417"/>
                  <a:pt x="5830" y="19205"/>
                </a:cubicBezTo>
                <a:cubicBezTo>
                  <a:pt x="5767" y="18992"/>
                  <a:pt x="5605" y="18792"/>
                  <a:pt x="5388" y="18756"/>
                </a:cubicBezTo>
                <a:cubicBezTo>
                  <a:pt x="5363" y="18752"/>
                  <a:pt x="5338" y="18750"/>
                  <a:pt x="5313" y="18750"/>
                </a:cubicBezTo>
                <a:cubicBezTo>
                  <a:pt x="5039" y="18750"/>
                  <a:pt x="4806" y="19004"/>
                  <a:pt x="4697" y="19267"/>
                </a:cubicBezTo>
                <a:cubicBezTo>
                  <a:pt x="4447" y="19872"/>
                  <a:pt x="4586" y="20569"/>
                  <a:pt x="4802" y="21187"/>
                </a:cubicBezTo>
                <a:cubicBezTo>
                  <a:pt x="4869" y="21370"/>
                  <a:pt x="4936" y="21545"/>
                  <a:pt x="5012" y="21715"/>
                </a:cubicBezTo>
                <a:cubicBezTo>
                  <a:pt x="4923" y="21607"/>
                  <a:pt x="4836" y="21501"/>
                  <a:pt x="4747" y="21396"/>
                </a:cubicBezTo>
                <a:cubicBezTo>
                  <a:pt x="3977" y="19637"/>
                  <a:pt x="2732" y="17887"/>
                  <a:pt x="1270" y="16717"/>
                </a:cubicBezTo>
                <a:cubicBezTo>
                  <a:pt x="1063" y="16532"/>
                  <a:pt x="802" y="16347"/>
                  <a:pt x="543" y="16347"/>
                </a:cubicBezTo>
                <a:cubicBezTo>
                  <a:pt x="475" y="16347"/>
                  <a:pt x="406" y="16360"/>
                  <a:pt x="339" y="16389"/>
                </a:cubicBezTo>
                <a:cubicBezTo>
                  <a:pt x="117" y="16484"/>
                  <a:pt x="1" y="16743"/>
                  <a:pt x="8" y="16987"/>
                </a:cubicBezTo>
                <a:cubicBezTo>
                  <a:pt x="17" y="17228"/>
                  <a:pt x="131" y="17456"/>
                  <a:pt x="263" y="17654"/>
                </a:cubicBezTo>
                <a:cubicBezTo>
                  <a:pt x="906" y="18629"/>
                  <a:pt x="1975" y="19184"/>
                  <a:pt x="2909" y="19830"/>
                </a:cubicBezTo>
                <a:cubicBezTo>
                  <a:pt x="2999" y="19893"/>
                  <a:pt x="3085" y="19959"/>
                  <a:pt x="3170" y="20024"/>
                </a:cubicBezTo>
                <a:cubicBezTo>
                  <a:pt x="3977" y="20899"/>
                  <a:pt x="4750" y="21801"/>
                  <a:pt x="5481" y="22730"/>
                </a:cubicBezTo>
                <a:cubicBezTo>
                  <a:pt x="4888" y="22304"/>
                  <a:pt x="4155" y="22018"/>
                  <a:pt x="3576" y="21990"/>
                </a:cubicBezTo>
                <a:cubicBezTo>
                  <a:pt x="3559" y="21989"/>
                  <a:pt x="3542" y="21988"/>
                  <a:pt x="3525" y="21988"/>
                </a:cubicBezTo>
                <a:cubicBezTo>
                  <a:pt x="3398" y="21988"/>
                  <a:pt x="3263" y="22019"/>
                  <a:pt x="3213" y="22130"/>
                </a:cubicBezTo>
                <a:cubicBezTo>
                  <a:pt x="3145" y="22282"/>
                  <a:pt x="3302" y="22439"/>
                  <a:pt x="3447" y="22525"/>
                </a:cubicBezTo>
                <a:cubicBezTo>
                  <a:pt x="3961" y="22827"/>
                  <a:pt x="4543" y="22988"/>
                  <a:pt x="5107" y="23189"/>
                </a:cubicBezTo>
                <a:cubicBezTo>
                  <a:pt x="5530" y="23339"/>
                  <a:pt x="5894" y="23590"/>
                  <a:pt x="6283" y="23782"/>
                </a:cubicBezTo>
                <a:cubicBezTo>
                  <a:pt x="7261" y="25100"/>
                  <a:pt x="8163" y="26469"/>
                  <a:pt x="8996" y="27899"/>
                </a:cubicBezTo>
                <a:cubicBezTo>
                  <a:pt x="8412" y="27311"/>
                  <a:pt x="7722" y="26828"/>
                  <a:pt x="6965" y="26489"/>
                </a:cubicBezTo>
                <a:cubicBezTo>
                  <a:pt x="6816" y="26423"/>
                  <a:pt x="6639" y="26367"/>
                  <a:pt x="6476" y="26367"/>
                </a:cubicBezTo>
                <a:cubicBezTo>
                  <a:pt x="6348" y="26367"/>
                  <a:pt x="6228" y="26401"/>
                  <a:pt x="6139" y="26494"/>
                </a:cubicBezTo>
                <a:cubicBezTo>
                  <a:pt x="5989" y="26650"/>
                  <a:pt x="5999" y="26907"/>
                  <a:pt x="6104" y="27093"/>
                </a:cubicBezTo>
                <a:cubicBezTo>
                  <a:pt x="6207" y="27281"/>
                  <a:pt x="6385" y="27416"/>
                  <a:pt x="6561" y="27539"/>
                </a:cubicBezTo>
                <a:cubicBezTo>
                  <a:pt x="7397" y="28143"/>
                  <a:pt x="8272" y="28695"/>
                  <a:pt x="9070" y="29351"/>
                </a:cubicBezTo>
                <a:cubicBezTo>
                  <a:pt x="9469" y="29680"/>
                  <a:pt x="9849" y="30033"/>
                  <a:pt x="10184" y="30425"/>
                </a:cubicBezTo>
                <a:cubicBezTo>
                  <a:pt x="10372" y="30648"/>
                  <a:pt x="10527" y="30939"/>
                  <a:pt x="10721" y="31160"/>
                </a:cubicBezTo>
                <a:cubicBezTo>
                  <a:pt x="11558" y="32902"/>
                  <a:pt x="12301" y="34727"/>
                  <a:pt x="12950" y="36641"/>
                </a:cubicBezTo>
                <a:cubicBezTo>
                  <a:pt x="11759" y="34233"/>
                  <a:pt x="10364" y="32569"/>
                  <a:pt x="9211" y="31475"/>
                </a:cubicBezTo>
                <a:cubicBezTo>
                  <a:pt x="8649" y="30633"/>
                  <a:pt x="7919" y="29868"/>
                  <a:pt x="7160" y="29225"/>
                </a:cubicBezTo>
                <a:cubicBezTo>
                  <a:pt x="6780" y="28900"/>
                  <a:pt x="6343" y="28590"/>
                  <a:pt x="5844" y="28580"/>
                </a:cubicBezTo>
                <a:cubicBezTo>
                  <a:pt x="5841" y="28580"/>
                  <a:pt x="5838" y="28580"/>
                  <a:pt x="5834" y="28580"/>
                </a:cubicBezTo>
                <a:cubicBezTo>
                  <a:pt x="5587" y="28580"/>
                  <a:pt x="5312" y="28688"/>
                  <a:pt x="5239" y="28920"/>
                </a:cubicBezTo>
                <a:cubicBezTo>
                  <a:pt x="5187" y="29086"/>
                  <a:pt x="5256" y="29268"/>
                  <a:pt x="5368" y="29397"/>
                </a:cubicBezTo>
                <a:cubicBezTo>
                  <a:pt x="5483" y="29529"/>
                  <a:pt x="5636" y="29617"/>
                  <a:pt x="5787" y="29701"/>
                </a:cubicBezTo>
                <a:cubicBezTo>
                  <a:pt x="6537" y="30124"/>
                  <a:pt x="7287" y="30550"/>
                  <a:pt x="8039" y="30975"/>
                </a:cubicBezTo>
                <a:cubicBezTo>
                  <a:pt x="8211" y="31071"/>
                  <a:pt x="8398" y="31164"/>
                  <a:pt x="8577" y="31261"/>
                </a:cubicBezTo>
                <a:cubicBezTo>
                  <a:pt x="9380" y="31961"/>
                  <a:pt x="10357" y="32975"/>
                  <a:pt x="11316" y="34379"/>
                </a:cubicBezTo>
                <a:cubicBezTo>
                  <a:pt x="11307" y="34370"/>
                  <a:pt x="11300" y="34359"/>
                  <a:pt x="11290" y="34352"/>
                </a:cubicBezTo>
                <a:cubicBezTo>
                  <a:pt x="10547" y="33625"/>
                  <a:pt x="9631" y="33078"/>
                  <a:pt x="8629" y="32800"/>
                </a:cubicBezTo>
                <a:cubicBezTo>
                  <a:pt x="8489" y="32762"/>
                  <a:pt x="8335" y="32733"/>
                  <a:pt x="8188" y="32733"/>
                </a:cubicBezTo>
                <a:cubicBezTo>
                  <a:pt x="7989" y="32733"/>
                  <a:pt x="7804" y="32786"/>
                  <a:pt x="7687" y="32942"/>
                </a:cubicBezTo>
                <a:cubicBezTo>
                  <a:pt x="7494" y="33190"/>
                  <a:pt x="7615" y="33573"/>
                  <a:pt x="7856" y="33778"/>
                </a:cubicBezTo>
                <a:cubicBezTo>
                  <a:pt x="8095" y="33982"/>
                  <a:pt x="8412" y="34055"/>
                  <a:pt x="8715" y="34136"/>
                </a:cubicBezTo>
                <a:cubicBezTo>
                  <a:pt x="9336" y="34136"/>
                  <a:pt x="10197" y="34648"/>
                  <a:pt x="10734" y="34928"/>
                </a:cubicBezTo>
                <a:cubicBezTo>
                  <a:pt x="11280" y="35215"/>
                  <a:pt x="11785" y="35556"/>
                  <a:pt x="12272" y="35927"/>
                </a:cubicBezTo>
                <a:cubicBezTo>
                  <a:pt x="12850" y="36974"/>
                  <a:pt x="13396" y="38183"/>
                  <a:pt x="13864" y="39574"/>
                </a:cubicBezTo>
                <a:cubicBezTo>
                  <a:pt x="14151" y="40606"/>
                  <a:pt x="14420" y="41662"/>
                  <a:pt x="14663" y="42747"/>
                </a:cubicBezTo>
                <a:cubicBezTo>
                  <a:pt x="14538" y="42393"/>
                  <a:pt x="14412" y="42040"/>
                  <a:pt x="14263" y="41696"/>
                </a:cubicBezTo>
                <a:cubicBezTo>
                  <a:pt x="13825" y="40661"/>
                  <a:pt x="13230" y="39681"/>
                  <a:pt x="12406" y="38921"/>
                </a:cubicBezTo>
                <a:cubicBezTo>
                  <a:pt x="12225" y="38754"/>
                  <a:pt x="12028" y="38596"/>
                  <a:pt x="11792" y="38530"/>
                </a:cubicBezTo>
                <a:cubicBezTo>
                  <a:pt x="11725" y="38511"/>
                  <a:pt x="11654" y="38501"/>
                  <a:pt x="11583" y="38501"/>
                </a:cubicBezTo>
                <a:cubicBezTo>
                  <a:pt x="11407" y="38501"/>
                  <a:pt x="11231" y="38562"/>
                  <a:pt x="11121" y="38696"/>
                </a:cubicBezTo>
                <a:cubicBezTo>
                  <a:pt x="10967" y="38886"/>
                  <a:pt x="10975" y="39167"/>
                  <a:pt x="11073" y="39385"/>
                </a:cubicBezTo>
                <a:cubicBezTo>
                  <a:pt x="11174" y="39607"/>
                  <a:pt x="11350" y="39785"/>
                  <a:pt x="11519" y="39957"/>
                </a:cubicBezTo>
                <a:cubicBezTo>
                  <a:pt x="12992" y="41507"/>
                  <a:pt x="14171" y="43220"/>
                  <a:pt x="15144" y="45104"/>
                </a:cubicBezTo>
                <a:cubicBezTo>
                  <a:pt x="15216" y="45484"/>
                  <a:pt x="15283" y="45869"/>
                  <a:pt x="15348" y="46253"/>
                </a:cubicBezTo>
                <a:cubicBezTo>
                  <a:pt x="15316" y="46201"/>
                  <a:pt x="15286" y="46145"/>
                  <a:pt x="15253" y="46095"/>
                </a:cubicBezTo>
                <a:cubicBezTo>
                  <a:pt x="15124" y="45905"/>
                  <a:pt x="14979" y="45711"/>
                  <a:pt x="14774" y="45606"/>
                </a:cubicBezTo>
                <a:cubicBezTo>
                  <a:pt x="14691" y="45565"/>
                  <a:pt x="14595" y="45543"/>
                  <a:pt x="14501" y="45543"/>
                </a:cubicBezTo>
                <a:cubicBezTo>
                  <a:pt x="14361" y="45543"/>
                  <a:pt x="14226" y="45592"/>
                  <a:pt x="14141" y="45701"/>
                </a:cubicBezTo>
                <a:cubicBezTo>
                  <a:pt x="14032" y="45843"/>
                  <a:pt x="14035" y="46051"/>
                  <a:pt x="14105" y="46217"/>
                </a:cubicBezTo>
                <a:cubicBezTo>
                  <a:pt x="14176" y="46385"/>
                  <a:pt x="14304" y="46521"/>
                  <a:pt x="14427" y="46653"/>
                </a:cubicBezTo>
                <a:cubicBezTo>
                  <a:pt x="14843" y="47087"/>
                  <a:pt x="15265" y="47522"/>
                  <a:pt x="15625" y="48002"/>
                </a:cubicBezTo>
                <a:cubicBezTo>
                  <a:pt x="15840" y="49471"/>
                  <a:pt x="16019" y="50985"/>
                  <a:pt x="16161" y="52544"/>
                </a:cubicBezTo>
                <a:cubicBezTo>
                  <a:pt x="16008" y="51677"/>
                  <a:pt x="15811" y="50820"/>
                  <a:pt x="15583" y="49991"/>
                </a:cubicBezTo>
                <a:cubicBezTo>
                  <a:pt x="15523" y="49776"/>
                  <a:pt x="15460" y="49557"/>
                  <a:pt x="15326" y="49377"/>
                </a:cubicBezTo>
                <a:cubicBezTo>
                  <a:pt x="15208" y="49217"/>
                  <a:pt x="15020" y="49092"/>
                  <a:pt x="14822" y="49092"/>
                </a:cubicBezTo>
                <a:cubicBezTo>
                  <a:pt x="14801" y="49092"/>
                  <a:pt x="14780" y="49094"/>
                  <a:pt x="14759" y="49096"/>
                </a:cubicBezTo>
                <a:cubicBezTo>
                  <a:pt x="14515" y="49128"/>
                  <a:pt x="14330" y="49353"/>
                  <a:pt x="14273" y="49594"/>
                </a:cubicBezTo>
                <a:cubicBezTo>
                  <a:pt x="14212" y="49835"/>
                  <a:pt x="14257" y="50087"/>
                  <a:pt x="14314" y="50328"/>
                </a:cubicBezTo>
                <a:cubicBezTo>
                  <a:pt x="14591" y="51492"/>
                  <a:pt x="15153" y="52565"/>
                  <a:pt x="15642" y="53655"/>
                </a:cubicBezTo>
                <a:cubicBezTo>
                  <a:pt x="15950" y="54343"/>
                  <a:pt x="16226" y="55050"/>
                  <a:pt x="16383" y="55787"/>
                </a:cubicBezTo>
                <a:cubicBezTo>
                  <a:pt x="16388" y="56009"/>
                  <a:pt x="16392" y="56224"/>
                  <a:pt x="16398" y="56434"/>
                </a:cubicBezTo>
                <a:cubicBezTo>
                  <a:pt x="16419" y="57393"/>
                  <a:pt x="16443" y="58262"/>
                  <a:pt x="16469" y="59028"/>
                </a:cubicBezTo>
                <a:cubicBezTo>
                  <a:pt x="16608" y="59033"/>
                  <a:pt x="16745" y="59036"/>
                  <a:pt x="16880" y="59036"/>
                </a:cubicBezTo>
                <a:cubicBezTo>
                  <a:pt x="16954" y="59036"/>
                  <a:pt x="17028" y="59035"/>
                  <a:pt x="17100" y="59033"/>
                </a:cubicBezTo>
                <a:cubicBezTo>
                  <a:pt x="17140" y="58638"/>
                  <a:pt x="17189" y="58210"/>
                  <a:pt x="17245" y="57763"/>
                </a:cubicBezTo>
                <a:cubicBezTo>
                  <a:pt x="17489" y="57300"/>
                  <a:pt x="17771" y="56857"/>
                  <a:pt x="18092" y="56447"/>
                </a:cubicBezTo>
                <a:cubicBezTo>
                  <a:pt x="18295" y="56187"/>
                  <a:pt x="18510" y="55942"/>
                  <a:pt x="18739" y="55708"/>
                </a:cubicBezTo>
                <a:cubicBezTo>
                  <a:pt x="19101" y="55343"/>
                  <a:pt x="19503" y="54995"/>
                  <a:pt x="19733" y="54532"/>
                </a:cubicBezTo>
                <a:cubicBezTo>
                  <a:pt x="19848" y="54303"/>
                  <a:pt x="19893" y="53977"/>
                  <a:pt x="19684" y="53827"/>
                </a:cubicBezTo>
                <a:cubicBezTo>
                  <a:pt x="19621" y="53780"/>
                  <a:pt x="19547" y="53761"/>
                  <a:pt x="19470" y="53761"/>
                </a:cubicBezTo>
                <a:cubicBezTo>
                  <a:pt x="19339" y="53761"/>
                  <a:pt x="19198" y="53816"/>
                  <a:pt x="19080" y="53881"/>
                </a:cubicBezTo>
                <a:cubicBezTo>
                  <a:pt x="18438" y="54236"/>
                  <a:pt x="17961" y="54841"/>
                  <a:pt x="17655" y="55507"/>
                </a:cubicBezTo>
                <a:cubicBezTo>
                  <a:pt x="17604" y="55621"/>
                  <a:pt x="17556" y="55735"/>
                  <a:pt x="17516" y="55852"/>
                </a:cubicBezTo>
                <a:cubicBezTo>
                  <a:pt x="17783" y="54144"/>
                  <a:pt x="18163" y="52192"/>
                  <a:pt x="18708" y="50074"/>
                </a:cubicBezTo>
                <a:cubicBezTo>
                  <a:pt x="19326" y="49433"/>
                  <a:pt x="19968" y="48801"/>
                  <a:pt x="20414" y="48044"/>
                </a:cubicBezTo>
                <a:cubicBezTo>
                  <a:pt x="20565" y="47787"/>
                  <a:pt x="20681" y="47432"/>
                  <a:pt x="20474" y="47218"/>
                </a:cubicBezTo>
                <a:cubicBezTo>
                  <a:pt x="20394" y="47135"/>
                  <a:pt x="20294" y="47101"/>
                  <a:pt x="20185" y="47101"/>
                </a:cubicBezTo>
                <a:cubicBezTo>
                  <a:pt x="19975" y="47101"/>
                  <a:pt x="19736" y="47226"/>
                  <a:pt x="19559" y="47364"/>
                </a:cubicBezTo>
                <a:cubicBezTo>
                  <a:pt x="19518" y="47397"/>
                  <a:pt x="19481" y="47433"/>
                  <a:pt x="19439" y="47465"/>
                </a:cubicBezTo>
                <a:cubicBezTo>
                  <a:pt x="19621" y="46862"/>
                  <a:pt x="19822" y="46246"/>
                  <a:pt x="20034" y="45612"/>
                </a:cubicBezTo>
                <a:cubicBezTo>
                  <a:pt x="20305" y="45264"/>
                  <a:pt x="20543" y="44861"/>
                  <a:pt x="20824" y="44549"/>
                </a:cubicBezTo>
                <a:cubicBezTo>
                  <a:pt x="21370" y="43949"/>
                  <a:pt x="21980" y="43404"/>
                  <a:pt x="22639" y="42933"/>
                </a:cubicBezTo>
                <a:cubicBezTo>
                  <a:pt x="22889" y="42757"/>
                  <a:pt x="23160" y="42574"/>
                  <a:pt x="23280" y="42293"/>
                </a:cubicBezTo>
                <a:cubicBezTo>
                  <a:pt x="23399" y="42011"/>
                  <a:pt x="23276" y="41606"/>
                  <a:pt x="22976" y="41554"/>
                </a:cubicBezTo>
                <a:cubicBezTo>
                  <a:pt x="22955" y="41551"/>
                  <a:pt x="22934" y="41549"/>
                  <a:pt x="22913" y="41549"/>
                </a:cubicBezTo>
                <a:cubicBezTo>
                  <a:pt x="22748" y="41549"/>
                  <a:pt x="22591" y="41649"/>
                  <a:pt x="22456" y="41750"/>
                </a:cubicBezTo>
                <a:cubicBezTo>
                  <a:pt x="21826" y="42219"/>
                  <a:pt x="21294" y="42802"/>
                  <a:pt x="20867" y="43454"/>
                </a:cubicBezTo>
                <a:cubicBezTo>
                  <a:pt x="20930" y="43260"/>
                  <a:pt x="20988" y="43065"/>
                  <a:pt x="21039" y="42886"/>
                </a:cubicBezTo>
                <a:cubicBezTo>
                  <a:pt x="21076" y="42790"/>
                  <a:pt x="21112" y="42694"/>
                  <a:pt x="21152" y="42599"/>
                </a:cubicBezTo>
                <a:cubicBezTo>
                  <a:pt x="21846" y="41062"/>
                  <a:pt x="22652" y="39719"/>
                  <a:pt x="23514" y="38537"/>
                </a:cubicBezTo>
                <a:cubicBezTo>
                  <a:pt x="24029" y="38194"/>
                  <a:pt x="24633" y="38011"/>
                  <a:pt x="25220" y="37829"/>
                </a:cubicBezTo>
                <a:cubicBezTo>
                  <a:pt x="25976" y="37595"/>
                  <a:pt x="26768" y="37318"/>
                  <a:pt x="27274" y="36715"/>
                </a:cubicBezTo>
                <a:cubicBezTo>
                  <a:pt x="27346" y="36627"/>
                  <a:pt x="27413" y="36531"/>
                  <a:pt x="27432" y="36419"/>
                </a:cubicBezTo>
                <a:cubicBezTo>
                  <a:pt x="27453" y="36306"/>
                  <a:pt x="27411" y="36180"/>
                  <a:pt x="27317" y="36122"/>
                </a:cubicBezTo>
                <a:cubicBezTo>
                  <a:pt x="27275" y="36099"/>
                  <a:pt x="27227" y="36092"/>
                  <a:pt x="27177" y="36092"/>
                </a:cubicBezTo>
                <a:cubicBezTo>
                  <a:pt x="27128" y="36092"/>
                  <a:pt x="27077" y="36099"/>
                  <a:pt x="27030" y="36108"/>
                </a:cubicBezTo>
                <a:cubicBezTo>
                  <a:pt x="26171" y="36280"/>
                  <a:pt x="25354" y="36656"/>
                  <a:pt x="24654" y="37182"/>
                </a:cubicBezTo>
                <a:cubicBezTo>
                  <a:pt x="24578" y="37239"/>
                  <a:pt x="24504" y="37301"/>
                  <a:pt x="24432" y="37360"/>
                </a:cubicBezTo>
                <a:cubicBezTo>
                  <a:pt x="24896" y="36804"/>
                  <a:pt x="25370" y="36292"/>
                  <a:pt x="25844" y="35820"/>
                </a:cubicBezTo>
                <a:cubicBezTo>
                  <a:pt x="26547" y="35487"/>
                  <a:pt x="27297" y="35253"/>
                  <a:pt x="28067" y="35143"/>
                </a:cubicBezTo>
                <a:cubicBezTo>
                  <a:pt x="28702" y="35053"/>
                  <a:pt x="29418" y="35001"/>
                  <a:pt x="29833" y="34514"/>
                </a:cubicBezTo>
                <a:cubicBezTo>
                  <a:pt x="29937" y="34390"/>
                  <a:pt x="30014" y="34207"/>
                  <a:pt x="29921" y="34076"/>
                </a:cubicBezTo>
                <a:cubicBezTo>
                  <a:pt x="29856" y="33986"/>
                  <a:pt x="29741" y="33961"/>
                  <a:pt x="29626" y="33961"/>
                </a:cubicBezTo>
                <a:cubicBezTo>
                  <a:pt x="29590" y="33961"/>
                  <a:pt x="29554" y="33964"/>
                  <a:pt x="29519" y="33967"/>
                </a:cubicBezTo>
                <a:cubicBezTo>
                  <a:pt x="28625" y="34046"/>
                  <a:pt x="27754" y="34327"/>
                  <a:pt x="26974" y="34773"/>
                </a:cubicBezTo>
                <a:cubicBezTo>
                  <a:pt x="27879" y="33992"/>
                  <a:pt x="28761" y="33346"/>
                  <a:pt x="29568" y="32832"/>
                </a:cubicBezTo>
                <a:cubicBezTo>
                  <a:pt x="30916" y="32406"/>
                  <a:pt x="32264" y="31978"/>
                  <a:pt x="33612" y="31555"/>
                </a:cubicBezTo>
                <a:cubicBezTo>
                  <a:pt x="33893" y="31467"/>
                  <a:pt x="34188" y="31368"/>
                  <a:pt x="34380" y="31144"/>
                </a:cubicBezTo>
                <a:cubicBezTo>
                  <a:pt x="34568" y="30916"/>
                  <a:pt x="34588" y="30523"/>
                  <a:pt x="34343" y="30362"/>
                </a:cubicBezTo>
                <a:cubicBezTo>
                  <a:pt x="34264" y="30311"/>
                  <a:pt x="34175" y="30291"/>
                  <a:pt x="34082" y="30291"/>
                </a:cubicBezTo>
                <a:cubicBezTo>
                  <a:pt x="33948" y="30291"/>
                  <a:pt x="33806" y="30332"/>
                  <a:pt x="33678" y="30377"/>
                </a:cubicBezTo>
                <a:cubicBezTo>
                  <a:pt x="32781" y="30679"/>
                  <a:pt x="31914" y="31081"/>
                  <a:pt x="31097" y="31563"/>
                </a:cubicBezTo>
                <a:cubicBezTo>
                  <a:pt x="31206" y="31459"/>
                  <a:pt x="31319" y="31359"/>
                  <a:pt x="31421" y="31250"/>
                </a:cubicBezTo>
                <a:cubicBezTo>
                  <a:pt x="31505" y="31161"/>
                  <a:pt x="31593" y="31039"/>
                  <a:pt x="31540" y="30932"/>
                </a:cubicBezTo>
                <a:cubicBezTo>
                  <a:pt x="31498" y="30850"/>
                  <a:pt x="31393" y="30823"/>
                  <a:pt x="31300" y="30823"/>
                </a:cubicBezTo>
                <a:cubicBezTo>
                  <a:pt x="31296" y="30823"/>
                  <a:pt x="31292" y="30823"/>
                  <a:pt x="31287" y="30823"/>
                </a:cubicBezTo>
                <a:cubicBezTo>
                  <a:pt x="30930" y="30823"/>
                  <a:pt x="30616" y="31059"/>
                  <a:pt x="30352" y="31297"/>
                </a:cubicBezTo>
                <a:cubicBezTo>
                  <a:pt x="29820" y="31782"/>
                  <a:pt x="29243" y="32370"/>
                  <a:pt x="28847" y="32988"/>
                </a:cubicBezTo>
                <a:cubicBezTo>
                  <a:pt x="28789" y="33025"/>
                  <a:pt x="28734" y="33065"/>
                  <a:pt x="28676" y="33107"/>
                </a:cubicBezTo>
                <a:cubicBezTo>
                  <a:pt x="28655" y="33116"/>
                  <a:pt x="28636" y="33126"/>
                  <a:pt x="28615" y="33137"/>
                </a:cubicBezTo>
                <a:cubicBezTo>
                  <a:pt x="28625" y="33133"/>
                  <a:pt x="28636" y="33131"/>
                  <a:pt x="28646" y="33126"/>
                </a:cubicBezTo>
                <a:lnTo>
                  <a:pt x="28646" y="33126"/>
                </a:lnTo>
                <a:cubicBezTo>
                  <a:pt x="28286" y="33381"/>
                  <a:pt x="27913" y="33653"/>
                  <a:pt x="27536" y="33954"/>
                </a:cubicBezTo>
                <a:cubicBezTo>
                  <a:pt x="28007" y="33402"/>
                  <a:pt x="28453" y="32824"/>
                  <a:pt x="28854" y="32242"/>
                </a:cubicBezTo>
                <a:cubicBezTo>
                  <a:pt x="28969" y="32076"/>
                  <a:pt x="29082" y="31898"/>
                  <a:pt x="29111" y="31699"/>
                </a:cubicBezTo>
                <a:cubicBezTo>
                  <a:pt x="29138" y="31501"/>
                  <a:pt x="29059" y="31271"/>
                  <a:pt x="28876" y="31188"/>
                </a:cubicBezTo>
                <a:cubicBezTo>
                  <a:pt x="28825" y="31166"/>
                  <a:pt x="28773" y="31156"/>
                  <a:pt x="28721" y="31156"/>
                </a:cubicBezTo>
                <a:cubicBezTo>
                  <a:pt x="28554" y="31156"/>
                  <a:pt x="28384" y="31255"/>
                  <a:pt x="28256" y="31372"/>
                </a:cubicBezTo>
                <a:cubicBezTo>
                  <a:pt x="27641" y="31928"/>
                  <a:pt x="27496" y="32796"/>
                  <a:pt x="27261" y="33553"/>
                </a:cubicBezTo>
                <a:cubicBezTo>
                  <a:pt x="27138" y="33943"/>
                  <a:pt x="26968" y="34271"/>
                  <a:pt x="26772" y="34592"/>
                </a:cubicBezTo>
                <a:cubicBezTo>
                  <a:pt x="26303" y="34997"/>
                  <a:pt x="25836" y="35437"/>
                  <a:pt x="25367" y="35919"/>
                </a:cubicBezTo>
                <a:cubicBezTo>
                  <a:pt x="25751" y="35225"/>
                  <a:pt x="26033" y="34442"/>
                  <a:pt x="26174" y="33756"/>
                </a:cubicBezTo>
                <a:cubicBezTo>
                  <a:pt x="26213" y="33574"/>
                  <a:pt x="26241" y="33382"/>
                  <a:pt x="26196" y="33202"/>
                </a:cubicBezTo>
                <a:cubicBezTo>
                  <a:pt x="26177" y="33128"/>
                  <a:pt x="26138" y="33057"/>
                  <a:pt x="26092" y="32994"/>
                </a:cubicBezTo>
                <a:cubicBezTo>
                  <a:pt x="26379" y="32545"/>
                  <a:pt x="26674" y="32097"/>
                  <a:pt x="26981" y="31651"/>
                </a:cubicBezTo>
                <a:cubicBezTo>
                  <a:pt x="27836" y="31044"/>
                  <a:pt x="28924" y="30803"/>
                  <a:pt x="29798" y="30210"/>
                </a:cubicBezTo>
                <a:cubicBezTo>
                  <a:pt x="29994" y="30076"/>
                  <a:pt x="30202" y="29845"/>
                  <a:pt x="30099" y="29627"/>
                </a:cubicBezTo>
                <a:cubicBezTo>
                  <a:pt x="30041" y="29509"/>
                  <a:pt x="29905" y="29450"/>
                  <a:pt x="29776" y="29450"/>
                </a:cubicBezTo>
                <a:cubicBezTo>
                  <a:pt x="29772" y="29450"/>
                  <a:pt x="29769" y="29450"/>
                  <a:pt x="29765" y="29450"/>
                </a:cubicBezTo>
                <a:cubicBezTo>
                  <a:pt x="29637" y="29450"/>
                  <a:pt x="29516" y="29498"/>
                  <a:pt x="29400" y="29548"/>
                </a:cubicBezTo>
                <a:cubicBezTo>
                  <a:pt x="28734" y="29849"/>
                  <a:pt x="28156" y="30308"/>
                  <a:pt x="27627" y="30808"/>
                </a:cubicBezTo>
                <a:cubicBezTo>
                  <a:pt x="27578" y="30857"/>
                  <a:pt x="27526" y="30903"/>
                  <a:pt x="27470" y="30953"/>
                </a:cubicBezTo>
                <a:cubicBezTo>
                  <a:pt x="28345" y="29720"/>
                  <a:pt x="29293" y="28497"/>
                  <a:pt x="30324" y="27288"/>
                </a:cubicBezTo>
                <a:cubicBezTo>
                  <a:pt x="30787" y="26960"/>
                  <a:pt x="31339" y="26748"/>
                  <a:pt x="31865" y="26571"/>
                </a:cubicBezTo>
                <a:cubicBezTo>
                  <a:pt x="32738" y="26292"/>
                  <a:pt x="33658" y="26074"/>
                  <a:pt x="34383" y="25514"/>
                </a:cubicBezTo>
                <a:cubicBezTo>
                  <a:pt x="34498" y="25425"/>
                  <a:pt x="34618" y="25292"/>
                  <a:pt x="34570" y="25156"/>
                </a:cubicBezTo>
                <a:cubicBezTo>
                  <a:pt x="34529" y="25037"/>
                  <a:pt x="34390" y="25004"/>
                  <a:pt x="34254" y="25004"/>
                </a:cubicBezTo>
                <a:cubicBezTo>
                  <a:pt x="34218" y="25004"/>
                  <a:pt x="34183" y="25006"/>
                  <a:pt x="34149" y="25010"/>
                </a:cubicBezTo>
                <a:cubicBezTo>
                  <a:pt x="33064" y="25150"/>
                  <a:pt x="32149" y="25576"/>
                  <a:pt x="31353" y="26188"/>
                </a:cubicBezTo>
                <a:cubicBezTo>
                  <a:pt x="31454" y="26059"/>
                  <a:pt x="31544" y="25933"/>
                  <a:pt x="31613" y="25838"/>
                </a:cubicBezTo>
                <a:cubicBezTo>
                  <a:pt x="31828" y="25603"/>
                  <a:pt x="32050" y="25371"/>
                  <a:pt x="32272" y="25139"/>
                </a:cubicBezTo>
                <a:cubicBezTo>
                  <a:pt x="33282" y="24458"/>
                  <a:pt x="34290" y="23776"/>
                  <a:pt x="35298" y="23098"/>
                </a:cubicBezTo>
                <a:cubicBezTo>
                  <a:pt x="35767" y="22780"/>
                  <a:pt x="36250" y="22453"/>
                  <a:pt x="36580" y="21990"/>
                </a:cubicBezTo>
                <a:cubicBezTo>
                  <a:pt x="36667" y="21869"/>
                  <a:pt x="36746" y="21733"/>
                  <a:pt x="36761" y="21583"/>
                </a:cubicBezTo>
                <a:cubicBezTo>
                  <a:pt x="36789" y="21423"/>
                  <a:pt x="36726" y="21257"/>
                  <a:pt x="36591" y="21188"/>
                </a:cubicBezTo>
                <a:cubicBezTo>
                  <a:pt x="36540" y="21161"/>
                  <a:pt x="36484" y="21150"/>
                  <a:pt x="36427" y="21150"/>
                </a:cubicBezTo>
                <a:cubicBezTo>
                  <a:pt x="36336" y="21150"/>
                  <a:pt x="36240" y="21177"/>
                  <a:pt x="36151" y="21208"/>
                </a:cubicBezTo>
                <a:cubicBezTo>
                  <a:pt x="35692" y="21208"/>
                  <a:pt x="34985" y="21719"/>
                  <a:pt x="34617" y="21963"/>
                </a:cubicBezTo>
                <a:cubicBezTo>
                  <a:pt x="34137" y="22288"/>
                  <a:pt x="33693" y="22671"/>
                  <a:pt x="33306" y="23108"/>
                </a:cubicBezTo>
                <a:cubicBezTo>
                  <a:pt x="33104" y="23336"/>
                  <a:pt x="32915" y="23579"/>
                  <a:pt x="32746" y="23831"/>
                </a:cubicBezTo>
                <a:cubicBezTo>
                  <a:pt x="32749" y="23809"/>
                  <a:pt x="32754" y="23788"/>
                  <a:pt x="32754" y="23765"/>
                </a:cubicBezTo>
                <a:cubicBezTo>
                  <a:pt x="32757" y="23612"/>
                  <a:pt x="32683" y="23445"/>
                  <a:pt x="32541" y="23385"/>
                </a:cubicBezTo>
                <a:cubicBezTo>
                  <a:pt x="32501" y="23368"/>
                  <a:pt x="32461" y="23360"/>
                  <a:pt x="32422" y="23360"/>
                </a:cubicBezTo>
                <a:cubicBezTo>
                  <a:pt x="32218" y="23360"/>
                  <a:pt x="32024" y="23566"/>
                  <a:pt x="31904" y="23754"/>
                </a:cubicBezTo>
                <a:cubicBezTo>
                  <a:pt x="31792" y="23920"/>
                  <a:pt x="31180" y="24926"/>
                  <a:pt x="30811" y="25748"/>
                </a:cubicBezTo>
                <a:cubicBezTo>
                  <a:pt x="30860" y="25457"/>
                  <a:pt x="30864" y="25159"/>
                  <a:pt x="30814" y="24863"/>
                </a:cubicBezTo>
                <a:cubicBezTo>
                  <a:pt x="30788" y="24698"/>
                  <a:pt x="30738" y="24532"/>
                  <a:pt x="30626" y="24406"/>
                </a:cubicBezTo>
                <a:cubicBezTo>
                  <a:pt x="30544" y="24312"/>
                  <a:pt x="30421" y="24247"/>
                  <a:pt x="30298" y="24247"/>
                </a:cubicBezTo>
                <a:cubicBezTo>
                  <a:pt x="30258" y="24247"/>
                  <a:pt x="30217" y="24254"/>
                  <a:pt x="30179" y="24270"/>
                </a:cubicBezTo>
                <a:cubicBezTo>
                  <a:pt x="29957" y="24357"/>
                  <a:pt x="29908" y="24640"/>
                  <a:pt x="29881" y="24873"/>
                </a:cubicBezTo>
                <a:cubicBezTo>
                  <a:pt x="29706" y="26468"/>
                  <a:pt x="29157" y="27991"/>
                  <a:pt x="28318" y="29350"/>
                </a:cubicBezTo>
                <a:cubicBezTo>
                  <a:pt x="27902" y="29896"/>
                  <a:pt x="27500" y="30443"/>
                  <a:pt x="27115" y="30993"/>
                </a:cubicBezTo>
                <a:cubicBezTo>
                  <a:pt x="27457" y="30212"/>
                  <a:pt x="27672" y="29379"/>
                  <a:pt x="27723" y="28511"/>
                </a:cubicBezTo>
                <a:cubicBezTo>
                  <a:pt x="27734" y="28319"/>
                  <a:pt x="27737" y="28120"/>
                  <a:pt x="27670" y="27942"/>
                </a:cubicBezTo>
                <a:cubicBezTo>
                  <a:pt x="27598" y="27761"/>
                  <a:pt x="27440" y="27604"/>
                  <a:pt x="27248" y="27594"/>
                </a:cubicBezTo>
                <a:cubicBezTo>
                  <a:pt x="27238" y="27593"/>
                  <a:pt x="27228" y="27592"/>
                  <a:pt x="27218" y="27592"/>
                </a:cubicBezTo>
                <a:cubicBezTo>
                  <a:pt x="27048" y="27592"/>
                  <a:pt x="26890" y="27705"/>
                  <a:pt x="26799" y="27849"/>
                </a:cubicBezTo>
                <a:cubicBezTo>
                  <a:pt x="26702" y="28002"/>
                  <a:pt x="26663" y="28186"/>
                  <a:pt x="26634" y="28364"/>
                </a:cubicBezTo>
                <a:cubicBezTo>
                  <a:pt x="26511" y="29138"/>
                  <a:pt x="26540" y="29925"/>
                  <a:pt x="26495" y="30707"/>
                </a:cubicBezTo>
                <a:cubicBezTo>
                  <a:pt x="26469" y="31165"/>
                  <a:pt x="26434" y="31712"/>
                  <a:pt x="26293" y="32196"/>
                </a:cubicBezTo>
                <a:cubicBezTo>
                  <a:pt x="26153" y="32406"/>
                  <a:pt x="26018" y="32614"/>
                  <a:pt x="25881" y="32824"/>
                </a:cubicBezTo>
                <a:cubicBezTo>
                  <a:pt x="25867" y="32820"/>
                  <a:pt x="25857" y="32810"/>
                  <a:pt x="25844" y="32809"/>
                </a:cubicBezTo>
                <a:cubicBezTo>
                  <a:pt x="25824" y="32806"/>
                  <a:pt x="25805" y="32804"/>
                  <a:pt x="25786" y="32804"/>
                </a:cubicBezTo>
                <a:cubicBezTo>
                  <a:pt x="25740" y="32804"/>
                  <a:pt x="25696" y="32813"/>
                  <a:pt x="25652" y="32829"/>
                </a:cubicBezTo>
                <a:cubicBezTo>
                  <a:pt x="25707" y="32624"/>
                  <a:pt x="25757" y="32419"/>
                  <a:pt x="25794" y="32211"/>
                </a:cubicBezTo>
                <a:cubicBezTo>
                  <a:pt x="25820" y="32074"/>
                  <a:pt x="25841" y="31931"/>
                  <a:pt x="25803" y="31799"/>
                </a:cubicBezTo>
                <a:cubicBezTo>
                  <a:pt x="25763" y="31668"/>
                  <a:pt x="25649" y="31550"/>
                  <a:pt x="25514" y="31550"/>
                </a:cubicBezTo>
                <a:cubicBezTo>
                  <a:pt x="25512" y="31550"/>
                  <a:pt x="25510" y="31550"/>
                  <a:pt x="25507" y="31550"/>
                </a:cubicBezTo>
                <a:cubicBezTo>
                  <a:pt x="25319" y="31554"/>
                  <a:pt x="25212" y="31758"/>
                  <a:pt x="25143" y="31933"/>
                </a:cubicBezTo>
                <a:cubicBezTo>
                  <a:pt x="25014" y="32265"/>
                  <a:pt x="24895" y="32605"/>
                  <a:pt x="24777" y="32943"/>
                </a:cubicBezTo>
                <a:cubicBezTo>
                  <a:pt x="24810" y="32609"/>
                  <a:pt x="24833" y="32278"/>
                  <a:pt x="24839" y="31954"/>
                </a:cubicBezTo>
                <a:cubicBezTo>
                  <a:pt x="24845" y="31705"/>
                  <a:pt x="24839" y="31448"/>
                  <a:pt x="24746" y="31216"/>
                </a:cubicBezTo>
                <a:cubicBezTo>
                  <a:pt x="24651" y="30982"/>
                  <a:pt x="24448" y="30781"/>
                  <a:pt x="24200" y="30757"/>
                </a:cubicBezTo>
                <a:cubicBezTo>
                  <a:pt x="24184" y="30755"/>
                  <a:pt x="24169" y="30755"/>
                  <a:pt x="24154" y="30755"/>
                </a:cubicBezTo>
                <a:cubicBezTo>
                  <a:pt x="23924" y="30755"/>
                  <a:pt x="23707" y="30904"/>
                  <a:pt x="23580" y="31099"/>
                </a:cubicBezTo>
                <a:cubicBezTo>
                  <a:pt x="23480" y="31257"/>
                  <a:pt x="23428" y="31444"/>
                  <a:pt x="23394" y="31631"/>
                </a:cubicBezTo>
                <a:cubicBezTo>
                  <a:pt x="23325" y="31605"/>
                  <a:pt x="23248" y="31593"/>
                  <a:pt x="23169" y="31593"/>
                </a:cubicBezTo>
                <a:cubicBezTo>
                  <a:pt x="23033" y="31593"/>
                  <a:pt x="22891" y="31628"/>
                  <a:pt x="22770" y="31687"/>
                </a:cubicBezTo>
                <a:cubicBezTo>
                  <a:pt x="22232" y="31954"/>
                  <a:pt x="21922" y="32526"/>
                  <a:pt x="21677" y="33075"/>
                </a:cubicBezTo>
                <a:cubicBezTo>
                  <a:pt x="21145" y="34278"/>
                  <a:pt x="20840" y="35509"/>
                  <a:pt x="20562" y="36760"/>
                </a:cubicBezTo>
                <a:cubicBezTo>
                  <a:pt x="20259" y="37563"/>
                  <a:pt x="19978" y="38371"/>
                  <a:pt x="19714" y="39175"/>
                </a:cubicBezTo>
                <a:cubicBezTo>
                  <a:pt x="19892" y="38286"/>
                  <a:pt x="20034" y="37390"/>
                  <a:pt x="20137" y="36488"/>
                </a:cubicBezTo>
                <a:cubicBezTo>
                  <a:pt x="20163" y="36292"/>
                  <a:pt x="20164" y="36051"/>
                  <a:pt x="20001" y="35939"/>
                </a:cubicBezTo>
                <a:cubicBezTo>
                  <a:pt x="19952" y="35905"/>
                  <a:pt x="19896" y="35890"/>
                  <a:pt x="19839" y="35890"/>
                </a:cubicBezTo>
                <a:cubicBezTo>
                  <a:pt x="19709" y="35890"/>
                  <a:pt x="19572" y="35968"/>
                  <a:pt x="19496" y="36079"/>
                </a:cubicBezTo>
                <a:cubicBezTo>
                  <a:pt x="19386" y="36241"/>
                  <a:pt x="19367" y="36445"/>
                  <a:pt x="19354" y="36641"/>
                </a:cubicBezTo>
                <a:cubicBezTo>
                  <a:pt x="19270" y="37781"/>
                  <a:pt x="19184" y="38917"/>
                  <a:pt x="19099" y="40057"/>
                </a:cubicBezTo>
                <a:cubicBezTo>
                  <a:pt x="19059" y="40585"/>
                  <a:pt x="19016" y="40828"/>
                  <a:pt x="18987" y="41610"/>
                </a:cubicBezTo>
                <a:cubicBezTo>
                  <a:pt x="18610" y="42988"/>
                  <a:pt x="18289" y="44349"/>
                  <a:pt x="18019" y="45679"/>
                </a:cubicBezTo>
                <a:cubicBezTo>
                  <a:pt x="18019" y="45067"/>
                  <a:pt x="17976" y="44455"/>
                  <a:pt x="17879" y="43851"/>
                </a:cubicBezTo>
                <a:cubicBezTo>
                  <a:pt x="17776" y="43196"/>
                  <a:pt x="17593" y="42513"/>
                  <a:pt x="17113" y="42052"/>
                </a:cubicBezTo>
                <a:cubicBezTo>
                  <a:pt x="16974" y="41921"/>
                  <a:pt x="16811" y="41814"/>
                  <a:pt x="16630" y="41750"/>
                </a:cubicBezTo>
                <a:cubicBezTo>
                  <a:pt x="16646" y="40818"/>
                  <a:pt x="16666" y="39871"/>
                  <a:pt x="16693" y="38913"/>
                </a:cubicBezTo>
                <a:cubicBezTo>
                  <a:pt x="16696" y="38762"/>
                  <a:pt x="16702" y="38610"/>
                  <a:pt x="16703" y="38460"/>
                </a:cubicBezTo>
                <a:cubicBezTo>
                  <a:pt x="17113" y="37298"/>
                  <a:pt x="17701" y="36206"/>
                  <a:pt x="18458" y="35228"/>
                </a:cubicBezTo>
                <a:cubicBezTo>
                  <a:pt x="19105" y="34395"/>
                  <a:pt x="19905" y="33584"/>
                  <a:pt x="20051" y="32538"/>
                </a:cubicBezTo>
                <a:cubicBezTo>
                  <a:pt x="20087" y="32281"/>
                  <a:pt x="20057" y="31970"/>
                  <a:pt x="19838" y="31829"/>
                </a:cubicBezTo>
                <a:cubicBezTo>
                  <a:pt x="19761" y="31781"/>
                  <a:pt x="19675" y="31761"/>
                  <a:pt x="19586" y="31761"/>
                </a:cubicBezTo>
                <a:cubicBezTo>
                  <a:pt x="19448" y="31761"/>
                  <a:pt x="19303" y="31809"/>
                  <a:pt x="19177" y="31871"/>
                </a:cubicBezTo>
                <a:cubicBezTo>
                  <a:pt x="18322" y="32287"/>
                  <a:pt x="17809" y="33181"/>
                  <a:pt x="17454" y="34063"/>
                </a:cubicBezTo>
                <a:cubicBezTo>
                  <a:pt x="17146" y="34838"/>
                  <a:pt x="16912" y="35641"/>
                  <a:pt x="16766" y="36458"/>
                </a:cubicBezTo>
                <a:cubicBezTo>
                  <a:pt x="16796" y="35575"/>
                  <a:pt x="16832" y="34673"/>
                  <a:pt x="16872" y="33761"/>
                </a:cubicBezTo>
                <a:cubicBezTo>
                  <a:pt x="17403" y="32631"/>
                  <a:pt x="18100" y="31584"/>
                  <a:pt x="18934" y="30661"/>
                </a:cubicBezTo>
                <a:cubicBezTo>
                  <a:pt x="19070" y="30510"/>
                  <a:pt x="19217" y="30355"/>
                  <a:pt x="19288" y="30163"/>
                </a:cubicBezTo>
                <a:cubicBezTo>
                  <a:pt x="19356" y="29970"/>
                  <a:pt x="19329" y="29726"/>
                  <a:pt x="19162" y="29602"/>
                </a:cubicBezTo>
                <a:cubicBezTo>
                  <a:pt x="19089" y="29547"/>
                  <a:pt x="19004" y="29525"/>
                  <a:pt x="18916" y="29525"/>
                </a:cubicBezTo>
                <a:cubicBezTo>
                  <a:pt x="18768" y="29525"/>
                  <a:pt x="18610" y="29587"/>
                  <a:pt x="18480" y="29663"/>
                </a:cubicBezTo>
                <a:cubicBezTo>
                  <a:pt x="17833" y="30037"/>
                  <a:pt x="17383" y="30689"/>
                  <a:pt x="17120" y="31391"/>
                </a:cubicBezTo>
                <a:cubicBezTo>
                  <a:pt x="17059" y="31555"/>
                  <a:pt x="17008" y="31722"/>
                  <a:pt x="16963" y="31891"/>
                </a:cubicBezTo>
                <a:cubicBezTo>
                  <a:pt x="17010" y="31008"/>
                  <a:pt x="17062" y="30114"/>
                  <a:pt x="17119" y="29215"/>
                </a:cubicBezTo>
                <a:cubicBezTo>
                  <a:pt x="17360" y="28471"/>
                  <a:pt x="17728" y="27810"/>
                  <a:pt x="18213" y="27148"/>
                </a:cubicBezTo>
                <a:cubicBezTo>
                  <a:pt x="18817" y="26320"/>
                  <a:pt x="19498" y="25533"/>
                  <a:pt x="19945" y="24612"/>
                </a:cubicBezTo>
                <a:cubicBezTo>
                  <a:pt x="20074" y="24347"/>
                  <a:pt x="20175" y="24004"/>
                  <a:pt x="19987" y="23781"/>
                </a:cubicBezTo>
                <a:cubicBezTo>
                  <a:pt x="19894" y="23670"/>
                  <a:pt x="19749" y="23620"/>
                  <a:pt x="19603" y="23620"/>
                </a:cubicBezTo>
                <a:cubicBezTo>
                  <a:pt x="19543" y="23620"/>
                  <a:pt x="19483" y="23628"/>
                  <a:pt x="19426" y="23645"/>
                </a:cubicBezTo>
                <a:cubicBezTo>
                  <a:pt x="19228" y="23702"/>
                  <a:pt x="19066" y="23832"/>
                  <a:pt x="18917" y="23976"/>
                </a:cubicBezTo>
                <a:cubicBezTo>
                  <a:pt x="18187" y="24667"/>
                  <a:pt x="17715" y="25602"/>
                  <a:pt x="17434" y="26570"/>
                </a:cubicBezTo>
                <a:cubicBezTo>
                  <a:pt x="17367" y="26796"/>
                  <a:pt x="17305" y="27029"/>
                  <a:pt x="17252" y="27267"/>
                </a:cubicBezTo>
                <a:cubicBezTo>
                  <a:pt x="17355" y="25831"/>
                  <a:pt x="17474" y="24392"/>
                  <a:pt x="17611" y="22952"/>
                </a:cubicBezTo>
                <a:cubicBezTo>
                  <a:pt x="18115" y="21634"/>
                  <a:pt x="19095" y="20506"/>
                  <a:pt x="19842" y="19283"/>
                </a:cubicBezTo>
                <a:cubicBezTo>
                  <a:pt x="19992" y="19037"/>
                  <a:pt x="20137" y="18774"/>
                  <a:pt x="20159" y="18487"/>
                </a:cubicBezTo>
                <a:cubicBezTo>
                  <a:pt x="20180" y="18200"/>
                  <a:pt x="20050" y="17880"/>
                  <a:pt x="19783" y="17774"/>
                </a:cubicBezTo>
                <a:cubicBezTo>
                  <a:pt x="19717" y="17748"/>
                  <a:pt x="19647" y="17736"/>
                  <a:pt x="19577" y="17736"/>
                </a:cubicBezTo>
                <a:cubicBezTo>
                  <a:pt x="19424" y="17736"/>
                  <a:pt x="19268" y="17793"/>
                  <a:pt x="19142" y="17882"/>
                </a:cubicBezTo>
                <a:cubicBezTo>
                  <a:pt x="18960" y="18012"/>
                  <a:pt x="18830" y="18204"/>
                  <a:pt x="18715" y="18398"/>
                </a:cubicBezTo>
                <a:cubicBezTo>
                  <a:pt x="18293" y="19103"/>
                  <a:pt x="18031" y="19888"/>
                  <a:pt x="17844" y="20686"/>
                </a:cubicBezTo>
                <a:cubicBezTo>
                  <a:pt x="18044" y="18865"/>
                  <a:pt x="18273" y="17073"/>
                  <a:pt x="18538" y="15324"/>
                </a:cubicBezTo>
                <a:cubicBezTo>
                  <a:pt x="18824" y="13875"/>
                  <a:pt x="19422" y="12410"/>
                  <a:pt x="20044" y="11170"/>
                </a:cubicBezTo>
                <a:cubicBezTo>
                  <a:pt x="21124" y="10097"/>
                  <a:pt x="22206" y="9026"/>
                  <a:pt x="23286" y="7953"/>
                </a:cubicBezTo>
                <a:cubicBezTo>
                  <a:pt x="23473" y="7771"/>
                  <a:pt x="23663" y="7578"/>
                  <a:pt x="23756" y="7334"/>
                </a:cubicBezTo>
                <a:cubicBezTo>
                  <a:pt x="23967" y="6779"/>
                  <a:pt x="23683" y="6574"/>
                  <a:pt x="23308" y="6574"/>
                </a:cubicBezTo>
                <a:cubicBezTo>
                  <a:pt x="23083" y="6574"/>
                  <a:pt x="22825" y="6648"/>
                  <a:pt x="22622" y="6765"/>
                </a:cubicBezTo>
                <a:cubicBezTo>
                  <a:pt x="22565" y="6798"/>
                  <a:pt x="22512" y="6833"/>
                  <a:pt x="22466" y="6871"/>
                </a:cubicBezTo>
                <a:cubicBezTo>
                  <a:pt x="21706" y="7502"/>
                  <a:pt x="21085" y="8381"/>
                  <a:pt x="20639" y="9260"/>
                </a:cubicBezTo>
                <a:cubicBezTo>
                  <a:pt x="20500" y="9535"/>
                  <a:pt x="20382" y="9845"/>
                  <a:pt x="20265" y="10160"/>
                </a:cubicBezTo>
                <a:cubicBezTo>
                  <a:pt x="20005" y="10628"/>
                  <a:pt x="19740" y="11144"/>
                  <a:pt x="19485" y="11694"/>
                </a:cubicBezTo>
                <a:cubicBezTo>
                  <a:pt x="19443" y="11746"/>
                  <a:pt x="19404" y="11798"/>
                  <a:pt x="19358" y="11846"/>
                </a:cubicBezTo>
                <a:lnTo>
                  <a:pt x="19358" y="11846"/>
                </a:lnTo>
                <a:lnTo>
                  <a:pt x="19463" y="11740"/>
                </a:lnTo>
                <a:lnTo>
                  <a:pt x="19463" y="11740"/>
                </a:lnTo>
                <a:cubicBezTo>
                  <a:pt x="19264" y="12178"/>
                  <a:pt x="19069" y="12635"/>
                  <a:pt x="18895" y="13105"/>
                </a:cubicBezTo>
                <a:cubicBezTo>
                  <a:pt x="19062" y="12147"/>
                  <a:pt x="19240" y="11210"/>
                  <a:pt x="19427" y="10298"/>
                </a:cubicBezTo>
                <a:cubicBezTo>
                  <a:pt x="19829" y="9721"/>
                  <a:pt x="20218" y="9136"/>
                  <a:pt x="20603" y="8548"/>
                </a:cubicBezTo>
                <a:cubicBezTo>
                  <a:pt x="20768" y="8299"/>
                  <a:pt x="21759" y="7258"/>
                  <a:pt x="21154" y="6998"/>
                </a:cubicBezTo>
                <a:cubicBezTo>
                  <a:pt x="21117" y="6983"/>
                  <a:pt x="21079" y="6976"/>
                  <a:pt x="21042" y="6976"/>
                </a:cubicBezTo>
                <a:cubicBezTo>
                  <a:pt x="20894" y="6976"/>
                  <a:pt x="20750" y="7086"/>
                  <a:pt x="20643" y="7173"/>
                </a:cubicBezTo>
                <a:cubicBezTo>
                  <a:pt x="20357" y="7408"/>
                  <a:pt x="20132" y="7778"/>
                  <a:pt x="19965" y="8105"/>
                </a:cubicBezTo>
                <a:cubicBezTo>
                  <a:pt x="19929" y="8180"/>
                  <a:pt x="19902" y="8259"/>
                  <a:pt x="19866" y="8333"/>
                </a:cubicBezTo>
                <a:cubicBezTo>
                  <a:pt x="20132" y="7226"/>
                  <a:pt x="20417" y="6167"/>
                  <a:pt x="20722" y="5163"/>
                </a:cubicBezTo>
                <a:cubicBezTo>
                  <a:pt x="20935" y="4711"/>
                  <a:pt x="21175" y="4274"/>
                  <a:pt x="21477" y="3837"/>
                </a:cubicBezTo>
                <a:cubicBezTo>
                  <a:pt x="22092" y="2948"/>
                  <a:pt x="22774" y="2097"/>
                  <a:pt x="23262" y="1129"/>
                </a:cubicBezTo>
                <a:cubicBezTo>
                  <a:pt x="23432" y="792"/>
                  <a:pt x="23549" y="318"/>
                  <a:pt x="23246" y="90"/>
                </a:cubicBezTo>
                <a:cubicBezTo>
                  <a:pt x="23163" y="27"/>
                  <a:pt x="23071" y="1"/>
                  <a:pt x="22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1"/>
          <p:cNvSpPr/>
          <p:nvPr/>
        </p:nvSpPr>
        <p:spPr>
          <a:xfrm flipH="1">
            <a:off x="7276900" y="3503950"/>
            <a:ext cx="1867100" cy="1298425"/>
          </a:xfrm>
          <a:custGeom>
            <a:avLst/>
            <a:gdLst/>
            <a:ahLst/>
            <a:cxnLst/>
            <a:rect l="l" t="t" r="r" b="b"/>
            <a:pathLst>
              <a:path w="74684" h="51937" extrusionOk="0">
                <a:moveTo>
                  <a:pt x="34275" y="0"/>
                </a:moveTo>
                <a:cubicBezTo>
                  <a:pt x="32435" y="0"/>
                  <a:pt x="30578" y="296"/>
                  <a:pt x="28807" y="792"/>
                </a:cubicBezTo>
                <a:cubicBezTo>
                  <a:pt x="27652" y="1116"/>
                  <a:pt x="26502" y="1531"/>
                  <a:pt x="25533" y="2237"/>
                </a:cubicBezTo>
                <a:cubicBezTo>
                  <a:pt x="24307" y="3127"/>
                  <a:pt x="23298" y="4431"/>
                  <a:pt x="22465" y="5697"/>
                </a:cubicBezTo>
                <a:cubicBezTo>
                  <a:pt x="21507" y="4470"/>
                  <a:pt x="20003" y="3687"/>
                  <a:pt x="18450" y="3603"/>
                </a:cubicBezTo>
                <a:cubicBezTo>
                  <a:pt x="18355" y="3598"/>
                  <a:pt x="18261" y="3595"/>
                  <a:pt x="18166" y="3595"/>
                </a:cubicBezTo>
                <a:cubicBezTo>
                  <a:pt x="17079" y="3595"/>
                  <a:pt x="15990" y="3929"/>
                  <a:pt x="15110" y="4564"/>
                </a:cubicBezTo>
                <a:cubicBezTo>
                  <a:pt x="14153" y="5257"/>
                  <a:pt x="13337" y="6326"/>
                  <a:pt x="13100" y="7483"/>
                </a:cubicBezTo>
                <a:cubicBezTo>
                  <a:pt x="12110" y="5880"/>
                  <a:pt x="10216" y="4954"/>
                  <a:pt x="8345" y="4954"/>
                </a:cubicBezTo>
                <a:cubicBezTo>
                  <a:pt x="7501" y="4954"/>
                  <a:pt x="6661" y="5142"/>
                  <a:pt x="5911" y="5542"/>
                </a:cubicBezTo>
                <a:cubicBezTo>
                  <a:pt x="4979" y="6040"/>
                  <a:pt x="4212" y="6798"/>
                  <a:pt x="3538" y="7611"/>
                </a:cubicBezTo>
                <a:cubicBezTo>
                  <a:pt x="1416" y="10176"/>
                  <a:pt x="254" y="12898"/>
                  <a:pt x="0" y="16217"/>
                </a:cubicBezTo>
                <a:lnTo>
                  <a:pt x="0" y="51936"/>
                </a:lnTo>
                <a:lnTo>
                  <a:pt x="73900" y="51936"/>
                </a:lnTo>
                <a:lnTo>
                  <a:pt x="74378" y="35694"/>
                </a:lnTo>
                <a:cubicBezTo>
                  <a:pt x="74602" y="33102"/>
                  <a:pt x="74683" y="30498"/>
                  <a:pt x="74621" y="27897"/>
                </a:cubicBezTo>
                <a:cubicBezTo>
                  <a:pt x="74593" y="26753"/>
                  <a:pt x="74536" y="25603"/>
                  <a:pt x="74303" y="24482"/>
                </a:cubicBezTo>
                <a:cubicBezTo>
                  <a:pt x="73983" y="22935"/>
                  <a:pt x="73333" y="21475"/>
                  <a:pt x="72575" y="20090"/>
                </a:cubicBezTo>
                <a:cubicBezTo>
                  <a:pt x="71191" y="17562"/>
                  <a:pt x="69386" y="15203"/>
                  <a:pt x="67002" y="13585"/>
                </a:cubicBezTo>
                <a:cubicBezTo>
                  <a:pt x="65175" y="12345"/>
                  <a:pt x="62976" y="11577"/>
                  <a:pt x="60785" y="11577"/>
                </a:cubicBezTo>
                <a:cubicBezTo>
                  <a:pt x="60116" y="11577"/>
                  <a:pt x="59447" y="11649"/>
                  <a:pt x="58790" y="11801"/>
                </a:cubicBezTo>
                <a:cubicBezTo>
                  <a:pt x="58285" y="11918"/>
                  <a:pt x="57873" y="12084"/>
                  <a:pt x="57468" y="12406"/>
                </a:cubicBezTo>
                <a:cubicBezTo>
                  <a:pt x="56657" y="10328"/>
                  <a:pt x="54811" y="8682"/>
                  <a:pt x="52654" y="8114"/>
                </a:cubicBezTo>
                <a:cubicBezTo>
                  <a:pt x="52078" y="7963"/>
                  <a:pt x="51475" y="7889"/>
                  <a:pt x="50867" y="7889"/>
                </a:cubicBezTo>
                <a:cubicBezTo>
                  <a:pt x="49200" y="7889"/>
                  <a:pt x="47499" y="8445"/>
                  <a:pt x="46231" y="9479"/>
                </a:cubicBezTo>
                <a:cubicBezTo>
                  <a:pt x="46041" y="5753"/>
                  <a:pt x="43235" y="2481"/>
                  <a:pt x="39791" y="1042"/>
                </a:cubicBezTo>
                <a:cubicBezTo>
                  <a:pt x="38044" y="313"/>
                  <a:pt x="36168" y="0"/>
                  <a:pt x="34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31"/>
          <p:cNvSpPr/>
          <p:nvPr/>
        </p:nvSpPr>
        <p:spPr>
          <a:xfrm flipH="1">
            <a:off x="5590575" y="4395050"/>
            <a:ext cx="1319075" cy="407400"/>
          </a:xfrm>
          <a:custGeom>
            <a:avLst/>
            <a:gdLst/>
            <a:ahLst/>
            <a:cxnLst/>
            <a:rect l="l" t="t" r="r" b="b"/>
            <a:pathLst>
              <a:path w="52763" h="16296" extrusionOk="0">
                <a:moveTo>
                  <a:pt x="9512" y="1"/>
                </a:moveTo>
                <a:cubicBezTo>
                  <a:pt x="8493" y="1"/>
                  <a:pt x="7477" y="135"/>
                  <a:pt x="6580" y="597"/>
                </a:cubicBezTo>
                <a:cubicBezTo>
                  <a:pt x="5584" y="1113"/>
                  <a:pt x="4828" y="1984"/>
                  <a:pt x="4099" y="2835"/>
                </a:cubicBezTo>
                <a:cubicBezTo>
                  <a:pt x="3451" y="3591"/>
                  <a:pt x="2803" y="4348"/>
                  <a:pt x="2155" y="5105"/>
                </a:cubicBezTo>
                <a:lnTo>
                  <a:pt x="1" y="15872"/>
                </a:lnTo>
                <a:lnTo>
                  <a:pt x="52762" y="16295"/>
                </a:lnTo>
                <a:cubicBezTo>
                  <a:pt x="51755" y="13816"/>
                  <a:pt x="49879" y="10979"/>
                  <a:pt x="48560" y="8651"/>
                </a:cubicBezTo>
                <a:cubicBezTo>
                  <a:pt x="47091" y="6061"/>
                  <a:pt x="45237" y="3416"/>
                  <a:pt x="42428" y="2431"/>
                </a:cubicBezTo>
                <a:cubicBezTo>
                  <a:pt x="41469" y="2095"/>
                  <a:pt x="40445" y="1974"/>
                  <a:pt x="39428" y="1974"/>
                </a:cubicBezTo>
                <a:cubicBezTo>
                  <a:pt x="39361" y="1974"/>
                  <a:pt x="39294" y="1975"/>
                  <a:pt x="39227" y="1976"/>
                </a:cubicBezTo>
                <a:cubicBezTo>
                  <a:pt x="34640" y="2047"/>
                  <a:pt x="30723" y="4432"/>
                  <a:pt x="28299" y="8327"/>
                </a:cubicBezTo>
                <a:cubicBezTo>
                  <a:pt x="27131" y="6932"/>
                  <a:pt x="25594" y="5795"/>
                  <a:pt x="23828" y="5362"/>
                </a:cubicBezTo>
                <a:cubicBezTo>
                  <a:pt x="23247" y="5219"/>
                  <a:pt x="22639" y="5138"/>
                  <a:pt x="22037" y="5138"/>
                </a:cubicBezTo>
                <a:cubicBezTo>
                  <a:pt x="20809" y="5138"/>
                  <a:pt x="19603" y="5472"/>
                  <a:pt x="18695" y="6286"/>
                </a:cubicBezTo>
                <a:cubicBezTo>
                  <a:pt x="17356" y="3991"/>
                  <a:pt x="15838" y="1539"/>
                  <a:pt x="13360" y="578"/>
                </a:cubicBezTo>
                <a:cubicBezTo>
                  <a:pt x="12457" y="226"/>
                  <a:pt x="11482" y="103"/>
                  <a:pt x="10515" y="37"/>
                </a:cubicBezTo>
                <a:cubicBezTo>
                  <a:pt x="10183" y="15"/>
                  <a:pt x="9848" y="1"/>
                  <a:pt x="9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31"/>
          <p:cNvSpPr/>
          <p:nvPr/>
        </p:nvSpPr>
        <p:spPr>
          <a:xfrm rot="5400000" flipH="1">
            <a:off x="8195215" y="-124352"/>
            <a:ext cx="820723" cy="1069447"/>
          </a:xfrm>
          <a:custGeom>
            <a:avLst/>
            <a:gdLst/>
            <a:ahLst/>
            <a:cxnLst/>
            <a:rect l="l" t="t" r="r" b="b"/>
            <a:pathLst>
              <a:path w="18825" h="24530" extrusionOk="0">
                <a:moveTo>
                  <a:pt x="15638" y="0"/>
                </a:moveTo>
                <a:cubicBezTo>
                  <a:pt x="16051" y="3931"/>
                  <a:pt x="16917" y="7478"/>
                  <a:pt x="17706" y="10103"/>
                </a:cubicBezTo>
                <a:cubicBezTo>
                  <a:pt x="18084" y="11364"/>
                  <a:pt x="18470" y="12495"/>
                  <a:pt x="18825" y="13467"/>
                </a:cubicBezTo>
                <a:lnTo>
                  <a:pt x="18825" y="6553"/>
                </a:lnTo>
                <a:cubicBezTo>
                  <a:pt x="18784" y="6348"/>
                  <a:pt x="18741" y="6140"/>
                  <a:pt x="18694" y="5928"/>
                </a:cubicBezTo>
                <a:cubicBezTo>
                  <a:pt x="18241" y="3782"/>
                  <a:pt x="17742" y="1757"/>
                  <a:pt x="17276" y="0"/>
                </a:cubicBezTo>
                <a:close/>
                <a:moveTo>
                  <a:pt x="10045" y="0"/>
                </a:moveTo>
                <a:lnTo>
                  <a:pt x="10045" y="3"/>
                </a:lnTo>
                <a:lnTo>
                  <a:pt x="8976" y="3"/>
                </a:lnTo>
                <a:cubicBezTo>
                  <a:pt x="11082" y="4069"/>
                  <a:pt x="14758" y="10680"/>
                  <a:pt x="18584" y="15346"/>
                </a:cubicBezTo>
                <a:cubicBezTo>
                  <a:pt x="11712" y="8864"/>
                  <a:pt x="1269" y="2755"/>
                  <a:pt x="1154" y="2687"/>
                </a:cubicBezTo>
                <a:cubicBezTo>
                  <a:pt x="1149" y="2684"/>
                  <a:pt x="1144" y="2683"/>
                  <a:pt x="1138" y="2683"/>
                </a:cubicBezTo>
                <a:cubicBezTo>
                  <a:pt x="1126" y="2683"/>
                  <a:pt x="1114" y="2688"/>
                  <a:pt x="1107" y="2697"/>
                </a:cubicBezTo>
                <a:cubicBezTo>
                  <a:pt x="1095" y="2709"/>
                  <a:pt x="1096" y="2730"/>
                  <a:pt x="1107" y="2744"/>
                </a:cubicBezTo>
                <a:cubicBezTo>
                  <a:pt x="5355" y="7674"/>
                  <a:pt x="10967" y="11667"/>
                  <a:pt x="15039" y="14203"/>
                </a:cubicBezTo>
                <a:cubicBezTo>
                  <a:pt x="8171" y="11180"/>
                  <a:pt x="151" y="9752"/>
                  <a:pt x="47" y="9733"/>
                </a:cubicBezTo>
                <a:cubicBezTo>
                  <a:pt x="44" y="9732"/>
                  <a:pt x="42" y="9732"/>
                  <a:pt x="40" y="9732"/>
                </a:cubicBezTo>
                <a:cubicBezTo>
                  <a:pt x="26" y="9732"/>
                  <a:pt x="11" y="9741"/>
                  <a:pt x="7" y="9755"/>
                </a:cubicBezTo>
                <a:cubicBezTo>
                  <a:pt x="0" y="9769"/>
                  <a:pt x="6" y="9789"/>
                  <a:pt x="19" y="9798"/>
                </a:cubicBezTo>
                <a:cubicBezTo>
                  <a:pt x="61" y="9826"/>
                  <a:pt x="4186" y="12649"/>
                  <a:pt x="9178" y="14411"/>
                </a:cubicBezTo>
                <a:cubicBezTo>
                  <a:pt x="11883" y="15366"/>
                  <a:pt x="14932" y="16113"/>
                  <a:pt x="17166" y="16599"/>
                </a:cubicBezTo>
                <a:cubicBezTo>
                  <a:pt x="14447" y="16257"/>
                  <a:pt x="11432" y="16151"/>
                  <a:pt x="8745" y="16151"/>
                </a:cubicBezTo>
                <a:cubicBezTo>
                  <a:pt x="4436" y="16151"/>
                  <a:pt x="967" y="16423"/>
                  <a:pt x="902" y="16429"/>
                </a:cubicBezTo>
                <a:cubicBezTo>
                  <a:pt x="885" y="16431"/>
                  <a:pt x="870" y="16444"/>
                  <a:pt x="869" y="16461"/>
                </a:cubicBezTo>
                <a:cubicBezTo>
                  <a:pt x="866" y="16480"/>
                  <a:pt x="877" y="16496"/>
                  <a:pt x="893" y="16502"/>
                </a:cubicBezTo>
                <a:cubicBezTo>
                  <a:pt x="5227" y="17789"/>
                  <a:pt x="9248" y="18135"/>
                  <a:pt x="12325" y="18135"/>
                </a:cubicBezTo>
                <a:cubicBezTo>
                  <a:pt x="13129" y="18135"/>
                  <a:pt x="13869" y="18112"/>
                  <a:pt x="14533" y="18075"/>
                </a:cubicBezTo>
                <a:cubicBezTo>
                  <a:pt x="15352" y="18029"/>
                  <a:pt x="16103" y="17962"/>
                  <a:pt x="16773" y="17884"/>
                </a:cubicBezTo>
                <a:lnTo>
                  <a:pt x="16773" y="17884"/>
                </a:lnTo>
                <a:cubicBezTo>
                  <a:pt x="12155" y="19418"/>
                  <a:pt x="6576" y="22872"/>
                  <a:pt x="6504" y="22918"/>
                </a:cubicBezTo>
                <a:cubicBezTo>
                  <a:pt x="6491" y="22927"/>
                  <a:pt x="6483" y="22943"/>
                  <a:pt x="6489" y="22959"/>
                </a:cubicBezTo>
                <a:cubicBezTo>
                  <a:pt x="6495" y="22973"/>
                  <a:pt x="6510" y="22985"/>
                  <a:pt x="6525" y="22985"/>
                </a:cubicBezTo>
                <a:cubicBezTo>
                  <a:pt x="10081" y="22886"/>
                  <a:pt x="15056" y="20369"/>
                  <a:pt x="17987" y="18696"/>
                </a:cubicBezTo>
                <a:lnTo>
                  <a:pt x="17987" y="18696"/>
                </a:lnTo>
                <a:cubicBezTo>
                  <a:pt x="14907" y="21117"/>
                  <a:pt x="12917" y="24434"/>
                  <a:pt x="12894" y="24474"/>
                </a:cubicBezTo>
                <a:cubicBezTo>
                  <a:pt x="12887" y="24489"/>
                  <a:pt x="12888" y="24508"/>
                  <a:pt x="12901" y="24521"/>
                </a:cubicBezTo>
                <a:cubicBezTo>
                  <a:pt x="12909" y="24526"/>
                  <a:pt x="12918" y="24529"/>
                  <a:pt x="12927" y="24529"/>
                </a:cubicBezTo>
                <a:cubicBezTo>
                  <a:pt x="12934" y="24529"/>
                  <a:pt x="12941" y="24527"/>
                  <a:pt x="12948" y="24524"/>
                </a:cubicBezTo>
                <a:cubicBezTo>
                  <a:pt x="15754" y="22617"/>
                  <a:pt x="17646" y="20748"/>
                  <a:pt x="18824" y="19377"/>
                </a:cubicBezTo>
                <a:lnTo>
                  <a:pt x="18824" y="13632"/>
                </a:lnTo>
                <a:cubicBezTo>
                  <a:pt x="17375" y="10793"/>
                  <a:pt x="14731" y="6290"/>
                  <a:pt x="100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1"/>
          <p:cNvSpPr/>
          <p:nvPr/>
        </p:nvSpPr>
        <p:spPr>
          <a:xfrm rot="5400000" flipH="1">
            <a:off x="7538397" y="-144124"/>
            <a:ext cx="1039975" cy="1328241"/>
          </a:xfrm>
          <a:custGeom>
            <a:avLst/>
            <a:gdLst/>
            <a:ahLst/>
            <a:cxnLst/>
            <a:rect l="l" t="t" r="r" b="b"/>
            <a:pathLst>
              <a:path w="23854" h="30466" extrusionOk="0">
                <a:moveTo>
                  <a:pt x="10975" y="1"/>
                </a:moveTo>
                <a:cubicBezTo>
                  <a:pt x="10970" y="1"/>
                  <a:pt x="10965" y="2"/>
                  <a:pt x="10960" y="5"/>
                </a:cubicBezTo>
                <a:cubicBezTo>
                  <a:pt x="10944" y="12"/>
                  <a:pt x="10937" y="31"/>
                  <a:pt x="10940" y="48"/>
                </a:cubicBezTo>
                <a:cubicBezTo>
                  <a:pt x="12614" y="6094"/>
                  <a:pt x="15745" y="11399"/>
                  <a:pt x="18074" y="14782"/>
                </a:cubicBezTo>
                <a:cubicBezTo>
                  <a:pt x="18985" y="16105"/>
                  <a:pt x="19845" y="17243"/>
                  <a:pt x="20575" y="18161"/>
                </a:cubicBezTo>
                <a:cubicBezTo>
                  <a:pt x="18009" y="15526"/>
                  <a:pt x="12977" y="11002"/>
                  <a:pt x="3875" y="4860"/>
                </a:cubicBezTo>
                <a:cubicBezTo>
                  <a:pt x="3868" y="4855"/>
                  <a:pt x="3861" y="4853"/>
                  <a:pt x="3854" y="4853"/>
                </a:cubicBezTo>
                <a:cubicBezTo>
                  <a:pt x="3844" y="4853"/>
                  <a:pt x="3834" y="4858"/>
                  <a:pt x="3826" y="4867"/>
                </a:cubicBezTo>
                <a:cubicBezTo>
                  <a:pt x="3814" y="4881"/>
                  <a:pt x="3814" y="4900"/>
                  <a:pt x="3827" y="4915"/>
                </a:cubicBezTo>
                <a:cubicBezTo>
                  <a:pt x="3924" y="5021"/>
                  <a:pt x="12751" y="14488"/>
                  <a:pt x="20517" y="19501"/>
                </a:cubicBezTo>
                <a:cubicBezTo>
                  <a:pt x="11991" y="15432"/>
                  <a:pt x="180" y="12809"/>
                  <a:pt x="50" y="12780"/>
                </a:cubicBezTo>
                <a:cubicBezTo>
                  <a:pt x="47" y="12780"/>
                  <a:pt x="45" y="12779"/>
                  <a:pt x="42" y="12779"/>
                </a:cubicBezTo>
                <a:cubicBezTo>
                  <a:pt x="27" y="12779"/>
                  <a:pt x="14" y="12788"/>
                  <a:pt x="8" y="12802"/>
                </a:cubicBezTo>
                <a:cubicBezTo>
                  <a:pt x="0" y="12818"/>
                  <a:pt x="8" y="12838"/>
                  <a:pt x="22" y="12847"/>
                </a:cubicBezTo>
                <a:cubicBezTo>
                  <a:pt x="5574" y="16243"/>
                  <a:pt x="12137" y="18326"/>
                  <a:pt x="16791" y="19495"/>
                </a:cubicBezTo>
                <a:cubicBezTo>
                  <a:pt x="14837" y="19292"/>
                  <a:pt x="12841" y="19216"/>
                  <a:pt x="10957" y="19216"/>
                </a:cubicBezTo>
                <a:cubicBezTo>
                  <a:pt x="5645" y="19216"/>
                  <a:pt x="1226" y="19815"/>
                  <a:pt x="1150" y="19826"/>
                </a:cubicBezTo>
                <a:cubicBezTo>
                  <a:pt x="1131" y="19827"/>
                  <a:pt x="1118" y="19842"/>
                  <a:pt x="1118" y="19861"/>
                </a:cubicBezTo>
                <a:cubicBezTo>
                  <a:pt x="1117" y="19877"/>
                  <a:pt x="1128" y="19892"/>
                  <a:pt x="1144" y="19898"/>
                </a:cubicBezTo>
                <a:cubicBezTo>
                  <a:pt x="1191" y="19913"/>
                  <a:pt x="5982" y="21340"/>
                  <a:pt x="11273" y="21489"/>
                </a:cubicBezTo>
                <a:cubicBezTo>
                  <a:pt x="11694" y="21501"/>
                  <a:pt x="12120" y="21507"/>
                  <a:pt x="12548" y="21507"/>
                </a:cubicBezTo>
                <a:cubicBezTo>
                  <a:pt x="15042" y="21507"/>
                  <a:pt x="17608" y="21318"/>
                  <a:pt x="19549" y="21129"/>
                </a:cubicBezTo>
                <a:lnTo>
                  <a:pt x="19549" y="21129"/>
                </a:lnTo>
                <a:cubicBezTo>
                  <a:pt x="12536" y="22449"/>
                  <a:pt x="4110" y="25902"/>
                  <a:pt x="4011" y="25941"/>
                </a:cubicBezTo>
                <a:cubicBezTo>
                  <a:pt x="3995" y="25948"/>
                  <a:pt x="3987" y="25965"/>
                  <a:pt x="3989" y="25983"/>
                </a:cubicBezTo>
                <a:cubicBezTo>
                  <a:pt x="3994" y="26002"/>
                  <a:pt x="4010" y="26012"/>
                  <a:pt x="4026" y="26012"/>
                </a:cubicBezTo>
                <a:cubicBezTo>
                  <a:pt x="9727" y="25886"/>
                  <a:pt x="14495" y="24488"/>
                  <a:pt x="17493" y="23338"/>
                </a:cubicBezTo>
                <a:cubicBezTo>
                  <a:pt x="18258" y="23045"/>
                  <a:pt x="18951" y="22751"/>
                  <a:pt x="19566" y="22472"/>
                </a:cubicBezTo>
                <a:lnTo>
                  <a:pt x="19566" y="22472"/>
                </a:lnTo>
                <a:cubicBezTo>
                  <a:pt x="15638" y="25345"/>
                  <a:pt x="11382" y="30340"/>
                  <a:pt x="11327" y="30405"/>
                </a:cubicBezTo>
                <a:cubicBezTo>
                  <a:pt x="11317" y="30419"/>
                  <a:pt x="11317" y="30436"/>
                  <a:pt x="11325" y="30449"/>
                </a:cubicBezTo>
                <a:cubicBezTo>
                  <a:pt x="11332" y="30459"/>
                  <a:pt x="11345" y="30465"/>
                  <a:pt x="11357" y="30465"/>
                </a:cubicBezTo>
                <a:cubicBezTo>
                  <a:pt x="11360" y="30465"/>
                  <a:pt x="11364" y="30465"/>
                  <a:pt x="11367" y="30463"/>
                </a:cubicBezTo>
                <a:cubicBezTo>
                  <a:pt x="14724" y="29282"/>
                  <a:pt x="18690" y="25364"/>
                  <a:pt x="20967" y="22874"/>
                </a:cubicBezTo>
                <a:lnTo>
                  <a:pt x="20967" y="22874"/>
                </a:lnTo>
                <a:cubicBezTo>
                  <a:pt x="18776" y="26122"/>
                  <a:pt x="17899" y="29888"/>
                  <a:pt x="17887" y="29934"/>
                </a:cubicBezTo>
                <a:cubicBezTo>
                  <a:pt x="17884" y="29950"/>
                  <a:pt x="17891" y="29969"/>
                  <a:pt x="17907" y="29976"/>
                </a:cubicBezTo>
                <a:cubicBezTo>
                  <a:pt x="17912" y="29979"/>
                  <a:pt x="17917" y="29980"/>
                  <a:pt x="17922" y="29980"/>
                </a:cubicBezTo>
                <a:cubicBezTo>
                  <a:pt x="17933" y="29980"/>
                  <a:pt x="17943" y="29975"/>
                  <a:pt x="17951" y="29968"/>
                </a:cubicBezTo>
                <a:cubicBezTo>
                  <a:pt x="21531" y="25385"/>
                  <a:pt x="22587" y="21725"/>
                  <a:pt x="22793" y="20900"/>
                </a:cubicBezTo>
                <a:lnTo>
                  <a:pt x="23851" y="21840"/>
                </a:lnTo>
                <a:lnTo>
                  <a:pt x="23851" y="21554"/>
                </a:lnTo>
                <a:lnTo>
                  <a:pt x="23854" y="21554"/>
                </a:lnTo>
                <a:cubicBezTo>
                  <a:pt x="23505" y="21272"/>
                  <a:pt x="23177" y="21003"/>
                  <a:pt x="22874" y="20755"/>
                </a:cubicBezTo>
                <a:lnTo>
                  <a:pt x="22885" y="20745"/>
                </a:lnTo>
                <a:cubicBezTo>
                  <a:pt x="22911" y="20728"/>
                  <a:pt x="22939" y="20710"/>
                  <a:pt x="22967" y="20694"/>
                </a:cubicBezTo>
                <a:cubicBezTo>
                  <a:pt x="23175" y="20594"/>
                  <a:pt x="23476" y="20444"/>
                  <a:pt x="23854" y="20233"/>
                </a:cubicBezTo>
                <a:lnTo>
                  <a:pt x="23854" y="17877"/>
                </a:lnTo>
                <a:cubicBezTo>
                  <a:pt x="23851" y="17884"/>
                  <a:pt x="23845" y="17893"/>
                  <a:pt x="23842" y="17900"/>
                </a:cubicBezTo>
                <a:cubicBezTo>
                  <a:pt x="23845" y="17883"/>
                  <a:pt x="23850" y="17862"/>
                  <a:pt x="23854" y="17842"/>
                </a:cubicBezTo>
                <a:lnTo>
                  <a:pt x="23854" y="3001"/>
                </a:lnTo>
                <a:cubicBezTo>
                  <a:pt x="22687" y="8707"/>
                  <a:pt x="22488" y="13606"/>
                  <a:pt x="22539" y="16798"/>
                </a:cubicBezTo>
                <a:cubicBezTo>
                  <a:pt x="21469" y="8936"/>
                  <a:pt x="17900" y="214"/>
                  <a:pt x="17858" y="112"/>
                </a:cubicBezTo>
                <a:cubicBezTo>
                  <a:pt x="17852" y="99"/>
                  <a:pt x="17840" y="89"/>
                  <a:pt x="17825" y="89"/>
                </a:cubicBezTo>
                <a:cubicBezTo>
                  <a:pt x="17823" y="89"/>
                  <a:pt x="17820" y="90"/>
                  <a:pt x="17817" y="90"/>
                </a:cubicBezTo>
                <a:cubicBezTo>
                  <a:pt x="17800" y="93"/>
                  <a:pt x="17788" y="111"/>
                  <a:pt x="17788" y="127"/>
                </a:cubicBezTo>
                <a:cubicBezTo>
                  <a:pt x="17967" y="6945"/>
                  <a:pt x="19972" y="13509"/>
                  <a:pt x="21385" y="17330"/>
                </a:cubicBezTo>
                <a:cubicBezTo>
                  <a:pt x="20717" y="15972"/>
                  <a:pt x="19492" y="13572"/>
                  <a:pt x="17739" y="10508"/>
                </a:cubicBezTo>
                <a:cubicBezTo>
                  <a:pt x="14414" y="4693"/>
                  <a:pt x="11037" y="63"/>
                  <a:pt x="11005" y="16"/>
                </a:cubicBezTo>
                <a:cubicBezTo>
                  <a:pt x="10997" y="7"/>
                  <a:pt x="10986" y="1"/>
                  <a:pt x="109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4" name="Google Shape;5614;p31"/>
          <p:cNvGrpSpPr/>
          <p:nvPr/>
        </p:nvGrpSpPr>
        <p:grpSpPr>
          <a:xfrm>
            <a:off x="8472475" y="1146763"/>
            <a:ext cx="671525" cy="1423725"/>
            <a:chOff x="8472475" y="1146763"/>
            <a:chExt cx="671525" cy="1423725"/>
          </a:xfrm>
        </p:grpSpPr>
        <p:sp>
          <p:nvSpPr>
            <p:cNvPr id="5615" name="Google Shape;5615;p31"/>
            <p:cNvSpPr/>
            <p:nvPr/>
          </p:nvSpPr>
          <p:spPr>
            <a:xfrm>
              <a:off x="8653450" y="1146788"/>
              <a:ext cx="490475" cy="838900"/>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1"/>
            <p:cNvSpPr/>
            <p:nvPr/>
          </p:nvSpPr>
          <p:spPr>
            <a:xfrm>
              <a:off x="8653450" y="1146763"/>
              <a:ext cx="490475" cy="582900"/>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31"/>
            <p:cNvSpPr/>
            <p:nvPr/>
          </p:nvSpPr>
          <p:spPr>
            <a:xfrm>
              <a:off x="8487425" y="1573063"/>
              <a:ext cx="656500" cy="716050"/>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31"/>
            <p:cNvSpPr/>
            <p:nvPr/>
          </p:nvSpPr>
          <p:spPr>
            <a:xfrm>
              <a:off x="8487425" y="1573113"/>
              <a:ext cx="656500" cy="513175"/>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31"/>
            <p:cNvSpPr/>
            <p:nvPr/>
          </p:nvSpPr>
          <p:spPr>
            <a:xfrm>
              <a:off x="8472550" y="1923688"/>
              <a:ext cx="671450" cy="646800"/>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31"/>
            <p:cNvSpPr/>
            <p:nvPr/>
          </p:nvSpPr>
          <p:spPr>
            <a:xfrm>
              <a:off x="8472475" y="1924638"/>
              <a:ext cx="671450" cy="440300"/>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1" name="Google Shape;5621;p31"/>
          <p:cNvGrpSpPr/>
          <p:nvPr/>
        </p:nvGrpSpPr>
        <p:grpSpPr>
          <a:xfrm>
            <a:off x="7594206" y="2869656"/>
            <a:ext cx="801279" cy="1129003"/>
            <a:chOff x="7594206" y="3022056"/>
            <a:chExt cx="801279" cy="1129003"/>
          </a:xfrm>
        </p:grpSpPr>
        <p:sp>
          <p:nvSpPr>
            <p:cNvPr id="5622" name="Google Shape;5622;p31"/>
            <p:cNvSpPr/>
            <p:nvPr/>
          </p:nvSpPr>
          <p:spPr>
            <a:xfrm>
              <a:off x="7836470" y="3387126"/>
              <a:ext cx="178337" cy="693902"/>
            </a:xfrm>
            <a:custGeom>
              <a:avLst/>
              <a:gdLst/>
              <a:ahLst/>
              <a:cxnLst/>
              <a:rect l="l" t="t" r="r" b="b"/>
              <a:pathLst>
                <a:path w="5915" h="23015" extrusionOk="0">
                  <a:moveTo>
                    <a:pt x="360" y="0"/>
                  </a:moveTo>
                  <a:cubicBezTo>
                    <a:pt x="317" y="0"/>
                    <a:pt x="274" y="9"/>
                    <a:pt x="233" y="27"/>
                  </a:cubicBezTo>
                  <a:cubicBezTo>
                    <a:pt x="71" y="98"/>
                    <a:pt x="1" y="284"/>
                    <a:pt x="70" y="446"/>
                  </a:cubicBezTo>
                  <a:cubicBezTo>
                    <a:pt x="3173" y="7513"/>
                    <a:pt x="4921" y="15003"/>
                    <a:pt x="5272" y="22712"/>
                  </a:cubicBezTo>
                  <a:cubicBezTo>
                    <a:pt x="5281" y="22882"/>
                    <a:pt x="5421" y="23014"/>
                    <a:pt x="5590" y="23014"/>
                  </a:cubicBezTo>
                  <a:lnTo>
                    <a:pt x="5604" y="23014"/>
                  </a:lnTo>
                  <a:cubicBezTo>
                    <a:pt x="5779" y="23006"/>
                    <a:pt x="5914" y="22857"/>
                    <a:pt x="5907" y="22683"/>
                  </a:cubicBezTo>
                  <a:cubicBezTo>
                    <a:pt x="5554" y="14896"/>
                    <a:pt x="3786" y="7329"/>
                    <a:pt x="651" y="190"/>
                  </a:cubicBezTo>
                  <a:cubicBezTo>
                    <a:pt x="600" y="72"/>
                    <a:pt x="483" y="0"/>
                    <a:pt x="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31"/>
            <p:cNvSpPr/>
            <p:nvPr/>
          </p:nvSpPr>
          <p:spPr>
            <a:xfrm>
              <a:off x="7994883" y="3349347"/>
              <a:ext cx="191392" cy="778021"/>
            </a:xfrm>
            <a:custGeom>
              <a:avLst/>
              <a:gdLst/>
              <a:ahLst/>
              <a:cxnLst/>
              <a:rect l="l" t="t" r="r" b="b"/>
              <a:pathLst>
                <a:path w="6348" h="25805" extrusionOk="0">
                  <a:moveTo>
                    <a:pt x="5987" y="0"/>
                  </a:moveTo>
                  <a:cubicBezTo>
                    <a:pt x="5863" y="0"/>
                    <a:pt x="5745" y="74"/>
                    <a:pt x="5694" y="196"/>
                  </a:cubicBezTo>
                  <a:cubicBezTo>
                    <a:pt x="1929" y="9231"/>
                    <a:pt x="400" y="21812"/>
                    <a:pt x="20" y="25454"/>
                  </a:cubicBezTo>
                  <a:cubicBezTo>
                    <a:pt x="1" y="25629"/>
                    <a:pt x="128" y="25784"/>
                    <a:pt x="302" y="25802"/>
                  </a:cubicBezTo>
                  <a:cubicBezTo>
                    <a:pt x="314" y="25805"/>
                    <a:pt x="324" y="25805"/>
                    <a:pt x="336" y="25805"/>
                  </a:cubicBezTo>
                  <a:cubicBezTo>
                    <a:pt x="496" y="25805"/>
                    <a:pt x="632" y="25683"/>
                    <a:pt x="651" y="25520"/>
                  </a:cubicBezTo>
                  <a:cubicBezTo>
                    <a:pt x="1027" y="21900"/>
                    <a:pt x="2547" y="9397"/>
                    <a:pt x="6278" y="440"/>
                  </a:cubicBezTo>
                  <a:cubicBezTo>
                    <a:pt x="6347" y="279"/>
                    <a:pt x="6269" y="92"/>
                    <a:pt x="6108" y="25"/>
                  </a:cubicBezTo>
                  <a:cubicBezTo>
                    <a:pt x="6068" y="8"/>
                    <a:pt x="6027" y="0"/>
                    <a:pt x="59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31"/>
            <p:cNvSpPr/>
            <p:nvPr/>
          </p:nvSpPr>
          <p:spPr>
            <a:xfrm>
              <a:off x="8139096" y="3280331"/>
              <a:ext cx="73325" cy="153554"/>
            </a:xfrm>
            <a:custGeom>
              <a:avLst/>
              <a:gdLst/>
              <a:ahLst/>
              <a:cxnLst/>
              <a:rect l="l" t="t" r="r" b="b"/>
              <a:pathLst>
                <a:path w="2432" h="5093" extrusionOk="0">
                  <a:moveTo>
                    <a:pt x="1804" y="0"/>
                  </a:moveTo>
                  <a:cubicBezTo>
                    <a:pt x="1795" y="0"/>
                    <a:pt x="1787" y="1"/>
                    <a:pt x="1778" y="1"/>
                  </a:cubicBezTo>
                  <a:cubicBezTo>
                    <a:pt x="1618" y="13"/>
                    <a:pt x="1473" y="110"/>
                    <a:pt x="1369" y="233"/>
                  </a:cubicBezTo>
                  <a:cubicBezTo>
                    <a:pt x="1126" y="519"/>
                    <a:pt x="1059" y="972"/>
                    <a:pt x="937" y="1322"/>
                  </a:cubicBezTo>
                  <a:cubicBezTo>
                    <a:pt x="790" y="1747"/>
                    <a:pt x="657" y="2179"/>
                    <a:pt x="530" y="2610"/>
                  </a:cubicBezTo>
                  <a:cubicBezTo>
                    <a:pt x="360" y="3192"/>
                    <a:pt x="169" y="3788"/>
                    <a:pt x="71" y="4387"/>
                  </a:cubicBezTo>
                  <a:cubicBezTo>
                    <a:pt x="0" y="4817"/>
                    <a:pt x="162" y="5092"/>
                    <a:pt x="428" y="5092"/>
                  </a:cubicBezTo>
                  <a:cubicBezTo>
                    <a:pt x="512" y="5092"/>
                    <a:pt x="606" y="5065"/>
                    <a:pt x="707" y="5007"/>
                  </a:cubicBezTo>
                  <a:cubicBezTo>
                    <a:pt x="1275" y="4676"/>
                    <a:pt x="1510" y="3626"/>
                    <a:pt x="1693" y="3055"/>
                  </a:cubicBezTo>
                  <a:cubicBezTo>
                    <a:pt x="1831" y="2626"/>
                    <a:pt x="1953" y="2189"/>
                    <a:pt x="2065" y="1753"/>
                  </a:cubicBezTo>
                  <a:cubicBezTo>
                    <a:pt x="2163" y="1362"/>
                    <a:pt x="2432" y="831"/>
                    <a:pt x="2325" y="439"/>
                  </a:cubicBezTo>
                  <a:cubicBezTo>
                    <a:pt x="2269" y="229"/>
                    <a:pt x="2093" y="45"/>
                    <a:pt x="1884" y="7"/>
                  </a:cubicBezTo>
                  <a:cubicBezTo>
                    <a:pt x="1858" y="2"/>
                    <a:pt x="1831"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31"/>
            <p:cNvSpPr/>
            <p:nvPr/>
          </p:nvSpPr>
          <p:spPr>
            <a:xfrm>
              <a:off x="8103035" y="3319165"/>
              <a:ext cx="144750" cy="119093"/>
            </a:xfrm>
            <a:custGeom>
              <a:avLst/>
              <a:gdLst/>
              <a:ahLst/>
              <a:cxnLst/>
              <a:rect l="l" t="t" r="r" b="b"/>
              <a:pathLst>
                <a:path w="4801" h="3950" extrusionOk="0">
                  <a:moveTo>
                    <a:pt x="1588" y="1"/>
                  </a:moveTo>
                  <a:cubicBezTo>
                    <a:pt x="1098" y="1"/>
                    <a:pt x="1331" y="2039"/>
                    <a:pt x="1331" y="2039"/>
                  </a:cubicBezTo>
                  <a:cubicBezTo>
                    <a:pt x="1331" y="2039"/>
                    <a:pt x="689" y="520"/>
                    <a:pt x="349" y="520"/>
                  </a:cubicBezTo>
                  <a:cubicBezTo>
                    <a:pt x="331" y="520"/>
                    <a:pt x="314" y="525"/>
                    <a:pt x="298" y="534"/>
                  </a:cubicBezTo>
                  <a:cubicBezTo>
                    <a:pt x="1" y="701"/>
                    <a:pt x="98" y="3344"/>
                    <a:pt x="1568" y="3807"/>
                  </a:cubicBezTo>
                  <a:cubicBezTo>
                    <a:pt x="1775" y="3906"/>
                    <a:pt x="1985" y="3949"/>
                    <a:pt x="2193" y="3949"/>
                  </a:cubicBezTo>
                  <a:cubicBezTo>
                    <a:pt x="3538" y="3949"/>
                    <a:pt x="4801" y="2136"/>
                    <a:pt x="4657" y="1861"/>
                  </a:cubicBezTo>
                  <a:cubicBezTo>
                    <a:pt x="4634" y="1815"/>
                    <a:pt x="4584" y="1796"/>
                    <a:pt x="4516" y="1796"/>
                  </a:cubicBezTo>
                  <a:cubicBezTo>
                    <a:pt x="4094" y="1796"/>
                    <a:pt x="2966" y="2548"/>
                    <a:pt x="2966" y="2548"/>
                  </a:cubicBezTo>
                  <a:cubicBezTo>
                    <a:pt x="2966" y="2548"/>
                    <a:pt x="4542" y="666"/>
                    <a:pt x="3711" y="666"/>
                  </a:cubicBezTo>
                  <a:cubicBezTo>
                    <a:pt x="3655" y="666"/>
                    <a:pt x="3589" y="674"/>
                    <a:pt x="3510" y="692"/>
                  </a:cubicBezTo>
                  <a:cubicBezTo>
                    <a:pt x="3014" y="899"/>
                    <a:pt x="2584" y="1432"/>
                    <a:pt x="2240" y="1993"/>
                  </a:cubicBezTo>
                  <a:cubicBezTo>
                    <a:pt x="2265" y="1331"/>
                    <a:pt x="2199" y="642"/>
                    <a:pt x="1898" y="190"/>
                  </a:cubicBezTo>
                  <a:cubicBezTo>
                    <a:pt x="1772" y="58"/>
                    <a:pt x="1670" y="1"/>
                    <a:pt x="15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31"/>
            <p:cNvSpPr/>
            <p:nvPr/>
          </p:nvSpPr>
          <p:spPr>
            <a:xfrm>
              <a:off x="7674257" y="3851815"/>
              <a:ext cx="320555" cy="282475"/>
            </a:xfrm>
            <a:custGeom>
              <a:avLst/>
              <a:gdLst/>
              <a:ahLst/>
              <a:cxnLst/>
              <a:rect l="l" t="t" r="r" b="b"/>
              <a:pathLst>
                <a:path w="10632" h="9369" extrusionOk="0">
                  <a:moveTo>
                    <a:pt x="84" y="1"/>
                  </a:moveTo>
                  <a:cubicBezTo>
                    <a:pt x="84" y="1"/>
                    <a:pt x="1" y="3468"/>
                    <a:pt x="2951" y="6344"/>
                  </a:cubicBezTo>
                  <a:cubicBezTo>
                    <a:pt x="5899" y="9221"/>
                    <a:pt x="8344" y="8335"/>
                    <a:pt x="10632" y="9369"/>
                  </a:cubicBezTo>
                  <a:cubicBezTo>
                    <a:pt x="9230" y="6124"/>
                    <a:pt x="6864" y="4319"/>
                    <a:pt x="4868" y="3321"/>
                  </a:cubicBezTo>
                  <a:cubicBezTo>
                    <a:pt x="1330" y="1548"/>
                    <a:pt x="738" y="103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31"/>
            <p:cNvSpPr/>
            <p:nvPr/>
          </p:nvSpPr>
          <p:spPr>
            <a:xfrm>
              <a:off x="7594206" y="4015626"/>
              <a:ext cx="417125" cy="135434"/>
            </a:xfrm>
            <a:custGeom>
              <a:avLst/>
              <a:gdLst/>
              <a:ahLst/>
              <a:cxnLst/>
              <a:rect l="l" t="t" r="r" b="b"/>
              <a:pathLst>
                <a:path w="13835" h="4492" extrusionOk="0">
                  <a:moveTo>
                    <a:pt x="1793" y="1"/>
                  </a:moveTo>
                  <a:cubicBezTo>
                    <a:pt x="1203" y="1"/>
                    <a:pt x="605" y="31"/>
                    <a:pt x="1" y="97"/>
                  </a:cubicBezTo>
                  <a:cubicBezTo>
                    <a:pt x="2737" y="2493"/>
                    <a:pt x="3680" y="4491"/>
                    <a:pt x="8222" y="4491"/>
                  </a:cubicBezTo>
                  <a:cubicBezTo>
                    <a:pt x="9555" y="4491"/>
                    <a:pt x="11199" y="4319"/>
                    <a:pt x="13288" y="3934"/>
                  </a:cubicBezTo>
                  <a:cubicBezTo>
                    <a:pt x="13834" y="3833"/>
                    <a:pt x="8395" y="1"/>
                    <a:pt x="1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31"/>
            <p:cNvSpPr/>
            <p:nvPr/>
          </p:nvSpPr>
          <p:spPr>
            <a:xfrm>
              <a:off x="7996753" y="3851815"/>
              <a:ext cx="346936" cy="298033"/>
            </a:xfrm>
            <a:custGeom>
              <a:avLst/>
              <a:gdLst/>
              <a:ahLst/>
              <a:cxnLst/>
              <a:rect l="l" t="t" r="r" b="b"/>
              <a:pathLst>
                <a:path w="11507" h="9885" extrusionOk="0">
                  <a:moveTo>
                    <a:pt x="10548" y="1"/>
                  </a:moveTo>
                  <a:lnTo>
                    <a:pt x="10548" y="1"/>
                  </a:lnTo>
                  <a:cubicBezTo>
                    <a:pt x="10399" y="1255"/>
                    <a:pt x="8335" y="3246"/>
                    <a:pt x="5679" y="4279"/>
                  </a:cubicBezTo>
                  <a:cubicBezTo>
                    <a:pt x="3599" y="5089"/>
                    <a:pt x="1403" y="6124"/>
                    <a:pt x="0" y="9369"/>
                  </a:cubicBezTo>
                  <a:cubicBezTo>
                    <a:pt x="2287" y="8335"/>
                    <a:pt x="5607" y="9884"/>
                    <a:pt x="8557" y="7008"/>
                  </a:cubicBezTo>
                  <a:cubicBezTo>
                    <a:pt x="11506" y="4130"/>
                    <a:pt x="10548" y="1"/>
                    <a:pt x="10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31"/>
            <p:cNvSpPr/>
            <p:nvPr/>
          </p:nvSpPr>
          <p:spPr>
            <a:xfrm>
              <a:off x="7978391" y="4015626"/>
              <a:ext cx="417095" cy="135434"/>
            </a:xfrm>
            <a:custGeom>
              <a:avLst/>
              <a:gdLst/>
              <a:ahLst/>
              <a:cxnLst/>
              <a:rect l="l" t="t" r="r" b="b"/>
              <a:pathLst>
                <a:path w="13834" h="4492" extrusionOk="0">
                  <a:moveTo>
                    <a:pt x="12042" y="1"/>
                  </a:moveTo>
                  <a:cubicBezTo>
                    <a:pt x="5440" y="1"/>
                    <a:pt x="0" y="3833"/>
                    <a:pt x="546" y="3934"/>
                  </a:cubicBezTo>
                  <a:cubicBezTo>
                    <a:pt x="2636" y="4319"/>
                    <a:pt x="4279" y="4491"/>
                    <a:pt x="5612" y="4491"/>
                  </a:cubicBezTo>
                  <a:cubicBezTo>
                    <a:pt x="10154" y="4491"/>
                    <a:pt x="11097" y="2493"/>
                    <a:pt x="13834" y="97"/>
                  </a:cubicBezTo>
                  <a:cubicBezTo>
                    <a:pt x="13229" y="31"/>
                    <a:pt x="12631" y="1"/>
                    <a:pt x="120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31"/>
            <p:cNvSpPr/>
            <p:nvPr/>
          </p:nvSpPr>
          <p:spPr>
            <a:xfrm>
              <a:off x="7733022" y="3303939"/>
              <a:ext cx="130519" cy="116560"/>
            </a:xfrm>
            <a:custGeom>
              <a:avLst/>
              <a:gdLst/>
              <a:ahLst/>
              <a:cxnLst/>
              <a:rect l="l" t="t" r="r" b="b"/>
              <a:pathLst>
                <a:path w="4329" h="3866" extrusionOk="0">
                  <a:moveTo>
                    <a:pt x="537" y="0"/>
                  </a:moveTo>
                  <a:cubicBezTo>
                    <a:pt x="460" y="0"/>
                    <a:pt x="384" y="15"/>
                    <a:pt x="315" y="48"/>
                  </a:cubicBezTo>
                  <a:cubicBezTo>
                    <a:pt x="279" y="62"/>
                    <a:pt x="250" y="81"/>
                    <a:pt x="225" y="105"/>
                  </a:cubicBezTo>
                  <a:cubicBezTo>
                    <a:pt x="63" y="240"/>
                    <a:pt x="0" y="488"/>
                    <a:pt x="56" y="698"/>
                  </a:cubicBezTo>
                  <a:cubicBezTo>
                    <a:pt x="159" y="1093"/>
                    <a:pt x="652" y="1419"/>
                    <a:pt x="933" y="1711"/>
                  </a:cubicBezTo>
                  <a:cubicBezTo>
                    <a:pt x="1247" y="2036"/>
                    <a:pt x="1569" y="2353"/>
                    <a:pt x="1900" y="2660"/>
                  </a:cubicBezTo>
                  <a:cubicBezTo>
                    <a:pt x="2342" y="3065"/>
                    <a:pt x="3066" y="3859"/>
                    <a:pt x="3726" y="3865"/>
                  </a:cubicBezTo>
                  <a:cubicBezTo>
                    <a:pt x="3729" y="3865"/>
                    <a:pt x="3732" y="3865"/>
                    <a:pt x="3736" y="3865"/>
                  </a:cubicBezTo>
                  <a:cubicBezTo>
                    <a:pt x="4213" y="3865"/>
                    <a:pt x="4328" y="3453"/>
                    <a:pt x="3969" y="3012"/>
                  </a:cubicBezTo>
                  <a:cubicBezTo>
                    <a:pt x="3588" y="2541"/>
                    <a:pt x="3126" y="2116"/>
                    <a:pt x="2692" y="1697"/>
                  </a:cubicBezTo>
                  <a:cubicBezTo>
                    <a:pt x="2369" y="1384"/>
                    <a:pt x="2038" y="1075"/>
                    <a:pt x="1701" y="780"/>
                  </a:cubicBezTo>
                  <a:cubicBezTo>
                    <a:pt x="1422" y="537"/>
                    <a:pt x="1137" y="177"/>
                    <a:pt x="786" y="46"/>
                  </a:cubicBezTo>
                  <a:cubicBezTo>
                    <a:pt x="707" y="18"/>
                    <a:pt x="622" y="0"/>
                    <a:pt x="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31"/>
            <p:cNvSpPr/>
            <p:nvPr/>
          </p:nvSpPr>
          <p:spPr>
            <a:xfrm>
              <a:off x="7720841" y="3313105"/>
              <a:ext cx="166036" cy="124700"/>
            </a:xfrm>
            <a:custGeom>
              <a:avLst/>
              <a:gdLst/>
              <a:ahLst/>
              <a:cxnLst/>
              <a:rect l="l" t="t" r="r" b="b"/>
              <a:pathLst>
                <a:path w="5507" h="4136" extrusionOk="0">
                  <a:moveTo>
                    <a:pt x="3942" y="1"/>
                  </a:moveTo>
                  <a:cubicBezTo>
                    <a:pt x="3942" y="1"/>
                    <a:pt x="3942" y="1"/>
                    <a:pt x="3942" y="1"/>
                  </a:cubicBezTo>
                  <a:cubicBezTo>
                    <a:pt x="3573" y="5"/>
                    <a:pt x="3789" y="1821"/>
                    <a:pt x="3789" y="1821"/>
                  </a:cubicBezTo>
                  <a:cubicBezTo>
                    <a:pt x="3789" y="1821"/>
                    <a:pt x="3078" y="156"/>
                    <a:pt x="2639" y="156"/>
                  </a:cubicBezTo>
                  <a:cubicBezTo>
                    <a:pt x="2533" y="156"/>
                    <a:pt x="2443" y="254"/>
                    <a:pt x="2382" y="497"/>
                  </a:cubicBezTo>
                  <a:cubicBezTo>
                    <a:pt x="2343" y="1036"/>
                    <a:pt x="2626" y="1667"/>
                    <a:pt x="2977" y="2231"/>
                  </a:cubicBezTo>
                  <a:cubicBezTo>
                    <a:pt x="2463" y="1947"/>
                    <a:pt x="1898" y="1719"/>
                    <a:pt x="1405" y="1719"/>
                  </a:cubicBezTo>
                  <a:cubicBezTo>
                    <a:pt x="1345" y="1719"/>
                    <a:pt x="1287" y="1722"/>
                    <a:pt x="1230" y="1729"/>
                  </a:cubicBezTo>
                  <a:cubicBezTo>
                    <a:pt x="0" y="2099"/>
                    <a:pt x="2622" y="3069"/>
                    <a:pt x="2622" y="3069"/>
                  </a:cubicBezTo>
                  <a:cubicBezTo>
                    <a:pt x="2622" y="3069"/>
                    <a:pt x="2316" y="3048"/>
                    <a:pt x="1956" y="3048"/>
                  </a:cubicBezTo>
                  <a:cubicBezTo>
                    <a:pt x="1436" y="3048"/>
                    <a:pt x="804" y="3093"/>
                    <a:pt x="813" y="3310"/>
                  </a:cubicBezTo>
                  <a:cubicBezTo>
                    <a:pt x="822" y="3543"/>
                    <a:pt x="1948" y="4136"/>
                    <a:pt x="3003" y="4136"/>
                  </a:cubicBezTo>
                  <a:cubicBezTo>
                    <a:pt x="3571" y="4136"/>
                    <a:pt x="4118" y="3964"/>
                    <a:pt x="4460" y="3472"/>
                  </a:cubicBezTo>
                  <a:cubicBezTo>
                    <a:pt x="5507" y="2344"/>
                    <a:pt x="4282" y="1"/>
                    <a:pt x="3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31"/>
            <p:cNvSpPr/>
            <p:nvPr/>
          </p:nvSpPr>
          <p:spPr>
            <a:xfrm>
              <a:off x="7983969" y="3220692"/>
              <a:ext cx="32652" cy="906671"/>
            </a:xfrm>
            <a:custGeom>
              <a:avLst/>
              <a:gdLst/>
              <a:ahLst/>
              <a:cxnLst/>
              <a:rect l="l" t="t" r="r" b="b"/>
              <a:pathLst>
                <a:path w="1083" h="30072" extrusionOk="0">
                  <a:moveTo>
                    <a:pt x="335" y="0"/>
                  </a:moveTo>
                  <a:cubicBezTo>
                    <a:pt x="327" y="0"/>
                    <a:pt x="319" y="0"/>
                    <a:pt x="311" y="1"/>
                  </a:cubicBezTo>
                  <a:cubicBezTo>
                    <a:pt x="138" y="7"/>
                    <a:pt x="0" y="154"/>
                    <a:pt x="6" y="327"/>
                  </a:cubicBezTo>
                  <a:cubicBezTo>
                    <a:pt x="322" y="10087"/>
                    <a:pt x="448" y="19987"/>
                    <a:pt x="380" y="29752"/>
                  </a:cubicBezTo>
                  <a:cubicBezTo>
                    <a:pt x="380" y="29926"/>
                    <a:pt x="521" y="30069"/>
                    <a:pt x="696" y="30072"/>
                  </a:cubicBezTo>
                  <a:lnTo>
                    <a:pt x="698" y="30072"/>
                  </a:lnTo>
                  <a:cubicBezTo>
                    <a:pt x="869" y="30072"/>
                    <a:pt x="1013" y="29929"/>
                    <a:pt x="1015" y="29756"/>
                  </a:cubicBezTo>
                  <a:cubicBezTo>
                    <a:pt x="1082" y="19981"/>
                    <a:pt x="956" y="10074"/>
                    <a:pt x="639" y="308"/>
                  </a:cubicBezTo>
                  <a:cubicBezTo>
                    <a:pt x="633" y="141"/>
                    <a:pt x="499"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31"/>
            <p:cNvSpPr/>
            <p:nvPr/>
          </p:nvSpPr>
          <p:spPr>
            <a:xfrm>
              <a:off x="7808671" y="3607772"/>
              <a:ext cx="206950" cy="489787"/>
            </a:xfrm>
            <a:custGeom>
              <a:avLst/>
              <a:gdLst/>
              <a:ahLst/>
              <a:cxnLst/>
              <a:rect l="l" t="t" r="r" b="b"/>
              <a:pathLst>
                <a:path w="6864" h="16245" extrusionOk="0">
                  <a:moveTo>
                    <a:pt x="363" y="1"/>
                  </a:moveTo>
                  <a:cubicBezTo>
                    <a:pt x="308" y="1"/>
                    <a:pt x="251" y="15"/>
                    <a:pt x="199" y="47"/>
                  </a:cubicBezTo>
                  <a:cubicBezTo>
                    <a:pt x="49" y="136"/>
                    <a:pt x="1" y="330"/>
                    <a:pt x="90" y="481"/>
                  </a:cubicBezTo>
                  <a:cubicBezTo>
                    <a:pt x="2979" y="5290"/>
                    <a:pt x="5036" y="10509"/>
                    <a:pt x="6206" y="15993"/>
                  </a:cubicBezTo>
                  <a:cubicBezTo>
                    <a:pt x="6238" y="16141"/>
                    <a:pt x="6371" y="16244"/>
                    <a:pt x="6517" y="16244"/>
                  </a:cubicBezTo>
                  <a:cubicBezTo>
                    <a:pt x="6539" y="16244"/>
                    <a:pt x="6561" y="16243"/>
                    <a:pt x="6583" y="16237"/>
                  </a:cubicBezTo>
                  <a:cubicBezTo>
                    <a:pt x="6754" y="16200"/>
                    <a:pt x="6864" y="16031"/>
                    <a:pt x="6827" y="15859"/>
                  </a:cubicBezTo>
                  <a:cubicBezTo>
                    <a:pt x="5641" y="10306"/>
                    <a:pt x="3559" y="5021"/>
                    <a:pt x="634" y="154"/>
                  </a:cubicBezTo>
                  <a:cubicBezTo>
                    <a:pt x="575" y="55"/>
                    <a:pt x="471"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31"/>
            <p:cNvSpPr/>
            <p:nvPr/>
          </p:nvSpPr>
          <p:spPr>
            <a:xfrm>
              <a:off x="7994612" y="3579761"/>
              <a:ext cx="199834" cy="547614"/>
            </a:xfrm>
            <a:custGeom>
              <a:avLst/>
              <a:gdLst/>
              <a:ahLst/>
              <a:cxnLst/>
              <a:rect l="l" t="t" r="r" b="b"/>
              <a:pathLst>
                <a:path w="6628" h="18163" extrusionOk="0">
                  <a:moveTo>
                    <a:pt x="6263" y="0"/>
                  </a:moveTo>
                  <a:cubicBezTo>
                    <a:pt x="6148" y="0"/>
                    <a:pt x="6038" y="63"/>
                    <a:pt x="5982" y="172"/>
                  </a:cubicBezTo>
                  <a:cubicBezTo>
                    <a:pt x="3140" y="5726"/>
                    <a:pt x="1139" y="11652"/>
                    <a:pt x="32" y="17788"/>
                  </a:cubicBezTo>
                  <a:cubicBezTo>
                    <a:pt x="1" y="17960"/>
                    <a:pt x="115" y="18126"/>
                    <a:pt x="287" y="18157"/>
                  </a:cubicBezTo>
                  <a:cubicBezTo>
                    <a:pt x="308" y="18160"/>
                    <a:pt x="325" y="18163"/>
                    <a:pt x="345" y="18163"/>
                  </a:cubicBezTo>
                  <a:cubicBezTo>
                    <a:pt x="494" y="18163"/>
                    <a:pt x="629" y="18054"/>
                    <a:pt x="659" y="17901"/>
                  </a:cubicBezTo>
                  <a:cubicBezTo>
                    <a:pt x="1754" y="11827"/>
                    <a:pt x="3735" y="5961"/>
                    <a:pt x="6547" y="463"/>
                  </a:cubicBezTo>
                  <a:cubicBezTo>
                    <a:pt x="6628" y="307"/>
                    <a:pt x="6565" y="114"/>
                    <a:pt x="6409" y="36"/>
                  </a:cubicBezTo>
                  <a:cubicBezTo>
                    <a:pt x="6362" y="12"/>
                    <a:pt x="6312" y="0"/>
                    <a:pt x="6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31"/>
            <p:cNvSpPr/>
            <p:nvPr/>
          </p:nvSpPr>
          <p:spPr>
            <a:xfrm>
              <a:off x="8116814" y="3471760"/>
              <a:ext cx="66662" cy="169172"/>
            </a:xfrm>
            <a:custGeom>
              <a:avLst/>
              <a:gdLst/>
              <a:ahLst/>
              <a:cxnLst/>
              <a:rect l="l" t="t" r="r" b="b"/>
              <a:pathLst>
                <a:path w="2211" h="5611" extrusionOk="0">
                  <a:moveTo>
                    <a:pt x="1052" y="0"/>
                  </a:moveTo>
                  <a:cubicBezTo>
                    <a:pt x="999" y="0"/>
                    <a:pt x="946" y="20"/>
                    <a:pt x="902" y="64"/>
                  </a:cubicBezTo>
                  <a:cubicBezTo>
                    <a:pt x="522" y="455"/>
                    <a:pt x="1" y="1145"/>
                    <a:pt x="67" y="1948"/>
                  </a:cubicBezTo>
                  <a:cubicBezTo>
                    <a:pt x="168" y="3196"/>
                    <a:pt x="1725" y="4955"/>
                    <a:pt x="1711" y="5610"/>
                  </a:cubicBezTo>
                  <a:cubicBezTo>
                    <a:pt x="2211" y="4594"/>
                    <a:pt x="1454" y="2424"/>
                    <a:pt x="1352" y="1716"/>
                  </a:cubicBezTo>
                  <a:cubicBezTo>
                    <a:pt x="1265" y="1110"/>
                    <a:pt x="1253" y="572"/>
                    <a:pt x="1258" y="208"/>
                  </a:cubicBezTo>
                  <a:cubicBezTo>
                    <a:pt x="1261" y="83"/>
                    <a:pt x="1159" y="0"/>
                    <a:pt x="10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31"/>
            <p:cNvSpPr/>
            <p:nvPr/>
          </p:nvSpPr>
          <p:spPr>
            <a:xfrm>
              <a:off x="8172594" y="3534776"/>
              <a:ext cx="144207" cy="92169"/>
            </a:xfrm>
            <a:custGeom>
              <a:avLst/>
              <a:gdLst/>
              <a:ahLst/>
              <a:cxnLst/>
              <a:rect l="l" t="t" r="r" b="b"/>
              <a:pathLst>
                <a:path w="4783" h="3057" extrusionOk="0">
                  <a:moveTo>
                    <a:pt x="4474" y="1"/>
                  </a:moveTo>
                  <a:cubicBezTo>
                    <a:pt x="4413" y="1"/>
                    <a:pt x="4351" y="21"/>
                    <a:pt x="4296" y="67"/>
                  </a:cubicBezTo>
                  <a:cubicBezTo>
                    <a:pt x="4026" y="288"/>
                    <a:pt x="3661" y="567"/>
                    <a:pt x="3219" y="838"/>
                  </a:cubicBezTo>
                  <a:cubicBezTo>
                    <a:pt x="2613" y="1214"/>
                    <a:pt x="462" y="2021"/>
                    <a:pt x="1" y="3056"/>
                  </a:cubicBezTo>
                  <a:cubicBezTo>
                    <a:pt x="497" y="2626"/>
                    <a:pt x="2842" y="2695"/>
                    <a:pt x="3867" y="1973"/>
                  </a:cubicBezTo>
                  <a:cubicBezTo>
                    <a:pt x="4448" y="1563"/>
                    <a:pt x="4670" y="860"/>
                    <a:pt x="4752" y="327"/>
                  </a:cubicBezTo>
                  <a:cubicBezTo>
                    <a:pt x="4782" y="141"/>
                    <a:pt x="4634" y="1"/>
                    <a:pt x="4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31"/>
            <p:cNvSpPr/>
            <p:nvPr/>
          </p:nvSpPr>
          <p:spPr>
            <a:xfrm>
              <a:off x="8158875" y="3491358"/>
              <a:ext cx="86199" cy="148971"/>
            </a:xfrm>
            <a:custGeom>
              <a:avLst/>
              <a:gdLst/>
              <a:ahLst/>
              <a:cxnLst/>
              <a:rect l="l" t="t" r="r" b="b"/>
              <a:pathLst>
                <a:path w="2859" h="4941" extrusionOk="0">
                  <a:moveTo>
                    <a:pt x="2345" y="1"/>
                  </a:moveTo>
                  <a:cubicBezTo>
                    <a:pt x="2223" y="1"/>
                    <a:pt x="2099" y="37"/>
                    <a:pt x="1998" y="106"/>
                  </a:cubicBezTo>
                  <a:cubicBezTo>
                    <a:pt x="1660" y="332"/>
                    <a:pt x="1512" y="906"/>
                    <a:pt x="1329" y="1267"/>
                  </a:cubicBezTo>
                  <a:cubicBezTo>
                    <a:pt x="1125" y="1670"/>
                    <a:pt x="932" y="2079"/>
                    <a:pt x="751" y="2492"/>
                  </a:cubicBezTo>
                  <a:cubicBezTo>
                    <a:pt x="513" y="3043"/>
                    <a:pt x="1" y="3985"/>
                    <a:pt x="211" y="4609"/>
                  </a:cubicBezTo>
                  <a:cubicBezTo>
                    <a:pt x="285" y="4831"/>
                    <a:pt x="422" y="4941"/>
                    <a:pt x="579" y="4941"/>
                  </a:cubicBezTo>
                  <a:cubicBezTo>
                    <a:pt x="748" y="4941"/>
                    <a:pt x="939" y="4813"/>
                    <a:pt x="1096" y="4559"/>
                  </a:cubicBezTo>
                  <a:cubicBezTo>
                    <a:pt x="1418" y="4044"/>
                    <a:pt x="1666" y="3471"/>
                    <a:pt x="1921" y="2921"/>
                  </a:cubicBezTo>
                  <a:cubicBezTo>
                    <a:pt x="2109" y="2511"/>
                    <a:pt x="2291" y="2100"/>
                    <a:pt x="2462" y="1684"/>
                  </a:cubicBezTo>
                  <a:cubicBezTo>
                    <a:pt x="2601" y="1341"/>
                    <a:pt x="2849" y="953"/>
                    <a:pt x="2855" y="579"/>
                  </a:cubicBezTo>
                  <a:cubicBezTo>
                    <a:pt x="2858" y="417"/>
                    <a:pt x="2813" y="248"/>
                    <a:pt x="2699" y="135"/>
                  </a:cubicBezTo>
                  <a:cubicBezTo>
                    <a:pt x="2670" y="112"/>
                    <a:pt x="2642" y="90"/>
                    <a:pt x="2613" y="71"/>
                  </a:cubicBezTo>
                  <a:cubicBezTo>
                    <a:pt x="2533" y="23"/>
                    <a:pt x="2440"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31"/>
            <p:cNvSpPr/>
            <p:nvPr/>
          </p:nvSpPr>
          <p:spPr>
            <a:xfrm>
              <a:off x="8059256" y="3460303"/>
              <a:ext cx="298214" cy="207010"/>
            </a:xfrm>
            <a:custGeom>
              <a:avLst/>
              <a:gdLst/>
              <a:ahLst/>
              <a:cxnLst/>
              <a:rect l="l" t="t" r="r" b="b"/>
              <a:pathLst>
                <a:path w="9891" h="6866" extrusionOk="0">
                  <a:moveTo>
                    <a:pt x="969" y="0"/>
                  </a:moveTo>
                  <a:cubicBezTo>
                    <a:pt x="857" y="0"/>
                    <a:pt x="746" y="47"/>
                    <a:pt x="670" y="148"/>
                  </a:cubicBezTo>
                  <a:cubicBezTo>
                    <a:pt x="669" y="151"/>
                    <a:pt x="667" y="152"/>
                    <a:pt x="667" y="154"/>
                  </a:cubicBezTo>
                  <a:cubicBezTo>
                    <a:pt x="484" y="405"/>
                    <a:pt x="343" y="694"/>
                    <a:pt x="242" y="988"/>
                  </a:cubicBezTo>
                  <a:cubicBezTo>
                    <a:pt x="46" y="1549"/>
                    <a:pt x="1" y="2165"/>
                    <a:pt x="124" y="2750"/>
                  </a:cubicBezTo>
                  <a:cubicBezTo>
                    <a:pt x="477" y="4410"/>
                    <a:pt x="1985" y="4998"/>
                    <a:pt x="3164" y="5961"/>
                  </a:cubicBezTo>
                  <a:cubicBezTo>
                    <a:pt x="3253" y="6033"/>
                    <a:pt x="3341" y="6109"/>
                    <a:pt x="3426" y="6189"/>
                  </a:cubicBezTo>
                  <a:cubicBezTo>
                    <a:pt x="3541" y="6203"/>
                    <a:pt x="3654" y="6222"/>
                    <a:pt x="3767" y="6244"/>
                  </a:cubicBezTo>
                  <a:cubicBezTo>
                    <a:pt x="4786" y="6439"/>
                    <a:pt x="5769" y="6866"/>
                    <a:pt x="6768" y="6866"/>
                  </a:cubicBezTo>
                  <a:cubicBezTo>
                    <a:pt x="7253" y="6866"/>
                    <a:pt x="7741" y="6765"/>
                    <a:pt x="8238" y="6490"/>
                  </a:cubicBezTo>
                  <a:cubicBezTo>
                    <a:pt x="8758" y="6202"/>
                    <a:pt x="9190" y="5769"/>
                    <a:pt x="9488" y="5256"/>
                  </a:cubicBezTo>
                  <a:cubicBezTo>
                    <a:pt x="9635" y="5004"/>
                    <a:pt x="9758" y="4728"/>
                    <a:pt x="9829" y="4443"/>
                  </a:cubicBezTo>
                  <a:cubicBezTo>
                    <a:pt x="9829" y="4441"/>
                    <a:pt x="9830" y="4438"/>
                    <a:pt x="9830" y="4435"/>
                  </a:cubicBezTo>
                  <a:cubicBezTo>
                    <a:pt x="9891" y="4181"/>
                    <a:pt x="9677" y="3962"/>
                    <a:pt x="9433" y="3962"/>
                  </a:cubicBezTo>
                  <a:cubicBezTo>
                    <a:pt x="9388" y="3962"/>
                    <a:pt x="9341" y="3970"/>
                    <a:pt x="9296" y="3986"/>
                  </a:cubicBezTo>
                  <a:cubicBezTo>
                    <a:pt x="8397" y="4311"/>
                    <a:pt x="7457" y="4523"/>
                    <a:pt x="6510" y="4653"/>
                  </a:cubicBezTo>
                  <a:cubicBezTo>
                    <a:pt x="5821" y="4744"/>
                    <a:pt x="5169" y="4882"/>
                    <a:pt x="4509" y="5077"/>
                  </a:cubicBezTo>
                  <a:cubicBezTo>
                    <a:pt x="4261" y="5150"/>
                    <a:pt x="4023" y="5255"/>
                    <a:pt x="3799" y="5387"/>
                  </a:cubicBezTo>
                  <a:cubicBezTo>
                    <a:pt x="3760" y="5133"/>
                    <a:pt x="3688" y="4883"/>
                    <a:pt x="3585" y="4645"/>
                  </a:cubicBezTo>
                  <a:cubicBezTo>
                    <a:pt x="3164" y="3672"/>
                    <a:pt x="2656" y="2804"/>
                    <a:pt x="1977" y="1885"/>
                  </a:cubicBezTo>
                  <a:cubicBezTo>
                    <a:pt x="1644" y="1431"/>
                    <a:pt x="1479" y="892"/>
                    <a:pt x="1375" y="337"/>
                  </a:cubicBezTo>
                  <a:cubicBezTo>
                    <a:pt x="1335" y="123"/>
                    <a:pt x="1151" y="0"/>
                    <a:pt x="9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31"/>
            <p:cNvSpPr/>
            <p:nvPr/>
          </p:nvSpPr>
          <p:spPr>
            <a:xfrm>
              <a:off x="7819163" y="3481951"/>
              <a:ext cx="54240" cy="165614"/>
            </a:xfrm>
            <a:custGeom>
              <a:avLst/>
              <a:gdLst/>
              <a:ahLst/>
              <a:cxnLst/>
              <a:rect l="l" t="t" r="r" b="b"/>
              <a:pathLst>
                <a:path w="1799" h="5493" extrusionOk="0">
                  <a:moveTo>
                    <a:pt x="614" y="0"/>
                  </a:moveTo>
                  <a:cubicBezTo>
                    <a:pt x="435" y="0"/>
                    <a:pt x="268" y="156"/>
                    <a:pt x="299" y="367"/>
                  </a:cubicBezTo>
                  <a:cubicBezTo>
                    <a:pt x="347" y="700"/>
                    <a:pt x="391" y="1123"/>
                    <a:pt x="399" y="1591"/>
                  </a:cubicBezTo>
                  <a:cubicBezTo>
                    <a:pt x="409" y="2306"/>
                    <a:pt x="1" y="4568"/>
                    <a:pt x="656" y="5493"/>
                  </a:cubicBezTo>
                  <a:cubicBezTo>
                    <a:pt x="540" y="4846"/>
                    <a:pt x="1798" y="2869"/>
                    <a:pt x="1703" y="1618"/>
                  </a:cubicBezTo>
                  <a:cubicBezTo>
                    <a:pt x="1651" y="952"/>
                    <a:pt x="1217" y="427"/>
                    <a:pt x="820" y="80"/>
                  </a:cubicBezTo>
                  <a:cubicBezTo>
                    <a:pt x="757" y="25"/>
                    <a:pt x="684" y="0"/>
                    <a:pt x="6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31"/>
            <p:cNvSpPr/>
            <p:nvPr/>
          </p:nvSpPr>
          <p:spPr>
            <a:xfrm>
              <a:off x="7676006" y="3563992"/>
              <a:ext cx="156569" cy="70370"/>
            </a:xfrm>
            <a:custGeom>
              <a:avLst/>
              <a:gdLst/>
              <a:ahLst/>
              <a:cxnLst/>
              <a:rect l="l" t="t" r="r" b="b"/>
              <a:pathLst>
                <a:path w="5193" h="2334" extrusionOk="0">
                  <a:moveTo>
                    <a:pt x="313" y="0"/>
                  </a:moveTo>
                  <a:cubicBezTo>
                    <a:pt x="145" y="0"/>
                    <a:pt x="1" y="165"/>
                    <a:pt x="59" y="350"/>
                  </a:cubicBezTo>
                  <a:cubicBezTo>
                    <a:pt x="220" y="869"/>
                    <a:pt x="551" y="1551"/>
                    <a:pt x="1203" y="1873"/>
                  </a:cubicBezTo>
                  <a:cubicBezTo>
                    <a:pt x="1823" y="2177"/>
                    <a:pt x="2802" y="2181"/>
                    <a:pt x="3649" y="2181"/>
                  </a:cubicBezTo>
                  <a:cubicBezTo>
                    <a:pt x="3670" y="2181"/>
                    <a:pt x="3691" y="2181"/>
                    <a:pt x="3712" y="2181"/>
                  </a:cubicBezTo>
                  <a:cubicBezTo>
                    <a:pt x="4376" y="2181"/>
                    <a:pt x="4949" y="2183"/>
                    <a:pt x="5192" y="2334"/>
                  </a:cubicBezTo>
                  <a:cubicBezTo>
                    <a:pt x="4575" y="1385"/>
                    <a:pt x="2323" y="924"/>
                    <a:pt x="1662" y="650"/>
                  </a:cubicBezTo>
                  <a:cubicBezTo>
                    <a:pt x="1170" y="444"/>
                    <a:pt x="753" y="221"/>
                    <a:pt x="449" y="39"/>
                  </a:cubicBezTo>
                  <a:cubicBezTo>
                    <a:pt x="404" y="12"/>
                    <a:pt x="358" y="0"/>
                    <a:pt x="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31"/>
            <p:cNvSpPr/>
            <p:nvPr/>
          </p:nvSpPr>
          <p:spPr>
            <a:xfrm>
              <a:off x="7741796" y="3509268"/>
              <a:ext cx="101937" cy="139082"/>
            </a:xfrm>
            <a:custGeom>
              <a:avLst/>
              <a:gdLst/>
              <a:ahLst/>
              <a:cxnLst/>
              <a:rect l="l" t="t" r="r" b="b"/>
              <a:pathLst>
                <a:path w="3381" h="4613" extrusionOk="0">
                  <a:moveTo>
                    <a:pt x="537" y="1"/>
                  </a:moveTo>
                  <a:cubicBezTo>
                    <a:pt x="408" y="1"/>
                    <a:pt x="280" y="39"/>
                    <a:pt x="185" y="120"/>
                  </a:cubicBezTo>
                  <a:cubicBezTo>
                    <a:pt x="157" y="142"/>
                    <a:pt x="134" y="167"/>
                    <a:pt x="112" y="196"/>
                  </a:cubicBezTo>
                  <a:cubicBezTo>
                    <a:pt x="18" y="327"/>
                    <a:pt x="0" y="499"/>
                    <a:pt x="28" y="659"/>
                  </a:cubicBezTo>
                  <a:cubicBezTo>
                    <a:pt x="91" y="1027"/>
                    <a:pt x="398" y="1371"/>
                    <a:pt x="589" y="1688"/>
                  </a:cubicBezTo>
                  <a:cubicBezTo>
                    <a:pt x="822" y="2074"/>
                    <a:pt x="1066" y="2452"/>
                    <a:pt x="1317" y="2826"/>
                  </a:cubicBezTo>
                  <a:cubicBezTo>
                    <a:pt x="1655" y="3330"/>
                    <a:pt x="1991" y="3855"/>
                    <a:pt x="2389" y="4315"/>
                  </a:cubicBezTo>
                  <a:cubicBezTo>
                    <a:pt x="2562" y="4515"/>
                    <a:pt x="2747" y="4613"/>
                    <a:pt x="2904" y="4613"/>
                  </a:cubicBezTo>
                  <a:cubicBezTo>
                    <a:pt x="3086" y="4613"/>
                    <a:pt x="3230" y="4480"/>
                    <a:pt x="3273" y="4222"/>
                  </a:cubicBezTo>
                  <a:cubicBezTo>
                    <a:pt x="3380" y="3573"/>
                    <a:pt x="2727" y="2722"/>
                    <a:pt x="2404" y="2215"/>
                  </a:cubicBezTo>
                  <a:cubicBezTo>
                    <a:pt x="2161" y="1835"/>
                    <a:pt x="1905" y="1463"/>
                    <a:pt x="1640" y="1098"/>
                  </a:cubicBezTo>
                  <a:cubicBezTo>
                    <a:pt x="1404" y="770"/>
                    <a:pt x="1167" y="227"/>
                    <a:pt x="799" y="57"/>
                  </a:cubicBezTo>
                  <a:cubicBezTo>
                    <a:pt x="718" y="20"/>
                    <a:pt x="627" y="1"/>
                    <a:pt x="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31"/>
            <p:cNvSpPr/>
            <p:nvPr/>
          </p:nvSpPr>
          <p:spPr>
            <a:xfrm>
              <a:off x="7643383" y="3456443"/>
              <a:ext cx="285129" cy="233301"/>
            </a:xfrm>
            <a:custGeom>
              <a:avLst/>
              <a:gdLst/>
              <a:ahLst/>
              <a:cxnLst/>
              <a:rect l="l" t="t" r="r" b="b"/>
              <a:pathLst>
                <a:path w="9457" h="7738" extrusionOk="0">
                  <a:moveTo>
                    <a:pt x="8223" y="1"/>
                  </a:moveTo>
                  <a:cubicBezTo>
                    <a:pt x="8020" y="1"/>
                    <a:pt x="7819" y="160"/>
                    <a:pt x="7812" y="403"/>
                  </a:cubicBezTo>
                  <a:cubicBezTo>
                    <a:pt x="7794" y="1074"/>
                    <a:pt x="7603" y="1728"/>
                    <a:pt x="7305" y="2330"/>
                  </a:cubicBezTo>
                  <a:cubicBezTo>
                    <a:pt x="6862" y="3230"/>
                    <a:pt x="6541" y="4082"/>
                    <a:pt x="6305" y="5004"/>
                  </a:cubicBezTo>
                  <a:cubicBezTo>
                    <a:pt x="6240" y="5256"/>
                    <a:pt x="6210" y="5513"/>
                    <a:pt x="6210" y="5770"/>
                  </a:cubicBezTo>
                  <a:cubicBezTo>
                    <a:pt x="5972" y="5675"/>
                    <a:pt x="5719" y="5610"/>
                    <a:pt x="5462" y="5575"/>
                  </a:cubicBezTo>
                  <a:cubicBezTo>
                    <a:pt x="4898" y="5502"/>
                    <a:pt x="4349" y="5466"/>
                    <a:pt x="3784" y="5466"/>
                  </a:cubicBezTo>
                  <a:cubicBezTo>
                    <a:pt x="3663" y="5466"/>
                    <a:pt x="3542" y="5467"/>
                    <a:pt x="3420" y="5471"/>
                  </a:cubicBezTo>
                  <a:cubicBezTo>
                    <a:pt x="3301" y="5474"/>
                    <a:pt x="3181" y="5475"/>
                    <a:pt x="3062" y="5475"/>
                  </a:cubicBezTo>
                  <a:cubicBezTo>
                    <a:pt x="2226" y="5475"/>
                    <a:pt x="1386" y="5406"/>
                    <a:pt x="564" y="5251"/>
                  </a:cubicBezTo>
                  <a:cubicBezTo>
                    <a:pt x="538" y="5246"/>
                    <a:pt x="513" y="5243"/>
                    <a:pt x="488" y="5243"/>
                  </a:cubicBezTo>
                  <a:cubicBezTo>
                    <a:pt x="219" y="5243"/>
                    <a:pt x="1" y="5517"/>
                    <a:pt x="109" y="5779"/>
                  </a:cubicBezTo>
                  <a:cubicBezTo>
                    <a:pt x="109" y="5782"/>
                    <a:pt x="109" y="5785"/>
                    <a:pt x="110" y="5786"/>
                  </a:cubicBezTo>
                  <a:cubicBezTo>
                    <a:pt x="225" y="6057"/>
                    <a:pt x="389" y="6309"/>
                    <a:pt x="571" y="6534"/>
                  </a:cubicBezTo>
                  <a:cubicBezTo>
                    <a:pt x="947" y="6992"/>
                    <a:pt x="1442" y="7352"/>
                    <a:pt x="2000" y="7556"/>
                  </a:cubicBezTo>
                  <a:cubicBezTo>
                    <a:pt x="2351" y="7684"/>
                    <a:pt x="2686" y="7737"/>
                    <a:pt x="3011" y="7737"/>
                  </a:cubicBezTo>
                  <a:cubicBezTo>
                    <a:pt x="4197" y="7737"/>
                    <a:pt x="5238" y="7023"/>
                    <a:pt x="6376" y="6610"/>
                  </a:cubicBezTo>
                  <a:cubicBezTo>
                    <a:pt x="6483" y="6571"/>
                    <a:pt x="6591" y="6535"/>
                    <a:pt x="6703" y="6502"/>
                  </a:cubicBezTo>
                  <a:cubicBezTo>
                    <a:pt x="6775" y="6411"/>
                    <a:pt x="6850" y="6321"/>
                    <a:pt x="6928" y="6236"/>
                  </a:cubicBezTo>
                  <a:cubicBezTo>
                    <a:pt x="7941" y="5099"/>
                    <a:pt x="9339" y="4283"/>
                    <a:pt x="9425" y="2587"/>
                  </a:cubicBezTo>
                  <a:cubicBezTo>
                    <a:pt x="9456" y="1991"/>
                    <a:pt x="9315" y="1390"/>
                    <a:pt x="9035" y="866"/>
                  </a:cubicBezTo>
                  <a:cubicBezTo>
                    <a:pt x="8889" y="591"/>
                    <a:pt x="8706" y="327"/>
                    <a:pt x="8484" y="110"/>
                  </a:cubicBezTo>
                  <a:lnTo>
                    <a:pt x="8478" y="104"/>
                  </a:lnTo>
                  <a:cubicBezTo>
                    <a:pt x="8405" y="33"/>
                    <a:pt x="8314" y="1"/>
                    <a:pt x="8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31"/>
            <p:cNvSpPr/>
            <p:nvPr/>
          </p:nvSpPr>
          <p:spPr>
            <a:xfrm>
              <a:off x="7983788" y="3058207"/>
              <a:ext cx="169081" cy="236979"/>
            </a:xfrm>
            <a:custGeom>
              <a:avLst/>
              <a:gdLst/>
              <a:ahLst/>
              <a:cxnLst/>
              <a:rect l="l" t="t" r="r" b="b"/>
              <a:pathLst>
                <a:path w="5608" h="7860" extrusionOk="0">
                  <a:moveTo>
                    <a:pt x="4718" y="1"/>
                  </a:moveTo>
                  <a:cubicBezTo>
                    <a:pt x="4524" y="1"/>
                    <a:pt x="4330" y="103"/>
                    <a:pt x="4233" y="315"/>
                  </a:cubicBezTo>
                  <a:cubicBezTo>
                    <a:pt x="4000" y="826"/>
                    <a:pt x="3677" y="1462"/>
                    <a:pt x="3260" y="2129"/>
                  </a:cubicBezTo>
                  <a:cubicBezTo>
                    <a:pt x="2627" y="3145"/>
                    <a:pt x="0" y="5964"/>
                    <a:pt x="81" y="7860"/>
                  </a:cubicBezTo>
                  <a:lnTo>
                    <a:pt x="81" y="7860"/>
                  </a:lnTo>
                  <a:cubicBezTo>
                    <a:pt x="502" y="6847"/>
                    <a:pt x="4076" y="5199"/>
                    <a:pt x="5075" y="3352"/>
                  </a:cubicBezTo>
                  <a:cubicBezTo>
                    <a:pt x="5608" y="2368"/>
                    <a:pt x="5471" y="1233"/>
                    <a:pt x="5228" y="384"/>
                  </a:cubicBezTo>
                  <a:cubicBezTo>
                    <a:pt x="5154" y="132"/>
                    <a:pt x="4937" y="1"/>
                    <a:pt x="4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31"/>
            <p:cNvSpPr/>
            <p:nvPr/>
          </p:nvSpPr>
          <p:spPr>
            <a:xfrm>
              <a:off x="7813495" y="3036016"/>
              <a:ext cx="175805" cy="234838"/>
            </a:xfrm>
            <a:custGeom>
              <a:avLst/>
              <a:gdLst/>
              <a:ahLst/>
              <a:cxnLst/>
              <a:rect l="l" t="t" r="r" b="b"/>
              <a:pathLst>
                <a:path w="5831" h="7789" extrusionOk="0">
                  <a:moveTo>
                    <a:pt x="836" y="0"/>
                  </a:moveTo>
                  <a:cubicBezTo>
                    <a:pt x="647" y="0"/>
                    <a:pt x="457" y="117"/>
                    <a:pt x="397" y="335"/>
                  </a:cubicBezTo>
                  <a:cubicBezTo>
                    <a:pt x="156" y="1210"/>
                    <a:pt x="1" y="2473"/>
                    <a:pt x="631" y="3518"/>
                  </a:cubicBezTo>
                  <a:cubicBezTo>
                    <a:pt x="1714" y="5317"/>
                    <a:pt x="5360" y="6796"/>
                    <a:pt x="5830" y="7788"/>
                  </a:cubicBezTo>
                  <a:cubicBezTo>
                    <a:pt x="5823" y="5891"/>
                    <a:pt x="3068" y="3198"/>
                    <a:pt x="2387" y="2211"/>
                  </a:cubicBezTo>
                  <a:cubicBezTo>
                    <a:pt x="1880" y="1477"/>
                    <a:pt x="1497" y="780"/>
                    <a:pt x="1233" y="248"/>
                  </a:cubicBezTo>
                  <a:cubicBezTo>
                    <a:pt x="1150" y="80"/>
                    <a:pt x="993"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31"/>
            <p:cNvSpPr/>
            <p:nvPr/>
          </p:nvSpPr>
          <p:spPr>
            <a:xfrm>
              <a:off x="7950833" y="3022056"/>
              <a:ext cx="70069" cy="268275"/>
            </a:xfrm>
            <a:custGeom>
              <a:avLst/>
              <a:gdLst/>
              <a:ahLst/>
              <a:cxnLst/>
              <a:rect l="l" t="t" r="r" b="b"/>
              <a:pathLst>
                <a:path w="2324" h="8898" extrusionOk="0">
                  <a:moveTo>
                    <a:pt x="1051" y="0"/>
                  </a:moveTo>
                  <a:cubicBezTo>
                    <a:pt x="1019" y="0"/>
                    <a:pt x="987" y="2"/>
                    <a:pt x="955" y="6"/>
                  </a:cubicBezTo>
                  <a:cubicBezTo>
                    <a:pt x="896" y="14"/>
                    <a:pt x="838" y="28"/>
                    <a:pt x="780" y="49"/>
                  </a:cubicBezTo>
                  <a:cubicBezTo>
                    <a:pt x="529" y="147"/>
                    <a:pt x="346" y="375"/>
                    <a:pt x="242" y="625"/>
                  </a:cubicBezTo>
                  <a:cubicBezTo>
                    <a:pt x="1" y="1203"/>
                    <a:pt x="118" y="1964"/>
                    <a:pt x="101" y="2586"/>
                  </a:cubicBezTo>
                  <a:cubicBezTo>
                    <a:pt x="79" y="3340"/>
                    <a:pt x="80" y="4094"/>
                    <a:pt x="95" y="4849"/>
                  </a:cubicBezTo>
                  <a:cubicBezTo>
                    <a:pt x="115" y="5865"/>
                    <a:pt x="109" y="6912"/>
                    <a:pt x="253" y="7919"/>
                  </a:cubicBezTo>
                  <a:cubicBezTo>
                    <a:pt x="342" y="8544"/>
                    <a:pt x="649" y="8898"/>
                    <a:pt x="1005" y="8898"/>
                  </a:cubicBezTo>
                  <a:cubicBezTo>
                    <a:pt x="1191" y="8898"/>
                    <a:pt x="1391" y="8800"/>
                    <a:pt x="1579" y="8593"/>
                  </a:cubicBezTo>
                  <a:cubicBezTo>
                    <a:pt x="2324" y="7778"/>
                    <a:pt x="2174" y="5983"/>
                    <a:pt x="2180" y="4977"/>
                  </a:cubicBezTo>
                  <a:cubicBezTo>
                    <a:pt x="2183" y="4219"/>
                    <a:pt x="2159" y="3463"/>
                    <a:pt x="2120" y="2707"/>
                  </a:cubicBezTo>
                  <a:cubicBezTo>
                    <a:pt x="2083" y="2031"/>
                    <a:pt x="2244" y="1049"/>
                    <a:pt x="1877" y="475"/>
                  </a:cubicBezTo>
                  <a:cubicBezTo>
                    <a:pt x="1698" y="196"/>
                    <a:pt x="1374" y="0"/>
                    <a:pt x="10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31"/>
            <p:cNvSpPr/>
            <p:nvPr/>
          </p:nvSpPr>
          <p:spPr>
            <a:xfrm>
              <a:off x="7728047" y="3070298"/>
              <a:ext cx="517585" cy="237944"/>
            </a:xfrm>
            <a:custGeom>
              <a:avLst/>
              <a:gdLst/>
              <a:ahLst/>
              <a:cxnLst/>
              <a:rect l="l" t="t" r="r" b="b"/>
              <a:pathLst>
                <a:path w="17167" h="7892" extrusionOk="0">
                  <a:moveTo>
                    <a:pt x="16390" y="0"/>
                  </a:moveTo>
                  <a:cubicBezTo>
                    <a:pt x="16178" y="0"/>
                    <a:pt x="15962" y="96"/>
                    <a:pt x="15821" y="302"/>
                  </a:cubicBezTo>
                  <a:cubicBezTo>
                    <a:pt x="15185" y="1233"/>
                    <a:pt x="14323" y="1980"/>
                    <a:pt x="13357" y="2559"/>
                  </a:cubicBezTo>
                  <a:cubicBezTo>
                    <a:pt x="11917" y="3422"/>
                    <a:pt x="10694" y="4333"/>
                    <a:pt x="9522" y="5418"/>
                  </a:cubicBezTo>
                  <a:cubicBezTo>
                    <a:pt x="9203" y="5713"/>
                    <a:pt x="8927" y="6048"/>
                    <a:pt x="8694" y="6410"/>
                  </a:cubicBezTo>
                  <a:cubicBezTo>
                    <a:pt x="8444" y="6061"/>
                    <a:pt x="8146" y="5739"/>
                    <a:pt x="7816" y="5459"/>
                  </a:cubicBezTo>
                  <a:cubicBezTo>
                    <a:pt x="6933" y="4713"/>
                    <a:pt x="6027" y="4061"/>
                    <a:pt x="5033" y="3456"/>
                  </a:cubicBezTo>
                  <a:cubicBezTo>
                    <a:pt x="3666" y="2621"/>
                    <a:pt x="2371" y="1657"/>
                    <a:pt x="1208" y="552"/>
                  </a:cubicBezTo>
                  <a:cubicBezTo>
                    <a:pt x="1074" y="424"/>
                    <a:pt x="904" y="365"/>
                    <a:pt x="737" y="365"/>
                  </a:cubicBezTo>
                  <a:cubicBezTo>
                    <a:pt x="439" y="365"/>
                    <a:pt x="149" y="555"/>
                    <a:pt x="87" y="882"/>
                  </a:cubicBezTo>
                  <a:cubicBezTo>
                    <a:pt x="87" y="886"/>
                    <a:pt x="85" y="891"/>
                    <a:pt x="85" y="894"/>
                  </a:cubicBezTo>
                  <a:cubicBezTo>
                    <a:pt x="1" y="1378"/>
                    <a:pt x="2" y="1883"/>
                    <a:pt x="54" y="2371"/>
                  </a:cubicBezTo>
                  <a:cubicBezTo>
                    <a:pt x="165" y="3361"/>
                    <a:pt x="535" y="4315"/>
                    <a:pt x="1137" y="5108"/>
                  </a:cubicBezTo>
                  <a:cubicBezTo>
                    <a:pt x="2902" y="7432"/>
                    <a:pt x="5647" y="7173"/>
                    <a:pt x="8164" y="7748"/>
                  </a:cubicBezTo>
                  <a:cubicBezTo>
                    <a:pt x="8350" y="7788"/>
                    <a:pt x="8538" y="7838"/>
                    <a:pt x="8723" y="7892"/>
                  </a:cubicBezTo>
                  <a:cubicBezTo>
                    <a:pt x="8907" y="7829"/>
                    <a:pt x="9092" y="7772"/>
                    <a:pt x="9280" y="7722"/>
                  </a:cubicBezTo>
                  <a:cubicBezTo>
                    <a:pt x="11739" y="7039"/>
                    <a:pt x="14451" y="7158"/>
                    <a:pt x="16112" y="4847"/>
                  </a:cubicBezTo>
                  <a:cubicBezTo>
                    <a:pt x="16695" y="4036"/>
                    <a:pt x="17041" y="3060"/>
                    <a:pt x="17122" y="2067"/>
                  </a:cubicBezTo>
                  <a:cubicBezTo>
                    <a:pt x="17166" y="1547"/>
                    <a:pt x="17146" y="1010"/>
                    <a:pt x="17033" y="499"/>
                  </a:cubicBezTo>
                  <a:cubicBezTo>
                    <a:pt x="17033" y="496"/>
                    <a:pt x="17033" y="491"/>
                    <a:pt x="17030" y="488"/>
                  </a:cubicBezTo>
                  <a:cubicBezTo>
                    <a:pt x="16957" y="176"/>
                    <a:pt x="16677" y="0"/>
                    <a:pt x="16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7" name="Google Shape;5647;p31"/>
          <p:cNvSpPr/>
          <p:nvPr/>
        </p:nvSpPr>
        <p:spPr>
          <a:xfrm flipH="1">
            <a:off x="6649850" y="3923125"/>
            <a:ext cx="2494150" cy="879250"/>
          </a:xfrm>
          <a:custGeom>
            <a:avLst/>
            <a:gdLst/>
            <a:ahLst/>
            <a:cxnLst/>
            <a:rect l="l" t="t" r="r" b="b"/>
            <a:pathLst>
              <a:path w="99766" h="35170" extrusionOk="0">
                <a:moveTo>
                  <a:pt x="46417" y="0"/>
                </a:moveTo>
                <a:cubicBezTo>
                  <a:pt x="44033" y="0"/>
                  <a:pt x="41619" y="320"/>
                  <a:pt x="39561" y="1490"/>
                </a:cubicBezTo>
                <a:cubicBezTo>
                  <a:pt x="38210" y="2258"/>
                  <a:pt x="37077" y="3356"/>
                  <a:pt x="35965" y="4442"/>
                </a:cubicBezTo>
                <a:cubicBezTo>
                  <a:pt x="33974" y="6383"/>
                  <a:pt x="32024" y="8336"/>
                  <a:pt x="31023" y="10929"/>
                </a:cubicBezTo>
                <a:cubicBezTo>
                  <a:pt x="29732" y="9982"/>
                  <a:pt x="28088" y="9695"/>
                  <a:pt x="26468" y="9695"/>
                </a:cubicBezTo>
                <a:cubicBezTo>
                  <a:pt x="26183" y="9695"/>
                  <a:pt x="25899" y="9704"/>
                  <a:pt x="25618" y="9720"/>
                </a:cubicBezTo>
                <a:cubicBezTo>
                  <a:pt x="24942" y="9758"/>
                  <a:pt x="24261" y="9832"/>
                  <a:pt x="23611" y="10030"/>
                </a:cubicBezTo>
                <a:cubicBezTo>
                  <a:pt x="21755" y="10598"/>
                  <a:pt x="20321" y="12224"/>
                  <a:pt x="19245" y="13839"/>
                </a:cubicBezTo>
                <a:cubicBezTo>
                  <a:pt x="17614" y="11833"/>
                  <a:pt x="15755" y="10013"/>
                  <a:pt x="13716" y="8423"/>
                </a:cubicBezTo>
                <a:cubicBezTo>
                  <a:pt x="12535" y="7502"/>
                  <a:pt x="11260" y="6643"/>
                  <a:pt x="9811" y="6266"/>
                </a:cubicBezTo>
                <a:cubicBezTo>
                  <a:pt x="9224" y="6114"/>
                  <a:pt x="8619" y="6045"/>
                  <a:pt x="8013" y="6045"/>
                </a:cubicBezTo>
                <a:cubicBezTo>
                  <a:pt x="7294" y="6045"/>
                  <a:pt x="6573" y="6142"/>
                  <a:pt x="5874" y="6311"/>
                </a:cubicBezTo>
                <a:cubicBezTo>
                  <a:pt x="3399" y="6909"/>
                  <a:pt x="986" y="8312"/>
                  <a:pt x="0" y="10658"/>
                </a:cubicBezTo>
                <a:lnTo>
                  <a:pt x="0" y="35169"/>
                </a:lnTo>
                <a:lnTo>
                  <a:pt x="99766" y="35169"/>
                </a:lnTo>
                <a:cubicBezTo>
                  <a:pt x="98499" y="32236"/>
                  <a:pt x="96595" y="23426"/>
                  <a:pt x="92043" y="23426"/>
                </a:cubicBezTo>
                <a:cubicBezTo>
                  <a:pt x="91746" y="23426"/>
                  <a:pt x="91438" y="23464"/>
                  <a:pt x="91118" y="23543"/>
                </a:cubicBezTo>
                <a:cubicBezTo>
                  <a:pt x="90912" y="23594"/>
                  <a:pt x="90699" y="23610"/>
                  <a:pt x="90483" y="23610"/>
                </a:cubicBezTo>
                <a:cubicBezTo>
                  <a:pt x="90097" y="23610"/>
                  <a:pt x="89701" y="23558"/>
                  <a:pt x="89318" y="23558"/>
                </a:cubicBezTo>
                <a:cubicBezTo>
                  <a:pt x="89279" y="23558"/>
                  <a:pt x="89239" y="23558"/>
                  <a:pt x="89200" y="23559"/>
                </a:cubicBezTo>
                <a:cubicBezTo>
                  <a:pt x="88480" y="22013"/>
                  <a:pt x="87416" y="20629"/>
                  <a:pt x="86107" y="19535"/>
                </a:cubicBezTo>
                <a:cubicBezTo>
                  <a:pt x="85314" y="18872"/>
                  <a:pt x="84418" y="18310"/>
                  <a:pt x="83421" y="18048"/>
                </a:cubicBezTo>
                <a:cubicBezTo>
                  <a:pt x="82922" y="17919"/>
                  <a:pt x="82409" y="17868"/>
                  <a:pt x="81893" y="17868"/>
                </a:cubicBezTo>
                <a:cubicBezTo>
                  <a:pt x="81429" y="17868"/>
                  <a:pt x="80963" y="17909"/>
                  <a:pt x="80503" y="17973"/>
                </a:cubicBezTo>
                <a:cubicBezTo>
                  <a:pt x="77268" y="18420"/>
                  <a:pt x="74320" y="20104"/>
                  <a:pt x="72040" y="22440"/>
                </a:cubicBezTo>
                <a:cubicBezTo>
                  <a:pt x="71035" y="20676"/>
                  <a:pt x="69893" y="18990"/>
                  <a:pt x="68628" y="17403"/>
                </a:cubicBezTo>
                <a:cubicBezTo>
                  <a:pt x="67746" y="16300"/>
                  <a:pt x="66695" y="15178"/>
                  <a:pt x="65304" y="14935"/>
                </a:cubicBezTo>
                <a:cubicBezTo>
                  <a:pt x="65061" y="14893"/>
                  <a:pt x="64815" y="14872"/>
                  <a:pt x="64570" y="14872"/>
                </a:cubicBezTo>
                <a:cubicBezTo>
                  <a:pt x="63377" y="14872"/>
                  <a:pt x="62195" y="15357"/>
                  <a:pt x="61271" y="16132"/>
                </a:cubicBezTo>
                <a:cubicBezTo>
                  <a:pt x="59630" y="13376"/>
                  <a:pt x="58142" y="10532"/>
                  <a:pt x="56816" y="7612"/>
                </a:cubicBezTo>
                <a:cubicBezTo>
                  <a:pt x="55644" y="5031"/>
                  <a:pt x="54410" y="2183"/>
                  <a:pt x="51884" y="898"/>
                </a:cubicBezTo>
                <a:cubicBezTo>
                  <a:pt x="50563" y="226"/>
                  <a:pt x="49047" y="79"/>
                  <a:pt x="47567" y="23"/>
                </a:cubicBezTo>
                <a:cubicBezTo>
                  <a:pt x="47186" y="9"/>
                  <a:pt x="46801" y="0"/>
                  <a:pt x="464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31"/>
          <p:cNvSpPr/>
          <p:nvPr/>
        </p:nvSpPr>
        <p:spPr>
          <a:xfrm flipH="1">
            <a:off x="7426675" y="4393675"/>
            <a:ext cx="1717325" cy="408700"/>
          </a:xfrm>
          <a:custGeom>
            <a:avLst/>
            <a:gdLst/>
            <a:ahLst/>
            <a:cxnLst/>
            <a:rect l="l" t="t" r="r" b="b"/>
            <a:pathLst>
              <a:path w="68693" h="16348" extrusionOk="0">
                <a:moveTo>
                  <a:pt x="49485" y="1"/>
                </a:moveTo>
                <a:cubicBezTo>
                  <a:pt x="47318" y="1"/>
                  <a:pt x="45095" y="850"/>
                  <a:pt x="43445" y="2290"/>
                </a:cubicBezTo>
                <a:cubicBezTo>
                  <a:pt x="42024" y="3531"/>
                  <a:pt x="41047" y="5325"/>
                  <a:pt x="39564" y="6493"/>
                </a:cubicBezTo>
                <a:cubicBezTo>
                  <a:pt x="38947" y="5698"/>
                  <a:pt x="38034" y="5044"/>
                  <a:pt x="37033" y="5044"/>
                </a:cubicBezTo>
                <a:cubicBezTo>
                  <a:pt x="36999" y="5044"/>
                  <a:pt x="36964" y="5045"/>
                  <a:pt x="36930" y="5046"/>
                </a:cubicBezTo>
                <a:cubicBezTo>
                  <a:pt x="35889" y="5094"/>
                  <a:pt x="34893" y="6048"/>
                  <a:pt x="35156" y="7057"/>
                </a:cubicBezTo>
                <a:cubicBezTo>
                  <a:pt x="34461" y="6773"/>
                  <a:pt x="33706" y="6620"/>
                  <a:pt x="32955" y="6620"/>
                </a:cubicBezTo>
                <a:cubicBezTo>
                  <a:pt x="32193" y="6620"/>
                  <a:pt x="31437" y="6778"/>
                  <a:pt x="30755" y="7120"/>
                </a:cubicBezTo>
                <a:cubicBezTo>
                  <a:pt x="29403" y="7797"/>
                  <a:pt x="28490" y="9220"/>
                  <a:pt x="28534" y="10731"/>
                </a:cubicBezTo>
                <a:cubicBezTo>
                  <a:pt x="26972" y="8035"/>
                  <a:pt x="25028" y="5565"/>
                  <a:pt x="22776" y="3413"/>
                </a:cubicBezTo>
                <a:cubicBezTo>
                  <a:pt x="21556" y="2247"/>
                  <a:pt x="20091" y="1116"/>
                  <a:pt x="18408" y="1116"/>
                </a:cubicBezTo>
                <a:cubicBezTo>
                  <a:pt x="18388" y="1116"/>
                  <a:pt x="18369" y="1117"/>
                  <a:pt x="18349" y="1117"/>
                </a:cubicBezTo>
                <a:cubicBezTo>
                  <a:pt x="16829" y="1140"/>
                  <a:pt x="15480" y="2102"/>
                  <a:pt x="14424" y="3196"/>
                </a:cubicBezTo>
                <a:cubicBezTo>
                  <a:pt x="12710" y="4973"/>
                  <a:pt x="11582" y="7090"/>
                  <a:pt x="11000" y="9489"/>
                </a:cubicBezTo>
                <a:cubicBezTo>
                  <a:pt x="10450" y="8691"/>
                  <a:pt x="9899" y="7890"/>
                  <a:pt x="9347" y="7092"/>
                </a:cubicBezTo>
                <a:cubicBezTo>
                  <a:pt x="8603" y="6011"/>
                  <a:pt x="7672" y="4821"/>
                  <a:pt x="6362" y="4755"/>
                </a:cubicBezTo>
                <a:cubicBezTo>
                  <a:pt x="6324" y="4753"/>
                  <a:pt x="6285" y="4752"/>
                  <a:pt x="6246" y="4752"/>
                </a:cubicBezTo>
                <a:cubicBezTo>
                  <a:pt x="5087" y="4752"/>
                  <a:pt x="4112" y="5660"/>
                  <a:pt x="3387" y="6580"/>
                </a:cubicBezTo>
                <a:cubicBezTo>
                  <a:pt x="1268" y="9267"/>
                  <a:pt x="151" y="12929"/>
                  <a:pt x="0" y="16347"/>
                </a:cubicBezTo>
                <a:lnTo>
                  <a:pt x="68692" y="16347"/>
                </a:lnTo>
                <a:cubicBezTo>
                  <a:pt x="68639" y="15022"/>
                  <a:pt x="68029" y="13269"/>
                  <a:pt x="67468" y="12062"/>
                </a:cubicBezTo>
                <a:cubicBezTo>
                  <a:pt x="66695" y="10400"/>
                  <a:pt x="65073" y="9149"/>
                  <a:pt x="63262" y="8864"/>
                </a:cubicBezTo>
                <a:cubicBezTo>
                  <a:pt x="62981" y="8820"/>
                  <a:pt x="62693" y="8798"/>
                  <a:pt x="62404" y="8798"/>
                </a:cubicBezTo>
                <a:cubicBezTo>
                  <a:pt x="60831" y="8798"/>
                  <a:pt x="59202" y="9443"/>
                  <a:pt x="58208" y="10631"/>
                </a:cubicBezTo>
                <a:cubicBezTo>
                  <a:pt x="57465" y="7044"/>
                  <a:pt x="56473" y="3076"/>
                  <a:pt x="53390" y="1096"/>
                </a:cubicBezTo>
                <a:cubicBezTo>
                  <a:pt x="52219" y="344"/>
                  <a:pt x="50863" y="1"/>
                  <a:pt x="494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9" name="Google Shape;5649;p31"/>
          <p:cNvGrpSpPr/>
          <p:nvPr/>
        </p:nvGrpSpPr>
        <p:grpSpPr>
          <a:xfrm>
            <a:off x="-139762" y="4730850"/>
            <a:ext cx="9423536" cy="2455670"/>
            <a:chOff x="-139762" y="4730850"/>
            <a:chExt cx="9423536" cy="2455670"/>
          </a:xfrm>
        </p:grpSpPr>
        <p:sp>
          <p:nvSpPr>
            <p:cNvPr id="5650" name="Google Shape;5650;p31"/>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31"/>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2" name="Google Shape;5652;p31"/>
          <p:cNvGrpSpPr/>
          <p:nvPr/>
        </p:nvGrpSpPr>
        <p:grpSpPr>
          <a:xfrm>
            <a:off x="3702100" y="4791725"/>
            <a:ext cx="117850" cy="112175"/>
            <a:chOff x="3549700" y="4639325"/>
            <a:chExt cx="117850" cy="112175"/>
          </a:xfrm>
        </p:grpSpPr>
        <p:sp>
          <p:nvSpPr>
            <p:cNvPr id="5653" name="Google Shape;5653;p31"/>
            <p:cNvSpPr/>
            <p:nvPr/>
          </p:nvSpPr>
          <p:spPr>
            <a:xfrm>
              <a:off x="3549700" y="46393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31"/>
            <p:cNvSpPr/>
            <p:nvPr/>
          </p:nvSpPr>
          <p:spPr>
            <a:xfrm>
              <a:off x="3587950" y="46775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31"/>
          <p:cNvGrpSpPr/>
          <p:nvPr/>
        </p:nvGrpSpPr>
        <p:grpSpPr>
          <a:xfrm>
            <a:off x="1141050" y="5031325"/>
            <a:ext cx="117850" cy="112175"/>
            <a:chOff x="1141050" y="5031325"/>
            <a:chExt cx="117850" cy="112175"/>
          </a:xfrm>
        </p:grpSpPr>
        <p:sp>
          <p:nvSpPr>
            <p:cNvPr id="5656" name="Google Shape;5656;p31"/>
            <p:cNvSpPr/>
            <p:nvPr/>
          </p:nvSpPr>
          <p:spPr>
            <a:xfrm>
              <a:off x="1141050" y="50313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31"/>
            <p:cNvSpPr/>
            <p:nvPr/>
          </p:nvSpPr>
          <p:spPr>
            <a:xfrm>
              <a:off x="1179300" y="50695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31"/>
          <p:cNvGrpSpPr/>
          <p:nvPr/>
        </p:nvGrpSpPr>
        <p:grpSpPr>
          <a:xfrm>
            <a:off x="6934225" y="4684700"/>
            <a:ext cx="117850" cy="112175"/>
            <a:chOff x="6477025" y="4227500"/>
            <a:chExt cx="117850" cy="112175"/>
          </a:xfrm>
        </p:grpSpPr>
        <p:sp>
          <p:nvSpPr>
            <p:cNvPr id="5659" name="Google Shape;5659;p31"/>
            <p:cNvSpPr/>
            <p:nvPr/>
          </p:nvSpPr>
          <p:spPr>
            <a:xfrm>
              <a:off x="6477025" y="422750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31"/>
            <p:cNvSpPr/>
            <p:nvPr/>
          </p:nvSpPr>
          <p:spPr>
            <a:xfrm>
              <a:off x="6515275" y="426575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31"/>
          <p:cNvGrpSpPr/>
          <p:nvPr/>
        </p:nvGrpSpPr>
        <p:grpSpPr>
          <a:xfrm>
            <a:off x="8580775" y="4919150"/>
            <a:ext cx="117850" cy="112175"/>
            <a:chOff x="8275975" y="4614350"/>
            <a:chExt cx="117850" cy="112175"/>
          </a:xfrm>
        </p:grpSpPr>
        <p:sp>
          <p:nvSpPr>
            <p:cNvPr id="5662" name="Google Shape;5662;p31"/>
            <p:cNvSpPr/>
            <p:nvPr/>
          </p:nvSpPr>
          <p:spPr>
            <a:xfrm>
              <a:off x="8275975" y="461435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31"/>
            <p:cNvSpPr/>
            <p:nvPr/>
          </p:nvSpPr>
          <p:spPr>
            <a:xfrm>
              <a:off x="8314225" y="465260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31"/>
          <p:cNvGrpSpPr/>
          <p:nvPr/>
        </p:nvGrpSpPr>
        <p:grpSpPr>
          <a:xfrm>
            <a:off x="1258897" y="3664800"/>
            <a:ext cx="1285648" cy="1197277"/>
            <a:chOff x="1258897" y="3817200"/>
            <a:chExt cx="1285648" cy="1197277"/>
          </a:xfrm>
        </p:grpSpPr>
        <p:sp>
          <p:nvSpPr>
            <p:cNvPr id="5665" name="Google Shape;5665;p31"/>
            <p:cNvSpPr/>
            <p:nvPr/>
          </p:nvSpPr>
          <p:spPr>
            <a:xfrm>
              <a:off x="1883053" y="4731261"/>
              <a:ext cx="489938" cy="257632"/>
            </a:xfrm>
            <a:custGeom>
              <a:avLst/>
              <a:gdLst/>
              <a:ahLst/>
              <a:cxnLst/>
              <a:rect l="l" t="t" r="r" b="b"/>
              <a:pathLst>
                <a:path w="16250" h="8545" extrusionOk="0">
                  <a:moveTo>
                    <a:pt x="16006" y="1"/>
                  </a:moveTo>
                  <a:cubicBezTo>
                    <a:pt x="15995" y="1"/>
                    <a:pt x="15983" y="1"/>
                    <a:pt x="15971" y="3"/>
                  </a:cubicBezTo>
                  <a:cubicBezTo>
                    <a:pt x="8854" y="966"/>
                    <a:pt x="4566" y="3705"/>
                    <a:pt x="2216" y="5825"/>
                  </a:cubicBezTo>
                  <a:cubicBezTo>
                    <a:pt x="902" y="7009"/>
                    <a:pt x="1" y="8260"/>
                    <a:pt x="23" y="8451"/>
                  </a:cubicBezTo>
                  <a:lnTo>
                    <a:pt x="290" y="8457"/>
                  </a:lnTo>
                  <a:lnTo>
                    <a:pt x="293" y="8457"/>
                  </a:lnTo>
                  <a:lnTo>
                    <a:pt x="459" y="8545"/>
                  </a:lnTo>
                  <a:cubicBezTo>
                    <a:pt x="466" y="8534"/>
                    <a:pt x="1051" y="7480"/>
                    <a:pt x="2515" y="6159"/>
                  </a:cubicBezTo>
                  <a:cubicBezTo>
                    <a:pt x="4817" y="4082"/>
                    <a:pt x="9030" y="1410"/>
                    <a:pt x="16028" y="463"/>
                  </a:cubicBezTo>
                  <a:cubicBezTo>
                    <a:pt x="16156" y="447"/>
                    <a:pt x="16250" y="329"/>
                    <a:pt x="16232" y="201"/>
                  </a:cubicBezTo>
                  <a:cubicBezTo>
                    <a:pt x="16215" y="83"/>
                    <a:pt x="16120" y="1"/>
                    <a:pt x="16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31"/>
            <p:cNvSpPr/>
            <p:nvPr/>
          </p:nvSpPr>
          <p:spPr>
            <a:xfrm>
              <a:off x="1894963" y="4736658"/>
              <a:ext cx="64883" cy="192025"/>
            </a:xfrm>
            <a:custGeom>
              <a:avLst/>
              <a:gdLst/>
              <a:ahLst/>
              <a:cxnLst/>
              <a:rect l="l" t="t" r="r" b="b"/>
              <a:pathLst>
                <a:path w="2152" h="6369" extrusionOk="0">
                  <a:moveTo>
                    <a:pt x="1889" y="0"/>
                  </a:moveTo>
                  <a:cubicBezTo>
                    <a:pt x="1836" y="0"/>
                    <a:pt x="1782" y="18"/>
                    <a:pt x="1738" y="55"/>
                  </a:cubicBezTo>
                  <a:cubicBezTo>
                    <a:pt x="1667" y="115"/>
                    <a:pt x="1" y="1561"/>
                    <a:pt x="1382" y="6200"/>
                  </a:cubicBezTo>
                  <a:cubicBezTo>
                    <a:pt x="1400" y="6260"/>
                    <a:pt x="1441" y="6308"/>
                    <a:pt x="1493" y="6338"/>
                  </a:cubicBezTo>
                  <a:cubicBezTo>
                    <a:pt x="1527" y="6358"/>
                    <a:pt x="1566" y="6368"/>
                    <a:pt x="1607" y="6368"/>
                  </a:cubicBezTo>
                  <a:cubicBezTo>
                    <a:pt x="1630" y="6368"/>
                    <a:pt x="1653" y="6365"/>
                    <a:pt x="1676" y="6358"/>
                  </a:cubicBezTo>
                  <a:cubicBezTo>
                    <a:pt x="1799" y="6322"/>
                    <a:pt x="1870" y="6191"/>
                    <a:pt x="1833" y="6066"/>
                  </a:cubicBezTo>
                  <a:cubicBezTo>
                    <a:pt x="554" y="1779"/>
                    <a:pt x="2015" y="438"/>
                    <a:pt x="2039" y="416"/>
                  </a:cubicBezTo>
                  <a:cubicBezTo>
                    <a:pt x="2139" y="332"/>
                    <a:pt x="2152" y="185"/>
                    <a:pt x="2068" y="86"/>
                  </a:cubicBezTo>
                  <a:cubicBezTo>
                    <a:pt x="2023" y="29"/>
                    <a:pt x="1957" y="0"/>
                    <a:pt x="1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31"/>
            <p:cNvSpPr/>
            <p:nvPr/>
          </p:nvSpPr>
          <p:spPr>
            <a:xfrm>
              <a:off x="1945225" y="4704819"/>
              <a:ext cx="83033" cy="198900"/>
            </a:xfrm>
            <a:custGeom>
              <a:avLst/>
              <a:gdLst/>
              <a:ahLst/>
              <a:cxnLst/>
              <a:rect l="l" t="t" r="r" b="b"/>
              <a:pathLst>
                <a:path w="2754" h="6597" extrusionOk="0">
                  <a:moveTo>
                    <a:pt x="2493" y="0"/>
                  </a:moveTo>
                  <a:cubicBezTo>
                    <a:pt x="2426" y="0"/>
                    <a:pt x="2360" y="28"/>
                    <a:pt x="2314" y="81"/>
                  </a:cubicBezTo>
                  <a:cubicBezTo>
                    <a:pt x="2219" y="190"/>
                    <a:pt x="0" y="2793"/>
                    <a:pt x="560" y="6397"/>
                  </a:cubicBezTo>
                  <a:cubicBezTo>
                    <a:pt x="570" y="6470"/>
                    <a:pt x="617" y="6530"/>
                    <a:pt x="677" y="6566"/>
                  </a:cubicBezTo>
                  <a:cubicBezTo>
                    <a:pt x="711" y="6586"/>
                    <a:pt x="750" y="6597"/>
                    <a:pt x="790" y="6597"/>
                  </a:cubicBezTo>
                  <a:cubicBezTo>
                    <a:pt x="802" y="6597"/>
                    <a:pt x="815" y="6596"/>
                    <a:pt x="827" y="6594"/>
                  </a:cubicBezTo>
                  <a:cubicBezTo>
                    <a:pt x="956" y="6573"/>
                    <a:pt x="1044" y="6454"/>
                    <a:pt x="1024" y="6325"/>
                  </a:cubicBezTo>
                  <a:cubicBezTo>
                    <a:pt x="497" y="2945"/>
                    <a:pt x="2646" y="415"/>
                    <a:pt x="2668" y="390"/>
                  </a:cubicBezTo>
                  <a:cubicBezTo>
                    <a:pt x="2753" y="290"/>
                    <a:pt x="2742" y="142"/>
                    <a:pt x="2645" y="58"/>
                  </a:cubicBezTo>
                  <a:cubicBezTo>
                    <a:pt x="2601" y="19"/>
                    <a:pt x="2547"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31"/>
            <p:cNvSpPr/>
            <p:nvPr/>
          </p:nvSpPr>
          <p:spPr>
            <a:xfrm>
              <a:off x="1989095" y="4689020"/>
              <a:ext cx="112791" cy="195161"/>
            </a:xfrm>
            <a:custGeom>
              <a:avLst/>
              <a:gdLst/>
              <a:ahLst/>
              <a:cxnLst/>
              <a:rect l="l" t="t" r="r" b="b"/>
              <a:pathLst>
                <a:path w="3741" h="6473" extrusionOk="0">
                  <a:moveTo>
                    <a:pt x="3483" y="0"/>
                  </a:moveTo>
                  <a:cubicBezTo>
                    <a:pt x="3423" y="0"/>
                    <a:pt x="3363" y="23"/>
                    <a:pt x="3318" y="69"/>
                  </a:cubicBezTo>
                  <a:cubicBezTo>
                    <a:pt x="3182" y="205"/>
                    <a:pt x="0" y="3428"/>
                    <a:pt x="11" y="6238"/>
                  </a:cubicBezTo>
                  <a:cubicBezTo>
                    <a:pt x="14" y="6326"/>
                    <a:pt x="61" y="6401"/>
                    <a:pt x="133" y="6442"/>
                  </a:cubicBezTo>
                  <a:cubicBezTo>
                    <a:pt x="168" y="6463"/>
                    <a:pt x="206" y="6472"/>
                    <a:pt x="250" y="6473"/>
                  </a:cubicBezTo>
                  <a:cubicBezTo>
                    <a:pt x="378" y="6472"/>
                    <a:pt x="484" y="6367"/>
                    <a:pt x="484" y="6237"/>
                  </a:cubicBezTo>
                  <a:cubicBezTo>
                    <a:pt x="472" y="3623"/>
                    <a:pt x="3620" y="435"/>
                    <a:pt x="3651" y="401"/>
                  </a:cubicBezTo>
                  <a:cubicBezTo>
                    <a:pt x="3740" y="310"/>
                    <a:pt x="3740" y="160"/>
                    <a:pt x="3649" y="69"/>
                  </a:cubicBezTo>
                  <a:cubicBezTo>
                    <a:pt x="3603" y="23"/>
                    <a:pt x="3543" y="0"/>
                    <a:pt x="3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31"/>
            <p:cNvSpPr/>
            <p:nvPr/>
          </p:nvSpPr>
          <p:spPr>
            <a:xfrm>
              <a:off x="1916521" y="4933515"/>
              <a:ext cx="200980" cy="60029"/>
            </a:xfrm>
            <a:custGeom>
              <a:avLst/>
              <a:gdLst/>
              <a:ahLst/>
              <a:cxnLst/>
              <a:rect l="l" t="t" r="r" b="b"/>
              <a:pathLst>
                <a:path w="6666" h="1991" extrusionOk="0">
                  <a:moveTo>
                    <a:pt x="270" y="1"/>
                  </a:moveTo>
                  <a:cubicBezTo>
                    <a:pt x="193" y="1"/>
                    <a:pt x="118" y="37"/>
                    <a:pt x="73" y="105"/>
                  </a:cubicBezTo>
                  <a:cubicBezTo>
                    <a:pt x="1" y="214"/>
                    <a:pt x="32" y="359"/>
                    <a:pt x="140" y="430"/>
                  </a:cubicBezTo>
                  <a:cubicBezTo>
                    <a:pt x="359" y="574"/>
                    <a:pt x="575" y="706"/>
                    <a:pt x="788" y="825"/>
                  </a:cubicBezTo>
                  <a:cubicBezTo>
                    <a:pt x="2460" y="1765"/>
                    <a:pt x="3936" y="1990"/>
                    <a:pt x="4965" y="1990"/>
                  </a:cubicBezTo>
                  <a:cubicBezTo>
                    <a:pt x="5864" y="1990"/>
                    <a:pt x="6422" y="1819"/>
                    <a:pt x="6473" y="1801"/>
                  </a:cubicBezTo>
                  <a:cubicBezTo>
                    <a:pt x="6598" y="1762"/>
                    <a:pt x="6666" y="1630"/>
                    <a:pt x="6625" y="1506"/>
                  </a:cubicBezTo>
                  <a:cubicBezTo>
                    <a:pt x="6594" y="1406"/>
                    <a:pt x="6500" y="1343"/>
                    <a:pt x="6400" y="1343"/>
                  </a:cubicBezTo>
                  <a:cubicBezTo>
                    <a:pt x="6376" y="1343"/>
                    <a:pt x="6353" y="1346"/>
                    <a:pt x="6329" y="1354"/>
                  </a:cubicBezTo>
                  <a:cubicBezTo>
                    <a:pt x="6319" y="1358"/>
                    <a:pt x="5815" y="1511"/>
                    <a:pt x="4985" y="1511"/>
                  </a:cubicBezTo>
                  <a:cubicBezTo>
                    <a:pt x="3895" y="1511"/>
                    <a:pt x="2240" y="1247"/>
                    <a:pt x="399" y="38"/>
                  </a:cubicBezTo>
                  <a:cubicBezTo>
                    <a:pt x="359" y="13"/>
                    <a:pt x="314"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31"/>
            <p:cNvSpPr/>
            <p:nvPr/>
          </p:nvSpPr>
          <p:spPr>
            <a:xfrm>
              <a:off x="1948994" y="4901977"/>
              <a:ext cx="209452" cy="47486"/>
            </a:xfrm>
            <a:custGeom>
              <a:avLst/>
              <a:gdLst/>
              <a:ahLst/>
              <a:cxnLst/>
              <a:rect l="l" t="t" r="r" b="b"/>
              <a:pathLst>
                <a:path w="6947" h="1575" extrusionOk="0">
                  <a:moveTo>
                    <a:pt x="263" y="0"/>
                  </a:moveTo>
                  <a:cubicBezTo>
                    <a:pt x="173" y="0"/>
                    <a:pt x="89" y="52"/>
                    <a:pt x="49" y="141"/>
                  </a:cubicBezTo>
                  <a:cubicBezTo>
                    <a:pt x="0" y="253"/>
                    <a:pt x="44" y="384"/>
                    <a:pt x="148" y="442"/>
                  </a:cubicBezTo>
                  <a:cubicBezTo>
                    <a:pt x="154" y="445"/>
                    <a:pt x="162" y="448"/>
                    <a:pt x="166" y="451"/>
                  </a:cubicBezTo>
                  <a:cubicBezTo>
                    <a:pt x="2103" y="1318"/>
                    <a:pt x="3621" y="1574"/>
                    <a:pt x="4720" y="1574"/>
                  </a:cubicBezTo>
                  <a:cubicBezTo>
                    <a:pt x="6046" y="1574"/>
                    <a:pt x="6761" y="1202"/>
                    <a:pt x="6865" y="1078"/>
                  </a:cubicBezTo>
                  <a:cubicBezTo>
                    <a:pt x="6947" y="980"/>
                    <a:pt x="6943" y="821"/>
                    <a:pt x="6844" y="739"/>
                  </a:cubicBezTo>
                  <a:cubicBezTo>
                    <a:pt x="6798" y="700"/>
                    <a:pt x="6742" y="680"/>
                    <a:pt x="6688" y="680"/>
                  </a:cubicBezTo>
                  <a:cubicBezTo>
                    <a:pt x="6626" y="680"/>
                    <a:pt x="6565" y="706"/>
                    <a:pt x="6521" y="759"/>
                  </a:cubicBezTo>
                  <a:cubicBezTo>
                    <a:pt x="6512" y="767"/>
                    <a:pt x="5926" y="1107"/>
                    <a:pt x="4711" y="1107"/>
                  </a:cubicBezTo>
                  <a:cubicBezTo>
                    <a:pt x="3703" y="1107"/>
                    <a:pt x="2262" y="873"/>
                    <a:pt x="360" y="21"/>
                  </a:cubicBezTo>
                  <a:cubicBezTo>
                    <a:pt x="328" y="7"/>
                    <a:pt x="296"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31"/>
            <p:cNvSpPr/>
            <p:nvPr/>
          </p:nvSpPr>
          <p:spPr>
            <a:xfrm>
              <a:off x="1978964" y="4868147"/>
              <a:ext cx="217743" cy="42692"/>
            </a:xfrm>
            <a:custGeom>
              <a:avLst/>
              <a:gdLst/>
              <a:ahLst/>
              <a:cxnLst/>
              <a:rect l="l" t="t" r="r" b="b"/>
              <a:pathLst>
                <a:path w="7222" h="1416" extrusionOk="0">
                  <a:moveTo>
                    <a:pt x="6958" y="0"/>
                  </a:moveTo>
                  <a:cubicBezTo>
                    <a:pt x="6928" y="0"/>
                    <a:pt x="6898" y="6"/>
                    <a:pt x="6869" y="18"/>
                  </a:cubicBezTo>
                  <a:cubicBezTo>
                    <a:pt x="6836" y="32"/>
                    <a:pt x="4532" y="947"/>
                    <a:pt x="2538" y="947"/>
                  </a:cubicBezTo>
                  <a:cubicBezTo>
                    <a:pt x="1717" y="947"/>
                    <a:pt x="949" y="792"/>
                    <a:pt x="413" y="356"/>
                  </a:cubicBezTo>
                  <a:cubicBezTo>
                    <a:pt x="370" y="321"/>
                    <a:pt x="317" y="304"/>
                    <a:pt x="265" y="304"/>
                  </a:cubicBezTo>
                  <a:cubicBezTo>
                    <a:pt x="197" y="304"/>
                    <a:pt x="128" y="333"/>
                    <a:pt x="82" y="391"/>
                  </a:cubicBezTo>
                  <a:cubicBezTo>
                    <a:pt x="0" y="489"/>
                    <a:pt x="15" y="639"/>
                    <a:pt x="116" y="721"/>
                  </a:cubicBezTo>
                  <a:cubicBezTo>
                    <a:pt x="226" y="812"/>
                    <a:pt x="347" y="893"/>
                    <a:pt x="472" y="964"/>
                  </a:cubicBezTo>
                  <a:cubicBezTo>
                    <a:pt x="1059" y="1294"/>
                    <a:pt x="1791" y="1416"/>
                    <a:pt x="2551" y="1416"/>
                  </a:cubicBezTo>
                  <a:cubicBezTo>
                    <a:pt x="4624" y="1416"/>
                    <a:pt x="6905" y="510"/>
                    <a:pt x="7043" y="454"/>
                  </a:cubicBezTo>
                  <a:cubicBezTo>
                    <a:pt x="7164" y="406"/>
                    <a:pt x="7222" y="269"/>
                    <a:pt x="7173" y="149"/>
                  </a:cubicBezTo>
                  <a:cubicBezTo>
                    <a:pt x="7138" y="56"/>
                    <a:pt x="7051" y="0"/>
                    <a:pt x="69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31"/>
            <p:cNvSpPr/>
            <p:nvPr/>
          </p:nvSpPr>
          <p:spPr>
            <a:xfrm>
              <a:off x="2028020" y="4683502"/>
              <a:ext cx="128680" cy="174056"/>
            </a:xfrm>
            <a:custGeom>
              <a:avLst/>
              <a:gdLst/>
              <a:ahLst/>
              <a:cxnLst/>
              <a:rect l="l" t="t" r="r" b="b"/>
              <a:pathLst>
                <a:path w="4268" h="5773" extrusionOk="0">
                  <a:moveTo>
                    <a:pt x="4006" y="1"/>
                  </a:moveTo>
                  <a:cubicBezTo>
                    <a:pt x="3979" y="1"/>
                    <a:pt x="3951" y="6"/>
                    <a:pt x="3924" y="16"/>
                  </a:cubicBezTo>
                  <a:cubicBezTo>
                    <a:pt x="3570" y="145"/>
                    <a:pt x="752" y="3107"/>
                    <a:pt x="32" y="5468"/>
                  </a:cubicBezTo>
                  <a:cubicBezTo>
                    <a:pt x="0" y="5577"/>
                    <a:pt x="49" y="5688"/>
                    <a:pt x="143" y="5743"/>
                  </a:cubicBezTo>
                  <a:cubicBezTo>
                    <a:pt x="157" y="5749"/>
                    <a:pt x="172" y="5754"/>
                    <a:pt x="188" y="5762"/>
                  </a:cubicBezTo>
                  <a:cubicBezTo>
                    <a:pt x="212" y="5769"/>
                    <a:pt x="236" y="5773"/>
                    <a:pt x="259" y="5773"/>
                  </a:cubicBezTo>
                  <a:cubicBezTo>
                    <a:pt x="359" y="5773"/>
                    <a:pt x="451" y="5707"/>
                    <a:pt x="482" y="5606"/>
                  </a:cubicBezTo>
                  <a:cubicBezTo>
                    <a:pt x="1141" y="3440"/>
                    <a:pt x="3771" y="659"/>
                    <a:pt x="4101" y="451"/>
                  </a:cubicBezTo>
                  <a:cubicBezTo>
                    <a:pt x="4211" y="399"/>
                    <a:pt x="4267" y="273"/>
                    <a:pt x="4225" y="156"/>
                  </a:cubicBezTo>
                  <a:cubicBezTo>
                    <a:pt x="4190" y="61"/>
                    <a:pt x="4101" y="1"/>
                    <a:pt x="4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31"/>
            <p:cNvSpPr/>
            <p:nvPr/>
          </p:nvSpPr>
          <p:spPr>
            <a:xfrm>
              <a:off x="2016592" y="4822498"/>
              <a:ext cx="229713" cy="48150"/>
            </a:xfrm>
            <a:custGeom>
              <a:avLst/>
              <a:gdLst/>
              <a:ahLst/>
              <a:cxnLst/>
              <a:rect l="l" t="t" r="r" b="b"/>
              <a:pathLst>
                <a:path w="7619" h="1597" extrusionOk="0">
                  <a:moveTo>
                    <a:pt x="7349" y="1"/>
                  </a:moveTo>
                  <a:cubicBezTo>
                    <a:pt x="7318" y="1"/>
                    <a:pt x="7286" y="7"/>
                    <a:pt x="7256" y="20"/>
                  </a:cubicBezTo>
                  <a:cubicBezTo>
                    <a:pt x="7224" y="33"/>
                    <a:pt x="4659" y="1124"/>
                    <a:pt x="2030" y="1124"/>
                  </a:cubicBezTo>
                  <a:cubicBezTo>
                    <a:pt x="1450" y="1124"/>
                    <a:pt x="867" y="1071"/>
                    <a:pt x="307" y="942"/>
                  </a:cubicBezTo>
                  <a:cubicBezTo>
                    <a:pt x="289" y="938"/>
                    <a:pt x="271" y="936"/>
                    <a:pt x="253" y="936"/>
                  </a:cubicBezTo>
                  <a:cubicBezTo>
                    <a:pt x="147" y="936"/>
                    <a:pt x="49" y="1008"/>
                    <a:pt x="24" y="1118"/>
                  </a:cubicBezTo>
                  <a:cubicBezTo>
                    <a:pt x="0" y="1222"/>
                    <a:pt x="50" y="1326"/>
                    <a:pt x="138" y="1376"/>
                  </a:cubicBezTo>
                  <a:cubicBezTo>
                    <a:pt x="156" y="1387"/>
                    <a:pt x="178" y="1396"/>
                    <a:pt x="203" y="1398"/>
                  </a:cubicBezTo>
                  <a:cubicBezTo>
                    <a:pt x="808" y="1539"/>
                    <a:pt x="1435" y="1596"/>
                    <a:pt x="2054" y="1596"/>
                  </a:cubicBezTo>
                  <a:cubicBezTo>
                    <a:pt x="4750" y="1596"/>
                    <a:pt x="7312" y="507"/>
                    <a:pt x="7443" y="451"/>
                  </a:cubicBezTo>
                  <a:cubicBezTo>
                    <a:pt x="7562" y="400"/>
                    <a:pt x="7618" y="262"/>
                    <a:pt x="7567" y="143"/>
                  </a:cubicBezTo>
                  <a:cubicBezTo>
                    <a:pt x="7528" y="54"/>
                    <a:pt x="7441" y="1"/>
                    <a:pt x="7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31"/>
            <p:cNvSpPr/>
            <p:nvPr/>
          </p:nvSpPr>
          <p:spPr>
            <a:xfrm>
              <a:off x="2164242" y="4771453"/>
              <a:ext cx="171131" cy="36270"/>
            </a:xfrm>
            <a:custGeom>
              <a:avLst/>
              <a:gdLst/>
              <a:ahLst/>
              <a:cxnLst/>
              <a:rect l="l" t="t" r="r" b="b"/>
              <a:pathLst>
                <a:path w="5676" h="1203" extrusionOk="0">
                  <a:moveTo>
                    <a:pt x="5406" y="0"/>
                  </a:moveTo>
                  <a:cubicBezTo>
                    <a:pt x="5368" y="0"/>
                    <a:pt x="5328" y="10"/>
                    <a:pt x="5292" y="30"/>
                  </a:cubicBezTo>
                  <a:cubicBezTo>
                    <a:pt x="5276" y="40"/>
                    <a:pt x="4014" y="727"/>
                    <a:pt x="2289" y="727"/>
                  </a:cubicBezTo>
                  <a:cubicBezTo>
                    <a:pt x="1682" y="727"/>
                    <a:pt x="1019" y="642"/>
                    <a:pt x="332" y="413"/>
                  </a:cubicBezTo>
                  <a:cubicBezTo>
                    <a:pt x="308" y="405"/>
                    <a:pt x="283" y="401"/>
                    <a:pt x="259" y="401"/>
                  </a:cubicBezTo>
                  <a:cubicBezTo>
                    <a:pt x="161" y="401"/>
                    <a:pt x="70" y="464"/>
                    <a:pt x="36" y="561"/>
                  </a:cubicBezTo>
                  <a:cubicBezTo>
                    <a:pt x="0" y="670"/>
                    <a:pt x="47" y="786"/>
                    <a:pt x="144" y="840"/>
                  </a:cubicBezTo>
                  <a:cubicBezTo>
                    <a:pt x="156" y="848"/>
                    <a:pt x="171" y="854"/>
                    <a:pt x="182" y="860"/>
                  </a:cubicBezTo>
                  <a:cubicBezTo>
                    <a:pt x="930" y="1109"/>
                    <a:pt x="1648" y="1202"/>
                    <a:pt x="2301" y="1202"/>
                  </a:cubicBezTo>
                  <a:cubicBezTo>
                    <a:pt x="4124" y="1202"/>
                    <a:pt x="5445" y="481"/>
                    <a:pt x="5520" y="441"/>
                  </a:cubicBezTo>
                  <a:cubicBezTo>
                    <a:pt x="5633" y="378"/>
                    <a:pt x="5676" y="235"/>
                    <a:pt x="5611" y="121"/>
                  </a:cubicBezTo>
                  <a:cubicBezTo>
                    <a:pt x="5569" y="44"/>
                    <a:pt x="5489" y="0"/>
                    <a:pt x="5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31"/>
            <p:cNvSpPr/>
            <p:nvPr/>
          </p:nvSpPr>
          <p:spPr>
            <a:xfrm>
              <a:off x="2185438" y="4688989"/>
              <a:ext cx="151715" cy="96299"/>
            </a:xfrm>
            <a:custGeom>
              <a:avLst/>
              <a:gdLst/>
              <a:ahLst/>
              <a:cxnLst/>
              <a:rect l="l" t="t" r="r" b="b"/>
              <a:pathLst>
                <a:path w="5032" h="3194" extrusionOk="0">
                  <a:moveTo>
                    <a:pt x="4775" y="1"/>
                  </a:moveTo>
                  <a:cubicBezTo>
                    <a:pt x="4758" y="1"/>
                    <a:pt x="4741" y="2"/>
                    <a:pt x="4724" y="6"/>
                  </a:cubicBezTo>
                  <a:cubicBezTo>
                    <a:pt x="4591" y="34"/>
                    <a:pt x="1406" y="717"/>
                    <a:pt x="70" y="2816"/>
                  </a:cubicBezTo>
                  <a:cubicBezTo>
                    <a:pt x="1" y="2926"/>
                    <a:pt x="17" y="3097"/>
                    <a:pt x="131" y="3161"/>
                  </a:cubicBezTo>
                  <a:lnTo>
                    <a:pt x="142" y="3167"/>
                  </a:lnTo>
                  <a:cubicBezTo>
                    <a:pt x="173" y="3185"/>
                    <a:pt x="208" y="3193"/>
                    <a:pt x="244" y="3193"/>
                  </a:cubicBezTo>
                  <a:cubicBezTo>
                    <a:pt x="330" y="3193"/>
                    <a:pt x="418" y="3145"/>
                    <a:pt x="466" y="3069"/>
                  </a:cubicBezTo>
                  <a:cubicBezTo>
                    <a:pt x="1695" y="1139"/>
                    <a:pt x="4793" y="467"/>
                    <a:pt x="4824" y="460"/>
                  </a:cubicBezTo>
                  <a:cubicBezTo>
                    <a:pt x="4951" y="433"/>
                    <a:pt x="5031" y="310"/>
                    <a:pt x="5006" y="184"/>
                  </a:cubicBezTo>
                  <a:cubicBezTo>
                    <a:pt x="4982" y="74"/>
                    <a:pt x="4884" y="1"/>
                    <a:pt x="4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31"/>
            <p:cNvSpPr/>
            <p:nvPr/>
          </p:nvSpPr>
          <p:spPr>
            <a:xfrm>
              <a:off x="2052170" y="4088651"/>
              <a:ext cx="249763" cy="494400"/>
            </a:xfrm>
            <a:custGeom>
              <a:avLst/>
              <a:gdLst/>
              <a:ahLst/>
              <a:cxnLst/>
              <a:rect l="l" t="t" r="r" b="b"/>
              <a:pathLst>
                <a:path w="8284" h="16398" extrusionOk="0">
                  <a:moveTo>
                    <a:pt x="8025" y="0"/>
                  </a:moveTo>
                  <a:cubicBezTo>
                    <a:pt x="7965" y="0"/>
                    <a:pt x="7906" y="23"/>
                    <a:pt x="7860" y="69"/>
                  </a:cubicBezTo>
                  <a:cubicBezTo>
                    <a:pt x="2745" y="5110"/>
                    <a:pt x="948" y="9873"/>
                    <a:pt x="340" y="12979"/>
                  </a:cubicBezTo>
                  <a:cubicBezTo>
                    <a:pt x="1" y="14716"/>
                    <a:pt x="8" y="16255"/>
                    <a:pt x="140" y="16397"/>
                  </a:cubicBezTo>
                  <a:lnTo>
                    <a:pt x="311" y="16240"/>
                  </a:lnTo>
                  <a:lnTo>
                    <a:pt x="311" y="16239"/>
                  </a:lnTo>
                  <a:lnTo>
                    <a:pt x="543" y="16209"/>
                  </a:lnTo>
                  <a:cubicBezTo>
                    <a:pt x="540" y="16196"/>
                    <a:pt x="421" y="15004"/>
                    <a:pt x="800" y="13067"/>
                  </a:cubicBezTo>
                  <a:cubicBezTo>
                    <a:pt x="1394" y="10026"/>
                    <a:pt x="3158" y="5359"/>
                    <a:pt x="8189" y="402"/>
                  </a:cubicBezTo>
                  <a:cubicBezTo>
                    <a:pt x="8283" y="311"/>
                    <a:pt x="8284" y="161"/>
                    <a:pt x="8193" y="70"/>
                  </a:cubicBezTo>
                  <a:cubicBezTo>
                    <a:pt x="8146" y="24"/>
                    <a:pt x="8086" y="0"/>
                    <a:pt x="80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31"/>
            <p:cNvSpPr/>
            <p:nvPr/>
          </p:nvSpPr>
          <p:spPr>
            <a:xfrm>
              <a:off x="1945255" y="4341196"/>
              <a:ext cx="129524" cy="161453"/>
            </a:xfrm>
            <a:custGeom>
              <a:avLst/>
              <a:gdLst/>
              <a:ahLst/>
              <a:cxnLst/>
              <a:rect l="l" t="t" r="r" b="b"/>
              <a:pathLst>
                <a:path w="4296" h="5355" extrusionOk="0">
                  <a:moveTo>
                    <a:pt x="716" y="0"/>
                  </a:moveTo>
                  <a:cubicBezTo>
                    <a:pt x="609" y="0"/>
                    <a:pt x="512" y="73"/>
                    <a:pt x="487" y="182"/>
                  </a:cubicBezTo>
                  <a:cubicBezTo>
                    <a:pt x="465" y="271"/>
                    <a:pt x="1" y="2430"/>
                    <a:pt x="3890" y="5309"/>
                  </a:cubicBezTo>
                  <a:cubicBezTo>
                    <a:pt x="3933" y="5340"/>
                    <a:pt x="3982" y="5355"/>
                    <a:pt x="4031" y="5355"/>
                  </a:cubicBezTo>
                  <a:cubicBezTo>
                    <a:pt x="4041" y="5355"/>
                    <a:pt x="4051" y="5354"/>
                    <a:pt x="4061" y="5353"/>
                  </a:cubicBezTo>
                  <a:cubicBezTo>
                    <a:pt x="4122" y="5344"/>
                    <a:pt x="4180" y="5313"/>
                    <a:pt x="4218" y="5259"/>
                  </a:cubicBezTo>
                  <a:cubicBezTo>
                    <a:pt x="4296" y="5155"/>
                    <a:pt x="4274" y="5008"/>
                    <a:pt x="4171" y="4932"/>
                  </a:cubicBezTo>
                  <a:cubicBezTo>
                    <a:pt x="575" y="2268"/>
                    <a:pt x="939" y="318"/>
                    <a:pt x="946" y="287"/>
                  </a:cubicBezTo>
                  <a:cubicBezTo>
                    <a:pt x="973" y="162"/>
                    <a:pt x="896" y="36"/>
                    <a:pt x="772" y="7"/>
                  </a:cubicBezTo>
                  <a:cubicBezTo>
                    <a:pt x="753" y="2"/>
                    <a:pt x="73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31"/>
            <p:cNvSpPr/>
            <p:nvPr/>
          </p:nvSpPr>
          <p:spPr>
            <a:xfrm>
              <a:off x="1988703" y="4274683"/>
              <a:ext cx="91445" cy="192658"/>
            </a:xfrm>
            <a:custGeom>
              <a:avLst/>
              <a:gdLst/>
              <a:ahLst/>
              <a:cxnLst/>
              <a:rect l="l" t="t" r="r" b="b"/>
              <a:pathLst>
                <a:path w="3033" h="6390" extrusionOk="0">
                  <a:moveTo>
                    <a:pt x="453" y="0"/>
                  </a:moveTo>
                  <a:cubicBezTo>
                    <a:pt x="332" y="0"/>
                    <a:pt x="232" y="95"/>
                    <a:pt x="222" y="217"/>
                  </a:cubicBezTo>
                  <a:cubicBezTo>
                    <a:pt x="213" y="361"/>
                    <a:pt x="0" y="3777"/>
                    <a:pt x="2611" y="6323"/>
                  </a:cubicBezTo>
                  <a:cubicBezTo>
                    <a:pt x="2656" y="6367"/>
                    <a:pt x="2716" y="6389"/>
                    <a:pt x="2775" y="6389"/>
                  </a:cubicBezTo>
                  <a:cubicBezTo>
                    <a:pt x="2785" y="6389"/>
                    <a:pt x="2795" y="6389"/>
                    <a:pt x="2805" y="6387"/>
                  </a:cubicBezTo>
                  <a:cubicBezTo>
                    <a:pt x="2855" y="6380"/>
                    <a:pt x="2905" y="6355"/>
                    <a:pt x="2943" y="6321"/>
                  </a:cubicBezTo>
                  <a:cubicBezTo>
                    <a:pt x="3032" y="6229"/>
                    <a:pt x="3032" y="6080"/>
                    <a:pt x="2938" y="5988"/>
                  </a:cubicBezTo>
                  <a:cubicBezTo>
                    <a:pt x="489" y="3599"/>
                    <a:pt x="690" y="286"/>
                    <a:pt x="692" y="253"/>
                  </a:cubicBezTo>
                  <a:cubicBezTo>
                    <a:pt x="702" y="122"/>
                    <a:pt x="602" y="10"/>
                    <a:pt x="475" y="1"/>
                  </a:cubicBezTo>
                  <a:cubicBezTo>
                    <a:pt x="467" y="1"/>
                    <a:pt x="460"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31"/>
            <p:cNvSpPr/>
            <p:nvPr/>
          </p:nvSpPr>
          <p:spPr>
            <a:xfrm>
              <a:off x="2025788" y="4217607"/>
              <a:ext cx="64792" cy="217562"/>
            </a:xfrm>
            <a:custGeom>
              <a:avLst/>
              <a:gdLst/>
              <a:ahLst/>
              <a:cxnLst/>
              <a:rect l="l" t="t" r="r" b="b"/>
              <a:pathLst>
                <a:path w="2149" h="7216" extrusionOk="0">
                  <a:moveTo>
                    <a:pt x="873" y="1"/>
                  </a:moveTo>
                  <a:cubicBezTo>
                    <a:pt x="757" y="1"/>
                    <a:pt x="656" y="86"/>
                    <a:pt x="639" y="203"/>
                  </a:cubicBezTo>
                  <a:cubicBezTo>
                    <a:pt x="612" y="392"/>
                    <a:pt x="1" y="4878"/>
                    <a:pt x="1697" y="7122"/>
                  </a:cubicBezTo>
                  <a:cubicBezTo>
                    <a:pt x="1743" y="7182"/>
                    <a:pt x="1812" y="7215"/>
                    <a:pt x="1882" y="7215"/>
                  </a:cubicBezTo>
                  <a:cubicBezTo>
                    <a:pt x="1893" y="7215"/>
                    <a:pt x="1903" y="7214"/>
                    <a:pt x="1914" y="7213"/>
                  </a:cubicBezTo>
                  <a:cubicBezTo>
                    <a:pt x="1954" y="7208"/>
                    <a:pt x="1992" y="7194"/>
                    <a:pt x="2027" y="7167"/>
                  </a:cubicBezTo>
                  <a:cubicBezTo>
                    <a:pt x="2130" y="7091"/>
                    <a:pt x="2149" y="6941"/>
                    <a:pt x="2073" y="6838"/>
                  </a:cubicBezTo>
                  <a:cubicBezTo>
                    <a:pt x="496" y="4753"/>
                    <a:pt x="1099" y="313"/>
                    <a:pt x="1105" y="269"/>
                  </a:cubicBezTo>
                  <a:cubicBezTo>
                    <a:pt x="1124" y="141"/>
                    <a:pt x="1033" y="22"/>
                    <a:pt x="905" y="3"/>
                  </a:cubicBezTo>
                  <a:cubicBezTo>
                    <a:pt x="894" y="2"/>
                    <a:pt x="883" y="1"/>
                    <a:pt x="8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31"/>
            <p:cNvSpPr/>
            <p:nvPr/>
          </p:nvSpPr>
          <p:spPr>
            <a:xfrm>
              <a:off x="2062331" y="4370564"/>
              <a:ext cx="182317" cy="114057"/>
            </a:xfrm>
            <a:custGeom>
              <a:avLst/>
              <a:gdLst/>
              <a:ahLst/>
              <a:cxnLst/>
              <a:rect l="l" t="t" r="r" b="b"/>
              <a:pathLst>
                <a:path w="6047" h="3783" extrusionOk="0">
                  <a:moveTo>
                    <a:pt x="5807" y="0"/>
                  </a:moveTo>
                  <a:cubicBezTo>
                    <a:pt x="5683" y="0"/>
                    <a:pt x="5583" y="85"/>
                    <a:pt x="5576" y="209"/>
                  </a:cubicBezTo>
                  <a:cubicBezTo>
                    <a:pt x="5573" y="230"/>
                    <a:pt x="4692" y="2301"/>
                    <a:pt x="206" y="3317"/>
                  </a:cubicBezTo>
                  <a:cubicBezTo>
                    <a:pt x="78" y="3347"/>
                    <a:pt x="0" y="3472"/>
                    <a:pt x="30" y="3598"/>
                  </a:cubicBezTo>
                  <a:cubicBezTo>
                    <a:pt x="52" y="3707"/>
                    <a:pt x="150" y="3782"/>
                    <a:pt x="257" y="3782"/>
                  </a:cubicBezTo>
                  <a:cubicBezTo>
                    <a:pt x="267" y="3782"/>
                    <a:pt x="278" y="3781"/>
                    <a:pt x="288" y="3780"/>
                  </a:cubicBezTo>
                  <a:cubicBezTo>
                    <a:pt x="295" y="3780"/>
                    <a:pt x="303" y="3777"/>
                    <a:pt x="309" y="3776"/>
                  </a:cubicBezTo>
                  <a:cubicBezTo>
                    <a:pt x="4871" y="2742"/>
                    <a:pt x="6025" y="553"/>
                    <a:pt x="6043" y="259"/>
                  </a:cubicBezTo>
                  <a:cubicBezTo>
                    <a:pt x="6047" y="131"/>
                    <a:pt x="5950" y="8"/>
                    <a:pt x="5822" y="0"/>
                  </a:cubicBezTo>
                  <a:cubicBezTo>
                    <a:pt x="5817" y="0"/>
                    <a:pt x="5812" y="0"/>
                    <a:pt x="5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31"/>
            <p:cNvSpPr/>
            <p:nvPr/>
          </p:nvSpPr>
          <p:spPr>
            <a:xfrm>
              <a:off x="2071919" y="4304261"/>
              <a:ext cx="171312" cy="142610"/>
            </a:xfrm>
            <a:custGeom>
              <a:avLst/>
              <a:gdLst/>
              <a:ahLst/>
              <a:cxnLst/>
              <a:rect l="l" t="t" r="r" b="b"/>
              <a:pathLst>
                <a:path w="5682" h="4730" extrusionOk="0">
                  <a:moveTo>
                    <a:pt x="5412" y="1"/>
                  </a:moveTo>
                  <a:cubicBezTo>
                    <a:pt x="5332" y="1"/>
                    <a:pt x="5255" y="41"/>
                    <a:pt x="5212" y="114"/>
                  </a:cubicBezTo>
                  <a:cubicBezTo>
                    <a:pt x="5186" y="156"/>
                    <a:pt x="2677" y="4260"/>
                    <a:pt x="329" y="4260"/>
                  </a:cubicBezTo>
                  <a:cubicBezTo>
                    <a:pt x="303" y="4260"/>
                    <a:pt x="277" y="4259"/>
                    <a:pt x="250" y="4258"/>
                  </a:cubicBezTo>
                  <a:cubicBezTo>
                    <a:pt x="248" y="4258"/>
                    <a:pt x="247" y="4258"/>
                    <a:pt x="245" y="4258"/>
                  </a:cubicBezTo>
                  <a:cubicBezTo>
                    <a:pt x="117" y="4258"/>
                    <a:pt x="12" y="4355"/>
                    <a:pt x="7" y="4484"/>
                  </a:cubicBezTo>
                  <a:cubicBezTo>
                    <a:pt x="1" y="4613"/>
                    <a:pt x="102" y="4724"/>
                    <a:pt x="233" y="4728"/>
                  </a:cubicBezTo>
                  <a:cubicBezTo>
                    <a:pt x="266" y="4729"/>
                    <a:pt x="298" y="4730"/>
                    <a:pt x="331" y="4730"/>
                  </a:cubicBezTo>
                  <a:cubicBezTo>
                    <a:pt x="442" y="4730"/>
                    <a:pt x="553" y="4722"/>
                    <a:pt x="663" y="4709"/>
                  </a:cubicBezTo>
                  <a:cubicBezTo>
                    <a:pt x="3155" y="4379"/>
                    <a:pt x="5509" y="531"/>
                    <a:pt x="5613" y="358"/>
                  </a:cubicBezTo>
                  <a:cubicBezTo>
                    <a:pt x="5682" y="247"/>
                    <a:pt x="5645" y="103"/>
                    <a:pt x="5535" y="35"/>
                  </a:cubicBezTo>
                  <a:cubicBezTo>
                    <a:pt x="5496" y="12"/>
                    <a:pt x="5454" y="1"/>
                    <a:pt x="5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31"/>
            <p:cNvSpPr/>
            <p:nvPr/>
          </p:nvSpPr>
          <p:spPr>
            <a:xfrm>
              <a:off x="2065919" y="4180431"/>
              <a:ext cx="39979" cy="209904"/>
            </a:xfrm>
            <a:custGeom>
              <a:avLst/>
              <a:gdLst/>
              <a:ahLst/>
              <a:cxnLst/>
              <a:rect l="l" t="t" r="r" b="b"/>
              <a:pathLst>
                <a:path w="1326" h="6962" extrusionOk="0">
                  <a:moveTo>
                    <a:pt x="880" y="1"/>
                  </a:moveTo>
                  <a:cubicBezTo>
                    <a:pt x="803" y="1"/>
                    <a:pt x="727" y="38"/>
                    <a:pt x="683" y="107"/>
                  </a:cubicBezTo>
                  <a:cubicBezTo>
                    <a:pt x="477" y="426"/>
                    <a:pt x="0" y="4483"/>
                    <a:pt x="843" y="6806"/>
                  </a:cubicBezTo>
                  <a:cubicBezTo>
                    <a:pt x="877" y="6901"/>
                    <a:pt x="967" y="6962"/>
                    <a:pt x="1063" y="6962"/>
                  </a:cubicBezTo>
                  <a:cubicBezTo>
                    <a:pt x="1073" y="6962"/>
                    <a:pt x="1084" y="6961"/>
                    <a:pt x="1094" y="6960"/>
                  </a:cubicBezTo>
                  <a:cubicBezTo>
                    <a:pt x="1110" y="6955"/>
                    <a:pt x="1126" y="6953"/>
                    <a:pt x="1141" y="6945"/>
                  </a:cubicBezTo>
                  <a:cubicBezTo>
                    <a:pt x="1264" y="6901"/>
                    <a:pt x="1326" y="6768"/>
                    <a:pt x="1283" y="6644"/>
                  </a:cubicBezTo>
                  <a:cubicBezTo>
                    <a:pt x="510" y="4517"/>
                    <a:pt x="946" y="713"/>
                    <a:pt x="1085" y="348"/>
                  </a:cubicBezTo>
                  <a:cubicBezTo>
                    <a:pt x="1145" y="242"/>
                    <a:pt x="1112" y="106"/>
                    <a:pt x="1007" y="38"/>
                  </a:cubicBezTo>
                  <a:cubicBezTo>
                    <a:pt x="968" y="13"/>
                    <a:pt x="924" y="1"/>
                    <a:pt x="8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31"/>
            <p:cNvSpPr/>
            <p:nvPr/>
          </p:nvSpPr>
          <p:spPr>
            <a:xfrm>
              <a:off x="2085035" y="4238110"/>
              <a:ext cx="170378" cy="165071"/>
            </a:xfrm>
            <a:custGeom>
              <a:avLst/>
              <a:gdLst/>
              <a:ahLst/>
              <a:cxnLst/>
              <a:rect l="l" t="t" r="r" b="b"/>
              <a:pathLst>
                <a:path w="5651" h="5475" extrusionOk="0">
                  <a:moveTo>
                    <a:pt x="5382" y="0"/>
                  </a:moveTo>
                  <a:cubicBezTo>
                    <a:pt x="5300" y="0"/>
                    <a:pt x="5222" y="43"/>
                    <a:pt x="5179" y="119"/>
                  </a:cubicBezTo>
                  <a:cubicBezTo>
                    <a:pt x="5159" y="153"/>
                    <a:pt x="3081" y="3740"/>
                    <a:pt x="174" y="5025"/>
                  </a:cubicBezTo>
                  <a:cubicBezTo>
                    <a:pt x="56" y="5078"/>
                    <a:pt x="0" y="5216"/>
                    <a:pt x="55" y="5335"/>
                  </a:cubicBezTo>
                  <a:cubicBezTo>
                    <a:pt x="94" y="5422"/>
                    <a:pt x="179" y="5475"/>
                    <a:pt x="270" y="5475"/>
                  </a:cubicBezTo>
                  <a:cubicBezTo>
                    <a:pt x="280" y="5475"/>
                    <a:pt x="290" y="5474"/>
                    <a:pt x="300" y="5473"/>
                  </a:cubicBezTo>
                  <a:cubicBezTo>
                    <a:pt x="322" y="5471"/>
                    <a:pt x="343" y="5465"/>
                    <a:pt x="363" y="5457"/>
                  </a:cubicBezTo>
                  <a:cubicBezTo>
                    <a:pt x="3410" y="4110"/>
                    <a:pt x="5498" y="505"/>
                    <a:pt x="5586" y="354"/>
                  </a:cubicBezTo>
                  <a:cubicBezTo>
                    <a:pt x="5651" y="239"/>
                    <a:pt x="5613" y="97"/>
                    <a:pt x="5499" y="32"/>
                  </a:cubicBezTo>
                  <a:cubicBezTo>
                    <a:pt x="5462" y="11"/>
                    <a:pt x="5422" y="0"/>
                    <a:pt x="5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31"/>
            <p:cNvSpPr/>
            <p:nvPr/>
          </p:nvSpPr>
          <p:spPr>
            <a:xfrm>
              <a:off x="2091095" y="4131375"/>
              <a:ext cx="70641" cy="190337"/>
            </a:xfrm>
            <a:custGeom>
              <a:avLst/>
              <a:gdLst/>
              <a:ahLst/>
              <a:cxnLst/>
              <a:rect l="l" t="t" r="r" b="b"/>
              <a:pathLst>
                <a:path w="2343" h="6313" extrusionOk="0">
                  <a:moveTo>
                    <a:pt x="2073" y="0"/>
                  </a:moveTo>
                  <a:cubicBezTo>
                    <a:pt x="1995" y="0"/>
                    <a:pt x="1919" y="39"/>
                    <a:pt x="1876" y="110"/>
                  </a:cubicBezTo>
                  <a:cubicBezTo>
                    <a:pt x="1799" y="233"/>
                    <a:pt x="1" y="3157"/>
                    <a:pt x="1033" y="6155"/>
                  </a:cubicBezTo>
                  <a:cubicBezTo>
                    <a:pt x="1069" y="6251"/>
                    <a:pt x="1159" y="6313"/>
                    <a:pt x="1256" y="6313"/>
                  </a:cubicBezTo>
                  <a:cubicBezTo>
                    <a:pt x="1266" y="6313"/>
                    <a:pt x="1277" y="6312"/>
                    <a:pt x="1287" y="6311"/>
                  </a:cubicBezTo>
                  <a:cubicBezTo>
                    <a:pt x="1303" y="6309"/>
                    <a:pt x="1318" y="6305"/>
                    <a:pt x="1332" y="6299"/>
                  </a:cubicBezTo>
                  <a:cubicBezTo>
                    <a:pt x="1456" y="6257"/>
                    <a:pt x="1520" y="6123"/>
                    <a:pt x="1478" y="6000"/>
                  </a:cubicBezTo>
                  <a:cubicBezTo>
                    <a:pt x="519" y="3220"/>
                    <a:pt x="2256" y="388"/>
                    <a:pt x="2274" y="360"/>
                  </a:cubicBezTo>
                  <a:cubicBezTo>
                    <a:pt x="2343" y="249"/>
                    <a:pt x="2309" y="107"/>
                    <a:pt x="2199" y="37"/>
                  </a:cubicBezTo>
                  <a:cubicBezTo>
                    <a:pt x="2160" y="12"/>
                    <a:pt x="2116" y="0"/>
                    <a:pt x="2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31"/>
            <p:cNvSpPr/>
            <p:nvPr/>
          </p:nvSpPr>
          <p:spPr>
            <a:xfrm>
              <a:off x="2163126" y="4143646"/>
              <a:ext cx="132992" cy="117072"/>
            </a:xfrm>
            <a:custGeom>
              <a:avLst/>
              <a:gdLst/>
              <a:ahLst/>
              <a:cxnLst/>
              <a:rect l="l" t="t" r="r" b="b"/>
              <a:pathLst>
                <a:path w="4411" h="3883" extrusionOk="0">
                  <a:moveTo>
                    <a:pt x="4143" y="1"/>
                  </a:moveTo>
                  <a:cubicBezTo>
                    <a:pt x="4053" y="1"/>
                    <a:pt x="3966" y="51"/>
                    <a:pt x="3927" y="141"/>
                  </a:cubicBezTo>
                  <a:cubicBezTo>
                    <a:pt x="3915" y="164"/>
                    <a:pt x="2829" y="2544"/>
                    <a:pt x="190" y="3424"/>
                  </a:cubicBezTo>
                  <a:cubicBezTo>
                    <a:pt x="67" y="3465"/>
                    <a:pt x="1" y="3599"/>
                    <a:pt x="42" y="3722"/>
                  </a:cubicBezTo>
                  <a:cubicBezTo>
                    <a:pt x="72" y="3821"/>
                    <a:pt x="164" y="3883"/>
                    <a:pt x="263" y="3883"/>
                  </a:cubicBezTo>
                  <a:cubicBezTo>
                    <a:pt x="273" y="3883"/>
                    <a:pt x="284" y="3882"/>
                    <a:pt x="294" y="3880"/>
                  </a:cubicBezTo>
                  <a:cubicBezTo>
                    <a:pt x="309" y="3879"/>
                    <a:pt x="324" y="3876"/>
                    <a:pt x="338" y="3870"/>
                  </a:cubicBezTo>
                  <a:cubicBezTo>
                    <a:pt x="3172" y="2926"/>
                    <a:pt x="4309" y="436"/>
                    <a:pt x="4356" y="331"/>
                  </a:cubicBezTo>
                  <a:cubicBezTo>
                    <a:pt x="4410" y="213"/>
                    <a:pt x="4356" y="74"/>
                    <a:pt x="4237" y="20"/>
                  </a:cubicBezTo>
                  <a:cubicBezTo>
                    <a:pt x="4206" y="7"/>
                    <a:pt x="4174" y="1"/>
                    <a:pt x="4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31"/>
            <p:cNvSpPr/>
            <p:nvPr/>
          </p:nvSpPr>
          <p:spPr>
            <a:xfrm>
              <a:off x="2167679" y="4076500"/>
              <a:ext cx="80380" cy="161755"/>
            </a:xfrm>
            <a:custGeom>
              <a:avLst/>
              <a:gdLst/>
              <a:ahLst/>
              <a:cxnLst/>
              <a:rect l="l" t="t" r="r" b="b"/>
              <a:pathLst>
                <a:path w="2666" h="5365" extrusionOk="0">
                  <a:moveTo>
                    <a:pt x="2410" y="1"/>
                  </a:moveTo>
                  <a:cubicBezTo>
                    <a:pt x="2343" y="1"/>
                    <a:pt x="2277" y="30"/>
                    <a:pt x="2228" y="84"/>
                  </a:cubicBezTo>
                  <a:cubicBezTo>
                    <a:pt x="2137" y="184"/>
                    <a:pt x="1" y="2642"/>
                    <a:pt x="192" y="5124"/>
                  </a:cubicBezTo>
                  <a:cubicBezTo>
                    <a:pt x="200" y="5245"/>
                    <a:pt x="305" y="5364"/>
                    <a:pt x="424" y="5364"/>
                  </a:cubicBezTo>
                  <a:cubicBezTo>
                    <a:pt x="431" y="5364"/>
                    <a:pt x="438" y="5364"/>
                    <a:pt x="446" y="5363"/>
                  </a:cubicBezTo>
                  <a:cubicBezTo>
                    <a:pt x="450" y="5363"/>
                    <a:pt x="456" y="5362"/>
                    <a:pt x="459" y="5362"/>
                  </a:cubicBezTo>
                  <a:cubicBezTo>
                    <a:pt x="582" y="5344"/>
                    <a:pt x="669" y="5212"/>
                    <a:pt x="659" y="5090"/>
                  </a:cubicBezTo>
                  <a:cubicBezTo>
                    <a:pt x="485" y="2810"/>
                    <a:pt x="2559" y="410"/>
                    <a:pt x="2579" y="387"/>
                  </a:cubicBezTo>
                  <a:cubicBezTo>
                    <a:pt x="2666" y="290"/>
                    <a:pt x="2656" y="144"/>
                    <a:pt x="2559" y="58"/>
                  </a:cubicBezTo>
                  <a:cubicBezTo>
                    <a:pt x="2516" y="19"/>
                    <a:pt x="2463" y="1"/>
                    <a:pt x="2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31"/>
            <p:cNvSpPr/>
            <p:nvPr/>
          </p:nvSpPr>
          <p:spPr>
            <a:xfrm>
              <a:off x="1836651" y="4167164"/>
              <a:ext cx="80139" cy="64732"/>
            </a:xfrm>
            <a:custGeom>
              <a:avLst/>
              <a:gdLst/>
              <a:ahLst/>
              <a:cxnLst/>
              <a:rect l="l" t="t" r="r" b="b"/>
              <a:pathLst>
                <a:path w="2658" h="2147" extrusionOk="0">
                  <a:moveTo>
                    <a:pt x="2114" y="0"/>
                  </a:moveTo>
                  <a:cubicBezTo>
                    <a:pt x="2110" y="0"/>
                    <a:pt x="2106" y="1"/>
                    <a:pt x="2102" y="1"/>
                  </a:cubicBezTo>
                  <a:cubicBezTo>
                    <a:pt x="1803" y="19"/>
                    <a:pt x="1718" y="492"/>
                    <a:pt x="1704" y="932"/>
                  </a:cubicBezTo>
                  <a:lnTo>
                    <a:pt x="1704" y="932"/>
                  </a:lnTo>
                  <a:cubicBezTo>
                    <a:pt x="1665" y="541"/>
                    <a:pt x="1578" y="123"/>
                    <a:pt x="1386" y="20"/>
                  </a:cubicBezTo>
                  <a:cubicBezTo>
                    <a:pt x="1363" y="8"/>
                    <a:pt x="1343" y="2"/>
                    <a:pt x="1325" y="2"/>
                  </a:cubicBezTo>
                  <a:cubicBezTo>
                    <a:pt x="1028" y="2"/>
                    <a:pt x="1252" y="1488"/>
                    <a:pt x="1252" y="1488"/>
                  </a:cubicBezTo>
                  <a:cubicBezTo>
                    <a:pt x="1252" y="1488"/>
                    <a:pt x="883" y="275"/>
                    <a:pt x="504" y="275"/>
                  </a:cubicBezTo>
                  <a:cubicBezTo>
                    <a:pt x="473" y="275"/>
                    <a:pt x="441" y="283"/>
                    <a:pt x="411" y="300"/>
                  </a:cubicBezTo>
                  <a:cubicBezTo>
                    <a:pt x="1" y="531"/>
                    <a:pt x="1051" y="1836"/>
                    <a:pt x="1051" y="1836"/>
                  </a:cubicBezTo>
                  <a:cubicBezTo>
                    <a:pt x="1377" y="2114"/>
                    <a:pt x="1823" y="2146"/>
                    <a:pt x="2012" y="2146"/>
                  </a:cubicBezTo>
                  <a:cubicBezTo>
                    <a:pt x="2069" y="2146"/>
                    <a:pt x="2102" y="2143"/>
                    <a:pt x="2102" y="2143"/>
                  </a:cubicBezTo>
                  <a:cubicBezTo>
                    <a:pt x="2102" y="2143"/>
                    <a:pt x="2658" y="0"/>
                    <a:pt x="2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31"/>
            <p:cNvSpPr/>
            <p:nvPr/>
          </p:nvSpPr>
          <p:spPr>
            <a:xfrm>
              <a:off x="1831314" y="4197557"/>
              <a:ext cx="116861" cy="154217"/>
            </a:xfrm>
            <a:custGeom>
              <a:avLst/>
              <a:gdLst/>
              <a:ahLst/>
              <a:cxnLst/>
              <a:rect l="l" t="t" r="r" b="b"/>
              <a:pathLst>
                <a:path w="3876" h="5115" extrusionOk="0">
                  <a:moveTo>
                    <a:pt x="2377" y="0"/>
                  </a:moveTo>
                  <a:cubicBezTo>
                    <a:pt x="2315" y="0"/>
                    <a:pt x="2252" y="13"/>
                    <a:pt x="2187" y="43"/>
                  </a:cubicBezTo>
                  <a:cubicBezTo>
                    <a:pt x="1749" y="241"/>
                    <a:pt x="1602" y="516"/>
                    <a:pt x="1183" y="516"/>
                  </a:cubicBezTo>
                  <a:cubicBezTo>
                    <a:pt x="1155" y="516"/>
                    <a:pt x="1126" y="515"/>
                    <a:pt x="1096" y="513"/>
                  </a:cubicBezTo>
                  <a:cubicBezTo>
                    <a:pt x="892" y="495"/>
                    <a:pt x="676" y="422"/>
                    <a:pt x="492" y="422"/>
                  </a:cubicBezTo>
                  <a:cubicBezTo>
                    <a:pt x="237" y="422"/>
                    <a:pt x="43" y="563"/>
                    <a:pt x="28" y="1187"/>
                  </a:cubicBezTo>
                  <a:cubicBezTo>
                    <a:pt x="0" y="2203"/>
                    <a:pt x="396" y="5114"/>
                    <a:pt x="2275" y="5114"/>
                  </a:cubicBezTo>
                  <a:cubicBezTo>
                    <a:pt x="2383" y="5114"/>
                    <a:pt x="2495" y="5105"/>
                    <a:pt x="2612" y="5085"/>
                  </a:cubicBezTo>
                  <a:cubicBezTo>
                    <a:pt x="2612" y="5085"/>
                    <a:pt x="3612" y="4219"/>
                    <a:pt x="3746" y="2493"/>
                  </a:cubicBezTo>
                  <a:cubicBezTo>
                    <a:pt x="3876" y="834"/>
                    <a:pt x="3732" y="446"/>
                    <a:pt x="3408" y="446"/>
                  </a:cubicBezTo>
                  <a:cubicBezTo>
                    <a:pt x="3395" y="446"/>
                    <a:pt x="3382" y="447"/>
                    <a:pt x="3369" y="448"/>
                  </a:cubicBezTo>
                  <a:cubicBezTo>
                    <a:pt x="3360" y="449"/>
                    <a:pt x="3351" y="449"/>
                    <a:pt x="3343" y="449"/>
                  </a:cubicBezTo>
                  <a:cubicBezTo>
                    <a:pt x="3048" y="449"/>
                    <a:pt x="2742" y="0"/>
                    <a:pt x="23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31"/>
            <p:cNvSpPr/>
            <p:nvPr/>
          </p:nvSpPr>
          <p:spPr>
            <a:xfrm>
              <a:off x="1842772" y="4247487"/>
              <a:ext cx="86350" cy="115324"/>
            </a:xfrm>
            <a:custGeom>
              <a:avLst/>
              <a:gdLst/>
              <a:ahLst/>
              <a:cxnLst/>
              <a:rect l="l" t="t" r="r" b="b"/>
              <a:pathLst>
                <a:path w="2864" h="3825" extrusionOk="0">
                  <a:moveTo>
                    <a:pt x="1325" y="0"/>
                  </a:moveTo>
                  <a:cubicBezTo>
                    <a:pt x="974" y="0"/>
                    <a:pt x="1081" y="1077"/>
                    <a:pt x="1232" y="1976"/>
                  </a:cubicBezTo>
                  <a:lnTo>
                    <a:pt x="1232" y="1976"/>
                  </a:lnTo>
                  <a:cubicBezTo>
                    <a:pt x="1082" y="1357"/>
                    <a:pt x="877" y="729"/>
                    <a:pt x="661" y="729"/>
                  </a:cubicBezTo>
                  <a:cubicBezTo>
                    <a:pt x="605" y="729"/>
                    <a:pt x="548" y="772"/>
                    <a:pt x="491" y="868"/>
                  </a:cubicBezTo>
                  <a:cubicBezTo>
                    <a:pt x="0" y="1698"/>
                    <a:pt x="1075" y="3207"/>
                    <a:pt x="1075" y="3207"/>
                  </a:cubicBezTo>
                  <a:lnTo>
                    <a:pt x="1721" y="3824"/>
                  </a:lnTo>
                  <a:cubicBezTo>
                    <a:pt x="1721" y="3824"/>
                    <a:pt x="2094" y="3770"/>
                    <a:pt x="2328" y="3373"/>
                  </a:cubicBezTo>
                  <a:cubicBezTo>
                    <a:pt x="2561" y="2975"/>
                    <a:pt x="2864" y="977"/>
                    <a:pt x="2551" y="594"/>
                  </a:cubicBezTo>
                  <a:cubicBezTo>
                    <a:pt x="2532" y="570"/>
                    <a:pt x="2514" y="560"/>
                    <a:pt x="2495" y="560"/>
                  </a:cubicBezTo>
                  <a:cubicBezTo>
                    <a:pt x="2207" y="560"/>
                    <a:pt x="1970" y="3218"/>
                    <a:pt x="1970" y="3218"/>
                  </a:cubicBezTo>
                  <a:cubicBezTo>
                    <a:pt x="1970" y="3218"/>
                    <a:pt x="2153" y="296"/>
                    <a:pt x="1406" y="17"/>
                  </a:cubicBezTo>
                  <a:cubicBezTo>
                    <a:pt x="1377" y="6"/>
                    <a:pt x="1350" y="0"/>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31"/>
            <p:cNvSpPr/>
            <p:nvPr/>
          </p:nvSpPr>
          <p:spPr>
            <a:xfrm>
              <a:off x="1857696" y="4324372"/>
              <a:ext cx="83124" cy="66632"/>
            </a:xfrm>
            <a:custGeom>
              <a:avLst/>
              <a:gdLst/>
              <a:ahLst/>
              <a:cxnLst/>
              <a:rect l="l" t="t" r="r" b="b"/>
              <a:pathLst>
                <a:path w="2757" h="2210" extrusionOk="0">
                  <a:moveTo>
                    <a:pt x="577" y="1"/>
                  </a:moveTo>
                  <a:cubicBezTo>
                    <a:pt x="551" y="1"/>
                    <a:pt x="528" y="10"/>
                    <a:pt x="507" y="32"/>
                  </a:cubicBezTo>
                  <a:cubicBezTo>
                    <a:pt x="338" y="209"/>
                    <a:pt x="14" y="107"/>
                    <a:pt x="0" y="372"/>
                  </a:cubicBezTo>
                  <a:cubicBezTo>
                    <a:pt x="0" y="372"/>
                    <a:pt x="458" y="1152"/>
                    <a:pt x="1300" y="2209"/>
                  </a:cubicBezTo>
                  <a:lnTo>
                    <a:pt x="1803" y="2063"/>
                  </a:lnTo>
                  <a:cubicBezTo>
                    <a:pt x="1803" y="2063"/>
                    <a:pt x="1660" y="1525"/>
                    <a:pt x="2090" y="1161"/>
                  </a:cubicBezTo>
                  <a:cubicBezTo>
                    <a:pt x="2517" y="798"/>
                    <a:pt x="2756" y="631"/>
                    <a:pt x="2306" y="475"/>
                  </a:cubicBezTo>
                  <a:cubicBezTo>
                    <a:pt x="1856" y="320"/>
                    <a:pt x="1980" y="115"/>
                    <a:pt x="1648" y="80"/>
                  </a:cubicBezTo>
                  <a:cubicBezTo>
                    <a:pt x="1638" y="79"/>
                    <a:pt x="1629" y="79"/>
                    <a:pt x="1621" y="79"/>
                  </a:cubicBezTo>
                  <a:cubicBezTo>
                    <a:pt x="1346" y="79"/>
                    <a:pt x="1496" y="536"/>
                    <a:pt x="1311" y="536"/>
                  </a:cubicBezTo>
                  <a:cubicBezTo>
                    <a:pt x="1300" y="536"/>
                    <a:pt x="1287" y="535"/>
                    <a:pt x="1273" y="531"/>
                  </a:cubicBezTo>
                  <a:cubicBezTo>
                    <a:pt x="1056" y="476"/>
                    <a:pt x="761" y="1"/>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31"/>
            <p:cNvSpPr/>
            <p:nvPr/>
          </p:nvSpPr>
          <p:spPr>
            <a:xfrm>
              <a:off x="1993677" y="4348855"/>
              <a:ext cx="77214" cy="74018"/>
            </a:xfrm>
            <a:custGeom>
              <a:avLst/>
              <a:gdLst/>
              <a:ahLst/>
              <a:cxnLst/>
              <a:rect l="l" t="t" r="r" b="b"/>
              <a:pathLst>
                <a:path w="2561" h="2455" extrusionOk="0">
                  <a:moveTo>
                    <a:pt x="460" y="1"/>
                  </a:moveTo>
                  <a:cubicBezTo>
                    <a:pt x="0" y="1"/>
                    <a:pt x="210" y="1646"/>
                    <a:pt x="210" y="1646"/>
                  </a:cubicBezTo>
                  <a:cubicBezTo>
                    <a:pt x="383" y="2176"/>
                    <a:pt x="944" y="2455"/>
                    <a:pt x="944" y="2455"/>
                  </a:cubicBezTo>
                  <a:cubicBezTo>
                    <a:pt x="944" y="2455"/>
                    <a:pt x="2561" y="895"/>
                    <a:pt x="2064" y="628"/>
                  </a:cubicBezTo>
                  <a:cubicBezTo>
                    <a:pt x="2024" y="607"/>
                    <a:pt x="1983" y="597"/>
                    <a:pt x="1940" y="597"/>
                  </a:cubicBezTo>
                  <a:cubicBezTo>
                    <a:pt x="1704" y="597"/>
                    <a:pt x="1442" y="903"/>
                    <a:pt x="1236" y="1215"/>
                  </a:cubicBezTo>
                  <a:lnTo>
                    <a:pt x="1236" y="1215"/>
                  </a:lnTo>
                  <a:cubicBezTo>
                    <a:pt x="1408" y="860"/>
                    <a:pt x="1554" y="456"/>
                    <a:pt x="1443" y="268"/>
                  </a:cubicBezTo>
                  <a:cubicBezTo>
                    <a:pt x="1419" y="228"/>
                    <a:pt x="1391" y="210"/>
                    <a:pt x="1358" y="210"/>
                  </a:cubicBezTo>
                  <a:cubicBezTo>
                    <a:pt x="1088" y="210"/>
                    <a:pt x="562" y="1450"/>
                    <a:pt x="562" y="1450"/>
                  </a:cubicBezTo>
                  <a:cubicBezTo>
                    <a:pt x="562" y="1450"/>
                    <a:pt x="937" y="19"/>
                    <a:pt x="467" y="1"/>
                  </a:cubicBezTo>
                  <a:cubicBezTo>
                    <a:pt x="464" y="1"/>
                    <a:pt x="462" y="1"/>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31"/>
            <p:cNvSpPr/>
            <p:nvPr/>
          </p:nvSpPr>
          <p:spPr>
            <a:xfrm>
              <a:off x="1906843" y="4374363"/>
              <a:ext cx="163684" cy="155393"/>
            </a:xfrm>
            <a:custGeom>
              <a:avLst/>
              <a:gdLst/>
              <a:ahLst/>
              <a:cxnLst/>
              <a:rect l="l" t="t" r="r" b="b"/>
              <a:pathLst>
                <a:path w="5429" h="5154" extrusionOk="0">
                  <a:moveTo>
                    <a:pt x="2455" y="0"/>
                  </a:moveTo>
                  <a:cubicBezTo>
                    <a:pt x="2293" y="0"/>
                    <a:pt x="2109" y="123"/>
                    <a:pt x="1878" y="478"/>
                  </a:cubicBezTo>
                  <a:cubicBezTo>
                    <a:pt x="1292" y="1380"/>
                    <a:pt x="0" y="4331"/>
                    <a:pt x="2044" y="5153"/>
                  </a:cubicBezTo>
                  <a:cubicBezTo>
                    <a:pt x="2044" y="5153"/>
                    <a:pt x="3351" y="4939"/>
                    <a:pt x="4366" y="3538"/>
                  </a:cubicBezTo>
                  <a:cubicBezTo>
                    <a:pt x="5380" y="2137"/>
                    <a:pt x="5429" y="1754"/>
                    <a:pt x="5113" y="1595"/>
                  </a:cubicBezTo>
                  <a:cubicBezTo>
                    <a:pt x="4797" y="1438"/>
                    <a:pt x="4824" y="695"/>
                    <a:pt x="4316" y="632"/>
                  </a:cubicBezTo>
                  <a:cubicBezTo>
                    <a:pt x="4227" y="621"/>
                    <a:pt x="4146" y="617"/>
                    <a:pt x="4070" y="617"/>
                  </a:cubicBezTo>
                  <a:cubicBezTo>
                    <a:pt x="3921" y="617"/>
                    <a:pt x="3792" y="631"/>
                    <a:pt x="3669" y="631"/>
                  </a:cubicBezTo>
                  <a:cubicBezTo>
                    <a:pt x="3494" y="631"/>
                    <a:pt x="3332" y="603"/>
                    <a:pt x="3141" y="463"/>
                  </a:cubicBezTo>
                  <a:cubicBezTo>
                    <a:pt x="2904" y="289"/>
                    <a:pt x="2705" y="0"/>
                    <a:pt x="2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31"/>
            <p:cNvSpPr/>
            <p:nvPr/>
          </p:nvSpPr>
          <p:spPr>
            <a:xfrm>
              <a:off x="1938441" y="4426675"/>
              <a:ext cx="85023" cy="106701"/>
            </a:xfrm>
            <a:custGeom>
              <a:avLst/>
              <a:gdLst/>
              <a:ahLst/>
              <a:cxnLst/>
              <a:rect l="l" t="t" r="r" b="b"/>
              <a:pathLst>
                <a:path w="2820" h="3539" extrusionOk="0">
                  <a:moveTo>
                    <a:pt x="1939" y="0"/>
                  </a:moveTo>
                  <a:cubicBezTo>
                    <a:pt x="1641" y="0"/>
                    <a:pt x="1221" y="875"/>
                    <a:pt x="909" y="1647"/>
                  </a:cubicBezTo>
                  <a:lnTo>
                    <a:pt x="909" y="1647"/>
                  </a:lnTo>
                  <a:cubicBezTo>
                    <a:pt x="1123" y="983"/>
                    <a:pt x="1285" y="279"/>
                    <a:pt x="1004" y="279"/>
                  </a:cubicBezTo>
                  <a:cubicBezTo>
                    <a:pt x="963" y="279"/>
                    <a:pt x="913" y="294"/>
                    <a:pt x="852" y="326"/>
                  </a:cubicBezTo>
                  <a:cubicBezTo>
                    <a:pt x="1" y="775"/>
                    <a:pt x="127" y="2624"/>
                    <a:pt x="127" y="2624"/>
                  </a:cubicBezTo>
                  <a:lnTo>
                    <a:pt x="356" y="3487"/>
                  </a:lnTo>
                  <a:cubicBezTo>
                    <a:pt x="356" y="3487"/>
                    <a:pt x="474" y="3538"/>
                    <a:pt x="652" y="3538"/>
                  </a:cubicBezTo>
                  <a:cubicBezTo>
                    <a:pt x="780" y="3538"/>
                    <a:pt x="940" y="3512"/>
                    <a:pt x="1109" y="3421"/>
                  </a:cubicBezTo>
                  <a:cubicBezTo>
                    <a:pt x="1515" y="3205"/>
                    <a:pt x="2820" y="1659"/>
                    <a:pt x="2754" y="1170"/>
                  </a:cubicBezTo>
                  <a:cubicBezTo>
                    <a:pt x="2748" y="1125"/>
                    <a:pt x="2727" y="1105"/>
                    <a:pt x="2694" y="1105"/>
                  </a:cubicBezTo>
                  <a:cubicBezTo>
                    <a:pt x="2372" y="1105"/>
                    <a:pt x="886" y="3103"/>
                    <a:pt x="886" y="3103"/>
                  </a:cubicBezTo>
                  <a:cubicBezTo>
                    <a:pt x="886" y="3103"/>
                    <a:pt x="2569" y="709"/>
                    <a:pt x="2078" y="79"/>
                  </a:cubicBezTo>
                  <a:cubicBezTo>
                    <a:pt x="2036" y="25"/>
                    <a:pt x="1989" y="0"/>
                    <a:pt x="19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31"/>
            <p:cNvSpPr/>
            <p:nvPr/>
          </p:nvSpPr>
          <p:spPr>
            <a:xfrm>
              <a:off x="1931265" y="4486555"/>
              <a:ext cx="67235" cy="74682"/>
            </a:xfrm>
            <a:custGeom>
              <a:avLst/>
              <a:gdLst/>
              <a:ahLst/>
              <a:cxnLst/>
              <a:rect l="l" t="t" r="r" b="b"/>
              <a:pathLst>
                <a:path w="2230" h="2477" extrusionOk="0">
                  <a:moveTo>
                    <a:pt x="179" y="1"/>
                  </a:moveTo>
                  <a:cubicBezTo>
                    <a:pt x="119" y="1"/>
                    <a:pt x="65" y="23"/>
                    <a:pt x="18" y="92"/>
                  </a:cubicBezTo>
                  <a:cubicBezTo>
                    <a:pt x="18" y="92"/>
                    <a:pt x="1" y="995"/>
                    <a:pt x="165" y="2338"/>
                  </a:cubicBezTo>
                  <a:lnTo>
                    <a:pt x="670" y="2476"/>
                  </a:lnTo>
                  <a:cubicBezTo>
                    <a:pt x="670" y="2476"/>
                    <a:pt x="830" y="1942"/>
                    <a:pt x="1384" y="1858"/>
                  </a:cubicBezTo>
                  <a:cubicBezTo>
                    <a:pt x="1939" y="1771"/>
                    <a:pt x="2230" y="1755"/>
                    <a:pt x="1929" y="1387"/>
                  </a:cubicBezTo>
                  <a:cubicBezTo>
                    <a:pt x="1628" y="1017"/>
                    <a:pt x="1839" y="909"/>
                    <a:pt x="1573" y="705"/>
                  </a:cubicBezTo>
                  <a:cubicBezTo>
                    <a:pt x="1533" y="674"/>
                    <a:pt x="1496" y="662"/>
                    <a:pt x="1462" y="662"/>
                  </a:cubicBezTo>
                  <a:cubicBezTo>
                    <a:pt x="1305" y="662"/>
                    <a:pt x="1207" y="932"/>
                    <a:pt x="1091" y="932"/>
                  </a:cubicBezTo>
                  <a:cubicBezTo>
                    <a:pt x="1068" y="932"/>
                    <a:pt x="1044" y="921"/>
                    <a:pt x="1018" y="895"/>
                  </a:cubicBezTo>
                  <a:cubicBezTo>
                    <a:pt x="848" y="716"/>
                    <a:pt x="861" y="64"/>
                    <a:pt x="655" y="64"/>
                  </a:cubicBezTo>
                  <a:cubicBezTo>
                    <a:pt x="647" y="64"/>
                    <a:pt x="637" y="66"/>
                    <a:pt x="628" y="68"/>
                  </a:cubicBezTo>
                  <a:cubicBezTo>
                    <a:pt x="602" y="75"/>
                    <a:pt x="576" y="78"/>
                    <a:pt x="550" y="78"/>
                  </a:cubicBezTo>
                  <a:cubicBezTo>
                    <a:pt x="416" y="78"/>
                    <a:pt x="288"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31"/>
            <p:cNvSpPr/>
            <p:nvPr/>
          </p:nvSpPr>
          <p:spPr>
            <a:xfrm>
              <a:off x="1849133" y="4364202"/>
              <a:ext cx="84963" cy="650275"/>
            </a:xfrm>
            <a:custGeom>
              <a:avLst/>
              <a:gdLst/>
              <a:ahLst/>
              <a:cxnLst/>
              <a:rect l="l" t="t" r="r" b="b"/>
              <a:pathLst>
                <a:path w="2818" h="21568" extrusionOk="0">
                  <a:moveTo>
                    <a:pt x="1915" y="0"/>
                  </a:moveTo>
                  <a:cubicBezTo>
                    <a:pt x="1907" y="0"/>
                    <a:pt x="1900" y="1"/>
                    <a:pt x="1892" y="1"/>
                  </a:cubicBezTo>
                  <a:cubicBezTo>
                    <a:pt x="1759" y="10"/>
                    <a:pt x="1656" y="128"/>
                    <a:pt x="1665" y="264"/>
                  </a:cubicBezTo>
                  <a:cubicBezTo>
                    <a:pt x="2322" y="9624"/>
                    <a:pt x="52" y="21155"/>
                    <a:pt x="27" y="21271"/>
                  </a:cubicBezTo>
                  <a:cubicBezTo>
                    <a:pt x="1" y="21406"/>
                    <a:pt x="86" y="21534"/>
                    <a:pt x="221" y="21562"/>
                  </a:cubicBezTo>
                  <a:cubicBezTo>
                    <a:pt x="236" y="21564"/>
                    <a:pt x="252" y="21567"/>
                    <a:pt x="268" y="21567"/>
                  </a:cubicBezTo>
                  <a:cubicBezTo>
                    <a:pt x="384" y="21567"/>
                    <a:pt x="487" y="21487"/>
                    <a:pt x="510" y="21366"/>
                  </a:cubicBezTo>
                  <a:cubicBezTo>
                    <a:pt x="532" y="21252"/>
                    <a:pt x="2817" y="9656"/>
                    <a:pt x="2155" y="229"/>
                  </a:cubicBezTo>
                  <a:cubicBezTo>
                    <a:pt x="2147" y="103"/>
                    <a:pt x="2040" y="0"/>
                    <a:pt x="19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31"/>
            <p:cNvSpPr/>
            <p:nvPr/>
          </p:nvSpPr>
          <p:spPr>
            <a:xfrm>
              <a:off x="1881998" y="4529068"/>
              <a:ext cx="92380" cy="243130"/>
            </a:xfrm>
            <a:custGeom>
              <a:avLst/>
              <a:gdLst/>
              <a:ahLst/>
              <a:cxnLst/>
              <a:rect l="l" t="t" r="r" b="b"/>
              <a:pathLst>
                <a:path w="3064" h="8064" extrusionOk="0">
                  <a:moveTo>
                    <a:pt x="2783" y="0"/>
                  </a:moveTo>
                  <a:cubicBezTo>
                    <a:pt x="2728" y="0"/>
                    <a:pt x="2672" y="19"/>
                    <a:pt x="2627" y="59"/>
                  </a:cubicBezTo>
                  <a:cubicBezTo>
                    <a:pt x="0" y="2331"/>
                    <a:pt x="252" y="7624"/>
                    <a:pt x="263" y="7849"/>
                  </a:cubicBezTo>
                  <a:cubicBezTo>
                    <a:pt x="271" y="7981"/>
                    <a:pt x="379" y="8062"/>
                    <a:pt x="509" y="8062"/>
                  </a:cubicBezTo>
                  <a:cubicBezTo>
                    <a:pt x="514" y="8062"/>
                    <a:pt x="519" y="8062"/>
                    <a:pt x="523" y="8063"/>
                  </a:cubicBezTo>
                  <a:cubicBezTo>
                    <a:pt x="660" y="8063"/>
                    <a:pt x="764" y="7959"/>
                    <a:pt x="757" y="7822"/>
                  </a:cubicBezTo>
                  <a:cubicBezTo>
                    <a:pt x="754" y="7769"/>
                    <a:pt x="506" y="2557"/>
                    <a:pt x="2950" y="441"/>
                  </a:cubicBezTo>
                  <a:cubicBezTo>
                    <a:pt x="3053" y="351"/>
                    <a:pt x="3063" y="193"/>
                    <a:pt x="2975" y="90"/>
                  </a:cubicBezTo>
                  <a:cubicBezTo>
                    <a:pt x="2925" y="31"/>
                    <a:pt x="2854" y="0"/>
                    <a:pt x="2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31"/>
            <p:cNvSpPr/>
            <p:nvPr/>
          </p:nvSpPr>
          <p:spPr>
            <a:xfrm>
              <a:off x="1888209" y="4222250"/>
              <a:ext cx="656335" cy="597452"/>
            </a:xfrm>
            <a:custGeom>
              <a:avLst/>
              <a:gdLst/>
              <a:ahLst/>
              <a:cxnLst/>
              <a:rect l="l" t="t" r="r" b="b"/>
              <a:pathLst>
                <a:path w="21769" h="19816" extrusionOk="0">
                  <a:moveTo>
                    <a:pt x="18729" y="0"/>
                  </a:moveTo>
                  <a:lnTo>
                    <a:pt x="18729" y="0"/>
                  </a:lnTo>
                  <a:cubicBezTo>
                    <a:pt x="18729" y="1"/>
                    <a:pt x="17414" y="2220"/>
                    <a:pt x="8707" y="7805"/>
                  </a:cubicBezTo>
                  <a:cubicBezTo>
                    <a:pt x="0" y="13389"/>
                    <a:pt x="3122" y="19552"/>
                    <a:pt x="3122" y="19552"/>
                  </a:cubicBezTo>
                  <a:cubicBezTo>
                    <a:pt x="3122" y="19552"/>
                    <a:pt x="3638" y="19816"/>
                    <a:pt x="4699" y="19816"/>
                  </a:cubicBezTo>
                  <a:cubicBezTo>
                    <a:pt x="6412" y="19816"/>
                    <a:pt x="9543" y="19127"/>
                    <a:pt x="14209" y="15525"/>
                  </a:cubicBezTo>
                  <a:cubicBezTo>
                    <a:pt x="21768" y="9693"/>
                    <a:pt x="18729" y="1"/>
                    <a:pt x="187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31"/>
            <p:cNvSpPr/>
            <p:nvPr/>
          </p:nvSpPr>
          <p:spPr>
            <a:xfrm>
              <a:off x="2031638" y="4700447"/>
              <a:ext cx="194829" cy="80892"/>
            </a:xfrm>
            <a:custGeom>
              <a:avLst/>
              <a:gdLst/>
              <a:ahLst/>
              <a:cxnLst/>
              <a:rect l="l" t="t" r="r" b="b"/>
              <a:pathLst>
                <a:path w="6462" h="2683" extrusionOk="0">
                  <a:moveTo>
                    <a:pt x="6066" y="0"/>
                  </a:moveTo>
                  <a:cubicBezTo>
                    <a:pt x="4684" y="0"/>
                    <a:pt x="1" y="2028"/>
                    <a:pt x="1" y="2028"/>
                  </a:cubicBezTo>
                  <a:cubicBezTo>
                    <a:pt x="126" y="2496"/>
                    <a:pt x="585" y="2682"/>
                    <a:pt x="1203" y="2682"/>
                  </a:cubicBezTo>
                  <a:cubicBezTo>
                    <a:pt x="3062" y="2682"/>
                    <a:pt x="6367" y="1001"/>
                    <a:pt x="6445" y="228"/>
                  </a:cubicBezTo>
                  <a:cubicBezTo>
                    <a:pt x="6461" y="68"/>
                    <a:pt x="6319" y="0"/>
                    <a:pt x="6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31"/>
            <p:cNvSpPr/>
            <p:nvPr/>
          </p:nvSpPr>
          <p:spPr>
            <a:xfrm>
              <a:off x="2038060" y="4562536"/>
              <a:ext cx="88611" cy="182287"/>
            </a:xfrm>
            <a:custGeom>
              <a:avLst/>
              <a:gdLst/>
              <a:ahLst/>
              <a:cxnLst/>
              <a:rect l="l" t="t" r="r" b="b"/>
              <a:pathLst>
                <a:path w="2939" h="6046" extrusionOk="0">
                  <a:moveTo>
                    <a:pt x="1832" y="1"/>
                  </a:moveTo>
                  <a:cubicBezTo>
                    <a:pt x="1727" y="1"/>
                    <a:pt x="1597" y="55"/>
                    <a:pt x="1438" y="175"/>
                  </a:cubicBezTo>
                  <a:cubicBezTo>
                    <a:pt x="412" y="947"/>
                    <a:pt x="0" y="5916"/>
                    <a:pt x="0" y="5916"/>
                  </a:cubicBezTo>
                  <a:cubicBezTo>
                    <a:pt x="72" y="6005"/>
                    <a:pt x="150" y="6045"/>
                    <a:pt x="233" y="6045"/>
                  </a:cubicBezTo>
                  <a:cubicBezTo>
                    <a:pt x="1241" y="6045"/>
                    <a:pt x="2938" y="1"/>
                    <a:pt x="18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31"/>
            <p:cNvSpPr/>
            <p:nvPr/>
          </p:nvSpPr>
          <p:spPr>
            <a:xfrm>
              <a:off x="2123508" y="4601461"/>
              <a:ext cx="213583" cy="76491"/>
            </a:xfrm>
            <a:custGeom>
              <a:avLst/>
              <a:gdLst/>
              <a:ahLst/>
              <a:cxnLst/>
              <a:rect l="l" t="t" r="r" b="b"/>
              <a:pathLst>
                <a:path w="7084" h="2537" extrusionOk="0">
                  <a:moveTo>
                    <a:pt x="5780" y="0"/>
                  </a:moveTo>
                  <a:cubicBezTo>
                    <a:pt x="5297" y="0"/>
                    <a:pt x="4593" y="115"/>
                    <a:pt x="3617" y="404"/>
                  </a:cubicBezTo>
                  <a:cubicBezTo>
                    <a:pt x="0" y="1470"/>
                    <a:pt x="177" y="2292"/>
                    <a:pt x="177" y="2292"/>
                  </a:cubicBezTo>
                  <a:cubicBezTo>
                    <a:pt x="169" y="2465"/>
                    <a:pt x="439" y="2537"/>
                    <a:pt x="868" y="2537"/>
                  </a:cubicBezTo>
                  <a:cubicBezTo>
                    <a:pt x="2172" y="2537"/>
                    <a:pt x="4947" y="1872"/>
                    <a:pt x="5875" y="1348"/>
                  </a:cubicBezTo>
                  <a:cubicBezTo>
                    <a:pt x="6774" y="838"/>
                    <a:pt x="7083" y="0"/>
                    <a:pt x="5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31"/>
            <p:cNvSpPr/>
            <p:nvPr/>
          </p:nvSpPr>
          <p:spPr>
            <a:xfrm>
              <a:off x="2137739" y="4476695"/>
              <a:ext cx="94671" cy="126932"/>
            </a:xfrm>
            <a:custGeom>
              <a:avLst/>
              <a:gdLst/>
              <a:ahLst/>
              <a:cxnLst/>
              <a:rect l="l" t="t" r="r" b="b"/>
              <a:pathLst>
                <a:path w="3140" h="4210" extrusionOk="0">
                  <a:moveTo>
                    <a:pt x="2161" y="0"/>
                  </a:moveTo>
                  <a:cubicBezTo>
                    <a:pt x="1" y="0"/>
                    <a:pt x="120" y="4070"/>
                    <a:pt x="226" y="4138"/>
                  </a:cubicBezTo>
                  <a:cubicBezTo>
                    <a:pt x="303" y="4187"/>
                    <a:pt x="384" y="4210"/>
                    <a:pt x="467" y="4210"/>
                  </a:cubicBezTo>
                  <a:cubicBezTo>
                    <a:pt x="1582" y="4210"/>
                    <a:pt x="3140" y="127"/>
                    <a:pt x="2443" y="22"/>
                  </a:cubicBezTo>
                  <a:cubicBezTo>
                    <a:pt x="2345" y="7"/>
                    <a:pt x="2251" y="0"/>
                    <a:pt x="2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31"/>
            <p:cNvSpPr/>
            <p:nvPr/>
          </p:nvSpPr>
          <p:spPr>
            <a:xfrm>
              <a:off x="2225961" y="4506515"/>
              <a:ext cx="177282" cy="84118"/>
            </a:xfrm>
            <a:custGeom>
              <a:avLst/>
              <a:gdLst/>
              <a:ahLst/>
              <a:cxnLst/>
              <a:rect l="l" t="t" r="r" b="b"/>
              <a:pathLst>
                <a:path w="5880" h="2790" extrusionOk="0">
                  <a:moveTo>
                    <a:pt x="4697" y="0"/>
                  </a:moveTo>
                  <a:cubicBezTo>
                    <a:pt x="3297" y="0"/>
                    <a:pt x="0" y="2237"/>
                    <a:pt x="0" y="2237"/>
                  </a:cubicBezTo>
                  <a:cubicBezTo>
                    <a:pt x="33" y="2630"/>
                    <a:pt x="328" y="2789"/>
                    <a:pt x="762" y="2789"/>
                  </a:cubicBezTo>
                  <a:cubicBezTo>
                    <a:pt x="2368" y="2789"/>
                    <a:pt x="5880" y="618"/>
                    <a:pt x="5104" y="101"/>
                  </a:cubicBezTo>
                  <a:cubicBezTo>
                    <a:pt x="5001" y="31"/>
                    <a:pt x="4862" y="0"/>
                    <a:pt x="4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31"/>
            <p:cNvSpPr/>
            <p:nvPr/>
          </p:nvSpPr>
          <p:spPr>
            <a:xfrm>
              <a:off x="2234976" y="4389800"/>
              <a:ext cx="129555" cy="142610"/>
            </a:xfrm>
            <a:custGeom>
              <a:avLst/>
              <a:gdLst/>
              <a:ahLst/>
              <a:cxnLst/>
              <a:rect l="l" t="t" r="r" b="b"/>
              <a:pathLst>
                <a:path w="4297" h="4730" extrusionOk="0">
                  <a:moveTo>
                    <a:pt x="3199" y="1"/>
                  </a:moveTo>
                  <a:cubicBezTo>
                    <a:pt x="3063" y="1"/>
                    <a:pt x="2864" y="73"/>
                    <a:pt x="2588" y="235"/>
                  </a:cubicBezTo>
                  <a:cubicBezTo>
                    <a:pt x="1" y="1754"/>
                    <a:pt x="123" y="4710"/>
                    <a:pt x="123" y="4710"/>
                  </a:cubicBezTo>
                  <a:cubicBezTo>
                    <a:pt x="152" y="4723"/>
                    <a:pt x="184" y="4729"/>
                    <a:pt x="220" y="4729"/>
                  </a:cubicBezTo>
                  <a:cubicBezTo>
                    <a:pt x="1193" y="4729"/>
                    <a:pt x="4297" y="1"/>
                    <a:pt x="3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31"/>
            <p:cNvSpPr/>
            <p:nvPr/>
          </p:nvSpPr>
          <p:spPr>
            <a:xfrm>
              <a:off x="2338394" y="4302663"/>
              <a:ext cx="132087" cy="171614"/>
            </a:xfrm>
            <a:custGeom>
              <a:avLst/>
              <a:gdLst/>
              <a:ahLst/>
              <a:cxnLst/>
              <a:rect l="l" t="t" r="r" b="b"/>
              <a:pathLst>
                <a:path w="4381" h="5692" extrusionOk="0">
                  <a:moveTo>
                    <a:pt x="3419" y="1"/>
                  </a:moveTo>
                  <a:cubicBezTo>
                    <a:pt x="3339" y="1"/>
                    <a:pt x="3234" y="40"/>
                    <a:pt x="3101" y="125"/>
                  </a:cubicBezTo>
                  <a:cubicBezTo>
                    <a:pt x="1171" y="1358"/>
                    <a:pt x="1" y="5424"/>
                    <a:pt x="1" y="5424"/>
                  </a:cubicBezTo>
                  <a:cubicBezTo>
                    <a:pt x="106" y="5609"/>
                    <a:pt x="240" y="5692"/>
                    <a:pt x="395" y="5692"/>
                  </a:cubicBezTo>
                  <a:cubicBezTo>
                    <a:pt x="1680" y="5692"/>
                    <a:pt x="4380" y="1"/>
                    <a:pt x="3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31"/>
            <p:cNvSpPr/>
            <p:nvPr/>
          </p:nvSpPr>
          <p:spPr>
            <a:xfrm>
              <a:off x="1376486" y="3817200"/>
              <a:ext cx="559433" cy="727218"/>
            </a:xfrm>
            <a:custGeom>
              <a:avLst/>
              <a:gdLst/>
              <a:ahLst/>
              <a:cxnLst/>
              <a:rect l="l" t="t" r="r" b="b"/>
              <a:pathLst>
                <a:path w="18555" h="24120" extrusionOk="0">
                  <a:moveTo>
                    <a:pt x="6613" y="0"/>
                  </a:moveTo>
                  <a:cubicBezTo>
                    <a:pt x="6613" y="0"/>
                    <a:pt x="1" y="7714"/>
                    <a:pt x="4651" y="16051"/>
                  </a:cubicBezTo>
                  <a:cubicBezTo>
                    <a:pt x="9017" y="23881"/>
                    <a:pt x="12774" y="24119"/>
                    <a:pt x="13215" y="24119"/>
                  </a:cubicBezTo>
                  <a:cubicBezTo>
                    <a:pt x="13244" y="24119"/>
                    <a:pt x="13259" y="24118"/>
                    <a:pt x="13259" y="24118"/>
                  </a:cubicBezTo>
                  <a:cubicBezTo>
                    <a:pt x="13259" y="24118"/>
                    <a:pt x="18555" y="19684"/>
                    <a:pt x="12750" y="11122"/>
                  </a:cubicBezTo>
                  <a:cubicBezTo>
                    <a:pt x="6946" y="2560"/>
                    <a:pt x="6613" y="0"/>
                    <a:pt x="6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31"/>
            <p:cNvSpPr/>
            <p:nvPr/>
          </p:nvSpPr>
          <p:spPr>
            <a:xfrm>
              <a:off x="1585342" y="4348614"/>
              <a:ext cx="165373" cy="139353"/>
            </a:xfrm>
            <a:custGeom>
              <a:avLst/>
              <a:gdLst/>
              <a:ahLst/>
              <a:cxnLst/>
              <a:rect l="l" t="t" r="r" b="b"/>
              <a:pathLst>
                <a:path w="5485" h="4622" extrusionOk="0">
                  <a:moveTo>
                    <a:pt x="450" y="0"/>
                  </a:moveTo>
                  <a:cubicBezTo>
                    <a:pt x="359" y="0"/>
                    <a:pt x="297" y="40"/>
                    <a:pt x="270" y="126"/>
                  </a:cubicBezTo>
                  <a:cubicBezTo>
                    <a:pt x="0" y="983"/>
                    <a:pt x="3184" y="4621"/>
                    <a:pt x="4834" y="4621"/>
                  </a:cubicBezTo>
                  <a:cubicBezTo>
                    <a:pt x="5096" y="4621"/>
                    <a:pt x="5320" y="4529"/>
                    <a:pt x="5484" y="4320"/>
                  </a:cubicBezTo>
                  <a:cubicBezTo>
                    <a:pt x="5484" y="4320"/>
                    <a:pt x="1400" y="0"/>
                    <a:pt x="4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31"/>
            <p:cNvSpPr/>
            <p:nvPr/>
          </p:nvSpPr>
          <p:spPr>
            <a:xfrm>
              <a:off x="1716439" y="4270974"/>
              <a:ext cx="84088" cy="187804"/>
            </a:xfrm>
            <a:custGeom>
              <a:avLst/>
              <a:gdLst/>
              <a:ahLst/>
              <a:cxnLst/>
              <a:rect l="l" t="t" r="r" b="b"/>
              <a:pathLst>
                <a:path w="2789" h="6229" extrusionOk="0">
                  <a:moveTo>
                    <a:pt x="1754" y="0"/>
                  </a:moveTo>
                  <a:cubicBezTo>
                    <a:pt x="753" y="0"/>
                    <a:pt x="0" y="6228"/>
                    <a:pt x="1043" y="6228"/>
                  </a:cubicBezTo>
                  <a:cubicBezTo>
                    <a:pt x="1094" y="6228"/>
                    <a:pt x="1149" y="6213"/>
                    <a:pt x="1210" y="6181"/>
                  </a:cubicBezTo>
                  <a:cubicBezTo>
                    <a:pt x="1210" y="6181"/>
                    <a:pt x="2788" y="1452"/>
                    <a:pt x="2149" y="337"/>
                  </a:cubicBezTo>
                  <a:cubicBezTo>
                    <a:pt x="2016" y="104"/>
                    <a:pt x="1883" y="0"/>
                    <a:pt x="1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31"/>
            <p:cNvSpPr/>
            <p:nvPr/>
          </p:nvSpPr>
          <p:spPr>
            <a:xfrm>
              <a:off x="1533332" y="4222341"/>
              <a:ext cx="178518" cy="137695"/>
            </a:xfrm>
            <a:custGeom>
              <a:avLst/>
              <a:gdLst/>
              <a:ahLst/>
              <a:cxnLst/>
              <a:rect l="l" t="t" r="r" b="b"/>
              <a:pathLst>
                <a:path w="5921" h="4567" extrusionOk="0">
                  <a:moveTo>
                    <a:pt x="594" y="0"/>
                  </a:moveTo>
                  <a:cubicBezTo>
                    <a:pt x="0" y="0"/>
                    <a:pt x="73" y="698"/>
                    <a:pt x="571" y="1351"/>
                  </a:cubicBezTo>
                  <a:cubicBezTo>
                    <a:pt x="1335" y="2358"/>
                    <a:pt x="4412" y="4567"/>
                    <a:pt x="5241" y="4567"/>
                  </a:cubicBezTo>
                  <a:cubicBezTo>
                    <a:pt x="5342" y="4567"/>
                    <a:pt x="5409" y="4535"/>
                    <a:pt x="5435" y="4464"/>
                  </a:cubicBezTo>
                  <a:cubicBezTo>
                    <a:pt x="5435" y="4464"/>
                    <a:pt x="5920" y="3778"/>
                    <a:pt x="3019" y="1373"/>
                  </a:cubicBezTo>
                  <a:cubicBezTo>
                    <a:pt x="1801" y="365"/>
                    <a:pt x="1023" y="0"/>
                    <a:pt x="5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31"/>
            <p:cNvSpPr/>
            <p:nvPr/>
          </p:nvSpPr>
          <p:spPr>
            <a:xfrm>
              <a:off x="1671695" y="4146661"/>
              <a:ext cx="98048" cy="140740"/>
            </a:xfrm>
            <a:custGeom>
              <a:avLst/>
              <a:gdLst/>
              <a:ahLst/>
              <a:cxnLst/>
              <a:rect l="l" t="t" r="r" b="b"/>
              <a:pathLst>
                <a:path w="3252" h="4668" extrusionOk="0">
                  <a:moveTo>
                    <a:pt x="811" y="0"/>
                  </a:moveTo>
                  <a:cubicBezTo>
                    <a:pt x="129" y="0"/>
                    <a:pt x="1" y="4668"/>
                    <a:pt x="1191" y="4668"/>
                  </a:cubicBezTo>
                  <a:cubicBezTo>
                    <a:pt x="1217" y="4668"/>
                    <a:pt x="1243" y="4666"/>
                    <a:pt x="1269" y="4662"/>
                  </a:cubicBezTo>
                  <a:cubicBezTo>
                    <a:pt x="1397" y="4639"/>
                    <a:pt x="3252" y="634"/>
                    <a:pt x="851" y="5"/>
                  </a:cubicBezTo>
                  <a:cubicBezTo>
                    <a:pt x="837" y="2"/>
                    <a:pt x="824"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31"/>
            <p:cNvSpPr/>
            <p:nvPr/>
          </p:nvSpPr>
          <p:spPr>
            <a:xfrm>
              <a:off x="1499351" y="4109817"/>
              <a:ext cx="146619" cy="129404"/>
            </a:xfrm>
            <a:custGeom>
              <a:avLst/>
              <a:gdLst/>
              <a:ahLst/>
              <a:cxnLst/>
              <a:rect l="l" t="t" r="r" b="b"/>
              <a:pathLst>
                <a:path w="4863" h="4292" extrusionOk="0">
                  <a:moveTo>
                    <a:pt x="1101" y="1"/>
                  </a:moveTo>
                  <a:cubicBezTo>
                    <a:pt x="1070" y="1"/>
                    <a:pt x="1040" y="3"/>
                    <a:pt x="1011" y="9"/>
                  </a:cubicBezTo>
                  <a:cubicBezTo>
                    <a:pt x="1" y="196"/>
                    <a:pt x="2994" y="4292"/>
                    <a:pt x="4368" y="4292"/>
                  </a:cubicBezTo>
                  <a:cubicBezTo>
                    <a:pt x="4577" y="4292"/>
                    <a:pt x="4748" y="4198"/>
                    <a:pt x="4862" y="3982"/>
                  </a:cubicBezTo>
                  <a:cubicBezTo>
                    <a:pt x="4862" y="3982"/>
                    <a:pt x="2309" y="1"/>
                    <a:pt x="1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31"/>
            <p:cNvSpPr/>
            <p:nvPr/>
          </p:nvSpPr>
          <p:spPr>
            <a:xfrm>
              <a:off x="1592397" y="4018369"/>
              <a:ext cx="96993" cy="167815"/>
            </a:xfrm>
            <a:custGeom>
              <a:avLst/>
              <a:gdLst/>
              <a:ahLst/>
              <a:cxnLst/>
              <a:rect l="l" t="t" r="r" b="b"/>
              <a:pathLst>
                <a:path w="3217" h="5566" extrusionOk="0">
                  <a:moveTo>
                    <a:pt x="862" y="0"/>
                  </a:moveTo>
                  <a:cubicBezTo>
                    <a:pt x="0" y="0"/>
                    <a:pt x="1054" y="5566"/>
                    <a:pt x="1938" y="5566"/>
                  </a:cubicBezTo>
                  <a:cubicBezTo>
                    <a:pt x="1938" y="5566"/>
                    <a:pt x="1939" y="5566"/>
                    <a:pt x="1939" y="5566"/>
                  </a:cubicBezTo>
                  <a:cubicBezTo>
                    <a:pt x="1939" y="5566"/>
                    <a:pt x="3217" y="2895"/>
                    <a:pt x="1435" y="479"/>
                  </a:cubicBezTo>
                  <a:cubicBezTo>
                    <a:pt x="1189" y="145"/>
                    <a:pt x="1001" y="0"/>
                    <a:pt x="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31"/>
            <p:cNvSpPr/>
            <p:nvPr/>
          </p:nvSpPr>
          <p:spPr>
            <a:xfrm>
              <a:off x="1527452" y="3895201"/>
              <a:ext cx="73476" cy="195131"/>
            </a:xfrm>
            <a:custGeom>
              <a:avLst/>
              <a:gdLst/>
              <a:ahLst/>
              <a:cxnLst/>
              <a:rect l="l" t="t" r="r" b="b"/>
              <a:pathLst>
                <a:path w="2437" h="6472" extrusionOk="0">
                  <a:moveTo>
                    <a:pt x="829" y="1"/>
                  </a:moveTo>
                  <a:cubicBezTo>
                    <a:pt x="0" y="1"/>
                    <a:pt x="321" y="6471"/>
                    <a:pt x="1597" y="6471"/>
                  </a:cubicBezTo>
                  <a:cubicBezTo>
                    <a:pt x="1696" y="6471"/>
                    <a:pt x="1801" y="6432"/>
                    <a:pt x="1911" y="6348"/>
                  </a:cubicBezTo>
                  <a:cubicBezTo>
                    <a:pt x="1911" y="6348"/>
                    <a:pt x="2437" y="2150"/>
                    <a:pt x="1148" y="256"/>
                  </a:cubicBezTo>
                  <a:cubicBezTo>
                    <a:pt x="1027" y="80"/>
                    <a:pt x="921" y="1"/>
                    <a:pt x="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31"/>
            <p:cNvSpPr/>
            <p:nvPr/>
          </p:nvSpPr>
          <p:spPr>
            <a:xfrm>
              <a:off x="1258897" y="4364202"/>
              <a:ext cx="651029" cy="615030"/>
            </a:xfrm>
            <a:custGeom>
              <a:avLst/>
              <a:gdLst/>
              <a:ahLst/>
              <a:cxnLst/>
              <a:rect l="l" t="t" r="r" b="b"/>
              <a:pathLst>
                <a:path w="21593" h="20399" extrusionOk="0">
                  <a:moveTo>
                    <a:pt x="3450" y="0"/>
                  </a:moveTo>
                  <a:lnTo>
                    <a:pt x="3450" y="0"/>
                  </a:lnTo>
                  <a:cubicBezTo>
                    <a:pt x="3450" y="1"/>
                    <a:pt x="1" y="9556"/>
                    <a:pt x="7306" y="15704"/>
                  </a:cubicBezTo>
                  <a:cubicBezTo>
                    <a:pt x="12052" y="19699"/>
                    <a:pt x="15237" y="20399"/>
                    <a:pt x="16885" y="20399"/>
                  </a:cubicBezTo>
                  <a:cubicBezTo>
                    <a:pt x="17772" y="20399"/>
                    <a:pt x="18214" y="20196"/>
                    <a:pt x="18214" y="20196"/>
                  </a:cubicBezTo>
                  <a:cubicBezTo>
                    <a:pt x="18214" y="20196"/>
                    <a:pt x="21593" y="14174"/>
                    <a:pt x="13132" y="8223"/>
                  </a:cubicBezTo>
                  <a:cubicBezTo>
                    <a:pt x="4669" y="2273"/>
                    <a:pt x="3450" y="0"/>
                    <a:pt x="3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31"/>
            <p:cNvSpPr/>
            <p:nvPr/>
          </p:nvSpPr>
          <p:spPr>
            <a:xfrm>
              <a:off x="1568850" y="4852047"/>
              <a:ext cx="192086" cy="87164"/>
            </a:xfrm>
            <a:custGeom>
              <a:avLst/>
              <a:gdLst/>
              <a:ahLst/>
              <a:cxnLst/>
              <a:rect l="l" t="t" r="r" b="b"/>
              <a:pathLst>
                <a:path w="6371" h="2891" extrusionOk="0">
                  <a:moveTo>
                    <a:pt x="344" y="0"/>
                  </a:moveTo>
                  <a:cubicBezTo>
                    <a:pt x="125" y="0"/>
                    <a:pt x="1" y="64"/>
                    <a:pt x="9" y="213"/>
                  </a:cubicBezTo>
                  <a:cubicBezTo>
                    <a:pt x="56" y="1007"/>
                    <a:pt x="3430" y="2890"/>
                    <a:pt x="5263" y="2890"/>
                  </a:cubicBezTo>
                  <a:cubicBezTo>
                    <a:pt x="5820" y="2890"/>
                    <a:pt x="6235" y="2716"/>
                    <a:pt x="6370" y="2285"/>
                  </a:cubicBezTo>
                  <a:cubicBezTo>
                    <a:pt x="6370" y="2285"/>
                    <a:pt x="1655" y="0"/>
                    <a:pt x="3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31"/>
            <p:cNvSpPr/>
            <p:nvPr/>
          </p:nvSpPr>
          <p:spPr>
            <a:xfrm>
              <a:off x="1674710" y="4719352"/>
              <a:ext cx="80681" cy="184217"/>
            </a:xfrm>
            <a:custGeom>
              <a:avLst/>
              <a:gdLst/>
              <a:ahLst/>
              <a:cxnLst/>
              <a:rect l="l" t="t" r="r" b="b"/>
              <a:pathLst>
                <a:path w="2676" h="6110" extrusionOk="0">
                  <a:moveTo>
                    <a:pt x="1085" y="1"/>
                  </a:moveTo>
                  <a:cubicBezTo>
                    <a:pt x="0" y="1"/>
                    <a:pt x="1444" y="6109"/>
                    <a:pt x="2448" y="6109"/>
                  </a:cubicBezTo>
                  <a:cubicBezTo>
                    <a:pt x="2527" y="6109"/>
                    <a:pt x="2604" y="6071"/>
                    <a:pt x="2676" y="5990"/>
                  </a:cubicBezTo>
                  <a:cubicBezTo>
                    <a:pt x="2676" y="5990"/>
                    <a:pt x="2476" y="1009"/>
                    <a:pt x="1484" y="191"/>
                  </a:cubicBezTo>
                  <a:cubicBezTo>
                    <a:pt x="1324" y="60"/>
                    <a:pt x="1192" y="1"/>
                    <a:pt x="1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31"/>
            <p:cNvSpPr/>
            <p:nvPr/>
          </p:nvSpPr>
          <p:spPr>
            <a:xfrm>
              <a:off x="1463140" y="4749533"/>
              <a:ext cx="210960" cy="82913"/>
            </a:xfrm>
            <a:custGeom>
              <a:avLst/>
              <a:gdLst/>
              <a:ahLst/>
              <a:cxnLst/>
              <a:rect l="l" t="t" r="r" b="b"/>
              <a:pathLst>
                <a:path w="6997" h="2750" extrusionOk="0">
                  <a:moveTo>
                    <a:pt x="1170" y="0"/>
                  </a:moveTo>
                  <a:cubicBezTo>
                    <a:pt x="1" y="0"/>
                    <a:pt x="284" y="816"/>
                    <a:pt x="1132" y="1346"/>
                  </a:cubicBezTo>
                  <a:cubicBezTo>
                    <a:pt x="2070" y="1930"/>
                    <a:pt x="4985" y="2750"/>
                    <a:pt x="6222" y="2750"/>
                  </a:cubicBezTo>
                  <a:cubicBezTo>
                    <a:pt x="6570" y="2750"/>
                    <a:pt x="6786" y="2685"/>
                    <a:pt x="6786" y="2531"/>
                  </a:cubicBezTo>
                  <a:cubicBezTo>
                    <a:pt x="6786" y="2531"/>
                    <a:pt x="6997" y="1719"/>
                    <a:pt x="3430" y="497"/>
                  </a:cubicBezTo>
                  <a:cubicBezTo>
                    <a:pt x="2387" y="140"/>
                    <a:pt x="1654" y="0"/>
                    <a:pt x="1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31"/>
            <p:cNvSpPr/>
            <p:nvPr/>
          </p:nvSpPr>
          <p:spPr>
            <a:xfrm>
              <a:off x="1572166" y="4628989"/>
              <a:ext cx="95033" cy="129012"/>
            </a:xfrm>
            <a:custGeom>
              <a:avLst/>
              <a:gdLst/>
              <a:ahLst/>
              <a:cxnLst/>
              <a:rect l="l" t="t" r="r" b="b"/>
              <a:pathLst>
                <a:path w="3152" h="4279" extrusionOk="0">
                  <a:moveTo>
                    <a:pt x="912" y="1"/>
                  </a:moveTo>
                  <a:cubicBezTo>
                    <a:pt x="845" y="1"/>
                    <a:pt x="775" y="4"/>
                    <a:pt x="703" y="12"/>
                  </a:cubicBezTo>
                  <a:cubicBezTo>
                    <a:pt x="1" y="88"/>
                    <a:pt x="1403" y="4278"/>
                    <a:pt x="2518" y="4278"/>
                  </a:cubicBezTo>
                  <a:cubicBezTo>
                    <a:pt x="2595" y="4278"/>
                    <a:pt x="2670" y="4258"/>
                    <a:pt x="2744" y="4216"/>
                  </a:cubicBezTo>
                  <a:cubicBezTo>
                    <a:pt x="2855" y="4153"/>
                    <a:pt x="3151" y="1"/>
                    <a:pt x="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31"/>
            <p:cNvSpPr/>
            <p:nvPr/>
          </p:nvSpPr>
          <p:spPr>
            <a:xfrm>
              <a:off x="1399340" y="4651783"/>
              <a:ext cx="175413" cy="89154"/>
            </a:xfrm>
            <a:custGeom>
              <a:avLst/>
              <a:gdLst/>
              <a:ahLst/>
              <a:cxnLst/>
              <a:rect l="l" t="t" r="r" b="b"/>
              <a:pathLst>
                <a:path w="5818" h="2957" extrusionOk="0">
                  <a:moveTo>
                    <a:pt x="1168" y="0"/>
                  </a:moveTo>
                  <a:cubicBezTo>
                    <a:pt x="1026" y="0"/>
                    <a:pt x="905" y="26"/>
                    <a:pt x="809" y="84"/>
                  </a:cubicBezTo>
                  <a:cubicBezTo>
                    <a:pt x="0" y="577"/>
                    <a:pt x="3530" y="2957"/>
                    <a:pt x="5103" y="2957"/>
                  </a:cubicBezTo>
                  <a:cubicBezTo>
                    <a:pt x="5499" y="2957"/>
                    <a:pt x="5771" y="2806"/>
                    <a:pt x="5818" y="2435"/>
                  </a:cubicBezTo>
                  <a:cubicBezTo>
                    <a:pt x="5818" y="2435"/>
                    <a:pt x="2538" y="0"/>
                    <a:pt x="1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31"/>
            <p:cNvSpPr/>
            <p:nvPr/>
          </p:nvSpPr>
          <p:spPr>
            <a:xfrm>
              <a:off x="1444838" y="4536756"/>
              <a:ext cx="126419" cy="146348"/>
            </a:xfrm>
            <a:custGeom>
              <a:avLst/>
              <a:gdLst/>
              <a:ahLst/>
              <a:cxnLst/>
              <a:rect l="l" t="t" r="r" b="b"/>
              <a:pathLst>
                <a:path w="4193" h="4854" extrusionOk="0">
                  <a:moveTo>
                    <a:pt x="1058" y="1"/>
                  </a:moveTo>
                  <a:cubicBezTo>
                    <a:pt x="0" y="1"/>
                    <a:pt x="2909" y="4854"/>
                    <a:pt x="3862" y="4854"/>
                  </a:cubicBezTo>
                  <a:cubicBezTo>
                    <a:pt x="3892" y="4854"/>
                    <a:pt x="3920" y="4849"/>
                    <a:pt x="3946" y="4839"/>
                  </a:cubicBezTo>
                  <a:cubicBezTo>
                    <a:pt x="3946" y="4839"/>
                    <a:pt x="4193" y="1889"/>
                    <a:pt x="1673" y="261"/>
                  </a:cubicBezTo>
                  <a:cubicBezTo>
                    <a:pt x="1395" y="81"/>
                    <a:pt x="1194" y="1"/>
                    <a:pt x="1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31"/>
            <p:cNvSpPr/>
            <p:nvPr/>
          </p:nvSpPr>
          <p:spPr>
            <a:xfrm>
              <a:off x="1342355" y="4445037"/>
              <a:ext cx="124640" cy="175352"/>
            </a:xfrm>
            <a:custGeom>
              <a:avLst/>
              <a:gdLst/>
              <a:ahLst/>
              <a:cxnLst/>
              <a:rect l="l" t="t" r="r" b="b"/>
              <a:pathLst>
                <a:path w="4134" h="5816" extrusionOk="0">
                  <a:moveTo>
                    <a:pt x="939" y="0"/>
                  </a:moveTo>
                  <a:cubicBezTo>
                    <a:pt x="1" y="0"/>
                    <a:pt x="2473" y="5815"/>
                    <a:pt x="3747" y="5815"/>
                  </a:cubicBezTo>
                  <a:cubicBezTo>
                    <a:pt x="3894" y="5815"/>
                    <a:pt x="4026" y="5737"/>
                    <a:pt x="4134" y="5564"/>
                  </a:cubicBezTo>
                  <a:cubicBezTo>
                    <a:pt x="4134" y="5564"/>
                    <a:pt x="3138" y="1452"/>
                    <a:pt x="1262" y="138"/>
                  </a:cubicBezTo>
                  <a:cubicBezTo>
                    <a:pt x="1127" y="44"/>
                    <a:pt x="1020" y="0"/>
                    <a:pt x="9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31"/>
            <p:cNvSpPr/>
            <p:nvPr/>
          </p:nvSpPr>
          <p:spPr>
            <a:xfrm>
              <a:off x="1897043" y="4759543"/>
              <a:ext cx="131303" cy="186779"/>
            </a:xfrm>
            <a:custGeom>
              <a:avLst/>
              <a:gdLst/>
              <a:ahLst/>
              <a:cxnLst/>
              <a:rect l="l" t="t" r="r" b="b"/>
              <a:pathLst>
                <a:path w="4355" h="6195" extrusionOk="0">
                  <a:moveTo>
                    <a:pt x="3852" y="1"/>
                  </a:moveTo>
                  <a:cubicBezTo>
                    <a:pt x="471" y="4040"/>
                    <a:pt x="20" y="5969"/>
                    <a:pt x="1" y="6050"/>
                  </a:cubicBezTo>
                  <a:lnTo>
                    <a:pt x="641" y="6194"/>
                  </a:lnTo>
                  <a:cubicBezTo>
                    <a:pt x="645" y="6175"/>
                    <a:pt x="1103" y="4307"/>
                    <a:pt x="4354" y="423"/>
                  </a:cubicBezTo>
                  <a:lnTo>
                    <a:pt x="385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31"/>
            <p:cNvSpPr/>
            <p:nvPr/>
          </p:nvSpPr>
          <p:spPr>
            <a:xfrm>
              <a:off x="1758017" y="4501118"/>
              <a:ext cx="159252" cy="506369"/>
            </a:xfrm>
            <a:custGeom>
              <a:avLst/>
              <a:gdLst/>
              <a:ahLst/>
              <a:cxnLst/>
              <a:rect l="l" t="t" r="r" b="b"/>
              <a:pathLst>
                <a:path w="5282" h="16795" extrusionOk="0">
                  <a:moveTo>
                    <a:pt x="550" y="1"/>
                  </a:moveTo>
                  <a:lnTo>
                    <a:pt x="1" y="362"/>
                  </a:lnTo>
                  <a:cubicBezTo>
                    <a:pt x="47" y="431"/>
                    <a:pt x="4618" y="7472"/>
                    <a:pt x="4274" y="16771"/>
                  </a:cubicBezTo>
                  <a:lnTo>
                    <a:pt x="4932" y="16794"/>
                  </a:lnTo>
                  <a:cubicBezTo>
                    <a:pt x="5281" y="7278"/>
                    <a:pt x="597" y="70"/>
                    <a:pt x="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31"/>
          <p:cNvGrpSpPr/>
          <p:nvPr/>
        </p:nvGrpSpPr>
        <p:grpSpPr>
          <a:xfrm>
            <a:off x="-299288" y="4192625"/>
            <a:ext cx="9742572" cy="2385990"/>
            <a:chOff x="-299288" y="4192625"/>
            <a:chExt cx="9742572" cy="2385990"/>
          </a:xfrm>
        </p:grpSpPr>
        <p:sp>
          <p:nvSpPr>
            <p:cNvPr id="5724" name="Google Shape;5724;p31"/>
            <p:cNvSpPr/>
            <p:nvPr/>
          </p:nvSpPr>
          <p:spPr>
            <a:xfrm>
              <a:off x="-299288"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31"/>
            <p:cNvSpPr/>
            <p:nvPr/>
          </p:nvSpPr>
          <p:spPr>
            <a:xfrm>
              <a:off x="409264"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31"/>
            <p:cNvSpPr/>
            <p:nvPr/>
          </p:nvSpPr>
          <p:spPr>
            <a:xfrm>
              <a:off x="-77843"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31"/>
            <p:cNvSpPr/>
            <p:nvPr/>
          </p:nvSpPr>
          <p:spPr>
            <a:xfrm>
              <a:off x="1265726"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31"/>
            <p:cNvSpPr/>
            <p:nvPr/>
          </p:nvSpPr>
          <p:spPr>
            <a:xfrm>
              <a:off x="158357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31"/>
            <p:cNvSpPr/>
            <p:nvPr/>
          </p:nvSpPr>
          <p:spPr>
            <a:xfrm>
              <a:off x="5263961"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31"/>
            <p:cNvSpPr/>
            <p:nvPr/>
          </p:nvSpPr>
          <p:spPr>
            <a:xfrm>
              <a:off x="2146206"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31"/>
            <p:cNvSpPr/>
            <p:nvPr/>
          </p:nvSpPr>
          <p:spPr>
            <a:xfrm>
              <a:off x="2652471"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31"/>
            <p:cNvSpPr/>
            <p:nvPr/>
          </p:nvSpPr>
          <p:spPr>
            <a:xfrm>
              <a:off x="3150795"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31"/>
            <p:cNvSpPr/>
            <p:nvPr/>
          </p:nvSpPr>
          <p:spPr>
            <a:xfrm>
              <a:off x="3640693"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31"/>
            <p:cNvSpPr/>
            <p:nvPr/>
          </p:nvSpPr>
          <p:spPr>
            <a:xfrm>
              <a:off x="4093374"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31"/>
            <p:cNvSpPr/>
            <p:nvPr/>
          </p:nvSpPr>
          <p:spPr>
            <a:xfrm>
              <a:off x="4445514"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31"/>
            <p:cNvSpPr/>
            <p:nvPr/>
          </p:nvSpPr>
          <p:spPr>
            <a:xfrm>
              <a:off x="8681421"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31"/>
            <p:cNvSpPr/>
            <p:nvPr/>
          </p:nvSpPr>
          <p:spPr>
            <a:xfrm>
              <a:off x="803313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31"/>
            <p:cNvSpPr/>
            <p:nvPr/>
          </p:nvSpPr>
          <p:spPr>
            <a:xfrm>
              <a:off x="7308548"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31"/>
            <p:cNvSpPr/>
            <p:nvPr/>
          </p:nvSpPr>
          <p:spPr>
            <a:xfrm>
              <a:off x="6873325"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31"/>
            <p:cNvSpPr/>
            <p:nvPr/>
          </p:nvSpPr>
          <p:spPr>
            <a:xfrm>
              <a:off x="6269519"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31"/>
            <p:cNvSpPr/>
            <p:nvPr/>
          </p:nvSpPr>
          <p:spPr>
            <a:xfrm>
              <a:off x="5781297"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31"/>
            <p:cNvSpPr/>
            <p:nvPr/>
          </p:nvSpPr>
          <p:spPr>
            <a:xfrm>
              <a:off x="4910179"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31"/>
            <p:cNvSpPr/>
            <p:nvPr/>
          </p:nvSpPr>
          <p:spPr>
            <a:xfrm>
              <a:off x="6656663"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744" name="Google Shape;5744;p31"/>
          <p:cNvPicPr preferRelativeResize="0"/>
          <p:nvPr/>
        </p:nvPicPr>
        <p:blipFill>
          <a:blip r:embed="rId2">
            <a:alphaModFix amt="40000"/>
          </a:blip>
          <a:stretch>
            <a:fillRect/>
          </a:stretch>
        </p:blipFill>
        <p:spPr>
          <a:xfrm>
            <a:off x="-12" y="0"/>
            <a:ext cx="9143999" cy="5143500"/>
          </a:xfrm>
          <a:prstGeom prst="rect">
            <a:avLst/>
          </a:prstGeom>
          <a:noFill/>
          <a:ln>
            <a:noFill/>
          </a:ln>
        </p:spPr>
      </p:pic>
    </p:spTree>
    <p:extLst>
      <p:ext uri="{BB962C8B-B14F-4D97-AF65-F5344CB8AC3E}">
        <p14:creationId xmlns:p14="http://schemas.microsoft.com/office/powerpoint/2010/main" val="106955280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5745"/>
        <p:cNvGrpSpPr/>
        <p:nvPr/>
      </p:nvGrpSpPr>
      <p:grpSpPr>
        <a:xfrm>
          <a:off x="0" y="0"/>
          <a:ext cx="0" cy="0"/>
          <a:chOff x="0" y="0"/>
          <a:chExt cx="0" cy="0"/>
        </a:xfrm>
      </p:grpSpPr>
      <p:grpSp>
        <p:nvGrpSpPr>
          <p:cNvPr id="5746" name="Google Shape;5746;p32"/>
          <p:cNvGrpSpPr/>
          <p:nvPr/>
        </p:nvGrpSpPr>
        <p:grpSpPr>
          <a:xfrm>
            <a:off x="184551" y="265753"/>
            <a:ext cx="8730410" cy="3350831"/>
            <a:chOff x="184551" y="265753"/>
            <a:chExt cx="8730410" cy="3350831"/>
          </a:xfrm>
        </p:grpSpPr>
        <p:sp>
          <p:nvSpPr>
            <p:cNvPr id="5747" name="Google Shape;5747;p32"/>
            <p:cNvSpPr/>
            <p:nvPr/>
          </p:nvSpPr>
          <p:spPr>
            <a:xfrm rot="-1973773">
              <a:off x="224001" y="1597944"/>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32"/>
            <p:cNvSpPr/>
            <p:nvPr/>
          </p:nvSpPr>
          <p:spPr>
            <a:xfrm rot="2359819">
              <a:off x="224000" y="337862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32"/>
            <p:cNvSpPr/>
            <p:nvPr/>
          </p:nvSpPr>
          <p:spPr>
            <a:xfrm rot="-1973773">
              <a:off x="6308857" y="103330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32"/>
            <p:cNvSpPr/>
            <p:nvPr/>
          </p:nvSpPr>
          <p:spPr>
            <a:xfrm>
              <a:off x="8674209" y="2281862"/>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32"/>
            <p:cNvSpPr/>
            <p:nvPr/>
          </p:nvSpPr>
          <p:spPr>
            <a:xfrm rot="2359819">
              <a:off x="8674222" y="275963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32"/>
            <p:cNvSpPr/>
            <p:nvPr/>
          </p:nvSpPr>
          <p:spPr>
            <a:xfrm rot="2359819">
              <a:off x="6874398" y="695952"/>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32"/>
            <p:cNvSpPr/>
            <p:nvPr/>
          </p:nvSpPr>
          <p:spPr>
            <a:xfrm rot="-1973773">
              <a:off x="3138839" y="3046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32"/>
            <p:cNvSpPr/>
            <p:nvPr/>
          </p:nvSpPr>
          <p:spPr>
            <a:xfrm>
              <a:off x="3602353" y="129967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32"/>
            <p:cNvSpPr/>
            <p:nvPr/>
          </p:nvSpPr>
          <p:spPr>
            <a:xfrm rot="-1973773">
              <a:off x="5153523" y="75904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32"/>
            <p:cNvSpPr/>
            <p:nvPr/>
          </p:nvSpPr>
          <p:spPr>
            <a:xfrm rot="2359819">
              <a:off x="3189767" y="153764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32"/>
            <p:cNvSpPr/>
            <p:nvPr/>
          </p:nvSpPr>
          <p:spPr>
            <a:xfrm rot="2359819">
              <a:off x="5307647" y="10617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32"/>
          <p:cNvGrpSpPr/>
          <p:nvPr/>
        </p:nvGrpSpPr>
        <p:grpSpPr>
          <a:xfrm>
            <a:off x="8157497" y="4006363"/>
            <a:ext cx="613253" cy="738310"/>
            <a:chOff x="8157497" y="4006363"/>
            <a:chExt cx="613253" cy="738310"/>
          </a:xfrm>
        </p:grpSpPr>
        <p:sp>
          <p:nvSpPr>
            <p:cNvPr id="5759" name="Google Shape;5759;p32"/>
            <p:cNvSpPr/>
            <p:nvPr/>
          </p:nvSpPr>
          <p:spPr>
            <a:xfrm flipH="1">
              <a:off x="8388359" y="4006363"/>
              <a:ext cx="40559" cy="107898"/>
            </a:xfrm>
            <a:custGeom>
              <a:avLst/>
              <a:gdLst/>
              <a:ahLst/>
              <a:cxnLst/>
              <a:rect l="l" t="t" r="r" b="b"/>
              <a:pathLst>
                <a:path w="1410" h="3751" extrusionOk="0">
                  <a:moveTo>
                    <a:pt x="1146" y="1"/>
                  </a:moveTo>
                  <a:lnTo>
                    <a:pt x="1146" y="1"/>
                  </a:lnTo>
                  <a:cubicBezTo>
                    <a:pt x="271" y="1008"/>
                    <a:pt x="0" y="2499"/>
                    <a:pt x="457" y="3751"/>
                  </a:cubicBezTo>
                  <a:cubicBezTo>
                    <a:pt x="1240" y="2654"/>
                    <a:pt x="1410" y="1325"/>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32"/>
            <p:cNvSpPr/>
            <p:nvPr/>
          </p:nvSpPr>
          <p:spPr>
            <a:xfrm flipH="1">
              <a:off x="8323695" y="4142302"/>
              <a:ext cx="121820" cy="33396"/>
            </a:xfrm>
            <a:custGeom>
              <a:avLst/>
              <a:gdLst/>
              <a:ahLst/>
              <a:cxnLst/>
              <a:rect l="l" t="t" r="r" b="b"/>
              <a:pathLst>
                <a:path w="4235" h="1161" extrusionOk="0">
                  <a:moveTo>
                    <a:pt x="2906" y="1"/>
                  </a:moveTo>
                  <a:cubicBezTo>
                    <a:pt x="1869" y="1"/>
                    <a:pt x="829" y="333"/>
                    <a:pt x="0" y="959"/>
                  </a:cubicBezTo>
                  <a:cubicBezTo>
                    <a:pt x="450" y="1091"/>
                    <a:pt x="937" y="1160"/>
                    <a:pt x="1427" y="1160"/>
                  </a:cubicBezTo>
                  <a:cubicBezTo>
                    <a:pt x="2460" y="1160"/>
                    <a:pt x="3506" y="854"/>
                    <a:pt x="4234" y="190"/>
                  </a:cubicBezTo>
                  <a:cubicBezTo>
                    <a:pt x="3804" y="63"/>
                    <a:pt x="3355" y="1"/>
                    <a:pt x="2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32"/>
            <p:cNvSpPr/>
            <p:nvPr/>
          </p:nvSpPr>
          <p:spPr>
            <a:xfrm flipH="1">
              <a:off x="8238813" y="4041973"/>
              <a:ext cx="107265" cy="44615"/>
            </a:xfrm>
            <a:custGeom>
              <a:avLst/>
              <a:gdLst/>
              <a:ahLst/>
              <a:cxnLst/>
              <a:rect l="l" t="t" r="r" b="b"/>
              <a:pathLst>
                <a:path w="3729" h="1551" extrusionOk="0">
                  <a:moveTo>
                    <a:pt x="3241" y="1"/>
                  </a:moveTo>
                  <a:cubicBezTo>
                    <a:pt x="2006" y="1"/>
                    <a:pt x="774" y="577"/>
                    <a:pt x="0" y="1544"/>
                  </a:cubicBezTo>
                  <a:cubicBezTo>
                    <a:pt x="99" y="1548"/>
                    <a:pt x="197" y="1551"/>
                    <a:pt x="294" y="1551"/>
                  </a:cubicBezTo>
                  <a:cubicBezTo>
                    <a:pt x="1652" y="1551"/>
                    <a:pt x="2868" y="1109"/>
                    <a:pt x="3728" y="31"/>
                  </a:cubicBezTo>
                  <a:cubicBezTo>
                    <a:pt x="3566" y="11"/>
                    <a:pt x="3404" y="1"/>
                    <a:pt x="3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32"/>
            <p:cNvSpPr/>
            <p:nvPr/>
          </p:nvSpPr>
          <p:spPr>
            <a:xfrm flipH="1">
              <a:off x="8489004" y="4033890"/>
              <a:ext cx="56322" cy="108099"/>
            </a:xfrm>
            <a:custGeom>
              <a:avLst/>
              <a:gdLst/>
              <a:ahLst/>
              <a:cxnLst/>
              <a:rect l="l" t="t" r="r" b="b"/>
              <a:pathLst>
                <a:path w="1958" h="3758" extrusionOk="0">
                  <a:moveTo>
                    <a:pt x="149" y="1"/>
                  </a:moveTo>
                  <a:cubicBezTo>
                    <a:pt x="0" y="1455"/>
                    <a:pt x="727" y="2968"/>
                    <a:pt x="1958" y="3758"/>
                  </a:cubicBezTo>
                  <a:cubicBezTo>
                    <a:pt x="1874" y="2312"/>
                    <a:pt x="1214" y="985"/>
                    <a:pt x="1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32"/>
            <p:cNvSpPr/>
            <p:nvPr/>
          </p:nvSpPr>
          <p:spPr>
            <a:xfrm flipH="1">
              <a:off x="8501459" y="4133586"/>
              <a:ext cx="68029" cy="129960"/>
            </a:xfrm>
            <a:custGeom>
              <a:avLst/>
              <a:gdLst/>
              <a:ahLst/>
              <a:cxnLst/>
              <a:rect l="l" t="t" r="r" b="b"/>
              <a:pathLst>
                <a:path w="2365" h="4518" extrusionOk="0">
                  <a:moveTo>
                    <a:pt x="160" y="0"/>
                  </a:moveTo>
                  <a:lnTo>
                    <a:pt x="160" y="0"/>
                  </a:lnTo>
                  <a:cubicBezTo>
                    <a:pt x="1" y="882"/>
                    <a:pt x="130" y="1814"/>
                    <a:pt x="523" y="2619"/>
                  </a:cubicBezTo>
                  <a:cubicBezTo>
                    <a:pt x="915" y="3424"/>
                    <a:pt x="1569" y="4101"/>
                    <a:pt x="2364" y="4517"/>
                  </a:cubicBezTo>
                  <a:cubicBezTo>
                    <a:pt x="2200" y="3611"/>
                    <a:pt x="2168" y="3030"/>
                    <a:pt x="1823" y="2177"/>
                  </a:cubicBezTo>
                  <a:cubicBezTo>
                    <a:pt x="1477" y="1326"/>
                    <a:pt x="937" y="492"/>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32"/>
            <p:cNvSpPr/>
            <p:nvPr/>
          </p:nvSpPr>
          <p:spPr>
            <a:xfrm flipH="1">
              <a:off x="8383900" y="4261040"/>
              <a:ext cx="76055" cy="152253"/>
            </a:xfrm>
            <a:custGeom>
              <a:avLst/>
              <a:gdLst/>
              <a:ahLst/>
              <a:cxnLst/>
              <a:rect l="l" t="t" r="r" b="b"/>
              <a:pathLst>
                <a:path w="2644" h="5293" extrusionOk="0">
                  <a:moveTo>
                    <a:pt x="2557" y="1"/>
                  </a:moveTo>
                  <a:cubicBezTo>
                    <a:pt x="934" y="1203"/>
                    <a:pt x="0" y="3281"/>
                    <a:pt x="182" y="5292"/>
                  </a:cubicBezTo>
                  <a:cubicBezTo>
                    <a:pt x="1585" y="3839"/>
                    <a:pt x="2644" y="2022"/>
                    <a:pt x="2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32"/>
            <p:cNvSpPr/>
            <p:nvPr/>
          </p:nvSpPr>
          <p:spPr>
            <a:xfrm flipH="1">
              <a:off x="8157497" y="4193473"/>
              <a:ext cx="96276" cy="131082"/>
            </a:xfrm>
            <a:custGeom>
              <a:avLst/>
              <a:gdLst/>
              <a:ahLst/>
              <a:cxnLst/>
              <a:rect l="l" t="t" r="r" b="b"/>
              <a:pathLst>
                <a:path w="3347" h="4557" extrusionOk="0">
                  <a:moveTo>
                    <a:pt x="3347" y="1"/>
                  </a:moveTo>
                  <a:lnTo>
                    <a:pt x="3347" y="1"/>
                  </a:lnTo>
                  <a:cubicBezTo>
                    <a:pt x="1611" y="897"/>
                    <a:pt x="335" y="2633"/>
                    <a:pt x="0" y="4557"/>
                  </a:cubicBezTo>
                  <a:cubicBezTo>
                    <a:pt x="1610" y="3503"/>
                    <a:pt x="2865" y="1861"/>
                    <a:pt x="3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32"/>
            <p:cNvSpPr/>
            <p:nvPr/>
          </p:nvSpPr>
          <p:spPr>
            <a:xfrm flipH="1">
              <a:off x="8210796" y="4348137"/>
              <a:ext cx="116556" cy="71510"/>
            </a:xfrm>
            <a:custGeom>
              <a:avLst/>
              <a:gdLst/>
              <a:ahLst/>
              <a:cxnLst/>
              <a:rect l="l" t="t" r="r" b="b"/>
              <a:pathLst>
                <a:path w="4052" h="2486" extrusionOk="0">
                  <a:moveTo>
                    <a:pt x="4052" y="0"/>
                  </a:moveTo>
                  <a:cubicBezTo>
                    <a:pt x="2449" y="263"/>
                    <a:pt x="963" y="1175"/>
                    <a:pt x="0" y="2486"/>
                  </a:cubicBezTo>
                  <a:cubicBezTo>
                    <a:pt x="1610" y="2352"/>
                    <a:pt x="3244" y="1400"/>
                    <a:pt x="40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32"/>
            <p:cNvSpPr/>
            <p:nvPr/>
          </p:nvSpPr>
          <p:spPr>
            <a:xfrm flipH="1">
              <a:off x="8322287" y="4321329"/>
              <a:ext cx="60896" cy="167815"/>
            </a:xfrm>
            <a:custGeom>
              <a:avLst/>
              <a:gdLst/>
              <a:ahLst/>
              <a:cxnLst/>
              <a:rect l="l" t="t" r="r" b="b"/>
              <a:pathLst>
                <a:path w="2117" h="5834" extrusionOk="0">
                  <a:moveTo>
                    <a:pt x="1906" y="0"/>
                  </a:moveTo>
                  <a:lnTo>
                    <a:pt x="1906" y="0"/>
                  </a:lnTo>
                  <a:cubicBezTo>
                    <a:pt x="584" y="1601"/>
                    <a:pt x="1" y="3789"/>
                    <a:pt x="355" y="5834"/>
                  </a:cubicBezTo>
                  <a:cubicBezTo>
                    <a:pt x="1708" y="4107"/>
                    <a:pt x="2117" y="2185"/>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32"/>
            <p:cNvSpPr/>
            <p:nvPr/>
          </p:nvSpPr>
          <p:spPr>
            <a:xfrm flipH="1">
              <a:off x="8238812" y="4436012"/>
              <a:ext cx="122654" cy="37826"/>
            </a:xfrm>
            <a:custGeom>
              <a:avLst/>
              <a:gdLst/>
              <a:ahLst/>
              <a:cxnLst/>
              <a:rect l="l" t="t" r="r" b="b"/>
              <a:pathLst>
                <a:path w="4264" h="1315" extrusionOk="0">
                  <a:moveTo>
                    <a:pt x="4053" y="0"/>
                  </a:moveTo>
                  <a:cubicBezTo>
                    <a:pt x="2614" y="0"/>
                    <a:pt x="1179" y="451"/>
                    <a:pt x="0" y="1277"/>
                  </a:cubicBezTo>
                  <a:cubicBezTo>
                    <a:pt x="245" y="1302"/>
                    <a:pt x="482" y="1314"/>
                    <a:pt x="714" y="1314"/>
                  </a:cubicBezTo>
                  <a:cubicBezTo>
                    <a:pt x="2044" y="1314"/>
                    <a:pt x="3174" y="900"/>
                    <a:pt x="4263" y="4"/>
                  </a:cubicBezTo>
                  <a:cubicBezTo>
                    <a:pt x="4193" y="2"/>
                    <a:pt x="4123" y="0"/>
                    <a:pt x="4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32"/>
            <p:cNvSpPr/>
            <p:nvPr/>
          </p:nvSpPr>
          <p:spPr>
            <a:xfrm flipH="1">
              <a:off x="8441772" y="4404112"/>
              <a:ext cx="102518" cy="100706"/>
            </a:xfrm>
            <a:custGeom>
              <a:avLst/>
              <a:gdLst/>
              <a:ahLst/>
              <a:cxnLst/>
              <a:rect l="l" t="t" r="r" b="b"/>
              <a:pathLst>
                <a:path w="3564" h="3501" extrusionOk="0">
                  <a:moveTo>
                    <a:pt x="0" y="0"/>
                  </a:moveTo>
                  <a:lnTo>
                    <a:pt x="0" y="0"/>
                  </a:lnTo>
                  <a:cubicBezTo>
                    <a:pt x="496" y="1667"/>
                    <a:pt x="1888" y="3035"/>
                    <a:pt x="3563" y="3501"/>
                  </a:cubicBezTo>
                  <a:cubicBezTo>
                    <a:pt x="2815" y="1907"/>
                    <a:pt x="1627" y="67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32"/>
            <p:cNvSpPr/>
            <p:nvPr/>
          </p:nvSpPr>
          <p:spPr>
            <a:xfrm flipH="1">
              <a:off x="8614959" y="4460087"/>
              <a:ext cx="155791" cy="35841"/>
            </a:xfrm>
            <a:custGeom>
              <a:avLst/>
              <a:gdLst/>
              <a:ahLst/>
              <a:cxnLst/>
              <a:rect l="l" t="t" r="r" b="b"/>
              <a:pathLst>
                <a:path w="5416" h="1246" extrusionOk="0">
                  <a:moveTo>
                    <a:pt x="758" y="1"/>
                  </a:moveTo>
                  <a:cubicBezTo>
                    <a:pt x="504" y="1"/>
                    <a:pt x="252" y="10"/>
                    <a:pt x="1" y="29"/>
                  </a:cubicBezTo>
                  <a:cubicBezTo>
                    <a:pt x="1209" y="824"/>
                    <a:pt x="2656" y="1246"/>
                    <a:pt x="4102" y="1246"/>
                  </a:cubicBezTo>
                  <a:cubicBezTo>
                    <a:pt x="4542" y="1246"/>
                    <a:pt x="4982" y="1207"/>
                    <a:pt x="5415" y="1127"/>
                  </a:cubicBezTo>
                  <a:cubicBezTo>
                    <a:pt x="4007" y="383"/>
                    <a:pt x="2363" y="1"/>
                    <a:pt x="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32"/>
            <p:cNvSpPr/>
            <p:nvPr/>
          </p:nvSpPr>
          <p:spPr>
            <a:xfrm flipH="1">
              <a:off x="8553436" y="4419875"/>
              <a:ext cx="45075" cy="94723"/>
            </a:xfrm>
            <a:custGeom>
              <a:avLst/>
              <a:gdLst/>
              <a:ahLst/>
              <a:cxnLst/>
              <a:rect l="l" t="t" r="r" b="b"/>
              <a:pathLst>
                <a:path w="1567" h="3293" extrusionOk="0">
                  <a:moveTo>
                    <a:pt x="55" y="1"/>
                  </a:moveTo>
                  <a:lnTo>
                    <a:pt x="55" y="1"/>
                  </a:lnTo>
                  <a:cubicBezTo>
                    <a:pt x="0" y="1227"/>
                    <a:pt x="519" y="2472"/>
                    <a:pt x="1433" y="3292"/>
                  </a:cubicBezTo>
                  <a:cubicBezTo>
                    <a:pt x="1566" y="2672"/>
                    <a:pt x="1520" y="1967"/>
                    <a:pt x="1265" y="1388"/>
                  </a:cubicBezTo>
                  <a:cubicBezTo>
                    <a:pt x="1011" y="807"/>
                    <a:pt x="602" y="323"/>
                    <a:pt x="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32"/>
            <p:cNvSpPr/>
            <p:nvPr/>
          </p:nvSpPr>
          <p:spPr>
            <a:xfrm flipH="1">
              <a:off x="8513910" y="4523310"/>
              <a:ext cx="160480" cy="37164"/>
            </a:xfrm>
            <a:custGeom>
              <a:avLst/>
              <a:gdLst/>
              <a:ahLst/>
              <a:cxnLst/>
              <a:rect l="l" t="t" r="r" b="b"/>
              <a:pathLst>
                <a:path w="5579" h="1292" extrusionOk="0">
                  <a:moveTo>
                    <a:pt x="1127" y="1"/>
                  </a:moveTo>
                  <a:cubicBezTo>
                    <a:pt x="751" y="1"/>
                    <a:pt x="374" y="25"/>
                    <a:pt x="1" y="73"/>
                  </a:cubicBezTo>
                  <a:cubicBezTo>
                    <a:pt x="1312" y="888"/>
                    <a:pt x="2730" y="1291"/>
                    <a:pt x="4216" y="1291"/>
                  </a:cubicBezTo>
                  <a:cubicBezTo>
                    <a:pt x="4665" y="1291"/>
                    <a:pt x="5119" y="1254"/>
                    <a:pt x="5579" y="1181"/>
                  </a:cubicBezTo>
                  <a:cubicBezTo>
                    <a:pt x="4233" y="407"/>
                    <a:pt x="2680" y="1"/>
                    <a:pt x="1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32"/>
            <p:cNvSpPr/>
            <p:nvPr/>
          </p:nvSpPr>
          <p:spPr>
            <a:xfrm flipH="1">
              <a:off x="8305545" y="4563350"/>
              <a:ext cx="120871" cy="110400"/>
            </a:xfrm>
            <a:custGeom>
              <a:avLst/>
              <a:gdLst/>
              <a:ahLst/>
              <a:cxnLst/>
              <a:rect l="l" t="t" r="r" b="b"/>
              <a:pathLst>
                <a:path w="4202" h="3838" extrusionOk="0">
                  <a:moveTo>
                    <a:pt x="4201" y="1"/>
                  </a:moveTo>
                  <a:lnTo>
                    <a:pt x="4201" y="1"/>
                  </a:lnTo>
                  <a:cubicBezTo>
                    <a:pt x="2270" y="445"/>
                    <a:pt x="617" y="1953"/>
                    <a:pt x="0" y="3838"/>
                  </a:cubicBezTo>
                  <a:cubicBezTo>
                    <a:pt x="1823" y="3143"/>
                    <a:pt x="3446" y="1799"/>
                    <a:pt x="4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32"/>
            <p:cNvSpPr/>
            <p:nvPr/>
          </p:nvSpPr>
          <p:spPr>
            <a:xfrm flipH="1">
              <a:off x="8195136" y="4058368"/>
              <a:ext cx="510866" cy="686304"/>
            </a:xfrm>
            <a:custGeom>
              <a:avLst/>
              <a:gdLst/>
              <a:ahLst/>
              <a:cxnLst/>
              <a:rect l="l" t="t" r="r" b="b"/>
              <a:pathLst>
                <a:path w="17760" h="23859" extrusionOk="0">
                  <a:moveTo>
                    <a:pt x="14659" y="1"/>
                  </a:moveTo>
                  <a:lnTo>
                    <a:pt x="12725" y="732"/>
                  </a:lnTo>
                  <a:lnTo>
                    <a:pt x="10280" y="1654"/>
                  </a:lnTo>
                  <a:lnTo>
                    <a:pt x="10080" y="1731"/>
                  </a:lnTo>
                  <a:lnTo>
                    <a:pt x="10039" y="1795"/>
                  </a:lnTo>
                  <a:lnTo>
                    <a:pt x="10039" y="1796"/>
                  </a:lnTo>
                  <a:lnTo>
                    <a:pt x="8518" y="4154"/>
                  </a:lnTo>
                  <a:lnTo>
                    <a:pt x="7523" y="2673"/>
                  </a:lnTo>
                  <a:lnTo>
                    <a:pt x="6395" y="994"/>
                  </a:lnTo>
                  <a:lnTo>
                    <a:pt x="7259" y="2710"/>
                  </a:lnTo>
                  <a:lnTo>
                    <a:pt x="8221" y="4615"/>
                  </a:lnTo>
                  <a:lnTo>
                    <a:pt x="7004" y="6503"/>
                  </a:lnTo>
                  <a:lnTo>
                    <a:pt x="6737" y="6915"/>
                  </a:lnTo>
                  <a:lnTo>
                    <a:pt x="5917" y="8189"/>
                  </a:lnTo>
                  <a:lnTo>
                    <a:pt x="8840" y="13674"/>
                  </a:lnTo>
                  <a:lnTo>
                    <a:pt x="8860" y="14905"/>
                  </a:lnTo>
                  <a:lnTo>
                    <a:pt x="8869" y="15425"/>
                  </a:lnTo>
                  <a:lnTo>
                    <a:pt x="8927" y="19210"/>
                  </a:lnTo>
                  <a:lnTo>
                    <a:pt x="7824" y="18112"/>
                  </a:lnTo>
                  <a:lnTo>
                    <a:pt x="6969" y="17267"/>
                  </a:lnTo>
                  <a:lnTo>
                    <a:pt x="6933" y="17228"/>
                  </a:lnTo>
                  <a:lnTo>
                    <a:pt x="6286" y="16587"/>
                  </a:lnTo>
                  <a:lnTo>
                    <a:pt x="5222" y="15531"/>
                  </a:lnTo>
                  <a:lnTo>
                    <a:pt x="5060" y="15369"/>
                  </a:lnTo>
                  <a:lnTo>
                    <a:pt x="4648" y="15292"/>
                  </a:lnTo>
                  <a:lnTo>
                    <a:pt x="2914" y="14971"/>
                  </a:lnTo>
                  <a:lnTo>
                    <a:pt x="0" y="14433"/>
                  </a:lnTo>
                  <a:lnTo>
                    <a:pt x="2529" y="15183"/>
                  </a:lnTo>
                  <a:lnTo>
                    <a:pt x="4609" y="15802"/>
                  </a:lnTo>
                  <a:lnTo>
                    <a:pt x="5538" y="16800"/>
                  </a:lnTo>
                  <a:lnTo>
                    <a:pt x="6114" y="17419"/>
                  </a:lnTo>
                  <a:lnTo>
                    <a:pt x="8946" y="20460"/>
                  </a:lnTo>
                  <a:lnTo>
                    <a:pt x="8969" y="21894"/>
                  </a:lnTo>
                  <a:lnTo>
                    <a:pt x="8982" y="22655"/>
                  </a:lnTo>
                  <a:lnTo>
                    <a:pt x="9002" y="23850"/>
                  </a:lnTo>
                  <a:cubicBezTo>
                    <a:pt x="9234" y="23857"/>
                    <a:pt x="9461" y="23859"/>
                    <a:pt x="9687" y="23859"/>
                  </a:cubicBezTo>
                  <a:cubicBezTo>
                    <a:pt x="9961" y="23859"/>
                    <a:pt x="10229" y="23856"/>
                    <a:pt x="10496" y="23846"/>
                  </a:cubicBezTo>
                  <a:lnTo>
                    <a:pt x="10432" y="22647"/>
                  </a:lnTo>
                  <a:lnTo>
                    <a:pt x="10390" y="21856"/>
                  </a:lnTo>
                  <a:lnTo>
                    <a:pt x="10351" y="21127"/>
                  </a:lnTo>
                  <a:lnTo>
                    <a:pt x="10300" y="20168"/>
                  </a:lnTo>
                  <a:lnTo>
                    <a:pt x="10186" y="18028"/>
                  </a:lnTo>
                  <a:lnTo>
                    <a:pt x="10154" y="17444"/>
                  </a:lnTo>
                  <a:lnTo>
                    <a:pt x="10528" y="16898"/>
                  </a:lnTo>
                  <a:lnTo>
                    <a:pt x="12229" y="14428"/>
                  </a:lnTo>
                  <a:lnTo>
                    <a:pt x="12452" y="14101"/>
                  </a:lnTo>
                  <a:lnTo>
                    <a:pt x="13544" y="12512"/>
                  </a:lnTo>
                  <a:lnTo>
                    <a:pt x="14347" y="11345"/>
                  </a:lnTo>
                  <a:lnTo>
                    <a:pt x="15845" y="9170"/>
                  </a:lnTo>
                  <a:lnTo>
                    <a:pt x="17759" y="6384"/>
                  </a:lnTo>
                  <a:lnTo>
                    <a:pt x="15783" y="8961"/>
                  </a:lnTo>
                  <a:lnTo>
                    <a:pt x="12723" y="12940"/>
                  </a:lnTo>
                  <a:lnTo>
                    <a:pt x="11518" y="14507"/>
                  </a:lnTo>
                  <a:lnTo>
                    <a:pt x="10093" y="16358"/>
                  </a:lnTo>
                  <a:lnTo>
                    <a:pt x="9935" y="13398"/>
                  </a:lnTo>
                  <a:lnTo>
                    <a:pt x="9078" y="11971"/>
                  </a:lnTo>
                  <a:lnTo>
                    <a:pt x="8731" y="11397"/>
                  </a:lnTo>
                  <a:lnTo>
                    <a:pt x="6859" y="8285"/>
                  </a:lnTo>
                  <a:lnTo>
                    <a:pt x="7552" y="7055"/>
                  </a:lnTo>
                  <a:lnTo>
                    <a:pt x="8079" y="6117"/>
                  </a:lnTo>
                  <a:lnTo>
                    <a:pt x="8143" y="6001"/>
                  </a:lnTo>
                  <a:lnTo>
                    <a:pt x="8531" y="5312"/>
                  </a:lnTo>
                  <a:lnTo>
                    <a:pt x="9300" y="3944"/>
                  </a:lnTo>
                  <a:lnTo>
                    <a:pt x="9503" y="3583"/>
                  </a:lnTo>
                  <a:lnTo>
                    <a:pt x="10363" y="2053"/>
                  </a:lnTo>
                  <a:lnTo>
                    <a:pt x="12610" y="980"/>
                  </a:lnTo>
                  <a:lnTo>
                    <a:pt x="14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32"/>
            <p:cNvSpPr/>
            <p:nvPr/>
          </p:nvSpPr>
          <p:spPr>
            <a:xfrm flipH="1">
              <a:off x="8378550" y="4544222"/>
              <a:ext cx="43032" cy="37941"/>
            </a:xfrm>
            <a:custGeom>
              <a:avLst/>
              <a:gdLst/>
              <a:ahLst/>
              <a:cxnLst/>
              <a:rect l="l" t="t" r="r" b="b"/>
              <a:pathLst>
                <a:path w="1496" h="1319" extrusionOk="0">
                  <a:moveTo>
                    <a:pt x="749" y="0"/>
                  </a:moveTo>
                  <a:cubicBezTo>
                    <a:pt x="488" y="0"/>
                    <a:pt x="241" y="157"/>
                    <a:pt x="137" y="414"/>
                  </a:cubicBezTo>
                  <a:cubicBezTo>
                    <a:pt x="0" y="751"/>
                    <a:pt x="166" y="1136"/>
                    <a:pt x="502" y="1270"/>
                  </a:cubicBezTo>
                  <a:cubicBezTo>
                    <a:pt x="583" y="1303"/>
                    <a:pt x="666" y="1318"/>
                    <a:pt x="748" y="1318"/>
                  </a:cubicBezTo>
                  <a:cubicBezTo>
                    <a:pt x="1010" y="1318"/>
                    <a:pt x="1258" y="1161"/>
                    <a:pt x="1361" y="905"/>
                  </a:cubicBezTo>
                  <a:cubicBezTo>
                    <a:pt x="1495" y="567"/>
                    <a:pt x="1332" y="183"/>
                    <a:pt x="994" y="48"/>
                  </a:cubicBezTo>
                  <a:cubicBezTo>
                    <a:pt x="914" y="16"/>
                    <a:pt x="831" y="0"/>
                    <a:pt x="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32"/>
            <p:cNvSpPr/>
            <p:nvPr/>
          </p:nvSpPr>
          <p:spPr>
            <a:xfrm flipH="1">
              <a:off x="8434267" y="4210300"/>
              <a:ext cx="42112" cy="37970"/>
            </a:xfrm>
            <a:custGeom>
              <a:avLst/>
              <a:gdLst/>
              <a:ahLst/>
              <a:cxnLst/>
              <a:rect l="l" t="t" r="r" b="b"/>
              <a:pathLst>
                <a:path w="1464" h="1320" extrusionOk="0">
                  <a:moveTo>
                    <a:pt x="731" y="1"/>
                  </a:moveTo>
                  <a:cubicBezTo>
                    <a:pt x="553" y="1"/>
                    <a:pt x="376" y="72"/>
                    <a:pt x="247" y="213"/>
                  </a:cubicBezTo>
                  <a:cubicBezTo>
                    <a:pt x="0" y="481"/>
                    <a:pt x="17" y="899"/>
                    <a:pt x="286" y="1146"/>
                  </a:cubicBezTo>
                  <a:cubicBezTo>
                    <a:pt x="412" y="1262"/>
                    <a:pt x="572" y="1319"/>
                    <a:pt x="731" y="1319"/>
                  </a:cubicBezTo>
                  <a:cubicBezTo>
                    <a:pt x="909" y="1319"/>
                    <a:pt x="1087" y="1248"/>
                    <a:pt x="1217" y="1108"/>
                  </a:cubicBezTo>
                  <a:cubicBezTo>
                    <a:pt x="1463" y="840"/>
                    <a:pt x="1447" y="422"/>
                    <a:pt x="1179" y="175"/>
                  </a:cubicBezTo>
                  <a:cubicBezTo>
                    <a:pt x="1052" y="59"/>
                    <a:pt x="891" y="1"/>
                    <a:pt x="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32"/>
            <p:cNvSpPr/>
            <p:nvPr/>
          </p:nvSpPr>
          <p:spPr>
            <a:xfrm flipH="1">
              <a:off x="8453222" y="4230837"/>
              <a:ext cx="40904" cy="37970"/>
            </a:xfrm>
            <a:custGeom>
              <a:avLst/>
              <a:gdLst/>
              <a:ahLst/>
              <a:cxnLst/>
              <a:rect l="l" t="t" r="r" b="b"/>
              <a:pathLst>
                <a:path w="1422" h="1320" extrusionOk="0">
                  <a:moveTo>
                    <a:pt x="709" y="0"/>
                  </a:moveTo>
                  <a:cubicBezTo>
                    <a:pt x="394" y="0"/>
                    <a:pt x="115" y="231"/>
                    <a:pt x="62" y="553"/>
                  </a:cubicBezTo>
                  <a:cubicBezTo>
                    <a:pt x="1" y="912"/>
                    <a:pt x="246" y="1251"/>
                    <a:pt x="605" y="1310"/>
                  </a:cubicBezTo>
                  <a:cubicBezTo>
                    <a:pt x="642" y="1316"/>
                    <a:pt x="678" y="1319"/>
                    <a:pt x="713" y="1319"/>
                  </a:cubicBezTo>
                  <a:cubicBezTo>
                    <a:pt x="1029" y="1319"/>
                    <a:pt x="1309" y="1090"/>
                    <a:pt x="1362" y="767"/>
                  </a:cubicBezTo>
                  <a:cubicBezTo>
                    <a:pt x="1422" y="408"/>
                    <a:pt x="1178" y="69"/>
                    <a:pt x="819" y="10"/>
                  </a:cubicBezTo>
                  <a:cubicBezTo>
                    <a:pt x="782" y="3"/>
                    <a:pt x="745" y="0"/>
                    <a:pt x="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32"/>
            <p:cNvSpPr/>
            <p:nvPr/>
          </p:nvSpPr>
          <p:spPr>
            <a:xfrm flipH="1">
              <a:off x="8486416" y="4516954"/>
              <a:ext cx="39638" cy="37941"/>
            </a:xfrm>
            <a:custGeom>
              <a:avLst/>
              <a:gdLst/>
              <a:ahLst/>
              <a:cxnLst/>
              <a:rect l="l" t="t" r="r" b="b"/>
              <a:pathLst>
                <a:path w="1378" h="1319" extrusionOk="0">
                  <a:moveTo>
                    <a:pt x="689" y="0"/>
                  </a:moveTo>
                  <a:cubicBezTo>
                    <a:pt x="670" y="0"/>
                    <a:pt x="650" y="1"/>
                    <a:pt x="631" y="3"/>
                  </a:cubicBezTo>
                  <a:cubicBezTo>
                    <a:pt x="268" y="33"/>
                    <a:pt x="0" y="354"/>
                    <a:pt x="30" y="716"/>
                  </a:cubicBezTo>
                  <a:cubicBezTo>
                    <a:pt x="61" y="1060"/>
                    <a:pt x="350" y="1319"/>
                    <a:pt x="689" y="1319"/>
                  </a:cubicBezTo>
                  <a:cubicBezTo>
                    <a:pt x="708" y="1319"/>
                    <a:pt x="727" y="1318"/>
                    <a:pt x="745" y="1317"/>
                  </a:cubicBezTo>
                  <a:cubicBezTo>
                    <a:pt x="1109" y="1286"/>
                    <a:pt x="1378" y="964"/>
                    <a:pt x="1346" y="602"/>
                  </a:cubicBezTo>
                  <a:cubicBezTo>
                    <a:pt x="1316" y="259"/>
                    <a:pt x="1027" y="0"/>
                    <a:pt x="6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32"/>
            <p:cNvSpPr/>
            <p:nvPr/>
          </p:nvSpPr>
          <p:spPr>
            <a:xfrm flipH="1">
              <a:off x="8468007" y="4543445"/>
              <a:ext cx="43349" cy="37970"/>
            </a:xfrm>
            <a:custGeom>
              <a:avLst/>
              <a:gdLst/>
              <a:ahLst/>
              <a:cxnLst/>
              <a:rect l="l" t="t" r="r" b="b"/>
              <a:pathLst>
                <a:path w="1507" h="1320" extrusionOk="0">
                  <a:moveTo>
                    <a:pt x="753" y="1"/>
                  </a:moveTo>
                  <a:cubicBezTo>
                    <a:pt x="509" y="1"/>
                    <a:pt x="275" y="138"/>
                    <a:pt x="160" y="374"/>
                  </a:cubicBezTo>
                  <a:cubicBezTo>
                    <a:pt x="1" y="702"/>
                    <a:pt x="139" y="1094"/>
                    <a:pt x="466" y="1254"/>
                  </a:cubicBezTo>
                  <a:cubicBezTo>
                    <a:pt x="559" y="1299"/>
                    <a:pt x="657" y="1320"/>
                    <a:pt x="753" y="1320"/>
                  </a:cubicBezTo>
                  <a:cubicBezTo>
                    <a:pt x="999" y="1320"/>
                    <a:pt x="1234" y="1183"/>
                    <a:pt x="1347" y="948"/>
                  </a:cubicBezTo>
                  <a:cubicBezTo>
                    <a:pt x="1506" y="620"/>
                    <a:pt x="1368" y="227"/>
                    <a:pt x="1041" y="68"/>
                  </a:cubicBezTo>
                  <a:cubicBezTo>
                    <a:pt x="948" y="22"/>
                    <a:pt x="849" y="1"/>
                    <a:pt x="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32"/>
          <p:cNvGrpSpPr/>
          <p:nvPr/>
        </p:nvGrpSpPr>
        <p:grpSpPr>
          <a:xfrm>
            <a:off x="7889650" y="4358775"/>
            <a:ext cx="263900" cy="385875"/>
            <a:chOff x="7889650" y="4358775"/>
            <a:chExt cx="263900" cy="385875"/>
          </a:xfrm>
        </p:grpSpPr>
        <p:sp>
          <p:nvSpPr>
            <p:cNvPr id="5781" name="Google Shape;5781;p32"/>
            <p:cNvSpPr/>
            <p:nvPr/>
          </p:nvSpPr>
          <p:spPr>
            <a:xfrm>
              <a:off x="8010725" y="4470575"/>
              <a:ext cx="18950" cy="274075"/>
            </a:xfrm>
            <a:custGeom>
              <a:avLst/>
              <a:gdLst/>
              <a:ahLst/>
              <a:cxnLst/>
              <a:rect l="l" t="t" r="r" b="b"/>
              <a:pathLst>
                <a:path w="758" h="10963" extrusionOk="0">
                  <a:moveTo>
                    <a:pt x="757" y="0"/>
                  </a:moveTo>
                  <a:lnTo>
                    <a:pt x="572" y="2700"/>
                  </a:lnTo>
                  <a:lnTo>
                    <a:pt x="239" y="7508"/>
                  </a:lnTo>
                  <a:lnTo>
                    <a:pt x="148" y="8812"/>
                  </a:lnTo>
                  <a:lnTo>
                    <a:pt x="136" y="8973"/>
                  </a:lnTo>
                  <a:lnTo>
                    <a:pt x="134" y="9034"/>
                  </a:lnTo>
                  <a:lnTo>
                    <a:pt x="118" y="9256"/>
                  </a:lnTo>
                  <a:lnTo>
                    <a:pt x="42" y="10329"/>
                  </a:lnTo>
                  <a:lnTo>
                    <a:pt x="23" y="10626"/>
                  </a:lnTo>
                  <a:lnTo>
                    <a:pt x="20" y="10652"/>
                  </a:lnTo>
                  <a:lnTo>
                    <a:pt x="16" y="10751"/>
                  </a:lnTo>
                  <a:lnTo>
                    <a:pt x="0" y="10963"/>
                  </a:lnTo>
                  <a:cubicBezTo>
                    <a:pt x="193" y="10963"/>
                    <a:pt x="386" y="10963"/>
                    <a:pt x="576" y="10960"/>
                  </a:cubicBezTo>
                  <a:cubicBezTo>
                    <a:pt x="583" y="10502"/>
                    <a:pt x="593" y="9731"/>
                    <a:pt x="610" y="8805"/>
                  </a:cubicBezTo>
                  <a:cubicBezTo>
                    <a:pt x="621" y="8061"/>
                    <a:pt x="635" y="7217"/>
                    <a:pt x="652" y="6352"/>
                  </a:cubicBezTo>
                  <a:lnTo>
                    <a:pt x="652" y="6244"/>
                  </a:lnTo>
                  <a:cubicBezTo>
                    <a:pt x="655" y="6236"/>
                    <a:pt x="655" y="6228"/>
                    <a:pt x="652" y="6221"/>
                  </a:cubicBezTo>
                  <a:cubicBezTo>
                    <a:pt x="655" y="6142"/>
                    <a:pt x="655" y="6058"/>
                    <a:pt x="659" y="5979"/>
                  </a:cubicBezTo>
                  <a:cubicBezTo>
                    <a:pt x="677" y="4842"/>
                    <a:pt x="695" y="3693"/>
                    <a:pt x="711" y="2710"/>
                  </a:cubicBezTo>
                  <a:cubicBezTo>
                    <a:pt x="738" y="1146"/>
                    <a:pt x="757" y="1"/>
                    <a:pt x="7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32"/>
            <p:cNvSpPr/>
            <p:nvPr/>
          </p:nvSpPr>
          <p:spPr>
            <a:xfrm>
              <a:off x="7934450" y="4358775"/>
              <a:ext cx="185150" cy="231675"/>
            </a:xfrm>
            <a:custGeom>
              <a:avLst/>
              <a:gdLst/>
              <a:ahLst/>
              <a:cxnLst/>
              <a:rect l="l" t="t" r="r" b="b"/>
              <a:pathLst>
                <a:path w="7406" h="9267" extrusionOk="0">
                  <a:moveTo>
                    <a:pt x="4691" y="0"/>
                  </a:moveTo>
                  <a:cubicBezTo>
                    <a:pt x="4688" y="0"/>
                    <a:pt x="4685" y="0"/>
                    <a:pt x="4682" y="0"/>
                  </a:cubicBezTo>
                  <a:cubicBezTo>
                    <a:pt x="3988" y="38"/>
                    <a:pt x="3307" y="3231"/>
                    <a:pt x="3307" y="3231"/>
                  </a:cubicBezTo>
                  <a:cubicBezTo>
                    <a:pt x="3307" y="3231"/>
                    <a:pt x="2943" y="663"/>
                    <a:pt x="2286" y="663"/>
                  </a:cubicBezTo>
                  <a:cubicBezTo>
                    <a:pt x="2263" y="663"/>
                    <a:pt x="2239" y="666"/>
                    <a:pt x="2214" y="673"/>
                  </a:cubicBezTo>
                  <a:cubicBezTo>
                    <a:pt x="1512" y="874"/>
                    <a:pt x="1901" y="6162"/>
                    <a:pt x="1901" y="6162"/>
                  </a:cubicBezTo>
                  <a:cubicBezTo>
                    <a:pt x="1901" y="6162"/>
                    <a:pt x="1495" y="3510"/>
                    <a:pt x="981" y="3510"/>
                  </a:cubicBezTo>
                  <a:cubicBezTo>
                    <a:pt x="967" y="3510"/>
                    <a:pt x="953" y="3512"/>
                    <a:pt x="939" y="3516"/>
                  </a:cubicBezTo>
                  <a:cubicBezTo>
                    <a:pt x="411" y="3669"/>
                    <a:pt x="0" y="9267"/>
                    <a:pt x="3423" y="9267"/>
                  </a:cubicBezTo>
                  <a:cubicBezTo>
                    <a:pt x="3463" y="9267"/>
                    <a:pt x="3504" y="9266"/>
                    <a:pt x="3546" y="9265"/>
                  </a:cubicBezTo>
                  <a:cubicBezTo>
                    <a:pt x="6478" y="9154"/>
                    <a:pt x="7405" y="4416"/>
                    <a:pt x="6874" y="4210"/>
                  </a:cubicBezTo>
                  <a:cubicBezTo>
                    <a:pt x="6845" y="4198"/>
                    <a:pt x="6816" y="4193"/>
                    <a:pt x="6787" y="4193"/>
                  </a:cubicBezTo>
                  <a:cubicBezTo>
                    <a:pt x="6293" y="4193"/>
                    <a:pt x="5883" y="5791"/>
                    <a:pt x="5883" y="5791"/>
                  </a:cubicBezTo>
                  <a:cubicBezTo>
                    <a:pt x="5883" y="5791"/>
                    <a:pt x="6390" y="2346"/>
                    <a:pt x="5883" y="2308"/>
                  </a:cubicBezTo>
                  <a:cubicBezTo>
                    <a:pt x="5877" y="2308"/>
                    <a:pt x="5871" y="2307"/>
                    <a:pt x="5865" y="2307"/>
                  </a:cubicBezTo>
                  <a:cubicBezTo>
                    <a:pt x="5363" y="2307"/>
                    <a:pt x="4829" y="3861"/>
                    <a:pt x="4829" y="3861"/>
                  </a:cubicBezTo>
                  <a:cubicBezTo>
                    <a:pt x="4829" y="3861"/>
                    <a:pt x="5371" y="0"/>
                    <a:pt x="46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2"/>
            <p:cNvSpPr/>
            <p:nvPr/>
          </p:nvSpPr>
          <p:spPr>
            <a:xfrm>
              <a:off x="7889650" y="4536125"/>
              <a:ext cx="132500" cy="165950"/>
            </a:xfrm>
            <a:custGeom>
              <a:avLst/>
              <a:gdLst/>
              <a:ahLst/>
              <a:cxnLst/>
              <a:rect l="l" t="t" r="r" b="b"/>
              <a:pathLst>
                <a:path w="5300" h="6638" extrusionOk="0">
                  <a:moveTo>
                    <a:pt x="159" y="1"/>
                  </a:moveTo>
                  <a:lnTo>
                    <a:pt x="159" y="1"/>
                  </a:lnTo>
                  <a:cubicBezTo>
                    <a:pt x="0" y="1487"/>
                    <a:pt x="641" y="2982"/>
                    <a:pt x="1635" y="4102"/>
                  </a:cubicBezTo>
                  <a:cubicBezTo>
                    <a:pt x="2627" y="5220"/>
                    <a:pt x="3944" y="6005"/>
                    <a:pt x="5300" y="6637"/>
                  </a:cubicBezTo>
                  <a:cubicBezTo>
                    <a:pt x="4711" y="3737"/>
                    <a:pt x="2808" y="1315"/>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32"/>
            <p:cNvSpPr/>
            <p:nvPr/>
          </p:nvSpPr>
          <p:spPr>
            <a:xfrm>
              <a:off x="8021075" y="4536125"/>
              <a:ext cx="132475" cy="165950"/>
            </a:xfrm>
            <a:custGeom>
              <a:avLst/>
              <a:gdLst/>
              <a:ahLst/>
              <a:cxnLst/>
              <a:rect l="l" t="t" r="r" b="b"/>
              <a:pathLst>
                <a:path w="5299" h="6638" extrusionOk="0">
                  <a:moveTo>
                    <a:pt x="5141" y="1"/>
                  </a:moveTo>
                  <a:cubicBezTo>
                    <a:pt x="2492" y="1315"/>
                    <a:pt x="586" y="3737"/>
                    <a:pt x="0" y="6637"/>
                  </a:cubicBezTo>
                  <a:cubicBezTo>
                    <a:pt x="1356" y="6005"/>
                    <a:pt x="2672" y="5220"/>
                    <a:pt x="3665" y="4102"/>
                  </a:cubicBezTo>
                  <a:cubicBezTo>
                    <a:pt x="4658" y="2982"/>
                    <a:pt x="5298" y="1487"/>
                    <a:pt x="51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5" name="Google Shape;5785;p32"/>
          <p:cNvGrpSpPr/>
          <p:nvPr/>
        </p:nvGrpSpPr>
        <p:grpSpPr>
          <a:xfrm>
            <a:off x="5117284" y="3571532"/>
            <a:ext cx="774935" cy="1248731"/>
            <a:chOff x="5117284" y="3571532"/>
            <a:chExt cx="774935" cy="1248731"/>
          </a:xfrm>
        </p:grpSpPr>
        <p:sp>
          <p:nvSpPr>
            <p:cNvPr id="5786" name="Google Shape;5786;p32"/>
            <p:cNvSpPr/>
            <p:nvPr/>
          </p:nvSpPr>
          <p:spPr>
            <a:xfrm>
              <a:off x="5483438" y="3796399"/>
              <a:ext cx="47336" cy="1023864"/>
            </a:xfrm>
            <a:custGeom>
              <a:avLst/>
              <a:gdLst/>
              <a:ahLst/>
              <a:cxnLst/>
              <a:rect l="l" t="t" r="r" b="b"/>
              <a:pathLst>
                <a:path w="1570" h="33959" extrusionOk="0">
                  <a:moveTo>
                    <a:pt x="961" y="1"/>
                  </a:moveTo>
                  <a:cubicBezTo>
                    <a:pt x="957" y="1"/>
                    <a:pt x="953" y="1"/>
                    <a:pt x="949" y="1"/>
                  </a:cubicBezTo>
                  <a:cubicBezTo>
                    <a:pt x="792" y="10"/>
                    <a:pt x="670" y="144"/>
                    <a:pt x="677" y="302"/>
                  </a:cubicBezTo>
                  <a:cubicBezTo>
                    <a:pt x="997" y="6675"/>
                    <a:pt x="684" y="14384"/>
                    <a:pt x="383" y="21839"/>
                  </a:cubicBezTo>
                  <a:cubicBezTo>
                    <a:pt x="213" y="26031"/>
                    <a:pt x="53" y="29993"/>
                    <a:pt x="2" y="33669"/>
                  </a:cubicBezTo>
                  <a:cubicBezTo>
                    <a:pt x="0" y="33826"/>
                    <a:pt x="126" y="33957"/>
                    <a:pt x="285" y="33959"/>
                  </a:cubicBezTo>
                  <a:lnTo>
                    <a:pt x="288" y="33959"/>
                  </a:lnTo>
                  <a:cubicBezTo>
                    <a:pt x="445" y="33959"/>
                    <a:pt x="573" y="33834"/>
                    <a:pt x="577" y="33677"/>
                  </a:cubicBezTo>
                  <a:cubicBezTo>
                    <a:pt x="629" y="30007"/>
                    <a:pt x="787" y="26050"/>
                    <a:pt x="956" y="21861"/>
                  </a:cubicBezTo>
                  <a:cubicBezTo>
                    <a:pt x="1257" y="14393"/>
                    <a:pt x="1570" y="6670"/>
                    <a:pt x="1250" y="273"/>
                  </a:cubicBezTo>
                  <a:cubicBezTo>
                    <a:pt x="1241" y="118"/>
                    <a:pt x="1122"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32"/>
            <p:cNvSpPr/>
            <p:nvPr/>
          </p:nvSpPr>
          <p:spPr>
            <a:xfrm>
              <a:off x="5459649" y="3690417"/>
              <a:ext cx="93224" cy="159916"/>
            </a:xfrm>
            <a:custGeom>
              <a:avLst/>
              <a:gdLst/>
              <a:ahLst/>
              <a:cxnLst/>
              <a:rect l="l" t="t" r="r" b="b"/>
              <a:pathLst>
                <a:path w="3092" h="5304" extrusionOk="0">
                  <a:moveTo>
                    <a:pt x="3015" y="1"/>
                  </a:moveTo>
                  <a:cubicBezTo>
                    <a:pt x="3015" y="2"/>
                    <a:pt x="56" y="162"/>
                    <a:pt x="55" y="162"/>
                  </a:cubicBezTo>
                  <a:cubicBezTo>
                    <a:pt x="8" y="162"/>
                    <a:pt x="1" y="2344"/>
                    <a:pt x="1327" y="4855"/>
                  </a:cubicBezTo>
                  <a:cubicBezTo>
                    <a:pt x="1419" y="5030"/>
                    <a:pt x="1472" y="5269"/>
                    <a:pt x="1667" y="5300"/>
                  </a:cubicBezTo>
                  <a:cubicBezTo>
                    <a:pt x="1682" y="5302"/>
                    <a:pt x="1696" y="5304"/>
                    <a:pt x="1710" y="5304"/>
                  </a:cubicBezTo>
                  <a:cubicBezTo>
                    <a:pt x="1926" y="5304"/>
                    <a:pt x="2052" y="5033"/>
                    <a:pt x="2142" y="4819"/>
                  </a:cubicBezTo>
                  <a:cubicBezTo>
                    <a:pt x="3092" y="2556"/>
                    <a:pt x="3062" y="1283"/>
                    <a:pt x="30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32"/>
            <p:cNvSpPr/>
            <p:nvPr/>
          </p:nvSpPr>
          <p:spPr>
            <a:xfrm>
              <a:off x="5398111" y="3571532"/>
              <a:ext cx="221603" cy="212618"/>
            </a:xfrm>
            <a:custGeom>
              <a:avLst/>
              <a:gdLst/>
              <a:ahLst/>
              <a:cxnLst/>
              <a:rect l="l" t="t" r="r" b="b"/>
              <a:pathLst>
                <a:path w="7350" h="7052" extrusionOk="0">
                  <a:moveTo>
                    <a:pt x="4791" y="0"/>
                  </a:moveTo>
                  <a:cubicBezTo>
                    <a:pt x="3811" y="0"/>
                    <a:pt x="3401" y="2696"/>
                    <a:pt x="3401" y="2696"/>
                  </a:cubicBezTo>
                  <a:cubicBezTo>
                    <a:pt x="3401" y="2696"/>
                    <a:pt x="3128" y="342"/>
                    <a:pt x="2169" y="342"/>
                  </a:cubicBezTo>
                  <a:cubicBezTo>
                    <a:pt x="2066" y="342"/>
                    <a:pt x="1955" y="369"/>
                    <a:pt x="1836" y="429"/>
                  </a:cubicBezTo>
                  <a:cubicBezTo>
                    <a:pt x="810" y="947"/>
                    <a:pt x="1965" y="2433"/>
                    <a:pt x="2125" y="2806"/>
                  </a:cubicBezTo>
                  <a:cubicBezTo>
                    <a:pt x="2125" y="2806"/>
                    <a:pt x="1288" y="2391"/>
                    <a:pt x="693" y="2391"/>
                  </a:cubicBezTo>
                  <a:cubicBezTo>
                    <a:pt x="397" y="2391"/>
                    <a:pt x="161" y="2494"/>
                    <a:pt x="118" y="2803"/>
                  </a:cubicBezTo>
                  <a:cubicBezTo>
                    <a:pt x="1" y="3681"/>
                    <a:pt x="1682" y="4170"/>
                    <a:pt x="1682" y="4170"/>
                  </a:cubicBezTo>
                  <a:cubicBezTo>
                    <a:pt x="1682" y="4170"/>
                    <a:pt x="18" y="4744"/>
                    <a:pt x="705" y="5916"/>
                  </a:cubicBezTo>
                  <a:cubicBezTo>
                    <a:pt x="843" y="6152"/>
                    <a:pt x="1030" y="6244"/>
                    <a:pt x="1237" y="6244"/>
                  </a:cubicBezTo>
                  <a:cubicBezTo>
                    <a:pt x="1970" y="6244"/>
                    <a:pt x="2961" y="5089"/>
                    <a:pt x="2961" y="5089"/>
                  </a:cubicBezTo>
                  <a:lnTo>
                    <a:pt x="2961" y="5089"/>
                  </a:lnTo>
                  <a:cubicBezTo>
                    <a:pt x="2961" y="5089"/>
                    <a:pt x="2369" y="6706"/>
                    <a:pt x="3683" y="7022"/>
                  </a:cubicBezTo>
                  <a:cubicBezTo>
                    <a:pt x="3768" y="7042"/>
                    <a:pt x="3845" y="7051"/>
                    <a:pt x="3915" y="7051"/>
                  </a:cubicBezTo>
                  <a:cubicBezTo>
                    <a:pt x="4925" y="7051"/>
                    <a:pt x="4416" y="5051"/>
                    <a:pt x="4416" y="5051"/>
                  </a:cubicBezTo>
                  <a:lnTo>
                    <a:pt x="4416" y="5051"/>
                  </a:lnTo>
                  <a:cubicBezTo>
                    <a:pt x="4416" y="5051"/>
                    <a:pt x="5002" y="5816"/>
                    <a:pt x="5682" y="5816"/>
                  </a:cubicBezTo>
                  <a:cubicBezTo>
                    <a:pt x="5892" y="5816"/>
                    <a:pt x="6111" y="5743"/>
                    <a:pt x="6325" y="5552"/>
                  </a:cubicBezTo>
                  <a:cubicBezTo>
                    <a:pt x="6962" y="4983"/>
                    <a:pt x="5620" y="4091"/>
                    <a:pt x="5620" y="4091"/>
                  </a:cubicBezTo>
                  <a:cubicBezTo>
                    <a:pt x="5620" y="4091"/>
                    <a:pt x="7350" y="3189"/>
                    <a:pt x="6685" y="1994"/>
                  </a:cubicBezTo>
                  <a:cubicBezTo>
                    <a:pt x="6590" y="1823"/>
                    <a:pt x="6452" y="1754"/>
                    <a:pt x="6292" y="1754"/>
                  </a:cubicBezTo>
                  <a:cubicBezTo>
                    <a:pt x="5620" y="1754"/>
                    <a:pt x="4550" y="2972"/>
                    <a:pt x="4550" y="2972"/>
                  </a:cubicBezTo>
                  <a:cubicBezTo>
                    <a:pt x="4550" y="2972"/>
                    <a:pt x="6111" y="405"/>
                    <a:pt x="4974" y="31"/>
                  </a:cubicBezTo>
                  <a:cubicBezTo>
                    <a:pt x="4911" y="10"/>
                    <a:pt x="4850" y="0"/>
                    <a:pt x="4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32"/>
            <p:cNvSpPr/>
            <p:nvPr/>
          </p:nvSpPr>
          <p:spPr>
            <a:xfrm>
              <a:off x="5427689" y="3613562"/>
              <a:ext cx="159102" cy="137424"/>
            </a:xfrm>
            <a:custGeom>
              <a:avLst/>
              <a:gdLst/>
              <a:ahLst/>
              <a:cxnLst/>
              <a:rect l="l" t="t" r="r" b="b"/>
              <a:pathLst>
                <a:path w="5277" h="4558" extrusionOk="0">
                  <a:moveTo>
                    <a:pt x="3454" y="0"/>
                  </a:moveTo>
                  <a:cubicBezTo>
                    <a:pt x="2797" y="0"/>
                    <a:pt x="2406" y="2055"/>
                    <a:pt x="2406" y="2055"/>
                  </a:cubicBezTo>
                  <a:cubicBezTo>
                    <a:pt x="2406" y="2055"/>
                    <a:pt x="2020" y="703"/>
                    <a:pt x="1716" y="703"/>
                  </a:cubicBezTo>
                  <a:cubicBezTo>
                    <a:pt x="1709" y="703"/>
                    <a:pt x="1702" y="704"/>
                    <a:pt x="1695" y="706"/>
                  </a:cubicBezTo>
                  <a:cubicBezTo>
                    <a:pt x="937" y="867"/>
                    <a:pt x="1921" y="2209"/>
                    <a:pt x="1921" y="2209"/>
                  </a:cubicBezTo>
                  <a:cubicBezTo>
                    <a:pt x="1921" y="2209"/>
                    <a:pt x="1062" y="1645"/>
                    <a:pt x="600" y="1645"/>
                  </a:cubicBezTo>
                  <a:cubicBezTo>
                    <a:pt x="486" y="1645"/>
                    <a:pt x="397" y="1679"/>
                    <a:pt x="350" y="1764"/>
                  </a:cubicBezTo>
                  <a:cubicBezTo>
                    <a:pt x="0" y="2403"/>
                    <a:pt x="1873" y="2717"/>
                    <a:pt x="1873" y="2717"/>
                  </a:cubicBezTo>
                  <a:cubicBezTo>
                    <a:pt x="1873" y="2717"/>
                    <a:pt x="329" y="3145"/>
                    <a:pt x="650" y="3566"/>
                  </a:cubicBezTo>
                  <a:cubicBezTo>
                    <a:pt x="711" y="3647"/>
                    <a:pt x="809" y="3680"/>
                    <a:pt x="928" y="3680"/>
                  </a:cubicBezTo>
                  <a:cubicBezTo>
                    <a:pt x="1426" y="3680"/>
                    <a:pt x="2287" y="3101"/>
                    <a:pt x="2287" y="3100"/>
                  </a:cubicBezTo>
                  <a:lnTo>
                    <a:pt x="2287" y="3100"/>
                  </a:lnTo>
                  <a:cubicBezTo>
                    <a:pt x="2287" y="3101"/>
                    <a:pt x="2191" y="4557"/>
                    <a:pt x="2634" y="4557"/>
                  </a:cubicBezTo>
                  <a:cubicBezTo>
                    <a:pt x="2659" y="4557"/>
                    <a:pt x="2686" y="4553"/>
                    <a:pt x="2716" y="4542"/>
                  </a:cubicBezTo>
                  <a:cubicBezTo>
                    <a:pt x="3251" y="4357"/>
                    <a:pt x="2978" y="3107"/>
                    <a:pt x="2978" y="3106"/>
                  </a:cubicBezTo>
                  <a:lnTo>
                    <a:pt x="2978" y="3106"/>
                  </a:lnTo>
                  <a:cubicBezTo>
                    <a:pt x="2979" y="3106"/>
                    <a:pt x="3858" y="3771"/>
                    <a:pt x="4292" y="3771"/>
                  </a:cubicBezTo>
                  <a:cubicBezTo>
                    <a:pt x="4411" y="3771"/>
                    <a:pt x="4497" y="3720"/>
                    <a:pt x="4520" y="3591"/>
                  </a:cubicBezTo>
                  <a:cubicBezTo>
                    <a:pt x="4630" y="2992"/>
                    <a:pt x="3194" y="2628"/>
                    <a:pt x="3194" y="2628"/>
                  </a:cubicBezTo>
                  <a:cubicBezTo>
                    <a:pt x="3194" y="2628"/>
                    <a:pt x="5276" y="2143"/>
                    <a:pt x="5078" y="1641"/>
                  </a:cubicBezTo>
                  <a:cubicBezTo>
                    <a:pt x="5037" y="1538"/>
                    <a:pt x="4928" y="1497"/>
                    <a:pt x="4780" y="1497"/>
                  </a:cubicBezTo>
                  <a:cubicBezTo>
                    <a:pt x="4207" y="1497"/>
                    <a:pt x="3055" y="2109"/>
                    <a:pt x="3055" y="2109"/>
                  </a:cubicBezTo>
                  <a:cubicBezTo>
                    <a:pt x="3055" y="2109"/>
                    <a:pt x="4137" y="33"/>
                    <a:pt x="3470" y="1"/>
                  </a:cubicBezTo>
                  <a:cubicBezTo>
                    <a:pt x="3465" y="0"/>
                    <a:pt x="3460" y="0"/>
                    <a:pt x="3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32"/>
            <p:cNvSpPr/>
            <p:nvPr/>
          </p:nvSpPr>
          <p:spPr>
            <a:xfrm>
              <a:off x="5496373" y="3671724"/>
              <a:ext cx="13266" cy="8834"/>
            </a:xfrm>
            <a:custGeom>
              <a:avLst/>
              <a:gdLst/>
              <a:ahLst/>
              <a:cxnLst/>
              <a:rect l="l" t="t" r="r" b="b"/>
              <a:pathLst>
                <a:path w="440" h="293" extrusionOk="0">
                  <a:moveTo>
                    <a:pt x="225" y="0"/>
                  </a:moveTo>
                  <a:cubicBezTo>
                    <a:pt x="81" y="0"/>
                    <a:pt x="1" y="218"/>
                    <a:pt x="159" y="282"/>
                  </a:cubicBezTo>
                  <a:cubicBezTo>
                    <a:pt x="178" y="289"/>
                    <a:pt x="198" y="293"/>
                    <a:pt x="216" y="293"/>
                  </a:cubicBezTo>
                  <a:cubicBezTo>
                    <a:pt x="359" y="293"/>
                    <a:pt x="440" y="75"/>
                    <a:pt x="282" y="11"/>
                  </a:cubicBezTo>
                  <a:cubicBezTo>
                    <a:pt x="262" y="4"/>
                    <a:pt x="243"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2"/>
            <p:cNvSpPr/>
            <p:nvPr/>
          </p:nvSpPr>
          <p:spPr>
            <a:xfrm>
              <a:off x="5483438" y="3694639"/>
              <a:ext cx="13296" cy="8623"/>
            </a:xfrm>
            <a:custGeom>
              <a:avLst/>
              <a:gdLst/>
              <a:ahLst/>
              <a:cxnLst/>
              <a:rect l="l" t="t" r="r" b="b"/>
              <a:pathLst>
                <a:path w="441" h="286" extrusionOk="0">
                  <a:moveTo>
                    <a:pt x="226" y="0"/>
                  </a:moveTo>
                  <a:cubicBezTo>
                    <a:pt x="84" y="0"/>
                    <a:pt x="0" y="212"/>
                    <a:pt x="156" y="273"/>
                  </a:cubicBezTo>
                  <a:cubicBezTo>
                    <a:pt x="176" y="282"/>
                    <a:pt x="196" y="285"/>
                    <a:pt x="215" y="285"/>
                  </a:cubicBezTo>
                  <a:cubicBezTo>
                    <a:pt x="357" y="285"/>
                    <a:pt x="441" y="73"/>
                    <a:pt x="285" y="12"/>
                  </a:cubicBezTo>
                  <a:cubicBezTo>
                    <a:pt x="265" y="4"/>
                    <a:pt x="245"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2"/>
            <p:cNvSpPr/>
            <p:nvPr/>
          </p:nvSpPr>
          <p:spPr>
            <a:xfrm>
              <a:off x="5470684" y="3679895"/>
              <a:ext cx="16884" cy="12301"/>
            </a:xfrm>
            <a:custGeom>
              <a:avLst/>
              <a:gdLst/>
              <a:ahLst/>
              <a:cxnLst/>
              <a:rect l="l" t="t" r="r" b="b"/>
              <a:pathLst>
                <a:path w="560" h="408" extrusionOk="0">
                  <a:moveTo>
                    <a:pt x="272" y="1"/>
                  </a:moveTo>
                  <a:cubicBezTo>
                    <a:pt x="83" y="1"/>
                    <a:pt x="1" y="308"/>
                    <a:pt x="212" y="392"/>
                  </a:cubicBezTo>
                  <a:cubicBezTo>
                    <a:pt x="238" y="403"/>
                    <a:pt x="264" y="408"/>
                    <a:pt x="287" y="408"/>
                  </a:cubicBezTo>
                  <a:cubicBezTo>
                    <a:pt x="476" y="408"/>
                    <a:pt x="560" y="101"/>
                    <a:pt x="348" y="17"/>
                  </a:cubicBezTo>
                  <a:cubicBezTo>
                    <a:pt x="321" y="6"/>
                    <a:pt x="29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2"/>
            <p:cNvSpPr/>
            <p:nvPr/>
          </p:nvSpPr>
          <p:spPr>
            <a:xfrm>
              <a:off x="5498303" y="3692799"/>
              <a:ext cx="14743" cy="10673"/>
            </a:xfrm>
            <a:custGeom>
              <a:avLst/>
              <a:gdLst/>
              <a:ahLst/>
              <a:cxnLst/>
              <a:rect l="l" t="t" r="r" b="b"/>
              <a:pathLst>
                <a:path w="489" h="354" extrusionOk="0">
                  <a:moveTo>
                    <a:pt x="286" y="0"/>
                  </a:moveTo>
                  <a:cubicBezTo>
                    <a:pt x="260" y="0"/>
                    <a:pt x="233" y="4"/>
                    <a:pt x="202" y="10"/>
                  </a:cubicBezTo>
                  <a:cubicBezTo>
                    <a:pt x="0" y="45"/>
                    <a:pt x="64" y="354"/>
                    <a:pt x="245" y="354"/>
                  </a:cubicBezTo>
                  <a:cubicBezTo>
                    <a:pt x="260" y="354"/>
                    <a:pt x="277" y="351"/>
                    <a:pt x="294" y="346"/>
                  </a:cubicBezTo>
                  <a:cubicBezTo>
                    <a:pt x="365" y="326"/>
                    <a:pt x="415" y="299"/>
                    <a:pt x="448" y="233"/>
                  </a:cubicBezTo>
                  <a:cubicBezTo>
                    <a:pt x="488" y="166"/>
                    <a:pt x="475" y="89"/>
                    <a:pt x="409" y="41"/>
                  </a:cubicBezTo>
                  <a:cubicBezTo>
                    <a:pt x="365" y="11"/>
                    <a:pt x="328"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2"/>
            <p:cNvSpPr/>
            <p:nvPr/>
          </p:nvSpPr>
          <p:spPr>
            <a:xfrm>
              <a:off x="5508524" y="3681734"/>
              <a:ext cx="16040" cy="10522"/>
            </a:xfrm>
            <a:custGeom>
              <a:avLst/>
              <a:gdLst/>
              <a:ahLst/>
              <a:cxnLst/>
              <a:rect l="l" t="t" r="r" b="b"/>
              <a:pathLst>
                <a:path w="532" h="349" extrusionOk="0">
                  <a:moveTo>
                    <a:pt x="272" y="0"/>
                  </a:moveTo>
                  <a:cubicBezTo>
                    <a:pt x="99" y="0"/>
                    <a:pt x="0" y="260"/>
                    <a:pt x="189" y="334"/>
                  </a:cubicBezTo>
                  <a:cubicBezTo>
                    <a:pt x="213" y="344"/>
                    <a:pt x="237" y="349"/>
                    <a:pt x="259" y="349"/>
                  </a:cubicBezTo>
                  <a:cubicBezTo>
                    <a:pt x="431" y="349"/>
                    <a:pt x="531" y="90"/>
                    <a:pt x="343" y="14"/>
                  </a:cubicBezTo>
                  <a:cubicBezTo>
                    <a:pt x="318" y="4"/>
                    <a:pt x="295"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2"/>
            <p:cNvSpPr/>
            <p:nvPr/>
          </p:nvSpPr>
          <p:spPr>
            <a:xfrm>
              <a:off x="5516665" y="3701000"/>
              <a:ext cx="12422" cy="10432"/>
            </a:xfrm>
            <a:custGeom>
              <a:avLst/>
              <a:gdLst/>
              <a:ahLst/>
              <a:cxnLst/>
              <a:rect l="l" t="t" r="r" b="b"/>
              <a:pathLst>
                <a:path w="412" h="346" extrusionOk="0">
                  <a:moveTo>
                    <a:pt x="227" y="1"/>
                  </a:moveTo>
                  <a:cubicBezTo>
                    <a:pt x="184" y="1"/>
                    <a:pt x="142" y="15"/>
                    <a:pt x="110" y="48"/>
                  </a:cubicBezTo>
                  <a:cubicBezTo>
                    <a:pt x="1" y="155"/>
                    <a:pt x="80" y="337"/>
                    <a:pt x="227" y="344"/>
                  </a:cubicBezTo>
                  <a:lnTo>
                    <a:pt x="251" y="346"/>
                  </a:lnTo>
                  <a:cubicBezTo>
                    <a:pt x="253" y="346"/>
                    <a:pt x="255" y="346"/>
                    <a:pt x="257" y="346"/>
                  </a:cubicBezTo>
                  <a:cubicBezTo>
                    <a:pt x="325" y="346"/>
                    <a:pt x="395" y="300"/>
                    <a:pt x="400" y="227"/>
                  </a:cubicBezTo>
                  <a:cubicBezTo>
                    <a:pt x="402" y="209"/>
                    <a:pt x="402" y="192"/>
                    <a:pt x="403" y="176"/>
                  </a:cubicBezTo>
                  <a:cubicBezTo>
                    <a:pt x="411" y="70"/>
                    <a:pt x="319"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2"/>
            <p:cNvSpPr/>
            <p:nvPr/>
          </p:nvSpPr>
          <p:spPr>
            <a:xfrm>
              <a:off x="5496765" y="3710649"/>
              <a:ext cx="13869" cy="12844"/>
            </a:xfrm>
            <a:custGeom>
              <a:avLst/>
              <a:gdLst/>
              <a:ahLst/>
              <a:cxnLst/>
              <a:rect l="l" t="t" r="r" b="b"/>
              <a:pathLst>
                <a:path w="460" h="426" extrusionOk="0">
                  <a:moveTo>
                    <a:pt x="206" y="0"/>
                  </a:moveTo>
                  <a:cubicBezTo>
                    <a:pt x="196" y="0"/>
                    <a:pt x="186" y="1"/>
                    <a:pt x="176" y="2"/>
                  </a:cubicBezTo>
                  <a:cubicBezTo>
                    <a:pt x="66" y="19"/>
                    <a:pt x="0" y="124"/>
                    <a:pt x="18" y="230"/>
                  </a:cubicBezTo>
                  <a:cubicBezTo>
                    <a:pt x="18" y="234"/>
                    <a:pt x="18" y="240"/>
                    <a:pt x="19" y="246"/>
                  </a:cubicBezTo>
                  <a:lnTo>
                    <a:pt x="19" y="253"/>
                  </a:lnTo>
                  <a:cubicBezTo>
                    <a:pt x="19" y="254"/>
                    <a:pt x="20" y="254"/>
                    <a:pt x="20" y="254"/>
                  </a:cubicBezTo>
                  <a:cubicBezTo>
                    <a:pt x="20" y="254"/>
                    <a:pt x="21" y="254"/>
                    <a:pt x="21" y="255"/>
                  </a:cubicBezTo>
                  <a:cubicBezTo>
                    <a:pt x="32" y="330"/>
                    <a:pt x="84" y="394"/>
                    <a:pt x="162" y="425"/>
                  </a:cubicBezTo>
                  <a:cubicBezTo>
                    <a:pt x="392" y="315"/>
                    <a:pt x="460" y="198"/>
                    <a:pt x="363" y="73"/>
                  </a:cubicBezTo>
                  <a:cubicBezTo>
                    <a:pt x="350" y="61"/>
                    <a:pt x="336" y="49"/>
                    <a:pt x="323" y="36"/>
                  </a:cubicBezTo>
                  <a:cubicBezTo>
                    <a:pt x="290" y="12"/>
                    <a:pt x="248"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2"/>
            <p:cNvSpPr/>
            <p:nvPr/>
          </p:nvSpPr>
          <p:spPr>
            <a:xfrm>
              <a:off x="5523780" y="3678779"/>
              <a:ext cx="14080" cy="10733"/>
            </a:xfrm>
            <a:custGeom>
              <a:avLst/>
              <a:gdLst/>
              <a:ahLst/>
              <a:cxnLst/>
              <a:rect l="l" t="t" r="r" b="b"/>
              <a:pathLst>
                <a:path w="467" h="356" extrusionOk="0">
                  <a:moveTo>
                    <a:pt x="220" y="1"/>
                  </a:moveTo>
                  <a:cubicBezTo>
                    <a:pt x="60" y="1"/>
                    <a:pt x="0" y="271"/>
                    <a:pt x="183" y="343"/>
                  </a:cubicBezTo>
                  <a:cubicBezTo>
                    <a:pt x="206" y="352"/>
                    <a:pt x="227" y="356"/>
                    <a:pt x="247" y="356"/>
                  </a:cubicBezTo>
                  <a:cubicBezTo>
                    <a:pt x="407" y="356"/>
                    <a:pt x="466" y="86"/>
                    <a:pt x="283" y="14"/>
                  </a:cubicBezTo>
                  <a:cubicBezTo>
                    <a:pt x="261" y="5"/>
                    <a:pt x="2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2"/>
            <p:cNvSpPr/>
            <p:nvPr/>
          </p:nvSpPr>
          <p:spPr>
            <a:xfrm>
              <a:off x="5479639" y="3664970"/>
              <a:ext cx="14623" cy="9738"/>
            </a:xfrm>
            <a:custGeom>
              <a:avLst/>
              <a:gdLst/>
              <a:ahLst/>
              <a:cxnLst/>
              <a:rect l="l" t="t" r="r" b="b"/>
              <a:pathLst>
                <a:path w="485" h="323" extrusionOk="0">
                  <a:moveTo>
                    <a:pt x="247" y="1"/>
                  </a:moveTo>
                  <a:cubicBezTo>
                    <a:pt x="90" y="1"/>
                    <a:pt x="0" y="241"/>
                    <a:pt x="175" y="310"/>
                  </a:cubicBezTo>
                  <a:cubicBezTo>
                    <a:pt x="196" y="319"/>
                    <a:pt x="218" y="323"/>
                    <a:pt x="237" y="323"/>
                  </a:cubicBezTo>
                  <a:cubicBezTo>
                    <a:pt x="395" y="323"/>
                    <a:pt x="485" y="82"/>
                    <a:pt x="311" y="14"/>
                  </a:cubicBezTo>
                  <a:cubicBezTo>
                    <a:pt x="289" y="5"/>
                    <a:pt x="26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32"/>
            <p:cNvSpPr/>
            <p:nvPr/>
          </p:nvSpPr>
          <p:spPr>
            <a:xfrm>
              <a:off x="5506594" y="3659663"/>
              <a:ext cx="14261" cy="10372"/>
            </a:xfrm>
            <a:custGeom>
              <a:avLst/>
              <a:gdLst/>
              <a:ahLst/>
              <a:cxnLst/>
              <a:rect l="l" t="t" r="r" b="b"/>
              <a:pathLst>
                <a:path w="473" h="344" extrusionOk="0">
                  <a:moveTo>
                    <a:pt x="230" y="1"/>
                  </a:moveTo>
                  <a:cubicBezTo>
                    <a:pt x="70" y="1"/>
                    <a:pt x="0" y="260"/>
                    <a:pt x="179" y="331"/>
                  </a:cubicBezTo>
                  <a:cubicBezTo>
                    <a:pt x="202" y="340"/>
                    <a:pt x="223" y="344"/>
                    <a:pt x="243" y="344"/>
                  </a:cubicBezTo>
                  <a:cubicBezTo>
                    <a:pt x="403" y="344"/>
                    <a:pt x="473" y="85"/>
                    <a:pt x="294" y="14"/>
                  </a:cubicBezTo>
                  <a:cubicBezTo>
                    <a:pt x="271" y="5"/>
                    <a:pt x="250"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32"/>
            <p:cNvSpPr/>
            <p:nvPr/>
          </p:nvSpPr>
          <p:spPr>
            <a:xfrm>
              <a:off x="5253567" y="4180885"/>
              <a:ext cx="267792" cy="272194"/>
            </a:xfrm>
            <a:custGeom>
              <a:avLst/>
              <a:gdLst/>
              <a:ahLst/>
              <a:cxnLst/>
              <a:rect l="l" t="t" r="r" b="b"/>
              <a:pathLst>
                <a:path w="8882" h="9028" extrusionOk="0">
                  <a:moveTo>
                    <a:pt x="0" y="0"/>
                  </a:moveTo>
                  <a:lnTo>
                    <a:pt x="0" y="0"/>
                  </a:lnTo>
                  <a:cubicBezTo>
                    <a:pt x="2435" y="3081"/>
                    <a:pt x="8238" y="2438"/>
                    <a:pt x="8308" y="9028"/>
                  </a:cubicBezTo>
                  <a:cubicBezTo>
                    <a:pt x="8881" y="6809"/>
                    <a:pt x="7880" y="4300"/>
                    <a:pt x="7880" y="4300"/>
                  </a:cubicBezTo>
                  <a:cubicBezTo>
                    <a:pt x="7880" y="4300"/>
                    <a:pt x="7593" y="172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32"/>
            <p:cNvSpPr/>
            <p:nvPr/>
          </p:nvSpPr>
          <p:spPr>
            <a:xfrm>
              <a:off x="5328613" y="4058713"/>
              <a:ext cx="190488" cy="297852"/>
            </a:xfrm>
            <a:custGeom>
              <a:avLst/>
              <a:gdLst/>
              <a:ahLst/>
              <a:cxnLst/>
              <a:rect l="l" t="t" r="r" b="b"/>
              <a:pathLst>
                <a:path w="6318" h="9879" extrusionOk="0">
                  <a:moveTo>
                    <a:pt x="315" y="1"/>
                  </a:moveTo>
                  <a:cubicBezTo>
                    <a:pt x="241" y="1"/>
                    <a:pt x="166" y="30"/>
                    <a:pt x="110" y="88"/>
                  </a:cubicBezTo>
                  <a:cubicBezTo>
                    <a:pt x="0" y="201"/>
                    <a:pt x="2" y="383"/>
                    <a:pt x="115" y="493"/>
                  </a:cubicBezTo>
                  <a:cubicBezTo>
                    <a:pt x="2712" y="3032"/>
                    <a:pt x="4652" y="6207"/>
                    <a:pt x="5723" y="9678"/>
                  </a:cubicBezTo>
                  <a:cubicBezTo>
                    <a:pt x="5759" y="9801"/>
                    <a:pt x="5874" y="9879"/>
                    <a:pt x="5996" y="9879"/>
                  </a:cubicBezTo>
                  <a:cubicBezTo>
                    <a:pt x="6024" y="9879"/>
                    <a:pt x="6053" y="9876"/>
                    <a:pt x="6081" y="9867"/>
                  </a:cubicBezTo>
                  <a:cubicBezTo>
                    <a:pt x="6231" y="9820"/>
                    <a:pt x="6317" y="9659"/>
                    <a:pt x="6270" y="9509"/>
                  </a:cubicBezTo>
                  <a:cubicBezTo>
                    <a:pt x="5172" y="5947"/>
                    <a:pt x="3182" y="2687"/>
                    <a:pt x="516" y="82"/>
                  </a:cubicBezTo>
                  <a:cubicBezTo>
                    <a:pt x="459" y="28"/>
                    <a:pt x="387"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32"/>
            <p:cNvSpPr/>
            <p:nvPr/>
          </p:nvSpPr>
          <p:spPr>
            <a:xfrm>
              <a:off x="5239094" y="3962983"/>
              <a:ext cx="129163" cy="136188"/>
            </a:xfrm>
            <a:custGeom>
              <a:avLst/>
              <a:gdLst/>
              <a:ahLst/>
              <a:cxnLst/>
              <a:rect l="l" t="t" r="r" b="b"/>
              <a:pathLst>
                <a:path w="4284" h="4517" extrusionOk="0">
                  <a:moveTo>
                    <a:pt x="2022" y="0"/>
                  </a:moveTo>
                  <a:cubicBezTo>
                    <a:pt x="2022" y="2"/>
                    <a:pt x="35" y="1799"/>
                    <a:pt x="34" y="1799"/>
                  </a:cubicBezTo>
                  <a:cubicBezTo>
                    <a:pt x="0" y="1827"/>
                    <a:pt x="1238" y="3363"/>
                    <a:pt x="3598" y="4369"/>
                  </a:cubicBezTo>
                  <a:cubicBezTo>
                    <a:pt x="3724" y="4422"/>
                    <a:pt x="3855" y="4516"/>
                    <a:pt x="3979" y="4516"/>
                  </a:cubicBezTo>
                  <a:cubicBezTo>
                    <a:pt x="4016" y="4516"/>
                    <a:pt x="4054" y="4507"/>
                    <a:pt x="4090" y="4486"/>
                  </a:cubicBezTo>
                  <a:cubicBezTo>
                    <a:pt x="4283" y="4374"/>
                    <a:pt x="4213" y="4094"/>
                    <a:pt x="4151" y="3880"/>
                  </a:cubicBezTo>
                  <a:cubicBezTo>
                    <a:pt x="3529" y="1752"/>
                    <a:pt x="2783" y="872"/>
                    <a:pt x="20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2"/>
            <p:cNvSpPr/>
            <p:nvPr/>
          </p:nvSpPr>
          <p:spPr>
            <a:xfrm>
              <a:off x="5158651" y="3880550"/>
              <a:ext cx="198568" cy="200317"/>
            </a:xfrm>
            <a:custGeom>
              <a:avLst/>
              <a:gdLst/>
              <a:ahLst/>
              <a:cxnLst/>
              <a:rect l="l" t="t" r="r" b="b"/>
              <a:pathLst>
                <a:path w="6586" h="6644" extrusionOk="0">
                  <a:moveTo>
                    <a:pt x="2596" y="1"/>
                  </a:moveTo>
                  <a:cubicBezTo>
                    <a:pt x="2534" y="1"/>
                    <a:pt x="2470" y="13"/>
                    <a:pt x="2402" y="38"/>
                  </a:cubicBezTo>
                  <a:cubicBezTo>
                    <a:pt x="1416" y="413"/>
                    <a:pt x="2815" y="2802"/>
                    <a:pt x="2815" y="2802"/>
                  </a:cubicBezTo>
                  <a:cubicBezTo>
                    <a:pt x="2815" y="2802"/>
                    <a:pt x="1720" y="1733"/>
                    <a:pt x="975" y="1733"/>
                  </a:cubicBezTo>
                  <a:cubicBezTo>
                    <a:pt x="744" y="1733"/>
                    <a:pt x="547" y="1835"/>
                    <a:pt x="426" y="2103"/>
                  </a:cubicBezTo>
                  <a:cubicBezTo>
                    <a:pt x="0" y="3050"/>
                    <a:pt x="1658" y="3437"/>
                    <a:pt x="1982" y="3606"/>
                  </a:cubicBezTo>
                  <a:cubicBezTo>
                    <a:pt x="1982" y="3606"/>
                    <a:pt x="132" y="4020"/>
                    <a:pt x="574" y="4750"/>
                  </a:cubicBezTo>
                  <a:cubicBezTo>
                    <a:pt x="724" y="4994"/>
                    <a:pt x="1005" y="5072"/>
                    <a:pt x="1306" y="5072"/>
                  </a:cubicBezTo>
                  <a:cubicBezTo>
                    <a:pt x="1847" y="5072"/>
                    <a:pt x="2449" y="4818"/>
                    <a:pt x="2449" y="4818"/>
                  </a:cubicBezTo>
                  <a:lnTo>
                    <a:pt x="2449" y="4818"/>
                  </a:lnTo>
                  <a:cubicBezTo>
                    <a:pt x="2449" y="4818"/>
                    <a:pt x="1610" y="6167"/>
                    <a:pt x="2759" y="6597"/>
                  </a:cubicBezTo>
                  <a:cubicBezTo>
                    <a:pt x="2844" y="6629"/>
                    <a:pt x="2922" y="6644"/>
                    <a:pt x="2994" y="6644"/>
                  </a:cubicBezTo>
                  <a:cubicBezTo>
                    <a:pt x="3819" y="6644"/>
                    <a:pt x="3871" y="4736"/>
                    <a:pt x="3871" y="4736"/>
                  </a:cubicBezTo>
                  <a:cubicBezTo>
                    <a:pt x="3871" y="4736"/>
                    <a:pt x="4234" y="5792"/>
                    <a:pt x="5017" y="5792"/>
                  </a:cubicBezTo>
                  <a:cubicBezTo>
                    <a:pt x="5157" y="5792"/>
                    <a:pt x="5310" y="5758"/>
                    <a:pt x="5477" y="5678"/>
                  </a:cubicBezTo>
                  <a:cubicBezTo>
                    <a:pt x="6580" y="5154"/>
                    <a:pt x="4869" y="3880"/>
                    <a:pt x="4869" y="3879"/>
                  </a:cubicBezTo>
                  <a:lnTo>
                    <a:pt x="4869" y="3879"/>
                  </a:lnTo>
                  <a:cubicBezTo>
                    <a:pt x="4869" y="3879"/>
                    <a:pt x="5093" y="3934"/>
                    <a:pt x="5375" y="3934"/>
                  </a:cubicBezTo>
                  <a:cubicBezTo>
                    <a:pt x="5810" y="3934"/>
                    <a:pt x="6386" y="3804"/>
                    <a:pt x="6493" y="3145"/>
                  </a:cubicBezTo>
                  <a:cubicBezTo>
                    <a:pt x="6585" y="2584"/>
                    <a:pt x="5828" y="2510"/>
                    <a:pt x="5419" y="2510"/>
                  </a:cubicBezTo>
                  <a:cubicBezTo>
                    <a:pt x="5271" y="2510"/>
                    <a:pt x="5169" y="2520"/>
                    <a:pt x="5169" y="2520"/>
                  </a:cubicBezTo>
                  <a:cubicBezTo>
                    <a:pt x="5169" y="2520"/>
                    <a:pt x="5869" y="905"/>
                    <a:pt x="4722" y="443"/>
                  </a:cubicBezTo>
                  <a:cubicBezTo>
                    <a:pt x="4662" y="419"/>
                    <a:pt x="4605" y="408"/>
                    <a:pt x="4552" y="408"/>
                  </a:cubicBezTo>
                  <a:cubicBezTo>
                    <a:pt x="3857" y="408"/>
                    <a:pt x="3780" y="2344"/>
                    <a:pt x="3780" y="2344"/>
                  </a:cubicBezTo>
                  <a:cubicBezTo>
                    <a:pt x="3780" y="2344"/>
                    <a:pt x="3460" y="1"/>
                    <a:pt x="2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32"/>
            <p:cNvSpPr/>
            <p:nvPr/>
          </p:nvSpPr>
          <p:spPr>
            <a:xfrm>
              <a:off x="5204632" y="3918239"/>
              <a:ext cx="130519" cy="125394"/>
            </a:xfrm>
            <a:custGeom>
              <a:avLst/>
              <a:gdLst/>
              <a:ahLst/>
              <a:cxnLst/>
              <a:rect l="l" t="t" r="r" b="b"/>
              <a:pathLst>
                <a:path w="4329" h="4159" extrusionOk="0">
                  <a:moveTo>
                    <a:pt x="1396" y="1"/>
                  </a:moveTo>
                  <a:cubicBezTo>
                    <a:pt x="1358" y="1"/>
                    <a:pt x="1320" y="14"/>
                    <a:pt x="1281" y="42"/>
                  </a:cubicBezTo>
                  <a:cubicBezTo>
                    <a:pt x="794" y="396"/>
                    <a:pt x="1707" y="2089"/>
                    <a:pt x="1707" y="2089"/>
                  </a:cubicBezTo>
                  <a:cubicBezTo>
                    <a:pt x="1707" y="2089"/>
                    <a:pt x="876" y="1507"/>
                    <a:pt x="548" y="1507"/>
                  </a:cubicBezTo>
                  <a:cubicBezTo>
                    <a:pt x="501" y="1507"/>
                    <a:pt x="464" y="1519"/>
                    <a:pt x="441" y="1547"/>
                  </a:cubicBezTo>
                  <a:cubicBezTo>
                    <a:pt x="1" y="2092"/>
                    <a:pt x="1455" y="2474"/>
                    <a:pt x="1455" y="2474"/>
                  </a:cubicBezTo>
                  <a:cubicBezTo>
                    <a:pt x="1455" y="2474"/>
                    <a:pt x="18" y="2619"/>
                    <a:pt x="99" y="3055"/>
                  </a:cubicBezTo>
                  <a:cubicBezTo>
                    <a:pt x="132" y="3234"/>
                    <a:pt x="270" y="3299"/>
                    <a:pt x="453" y="3299"/>
                  </a:cubicBezTo>
                  <a:cubicBezTo>
                    <a:pt x="930" y="3299"/>
                    <a:pt x="1711" y="2857"/>
                    <a:pt x="1711" y="2857"/>
                  </a:cubicBezTo>
                  <a:lnTo>
                    <a:pt x="1711" y="2857"/>
                  </a:lnTo>
                  <a:cubicBezTo>
                    <a:pt x="1711" y="2857"/>
                    <a:pt x="870" y="4036"/>
                    <a:pt x="1334" y="4152"/>
                  </a:cubicBezTo>
                  <a:cubicBezTo>
                    <a:pt x="1353" y="4157"/>
                    <a:pt x="1371" y="4159"/>
                    <a:pt x="1389" y="4159"/>
                  </a:cubicBezTo>
                  <a:cubicBezTo>
                    <a:pt x="1833" y="4159"/>
                    <a:pt x="2218" y="2892"/>
                    <a:pt x="2218" y="2892"/>
                  </a:cubicBezTo>
                  <a:cubicBezTo>
                    <a:pt x="2218" y="2892"/>
                    <a:pt x="2829" y="3755"/>
                    <a:pt x="3179" y="3755"/>
                  </a:cubicBezTo>
                  <a:cubicBezTo>
                    <a:pt x="3242" y="3755"/>
                    <a:pt x="3297" y="3727"/>
                    <a:pt x="3338" y="3660"/>
                  </a:cubicBezTo>
                  <a:cubicBezTo>
                    <a:pt x="3610" y="3224"/>
                    <a:pt x="2706" y="2502"/>
                    <a:pt x="2706" y="2502"/>
                  </a:cubicBezTo>
                  <a:cubicBezTo>
                    <a:pt x="2706" y="2502"/>
                    <a:pt x="4328" y="2446"/>
                    <a:pt x="4064" y="1964"/>
                  </a:cubicBezTo>
                  <a:cubicBezTo>
                    <a:pt x="3984" y="1819"/>
                    <a:pt x="3819" y="1768"/>
                    <a:pt x="3626" y="1768"/>
                  </a:cubicBezTo>
                  <a:cubicBezTo>
                    <a:pt x="3178" y="1768"/>
                    <a:pt x="2585" y="2042"/>
                    <a:pt x="2585" y="2042"/>
                  </a:cubicBezTo>
                  <a:cubicBezTo>
                    <a:pt x="2585" y="2042"/>
                    <a:pt x="3770" y="519"/>
                    <a:pt x="3344" y="279"/>
                  </a:cubicBezTo>
                  <a:cubicBezTo>
                    <a:pt x="3316" y="263"/>
                    <a:pt x="3287" y="255"/>
                    <a:pt x="3257" y="255"/>
                  </a:cubicBezTo>
                  <a:cubicBezTo>
                    <a:pt x="2827" y="255"/>
                    <a:pt x="2192" y="1759"/>
                    <a:pt x="2192" y="1759"/>
                  </a:cubicBezTo>
                  <a:cubicBezTo>
                    <a:pt x="2192" y="1759"/>
                    <a:pt x="1833" y="1"/>
                    <a:pt x="1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32"/>
            <p:cNvSpPr/>
            <p:nvPr/>
          </p:nvSpPr>
          <p:spPr>
            <a:xfrm>
              <a:off x="5252994" y="3975948"/>
              <a:ext cx="11005" cy="8231"/>
            </a:xfrm>
            <a:custGeom>
              <a:avLst/>
              <a:gdLst/>
              <a:ahLst/>
              <a:cxnLst/>
              <a:rect l="l" t="t" r="r" b="b"/>
              <a:pathLst>
                <a:path w="365" h="273" extrusionOk="0">
                  <a:moveTo>
                    <a:pt x="190" y="1"/>
                  </a:moveTo>
                  <a:cubicBezTo>
                    <a:pt x="177" y="1"/>
                    <a:pt x="163" y="3"/>
                    <a:pt x="149" y="8"/>
                  </a:cubicBezTo>
                  <a:cubicBezTo>
                    <a:pt x="0" y="54"/>
                    <a:pt x="42" y="273"/>
                    <a:pt x="173" y="273"/>
                  </a:cubicBezTo>
                  <a:cubicBezTo>
                    <a:pt x="186" y="273"/>
                    <a:pt x="200" y="271"/>
                    <a:pt x="215" y="266"/>
                  </a:cubicBezTo>
                  <a:cubicBezTo>
                    <a:pt x="364" y="219"/>
                    <a:pt x="323"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2"/>
            <p:cNvSpPr/>
            <p:nvPr/>
          </p:nvSpPr>
          <p:spPr>
            <a:xfrm>
              <a:off x="5257064" y="3999346"/>
              <a:ext cx="10703" cy="8231"/>
            </a:xfrm>
            <a:custGeom>
              <a:avLst/>
              <a:gdLst/>
              <a:ahLst/>
              <a:cxnLst/>
              <a:rect l="l" t="t" r="r" b="b"/>
              <a:pathLst>
                <a:path w="355" h="273" extrusionOk="0">
                  <a:moveTo>
                    <a:pt x="189" y="1"/>
                  </a:moveTo>
                  <a:cubicBezTo>
                    <a:pt x="176" y="1"/>
                    <a:pt x="163" y="3"/>
                    <a:pt x="149" y="7"/>
                  </a:cubicBezTo>
                  <a:cubicBezTo>
                    <a:pt x="1" y="54"/>
                    <a:pt x="37" y="273"/>
                    <a:pt x="168" y="273"/>
                  </a:cubicBezTo>
                  <a:cubicBezTo>
                    <a:pt x="181" y="273"/>
                    <a:pt x="194" y="271"/>
                    <a:pt x="207" y="267"/>
                  </a:cubicBezTo>
                  <a:cubicBezTo>
                    <a:pt x="355" y="220"/>
                    <a:pt x="319"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32"/>
            <p:cNvSpPr/>
            <p:nvPr/>
          </p:nvSpPr>
          <p:spPr>
            <a:xfrm>
              <a:off x="5239426" y="3995185"/>
              <a:ext cx="15829" cy="10914"/>
            </a:xfrm>
            <a:custGeom>
              <a:avLst/>
              <a:gdLst/>
              <a:ahLst/>
              <a:cxnLst/>
              <a:rect l="l" t="t" r="r" b="b"/>
              <a:pathLst>
                <a:path w="525" h="362" extrusionOk="0">
                  <a:moveTo>
                    <a:pt x="260" y="1"/>
                  </a:moveTo>
                  <a:cubicBezTo>
                    <a:pt x="242" y="1"/>
                    <a:pt x="222" y="4"/>
                    <a:pt x="202" y="10"/>
                  </a:cubicBezTo>
                  <a:cubicBezTo>
                    <a:pt x="1" y="74"/>
                    <a:pt x="81" y="361"/>
                    <a:pt x="264" y="361"/>
                  </a:cubicBezTo>
                  <a:cubicBezTo>
                    <a:pt x="283" y="361"/>
                    <a:pt x="302" y="358"/>
                    <a:pt x="323" y="352"/>
                  </a:cubicBezTo>
                  <a:cubicBezTo>
                    <a:pt x="524" y="288"/>
                    <a:pt x="444"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32"/>
            <p:cNvSpPr/>
            <p:nvPr/>
          </p:nvSpPr>
          <p:spPr>
            <a:xfrm>
              <a:off x="5266230" y="3988280"/>
              <a:ext cx="12392" cy="10311"/>
            </a:xfrm>
            <a:custGeom>
              <a:avLst/>
              <a:gdLst/>
              <a:ahLst/>
              <a:cxnLst/>
              <a:rect l="l" t="t" r="r" b="b"/>
              <a:pathLst>
                <a:path w="411" h="342" extrusionOk="0">
                  <a:moveTo>
                    <a:pt x="268" y="1"/>
                  </a:moveTo>
                  <a:cubicBezTo>
                    <a:pt x="265" y="1"/>
                    <a:pt x="262" y="1"/>
                    <a:pt x="259" y="1"/>
                  </a:cubicBezTo>
                  <a:cubicBezTo>
                    <a:pt x="182" y="5"/>
                    <a:pt x="146" y="39"/>
                    <a:pt x="96" y="96"/>
                  </a:cubicBezTo>
                  <a:cubicBezTo>
                    <a:pt x="0" y="206"/>
                    <a:pt x="118" y="341"/>
                    <a:pt x="235" y="341"/>
                  </a:cubicBezTo>
                  <a:cubicBezTo>
                    <a:pt x="278" y="341"/>
                    <a:pt x="321" y="323"/>
                    <a:pt x="353" y="277"/>
                  </a:cubicBezTo>
                  <a:cubicBezTo>
                    <a:pt x="391" y="223"/>
                    <a:pt x="410" y="179"/>
                    <a:pt x="397" y="113"/>
                  </a:cubicBezTo>
                  <a:cubicBezTo>
                    <a:pt x="384" y="45"/>
                    <a:pt x="335"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2"/>
            <p:cNvSpPr/>
            <p:nvPr/>
          </p:nvSpPr>
          <p:spPr>
            <a:xfrm>
              <a:off x="5267617" y="3975014"/>
              <a:ext cx="13115" cy="10010"/>
            </a:xfrm>
            <a:custGeom>
              <a:avLst/>
              <a:gdLst/>
              <a:ahLst/>
              <a:cxnLst/>
              <a:rect l="l" t="t" r="r" b="b"/>
              <a:pathLst>
                <a:path w="435" h="332" extrusionOk="0">
                  <a:moveTo>
                    <a:pt x="231" y="1"/>
                  </a:moveTo>
                  <a:cubicBezTo>
                    <a:pt x="215" y="1"/>
                    <a:pt x="198" y="4"/>
                    <a:pt x="180" y="9"/>
                  </a:cubicBezTo>
                  <a:cubicBezTo>
                    <a:pt x="1" y="66"/>
                    <a:pt x="46" y="331"/>
                    <a:pt x="207" y="331"/>
                  </a:cubicBezTo>
                  <a:cubicBezTo>
                    <a:pt x="222" y="331"/>
                    <a:pt x="238" y="329"/>
                    <a:pt x="255" y="324"/>
                  </a:cubicBezTo>
                  <a:cubicBezTo>
                    <a:pt x="434" y="266"/>
                    <a:pt x="390"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32"/>
            <p:cNvSpPr/>
            <p:nvPr/>
          </p:nvSpPr>
          <p:spPr>
            <a:xfrm>
              <a:off x="5284924" y="3984722"/>
              <a:ext cx="10824" cy="9346"/>
            </a:xfrm>
            <a:custGeom>
              <a:avLst/>
              <a:gdLst/>
              <a:ahLst/>
              <a:cxnLst/>
              <a:rect l="l" t="t" r="r" b="b"/>
              <a:pathLst>
                <a:path w="359" h="310" extrusionOk="0">
                  <a:moveTo>
                    <a:pt x="175" y="0"/>
                  </a:moveTo>
                  <a:cubicBezTo>
                    <a:pt x="99" y="0"/>
                    <a:pt x="21" y="56"/>
                    <a:pt x="12" y="138"/>
                  </a:cubicBezTo>
                  <a:cubicBezTo>
                    <a:pt x="1" y="239"/>
                    <a:pt x="83" y="310"/>
                    <a:pt x="171" y="310"/>
                  </a:cubicBezTo>
                  <a:cubicBezTo>
                    <a:pt x="202" y="310"/>
                    <a:pt x="234" y="301"/>
                    <a:pt x="263" y="281"/>
                  </a:cubicBezTo>
                  <a:lnTo>
                    <a:pt x="282" y="267"/>
                  </a:lnTo>
                  <a:cubicBezTo>
                    <a:pt x="335" y="229"/>
                    <a:pt x="358" y="156"/>
                    <a:pt x="319" y="98"/>
                  </a:cubicBezTo>
                  <a:lnTo>
                    <a:pt x="291" y="60"/>
                  </a:lnTo>
                  <a:cubicBezTo>
                    <a:pt x="261" y="19"/>
                    <a:pt x="218"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32"/>
            <p:cNvSpPr/>
            <p:nvPr/>
          </p:nvSpPr>
          <p:spPr>
            <a:xfrm>
              <a:off x="5275487" y="4003054"/>
              <a:ext cx="11970" cy="11367"/>
            </a:xfrm>
            <a:custGeom>
              <a:avLst/>
              <a:gdLst/>
              <a:ahLst/>
              <a:cxnLst/>
              <a:rect l="l" t="t" r="r" b="b"/>
              <a:pathLst>
                <a:path w="397" h="377" extrusionOk="0">
                  <a:moveTo>
                    <a:pt x="190" y="0"/>
                  </a:moveTo>
                  <a:cubicBezTo>
                    <a:pt x="144" y="4"/>
                    <a:pt x="99" y="23"/>
                    <a:pt x="68" y="59"/>
                  </a:cubicBezTo>
                  <a:cubicBezTo>
                    <a:pt x="0" y="134"/>
                    <a:pt x="15" y="244"/>
                    <a:pt x="84" y="311"/>
                  </a:cubicBezTo>
                  <a:lnTo>
                    <a:pt x="96" y="322"/>
                  </a:lnTo>
                  <a:lnTo>
                    <a:pt x="100" y="327"/>
                  </a:lnTo>
                  <a:lnTo>
                    <a:pt x="103" y="327"/>
                  </a:lnTo>
                  <a:cubicBezTo>
                    <a:pt x="137" y="359"/>
                    <a:pt x="182" y="376"/>
                    <a:pt x="231" y="376"/>
                  </a:cubicBezTo>
                  <a:cubicBezTo>
                    <a:pt x="253" y="376"/>
                    <a:pt x="276" y="373"/>
                    <a:pt x="298" y="366"/>
                  </a:cubicBezTo>
                  <a:cubicBezTo>
                    <a:pt x="397" y="159"/>
                    <a:pt x="376" y="37"/>
                    <a:pt x="238" y="4"/>
                  </a:cubicBezTo>
                  <a:cubicBezTo>
                    <a:pt x="222" y="3"/>
                    <a:pt x="207" y="3"/>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2"/>
            <p:cNvSpPr/>
            <p:nvPr/>
          </p:nvSpPr>
          <p:spPr>
            <a:xfrm>
              <a:off x="5275577" y="3965305"/>
              <a:ext cx="14020" cy="9166"/>
            </a:xfrm>
            <a:custGeom>
              <a:avLst/>
              <a:gdLst/>
              <a:ahLst/>
              <a:cxnLst/>
              <a:rect l="l" t="t" r="r" b="b"/>
              <a:pathLst>
                <a:path w="465" h="304" extrusionOk="0">
                  <a:moveTo>
                    <a:pt x="223" y="0"/>
                  </a:moveTo>
                  <a:cubicBezTo>
                    <a:pt x="207" y="0"/>
                    <a:pt x="191" y="3"/>
                    <a:pt x="173" y="8"/>
                  </a:cubicBezTo>
                  <a:cubicBezTo>
                    <a:pt x="0" y="63"/>
                    <a:pt x="82" y="304"/>
                    <a:pt x="241" y="304"/>
                  </a:cubicBezTo>
                  <a:cubicBezTo>
                    <a:pt x="257" y="304"/>
                    <a:pt x="273" y="302"/>
                    <a:pt x="291" y="296"/>
                  </a:cubicBezTo>
                  <a:cubicBezTo>
                    <a:pt x="464" y="241"/>
                    <a:pt x="381"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32"/>
            <p:cNvSpPr/>
            <p:nvPr/>
          </p:nvSpPr>
          <p:spPr>
            <a:xfrm>
              <a:off x="5237496" y="3980230"/>
              <a:ext cx="12150" cy="9105"/>
            </a:xfrm>
            <a:custGeom>
              <a:avLst/>
              <a:gdLst/>
              <a:ahLst/>
              <a:cxnLst/>
              <a:rect l="l" t="t" r="r" b="b"/>
              <a:pathLst>
                <a:path w="403" h="302" extrusionOk="0">
                  <a:moveTo>
                    <a:pt x="212" y="1"/>
                  </a:moveTo>
                  <a:cubicBezTo>
                    <a:pt x="197" y="1"/>
                    <a:pt x="182" y="3"/>
                    <a:pt x="166" y="8"/>
                  </a:cubicBezTo>
                  <a:cubicBezTo>
                    <a:pt x="1" y="60"/>
                    <a:pt x="45" y="302"/>
                    <a:pt x="191" y="302"/>
                  </a:cubicBezTo>
                  <a:cubicBezTo>
                    <a:pt x="205" y="302"/>
                    <a:pt x="220" y="300"/>
                    <a:pt x="237" y="294"/>
                  </a:cubicBezTo>
                  <a:cubicBezTo>
                    <a:pt x="403" y="242"/>
                    <a:pt x="358"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32"/>
            <p:cNvSpPr/>
            <p:nvPr/>
          </p:nvSpPr>
          <p:spPr>
            <a:xfrm>
              <a:off x="5252873" y="3961506"/>
              <a:ext cx="13356" cy="9166"/>
            </a:xfrm>
            <a:custGeom>
              <a:avLst/>
              <a:gdLst/>
              <a:ahLst/>
              <a:cxnLst/>
              <a:rect l="l" t="t" r="r" b="b"/>
              <a:pathLst>
                <a:path w="443" h="304" extrusionOk="0">
                  <a:moveTo>
                    <a:pt x="220" y="0"/>
                  </a:moveTo>
                  <a:cubicBezTo>
                    <a:pt x="205" y="0"/>
                    <a:pt x="188" y="3"/>
                    <a:pt x="172" y="8"/>
                  </a:cubicBezTo>
                  <a:cubicBezTo>
                    <a:pt x="1" y="61"/>
                    <a:pt x="69" y="304"/>
                    <a:pt x="224" y="304"/>
                  </a:cubicBezTo>
                  <a:cubicBezTo>
                    <a:pt x="239" y="304"/>
                    <a:pt x="256" y="301"/>
                    <a:pt x="273" y="296"/>
                  </a:cubicBezTo>
                  <a:cubicBezTo>
                    <a:pt x="443" y="242"/>
                    <a:pt x="374"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2"/>
            <p:cNvSpPr/>
            <p:nvPr/>
          </p:nvSpPr>
          <p:spPr>
            <a:xfrm>
              <a:off x="5405980" y="4012190"/>
              <a:ext cx="92922" cy="272224"/>
            </a:xfrm>
            <a:custGeom>
              <a:avLst/>
              <a:gdLst/>
              <a:ahLst/>
              <a:cxnLst/>
              <a:rect l="l" t="t" r="r" b="b"/>
              <a:pathLst>
                <a:path w="3082" h="9029" extrusionOk="0">
                  <a:moveTo>
                    <a:pt x="1" y="1"/>
                  </a:moveTo>
                  <a:lnTo>
                    <a:pt x="1" y="1"/>
                  </a:lnTo>
                  <a:cubicBezTo>
                    <a:pt x="287" y="4013"/>
                    <a:pt x="1649" y="6735"/>
                    <a:pt x="1649" y="6735"/>
                  </a:cubicBezTo>
                  <a:cubicBezTo>
                    <a:pt x="1649" y="6735"/>
                    <a:pt x="1791" y="7308"/>
                    <a:pt x="2578" y="9028"/>
                  </a:cubicBezTo>
                  <a:cubicBezTo>
                    <a:pt x="3082" y="6305"/>
                    <a:pt x="1577" y="200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32"/>
            <p:cNvSpPr/>
            <p:nvPr/>
          </p:nvSpPr>
          <p:spPr>
            <a:xfrm>
              <a:off x="5505298" y="3901777"/>
              <a:ext cx="186448" cy="256818"/>
            </a:xfrm>
            <a:custGeom>
              <a:avLst/>
              <a:gdLst/>
              <a:ahLst/>
              <a:cxnLst/>
              <a:rect l="l" t="t" r="r" b="b"/>
              <a:pathLst>
                <a:path w="6184" h="8518" extrusionOk="0">
                  <a:moveTo>
                    <a:pt x="5858" y="0"/>
                  </a:moveTo>
                  <a:cubicBezTo>
                    <a:pt x="5772" y="0"/>
                    <a:pt x="5686" y="40"/>
                    <a:pt x="5630" y="114"/>
                  </a:cubicBezTo>
                  <a:cubicBezTo>
                    <a:pt x="3689" y="2682"/>
                    <a:pt x="1824" y="5360"/>
                    <a:pt x="87" y="8075"/>
                  </a:cubicBezTo>
                  <a:cubicBezTo>
                    <a:pt x="1" y="8209"/>
                    <a:pt x="39" y="8385"/>
                    <a:pt x="172" y="8472"/>
                  </a:cubicBezTo>
                  <a:cubicBezTo>
                    <a:pt x="221" y="8503"/>
                    <a:pt x="274" y="8517"/>
                    <a:pt x="327" y="8517"/>
                  </a:cubicBezTo>
                  <a:cubicBezTo>
                    <a:pt x="421" y="8517"/>
                    <a:pt x="514" y="8469"/>
                    <a:pt x="569" y="8385"/>
                  </a:cubicBezTo>
                  <a:cubicBezTo>
                    <a:pt x="2300" y="5683"/>
                    <a:pt x="4158" y="3018"/>
                    <a:pt x="6088" y="462"/>
                  </a:cubicBezTo>
                  <a:cubicBezTo>
                    <a:pt x="6184" y="334"/>
                    <a:pt x="6159" y="155"/>
                    <a:pt x="6031" y="60"/>
                  </a:cubicBezTo>
                  <a:cubicBezTo>
                    <a:pt x="5979" y="20"/>
                    <a:pt x="5918" y="0"/>
                    <a:pt x="58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32"/>
            <p:cNvSpPr/>
            <p:nvPr/>
          </p:nvSpPr>
          <p:spPr>
            <a:xfrm>
              <a:off x="5659369" y="3755092"/>
              <a:ext cx="164589" cy="176106"/>
            </a:xfrm>
            <a:custGeom>
              <a:avLst/>
              <a:gdLst/>
              <a:ahLst/>
              <a:cxnLst/>
              <a:rect l="l" t="t" r="r" b="b"/>
              <a:pathLst>
                <a:path w="5459" h="5841" extrusionOk="0">
                  <a:moveTo>
                    <a:pt x="1445" y="1"/>
                  </a:moveTo>
                  <a:cubicBezTo>
                    <a:pt x="1277" y="1"/>
                    <a:pt x="1134" y="134"/>
                    <a:pt x="1127" y="398"/>
                  </a:cubicBezTo>
                  <a:cubicBezTo>
                    <a:pt x="1099" y="1377"/>
                    <a:pt x="912" y="2349"/>
                    <a:pt x="679" y="3296"/>
                  </a:cubicBezTo>
                  <a:cubicBezTo>
                    <a:pt x="567" y="3753"/>
                    <a:pt x="442" y="4205"/>
                    <a:pt x="306" y="4654"/>
                  </a:cubicBezTo>
                  <a:cubicBezTo>
                    <a:pt x="213" y="4963"/>
                    <a:pt x="1" y="5478"/>
                    <a:pt x="300" y="5735"/>
                  </a:cubicBezTo>
                  <a:cubicBezTo>
                    <a:pt x="307" y="5742"/>
                    <a:pt x="316" y="5750"/>
                    <a:pt x="324" y="5756"/>
                  </a:cubicBezTo>
                  <a:cubicBezTo>
                    <a:pt x="403" y="5816"/>
                    <a:pt x="488" y="5841"/>
                    <a:pt x="574" y="5841"/>
                  </a:cubicBezTo>
                  <a:cubicBezTo>
                    <a:pt x="839" y="5841"/>
                    <a:pt x="1120" y="5608"/>
                    <a:pt x="1324" y="5474"/>
                  </a:cubicBezTo>
                  <a:cubicBezTo>
                    <a:pt x="1692" y="5236"/>
                    <a:pt x="2072" y="5016"/>
                    <a:pt x="2463" y="4817"/>
                  </a:cubicBezTo>
                  <a:cubicBezTo>
                    <a:pt x="3168" y="4458"/>
                    <a:pt x="3906" y="4207"/>
                    <a:pt x="4642" y="3928"/>
                  </a:cubicBezTo>
                  <a:cubicBezTo>
                    <a:pt x="4972" y="3803"/>
                    <a:pt x="5400" y="3649"/>
                    <a:pt x="5431" y="3239"/>
                  </a:cubicBezTo>
                  <a:cubicBezTo>
                    <a:pt x="5458" y="2883"/>
                    <a:pt x="4894" y="2810"/>
                    <a:pt x="4428" y="2810"/>
                  </a:cubicBezTo>
                  <a:cubicBezTo>
                    <a:pt x="4105" y="2810"/>
                    <a:pt x="3829" y="2845"/>
                    <a:pt x="3829" y="2845"/>
                  </a:cubicBezTo>
                  <a:cubicBezTo>
                    <a:pt x="3829" y="2845"/>
                    <a:pt x="4842" y="2143"/>
                    <a:pt x="4488" y="1660"/>
                  </a:cubicBezTo>
                  <a:cubicBezTo>
                    <a:pt x="4419" y="1568"/>
                    <a:pt x="4321" y="1531"/>
                    <a:pt x="4207" y="1531"/>
                  </a:cubicBezTo>
                  <a:cubicBezTo>
                    <a:pt x="3727" y="1531"/>
                    <a:pt x="2971" y="2188"/>
                    <a:pt x="2971" y="2188"/>
                  </a:cubicBezTo>
                  <a:cubicBezTo>
                    <a:pt x="2971" y="2188"/>
                    <a:pt x="3764" y="1452"/>
                    <a:pt x="3290" y="926"/>
                  </a:cubicBezTo>
                  <a:cubicBezTo>
                    <a:pt x="3190" y="817"/>
                    <a:pt x="3079" y="773"/>
                    <a:pt x="2964" y="773"/>
                  </a:cubicBezTo>
                  <a:cubicBezTo>
                    <a:pt x="2532" y="773"/>
                    <a:pt x="2059" y="1395"/>
                    <a:pt x="2059" y="1395"/>
                  </a:cubicBezTo>
                  <a:cubicBezTo>
                    <a:pt x="2059" y="1395"/>
                    <a:pt x="2089" y="696"/>
                    <a:pt x="1851" y="280"/>
                  </a:cubicBezTo>
                  <a:cubicBezTo>
                    <a:pt x="1741" y="93"/>
                    <a:pt x="1585" y="1"/>
                    <a:pt x="14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32"/>
            <p:cNvSpPr/>
            <p:nvPr/>
          </p:nvSpPr>
          <p:spPr>
            <a:xfrm>
              <a:off x="5551610" y="3841836"/>
              <a:ext cx="67144" cy="239934"/>
            </a:xfrm>
            <a:custGeom>
              <a:avLst/>
              <a:gdLst/>
              <a:ahLst/>
              <a:cxnLst/>
              <a:rect l="l" t="t" r="r" b="b"/>
              <a:pathLst>
                <a:path w="2227" h="7958" extrusionOk="0">
                  <a:moveTo>
                    <a:pt x="1917" y="1"/>
                  </a:moveTo>
                  <a:lnTo>
                    <a:pt x="1917" y="1"/>
                  </a:lnTo>
                  <a:cubicBezTo>
                    <a:pt x="21" y="4066"/>
                    <a:pt x="1" y="7958"/>
                    <a:pt x="116" y="7958"/>
                  </a:cubicBezTo>
                  <a:cubicBezTo>
                    <a:pt x="119" y="7958"/>
                    <a:pt x="121" y="7956"/>
                    <a:pt x="124" y="7952"/>
                  </a:cubicBezTo>
                  <a:cubicBezTo>
                    <a:pt x="1485" y="6018"/>
                    <a:pt x="2227" y="3749"/>
                    <a:pt x="1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32"/>
            <p:cNvSpPr/>
            <p:nvPr/>
          </p:nvSpPr>
          <p:spPr>
            <a:xfrm>
              <a:off x="5599248" y="3940491"/>
              <a:ext cx="139806" cy="80651"/>
            </a:xfrm>
            <a:custGeom>
              <a:avLst/>
              <a:gdLst/>
              <a:ahLst/>
              <a:cxnLst/>
              <a:rect l="l" t="t" r="r" b="b"/>
              <a:pathLst>
                <a:path w="4637" h="2675" extrusionOk="0">
                  <a:moveTo>
                    <a:pt x="4636" y="0"/>
                  </a:moveTo>
                  <a:lnTo>
                    <a:pt x="4636" y="0"/>
                  </a:lnTo>
                  <a:cubicBezTo>
                    <a:pt x="1864" y="334"/>
                    <a:pt x="0" y="2674"/>
                    <a:pt x="0" y="2674"/>
                  </a:cubicBezTo>
                  <a:cubicBezTo>
                    <a:pt x="0" y="2674"/>
                    <a:pt x="2318" y="2674"/>
                    <a:pt x="4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32"/>
            <p:cNvSpPr/>
            <p:nvPr/>
          </p:nvSpPr>
          <p:spPr>
            <a:xfrm>
              <a:off x="5359186" y="3818861"/>
              <a:ext cx="164378" cy="252597"/>
            </a:xfrm>
            <a:custGeom>
              <a:avLst/>
              <a:gdLst/>
              <a:ahLst/>
              <a:cxnLst/>
              <a:rect l="l" t="t" r="r" b="b"/>
              <a:pathLst>
                <a:path w="5452" h="8378" extrusionOk="0">
                  <a:moveTo>
                    <a:pt x="326" y="0"/>
                  </a:moveTo>
                  <a:cubicBezTo>
                    <a:pt x="273" y="0"/>
                    <a:pt x="218" y="15"/>
                    <a:pt x="170" y="48"/>
                  </a:cubicBezTo>
                  <a:cubicBezTo>
                    <a:pt x="38" y="133"/>
                    <a:pt x="1" y="312"/>
                    <a:pt x="86" y="444"/>
                  </a:cubicBezTo>
                  <a:lnTo>
                    <a:pt x="713" y="1393"/>
                  </a:lnTo>
                  <a:cubicBezTo>
                    <a:pt x="2231" y="3689"/>
                    <a:pt x="3431" y="5503"/>
                    <a:pt x="4872" y="8226"/>
                  </a:cubicBezTo>
                  <a:cubicBezTo>
                    <a:pt x="4923" y="8323"/>
                    <a:pt x="5023" y="8378"/>
                    <a:pt x="5126" y="8378"/>
                  </a:cubicBezTo>
                  <a:cubicBezTo>
                    <a:pt x="5171" y="8378"/>
                    <a:pt x="5217" y="8367"/>
                    <a:pt x="5259" y="8345"/>
                  </a:cubicBezTo>
                  <a:cubicBezTo>
                    <a:pt x="5399" y="8272"/>
                    <a:pt x="5452" y="8097"/>
                    <a:pt x="5378" y="7958"/>
                  </a:cubicBezTo>
                  <a:cubicBezTo>
                    <a:pt x="3924" y="5210"/>
                    <a:pt x="2719" y="3385"/>
                    <a:pt x="1192" y="1077"/>
                  </a:cubicBezTo>
                  <a:lnTo>
                    <a:pt x="566" y="130"/>
                  </a:lnTo>
                  <a:cubicBezTo>
                    <a:pt x="511" y="46"/>
                    <a:pt x="420" y="0"/>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2"/>
            <p:cNvSpPr/>
            <p:nvPr/>
          </p:nvSpPr>
          <p:spPr>
            <a:xfrm>
              <a:off x="5226551" y="3678658"/>
              <a:ext cx="169051" cy="173182"/>
            </a:xfrm>
            <a:custGeom>
              <a:avLst/>
              <a:gdLst/>
              <a:ahLst/>
              <a:cxnLst/>
              <a:rect l="l" t="t" r="r" b="b"/>
              <a:pathLst>
                <a:path w="5607" h="5744" extrusionOk="0">
                  <a:moveTo>
                    <a:pt x="4412" y="1"/>
                  </a:moveTo>
                  <a:cubicBezTo>
                    <a:pt x="3924" y="1"/>
                    <a:pt x="3636" y="1417"/>
                    <a:pt x="3636" y="1417"/>
                  </a:cubicBezTo>
                  <a:cubicBezTo>
                    <a:pt x="3636" y="1417"/>
                    <a:pt x="3342" y="395"/>
                    <a:pt x="2844" y="395"/>
                  </a:cubicBezTo>
                  <a:cubicBezTo>
                    <a:pt x="2805" y="395"/>
                    <a:pt x="2765" y="401"/>
                    <a:pt x="2725" y="414"/>
                  </a:cubicBezTo>
                  <a:cubicBezTo>
                    <a:pt x="2153" y="598"/>
                    <a:pt x="2739" y="2019"/>
                    <a:pt x="2739" y="2019"/>
                  </a:cubicBezTo>
                  <a:cubicBezTo>
                    <a:pt x="2739" y="2019"/>
                    <a:pt x="2399" y="1265"/>
                    <a:pt x="1879" y="1265"/>
                  </a:cubicBezTo>
                  <a:cubicBezTo>
                    <a:pt x="1805" y="1265"/>
                    <a:pt x="1726" y="1281"/>
                    <a:pt x="1645" y="1316"/>
                  </a:cubicBezTo>
                  <a:cubicBezTo>
                    <a:pt x="995" y="1596"/>
                    <a:pt x="1697" y="2630"/>
                    <a:pt x="1697" y="2630"/>
                  </a:cubicBezTo>
                  <a:cubicBezTo>
                    <a:pt x="1697" y="2630"/>
                    <a:pt x="1232" y="2451"/>
                    <a:pt x="807" y="2451"/>
                  </a:cubicBezTo>
                  <a:cubicBezTo>
                    <a:pt x="727" y="2451"/>
                    <a:pt x="648" y="2458"/>
                    <a:pt x="573" y="2473"/>
                  </a:cubicBezTo>
                  <a:cubicBezTo>
                    <a:pt x="105" y="2567"/>
                    <a:pt x="1" y="3028"/>
                    <a:pt x="453" y="3195"/>
                  </a:cubicBezTo>
                  <a:cubicBezTo>
                    <a:pt x="1371" y="3533"/>
                    <a:pt x="2233" y="4022"/>
                    <a:pt x="3056" y="4545"/>
                  </a:cubicBezTo>
                  <a:cubicBezTo>
                    <a:pt x="3453" y="4796"/>
                    <a:pt x="3842" y="5060"/>
                    <a:pt x="4224" y="5332"/>
                  </a:cubicBezTo>
                  <a:cubicBezTo>
                    <a:pt x="4433" y="5481"/>
                    <a:pt x="4740" y="5744"/>
                    <a:pt x="5028" y="5744"/>
                  </a:cubicBezTo>
                  <a:cubicBezTo>
                    <a:pt x="5103" y="5744"/>
                    <a:pt x="5176" y="5726"/>
                    <a:pt x="5246" y="5684"/>
                  </a:cubicBezTo>
                  <a:cubicBezTo>
                    <a:pt x="5255" y="5678"/>
                    <a:pt x="5262" y="5674"/>
                    <a:pt x="5272" y="5668"/>
                  </a:cubicBezTo>
                  <a:cubicBezTo>
                    <a:pt x="5607" y="5436"/>
                    <a:pt x="5406" y="4941"/>
                    <a:pt x="5326" y="4632"/>
                  </a:cubicBezTo>
                  <a:cubicBezTo>
                    <a:pt x="5221" y="4206"/>
                    <a:pt x="5134" y="3774"/>
                    <a:pt x="5070" y="3341"/>
                  </a:cubicBezTo>
                  <a:cubicBezTo>
                    <a:pt x="4954" y="2558"/>
                    <a:pt x="4951" y="1778"/>
                    <a:pt x="4921" y="991"/>
                  </a:cubicBezTo>
                  <a:cubicBezTo>
                    <a:pt x="4908" y="639"/>
                    <a:pt x="4899" y="184"/>
                    <a:pt x="4520" y="24"/>
                  </a:cubicBezTo>
                  <a:cubicBezTo>
                    <a:pt x="4483" y="8"/>
                    <a:pt x="4447" y="1"/>
                    <a:pt x="4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32"/>
            <p:cNvSpPr/>
            <p:nvPr/>
          </p:nvSpPr>
          <p:spPr>
            <a:xfrm>
              <a:off x="5426302" y="3793414"/>
              <a:ext cx="68049" cy="178217"/>
            </a:xfrm>
            <a:custGeom>
              <a:avLst/>
              <a:gdLst/>
              <a:ahLst/>
              <a:cxnLst/>
              <a:rect l="l" t="t" r="r" b="b"/>
              <a:pathLst>
                <a:path w="2257" h="5911" extrusionOk="0">
                  <a:moveTo>
                    <a:pt x="287" y="0"/>
                  </a:moveTo>
                  <a:cubicBezTo>
                    <a:pt x="1" y="3546"/>
                    <a:pt x="1218" y="5910"/>
                    <a:pt x="1218" y="5910"/>
                  </a:cubicBezTo>
                  <a:cubicBezTo>
                    <a:pt x="2256" y="4228"/>
                    <a:pt x="1541" y="1828"/>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32"/>
            <p:cNvSpPr/>
            <p:nvPr/>
          </p:nvSpPr>
          <p:spPr>
            <a:xfrm>
              <a:off x="5274069" y="3842017"/>
              <a:ext cx="150117" cy="76822"/>
            </a:xfrm>
            <a:custGeom>
              <a:avLst/>
              <a:gdLst/>
              <a:ahLst/>
              <a:cxnLst/>
              <a:rect l="l" t="t" r="r" b="b"/>
              <a:pathLst>
                <a:path w="4979" h="2548" extrusionOk="0">
                  <a:moveTo>
                    <a:pt x="0" y="1"/>
                  </a:moveTo>
                  <a:cubicBezTo>
                    <a:pt x="1567" y="1875"/>
                    <a:pt x="2827" y="2548"/>
                    <a:pt x="4005" y="2548"/>
                  </a:cubicBezTo>
                  <a:cubicBezTo>
                    <a:pt x="4334" y="2548"/>
                    <a:pt x="4657" y="2495"/>
                    <a:pt x="4978" y="2401"/>
                  </a:cubicBezTo>
                  <a:cubicBezTo>
                    <a:pt x="4978" y="2401"/>
                    <a:pt x="2937" y="68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32"/>
            <p:cNvSpPr/>
            <p:nvPr/>
          </p:nvSpPr>
          <p:spPr>
            <a:xfrm>
              <a:off x="5499599" y="4120855"/>
              <a:ext cx="236105" cy="235713"/>
            </a:xfrm>
            <a:custGeom>
              <a:avLst/>
              <a:gdLst/>
              <a:ahLst/>
              <a:cxnLst/>
              <a:rect l="l" t="t" r="r" b="b"/>
              <a:pathLst>
                <a:path w="7831" h="7818" extrusionOk="0">
                  <a:moveTo>
                    <a:pt x="7511" y="0"/>
                  </a:moveTo>
                  <a:cubicBezTo>
                    <a:pt x="7442" y="0"/>
                    <a:pt x="7373" y="25"/>
                    <a:pt x="7319" y="75"/>
                  </a:cubicBezTo>
                  <a:cubicBezTo>
                    <a:pt x="7098" y="275"/>
                    <a:pt x="6857" y="488"/>
                    <a:pt x="6605" y="715"/>
                  </a:cubicBezTo>
                  <a:cubicBezTo>
                    <a:pt x="4529" y="2571"/>
                    <a:pt x="1392" y="5376"/>
                    <a:pt x="87" y="7376"/>
                  </a:cubicBezTo>
                  <a:cubicBezTo>
                    <a:pt x="0" y="7508"/>
                    <a:pt x="37" y="7686"/>
                    <a:pt x="169" y="7772"/>
                  </a:cubicBezTo>
                  <a:cubicBezTo>
                    <a:pt x="217" y="7803"/>
                    <a:pt x="272" y="7818"/>
                    <a:pt x="325" y="7818"/>
                  </a:cubicBezTo>
                  <a:cubicBezTo>
                    <a:pt x="419" y="7818"/>
                    <a:pt x="511" y="7772"/>
                    <a:pt x="565" y="7689"/>
                  </a:cubicBezTo>
                  <a:cubicBezTo>
                    <a:pt x="1830" y="5752"/>
                    <a:pt x="4932" y="2977"/>
                    <a:pt x="6987" y="1141"/>
                  </a:cubicBezTo>
                  <a:cubicBezTo>
                    <a:pt x="7241" y="915"/>
                    <a:pt x="7480" y="701"/>
                    <a:pt x="7702" y="501"/>
                  </a:cubicBezTo>
                  <a:cubicBezTo>
                    <a:pt x="7819" y="395"/>
                    <a:pt x="7831" y="215"/>
                    <a:pt x="7724" y="97"/>
                  </a:cubicBezTo>
                  <a:cubicBezTo>
                    <a:pt x="7667" y="33"/>
                    <a:pt x="7589" y="0"/>
                    <a:pt x="7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32"/>
            <p:cNvSpPr/>
            <p:nvPr/>
          </p:nvSpPr>
          <p:spPr>
            <a:xfrm>
              <a:off x="5686415" y="4048281"/>
              <a:ext cx="126992" cy="117012"/>
            </a:xfrm>
            <a:custGeom>
              <a:avLst/>
              <a:gdLst/>
              <a:ahLst/>
              <a:cxnLst/>
              <a:rect l="l" t="t" r="r" b="b"/>
              <a:pathLst>
                <a:path w="4212" h="3881" extrusionOk="0">
                  <a:moveTo>
                    <a:pt x="2589" y="1"/>
                  </a:moveTo>
                  <a:cubicBezTo>
                    <a:pt x="1791" y="703"/>
                    <a:pt x="1004" y="1413"/>
                    <a:pt x="181" y="3278"/>
                  </a:cubicBezTo>
                  <a:cubicBezTo>
                    <a:pt x="98" y="3463"/>
                    <a:pt x="1" y="3713"/>
                    <a:pt x="162" y="3838"/>
                  </a:cubicBezTo>
                  <a:cubicBezTo>
                    <a:pt x="202" y="3869"/>
                    <a:pt x="247" y="3880"/>
                    <a:pt x="294" y="3880"/>
                  </a:cubicBezTo>
                  <a:cubicBezTo>
                    <a:pt x="399" y="3880"/>
                    <a:pt x="516" y="3821"/>
                    <a:pt x="625" y="3791"/>
                  </a:cubicBezTo>
                  <a:cubicBezTo>
                    <a:pt x="2899" y="3158"/>
                    <a:pt x="4212" y="1907"/>
                    <a:pt x="4184" y="1877"/>
                  </a:cubicBezTo>
                  <a:cubicBezTo>
                    <a:pt x="4183" y="1877"/>
                    <a:pt x="2589" y="1"/>
                    <a:pt x="2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32"/>
            <p:cNvSpPr/>
            <p:nvPr/>
          </p:nvSpPr>
          <p:spPr>
            <a:xfrm>
              <a:off x="5703691" y="3980561"/>
              <a:ext cx="188528" cy="181352"/>
            </a:xfrm>
            <a:custGeom>
              <a:avLst/>
              <a:gdLst/>
              <a:ahLst/>
              <a:cxnLst/>
              <a:rect l="l" t="t" r="r" b="b"/>
              <a:pathLst>
                <a:path w="6253" h="6015" extrusionOk="0">
                  <a:moveTo>
                    <a:pt x="4196" y="1"/>
                  </a:moveTo>
                  <a:cubicBezTo>
                    <a:pt x="3436" y="1"/>
                    <a:pt x="2892" y="1997"/>
                    <a:pt x="2892" y="1997"/>
                  </a:cubicBezTo>
                  <a:cubicBezTo>
                    <a:pt x="2892" y="1997"/>
                    <a:pt x="3063" y="135"/>
                    <a:pt x="2373" y="135"/>
                  </a:cubicBezTo>
                  <a:cubicBezTo>
                    <a:pt x="2338" y="135"/>
                    <a:pt x="2301" y="140"/>
                    <a:pt x="2262" y="150"/>
                  </a:cubicBezTo>
                  <a:cubicBezTo>
                    <a:pt x="1160" y="433"/>
                    <a:pt x="1605" y="1990"/>
                    <a:pt x="1605" y="1990"/>
                  </a:cubicBezTo>
                  <a:cubicBezTo>
                    <a:pt x="1605" y="1990"/>
                    <a:pt x="1331" y="1927"/>
                    <a:pt x="1036" y="1927"/>
                  </a:cubicBezTo>
                  <a:cubicBezTo>
                    <a:pt x="687" y="1927"/>
                    <a:pt x="309" y="2015"/>
                    <a:pt x="320" y="2398"/>
                  </a:cubicBezTo>
                  <a:cubicBezTo>
                    <a:pt x="343" y="3182"/>
                    <a:pt x="1170" y="3270"/>
                    <a:pt x="1538" y="3270"/>
                  </a:cubicBezTo>
                  <a:cubicBezTo>
                    <a:pt x="1644" y="3270"/>
                    <a:pt x="1712" y="3263"/>
                    <a:pt x="1712" y="3263"/>
                  </a:cubicBezTo>
                  <a:lnTo>
                    <a:pt x="1712" y="3263"/>
                  </a:lnTo>
                  <a:cubicBezTo>
                    <a:pt x="1712" y="3263"/>
                    <a:pt x="0" y="4217"/>
                    <a:pt x="942" y="4831"/>
                  </a:cubicBezTo>
                  <a:cubicBezTo>
                    <a:pt x="1123" y="4949"/>
                    <a:pt x="1293" y="4996"/>
                    <a:pt x="1450" y="4996"/>
                  </a:cubicBezTo>
                  <a:cubicBezTo>
                    <a:pt x="2105" y="4996"/>
                    <a:pt x="2520" y="4165"/>
                    <a:pt x="2520" y="4164"/>
                  </a:cubicBezTo>
                  <a:lnTo>
                    <a:pt x="2520" y="4164"/>
                  </a:lnTo>
                  <a:cubicBezTo>
                    <a:pt x="2520" y="4165"/>
                    <a:pt x="2328" y="6014"/>
                    <a:pt x="3158" y="6014"/>
                  </a:cubicBezTo>
                  <a:cubicBezTo>
                    <a:pt x="3206" y="6014"/>
                    <a:pt x="3256" y="6008"/>
                    <a:pt x="3310" y="5995"/>
                  </a:cubicBezTo>
                  <a:cubicBezTo>
                    <a:pt x="4408" y="5741"/>
                    <a:pt x="3805" y="4410"/>
                    <a:pt x="3805" y="4410"/>
                  </a:cubicBezTo>
                  <a:lnTo>
                    <a:pt x="3805" y="4410"/>
                  </a:lnTo>
                  <a:cubicBezTo>
                    <a:pt x="3805" y="4410"/>
                    <a:pt x="4456" y="4792"/>
                    <a:pt x="4993" y="4792"/>
                  </a:cubicBezTo>
                  <a:cubicBezTo>
                    <a:pt x="5202" y="4792"/>
                    <a:pt x="5393" y="4734"/>
                    <a:pt x="5523" y="4574"/>
                  </a:cubicBezTo>
                  <a:cubicBezTo>
                    <a:pt x="6015" y="3966"/>
                    <a:pt x="4378" y="3366"/>
                    <a:pt x="4378" y="3366"/>
                  </a:cubicBezTo>
                  <a:cubicBezTo>
                    <a:pt x="4693" y="3250"/>
                    <a:pt x="6253" y="3098"/>
                    <a:pt x="5977" y="2184"/>
                  </a:cubicBezTo>
                  <a:cubicBezTo>
                    <a:pt x="5886" y="1882"/>
                    <a:pt x="5674" y="1773"/>
                    <a:pt x="5415" y="1773"/>
                  </a:cubicBezTo>
                  <a:cubicBezTo>
                    <a:pt x="4730" y="1773"/>
                    <a:pt x="3714" y="2532"/>
                    <a:pt x="3714" y="2532"/>
                  </a:cubicBezTo>
                  <a:cubicBezTo>
                    <a:pt x="3714" y="2532"/>
                    <a:pt x="5279" y="523"/>
                    <a:pt x="4425" y="62"/>
                  </a:cubicBezTo>
                  <a:cubicBezTo>
                    <a:pt x="4346" y="20"/>
                    <a:pt x="4270" y="1"/>
                    <a:pt x="41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2"/>
            <p:cNvSpPr/>
            <p:nvPr/>
          </p:nvSpPr>
          <p:spPr>
            <a:xfrm>
              <a:off x="5729048" y="4013758"/>
              <a:ext cx="120238" cy="114419"/>
            </a:xfrm>
            <a:custGeom>
              <a:avLst/>
              <a:gdLst/>
              <a:ahLst/>
              <a:cxnLst/>
              <a:rect l="l" t="t" r="r" b="b"/>
              <a:pathLst>
                <a:path w="3988" h="3795" extrusionOk="0">
                  <a:moveTo>
                    <a:pt x="2950" y="0"/>
                  </a:moveTo>
                  <a:cubicBezTo>
                    <a:pt x="2553" y="0"/>
                    <a:pt x="2031" y="1508"/>
                    <a:pt x="2031" y="1508"/>
                  </a:cubicBezTo>
                  <a:cubicBezTo>
                    <a:pt x="2031" y="1508"/>
                    <a:pt x="1617" y="8"/>
                    <a:pt x="1218" y="8"/>
                  </a:cubicBezTo>
                  <a:cubicBezTo>
                    <a:pt x="1198" y="8"/>
                    <a:pt x="1178" y="12"/>
                    <a:pt x="1158" y="19"/>
                  </a:cubicBezTo>
                  <a:cubicBezTo>
                    <a:pt x="742" y="187"/>
                    <a:pt x="1638" y="1720"/>
                    <a:pt x="1638" y="1720"/>
                  </a:cubicBezTo>
                  <a:cubicBezTo>
                    <a:pt x="1638" y="1720"/>
                    <a:pt x="1032" y="1337"/>
                    <a:pt x="612" y="1337"/>
                  </a:cubicBezTo>
                  <a:cubicBezTo>
                    <a:pt x="482" y="1337"/>
                    <a:pt x="370" y="1374"/>
                    <a:pt x="299" y="1470"/>
                  </a:cubicBezTo>
                  <a:cubicBezTo>
                    <a:pt x="1" y="1877"/>
                    <a:pt x="1472" y="2124"/>
                    <a:pt x="1472" y="2124"/>
                  </a:cubicBezTo>
                  <a:cubicBezTo>
                    <a:pt x="1472" y="2124"/>
                    <a:pt x="560" y="2674"/>
                    <a:pt x="754" y="3103"/>
                  </a:cubicBezTo>
                  <a:cubicBezTo>
                    <a:pt x="789" y="3179"/>
                    <a:pt x="846" y="3211"/>
                    <a:pt x="918" y="3211"/>
                  </a:cubicBezTo>
                  <a:cubicBezTo>
                    <a:pt x="1247" y="3211"/>
                    <a:pt x="1870" y="2538"/>
                    <a:pt x="1870" y="2538"/>
                  </a:cubicBezTo>
                  <a:cubicBezTo>
                    <a:pt x="1870" y="2538"/>
                    <a:pt x="2078" y="3794"/>
                    <a:pt x="2500" y="3794"/>
                  </a:cubicBezTo>
                  <a:cubicBezTo>
                    <a:pt x="2508" y="3794"/>
                    <a:pt x="2515" y="3794"/>
                    <a:pt x="2523" y="3793"/>
                  </a:cubicBezTo>
                  <a:cubicBezTo>
                    <a:pt x="2961" y="3746"/>
                    <a:pt x="2337" y="2570"/>
                    <a:pt x="2337" y="2570"/>
                  </a:cubicBezTo>
                  <a:lnTo>
                    <a:pt x="2337" y="2570"/>
                  </a:lnTo>
                  <a:cubicBezTo>
                    <a:pt x="2337" y="2570"/>
                    <a:pt x="3079" y="3130"/>
                    <a:pt x="3508" y="3130"/>
                  </a:cubicBezTo>
                  <a:cubicBezTo>
                    <a:pt x="3638" y="3130"/>
                    <a:pt x="3739" y="3079"/>
                    <a:pt x="3782" y="2946"/>
                  </a:cubicBezTo>
                  <a:cubicBezTo>
                    <a:pt x="3907" y="2557"/>
                    <a:pt x="2616" y="2251"/>
                    <a:pt x="2616" y="2251"/>
                  </a:cubicBezTo>
                  <a:cubicBezTo>
                    <a:pt x="2616" y="2251"/>
                    <a:pt x="3987" y="2078"/>
                    <a:pt x="3651" y="1529"/>
                  </a:cubicBezTo>
                  <a:cubicBezTo>
                    <a:pt x="3629" y="1492"/>
                    <a:pt x="3580" y="1477"/>
                    <a:pt x="3516" y="1477"/>
                  </a:cubicBezTo>
                  <a:cubicBezTo>
                    <a:pt x="3187" y="1477"/>
                    <a:pt x="2431" y="1870"/>
                    <a:pt x="2431" y="1870"/>
                  </a:cubicBezTo>
                  <a:cubicBezTo>
                    <a:pt x="2431" y="1870"/>
                    <a:pt x="3468" y="436"/>
                    <a:pt x="3070" y="53"/>
                  </a:cubicBezTo>
                  <a:cubicBezTo>
                    <a:pt x="3032" y="17"/>
                    <a:pt x="2991" y="0"/>
                    <a:pt x="29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2"/>
            <p:cNvSpPr/>
            <p:nvPr/>
          </p:nvSpPr>
          <p:spPr>
            <a:xfrm>
              <a:off x="5795109" y="4065015"/>
              <a:ext cx="10341" cy="7628"/>
            </a:xfrm>
            <a:custGeom>
              <a:avLst/>
              <a:gdLst/>
              <a:ahLst/>
              <a:cxnLst/>
              <a:rect l="l" t="t" r="r" b="b"/>
              <a:pathLst>
                <a:path w="343" h="253" extrusionOk="0">
                  <a:moveTo>
                    <a:pt x="166" y="0"/>
                  </a:moveTo>
                  <a:cubicBezTo>
                    <a:pt x="55" y="0"/>
                    <a:pt x="1" y="182"/>
                    <a:pt x="125" y="240"/>
                  </a:cubicBezTo>
                  <a:cubicBezTo>
                    <a:pt x="144" y="249"/>
                    <a:pt x="161" y="252"/>
                    <a:pt x="177" y="252"/>
                  </a:cubicBezTo>
                  <a:cubicBezTo>
                    <a:pt x="289" y="252"/>
                    <a:pt x="342" y="70"/>
                    <a:pt x="218" y="12"/>
                  </a:cubicBezTo>
                  <a:cubicBezTo>
                    <a:pt x="200" y="4"/>
                    <a:pt x="182"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32"/>
            <p:cNvSpPr/>
            <p:nvPr/>
          </p:nvSpPr>
          <p:spPr>
            <a:xfrm>
              <a:off x="5788898" y="4085819"/>
              <a:ext cx="10040" cy="7628"/>
            </a:xfrm>
            <a:custGeom>
              <a:avLst/>
              <a:gdLst/>
              <a:ahLst/>
              <a:cxnLst/>
              <a:rect l="l" t="t" r="r" b="b"/>
              <a:pathLst>
                <a:path w="333" h="253" extrusionOk="0">
                  <a:moveTo>
                    <a:pt x="159" y="1"/>
                  </a:moveTo>
                  <a:cubicBezTo>
                    <a:pt x="50" y="1"/>
                    <a:pt x="1" y="184"/>
                    <a:pt x="124" y="240"/>
                  </a:cubicBezTo>
                  <a:cubicBezTo>
                    <a:pt x="142" y="248"/>
                    <a:pt x="159" y="252"/>
                    <a:pt x="174" y="252"/>
                  </a:cubicBezTo>
                  <a:cubicBezTo>
                    <a:pt x="283" y="252"/>
                    <a:pt x="333" y="70"/>
                    <a:pt x="208" y="13"/>
                  </a:cubicBezTo>
                  <a:cubicBezTo>
                    <a:pt x="191" y="4"/>
                    <a:pt x="174"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32"/>
            <p:cNvSpPr/>
            <p:nvPr/>
          </p:nvSpPr>
          <p:spPr>
            <a:xfrm>
              <a:off x="5800567" y="4083919"/>
              <a:ext cx="14774" cy="9950"/>
            </a:xfrm>
            <a:custGeom>
              <a:avLst/>
              <a:gdLst/>
              <a:ahLst/>
              <a:cxnLst/>
              <a:rect l="l" t="t" r="r" b="b"/>
              <a:pathLst>
                <a:path w="490" h="330" extrusionOk="0">
                  <a:moveTo>
                    <a:pt x="248" y="0"/>
                  </a:moveTo>
                  <a:cubicBezTo>
                    <a:pt x="93" y="0"/>
                    <a:pt x="0" y="235"/>
                    <a:pt x="170" y="312"/>
                  </a:cubicBezTo>
                  <a:cubicBezTo>
                    <a:pt x="196" y="324"/>
                    <a:pt x="221" y="330"/>
                    <a:pt x="244" y="330"/>
                  </a:cubicBezTo>
                  <a:cubicBezTo>
                    <a:pt x="398" y="330"/>
                    <a:pt x="490" y="95"/>
                    <a:pt x="320" y="17"/>
                  </a:cubicBezTo>
                  <a:cubicBezTo>
                    <a:pt x="295" y="5"/>
                    <a:pt x="271"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2"/>
            <p:cNvSpPr/>
            <p:nvPr/>
          </p:nvSpPr>
          <p:spPr>
            <a:xfrm>
              <a:off x="5780275" y="4074362"/>
              <a:ext cx="11095" cy="9618"/>
            </a:xfrm>
            <a:custGeom>
              <a:avLst/>
              <a:gdLst/>
              <a:ahLst/>
              <a:cxnLst/>
              <a:rect l="l" t="t" r="r" b="b"/>
              <a:pathLst>
                <a:path w="368" h="319" extrusionOk="0">
                  <a:moveTo>
                    <a:pt x="134" y="1"/>
                  </a:moveTo>
                  <a:cubicBezTo>
                    <a:pt x="81" y="1"/>
                    <a:pt x="39" y="34"/>
                    <a:pt x="21" y="87"/>
                  </a:cubicBezTo>
                  <a:cubicBezTo>
                    <a:pt x="1" y="146"/>
                    <a:pt x="14" y="188"/>
                    <a:pt x="42" y="244"/>
                  </a:cubicBezTo>
                  <a:cubicBezTo>
                    <a:pt x="68" y="297"/>
                    <a:pt x="113" y="319"/>
                    <a:pt x="160" y="319"/>
                  </a:cubicBezTo>
                  <a:cubicBezTo>
                    <a:pt x="261" y="319"/>
                    <a:pt x="367" y="215"/>
                    <a:pt x="299" y="109"/>
                  </a:cubicBezTo>
                  <a:cubicBezTo>
                    <a:pt x="259" y="53"/>
                    <a:pt x="230" y="17"/>
                    <a:pt x="161" y="3"/>
                  </a:cubicBezTo>
                  <a:cubicBezTo>
                    <a:pt x="152" y="2"/>
                    <a:pt x="143"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2"/>
            <p:cNvSpPr/>
            <p:nvPr/>
          </p:nvSpPr>
          <p:spPr>
            <a:xfrm>
              <a:off x="5779853" y="4062241"/>
              <a:ext cx="12331" cy="9226"/>
            </a:xfrm>
            <a:custGeom>
              <a:avLst/>
              <a:gdLst/>
              <a:ahLst/>
              <a:cxnLst/>
              <a:rect l="l" t="t" r="r" b="b"/>
              <a:pathLst>
                <a:path w="409" h="306" extrusionOk="0">
                  <a:moveTo>
                    <a:pt x="196" y="1"/>
                  </a:moveTo>
                  <a:cubicBezTo>
                    <a:pt x="63" y="1"/>
                    <a:pt x="1" y="220"/>
                    <a:pt x="151" y="291"/>
                  </a:cubicBezTo>
                  <a:cubicBezTo>
                    <a:pt x="173" y="301"/>
                    <a:pt x="193" y="305"/>
                    <a:pt x="212" y="305"/>
                  </a:cubicBezTo>
                  <a:cubicBezTo>
                    <a:pt x="346" y="305"/>
                    <a:pt x="409" y="86"/>
                    <a:pt x="257" y="15"/>
                  </a:cubicBezTo>
                  <a:cubicBezTo>
                    <a:pt x="236" y="5"/>
                    <a:pt x="215"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32"/>
            <p:cNvSpPr/>
            <p:nvPr/>
          </p:nvSpPr>
          <p:spPr>
            <a:xfrm>
              <a:off x="5765169" y="4069145"/>
              <a:ext cx="9648" cy="8593"/>
            </a:xfrm>
            <a:custGeom>
              <a:avLst/>
              <a:gdLst/>
              <a:ahLst/>
              <a:cxnLst/>
              <a:rect l="l" t="t" r="r" b="b"/>
              <a:pathLst>
                <a:path w="320" h="285" extrusionOk="0">
                  <a:moveTo>
                    <a:pt x="169" y="1"/>
                  </a:moveTo>
                  <a:cubicBezTo>
                    <a:pt x="135" y="1"/>
                    <a:pt x="101" y="14"/>
                    <a:pt x="74" y="43"/>
                  </a:cubicBezTo>
                  <a:cubicBezTo>
                    <a:pt x="66" y="53"/>
                    <a:pt x="54" y="62"/>
                    <a:pt x="45" y="74"/>
                  </a:cubicBezTo>
                  <a:cubicBezTo>
                    <a:pt x="1" y="121"/>
                    <a:pt x="16" y="193"/>
                    <a:pt x="58" y="231"/>
                  </a:cubicBezTo>
                  <a:lnTo>
                    <a:pt x="73" y="244"/>
                  </a:lnTo>
                  <a:cubicBezTo>
                    <a:pt x="102" y="272"/>
                    <a:pt x="138" y="285"/>
                    <a:pt x="174" y="285"/>
                  </a:cubicBezTo>
                  <a:cubicBezTo>
                    <a:pt x="247" y="285"/>
                    <a:pt x="317" y="232"/>
                    <a:pt x="318" y="147"/>
                  </a:cubicBezTo>
                  <a:cubicBezTo>
                    <a:pt x="319" y="63"/>
                    <a:pt x="244"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32"/>
            <p:cNvSpPr/>
            <p:nvPr/>
          </p:nvSpPr>
          <p:spPr>
            <a:xfrm>
              <a:off x="5770536" y="4086935"/>
              <a:ext cx="11065" cy="10341"/>
            </a:xfrm>
            <a:custGeom>
              <a:avLst/>
              <a:gdLst/>
              <a:ahLst/>
              <a:cxnLst/>
              <a:rect l="l" t="t" r="r" b="b"/>
              <a:pathLst>
                <a:path w="367" h="343" extrusionOk="0">
                  <a:moveTo>
                    <a:pt x="164" y="1"/>
                  </a:moveTo>
                  <a:cubicBezTo>
                    <a:pt x="34" y="14"/>
                    <a:pt x="1" y="121"/>
                    <a:pt x="65" y="322"/>
                  </a:cubicBezTo>
                  <a:cubicBezTo>
                    <a:pt x="93" y="336"/>
                    <a:pt x="123" y="343"/>
                    <a:pt x="151" y="343"/>
                  </a:cubicBezTo>
                  <a:cubicBezTo>
                    <a:pt x="186" y="343"/>
                    <a:pt x="220" y="332"/>
                    <a:pt x="249" y="312"/>
                  </a:cubicBezTo>
                  <a:lnTo>
                    <a:pt x="250" y="312"/>
                  </a:lnTo>
                  <a:cubicBezTo>
                    <a:pt x="252" y="312"/>
                    <a:pt x="253" y="309"/>
                    <a:pt x="256" y="307"/>
                  </a:cubicBezTo>
                  <a:cubicBezTo>
                    <a:pt x="259" y="305"/>
                    <a:pt x="263" y="302"/>
                    <a:pt x="266" y="299"/>
                  </a:cubicBezTo>
                  <a:cubicBezTo>
                    <a:pt x="340" y="247"/>
                    <a:pt x="366" y="147"/>
                    <a:pt x="312" y="71"/>
                  </a:cubicBezTo>
                  <a:cubicBezTo>
                    <a:pt x="288" y="36"/>
                    <a:pt x="250" y="11"/>
                    <a:pt x="208" y="3"/>
                  </a:cubicBezTo>
                  <a:cubicBezTo>
                    <a:pt x="193" y="3"/>
                    <a:pt x="178"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2"/>
            <p:cNvSpPr/>
            <p:nvPr/>
          </p:nvSpPr>
          <p:spPr>
            <a:xfrm>
              <a:off x="5773009" y="4052412"/>
              <a:ext cx="13085" cy="8382"/>
            </a:xfrm>
            <a:custGeom>
              <a:avLst/>
              <a:gdLst/>
              <a:ahLst/>
              <a:cxnLst/>
              <a:rect l="l" t="t" r="r" b="b"/>
              <a:pathLst>
                <a:path w="434" h="278" extrusionOk="0">
                  <a:moveTo>
                    <a:pt x="226" y="0"/>
                  </a:moveTo>
                  <a:cubicBezTo>
                    <a:pt x="90" y="0"/>
                    <a:pt x="1" y="197"/>
                    <a:pt x="148" y="263"/>
                  </a:cubicBezTo>
                  <a:cubicBezTo>
                    <a:pt x="170" y="273"/>
                    <a:pt x="191" y="278"/>
                    <a:pt x="212" y="278"/>
                  </a:cubicBezTo>
                  <a:cubicBezTo>
                    <a:pt x="346" y="278"/>
                    <a:pt x="434" y="82"/>
                    <a:pt x="290" y="15"/>
                  </a:cubicBezTo>
                  <a:cubicBezTo>
                    <a:pt x="268" y="5"/>
                    <a:pt x="24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2"/>
            <p:cNvSpPr/>
            <p:nvPr/>
          </p:nvSpPr>
          <p:spPr>
            <a:xfrm>
              <a:off x="5807622" y="4070683"/>
              <a:ext cx="11397" cy="8442"/>
            </a:xfrm>
            <a:custGeom>
              <a:avLst/>
              <a:gdLst/>
              <a:ahLst/>
              <a:cxnLst/>
              <a:rect l="l" t="t" r="r" b="b"/>
              <a:pathLst>
                <a:path w="378" h="280" extrusionOk="0">
                  <a:moveTo>
                    <a:pt x="182" y="1"/>
                  </a:moveTo>
                  <a:cubicBezTo>
                    <a:pt x="58" y="1"/>
                    <a:pt x="0" y="202"/>
                    <a:pt x="138" y="266"/>
                  </a:cubicBezTo>
                  <a:cubicBezTo>
                    <a:pt x="158" y="276"/>
                    <a:pt x="177" y="280"/>
                    <a:pt x="194" y="280"/>
                  </a:cubicBezTo>
                  <a:cubicBezTo>
                    <a:pt x="319" y="280"/>
                    <a:pt x="378" y="78"/>
                    <a:pt x="239" y="14"/>
                  </a:cubicBezTo>
                  <a:cubicBezTo>
                    <a:pt x="219" y="5"/>
                    <a:pt x="200"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2"/>
            <p:cNvSpPr/>
            <p:nvPr/>
          </p:nvSpPr>
          <p:spPr>
            <a:xfrm>
              <a:off x="5794778" y="4051718"/>
              <a:ext cx="12482" cy="8412"/>
            </a:xfrm>
            <a:custGeom>
              <a:avLst/>
              <a:gdLst/>
              <a:ahLst/>
              <a:cxnLst/>
              <a:rect l="l" t="t" r="r" b="b"/>
              <a:pathLst>
                <a:path w="414" h="279" extrusionOk="0">
                  <a:moveTo>
                    <a:pt x="209" y="1"/>
                  </a:moveTo>
                  <a:cubicBezTo>
                    <a:pt x="78" y="1"/>
                    <a:pt x="0" y="199"/>
                    <a:pt x="144" y="264"/>
                  </a:cubicBezTo>
                  <a:cubicBezTo>
                    <a:pt x="165" y="274"/>
                    <a:pt x="186" y="279"/>
                    <a:pt x="206" y="279"/>
                  </a:cubicBezTo>
                  <a:cubicBezTo>
                    <a:pt x="336" y="279"/>
                    <a:pt x="414" y="82"/>
                    <a:pt x="270" y="14"/>
                  </a:cubicBezTo>
                  <a:cubicBezTo>
                    <a:pt x="249" y="5"/>
                    <a:pt x="229"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2"/>
            <p:cNvSpPr/>
            <p:nvPr/>
          </p:nvSpPr>
          <p:spPr>
            <a:xfrm>
              <a:off x="5547147" y="4107317"/>
              <a:ext cx="83214" cy="177101"/>
            </a:xfrm>
            <a:custGeom>
              <a:avLst/>
              <a:gdLst/>
              <a:ahLst/>
              <a:cxnLst/>
              <a:rect l="l" t="t" r="r" b="b"/>
              <a:pathLst>
                <a:path w="2760" h="5874" extrusionOk="0">
                  <a:moveTo>
                    <a:pt x="2514" y="0"/>
                  </a:moveTo>
                  <a:lnTo>
                    <a:pt x="2514" y="0"/>
                  </a:lnTo>
                  <a:cubicBezTo>
                    <a:pt x="0" y="2943"/>
                    <a:pt x="574" y="5873"/>
                    <a:pt x="574" y="5873"/>
                  </a:cubicBezTo>
                  <a:cubicBezTo>
                    <a:pt x="2069" y="3780"/>
                    <a:pt x="2759" y="2208"/>
                    <a:pt x="25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32"/>
            <p:cNvSpPr/>
            <p:nvPr/>
          </p:nvSpPr>
          <p:spPr>
            <a:xfrm>
              <a:off x="5606243" y="4193036"/>
              <a:ext cx="162689" cy="42964"/>
            </a:xfrm>
            <a:custGeom>
              <a:avLst/>
              <a:gdLst/>
              <a:ahLst/>
              <a:cxnLst/>
              <a:rect l="l" t="t" r="r" b="b"/>
              <a:pathLst>
                <a:path w="5396" h="1425" extrusionOk="0">
                  <a:moveTo>
                    <a:pt x="3499" y="1"/>
                  </a:moveTo>
                  <a:cubicBezTo>
                    <a:pt x="1366" y="1"/>
                    <a:pt x="0" y="1327"/>
                    <a:pt x="0" y="1327"/>
                  </a:cubicBezTo>
                  <a:cubicBezTo>
                    <a:pt x="0" y="1327"/>
                    <a:pt x="712" y="1425"/>
                    <a:pt x="1638" y="1425"/>
                  </a:cubicBezTo>
                  <a:cubicBezTo>
                    <a:pt x="2919" y="1425"/>
                    <a:pt x="4612" y="1238"/>
                    <a:pt x="5395" y="348"/>
                  </a:cubicBezTo>
                  <a:cubicBezTo>
                    <a:pt x="4714" y="99"/>
                    <a:pt x="4078" y="1"/>
                    <a:pt x="3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32"/>
            <p:cNvSpPr/>
            <p:nvPr/>
          </p:nvSpPr>
          <p:spPr>
            <a:xfrm>
              <a:off x="5484705" y="4351450"/>
              <a:ext cx="123766" cy="364483"/>
            </a:xfrm>
            <a:custGeom>
              <a:avLst/>
              <a:gdLst/>
              <a:ahLst/>
              <a:cxnLst/>
              <a:rect l="l" t="t" r="r" b="b"/>
              <a:pathLst>
                <a:path w="4105" h="12089" extrusionOk="0">
                  <a:moveTo>
                    <a:pt x="3781" y="0"/>
                  </a:moveTo>
                  <a:cubicBezTo>
                    <a:pt x="3662" y="0"/>
                    <a:pt x="3551" y="76"/>
                    <a:pt x="3510" y="196"/>
                  </a:cubicBezTo>
                  <a:cubicBezTo>
                    <a:pt x="2239" y="3985"/>
                    <a:pt x="1071" y="7864"/>
                    <a:pt x="40" y="11729"/>
                  </a:cubicBezTo>
                  <a:cubicBezTo>
                    <a:pt x="1" y="11880"/>
                    <a:pt x="92" y="12039"/>
                    <a:pt x="245" y="12078"/>
                  </a:cubicBezTo>
                  <a:cubicBezTo>
                    <a:pt x="268" y="12084"/>
                    <a:pt x="294" y="12089"/>
                    <a:pt x="318" y="12089"/>
                  </a:cubicBezTo>
                  <a:cubicBezTo>
                    <a:pt x="444" y="12089"/>
                    <a:pt x="560" y="12002"/>
                    <a:pt x="594" y="11877"/>
                  </a:cubicBezTo>
                  <a:cubicBezTo>
                    <a:pt x="1622" y="8026"/>
                    <a:pt x="2785" y="4157"/>
                    <a:pt x="4053" y="380"/>
                  </a:cubicBezTo>
                  <a:cubicBezTo>
                    <a:pt x="4105" y="229"/>
                    <a:pt x="4024" y="66"/>
                    <a:pt x="3873" y="16"/>
                  </a:cubicBezTo>
                  <a:cubicBezTo>
                    <a:pt x="3842" y="5"/>
                    <a:pt x="3811" y="0"/>
                    <a:pt x="3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2"/>
            <p:cNvSpPr/>
            <p:nvPr/>
          </p:nvSpPr>
          <p:spPr>
            <a:xfrm>
              <a:off x="5569972" y="4239409"/>
              <a:ext cx="109113" cy="164890"/>
            </a:xfrm>
            <a:custGeom>
              <a:avLst/>
              <a:gdLst/>
              <a:ahLst/>
              <a:cxnLst/>
              <a:rect l="l" t="t" r="r" b="b"/>
              <a:pathLst>
                <a:path w="3619" h="5469" extrusionOk="0">
                  <a:moveTo>
                    <a:pt x="766" y="1"/>
                  </a:moveTo>
                  <a:cubicBezTo>
                    <a:pt x="766" y="1"/>
                    <a:pt x="766" y="1"/>
                    <a:pt x="766" y="1"/>
                  </a:cubicBezTo>
                  <a:lnTo>
                    <a:pt x="766" y="1"/>
                  </a:lnTo>
                  <a:cubicBezTo>
                    <a:pt x="766" y="1"/>
                    <a:pt x="766" y="1"/>
                    <a:pt x="766" y="1"/>
                  </a:cubicBezTo>
                  <a:close/>
                  <a:moveTo>
                    <a:pt x="766" y="1"/>
                  </a:moveTo>
                  <a:cubicBezTo>
                    <a:pt x="375" y="1221"/>
                    <a:pt x="1" y="2440"/>
                    <a:pt x="303" y="4876"/>
                  </a:cubicBezTo>
                  <a:cubicBezTo>
                    <a:pt x="333" y="5119"/>
                    <a:pt x="387" y="5439"/>
                    <a:pt x="631" y="5467"/>
                  </a:cubicBezTo>
                  <a:cubicBezTo>
                    <a:pt x="640" y="5468"/>
                    <a:pt x="649" y="5469"/>
                    <a:pt x="658" y="5469"/>
                  </a:cubicBezTo>
                  <a:cubicBezTo>
                    <a:pt x="839" y="5469"/>
                    <a:pt x="949" y="5267"/>
                    <a:pt x="1079" y="5131"/>
                  </a:cubicBezTo>
                  <a:cubicBezTo>
                    <a:pt x="3037" y="3071"/>
                    <a:pt x="3619" y="968"/>
                    <a:pt x="3573" y="955"/>
                  </a:cubicBezTo>
                  <a:cubicBezTo>
                    <a:pt x="3570" y="955"/>
                    <a:pt x="767" y="2"/>
                    <a:pt x="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2"/>
            <p:cNvSpPr/>
            <p:nvPr/>
          </p:nvSpPr>
          <p:spPr>
            <a:xfrm>
              <a:off x="5529238" y="4126463"/>
              <a:ext cx="218588" cy="213462"/>
            </a:xfrm>
            <a:custGeom>
              <a:avLst/>
              <a:gdLst/>
              <a:ahLst/>
              <a:cxnLst/>
              <a:rect l="l" t="t" r="r" b="b"/>
              <a:pathLst>
                <a:path w="7250" h="7080" extrusionOk="0">
                  <a:moveTo>
                    <a:pt x="3285" y="0"/>
                  </a:moveTo>
                  <a:cubicBezTo>
                    <a:pt x="3275" y="0"/>
                    <a:pt x="3265" y="0"/>
                    <a:pt x="3255" y="1"/>
                  </a:cubicBezTo>
                  <a:cubicBezTo>
                    <a:pt x="2060" y="54"/>
                    <a:pt x="2867" y="2946"/>
                    <a:pt x="2867" y="2946"/>
                  </a:cubicBezTo>
                  <a:cubicBezTo>
                    <a:pt x="2867" y="2946"/>
                    <a:pt x="2070" y="1285"/>
                    <a:pt x="1391" y="1285"/>
                  </a:cubicBezTo>
                  <a:cubicBezTo>
                    <a:pt x="1282" y="1285"/>
                    <a:pt x="1175" y="1328"/>
                    <a:pt x="1076" y="1428"/>
                  </a:cubicBezTo>
                  <a:cubicBezTo>
                    <a:pt x="114" y="2400"/>
                    <a:pt x="1534" y="3733"/>
                    <a:pt x="1534" y="3733"/>
                  </a:cubicBezTo>
                  <a:cubicBezTo>
                    <a:pt x="1534" y="3733"/>
                    <a:pt x="1" y="4231"/>
                    <a:pt x="459" y="4951"/>
                  </a:cubicBezTo>
                  <a:cubicBezTo>
                    <a:pt x="682" y="5299"/>
                    <a:pt x="981" y="5414"/>
                    <a:pt x="1280" y="5414"/>
                  </a:cubicBezTo>
                  <a:cubicBezTo>
                    <a:pt x="1858" y="5414"/>
                    <a:pt x="2432" y="4983"/>
                    <a:pt x="2433" y="4983"/>
                  </a:cubicBezTo>
                  <a:lnTo>
                    <a:pt x="2433" y="4983"/>
                  </a:lnTo>
                  <a:cubicBezTo>
                    <a:pt x="2432" y="4983"/>
                    <a:pt x="1255" y="7028"/>
                    <a:pt x="2603" y="7078"/>
                  </a:cubicBezTo>
                  <a:cubicBezTo>
                    <a:pt x="2623" y="7079"/>
                    <a:pt x="2642" y="7079"/>
                    <a:pt x="2662" y="7079"/>
                  </a:cubicBezTo>
                  <a:cubicBezTo>
                    <a:pt x="3948" y="7079"/>
                    <a:pt x="3822" y="5413"/>
                    <a:pt x="3822" y="5413"/>
                  </a:cubicBezTo>
                  <a:lnTo>
                    <a:pt x="3822" y="5413"/>
                  </a:lnTo>
                  <a:cubicBezTo>
                    <a:pt x="3822" y="5413"/>
                    <a:pt x="4566" y="7013"/>
                    <a:pt x="5334" y="7013"/>
                  </a:cubicBezTo>
                  <a:cubicBezTo>
                    <a:pt x="5480" y="7013"/>
                    <a:pt x="5627" y="6955"/>
                    <a:pt x="5770" y="6817"/>
                  </a:cubicBezTo>
                  <a:cubicBezTo>
                    <a:pt x="6748" y="5876"/>
                    <a:pt x="5302" y="4873"/>
                    <a:pt x="5302" y="4873"/>
                  </a:cubicBezTo>
                  <a:cubicBezTo>
                    <a:pt x="5302" y="4873"/>
                    <a:pt x="7052" y="4858"/>
                    <a:pt x="7177" y="3982"/>
                  </a:cubicBezTo>
                  <a:cubicBezTo>
                    <a:pt x="7250" y="3477"/>
                    <a:pt x="6673" y="3362"/>
                    <a:pt x="6132" y="3362"/>
                  </a:cubicBezTo>
                  <a:cubicBezTo>
                    <a:pt x="5678" y="3362"/>
                    <a:pt x="5249" y="3443"/>
                    <a:pt x="5249" y="3443"/>
                  </a:cubicBezTo>
                  <a:cubicBezTo>
                    <a:pt x="5503" y="3127"/>
                    <a:pt x="7020" y="2008"/>
                    <a:pt x="6170" y="1233"/>
                  </a:cubicBezTo>
                  <a:cubicBezTo>
                    <a:pt x="6020" y="1096"/>
                    <a:pt x="5868" y="1037"/>
                    <a:pt x="5718" y="1037"/>
                  </a:cubicBezTo>
                  <a:cubicBezTo>
                    <a:pt x="4851" y="1037"/>
                    <a:pt x="4048" y="2990"/>
                    <a:pt x="4048" y="2990"/>
                  </a:cubicBezTo>
                  <a:cubicBezTo>
                    <a:pt x="4048" y="2990"/>
                    <a:pt x="4417" y="0"/>
                    <a:pt x="32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2"/>
            <p:cNvSpPr/>
            <p:nvPr/>
          </p:nvSpPr>
          <p:spPr>
            <a:xfrm>
              <a:off x="5561620" y="4169910"/>
              <a:ext cx="149152" cy="139625"/>
            </a:xfrm>
            <a:custGeom>
              <a:avLst/>
              <a:gdLst/>
              <a:ahLst/>
              <a:cxnLst/>
              <a:rect l="l" t="t" r="r" b="b"/>
              <a:pathLst>
                <a:path w="4947" h="4631" extrusionOk="0">
                  <a:moveTo>
                    <a:pt x="2263" y="1"/>
                  </a:moveTo>
                  <a:cubicBezTo>
                    <a:pt x="1696" y="1"/>
                    <a:pt x="2149" y="2151"/>
                    <a:pt x="2149" y="2151"/>
                  </a:cubicBezTo>
                  <a:cubicBezTo>
                    <a:pt x="2149" y="2151"/>
                    <a:pt x="1020" y="1072"/>
                    <a:pt x="510" y="1072"/>
                  </a:cubicBezTo>
                  <a:cubicBezTo>
                    <a:pt x="433" y="1072"/>
                    <a:pt x="371" y="1096"/>
                    <a:pt x="328" y="1153"/>
                  </a:cubicBezTo>
                  <a:cubicBezTo>
                    <a:pt x="0" y="1585"/>
                    <a:pt x="1873" y="2613"/>
                    <a:pt x="1873" y="2613"/>
                  </a:cubicBezTo>
                  <a:cubicBezTo>
                    <a:pt x="1873" y="2613"/>
                    <a:pt x="1855" y="2612"/>
                    <a:pt x="1824" y="2612"/>
                  </a:cubicBezTo>
                  <a:cubicBezTo>
                    <a:pt x="1569" y="2612"/>
                    <a:pt x="386" y="2641"/>
                    <a:pt x="335" y="3181"/>
                  </a:cubicBezTo>
                  <a:cubicBezTo>
                    <a:pt x="317" y="3373"/>
                    <a:pt x="472" y="3438"/>
                    <a:pt x="693" y="3438"/>
                  </a:cubicBezTo>
                  <a:cubicBezTo>
                    <a:pt x="1169" y="3438"/>
                    <a:pt x="1950" y="3132"/>
                    <a:pt x="1950" y="3132"/>
                  </a:cubicBezTo>
                  <a:lnTo>
                    <a:pt x="1950" y="3132"/>
                  </a:lnTo>
                  <a:cubicBezTo>
                    <a:pt x="1950" y="3132"/>
                    <a:pt x="1348" y="4264"/>
                    <a:pt x="1814" y="4587"/>
                  </a:cubicBezTo>
                  <a:cubicBezTo>
                    <a:pt x="1857" y="4617"/>
                    <a:pt x="1899" y="4631"/>
                    <a:pt x="1940" y="4631"/>
                  </a:cubicBezTo>
                  <a:cubicBezTo>
                    <a:pt x="2340" y="4631"/>
                    <a:pt x="2618" y="3316"/>
                    <a:pt x="2618" y="3316"/>
                  </a:cubicBezTo>
                  <a:cubicBezTo>
                    <a:pt x="2618" y="3316"/>
                    <a:pt x="3420" y="4261"/>
                    <a:pt x="3897" y="4261"/>
                  </a:cubicBezTo>
                  <a:cubicBezTo>
                    <a:pt x="3961" y="4261"/>
                    <a:pt x="4018" y="4245"/>
                    <a:pt x="4068" y="4207"/>
                  </a:cubicBezTo>
                  <a:cubicBezTo>
                    <a:pt x="4491" y="3889"/>
                    <a:pt x="3119" y="3059"/>
                    <a:pt x="3119" y="3059"/>
                  </a:cubicBezTo>
                  <a:lnTo>
                    <a:pt x="3119" y="3059"/>
                  </a:lnTo>
                  <a:cubicBezTo>
                    <a:pt x="3119" y="3059"/>
                    <a:pt x="3369" y="3086"/>
                    <a:pt x="3680" y="3086"/>
                  </a:cubicBezTo>
                  <a:cubicBezTo>
                    <a:pt x="4221" y="3086"/>
                    <a:pt x="4947" y="3004"/>
                    <a:pt x="4843" y="2554"/>
                  </a:cubicBezTo>
                  <a:cubicBezTo>
                    <a:pt x="4806" y="2395"/>
                    <a:pt x="4614" y="2342"/>
                    <a:pt x="4374" y="2342"/>
                  </a:cubicBezTo>
                  <a:cubicBezTo>
                    <a:pt x="3891" y="2342"/>
                    <a:pt x="3212" y="2557"/>
                    <a:pt x="3212" y="2557"/>
                  </a:cubicBezTo>
                  <a:cubicBezTo>
                    <a:pt x="3212" y="2557"/>
                    <a:pt x="4521" y="1532"/>
                    <a:pt x="3836" y="1172"/>
                  </a:cubicBezTo>
                  <a:cubicBezTo>
                    <a:pt x="3820" y="1164"/>
                    <a:pt x="3804" y="1160"/>
                    <a:pt x="3786" y="1160"/>
                  </a:cubicBezTo>
                  <a:cubicBezTo>
                    <a:pt x="3476" y="1160"/>
                    <a:pt x="2787" y="2278"/>
                    <a:pt x="2787" y="2278"/>
                  </a:cubicBezTo>
                  <a:cubicBezTo>
                    <a:pt x="2787" y="2278"/>
                    <a:pt x="2972" y="159"/>
                    <a:pt x="2320" y="8"/>
                  </a:cubicBezTo>
                  <a:cubicBezTo>
                    <a:pt x="2300" y="3"/>
                    <a:pt x="2281" y="1"/>
                    <a:pt x="2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2"/>
            <p:cNvSpPr/>
            <p:nvPr/>
          </p:nvSpPr>
          <p:spPr>
            <a:xfrm>
              <a:off x="5636485" y="4234012"/>
              <a:ext cx="12482" cy="8924"/>
            </a:xfrm>
            <a:custGeom>
              <a:avLst/>
              <a:gdLst/>
              <a:ahLst/>
              <a:cxnLst/>
              <a:rect l="l" t="t" r="r" b="b"/>
              <a:pathLst>
                <a:path w="414" h="296" extrusionOk="0">
                  <a:moveTo>
                    <a:pt x="204" y="1"/>
                  </a:moveTo>
                  <a:cubicBezTo>
                    <a:pt x="198" y="1"/>
                    <a:pt x="192" y="1"/>
                    <a:pt x="185" y="2"/>
                  </a:cubicBezTo>
                  <a:cubicBezTo>
                    <a:pt x="1" y="22"/>
                    <a:pt x="39" y="295"/>
                    <a:pt x="213" y="295"/>
                  </a:cubicBezTo>
                  <a:cubicBezTo>
                    <a:pt x="219" y="295"/>
                    <a:pt x="225" y="295"/>
                    <a:pt x="231" y="294"/>
                  </a:cubicBezTo>
                  <a:cubicBezTo>
                    <a:pt x="414" y="274"/>
                    <a:pt x="376"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32"/>
            <p:cNvSpPr/>
            <p:nvPr/>
          </p:nvSpPr>
          <p:spPr>
            <a:xfrm>
              <a:off x="5642726" y="4259580"/>
              <a:ext cx="12542" cy="8804"/>
            </a:xfrm>
            <a:custGeom>
              <a:avLst/>
              <a:gdLst/>
              <a:ahLst/>
              <a:cxnLst/>
              <a:rect l="l" t="t" r="r" b="b"/>
              <a:pathLst>
                <a:path w="416" h="292" extrusionOk="0">
                  <a:moveTo>
                    <a:pt x="199" y="0"/>
                  </a:moveTo>
                  <a:cubicBezTo>
                    <a:pt x="193" y="0"/>
                    <a:pt x="187" y="1"/>
                    <a:pt x="181" y="1"/>
                  </a:cubicBezTo>
                  <a:cubicBezTo>
                    <a:pt x="0" y="20"/>
                    <a:pt x="46" y="291"/>
                    <a:pt x="218" y="291"/>
                  </a:cubicBezTo>
                  <a:cubicBezTo>
                    <a:pt x="223" y="291"/>
                    <a:pt x="228" y="291"/>
                    <a:pt x="234" y="290"/>
                  </a:cubicBezTo>
                  <a:cubicBezTo>
                    <a:pt x="416" y="271"/>
                    <a:pt x="372" y="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32"/>
            <p:cNvSpPr/>
            <p:nvPr/>
          </p:nvSpPr>
          <p:spPr>
            <a:xfrm>
              <a:off x="5655148" y="4248454"/>
              <a:ext cx="15799" cy="12090"/>
            </a:xfrm>
            <a:custGeom>
              <a:avLst/>
              <a:gdLst/>
              <a:ahLst/>
              <a:cxnLst/>
              <a:rect l="l" t="t" r="r" b="b"/>
              <a:pathLst>
                <a:path w="524" h="401" extrusionOk="0">
                  <a:moveTo>
                    <a:pt x="274" y="0"/>
                  </a:moveTo>
                  <a:cubicBezTo>
                    <a:pt x="266" y="0"/>
                    <a:pt x="258" y="1"/>
                    <a:pt x="249" y="2"/>
                  </a:cubicBezTo>
                  <a:cubicBezTo>
                    <a:pt x="0" y="27"/>
                    <a:pt x="20" y="401"/>
                    <a:pt x="252" y="401"/>
                  </a:cubicBezTo>
                  <a:cubicBezTo>
                    <a:pt x="260" y="401"/>
                    <a:pt x="267" y="400"/>
                    <a:pt x="276" y="400"/>
                  </a:cubicBezTo>
                  <a:cubicBezTo>
                    <a:pt x="524" y="375"/>
                    <a:pt x="505"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2"/>
            <p:cNvSpPr/>
            <p:nvPr/>
          </p:nvSpPr>
          <p:spPr>
            <a:xfrm>
              <a:off x="5627228" y="4253188"/>
              <a:ext cx="14653" cy="11035"/>
            </a:xfrm>
            <a:custGeom>
              <a:avLst/>
              <a:gdLst/>
              <a:ahLst/>
              <a:cxnLst/>
              <a:rect l="l" t="t" r="r" b="b"/>
              <a:pathLst>
                <a:path w="486" h="366" extrusionOk="0">
                  <a:moveTo>
                    <a:pt x="185" y="1"/>
                  </a:moveTo>
                  <a:cubicBezTo>
                    <a:pt x="162" y="1"/>
                    <a:pt x="138" y="5"/>
                    <a:pt x="111" y="15"/>
                  </a:cubicBezTo>
                  <a:cubicBezTo>
                    <a:pt x="34" y="43"/>
                    <a:pt x="0" y="113"/>
                    <a:pt x="18" y="190"/>
                  </a:cubicBezTo>
                  <a:cubicBezTo>
                    <a:pt x="33" y="263"/>
                    <a:pt x="74" y="300"/>
                    <a:pt x="136" y="338"/>
                  </a:cubicBezTo>
                  <a:cubicBezTo>
                    <a:pt x="165" y="357"/>
                    <a:pt x="195" y="365"/>
                    <a:pt x="223" y="365"/>
                  </a:cubicBezTo>
                  <a:cubicBezTo>
                    <a:pt x="377" y="365"/>
                    <a:pt x="485" y="122"/>
                    <a:pt x="318" y="41"/>
                  </a:cubicBezTo>
                  <a:cubicBezTo>
                    <a:pt x="269" y="17"/>
                    <a:pt x="230"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2"/>
            <p:cNvSpPr/>
            <p:nvPr/>
          </p:nvSpPr>
          <p:spPr>
            <a:xfrm>
              <a:off x="5619178" y="4239951"/>
              <a:ext cx="15196" cy="10643"/>
            </a:xfrm>
            <a:custGeom>
              <a:avLst/>
              <a:gdLst/>
              <a:ahLst/>
              <a:cxnLst/>
              <a:rect l="l" t="t" r="r" b="b"/>
              <a:pathLst>
                <a:path w="504" h="353" extrusionOk="0">
                  <a:moveTo>
                    <a:pt x="243" y="0"/>
                  </a:moveTo>
                  <a:cubicBezTo>
                    <a:pt x="236" y="0"/>
                    <a:pt x="228" y="1"/>
                    <a:pt x="220" y="2"/>
                  </a:cubicBezTo>
                  <a:cubicBezTo>
                    <a:pt x="1" y="24"/>
                    <a:pt x="52" y="352"/>
                    <a:pt x="259" y="352"/>
                  </a:cubicBezTo>
                  <a:cubicBezTo>
                    <a:pt x="267" y="352"/>
                    <a:pt x="274" y="352"/>
                    <a:pt x="282" y="351"/>
                  </a:cubicBezTo>
                  <a:cubicBezTo>
                    <a:pt x="503" y="328"/>
                    <a:pt x="452"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32"/>
            <p:cNvSpPr/>
            <p:nvPr/>
          </p:nvSpPr>
          <p:spPr>
            <a:xfrm>
              <a:off x="5608957" y="4256685"/>
              <a:ext cx="12422" cy="10341"/>
            </a:xfrm>
            <a:custGeom>
              <a:avLst/>
              <a:gdLst/>
              <a:ahLst/>
              <a:cxnLst/>
              <a:rect l="l" t="t" r="r" b="b"/>
              <a:pathLst>
                <a:path w="412" h="343" extrusionOk="0">
                  <a:moveTo>
                    <a:pt x="191" y="1"/>
                  </a:moveTo>
                  <a:cubicBezTo>
                    <a:pt x="117" y="1"/>
                    <a:pt x="44" y="44"/>
                    <a:pt x="26" y="127"/>
                  </a:cubicBezTo>
                  <a:lnTo>
                    <a:pt x="15" y="176"/>
                  </a:lnTo>
                  <a:cubicBezTo>
                    <a:pt x="0" y="251"/>
                    <a:pt x="57" y="316"/>
                    <a:pt x="126" y="332"/>
                  </a:cubicBezTo>
                  <a:lnTo>
                    <a:pt x="151" y="338"/>
                  </a:lnTo>
                  <a:cubicBezTo>
                    <a:pt x="164" y="341"/>
                    <a:pt x="176" y="342"/>
                    <a:pt x="189" y="342"/>
                  </a:cubicBezTo>
                  <a:cubicBezTo>
                    <a:pt x="314" y="342"/>
                    <a:pt x="412" y="206"/>
                    <a:pt x="344" y="85"/>
                  </a:cubicBezTo>
                  <a:cubicBezTo>
                    <a:pt x="311" y="28"/>
                    <a:pt x="250"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32"/>
            <p:cNvSpPr/>
            <p:nvPr/>
          </p:nvSpPr>
          <p:spPr>
            <a:xfrm>
              <a:off x="5624424" y="4271520"/>
              <a:ext cx="13959" cy="12995"/>
            </a:xfrm>
            <a:custGeom>
              <a:avLst/>
              <a:gdLst/>
              <a:ahLst/>
              <a:cxnLst/>
              <a:rect l="l" t="t" r="r" b="b"/>
              <a:pathLst>
                <a:path w="463" h="431" extrusionOk="0">
                  <a:moveTo>
                    <a:pt x="243" y="0"/>
                  </a:moveTo>
                  <a:cubicBezTo>
                    <a:pt x="220" y="0"/>
                    <a:pt x="197" y="4"/>
                    <a:pt x="176" y="12"/>
                  </a:cubicBezTo>
                  <a:cubicBezTo>
                    <a:pt x="160" y="19"/>
                    <a:pt x="143" y="28"/>
                    <a:pt x="127" y="35"/>
                  </a:cubicBezTo>
                  <a:cubicBezTo>
                    <a:pt x="1" y="129"/>
                    <a:pt x="35" y="262"/>
                    <a:pt x="227" y="430"/>
                  </a:cubicBezTo>
                  <a:cubicBezTo>
                    <a:pt x="309" y="423"/>
                    <a:pt x="377" y="375"/>
                    <a:pt x="408" y="306"/>
                  </a:cubicBezTo>
                  <a:cubicBezTo>
                    <a:pt x="408" y="304"/>
                    <a:pt x="408" y="304"/>
                    <a:pt x="409" y="304"/>
                  </a:cubicBezTo>
                  <a:cubicBezTo>
                    <a:pt x="410" y="304"/>
                    <a:pt x="411" y="304"/>
                    <a:pt x="411" y="303"/>
                  </a:cubicBezTo>
                  <a:cubicBezTo>
                    <a:pt x="411" y="301"/>
                    <a:pt x="411" y="298"/>
                    <a:pt x="412" y="295"/>
                  </a:cubicBezTo>
                  <a:lnTo>
                    <a:pt x="418" y="279"/>
                  </a:lnTo>
                  <a:cubicBezTo>
                    <a:pt x="462" y="182"/>
                    <a:pt x="428" y="63"/>
                    <a:pt x="325" y="16"/>
                  </a:cubicBezTo>
                  <a:cubicBezTo>
                    <a:pt x="300" y="6"/>
                    <a:pt x="271"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2"/>
            <p:cNvSpPr/>
            <p:nvPr/>
          </p:nvSpPr>
          <p:spPr>
            <a:xfrm>
              <a:off x="5607208" y="4233439"/>
              <a:ext cx="13115" cy="10462"/>
            </a:xfrm>
            <a:custGeom>
              <a:avLst/>
              <a:gdLst/>
              <a:ahLst/>
              <a:cxnLst/>
              <a:rect l="l" t="t" r="r" b="b"/>
              <a:pathLst>
                <a:path w="435" h="347" extrusionOk="0">
                  <a:moveTo>
                    <a:pt x="235" y="1"/>
                  </a:moveTo>
                  <a:cubicBezTo>
                    <a:pt x="228" y="1"/>
                    <a:pt x="221" y="1"/>
                    <a:pt x="214" y="2"/>
                  </a:cubicBezTo>
                  <a:cubicBezTo>
                    <a:pt x="4" y="23"/>
                    <a:pt x="1" y="347"/>
                    <a:pt x="200" y="347"/>
                  </a:cubicBezTo>
                  <a:cubicBezTo>
                    <a:pt x="207" y="347"/>
                    <a:pt x="214" y="346"/>
                    <a:pt x="221" y="345"/>
                  </a:cubicBezTo>
                  <a:cubicBezTo>
                    <a:pt x="433" y="324"/>
                    <a:pt x="434"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2"/>
            <p:cNvSpPr/>
            <p:nvPr/>
          </p:nvSpPr>
          <p:spPr>
            <a:xfrm>
              <a:off x="5652977" y="4231841"/>
              <a:ext cx="13929" cy="9829"/>
            </a:xfrm>
            <a:custGeom>
              <a:avLst/>
              <a:gdLst/>
              <a:ahLst/>
              <a:cxnLst/>
              <a:rect l="l" t="t" r="r" b="b"/>
              <a:pathLst>
                <a:path w="462" h="326" extrusionOk="0">
                  <a:moveTo>
                    <a:pt x="225" y="1"/>
                  </a:moveTo>
                  <a:cubicBezTo>
                    <a:pt x="219" y="1"/>
                    <a:pt x="212" y="1"/>
                    <a:pt x="205" y="2"/>
                  </a:cubicBezTo>
                  <a:cubicBezTo>
                    <a:pt x="0" y="23"/>
                    <a:pt x="44" y="326"/>
                    <a:pt x="238" y="326"/>
                  </a:cubicBezTo>
                  <a:cubicBezTo>
                    <a:pt x="244" y="326"/>
                    <a:pt x="250" y="326"/>
                    <a:pt x="257" y="325"/>
                  </a:cubicBezTo>
                  <a:cubicBezTo>
                    <a:pt x="461" y="304"/>
                    <a:pt x="417"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32"/>
            <p:cNvSpPr/>
            <p:nvPr/>
          </p:nvSpPr>
          <p:spPr>
            <a:xfrm>
              <a:off x="5628796" y="4219630"/>
              <a:ext cx="13387" cy="10281"/>
            </a:xfrm>
            <a:custGeom>
              <a:avLst/>
              <a:gdLst/>
              <a:ahLst/>
              <a:cxnLst/>
              <a:rect l="l" t="t" r="r" b="b"/>
              <a:pathLst>
                <a:path w="444" h="341" extrusionOk="0">
                  <a:moveTo>
                    <a:pt x="230" y="1"/>
                  </a:moveTo>
                  <a:cubicBezTo>
                    <a:pt x="223" y="1"/>
                    <a:pt x="217" y="1"/>
                    <a:pt x="210" y="2"/>
                  </a:cubicBezTo>
                  <a:cubicBezTo>
                    <a:pt x="1" y="23"/>
                    <a:pt x="16" y="340"/>
                    <a:pt x="215" y="340"/>
                  </a:cubicBezTo>
                  <a:cubicBezTo>
                    <a:pt x="221" y="340"/>
                    <a:pt x="228" y="340"/>
                    <a:pt x="235" y="339"/>
                  </a:cubicBezTo>
                  <a:cubicBezTo>
                    <a:pt x="444" y="317"/>
                    <a:pt x="428"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32"/>
            <p:cNvSpPr/>
            <p:nvPr/>
          </p:nvSpPr>
          <p:spPr>
            <a:xfrm>
              <a:off x="5512866" y="4414436"/>
              <a:ext cx="222175" cy="204718"/>
            </a:xfrm>
            <a:custGeom>
              <a:avLst/>
              <a:gdLst/>
              <a:ahLst/>
              <a:cxnLst/>
              <a:rect l="l" t="t" r="r" b="b"/>
              <a:pathLst>
                <a:path w="7369" h="6790" extrusionOk="0">
                  <a:moveTo>
                    <a:pt x="7050" y="1"/>
                  </a:moveTo>
                  <a:cubicBezTo>
                    <a:pt x="6983" y="1"/>
                    <a:pt x="6916" y="24"/>
                    <a:pt x="6862" y="71"/>
                  </a:cubicBezTo>
                  <a:lnTo>
                    <a:pt x="6003" y="815"/>
                  </a:lnTo>
                  <a:cubicBezTo>
                    <a:pt x="3908" y="2624"/>
                    <a:pt x="2255" y="4054"/>
                    <a:pt x="111" y="6305"/>
                  </a:cubicBezTo>
                  <a:cubicBezTo>
                    <a:pt x="1" y="6421"/>
                    <a:pt x="7" y="6603"/>
                    <a:pt x="120" y="6712"/>
                  </a:cubicBezTo>
                  <a:cubicBezTo>
                    <a:pt x="177" y="6765"/>
                    <a:pt x="247" y="6790"/>
                    <a:pt x="318" y="6790"/>
                  </a:cubicBezTo>
                  <a:cubicBezTo>
                    <a:pt x="394" y="6790"/>
                    <a:pt x="469" y="6762"/>
                    <a:pt x="525" y="6700"/>
                  </a:cubicBezTo>
                  <a:cubicBezTo>
                    <a:pt x="2650" y="4468"/>
                    <a:pt x="4294" y="3048"/>
                    <a:pt x="6376" y="1247"/>
                  </a:cubicBezTo>
                  <a:lnTo>
                    <a:pt x="7237" y="504"/>
                  </a:lnTo>
                  <a:cubicBezTo>
                    <a:pt x="7356" y="401"/>
                    <a:pt x="7369" y="219"/>
                    <a:pt x="7266" y="100"/>
                  </a:cubicBezTo>
                  <a:cubicBezTo>
                    <a:pt x="7210" y="34"/>
                    <a:pt x="7130" y="1"/>
                    <a:pt x="7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2"/>
            <p:cNvSpPr/>
            <p:nvPr/>
          </p:nvSpPr>
          <p:spPr>
            <a:xfrm>
              <a:off x="5695671" y="4282193"/>
              <a:ext cx="183191" cy="162539"/>
            </a:xfrm>
            <a:custGeom>
              <a:avLst/>
              <a:gdLst/>
              <a:ahLst/>
              <a:cxnLst/>
              <a:rect l="l" t="t" r="r" b="b"/>
              <a:pathLst>
                <a:path w="6076" h="5391" extrusionOk="0">
                  <a:moveTo>
                    <a:pt x="2551" y="0"/>
                  </a:moveTo>
                  <a:cubicBezTo>
                    <a:pt x="2538" y="0"/>
                    <a:pt x="2525" y="1"/>
                    <a:pt x="2511" y="3"/>
                  </a:cubicBezTo>
                  <a:cubicBezTo>
                    <a:pt x="2106" y="54"/>
                    <a:pt x="1971" y="490"/>
                    <a:pt x="1864" y="825"/>
                  </a:cubicBezTo>
                  <a:cubicBezTo>
                    <a:pt x="1623" y="1576"/>
                    <a:pt x="1409" y="2324"/>
                    <a:pt x="1086" y="3045"/>
                  </a:cubicBezTo>
                  <a:cubicBezTo>
                    <a:pt x="907" y="3446"/>
                    <a:pt x="705" y="3837"/>
                    <a:pt x="488" y="4219"/>
                  </a:cubicBezTo>
                  <a:cubicBezTo>
                    <a:pt x="331" y="4496"/>
                    <a:pt x="1" y="4919"/>
                    <a:pt x="263" y="5232"/>
                  </a:cubicBezTo>
                  <a:cubicBezTo>
                    <a:pt x="271" y="5239"/>
                    <a:pt x="275" y="5247"/>
                    <a:pt x="282" y="5255"/>
                  </a:cubicBezTo>
                  <a:cubicBezTo>
                    <a:pt x="378" y="5355"/>
                    <a:pt x="501" y="5391"/>
                    <a:pt x="633" y="5391"/>
                  </a:cubicBezTo>
                  <a:cubicBezTo>
                    <a:pt x="882" y="5391"/>
                    <a:pt x="1164" y="5264"/>
                    <a:pt x="1362" y="5194"/>
                  </a:cubicBezTo>
                  <a:cubicBezTo>
                    <a:pt x="1805" y="5035"/>
                    <a:pt x="2249" y="4887"/>
                    <a:pt x="2698" y="4750"/>
                  </a:cubicBezTo>
                  <a:cubicBezTo>
                    <a:pt x="3633" y="4470"/>
                    <a:pt x="4595" y="4233"/>
                    <a:pt x="5569" y="4156"/>
                  </a:cubicBezTo>
                  <a:cubicBezTo>
                    <a:pt x="6052" y="4117"/>
                    <a:pt x="6075" y="3646"/>
                    <a:pt x="5649" y="3427"/>
                  </a:cubicBezTo>
                  <a:cubicBezTo>
                    <a:pt x="5384" y="3291"/>
                    <a:pt x="5013" y="3265"/>
                    <a:pt x="4771" y="3265"/>
                  </a:cubicBezTo>
                  <a:cubicBezTo>
                    <a:pt x="4625" y="3265"/>
                    <a:pt x="4526" y="3275"/>
                    <a:pt x="4526" y="3275"/>
                  </a:cubicBezTo>
                  <a:cubicBezTo>
                    <a:pt x="4526" y="3275"/>
                    <a:pt x="5481" y="2471"/>
                    <a:pt x="4933" y="2023"/>
                  </a:cubicBezTo>
                  <a:cubicBezTo>
                    <a:pt x="4816" y="1928"/>
                    <a:pt x="4693" y="1891"/>
                    <a:pt x="4571" y="1891"/>
                  </a:cubicBezTo>
                  <a:cubicBezTo>
                    <a:pt x="4119" y="1891"/>
                    <a:pt x="3688" y="2405"/>
                    <a:pt x="3688" y="2405"/>
                  </a:cubicBezTo>
                  <a:cubicBezTo>
                    <a:pt x="3688" y="2405"/>
                    <a:pt x="4635" y="1195"/>
                    <a:pt x="4136" y="865"/>
                  </a:cubicBezTo>
                  <a:cubicBezTo>
                    <a:pt x="4068" y="820"/>
                    <a:pt x="3997" y="801"/>
                    <a:pt x="3925" y="801"/>
                  </a:cubicBezTo>
                  <a:cubicBezTo>
                    <a:pt x="3472" y="801"/>
                    <a:pt x="2987" y="1583"/>
                    <a:pt x="2987" y="1583"/>
                  </a:cubicBezTo>
                  <a:cubicBezTo>
                    <a:pt x="2987" y="1583"/>
                    <a:pt x="3104" y="0"/>
                    <a:pt x="2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2"/>
            <p:cNvSpPr/>
            <p:nvPr/>
          </p:nvSpPr>
          <p:spPr>
            <a:xfrm>
              <a:off x="5579469" y="4372496"/>
              <a:ext cx="91656" cy="164016"/>
            </a:xfrm>
            <a:custGeom>
              <a:avLst/>
              <a:gdLst/>
              <a:ahLst/>
              <a:cxnLst/>
              <a:rect l="l" t="t" r="r" b="b"/>
              <a:pathLst>
                <a:path w="3040" h="5440" extrusionOk="0">
                  <a:moveTo>
                    <a:pt x="3040" y="1"/>
                  </a:moveTo>
                  <a:cubicBezTo>
                    <a:pt x="1339" y="1422"/>
                    <a:pt x="0" y="3538"/>
                    <a:pt x="545" y="5439"/>
                  </a:cubicBezTo>
                  <a:cubicBezTo>
                    <a:pt x="545" y="5439"/>
                    <a:pt x="2357" y="3492"/>
                    <a:pt x="3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2"/>
            <p:cNvSpPr/>
            <p:nvPr/>
          </p:nvSpPr>
          <p:spPr>
            <a:xfrm>
              <a:off x="5648786" y="4462406"/>
              <a:ext cx="164106" cy="45195"/>
            </a:xfrm>
            <a:custGeom>
              <a:avLst/>
              <a:gdLst/>
              <a:ahLst/>
              <a:cxnLst/>
              <a:rect l="l" t="t" r="r" b="b"/>
              <a:pathLst>
                <a:path w="5443" h="1499" extrusionOk="0">
                  <a:moveTo>
                    <a:pt x="4917" y="1"/>
                  </a:moveTo>
                  <a:cubicBezTo>
                    <a:pt x="2153" y="1"/>
                    <a:pt x="1" y="977"/>
                    <a:pt x="1" y="977"/>
                  </a:cubicBezTo>
                  <a:cubicBezTo>
                    <a:pt x="523" y="1304"/>
                    <a:pt x="1089" y="1498"/>
                    <a:pt x="1747" y="1498"/>
                  </a:cubicBezTo>
                  <a:cubicBezTo>
                    <a:pt x="2723" y="1498"/>
                    <a:pt x="3901" y="1070"/>
                    <a:pt x="5442" y="13"/>
                  </a:cubicBezTo>
                  <a:cubicBezTo>
                    <a:pt x="5265" y="4"/>
                    <a:pt x="5090" y="1"/>
                    <a:pt x="4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2"/>
            <p:cNvSpPr/>
            <p:nvPr/>
          </p:nvSpPr>
          <p:spPr>
            <a:xfrm>
              <a:off x="5388583" y="4334716"/>
              <a:ext cx="114389" cy="367137"/>
            </a:xfrm>
            <a:custGeom>
              <a:avLst/>
              <a:gdLst/>
              <a:ahLst/>
              <a:cxnLst/>
              <a:rect l="l" t="t" r="r" b="b"/>
              <a:pathLst>
                <a:path w="3794" h="12177" extrusionOk="0">
                  <a:moveTo>
                    <a:pt x="320" y="0"/>
                  </a:moveTo>
                  <a:cubicBezTo>
                    <a:pt x="292" y="0"/>
                    <a:pt x="264" y="4"/>
                    <a:pt x="236" y="13"/>
                  </a:cubicBezTo>
                  <a:cubicBezTo>
                    <a:pt x="85" y="60"/>
                    <a:pt x="1" y="220"/>
                    <a:pt x="46" y="371"/>
                  </a:cubicBezTo>
                  <a:cubicBezTo>
                    <a:pt x="1214" y="4180"/>
                    <a:pt x="2277" y="8076"/>
                    <a:pt x="3202" y="11956"/>
                  </a:cubicBezTo>
                  <a:cubicBezTo>
                    <a:pt x="3233" y="12089"/>
                    <a:pt x="3350" y="12177"/>
                    <a:pt x="3481" y="12177"/>
                  </a:cubicBezTo>
                  <a:cubicBezTo>
                    <a:pt x="3503" y="12177"/>
                    <a:pt x="3525" y="12175"/>
                    <a:pt x="3544" y="12168"/>
                  </a:cubicBezTo>
                  <a:cubicBezTo>
                    <a:pt x="3698" y="12131"/>
                    <a:pt x="3794" y="11977"/>
                    <a:pt x="3757" y="11823"/>
                  </a:cubicBezTo>
                  <a:cubicBezTo>
                    <a:pt x="2829" y="7932"/>
                    <a:pt x="1764" y="4021"/>
                    <a:pt x="593" y="202"/>
                  </a:cubicBezTo>
                  <a:cubicBezTo>
                    <a:pt x="556" y="79"/>
                    <a:pt x="442" y="0"/>
                    <a:pt x="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32"/>
            <p:cNvSpPr/>
            <p:nvPr/>
          </p:nvSpPr>
          <p:spPr>
            <a:xfrm>
              <a:off x="5320321" y="4222946"/>
              <a:ext cx="107967" cy="164890"/>
            </a:xfrm>
            <a:custGeom>
              <a:avLst/>
              <a:gdLst/>
              <a:ahLst/>
              <a:cxnLst/>
              <a:rect l="l" t="t" r="r" b="b"/>
              <a:pathLst>
                <a:path w="3581" h="5469" extrusionOk="0">
                  <a:moveTo>
                    <a:pt x="2879" y="0"/>
                  </a:moveTo>
                  <a:cubicBezTo>
                    <a:pt x="2879" y="0"/>
                    <a:pt x="49" y="881"/>
                    <a:pt x="48" y="881"/>
                  </a:cubicBezTo>
                  <a:cubicBezTo>
                    <a:pt x="1" y="892"/>
                    <a:pt x="528" y="3011"/>
                    <a:pt x="2431" y="5121"/>
                  </a:cubicBezTo>
                  <a:cubicBezTo>
                    <a:pt x="2558" y="5261"/>
                    <a:pt x="2664" y="5468"/>
                    <a:pt x="2846" y="5468"/>
                  </a:cubicBezTo>
                  <a:cubicBezTo>
                    <a:pt x="2854" y="5468"/>
                    <a:pt x="2862" y="5468"/>
                    <a:pt x="2870" y="5467"/>
                  </a:cubicBezTo>
                  <a:cubicBezTo>
                    <a:pt x="3115" y="5445"/>
                    <a:pt x="3177" y="5129"/>
                    <a:pt x="3213" y="4886"/>
                  </a:cubicBezTo>
                  <a:cubicBezTo>
                    <a:pt x="3581" y="2460"/>
                    <a:pt x="3238" y="1231"/>
                    <a:pt x="2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32"/>
            <p:cNvSpPr/>
            <p:nvPr/>
          </p:nvSpPr>
          <p:spPr>
            <a:xfrm>
              <a:off x="5252692" y="4109096"/>
              <a:ext cx="217864" cy="213975"/>
            </a:xfrm>
            <a:custGeom>
              <a:avLst/>
              <a:gdLst/>
              <a:ahLst/>
              <a:cxnLst/>
              <a:rect l="l" t="t" r="r" b="b"/>
              <a:pathLst>
                <a:path w="7226" h="7097" extrusionOk="0">
                  <a:moveTo>
                    <a:pt x="4036" y="1"/>
                  </a:moveTo>
                  <a:cubicBezTo>
                    <a:pt x="2923" y="1"/>
                    <a:pt x="3210" y="2970"/>
                    <a:pt x="3210" y="2970"/>
                  </a:cubicBezTo>
                  <a:cubicBezTo>
                    <a:pt x="3210" y="2970"/>
                    <a:pt x="2451" y="973"/>
                    <a:pt x="1577" y="973"/>
                  </a:cubicBezTo>
                  <a:cubicBezTo>
                    <a:pt x="1432" y="973"/>
                    <a:pt x="1284" y="1028"/>
                    <a:pt x="1135" y="1157"/>
                  </a:cubicBezTo>
                  <a:cubicBezTo>
                    <a:pt x="266" y="1912"/>
                    <a:pt x="1752" y="3069"/>
                    <a:pt x="1998" y="3390"/>
                  </a:cubicBezTo>
                  <a:cubicBezTo>
                    <a:pt x="1998" y="3390"/>
                    <a:pt x="1512" y="3285"/>
                    <a:pt x="1026" y="3285"/>
                  </a:cubicBezTo>
                  <a:cubicBezTo>
                    <a:pt x="513" y="3285"/>
                    <a:pt x="1" y="3402"/>
                    <a:pt x="56" y="3881"/>
                  </a:cubicBezTo>
                  <a:cubicBezTo>
                    <a:pt x="157" y="4762"/>
                    <a:pt x="1909" y="4822"/>
                    <a:pt x="1909" y="4822"/>
                  </a:cubicBezTo>
                  <a:cubicBezTo>
                    <a:pt x="1909" y="4822"/>
                    <a:pt x="436" y="5785"/>
                    <a:pt x="1389" y="6753"/>
                  </a:cubicBezTo>
                  <a:cubicBezTo>
                    <a:pt x="1533" y="6899"/>
                    <a:pt x="1684" y="6960"/>
                    <a:pt x="1835" y="6960"/>
                  </a:cubicBezTo>
                  <a:cubicBezTo>
                    <a:pt x="2598" y="6960"/>
                    <a:pt x="3373" y="5401"/>
                    <a:pt x="3373" y="5400"/>
                  </a:cubicBezTo>
                  <a:lnTo>
                    <a:pt x="3373" y="5400"/>
                  </a:lnTo>
                  <a:cubicBezTo>
                    <a:pt x="3373" y="5401"/>
                    <a:pt x="3198" y="7096"/>
                    <a:pt x="4530" y="7096"/>
                  </a:cubicBezTo>
                  <a:cubicBezTo>
                    <a:pt x="4536" y="7096"/>
                    <a:pt x="4542" y="7096"/>
                    <a:pt x="4548" y="7096"/>
                  </a:cubicBezTo>
                  <a:cubicBezTo>
                    <a:pt x="5898" y="7080"/>
                    <a:pt x="4774" y="5006"/>
                    <a:pt x="4774" y="5005"/>
                  </a:cubicBezTo>
                  <a:lnTo>
                    <a:pt x="4774" y="5005"/>
                  </a:lnTo>
                  <a:cubicBezTo>
                    <a:pt x="4774" y="5006"/>
                    <a:pt x="5355" y="5467"/>
                    <a:pt x="5944" y="5467"/>
                  </a:cubicBezTo>
                  <a:cubicBezTo>
                    <a:pt x="6232" y="5467"/>
                    <a:pt x="6523" y="5356"/>
                    <a:pt x="6747" y="5024"/>
                  </a:cubicBezTo>
                  <a:cubicBezTo>
                    <a:pt x="7226" y="4317"/>
                    <a:pt x="5706" y="3779"/>
                    <a:pt x="5706" y="3779"/>
                  </a:cubicBezTo>
                  <a:cubicBezTo>
                    <a:pt x="5706" y="3779"/>
                    <a:pt x="7160" y="2484"/>
                    <a:pt x="6223" y="1487"/>
                  </a:cubicBezTo>
                  <a:cubicBezTo>
                    <a:pt x="6123" y="1381"/>
                    <a:pt x="6014" y="1335"/>
                    <a:pt x="5900" y="1335"/>
                  </a:cubicBezTo>
                  <a:cubicBezTo>
                    <a:pt x="5223" y="1335"/>
                    <a:pt x="4392" y="2957"/>
                    <a:pt x="4392" y="2957"/>
                  </a:cubicBezTo>
                  <a:cubicBezTo>
                    <a:pt x="4392" y="2957"/>
                    <a:pt x="5274" y="86"/>
                    <a:pt x="4082" y="3"/>
                  </a:cubicBezTo>
                  <a:cubicBezTo>
                    <a:pt x="4066" y="2"/>
                    <a:pt x="4051" y="1"/>
                    <a:pt x="40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2"/>
            <p:cNvSpPr/>
            <p:nvPr/>
          </p:nvSpPr>
          <p:spPr>
            <a:xfrm>
              <a:off x="5288542" y="4152664"/>
              <a:ext cx="150629" cy="139775"/>
            </a:xfrm>
            <a:custGeom>
              <a:avLst/>
              <a:gdLst/>
              <a:ahLst/>
              <a:cxnLst/>
              <a:rect l="l" t="t" r="r" b="b"/>
              <a:pathLst>
                <a:path w="4996" h="4636" extrusionOk="0">
                  <a:moveTo>
                    <a:pt x="2770" y="0"/>
                  </a:moveTo>
                  <a:cubicBezTo>
                    <a:pt x="2754" y="0"/>
                    <a:pt x="2737" y="2"/>
                    <a:pt x="2718" y="5"/>
                  </a:cubicBezTo>
                  <a:cubicBezTo>
                    <a:pt x="2059" y="133"/>
                    <a:pt x="2190" y="2259"/>
                    <a:pt x="2190" y="2259"/>
                  </a:cubicBezTo>
                  <a:cubicBezTo>
                    <a:pt x="2190" y="2259"/>
                    <a:pt x="1525" y="1114"/>
                    <a:pt x="1217" y="1114"/>
                  </a:cubicBezTo>
                  <a:cubicBezTo>
                    <a:pt x="1200" y="1114"/>
                    <a:pt x="1185" y="1117"/>
                    <a:pt x="1171" y="1124"/>
                  </a:cubicBezTo>
                  <a:cubicBezTo>
                    <a:pt x="475" y="1467"/>
                    <a:pt x="1758" y="2527"/>
                    <a:pt x="1758" y="2527"/>
                  </a:cubicBezTo>
                  <a:cubicBezTo>
                    <a:pt x="1758" y="2527"/>
                    <a:pt x="1047" y="2280"/>
                    <a:pt x="562" y="2280"/>
                  </a:cubicBezTo>
                  <a:cubicBezTo>
                    <a:pt x="340" y="2280"/>
                    <a:pt x="165" y="2332"/>
                    <a:pt x="127" y="2481"/>
                  </a:cubicBezTo>
                  <a:cubicBezTo>
                    <a:pt x="0" y="2971"/>
                    <a:pt x="877" y="3046"/>
                    <a:pt x="1423" y="3046"/>
                  </a:cubicBezTo>
                  <a:cubicBezTo>
                    <a:pt x="1662" y="3046"/>
                    <a:pt x="1837" y="3032"/>
                    <a:pt x="1837" y="3032"/>
                  </a:cubicBezTo>
                  <a:lnTo>
                    <a:pt x="1837" y="3032"/>
                  </a:lnTo>
                  <a:cubicBezTo>
                    <a:pt x="1837" y="3032"/>
                    <a:pt x="444" y="3825"/>
                    <a:pt x="859" y="4155"/>
                  </a:cubicBezTo>
                  <a:cubicBezTo>
                    <a:pt x="910" y="4196"/>
                    <a:pt x="971" y="4214"/>
                    <a:pt x="1038" y="4214"/>
                  </a:cubicBezTo>
                  <a:cubicBezTo>
                    <a:pt x="1518" y="4214"/>
                    <a:pt x="2332" y="3302"/>
                    <a:pt x="2332" y="3302"/>
                  </a:cubicBezTo>
                  <a:cubicBezTo>
                    <a:pt x="2332" y="3302"/>
                    <a:pt x="2579" y="4635"/>
                    <a:pt x="2981" y="4635"/>
                  </a:cubicBezTo>
                  <a:cubicBezTo>
                    <a:pt x="3020" y="4635"/>
                    <a:pt x="3060" y="4623"/>
                    <a:pt x="3102" y="4596"/>
                  </a:cubicBezTo>
                  <a:cubicBezTo>
                    <a:pt x="3576" y="4286"/>
                    <a:pt x="3005" y="3139"/>
                    <a:pt x="3005" y="3139"/>
                  </a:cubicBezTo>
                  <a:lnTo>
                    <a:pt x="3005" y="3139"/>
                  </a:lnTo>
                  <a:cubicBezTo>
                    <a:pt x="3005" y="3139"/>
                    <a:pt x="3808" y="3478"/>
                    <a:pt x="4281" y="3478"/>
                  </a:cubicBezTo>
                  <a:cubicBezTo>
                    <a:pt x="4487" y="3478"/>
                    <a:pt x="4630" y="3414"/>
                    <a:pt x="4618" y="3230"/>
                  </a:cubicBezTo>
                  <a:cubicBezTo>
                    <a:pt x="4577" y="2622"/>
                    <a:pt x="3096" y="2621"/>
                    <a:pt x="3096" y="2621"/>
                  </a:cubicBezTo>
                  <a:cubicBezTo>
                    <a:pt x="3096" y="2621"/>
                    <a:pt x="4996" y="1643"/>
                    <a:pt x="4680" y="1204"/>
                  </a:cubicBezTo>
                  <a:cubicBezTo>
                    <a:pt x="4637" y="1144"/>
                    <a:pt x="4571" y="1118"/>
                    <a:pt x="4490" y="1118"/>
                  </a:cubicBezTo>
                  <a:cubicBezTo>
                    <a:pt x="3975" y="1118"/>
                    <a:pt x="2834" y="2152"/>
                    <a:pt x="2834" y="2152"/>
                  </a:cubicBezTo>
                  <a:cubicBezTo>
                    <a:pt x="2834" y="2152"/>
                    <a:pt x="3344" y="0"/>
                    <a:pt x="27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2"/>
            <p:cNvSpPr/>
            <p:nvPr/>
          </p:nvSpPr>
          <p:spPr>
            <a:xfrm>
              <a:off x="5351196" y="4216313"/>
              <a:ext cx="12542" cy="8924"/>
            </a:xfrm>
            <a:custGeom>
              <a:avLst/>
              <a:gdLst/>
              <a:ahLst/>
              <a:cxnLst/>
              <a:rect l="l" t="t" r="r" b="b"/>
              <a:pathLst>
                <a:path w="416" h="296" extrusionOk="0">
                  <a:moveTo>
                    <a:pt x="214" y="0"/>
                  </a:moveTo>
                  <a:cubicBezTo>
                    <a:pt x="42" y="0"/>
                    <a:pt x="0" y="268"/>
                    <a:pt x="181" y="294"/>
                  </a:cubicBezTo>
                  <a:cubicBezTo>
                    <a:pt x="188" y="295"/>
                    <a:pt x="195" y="295"/>
                    <a:pt x="202" y="295"/>
                  </a:cubicBezTo>
                  <a:cubicBezTo>
                    <a:pt x="374" y="295"/>
                    <a:pt x="416" y="24"/>
                    <a:pt x="235" y="2"/>
                  </a:cubicBezTo>
                  <a:cubicBezTo>
                    <a:pt x="228" y="1"/>
                    <a:pt x="221"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2"/>
            <p:cNvSpPr/>
            <p:nvPr/>
          </p:nvSpPr>
          <p:spPr>
            <a:xfrm>
              <a:off x="5344140" y="4241640"/>
              <a:ext cx="12663" cy="8743"/>
            </a:xfrm>
            <a:custGeom>
              <a:avLst/>
              <a:gdLst/>
              <a:ahLst/>
              <a:cxnLst/>
              <a:rect l="l" t="t" r="r" b="b"/>
              <a:pathLst>
                <a:path w="420" h="290" extrusionOk="0">
                  <a:moveTo>
                    <a:pt x="220" y="0"/>
                  </a:moveTo>
                  <a:cubicBezTo>
                    <a:pt x="51" y="0"/>
                    <a:pt x="1" y="265"/>
                    <a:pt x="180" y="288"/>
                  </a:cubicBezTo>
                  <a:cubicBezTo>
                    <a:pt x="188" y="289"/>
                    <a:pt x="196" y="290"/>
                    <a:pt x="204" y="290"/>
                  </a:cubicBezTo>
                  <a:cubicBezTo>
                    <a:pt x="373" y="290"/>
                    <a:pt x="420" y="27"/>
                    <a:pt x="241" y="2"/>
                  </a:cubicBezTo>
                  <a:cubicBezTo>
                    <a:pt x="234" y="1"/>
                    <a:pt x="227"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2"/>
            <p:cNvSpPr/>
            <p:nvPr/>
          </p:nvSpPr>
          <p:spPr>
            <a:xfrm>
              <a:off x="5328733" y="4230092"/>
              <a:ext cx="15979" cy="12181"/>
            </a:xfrm>
            <a:custGeom>
              <a:avLst/>
              <a:gdLst/>
              <a:ahLst/>
              <a:cxnLst/>
              <a:rect l="l" t="t" r="r" b="b"/>
              <a:pathLst>
                <a:path w="530" h="404" extrusionOk="0">
                  <a:moveTo>
                    <a:pt x="255" y="1"/>
                  </a:moveTo>
                  <a:cubicBezTo>
                    <a:pt x="26" y="1"/>
                    <a:pt x="0" y="368"/>
                    <a:pt x="246" y="402"/>
                  </a:cubicBezTo>
                  <a:cubicBezTo>
                    <a:pt x="256" y="403"/>
                    <a:pt x="265" y="404"/>
                    <a:pt x="275" y="404"/>
                  </a:cubicBezTo>
                  <a:cubicBezTo>
                    <a:pt x="503" y="404"/>
                    <a:pt x="530" y="35"/>
                    <a:pt x="284" y="3"/>
                  </a:cubicBezTo>
                  <a:cubicBezTo>
                    <a:pt x="274" y="1"/>
                    <a:pt x="264"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32"/>
            <p:cNvSpPr/>
            <p:nvPr/>
          </p:nvSpPr>
          <p:spPr>
            <a:xfrm>
              <a:off x="5357739" y="4235700"/>
              <a:ext cx="14774" cy="11035"/>
            </a:xfrm>
            <a:custGeom>
              <a:avLst/>
              <a:gdLst/>
              <a:ahLst/>
              <a:cxnLst/>
              <a:rect l="l" t="t" r="r" b="b"/>
              <a:pathLst>
                <a:path w="490" h="366" extrusionOk="0">
                  <a:moveTo>
                    <a:pt x="301" y="1"/>
                  </a:moveTo>
                  <a:cubicBezTo>
                    <a:pt x="259" y="1"/>
                    <a:pt x="221" y="16"/>
                    <a:pt x="174" y="37"/>
                  </a:cubicBezTo>
                  <a:cubicBezTo>
                    <a:pt x="1" y="116"/>
                    <a:pt x="106" y="365"/>
                    <a:pt x="264" y="365"/>
                  </a:cubicBezTo>
                  <a:cubicBezTo>
                    <a:pt x="291" y="365"/>
                    <a:pt x="319" y="358"/>
                    <a:pt x="348" y="341"/>
                  </a:cubicBezTo>
                  <a:cubicBezTo>
                    <a:pt x="412" y="304"/>
                    <a:pt x="453" y="268"/>
                    <a:pt x="470" y="196"/>
                  </a:cubicBezTo>
                  <a:cubicBezTo>
                    <a:pt x="489" y="118"/>
                    <a:pt x="456" y="47"/>
                    <a:pt x="381" y="18"/>
                  </a:cubicBezTo>
                  <a:cubicBezTo>
                    <a:pt x="351" y="6"/>
                    <a:pt x="325" y="1"/>
                    <a:pt x="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32"/>
            <p:cNvSpPr/>
            <p:nvPr/>
          </p:nvSpPr>
          <p:spPr>
            <a:xfrm>
              <a:off x="5365548" y="4222584"/>
              <a:ext cx="15346" cy="10673"/>
            </a:xfrm>
            <a:custGeom>
              <a:avLst/>
              <a:gdLst/>
              <a:ahLst/>
              <a:cxnLst/>
              <a:rect l="l" t="t" r="r" b="b"/>
              <a:pathLst>
                <a:path w="509" h="354" extrusionOk="0">
                  <a:moveTo>
                    <a:pt x="264" y="0"/>
                  </a:moveTo>
                  <a:cubicBezTo>
                    <a:pt x="59" y="0"/>
                    <a:pt x="0" y="323"/>
                    <a:pt x="219" y="352"/>
                  </a:cubicBezTo>
                  <a:cubicBezTo>
                    <a:pt x="228" y="353"/>
                    <a:pt x="238" y="354"/>
                    <a:pt x="247" y="354"/>
                  </a:cubicBezTo>
                  <a:cubicBezTo>
                    <a:pt x="450" y="354"/>
                    <a:pt x="509" y="33"/>
                    <a:pt x="291" y="2"/>
                  </a:cubicBezTo>
                  <a:cubicBezTo>
                    <a:pt x="282" y="1"/>
                    <a:pt x="273"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2"/>
            <p:cNvSpPr/>
            <p:nvPr/>
          </p:nvSpPr>
          <p:spPr>
            <a:xfrm>
              <a:off x="5378151" y="4239620"/>
              <a:ext cx="12392" cy="10311"/>
            </a:xfrm>
            <a:custGeom>
              <a:avLst/>
              <a:gdLst/>
              <a:ahLst/>
              <a:cxnLst/>
              <a:rect l="l" t="t" r="r" b="b"/>
              <a:pathLst>
                <a:path w="411" h="342" extrusionOk="0">
                  <a:moveTo>
                    <a:pt x="222" y="1"/>
                  </a:moveTo>
                  <a:cubicBezTo>
                    <a:pt x="164" y="1"/>
                    <a:pt x="105" y="27"/>
                    <a:pt x="72" y="80"/>
                  </a:cubicBezTo>
                  <a:cubicBezTo>
                    <a:pt x="1" y="201"/>
                    <a:pt x="97" y="342"/>
                    <a:pt x="226" y="342"/>
                  </a:cubicBezTo>
                  <a:cubicBezTo>
                    <a:pt x="237" y="342"/>
                    <a:pt x="249" y="341"/>
                    <a:pt x="260" y="339"/>
                  </a:cubicBezTo>
                  <a:lnTo>
                    <a:pt x="284" y="333"/>
                  </a:lnTo>
                  <a:cubicBezTo>
                    <a:pt x="351" y="321"/>
                    <a:pt x="410" y="258"/>
                    <a:pt x="398" y="183"/>
                  </a:cubicBezTo>
                  <a:cubicBezTo>
                    <a:pt x="394" y="167"/>
                    <a:pt x="392" y="149"/>
                    <a:pt x="388" y="132"/>
                  </a:cubicBezTo>
                  <a:cubicBezTo>
                    <a:pt x="373" y="45"/>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2"/>
            <p:cNvSpPr/>
            <p:nvPr/>
          </p:nvSpPr>
          <p:spPr>
            <a:xfrm>
              <a:off x="5360784" y="4253942"/>
              <a:ext cx="13990" cy="13085"/>
            </a:xfrm>
            <a:custGeom>
              <a:avLst/>
              <a:gdLst/>
              <a:ahLst/>
              <a:cxnLst/>
              <a:rect l="l" t="t" r="r" b="b"/>
              <a:pathLst>
                <a:path w="464" h="434" extrusionOk="0">
                  <a:moveTo>
                    <a:pt x="219" y="1"/>
                  </a:moveTo>
                  <a:cubicBezTo>
                    <a:pt x="193" y="1"/>
                    <a:pt x="166" y="6"/>
                    <a:pt x="142" y="16"/>
                  </a:cubicBezTo>
                  <a:cubicBezTo>
                    <a:pt x="39" y="60"/>
                    <a:pt x="1" y="178"/>
                    <a:pt x="43" y="276"/>
                  </a:cubicBezTo>
                  <a:lnTo>
                    <a:pt x="49" y="294"/>
                  </a:lnTo>
                  <a:cubicBezTo>
                    <a:pt x="51" y="295"/>
                    <a:pt x="51" y="298"/>
                    <a:pt x="51" y="301"/>
                  </a:cubicBezTo>
                  <a:cubicBezTo>
                    <a:pt x="51" y="302"/>
                    <a:pt x="51" y="302"/>
                    <a:pt x="51" y="302"/>
                  </a:cubicBezTo>
                  <a:cubicBezTo>
                    <a:pt x="52" y="302"/>
                    <a:pt x="52" y="302"/>
                    <a:pt x="52" y="303"/>
                  </a:cubicBezTo>
                  <a:cubicBezTo>
                    <a:pt x="80" y="372"/>
                    <a:pt x="148" y="422"/>
                    <a:pt x="230" y="433"/>
                  </a:cubicBezTo>
                  <a:cubicBezTo>
                    <a:pt x="427" y="269"/>
                    <a:pt x="463" y="137"/>
                    <a:pt x="339" y="40"/>
                  </a:cubicBezTo>
                  <a:cubicBezTo>
                    <a:pt x="324" y="31"/>
                    <a:pt x="308" y="24"/>
                    <a:pt x="293" y="15"/>
                  </a:cubicBezTo>
                  <a:cubicBezTo>
                    <a:pt x="269" y="6"/>
                    <a:pt x="244"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2"/>
            <p:cNvSpPr/>
            <p:nvPr/>
          </p:nvSpPr>
          <p:spPr>
            <a:xfrm>
              <a:off x="5379869" y="4216464"/>
              <a:ext cx="13055" cy="10462"/>
            </a:xfrm>
            <a:custGeom>
              <a:avLst/>
              <a:gdLst/>
              <a:ahLst/>
              <a:cxnLst/>
              <a:rect l="l" t="t" r="r" b="b"/>
              <a:pathLst>
                <a:path w="433" h="347" extrusionOk="0">
                  <a:moveTo>
                    <a:pt x="199" y="1"/>
                  </a:moveTo>
                  <a:cubicBezTo>
                    <a:pt x="4" y="1"/>
                    <a:pt x="1" y="319"/>
                    <a:pt x="209" y="345"/>
                  </a:cubicBezTo>
                  <a:cubicBezTo>
                    <a:pt x="218" y="346"/>
                    <a:pt x="227" y="346"/>
                    <a:pt x="235" y="346"/>
                  </a:cubicBezTo>
                  <a:cubicBezTo>
                    <a:pt x="430" y="346"/>
                    <a:pt x="432" y="28"/>
                    <a:pt x="225" y="2"/>
                  </a:cubicBezTo>
                  <a:cubicBezTo>
                    <a:pt x="216" y="1"/>
                    <a:pt x="20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2"/>
            <p:cNvSpPr/>
            <p:nvPr/>
          </p:nvSpPr>
          <p:spPr>
            <a:xfrm>
              <a:off x="5333346" y="4213629"/>
              <a:ext cx="13959" cy="9829"/>
            </a:xfrm>
            <a:custGeom>
              <a:avLst/>
              <a:gdLst/>
              <a:ahLst/>
              <a:cxnLst/>
              <a:rect l="l" t="t" r="r" b="b"/>
              <a:pathLst>
                <a:path w="463" h="326" extrusionOk="0">
                  <a:moveTo>
                    <a:pt x="237" y="1"/>
                  </a:moveTo>
                  <a:cubicBezTo>
                    <a:pt x="49" y="1"/>
                    <a:pt x="0" y="297"/>
                    <a:pt x="200" y="324"/>
                  </a:cubicBezTo>
                  <a:cubicBezTo>
                    <a:pt x="208" y="325"/>
                    <a:pt x="216" y="326"/>
                    <a:pt x="224" y="326"/>
                  </a:cubicBezTo>
                  <a:cubicBezTo>
                    <a:pt x="414" y="326"/>
                    <a:pt x="462" y="29"/>
                    <a:pt x="262" y="2"/>
                  </a:cubicBezTo>
                  <a:cubicBezTo>
                    <a:pt x="253" y="1"/>
                    <a:pt x="245"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2"/>
            <p:cNvSpPr/>
            <p:nvPr/>
          </p:nvSpPr>
          <p:spPr>
            <a:xfrm>
              <a:off x="5358342" y="4202082"/>
              <a:ext cx="13477" cy="10221"/>
            </a:xfrm>
            <a:custGeom>
              <a:avLst/>
              <a:gdLst/>
              <a:ahLst/>
              <a:cxnLst/>
              <a:rect l="l" t="t" r="r" b="b"/>
              <a:pathLst>
                <a:path w="447" h="339" extrusionOk="0">
                  <a:moveTo>
                    <a:pt x="215" y="1"/>
                  </a:moveTo>
                  <a:cubicBezTo>
                    <a:pt x="21" y="1"/>
                    <a:pt x="1" y="312"/>
                    <a:pt x="207" y="337"/>
                  </a:cubicBezTo>
                  <a:cubicBezTo>
                    <a:pt x="215" y="338"/>
                    <a:pt x="224" y="339"/>
                    <a:pt x="232" y="339"/>
                  </a:cubicBezTo>
                  <a:cubicBezTo>
                    <a:pt x="426" y="339"/>
                    <a:pt x="446" y="28"/>
                    <a:pt x="240" y="2"/>
                  </a:cubicBezTo>
                  <a:cubicBezTo>
                    <a:pt x="232" y="1"/>
                    <a:pt x="223"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2"/>
            <p:cNvSpPr/>
            <p:nvPr/>
          </p:nvSpPr>
          <p:spPr>
            <a:xfrm>
              <a:off x="5260351" y="4394446"/>
              <a:ext cx="217170" cy="210025"/>
            </a:xfrm>
            <a:custGeom>
              <a:avLst/>
              <a:gdLst/>
              <a:ahLst/>
              <a:cxnLst/>
              <a:rect l="l" t="t" r="r" b="b"/>
              <a:pathLst>
                <a:path w="7203" h="6966" extrusionOk="0">
                  <a:moveTo>
                    <a:pt x="318" y="0"/>
                  </a:moveTo>
                  <a:cubicBezTo>
                    <a:pt x="240" y="0"/>
                    <a:pt x="163" y="31"/>
                    <a:pt x="107" y="93"/>
                  </a:cubicBezTo>
                  <a:cubicBezTo>
                    <a:pt x="0" y="211"/>
                    <a:pt x="7" y="393"/>
                    <a:pt x="125" y="499"/>
                  </a:cubicBezTo>
                  <a:lnTo>
                    <a:pt x="966" y="1267"/>
                  </a:lnTo>
                  <a:cubicBezTo>
                    <a:pt x="3000" y="3120"/>
                    <a:pt x="4606" y="4585"/>
                    <a:pt x="6671" y="6871"/>
                  </a:cubicBezTo>
                  <a:cubicBezTo>
                    <a:pt x="6728" y="6934"/>
                    <a:pt x="6804" y="6965"/>
                    <a:pt x="6884" y="6965"/>
                  </a:cubicBezTo>
                  <a:cubicBezTo>
                    <a:pt x="6953" y="6965"/>
                    <a:pt x="7022" y="6942"/>
                    <a:pt x="7076" y="6892"/>
                  </a:cubicBezTo>
                  <a:cubicBezTo>
                    <a:pt x="7194" y="6786"/>
                    <a:pt x="7202" y="6604"/>
                    <a:pt x="7097" y="6487"/>
                  </a:cubicBezTo>
                  <a:cubicBezTo>
                    <a:pt x="5013" y="4180"/>
                    <a:pt x="3398" y="2707"/>
                    <a:pt x="1354" y="842"/>
                  </a:cubicBezTo>
                  <a:lnTo>
                    <a:pt x="513" y="76"/>
                  </a:lnTo>
                  <a:cubicBezTo>
                    <a:pt x="457" y="25"/>
                    <a:pt x="387" y="0"/>
                    <a:pt x="3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2"/>
            <p:cNvSpPr/>
            <p:nvPr/>
          </p:nvSpPr>
          <p:spPr>
            <a:xfrm>
              <a:off x="5117284" y="4260816"/>
              <a:ext cx="182166" cy="164167"/>
            </a:xfrm>
            <a:custGeom>
              <a:avLst/>
              <a:gdLst/>
              <a:ahLst/>
              <a:cxnLst/>
              <a:rect l="l" t="t" r="r" b="b"/>
              <a:pathLst>
                <a:path w="6042" h="5445" extrusionOk="0">
                  <a:moveTo>
                    <a:pt x="3612" y="1"/>
                  </a:moveTo>
                  <a:cubicBezTo>
                    <a:pt x="3068" y="1"/>
                    <a:pt x="3143" y="1572"/>
                    <a:pt x="3143" y="1572"/>
                  </a:cubicBezTo>
                  <a:cubicBezTo>
                    <a:pt x="3143" y="1572"/>
                    <a:pt x="2671" y="766"/>
                    <a:pt x="2214" y="766"/>
                  </a:cubicBezTo>
                  <a:cubicBezTo>
                    <a:pt x="2146" y="766"/>
                    <a:pt x="2078" y="784"/>
                    <a:pt x="2012" y="825"/>
                  </a:cubicBezTo>
                  <a:cubicBezTo>
                    <a:pt x="1504" y="1141"/>
                    <a:pt x="2421" y="2376"/>
                    <a:pt x="2421" y="2376"/>
                  </a:cubicBezTo>
                  <a:cubicBezTo>
                    <a:pt x="2421" y="2376"/>
                    <a:pt x="1993" y="1840"/>
                    <a:pt x="1537" y="1840"/>
                  </a:cubicBezTo>
                  <a:cubicBezTo>
                    <a:pt x="1420" y="1840"/>
                    <a:pt x="1301" y="1875"/>
                    <a:pt x="1187" y="1963"/>
                  </a:cubicBezTo>
                  <a:cubicBezTo>
                    <a:pt x="626" y="2396"/>
                    <a:pt x="1559" y="3226"/>
                    <a:pt x="1559" y="3226"/>
                  </a:cubicBezTo>
                  <a:cubicBezTo>
                    <a:pt x="1559" y="3226"/>
                    <a:pt x="1418" y="3209"/>
                    <a:pt x="1224" y="3209"/>
                  </a:cubicBezTo>
                  <a:cubicBezTo>
                    <a:pt x="987" y="3209"/>
                    <a:pt x="670" y="3234"/>
                    <a:pt x="432" y="3349"/>
                  </a:cubicBezTo>
                  <a:cubicBezTo>
                    <a:pt x="1" y="3556"/>
                    <a:pt x="12" y="4028"/>
                    <a:pt x="493" y="4079"/>
                  </a:cubicBezTo>
                  <a:cubicBezTo>
                    <a:pt x="1466" y="4182"/>
                    <a:pt x="2421" y="4445"/>
                    <a:pt x="3347" y="4749"/>
                  </a:cubicBezTo>
                  <a:cubicBezTo>
                    <a:pt x="3794" y="4895"/>
                    <a:pt x="4236" y="5055"/>
                    <a:pt x="4672" y="5226"/>
                  </a:cubicBezTo>
                  <a:cubicBezTo>
                    <a:pt x="4873" y="5304"/>
                    <a:pt x="5162" y="5444"/>
                    <a:pt x="5416" y="5444"/>
                  </a:cubicBezTo>
                  <a:cubicBezTo>
                    <a:pt x="5541" y="5444"/>
                    <a:pt x="5657" y="5410"/>
                    <a:pt x="5749" y="5318"/>
                  </a:cubicBezTo>
                  <a:lnTo>
                    <a:pt x="5771" y="5296"/>
                  </a:lnTo>
                  <a:cubicBezTo>
                    <a:pt x="6042" y="4989"/>
                    <a:pt x="5724" y="4559"/>
                    <a:pt x="5570" y="4271"/>
                  </a:cubicBezTo>
                  <a:cubicBezTo>
                    <a:pt x="5362" y="3887"/>
                    <a:pt x="5174" y="3490"/>
                    <a:pt x="5005" y="3085"/>
                  </a:cubicBezTo>
                  <a:cubicBezTo>
                    <a:pt x="4701" y="2354"/>
                    <a:pt x="4507" y="1599"/>
                    <a:pt x="4285" y="843"/>
                  </a:cubicBezTo>
                  <a:cubicBezTo>
                    <a:pt x="4186" y="505"/>
                    <a:pt x="4065" y="67"/>
                    <a:pt x="3658" y="4"/>
                  </a:cubicBezTo>
                  <a:cubicBezTo>
                    <a:pt x="3643" y="2"/>
                    <a:pt x="3627" y="1"/>
                    <a:pt x="3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2"/>
            <p:cNvSpPr/>
            <p:nvPr/>
          </p:nvSpPr>
          <p:spPr>
            <a:xfrm>
              <a:off x="5325537" y="4353983"/>
              <a:ext cx="88822" cy="165915"/>
            </a:xfrm>
            <a:custGeom>
              <a:avLst/>
              <a:gdLst/>
              <a:ahLst/>
              <a:cxnLst/>
              <a:rect l="l" t="t" r="r" b="b"/>
              <a:pathLst>
                <a:path w="2946" h="5503" extrusionOk="0">
                  <a:moveTo>
                    <a:pt x="1" y="1"/>
                  </a:moveTo>
                  <a:lnTo>
                    <a:pt x="1" y="1"/>
                  </a:lnTo>
                  <a:cubicBezTo>
                    <a:pt x="590" y="3510"/>
                    <a:pt x="2350" y="5503"/>
                    <a:pt x="2350" y="5503"/>
                  </a:cubicBezTo>
                  <a:cubicBezTo>
                    <a:pt x="2945" y="3616"/>
                    <a:pt x="1663" y="146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2"/>
            <p:cNvSpPr/>
            <p:nvPr/>
          </p:nvSpPr>
          <p:spPr>
            <a:xfrm>
              <a:off x="5181445" y="4440396"/>
              <a:ext cx="163262" cy="47848"/>
            </a:xfrm>
            <a:custGeom>
              <a:avLst/>
              <a:gdLst/>
              <a:ahLst/>
              <a:cxnLst/>
              <a:rect l="l" t="t" r="r" b="b"/>
              <a:pathLst>
                <a:path w="5415" h="1587" extrusionOk="0">
                  <a:moveTo>
                    <a:pt x="221" y="0"/>
                  </a:moveTo>
                  <a:cubicBezTo>
                    <a:pt x="148" y="0"/>
                    <a:pt x="74" y="1"/>
                    <a:pt x="0" y="2"/>
                  </a:cubicBezTo>
                  <a:cubicBezTo>
                    <a:pt x="1558" y="1134"/>
                    <a:pt x="2750" y="1587"/>
                    <a:pt x="3743" y="1587"/>
                  </a:cubicBezTo>
                  <a:cubicBezTo>
                    <a:pt x="4364" y="1587"/>
                    <a:pt x="4907" y="1410"/>
                    <a:pt x="5414" y="1111"/>
                  </a:cubicBezTo>
                  <a:cubicBezTo>
                    <a:pt x="5414" y="1111"/>
                    <a:pt x="3130" y="0"/>
                    <a:pt x="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32"/>
          <p:cNvGrpSpPr/>
          <p:nvPr/>
        </p:nvGrpSpPr>
        <p:grpSpPr>
          <a:xfrm>
            <a:off x="3251790" y="3703277"/>
            <a:ext cx="662694" cy="1041383"/>
            <a:chOff x="3251790" y="3703277"/>
            <a:chExt cx="662694" cy="1041383"/>
          </a:xfrm>
        </p:grpSpPr>
        <p:sp>
          <p:nvSpPr>
            <p:cNvPr id="5877" name="Google Shape;5877;p32"/>
            <p:cNvSpPr/>
            <p:nvPr/>
          </p:nvSpPr>
          <p:spPr>
            <a:xfrm>
              <a:off x="3609165" y="4145382"/>
              <a:ext cx="61145" cy="122909"/>
            </a:xfrm>
            <a:custGeom>
              <a:avLst/>
              <a:gdLst/>
              <a:ahLst/>
              <a:cxnLst/>
              <a:rect l="l" t="t" r="r" b="b"/>
              <a:pathLst>
                <a:path w="2666" h="5359" extrusionOk="0">
                  <a:moveTo>
                    <a:pt x="2548" y="1"/>
                  </a:moveTo>
                  <a:cubicBezTo>
                    <a:pt x="2504" y="1"/>
                    <a:pt x="2465" y="27"/>
                    <a:pt x="2449" y="69"/>
                  </a:cubicBezTo>
                  <a:cubicBezTo>
                    <a:pt x="1772" y="1833"/>
                    <a:pt x="957" y="3560"/>
                    <a:pt x="29" y="5203"/>
                  </a:cubicBezTo>
                  <a:cubicBezTo>
                    <a:pt x="1" y="5254"/>
                    <a:pt x="20" y="5319"/>
                    <a:pt x="68" y="5345"/>
                  </a:cubicBezTo>
                  <a:cubicBezTo>
                    <a:pt x="86" y="5355"/>
                    <a:pt x="102" y="5358"/>
                    <a:pt x="120" y="5358"/>
                  </a:cubicBezTo>
                  <a:cubicBezTo>
                    <a:pt x="157" y="5358"/>
                    <a:pt x="193" y="5341"/>
                    <a:pt x="212" y="5305"/>
                  </a:cubicBezTo>
                  <a:cubicBezTo>
                    <a:pt x="1146" y="3654"/>
                    <a:pt x="1964" y="1916"/>
                    <a:pt x="2645" y="144"/>
                  </a:cubicBezTo>
                  <a:cubicBezTo>
                    <a:pt x="2666" y="88"/>
                    <a:pt x="2638" y="28"/>
                    <a:pt x="2585" y="8"/>
                  </a:cubicBezTo>
                  <a:cubicBezTo>
                    <a:pt x="2573" y="3"/>
                    <a:pt x="2560" y="1"/>
                    <a:pt x="25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2"/>
            <p:cNvSpPr/>
            <p:nvPr/>
          </p:nvSpPr>
          <p:spPr>
            <a:xfrm>
              <a:off x="3663089" y="4122261"/>
              <a:ext cx="23875" cy="31513"/>
            </a:xfrm>
            <a:custGeom>
              <a:avLst/>
              <a:gdLst/>
              <a:ahLst/>
              <a:cxnLst/>
              <a:rect l="l" t="t" r="r" b="b"/>
              <a:pathLst>
                <a:path w="1041" h="1374" extrusionOk="0">
                  <a:moveTo>
                    <a:pt x="985" y="1"/>
                  </a:moveTo>
                  <a:cubicBezTo>
                    <a:pt x="42" y="324"/>
                    <a:pt x="1" y="1038"/>
                    <a:pt x="128" y="1374"/>
                  </a:cubicBezTo>
                  <a:cubicBezTo>
                    <a:pt x="585" y="1322"/>
                    <a:pt x="1040" y="839"/>
                    <a:pt x="9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2"/>
            <p:cNvSpPr/>
            <p:nvPr/>
          </p:nvSpPr>
          <p:spPr>
            <a:xfrm>
              <a:off x="3643592" y="4116206"/>
              <a:ext cx="52085" cy="48622"/>
            </a:xfrm>
            <a:custGeom>
              <a:avLst/>
              <a:gdLst/>
              <a:ahLst/>
              <a:cxnLst/>
              <a:rect l="l" t="t" r="r" b="b"/>
              <a:pathLst>
                <a:path w="2271" h="2120" extrusionOk="0">
                  <a:moveTo>
                    <a:pt x="1115" y="0"/>
                  </a:moveTo>
                  <a:cubicBezTo>
                    <a:pt x="935" y="0"/>
                    <a:pt x="1" y="1067"/>
                    <a:pt x="432" y="1697"/>
                  </a:cubicBezTo>
                  <a:cubicBezTo>
                    <a:pt x="647" y="2005"/>
                    <a:pt x="873" y="2120"/>
                    <a:pt x="1091" y="2120"/>
                  </a:cubicBezTo>
                  <a:cubicBezTo>
                    <a:pt x="1361" y="2120"/>
                    <a:pt x="1618" y="1944"/>
                    <a:pt x="1827" y="1745"/>
                  </a:cubicBezTo>
                  <a:cubicBezTo>
                    <a:pt x="2206" y="1382"/>
                    <a:pt x="2271" y="744"/>
                    <a:pt x="2271" y="744"/>
                  </a:cubicBezTo>
                  <a:lnTo>
                    <a:pt x="2271" y="744"/>
                  </a:lnTo>
                  <a:lnTo>
                    <a:pt x="1178" y="1112"/>
                  </a:lnTo>
                  <a:lnTo>
                    <a:pt x="1127" y="2"/>
                  </a:lnTo>
                  <a:cubicBezTo>
                    <a:pt x="1123" y="1"/>
                    <a:pt x="1120" y="0"/>
                    <a:pt x="1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2"/>
            <p:cNvSpPr/>
            <p:nvPr/>
          </p:nvSpPr>
          <p:spPr>
            <a:xfrm>
              <a:off x="3649717" y="4140427"/>
              <a:ext cx="34953" cy="26329"/>
            </a:xfrm>
            <a:custGeom>
              <a:avLst/>
              <a:gdLst/>
              <a:ahLst/>
              <a:cxnLst/>
              <a:rect l="l" t="t" r="r" b="b"/>
              <a:pathLst>
                <a:path w="1524" h="1148" extrusionOk="0">
                  <a:moveTo>
                    <a:pt x="20" y="0"/>
                  </a:moveTo>
                  <a:cubicBezTo>
                    <a:pt x="17" y="0"/>
                    <a:pt x="1" y="249"/>
                    <a:pt x="2" y="275"/>
                  </a:cubicBezTo>
                  <a:cubicBezTo>
                    <a:pt x="10" y="373"/>
                    <a:pt x="36" y="472"/>
                    <a:pt x="76" y="561"/>
                  </a:cubicBezTo>
                  <a:cubicBezTo>
                    <a:pt x="142" y="711"/>
                    <a:pt x="262" y="845"/>
                    <a:pt x="393" y="940"/>
                  </a:cubicBezTo>
                  <a:cubicBezTo>
                    <a:pt x="415" y="956"/>
                    <a:pt x="437" y="971"/>
                    <a:pt x="459" y="986"/>
                  </a:cubicBezTo>
                  <a:cubicBezTo>
                    <a:pt x="615" y="1082"/>
                    <a:pt x="789" y="1148"/>
                    <a:pt x="961" y="1148"/>
                  </a:cubicBezTo>
                  <a:cubicBezTo>
                    <a:pt x="1086" y="1148"/>
                    <a:pt x="1210" y="1113"/>
                    <a:pt x="1325" y="1030"/>
                  </a:cubicBezTo>
                  <a:cubicBezTo>
                    <a:pt x="1402" y="975"/>
                    <a:pt x="1468" y="906"/>
                    <a:pt x="1523" y="833"/>
                  </a:cubicBezTo>
                  <a:cubicBezTo>
                    <a:pt x="1376" y="776"/>
                    <a:pt x="1230" y="754"/>
                    <a:pt x="1094" y="754"/>
                  </a:cubicBezTo>
                  <a:cubicBezTo>
                    <a:pt x="876" y="754"/>
                    <a:pt x="684" y="810"/>
                    <a:pt x="554" y="859"/>
                  </a:cubicBezTo>
                  <a:cubicBezTo>
                    <a:pt x="513" y="619"/>
                    <a:pt x="386" y="187"/>
                    <a:pt x="20" y="0"/>
                  </a:cubicBezTo>
                  <a:cubicBezTo>
                    <a:pt x="20" y="0"/>
                    <a:pt x="20" y="0"/>
                    <a:pt x="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2"/>
            <p:cNvSpPr/>
            <p:nvPr/>
          </p:nvSpPr>
          <p:spPr>
            <a:xfrm>
              <a:off x="3652584" y="4523034"/>
              <a:ext cx="82222" cy="73117"/>
            </a:xfrm>
            <a:custGeom>
              <a:avLst/>
              <a:gdLst/>
              <a:ahLst/>
              <a:cxnLst/>
              <a:rect l="l" t="t" r="r" b="b"/>
              <a:pathLst>
                <a:path w="3585" h="3188" extrusionOk="0">
                  <a:moveTo>
                    <a:pt x="3465" y="0"/>
                  </a:moveTo>
                  <a:cubicBezTo>
                    <a:pt x="3428" y="0"/>
                    <a:pt x="3392" y="19"/>
                    <a:pt x="3373" y="54"/>
                  </a:cubicBezTo>
                  <a:cubicBezTo>
                    <a:pt x="2899" y="925"/>
                    <a:pt x="2315" y="1272"/>
                    <a:pt x="1697" y="1639"/>
                  </a:cubicBezTo>
                  <a:cubicBezTo>
                    <a:pt x="1146" y="1966"/>
                    <a:pt x="579" y="2304"/>
                    <a:pt x="36" y="3019"/>
                  </a:cubicBezTo>
                  <a:cubicBezTo>
                    <a:pt x="1" y="3065"/>
                    <a:pt x="9" y="3131"/>
                    <a:pt x="55" y="3166"/>
                  </a:cubicBezTo>
                  <a:cubicBezTo>
                    <a:pt x="74" y="3181"/>
                    <a:pt x="96" y="3188"/>
                    <a:pt x="118" y="3188"/>
                  </a:cubicBezTo>
                  <a:cubicBezTo>
                    <a:pt x="149" y="3188"/>
                    <a:pt x="180" y="3173"/>
                    <a:pt x="202" y="3145"/>
                  </a:cubicBezTo>
                  <a:cubicBezTo>
                    <a:pt x="720" y="2461"/>
                    <a:pt x="1271" y="2134"/>
                    <a:pt x="1802" y="1818"/>
                  </a:cubicBezTo>
                  <a:cubicBezTo>
                    <a:pt x="2445" y="1435"/>
                    <a:pt x="3052" y="1075"/>
                    <a:pt x="3557" y="154"/>
                  </a:cubicBezTo>
                  <a:cubicBezTo>
                    <a:pt x="3585" y="104"/>
                    <a:pt x="3566" y="40"/>
                    <a:pt x="3514" y="13"/>
                  </a:cubicBezTo>
                  <a:cubicBezTo>
                    <a:pt x="3499" y="4"/>
                    <a:pt x="3482" y="0"/>
                    <a:pt x="34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2"/>
            <p:cNvSpPr/>
            <p:nvPr/>
          </p:nvSpPr>
          <p:spPr>
            <a:xfrm>
              <a:off x="3727816" y="4502552"/>
              <a:ext cx="25550" cy="28623"/>
            </a:xfrm>
            <a:custGeom>
              <a:avLst/>
              <a:gdLst/>
              <a:ahLst/>
              <a:cxnLst/>
              <a:rect l="l" t="t" r="r" b="b"/>
              <a:pathLst>
                <a:path w="1114" h="1248" extrusionOk="0">
                  <a:moveTo>
                    <a:pt x="1114" y="0"/>
                  </a:moveTo>
                  <a:lnTo>
                    <a:pt x="1114" y="0"/>
                  </a:lnTo>
                  <a:cubicBezTo>
                    <a:pt x="136" y="196"/>
                    <a:pt x="1" y="896"/>
                    <a:pt x="83" y="1247"/>
                  </a:cubicBezTo>
                  <a:cubicBezTo>
                    <a:pt x="88" y="1247"/>
                    <a:pt x="93" y="1247"/>
                    <a:pt x="97" y="1247"/>
                  </a:cubicBezTo>
                  <a:cubicBezTo>
                    <a:pt x="552" y="1247"/>
                    <a:pt x="1057" y="831"/>
                    <a:pt x="1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2"/>
            <p:cNvSpPr/>
            <p:nvPr/>
          </p:nvSpPr>
          <p:spPr>
            <a:xfrm>
              <a:off x="3709283" y="4494317"/>
              <a:ext cx="52452" cy="48209"/>
            </a:xfrm>
            <a:custGeom>
              <a:avLst/>
              <a:gdLst/>
              <a:ahLst/>
              <a:cxnLst/>
              <a:rect l="l" t="t" r="r" b="b"/>
              <a:pathLst>
                <a:path w="2287" h="2102" extrusionOk="0">
                  <a:moveTo>
                    <a:pt x="1236" y="0"/>
                  </a:moveTo>
                  <a:cubicBezTo>
                    <a:pt x="1039" y="0"/>
                    <a:pt x="1" y="917"/>
                    <a:pt x="341" y="1590"/>
                  </a:cubicBezTo>
                  <a:cubicBezTo>
                    <a:pt x="534" y="1968"/>
                    <a:pt x="776" y="2102"/>
                    <a:pt x="1022" y="2102"/>
                  </a:cubicBezTo>
                  <a:cubicBezTo>
                    <a:pt x="1262" y="2102"/>
                    <a:pt x="1507" y="1974"/>
                    <a:pt x="1715" y="1823"/>
                  </a:cubicBezTo>
                  <a:cubicBezTo>
                    <a:pt x="2138" y="1516"/>
                    <a:pt x="2286" y="889"/>
                    <a:pt x="2286" y="889"/>
                  </a:cubicBezTo>
                  <a:lnTo>
                    <a:pt x="2286" y="889"/>
                  </a:lnTo>
                  <a:lnTo>
                    <a:pt x="1154" y="1110"/>
                  </a:lnTo>
                  <a:lnTo>
                    <a:pt x="1154" y="1110"/>
                  </a:lnTo>
                  <a:lnTo>
                    <a:pt x="1254" y="4"/>
                  </a:lnTo>
                  <a:cubicBezTo>
                    <a:pt x="1249" y="1"/>
                    <a:pt x="1243" y="0"/>
                    <a:pt x="1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2"/>
            <p:cNvSpPr/>
            <p:nvPr/>
          </p:nvSpPr>
          <p:spPr>
            <a:xfrm>
              <a:off x="3714352" y="4515809"/>
              <a:ext cx="33026" cy="29082"/>
            </a:xfrm>
            <a:custGeom>
              <a:avLst/>
              <a:gdLst/>
              <a:ahLst/>
              <a:cxnLst/>
              <a:rect l="l" t="t" r="r" b="b"/>
              <a:pathLst>
                <a:path w="1440" h="1268" extrusionOk="0">
                  <a:moveTo>
                    <a:pt x="61" y="1"/>
                  </a:moveTo>
                  <a:cubicBezTo>
                    <a:pt x="56" y="1"/>
                    <a:pt x="8" y="243"/>
                    <a:pt x="5" y="271"/>
                  </a:cubicBezTo>
                  <a:cubicBezTo>
                    <a:pt x="1" y="369"/>
                    <a:pt x="12" y="469"/>
                    <a:pt x="40" y="565"/>
                  </a:cubicBezTo>
                  <a:cubicBezTo>
                    <a:pt x="86" y="719"/>
                    <a:pt x="189" y="869"/>
                    <a:pt x="305" y="980"/>
                  </a:cubicBezTo>
                  <a:cubicBezTo>
                    <a:pt x="325" y="1001"/>
                    <a:pt x="346" y="1017"/>
                    <a:pt x="363" y="1035"/>
                  </a:cubicBezTo>
                  <a:cubicBezTo>
                    <a:pt x="530" y="1170"/>
                    <a:pt x="725" y="1268"/>
                    <a:pt x="926" y="1268"/>
                  </a:cubicBezTo>
                  <a:cubicBezTo>
                    <a:pt x="1022" y="1268"/>
                    <a:pt x="1120" y="1245"/>
                    <a:pt x="1216" y="1193"/>
                  </a:cubicBezTo>
                  <a:cubicBezTo>
                    <a:pt x="1300" y="1149"/>
                    <a:pt x="1374" y="1090"/>
                    <a:pt x="1440" y="1027"/>
                  </a:cubicBezTo>
                  <a:cubicBezTo>
                    <a:pt x="1236" y="913"/>
                    <a:pt x="1025" y="877"/>
                    <a:pt x="841" y="877"/>
                  </a:cubicBezTo>
                  <a:cubicBezTo>
                    <a:pt x="698" y="877"/>
                    <a:pt x="571" y="899"/>
                    <a:pt x="475" y="923"/>
                  </a:cubicBezTo>
                  <a:cubicBezTo>
                    <a:pt x="465" y="678"/>
                    <a:pt x="399" y="236"/>
                    <a:pt x="61" y="1"/>
                  </a:cubicBezTo>
                  <a:cubicBezTo>
                    <a:pt x="61" y="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2"/>
            <p:cNvSpPr/>
            <p:nvPr/>
          </p:nvSpPr>
          <p:spPr>
            <a:xfrm>
              <a:off x="3409731" y="4187493"/>
              <a:ext cx="66970" cy="65411"/>
            </a:xfrm>
            <a:custGeom>
              <a:avLst/>
              <a:gdLst/>
              <a:ahLst/>
              <a:cxnLst/>
              <a:rect l="l" t="t" r="r" b="b"/>
              <a:pathLst>
                <a:path w="2920" h="2852" extrusionOk="0">
                  <a:moveTo>
                    <a:pt x="116" y="1"/>
                  </a:moveTo>
                  <a:cubicBezTo>
                    <a:pt x="89" y="1"/>
                    <a:pt x="62" y="11"/>
                    <a:pt x="41" y="32"/>
                  </a:cubicBezTo>
                  <a:cubicBezTo>
                    <a:pt x="0" y="73"/>
                    <a:pt x="2" y="139"/>
                    <a:pt x="41" y="180"/>
                  </a:cubicBezTo>
                  <a:cubicBezTo>
                    <a:pt x="348" y="483"/>
                    <a:pt x="692" y="753"/>
                    <a:pt x="1024" y="1011"/>
                  </a:cubicBezTo>
                  <a:cubicBezTo>
                    <a:pt x="1187" y="1138"/>
                    <a:pt x="1348" y="1265"/>
                    <a:pt x="1508" y="1398"/>
                  </a:cubicBezTo>
                  <a:cubicBezTo>
                    <a:pt x="1913" y="1732"/>
                    <a:pt x="2417" y="2195"/>
                    <a:pt x="2705" y="2793"/>
                  </a:cubicBezTo>
                  <a:cubicBezTo>
                    <a:pt x="2724" y="2829"/>
                    <a:pt x="2761" y="2851"/>
                    <a:pt x="2799" y="2851"/>
                  </a:cubicBezTo>
                  <a:cubicBezTo>
                    <a:pt x="2814" y="2851"/>
                    <a:pt x="2828" y="2847"/>
                    <a:pt x="2844" y="2840"/>
                  </a:cubicBezTo>
                  <a:cubicBezTo>
                    <a:pt x="2897" y="2815"/>
                    <a:pt x="2919" y="2751"/>
                    <a:pt x="2894" y="2700"/>
                  </a:cubicBezTo>
                  <a:cubicBezTo>
                    <a:pt x="2587" y="2067"/>
                    <a:pt x="2065" y="1584"/>
                    <a:pt x="1642" y="1236"/>
                  </a:cubicBezTo>
                  <a:cubicBezTo>
                    <a:pt x="1483" y="1104"/>
                    <a:pt x="1317" y="975"/>
                    <a:pt x="1154" y="847"/>
                  </a:cubicBezTo>
                  <a:cubicBezTo>
                    <a:pt x="827" y="591"/>
                    <a:pt x="488" y="327"/>
                    <a:pt x="191" y="32"/>
                  </a:cubicBezTo>
                  <a:cubicBezTo>
                    <a:pt x="170" y="11"/>
                    <a:pt x="143"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2"/>
            <p:cNvSpPr/>
            <p:nvPr/>
          </p:nvSpPr>
          <p:spPr>
            <a:xfrm>
              <a:off x="3395098" y="4173938"/>
              <a:ext cx="18761" cy="18486"/>
            </a:xfrm>
            <a:custGeom>
              <a:avLst/>
              <a:gdLst/>
              <a:ahLst/>
              <a:cxnLst/>
              <a:rect l="l" t="t" r="r" b="b"/>
              <a:pathLst>
                <a:path w="818" h="806" extrusionOk="0">
                  <a:moveTo>
                    <a:pt x="1" y="0"/>
                  </a:moveTo>
                  <a:cubicBezTo>
                    <a:pt x="83" y="543"/>
                    <a:pt x="423" y="805"/>
                    <a:pt x="726" y="805"/>
                  </a:cubicBezTo>
                  <a:cubicBezTo>
                    <a:pt x="744" y="805"/>
                    <a:pt x="762" y="804"/>
                    <a:pt x="781" y="802"/>
                  </a:cubicBezTo>
                  <a:cubicBezTo>
                    <a:pt x="817" y="557"/>
                    <a:pt x="685" y="80"/>
                    <a:pt x="1" y="0"/>
                  </a:cubicBezTo>
                  <a:close/>
                </a:path>
              </a:pathLst>
            </a:custGeom>
            <a:solidFill>
              <a:srgbClr val="FAA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2"/>
            <p:cNvSpPr/>
            <p:nvPr/>
          </p:nvSpPr>
          <p:spPr>
            <a:xfrm>
              <a:off x="3389960" y="4167355"/>
              <a:ext cx="36260" cy="33095"/>
            </a:xfrm>
            <a:custGeom>
              <a:avLst/>
              <a:gdLst/>
              <a:ahLst/>
              <a:cxnLst/>
              <a:rect l="l" t="t" r="r" b="b"/>
              <a:pathLst>
                <a:path w="1581" h="1443" extrusionOk="0">
                  <a:moveTo>
                    <a:pt x="681" y="0"/>
                  </a:moveTo>
                  <a:cubicBezTo>
                    <a:pt x="675" y="0"/>
                    <a:pt x="669" y="2"/>
                    <a:pt x="665" y="4"/>
                  </a:cubicBezTo>
                  <a:lnTo>
                    <a:pt x="793" y="765"/>
                  </a:lnTo>
                  <a:lnTo>
                    <a:pt x="0" y="675"/>
                  </a:lnTo>
                  <a:lnTo>
                    <a:pt x="0" y="675"/>
                  </a:lnTo>
                  <a:cubicBezTo>
                    <a:pt x="0" y="675"/>
                    <a:pt x="138" y="1097"/>
                    <a:pt x="447" y="1286"/>
                  </a:cubicBezTo>
                  <a:cubicBezTo>
                    <a:pt x="587" y="1372"/>
                    <a:pt x="747" y="1442"/>
                    <a:pt x="901" y="1442"/>
                  </a:cubicBezTo>
                  <a:cubicBezTo>
                    <a:pt x="1086" y="1442"/>
                    <a:pt x="1261" y="1342"/>
                    <a:pt x="1383" y="1050"/>
                  </a:cubicBezTo>
                  <a:cubicBezTo>
                    <a:pt x="1580" y="569"/>
                    <a:pt x="827" y="0"/>
                    <a:pt x="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2"/>
            <p:cNvSpPr/>
            <p:nvPr/>
          </p:nvSpPr>
          <p:spPr>
            <a:xfrm>
              <a:off x="3401245" y="4180979"/>
              <a:ext cx="21972" cy="21169"/>
            </a:xfrm>
            <a:custGeom>
              <a:avLst/>
              <a:gdLst/>
              <a:ahLst/>
              <a:cxnLst/>
              <a:rect l="l" t="t" r="r" b="b"/>
              <a:pathLst>
                <a:path w="958" h="923" extrusionOk="0">
                  <a:moveTo>
                    <a:pt x="894" y="0"/>
                  </a:moveTo>
                  <a:cubicBezTo>
                    <a:pt x="894" y="0"/>
                    <a:pt x="894" y="0"/>
                    <a:pt x="894" y="0"/>
                  </a:cubicBezTo>
                  <a:cubicBezTo>
                    <a:pt x="674" y="179"/>
                    <a:pt x="652" y="489"/>
                    <a:pt x="659" y="658"/>
                  </a:cubicBezTo>
                  <a:cubicBezTo>
                    <a:pt x="612" y="651"/>
                    <a:pt x="554" y="645"/>
                    <a:pt x="489" y="645"/>
                  </a:cubicBezTo>
                  <a:cubicBezTo>
                    <a:pt x="344" y="645"/>
                    <a:pt x="166" y="674"/>
                    <a:pt x="0" y="783"/>
                  </a:cubicBezTo>
                  <a:cubicBezTo>
                    <a:pt x="50" y="824"/>
                    <a:pt x="103" y="861"/>
                    <a:pt x="163" y="886"/>
                  </a:cubicBezTo>
                  <a:cubicBezTo>
                    <a:pt x="222" y="911"/>
                    <a:pt x="279" y="923"/>
                    <a:pt x="335" y="923"/>
                  </a:cubicBezTo>
                  <a:cubicBezTo>
                    <a:pt x="487" y="923"/>
                    <a:pt x="627" y="840"/>
                    <a:pt x="743" y="729"/>
                  </a:cubicBezTo>
                  <a:cubicBezTo>
                    <a:pt x="755" y="720"/>
                    <a:pt x="768" y="705"/>
                    <a:pt x="781" y="692"/>
                  </a:cubicBezTo>
                  <a:cubicBezTo>
                    <a:pt x="855" y="610"/>
                    <a:pt x="916" y="500"/>
                    <a:pt x="940" y="389"/>
                  </a:cubicBezTo>
                  <a:cubicBezTo>
                    <a:pt x="955" y="320"/>
                    <a:pt x="958" y="251"/>
                    <a:pt x="947" y="184"/>
                  </a:cubicBezTo>
                  <a:cubicBezTo>
                    <a:pt x="946" y="165"/>
                    <a:pt x="897" y="0"/>
                    <a:pt x="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2"/>
            <p:cNvSpPr/>
            <p:nvPr/>
          </p:nvSpPr>
          <p:spPr>
            <a:xfrm>
              <a:off x="3768849" y="3980214"/>
              <a:ext cx="89424" cy="24701"/>
            </a:xfrm>
            <a:custGeom>
              <a:avLst/>
              <a:gdLst/>
              <a:ahLst/>
              <a:cxnLst/>
              <a:rect l="l" t="t" r="r" b="b"/>
              <a:pathLst>
                <a:path w="3899" h="1077" extrusionOk="0">
                  <a:moveTo>
                    <a:pt x="3785" y="0"/>
                  </a:moveTo>
                  <a:cubicBezTo>
                    <a:pt x="3776" y="0"/>
                    <a:pt x="3768" y="1"/>
                    <a:pt x="3759" y="3"/>
                  </a:cubicBezTo>
                  <a:cubicBezTo>
                    <a:pt x="3353" y="102"/>
                    <a:pt x="2927" y="152"/>
                    <a:pt x="2514" y="202"/>
                  </a:cubicBezTo>
                  <a:cubicBezTo>
                    <a:pt x="2306" y="225"/>
                    <a:pt x="2099" y="249"/>
                    <a:pt x="1893" y="281"/>
                  </a:cubicBezTo>
                  <a:cubicBezTo>
                    <a:pt x="1350" y="359"/>
                    <a:pt x="652" y="501"/>
                    <a:pt x="64" y="884"/>
                  </a:cubicBezTo>
                  <a:cubicBezTo>
                    <a:pt x="14" y="915"/>
                    <a:pt x="0" y="981"/>
                    <a:pt x="33" y="1030"/>
                  </a:cubicBezTo>
                  <a:cubicBezTo>
                    <a:pt x="52" y="1061"/>
                    <a:pt x="86" y="1077"/>
                    <a:pt x="121" y="1077"/>
                  </a:cubicBezTo>
                  <a:cubicBezTo>
                    <a:pt x="138" y="1077"/>
                    <a:pt x="159" y="1071"/>
                    <a:pt x="178" y="1061"/>
                  </a:cubicBezTo>
                  <a:cubicBezTo>
                    <a:pt x="733" y="699"/>
                    <a:pt x="1403" y="564"/>
                    <a:pt x="1924" y="488"/>
                  </a:cubicBezTo>
                  <a:cubicBezTo>
                    <a:pt x="2130" y="459"/>
                    <a:pt x="2334" y="432"/>
                    <a:pt x="2539" y="409"/>
                  </a:cubicBezTo>
                  <a:cubicBezTo>
                    <a:pt x="2958" y="359"/>
                    <a:pt x="3391" y="307"/>
                    <a:pt x="3809" y="207"/>
                  </a:cubicBezTo>
                  <a:cubicBezTo>
                    <a:pt x="3864" y="193"/>
                    <a:pt x="3899" y="137"/>
                    <a:pt x="3886" y="80"/>
                  </a:cubicBezTo>
                  <a:cubicBezTo>
                    <a:pt x="3875" y="34"/>
                    <a:pt x="3831" y="0"/>
                    <a:pt x="3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2"/>
            <p:cNvSpPr/>
            <p:nvPr/>
          </p:nvSpPr>
          <p:spPr>
            <a:xfrm>
              <a:off x="3853829" y="3975375"/>
              <a:ext cx="24839" cy="11582"/>
            </a:xfrm>
            <a:custGeom>
              <a:avLst/>
              <a:gdLst/>
              <a:ahLst/>
              <a:cxnLst/>
              <a:rect l="l" t="t" r="r" b="b"/>
              <a:pathLst>
                <a:path w="1083" h="505" extrusionOk="0">
                  <a:moveTo>
                    <a:pt x="629" y="0"/>
                  </a:moveTo>
                  <a:cubicBezTo>
                    <a:pt x="279" y="0"/>
                    <a:pt x="70" y="225"/>
                    <a:pt x="0" y="392"/>
                  </a:cubicBezTo>
                  <a:cubicBezTo>
                    <a:pt x="95" y="464"/>
                    <a:pt x="218" y="505"/>
                    <a:pt x="355" y="505"/>
                  </a:cubicBezTo>
                  <a:cubicBezTo>
                    <a:pt x="584" y="505"/>
                    <a:pt x="850" y="390"/>
                    <a:pt x="1082" y="110"/>
                  </a:cubicBezTo>
                  <a:cubicBezTo>
                    <a:pt x="911" y="32"/>
                    <a:pt x="760"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2"/>
            <p:cNvSpPr/>
            <p:nvPr/>
          </p:nvSpPr>
          <p:spPr>
            <a:xfrm>
              <a:off x="3844884" y="3966315"/>
              <a:ext cx="33577" cy="28508"/>
            </a:xfrm>
            <a:custGeom>
              <a:avLst/>
              <a:gdLst/>
              <a:ahLst/>
              <a:cxnLst/>
              <a:rect l="l" t="t" r="r" b="b"/>
              <a:pathLst>
                <a:path w="1464" h="1243" extrusionOk="0">
                  <a:moveTo>
                    <a:pt x="1079" y="1"/>
                  </a:moveTo>
                  <a:cubicBezTo>
                    <a:pt x="775" y="1"/>
                    <a:pt x="152" y="144"/>
                    <a:pt x="88" y="556"/>
                  </a:cubicBezTo>
                  <a:cubicBezTo>
                    <a:pt x="0" y="1128"/>
                    <a:pt x="398" y="1242"/>
                    <a:pt x="759" y="1242"/>
                  </a:cubicBezTo>
                  <a:cubicBezTo>
                    <a:pt x="761" y="1242"/>
                    <a:pt x="764" y="1242"/>
                    <a:pt x="766" y="1242"/>
                  </a:cubicBezTo>
                  <a:cubicBezTo>
                    <a:pt x="1127" y="1241"/>
                    <a:pt x="1464" y="950"/>
                    <a:pt x="1464" y="950"/>
                  </a:cubicBezTo>
                  <a:lnTo>
                    <a:pt x="738" y="617"/>
                  </a:lnTo>
                  <a:lnTo>
                    <a:pt x="1242" y="35"/>
                  </a:lnTo>
                  <a:cubicBezTo>
                    <a:pt x="1230" y="13"/>
                    <a:pt x="1168" y="1"/>
                    <a:pt x="1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2"/>
            <p:cNvSpPr/>
            <p:nvPr/>
          </p:nvSpPr>
          <p:spPr>
            <a:xfrm>
              <a:off x="3845732" y="3970076"/>
              <a:ext cx="14678" cy="26215"/>
            </a:xfrm>
            <a:custGeom>
              <a:avLst/>
              <a:gdLst/>
              <a:ahLst/>
              <a:cxnLst/>
              <a:rect l="l" t="t" r="r" b="b"/>
              <a:pathLst>
                <a:path w="640" h="1143" extrusionOk="0">
                  <a:moveTo>
                    <a:pt x="281" y="0"/>
                  </a:moveTo>
                  <a:cubicBezTo>
                    <a:pt x="277" y="0"/>
                    <a:pt x="150" y="115"/>
                    <a:pt x="140" y="130"/>
                  </a:cubicBezTo>
                  <a:cubicBezTo>
                    <a:pt x="98" y="184"/>
                    <a:pt x="62" y="246"/>
                    <a:pt x="40" y="309"/>
                  </a:cubicBezTo>
                  <a:cubicBezTo>
                    <a:pt x="4" y="416"/>
                    <a:pt x="1" y="541"/>
                    <a:pt x="21" y="651"/>
                  </a:cubicBezTo>
                  <a:cubicBezTo>
                    <a:pt x="24" y="669"/>
                    <a:pt x="30" y="688"/>
                    <a:pt x="32" y="702"/>
                  </a:cubicBezTo>
                  <a:cubicBezTo>
                    <a:pt x="90" y="914"/>
                    <a:pt x="214" y="1106"/>
                    <a:pt x="447" y="1137"/>
                  </a:cubicBezTo>
                  <a:cubicBezTo>
                    <a:pt x="474" y="1141"/>
                    <a:pt x="500" y="1142"/>
                    <a:pt x="527" y="1142"/>
                  </a:cubicBezTo>
                  <a:cubicBezTo>
                    <a:pt x="564" y="1142"/>
                    <a:pt x="602" y="1139"/>
                    <a:pt x="639" y="1134"/>
                  </a:cubicBezTo>
                  <a:cubicBezTo>
                    <a:pt x="518" y="874"/>
                    <a:pt x="283" y="745"/>
                    <a:pt x="140" y="686"/>
                  </a:cubicBezTo>
                  <a:cubicBezTo>
                    <a:pt x="233" y="544"/>
                    <a:pt x="375" y="269"/>
                    <a:pt x="281" y="0"/>
                  </a:cubicBezTo>
                  <a:cubicBezTo>
                    <a:pt x="281" y="0"/>
                    <a:pt x="281" y="0"/>
                    <a:pt x="2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2"/>
            <p:cNvSpPr/>
            <p:nvPr/>
          </p:nvSpPr>
          <p:spPr>
            <a:xfrm>
              <a:off x="3579966" y="3825851"/>
              <a:ext cx="50709" cy="905566"/>
            </a:xfrm>
            <a:custGeom>
              <a:avLst/>
              <a:gdLst/>
              <a:ahLst/>
              <a:cxnLst/>
              <a:rect l="l" t="t" r="r" b="b"/>
              <a:pathLst>
                <a:path w="2211" h="39484" extrusionOk="0">
                  <a:moveTo>
                    <a:pt x="1444" y="1"/>
                  </a:moveTo>
                  <a:cubicBezTo>
                    <a:pt x="1439" y="1"/>
                    <a:pt x="1434" y="1"/>
                    <a:pt x="1430" y="1"/>
                  </a:cubicBezTo>
                  <a:cubicBezTo>
                    <a:pt x="1199" y="13"/>
                    <a:pt x="1023" y="209"/>
                    <a:pt x="1036" y="441"/>
                  </a:cubicBezTo>
                  <a:cubicBezTo>
                    <a:pt x="1374" y="6535"/>
                    <a:pt x="919" y="16175"/>
                    <a:pt x="518" y="24678"/>
                  </a:cubicBezTo>
                  <a:cubicBezTo>
                    <a:pt x="261" y="30152"/>
                    <a:pt x="17" y="35322"/>
                    <a:pt x="1" y="39062"/>
                  </a:cubicBezTo>
                  <a:cubicBezTo>
                    <a:pt x="1" y="39294"/>
                    <a:pt x="186" y="39481"/>
                    <a:pt x="416" y="39484"/>
                  </a:cubicBezTo>
                  <a:lnTo>
                    <a:pt x="419" y="39484"/>
                  </a:lnTo>
                  <a:cubicBezTo>
                    <a:pt x="648" y="39484"/>
                    <a:pt x="835" y="39297"/>
                    <a:pt x="835" y="39068"/>
                  </a:cubicBezTo>
                  <a:cubicBezTo>
                    <a:pt x="852" y="35346"/>
                    <a:pt x="1096" y="30183"/>
                    <a:pt x="1353" y="24719"/>
                  </a:cubicBezTo>
                  <a:cubicBezTo>
                    <a:pt x="1755" y="16193"/>
                    <a:pt x="2211" y="6532"/>
                    <a:pt x="1870" y="394"/>
                  </a:cubicBezTo>
                  <a:cubicBezTo>
                    <a:pt x="1859" y="169"/>
                    <a:pt x="1677" y="1"/>
                    <a:pt x="1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2"/>
            <p:cNvSpPr/>
            <p:nvPr/>
          </p:nvSpPr>
          <p:spPr>
            <a:xfrm>
              <a:off x="3497854" y="3703277"/>
              <a:ext cx="226208" cy="225474"/>
            </a:xfrm>
            <a:custGeom>
              <a:avLst/>
              <a:gdLst/>
              <a:ahLst/>
              <a:cxnLst/>
              <a:rect l="l" t="t" r="r" b="b"/>
              <a:pathLst>
                <a:path w="9863" h="9831" extrusionOk="0">
                  <a:moveTo>
                    <a:pt x="4295" y="0"/>
                  </a:moveTo>
                  <a:cubicBezTo>
                    <a:pt x="4143" y="0"/>
                    <a:pt x="3989" y="27"/>
                    <a:pt x="3838" y="79"/>
                  </a:cubicBezTo>
                  <a:cubicBezTo>
                    <a:pt x="2844" y="424"/>
                    <a:pt x="2759" y="1416"/>
                    <a:pt x="2910" y="2320"/>
                  </a:cubicBezTo>
                  <a:cubicBezTo>
                    <a:pt x="2519" y="1987"/>
                    <a:pt x="2069" y="1767"/>
                    <a:pt x="1600" y="1767"/>
                  </a:cubicBezTo>
                  <a:cubicBezTo>
                    <a:pt x="1344" y="1767"/>
                    <a:pt x="1083" y="1832"/>
                    <a:pt x="822" y="1981"/>
                  </a:cubicBezTo>
                  <a:cubicBezTo>
                    <a:pt x="140" y="2370"/>
                    <a:pt x="1" y="3280"/>
                    <a:pt x="337" y="3944"/>
                  </a:cubicBezTo>
                  <a:cubicBezTo>
                    <a:pt x="593" y="4449"/>
                    <a:pt x="1027" y="4771"/>
                    <a:pt x="1528" y="4963"/>
                  </a:cubicBezTo>
                  <a:cubicBezTo>
                    <a:pt x="1218" y="5047"/>
                    <a:pt x="927" y="5186"/>
                    <a:pt x="681" y="5418"/>
                  </a:cubicBezTo>
                  <a:cubicBezTo>
                    <a:pt x="196" y="5868"/>
                    <a:pt x="16" y="6596"/>
                    <a:pt x="355" y="7189"/>
                  </a:cubicBezTo>
                  <a:cubicBezTo>
                    <a:pt x="610" y="7633"/>
                    <a:pt x="997" y="7804"/>
                    <a:pt x="1434" y="7804"/>
                  </a:cubicBezTo>
                  <a:cubicBezTo>
                    <a:pt x="1820" y="7804"/>
                    <a:pt x="2245" y="7670"/>
                    <a:pt x="2651" y="7475"/>
                  </a:cubicBezTo>
                  <a:lnTo>
                    <a:pt x="2651" y="7475"/>
                  </a:lnTo>
                  <a:cubicBezTo>
                    <a:pt x="2541" y="7674"/>
                    <a:pt x="2460" y="7891"/>
                    <a:pt x="2425" y="8127"/>
                  </a:cubicBezTo>
                  <a:cubicBezTo>
                    <a:pt x="2334" y="8760"/>
                    <a:pt x="2582" y="9462"/>
                    <a:pt x="3200" y="9728"/>
                  </a:cubicBezTo>
                  <a:cubicBezTo>
                    <a:pt x="3364" y="9798"/>
                    <a:pt x="3533" y="9830"/>
                    <a:pt x="3702" y="9830"/>
                  </a:cubicBezTo>
                  <a:cubicBezTo>
                    <a:pt x="4199" y="9830"/>
                    <a:pt x="4688" y="9551"/>
                    <a:pt x="5007" y="9164"/>
                  </a:cubicBezTo>
                  <a:cubicBezTo>
                    <a:pt x="5322" y="8779"/>
                    <a:pt x="5475" y="8260"/>
                    <a:pt x="5507" y="7731"/>
                  </a:cubicBezTo>
                  <a:cubicBezTo>
                    <a:pt x="5703" y="8240"/>
                    <a:pt x="6007" y="8700"/>
                    <a:pt x="6498" y="8967"/>
                  </a:cubicBezTo>
                  <a:cubicBezTo>
                    <a:pt x="6758" y="9108"/>
                    <a:pt x="7054" y="9185"/>
                    <a:pt x="7345" y="9185"/>
                  </a:cubicBezTo>
                  <a:cubicBezTo>
                    <a:pt x="7712" y="9185"/>
                    <a:pt x="8071" y="9062"/>
                    <a:pt x="8341" y="8787"/>
                  </a:cubicBezTo>
                  <a:cubicBezTo>
                    <a:pt x="8839" y="8280"/>
                    <a:pt x="8833" y="7459"/>
                    <a:pt x="8544" y="6850"/>
                  </a:cubicBezTo>
                  <a:cubicBezTo>
                    <a:pt x="8371" y="6486"/>
                    <a:pt x="8089" y="6188"/>
                    <a:pt x="7758" y="5940"/>
                  </a:cubicBezTo>
                  <a:cubicBezTo>
                    <a:pt x="8767" y="5910"/>
                    <a:pt x="9771" y="5587"/>
                    <a:pt x="9830" y="4608"/>
                  </a:cubicBezTo>
                  <a:cubicBezTo>
                    <a:pt x="9862" y="4069"/>
                    <a:pt x="9677" y="3633"/>
                    <a:pt x="9099" y="3451"/>
                  </a:cubicBezTo>
                  <a:cubicBezTo>
                    <a:pt x="8874" y="3380"/>
                    <a:pt x="8671" y="3360"/>
                    <a:pt x="8499" y="3360"/>
                  </a:cubicBezTo>
                  <a:cubicBezTo>
                    <a:pt x="8286" y="3360"/>
                    <a:pt x="8121" y="3390"/>
                    <a:pt x="8019" y="3390"/>
                  </a:cubicBezTo>
                  <a:cubicBezTo>
                    <a:pt x="7999" y="3390"/>
                    <a:pt x="7982" y="3389"/>
                    <a:pt x="7967" y="3386"/>
                  </a:cubicBezTo>
                  <a:cubicBezTo>
                    <a:pt x="8250" y="3063"/>
                    <a:pt x="8725" y="2454"/>
                    <a:pt x="8811" y="2015"/>
                  </a:cubicBezTo>
                  <a:cubicBezTo>
                    <a:pt x="8945" y="1339"/>
                    <a:pt x="8893" y="931"/>
                    <a:pt x="8237" y="661"/>
                  </a:cubicBezTo>
                  <a:cubicBezTo>
                    <a:pt x="8037" y="578"/>
                    <a:pt x="7847" y="541"/>
                    <a:pt x="7668" y="541"/>
                  </a:cubicBezTo>
                  <a:cubicBezTo>
                    <a:pt x="6873" y="541"/>
                    <a:pt x="6272" y="1269"/>
                    <a:pt x="5798" y="2042"/>
                  </a:cubicBezTo>
                  <a:cubicBezTo>
                    <a:pt x="5727" y="633"/>
                    <a:pt x="5034" y="0"/>
                    <a:pt x="4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32"/>
            <p:cNvSpPr/>
            <p:nvPr/>
          </p:nvSpPr>
          <p:spPr>
            <a:xfrm>
              <a:off x="3509459" y="3722475"/>
              <a:ext cx="192012" cy="173962"/>
            </a:xfrm>
            <a:custGeom>
              <a:avLst/>
              <a:gdLst/>
              <a:ahLst/>
              <a:cxnLst/>
              <a:rect l="l" t="t" r="r" b="b"/>
              <a:pathLst>
                <a:path w="8372" h="7585" extrusionOk="0">
                  <a:moveTo>
                    <a:pt x="3791" y="1"/>
                  </a:moveTo>
                  <a:cubicBezTo>
                    <a:pt x="3762" y="1"/>
                    <a:pt x="3731" y="5"/>
                    <a:pt x="3699" y="15"/>
                  </a:cubicBezTo>
                  <a:cubicBezTo>
                    <a:pt x="2806" y="270"/>
                    <a:pt x="3827" y="3555"/>
                    <a:pt x="3827" y="3555"/>
                  </a:cubicBezTo>
                  <a:cubicBezTo>
                    <a:pt x="3827" y="3555"/>
                    <a:pt x="2068" y="2059"/>
                    <a:pt x="1361" y="2059"/>
                  </a:cubicBezTo>
                  <a:cubicBezTo>
                    <a:pt x="1249" y="2059"/>
                    <a:pt x="1164" y="2097"/>
                    <a:pt x="1116" y="2183"/>
                  </a:cubicBezTo>
                  <a:cubicBezTo>
                    <a:pt x="765" y="2821"/>
                    <a:pt x="3443" y="4064"/>
                    <a:pt x="3443" y="4064"/>
                  </a:cubicBezTo>
                  <a:cubicBezTo>
                    <a:pt x="3443" y="4064"/>
                    <a:pt x="0" y="4640"/>
                    <a:pt x="670" y="5500"/>
                  </a:cubicBezTo>
                  <a:cubicBezTo>
                    <a:pt x="805" y="5675"/>
                    <a:pt x="1016" y="5745"/>
                    <a:pt x="1266" y="5745"/>
                  </a:cubicBezTo>
                  <a:cubicBezTo>
                    <a:pt x="2246" y="5745"/>
                    <a:pt x="3826" y="4671"/>
                    <a:pt x="3827" y="4671"/>
                  </a:cubicBezTo>
                  <a:lnTo>
                    <a:pt x="3827" y="4671"/>
                  </a:lnTo>
                  <a:cubicBezTo>
                    <a:pt x="3826" y="4671"/>
                    <a:pt x="2169" y="7349"/>
                    <a:pt x="2997" y="7572"/>
                  </a:cubicBezTo>
                  <a:cubicBezTo>
                    <a:pt x="3028" y="7581"/>
                    <a:pt x="3059" y="7585"/>
                    <a:pt x="3090" y="7585"/>
                  </a:cubicBezTo>
                  <a:cubicBezTo>
                    <a:pt x="3878" y="7585"/>
                    <a:pt x="4528" y="4926"/>
                    <a:pt x="4528" y="4926"/>
                  </a:cubicBezTo>
                  <a:cubicBezTo>
                    <a:pt x="4528" y="4926"/>
                    <a:pt x="5883" y="6894"/>
                    <a:pt x="6487" y="6894"/>
                  </a:cubicBezTo>
                  <a:cubicBezTo>
                    <a:pt x="6558" y="6894"/>
                    <a:pt x="6618" y="6867"/>
                    <a:pt x="6665" y="6807"/>
                  </a:cubicBezTo>
                  <a:cubicBezTo>
                    <a:pt x="7110" y="6233"/>
                    <a:pt x="5133" y="4448"/>
                    <a:pt x="5133" y="4448"/>
                  </a:cubicBezTo>
                  <a:lnTo>
                    <a:pt x="5133" y="4448"/>
                  </a:lnTo>
                  <a:cubicBezTo>
                    <a:pt x="5134" y="4448"/>
                    <a:pt x="5688" y="4490"/>
                    <a:pt x="6331" y="4490"/>
                  </a:cubicBezTo>
                  <a:cubicBezTo>
                    <a:pt x="7260" y="4490"/>
                    <a:pt x="8372" y="4401"/>
                    <a:pt x="8258" y="3967"/>
                  </a:cubicBezTo>
                  <a:cubicBezTo>
                    <a:pt x="8169" y="3623"/>
                    <a:pt x="7482" y="3532"/>
                    <a:pt x="6779" y="3532"/>
                  </a:cubicBezTo>
                  <a:cubicBezTo>
                    <a:pt x="5983" y="3532"/>
                    <a:pt x="5164" y="3649"/>
                    <a:pt x="5164" y="3649"/>
                  </a:cubicBezTo>
                  <a:cubicBezTo>
                    <a:pt x="5164" y="3649"/>
                    <a:pt x="7781" y="1609"/>
                    <a:pt x="7236" y="1004"/>
                  </a:cubicBezTo>
                  <a:cubicBezTo>
                    <a:pt x="7186" y="948"/>
                    <a:pt x="7121" y="922"/>
                    <a:pt x="7044" y="922"/>
                  </a:cubicBezTo>
                  <a:cubicBezTo>
                    <a:pt x="6308" y="922"/>
                    <a:pt x="4499" y="3269"/>
                    <a:pt x="4464" y="3269"/>
                  </a:cubicBezTo>
                  <a:cubicBezTo>
                    <a:pt x="4463" y="3269"/>
                    <a:pt x="4463" y="3269"/>
                    <a:pt x="4464" y="3267"/>
                  </a:cubicBezTo>
                  <a:cubicBezTo>
                    <a:pt x="4494" y="3175"/>
                    <a:pt x="4583" y="1"/>
                    <a:pt x="3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32"/>
            <p:cNvSpPr/>
            <p:nvPr/>
          </p:nvSpPr>
          <p:spPr>
            <a:xfrm>
              <a:off x="3577168" y="3789358"/>
              <a:ext cx="69699" cy="56122"/>
            </a:xfrm>
            <a:custGeom>
              <a:avLst/>
              <a:gdLst/>
              <a:ahLst/>
              <a:cxnLst/>
              <a:rect l="l" t="t" r="r" b="b"/>
              <a:pathLst>
                <a:path w="3039" h="2447" extrusionOk="0">
                  <a:moveTo>
                    <a:pt x="1489" y="1"/>
                  </a:moveTo>
                  <a:cubicBezTo>
                    <a:pt x="1426" y="1"/>
                    <a:pt x="1363" y="4"/>
                    <a:pt x="1300" y="9"/>
                  </a:cubicBezTo>
                  <a:cubicBezTo>
                    <a:pt x="983" y="37"/>
                    <a:pt x="662" y="137"/>
                    <a:pt x="428" y="353"/>
                  </a:cubicBezTo>
                  <a:cubicBezTo>
                    <a:pt x="83" y="674"/>
                    <a:pt x="1" y="1220"/>
                    <a:pt x="182" y="1654"/>
                  </a:cubicBezTo>
                  <a:cubicBezTo>
                    <a:pt x="407" y="2197"/>
                    <a:pt x="944" y="2446"/>
                    <a:pt x="1485" y="2446"/>
                  </a:cubicBezTo>
                  <a:cubicBezTo>
                    <a:pt x="2258" y="2446"/>
                    <a:pt x="3039" y="1938"/>
                    <a:pt x="2929" y="1054"/>
                  </a:cubicBezTo>
                  <a:cubicBezTo>
                    <a:pt x="2898" y="817"/>
                    <a:pt x="2782" y="598"/>
                    <a:pt x="2615" y="427"/>
                  </a:cubicBezTo>
                  <a:cubicBezTo>
                    <a:pt x="2532" y="341"/>
                    <a:pt x="2437" y="267"/>
                    <a:pt x="2334" y="210"/>
                  </a:cubicBezTo>
                  <a:cubicBezTo>
                    <a:pt x="2080" y="63"/>
                    <a:pt x="1783" y="1"/>
                    <a:pt x="14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32"/>
            <p:cNvSpPr/>
            <p:nvPr/>
          </p:nvSpPr>
          <p:spPr>
            <a:xfrm>
              <a:off x="3448563" y="3817272"/>
              <a:ext cx="135500" cy="185154"/>
            </a:xfrm>
            <a:custGeom>
              <a:avLst/>
              <a:gdLst/>
              <a:ahLst/>
              <a:cxnLst/>
              <a:rect l="l" t="t" r="r" b="b"/>
              <a:pathLst>
                <a:path w="5908" h="8073" extrusionOk="0">
                  <a:moveTo>
                    <a:pt x="3674" y="0"/>
                  </a:moveTo>
                  <a:lnTo>
                    <a:pt x="3674" y="0"/>
                  </a:lnTo>
                  <a:cubicBezTo>
                    <a:pt x="0" y="3439"/>
                    <a:pt x="1796" y="8072"/>
                    <a:pt x="1796" y="8072"/>
                  </a:cubicBezTo>
                  <a:cubicBezTo>
                    <a:pt x="1796" y="8072"/>
                    <a:pt x="5907" y="4348"/>
                    <a:pt x="3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32"/>
            <p:cNvSpPr/>
            <p:nvPr/>
          </p:nvSpPr>
          <p:spPr>
            <a:xfrm>
              <a:off x="3365188" y="3958195"/>
              <a:ext cx="130798" cy="75800"/>
            </a:xfrm>
            <a:custGeom>
              <a:avLst/>
              <a:gdLst/>
              <a:ahLst/>
              <a:cxnLst/>
              <a:rect l="l" t="t" r="r" b="b"/>
              <a:pathLst>
                <a:path w="5703" h="3305" extrusionOk="0">
                  <a:moveTo>
                    <a:pt x="428" y="0"/>
                  </a:moveTo>
                  <a:cubicBezTo>
                    <a:pt x="289" y="0"/>
                    <a:pt x="146" y="5"/>
                    <a:pt x="1" y="15"/>
                  </a:cubicBezTo>
                  <a:cubicBezTo>
                    <a:pt x="1093" y="3048"/>
                    <a:pt x="4307" y="3304"/>
                    <a:pt x="5362" y="3304"/>
                  </a:cubicBezTo>
                  <a:cubicBezTo>
                    <a:pt x="5577" y="3304"/>
                    <a:pt x="5703" y="3294"/>
                    <a:pt x="5703" y="3294"/>
                  </a:cubicBezTo>
                  <a:cubicBezTo>
                    <a:pt x="5703" y="3294"/>
                    <a:pt x="4109" y="0"/>
                    <a:pt x="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32"/>
            <p:cNvSpPr/>
            <p:nvPr/>
          </p:nvSpPr>
          <p:spPr>
            <a:xfrm>
              <a:off x="3345807" y="3851998"/>
              <a:ext cx="256276" cy="892493"/>
            </a:xfrm>
            <a:custGeom>
              <a:avLst/>
              <a:gdLst/>
              <a:ahLst/>
              <a:cxnLst/>
              <a:rect l="l" t="t" r="r" b="b"/>
              <a:pathLst>
                <a:path w="11174" h="38914" extrusionOk="0">
                  <a:moveTo>
                    <a:pt x="473" y="0"/>
                  </a:moveTo>
                  <a:cubicBezTo>
                    <a:pt x="303" y="0"/>
                    <a:pt x="144" y="104"/>
                    <a:pt x="81" y="272"/>
                  </a:cubicBezTo>
                  <a:cubicBezTo>
                    <a:pt x="0" y="489"/>
                    <a:pt x="110" y="729"/>
                    <a:pt x="328" y="809"/>
                  </a:cubicBezTo>
                  <a:cubicBezTo>
                    <a:pt x="2385" y="1571"/>
                    <a:pt x="4150" y="3125"/>
                    <a:pt x="5175" y="5066"/>
                  </a:cubicBezTo>
                  <a:cubicBezTo>
                    <a:pt x="6095" y="6818"/>
                    <a:pt x="6426" y="8812"/>
                    <a:pt x="6744" y="10741"/>
                  </a:cubicBezTo>
                  <a:cubicBezTo>
                    <a:pt x="8282" y="20063"/>
                    <a:pt x="9451" y="29153"/>
                    <a:pt x="10316" y="38535"/>
                  </a:cubicBezTo>
                  <a:cubicBezTo>
                    <a:pt x="10335" y="38751"/>
                    <a:pt x="10518" y="38914"/>
                    <a:pt x="10731" y="38914"/>
                  </a:cubicBezTo>
                  <a:cubicBezTo>
                    <a:pt x="10743" y="38914"/>
                    <a:pt x="10756" y="38914"/>
                    <a:pt x="10772" y="38912"/>
                  </a:cubicBezTo>
                  <a:cubicBezTo>
                    <a:pt x="11003" y="38890"/>
                    <a:pt x="11173" y="38686"/>
                    <a:pt x="11151" y="38457"/>
                  </a:cubicBezTo>
                  <a:cubicBezTo>
                    <a:pt x="10285" y="29056"/>
                    <a:pt x="9113" y="19945"/>
                    <a:pt x="7571" y="10606"/>
                  </a:cubicBezTo>
                  <a:cubicBezTo>
                    <a:pt x="7258" y="8702"/>
                    <a:pt x="6902" y="6548"/>
                    <a:pt x="5916" y="4677"/>
                  </a:cubicBezTo>
                  <a:cubicBezTo>
                    <a:pt x="4799" y="2555"/>
                    <a:pt x="2868" y="859"/>
                    <a:pt x="618" y="27"/>
                  </a:cubicBezTo>
                  <a:cubicBezTo>
                    <a:pt x="570" y="9"/>
                    <a:pt x="521" y="0"/>
                    <a:pt x="4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32"/>
            <p:cNvSpPr/>
            <p:nvPr/>
          </p:nvSpPr>
          <p:spPr>
            <a:xfrm>
              <a:off x="3251790" y="3775092"/>
              <a:ext cx="183411" cy="173366"/>
            </a:xfrm>
            <a:custGeom>
              <a:avLst/>
              <a:gdLst/>
              <a:ahLst/>
              <a:cxnLst/>
              <a:rect l="l" t="t" r="r" b="b"/>
              <a:pathLst>
                <a:path w="7997" h="7559" extrusionOk="0">
                  <a:moveTo>
                    <a:pt x="4284" y="1"/>
                  </a:moveTo>
                  <a:cubicBezTo>
                    <a:pt x="4251" y="1"/>
                    <a:pt x="4218" y="2"/>
                    <a:pt x="4184" y="4"/>
                  </a:cubicBezTo>
                  <a:cubicBezTo>
                    <a:pt x="3418" y="55"/>
                    <a:pt x="3174" y="842"/>
                    <a:pt x="3158" y="1634"/>
                  </a:cubicBezTo>
                  <a:cubicBezTo>
                    <a:pt x="2961" y="1377"/>
                    <a:pt x="2725" y="1158"/>
                    <a:pt x="2440" y="1026"/>
                  </a:cubicBezTo>
                  <a:cubicBezTo>
                    <a:pt x="2235" y="930"/>
                    <a:pt x="2001" y="875"/>
                    <a:pt x="1768" y="875"/>
                  </a:cubicBezTo>
                  <a:cubicBezTo>
                    <a:pt x="1459" y="875"/>
                    <a:pt x="1153" y="972"/>
                    <a:pt x="927" y="1195"/>
                  </a:cubicBezTo>
                  <a:cubicBezTo>
                    <a:pt x="544" y="1577"/>
                    <a:pt x="546" y="2180"/>
                    <a:pt x="797" y="2635"/>
                  </a:cubicBezTo>
                  <a:cubicBezTo>
                    <a:pt x="1008" y="3020"/>
                    <a:pt x="1369" y="3255"/>
                    <a:pt x="1770" y="3403"/>
                  </a:cubicBezTo>
                  <a:cubicBezTo>
                    <a:pt x="1358" y="3433"/>
                    <a:pt x="951" y="3553"/>
                    <a:pt x="653" y="3803"/>
                  </a:cubicBezTo>
                  <a:cubicBezTo>
                    <a:pt x="251" y="4139"/>
                    <a:pt x="1" y="4713"/>
                    <a:pt x="223" y="5218"/>
                  </a:cubicBezTo>
                  <a:cubicBezTo>
                    <a:pt x="405" y="5631"/>
                    <a:pt x="833" y="5830"/>
                    <a:pt x="1263" y="5830"/>
                  </a:cubicBezTo>
                  <a:cubicBezTo>
                    <a:pt x="1335" y="5830"/>
                    <a:pt x="1408" y="5824"/>
                    <a:pt x="1480" y="5813"/>
                  </a:cubicBezTo>
                  <a:cubicBezTo>
                    <a:pt x="1666" y="5783"/>
                    <a:pt x="1835" y="5719"/>
                    <a:pt x="1988" y="5634"/>
                  </a:cubicBezTo>
                  <a:lnTo>
                    <a:pt x="1988" y="5634"/>
                  </a:lnTo>
                  <a:cubicBezTo>
                    <a:pt x="1670" y="6312"/>
                    <a:pt x="1569" y="7058"/>
                    <a:pt x="2227" y="7427"/>
                  </a:cubicBezTo>
                  <a:cubicBezTo>
                    <a:pt x="2388" y="7517"/>
                    <a:pt x="2561" y="7558"/>
                    <a:pt x="2734" y="7558"/>
                  </a:cubicBezTo>
                  <a:cubicBezTo>
                    <a:pt x="3059" y="7558"/>
                    <a:pt x="3381" y="7410"/>
                    <a:pt x="3609" y="7161"/>
                  </a:cubicBezTo>
                  <a:cubicBezTo>
                    <a:pt x="3789" y="6964"/>
                    <a:pt x="3895" y="6736"/>
                    <a:pt x="3960" y="6494"/>
                  </a:cubicBezTo>
                  <a:cubicBezTo>
                    <a:pt x="4114" y="6883"/>
                    <a:pt x="4366" y="7221"/>
                    <a:pt x="4764" y="7418"/>
                  </a:cubicBezTo>
                  <a:cubicBezTo>
                    <a:pt x="4941" y="7505"/>
                    <a:pt x="5139" y="7550"/>
                    <a:pt x="5335" y="7550"/>
                  </a:cubicBezTo>
                  <a:cubicBezTo>
                    <a:pt x="5719" y="7550"/>
                    <a:pt x="6097" y="7379"/>
                    <a:pt x="6296" y="7026"/>
                  </a:cubicBezTo>
                  <a:cubicBezTo>
                    <a:pt x="6622" y="6446"/>
                    <a:pt x="6424" y="5866"/>
                    <a:pt x="6017" y="5396"/>
                  </a:cubicBezTo>
                  <a:lnTo>
                    <a:pt x="6017" y="5396"/>
                  </a:lnTo>
                  <a:cubicBezTo>
                    <a:pt x="6180" y="5422"/>
                    <a:pt x="6347" y="5438"/>
                    <a:pt x="6511" y="5438"/>
                  </a:cubicBezTo>
                  <a:cubicBezTo>
                    <a:pt x="7056" y="5438"/>
                    <a:pt x="7561" y="5257"/>
                    <a:pt x="7763" y="4657"/>
                  </a:cubicBezTo>
                  <a:cubicBezTo>
                    <a:pt x="7996" y="3964"/>
                    <a:pt x="7544" y="3192"/>
                    <a:pt x="6215" y="3137"/>
                  </a:cubicBezTo>
                  <a:cubicBezTo>
                    <a:pt x="6954" y="2676"/>
                    <a:pt x="7636" y="2066"/>
                    <a:pt x="7280" y="1221"/>
                  </a:cubicBezTo>
                  <a:cubicBezTo>
                    <a:pt x="7126" y="854"/>
                    <a:pt x="6916" y="731"/>
                    <a:pt x="6616" y="731"/>
                  </a:cubicBezTo>
                  <a:cubicBezTo>
                    <a:pt x="6498" y="731"/>
                    <a:pt x="6366" y="750"/>
                    <a:pt x="6218" y="781"/>
                  </a:cubicBezTo>
                  <a:cubicBezTo>
                    <a:pt x="5874" y="850"/>
                    <a:pt x="5400" y="1226"/>
                    <a:pt x="5151" y="1450"/>
                  </a:cubicBezTo>
                  <a:cubicBezTo>
                    <a:pt x="5129" y="1331"/>
                    <a:pt x="5236" y="1001"/>
                    <a:pt x="5095" y="565"/>
                  </a:cubicBezTo>
                  <a:cubicBezTo>
                    <a:pt x="4961" y="153"/>
                    <a:pt x="4659" y="1"/>
                    <a:pt x="4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32"/>
            <p:cNvSpPr/>
            <p:nvPr/>
          </p:nvSpPr>
          <p:spPr>
            <a:xfrm>
              <a:off x="3276424" y="3794198"/>
              <a:ext cx="142793" cy="137908"/>
            </a:xfrm>
            <a:custGeom>
              <a:avLst/>
              <a:gdLst/>
              <a:ahLst/>
              <a:cxnLst/>
              <a:rect l="l" t="t" r="r" b="b"/>
              <a:pathLst>
                <a:path w="6226" h="6013" extrusionOk="0">
                  <a:moveTo>
                    <a:pt x="2917" y="1"/>
                  </a:moveTo>
                  <a:cubicBezTo>
                    <a:pt x="2400" y="1"/>
                    <a:pt x="2608" y="2451"/>
                    <a:pt x="2608" y="2451"/>
                  </a:cubicBezTo>
                  <a:cubicBezTo>
                    <a:pt x="2608" y="2451"/>
                    <a:pt x="1475" y="1217"/>
                    <a:pt x="921" y="1217"/>
                  </a:cubicBezTo>
                  <a:cubicBezTo>
                    <a:pt x="857" y="1217"/>
                    <a:pt x="801" y="1233"/>
                    <a:pt x="755" y="1269"/>
                  </a:cubicBezTo>
                  <a:cubicBezTo>
                    <a:pt x="309" y="1622"/>
                    <a:pt x="2240" y="2926"/>
                    <a:pt x="2240" y="2926"/>
                  </a:cubicBezTo>
                  <a:cubicBezTo>
                    <a:pt x="2240" y="2926"/>
                    <a:pt x="0" y="3494"/>
                    <a:pt x="179" y="4140"/>
                  </a:cubicBezTo>
                  <a:cubicBezTo>
                    <a:pt x="215" y="4268"/>
                    <a:pt x="325" y="4319"/>
                    <a:pt x="478" y="4319"/>
                  </a:cubicBezTo>
                  <a:cubicBezTo>
                    <a:pt x="1102" y="4319"/>
                    <a:pt x="2444" y="3473"/>
                    <a:pt x="2444" y="3473"/>
                  </a:cubicBezTo>
                  <a:lnTo>
                    <a:pt x="2444" y="3473"/>
                  </a:lnTo>
                  <a:cubicBezTo>
                    <a:pt x="2444" y="3473"/>
                    <a:pt x="1138" y="5428"/>
                    <a:pt x="1815" y="5946"/>
                  </a:cubicBezTo>
                  <a:cubicBezTo>
                    <a:pt x="1875" y="5991"/>
                    <a:pt x="1932" y="6012"/>
                    <a:pt x="1988" y="6012"/>
                  </a:cubicBezTo>
                  <a:cubicBezTo>
                    <a:pt x="2565" y="6012"/>
                    <a:pt x="2919" y="3768"/>
                    <a:pt x="2919" y="3768"/>
                  </a:cubicBezTo>
                  <a:cubicBezTo>
                    <a:pt x="2919" y="3768"/>
                    <a:pt x="3788" y="5602"/>
                    <a:pt x="4305" y="5602"/>
                  </a:cubicBezTo>
                  <a:cubicBezTo>
                    <a:pt x="4340" y="5602"/>
                    <a:pt x="4373" y="5593"/>
                    <a:pt x="4404" y="5576"/>
                  </a:cubicBezTo>
                  <a:cubicBezTo>
                    <a:pt x="4902" y="5300"/>
                    <a:pt x="3316" y="3467"/>
                    <a:pt x="3316" y="3467"/>
                  </a:cubicBezTo>
                  <a:lnTo>
                    <a:pt x="3316" y="3467"/>
                  </a:lnTo>
                  <a:cubicBezTo>
                    <a:pt x="3316" y="3467"/>
                    <a:pt x="4540" y="3837"/>
                    <a:pt x="5364" y="3837"/>
                  </a:cubicBezTo>
                  <a:cubicBezTo>
                    <a:pt x="5735" y="3837"/>
                    <a:pt x="6025" y="3762"/>
                    <a:pt x="6085" y="3545"/>
                  </a:cubicBezTo>
                  <a:cubicBezTo>
                    <a:pt x="6225" y="3035"/>
                    <a:pt x="4856" y="2947"/>
                    <a:pt x="4069" y="2947"/>
                  </a:cubicBezTo>
                  <a:cubicBezTo>
                    <a:pt x="3772" y="2947"/>
                    <a:pt x="3558" y="2959"/>
                    <a:pt x="3538" y="2967"/>
                  </a:cubicBezTo>
                  <a:cubicBezTo>
                    <a:pt x="3537" y="2967"/>
                    <a:pt x="3537" y="2967"/>
                    <a:pt x="3536" y="2967"/>
                  </a:cubicBezTo>
                  <a:cubicBezTo>
                    <a:pt x="3493" y="2967"/>
                    <a:pt x="5762" y="1202"/>
                    <a:pt x="5288" y="785"/>
                  </a:cubicBezTo>
                  <a:cubicBezTo>
                    <a:pt x="5244" y="746"/>
                    <a:pt x="5190" y="728"/>
                    <a:pt x="5129" y="728"/>
                  </a:cubicBezTo>
                  <a:cubicBezTo>
                    <a:pt x="4531" y="728"/>
                    <a:pt x="3232" y="2422"/>
                    <a:pt x="3232" y="2422"/>
                  </a:cubicBezTo>
                  <a:cubicBezTo>
                    <a:pt x="3232" y="2422"/>
                    <a:pt x="3538" y="150"/>
                    <a:pt x="2962" y="6"/>
                  </a:cubicBezTo>
                  <a:cubicBezTo>
                    <a:pt x="2946" y="2"/>
                    <a:pt x="2931" y="1"/>
                    <a:pt x="2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32"/>
            <p:cNvSpPr/>
            <p:nvPr/>
          </p:nvSpPr>
          <p:spPr>
            <a:xfrm>
              <a:off x="3311471" y="3836814"/>
              <a:ext cx="52796" cy="51099"/>
            </a:xfrm>
            <a:custGeom>
              <a:avLst/>
              <a:gdLst/>
              <a:ahLst/>
              <a:cxnLst/>
              <a:rect l="l" t="t" r="r" b="b"/>
              <a:pathLst>
                <a:path w="2302" h="2228" extrusionOk="0">
                  <a:moveTo>
                    <a:pt x="1331" y="0"/>
                  </a:moveTo>
                  <a:cubicBezTo>
                    <a:pt x="255" y="0"/>
                    <a:pt x="1" y="1755"/>
                    <a:pt x="999" y="2159"/>
                  </a:cubicBezTo>
                  <a:cubicBezTo>
                    <a:pt x="1114" y="2205"/>
                    <a:pt x="1238" y="2228"/>
                    <a:pt x="1361" y="2228"/>
                  </a:cubicBezTo>
                  <a:cubicBezTo>
                    <a:pt x="1607" y="2228"/>
                    <a:pt x="1851" y="2137"/>
                    <a:pt x="2017" y="1956"/>
                  </a:cubicBezTo>
                  <a:cubicBezTo>
                    <a:pt x="2186" y="1772"/>
                    <a:pt x="2259" y="1520"/>
                    <a:pt x="2280" y="1272"/>
                  </a:cubicBezTo>
                  <a:cubicBezTo>
                    <a:pt x="2302" y="994"/>
                    <a:pt x="2258" y="705"/>
                    <a:pt x="2115" y="464"/>
                  </a:cubicBezTo>
                  <a:cubicBezTo>
                    <a:pt x="2068" y="383"/>
                    <a:pt x="2010" y="310"/>
                    <a:pt x="1944" y="245"/>
                  </a:cubicBezTo>
                  <a:cubicBezTo>
                    <a:pt x="1806" y="119"/>
                    <a:pt x="1635" y="29"/>
                    <a:pt x="1452" y="7"/>
                  </a:cubicBezTo>
                  <a:cubicBezTo>
                    <a:pt x="1410" y="3"/>
                    <a:pt x="1370" y="0"/>
                    <a:pt x="1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32"/>
            <p:cNvSpPr/>
            <p:nvPr/>
          </p:nvSpPr>
          <p:spPr>
            <a:xfrm>
              <a:off x="3382781" y="4058658"/>
              <a:ext cx="220130" cy="685848"/>
            </a:xfrm>
            <a:custGeom>
              <a:avLst/>
              <a:gdLst/>
              <a:ahLst/>
              <a:cxnLst/>
              <a:rect l="l" t="t" r="r" b="b"/>
              <a:pathLst>
                <a:path w="9598" h="29904" extrusionOk="0">
                  <a:moveTo>
                    <a:pt x="473" y="1"/>
                  </a:moveTo>
                  <a:cubicBezTo>
                    <a:pt x="392" y="1"/>
                    <a:pt x="310" y="24"/>
                    <a:pt x="237" y="74"/>
                  </a:cubicBezTo>
                  <a:cubicBezTo>
                    <a:pt x="47" y="206"/>
                    <a:pt x="0" y="464"/>
                    <a:pt x="130" y="655"/>
                  </a:cubicBezTo>
                  <a:cubicBezTo>
                    <a:pt x="2854" y="4609"/>
                    <a:pt x="3915" y="9440"/>
                    <a:pt x="4846" y="14456"/>
                  </a:cubicBezTo>
                  <a:cubicBezTo>
                    <a:pt x="5031" y="15459"/>
                    <a:pt x="5196" y="16490"/>
                    <a:pt x="5372" y="17581"/>
                  </a:cubicBezTo>
                  <a:cubicBezTo>
                    <a:pt x="6055" y="21828"/>
                    <a:pt x="6759" y="26218"/>
                    <a:pt x="8756" y="29695"/>
                  </a:cubicBezTo>
                  <a:cubicBezTo>
                    <a:pt x="8834" y="29829"/>
                    <a:pt x="8975" y="29904"/>
                    <a:pt x="9121" y="29904"/>
                  </a:cubicBezTo>
                  <a:cubicBezTo>
                    <a:pt x="9190" y="29904"/>
                    <a:pt x="9261" y="29887"/>
                    <a:pt x="9328" y="29848"/>
                  </a:cubicBezTo>
                  <a:cubicBezTo>
                    <a:pt x="9527" y="29732"/>
                    <a:pt x="9598" y="29476"/>
                    <a:pt x="9482" y="29277"/>
                  </a:cubicBezTo>
                  <a:cubicBezTo>
                    <a:pt x="7560" y="25932"/>
                    <a:pt x="6867" y="21619"/>
                    <a:pt x="6197" y="17447"/>
                  </a:cubicBezTo>
                  <a:cubicBezTo>
                    <a:pt x="6021" y="16349"/>
                    <a:pt x="5853" y="15314"/>
                    <a:pt x="5665" y="14302"/>
                  </a:cubicBezTo>
                  <a:cubicBezTo>
                    <a:pt x="4718" y="9194"/>
                    <a:pt x="3635" y="4270"/>
                    <a:pt x="818" y="181"/>
                  </a:cubicBezTo>
                  <a:cubicBezTo>
                    <a:pt x="736" y="63"/>
                    <a:pt x="606" y="1"/>
                    <a:pt x="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32"/>
            <p:cNvSpPr/>
            <p:nvPr/>
          </p:nvSpPr>
          <p:spPr>
            <a:xfrm>
              <a:off x="3296769" y="3970260"/>
              <a:ext cx="186118" cy="185498"/>
            </a:xfrm>
            <a:custGeom>
              <a:avLst/>
              <a:gdLst/>
              <a:ahLst/>
              <a:cxnLst/>
              <a:rect l="l" t="t" r="r" b="b"/>
              <a:pathLst>
                <a:path w="8115" h="8088" extrusionOk="0">
                  <a:moveTo>
                    <a:pt x="5243" y="1"/>
                  </a:moveTo>
                  <a:cubicBezTo>
                    <a:pt x="5220" y="1"/>
                    <a:pt x="5196" y="2"/>
                    <a:pt x="5172" y="3"/>
                  </a:cubicBezTo>
                  <a:cubicBezTo>
                    <a:pt x="4257" y="44"/>
                    <a:pt x="4000" y="922"/>
                    <a:pt x="3900" y="1787"/>
                  </a:cubicBezTo>
                  <a:cubicBezTo>
                    <a:pt x="3510" y="1049"/>
                    <a:pt x="3015" y="743"/>
                    <a:pt x="2570" y="743"/>
                  </a:cubicBezTo>
                  <a:cubicBezTo>
                    <a:pt x="2305" y="743"/>
                    <a:pt x="2058" y="851"/>
                    <a:pt x="1862" y="1041"/>
                  </a:cubicBezTo>
                  <a:cubicBezTo>
                    <a:pt x="1272" y="1613"/>
                    <a:pt x="1541" y="2345"/>
                    <a:pt x="1946" y="2935"/>
                  </a:cubicBezTo>
                  <a:cubicBezTo>
                    <a:pt x="1764" y="2886"/>
                    <a:pt x="1582" y="2857"/>
                    <a:pt x="1405" y="2857"/>
                  </a:cubicBezTo>
                  <a:cubicBezTo>
                    <a:pt x="998" y="2857"/>
                    <a:pt x="621" y="3006"/>
                    <a:pt x="354" y="3384"/>
                  </a:cubicBezTo>
                  <a:cubicBezTo>
                    <a:pt x="0" y="3887"/>
                    <a:pt x="201" y="4577"/>
                    <a:pt x="661" y="4936"/>
                  </a:cubicBezTo>
                  <a:cubicBezTo>
                    <a:pt x="966" y="5176"/>
                    <a:pt x="1322" y="5269"/>
                    <a:pt x="1689" y="5269"/>
                  </a:cubicBezTo>
                  <a:cubicBezTo>
                    <a:pt x="1740" y="5269"/>
                    <a:pt x="1791" y="5267"/>
                    <a:pt x="1842" y="5264"/>
                  </a:cubicBezTo>
                  <a:lnTo>
                    <a:pt x="1842" y="5264"/>
                  </a:lnTo>
                  <a:cubicBezTo>
                    <a:pt x="1651" y="5425"/>
                    <a:pt x="1491" y="5621"/>
                    <a:pt x="1389" y="5866"/>
                  </a:cubicBezTo>
                  <a:cubicBezTo>
                    <a:pt x="1195" y="6346"/>
                    <a:pt x="1307" y="6922"/>
                    <a:pt x="1743" y="7229"/>
                  </a:cubicBezTo>
                  <a:cubicBezTo>
                    <a:pt x="1923" y="7355"/>
                    <a:pt x="2103" y="7410"/>
                    <a:pt x="2280" y="7410"/>
                  </a:cubicBezTo>
                  <a:cubicBezTo>
                    <a:pt x="2713" y="7410"/>
                    <a:pt x="3128" y="7083"/>
                    <a:pt x="3466" y="6672"/>
                  </a:cubicBezTo>
                  <a:lnTo>
                    <a:pt x="3466" y="6672"/>
                  </a:lnTo>
                  <a:cubicBezTo>
                    <a:pt x="3452" y="6850"/>
                    <a:pt x="3467" y="7029"/>
                    <a:pt x="3520" y="7208"/>
                  </a:cubicBezTo>
                  <a:cubicBezTo>
                    <a:pt x="3661" y="7678"/>
                    <a:pt x="4057" y="8088"/>
                    <a:pt x="4571" y="8088"/>
                  </a:cubicBezTo>
                  <a:cubicBezTo>
                    <a:pt x="4580" y="8088"/>
                    <a:pt x="4589" y="8088"/>
                    <a:pt x="4598" y="8088"/>
                  </a:cubicBezTo>
                  <a:cubicBezTo>
                    <a:pt x="5148" y="8071"/>
                    <a:pt x="5561" y="7599"/>
                    <a:pt x="5692" y="7092"/>
                  </a:cubicBezTo>
                  <a:cubicBezTo>
                    <a:pt x="5789" y="6716"/>
                    <a:pt x="5725" y="6296"/>
                    <a:pt x="5573" y="5913"/>
                  </a:cubicBezTo>
                  <a:lnTo>
                    <a:pt x="5573" y="5913"/>
                  </a:lnTo>
                  <a:cubicBezTo>
                    <a:pt x="5880" y="6209"/>
                    <a:pt x="6247" y="6434"/>
                    <a:pt x="6683" y="6461"/>
                  </a:cubicBezTo>
                  <a:cubicBezTo>
                    <a:pt x="6712" y="6462"/>
                    <a:pt x="6741" y="6463"/>
                    <a:pt x="6770" y="6463"/>
                  </a:cubicBezTo>
                  <a:cubicBezTo>
                    <a:pt x="7263" y="6463"/>
                    <a:pt x="7759" y="6207"/>
                    <a:pt x="7929" y="5725"/>
                  </a:cubicBezTo>
                  <a:cubicBezTo>
                    <a:pt x="8114" y="5202"/>
                    <a:pt x="7840" y="4622"/>
                    <a:pt x="7432" y="4287"/>
                  </a:cubicBezTo>
                  <a:cubicBezTo>
                    <a:pt x="7189" y="4088"/>
                    <a:pt x="6890" y="3969"/>
                    <a:pt x="6574" y="3903"/>
                  </a:cubicBezTo>
                  <a:cubicBezTo>
                    <a:pt x="7282" y="3549"/>
                    <a:pt x="7885" y="2988"/>
                    <a:pt x="7605" y="2276"/>
                  </a:cubicBezTo>
                  <a:cubicBezTo>
                    <a:pt x="7463" y="1920"/>
                    <a:pt x="7227" y="1685"/>
                    <a:pt x="6841" y="1685"/>
                  </a:cubicBezTo>
                  <a:cubicBezTo>
                    <a:pt x="6796" y="1685"/>
                    <a:pt x="6750" y="1688"/>
                    <a:pt x="6702" y="1694"/>
                  </a:cubicBezTo>
                  <a:cubicBezTo>
                    <a:pt x="6248" y="1754"/>
                    <a:pt x="5994" y="1992"/>
                    <a:pt x="5880" y="2023"/>
                  </a:cubicBezTo>
                  <a:cubicBezTo>
                    <a:pt x="5972" y="1702"/>
                    <a:pt x="6109" y="1113"/>
                    <a:pt x="6026" y="774"/>
                  </a:cubicBezTo>
                  <a:cubicBezTo>
                    <a:pt x="5903" y="273"/>
                    <a:pt x="5741" y="1"/>
                    <a:pt x="5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32"/>
            <p:cNvSpPr/>
            <p:nvPr/>
          </p:nvSpPr>
          <p:spPr>
            <a:xfrm>
              <a:off x="3324797" y="3992784"/>
              <a:ext cx="139124" cy="139330"/>
            </a:xfrm>
            <a:custGeom>
              <a:avLst/>
              <a:gdLst/>
              <a:ahLst/>
              <a:cxnLst/>
              <a:rect l="l" t="t" r="r" b="b"/>
              <a:pathLst>
                <a:path w="6066" h="6075" extrusionOk="0">
                  <a:moveTo>
                    <a:pt x="3913" y="1"/>
                  </a:moveTo>
                  <a:cubicBezTo>
                    <a:pt x="3360" y="1"/>
                    <a:pt x="2794" y="2538"/>
                    <a:pt x="2769" y="2538"/>
                  </a:cubicBezTo>
                  <a:cubicBezTo>
                    <a:pt x="2768" y="2538"/>
                    <a:pt x="2768" y="2537"/>
                    <a:pt x="2768" y="2536"/>
                  </a:cubicBezTo>
                  <a:cubicBezTo>
                    <a:pt x="2760" y="2465"/>
                    <a:pt x="1879" y="423"/>
                    <a:pt x="1308" y="423"/>
                  </a:cubicBezTo>
                  <a:cubicBezTo>
                    <a:pt x="1252" y="423"/>
                    <a:pt x="1200" y="443"/>
                    <a:pt x="1151" y="485"/>
                  </a:cubicBezTo>
                  <a:cubicBezTo>
                    <a:pt x="605" y="962"/>
                    <a:pt x="2412" y="2952"/>
                    <a:pt x="2412" y="2952"/>
                  </a:cubicBezTo>
                  <a:cubicBezTo>
                    <a:pt x="2412" y="2952"/>
                    <a:pt x="1288" y="2641"/>
                    <a:pt x="587" y="2641"/>
                  </a:cubicBezTo>
                  <a:cubicBezTo>
                    <a:pt x="278" y="2641"/>
                    <a:pt x="51" y="2701"/>
                    <a:pt x="40" y="2875"/>
                  </a:cubicBezTo>
                  <a:cubicBezTo>
                    <a:pt x="1" y="3433"/>
                    <a:pt x="2240" y="3438"/>
                    <a:pt x="2308" y="3438"/>
                  </a:cubicBezTo>
                  <a:cubicBezTo>
                    <a:pt x="2309" y="3438"/>
                    <a:pt x="2310" y="3438"/>
                    <a:pt x="2310" y="3438"/>
                  </a:cubicBezTo>
                  <a:lnTo>
                    <a:pt x="2310" y="3438"/>
                  </a:lnTo>
                  <a:cubicBezTo>
                    <a:pt x="2310" y="3438"/>
                    <a:pt x="59" y="4982"/>
                    <a:pt x="816" y="5371"/>
                  </a:cubicBezTo>
                  <a:cubicBezTo>
                    <a:pt x="883" y="5406"/>
                    <a:pt x="953" y="5421"/>
                    <a:pt x="1026" y="5421"/>
                  </a:cubicBezTo>
                  <a:cubicBezTo>
                    <a:pt x="1778" y="5421"/>
                    <a:pt x="2779" y="3742"/>
                    <a:pt x="2780" y="3741"/>
                  </a:cubicBezTo>
                  <a:lnTo>
                    <a:pt x="2780" y="3741"/>
                  </a:lnTo>
                  <a:cubicBezTo>
                    <a:pt x="2780" y="3742"/>
                    <a:pt x="2502" y="6074"/>
                    <a:pt x="3105" y="6074"/>
                  </a:cubicBezTo>
                  <a:cubicBezTo>
                    <a:pt x="3119" y="6074"/>
                    <a:pt x="3134" y="6073"/>
                    <a:pt x="3150" y="6070"/>
                  </a:cubicBezTo>
                  <a:cubicBezTo>
                    <a:pt x="3810" y="5954"/>
                    <a:pt x="3361" y="3690"/>
                    <a:pt x="3361" y="3690"/>
                  </a:cubicBezTo>
                  <a:lnTo>
                    <a:pt x="3361" y="3690"/>
                  </a:lnTo>
                  <a:cubicBezTo>
                    <a:pt x="3361" y="3690"/>
                    <a:pt x="4678" y="4465"/>
                    <a:pt x="5246" y="4465"/>
                  </a:cubicBezTo>
                  <a:cubicBezTo>
                    <a:pt x="5380" y="4465"/>
                    <a:pt x="5472" y="4423"/>
                    <a:pt x="5496" y="4317"/>
                  </a:cubicBezTo>
                  <a:cubicBezTo>
                    <a:pt x="5622" y="3764"/>
                    <a:pt x="3633" y="3151"/>
                    <a:pt x="3633" y="3151"/>
                  </a:cubicBezTo>
                  <a:cubicBezTo>
                    <a:pt x="3633" y="3151"/>
                    <a:pt x="6066" y="2238"/>
                    <a:pt x="5688" y="1781"/>
                  </a:cubicBezTo>
                  <a:cubicBezTo>
                    <a:pt x="5630" y="1710"/>
                    <a:pt x="5535" y="1680"/>
                    <a:pt x="5416" y="1680"/>
                  </a:cubicBezTo>
                  <a:cubicBezTo>
                    <a:pt x="4763" y="1680"/>
                    <a:pt x="3392" y="2576"/>
                    <a:pt x="3392" y="2576"/>
                  </a:cubicBezTo>
                  <a:cubicBezTo>
                    <a:pt x="3392" y="2576"/>
                    <a:pt x="4571" y="266"/>
                    <a:pt x="3987" y="16"/>
                  </a:cubicBezTo>
                  <a:cubicBezTo>
                    <a:pt x="3962" y="6"/>
                    <a:pt x="3938" y="1"/>
                    <a:pt x="39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32"/>
            <p:cNvSpPr/>
            <p:nvPr/>
          </p:nvSpPr>
          <p:spPr>
            <a:xfrm>
              <a:off x="3367528" y="4042350"/>
              <a:ext cx="60159" cy="45687"/>
            </a:xfrm>
            <a:custGeom>
              <a:avLst/>
              <a:gdLst/>
              <a:ahLst/>
              <a:cxnLst/>
              <a:rect l="l" t="t" r="r" b="b"/>
              <a:pathLst>
                <a:path w="2623" h="1992" extrusionOk="0">
                  <a:moveTo>
                    <a:pt x="1347" y="1"/>
                  </a:moveTo>
                  <a:cubicBezTo>
                    <a:pt x="1102" y="1"/>
                    <a:pt x="856" y="81"/>
                    <a:pt x="643" y="205"/>
                  </a:cubicBezTo>
                  <a:cubicBezTo>
                    <a:pt x="428" y="329"/>
                    <a:pt x="232" y="506"/>
                    <a:pt x="138" y="736"/>
                  </a:cubicBezTo>
                  <a:cubicBezTo>
                    <a:pt x="0" y="1077"/>
                    <a:pt x="122" y="1492"/>
                    <a:pt x="394" y="1739"/>
                  </a:cubicBezTo>
                  <a:cubicBezTo>
                    <a:pt x="587" y="1916"/>
                    <a:pt x="819" y="1992"/>
                    <a:pt x="1054" y="1992"/>
                  </a:cubicBezTo>
                  <a:cubicBezTo>
                    <a:pt x="1825" y="1992"/>
                    <a:pt x="2623" y="1177"/>
                    <a:pt x="2143" y="407"/>
                  </a:cubicBezTo>
                  <a:cubicBezTo>
                    <a:pt x="2041" y="249"/>
                    <a:pt x="1887" y="134"/>
                    <a:pt x="1712" y="68"/>
                  </a:cubicBezTo>
                  <a:cubicBezTo>
                    <a:pt x="1627" y="34"/>
                    <a:pt x="1533" y="12"/>
                    <a:pt x="1441" y="5"/>
                  </a:cubicBezTo>
                  <a:cubicBezTo>
                    <a:pt x="1410" y="2"/>
                    <a:pt x="1379" y="1"/>
                    <a:pt x="1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32"/>
            <p:cNvSpPr/>
            <p:nvPr/>
          </p:nvSpPr>
          <p:spPr>
            <a:xfrm>
              <a:off x="3712402" y="4154533"/>
              <a:ext cx="138527" cy="63530"/>
            </a:xfrm>
            <a:custGeom>
              <a:avLst/>
              <a:gdLst/>
              <a:ahLst/>
              <a:cxnLst/>
              <a:rect l="l" t="t" r="r" b="b"/>
              <a:pathLst>
                <a:path w="6040" h="2770" extrusionOk="0">
                  <a:moveTo>
                    <a:pt x="5596" y="0"/>
                  </a:moveTo>
                  <a:cubicBezTo>
                    <a:pt x="1388" y="0"/>
                    <a:pt x="0" y="2597"/>
                    <a:pt x="0" y="2597"/>
                  </a:cubicBezTo>
                  <a:cubicBezTo>
                    <a:pt x="450" y="2714"/>
                    <a:pt x="895" y="2770"/>
                    <a:pt x="1330" y="2770"/>
                  </a:cubicBezTo>
                  <a:cubicBezTo>
                    <a:pt x="3211" y="2770"/>
                    <a:pt x="4909" y="1721"/>
                    <a:pt x="6040" y="9"/>
                  </a:cubicBezTo>
                  <a:cubicBezTo>
                    <a:pt x="5889" y="3"/>
                    <a:pt x="5741" y="0"/>
                    <a:pt x="5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32"/>
            <p:cNvSpPr/>
            <p:nvPr/>
          </p:nvSpPr>
          <p:spPr>
            <a:xfrm>
              <a:off x="3583407" y="3867068"/>
              <a:ext cx="249602" cy="867493"/>
            </a:xfrm>
            <a:custGeom>
              <a:avLst/>
              <a:gdLst/>
              <a:ahLst/>
              <a:cxnLst/>
              <a:rect l="l" t="t" r="r" b="b"/>
              <a:pathLst>
                <a:path w="10883" h="37824" extrusionOk="0">
                  <a:moveTo>
                    <a:pt x="10409" y="1"/>
                  </a:moveTo>
                  <a:cubicBezTo>
                    <a:pt x="10247" y="1"/>
                    <a:pt x="10093" y="96"/>
                    <a:pt x="10024" y="254"/>
                  </a:cubicBezTo>
                  <a:cubicBezTo>
                    <a:pt x="6224" y="9102"/>
                    <a:pt x="4275" y="18190"/>
                    <a:pt x="2391" y="26978"/>
                  </a:cubicBezTo>
                  <a:cubicBezTo>
                    <a:pt x="1623" y="30552"/>
                    <a:pt x="901" y="33929"/>
                    <a:pt x="56" y="37305"/>
                  </a:cubicBezTo>
                  <a:cubicBezTo>
                    <a:pt x="1" y="37528"/>
                    <a:pt x="137" y="37754"/>
                    <a:pt x="360" y="37812"/>
                  </a:cubicBezTo>
                  <a:cubicBezTo>
                    <a:pt x="394" y="37820"/>
                    <a:pt x="428" y="37823"/>
                    <a:pt x="462" y="37823"/>
                  </a:cubicBezTo>
                  <a:cubicBezTo>
                    <a:pt x="648" y="37823"/>
                    <a:pt x="820" y="37697"/>
                    <a:pt x="867" y="37506"/>
                  </a:cubicBezTo>
                  <a:cubicBezTo>
                    <a:pt x="1713" y="34119"/>
                    <a:pt x="2473" y="30577"/>
                    <a:pt x="3207" y="27153"/>
                  </a:cubicBezTo>
                  <a:cubicBezTo>
                    <a:pt x="5083" y="18403"/>
                    <a:pt x="7022" y="9356"/>
                    <a:pt x="10792" y="584"/>
                  </a:cubicBezTo>
                  <a:cubicBezTo>
                    <a:pt x="10883" y="373"/>
                    <a:pt x="10786" y="127"/>
                    <a:pt x="10573" y="35"/>
                  </a:cubicBezTo>
                  <a:cubicBezTo>
                    <a:pt x="10519" y="12"/>
                    <a:pt x="10464" y="1"/>
                    <a:pt x="104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32"/>
            <p:cNvSpPr/>
            <p:nvPr/>
          </p:nvSpPr>
          <p:spPr>
            <a:xfrm>
              <a:off x="3690452" y="3933791"/>
              <a:ext cx="83460" cy="118734"/>
            </a:xfrm>
            <a:custGeom>
              <a:avLst/>
              <a:gdLst/>
              <a:ahLst/>
              <a:cxnLst/>
              <a:rect l="l" t="t" r="r" b="b"/>
              <a:pathLst>
                <a:path w="3639" h="5177" extrusionOk="0">
                  <a:moveTo>
                    <a:pt x="670" y="1"/>
                  </a:moveTo>
                  <a:cubicBezTo>
                    <a:pt x="0" y="3979"/>
                    <a:pt x="3016" y="5177"/>
                    <a:pt x="3016" y="5177"/>
                  </a:cubicBezTo>
                  <a:cubicBezTo>
                    <a:pt x="3016" y="5177"/>
                    <a:pt x="3639" y="1822"/>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32"/>
            <p:cNvSpPr/>
            <p:nvPr/>
          </p:nvSpPr>
          <p:spPr>
            <a:xfrm>
              <a:off x="3728366" y="3778578"/>
              <a:ext cx="186118" cy="185521"/>
            </a:xfrm>
            <a:custGeom>
              <a:avLst/>
              <a:gdLst/>
              <a:ahLst/>
              <a:cxnLst/>
              <a:rect l="l" t="t" r="r" b="b"/>
              <a:pathLst>
                <a:path w="8115" h="8089" extrusionOk="0">
                  <a:moveTo>
                    <a:pt x="5240" y="0"/>
                  </a:moveTo>
                  <a:cubicBezTo>
                    <a:pt x="5218" y="0"/>
                    <a:pt x="5195" y="1"/>
                    <a:pt x="5172" y="2"/>
                  </a:cubicBezTo>
                  <a:cubicBezTo>
                    <a:pt x="4257" y="44"/>
                    <a:pt x="4000" y="921"/>
                    <a:pt x="3900" y="1786"/>
                  </a:cubicBezTo>
                  <a:cubicBezTo>
                    <a:pt x="3510" y="1049"/>
                    <a:pt x="3015" y="744"/>
                    <a:pt x="2570" y="744"/>
                  </a:cubicBezTo>
                  <a:cubicBezTo>
                    <a:pt x="2305" y="744"/>
                    <a:pt x="2059" y="852"/>
                    <a:pt x="1862" y="1041"/>
                  </a:cubicBezTo>
                  <a:cubicBezTo>
                    <a:pt x="1272" y="1614"/>
                    <a:pt x="1539" y="2344"/>
                    <a:pt x="1946" y="2936"/>
                  </a:cubicBezTo>
                  <a:cubicBezTo>
                    <a:pt x="1764" y="2886"/>
                    <a:pt x="1582" y="2858"/>
                    <a:pt x="1405" y="2858"/>
                  </a:cubicBezTo>
                  <a:cubicBezTo>
                    <a:pt x="998" y="2858"/>
                    <a:pt x="621" y="3006"/>
                    <a:pt x="354" y="3385"/>
                  </a:cubicBezTo>
                  <a:cubicBezTo>
                    <a:pt x="0" y="3886"/>
                    <a:pt x="202" y="4576"/>
                    <a:pt x="661" y="4935"/>
                  </a:cubicBezTo>
                  <a:cubicBezTo>
                    <a:pt x="966" y="5177"/>
                    <a:pt x="1322" y="5270"/>
                    <a:pt x="1688" y="5270"/>
                  </a:cubicBezTo>
                  <a:cubicBezTo>
                    <a:pt x="1739" y="5270"/>
                    <a:pt x="1790" y="5268"/>
                    <a:pt x="1840" y="5264"/>
                  </a:cubicBezTo>
                  <a:lnTo>
                    <a:pt x="1840" y="5264"/>
                  </a:lnTo>
                  <a:cubicBezTo>
                    <a:pt x="1651" y="5426"/>
                    <a:pt x="1491" y="5621"/>
                    <a:pt x="1390" y="5866"/>
                  </a:cubicBezTo>
                  <a:cubicBezTo>
                    <a:pt x="1194" y="6345"/>
                    <a:pt x="1307" y="6922"/>
                    <a:pt x="1743" y="7229"/>
                  </a:cubicBezTo>
                  <a:cubicBezTo>
                    <a:pt x="1923" y="7355"/>
                    <a:pt x="2103" y="7410"/>
                    <a:pt x="2281" y="7410"/>
                  </a:cubicBezTo>
                  <a:cubicBezTo>
                    <a:pt x="2713" y="7410"/>
                    <a:pt x="3128" y="7084"/>
                    <a:pt x="3466" y="6673"/>
                  </a:cubicBezTo>
                  <a:lnTo>
                    <a:pt x="3466" y="6673"/>
                  </a:lnTo>
                  <a:cubicBezTo>
                    <a:pt x="3453" y="6850"/>
                    <a:pt x="3467" y="7028"/>
                    <a:pt x="3520" y="7208"/>
                  </a:cubicBezTo>
                  <a:cubicBezTo>
                    <a:pt x="3662" y="7679"/>
                    <a:pt x="4057" y="8088"/>
                    <a:pt x="4571" y="8088"/>
                  </a:cubicBezTo>
                  <a:cubicBezTo>
                    <a:pt x="4580" y="8088"/>
                    <a:pt x="4589" y="8088"/>
                    <a:pt x="4598" y="8088"/>
                  </a:cubicBezTo>
                  <a:cubicBezTo>
                    <a:pt x="5149" y="8070"/>
                    <a:pt x="5561" y="7599"/>
                    <a:pt x="5692" y="7092"/>
                  </a:cubicBezTo>
                  <a:cubicBezTo>
                    <a:pt x="5789" y="6717"/>
                    <a:pt x="5726" y="6297"/>
                    <a:pt x="5573" y="5912"/>
                  </a:cubicBezTo>
                  <a:lnTo>
                    <a:pt x="5573" y="5912"/>
                  </a:lnTo>
                  <a:cubicBezTo>
                    <a:pt x="5878" y="6210"/>
                    <a:pt x="6245" y="6433"/>
                    <a:pt x="6683" y="6461"/>
                  </a:cubicBezTo>
                  <a:cubicBezTo>
                    <a:pt x="6711" y="6463"/>
                    <a:pt x="6739" y="6464"/>
                    <a:pt x="6767" y="6464"/>
                  </a:cubicBezTo>
                  <a:cubicBezTo>
                    <a:pt x="7260" y="6464"/>
                    <a:pt x="7759" y="6208"/>
                    <a:pt x="7930" y="5725"/>
                  </a:cubicBezTo>
                  <a:cubicBezTo>
                    <a:pt x="8115" y="5203"/>
                    <a:pt x="7840" y="4623"/>
                    <a:pt x="7432" y="4288"/>
                  </a:cubicBezTo>
                  <a:cubicBezTo>
                    <a:pt x="7190" y="4088"/>
                    <a:pt x="6890" y="3969"/>
                    <a:pt x="6574" y="3903"/>
                  </a:cubicBezTo>
                  <a:cubicBezTo>
                    <a:pt x="7281" y="3548"/>
                    <a:pt x="7886" y="2988"/>
                    <a:pt x="7604" y="2276"/>
                  </a:cubicBezTo>
                  <a:cubicBezTo>
                    <a:pt x="7463" y="1921"/>
                    <a:pt x="7228" y="1685"/>
                    <a:pt x="6843" y="1685"/>
                  </a:cubicBezTo>
                  <a:cubicBezTo>
                    <a:pt x="6798" y="1685"/>
                    <a:pt x="6751" y="1688"/>
                    <a:pt x="6702" y="1695"/>
                  </a:cubicBezTo>
                  <a:cubicBezTo>
                    <a:pt x="6248" y="1755"/>
                    <a:pt x="5994" y="1991"/>
                    <a:pt x="5878" y="2024"/>
                  </a:cubicBezTo>
                  <a:cubicBezTo>
                    <a:pt x="5972" y="1702"/>
                    <a:pt x="6109" y="1112"/>
                    <a:pt x="6025" y="773"/>
                  </a:cubicBezTo>
                  <a:cubicBezTo>
                    <a:pt x="5903" y="272"/>
                    <a:pt x="5740" y="0"/>
                    <a:pt x="5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2"/>
            <p:cNvSpPr/>
            <p:nvPr/>
          </p:nvSpPr>
          <p:spPr>
            <a:xfrm>
              <a:off x="3756395" y="3801148"/>
              <a:ext cx="139170" cy="139330"/>
            </a:xfrm>
            <a:custGeom>
              <a:avLst/>
              <a:gdLst/>
              <a:ahLst/>
              <a:cxnLst/>
              <a:rect l="l" t="t" r="r" b="b"/>
              <a:pathLst>
                <a:path w="6068" h="6075" extrusionOk="0">
                  <a:moveTo>
                    <a:pt x="3913" y="1"/>
                  </a:moveTo>
                  <a:cubicBezTo>
                    <a:pt x="3360" y="1"/>
                    <a:pt x="2793" y="2539"/>
                    <a:pt x="2769" y="2539"/>
                  </a:cubicBezTo>
                  <a:cubicBezTo>
                    <a:pt x="2768" y="2539"/>
                    <a:pt x="2768" y="2538"/>
                    <a:pt x="2768" y="2537"/>
                  </a:cubicBezTo>
                  <a:cubicBezTo>
                    <a:pt x="2760" y="2465"/>
                    <a:pt x="1879" y="423"/>
                    <a:pt x="1308" y="423"/>
                  </a:cubicBezTo>
                  <a:cubicBezTo>
                    <a:pt x="1252" y="423"/>
                    <a:pt x="1200" y="443"/>
                    <a:pt x="1151" y="485"/>
                  </a:cubicBezTo>
                  <a:cubicBezTo>
                    <a:pt x="605" y="960"/>
                    <a:pt x="2413" y="2951"/>
                    <a:pt x="2413" y="2951"/>
                  </a:cubicBezTo>
                  <a:cubicBezTo>
                    <a:pt x="2413" y="2951"/>
                    <a:pt x="1288" y="2641"/>
                    <a:pt x="587" y="2641"/>
                  </a:cubicBezTo>
                  <a:cubicBezTo>
                    <a:pt x="278" y="2641"/>
                    <a:pt x="51" y="2701"/>
                    <a:pt x="40" y="2875"/>
                  </a:cubicBezTo>
                  <a:cubicBezTo>
                    <a:pt x="1" y="3433"/>
                    <a:pt x="2240" y="3438"/>
                    <a:pt x="2308" y="3438"/>
                  </a:cubicBezTo>
                  <a:cubicBezTo>
                    <a:pt x="2309" y="3438"/>
                    <a:pt x="2310" y="3438"/>
                    <a:pt x="2310" y="3438"/>
                  </a:cubicBezTo>
                  <a:lnTo>
                    <a:pt x="2310" y="3438"/>
                  </a:lnTo>
                  <a:cubicBezTo>
                    <a:pt x="2310" y="3438"/>
                    <a:pt x="59" y="4982"/>
                    <a:pt x="818" y="5371"/>
                  </a:cubicBezTo>
                  <a:cubicBezTo>
                    <a:pt x="885" y="5406"/>
                    <a:pt x="955" y="5421"/>
                    <a:pt x="1027" y="5421"/>
                  </a:cubicBezTo>
                  <a:cubicBezTo>
                    <a:pt x="1778" y="5421"/>
                    <a:pt x="2780" y="3742"/>
                    <a:pt x="2780" y="3741"/>
                  </a:cubicBezTo>
                  <a:lnTo>
                    <a:pt x="2780" y="3741"/>
                  </a:lnTo>
                  <a:cubicBezTo>
                    <a:pt x="2780" y="3742"/>
                    <a:pt x="2502" y="6074"/>
                    <a:pt x="3105" y="6074"/>
                  </a:cubicBezTo>
                  <a:cubicBezTo>
                    <a:pt x="3120" y="6074"/>
                    <a:pt x="3134" y="6073"/>
                    <a:pt x="3150" y="6070"/>
                  </a:cubicBezTo>
                  <a:cubicBezTo>
                    <a:pt x="3811" y="5954"/>
                    <a:pt x="3361" y="3690"/>
                    <a:pt x="3361" y="3690"/>
                  </a:cubicBezTo>
                  <a:lnTo>
                    <a:pt x="3361" y="3690"/>
                  </a:lnTo>
                  <a:cubicBezTo>
                    <a:pt x="3361" y="3690"/>
                    <a:pt x="4678" y="4465"/>
                    <a:pt x="5246" y="4465"/>
                  </a:cubicBezTo>
                  <a:cubicBezTo>
                    <a:pt x="5380" y="4465"/>
                    <a:pt x="5472" y="4423"/>
                    <a:pt x="5496" y="4317"/>
                  </a:cubicBezTo>
                  <a:cubicBezTo>
                    <a:pt x="5623" y="3764"/>
                    <a:pt x="3633" y="3151"/>
                    <a:pt x="3633" y="3151"/>
                  </a:cubicBezTo>
                  <a:cubicBezTo>
                    <a:pt x="3633" y="3151"/>
                    <a:pt x="6067" y="2238"/>
                    <a:pt x="5689" y="1781"/>
                  </a:cubicBezTo>
                  <a:cubicBezTo>
                    <a:pt x="5630" y="1710"/>
                    <a:pt x="5535" y="1680"/>
                    <a:pt x="5415" y="1680"/>
                  </a:cubicBezTo>
                  <a:cubicBezTo>
                    <a:pt x="4763" y="1680"/>
                    <a:pt x="3392" y="2576"/>
                    <a:pt x="3392" y="2576"/>
                  </a:cubicBezTo>
                  <a:cubicBezTo>
                    <a:pt x="3392" y="2576"/>
                    <a:pt x="4571" y="266"/>
                    <a:pt x="3987" y="16"/>
                  </a:cubicBezTo>
                  <a:cubicBezTo>
                    <a:pt x="3962" y="6"/>
                    <a:pt x="3938" y="1"/>
                    <a:pt x="39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2"/>
            <p:cNvSpPr/>
            <p:nvPr/>
          </p:nvSpPr>
          <p:spPr>
            <a:xfrm>
              <a:off x="3799125" y="3850691"/>
              <a:ext cx="60181" cy="45687"/>
            </a:xfrm>
            <a:custGeom>
              <a:avLst/>
              <a:gdLst/>
              <a:ahLst/>
              <a:cxnLst/>
              <a:rect l="l" t="t" r="r" b="b"/>
              <a:pathLst>
                <a:path w="2624" h="1992" extrusionOk="0">
                  <a:moveTo>
                    <a:pt x="1347" y="1"/>
                  </a:moveTo>
                  <a:cubicBezTo>
                    <a:pt x="1101" y="1"/>
                    <a:pt x="856" y="80"/>
                    <a:pt x="644" y="204"/>
                  </a:cubicBezTo>
                  <a:cubicBezTo>
                    <a:pt x="428" y="329"/>
                    <a:pt x="233" y="505"/>
                    <a:pt x="139" y="734"/>
                  </a:cubicBezTo>
                  <a:cubicBezTo>
                    <a:pt x="0" y="1076"/>
                    <a:pt x="122" y="1490"/>
                    <a:pt x="393" y="1739"/>
                  </a:cubicBezTo>
                  <a:cubicBezTo>
                    <a:pt x="585" y="1915"/>
                    <a:pt x="818" y="1991"/>
                    <a:pt x="1053" y="1991"/>
                  </a:cubicBezTo>
                  <a:cubicBezTo>
                    <a:pt x="1824" y="1991"/>
                    <a:pt x="2623" y="1175"/>
                    <a:pt x="2143" y="407"/>
                  </a:cubicBezTo>
                  <a:cubicBezTo>
                    <a:pt x="2042" y="248"/>
                    <a:pt x="1887" y="132"/>
                    <a:pt x="1713" y="66"/>
                  </a:cubicBezTo>
                  <a:cubicBezTo>
                    <a:pt x="1627" y="34"/>
                    <a:pt x="1533" y="12"/>
                    <a:pt x="1441" y="4"/>
                  </a:cubicBezTo>
                  <a:cubicBezTo>
                    <a:pt x="1410" y="2"/>
                    <a:pt x="1378" y="1"/>
                    <a:pt x="1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2"/>
            <p:cNvSpPr/>
            <p:nvPr/>
          </p:nvSpPr>
          <p:spPr>
            <a:xfrm>
              <a:off x="3687218" y="3998724"/>
              <a:ext cx="182517" cy="185796"/>
            </a:xfrm>
            <a:custGeom>
              <a:avLst/>
              <a:gdLst/>
              <a:ahLst/>
              <a:cxnLst/>
              <a:rect l="l" t="t" r="r" b="b"/>
              <a:pathLst>
                <a:path w="7958" h="8101" extrusionOk="0">
                  <a:moveTo>
                    <a:pt x="5161" y="1"/>
                  </a:moveTo>
                  <a:cubicBezTo>
                    <a:pt x="4943" y="1"/>
                    <a:pt x="4740" y="133"/>
                    <a:pt x="4499" y="349"/>
                  </a:cubicBezTo>
                  <a:cubicBezTo>
                    <a:pt x="4239" y="582"/>
                    <a:pt x="4021" y="1145"/>
                    <a:pt x="3916" y="1465"/>
                  </a:cubicBezTo>
                  <a:cubicBezTo>
                    <a:pt x="3837" y="1372"/>
                    <a:pt x="3762" y="1035"/>
                    <a:pt x="3420" y="731"/>
                  </a:cubicBezTo>
                  <a:cubicBezTo>
                    <a:pt x="3250" y="578"/>
                    <a:pt x="3075" y="512"/>
                    <a:pt x="2900" y="512"/>
                  </a:cubicBezTo>
                  <a:cubicBezTo>
                    <a:pt x="2716" y="512"/>
                    <a:pt x="2532" y="585"/>
                    <a:pt x="2352" y="707"/>
                  </a:cubicBezTo>
                  <a:cubicBezTo>
                    <a:pt x="1720" y="1138"/>
                    <a:pt x="1905" y="1941"/>
                    <a:pt x="2288" y="2631"/>
                  </a:cubicBezTo>
                  <a:cubicBezTo>
                    <a:pt x="2034" y="2526"/>
                    <a:pt x="1771" y="2460"/>
                    <a:pt x="1505" y="2460"/>
                  </a:cubicBezTo>
                  <a:cubicBezTo>
                    <a:pt x="1457" y="2460"/>
                    <a:pt x="1409" y="2462"/>
                    <a:pt x="1361" y="2466"/>
                  </a:cubicBezTo>
                  <a:cubicBezTo>
                    <a:pt x="836" y="2515"/>
                    <a:pt x="283" y="2839"/>
                    <a:pt x="141" y="3375"/>
                  </a:cubicBezTo>
                  <a:cubicBezTo>
                    <a:pt x="0" y="3898"/>
                    <a:pt x="307" y="4419"/>
                    <a:pt x="755" y="4687"/>
                  </a:cubicBezTo>
                  <a:cubicBezTo>
                    <a:pt x="1009" y="4837"/>
                    <a:pt x="1287" y="4896"/>
                    <a:pt x="1570" y="4896"/>
                  </a:cubicBezTo>
                  <a:cubicBezTo>
                    <a:pt x="1707" y="4896"/>
                    <a:pt x="1845" y="4882"/>
                    <a:pt x="1982" y="4858"/>
                  </a:cubicBezTo>
                  <a:lnTo>
                    <a:pt x="1982" y="4858"/>
                  </a:lnTo>
                  <a:cubicBezTo>
                    <a:pt x="1642" y="5092"/>
                    <a:pt x="1354" y="5402"/>
                    <a:pt x="1219" y="5767"/>
                  </a:cubicBezTo>
                  <a:cubicBezTo>
                    <a:pt x="1041" y="6259"/>
                    <a:pt x="1116" y="6882"/>
                    <a:pt x="1562" y="7205"/>
                  </a:cubicBezTo>
                  <a:cubicBezTo>
                    <a:pt x="1736" y="7331"/>
                    <a:pt x="1934" y="7387"/>
                    <a:pt x="2135" y="7387"/>
                  </a:cubicBezTo>
                  <a:cubicBezTo>
                    <a:pt x="2424" y="7387"/>
                    <a:pt x="2718" y="7270"/>
                    <a:pt x="2949" y="7084"/>
                  </a:cubicBezTo>
                  <a:cubicBezTo>
                    <a:pt x="3095" y="6965"/>
                    <a:pt x="3207" y="6826"/>
                    <a:pt x="3297" y="6672"/>
                  </a:cubicBezTo>
                  <a:cubicBezTo>
                    <a:pt x="3365" y="7413"/>
                    <a:pt x="3650" y="8101"/>
                    <a:pt x="4389" y="8101"/>
                  </a:cubicBezTo>
                  <a:cubicBezTo>
                    <a:pt x="4396" y="8101"/>
                    <a:pt x="4402" y="8101"/>
                    <a:pt x="4408" y="8101"/>
                  </a:cubicBezTo>
                  <a:cubicBezTo>
                    <a:pt x="4941" y="8090"/>
                    <a:pt x="5358" y="7678"/>
                    <a:pt x="5467" y="7172"/>
                  </a:cubicBezTo>
                  <a:cubicBezTo>
                    <a:pt x="5521" y="6914"/>
                    <a:pt x="5499" y="6663"/>
                    <a:pt x="5433" y="6421"/>
                  </a:cubicBezTo>
                  <a:lnTo>
                    <a:pt x="5433" y="6421"/>
                  </a:lnTo>
                  <a:cubicBezTo>
                    <a:pt x="5738" y="6659"/>
                    <a:pt x="6092" y="6816"/>
                    <a:pt x="6491" y="6816"/>
                  </a:cubicBezTo>
                  <a:cubicBezTo>
                    <a:pt x="6525" y="6816"/>
                    <a:pt x="6559" y="6815"/>
                    <a:pt x="6593" y="6813"/>
                  </a:cubicBezTo>
                  <a:cubicBezTo>
                    <a:pt x="7173" y="6773"/>
                    <a:pt x="7730" y="6316"/>
                    <a:pt x="7719" y="5703"/>
                  </a:cubicBezTo>
                  <a:cubicBezTo>
                    <a:pt x="7708" y="5039"/>
                    <a:pt x="7244" y="4637"/>
                    <a:pt x="6656" y="4437"/>
                  </a:cubicBezTo>
                  <a:cubicBezTo>
                    <a:pt x="7324" y="4176"/>
                    <a:pt x="7957" y="3722"/>
                    <a:pt x="7790" y="2917"/>
                  </a:cubicBezTo>
                  <a:cubicBezTo>
                    <a:pt x="7692" y="2440"/>
                    <a:pt x="7314" y="2086"/>
                    <a:pt x="6726" y="2086"/>
                  </a:cubicBezTo>
                  <a:cubicBezTo>
                    <a:pt x="6430" y="2086"/>
                    <a:pt x="6081" y="2176"/>
                    <a:pt x="5687" y="2384"/>
                  </a:cubicBezTo>
                  <a:cubicBezTo>
                    <a:pt x="6091" y="1615"/>
                    <a:pt x="6373" y="744"/>
                    <a:pt x="5639" y="193"/>
                  </a:cubicBezTo>
                  <a:cubicBezTo>
                    <a:pt x="5461" y="60"/>
                    <a:pt x="5307" y="1"/>
                    <a:pt x="5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2"/>
            <p:cNvSpPr/>
            <p:nvPr/>
          </p:nvSpPr>
          <p:spPr>
            <a:xfrm>
              <a:off x="3714054" y="4021546"/>
              <a:ext cx="140867" cy="142679"/>
            </a:xfrm>
            <a:custGeom>
              <a:avLst/>
              <a:gdLst/>
              <a:ahLst/>
              <a:cxnLst/>
              <a:rect l="l" t="t" r="r" b="b"/>
              <a:pathLst>
                <a:path w="6142" h="6221" extrusionOk="0">
                  <a:moveTo>
                    <a:pt x="3835" y="0"/>
                  </a:moveTo>
                  <a:cubicBezTo>
                    <a:pt x="3238" y="0"/>
                    <a:pt x="2927" y="2455"/>
                    <a:pt x="2927" y="2455"/>
                  </a:cubicBezTo>
                  <a:cubicBezTo>
                    <a:pt x="2927" y="2455"/>
                    <a:pt x="2113" y="495"/>
                    <a:pt x="1543" y="495"/>
                  </a:cubicBezTo>
                  <a:cubicBezTo>
                    <a:pt x="1521" y="495"/>
                    <a:pt x="1499" y="498"/>
                    <a:pt x="1478" y="504"/>
                  </a:cubicBezTo>
                  <a:cubicBezTo>
                    <a:pt x="906" y="670"/>
                    <a:pt x="2404" y="2794"/>
                    <a:pt x="2404" y="2794"/>
                  </a:cubicBezTo>
                  <a:cubicBezTo>
                    <a:pt x="2404" y="2794"/>
                    <a:pt x="1433" y="2496"/>
                    <a:pt x="777" y="2496"/>
                  </a:cubicBezTo>
                  <a:cubicBezTo>
                    <a:pt x="494" y="2496"/>
                    <a:pt x="270" y="2551"/>
                    <a:pt x="207" y="2711"/>
                  </a:cubicBezTo>
                  <a:cubicBezTo>
                    <a:pt x="0" y="3239"/>
                    <a:pt x="2325" y="3393"/>
                    <a:pt x="2325" y="3393"/>
                  </a:cubicBezTo>
                  <a:cubicBezTo>
                    <a:pt x="2325" y="3393"/>
                    <a:pt x="679" y="5013"/>
                    <a:pt x="1160" y="5480"/>
                  </a:cubicBezTo>
                  <a:cubicBezTo>
                    <a:pt x="1207" y="5525"/>
                    <a:pt x="1260" y="5546"/>
                    <a:pt x="1317" y="5546"/>
                  </a:cubicBezTo>
                  <a:cubicBezTo>
                    <a:pt x="1850" y="5546"/>
                    <a:pt x="2777" y="3765"/>
                    <a:pt x="2777" y="3765"/>
                  </a:cubicBezTo>
                  <a:lnTo>
                    <a:pt x="2777" y="3765"/>
                  </a:lnTo>
                  <a:cubicBezTo>
                    <a:pt x="2777" y="3765"/>
                    <a:pt x="2636" y="6110"/>
                    <a:pt x="3482" y="6217"/>
                  </a:cubicBezTo>
                  <a:cubicBezTo>
                    <a:pt x="3499" y="6219"/>
                    <a:pt x="3515" y="6220"/>
                    <a:pt x="3531" y="6220"/>
                  </a:cubicBezTo>
                  <a:cubicBezTo>
                    <a:pt x="4288" y="6220"/>
                    <a:pt x="3337" y="3780"/>
                    <a:pt x="3337" y="3780"/>
                  </a:cubicBezTo>
                  <a:lnTo>
                    <a:pt x="3337" y="3780"/>
                  </a:lnTo>
                  <a:cubicBezTo>
                    <a:pt x="3337" y="3780"/>
                    <a:pt x="4686" y="4701"/>
                    <a:pt x="5285" y="4701"/>
                  </a:cubicBezTo>
                  <a:cubicBezTo>
                    <a:pt x="5398" y="4701"/>
                    <a:pt x="5485" y="4668"/>
                    <a:pt x="5530" y="4590"/>
                  </a:cubicBezTo>
                  <a:cubicBezTo>
                    <a:pt x="5818" y="4100"/>
                    <a:pt x="3526" y="3319"/>
                    <a:pt x="3526" y="3319"/>
                  </a:cubicBezTo>
                  <a:cubicBezTo>
                    <a:pt x="3526" y="3319"/>
                    <a:pt x="6141" y="2690"/>
                    <a:pt x="5956" y="1987"/>
                  </a:cubicBezTo>
                  <a:cubicBezTo>
                    <a:pt x="5920" y="1849"/>
                    <a:pt x="5804" y="1793"/>
                    <a:pt x="5640" y="1793"/>
                  </a:cubicBezTo>
                  <a:cubicBezTo>
                    <a:pt x="4971" y="1793"/>
                    <a:pt x="3507" y="2725"/>
                    <a:pt x="3466" y="2772"/>
                  </a:cubicBezTo>
                  <a:cubicBezTo>
                    <a:pt x="3465" y="2773"/>
                    <a:pt x="3465" y="2773"/>
                    <a:pt x="3464" y="2773"/>
                  </a:cubicBezTo>
                  <a:cubicBezTo>
                    <a:pt x="3436" y="2773"/>
                    <a:pt x="4494" y="125"/>
                    <a:pt x="3877" y="4"/>
                  </a:cubicBezTo>
                  <a:cubicBezTo>
                    <a:pt x="3863" y="2"/>
                    <a:pt x="3848" y="0"/>
                    <a:pt x="3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2"/>
            <p:cNvSpPr/>
            <p:nvPr/>
          </p:nvSpPr>
          <p:spPr>
            <a:xfrm>
              <a:off x="3745890" y="4068291"/>
              <a:ext cx="58805" cy="49654"/>
            </a:xfrm>
            <a:custGeom>
              <a:avLst/>
              <a:gdLst/>
              <a:ahLst/>
              <a:cxnLst/>
              <a:rect l="l" t="t" r="r" b="b"/>
              <a:pathLst>
                <a:path w="2564" h="2165" extrusionOk="0">
                  <a:moveTo>
                    <a:pt x="1363" y="0"/>
                  </a:moveTo>
                  <a:cubicBezTo>
                    <a:pt x="1252" y="0"/>
                    <a:pt x="1141" y="22"/>
                    <a:pt x="1038" y="68"/>
                  </a:cubicBezTo>
                  <a:cubicBezTo>
                    <a:pt x="0" y="522"/>
                    <a:pt x="576" y="2164"/>
                    <a:pt x="1597" y="2164"/>
                  </a:cubicBezTo>
                  <a:cubicBezTo>
                    <a:pt x="1642" y="2164"/>
                    <a:pt x="1687" y="2161"/>
                    <a:pt x="1734" y="2154"/>
                  </a:cubicBezTo>
                  <a:cubicBezTo>
                    <a:pt x="2098" y="2101"/>
                    <a:pt x="2432" y="1825"/>
                    <a:pt x="2511" y="1467"/>
                  </a:cubicBezTo>
                  <a:cubicBezTo>
                    <a:pt x="2564" y="1223"/>
                    <a:pt x="2499" y="968"/>
                    <a:pt x="2392" y="745"/>
                  </a:cubicBezTo>
                  <a:cubicBezTo>
                    <a:pt x="2270" y="492"/>
                    <a:pt x="2087" y="267"/>
                    <a:pt x="1844" y="129"/>
                  </a:cubicBezTo>
                  <a:cubicBezTo>
                    <a:pt x="1764" y="84"/>
                    <a:pt x="1675" y="49"/>
                    <a:pt x="1584" y="28"/>
                  </a:cubicBezTo>
                  <a:cubicBezTo>
                    <a:pt x="1512" y="10"/>
                    <a:pt x="1437" y="0"/>
                    <a:pt x="1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2"/>
            <p:cNvSpPr/>
            <p:nvPr/>
          </p:nvSpPr>
          <p:spPr>
            <a:xfrm>
              <a:off x="3535951" y="3965283"/>
              <a:ext cx="158573" cy="149880"/>
            </a:xfrm>
            <a:custGeom>
              <a:avLst/>
              <a:gdLst/>
              <a:ahLst/>
              <a:cxnLst/>
              <a:rect l="l" t="t" r="r" b="b"/>
              <a:pathLst>
                <a:path w="6914" h="6535" extrusionOk="0">
                  <a:moveTo>
                    <a:pt x="3700" y="1"/>
                  </a:moveTo>
                  <a:cubicBezTo>
                    <a:pt x="3672" y="1"/>
                    <a:pt x="3642" y="2"/>
                    <a:pt x="3613" y="4"/>
                  </a:cubicBezTo>
                  <a:cubicBezTo>
                    <a:pt x="2952" y="51"/>
                    <a:pt x="2742" y="729"/>
                    <a:pt x="2727" y="1412"/>
                  </a:cubicBezTo>
                  <a:cubicBezTo>
                    <a:pt x="2559" y="1190"/>
                    <a:pt x="2353" y="1001"/>
                    <a:pt x="2106" y="888"/>
                  </a:cubicBezTo>
                  <a:cubicBezTo>
                    <a:pt x="1929" y="804"/>
                    <a:pt x="1725" y="757"/>
                    <a:pt x="1524" y="757"/>
                  </a:cubicBezTo>
                  <a:cubicBezTo>
                    <a:pt x="1256" y="757"/>
                    <a:pt x="993" y="840"/>
                    <a:pt x="799" y="1035"/>
                  </a:cubicBezTo>
                  <a:cubicBezTo>
                    <a:pt x="468" y="1365"/>
                    <a:pt x="469" y="1888"/>
                    <a:pt x="688" y="2280"/>
                  </a:cubicBezTo>
                  <a:cubicBezTo>
                    <a:pt x="871" y="2610"/>
                    <a:pt x="1183" y="2814"/>
                    <a:pt x="1528" y="2944"/>
                  </a:cubicBezTo>
                  <a:cubicBezTo>
                    <a:pt x="1172" y="2968"/>
                    <a:pt x="821" y="3073"/>
                    <a:pt x="563" y="3290"/>
                  </a:cubicBezTo>
                  <a:cubicBezTo>
                    <a:pt x="214" y="3579"/>
                    <a:pt x="1" y="4077"/>
                    <a:pt x="192" y="4512"/>
                  </a:cubicBezTo>
                  <a:cubicBezTo>
                    <a:pt x="349" y="4869"/>
                    <a:pt x="721" y="5040"/>
                    <a:pt x="1093" y="5040"/>
                  </a:cubicBezTo>
                  <a:cubicBezTo>
                    <a:pt x="1155" y="5040"/>
                    <a:pt x="1217" y="5035"/>
                    <a:pt x="1278" y="5026"/>
                  </a:cubicBezTo>
                  <a:cubicBezTo>
                    <a:pt x="1440" y="5001"/>
                    <a:pt x="1585" y="4945"/>
                    <a:pt x="1719" y="4870"/>
                  </a:cubicBezTo>
                  <a:lnTo>
                    <a:pt x="1719" y="4870"/>
                  </a:lnTo>
                  <a:cubicBezTo>
                    <a:pt x="1444" y="5457"/>
                    <a:pt x="1357" y="6102"/>
                    <a:pt x="1924" y="6421"/>
                  </a:cubicBezTo>
                  <a:cubicBezTo>
                    <a:pt x="2064" y="6499"/>
                    <a:pt x="2214" y="6535"/>
                    <a:pt x="2363" y="6535"/>
                  </a:cubicBezTo>
                  <a:cubicBezTo>
                    <a:pt x="2644" y="6535"/>
                    <a:pt x="2923" y="6407"/>
                    <a:pt x="3119" y="6192"/>
                  </a:cubicBezTo>
                  <a:cubicBezTo>
                    <a:pt x="3274" y="6023"/>
                    <a:pt x="3368" y="5826"/>
                    <a:pt x="3422" y="5616"/>
                  </a:cubicBezTo>
                  <a:cubicBezTo>
                    <a:pt x="3557" y="5951"/>
                    <a:pt x="3774" y="6244"/>
                    <a:pt x="4118" y="6413"/>
                  </a:cubicBezTo>
                  <a:cubicBezTo>
                    <a:pt x="4270" y="6490"/>
                    <a:pt x="4442" y="6528"/>
                    <a:pt x="4612" y="6528"/>
                  </a:cubicBezTo>
                  <a:cubicBezTo>
                    <a:pt x="4944" y="6528"/>
                    <a:pt x="5271" y="6381"/>
                    <a:pt x="5444" y="6076"/>
                  </a:cubicBezTo>
                  <a:cubicBezTo>
                    <a:pt x="5724" y="5575"/>
                    <a:pt x="5554" y="5071"/>
                    <a:pt x="5203" y="4666"/>
                  </a:cubicBezTo>
                  <a:lnTo>
                    <a:pt x="5203" y="4666"/>
                  </a:lnTo>
                  <a:cubicBezTo>
                    <a:pt x="5344" y="4688"/>
                    <a:pt x="5487" y="4702"/>
                    <a:pt x="5628" y="4702"/>
                  </a:cubicBezTo>
                  <a:cubicBezTo>
                    <a:pt x="6098" y="4702"/>
                    <a:pt x="6536" y="4546"/>
                    <a:pt x="6711" y="4027"/>
                  </a:cubicBezTo>
                  <a:cubicBezTo>
                    <a:pt x="6914" y="3430"/>
                    <a:pt x="6522" y="2761"/>
                    <a:pt x="5373" y="2713"/>
                  </a:cubicBezTo>
                  <a:cubicBezTo>
                    <a:pt x="6011" y="2315"/>
                    <a:pt x="6601" y="1788"/>
                    <a:pt x="6293" y="1058"/>
                  </a:cubicBezTo>
                  <a:cubicBezTo>
                    <a:pt x="6160" y="741"/>
                    <a:pt x="5980" y="635"/>
                    <a:pt x="5720" y="635"/>
                  </a:cubicBezTo>
                  <a:cubicBezTo>
                    <a:pt x="5617" y="635"/>
                    <a:pt x="5502" y="651"/>
                    <a:pt x="5373" y="678"/>
                  </a:cubicBezTo>
                  <a:cubicBezTo>
                    <a:pt x="5078" y="738"/>
                    <a:pt x="4669" y="1064"/>
                    <a:pt x="4453" y="1256"/>
                  </a:cubicBezTo>
                  <a:cubicBezTo>
                    <a:pt x="4434" y="1154"/>
                    <a:pt x="4523" y="867"/>
                    <a:pt x="4403" y="491"/>
                  </a:cubicBezTo>
                  <a:cubicBezTo>
                    <a:pt x="4287" y="135"/>
                    <a:pt x="4026" y="1"/>
                    <a:pt x="3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2"/>
            <p:cNvSpPr/>
            <p:nvPr/>
          </p:nvSpPr>
          <p:spPr>
            <a:xfrm>
              <a:off x="3557145" y="3981843"/>
              <a:ext cx="123436" cy="119285"/>
            </a:xfrm>
            <a:custGeom>
              <a:avLst/>
              <a:gdLst/>
              <a:ahLst/>
              <a:cxnLst/>
              <a:rect l="l" t="t" r="r" b="b"/>
              <a:pathLst>
                <a:path w="5382" h="5201" extrusionOk="0">
                  <a:moveTo>
                    <a:pt x="2524" y="1"/>
                  </a:moveTo>
                  <a:cubicBezTo>
                    <a:pt x="2075" y="1"/>
                    <a:pt x="2256" y="2120"/>
                    <a:pt x="2256" y="2120"/>
                  </a:cubicBezTo>
                  <a:cubicBezTo>
                    <a:pt x="2256" y="2120"/>
                    <a:pt x="1278" y="1054"/>
                    <a:pt x="798" y="1054"/>
                  </a:cubicBezTo>
                  <a:cubicBezTo>
                    <a:pt x="742" y="1054"/>
                    <a:pt x="694" y="1068"/>
                    <a:pt x="654" y="1100"/>
                  </a:cubicBezTo>
                  <a:cubicBezTo>
                    <a:pt x="269" y="1404"/>
                    <a:pt x="1937" y="2533"/>
                    <a:pt x="1937" y="2533"/>
                  </a:cubicBezTo>
                  <a:cubicBezTo>
                    <a:pt x="1937" y="2533"/>
                    <a:pt x="0" y="3022"/>
                    <a:pt x="156" y="3581"/>
                  </a:cubicBezTo>
                  <a:cubicBezTo>
                    <a:pt x="187" y="3692"/>
                    <a:pt x="282" y="3736"/>
                    <a:pt x="415" y="3736"/>
                  </a:cubicBezTo>
                  <a:cubicBezTo>
                    <a:pt x="954" y="3736"/>
                    <a:pt x="2113" y="3004"/>
                    <a:pt x="2113" y="3004"/>
                  </a:cubicBezTo>
                  <a:lnTo>
                    <a:pt x="2113" y="3004"/>
                  </a:lnTo>
                  <a:cubicBezTo>
                    <a:pt x="2113" y="3004"/>
                    <a:pt x="984" y="4696"/>
                    <a:pt x="1570" y="5144"/>
                  </a:cubicBezTo>
                  <a:cubicBezTo>
                    <a:pt x="1621" y="5183"/>
                    <a:pt x="1671" y="5201"/>
                    <a:pt x="1719" y="5201"/>
                  </a:cubicBezTo>
                  <a:cubicBezTo>
                    <a:pt x="2218" y="5201"/>
                    <a:pt x="2524" y="3260"/>
                    <a:pt x="2524" y="3260"/>
                  </a:cubicBezTo>
                  <a:cubicBezTo>
                    <a:pt x="2524" y="3260"/>
                    <a:pt x="3275" y="4844"/>
                    <a:pt x="3724" y="4844"/>
                  </a:cubicBezTo>
                  <a:cubicBezTo>
                    <a:pt x="3754" y="4844"/>
                    <a:pt x="3782" y="4837"/>
                    <a:pt x="3809" y="4822"/>
                  </a:cubicBezTo>
                  <a:cubicBezTo>
                    <a:pt x="4238" y="4581"/>
                    <a:pt x="2868" y="2997"/>
                    <a:pt x="2868" y="2997"/>
                  </a:cubicBezTo>
                  <a:lnTo>
                    <a:pt x="2868" y="2997"/>
                  </a:lnTo>
                  <a:cubicBezTo>
                    <a:pt x="2868" y="2997"/>
                    <a:pt x="3929" y="3318"/>
                    <a:pt x="4641" y="3318"/>
                  </a:cubicBezTo>
                  <a:cubicBezTo>
                    <a:pt x="4960" y="3318"/>
                    <a:pt x="5210" y="3253"/>
                    <a:pt x="5261" y="3066"/>
                  </a:cubicBezTo>
                  <a:cubicBezTo>
                    <a:pt x="5382" y="2625"/>
                    <a:pt x="4199" y="2550"/>
                    <a:pt x="3518" y="2550"/>
                  </a:cubicBezTo>
                  <a:cubicBezTo>
                    <a:pt x="3262" y="2550"/>
                    <a:pt x="3076" y="2561"/>
                    <a:pt x="3059" y="2567"/>
                  </a:cubicBezTo>
                  <a:cubicBezTo>
                    <a:pt x="3058" y="2567"/>
                    <a:pt x="3058" y="2567"/>
                    <a:pt x="3058" y="2567"/>
                  </a:cubicBezTo>
                  <a:cubicBezTo>
                    <a:pt x="3022" y="2567"/>
                    <a:pt x="4982" y="1040"/>
                    <a:pt x="4573" y="680"/>
                  </a:cubicBezTo>
                  <a:cubicBezTo>
                    <a:pt x="4534" y="646"/>
                    <a:pt x="4488" y="631"/>
                    <a:pt x="4435" y="631"/>
                  </a:cubicBezTo>
                  <a:cubicBezTo>
                    <a:pt x="3918" y="631"/>
                    <a:pt x="2796" y="2094"/>
                    <a:pt x="2796" y="2094"/>
                  </a:cubicBezTo>
                  <a:cubicBezTo>
                    <a:pt x="2796" y="2094"/>
                    <a:pt x="3060" y="131"/>
                    <a:pt x="2563" y="6"/>
                  </a:cubicBezTo>
                  <a:cubicBezTo>
                    <a:pt x="2549" y="2"/>
                    <a:pt x="2536" y="1"/>
                    <a:pt x="2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2"/>
            <p:cNvSpPr/>
            <p:nvPr/>
          </p:nvSpPr>
          <p:spPr>
            <a:xfrm>
              <a:off x="3587490" y="4018679"/>
              <a:ext cx="45618" cy="44173"/>
            </a:xfrm>
            <a:custGeom>
              <a:avLst/>
              <a:gdLst/>
              <a:ahLst/>
              <a:cxnLst/>
              <a:rect l="l" t="t" r="r" b="b"/>
              <a:pathLst>
                <a:path w="1989" h="1926" extrusionOk="0">
                  <a:moveTo>
                    <a:pt x="1150" y="0"/>
                  </a:moveTo>
                  <a:cubicBezTo>
                    <a:pt x="221" y="0"/>
                    <a:pt x="1" y="1517"/>
                    <a:pt x="864" y="1867"/>
                  </a:cubicBezTo>
                  <a:cubicBezTo>
                    <a:pt x="962" y="1906"/>
                    <a:pt x="1068" y="1926"/>
                    <a:pt x="1175" y="1926"/>
                  </a:cubicBezTo>
                  <a:cubicBezTo>
                    <a:pt x="1387" y="1926"/>
                    <a:pt x="1599" y="1847"/>
                    <a:pt x="1743" y="1692"/>
                  </a:cubicBezTo>
                  <a:cubicBezTo>
                    <a:pt x="1887" y="1535"/>
                    <a:pt x="1952" y="1316"/>
                    <a:pt x="1971" y="1102"/>
                  </a:cubicBezTo>
                  <a:cubicBezTo>
                    <a:pt x="1988" y="861"/>
                    <a:pt x="1952" y="611"/>
                    <a:pt x="1828" y="404"/>
                  </a:cubicBezTo>
                  <a:cubicBezTo>
                    <a:pt x="1789" y="334"/>
                    <a:pt x="1737" y="270"/>
                    <a:pt x="1679" y="215"/>
                  </a:cubicBezTo>
                  <a:cubicBezTo>
                    <a:pt x="1561" y="102"/>
                    <a:pt x="1414" y="24"/>
                    <a:pt x="1254" y="6"/>
                  </a:cubicBezTo>
                  <a:cubicBezTo>
                    <a:pt x="1219" y="2"/>
                    <a:pt x="1184" y="0"/>
                    <a:pt x="1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2"/>
            <p:cNvSpPr/>
            <p:nvPr/>
          </p:nvSpPr>
          <p:spPr>
            <a:xfrm>
              <a:off x="3623156" y="4345366"/>
              <a:ext cx="88208" cy="137060"/>
            </a:xfrm>
            <a:custGeom>
              <a:avLst/>
              <a:gdLst/>
              <a:ahLst/>
              <a:cxnLst/>
              <a:rect l="l" t="t" r="r" b="b"/>
              <a:pathLst>
                <a:path w="3846" h="5976" extrusionOk="0">
                  <a:moveTo>
                    <a:pt x="454" y="0"/>
                  </a:moveTo>
                  <a:lnTo>
                    <a:pt x="454" y="0"/>
                  </a:lnTo>
                  <a:cubicBezTo>
                    <a:pt x="0" y="2723"/>
                    <a:pt x="934" y="4993"/>
                    <a:pt x="2855" y="5975"/>
                  </a:cubicBezTo>
                  <a:cubicBezTo>
                    <a:pt x="3087" y="4268"/>
                    <a:pt x="3846" y="2334"/>
                    <a:pt x="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2"/>
            <p:cNvSpPr/>
            <p:nvPr/>
          </p:nvSpPr>
          <p:spPr>
            <a:xfrm>
              <a:off x="3691966" y="4381538"/>
              <a:ext cx="114583" cy="93231"/>
            </a:xfrm>
            <a:custGeom>
              <a:avLst/>
              <a:gdLst/>
              <a:ahLst/>
              <a:cxnLst/>
              <a:rect l="l" t="t" r="r" b="b"/>
              <a:pathLst>
                <a:path w="4996" h="4065" extrusionOk="0">
                  <a:moveTo>
                    <a:pt x="4996" y="0"/>
                  </a:moveTo>
                  <a:lnTo>
                    <a:pt x="4996" y="0"/>
                  </a:lnTo>
                  <a:cubicBezTo>
                    <a:pt x="899" y="397"/>
                    <a:pt x="621" y="2456"/>
                    <a:pt x="0" y="4062"/>
                  </a:cubicBezTo>
                  <a:cubicBezTo>
                    <a:pt x="49" y="4064"/>
                    <a:pt x="97" y="4064"/>
                    <a:pt x="145" y="4064"/>
                  </a:cubicBezTo>
                  <a:cubicBezTo>
                    <a:pt x="2240" y="4064"/>
                    <a:pt x="4093" y="2542"/>
                    <a:pt x="49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2"/>
            <p:cNvSpPr/>
            <p:nvPr/>
          </p:nvSpPr>
          <p:spPr>
            <a:xfrm>
              <a:off x="3584347" y="4275433"/>
              <a:ext cx="162173" cy="469227"/>
            </a:xfrm>
            <a:custGeom>
              <a:avLst/>
              <a:gdLst/>
              <a:ahLst/>
              <a:cxnLst/>
              <a:rect l="l" t="t" r="r" b="b"/>
              <a:pathLst>
                <a:path w="7071" h="20459" extrusionOk="0">
                  <a:moveTo>
                    <a:pt x="6610" y="0"/>
                  </a:moveTo>
                  <a:cubicBezTo>
                    <a:pt x="6419" y="0"/>
                    <a:pt x="6249" y="131"/>
                    <a:pt x="6205" y="324"/>
                  </a:cubicBezTo>
                  <a:cubicBezTo>
                    <a:pt x="3932" y="10124"/>
                    <a:pt x="2667" y="14550"/>
                    <a:pt x="101" y="19858"/>
                  </a:cubicBezTo>
                  <a:cubicBezTo>
                    <a:pt x="1" y="20066"/>
                    <a:pt x="89" y="20316"/>
                    <a:pt x="296" y="20416"/>
                  </a:cubicBezTo>
                  <a:cubicBezTo>
                    <a:pt x="355" y="20445"/>
                    <a:pt x="416" y="20458"/>
                    <a:pt x="478" y="20458"/>
                  </a:cubicBezTo>
                  <a:cubicBezTo>
                    <a:pt x="632" y="20458"/>
                    <a:pt x="782" y="20370"/>
                    <a:pt x="854" y="20222"/>
                  </a:cubicBezTo>
                  <a:cubicBezTo>
                    <a:pt x="3454" y="14842"/>
                    <a:pt x="4729" y="10381"/>
                    <a:pt x="7017" y="512"/>
                  </a:cubicBezTo>
                  <a:cubicBezTo>
                    <a:pt x="7071" y="289"/>
                    <a:pt x="6931" y="63"/>
                    <a:pt x="6705" y="11"/>
                  </a:cubicBezTo>
                  <a:cubicBezTo>
                    <a:pt x="6673" y="4"/>
                    <a:pt x="6641" y="0"/>
                    <a:pt x="66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2"/>
            <p:cNvSpPr/>
            <p:nvPr/>
          </p:nvSpPr>
          <p:spPr>
            <a:xfrm>
              <a:off x="3644510" y="4188457"/>
              <a:ext cx="183755" cy="173756"/>
            </a:xfrm>
            <a:custGeom>
              <a:avLst/>
              <a:gdLst/>
              <a:ahLst/>
              <a:cxnLst/>
              <a:rect l="l" t="t" r="r" b="b"/>
              <a:pathLst>
                <a:path w="8012" h="7576" extrusionOk="0">
                  <a:moveTo>
                    <a:pt x="3663" y="1"/>
                  </a:moveTo>
                  <a:cubicBezTo>
                    <a:pt x="3265" y="1"/>
                    <a:pt x="2952" y="156"/>
                    <a:pt x="2822" y="589"/>
                  </a:cubicBezTo>
                  <a:cubicBezTo>
                    <a:pt x="2692" y="1028"/>
                    <a:pt x="2805" y="1356"/>
                    <a:pt x="2786" y="1475"/>
                  </a:cubicBezTo>
                  <a:cubicBezTo>
                    <a:pt x="2532" y="1257"/>
                    <a:pt x="2049" y="893"/>
                    <a:pt x="1705" y="830"/>
                  </a:cubicBezTo>
                  <a:cubicBezTo>
                    <a:pt x="1566" y="805"/>
                    <a:pt x="1442" y="789"/>
                    <a:pt x="1330" y="789"/>
                  </a:cubicBezTo>
                  <a:cubicBezTo>
                    <a:pt x="1016" y="789"/>
                    <a:pt x="802" y="913"/>
                    <a:pt x="654" y="1294"/>
                  </a:cubicBezTo>
                  <a:cubicBezTo>
                    <a:pt x="317" y="2146"/>
                    <a:pt x="1013" y="2740"/>
                    <a:pt x="1762" y="3185"/>
                  </a:cubicBezTo>
                  <a:cubicBezTo>
                    <a:pt x="433" y="3272"/>
                    <a:pt x="0" y="4053"/>
                    <a:pt x="250" y="4740"/>
                  </a:cubicBezTo>
                  <a:cubicBezTo>
                    <a:pt x="459" y="5316"/>
                    <a:pt x="943" y="5492"/>
                    <a:pt x="1468" y="5492"/>
                  </a:cubicBezTo>
                  <a:cubicBezTo>
                    <a:pt x="1648" y="5492"/>
                    <a:pt x="1832" y="5472"/>
                    <a:pt x="2012" y="5439"/>
                  </a:cubicBezTo>
                  <a:lnTo>
                    <a:pt x="2012" y="5439"/>
                  </a:lnTo>
                  <a:cubicBezTo>
                    <a:pt x="1617" y="5918"/>
                    <a:pt x="1432" y="6504"/>
                    <a:pt x="1771" y="7075"/>
                  </a:cubicBezTo>
                  <a:cubicBezTo>
                    <a:pt x="1972" y="7414"/>
                    <a:pt x="2340" y="7576"/>
                    <a:pt x="2714" y="7576"/>
                  </a:cubicBezTo>
                  <a:cubicBezTo>
                    <a:pt x="2920" y="7576"/>
                    <a:pt x="3129" y="7526"/>
                    <a:pt x="3311" y="7430"/>
                  </a:cubicBezTo>
                  <a:cubicBezTo>
                    <a:pt x="3702" y="7225"/>
                    <a:pt x="3947" y="6881"/>
                    <a:pt x="4094" y="6489"/>
                  </a:cubicBezTo>
                  <a:cubicBezTo>
                    <a:pt x="4165" y="6730"/>
                    <a:pt x="4276" y="6954"/>
                    <a:pt x="4460" y="7145"/>
                  </a:cubicBezTo>
                  <a:cubicBezTo>
                    <a:pt x="4688" y="7383"/>
                    <a:pt x="5004" y="7524"/>
                    <a:pt x="5321" y="7524"/>
                  </a:cubicBezTo>
                  <a:cubicBezTo>
                    <a:pt x="5501" y="7524"/>
                    <a:pt x="5681" y="7479"/>
                    <a:pt x="5847" y="7380"/>
                  </a:cubicBezTo>
                  <a:cubicBezTo>
                    <a:pt x="6495" y="6997"/>
                    <a:pt x="6377" y="6254"/>
                    <a:pt x="6045" y="5582"/>
                  </a:cubicBezTo>
                  <a:lnTo>
                    <a:pt x="6045" y="5582"/>
                  </a:lnTo>
                  <a:cubicBezTo>
                    <a:pt x="6201" y="5667"/>
                    <a:pt x="6373" y="5727"/>
                    <a:pt x="6558" y="5750"/>
                  </a:cubicBezTo>
                  <a:cubicBezTo>
                    <a:pt x="6618" y="5758"/>
                    <a:pt x="6679" y="5762"/>
                    <a:pt x="6740" y="5762"/>
                  </a:cubicBezTo>
                  <a:cubicBezTo>
                    <a:pt x="7180" y="5762"/>
                    <a:pt x="7623" y="5556"/>
                    <a:pt x="7800" y="5126"/>
                  </a:cubicBezTo>
                  <a:cubicBezTo>
                    <a:pt x="8012" y="4617"/>
                    <a:pt x="7749" y="4047"/>
                    <a:pt x="7339" y="3723"/>
                  </a:cubicBezTo>
                  <a:cubicBezTo>
                    <a:pt x="7035" y="3480"/>
                    <a:pt x="6627" y="3367"/>
                    <a:pt x="6214" y="3348"/>
                  </a:cubicBezTo>
                  <a:cubicBezTo>
                    <a:pt x="6611" y="3191"/>
                    <a:pt x="6968" y="2946"/>
                    <a:pt x="7169" y="2560"/>
                  </a:cubicBezTo>
                  <a:cubicBezTo>
                    <a:pt x="7411" y="2099"/>
                    <a:pt x="7398" y="1495"/>
                    <a:pt x="7006" y="1119"/>
                  </a:cubicBezTo>
                  <a:cubicBezTo>
                    <a:pt x="6785" y="909"/>
                    <a:pt x="6492" y="818"/>
                    <a:pt x="6194" y="818"/>
                  </a:cubicBezTo>
                  <a:cubicBezTo>
                    <a:pt x="5950" y="818"/>
                    <a:pt x="5703" y="879"/>
                    <a:pt x="5489" y="984"/>
                  </a:cubicBezTo>
                  <a:cubicBezTo>
                    <a:pt x="5209" y="1124"/>
                    <a:pt x="4975" y="1347"/>
                    <a:pt x="4787" y="1608"/>
                  </a:cubicBezTo>
                  <a:cubicBezTo>
                    <a:pt x="4752" y="818"/>
                    <a:pt x="4489" y="37"/>
                    <a:pt x="3724" y="2"/>
                  </a:cubicBezTo>
                  <a:cubicBezTo>
                    <a:pt x="3703" y="1"/>
                    <a:pt x="3683" y="1"/>
                    <a:pt x="36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2"/>
            <p:cNvSpPr/>
            <p:nvPr/>
          </p:nvSpPr>
          <p:spPr>
            <a:xfrm>
              <a:off x="3660061" y="4207448"/>
              <a:ext cx="143321" cy="137427"/>
            </a:xfrm>
            <a:custGeom>
              <a:avLst/>
              <a:gdLst/>
              <a:ahLst/>
              <a:cxnLst/>
              <a:rect l="l" t="t" r="r" b="b"/>
              <a:pathLst>
                <a:path w="6249" h="5992" extrusionOk="0">
                  <a:moveTo>
                    <a:pt x="3256" y="1"/>
                  </a:moveTo>
                  <a:cubicBezTo>
                    <a:pt x="3241" y="1"/>
                    <a:pt x="3224" y="3"/>
                    <a:pt x="3208" y="8"/>
                  </a:cubicBezTo>
                  <a:cubicBezTo>
                    <a:pt x="2636" y="165"/>
                    <a:pt x="2993" y="2429"/>
                    <a:pt x="2993" y="2429"/>
                  </a:cubicBezTo>
                  <a:cubicBezTo>
                    <a:pt x="2993" y="2429"/>
                    <a:pt x="1667" y="778"/>
                    <a:pt x="1066" y="778"/>
                  </a:cubicBezTo>
                  <a:cubicBezTo>
                    <a:pt x="1002" y="778"/>
                    <a:pt x="946" y="797"/>
                    <a:pt x="901" y="839"/>
                  </a:cubicBezTo>
                  <a:cubicBezTo>
                    <a:pt x="435" y="1268"/>
                    <a:pt x="2744" y="2981"/>
                    <a:pt x="2702" y="2981"/>
                  </a:cubicBezTo>
                  <a:cubicBezTo>
                    <a:pt x="2702" y="2981"/>
                    <a:pt x="2701" y="2981"/>
                    <a:pt x="2701" y="2981"/>
                  </a:cubicBezTo>
                  <a:cubicBezTo>
                    <a:pt x="2686" y="2977"/>
                    <a:pt x="2573" y="2972"/>
                    <a:pt x="2403" y="2972"/>
                  </a:cubicBezTo>
                  <a:cubicBezTo>
                    <a:pt x="1696" y="2972"/>
                    <a:pt x="0" y="3057"/>
                    <a:pt x="168" y="3616"/>
                  </a:cubicBezTo>
                  <a:cubicBezTo>
                    <a:pt x="230" y="3820"/>
                    <a:pt x="494" y="3892"/>
                    <a:pt x="837" y="3892"/>
                  </a:cubicBezTo>
                  <a:cubicBezTo>
                    <a:pt x="1660" y="3892"/>
                    <a:pt x="2934" y="3476"/>
                    <a:pt x="2934" y="3476"/>
                  </a:cubicBezTo>
                  <a:lnTo>
                    <a:pt x="2934" y="3476"/>
                  </a:lnTo>
                  <a:cubicBezTo>
                    <a:pt x="2934" y="3476"/>
                    <a:pt x="1390" y="5344"/>
                    <a:pt x="1893" y="5611"/>
                  </a:cubicBezTo>
                  <a:cubicBezTo>
                    <a:pt x="1923" y="5627"/>
                    <a:pt x="1954" y="5634"/>
                    <a:pt x="1987" y="5634"/>
                  </a:cubicBezTo>
                  <a:cubicBezTo>
                    <a:pt x="2504" y="5634"/>
                    <a:pt x="3338" y="3770"/>
                    <a:pt x="3338" y="3770"/>
                  </a:cubicBezTo>
                  <a:cubicBezTo>
                    <a:pt x="3338" y="3770"/>
                    <a:pt x="3741" y="5991"/>
                    <a:pt x="4315" y="5991"/>
                  </a:cubicBezTo>
                  <a:cubicBezTo>
                    <a:pt x="4372" y="5991"/>
                    <a:pt x="4431" y="5969"/>
                    <a:pt x="4491" y="5921"/>
                  </a:cubicBezTo>
                  <a:cubicBezTo>
                    <a:pt x="5155" y="5389"/>
                    <a:pt x="3807" y="3464"/>
                    <a:pt x="3807" y="3464"/>
                  </a:cubicBezTo>
                  <a:lnTo>
                    <a:pt x="3807" y="3464"/>
                  </a:lnTo>
                  <a:cubicBezTo>
                    <a:pt x="3807" y="3464"/>
                    <a:pt x="5142" y="4264"/>
                    <a:pt x="5773" y="4264"/>
                  </a:cubicBezTo>
                  <a:cubicBezTo>
                    <a:pt x="5935" y="4264"/>
                    <a:pt x="6050" y="4211"/>
                    <a:pt x="6084" y="4078"/>
                  </a:cubicBezTo>
                  <a:cubicBezTo>
                    <a:pt x="6249" y="3429"/>
                    <a:pt x="3997" y="2914"/>
                    <a:pt x="3997" y="2914"/>
                  </a:cubicBezTo>
                  <a:cubicBezTo>
                    <a:pt x="3997" y="2914"/>
                    <a:pt x="5896" y="1564"/>
                    <a:pt x="5444" y="1222"/>
                  </a:cubicBezTo>
                  <a:cubicBezTo>
                    <a:pt x="5399" y="1188"/>
                    <a:pt x="5346" y="1173"/>
                    <a:pt x="5285" y="1173"/>
                  </a:cubicBezTo>
                  <a:cubicBezTo>
                    <a:pt x="4733" y="1173"/>
                    <a:pt x="3617" y="2445"/>
                    <a:pt x="3617" y="2445"/>
                  </a:cubicBezTo>
                  <a:cubicBezTo>
                    <a:pt x="3617" y="2445"/>
                    <a:pt x="3769" y="1"/>
                    <a:pt x="3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2"/>
            <p:cNvSpPr/>
            <p:nvPr/>
          </p:nvSpPr>
          <p:spPr>
            <a:xfrm>
              <a:off x="3715292" y="4249996"/>
              <a:ext cx="52934" cy="51145"/>
            </a:xfrm>
            <a:custGeom>
              <a:avLst/>
              <a:gdLst/>
              <a:ahLst/>
              <a:cxnLst/>
              <a:rect l="l" t="t" r="r" b="b"/>
              <a:pathLst>
                <a:path w="2308" h="2230" extrusionOk="0">
                  <a:moveTo>
                    <a:pt x="967" y="0"/>
                  </a:moveTo>
                  <a:cubicBezTo>
                    <a:pt x="922" y="0"/>
                    <a:pt x="874" y="4"/>
                    <a:pt x="826" y="10"/>
                  </a:cubicBezTo>
                  <a:cubicBezTo>
                    <a:pt x="644" y="38"/>
                    <a:pt x="475" y="131"/>
                    <a:pt x="343" y="261"/>
                  </a:cubicBezTo>
                  <a:cubicBezTo>
                    <a:pt x="277" y="327"/>
                    <a:pt x="220" y="402"/>
                    <a:pt x="174" y="483"/>
                  </a:cubicBezTo>
                  <a:cubicBezTo>
                    <a:pt x="37" y="727"/>
                    <a:pt x="1" y="1018"/>
                    <a:pt x="29" y="1295"/>
                  </a:cubicBezTo>
                  <a:cubicBezTo>
                    <a:pt x="55" y="1543"/>
                    <a:pt x="136" y="1794"/>
                    <a:pt x="306" y="1972"/>
                  </a:cubicBezTo>
                  <a:cubicBezTo>
                    <a:pt x="471" y="2144"/>
                    <a:pt x="708" y="2229"/>
                    <a:pt x="946" y="2229"/>
                  </a:cubicBezTo>
                  <a:cubicBezTo>
                    <a:pt x="1077" y="2229"/>
                    <a:pt x="1207" y="2204"/>
                    <a:pt x="1327" y="2153"/>
                  </a:cubicBezTo>
                  <a:cubicBezTo>
                    <a:pt x="2308" y="1726"/>
                    <a:pt x="2025"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2"/>
            <p:cNvSpPr/>
            <p:nvPr/>
          </p:nvSpPr>
          <p:spPr>
            <a:xfrm>
              <a:off x="3348995" y="4397180"/>
              <a:ext cx="112129" cy="71787"/>
            </a:xfrm>
            <a:custGeom>
              <a:avLst/>
              <a:gdLst/>
              <a:ahLst/>
              <a:cxnLst/>
              <a:rect l="l" t="t" r="r" b="b"/>
              <a:pathLst>
                <a:path w="4889" h="3130" extrusionOk="0">
                  <a:moveTo>
                    <a:pt x="117" y="0"/>
                  </a:moveTo>
                  <a:cubicBezTo>
                    <a:pt x="79" y="0"/>
                    <a:pt x="40" y="0"/>
                    <a:pt x="1" y="1"/>
                  </a:cubicBezTo>
                  <a:cubicBezTo>
                    <a:pt x="926" y="3009"/>
                    <a:pt x="4285" y="3130"/>
                    <a:pt x="4818" y="3130"/>
                  </a:cubicBezTo>
                  <a:cubicBezTo>
                    <a:pt x="4864" y="3130"/>
                    <a:pt x="4889" y="3129"/>
                    <a:pt x="4889" y="3129"/>
                  </a:cubicBezTo>
                  <a:cubicBezTo>
                    <a:pt x="4889" y="3129"/>
                    <a:pt x="3554" y="0"/>
                    <a:pt x="1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2"/>
            <p:cNvSpPr/>
            <p:nvPr/>
          </p:nvSpPr>
          <p:spPr>
            <a:xfrm>
              <a:off x="3448150" y="4367661"/>
              <a:ext cx="95914" cy="131119"/>
            </a:xfrm>
            <a:custGeom>
              <a:avLst/>
              <a:gdLst/>
              <a:ahLst/>
              <a:cxnLst/>
              <a:rect l="l" t="t" r="r" b="b"/>
              <a:pathLst>
                <a:path w="4182" h="5717" extrusionOk="0">
                  <a:moveTo>
                    <a:pt x="2600" y="0"/>
                  </a:moveTo>
                  <a:lnTo>
                    <a:pt x="2600" y="0"/>
                  </a:lnTo>
                  <a:cubicBezTo>
                    <a:pt x="1" y="2437"/>
                    <a:pt x="1271" y="5717"/>
                    <a:pt x="1271" y="5717"/>
                  </a:cubicBezTo>
                  <a:cubicBezTo>
                    <a:pt x="1271" y="5717"/>
                    <a:pt x="4181" y="3080"/>
                    <a:pt x="26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2"/>
            <p:cNvSpPr/>
            <p:nvPr/>
          </p:nvSpPr>
          <p:spPr>
            <a:xfrm>
              <a:off x="3396313" y="4289424"/>
              <a:ext cx="206530" cy="455099"/>
            </a:xfrm>
            <a:custGeom>
              <a:avLst/>
              <a:gdLst/>
              <a:ahLst/>
              <a:cxnLst/>
              <a:rect l="l" t="t" r="r" b="b"/>
              <a:pathLst>
                <a:path w="9005" h="19843" extrusionOk="0">
                  <a:moveTo>
                    <a:pt x="466" y="1"/>
                  </a:moveTo>
                  <a:cubicBezTo>
                    <a:pt x="429" y="1"/>
                    <a:pt x="390" y="6"/>
                    <a:pt x="352" y="17"/>
                  </a:cubicBezTo>
                  <a:cubicBezTo>
                    <a:pt x="128" y="78"/>
                    <a:pt x="1" y="310"/>
                    <a:pt x="64" y="532"/>
                  </a:cubicBezTo>
                  <a:cubicBezTo>
                    <a:pt x="1923" y="7118"/>
                    <a:pt x="4346" y="12828"/>
                    <a:pt x="8165" y="19630"/>
                  </a:cubicBezTo>
                  <a:cubicBezTo>
                    <a:pt x="8243" y="19766"/>
                    <a:pt x="8384" y="19843"/>
                    <a:pt x="8531" y="19843"/>
                  </a:cubicBezTo>
                  <a:cubicBezTo>
                    <a:pt x="8598" y="19843"/>
                    <a:pt x="8670" y="19826"/>
                    <a:pt x="8732" y="19788"/>
                  </a:cubicBezTo>
                  <a:cubicBezTo>
                    <a:pt x="8934" y="19677"/>
                    <a:pt x="9005" y="19421"/>
                    <a:pt x="8892" y="19218"/>
                  </a:cubicBezTo>
                  <a:cubicBezTo>
                    <a:pt x="5106" y="12479"/>
                    <a:pt x="2708" y="6823"/>
                    <a:pt x="867" y="304"/>
                  </a:cubicBezTo>
                  <a:cubicBezTo>
                    <a:pt x="815" y="121"/>
                    <a:pt x="649" y="1"/>
                    <a:pt x="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2"/>
            <p:cNvSpPr/>
            <p:nvPr/>
          </p:nvSpPr>
          <p:spPr>
            <a:xfrm>
              <a:off x="3326242" y="4215935"/>
              <a:ext cx="157930" cy="150843"/>
            </a:xfrm>
            <a:custGeom>
              <a:avLst/>
              <a:gdLst/>
              <a:ahLst/>
              <a:cxnLst/>
              <a:rect l="l" t="t" r="r" b="b"/>
              <a:pathLst>
                <a:path w="6886" h="6577" extrusionOk="0">
                  <a:moveTo>
                    <a:pt x="3283" y="1"/>
                  </a:moveTo>
                  <a:cubicBezTo>
                    <a:pt x="2977" y="1"/>
                    <a:pt x="2730" y="128"/>
                    <a:pt x="2608" y="467"/>
                  </a:cubicBezTo>
                  <a:cubicBezTo>
                    <a:pt x="2474" y="840"/>
                    <a:pt x="2555" y="1127"/>
                    <a:pt x="2533" y="1230"/>
                  </a:cubicBezTo>
                  <a:cubicBezTo>
                    <a:pt x="2323" y="1028"/>
                    <a:pt x="1925" y="689"/>
                    <a:pt x="1631" y="620"/>
                  </a:cubicBezTo>
                  <a:cubicBezTo>
                    <a:pt x="1490" y="586"/>
                    <a:pt x="1366" y="565"/>
                    <a:pt x="1256" y="565"/>
                  </a:cubicBezTo>
                  <a:cubicBezTo>
                    <a:pt x="1013" y="565"/>
                    <a:pt x="839" y="669"/>
                    <a:pt x="700" y="968"/>
                  </a:cubicBezTo>
                  <a:cubicBezTo>
                    <a:pt x="369" y="1688"/>
                    <a:pt x="940" y="2235"/>
                    <a:pt x="1564" y="2655"/>
                  </a:cubicBezTo>
                  <a:cubicBezTo>
                    <a:pt x="413" y="2664"/>
                    <a:pt x="0" y="3316"/>
                    <a:pt x="182" y="3921"/>
                  </a:cubicBezTo>
                  <a:cubicBezTo>
                    <a:pt x="346" y="4473"/>
                    <a:pt x="816" y="4635"/>
                    <a:pt x="1316" y="4635"/>
                  </a:cubicBezTo>
                  <a:cubicBezTo>
                    <a:pt x="1433" y="4635"/>
                    <a:pt x="1551" y="4626"/>
                    <a:pt x="1668" y="4611"/>
                  </a:cubicBezTo>
                  <a:lnTo>
                    <a:pt x="1668" y="4611"/>
                  </a:lnTo>
                  <a:cubicBezTo>
                    <a:pt x="1305" y="5005"/>
                    <a:pt x="1116" y="5502"/>
                    <a:pt x="1380" y="6012"/>
                  </a:cubicBezTo>
                  <a:cubicBezTo>
                    <a:pt x="1547" y="6335"/>
                    <a:pt x="1887" y="6493"/>
                    <a:pt x="2233" y="6493"/>
                  </a:cubicBezTo>
                  <a:cubicBezTo>
                    <a:pt x="2391" y="6493"/>
                    <a:pt x="2549" y="6460"/>
                    <a:pt x="2693" y="6395"/>
                  </a:cubicBezTo>
                  <a:cubicBezTo>
                    <a:pt x="3041" y="6238"/>
                    <a:pt x="3269" y="5953"/>
                    <a:pt x="3414" y="5621"/>
                  </a:cubicBezTo>
                  <a:cubicBezTo>
                    <a:pt x="3461" y="5833"/>
                    <a:pt x="3548" y="6033"/>
                    <a:pt x="3696" y="6207"/>
                  </a:cubicBezTo>
                  <a:cubicBezTo>
                    <a:pt x="3893" y="6437"/>
                    <a:pt x="4179" y="6576"/>
                    <a:pt x="4471" y="6576"/>
                  </a:cubicBezTo>
                  <a:cubicBezTo>
                    <a:pt x="4610" y="6576"/>
                    <a:pt x="4750" y="6545"/>
                    <a:pt x="4882" y="6476"/>
                  </a:cubicBezTo>
                  <a:cubicBezTo>
                    <a:pt x="5461" y="6178"/>
                    <a:pt x="5396" y="5529"/>
                    <a:pt x="5141" y="4934"/>
                  </a:cubicBezTo>
                  <a:lnTo>
                    <a:pt x="5141" y="4934"/>
                  </a:lnTo>
                  <a:cubicBezTo>
                    <a:pt x="5272" y="5015"/>
                    <a:pt x="5414" y="5077"/>
                    <a:pt x="5574" y="5106"/>
                  </a:cubicBezTo>
                  <a:cubicBezTo>
                    <a:pt x="5648" y="5120"/>
                    <a:pt x="5724" y="5127"/>
                    <a:pt x="5800" y="5127"/>
                  </a:cubicBezTo>
                  <a:cubicBezTo>
                    <a:pt x="6158" y="5127"/>
                    <a:pt x="6513" y="4968"/>
                    <a:pt x="6677" y="4629"/>
                  </a:cubicBezTo>
                  <a:cubicBezTo>
                    <a:pt x="6885" y="4199"/>
                    <a:pt x="6687" y="3693"/>
                    <a:pt x="6349" y="3392"/>
                  </a:cubicBezTo>
                  <a:cubicBezTo>
                    <a:pt x="6097" y="3169"/>
                    <a:pt x="5750" y="3052"/>
                    <a:pt x="5396" y="3015"/>
                  </a:cubicBezTo>
                  <a:cubicBezTo>
                    <a:pt x="5747" y="2898"/>
                    <a:pt x="6064" y="2705"/>
                    <a:pt x="6258" y="2382"/>
                  </a:cubicBezTo>
                  <a:cubicBezTo>
                    <a:pt x="6490" y="1996"/>
                    <a:pt x="6511" y="1475"/>
                    <a:pt x="6189" y="1131"/>
                  </a:cubicBezTo>
                  <a:cubicBezTo>
                    <a:pt x="5991" y="921"/>
                    <a:pt x="5712" y="829"/>
                    <a:pt x="5429" y="829"/>
                  </a:cubicBezTo>
                  <a:cubicBezTo>
                    <a:pt x="5243" y="829"/>
                    <a:pt x="5055" y="869"/>
                    <a:pt x="4888" y="940"/>
                  </a:cubicBezTo>
                  <a:cubicBezTo>
                    <a:pt x="4639" y="1047"/>
                    <a:pt x="4427" y="1230"/>
                    <a:pt x="4251" y="1445"/>
                  </a:cubicBezTo>
                  <a:cubicBezTo>
                    <a:pt x="4260" y="763"/>
                    <a:pt x="4070" y="77"/>
                    <a:pt x="3413" y="8"/>
                  </a:cubicBezTo>
                  <a:cubicBezTo>
                    <a:pt x="3368" y="3"/>
                    <a:pt x="3325" y="1"/>
                    <a:pt x="3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2"/>
            <p:cNvSpPr/>
            <p:nvPr/>
          </p:nvSpPr>
          <p:spPr>
            <a:xfrm>
              <a:off x="3340325" y="4232610"/>
              <a:ext cx="122725" cy="119835"/>
            </a:xfrm>
            <a:custGeom>
              <a:avLst/>
              <a:gdLst/>
              <a:ahLst/>
              <a:cxnLst/>
              <a:rect l="l" t="t" r="r" b="b"/>
              <a:pathLst>
                <a:path w="5351" h="5225" extrusionOk="0">
                  <a:moveTo>
                    <a:pt x="2928" y="1"/>
                  </a:moveTo>
                  <a:cubicBezTo>
                    <a:pt x="2917" y="1"/>
                    <a:pt x="2906" y="2"/>
                    <a:pt x="2894" y="5"/>
                  </a:cubicBezTo>
                  <a:cubicBezTo>
                    <a:pt x="2392" y="112"/>
                    <a:pt x="2589" y="2084"/>
                    <a:pt x="2589" y="2084"/>
                  </a:cubicBezTo>
                  <a:cubicBezTo>
                    <a:pt x="2589" y="2084"/>
                    <a:pt x="1504" y="564"/>
                    <a:pt x="992" y="564"/>
                  </a:cubicBezTo>
                  <a:cubicBezTo>
                    <a:pt x="943" y="564"/>
                    <a:pt x="899" y="578"/>
                    <a:pt x="862" y="608"/>
                  </a:cubicBezTo>
                  <a:cubicBezTo>
                    <a:pt x="440" y="954"/>
                    <a:pt x="2346" y="2547"/>
                    <a:pt x="2311" y="2547"/>
                  </a:cubicBezTo>
                  <a:cubicBezTo>
                    <a:pt x="2310" y="2547"/>
                    <a:pt x="2310" y="2547"/>
                    <a:pt x="2310" y="2546"/>
                  </a:cubicBezTo>
                  <a:cubicBezTo>
                    <a:pt x="2285" y="2538"/>
                    <a:pt x="1946" y="2509"/>
                    <a:pt x="1540" y="2509"/>
                  </a:cubicBezTo>
                  <a:cubicBezTo>
                    <a:pt x="863" y="2509"/>
                    <a:pt x="1" y="2588"/>
                    <a:pt x="92" y="2971"/>
                  </a:cubicBezTo>
                  <a:cubicBezTo>
                    <a:pt x="144" y="3177"/>
                    <a:pt x="436" y="3246"/>
                    <a:pt x="800" y="3246"/>
                  </a:cubicBezTo>
                  <a:cubicBezTo>
                    <a:pt x="1509" y="3246"/>
                    <a:pt x="2492" y="2986"/>
                    <a:pt x="2492" y="2986"/>
                  </a:cubicBezTo>
                  <a:lnTo>
                    <a:pt x="2492" y="2986"/>
                  </a:lnTo>
                  <a:cubicBezTo>
                    <a:pt x="2492" y="2986"/>
                    <a:pt x="1067" y="4520"/>
                    <a:pt x="1487" y="4775"/>
                  </a:cubicBezTo>
                  <a:cubicBezTo>
                    <a:pt x="1515" y="4792"/>
                    <a:pt x="1546" y="4800"/>
                    <a:pt x="1578" y="4800"/>
                  </a:cubicBezTo>
                  <a:cubicBezTo>
                    <a:pt x="2026" y="4800"/>
                    <a:pt x="2824" y="3257"/>
                    <a:pt x="2824" y="3257"/>
                  </a:cubicBezTo>
                  <a:cubicBezTo>
                    <a:pt x="2824" y="3257"/>
                    <a:pt x="3065" y="5224"/>
                    <a:pt x="3568" y="5224"/>
                  </a:cubicBezTo>
                  <a:cubicBezTo>
                    <a:pt x="3614" y="5224"/>
                    <a:pt x="3662" y="5208"/>
                    <a:pt x="3712" y="5172"/>
                  </a:cubicBezTo>
                  <a:cubicBezTo>
                    <a:pt x="4312" y="4743"/>
                    <a:pt x="3242" y="3017"/>
                    <a:pt x="3242" y="3016"/>
                  </a:cubicBezTo>
                  <a:lnTo>
                    <a:pt x="3242" y="3016"/>
                  </a:lnTo>
                  <a:cubicBezTo>
                    <a:pt x="3242" y="3016"/>
                    <a:pt x="4403" y="3806"/>
                    <a:pt x="4933" y="3806"/>
                  </a:cubicBezTo>
                  <a:cubicBezTo>
                    <a:pt x="5056" y="3806"/>
                    <a:pt x="5145" y="3763"/>
                    <a:pt x="5177" y="3660"/>
                  </a:cubicBezTo>
                  <a:cubicBezTo>
                    <a:pt x="5351" y="3104"/>
                    <a:pt x="3433" y="2549"/>
                    <a:pt x="3433" y="2549"/>
                  </a:cubicBezTo>
                  <a:cubicBezTo>
                    <a:pt x="3433" y="2549"/>
                    <a:pt x="5141" y="1480"/>
                    <a:pt x="4763" y="1163"/>
                  </a:cubicBezTo>
                  <a:cubicBezTo>
                    <a:pt x="4722" y="1128"/>
                    <a:pt x="4670" y="1112"/>
                    <a:pt x="4610" y="1112"/>
                  </a:cubicBezTo>
                  <a:cubicBezTo>
                    <a:pt x="4125" y="1112"/>
                    <a:pt x="3126" y="2128"/>
                    <a:pt x="3126" y="2128"/>
                  </a:cubicBezTo>
                  <a:cubicBezTo>
                    <a:pt x="3126" y="2128"/>
                    <a:pt x="3382" y="1"/>
                    <a:pt x="2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2"/>
            <p:cNvSpPr/>
            <p:nvPr/>
          </p:nvSpPr>
          <p:spPr>
            <a:xfrm>
              <a:off x="3387735" y="4269492"/>
              <a:ext cx="45274" cy="44127"/>
            </a:xfrm>
            <a:custGeom>
              <a:avLst/>
              <a:gdLst/>
              <a:ahLst/>
              <a:cxnLst/>
              <a:rect l="l" t="t" r="r" b="b"/>
              <a:pathLst>
                <a:path w="1974" h="1924" extrusionOk="0">
                  <a:moveTo>
                    <a:pt x="838" y="0"/>
                  </a:moveTo>
                  <a:cubicBezTo>
                    <a:pt x="813" y="0"/>
                    <a:pt x="788" y="1"/>
                    <a:pt x="762" y="3"/>
                  </a:cubicBezTo>
                  <a:cubicBezTo>
                    <a:pt x="602" y="15"/>
                    <a:pt x="454" y="88"/>
                    <a:pt x="332" y="195"/>
                  </a:cubicBezTo>
                  <a:cubicBezTo>
                    <a:pt x="272" y="248"/>
                    <a:pt x="219" y="311"/>
                    <a:pt x="177" y="379"/>
                  </a:cubicBezTo>
                  <a:cubicBezTo>
                    <a:pt x="49" y="583"/>
                    <a:pt x="0" y="830"/>
                    <a:pt x="12" y="1071"/>
                  </a:cubicBezTo>
                  <a:cubicBezTo>
                    <a:pt x="21" y="1285"/>
                    <a:pt x="78" y="1505"/>
                    <a:pt x="218" y="1670"/>
                  </a:cubicBezTo>
                  <a:cubicBezTo>
                    <a:pt x="360" y="1839"/>
                    <a:pt x="583" y="1924"/>
                    <a:pt x="805" y="1924"/>
                  </a:cubicBezTo>
                  <a:cubicBezTo>
                    <a:pt x="902" y="1924"/>
                    <a:pt x="998" y="1908"/>
                    <a:pt x="1088" y="1875"/>
                  </a:cubicBezTo>
                  <a:cubicBezTo>
                    <a:pt x="1973" y="1550"/>
                    <a:pt x="1793" y="0"/>
                    <a:pt x="8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2"/>
            <p:cNvSpPr/>
            <p:nvPr/>
          </p:nvSpPr>
          <p:spPr>
            <a:xfrm>
              <a:off x="3429181" y="4151712"/>
              <a:ext cx="245427" cy="242744"/>
            </a:xfrm>
            <a:custGeom>
              <a:avLst/>
              <a:gdLst/>
              <a:ahLst/>
              <a:cxnLst/>
              <a:rect l="l" t="t" r="r" b="b"/>
              <a:pathLst>
                <a:path w="10701" h="10584" extrusionOk="0">
                  <a:moveTo>
                    <a:pt x="6282" y="0"/>
                  </a:moveTo>
                  <a:cubicBezTo>
                    <a:pt x="6196" y="0"/>
                    <a:pt x="6102" y="9"/>
                    <a:pt x="5998" y="28"/>
                  </a:cubicBezTo>
                  <a:cubicBezTo>
                    <a:pt x="4823" y="241"/>
                    <a:pt x="4642" y="1419"/>
                    <a:pt x="4667" y="2551"/>
                  </a:cubicBezTo>
                  <a:cubicBezTo>
                    <a:pt x="4098" y="1754"/>
                    <a:pt x="3479" y="1426"/>
                    <a:pt x="2942" y="1426"/>
                  </a:cubicBezTo>
                  <a:cubicBezTo>
                    <a:pt x="2529" y="1426"/>
                    <a:pt x="2164" y="1620"/>
                    <a:pt x="1908" y="1946"/>
                  </a:cubicBezTo>
                  <a:cubicBezTo>
                    <a:pt x="1246" y="2786"/>
                    <a:pt x="1717" y="3684"/>
                    <a:pt x="2346" y="4376"/>
                  </a:cubicBezTo>
                  <a:cubicBezTo>
                    <a:pt x="2214" y="4358"/>
                    <a:pt x="2082" y="4349"/>
                    <a:pt x="1953" y="4349"/>
                  </a:cubicBezTo>
                  <a:cubicBezTo>
                    <a:pt x="1300" y="4349"/>
                    <a:pt x="704" y="4593"/>
                    <a:pt x="371" y="5234"/>
                  </a:cubicBezTo>
                  <a:cubicBezTo>
                    <a:pt x="1" y="5940"/>
                    <a:pt x="381" y="6797"/>
                    <a:pt x="1035" y="7182"/>
                  </a:cubicBezTo>
                  <a:cubicBezTo>
                    <a:pt x="1366" y="7377"/>
                    <a:pt x="1721" y="7458"/>
                    <a:pt x="2079" y="7458"/>
                  </a:cubicBezTo>
                  <a:cubicBezTo>
                    <a:pt x="2257" y="7458"/>
                    <a:pt x="2437" y="7438"/>
                    <a:pt x="2615" y="7402"/>
                  </a:cubicBezTo>
                  <a:lnTo>
                    <a:pt x="2615" y="7402"/>
                  </a:lnTo>
                  <a:cubicBezTo>
                    <a:pt x="2396" y="7645"/>
                    <a:pt x="2224" y="7924"/>
                    <a:pt x="2137" y="8258"/>
                  </a:cubicBezTo>
                  <a:cubicBezTo>
                    <a:pt x="1971" y="8909"/>
                    <a:pt x="2215" y="9633"/>
                    <a:pt x="2832" y="9954"/>
                  </a:cubicBezTo>
                  <a:cubicBezTo>
                    <a:pt x="3031" y="10058"/>
                    <a:pt x="3223" y="10104"/>
                    <a:pt x="3407" y="10104"/>
                  </a:cubicBezTo>
                  <a:cubicBezTo>
                    <a:pt x="4029" y="10104"/>
                    <a:pt x="4560" y="9578"/>
                    <a:pt x="4957" y="8937"/>
                  </a:cubicBezTo>
                  <a:cubicBezTo>
                    <a:pt x="4971" y="9169"/>
                    <a:pt x="5021" y="9396"/>
                    <a:pt x="5123" y="9620"/>
                  </a:cubicBezTo>
                  <a:cubicBezTo>
                    <a:pt x="5363" y="10153"/>
                    <a:pt x="5872" y="10583"/>
                    <a:pt x="6464" y="10583"/>
                  </a:cubicBezTo>
                  <a:cubicBezTo>
                    <a:pt x="6530" y="10583"/>
                    <a:pt x="6598" y="10578"/>
                    <a:pt x="6666" y="10567"/>
                  </a:cubicBezTo>
                  <a:cubicBezTo>
                    <a:pt x="7375" y="10449"/>
                    <a:pt x="7824" y="9771"/>
                    <a:pt x="7904" y="9092"/>
                  </a:cubicBezTo>
                  <a:cubicBezTo>
                    <a:pt x="7962" y="8590"/>
                    <a:pt x="7808" y="8060"/>
                    <a:pt x="7545" y="7590"/>
                  </a:cubicBezTo>
                  <a:lnTo>
                    <a:pt x="7545" y="7590"/>
                  </a:lnTo>
                  <a:cubicBezTo>
                    <a:pt x="7958" y="7895"/>
                    <a:pt x="8425" y="8109"/>
                    <a:pt x="8940" y="8109"/>
                  </a:cubicBezTo>
                  <a:cubicBezTo>
                    <a:pt x="8984" y="8109"/>
                    <a:pt x="9029" y="8107"/>
                    <a:pt x="9074" y="8104"/>
                  </a:cubicBezTo>
                  <a:cubicBezTo>
                    <a:pt x="9749" y="8054"/>
                    <a:pt x="10410" y="7627"/>
                    <a:pt x="10554" y="6937"/>
                  </a:cubicBezTo>
                  <a:cubicBezTo>
                    <a:pt x="10701" y="6228"/>
                    <a:pt x="10246" y="5529"/>
                    <a:pt x="9663" y="5168"/>
                  </a:cubicBezTo>
                  <a:cubicBezTo>
                    <a:pt x="9316" y="4950"/>
                    <a:pt x="8910" y="4849"/>
                    <a:pt x="8491" y="4818"/>
                  </a:cubicBezTo>
                  <a:cubicBezTo>
                    <a:pt x="9340" y="4238"/>
                    <a:pt x="10023" y="3410"/>
                    <a:pt x="9537" y="2541"/>
                  </a:cubicBezTo>
                  <a:cubicBezTo>
                    <a:pt x="9318" y="2151"/>
                    <a:pt x="9018" y="1899"/>
                    <a:pt x="8599" y="1899"/>
                  </a:cubicBezTo>
                  <a:cubicBezTo>
                    <a:pt x="8497" y="1899"/>
                    <a:pt x="8388" y="1914"/>
                    <a:pt x="8271" y="1946"/>
                  </a:cubicBezTo>
                  <a:cubicBezTo>
                    <a:pt x="7695" y="2102"/>
                    <a:pt x="7412" y="2452"/>
                    <a:pt x="7265" y="2513"/>
                  </a:cubicBezTo>
                  <a:cubicBezTo>
                    <a:pt x="7328" y="2081"/>
                    <a:pt x="7401" y="1298"/>
                    <a:pt x="7236" y="874"/>
                  </a:cubicBezTo>
                  <a:cubicBezTo>
                    <a:pt x="7016" y="316"/>
                    <a:pt x="6787" y="0"/>
                    <a:pt x="6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2"/>
            <p:cNvSpPr/>
            <p:nvPr/>
          </p:nvSpPr>
          <p:spPr>
            <a:xfrm>
              <a:off x="3465972" y="4181530"/>
              <a:ext cx="176347" cy="183136"/>
            </a:xfrm>
            <a:custGeom>
              <a:avLst/>
              <a:gdLst/>
              <a:ahLst/>
              <a:cxnLst/>
              <a:rect l="l" t="t" r="r" b="b"/>
              <a:pathLst>
                <a:path w="7689" h="7985" extrusionOk="0">
                  <a:moveTo>
                    <a:pt x="4554" y="1"/>
                  </a:moveTo>
                  <a:cubicBezTo>
                    <a:pt x="3817" y="1"/>
                    <a:pt x="3520" y="3476"/>
                    <a:pt x="3487" y="3476"/>
                  </a:cubicBezTo>
                  <a:cubicBezTo>
                    <a:pt x="3487" y="3476"/>
                    <a:pt x="3487" y="3475"/>
                    <a:pt x="3486" y="3474"/>
                  </a:cubicBezTo>
                  <a:cubicBezTo>
                    <a:pt x="3464" y="3386"/>
                    <a:pt x="2031" y="999"/>
                    <a:pt x="1280" y="999"/>
                  </a:cubicBezTo>
                  <a:cubicBezTo>
                    <a:pt x="1191" y="999"/>
                    <a:pt x="1111" y="1033"/>
                    <a:pt x="1044" y="1108"/>
                  </a:cubicBezTo>
                  <a:cubicBezTo>
                    <a:pt x="420" y="1816"/>
                    <a:pt x="3100" y="4070"/>
                    <a:pt x="3100" y="4070"/>
                  </a:cubicBezTo>
                  <a:cubicBezTo>
                    <a:pt x="3100" y="4070"/>
                    <a:pt x="2205" y="3948"/>
                    <a:pt x="1381" y="3948"/>
                  </a:cubicBezTo>
                  <a:cubicBezTo>
                    <a:pt x="664" y="3948"/>
                    <a:pt x="1" y="4040"/>
                    <a:pt x="24" y="4384"/>
                  </a:cubicBezTo>
                  <a:cubicBezTo>
                    <a:pt x="48" y="4738"/>
                    <a:pt x="738" y="4830"/>
                    <a:pt x="1454" y="4830"/>
                  </a:cubicBezTo>
                  <a:cubicBezTo>
                    <a:pt x="2238" y="4830"/>
                    <a:pt x="3052" y="4719"/>
                    <a:pt x="3052" y="4719"/>
                  </a:cubicBezTo>
                  <a:lnTo>
                    <a:pt x="3052" y="4719"/>
                  </a:lnTo>
                  <a:cubicBezTo>
                    <a:pt x="3052" y="4719"/>
                    <a:pt x="416" y="7102"/>
                    <a:pt x="1463" y="7472"/>
                  </a:cubicBezTo>
                  <a:cubicBezTo>
                    <a:pt x="1527" y="7495"/>
                    <a:pt x="1592" y="7506"/>
                    <a:pt x="1658" y="7506"/>
                  </a:cubicBezTo>
                  <a:cubicBezTo>
                    <a:pt x="2652" y="7506"/>
                    <a:pt x="3712" y="5028"/>
                    <a:pt x="3712" y="5028"/>
                  </a:cubicBezTo>
                  <a:cubicBezTo>
                    <a:pt x="3712" y="5028"/>
                    <a:pt x="3760" y="7984"/>
                    <a:pt x="4501" y="7984"/>
                  </a:cubicBezTo>
                  <a:cubicBezTo>
                    <a:pt x="4532" y="7984"/>
                    <a:pt x="4563" y="7979"/>
                    <a:pt x="4596" y="7969"/>
                  </a:cubicBezTo>
                  <a:cubicBezTo>
                    <a:pt x="5429" y="7704"/>
                    <a:pt x="4452" y="4860"/>
                    <a:pt x="4452" y="4860"/>
                  </a:cubicBezTo>
                  <a:lnTo>
                    <a:pt x="4452" y="4860"/>
                  </a:lnTo>
                  <a:cubicBezTo>
                    <a:pt x="4453" y="4860"/>
                    <a:pt x="6075" y="5541"/>
                    <a:pt x="6878" y="5541"/>
                  </a:cubicBezTo>
                  <a:cubicBezTo>
                    <a:pt x="7129" y="5541"/>
                    <a:pt x="7300" y="5475"/>
                    <a:pt x="7316" y="5299"/>
                  </a:cubicBezTo>
                  <a:cubicBezTo>
                    <a:pt x="7383" y="4561"/>
                    <a:pt x="4708" y="4116"/>
                    <a:pt x="4708" y="4116"/>
                  </a:cubicBezTo>
                  <a:cubicBezTo>
                    <a:pt x="4708" y="4116"/>
                    <a:pt x="7689" y="2514"/>
                    <a:pt x="7123" y="1991"/>
                  </a:cubicBezTo>
                  <a:cubicBezTo>
                    <a:pt x="7056" y="1929"/>
                    <a:pt x="6965" y="1902"/>
                    <a:pt x="6857" y="1902"/>
                  </a:cubicBezTo>
                  <a:cubicBezTo>
                    <a:pt x="6053" y="1902"/>
                    <a:pt x="4298" y="3417"/>
                    <a:pt x="4298" y="3417"/>
                  </a:cubicBezTo>
                  <a:cubicBezTo>
                    <a:pt x="4298" y="3417"/>
                    <a:pt x="5417" y="233"/>
                    <a:pt x="4621" y="10"/>
                  </a:cubicBezTo>
                  <a:cubicBezTo>
                    <a:pt x="4599" y="4"/>
                    <a:pt x="4576" y="1"/>
                    <a:pt x="4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2"/>
            <p:cNvSpPr/>
            <p:nvPr/>
          </p:nvSpPr>
          <p:spPr>
            <a:xfrm>
              <a:off x="3521868" y="4248000"/>
              <a:ext cx="79103" cy="60686"/>
            </a:xfrm>
            <a:custGeom>
              <a:avLst/>
              <a:gdLst/>
              <a:ahLst/>
              <a:cxnLst/>
              <a:rect l="l" t="t" r="r" b="b"/>
              <a:pathLst>
                <a:path w="3449" h="2646" extrusionOk="0">
                  <a:moveTo>
                    <a:pt x="1738" y="0"/>
                  </a:moveTo>
                  <a:cubicBezTo>
                    <a:pt x="1717" y="0"/>
                    <a:pt x="1697" y="1"/>
                    <a:pt x="1676" y="2"/>
                  </a:cubicBezTo>
                  <a:cubicBezTo>
                    <a:pt x="1312" y="18"/>
                    <a:pt x="967" y="177"/>
                    <a:pt x="679" y="398"/>
                  </a:cubicBezTo>
                  <a:cubicBezTo>
                    <a:pt x="422" y="597"/>
                    <a:pt x="201" y="856"/>
                    <a:pt x="120" y="1171"/>
                  </a:cubicBezTo>
                  <a:cubicBezTo>
                    <a:pt x="1" y="1635"/>
                    <a:pt x="230" y="2149"/>
                    <a:pt x="622" y="2423"/>
                  </a:cubicBezTo>
                  <a:cubicBezTo>
                    <a:pt x="845" y="2578"/>
                    <a:pt x="1090" y="2646"/>
                    <a:pt x="1334" y="2646"/>
                  </a:cubicBezTo>
                  <a:cubicBezTo>
                    <a:pt x="2398" y="2646"/>
                    <a:pt x="3448" y="1362"/>
                    <a:pt x="2647" y="398"/>
                  </a:cubicBezTo>
                  <a:cubicBezTo>
                    <a:pt x="2494" y="213"/>
                    <a:pt x="2274" y="90"/>
                    <a:pt x="2037" y="34"/>
                  </a:cubicBezTo>
                  <a:cubicBezTo>
                    <a:pt x="1940" y="12"/>
                    <a:pt x="1838" y="0"/>
                    <a:pt x="1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2"/>
            <p:cNvSpPr/>
            <p:nvPr/>
          </p:nvSpPr>
          <p:spPr>
            <a:xfrm>
              <a:off x="3430764" y="4521337"/>
              <a:ext cx="72979" cy="38118"/>
            </a:xfrm>
            <a:custGeom>
              <a:avLst/>
              <a:gdLst/>
              <a:ahLst/>
              <a:cxnLst/>
              <a:rect l="l" t="t" r="r" b="b"/>
              <a:pathLst>
                <a:path w="3182" h="1662" extrusionOk="0">
                  <a:moveTo>
                    <a:pt x="117" y="0"/>
                  </a:moveTo>
                  <a:cubicBezTo>
                    <a:pt x="86" y="0"/>
                    <a:pt x="55" y="14"/>
                    <a:pt x="35" y="40"/>
                  </a:cubicBezTo>
                  <a:cubicBezTo>
                    <a:pt x="1" y="87"/>
                    <a:pt x="8" y="152"/>
                    <a:pt x="54" y="187"/>
                  </a:cubicBezTo>
                  <a:cubicBezTo>
                    <a:pt x="789" y="758"/>
                    <a:pt x="1252" y="838"/>
                    <a:pt x="1662" y="907"/>
                  </a:cubicBezTo>
                  <a:cubicBezTo>
                    <a:pt x="2071" y="977"/>
                    <a:pt x="2425" y="1037"/>
                    <a:pt x="2989" y="1629"/>
                  </a:cubicBezTo>
                  <a:cubicBezTo>
                    <a:pt x="3008" y="1651"/>
                    <a:pt x="3036" y="1661"/>
                    <a:pt x="3064" y="1661"/>
                  </a:cubicBezTo>
                  <a:cubicBezTo>
                    <a:pt x="3089" y="1661"/>
                    <a:pt x="3115" y="1653"/>
                    <a:pt x="3137" y="1633"/>
                  </a:cubicBezTo>
                  <a:cubicBezTo>
                    <a:pt x="3178" y="1594"/>
                    <a:pt x="3181" y="1528"/>
                    <a:pt x="3140" y="1485"/>
                  </a:cubicBezTo>
                  <a:cubicBezTo>
                    <a:pt x="2529" y="842"/>
                    <a:pt x="2126" y="774"/>
                    <a:pt x="1698" y="701"/>
                  </a:cubicBezTo>
                  <a:cubicBezTo>
                    <a:pt x="1295" y="634"/>
                    <a:pt x="878" y="562"/>
                    <a:pt x="182" y="23"/>
                  </a:cubicBezTo>
                  <a:cubicBezTo>
                    <a:pt x="162" y="8"/>
                    <a:pt x="139" y="0"/>
                    <a:pt x="1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2"/>
            <p:cNvSpPr/>
            <p:nvPr/>
          </p:nvSpPr>
          <p:spPr>
            <a:xfrm>
              <a:off x="3401566" y="4500327"/>
              <a:ext cx="30916" cy="21719"/>
            </a:xfrm>
            <a:custGeom>
              <a:avLst/>
              <a:gdLst/>
              <a:ahLst/>
              <a:cxnLst/>
              <a:rect l="l" t="t" r="r" b="b"/>
              <a:pathLst>
                <a:path w="1348" h="947" extrusionOk="0">
                  <a:moveTo>
                    <a:pt x="191" y="0"/>
                  </a:moveTo>
                  <a:cubicBezTo>
                    <a:pt x="130" y="0"/>
                    <a:pt x="67" y="3"/>
                    <a:pt x="1" y="9"/>
                  </a:cubicBezTo>
                  <a:cubicBezTo>
                    <a:pt x="246" y="661"/>
                    <a:pt x="707" y="946"/>
                    <a:pt x="1106" y="946"/>
                  </a:cubicBezTo>
                  <a:cubicBezTo>
                    <a:pt x="1190" y="946"/>
                    <a:pt x="1271" y="934"/>
                    <a:pt x="1347" y="909"/>
                  </a:cubicBezTo>
                  <a:cubicBezTo>
                    <a:pt x="1327" y="575"/>
                    <a:pt x="1038" y="0"/>
                    <a:pt x="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2"/>
            <p:cNvSpPr/>
            <p:nvPr/>
          </p:nvSpPr>
          <p:spPr>
            <a:xfrm>
              <a:off x="3397024" y="4488078"/>
              <a:ext cx="50365" cy="45595"/>
            </a:xfrm>
            <a:custGeom>
              <a:avLst/>
              <a:gdLst/>
              <a:ahLst/>
              <a:cxnLst/>
              <a:rect l="l" t="t" r="r" b="b"/>
              <a:pathLst>
                <a:path w="2196" h="1988" extrusionOk="0">
                  <a:moveTo>
                    <a:pt x="786" y="0"/>
                  </a:moveTo>
                  <a:cubicBezTo>
                    <a:pt x="763" y="0"/>
                    <a:pt x="747" y="5"/>
                    <a:pt x="738" y="13"/>
                  </a:cubicBezTo>
                  <a:lnTo>
                    <a:pt x="1149" y="1044"/>
                  </a:lnTo>
                  <a:lnTo>
                    <a:pt x="1" y="1157"/>
                  </a:lnTo>
                  <a:cubicBezTo>
                    <a:pt x="1" y="1157"/>
                    <a:pt x="322" y="1715"/>
                    <a:pt x="816" y="1887"/>
                  </a:cubicBezTo>
                  <a:cubicBezTo>
                    <a:pt x="981" y="1945"/>
                    <a:pt x="1160" y="1988"/>
                    <a:pt x="1330" y="1988"/>
                  </a:cubicBezTo>
                  <a:cubicBezTo>
                    <a:pt x="1665" y="1988"/>
                    <a:pt x="1967" y="1820"/>
                    <a:pt x="2068" y="1270"/>
                  </a:cubicBezTo>
                  <a:cubicBezTo>
                    <a:pt x="2195" y="564"/>
                    <a:pt x="1055"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2"/>
            <p:cNvSpPr/>
            <p:nvPr/>
          </p:nvSpPr>
          <p:spPr>
            <a:xfrm>
              <a:off x="3417874" y="4502506"/>
              <a:ext cx="27728" cy="34173"/>
            </a:xfrm>
            <a:custGeom>
              <a:avLst/>
              <a:gdLst/>
              <a:ahLst/>
              <a:cxnLst/>
              <a:rect l="l" t="t" r="r" b="b"/>
              <a:pathLst>
                <a:path w="1209" h="1490" extrusionOk="0">
                  <a:moveTo>
                    <a:pt x="1027" y="1"/>
                  </a:moveTo>
                  <a:cubicBezTo>
                    <a:pt x="1027" y="1"/>
                    <a:pt x="1027" y="1"/>
                    <a:pt x="1027" y="1"/>
                  </a:cubicBezTo>
                  <a:cubicBezTo>
                    <a:pt x="771" y="322"/>
                    <a:pt x="835" y="766"/>
                    <a:pt x="895" y="1002"/>
                  </a:cubicBezTo>
                  <a:cubicBezTo>
                    <a:pt x="670" y="1015"/>
                    <a:pt x="288" y="1082"/>
                    <a:pt x="1" y="1380"/>
                  </a:cubicBezTo>
                  <a:cubicBezTo>
                    <a:pt x="83" y="1422"/>
                    <a:pt x="169" y="1459"/>
                    <a:pt x="262" y="1477"/>
                  </a:cubicBezTo>
                  <a:cubicBezTo>
                    <a:pt x="305" y="1485"/>
                    <a:pt x="348" y="1490"/>
                    <a:pt x="389" y="1490"/>
                  </a:cubicBezTo>
                  <a:cubicBezTo>
                    <a:pt x="661" y="1490"/>
                    <a:pt x="877" y="1306"/>
                    <a:pt x="1034" y="1079"/>
                  </a:cubicBezTo>
                  <a:cubicBezTo>
                    <a:pt x="1047" y="1057"/>
                    <a:pt x="1059" y="1035"/>
                    <a:pt x="1074" y="1010"/>
                  </a:cubicBezTo>
                  <a:cubicBezTo>
                    <a:pt x="1153" y="872"/>
                    <a:pt x="1209" y="697"/>
                    <a:pt x="1209" y="535"/>
                  </a:cubicBezTo>
                  <a:cubicBezTo>
                    <a:pt x="1209" y="435"/>
                    <a:pt x="1190" y="337"/>
                    <a:pt x="1158" y="243"/>
                  </a:cubicBezTo>
                  <a:cubicBezTo>
                    <a:pt x="1147" y="217"/>
                    <a:pt x="1031" y="1"/>
                    <a:pt x="10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2"/>
            <p:cNvSpPr/>
            <p:nvPr/>
          </p:nvSpPr>
          <p:spPr>
            <a:xfrm>
              <a:off x="3460238" y="3817593"/>
              <a:ext cx="10573" cy="147013"/>
            </a:xfrm>
            <a:custGeom>
              <a:avLst/>
              <a:gdLst/>
              <a:ahLst/>
              <a:cxnLst/>
              <a:rect l="l" t="t" r="r" b="b"/>
              <a:pathLst>
                <a:path w="461" h="6410" extrusionOk="0">
                  <a:moveTo>
                    <a:pt x="354" y="1"/>
                  </a:moveTo>
                  <a:cubicBezTo>
                    <a:pt x="300" y="1"/>
                    <a:pt x="252" y="41"/>
                    <a:pt x="246" y="95"/>
                  </a:cubicBezTo>
                  <a:cubicBezTo>
                    <a:pt x="30" y="2154"/>
                    <a:pt x="1" y="4246"/>
                    <a:pt x="159" y="6311"/>
                  </a:cubicBezTo>
                  <a:cubicBezTo>
                    <a:pt x="165" y="6366"/>
                    <a:pt x="211" y="6409"/>
                    <a:pt x="265" y="6409"/>
                  </a:cubicBezTo>
                  <a:cubicBezTo>
                    <a:pt x="266" y="6409"/>
                    <a:pt x="269" y="6409"/>
                    <a:pt x="274" y="6406"/>
                  </a:cubicBezTo>
                  <a:cubicBezTo>
                    <a:pt x="331" y="6403"/>
                    <a:pt x="372" y="6352"/>
                    <a:pt x="369" y="6295"/>
                  </a:cubicBezTo>
                  <a:cubicBezTo>
                    <a:pt x="209" y="4243"/>
                    <a:pt x="239" y="2165"/>
                    <a:pt x="456" y="117"/>
                  </a:cubicBezTo>
                  <a:cubicBezTo>
                    <a:pt x="460" y="58"/>
                    <a:pt x="419" y="7"/>
                    <a:pt x="362" y="1"/>
                  </a:cubicBezTo>
                  <a:cubicBezTo>
                    <a:pt x="359" y="1"/>
                    <a:pt x="356" y="1"/>
                    <a:pt x="3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2"/>
            <p:cNvSpPr/>
            <p:nvPr/>
          </p:nvSpPr>
          <p:spPr>
            <a:xfrm>
              <a:off x="3456109" y="3791904"/>
              <a:ext cx="25710" cy="36627"/>
            </a:xfrm>
            <a:custGeom>
              <a:avLst/>
              <a:gdLst/>
              <a:ahLst/>
              <a:cxnLst/>
              <a:rect l="l" t="t" r="r" b="b"/>
              <a:pathLst>
                <a:path w="1121" h="1597" extrusionOk="0">
                  <a:moveTo>
                    <a:pt x="750" y="1"/>
                  </a:moveTo>
                  <a:lnTo>
                    <a:pt x="750" y="1"/>
                  </a:lnTo>
                  <a:cubicBezTo>
                    <a:pt x="0" y="659"/>
                    <a:pt x="234" y="1334"/>
                    <a:pt x="477" y="1597"/>
                  </a:cubicBezTo>
                  <a:cubicBezTo>
                    <a:pt x="881" y="1375"/>
                    <a:pt x="1120" y="757"/>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2"/>
            <p:cNvSpPr/>
            <p:nvPr/>
          </p:nvSpPr>
          <p:spPr>
            <a:xfrm>
              <a:off x="3441040" y="3792524"/>
              <a:ext cx="49861" cy="46306"/>
            </a:xfrm>
            <a:custGeom>
              <a:avLst/>
              <a:gdLst/>
              <a:ahLst/>
              <a:cxnLst/>
              <a:rect l="l" t="t" r="r" b="b"/>
              <a:pathLst>
                <a:path w="2174" h="2019" extrusionOk="0">
                  <a:moveTo>
                    <a:pt x="654" y="0"/>
                  </a:moveTo>
                  <a:cubicBezTo>
                    <a:pt x="497" y="8"/>
                    <a:pt x="1" y="1402"/>
                    <a:pt x="651" y="1830"/>
                  </a:cubicBezTo>
                  <a:cubicBezTo>
                    <a:pt x="856" y="1963"/>
                    <a:pt x="1034" y="2018"/>
                    <a:pt x="1189" y="2018"/>
                  </a:cubicBezTo>
                  <a:cubicBezTo>
                    <a:pt x="1569" y="2018"/>
                    <a:pt x="1810" y="1684"/>
                    <a:pt x="1961" y="1345"/>
                  </a:cubicBezTo>
                  <a:cubicBezTo>
                    <a:pt x="2174" y="868"/>
                    <a:pt x="1990" y="253"/>
                    <a:pt x="1990" y="253"/>
                  </a:cubicBezTo>
                  <a:lnTo>
                    <a:pt x="1990" y="253"/>
                  </a:lnTo>
                  <a:lnTo>
                    <a:pt x="1118" y="1009"/>
                  </a:lnTo>
                  <a:lnTo>
                    <a:pt x="6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2"/>
            <p:cNvSpPr/>
            <p:nvPr/>
          </p:nvSpPr>
          <p:spPr>
            <a:xfrm>
              <a:off x="3447301" y="3822158"/>
              <a:ext cx="39242" cy="17476"/>
            </a:xfrm>
            <a:custGeom>
              <a:avLst/>
              <a:gdLst/>
              <a:ahLst/>
              <a:cxnLst/>
              <a:rect l="l" t="t" r="r" b="b"/>
              <a:pathLst>
                <a:path w="1711" h="762" extrusionOk="0">
                  <a:moveTo>
                    <a:pt x="4" y="0"/>
                  </a:moveTo>
                  <a:lnTo>
                    <a:pt x="4" y="0"/>
                  </a:lnTo>
                  <a:cubicBezTo>
                    <a:pt x="1" y="0"/>
                    <a:pt x="77" y="238"/>
                    <a:pt x="90" y="263"/>
                  </a:cubicBezTo>
                  <a:cubicBezTo>
                    <a:pt x="134" y="353"/>
                    <a:pt x="195" y="434"/>
                    <a:pt x="267" y="501"/>
                  </a:cubicBezTo>
                  <a:cubicBezTo>
                    <a:pt x="384" y="613"/>
                    <a:pt x="547" y="692"/>
                    <a:pt x="704" y="730"/>
                  </a:cubicBezTo>
                  <a:cubicBezTo>
                    <a:pt x="729" y="736"/>
                    <a:pt x="757" y="742"/>
                    <a:pt x="781" y="743"/>
                  </a:cubicBezTo>
                  <a:cubicBezTo>
                    <a:pt x="850" y="755"/>
                    <a:pt x="920" y="761"/>
                    <a:pt x="989" y="761"/>
                  </a:cubicBezTo>
                  <a:cubicBezTo>
                    <a:pt x="1232" y="761"/>
                    <a:pt x="1461" y="681"/>
                    <a:pt x="1601" y="457"/>
                  </a:cubicBezTo>
                  <a:cubicBezTo>
                    <a:pt x="1648" y="378"/>
                    <a:pt x="1684" y="293"/>
                    <a:pt x="1710" y="202"/>
                  </a:cubicBezTo>
                  <a:lnTo>
                    <a:pt x="1710" y="202"/>
                  </a:lnTo>
                  <a:cubicBezTo>
                    <a:pt x="1296" y="207"/>
                    <a:pt x="986" y="439"/>
                    <a:pt x="823" y="594"/>
                  </a:cubicBezTo>
                  <a:cubicBezTo>
                    <a:pt x="692" y="385"/>
                    <a:pt x="413" y="36"/>
                    <a:pt x="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32"/>
          <p:cNvGrpSpPr/>
          <p:nvPr/>
        </p:nvGrpSpPr>
        <p:grpSpPr>
          <a:xfrm>
            <a:off x="3634829" y="602486"/>
            <a:ext cx="1874400" cy="4142198"/>
            <a:chOff x="3634829" y="602486"/>
            <a:chExt cx="1874400" cy="4142198"/>
          </a:xfrm>
        </p:grpSpPr>
        <p:sp>
          <p:nvSpPr>
            <p:cNvPr id="5943" name="Google Shape;5943;p32"/>
            <p:cNvSpPr/>
            <p:nvPr/>
          </p:nvSpPr>
          <p:spPr>
            <a:xfrm>
              <a:off x="4423374" y="2895272"/>
              <a:ext cx="297248" cy="1695667"/>
            </a:xfrm>
            <a:custGeom>
              <a:avLst/>
              <a:gdLst/>
              <a:ahLst/>
              <a:cxnLst/>
              <a:rect l="l" t="t" r="r" b="b"/>
              <a:pathLst>
                <a:path w="3554" h="20274" extrusionOk="0">
                  <a:moveTo>
                    <a:pt x="1" y="1"/>
                  </a:moveTo>
                  <a:lnTo>
                    <a:pt x="1" y="20274"/>
                  </a:lnTo>
                  <a:lnTo>
                    <a:pt x="3554" y="20274"/>
                  </a:lnTo>
                  <a:lnTo>
                    <a:pt x="355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2"/>
            <p:cNvSpPr/>
            <p:nvPr/>
          </p:nvSpPr>
          <p:spPr>
            <a:xfrm>
              <a:off x="4448549" y="3974712"/>
              <a:ext cx="20993" cy="256851"/>
            </a:xfrm>
            <a:custGeom>
              <a:avLst/>
              <a:gdLst/>
              <a:ahLst/>
              <a:cxnLst/>
              <a:rect l="l" t="t" r="r" b="b"/>
              <a:pathLst>
                <a:path w="251" h="3071" extrusionOk="0">
                  <a:moveTo>
                    <a:pt x="126" y="1"/>
                  </a:moveTo>
                  <a:cubicBezTo>
                    <a:pt x="56" y="1"/>
                    <a:pt x="1" y="56"/>
                    <a:pt x="1" y="126"/>
                  </a:cubicBezTo>
                  <a:lnTo>
                    <a:pt x="1" y="2945"/>
                  </a:lnTo>
                  <a:cubicBezTo>
                    <a:pt x="1" y="3013"/>
                    <a:pt x="56" y="3070"/>
                    <a:pt x="126" y="3070"/>
                  </a:cubicBezTo>
                  <a:cubicBezTo>
                    <a:pt x="194" y="3070"/>
                    <a:pt x="251" y="3013"/>
                    <a:pt x="251" y="2945"/>
                  </a:cubicBezTo>
                  <a:lnTo>
                    <a:pt x="251" y="126"/>
                  </a:lnTo>
                  <a:cubicBezTo>
                    <a:pt x="251" y="56"/>
                    <a:pt x="194" y="1"/>
                    <a:pt x="12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2"/>
            <p:cNvSpPr/>
            <p:nvPr/>
          </p:nvSpPr>
          <p:spPr>
            <a:xfrm>
              <a:off x="4561629" y="3982741"/>
              <a:ext cx="20993" cy="363321"/>
            </a:xfrm>
            <a:custGeom>
              <a:avLst/>
              <a:gdLst/>
              <a:ahLst/>
              <a:cxnLst/>
              <a:rect l="l" t="t" r="r" b="b"/>
              <a:pathLst>
                <a:path w="251" h="4344" extrusionOk="0">
                  <a:moveTo>
                    <a:pt x="126" y="1"/>
                  </a:moveTo>
                  <a:cubicBezTo>
                    <a:pt x="56" y="1"/>
                    <a:pt x="1" y="58"/>
                    <a:pt x="1" y="126"/>
                  </a:cubicBezTo>
                  <a:lnTo>
                    <a:pt x="1" y="4219"/>
                  </a:lnTo>
                  <a:cubicBezTo>
                    <a:pt x="1" y="4288"/>
                    <a:pt x="56" y="4344"/>
                    <a:pt x="126" y="4344"/>
                  </a:cubicBezTo>
                  <a:cubicBezTo>
                    <a:pt x="194" y="4344"/>
                    <a:pt x="251" y="4288"/>
                    <a:pt x="251" y="4219"/>
                  </a:cubicBezTo>
                  <a:lnTo>
                    <a:pt x="251" y="126"/>
                  </a:lnTo>
                  <a:cubicBezTo>
                    <a:pt x="251" y="58"/>
                    <a:pt x="194" y="1"/>
                    <a:pt x="12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2"/>
            <p:cNvSpPr/>
            <p:nvPr/>
          </p:nvSpPr>
          <p:spPr>
            <a:xfrm>
              <a:off x="4630631" y="4037775"/>
              <a:ext cx="21077" cy="185341"/>
            </a:xfrm>
            <a:custGeom>
              <a:avLst/>
              <a:gdLst/>
              <a:ahLst/>
              <a:cxnLst/>
              <a:rect l="l" t="t" r="r" b="b"/>
              <a:pathLst>
                <a:path w="252" h="2216" extrusionOk="0">
                  <a:moveTo>
                    <a:pt x="125" y="0"/>
                  </a:moveTo>
                  <a:cubicBezTo>
                    <a:pt x="57" y="0"/>
                    <a:pt x="0" y="57"/>
                    <a:pt x="0" y="127"/>
                  </a:cubicBezTo>
                  <a:lnTo>
                    <a:pt x="0" y="2091"/>
                  </a:lnTo>
                  <a:cubicBezTo>
                    <a:pt x="0" y="2159"/>
                    <a:pt x="57" y="2216"/>
                    <a:pt x="125" y="2216"/>
                  </a:cubicBezTo>
                  <a:cubicBezTo>
                    <a:pt x="195" y="2216"/>
                    <a:pt x="252" y="2159"/>
                    <a:pt x="252" y="2091"/>
                  </a:cubicBezTo>
                  <a:lnTo>
                    <a:pt x="252" y="127"/>
                  </a:lnTo>
                  <a:cubicBezTo>
                    <a:pt x="252" y="57"/>
                    <a:pt x="195" y="0"/>
                    <a:pt x="12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2"/>
            <p:cNvSpPr/>
            <p:nvPr/>
          </p:nvSpPr>
          <p:spPr>
            <a:xfrm>
              <a:off x="4500991" y="4188994"/>
              <a:ext cx="20993" cy="228079"/>
            </a:xfrm>
            <a:custGeom>
              <a:avLst/>
              <a:gdLst/>
              <a:ahLst/>
              <a:cxnLst/>
              <a:rect l="l" t="t" r="r" b="b"/>
              <a:pathLst>
                <a:path w="251" h="2727" extrusionOk="0">
                  <a:moveTo>
                    <a:pt x="125" y="1"/>
                  </a:moveTo>
                  <a:cubicBezTo>
                    <a:pt x="57" y="1"/>
                    <a:pt x="0" y="57"/>
                    <a:pt x="0" y="126"/>
                  </a:cubicBezTo>
                  <a:lnTo>
                    <a:pt x="0" y="2602"/>
                  </a:lnTo>
                  <a:cubicBezTo>
                    <a:pt x="0" y="2670"/>
                    <a:pt x="57" y="2727"/>
                    <a:pt x="125" y="2727"/>
                  </a:cubicBezTo>
                  <a:cubicBezTo>
                    <a:pt x="195" y="2727"/>
                    <a:pt x="250" y="2670"/>
                    <a:pt x="250" y="2602"/>
                  </a:cubicBezTo>
                  <a:lnTo>
                    <a:pt x="250" y="126"/>
                  </a:lnTo>
                  <a:cubicBezTo>
                    <a:pt x="250" y="57"/>
                    <a:pt x="195" y="1"/>
                    <a:pt x="125"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2"/>
            <p:cNvSpPr/>
            <p:nvPr/>
          </p:nvSpPr>
          <p:spPr>
            <a:xfrm>
              <a:off x="4673537" y="4204551"/>
              <a:ext cx="20993" cy="228079"/>
            </a:xfrm>
            <a:custGeom>
              <a:avLst/>
              <a:gdLst/>
              <a:ahLst/>
              <a:cxnLst/>
              <a:rect l="l" t="t" r="r" b="b"/>
              <a:pathLst>
                <a:path w="251" h="2727" extrusionOk="0">
                  <a:moveTo>
                    <a:pt x="125" y="1"/>
                  </a:moveTo>
                  <a:cubicBezTo>
                    <a:pt x="55" y="1"/>
                    <a:pt x="0" y="56"/>
                    <a:pt x="0" y="126"/>
                  </a:cubicBezTo>
                  <a:lnTo>
                    <a:pt x="0" y="2600"/>
                  </a:lnTo>
                  <a:cubicBezTo>
                    <a:pt x="0" y="2670"/>
                    <a:pt x="55" y="2727"/>
                    <a:pt x="125" y="2727"/>
                  </a:cubicBezTo>
                  <a:cubicBezTo>
                    <a:pt x="194" y="2727"/>
                    <a:pt x="250" y="2670"/>
                    <a:pt x="250" y="2600"/>
                  </a:cubicBezTo>
                  <a:lnTo>
                    <a:pt x="250" y="126"/>
                  </a:lnTo>
                  <a:cubicBezTo>
                    <a:pt x="250" y="56"/>
                    <a:pt x="194" y="1"/>
                    <a:pt x="125"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2"/>
            <p:cNvSpPr/>
            <p:nvPr/>
          </p:nvSpPr>
          <p:spPr>
            <a:xfrm>
              <a:off x="3634829" y="602486"/>
              <a:ext cx="1874400" cy="3256928"/>
            </a:xfrm>
            <a:custGeom>
              <a:avLst/>
              <a:gdLst/>
              <a:ahLst/>
              <a:cxnLst/>
              <a:rect l="l" t="t" r="r" b="b"/>
              <a:pathLst>
                <a:path w="22411" h="38941" extrusionOk="0">
                  <a:moveTo>
                    <a:pt x="11205" y="1"/>
                  </a:moveTo>
                  <a:cubicBezTo>
                    <a:pt x="10013" y="1"/>
                    <a:pt x="9046" y="967"/>
                    <a:pt x="9046" y="2160"/>
                  </a:cubicBezTo>
                  <a:cubicBezTo>
                    <a:pt x="9046" y="2184"/>
                    <a:pt x="9049" y="2206"/>
                    <a:pt x="9049" y="2229"/>
                  </a:cubicBezTo>
                  <a:cubicBezTo>
                    <a:pt x="7761" y="2369"/>
                    <a:pt x="6758" y="3459"/>
                    <a:pt x="6758" y="4784"/>
                  </a:cubicBezTo>
                  <a:cubicBezTo>
                    <a:pt x="6758" y="5064"/>
                    <a:pt x="6803" y="5332"/>
                    <a:pt x="6887" y="5584"/>
                  </a:cubicBezTo>
                  <a:cubicBezTo>
                    <a:pt x="5557" y="5819"/>
                    <a:pt x="4546" y="6976"/>
                    <a:pt x="4546" y="8374"/>
                  </a:cubicBezTo>
                  <a:cubicBezTo>
                    <a:pt x="4546" y="8890"/>
                    <a:pt x="4686" y="9371"/>
                    <a:pt x="4927" y="9790"/>
                  </a:cubicBezTo>
                  <a:cubicBezTo>
                    <a:pt x="3904" y="10203"/>
                    <a:pt x="3181" y="11203"/>
                    <a:pt x="3181" y="12373"/>
                  </a:cubicBezTo>
                  <a:cubicBezTo>
                    <a:pt x="3181" y="13052"/>
                    <a:pt x="3424" y="13673"/>
                    <a:pt x="3827" y="14157"/>
                  </a:cubicBezTo>
                  <a:cubicBezTo>
                    <a:pt x="2354" y="14385"/>
                    <a:pt x="1226" y="15656"/>
                    <a:pt x="1226" y="17193"/>
                  </a:cubicBezTo>
                  <a:cubicBezTo>
                    <a:pt x="1226" y="17850"/>
                    <a:pt x="1432" y="18456"/>
                    <a:pt x="1781" y="18955"/>
                  </a:cubicBezTo>
                  <a:cubicBezTo>
                    <a:pt x="718" y="19573"/>
                    <a:pt x="0" y="20723"/>
                    <a:pt x="0" y="22040"/>
                  </a:cubicBezTo>
                  <a:cubicBezTo>
                    <a:pt x="0" y="23088"/>
                    <a:pt x="455" y="24029"/>
                    <a:pt x="1176" y="24683"/>
                  </a:cubicBezTo>
                  <a:cubicBezTo>
                    <a:pt x="521" y="25247"/>
                    <a:pt x="105" y="26082"/>
                    <a:pt x="105" y="27014"/>
                  </a:cubicBezTo>
                  <a:cubicBezTo>
                    <a:pt x="105" y="28296"/>
                    <a:pt x="887" y="29394"/>
                    <a:pt x="2002" y="29856"/>
                  </a:cubicBezTo>
                  <a:cubicBezTo>
                    <a:pt x="1762" y="30359"/>
                    <a:pt x="1621" y="30922"/>
                    <a:pt x="1621" y="31517"/>
                  </a:cubicBezTo>
                  <a:cubicBezTo>
                    <a:pt x="1621" y="33519"/>
                    <a:pt x="3148" y="35163"/>
                    <a:pt x="5102" y="35352"/>
                  </a:cubicBezTo>
                  <a:cubicBezTo>
                    <a:pt x="5259" y="36906"/>
                    <a:pt x="6569" y="38120"/>
                    <a:pt x="8164" y="38120"/>
                  </a:cubicBezTo>
                  <a:cubicBezTo>
                    <a:pt x="8459" y="38120"/>
                    <a:pt x="8742" y="38077"/>
                    <a:pt x="9011" y="38001"/>
                  </a:cubicBezTo>
                  <a:cubicBezTo>
                    <a:pt x="9565" y="38578"/>
                    <a:pt x="10343" y="38940"/>
                    <a:pt x="11207" y="38940"/>
                  </a:cubicBezTo>
                  <a:cubicBezTo>
                    <a:pt x="12070" y="38940"/>
                    <a:pt x="12848" y="38578"/>
                    <a:pt x="13402" y="38001"/>
                  </a:cubicBezTo>
                  <a:cubicBezTo>
                    <a:pt x="13671" y="38077"/>
                    <a:pt x="13955" y="38120"/>
                    <a:pt x="14248" y="38120"/>
                  </a:cubicBezTo>
                  <a:cubicBezTo>
                    <a:pt x="15845" y="38120"/>
                    <a:pt x="17155" y="36906"/>
                    <a:pt x="17312" y="35352"/>
                  </a:cubicBezTo>
                  <a:cubicBezTo>
                    <a:pt x="19264" y="35163"/>
                    <a:pt x="20791" y="33519"/>
                    <a:pt x="20791" y="31517"/>
                  </a:cubicBezTo>
                  <a:cubicBezTo>
                    <a:pt x="20791" y="30922"/>
                    <a:pt x="20653" y="30359"/>
                    <a:pt x="20411" y="29856"/>
                  </a:cubicBezTo>
                  <a:cubicBezTo>
                    <a:pt x="21525" y="29394"/>
                    <a:pt x="22309" y="28296"/>
                    <a:pt x="22309" y="27014"/>
                  </a:cubicBezTo>
                  <a:cubicBezTo>
                    <a:pt x="22307" y="26082"/>
                    <a:pt x="21891" y="25247"/>
                    <a:pt x="21234" y="24683"/>
                  </a:cubicBezTo>
                  <a:cubicBezTo>
                    <a:pt x="21954" y="24031"/>
                    <a:pt x="22410" y="23088"/>
                    <a:pt x="22410" y="22040"/>
                  </a:cubicBezTo>
                  <a:cubicBezTo>
                    <a:pt x="22410" y="20721"/>
                    <a:pt x="21692" y="19573"/>
                    <a:pt x="20629" y="18955"/>
                  </a:cubicBezTo>
                  <a:cubicBezTo>
                    <a:pt x="20978" y="18455"/>
                    <a:pt x="21186" y="17847"/>
                    <a:pt x="21186" y="17193"/>
                  </a:cubicBezTo>
                  <a:cubicBezTo>
                    <a:pt x="21186" y="15656"/>
                    <a:pt x="20057" y="14385"/>
                    <a:pt x="18585" y="14157"/>
                  </a:cubicBezTo>
                  <a:cubicBezTo>
                    <a:pt x="18988" y="13673"/>
                    <a:pt x="19231" y="13052"/>
                    <a:pt x="19231" y="12373"/>
                  </a:cubicBezTo>
                  <a:cubicBezTo>
                    <a:pt x="19231" y="11203"/>
                    <a:pt x="18507" y="10203"/>
                    <a:pt x="17483" y="9790"/>
                  </a:cubicBezTo>
                  <a:cubicBezTo>
                    <a:pt x="17723" y="9374"/>
                    <a:pt x="17866" y="8890"/>
                    <a:pt x="17866" y="8374"/>
                  </a:cubicBezTo>
                  <a:cubicBezTo>
                    <a:pt x="17866" y="6976"/>
                    <a:pt x="16855" y="5819"/>
                    <a:pt x="15525" y="5584"/>
                  </a:cubicBezTo>
                  <a:cubicBezTo>
                    <a:pt x="15606" y="5333"/>
                    <a:pt x="15651" y="5064"/>
                    <a:pt x="15651" y="4784"/>
                  </a:cubicBezTo>
                  <a:cubicBezTo>
                    <a:pt x="15651" y="3459"/>
                    <a:pt x="14648" y="2369"/>
                    <a:pt x="13360" y="2229"/>
                  </a:cubicBezTo>
                  <a:cubicBezTo>
                    <a:pt x="13360" y="2206"/>
                    <a:pt x="13364" y="2184"/>
                    <a:pt x="13364" y="2160"/>
                  </a:cubicBezTo>
                  <a:cubicBezTo>
                    <a:pt x="13364" y="967"/>
                    <a:pt x="12397" y="1"/>
                    <a:pt x="11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2"/>
            <p:cNvSpPr/>
            <p:nvPr/>
          </p:nvSpPr>
          <p:spPr>
            <a:xfrm>
              <a:off x="4106467" y="3121012"/>
              <a:ext cx="923023" cy="362150"/>
            </a:xfrm>
            <a:custGeom>
              <a:avLst/>
              <a:gdLst/>
              <a:ahLst/>
              <a:cxnLst/>
              <a:rect l="l" t="t" r="r" b="b"/>
              <a:pathLst>
                <a:path w="11036" h="4330" extrusionOk="0">
                  <a:moveTo>
                    <a:pt x="10900" y="0"/>
                  </a:moveTo>
                  <a:cubicBezTo>
                    <a:pt x="10837" y="0"/>
                    <a:pt x="10785" y="48"/>
                    <a:pt x="10778" y="112"/>
                  </a:cubicBezTo>
                  <a:cubicBezTo>
                    <a:pt x="10560" y="1956"/>
                    <a:pt x="8940" y="2040"/>
                    <a:pt x="8733" y="2040"/>
                  </a:cubicBezTo>
                  <a:cubicBezTo>
                    <a:pt x="8724" y="2040"/>
                    <a:pt x="8717" y="2040"/>
                    <a:pt x="8714" y="2040"/>
                  </a:cubicBezTo>
                  <a:cubicBezTo>
                    <a:pt x="8651" y="2047"/>
                    <a:pt x="8608" y="2075"/>
                    <a:pt x="8592" y="2129"/>
                  </a:cubicBezTo>
                  <a:cubicBezTo>
                    <a:pt x="8566" y="2209"/>
                    <a:pt x="7975" y="4077"/>
                    <a:pt x="5569" y="4077"/>
                  </a:cubicBezTo>
                  <a:cubicBezTo>
                    <a:pt x="3164" y="4077"/>
                    <a:pt x="2589" y="2124"/>
                    <a:pt x="2565" y="2040"/>
                  </a:cubicBezTo>
                  <a:cubicBezTo>
                    <a:pt x="2551" y="1987"/>
                    <a:pt x="2504" y="1948"/>
                    <a:pt x="2449" y="1948"/>
                  </a:cubicBezTo>
                  <a:cubicBezTo>
                    <a:pt x="2443" y="1948"/>
                    <a:pt x="2437" y="1949"/>
                    <a:pt x="2430" y="1950"/>
                  </a:cubicBezTo>
                  <a:cubicBezTo>
                    <a:pt x="2325" y="1962"/>
                    <a:pt x="2224" y="1968"/>
                    <a:pt x="2126" y="1968"/>
                  </a:cubicBezTo>
                  <a:cubicBezTo>
                    <a:pt x="1675" y="1968"/>
                    <a:pt x="1294" y="1842"/>
                    <a:pt x="991" y="1595"/>
                  </a:cubicBezTo>
                  <a:cubicBezTo>
                    <a:pt x="342" y="1060"/>
                    <a:pt x="257" y="127"/>
                    <a:pt x="257" y="118"/>
                  </a:cubicBezTo>
                  <a:cubicBezTo>
                    <a:pt x="250" y="52"/>
                    <a:pt x="200" y="3"/>
                    <a:pt x="133" y="3"/>
                  </a:cubicBezTo>
                  <a:cubicBezTo>
                    <a:pt x="129" y="3"/>
                    <a:pt x="125" y="3"/>
                    <a:pt x="121" y="3"/>
                  </a:cubicBezTo>
                  <a:cubicBezTo>
                    <a:pt x="52" y="9"/>
                    <a:pt x="1" y="69"/>
                    <a:pt x="7" y="137"/>
                  </a:cubicBezTo>
                  <a:cubicBezTo>
                    <a:pt x="9" y="180"/>
                    <a:pt x="97" y="1187"/>
                    <a:pt x="829" y="1787"/>
                  </a:cubicBezTo>
                  <a:cubicBezTo>
                    <a:pt x="1176" y="2075"/>
                    <a:pt x="1609" y="2219"/>
                    <a:pt x="2118" y="2219"/>
                  </a:cubicBezTo>
                  <a:cubicBezTo>
                    <a:pt x="2195" y="2219"/>
                    <a:pt x="2275" y="2215"/>
                    <a:pt x="2356" y="2209"/>
                  </a:cubicBezTo>
                  <a:cubicBezTo>
                    <a:pt x="2517" y="2643"/>
                    <a:pt x="3292" y="4330"/>
                    <a:pt x="5568" y="4330"/>
                  </a:cubicBezTo>
                  <a:cubicBezTo>
                    <a:pt x="7860" y="4330"/>
                    <a:pt x="8643" y="2687"/>
                    <a:pt x="8803" y="2287"/>
                  </a:cubicBezTo>
                  <a:cubicBezTo>
                    <a:pt x="9205" y="2260"/>
                    <a:pt x="10808" y="2033"/>
                    <a:pt x="11029" y="141"/>
                  </a:cubicBezTo>
                  <a:cubicBezTo>
                    <a:pt x="11036" y="71"/>
                    <a:pt x="10986" y="9"/>
                    <a:pt x="10918" y="2"/>
                  </a:cubicBezTo>
                  <a:cubicBezTo>
                    <a:pt x="10912" y="1"/>
                    <a:pt x="10906" y="0"/>
                    <a:pt x="109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2"/>
            <p:cNvSpPr/>
            <p:nvPr/>
          </p:nvSpPr>
          <p:spPr>
            <a:xfrm>
              <a:off x="4042400" y="2166445"/>
              <a:ext cx="1050069" cy="362150"/>
            </a:xfrm>
            <a:custGeom>
              <a:avLst/>
              <a:gdLst/>
              <a:ahLst/>
              <a:cxnLst/>
              <a:rect l="l" t="t" r="r" b="b"/>
              <a:pathLst>
                <a:path w="12555" h="4330" extrusionOk="0">
                  <a:moveTo>
                    <a:pt x="12418" y="0"/>
                  </a:moveTo>
                  <a:cubicBezTo>
                    <a:pt x="12356" y="0"/>
                    <a:pt x="12303" y="48"/>
                    <a:pt x="12296" y="112"/>
                  </a:cubicBezTo>
                  <a:cubicBezTo>
                    <a:pt x="12075" y="1996"/>
                    <a:pt x="9705" y="2040"/>
                    <a:pt x="9490" y="2040"/>
                  </a:cubicBezTo>
                  <a:lnTo>
                    <a:pt x="9477" y="2040"/>
                  </a:lnTo>
                  <a:cubicBezTo>
                    <a:pt x="9423" y="2040"/>
                    <a:pt x="9374" y="2076"/>
                    <a:pt x="9358" y="2129"/>
                  </a:cubicBezTo>
                  <a:cubicBezTo>
                    <a:pt x="9332" y="2209"/>
                    <a:pt x="8741" y="4077"/>
                    <a:pt x="6335" y="4077"/>
                  </a:cubicBezTo>
                  <a:cubicBezTo>
                    <a:pt x="3930" y="4077"/>
                    <a:pt x="3355" y="2124"/>
                    <a:pt x="3331" y="2040"/>
                  </a:cubicBezTo>
                  <a:cubicBezTo>
                    <a:pt x="3317" y="1986"/>
                    <a:pt x="3269" y="1948"/>
                    <a:pt x="3215" y="1948"/>
                  </a:cubicBezTo>
                  <a:cubicBezTo>
                    <a:pt x="3209" y="1948"/>
                    <a:pt x="3202" y="1949"/>
                    <a:pt x="3196" y="1950"/>
                  </a:cubicBezTo>
                  <a:cubicBezTo>
                    <a:pt x="3089" y="1962"/>
                    <a:pt x="2984" y="1968"/>
                    <a:pt x="2883" y="1968"/>
                  </a:cubicBezTo>
                  <a:cubicBezTo>
                    <a:pt x="1087" y="1968"/>
                    <a:pt x="294" y="158"/>
                    <a:pt x="259" y="77"/>
                  </a:cubicBezTo>
                  <a:cubicBezTo>
                    <a:pt x="240" y="30"/>
                    <a:pt x="193" y="1"/>
                    <a:pt x="145" y="1"/>
                  </a:cubicBezTo>
                  <a:cubicBezTo>
                    <a:pt x="128" y="1"/>
                    <a:pt x="111" y="5"/>
                    <a:pt x="95" y="12"/>
                  </a:cubicBezTo>
                  <a:cubicBezTo>
                    <a:pt x="30" y="39"/>
                    <a:pt x="0" y="114"/>
                    <a:pt x="27" y="177"/>
                  </a:cubicBezTo>
                  <a:cubicBezTo>
                    <a:pt x="36" y="198"/>
                    <a:pt x="917" y="2218"/>
                    <a:pt x="2881" y="2218"/>
                  </a:cubicBezTo>
                  <a:cubicBezTo>
                    <a:pt x="2960" y="2218"/>
                    <a:pt x="3040" y="2215"/>
                    <a:pt x="3122" y="2209"/>
                  </a:cubicBezTo>
                  <a:cubicBezTo>
                    <a:pt x="3283" y="2643"/>
                    <a:pt x="4058" y="4330"/>
                    <a:pt x="6334" y="4330"/>
                  </a:cubicBezTo>
                  <a:cubicBezTo>
                    <a:pt x="8624" y="4330"/>
                    <a:pt x="9407" y="2691"/>
                    <a:pt x="9567" y="2287"/>
                  </a:cubicBezTo>
                  <a:cubicBezTo>
                    <a:pt x="10050" y="2270"/>
                    <a:pt x="12319" y="2076"/>
                    <a:pt x="12548" y="141"/>
                  </a:cubicBezTo>
                  <a:cubicBezTo>
                    <a:pt x="12555" y="71"/>
                    <a:pt x="12506" y="9"/>
                    <a:pt x="12436" y="2"/>
                  </a:cubicBezTo>
                  <a:cubicBezTo>
                    <a:pt x="12430" y="1"/>
                    <a:pt x="12424" y="0"/>
                    <a:pt x="12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2"/>
            <p:cNvSpPr/>
            <p:nvPr/>
          </p:nvSpPr>
          <p:spPr>
            <a:xfrm>
              <a:off x="3927146" y="2520654"/>
              <a:ext cx="430482" cy="484177"/>
            </a:xfrm>
            <a:custGeom>
              <a:avLst/>
              <a:gdLst/>
              <a:ahLst/>
              <a:cxnLst/>
              <a:rect l="l" t="t" r="r" b="b"/>
              <a:pathLst>
                <a:path w="5147" h="5789" extrusionOk="0">
                  <a:moveTo>
                    <a:pt x="441" y="0"/>
                  </a:moveTo>
                  <a:cubicBezTo>
                    <a:pt x="389" y="0"/>
                    <a:pt x="341" y="31"/>
                    <a:pt x="322" y="82"/>
                  </a:cubicBezTo>
                  <a:cubicBezTo>
                    <a:pt x="307" y="120"/>
                    <a:pt x="0" y="986"/>
                    <a:pt x="471" y="1853"/>
                  </a:cubicBezTo>
                  <a:cubicBezTo>
                    <a:pt x="838" y="2529"/>
                    <a:pt x="1567" y="3004"/>
                    <a:pt x="2638" y="3267"/>
                  </a:cubicBezTo>
                  <a:cubicBezTo>
                    <a:pt x="2665" y="3708"/>
                    <a:pt x="2902" y="5402"/>
                    <a:pt x="4989" y="5787"/>
                  </a:cubicBezTo>
                  <a:cubicBezTo>
                    <a:pt x="4999" y="5788"/>
                    <a:pt x="5006" y="5788"/>
                    <a:pt x="5013" y="5788"/>
                  </a:cubicBezTo>
                  <a:cubicBezTo>
                    <a:pt x="5073" y="5788"/>
                    <a:pt x="5125" y="5748"/>
                    <a:pt x="5134" y="5686"/>
                  </a:cubicBezTo>
                  <a:cubicBezTo>
                    <a:pt x="5147" y="5618"/>
                    <a:pt x="5103" y="5553"/>
                    <a:pt x="5035" y="5540"/>
                  </a:cubicBezTo>
                  <a:cubicBezTo>
                    <a:pt x="2861" y="5138"/>
                    <a:pt x="2885" y="3251"/>
                    <a:pt x="2886" y="3171"/>
                  </a:cubicBezTo>
                  <a:cubicBezTo>
                    <a:pt x="2886" y="3112"/>
                    <a:pt x="2847" y="3059"/>
                    <a:pt x="2789" y="3046"/>
                  </a:cubicBezTo>
                  <a:cubicBezTo>
                    <a:pt x="1742" y="2805"/>
                    <a:pt x="1037" y="2363"/>
                    <a:pt x="695" y="1736"/>
                  </a:cubicBezTo>
                  <a:cubicBezTo>
                    <a:pt x="276" y="971"/>
                    <a:pt x="554" y="176"/>
                    <a:pt x="558" y="169"/>
                  </a:cubicBezTo>
                  <a:cubicBezTo>
                    <a:pt x="582" y="104"/>
                    <a:pt x="550" y="31"/>
                    <a:pt x="484" y="8"/>
                  </a:cubicBezTo>
                  <a:cubicBezTo>
                    <a:pt x="470" y="2"/>
                    <a:pt x="455" y="0"/>
                    <a:pt x="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2"/>
            <p:cNvSpPr/>
            <p:nvPr/>
          </p:nvSpPr>
          <p:spPr>
            <a:xfrm>
              <a:off x="4105046" y="1660431"/>
              <a:ext cx="324514" cy="433493"/>
            </a:xfrm>
            <a:custGeom>
              <a:avLst/>
              <a:gdLst/>
              <a:ahLst/>
              <a:cxnLst/>
              <a:rect l="l" t="t" r="r" b="b"/>
              <a:pathLst>
                <a:path w="3880" h="5183" extrusionOk="0">
                  <a:moveTo>
                    <a:pt x="145" y="0"/>
                  </a:moveTo>
                  <a:cubicBezTo>
                    <a:pt x="79" y="0"/>
                    <a:pt x="22" y="57"/>
                    <a:pt x="19" y="124"/>
                  </a:cubicBezTo>
                  <a:cubicBezTo>
                    <a:pt x="0" y="1249"/>
                    <a:pt x="292" y="2091"/>
                    <a:pt x="890" y="2625"/>
                  </a:cubicBezTo>
                  <a:cubicBezTo>
                    <a:pt x="1498" y="3169"/>
                    <a:pt x="2251" y="3248"/>
                    <a:pt x="2641" y="3248"/>
                  </a:cubicBezTo>
                  <a:cubicBezTo>
                    <a:pt x="2661" y="3248"/>
                    <a:pt x="2680" y="3247"/>
                    <a:pt x="2697" y="3247"/>
                  </a:cubicBezTo>
                  <a:lnTo>
                    <a:pt x="2697" y="3247"/>
                  </a:lnTo>
                  <a:cubicBezTo>
                    <a:pt x="2322" y="4444"/>
                    <a:pt x="3664" y="5160"/>
                    <a:pt x="3679" y="5168"/>
                  </a:cubicBezTo>
                  <a:cubicBezTo>
                    <a:pt x="3696" y="5176"/>
                    <a:pt x="3716" y="5182"/>
                    <a:pt x="3737" y="5182"/>
                  </a:cubicBezTo>
                  <a:cubicBezTo>
                    <a:pt x="3782" y="5182"/>
                    <a:pt x="3825" y="5159"/>
                    <a:pt x="3847" y="5111"/>
                  </a:cubicBezTo>
                  <a:cubicBezTo>
                    <a:pt x="3879" y="5050"/>
                    <a:pt x="3856" y="4976"/>
                    <a:pt x="3793" y="4942"/>
                  </a:cubicBezTo>
                  <a:cubicBezTo>
                    <a:pt x="3741" y="4913"/>
                    <a:pt x="2505" y="4250"/>
                    <a:pt x="2998" y="3158"/>
                  </a:cubicBezTo>
                  <a:cubicBezTo>
                    <a:pt x="3017" y="3116"/>
                    <a:pt x="3011" y="3067"/>
                    <a:pt x="2984" y="3030"/>
                  </a:cubicBezTo>
                  <a:cubicBezTo>
                    <a:pt x="2959" y="2998"/>
                    <a:pt x="2921" y="2980"/>
                    <a:pt x="2881" y="2980"/>
                  </a:cubicBezTo>
                  <a:cubicBezTo>
                    <a:pt x="2876" y="2980"/>
                    <a:pt x="2872" y="2980"/>
                    <a:pt x="2867" y="2981"/>
                  </a:cubicBezTo>
                  <a:cubicBezTo>
                    <a:pt x="2865" y="2982"/>
                    <a:pt x="2782" y="2992"/>
                    <a:pt x="2649" y="2992"/>
                  </a:cubicBezTo>
                  <a:cubicBezTo>
                    <a:pt x="2300" y="2992"/>
                    <a:pt x="1600" y="2922"/>
                    <a:pt x="1056" y="2434"/>
                  </a:cubicBezTo>
                  <a:cubicBezTo>
                    <a:pt x="516" y="1952"/>
                    <a:pt x="252" y="1175"/>
                    <a:pt x="271" y="128"/>
                  </a:cubicBezTo>
                  <a:cubicBezTo>
                    <a:pt x="272" y="59"/>
                    <a:pt x="215" y="3"/>
                    <a:pt x="147" y="0"/>
                  </a:cubicBezTo>
                  <a:cubicBezTo>
                    <a:pt x="146" y="0"/>
                    <a:pt x="14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2"/>
            <p:cNvSpPr/>
            <p:nvPr/>
          </p:nvSpPr>
          <p:spPr>
            <a:xfrm>
              <a:off x="4241544" y="1243409"/>
              <a:ext cx="187850" cy="331623"/>
            </a:xfrm>
            <a:custGeom>
              <a:avLst/>
              <a:gdLst/>
              <a:ahLst/>
              <a:cxnLst/>
              <a:rect l="l" t="t" r="r" b="b"/>
              <a:pathLst>
                <a:path w="2246" h="3965" extrusionOk="0">
                  <a:moveTo>
                    <a:pt x="2103" y="0"/>
                  </a:moveTo>
                  <a:cubicBezTo>
                    <a:pt x="2085" y="0"/>
                    <a:pt x="2067" y="4"/>
                    <a:pt x="2050" y="13"/>
                  </a:cubicBezTo>
                  <a:cubicBezTo>
                    <a:pt x="1134" y="450"/>
                    <a:pt x="556" y="1045"/>
                    <a:pt x="332" y="1779"/>
                  </a:cubicBezTo>
                  <a:cubicBezTo>
                    <a:pt x="1" y="2871"/>
                    <a:pt x="574" y="3860"/>
                    <a:pt x="597" y="3902"/>
                  </a:cubicBezTo>
                  <a:cubicBezTo>
                    <a:pt x="622" y="3943"/>
                    <a:pt x="663" y="3964"/>
                    <a:pt x="706" y="3964"/>
                  </a:cubicBezTo>
                  <a:cubicBezTo>
                    <a:pt x="728" y="3964"/>
                    <a:pt x="750" y="3959"/>
                    <a:pt x="767" y="3947"/>
                  </a:cubicBezTo>
                  <a:cubicBezTo>
                    <a:pt x="825" y="3911"/>
                    <a:pt x="844" y="3835"/>
                    <a:pt x="811" y="3775"/>
                  </a:cubicBezTo>
                  <a:cubicBezTo>
                    <a:pt x="805" y="3765"/>
                    <a:pt x="270" y="2839"/>
                    <a:pt x="571" y="1853"/>
                  </a:cubicBezTo>
                  <a:cubicBezTo>
                    <a:pt x="774" y="1189"/>
                    <a:pt x="1307" y="647"/>
                    <a:pt x="2157" y="239"/>
                  </a:cubicBezTo>
                  <a:cubicBezTo>
                    <a:pt x="2221" y="210"/>
                    <a:pt x="2246" y="135"/>
                    <a:pt x="2217" y="72"/>
                  </a:cubicBezTo>
                  <a:cubicBezTo>
                    <a:pt x="2196" y="27"/>
                    <a:pt x="2150" y="0"/>
                    <a:pt x="2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2"/>
            <p:cNvSpPr/>
            <p:nvPr/>
          </p:nvSpPr>
          <p:spPr>
            <a:xfrm>
              <a:off x="4786366" y="2520487"/>
              <a:ext cx="430399" cy="484345"/>
            </a:xfrm>
            <a:custGeom>
              <a:avLst/>
              <a:gdLst/>
              <a:ahLst/>
              <a:cxnLst/>
              <a:rect l="l" t="t" r="r" b="b"/>
              <a:pathLst>
                <a:path w="5146" h="5791" extrusionOk="0">
                  <a:moveTo>
                    <a:pt x="4708" y="1"/>
                  </a:moveTo>
                  <a:cubicBezTo>
                    <a:pt x="4694" y="1"/>
                    <a:pt x="4679" y="3"/>
                    <a:pt x="4665" y="8"/>
                  </a:cubicBezTo>
                  <a:cubicBezTo>
                    <a:pt x="4601" y="31"/>
                    <a:pt x="4566" y="104"/>
                    <a:pt x="4590" y="169"/>
                  </a:cubicBezTo>
                  <a:cubicBezTo>
                    <a:pt x="4592" y="177"/>
                    <a:pt x="4870" y="971"/>
                    <a:pt x="4454" y="1737"/>
                  </a:cubicBezTo>
                  <a:cubicBezTo>
                    <a:pt x="4112" y="2363"/>
                    <a:pt x="3407" y="2805"/>
                    <a:pt x="2360" y="3047"/>
                  </a:cubicBezTo>
                  <a:cubicBezTo>
                    <a:pt x="2302" y="3060"/>
                    <a:pt x="2260" y="3112"/>
                    <a:pt x="2261" y="3172"/>
                  </a:cubicBezTo>
                  <a:cubicBezTo>
                    <a:pt x="2264" y="3252"/>
                    <a:pt x="2289" y="5140"/>
                    <a:pt x="114" y="5540"/>
                  </a:cubicBezTo>
                  <a:cubicBezTo>
                    <a:pt x="47" y="5553"/>
                    <a:pt x="0" y="5619"/>
                    <a:pt x="14" y="5687"/>
                  </a:cubicBezTo>
                  <a:cubicBezTo>
                    <a:pt x="25" y="5750"/>
                    <a:pt x="78" y="5790"/>
                    <a:pt x="137" y="5790"/>
                  </a:cubicBezTo>
                  <a:cubicBezTo>
                    <a:pt x="144" y="5790"/>
                    <a:pt x="152" y="5790"/>
                    <a:pt x="160" y="5787"/>
                  </a:cubicBezTo>
                  <a:cubicBezTo>
                    <a:pt x="2250" y="5402"/>
                    <a:pt x="2487" y="3707"/>
                    <a:pt x="2513" y="3268"/>
                  </a:cubicBezTo>
                  <a:cubicBezTo>
                    <a:pt x="3583" y="3005"/>
                    <a:pt x="4310" y="2529"/>
                    <a:pt x="4678" y="1853"/>
                  </a:cubicBezTo>
                  <a:cubicBezTo>
                    <a:pt x="5146" y="985"/>
                    <a:pt x="4839" y="119"/>
                    <a:pt x="4826" y="82"/>
                  </a:cubicBezTo>
                  <a:cubicBezTo>
                    <a:pt x="4807" y="31"/>
                    <a:pt x="4759" y="1"/>
                    <a:pt x="47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2"/>
            <p:cNvSpPr/>
            <p:nvPr/>
          </p:nvSpPr>
          <p:spPr>
            <a:xfrm>
              <a:off x="4714520" y="1660766"/>
              <a:ext cx="324597" cy="433159"/>
            </a:xfrm>
            <a:custGeom>
              <a:avLst/>
              <a:gdLst/>
              <a:ahLst/>
              <a:cxnLst/>
              <a:rect l="l" t="t" r="r" b="b"/>
              <a:pathLst>
                <a:path w="3881" h="5179" extrusionOk="0">
                  <a:moveTo>
                    <a:pt x="3734" y="1"/>
                  </a:moveTo>
                  <a:cubicBezTo>
                    <a:pt x="3664" y="1"/>
                    <a:pt x="3607" y="59"/>
                    <a:pt x="3610" y="127"/>
                  </a:cubicBezTo>
                  <a:cubicBezTo>
                    <a:pt x="3628" y="1174"/>
                    <a:pt x="3365" y="1950"/>
                    <a:pt x="2825" y="2435"/>
                  </a:cubicBezTo>
                  <a:cubicBezTo>
                    <a:pt x="2277" y="2924"/>
                    <a:pt x="1572" y="2991"/>
                    <a:pt x="1225" y="2991"/>
                  </a:cubicBezTo>
                  <a:cubicBezTo>
                    <a:pt x="1095" y="2991"/>
                    <a:pt x="1015" y="2982"/>
                    <a:pt x="1012" y="2981"/>
                  </a:cubicBezTo>
                  <a:cubicBezTo>
                    <a:pt x="1007" y="2981"/>
                    <a:pt x="1002" y="2980"/>
                    <a:pt x="996" y="2980"/>
                  </a:cubicBezTo>
                  <a:cubicBezTo>
                    <a:pt x="958" y="2980"/>
                    <a:pt x="920" y="2999"/>
                    <a:pt x="896" y="3031"/>
                  </a:cubicBezTo>
                  <a:cubicBezTo>
                    <a:pt x="868" y="3069"/>
                    <a:pt x="864" y="3115"/>
                    <a:pt x="881" y="3157"/>
                  </a:cubicBezTo>
                  <a:cubicBezTo>
                    <a:pt x="1373" y="4252"/>
                    <a:pt x="138" y="4915"/>
                    <a:pt x="86" y="4943"/>
                  </a:cubicBezTo>
                  <a:cubicBezTo>
                    <a:pt x="23" y="4973"/>
                    <a:pt x="0" y="5049"/>
                    <a:pt x="34" y="5111"/>
                  </a:cubicBezTo>
                  <a:cubicBezTo>
                    <a:pt x="55" y="5155"/>
                    <a:pt x="99" y="5178"/>
                    <a:pt x="144" y="5178"/>
                  </a:cubicBezTo>
                  <a:cubicBezTo>
                    <a:pt x="165" y="5178"/>
                    <a:pt x="183" y="5175"/>
                    <a:pt x="202" y="5166"/>
                  </a:cubicBezTo>
                  <a:cubicBezTo>
                    <a:pt x="217" y="5161"/>
                    <a:pt x="1557" y="4442"/>
                    <a:pt x="1184" y="3246"/>
                  </a:cubicBezTo>
                  <a:lnTo>
                    <a:pt x="1184" y="3246"/>
                  </a:lnTo>
                  <a:cubicBezTo>
                    <a:pt x="1201" y="3246"/>
                    <a:pt x="1220" y="3246"/>
                    <a:pt x="1239" y="3246"/>
                  </a:cubicBezTo>
                  <a:cubicBezTo>
                    <a:pt x="1629" y="3246"/>
                    <a:pt x="2384" y="3167"/>
                    <a:pt x="2989" y="2625"/>
                  </a:cubicBezTo>
                  <a:cubicBezTo>
                    <a:pt x="3588" y="2089"/>
                    <a:pt x="3881" y="1247"/>
                    <a:pt x="3860" y="124"/>
                  </a:cubicBezTo>
                  <a:cubicBezTo>
                    <a:pt x="3860" y="55"/>
                    <a:pt x="3804" y="4"/>
                    <a:pt x="3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2"/>
            <p:cNvSpPr/>
            <p:nvPr/>
          </p:nvSpPr>
          <p:spPr>
            <a:xfrm>
              <a:off x="4714520" y="1243493"/>
              <a:ext cx="187933" cy="331539"/>
            </a:xfrm>
            <a:custGeom>
              <a:avLst/>
              <a:gdLst/>
              <a:ahLst/>
              <a:cxnLst/>
              <a:rect l="l" t="t" r="r" b="b"/>
              <a:pathLst>
                <a:path w="2247" h="3964" extrusionOk="0">
                  <a:moveTo>
                    <a:pt x="144" y="0"/>
                  </a:moveTo>
                  <a:cubicBezTo>
                    <a:pt x="97" y="0"/>
                    <a:pt x="50" y="27"/>
                    <a:pt x="29" y="71"/>
                  </a:cubicBezTo>
                  <a:cubicBezTo>
                    <a:pt x="0" y="134"/>
                    <a:pt x="28" y="209"/>
                    <a:pt x="89" y="238"/>
                  </a:cubicBezTo>
                  <a:cubicBezTo>
                    <a:pt x="938" y="644"/>
                    <a:pt x="1470" y="1186"/>
                    <a:pt x="1674" y="1849"/>
                  </a:cubicBezTo>
                  <a:cubicBezTo>
                    <a:pt x="1976" y="2832"/>
                    <a:pt x="1440" y="3763"/>
                    <a:pt x="1434" y="3771"/>
                  </a:cubicBezTo>
                  <a:cubicBezTo>
                    <a:pt x="1400" y="3833"/>
                    <a:pt x="1419" y="3910"/>
                    <a:pt x="1480" y="3944"/>
                  </a:cubicBezTo>
                  <a:cubicBezTo>
                    <a:pt x="1499" y="3958"/>
                    <a:pt x="1521" y="3963"/>
                    <a:pt x="1543" y="3963"/>
                  </a:cubicBezTo>
                  <a:cubicBezTo>
                    <a:pt x="1586" y="3963"/>
                    <a:pt x="1629" y="3942"/>
                    <a:pt x="1649" y="3901"/>
                  </a:cubicBezTo>
                  <a:cubicBezTo>
                    <a:pt x="1674" y="3859"/>
                    <a:pt x="2246" y="2869"/>
                    <a:pt x="1914" y="1778"/>
                  </a:cubicBezTo>
                  <a:cubicBezTo>
                    <a:pt x="1691" y="1044"/>
                    <a:pt x="1112" y="449"/>
                    <a:pt x="196" y="12"/>
                  </a:cubicBezTo>
                  <a:cubicBezTo>
                    <a:pt x="180" y="4"/>
                    <a:pt x="16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2"/>
            <p:cNvSpPr/>
            <p:nvPr/>
          </p:nvSpPr>
          <p:spPr>
            <a:xfrm>
              <a:off x="4483176" y="961463"/>
              <a:ext cx="261200" cy="242883"/>
            </a:xfrm>
            <a:custGeom>
              <a:avLst/>
              <a:gdLst/>
              <a:ahLst/>
              <a:cxnLst/>
              <a:rect l="l" t="t" r="r" b="b"/>
              <a:pathLst>
                <a:path w="3123" h="2904" extrusionOk="0">
                  <a:moveTo>
                    <a:pt x="2470" y="0"/>
                  </a:moveTo>
                  <a:cubicBezTo>
                    <a:pt x="1" y="1260"/>
                    <a:pt x="1157" y="2904"/>
                    <a:pt x="1157" y="2904"/>
                  </a:cubicBezTo>
                  <a:cubicBezTo>
                    <a:pt x="3122" y="2280"/>
                    <a:pt x="2470" y="1"/>
                    <a:pt x="247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2"/>
            <p:cNvSpPr/>
            <p:nvPr/>
          </p:nvSpPr>
          <p:spPr>
            <a:xfrm>
              <a:off x="4372187" y="999184"/>
              <a:ext cx="161922" cy="167610"/>
            </a:xfrm>
            <a:custGeom>
              <a:avLst/>
              <a:gdLst/>
              <a:ahLst/>
              <a:cxnLst/>
              <a:rect l="l" t="t" r="r" b="b"/>
              <a:pathLst>
                <a:path w="1936" h="2004" extrusionOk="0">
                  <a:moveTo>
                    <a:pt x="373" y="0"/>
                  </a:moveTo>
                  <a:lnTo>
                    <a:pt x="373" y="0"/>
                  </a:lnTo>
                  <a:cubicBezTo>
                    <a:pt x="0" y="1934"/>
                    <a:pt x="1427" y="2004"/>
                    <a:pt x="1427" y="2004"/>
                  </a:cubicBezTo>
                  <a:cubicBezTo>
                    <a:pt x="1936" y="630"/>
                    <a:pt x="373" y="0"/>
                    <a:pt x="3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2"/>
            <p:cNvSpPr/>
            <p:nvPr/>
          </p:nvSpPr>
          <p:spPr>
            <a:xfrm>
              <a:off x="4414007" y="839853"/>
              <a:ext cx="225069" cy="219716"/>
            </a:xfrm>
            <a:custGeom>
              <a:avLst/>
              <a:gdLst/>
              <a:ahLst/>
              <a:cxnLst/>
              <a:rect l="l" t="t" r="r" b="b"/>
              <a:pathLst>
                <a:path w="2691" h="2627" extrusionOk="0">
                  <a:moveTo>
                    <a:pt x="1425" y="1"/>
                  </a:moveTo>
                  <a:cubicBezTo>
                    <a:pt x="0" y="1783"/>
                    <a:pt x="1423" y="2626"/>
                    <a:pt x="1425" y="2626"/>
                  </a:cubicBezTo>
                  <a:cubicBezTo>
                    <a:pt x="1425" y="2626"/>
                    <a:pt x="1425" y="2626"/>
                    <a:pt x="1425" y="2626"/>
                  </a:cubicBezTo>
                  <a:cubicBezTo>
                    <a:pt x="2690" y="1492"/>
                    <a:pt x="1425" y="1"/>
                    <a:pt x="142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2"/>
            <p:cNvSpPr/>
            <p:nvPr/>
          </p:nvSpPr>
          <p:spPr>
            <a:xfrm>
              <a:off x="5162740" y="1992393"/>
              <a:ext cx="203741" cy="189523"/>
            </a:xfrm>
            <a:custGeom>
              <a:avLst/>
              <a:gdLst/>
              <a:ahLst/>
              <a:cxnLst/>
              <a:rect l="l" t="t" r="r" b="b"/>
              <a:pathLst>
                <a:path w="2436" h="2266" extrusionOk="0">
                  <a:moveTo>
                    <a:pt x="1927" y="1"/>
                  </a:moveTo>
                  <a:cubicBezTo>
                    <a:pt x="0" y="982"/>
                    <a:pt x="902" y="2266"/>
                    <a:pt x="905" y="2266"/>
                  </a:cubicBezTo>
                  <a:cubicBezTo>
                    <a:pt x="2436" y="1780"/>
                    <a:pt x="1927" y="1"/>
                    <a:pt x="192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2"/>
            <p:cNvSpPr/>
            <p:nvPr/>
          </p:nvSpPr>
          <p:spPr>
            <a:xfrm>
              <a:off x="5076257" y="2021834"/>
              <a:ext cx="126460" cy="130809"/>
            </a:xfrm>
            <a:custGeom>
              <a:avLst/>
              <a:gdLst/>
              <a:ahLst/>
              <a:cxnLst/>
              <a:rect l="l" t="t" r="r" b="b"/>
              <a:pathLst>
                <a:path w="1512" h="1564" extrusionOk="0">
                  <a:moveTo>
                    <a:pt x="291" y="0"/>
                  </a:moveTo>
                  <a:cubicBezTo>
                    <a:pt x="1" y="1507"/>
                    <a:pt x="1113" y="1563"/>
                    <a:pt x="1113" y="1563"/>
                  </a:cubicBezTo>
                  <a:cubicBezTo>
                    <a:pt x="1511" y="492"/>
                    <a:pt x="292" y="1"/>
                    <a:pt x="29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2"/>
            <p:cNvSpPr/>
            <p:nvPr/>
          </p:nvSpPr>
          <p:spPr>
            <a:xfrm>
              <a:off x="5108876" y="1897547"/>
              <a:ext cx="175555" cy="171457"/>
            </a:xfrm>
            <a:custGeom>
              <a:avLst/>
              <a:gdLst/>
              <a:ahLst/>
              <a:cxnLst/>
              <a:rect l="l" t="t" r="r" b="b"/>
              <a:pathLst>
                <a:path w="2099" h="2050" extrusionOk="0">
                  <a:moveTo>
                    <a:pt x="1112" y="1"/>
                  </a:moveTo>
                  <a:cubicBezTo>
                    <a:pt x="0" y="1390"/>
                    <a:pt x="1112" y="2049"/>
                    <a:pt x="1112" y="2049"/>
                  </a:cubicBezTo>
                  <a:cubicBezTo>
                    <a:pt x="2098" y="1164"/>
                    <a:pt x="1112" y="1"/>
                    <a:pt x="111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2"/>
            <p:cNvSpPr/>
            <p:nvPr/>
          </p:nvSpPr>
          <p:spPr>
            <a:xfrm>
              <a:off x="3849864" y="2012801"/>
              <a:ext cx="174719" cy="162591"/>
            </a:xfrm>
            <a:custGeom>
              <a:avLst/>
              <a:gdLst/>
              <a:ahLst/>
              <a:cxnLst/>
              <a:rect l="l" t="t" r="r" b="b"/>
              <a:pathLst>
                <a:path w="2089" h="1944" extrusionOk="0">
                  <a:moveTo>
                    <a:pt x="1653" y="1"/>
                  </a:moveTo>
                  <a:lnTo>
                    <a:pt x="1653" y="1"/>
                  </a:lnTo>
                  <a:cubicBezTo>
                    <a:pt x="1" y="843"/>
                    <a:pt x="776" y="1943"/>
                    <a:pt x="776" y="1943"/>
                  </a:cubicBezTo>
                  <a:cubicBezTo>
                    <a:pt x="2089" y="1527"/>
                    <a:pt x="1653" y="1"/>
                    <a:pt x="165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2"/>
            <p:cNvSpPr/>
            <p:nvPr/>
          </p:nvSpPr>
          <p:spPr>
            <a:xfrm>
              <a:off x="3775593" y="2037976"/>
              <a:ext cx="108561" cy="112325"/>
            </a:xfrm>
            <a:custGeom>
              <a:avLst/>
              <a:gdLst/>
              <a:ahLst/>
              <a:cxnLst/>
              <a:rect l="l" t="t" r="r" b="b"/>
              <a:pathLst>
                <a:path w="1298" h="1343" extrusionOk="0">
                  <a:moveTo>
                    <a:pt x="251" y="1"/>
                  </a:moveTo>
                  <a:lnTo>
                    <a:pt x="251" y="1"/>
                  </a:lnTo>
                  <a:cubicBezTo>
                    <a:pt x="1" y="1293"/>
                    <a:pt x="956" y="1341"/>
                    <a:pt x="956" y="1343"/>
                  </a:cubicBezTo>
                  <a:cubicBezTo>
                    <a:pt x="1297" y="423"/>
                    <a:pt x="251" y="1"/>
                    <a:pt x="25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2"/>
            <p:cNvSpPr/>
            <p:nvPr/>
          </p:nvSpPr>
          <p:spPr>
            <a:xfrm>
              <a:off x="3803612" y="1931504"/>
              <a:ext cx="150715" cy="147035"/>
            </a:xfrm>
            <a:custGeom>
              <a:avLst/>
              <a:gdLst/>
              <a:ahLst/>
              <a:cxnLst/>
              <a:rect l="l" t="t" r="r" b="b"/>
              <a:pathLst>
                <a:path w="1802" h="1758" extrusionOk="0">
                  <a:moveTo>
                    <a:pt x="954" y="0"/>
                  </a:moveTo>
                  <a:cubicBezTo>
                    <a:pt x="0" y="1194"/>
                    <a:pt x="954" y="1758"/>
                    <a:pt x="954" y="1758"/>
                  </a:cubicBezTo>
                  <a:cubicBezTo>
                    <a:pt x="1801" y="998"/>
                    <a:pt x="954" y="0"/>
                    <a:pt x="95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2"/>
            <p:cNvSpPr/>
            <p:nvPr/>
          </p:nvSpPr>
          <p:spPr>
            <a:xfrm>
              <a:off x="4600772" y="1620870"/>
              <a:ext cx="216454" cy="201399"/>
            </a:xfrm>
            <a:custGeom>
              <a:avLst/>
              <a:gdLst/>
              <a:ahLst/>
              <a:cxnLst/>
              <a:rect l="l" t="t" r="r" b="b"/>
              <a:pathLst>
                <a:path w="2588" h="2408" extrusionOk="0">
                  <a:moveTo>
                    <a:pt x="2048" y="1"/>
                  </a:moveTo>
                  <a:lnTo>
                    <a:pt x="2048" y="1"/>
                  </a:lnTo>
                  <a:cubicBezTo>
                    <a:pt x="1" y="1045"/>
                    <a:pt x="959" y="2407"/>
                    <a:pt x="959" y="2407"/>
                  </a:cubicBezTo>
                  <a:cubicBezTo>
                    <a:pt x="2587" y="1891"/>
                    <a:pt x="2048" y="1"/>
                    <a:pt x="204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2"/>
            <p:cNvSpPr/>
            <p:nvPr/>
          </p:nvSpPr>
          <p:spPr>
            <a:xfrm>
              <a:off x="4508769" y="1652151"/>
              <a:ext cx="134155" cy="138922"/>
            </a:xfrm>
            <a:custGeom>
              <a:avLst/>
              <a:gdLst/>
              <a:ahLst/>
              <a:cxnLst/>
              <a:rect l="l" t="t" r="r" b="b"/>
              <a:pathLst>
                <a:path w="1604" h="1661" extrusionOk="0">
                  <a:moveTo>
                    <a:pt x="308" y="1"/>
                  </a:moveTo>
                  <a:lnTo>
                    <a:pt x="308" y="1"/>
                  </a:lnTo>
                  <a:cubicBezTo>
                    <a:pt x="0" y="1603"/>
                    <a:pt x="1182" y="1661"/>
                    <a:pt x="1182" y="1661"/>
                  </a:cubicBezTo>
                  <a:cubicBezTo>
                    <a:pt x="1604" y="524"/>
                    <a:pt x="309" y="1"/>
                    <a:pt x="30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2"/>
            <p:cNvSpPr/>
            <p:nvPr/>
          </p:nvSpPr>
          <p:spPr>
            <a:xfrm>
              <a:off x="4543396" y="1520253"/>
              <a:ext cx="186763" cy="182079"/>
            </a:xfrm>
            <a:custGeom>
              <a:avLst/>
              <a:gdLst/>
              <a:ahLst/>
              <a:cxnLst/>
              <a:rect l="l" t="t" r="r" b="b"/>
              <a:pathLst>
                <a:path w="2233" h="2177" extrusionOk="0">
                  <a:moveTo>
                    <a:pt x="1183" y="0"/>
                  </a:moveTo>
                  <a:cubicBezTo>
                    <a:pt x="1" y="1477"/>
                    <a:pt x="1183" y="2177"/>
                    <a:pt x="1183" y="2177"/>
                  </a:cubicBezTo>
                  <a:cubicBezTo>
                    <a:pt x="2232" y="1236"/>
                    <a:pt x="1183" y="0"/>
                    <a:pt x="118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2"/>
            <p:cNvSpPr/>
            <p:nvPr/>
          </p:nvSpPr>
          <p:spPr>
            <a:xfrm>
              <a:off x="3861072" y="2800342"/>
              <a:ext cx="181995" cy="169450"/>
            </a:xfrm>
            <a:custGeom>
              <a:avLst/>
              <a:gdLst/>
              <a:ahLst/>
              <a:cxnLst/>
              <a:rect l="l" t="t" r="r" b="b"/>
              <a:pathLst>
                <a:path w="2176" h="2026" extrusionOk="0">
                  <a:moveTo>
                    <a:pt x="1721" y="0"/>
                  </a:moveTo>
                  <a:cubicBezTo>
                    <a:pt x="0" y="878"/>
                    <a:pt x="804" y="2026"/>
                    <a:pt x="805" y="2026"/>
                  </a:cubicBezTo>
                  <a:cubicBezTo>
                    <a:pt x="805" y="2026"/>
                    <a:pt x="805" y="2026"/>
                    <a:pt x="805" y="2026"/>
                  </a:cubicBezTo>
                  <a:cubicBezTo>
                    <a:pt x="2176" y="1591"/>
                    <a:pt x="1721" y="0"/>
                    <a:pt x="172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2"/>
            <p:cNvSpPr/>
            <p:nvPr/>
          </p:nvSpPr>
          <p:spPr>
            <a:xfrm>
              <a:off x="3783539" y="2826604"/>
              <a:ext cx="112994" cy="117009"/>
            </a:xfrm>
            <a:custGeom>
              <a:avLst/>
              <a:gdLst/>
              <a:ahLst/>
              <a:cxnLst/>
              <a:rect l="l" t="t" r="r" b="b"/>
              <a:pathLst>
                <a:path w="1351" h="1399" extrusionOk="0">
                  <a:moveTo>
                    <a:pt x="260" y="0"/>
                  </a:moveTo>
                  <a:lnTo>
                    <a:pt x="260" y="0"/>
                  </a:lnTo>
                  <a:cubicBezTo>
                    <a:pt x="0" y="1350"/>
                    <a:pt x="996" y="1399"/>
                    <a:pt x="996" y="1399"/>
                  </a:cubicBezTo>
                  <a:cubicBezTo>
                    <a:pt x="1351" y="441"/>
                    <a:pt x="261" y="0"/>
                    <a:pt x="26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2"/>
            <p:cNvSpPr/>
            <p:nvPr/>
          </p:nvSpPr>
          <p:spPr>
            <a:xfrm>
              <a:off x="3812561" y="2715532"/>
              <a:ext cx="157071" cy="153308"/>
            </a:xfrm>
            <a:custGeom>
              <a:avLst/>
              <a:gdLst/>
              <a:ahLst/>
              <a:cxnLst/>
              <a:rect l="l" t="t" r="r" b="b"/>
              <a:pathLst>
                <a:path w="1878" h="1833" extrusionOk="0">
                  <a:moveTo>
                    <a:pt x="997" y="1"/>
                  </a:moveTo>
                  <a:cubicBezTo>
                    <a:pt x="1" y="1245"/>
                    <a:pt x="997" y="1833"/>
                    <a:pt x="997" y="1833"/>
                  </a:cubicBezTo>
                  <a:cubicBezTo>
                    <a:pt x="1878" y="1042"/>
                    <a:pt x="997" y="1"/>
                    <a:pt x="99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2"/>
            <p:cNvSpPr/>
            <p:nvPr/>
          </p:nvSpPr>
          <p:spPr>
            <a:xfrm>
              <a:off x="5076759" y="2762621"/>
              <a:ext cx="163762" cy="159999"/>
            </a:xfrm>
            <a:custGeom>
              <a:avLst/>
              <a:gdLst/>
              <a:ahLst/>
              <a:cxnLst/>
              <a:rect l="l" t="t" r="r" b="b"/>
              <a:pathLst>
                <a:path w="1958" h="1913" extrusionOk="0">
                  <a:moveTo>
                    <a:pt x="919" y="1"/>
                  </a:moveTo>
                  <a:cubicBezTo>
                    <a:pt x="919" y="1"/>
                    <a:pt x="0" y="1085"/>
                    <a:pt x="919" y="1912"/>
                  </a:cubicBezTo>
                  <a:cubicBezTo>
                    <a:pt x="919" y="1912"/>
                    <a:pt x="1957" y="1300"/>
                    <a:pt x="91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2"/>
            <p:cNvSpPr/>
            <p:nvPr/>
          </p:nvSpPr>
          <p:spPr>
            <a:xfrm>
              <a:off x="5000146" y="2851278"/>
              <a:ext cx="189857" cy="176642"/>
            </a:xfrm>
            <a:custGeom>
              <a:avLst/>
              <a:gdLst/>
              <a:ahLst/>
              <a:cxnLst/>
              <a:rect l="l" t="t" r="r" b="b"/>
              <a:pathLst>
                <a:path w="2270" h="2112" extrusionOk="0">
                  <a:moveTo>
                    <a:pt x="474" y="0"/>
                  </a:moveTo>
                  <a:cubicBezTo>
                    <a:pt x="474" y="1"/>
                    <a:pt x="1" y="1659"/>
                    <a:pt x="1431" y="2111"/>
                  </a:cubicBezTo>
                  <a:cubicBezTo>
                    <a:pt x="1431" y="2111"/>
                    <a:pt x="2270" y="915"/>
                    <a:pt x="47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2"/>
            <p:cNvSpPr/>
            <p:nvPr/>
          </p:nvSpPr>
          <p:spPr>
            <a:xfrm>
              <a:off x="5153037" y="2878628"/>
              <a:ext cx="117845" cy="122194"/>
            </a:xfrm>
            <a:custGeom>
              <a:avLst/>
              <a:gdLst/>
              <a:ahLst/>
              <a:cxnLst/>
              <a:rect l="l" t="t" r="r" b="b"/>
              <a:pathLst>
                <a:path w="1409" h="1461" extrusionOk="0">
                  <a:moveTo>
                    <a:pt x="1138" y="1"/>
                  </a:moveTo>
                  <a:cubicBezTo>
                    <a:pt x="1138" y="1"/>
                    <a:pt x="0" y="460"/>
                    <a:pt x="371" y="1460"/>
                  </a:cubicBezTo>
                  <a:cubicBezTo>
                    <a:pt x="371" y="1457"/>
                    <a:pt x="1409" y="1406"/>
                    <a:pt x="113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2"/>
            <p:cNvSpPr/>
            <p:nvPr/>
          </p:nvSpPr>
          <p:spPr>
            <a:xfrm>
              <a:off x="4459255" y="2903803"/>
              <a:ext cx="220301" cy="214948"/>
            </a:xfrm>
            <a:custGeom>
              <a:avLst/>
              <a:gdLst/>
              <a:ahLst/>
              <a:cxnLst/>
              <a:rect l="l" t="t" r="r" b="b"/>
              <a:pathLst>
                <a:path w="2634" h="2570" extrusionOk="0">
                  <a:moveTo>
                    <a:pt x="1239" y="1"/>
                  </a:moveTo>
                  <a:cubicBezTo>
                    <a:pt x="1239" y="1"/>
                    <a:pt x="0" y="1460"/>
                    <a:pt x="1239" y="2570"/>
                  </a:cubicBezTo>
                  <a:cubicBezTo>
                    <a:pt x="1239" y="2570"/>
                    <a:pt x="1239" y="2570"/>
                    <a:pt x="1239" y="2570"/>
                  </a:cubicBezTo>
                  <a:cubicBezTo>
                    <a:pt x="1242" y="2570"/>
                    <a:pt x="2634" y="1744"/>
                    <a:pt x="123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2"/>
            <p:cNvSpPr/>
            <p:nvPr/>
          </p:nvSpPr>
          <p:spPr>
            <a:xfrm>
              <a:off x="4356380" y="3022821"/>
              <a:ext cx="255429" cy="237447"/>
            </a:xfrm>
            <a:custGeom>
              <a:avLst/>
              <a:gdLst/>
              <a:ahLst/>
              <a:cxnLst/>
              <a:rect l="l" t="t" r="r" b="b"/>
              <a:pathLst>
                <a:path w="3054" h="2839" extrusionOk="0">
                  <a:moveTo>
                    <a:pt x="639" y="1"/>
                  </a:moveTo>
                  <a:cubicBezTo>
                    <a:pt x="639" y="1"/>
                    <a:pt x="1" y="2231"/>
                    <a:pt x="1924" y="2839"/>
                  </a:cubicBezTo>
                  <a:cubicBezTo>
                    <a:pt x="1924" y="2839"/>
                    <a:pt x="3054" y="1229"/>
                    <a:pt x="63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2"/>
            <p:cNvSpPr/>
            <p:nvPr/>
          </p:nvSpPr>
          <p:spPr>
            <a:xfrm>
              <a:off x="4561880" y="3059454"/>
              <a:ext cx="158242" cy="164013"/>
            </a:xfrm>
            <a:custGeom>
              <a:avLst/>
              <a:gdLst/>
              <a:ahLst/>
              <a:cxnLst/>
              <a:rect l="l" t="t" r="r" b="b"/>
              <a:pathLst>
                <a:path w="1892" h="1961" extrusionOk="0">
                  <a:moveTo>
                    <a:pt x="1529" y="0"/>
                  </a:moveTo>
                  <a:cubicBezTo>
                    <a:pt x="1528" y="1"/>
                    <a:pt x="1" y="617"/>
                    <a:pt x="499" y="1960"/>
                  </a:cubicBezTo>
                  <a:cubicBezTo>
                    <a:pt x="499" y="1960"/>
                    <a:pt x="499" y="1960"/>
                    <a:pt x="500" y="1960"/>
                  </a:cubicBezTo>
                  <a:cubicBezTo>
                    <a:pt x="525" y="1960"/>
                    <a:pt x="1892" y="1875"/>
                    <a:pt x="152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2"/>
            <p:cNvSpPr/>
            <p:nvPr/>
          </p:nvSpPr>
          <p:spPr>
            <a:xfrm>
              <a:off x="3968213" y="4391734"/>
              <a:ext cx="1207809" cy="352950"/>
            </a:xfrm>
            <a:custGeom>
              <a:avLst/>
              <a:gdLst/>
              <a:ahLst/>
              <a:cxnLst/>
              <a:rect l="l" t="t" r="r" b="b"/>
              <a:pathLst>
                <a:path w="14441" h="4220" extrusionOk="0">
                  <a:moveTo>
                    <a:pt x="7221" y="0"/>
                  </a:moveTo>
                  <a:cubicBezTo>
                    <a:pt x="3233" y="0"/>
                    <a:pt x="1" y="1889"/>
                    <a:pt x="1" y="4220"/>
                  </a:cubicBezTo>
                  <a:lnTo>
                    <a:pt x="14441" y="4220"/>
                  </a:lnTo>
                  <a:cubicBezTo>
                    <a:pt x="14441" y="1889"/>
                    <a:pt x="11207" y="0"/>
                    <a:pt x="7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32"/>
          <p:cNvGrpSpPr/>
          <p:nvPr/>
        </p:nvGrpSpPr>
        <p:grpSpPr>
          <a:xfrm>
            <a:off x="1759501" y="4395136"/>
            <a:ext cx="351294" cy="349513"/>
            <a:chOff x="1759501" y="4395136"/>
            <a:chExt cx="351294" cy="349513"/>
          </a:xfrm>
        </p:grpSpPr>
        <p:sp>
          <p:nvSpPr>
            <p:cNvPr id="5981" name="Google Shape;5981;p32"/>
            <p:cNvSpPr/>
            <p:nvPr/>
          </p:nvSpPr>
          <p:spPr>
            <a:xfrm>
              <a:off x="1820321" y="4395136"/>
              <a:ext cx="21264" cy="33154"/>
            </a:xfrm>
            <a:custGeom>
              <a:avLst/>
              <a:gdLst/>
              <a:ahLst/>
              <a:cxnLst/>
              <a:rect l="l" t="t" r="r" b="b"/>
              <a:pathLst>
                <a:path w="465" h="725" extrusionOk="0">
                  <a:moveTo>
                    <a:pt x="386" y="1"/>
                  </a:moveTo>
                  <a:cubicBezTo>
                    <a:pt x="385" y="1"/>
                    <a:pt x="384" y="1"/>
                    <a:pt x="383" y="1"/>
                  </a:cubicBezTo>
                  <a:cubicBezTo>
                    <a:pt x="350" y="2"/>
                    <a:pt x="324" y="30"/>
                    <a:pt x="325" y="65"/>
                  </a:cubicBezTo>
                  <a:lnTo>
                    <a:pt x="340" y="527"/>
                  </a:lnTo>
                  <a:lnTo>
                    <a:pt x="108" y="323"/>
                  </a:lnTo>
                  <a:cubicBezTo>
                    <a:pt x="96" y="312"/>
                    <a:pt x="81" y="307"/>
                    <a:pt x="67" y="307"/>
                  </a:cubicBezTo>
                  <a:cubicBezTo>
                    <a:pt x="50" y="307"/>
                    <a:pt x="34" y="314"/>
                    <a:pt x="22" y="327"/>
                  </a:cubicBezTo>
                  <a:cubicBezTo>
                    <a:pt x="1" y="353"/>
                    <a:pt x="2" y="391"/>
                    <a:pt x="28" y="413"/>
                  </a:cubicBezTo>
                  <a:lnTo>
                    <a:pt x="365" y="710"/>
                  </a:lnTo>
                  <a:cubicBezTo>
                    <a:pt x="376" y="719"/>
                    <a:pt x="391" y="724"/>
                    <a:pt x="405" y="724"/>
                  </a:cubicBezTo>
                  <a:cubicBezTo>
                    <a:pt x="414" y="724"/>
                    <a:pt x="423" y="723"/>
                    <a:pt x="430" y="717"/>
                  </a:cubicBezTo>
                  <a:cubicBezTo>
                    <a:pt x="452" y="709"/>
                    <a:pt x="465" y="685"/>
                    <a:pt x="465" y="661"/>
                  </a:cubicBezTo>
                  <a:lnTo>
                    <a:pt x="447" y="59"/>
                  </a:lnTo>
                  <a:cubicBezTo>
                    <a:pt x="444" y="28"/>
                    <a:pt x="424" y="1"/>
                    <a:pt x="3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2"/>
            <p:cNvSpPr/>
            <p:nvPr/>
          </p:nvSpPr>
          <p:spPr>
            <a:xfrm>
              <a:off x="1867742" y="4398840"/>
              <a:ext cx="10244" cy="28170"/>
            </a:xfrm>
            <a:custGeom>
              <a:avLst/>
              <a:gdLst/>
              <a:ahLst/>
              <a:cxnLst/>
              <a:rect l="l" t="t" r="r" b="b"/>
              <a:pathLst>
                <a:path w="224" h="616" extrusionOk="0">
                  <a:moveTo>
                    <a:pt x="96" y="1"/>
                  </a:moveTo>
                  <a:cubicBezTo>
                    <a:pt x="67" y="1"/>
                    <a:pt x="38" y="21"/>
                    <a:pt x="34" y="50"/>
                  </a:cubicBezTo>
                  <a:cubicBezTo>
                    <a:pt x="0" y="229"/>
                    <a:pt x="24" y="417"/>
                    <a:pt x="99" y="580"/>
                  </a:cubicBezTo>
                  <a:cubicBezTo>
                    <a:pt x="109" y="604"/>
                    <a:pt x="131" y="616"/>
                    <a:pt x="154" y="616"/>
                  </a:cubicBezTo>
                  <a:cubicBezTo>
                    <a:pt x="164" y="616"/>
                    <a:pt x="173" y="614"/>
                    <a:pt x="179" y="609"/>
                  </a:cubicBezTo>
                  <a:cubicBezTo>
                    <a:pt x="209" y="597"/>
                    <a:pt x="224" y="561"/>
                    <a:pt x="209" y="529"/>
                  </a:cubicBezTo>
                  <a:cubicBezTo>
                    <a:pt x="144" y="388"/>
                    <a:pt x="124" y="224"/>
                    <a:pt x="153" y="72"/>
                  </a:cubicBezTo>
                  <a:cubicBezTo>
                    <a:pt x="159" y="40"/>
                    <a:pt x="137" y="7"/>
                    <a:pt x="103" y="1"/>
                  </a:cubicBezTo>
                  <a:cubicBezTo>
                    <a:pt x="101" y="1"/>
                    <a:pt x="98"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2"/>
            <p:cNvSpPr/>
            <p:nvPr/>
          </p:nvSpPr>
          <p:spPr>
            <a:xfrm>
              <a:off x="1903137" y="4425089"/>
              <a:ext cx="22591" cy="25609"/>
            </a:xfrm>
            <a:custGeom>
              <a:avLst/>
              <a:gdLst/>
              <a:ahLst/>
              <a:cxnLst/>
              <a:rect l="l" t="t" r="r" b="b"/>
              <a:pathLst>
                <a:path w="494" h="560" extrusionOk="0">
                  <a:moveTo>
                    <a:pt x="427" y="1"/>
                  </a:moveTo>
                  <a:cubicBezTo>
                    <a:pt x="409" y="1"/>
                    <a:pt x="392" y="8"/>
                    <a:pt x="379" y="23"/>
                  </a:cubicBezTo>
                  <a:lnTo>
                    <a:pt x="23" y="460"/>
                  </a:lnTo>
                  <a:cubicBezTo>
                    <a:pt x="1" y="484"/>
                    <a:pt x="7" y="523"/>
                    <a:pt x="31" y="545"/>
                  </a:cubicBezTo>
                  <a:cubicBezTo>
                    <a:pt x="43" y="555"/>
                    <a:pt x="57" y="560"/>
                    <a:pt x="69" y="560"/>
                  </a:cubicBezTo>
                  <a:cubicBezTo>
                    <a:pt x="88" y="560"/>
                    <a:pt x="105" y="552"/>
                    <a:pt x="117" y="535"/>
                  </a:cubicBezTo>
                  <a:lnTo>
                    <a:pt x="474" y="98"/>
                  </a:lnTo>
                  <a:cubicBezTo>
                    <a:pt x="494" y="74"/>
                    <a:pt x="489" y="35"/>
                    <a:pt x="465" y="13"/>
                  </a:cubicBezTo>
                  <a:cubicBezTo>
                    <a:pt x="454" y="5"/>
                    <a:pt x="44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2"/>
            <p:cNvSpPr/>
            <p:nvPr/>
          </p:nvSpPr>
          <p:spPr>
            <a:xfrm>
              <a:off x="1902634" y="4441917"/>
              <a:ext cx="23094" cy="11844"/>
            </a:xfrm>
            <a:custGeom>
              <a:avLst/>
              <a:gdLst/>
              <a:ahLst/>
              <a:cxnLst/>
              <a:rect l="l" t="t" r="r" b="b"/>
              <a:pathLst>
                <a:path w="505" h="259" extrusionOk="0">
                  <a:moveTo>
                    <a:pt x="436" y="1"/>
                  </a:moveTo>
                  <a:cubicBezTo>
                    <a:pt x="429" y="1"/>
                    <a:pt x="421" y="2"/>
                    <a:pt x="413" y="5"/>
                  </a:cubicBezTo>
                  <a:lnTo>
                    <a:pt x="50" y="141"/>
                  </a:lnTo>
                  <a:cubicBezTo>
                    <a:pt x="18" y="151"/>
                    <a:pt x="0" y="187"/>
                    <a:pt x="13" y="218"/>
                  </a:cubicBezTo>
                  <a:cubicBezTo>
                    <a:pt x="22" y="244"/>
                    <a:pt x="44" y="258"/>
                    <a:pt x="70" y="258"/>
                  </a:cubicBezTo>
                  <a:cubicBezTo>
                    <a:pt x="77" y="258"/>
                    <a:pt x="84" y="257"/>
                    <a:pt x="92" y="254"/>
                  </a:cubicBezTo>
                  <a:lnTo>
                    <a:pt x="456" y="119"/>
                  </a:lnTo>
                  <a:cubicBezTo>
                    <a:pt x="489" y="108"/>
                    <a:pt x="505" y="71"/>
                    <a:pt x="492" y="41"/>
                  </a:cubicBezTo>
                  <a:cubicBezTo>
                    <a:pt x="484" y="15"/>
                    <a:pt x="462" y="1"/>
                    <a:pt x="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2"/>
            <p:cNvSpPr/>
            <p:nvPr/>
          </p:nvSpPr>
          <p:spPr>
            <a:xfrm>
              <a:off x="1916490" y="4473059"/>
              <a:ext cx="24557" cy="21722"/>
            </a:xfrm>
            <a:custGeom>
              <a:avLst/>
              <a:gdLst/>
              <a:ahLst/>
              <a:cxnLst/>
              <a:rect l="l" t="t" r="r" b="b"/>
              <a:pathLst>
                <a:path w="537" h="475" extrusionOk="0">
                  <a:moveTo>
                    <a:pt x="470" y="1"/>
                  </a:moveTo>
                  <a:cubicBezTo>
                    <a:pt x="456" y="1"/>
                    <a:pt x="441" y="5"/>
                    <a:pt x="429" y="15"/>
                  </a:cubicBezTo>
                  <a:lnTo>
                    <a:pt x="28" y="369"/>
                  </a:lnTo>
                  <a:cubicBezTo>
                    <a:pt x="2" y="391"/>
                    <a:pt x="0" y="429"/>
                    <a:pt x="22" y="455"/>
                  </a:cubicBezTo>
                  <a:cubicBezTo>
                    <a:pt x="34" y="468"/>
                    <a:pt x="51" y="475"/>
                    <a:pt x="67" y="475"/>
                  </a:cubicBezTo>
                  <a:cubicBezTo>
                    <a:pt x="81" y="475"/>
                    <a:pt x="96" y="469"/>
                    <a:pt x="108" y="460"/>
                  </a:cubicBezTo>
                  <a:lnTo>
                    <a:pt x="509" y="107"/>
                  </a:lnTo>
                  <a:cubicBezTo>
                    <a:pt x="535" y="85"/>
                    <a:pt x="537" y="47"/>
                    <a:pt x="515" y="21"/>
                  </a:cubicBezTo>
                  <a:cubicBezTo>
                    <a:pt x="503" y="8"/>
                    <a:pt x="486" y="1"/>
                    <a:pt x="4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2"/>
            <p:cNvSpPr/>
            <p:nvPr/>
          </p:nvSpPr>
          <p:spPr>
            <a:xfrm>
              <a:off x="1917679" y="4485086"/>
              <a:ext cx="28215" cy="9466"/>
            </a:xfrm>
            <a:custGeom>
              <a:avLst/>
              <a:gdLst/>
              <a:ahLst/>
              <a:cxnLst/>
              <a:rect l="l" t="t" r="r" b="b"/>
              <a:pathLst>
                <a:path w="617" h="207" extrusionOk="0">
                  <a:moveTo>
                    <a:pt x="551" y="1"/>
                  </a:moveTo>
                  <a:cubicBezTo>
                    <a:pt x="547" y="1"/>
                    <a:pt x="543" y="1"/>
                    <a:pt x="540" y="2"/>
                  </a:cubicBezTo>
                  <a:lnTo>
                    <a:pt x="54" y="84"/>
                  </a:lnTo>
                  <a:cubicBezTo>
                    <a:pt x="22" y="90"/>
                    <a:pt x="0" y="122"/>
                    <a:pt x="5" y="155"/>
                  </a:cubicBezTo>
                  <a:cubicBezTo>
                    <a:pt x="11" y="184"/>
                    <a:pt x="37" y="206"/>
                    <a:pt x="66" y="206"/>
                  </a:cubicBezTo>
                  <a:cubicBezTo>
                    <a:pt x="69" y="206"/>
                    <a:pt x="73" y="206"/>
                    <a:pt x="76" y="205"/>
                  </a:cubicBezTo>
                  <a:lnTo>
                    <a:pt x="562" y="121"/>
                  </a:lnTo>
                  <a:cubicBezTo>
                    <a:pt x="595" y="115"/>
                    <a:pt x="617" y="83"/>
                    <a:pt x="611" y="49"/>
                  </a:cubicBezTo>
                  <a:cubicBezTo>
                    <a:pt x="606" y="21"/>
                    <a:pt x="580" y="1"/>
                    <a:pt x="5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2"/>
            <p:cNvSpPr/>
            <p:nvPr/>
          </p:nvSpPr>
          <p:spPr>
            <a:xfrm>
              <a:off x="1927008" y="4538635"/>
              <a:ext cx="29816" cy="6448"/>
            </a:xfrm>
            <a:custGeom>
              <a:avLst/>
              <a:gdLst/>
              <a:ahLst/>
              <a:cxnLst/>
              <a:rect l="l" t="t" r="r" b="b"/>
              <a:pathLst>
                <a:path w="652" h="141" extrusionOk="0">
                  <a:moveTo>
                    <a:pt x="589" y="1"/>
                  </a:moveTo>
                  <a:cubicBezTo>
                    <a:pt x="588" y="1"/>
                    <a:pt x="587" y="1"/>
                    <a:pt x="587" y="1"/>
                  </a:cubicBezTo>
                  <a:lnTo>
                    <a:pt x="60" y="20"/>
                  </a:lnTo>
                  <a:cubicBezTo>
                    <a:pt x="28" y="21"/>
                    <a:pt x="1" y="49"/>
                    <a:pt x="2" y="82"/>
                  </a:cubicBezTo>
                  <a:cubicBezTo>
                    <a:pt x="4" y="115"/>
                    <a:pt x="31" y="140"/>
                    <a:pt x="65" y="140"/>
                  </a:cubicBezTo>
                  <a:lnTo>
                    <a:pt x="66" y="140"/>
                  </a:lnTo>
                  <a:lnTo>
                    <a:pt x="591" y="123"/>
                  </a:lnTo>
                  <a:cubicBezTo>
                    <a:pt x="624" y="121"/>
                    <a:pt x="652" y="94"/>
                    <a:pt x="649" y="59"/>
                  </a:cubicBezTo>
                  <a:cubicBezTo>
                    <a:pt x="648" y="28"/>
                    <a:pt x="620" y="1"/>
                    <a:pt x="5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2"/>
            <p:cNvSpPr/>
            <p:nvPr/>
          </p:nvSpPr>
          <p:spPr>
            <a:xfrm>
              <a:off x="1923167" y="4544214"/>
              <a:ext cx="26066" cy="10655"/>
            </a:xfrm>
            <a:custGeom>
              <a:avLst/>
              <a:gdLst/>
              <a:ahLst/>
              <a:cxnLst/>
              <a:rect l="l" t="t" r="r" b="b"/>
              <a:pathLst>
                <a:path w="570" h="233" extrusionOk="0">
                  <a:moveTo>
                    <a:pt x="69" y="0"/>
                  </a:moveTo>
                  <a:cubicBezTo>
                    <a:pt x="42" y="0"/>
                    <a:pt x="18" y="19"/>
                    <a:pt x="11" y="46"/>
                  </a:cubicBezTo>
                  <a:cubicBezTo>
                    <a:pt x="1" y="79"/>
                    <a:pt x="21" y="111"/>
                    <a:pt x="54" y="120"/>
                  </a:cubicBezTo>
                  <a:lnTo>
                    <a:pt x="485" y="231"/>
                  </a:lnTo>
                  <a:cubicBezTo>
                    <a:pt x="491" y="233"/>
                    <a:pt x="494" y="233"/>
                    <a:pt x="500" y="233"/>
                  </a:cubicBezTo>
                  <a:cubicBezTo>
                    <a:pt x="527" y="233"/>
                    <a:pt x="550" y="214"/>
                    <a:pt x="559" y="188"/>
                  </a:cubicBezTo>
                  <a:cubicBezTo>
                    <a:pt x="569" y="154"/>
                    <a:pt x="549" y="122"/>
                    <a:pt x="516" y="112"/>
                  </a:cubicBezTo>
                  <a:lnTo>
                    <a:pt x="85" y="2"/>
                  </a:lnTo>
                  <a:cubicBezTo>
                    <a:pt x="80" y="1"/>
                    <a:pt x="7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2"/>
            <p:cNvSpPr/>
            <p:nvPr/>
          </p:nvSpPr>
          <p:spPr>
            <a:xfrm>
              <a:off x="1937434" y="4587108"/>
              <a:ext cx="27484" cy="26203"/>
            </a:xfrm>
            <a:custGeom>
              <a:avLst/>
              <a:gdLst/>
              <a:ahLst/>
              <a:cxnLst/>
              <a:rect l="l" t="t" r="r" b="b"/>
              <a:pathLst>
                <a:path w="601" h="573" extrusionOk="0">
                  <a:moveTo>
                    <a:pt x="362" y="1"/>
                  </a:moveTo>
                  <a:cubicBezTo>
                    <a:pt x="348" y="1"/>
                    <a:pt x="334" y="5"/>
                    <a:pt x="322" y="15"/>
                  </a:cubicBezTo>
                  <a:cubicBezTo>
                    <a:pt x="179" y="144"/>
                    <a:pt x="70" y="308"/>
                    <a:pt x="8" y="491"/>
                  </a:cubicBezTo>
                  <a:cubicBezTo>
                    <a:pt x="0" y="513"/>
                    <a:pt x="6" y="537"/>
                    <a:pt x="22" y="555"/>
                  </a:cubicBezTo>
                  <a:cubicBezTo>
                    <a:pt x="35" y="566"/>
                    <a:pt x="50" y="572"/>
                    <a:pt x="66" y="572"/>
                  </a:cubicBezTo>
                  <a:cubicBezTo>
                    <a:pt x="73" y="572"/>
                    <a:pt x="80" y="572"/>
                    <a:pt x="85" y="566"/>
                  </a:cubicBezTo>
                  <a:lnTo>
                    <a:pt x="552" y="405"/>
                  </a:lnTo>
                  <a:cubicBezTo>
                    <a:pt x="585" y="395"/>
                    <a:pt x="601" y="360"/>
                    <a:pt x="591" y="327"/>
                  </a:cubicBezTo>
                  <a:cubicBezTo>
                    <a:pt x="581" y="302"/>
                    <a:pt x="557" y="286"/>
                    <a:pt x="532" y="286"/>
                  </a:cubicBezTo>
                  <a:cubicBezTo>
                    <a:pt x="525" y="286"/>
                    <a:pt x="519" y="287"/>
                    <a:pt x="512" y="289"/>
                  </a:cubicBezTo>
                  <a:lnTo>
                    <a:pt x="173" y="407"/>
                  </a:lnTo>
                  <a:cubicBezTo>
                    <a:pt x="231" y="294"/>
                    <a:pt x="309" y="189"/>
                    <a:pt x="404" y="105"/>
                  </a:cubicBezTo>
                  <a:cubicBezTo>
                    <a:pt x="427" y="83"/>
                    <a:pt x="428" y="44"/>
                    <a:pt x="407" y="20"/>
                  </a:cubicBezTo>
                  <a:cubicBezTo>
                    <a:pt x="395" y="7"/>
                    <a:pt x="378" y="1"/>
                    <a:pt x="362"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2"/>
            <p:cNvSpPr/>
            <p:nvPr/>
          </p:nvSpPr>
          <p:spPr>
            <a:xfrm>
              <a:off x="1936565" y="4659178"/>
              <a:ext cx="27118" cy="27072"/>
            </a:xfrm>
            <a:custGeom>
              <a:avLst/>
              <a:gdLst/>
              <a:ahLst/>
              <a:cxnLst/>
              <a:rect l="l" t="t" r="r" b="b"/>
              <a:pathLst>
                <a:path w="593" h="592" extrusionOk="0">
                  <a:moveTo>
                    <a:pt x="528" y="1"/>
                  </a:moveTo>
                  <a:cubicBezTo>
                    <a:pt x="512" y="1"/>
                    <a:pt x="496" y="7"/>
                    <a:pt x="484" y="18"/>
                  </a:cubicBezTo>
                  <a:lnTo>
                    <a:pt x="24" y="488"/>
                  </a:lnTo>
                  <a:cubicBezTo>
                    <a:pt x="1" y="511"/>
                    <a:pt x="1" y="549"/>
                    <a:pt x="24" y="574"/>
                  </a:cubicBezTo>
                  <a:cubicBezTo>
                    <a:pt x="34" y="585"/>
                    <a:pt x="51" y="591"/>
                    <a:pt x="66" y="591"/>
                  </a:cubicBezTo>
                  <a:cubicBezTo>
                    <a:pt x="82" y="591"/>
                    <a:pt x="98" y="585"/>
                    <a:pt x="111" y="571"/>
                  </a:cubicBezTo>
                  <a:lnTo>
                    <a:pt x="571" y="103"/>
                  </a:lnTo>
                  <a:cubicBezTo>
                    <a:pt x="592" y="78"/>
                    <a:pt x="592" y="40"/>
                    <a:pt x="569" y="17"/>
                  </a:cubicBezTo>
                  <a:cubicBezTo>
                    <a:pt x="558" y="6"/>
                    <a:pt x="543" y="1"/>
                    <a:pt x="528"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2"/>
            <p:cNvSpPr/>
            <p:nvPr/>
          </p:nvSpPr>
          <p:spPr>
            <a:xfrm>
              <a:off x="1944019" y="4673948"/>
              <a:ext cx="22316" cy="11570"/>
            </a:xfrm>
            <a:custGeom>
              <a:avLst/>
              <a:gdLst/>
              <a:ahLst/>
              <a:cxnLst/>
              <a:rect l="l" t="t" r="r" b="b"/>
              <a:pathLst>
                <a:path w="488" h="253" extrusionOk="0">
                  <a:moveTo>
                    <a:pt x="420" y="0"/>
                  </a:moveTo>
                  <a:cubicBezTo>
                    <a:pt x="413" y="0"/>
                    <a:pt x="406" y="2"/>
                    <a:pt x="399" y="4"/>
                  </a:cubicBezTo>
                  <a:lnTo>
                    <a:pt x="48" y="135"/>
                  </a:lnTo>
                  <a:cubicBezTo>
                    <a:pt x="15" y="145"/>
                    <a:pt x="0" y="181"/>
                    <a:pt x="12" y="212"/>
                  </a:cubicBezTo>
                  <a:cubicBezTo>
                    <a:pt x="20" y="238"/>
                    <a:pt x="42" y="252"/>
                    <a:pt x="67" y="252"/>
                  </a:cubicBezTo>
                  <a:cubicBezTo>
                    <a:pt x="73" y="252"/>
                    <a:pt x="80" y="251"/>
                    <a:pt x="89" y="248"/>
                  </a:cubicBezTo>
                  <a:lnTo>
                    <a:pt x="441" y="117"/>
                  </a:lnTo>
                  <a:cubicBezTo>
                    <a:pt x="473" y="107"/>
                    <a:pt x="487" y="71"/>
                    <a:pt x="477" y="41"/>
                  </a:cubicBezTo>
                  <a:cubicBezTo>
                    <a:pt x="468" y="15"/>
                    <a:pt x="445" y="0"/>
                    <a:pt x="420" y="0"/>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2"/>
            <p:cNvSpPr/>
            <p:nvPr/>
          </p:nvSpPr>
          <p:spPr>
            <a:xfrm>
              <a:off x="1770339" y="4665489"/>
              <a:ext cx="31188" cy="8140"/>
            </a:xfrm>
            <a:custGeom>
              <a:avLst/>
              <a:gdLst/>
              <a:ahLst/>
              <a:cxnLst/>
              <a:rect l="l" t="t" r="r" b="b"/>
              <a:pathLst>
                <a:path w="682" h="178" extrusionOk="0">
                  <a:moveTo>
                    <a:pt x="472" y="0"/>
                  </a:moveTo>
                  <a:cubicBezTo>
                    <a:pt x="403" y="0"/>
                    <a:pt x="331" y="15"/>
                    <a:pt x="264" y="28"/>
                  </a:cubicBezTo>
                  <a:cubicBezTo>
                    <a:pt x="215" y="39"/>
                    <a:pt x="167" y="49"/>
                    <a:pt x="124" y="53"/>
                  </a:cubicBezTo>
                  <a:lnTo>
                    <a:pt x="63" y="54"/>
                  </a:lnTo>
                  <a:cubicBezTo>
                    <a:pt x="29" y="56"/>
                    <a:pt x="5" y="82"/>
                    <a:pt x="3" y="114"/>
                  </a:cubicBezTo>
                  <a:cubicBezTo>
                    <a:pt x="0" y="147"/>
                    <a:pt x="26" y="175"/>
                    <a:pt x="58" y="176"/>
                  </a:cubicBezTo>
                  <a:cubicBezTo>
                    <a:pt x="68" y="178"/>
                    <a:pt x="77" y="178"/>
                    <a:pt x="86" y="178"/>
                  </a:cubicBezTo>
                  <a:cubicBezTo>
                    <a:pt x="99" y="178"/>
                    <a:pt x="113" y="178"/>
                    <a:pt x="129" y="176"/>
                  </a:cubicBezTo>
                  <a:lnTo>
                    <a:pt x="617" y="166"/>
                  </a:lnTo>
                  <a:cubicBezTo>
                    <a:pt x="643" y="166"/>
                    <a:pt x="664" y="150"/>
                    <a:pt x="673" y="127"/>
                  </a:cubicBezTo>
                  <a:cubicBezTo>
                    <a:pt x="682" y="104"/>
                    <a:pt x="675" y="76"/>
                    <a:pt x="656" y="60"/>
                  </a:cubicBezTo>
                  <a:cubicBezTo>
                    <a:pt x="603" y="15"/>
                    <a:pt x="539"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2"/>
            <p:cNvSpPr/>
            <p:nvPr/>
          </p:nvSpPr>
          <p:spPr>
            <a:xfrm>
              <a:off x="1759501" y="4591818"/>
              <a:ext cx="29313" cy="18749"/>
            </a:xfrm>
            <a:custGeom>
              <a:avLst/>
              <a:gdLst/>
              <a:ahLst/>
              <a:cxnLst/>
              <a:rect l="l" t="t" r="r" b="b"/>
              <a:pathLst>
                <a:path w="641" h="410" extrusionOk="0">
                  <a:moveTo>
                    <a:pt x="71" y="0"/>
                  </a:moveTo>
                  <a:cubicBezTo>
                    <a:pt x="50" y="0"/>
                    <a:pt x="29" y="12"/>
                    <a:pt x="18" y="31"/>
                  </a:cubicBezTo>
                  <a:cubicBezTo>
                    <a:pt x="1" y="59"/>
                    <a:pt x="11" y="98"/>
                    <a:pt x="40" y="114"/>
                  </a:cubicBezTo>
                  <a:lnTo>
                    <a:pt x="337" y="285"/>
                  </a:lnTo>
                  <a:lnTo>
                    <a:pt x="337" y="285"/>
                  </a:lnTo>
                  <a:lnTo>
                    <a:pt x="71" y="281"/>
                  </a:lnTo>
                  <a:cubicBezTo>
                    <a:pt x="40" y="286"/>
                    <a:pt x="10" y="305"/>
                    <a:pt x="10" y="340"/>
                  </a:cubicBezTo>
                  <a:cubicBezTo>
                    <a:pt x="10" y="373"/>
                    <a:pt x="34" y="402"/>
                    <a:pt x="69" y="402"/>
                  </a:cubicBezTo>
                  <a:lnTo>
                    <a:pt x="571" y="410"/>
                  </a:lnTo>
                  <a:cubicBezTo>
                    <a:pt x="598" y="410"/>
                    <a:pt x="622" y="391"/>
                    <a:pt x="633" y="366"/>
                  </a:cubicBezTo>
                  <a:cubicBezTo>
                    <a:pt x="640" y="339"/>
                    <a:pt x="627" y="311"/>
                    <a:pt x="604" y="297"/>
                  </a:cubicBezTo>
                  <a:lnTo>
                    <a:pt x="102" y="9"/>
                  </a:lnTo>
                  <a:cubicBezTo>
                    <a:pt x="93" y="3"/>
                    <a:pt x="82"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2"/>
            <p:cNvSpPr/>
            <p:nvPr/>
          </p:nvSpPr>
          <p:spPr>
            <a:xfrm>
              <a:off x="1766543" y="4546866"/>
              <a:ext cx="27484" cy="16783"/>
            </a:xfrm>
            <a:custGeom>
              <a:avLst/>
              <a:gdLst/>
              <a:ahLst/>
              <a:cxnLst/>
              <a:rect l="l" t="t" r="r" b="b"/>
              <a:pathLst>
                <a:path w="601" h="367" extrusionOk="0">
                  <a:moveTo>
                    <a:pt x="118" y="0"/>
                  </a:moveTo>
                  <a:cubicBezTo>
                    <a:pt x="97" y="0"/>
                    <a:pt x="77" y="10"/>
                    <a:pt x="66" y="30"/>
                  </a:cubicBezTo>
                  <a:cubicBezTo>
                    <a:pt x="50" y="59"/>
                    <a:pt x="59" y="96"/>
                    <a:pt x="88" y="112"/>
                  </a:cubicBezTo>
                  <a:lnTo>
                    <a:pt x="275" y="224"/>
                  </a:lnTo>
                  <a:lnTo>
                    <a:pt x="67" y="207"/>
                  </a:lnTo>
                  <a:cubicBezTo>
                    <a:pt x="67" y="207"/>
                    <a:pt x="66" y="207"/>
                    <a:pt x="65" y="207"/>
                  </a:cubicBezTo>
                  <a:cubicBezTo>
                    <a:pt x="34" y="207"/>
                    <a:pt x="4" y="232"/>
                    <a:pt x="2" y="263"/>
                  </a:cubicBezTo>
                  <a:cubicBezTo>
                    <a:pt x="1" y="296"/>
                    <a:pt x="25" y="327"/>
                    <a:pt x="59" y="328"/>
                  </a:cubicBezTo>
                  <a:lnTo>
                    <a:pt x="528" y="366"/>
                  </a:lnTo>
                  <a:lnTo>
                    <a:pt x="533" y="366"/>
                  </a:lnTo>
                  <a:cubicBezTo>
                    <a:pt x="560" y="366"/>
                    <a:pt x="584" y="349"/>
                    <a:pt x="591" y="323"/>
                  </a:cubicBezTo>
                  <a:cubicBezTo>
                    <a:pt x="601" y="296"/>
                    <a:pt x="588" y="267"/>
                    <a:pt x="565" y="253"/>
                  </a:cubicBezTo>
                  <a:lnTo>
                    <a:pt x="149" y="8"/>
                  </a:lnTo>
                  <a:cubicBezTo>
                    <a:pt x="139" y="3"/>
                    <a:pt x="128"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2"/>
            <p:cNvSpPr/>
            <p:nvPr/>
          </p:nvSpPr>
          <p:spPr>
            <a:xfrm>
              <a:off x="1770247" y="4501366"/>
              <a:ext cx="29587" cy="12347"/>
            </a:xfrm>
            <a:custGeom>
              <a:avLst/>
              <a:gdLst/>
              <a:ahLst/>
              <a:cxnLst/>
              <a:rect l="l" t="t" r="r" b="b"/>
              <a:pathLst>
                <a:path w="647" h="270" extrusionOk="0">
                  <a:moveTo>
                    <a:pt x="69" y="0"/>
                  </a:moveTo>
                  <a:cubicBezTo>
                    <a:pt x="41" y="0"/>
                    <a:pt x="18" y="17"/>
                    <a:pt x="10" y="44"/>
                  </a:cubicBezTo>
                  <a:cubicBezTo>
                    <a:pt x="1" y="76"/>
                    <a:pt x="20" y="111"/>
                    <a:pt x="52" y="120"/>
                  </a:cubicBezTo>
                  <a:lnTo>
                    <a:pt x="561" y="266"/>
                  </a:lnTo>
                  <a:cubicBezTo>
                    <a:pt x="566" y="269"/>
                    <a:pt x="572" y="269"/>
                    <a:pt x="578" y="269"/>
                  </a:cubicBezTo>
                  <a:cubicBezTo>
                    <a:pt x="603" y="269"/>
                    <a:pt x="629" y="252"/>
                    <a:pt x="637" y="226"/>
                  </a:cubicBezTo>
                  <a:cubicBezTo>
                    <a:pt x="646" y="192"/>
                    <a:pt x="629" y="158"/>
                    <a:pt x="595" y="149"/>
                  </a:cubicBezTo>
                  <a:lnTo>
                    <a:pt x="86" y="2"/>
                  </a:lnTo>
                  <a:cubicBezTo>
                    <a:pt x="80" y="1"/>
                    <a:pt x="7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2"/>
            <p:cNvSpPr/>
            <p:nvPr/>
          </p:nvSpPr>
          <p:spPr>
            <a:xfrm>
              <a:off x="1782548" y="4436475"/>
              <a:ext cx="26158" cy="31188"/>
            </a:xfrm>
            <a:custGeom>
              <a:avLst/>
              <a:gdLst/>
              <a:ahLst/>
              <a:cxnLst/>
              <a:rect l="l" t="t" r="r" b="b"/>
              <a:pathLst>
                <a:path w="572" h="682" extrusionOk="0">
                  <a:moveTo>
                    <a:pt x="388" y="0"/>
                  </a:moveTo>
                  <a:cubicBezTo>
                    <a:pt x="384" y="0"/>
                    <a:pt x="380" y="1"/>
                    <a:pt x="376" y="2"/>
                  </a:cubicBezTo>
                  <a:cubicBezTo>
                    <a:pt x="342" y="9"/>
                    <a:pt x="321" y="41"/>
                    <a:pt x="328" y="74"/>
                  </a:cubicBezTo>
                  <a:lnTo>
                    <a:pt x="408" y="459"/>
                  </a:lnTo>
                  <a:lnTo>
                    <a:pt x="408" y="459"/>
                  </a:lnTo>
                  <a:lnTo>
                    <a:pt x="107" y="199"/>
                  </a:lnTo>
                  <a:cubicBezTo>
                    <a:pt x="96" y="189"/>
                    <a:pt x="82" y="185"/>
                    <a:pt x="69" y="185"/>
                  </a:cubicBezTo>
                  <a:cubicBezTo>
                    <a:pt x="51" y="185"/>
                    <a:pt x="34" y="192"/>
                    <a:pt x="22" y="206"/>
                  </a:cubicBezTo>
                  <a:cubicBezTo>
                    <a:pt x="0" y="232"/>
                    <a:pt x="3" y="270"/>
                    <a:pt x="29" y="292"/>
                  </a:cubicBezTo>
                  <a:lnTo>
                    <a:pt x="466" y="667"/>
                  </a:lnTo>
                  <a:cubicBezTo>
                    <a:pt x="477" y="676"/>
                    <a:pt x="492" y="682"/>
                    <a:pt x="506" y="682"/>
                  </a:cubicBezTo>
                  <a:cubicBezTo>
                    <a:pt x="516" y="682"/>
                    <a:pt x="528" y="677"/>
                    <a:pt x="537" y="672"/>
                  </a:cubicBezTo>
                  <a:cubicBezTo>
                    <a:pt x="560" y="657"/>
                    <a:pt x="571" y="633"/>
                    <a:pt x="566" y="606"/>
                  </a:cubicBezTo>
                  <a:lnTo>
                    <a:pt x="448" y="48"/>
                  </a:lnTo>
                  <a:cubicBezTo>
                    <a:pt x="442" y="20"/>
                    <a:pt x="41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2"/>
            <p:cNvSpPr/>
            <p:nvPr/>
          </p:nvSpPr>
          <p:spPr>
            <a:xfrm>
              <a:off x="1761650" y="4403413"/>
              <a:ext cx="202950" cy="340597"/>
            </a:xfrm>
            <a:custGeom>
              <a:avLst/>
              <a:gdLst/>
              <a:ahLst/>
              <a:cxnLst/>
              <a:rect l="l" t="t" r="r" b="b"/>
              <a:pathLst>
                <a:path w="4438" h="7448" extrusionOk="0">
                  <a:moveTo>
                    <a:pt x="2089" y="1"/>
                  </a:moveTo>
                  <a:cubicBezTo>
                    <a:pt x="1883" y="1"/>
                    <a:pt x="1757" y="456"/>
                    <a:pt x="1550" y="519"/>
                  </a:cubicBezTo>
                  <a:cubicBezTo>
                    <a:pt x="1448" y="551"/>
                    <a:pt x="1329" y="523"/>
                    <a:pt x="1231" y="570"/>
                  </a:cubicBezTo>
                  <a:cubicBezTo>
                    <a:pt x="1005" y="671"/>
                    <a:pt x="1065" y="1012"/>
                    <a:pt x="950" y="1231"/>
                  </a:cubicBezTo>
                  <a:cubicBezTo>
                    <a:pt x="833" y="1456"/>
                    <a:pt x="508" y="1621"/>
                    <a:pt x="589" y="1862"/>
                  </a:cubicBezTo>
                  <a:cubicBezTo>
                    <a:pt x="621" y="1950"/>
                    <a:pt x="702" y="2012"/>
                    <a:pt x="734" y="2101"/>
                  </a:cubicBezTo>
                  <a:cubicBezTo>
                    <a:pt x="867" y="2455"/>
                    <a:pt x="142" y="2726"/>
                    <a:pt x="303" y="3067"/>
                  </a:cubicBezTo>
                  <a:cubicBezTo>
                    <a:pt x="348" y="3162"/>
                    <a:pt x="457" y="3219"/>
                    <a:pt x="499" y="3317"/>
                  </a:cubicBezTo>
                  <a:cubicBezTo>
                    <a:pt x="617" y="3596"/>
                    <a:pt x="113" y="3837"/>
                    <a:pt x="196" y="4129"/>
                  </a:cubicBezTo>
                  <a:cubicBezTo>
                    <a:pt x="231" y="4250"/>
                    <a:pt x="361" y="4322"/>
                    <a:pt x="405" y="4441"/>
                  </a:cubicBezTo>
                  <a:cubicBezTo>
                    <a:pt x="528" y="4756"/>
                    <a:pt x="0" y="5124"/>
                    <a:pt x="225" y="5372"/>
                  </a:cubicBezTo>
                  <a:cubicBezTo>
                    <a:pt x="316" y="5474"/>
                    <a:pt x="485" y="5468"/>
                    <a:pt x="577" y="5568"/>
                  </a:cubicBezTo>
                  <a:cubicBezTo>
                    <a:pt x="688" y="5690"/>
                    <a:pt x="624" y="5886"/>
                    <a:pt x="534" y="6023"/>
                  </a:cubicBezTo>
                  <a:cubicBezTo>
                    <a:pt x="443" y="6161"/>
                    <a:pt x="324" y="6302"/>
                    <a:pt x="340" y="6466"/>
                  </a:cubicBezTo>
                  <a:cubicBezTo>
                    <a:pt x="361" y="6683"/>
                    <a:pt x="614" y="6824"/>
                    <a:pt x="631" y="7044"/>
                  </a:cubicBezTo>
                  <a:cubicBezTo>
                    <a:pt x="631" y="7048"/>
                    <a:pt x="630" y="7056"/>
                    <a:pt x="631" y="7062"/>
                  </a:cubicBezTo>
                  <a:cubicBezTo>
                    <a:pt x="1848" y="7265"/>
                    <a:pt x="3088" y="7410"/>
                    <a:pt x="4319" y="7447"/>
                  </a:cubicBezTo>
                  <a:cubicBezTo>
                    <a:pt x="4242" y="7309"/>
                    <a:pt x="4156" y="7172"/>
                    <a:pt x="4181" y="7022"/>
                  </a:cubicBezTo>
                  <a:cubicBezTo>
                    <a:pt x="4210" y="6835"/>
                    <a:pt x="4396" y="6698"/>
                    <a:pt x="4400" y="6509"/>
                  </a:cubicBezTo>
                  <a:cubicBezTo>
                    <a:pt x="4406" y="6276"/>
                    <a:pt x="4132" y="6132"/>
                    <a:pt x="4059" y="5909"/>
                  </a:cubicBezTo>
                  <a:cubicBezTo>
                    <a:pt x="4008" y="5756"/>
                    <a:pt x="4061" y="5588"/>
                    <a:pt x="4133" y="5445"/>
                  </a:cubicBezTo>
                  <a:cubicBezTo>
                    <a:pt x="4206" y="5301"/>
                    <a:pt x="4300" y="5166"/>
                    <a:pt x="4338" y="5010"/>
                  </a:cubicBezTo>
                  <a:cubicBezTo>
                    <a:pt x="4438" y="4611"/>
                    <a:pt x="4000" y="4517"/>
                    <a:pt x="3971" y="4173"/>
                  </a:cubicBezTo>
                  <a:cubicBezTo>
                    <a:pt x="3950" y="3921"/>
                    <a:pt x="4140" y="3673"/>
                    <a:pt x="4021" y="3423"/>
                  </a:cubicBezTo>
                  <a:cubicBezTo>
                    <a:pt x="3968" y="3312"/>
                    <a:pt x="3840" y="3254"/>
                    <a:pt x="3776" y="3146"/>
                  </a:cubicBezTo>
                  <a:cubicBezTo>
                    <a:pt x="3608" y="2865"/>
                    <a:pt x="3975" y="2478"/>
                    <a:pt x="3808" y="2195"/>
                  </a:cubicBezTo>
                  <a:cubicBezTo>
                    <a:pt x="3733" y="2065"/>
                    <a:pt x="3566" y="2010"/>
                    <a:pt x="3492" y="1878"/>
                  </a:cubicBezTo>
                  <a:cubicBezTo>
                    <a:pt x="3370" y="1661"/>
                    <a:pt x="3560" y="1360"/>
                    <a:pt x="3423" y="1153"/>
                  </a:cubicBezTo>
                  <a:cubicBezTo>
                    <a:pt x="3231" y="863"/>
                    <a:pt x="3014" y="965"/>
                    <a:pt x="2982" y="543"/>
                  </a:cubicBezTo>
                  <a:cubicBezTo>
                    <a:pt x="2974" y="424"/>
                    <a:pt x="2904" y="277"/>
                    <a:pt x="2794" y="277"/>
                  </a:cubicBezTo>
                  <a:cubicBezTo>
                    <a:pt x="2785" y="277"/>
                    <a:pt x="2776" y="278"/>
                    <a:pt x="2767" y="280"/>
                  </a:cubicBezTo>
                  <a:cubicBezTo>
                    <a:pt x="2690" y="294"/>
                    <a:pt x="2641" y="374"/>
                    <a:pt x="2567" y="390"/>
                  </a:cubicBezTo>
                  <a:cubicBezTo>
                    <a:pt x="2556" y="392"/>
                    <a:pt x="2546" y="393"/>
                    <a:pt x="2536" y="393"/>
                  </a:cubicBezTo>
                  <a:cubicBezTo>
                    <a:pt x="2456" y="393"/>
                    <a:pt x="2384" y="322"/>
                    <a:pt x="2341" y="248"/>
                  </a:cubicBezTo>
                  <a:cubicBezTo>
                    <a:pt x="2291" y="166"/>
                    <a:pt x="2254" y="71"/>
                    <a:pt x="2168" y="23"/>
                  </a:cubicBezTo>
                  <a:cubicBezTo>
                    <a:pt x="2140" y="8"/>
                    <a:pt x="2114" y="1"/>
                    <a:pt x="20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2"/>
            <p:cNvSpPr/>
            <p:nvPr/>
          </p:nvSpPr>
          <p:spPr>
            <a:xfrm>
              <a:off x="1826815" y="4419510"/>
              <a:ext cx="51583" cy="318830"/>
            </a:xfrm>
            <a:custGeom>
              <a:avLst/>
              <a:gdLst/>
              <a:ahLst/>
              <a:cxnLst/>
              <a:rect l="l" t="t" r="r" b="b"/>
              <a:pathLst>
                <a:path w="1128" h="6972" extrusionOk="0">
                  <a:moveTo>
                    <a:pt x="324" y="0"/>
                  </a:moveTo>
                  <a:cubicBezTo>
                    <a:pt x="273" y="70"/>
                    <a:pt x="220" y="131"/>
                    <a:pt x="160" y="160"/>
                  </a:cubicBezTo>
                  <a:cubicBezTo>
                    <a:pt x="189" y="212"/>
                    <a:pt x="226" y="258"/>
                    <a:pt x="269" y="300"/>
                  </a:cubicBezTo>
                  <a:cubicBezTo>
                    <a:pt x="182" y="371"/>
                    <a:pt x="112" y="467"/>
                    <a:pt x="69" y="582"/>
                  </a:cubicBezTo>
                  <a:cubicBezTo>
                    <a:pt x="1" y="764"/>
                    <a:pt x="15" y="959"/>
                    <a:pt x="107" y="1111"/>
                  </a:cubicBezTo>
                  <a:cubicBezTo>
                    <a:pt x="131" y="1157"/>
                    <a:pt x="165" y="1199"/>
                    <a:pt x="198" y="1240"/>
                  </a:cubicBezTo>
                  <a:cubicBezTo>
                    <a:pt x="257" y="1314"/>
                    <a:pt x="308" y="1379"/>
                    <a:pt x="308" y="1444"/>
                  </a:cubicBezTo>
                  <a:cubicBezTo>
                    <a:pt x="308" y="1510"/>
                    <a:pt x="256" y="1578"/>
                    <a:pt x="199" y="1650"/>
                  </a:cubicBezTo>
                  <a:cubicBezTo>
                    <a:pt x="127" y="1745"/>
                    <a:pt x="46" y="1850"/>
                    <a:pt x="46" y="1990"/>
                  </a:cubicBezTo>
                  <a:cubicBezTo>
                    <a:pt x="46" y="2164"/>
                    <a:pt x="169" y="2285"/>
                    <a:pt x="278" y="2390"/>
                  </a:cubicBezTo>
                  <a:cubicBezTo>
                    <a:pt x="382" y="2494"/>
                    <a:pt x="446" y="2562"/>
                    <a:pt x="431" y="2636"/>
                  </a:cubicBezTo>
                  <a:cubicBezTo>
                    <a:pt x="423" y="2678"/>
                    <a:pt x="388" y="2720"/>
                    <a:pt x="349" y="2767"/>
                  </a:cubicBezTo>
                  <a:cubicBezTo>
                    <a:pt x="315" y="2806"/>
                    <a:pt x="279" y="2847"/>
                    <a:pt x="252" y="2897"/>
                  </a:cubicBezTo>
                  <a:cubicBezTo>
                    <a:pt x="102" y="3170"/>
                    <a:pt x="278" y="3427"/>
                    <a:pt x="433" y="3654"/>
                  </a:cubicBezTo>
                  <a:cubicBezTo>
                    <a:pt x="559" y="3837"/>
                    <a:pt x="677" y="4010"/>
                    <a:pt x="649" y="4178"/>
                  </a:cubicBezTo>
                  <a:cubicBezTo>
                    <a:pt x="636" y="4256"/>
                    <a:pt x="591" y="4333"/>
                    <a:pt x="542" y="4417"/>
                  </a:cubicBezTo>
                  <a:cubicBezTo>
                    <a:pt x="465" y="4550"/>
                    <a:pt x="378" y="4701"/>
                    <a:pt x="423" y="4877"/>
                  </a:cubicBezTo>
                  <a:cubicBezTo>
                    <a:pt x="453" y="5003"/>
                    <a:pt x="540" y="5087"/>
                    <a:pt x="618" y="5164"/>
                  </a:cubicBezTo>
                  <a:cubicBezTo>
                    <a:pt x="672" y="5216"/>
                    <a:pt x="723" y="5267"/>
                    <a:pt x="749" y="5323"/>
                  </a:cubicBezTo>
                  <a:cubicBezTo>
                    <a:pt x="806" y="5449"/>
                    <a:pt x="740" y="5609"/>
                    <a:pt x="671" y="5779"/>
                  </a:cubicBezTo>
                  <a:cubicBezTo>
                    <a:pt x="584" y="5989"/>
                    <a:pt x="487" y="6228"/>
                    <a:pt x="634" y="6440"/>
                  </a:cubicBezTo>
                  <a:cubicBezTo>
                    <a:pt x="672" y="6493"/>
                    <a:pt x="720" y="6534"/>
                    <a:pt x="764" y="6570"/>
                  </a:cubicBezTo>
                  <a:cubicBezTo>
                    <a:pt x="798" y="6599"/>
                    <a:pt x="829" y="6624"/>
                    <a:pt x="851" y="6653"/>
                  </a:cubicBezTo>
                  <a:cubicBezTo>
                    <a:pt x="907" y="6730"/>
                    <a:pt x="901" y="6826"/>
                    <a:pt x="865" y="6947"/>
                  </a:cubicBezTo>
                  <a:cubicBezTo>
                    <a:pt x="938" y="6956"/>
                    <a:pt x="1011" y="6963"/>
                    <a:pt x="1084" y="6972"/>
                  </a:cubicBezTo>
                  <a:cubicBezTo>
                    <a:pt x="1122" y="6820"/>
                    <a:pt x="1127" y="6665"/>
                    <a:pt x="1025" y="6525"/>
                  </a:cubicBezTo>
                  <a:cubicBezTo>
                    <a:pt x="988" y="6475"/>
                    <a:pt x="943" y="6435"/>
                    <a:pt x="901" y="6404"/>
                  </a:cubicBezTo>
                  <a:cubicBezTo>
                    <a:pt x="866" y="6375"/>
                    <a:pt x="832" y="6346"/>
                    <a:pt x="810" y="6317"/>
                  </a:cubicBezTo>
                  <a:cubicBezTo>
                    <a:pt x="736" y="6209"/>
                    <a:pt x="784" y="6073"/>
                    <a:pt x="871" y="5863"/>
                  </a:cubicBezTo>
                  <a:cubicBezTo>
                    <a:pt x="951" y="5670"/>
                    <a:pt x="1040" y="5448"/>
                    <a:pt x="946" y="5236"/>
                  </a:cubicBezTo>
                  <a:cubicBezTo>
                    <a:pt x="904" y="5142"/>
                    <a:pt x="832" y="5072"/>
                    <a:pt x="771" y="5010"/>
                  </a:cubicBezTo>
                  <a:cubicBezTo>
                    <a:pt x="706" y="4946"/>
                    <a:pt x="650" y="4891"/>
                    <a:pt x="633" y="4824"/>
                  </a:cubicBezTo>
                  <a:cubicBezTo>
                    <a:pt x="610" y="4735"/>
                    <a:pt x="665" y="4636"/>
                    <a:pt x="730" y="4526"/>
                  </a:cubicBezTo>
                  <a:cubicBezTo>
                    <a:pt x="787" y="4430"/>
                    <a:pt x="843" y="4330"/>
                    <a:pt x="864" y="4214"/>
                  </a:cubicBezTo>
                  <a:cubicBezTo>
                    <a:pt x="904" y="3960"/>
                    <a:pt x="750" y="3734"/>
                    <a:pt x="613" y="3532"/>
                  </a:cubicBezTo>
                  <a:cubicBezTo>
                    <a:pt x="453" y="3300"/>
                    <a:pt x="363" y="3148"/>
                    <a:pt x="443" y="3005"/>
                  </a:cubicBezTo>
                  <a:cubicBezTo>
                    <a:pt x="459" y="2974"/>
                    <a:pt x="487" y="2944"/>
                    <a:pt x="513" y="2912"/>
                  </a:cubicBezTo>
                  <a:cubicBezTo>
                    <a:pt x="566" y="2851"/>
                    <a:pt x="627" y="2781"/>
                    <a:pt x="646" y="2683"/>
                  </a:cubicBezTo>
                  <a:cubicBezTo>
                    <a:pt x="684" y="2488"/>
                    <a:pt x="545" y="2351"/>
                    <a:pt x="430" y="2240"/>
                  </a:cubicBezTo>
                  <a:cubicBezTo>
                    <a:pt x="344" y="2156"/>
                    <a:pt x="263" y="2077"/>
                    <a:pt x="263" y="1994"/>
                  </a:cubicBezTo>
                  <a:cubicBezTo>
                    <a:pt x="263" y="1929"/>
                    <a:pt x="315" y="1859"/>
                    <a:pt x="372" y="1787"/>
                  </a:cubicBezTo>
                  <a:cubicBezTo>
                    <a:pt x="444" y="1694"/>
                    <a:pt x="526" y="1588"/>
                    <a:pt x="526" y="1447"/>
                  </a:cubicBezTo>
                  <a:cubicBezTo>
                    <a:pt x="526" y="1305"/>
                    <a:pt x="443" y="1199"/>
                    <a:pt x="368" y="1106"/>
                  </a:cubicBezTo>
                  <a:cubicBezTo>
                    <a:pt x="339" y="1070"/>
                    <a:pt x="313" y="1037"/>
                    <a:pt x="289" y="1001"/>
                  </a:cubicBezTo>
                  <a:cubicBezTo>
                    <a:pt x="231" y="906"/>
                    <a:pt x="226" y="777"/>
                    <a:pt x="270" y="657"/>
                  </a:cubicBezTo>
                  <a:cubicBezTo>
                    <a:pt x="315" y="538"/>
                    <a:pt x="404" y="445"/>
                    <a:pt x="510" y="410"/>
                  </a:cubicBezTo>
                  <a:lnTo>
                    <a:pt x="798" y="316"/>
                  </a:lnTo>
                  <a:lnTo>
                    <a:pt x="516" y="206"/>
                  </a:lnTo>
                  <a:cubicBezTo>
                    <a:pt x="426" y="171"/>
                    <a:pt x="356" y="91"/>
                    <a:pt x="32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32"/>
            <p:cNvSpPr/>
            <p:nvPr/>
          </p:nvSpPr>
          <p:spPr>
            <a:xfrm>
              <a:off x="1848582" y="4417955"/>
              <a:ext cx="23917" cy="19938"/>
            </a:xfrm>
            <a:custGeom>
              <a:avLst/>
              <a:gdLst/>
              <a:ahLst/>
              <a:cxnLst/>
              <a:rect l="l" t="t" r="r" b="b"/>
              <a:pathLst>
                <a:path w="523" h="436" extrusionOk="0">
                  <a:moveTo>
                    <a:pt x="225" y="0"/>
                  </a:moveTo>
                  <a:cubicBezTo>
                    <a:pt x="203" y="0"/>
                    <a:pt x="182" y="12"/>
                    <a:pt x="172" y="34"/>
                  </a:cubicBezTo>
                  <a:lnTo>
                    <a:pt x="13" y="347"/>
                  </a:lnTo>
                  <a:cubicBezTo>
                    <a:pt x="0" y="370"/>
                    <a:pt x="5" y="398"/>
                    <a:pt x="22" y="415"/>
                  </a:cubicBezTo>
                  <a:cubicBezTo>
                    <a:pt x="35" y="428"/>
                    <a:pt x="51" y="436"/>
                    <a:pt x="67" y="436"/>
                  </a:cubicBezTo>
                  <a:cubicBezTo>
                    <a:pt x="77" y="436"/>
                    <a:pt x="84" y="436"/>
                    <a:pt x="90" y="430"/>
                  </a:cubicBezTo>
                  <a:lnTo>
                    <a:pt x="476" y="275"/>
                  </a:lnTo>
                  <a:cubicBezTo>
                    <a:pt x="508" y="262"/>
                    <a:pt x="522" y="225"/>
                    <a:pt x="511" y="195"/>
                  </a:cubicBezTo>
                  <a:cubicBezTo>
                    <a:pt x="501" y="170"/>
                    <a:pt x="478" y="155"/>
                    <a:pt x="454" y="155"/>
                  </a:cubicBezTo>
                  <a:cubicBezTo>
                    <a:pt x="446" y="155"/>
                    <a:pt x="439" y="157"/>
                    <a:pt x="431" y="160"/>
                  </a:cubicBezTo>
                  <a:lnTo>
                    <a:pt x="195" y="256"/>
                  </a:lnTo>
                  <a:lnTo>
                    <a:pt x="280" y="88"/>
                  </a:lnTo>
                  <a:cubicBezTo>
                    <a:pt x="295" y="59"/>
                    <a:pt x="283" y="21"/>
                    <a:pt x="253" y="7"/>
                  </a:cubicBezTo>
                  <a:cubicBezTo>
                    <a:pt x="244" y="2"/>
                    <a:pt x="235"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2"/>
            <p:cNvSpPr/>
            <p:nvPr/>
          </p:nvSpPr>
          <p:spPr>
            <a:xfrm>
              <a:off x="1816480" y="4471138"/>
              <a:ext cx="24923" cy="25334"/>
            </a:xfrm>
            <a:custGeom>
              <a:avLst/>
              <a:gdLst/>
              <a:ahLst/>
              <a:cxnLst/>
              <a:rect l="l" t="t" r="r" b="b"/>
              <a:pathLst>
                <a:path w="545" h="554" extrusionOk="0">
                  <a:moveTo>
                    <a:pt x="168" y="1"/>
                  </a:moveTo>
                  <a:cubicBezTo>
                    <a:pt x="156" y="1"/>
                    <a:pt x="144" y="4"/>
                    <a:pt x="134" y="12"/>
                  </a:cubicBezTo>
                  <a:cubicBezTo>
                    <a:pt x="106" y="33"/>
                    <a:pt x="99" y="70"/>
                    <a:pt x="119" y="98"/>
                  </a:cubicBezTo>
                  <a:lnTo>
                    <a:pt x="295" y="341"/>
                  </a:lnTo>
                  <a:lnTo>
                    <a:pt x="93" y="250"/>
                  </a:lnTo>
                  <a:cubicBezTo>
                    <a:pt x="86" y="247"/>
                    <a:pt x="78" y="245"/>
                    <a:pt x="70" y="245"/>
                  </a:cubicBezTo>
                  <a:cubicBezTo>
                    <a:pt x="47" y="245"/>
                    <a:pt x="24" y="258"/>
                    <a:pt x="14" y="281"/>
                  </a:cubicBezTo>
                  <a:cubicBezTo>
                    <a:pt x="1" y="310"/>
                    <a:pt x="14" y="346"/>
                    <a:pt x="44" y="360"/>
                  </a:cubicBezTo>
                  <a:lnTo>
                    <a:pt x="454" y="547"/>
                  </a:lnTo>
                  <a:cubicBezTo>
                    <a:pt x="463" y="550"/>
                    <a:pt x="470" y="553"/>
                    <a:pt x="479" y="553"/>
                  </a:cubicBezTo>
                  <a:cubicBezTo>
                    <a:pt x="498" y="553"/>
                    <a:pt x="514" y="546"/>
                    <a:pt x="527" y="533"/>
                  </a:cubicBezTo>
                  <a:cubicBezTo>
                    <a:pt x="543" y="511"/>
                    <a:pt x="544" y="479"/>
                    <a:pt x="528" y="457"/>
                  </a:cubicBezTo>
                  <a:lnTo>
                    <a:pt x="218" y="27"/>
                  </a:lnTo>
                  <a:cubicBezTo>
                    <a:pt x="207" y="10"/>
                    <a:pt x="187"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2"/>
            <p:cNvSpPr/>
            <p:nvPr/>
          </p:nvSpPr>
          <p:spPr>
            <a:xfrm>
              <a:off x="1846387" y="4526608"/>
              <a:ext cx="29084" cy="23780"/>
            </a:xfrm>
            <a:custGeom>
              <a:avLst/>
              <a:gdLst/>
              <a:ahLst/>
              <a:cxnLst/>
              <a:rect l="l" t="t" r="r" b="b"/>
              <a:pathLst>
                <a:path w="636" h="520" extrusionOk="0">
                  <a:moveTo>
                    <a:pt x="570" y="1"/>
                  </a:moveTo>
                  <a:cubicBezTo>
                    <a:pt x="557" y="1"/>
                    <a:pt x="543" y="5"/>
                    <a:pt x="531" y="14"/>
                  </a:cubicBezTo>
                  <a:lnTo>
                    <a:pt x="30" y="410"/>
                  </a:lnTo>
                  <a:cubicBezTo>
                    <a:pt x="3" y="431"/>
                    <a:pt x="1" y="471"/>
                    <a:pt x="19" y="496"/>
                  </a:cubicBezTo>
                  <a:cubicBezTo>
                    <a:pt x="31" y="512"/>
                    <a:pt x="48" y="519"/>
                    <a:pt x="67" y="519"/>
                  </a:cubicBezTo>
                  <a:cubicBezTo>
                    <a:pt x="79" y="519"/>
                    <a:pt x="92" y="515"/>
                    <a:pt x="105" y="505"/>
                  </a:cubicBezTo>
                  <a:lnTo>
                    <a:pt x="607" y="109"/>
                  </a:lnTo>
                  <a:cubicBezTo>
                    <a:pt x="633" y="88"/>
                    <a:pt x="636" y="51"/>
                    <a:pt x="617" y="23"/>
                  </a:cubicBezTo>
                  <a:cubicBezTo>
                    <a:pt x="605" y="8"/>
                    <a:pt x="588"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2"/>
            <p:cNvSpPr/>
            <p:nvPr/>
          </p:nvSpPr>
          <p:spPr>
            <a:xfrm>
              <a:off x="1833857" y="4594334"/>
              <a:ext cx="26706" cy="27850"/>
            </a:xfrm>
            <a:custGeom>
              <a:avLst/>
              <a:gdLst/>
              <a:ahLst/>
              <a:cxnLst/>
              <a:rect l="l" t="t" r="r" b="b"/>
              <a:pathLst>
                <a:path w="584" h="609" extrusionOk="0">
                  <a:moveTo>
                    <a:pt x="69" y="0"/>
                  </a:moveTo>
                  <a:cubicBezTo>
                    <a:pt x="50" y="0"/>
                    <a:pt x="32" y="9"/>
                    <a:pt x="21" y="24"/>
                  </a:cubicBezTo>
                  <a:cubicBezTo>
                    <a:pt x="0" y="52"/>
                    <a:pt x="6" y="89"/>
                    <a:pt x="32" y="110"/>
                  </a:cubicBezTo>
                  <a:cubicBezTo>
                    <a:pt x="202" y="237"/>
                    <a:pt x="350" y="398"/>
                    <a:pt x="460" y="579"/>
                  </a:cubicBezTo>
                  <a:cubicBezTo>
                    <a:pt x="473" y="597"/>
                    <a:pt x="494" y="608"/>
                    <a:pt x="514" y="608"/>
                  </a:cubicBezTo>
                  <a:cubicBezTo>
                    <a:pt x="524" y="608"/>
                    <a:pt x="534" y="604"/>
                    <a:pt x="546" y="600"/>
                  </a:cubicBezTo>
                  <a:cubicBezTo>
                    <a:pt x="575" y="581"/>
                    <a:pt x="583" y="545"/>
                    <a:pt x="566" y="516"/>
                  </a:cubicBezTo>
                  <a:cubicBezTo>
                    <a:pt x="446" y="321"/>
                    <a:pt x="289" y="147"/>
                    <a:pt x="105" y="13"/>
                  </a:cubicBezTo>
                  <a:cubicBezTo>
                    <a:pt x="94" y="4"/>
                    <a:pt x="81"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32"/>
            <p:cNvSpPr/>
            <p:nvPr/>
          </p:nvSpPr>
          <p:spPr>
            <a:xfrm>
              <a:off x="1864816" y="4695258"/>
              <a:ext cx="24831" cy="25655"/>
            </a:xfrm>
            <a:custGeom>
              <a:avLst/>
              <a:gdLst/>
              <a:ahLst/>
              <a:cxnLst/>
              <a:rect l="l" t="t" r="r" b="b"/>
              <a:pathLst>
                <a:path w="543" h="561" extrusionOk="0">
                  <a:moveTo>
                    <a:pt x="212" y="0"/>
                  </a:moveTo>
                  <a:cubicBezTo>
                    <a:pt x="194" y="0"/>
                    <a:pt x="177" y="8"/>
                    <a:pt x="165" y="23"/>
                  </a:cubicBezTo>
                  <a:cubicBezTo>
                    <a:pt x="59" y="156"/>
                    <a:pt x="1" y="332"/>
                    <a:pt x="6" y="501"/>
                  </a:cubicBezTo>
                  <a:cubicBezTo>
                    <a:pt x="8" y="524"/>
                    <a:pt x="20" y="542"/>
                    <a:pt x="40" y="552"/>
                  </a:cubicBezTo>
                  <a:cubicBezTo>
                    <a:pt x="49" y="558"/>
                    <a:pt x="59" y="561"/>
                    <a:pt x="69" y="561"/>
                  </a:cubicBezTo>
                  <a:cubicBezTo>
                    <a:pt x="79" y="561"/>
                    <a:pt x="91" y="556"/>
                    <a:pt x="99" y="555"/>
                  </a:cubicBezTo>
                  <a:lnTo>
                    <a:pt x="505" y="305"/>
                  </a:lnTo>
                  <a:cubicBezTo>
                    <a:pt x="534" y="288"/>
                    <a:pt x="543" y="252"/>
                    <a:pt x="526" y="223"/>
                  </a:cubicBezTo>
                  <a:cubicBezTo>
                    <a:pt x="513" y="204"/>
                    <a:pt x="494" y="194"/>
                    <a:pt x="473" y="194"/>
                  </a:cubicBezTo>
                  <a:cubicBezTo>
                    <a:pt x="462" y="194"/>
                    <a:pt x="452" y="196"/>
                    <a:pt x="441" y="202"/>
                  </a:cubicBezTo>
                  <a:lnTo>
                    <a:pt x="134" y="390"/>
                  </a:lnTo>
                  <a:cubicBezTo>
                    <a:pt x="150" y="284"/>
                    <a:pt x="194" y="182"/>
                    <a:pt x="259" y="100"/>
                  </a:cubicBezTo>
                  <a:cubicBezTo>
                    <a:pt x="281" y="73"/>
                    <a:pt x="276" y="36"/>
                    <a:pt x="250" y="14"/>
                  </a:cubicBezTo>
                  <a:cubicBezTo>
                    <a:pt x="239" y="5"/>
                    <a:pt x="225"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2"/>
            <p:cNvSpPr/>
            <p:nvPr/>
          </p:nvSpPr>
          <p:spPr>
            <a:xfrm>
              <a:off x="1915896" y="4619942"/>
              <a:ext cx="28398" cy="30502"/>
            </a:xfrm>
            <a:custGeom>
              <a:avLst/>
              <a:gdLst/>
              <a:ahLst/>
              <a:cxnLst/>
              <a:rect l="l" t="t" r="r" b="b"/>
              <a:pathLst>
                <a:path w="621" h="667" extrusionOk="0">
                  <a:moveTo>
                    <a:pt x="153" y="0"/>
                  </a:moveTo>
                  <a:cubicBezTo>
                    <a:pt x="145" y="0"/>
                    <a:pt x="137" y="2"/>
                    <a:pt x="129" y="5"/>
                  </a:cubicBezTo>
                  <a:cubicBezTo>
                    <a:pt x="99" y="18"/>
                    <a:pt x="84" y="54"/>
                    <a:pt x="97" y="85"/>
                  </a:cubicBezTo>
                  <a:cubicBezTo>
                    <a:pt x="160" y="240"/>
                    <a:pt x="251" y="383"/>
                    <a:pt x="363" y="507"/>
                  </a:cubicBezTo>
                  <a:lnTo>
                    <a:pt x="77" y="453"/>
                  </a:lnTo>
                  <a:cubicBezTo>
                    <a:pt x="74" y="452"/>
                    <a:pt x="70" y="452"/>
                    <a:pt x="67" y="452"/>
                  </a:cubicBezTo>
                  <a:cubicBezTo>
                    <a:pt x="40" y="452"/>
                    <a:pt x="12" y="472"/>
                    <a:pt x="6" y="501"/>
                  </a:cubicBezTo>
                  <a:cubicBezTo>
                    <a:pt x="0" y="534"/>
                    <a:pt x="22" y="566"/>
                    <a:pt x="55" y="572"/>
                  </a:cubicBezTo>
                  <a:lnTo>
                    <a:pt x="544" y="665"/>
                  </a:lnTo>
                  <a:cubicBezTo>
                    <a:pt x="548" y="666"/>
                    <a:pt x="551" y="666"/>
                    <a:pt x="556" y="666"/>
                  </a:cubicBezTo>
                  <a:cubicBezTo>
                    <a:pt x="579" y="666"/>
                    <a:pt x="601" y="653"/>
                    <a:pt x="608" y="629"/>
                  </a:cubicBezTo>
                  <a:cubicBezTo>
                    <a:pt x="621" y="602"/>
                    <a:pt x="614" y="573"/>
                    <a:pt x="592" y="556"/>
                  </a:cubicBezTo>
                  <a:cubicBezTo>
                    <a:pt x="424" y="418"/>
                    <a:pt x="290" y="238"/>
                    <a:pt x="209" y="37"/>
                  </a:cubicBezTo>
                  <a:cubicBezTo>
                    <a:pt x="199" y="14"/>
                    <a:pt x="176"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2"/>
            <p:cNvSpPr/>
            <p:nvPr/>
          </p:nvSpPr>
          <p:spPr>
            <a:xfrm>
              <a:off x="1930758" y="4569045"/>
              <a:ext cx="24237" cy="12439"/>
            </a:xfrm>
            <a:custGeom>
              <a:avLst/>
              <a:gdLst/>
              <a:ahLst/>
              <a:cxnLst/>
              <a:rect l="l" t="t" r="r" b="b"/>
              <a:pathLst>
                <a:path w="530" h="272" extrusionOk="0">
                  <a:moveTo>
                    <a:pt x="70" y="1"/>
                  </a:moveTo>
                  <a:cubicBezTo>
                    <a:pt x="46" y="1"/>
                    <a:pt x="23" y="15"/>
                    <a:pt x="13" y="39"/>
                  </a:cubicBezTo>
                  <a:cubicBezTo>
                    <a:pt x="0" y="70"/>
                    <a:pt x="16" y="104"/>
                    <a:pt x="48" y="117"/>
                  </a:cubicBezTo>
                  <a:lnTo>
                    <a:pt x="439" y="268"/>
                  </a:lnTo>
                  <a:cubicBezTo>
                    <a:pt x="447" y="270"/>
                    <a:pt x="454" y="271"/>
                    <a:pt x="461" y="271"/>
                  </a:cubicBezTo>
                  <a:cubicBezTo>
                    <a:pt x="484" y="271"/>
                    <a:pt x="508" y="257"/>
                    <a:pt x="516" y="233"/>
                  </a:cubicBezTo>
                  <a:cubicBezTo>
                    <a:pt x="529" y="203"/>
                    <a:pt x="513" y="168"/>
                    <a:pt x="483" y="155"/>
                  </a:cubicBezTo>
                  <a:lnTo>
                    <a:pt x="91" y="4"/>
                  </a:lnTo>
                  <a:cubicBezTo>
                    <a:pt x="84" y="2"/>
                    <a:pt x="77"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32"/>
            <p:cNvSpPr/>
            <p:nvPr/>
          </p:nvSpPr>
          <p:spPr>
            <a:xfrm>
              <a:off x="1943333" y="4523270"/>
              <a:ext cx="24923" cy="22042"/>
            </a:xfrm>
            <a:custGeom>
              <a:avLst/>
              <a:gdLst/>
              <a:ahLst/>
              <a:cxnLst/>
              <a:rect l="l" t="t" r="r" b="b"/>
              <a:pathLst>
                <a:path w="545" h="482" extrusionOk="0">
                  <a:moveTo>
                    <a:pt x="320" y="1"/>
                  </a:moveTo>
                  <a:cubicBezTo>
                    <a:pt x="311" y="1"/>
                    <a:pt x="303" y="2"/>
                    <a:pt x="295" y="6"/>
                  </a:cubicBezTo>
                  <a:cubicBezTo>
                    <a:pt x="263" y="19"/>
                    <a:pt x="249" y="56"/>
                    <a:pt x="263" y="86"/>
                  </a:cubicBezTo>
                  <a:lnTo>
                    <a:pt x="370" y="325"/>
                  </a:lnTo>
                  <a:lnTo>
                    <a:pt x="88" y="240"/>
                  </a:lnTo>
                  <a:cubicBezTo>
                    <a:pt x="81" y="237"/>
                    <a:pt x="75" y="236"/>
                    <a:pt x="68" y="236"/>
                  </a:cubicBezTo>
                  <a:cubicBezTo>
                    <a:pt x="43" y="236"/>
                    <a:pt x="19" y="253"/>
                    <a:pt x="12" y="279"/>
                  </a:cubicBezTo>
                  <a:cubicBezTo>
                    <a:pt x="1" y="312"/>
                    <a:pt x="19" y="346"/>
                    <a:pt x="51" y="356"/>
                  </a:cubicBezTo>
                  <a:lnTo>
                    <a:pt x="463" y="480"/>
                  </a:lnTo>
                  <a:cubicBezTo>
                    <a:pt x="469" y="482"/>
                    <a:pt x="476" y="482"/>
                    <a:pt x="481" y="482"/>
                  </a:cubicBezTo>
                  <a:cubicBezTo>
                    <a:pt x="498" y="482"/>
                    <a:pt x="515" y="475"/>
                    <a:pt x="527" y="463"/>
                  </a:cubicBezTo>
                  <a:cubicBezTo>
                    <a:pt x="541" y="446"/>
                    <a:pt x="544" y="421"/>
                    <a:pt x="536" y="398"/>
                  </a:cubicBezTo>
                  <a:lnTo>
                    <a:pt x="375" y="38"/>
                  </a:lnTo>
                  <a:cubicBezTo>
                    <a:pt x="365" y="15"/>
                    <a:pt x="343"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2"/>
            <p:cNvSpPr/>
            <p:nvPr/>
          </p:nvSpPr>
          <p:spPr>
            <a:xfrm>
              <a:off x="1993727" y="4485040"/>
              <a:ext cx="29176" cy="27347"/>
            </a:xfrm>
            <a:custGeom>
              <a:avLst/>
              <a:gdLst/>
              <a:ahLst/>
              <a:cxnLst/>
              <a:rect l="l" t="t" r="r" b="b"/>
              <a:pathLst>
                <a:path w="638" h="598" extrusionOk="0">
                  <a:moveTo>
                    <a:pt x="566" y="1"/>
                  </a:moveTo>
                  <a:cubicBezTo>
                    <a:pt x="545" y="1"/>
                    <a:pt x="525" y="12"/>
                    <a:pt x="514" y="32"/>
                  </a:cubicBezTo>
                  <a:lnTo>
                    <a:pt x="294" y="412"/>
                  </a:lnTo>
                  <a:lnTo>
                    <a:pt x="124" y="108"/>
                  </a:lnTo>
                  <a:cubicBezTo>
                    <a:pt x="113" y="89"/>
                    <a:pt x="91" y="78"/>
                    <a:pt x="70" y="78"/>
                  </a:cubicBezTo>
                  <a:cubicBezTo>
                    <a:pt x="59" y="78"/>
                    <a:pt x="49" y="80"/>
                    <a:pt x="40" y="85"/>
                  </a:cubicBezTo>
                  <a:cubicBezTo>
                    <a:pt x="12" y="101"/>
                    <a:pt x="1" y="140"/>
                    <a:pt x="17" y="169"/>
                  </a:cubicBezTo>
                  <a:lnTo>
                    <a:pt x="240" y="565"/>
                  </a:lnTo>
                  <a:cubicBezTo>
                    <a:pt x="251" y="584"/>
                    <a:pt x="270" y="597"/>
                    <a:pt x="292" y="597"/>
                  </a:cubicBezTo>
                  <a:cubicBezTo>
                    <a:pt x="314" y="597"/>
                    <a:pt x="334" y="586"/>
                    <a:pt x="344" y="565"/>
                  </a:cubicBezTo>
                  <a:lnTo>
                    <a:pt x="618" y="93"/>
                  </a:lnTo>
                  <a:cubicBezTo>
                    <a:pt x="637" y="64"/>
                    <a:pt x="626" y="26"/>
                    <a:pt x="597" y="10"/>
                  </a:cubicBezTo>
                  <a:cubicBezTo>
                    <a:pt x="587" y="4"/>
                    <a:pt x="576" y="1"/>
                    <a:pt x="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2"/>
            <p:cNvSpPr/>
            <p:nvPr/>
          </p:nvSpPr>
          <p:spPr>
            <a:xfrm>
              <a:off x="2037444" y="4497113"/>
              <a:ext cx="16920" cy="22682"/>
            </a:xfrm>
            <a:custGeom>
              <a:avLst/>
              <a:gdLst/>
              <a:ahLst/>
              <a:cxnLst/>
              <a:rect l="l" t="t" r="r" b="b"/>
              <a:pathLst>
                <a:path w="370" h="496" extrusionOk="0">
                  <a:moveTo>
                    <a:pt x="302" y="0"/>
                  </a:moveTo>
                  <a:cubicBezTo>
                    <a:pt x="282" y="0"/>
                    <a:pt x="262" y="10"/>
                    <a:pt x="250" y="29"/>
                  </a:cubicBezTo>
                  <a:lnTo>
                    <a:pt x="16" y="403"/>
                  </a:lnTo>
                  <a:cubicBezTo>
                    <a:pt x="0" y="430"/>
                    <a:pt x="7" y="468"/>
                    <a:pt x="36" y="487"/>
                  </a:cubicBezTo>
                  <a:cubicBezTo>
                    <a:pt x="47" y="493"/>
                    <a:pt x="58" y="496"/>
                    <a:pt x="68" y="496"/>
                  </a:cubicBezTo>
                  <a:cubicBezTo>
                    <a:pt x="90" y="496"/>
                    <a:pt x="110" y="485"/>
                    <a:pt x="119" y="467"/>
                  </a:cubicBezTo>
                  <a:lnTo>
                    <a:pt x="354" y="91"/>
                  </a:lnTo>
                  <a:cubicBezTo>
                    <a:pt x="370" y="65"/>
                    <a:pt x="363" y="26"/>
                    <a:pt x="334" y="8"/>
                  </a:cubicBezTo>
                  <a:cubicBezTo>
                    <a:pt x="324" y="3"/>
                    <a:pt x="313"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2"/>
            <p:cNvSpPr/>
            <p:nvPr/>
          </p:nvSpPr>
          <p:spPr>
            <a:xfrm>
              <a:off x="2062687" y="4531410"/>
              <a:ext cx="22911" cy="21950"/>
            </a:xfrm>
            <a:custGeom>
              <a:avLst/>
              <a:gdLst/>
              <a:ahLst/>
              <a:cxnLst/>
              <a:rect l="l" t="t" r="r" b="b"/>
              <a:pathLst>
                <a:path w="501" h="480" extrusionOk="0">
                  <a:moveTo>
                    <a:pt x="239" y="1"/>
                  </a:moveTo>
                  <a:cubicBezTo>
                    <a:pt x="216" y="1"/>
                    <a:pt x="194" y="14"/>
                    <a:pt x="183" y="36"/>
                  </a:cubicBezTo>
                  <a:lnTo>
                    <a:pt x="12" y="392"/>
                  </a:lnTo>
                  <a:cubicBezTo>
                    <a:pt x="1" y="414"/>
                    <a:pt x="5" y="442"/>
                    <a:pt x="21" y="460"/>
                  </a:cubicBezTo>
                  <a:cubicBezTo>
                    <a:pt x="34" y="472"/>
                    <a:pt x="50" y="479"/>
                    <a:pt x="66" y="479"/>
                  </a:cubicBezTo>
                  <a:cubicBezTo>
                    <a:pt x="73" y="479"/>
                    <a:pt x="79" y="478"/>
                    <a:pt x="89" y="476"/>
                  </a:cubicBezTo>
                  <a:lnTo>
                    <a:pt x="453" y="344"/>
                  </a:lnTo>
                  <a:cubicBezTo>
                    <a:pt x="485" y="333"/>
                    <a:pt x="501" y="297"/>
                    <a:pt x="489" y="266"/>
                  </a:cubicBezTo>
                  <a:cubicBezTo>
                    <a:pt x="481" y="242"/>
                    <a:pt x="457" y="226"/>
                    <a:pt x="432" y="226"/>
                  </a:cubicBezTo>
                  <a:cubicBezTo>
                    <a:pt x="426" y="226"/>
                    <a:pt x="419" y="227"/>
                    <a:pt x="413" y="230"/>
                  </a:cubicBezTo>
                  <a:lnTo>
                    <a:pt x="188" y="311"/>
                  </a:lnTo>
                  <a:lnTo>
                    <a:pt x="295" y="88"/>
                  </a:lnTo>
                  <a:cubicBezTo>
                    <a:pt x="310" y="57"/>
                    <a:pt x="296" y="21"/>
                    <a:pt x="266" y="7"/>
                  </a:cubicBezTo>
                  <a:cubicBezTo>
                    <a:pt x="257" y="3"/>
                    <a:pt x="248"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2"/>
            <p:cNvSpPr/>
            <p:nvPr/>
          </p:nvSpPr>
          <p:spPr>
            <a:xfrm>
              <a:off x="2073251" y="4580706"/>
              <a:ext cx="25151" cy="17880"/>
            </a:xfrm>
            <a:custGeom>
              <a:avLst/>
              <a:gdLst/>
              <a:ahLst/>
              <a:cxnLst/>
              <a:rect l="l" t="t" r="r" b="b"/>
              <a:pathLst>
                <a:path w="550" h="391" extrusionOk="0">
                  <a:moveTo>
                    <a:pt x="349" y="1"/>
                  </a:moveTo>
                  <a:cubicBezTo>
                    <a:pt x="334" y="1"/>
                    <a:pt x="320" y="6"/>
                    <a:pt x="308" y="16"/>
                  </a:cubicBezTo>
                  <a:lnTo>
                    <a:pt x="25" y="261"/>
                  </a:lnTo>
                  <a:cubicBezTo>
                    <a:pt x="6" y="277"/>
                    <a:pt x="0" y="303"/>
                    <a:pt x="7" y="326"/>
                  </a:cubicBezTo>
                  <a:cubicBezTo>
                    <a:pt x="15" y="350"/>
                    <a:pt x="36" y="366"/>
                    <a:pt x="61" y="369"/>
                  </a:cubicBezTo>
                  <a:lnTo>
                    <a:pt x="485" y="390"/>
                  </a:lnTo>
                  <a:lnTo>
                    <a:pt x="487" y="390"/>
                  </a:lnTo>
                  <a:cubicBezTo>
                    <a:pt x="521" y="390"/>
                    <a:pt x="547" y="364"/>
                    <a:pt x="547" y="332"/>
                  </a:cubicBezTo>
                  <a:cubicBezTo>
                    <a:pt x="550" y="299"/>
                    <a:pt x="524" y="270"/>
                    <a:pt x="489" y="268"/>
                  </a:cubicBezTo>
                  <a:lnTo>
                    <a:pt x="219" y="254"/>
                  </a:lnTo>
                  <a:lnTo>
                    <a:pt x="387" y="107"/>
                  </a:lnTo>
                  <a:cubicBezTo>
                    <a:pt x="414" y="86"/>
                    <a:pt x="415" y="47"/>
                    <a:pt x="393" y="22"/>
                  </a:cubicBezTo>
                  <a:cubicBezTo>
                    <a:pt x="382" y="8"/>
                    <a:pt x="365"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2"/>
            <p:cNvSpPr/>
            <p:nvPr/>
          </p:nvSpPr>
          <p:spPr>
            <a:xfrm>
              <a:off x="2081207" y="4652456"/>
              <a:ext cx="29587" cy="24374"/>
            </a:xfrm>
            <a:custGeom>
              <a:avLst/>
              <a:gdLst/>
              <a:ahLst/>
              <a:cxnLst/>
              <a:rect l="l" t="t" r="r" b="b"/>
              <a:pathLst>
                <a:path w="647" h="533" extrusionOk="0">
                  <a:moveTo>
                    <a:pt x="464" y="1"/>
                  </a:moveTo>
                  <a:cubicBezTo>
                    <a:pt x="455" y="1"/>
                    <a:pt x="447" y="3"/>
                    <a:pt x="438" y="6"/>
                  </a:cubicBezTo>
                  <a:lnTo>
                    <a:pt x="39" y="180"/>
                  </a:lnTo>
                  <a:cubicBezTo>
                    <a:pt x="15" y="192"/>
                    <a:pt x="0" y="216"/>
                    <a:pt x="3" y="244"/>
                  </a:cubicBezTo>
                  <a:cubicBezTo>
                    <a:pt x="8" y="271"/>
                    <a:pt x="28" y="293"/>
                    <a:pt x="54" y="296"/>
                  </a:cubicBezTo>
                  <a:cubicBezTo>
                    <a:pt x="232" y="326"/>
                    <a:pt x="400" y="403"/>
                    <a:pt x="543" y="518"/>
                  </a:cubicBezTo>
                  <a:cubicBezTo>
                    <a:pt x="553" y="528"/>
                    <a:pt x="567" y="532"/>
                    <a:pt x="580" y="532"/>
                  </a:cubicBezTo>
                  <a:cubicBezTo>
                    <a:pt x="596" y="532"/>
                    <a:pt x="615" y="522"/>
                    <a:pt x="625" y="508"/>
                  </a:cubicBezTo>
                  <a:cubicBezTo>
                    <a:pt x="647" y="483"/>
                    <a:pt x="641" y="444"/>
                    <a:pt x="617" y="422"/>
                  </a:cubicBezTo>
                  <a:cubicBezTo>
                    <a:pt x="508" y="334"/>
                    <a:pt x="383" y="266"/>
                    <a:pt x="250" y="219"/>
                  </a:cubicBezTo>
                  <a:lnTo>
                    <a:pt x="487" y="116"/>
                  </a:lnTo>
                  <a:cubicBezTo>
                    <a:pt x="518" y="103"/>
                    <a:pt x="531" y="67"/>
                    <a:pt x="518" y="36"/>
                  </a:cubicBezTo>
                  <a:cubicBezTo>
                    <a:pt x="509" y="14"/>
                    <a:pt x="487"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2"/>
            <p:cNvSpPr/>
            <p:nvPr/>
          </p:nvSpPr>
          <p:spPr>
            <a:xfrm>
              <a:off x="1899844" y="4692835"/>
              <a:ext cx="29542" cy="25609"/>
            </a:xfrm>
            <a:custGeom>
              <a:avLst/>
              <a:gdLst/>
              <a:ahLst/>
              <a:cxnLst/>
              <a:rect l="l" t="t" r="r" b="b"/>
              <a:pathLst>
                <a:path w="646" h="560" extrusionOk="0">
                  <a:moveTo>
                    <a:pt x="243" y="1"/>
                  </a:moveTo>
                  <a:cubicBezTo>
                    <a:pt x="230" y="1"/>
                    <a:pt x="216" y="5"/>
                    <a:pt x="205" y="13"/>
                  </a:cubicBezTo>
                  <a:cubicBezTo>
                    <a:pt x="177" y="34"/>
                    <a:pt x="174" y="71"/>
                    <a:pt x="195" y="97"/>
                  </a:cubicBezTo>
                  <a:lnTo>
                    <a:pt x="437" y="412"/>
                  </a:lnTo>
                  <a:lnTo>
                    <a:pt x="437" y="412"/>
                  </a:lnTo>
                  <a:lnTo>
                    <a:pt x="76" y="348"/>
                  </a:lnTo>
                  <a:cubicBezTo>
                    <a:pt x="72" y="348"/>
                    <a:pt x="68" y="347"/>
                    <a:pt x="65" y="347"/>
                  </a:cubicBezTo>
                  <a:cubicBezTo>
                    <a:pt x="36" y="347"/>
                    <a:pt x="10" y="368"/>
                    <a:pt x="6" y="398"/>
                  </a:cubicBezTo>
                  <a:cubicBezTo>
                    <a:pt x="0" y="429"/>
                    <a:pt x="22" y="463"/>
                    <a:pt x="54" y="469"/>
                  </a:cubicBezTo>
                  <a:lnTo>
                    <a:pt x="569" y="559"/>
                  </a:lnTo>
                  <a:cubicBezTo>
                    <a:pt x="573" y="560"/>
                    <a:pt x="576" y="560"/>
                    <a:pt x="580" y="560"/>
                  </a:cubicBezTo>
                  <a:cubicBezTo>
                    <a:pt x="602" y="560"/>
                    <a:pt x="622" y="550"/>
                    <a:pt x="633" y="531"/>
                  </a:cubicBezTo>
                  <a:cubicBezTo>
                    <a:pt x="646" y="509"/>
                    <a:pt x="644" y="482"/>
                    <a:pt x="630" y="463"/>
                  </a:cubicBezTo>
                  <a:lnTo>
                    <a:pt x="290" y="23"/>
                  </a:lnTo>
                  <a:cubicBezTo>
                    <a:pt x="279" y="8"/>
                    <a:pt x="261" y="1"/>
                    <a:pt x="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2"/>
            <p:cNvSpPr/>
            <p:nvPr/>
          </p:nvSpPr>
          <p:spPr>
            <a:xfrm>
              <a:off x="1909448" y="4501320"/>
              <a:ext cx="192935" cy="243329"/>
            </a:xfrm>
            <a:custGeom>
              <a:avLst/>
              <a:gdLst/>
              <a:ahLst/>
              <a:cxnLst/>
              <a:rect l="l" t="t" r="r" b="b"/>
              <a:pathLst>
                <a:path w="4219" h="5321" extrusionOk="0">
                  <a:moveTo>
                    <a:pt x="2549" y="1"/>
                  </a:moveTo>
                  <a:cubicBezTo>
                    <a:pt x="2431" y="1"/>
                    <a:pt x="2278" y="103"/>
                    <a:pt x="2141" y="103"/>
                  </a:cubicBezTo>
                  <a:cubicBezTo>
                    <a:pt x="2128" y="103"/>
                    <a:pt x="2116" y="102"/>
                    <a:pt x="2103" y="101"/>
                  </a:cubicBezTo>
                  <a:cubicBezTo>
                    <a:pt x="2004" y="85"/>
                    <a:pt x="1900" y="2"/>
                    <a:pt x="1810" y="2"/>
                  </a:cubicBezTo>
                  <a:cubicBezTo>
                    <a:pt x="1784" y="2"/>
                    <a:pt x="1758" y="9"/>
                    <a:pt x="1735" y="28"/>
                  </a:cubicBezTo>
                  <a:cubicBezTo>
                    <a:pt x="1648" y="98"/>
                    <a:pt x="1700" y="251"/>
                    <a:pt x="1628" y="334"/>
                  </a:cubicBezTo>
                  <a:cubicBezTo>
                    <a:pt x="1548" y="430"/>
                    <a:pt x="1381" y="369"/>
                    <a:pt x="1280" y="438"/>
                  </a:cubicBezTo>
                  <a:cubicBezTo>
                    <a:pt x="1116" y="550"/>
                    <a:pt x="1262" y="859"/>
                    <a:pt x="1110" y="985"/>
                  </a:cubicBezTo>
                  <a:cubicBezTo>
                    <a:pt x="1061" y="1026"/>
                    <a:pt x="992" y="1036"/>
                    <a:pt x="942" y="1072"/>
                  </a:cubicBezTo>
                  <a:cubicBezTo>
                    <a:pt x="757" y="1201"/>
                    <a:pt x="907" y="1488"/>
                    <a:pt x="884" y="1710"/>
                  </a:cubicBezTo>
                  <a:cubicBezTo>
                    <a:pt x="852" y="1996"/>
                    <a:pt x="517" y="2180"/>
                    <a:pt x="499" y="2467"/>
                  </a:cubicBezTo>
                  <a:cubicBezTo>
                    <a:pt x="482" y="2722"/>
                    <a:pt x="731" y="2964"/>
                    <a:pt x="646" y="3207"/>
                  </a:cubicBezTo>
                  <a:cubicBezTo>
                    <a:pt x="586" y="3376"/>
                    <a:pt x="383" y="3457"/>
                    <a:pt x="301" y="3620"/>
                  </a:cubicBezTo>
                  <a:cubicBezTo>
                    <a:pt x="176" y="3868"/>
                    <a:pt x="385" y="4165"/>
                    <a:pt x="336" y="4439"/>
                  </a:cubicBezTo>
                  <a:cubicBezTo>
                    <a:pt x="292" y="4673"/>
                    <a:pt x="72" y="4839"/>
                    <a:pt x="15" y="5070"/>
                  </a:cubicBezTo>
                  <a:cubicBezTo>
                    <a:pt x="1" y="5129"/>
                    <a:pt x="1" y="5187"/>
                    <a:pt x="6" y="5247"/>
                  </a:cubicBezTo>
                  <a:cubicBezTo>
                    <a:pt x="583" y="5295"/>
                    <a:pt x="1161" y="5321"/>
                    <a:pt x="1736" y="5321"/>
                  </a:cubicBezTo>
                  <a:cubicBezTo>
                    <a:pt x="1873" y="5321"/>
                    <a:pt x="2011" y="5319"/>
                    <a:pt x="2148" y="5316"/>
                  </a:cubicBezTo>
                  <a:cubicBezTo>
                    <a:pt x="2822" y="5299"/>
                    <a:pt x="3468" y="5180"/>
                    <a:pt x="4107" y="5031"/>
                  </a:cubicBezTo>
                  <a:cubicBezTo>
                    <a:pt x="4136" y="4970"/>
                    <a:pt x="4171" y="4907"/>
                    <a:pt x="4187" y="4842"/>
                  </a:cubicBezTo>
                  <a:cubicBezTo>
                    <a:pt x="4219" y="4722"/>
                    <a:pt x="4185" y="4594"/>
                    <a:pt x="4155" y="4475"/>
                  </a:cubicBezTo>
                  <a:lnTo>
                    <a:pt x="3882" y="3431"/>
                  </a:lnTo>
                  <a:cubicBezTo>
                    <a:pt x="3852" y="3312"/>
                    <a:pt x="3822" y="3194"/>
                    <a:pt x="3836" y="3072"/>
                  </a:cubicBezTo>
                  <a:cubicBezTo>
                    <a:pt x="3852" y="2925"/>
                    <a:pt x="3933" y="2789"/>
                    <a:pt x="3936" y="2640"/>
                  </a:cubicBezTo>
                  <a:cubicBezTo>
                    <a:pt x="3938" y="2290"/>
                    <a:pt x="3498" y="1991"/>
                    <a:pt x="3634" y="1671"/>
                  </a:cubicBezTo>
                  <a:cubicBezTo>
                    <a:pt x="3694" y="1530"/>
                    <a:pt x="3859" y="1390"/>
                    <a:pt x="3774" y="1261"/>
                  </a:cubicBezTo>
                  <a:cubicBezTo>
                    <a:pt x="3719" y="1178"/>
                    <a:pt x="3592" y="1181"/>
                    <a:pt x="3508" y="1129"/>
                  </a:cubicBezTo>
                  <a:cubicBezTo>
                    <a:pt x="3256" y="975"/>
                    <a:pt x="3460" y="453"/>
                    <a:pt x="3182" y="354"/>
                  </a:cubicBezTo>
                  <a:cubicBezTo>
                    <a:pt x="3152" y="344"/>
                    <a:pt x="3120" y="340"/>
                    <a:pt x="3088" y="340"/>
                  </a:cubicBezTo>
                  <a:cubicBezTo>
                    <a:pt x="3025" y="340"/>
                    <a:pt x="2959" y="353"/>
                    <a:pt x="2899" y="353"/>
                  </a:cubicBezTo>
                  <a:cubicBezTo>
                    <a:pt x="2843" y="353"/>
                    <a:pt x="2792" y="342"/>
                    <a:pt x="2756" y="298"/>
                  </a:cubicBezTo>
                  <a:cubicBezTo>
                    <a:pt x="2699" y="231"/>
                    <a:pt x="2718" y="125"/>
                    <a:pt x="2664" y="56"/>
                  </a:cubicBezTo>
                  <a:cubicBezTo>
                    <a:pt x="2633" y="15"/>
                    <a:pt x="2593" y="1"/>
                    <a:pt x="25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2"/>
            <p:cNvSpPr/>
            <p:nvPr/>
          </p:nvSpPr>
          <p:spPr>
            <a:xfrm>
              <a:off x="1989749" y="4501366"/>
              <a:ext cx="49800" cy="243146"/>
            </a:xfrm>
            <a:custGeom>
              <a:avLst/>
              <a:gdLst/>
              <a:ahLst/>
              <a:cxnLst/>
              <a:rect l="l" t="t" r="r" b="b"/>
              <a:pathLst>
                <a:path w="1089" h="5317" extrusionOk="0">
                  <a:moveTo>
                    <a:pt x="798" y="0"/>
                  </a:moveTo>
                  <a:cubicBezTo>
                    <a:pt x="788" y="0"/>
                    <a:pt x="778" y="1"/>
                    <a:pt x="768" y="2"/>
                  </a:cubicBezTo>
                  <a:cubicBezTo>
                    <a:pt x="760" y="71"/>
                    <a:pt x="760" y="142"/>
                    <a:pt x="768" y="211"/>
                  </a:cubicBezTo>
                  <a:cubicBezTo>
                    <a:pt x="776" y="287"/>
                    <a:pt x="792" y="361"/>
                    <a:pt x="807" y="433"/>
                  </a:cubicBezTo>
                  <a:cubicBezTo>
                    <a:pt x="836" y="566"/>
                    <a:pt x="863" y="690"/>
                    <a:pt x="837" y="803"/>
                  </a:cubicBezTo>
                  <a:cubicBezTo>
                    <a:pt x="807" y="946"/>
                    <a:pt x="695" y="1064"/>
                    <a:pt x="576" y="1187"/>
                  </a:cubicBezTo>
                  <a:cubicBezTo>
                    <a:pt x="465" y="1306"/>
                    <a:pt x="350" y="1426"/>
                    <a:pt x="286" y="1586"/>
                  </a:cubicBezTo>
                  <a:cubicBezTo>
                    <a:pt x="178" y="1857"/>
                    <a:pt x="254" y="2135"/>
                    <a:pt x="328" y="2404"/>
                  </a:cubicBezTo>
                  <a:cubicBezTo>
                    <a:pt x="395" y="2647"/>
                    <a:pt x="457" y="2875"/>
                    <a:pt x="381" y="3078"/>
                  </a:cubicBezTo>
                  <a:cubicBezTo>
                    <a:pt x="356" y="3145"/>
                    <a:pt x="315" y="3208"/>
                    <a:pt x="272" y="3275"/>
                  </a:cubicBezTo>
                  <a:cubicBezTo>
                    <a:pt x="211" y="3372"/>
                    <a:pt x="149" y="3469"/>
                    <a:pt x="120" y="3591"/>
                  </a:cubicBezTo>
                  <a:cubicBezTo>
                    <a:pt x="72" y="3809"/>
                    <a:pt x="151" y="4007"/>
                    <a:pt x="228" y="4200"/>
                  </a:cubicBezTo>
                  <a:cubicBezTo>
                    <a:pt x="291" y="4361"/>
                    <a:pt x="350" y="4511"/>
                    <a:pt x="334" y="4656"/>
                  </a:cubicBezTo>
                  <a:cubicBezTo>
                    <a:pt x="318" y="4783"/>
                    <a:pt x="240" y="4904"/>
                    <a:pt x="159" y="5030"/>
                  </a:cubicBezTo>
                  <a:cubicBezTo>
                    <a:pt x="99" y="5121"/>
                    <a:pt x="41" y="5215"/>
                    <a:pt x="1" y="5317"/>
                  </a:cubicBezTo>
                  <a:lnTo>
                    <a:pt x="240" y="5317"/>
                  </a:lnTo>
                  <a:cubicBezTo>
                    <a:pt x="269" y="5260"/>
                    <a:pt x="305" y="5207"/>
                    <a:pt x="341" y="5150"/>
                  </a:cubicBezTo>
                  <a:cubicBezTo>
                    <a:pt x="434" y="5008"/>
                    <a:pt x="530" y="4862"/>
                    <a:pt x="552" y="4682"/>
                  </a:cubicBezTo>
                  <a:cubicBezTo>
                    <a:pt x="576" y="4482"/>
                    <a:pt x="502" y="4300"/>
                    <a:pt x="431" y="4122"/>
                  </a:cubicBezTo>
                  <a:cubicBezTo>
                    <a:pt x="363" y="3954"/>
                    <a:pt x="299" y="3794"/>
                    <a:pt x="334" y="3643"/>
                  </a:cubicBezTo>
                  <a:cubicBezTo>
                    <a:pt x="354" y="3558"/>
                    <a:pt x="405" y="3480"/>
                    <a:pt x="457" y="3396"/>
                  </a:cubicBezTo>
                  <a:cubicBezTo>
                    <a:pt x="504" y="3322"/>
                    <a:pt x="553" y="3245"/>
                    <a:pt x="586" y="3156"/>
                  </a:cubicBezTo>
                  <a:cubicBezTo>
                    <a:pt x="688" y="2888"/>
                    <a:pt x="611" y="2614"/>
                    <a:pt x="539" y="2347"/>
                  </a:cubicBezTo>
                  <a:cubicBezTo>
                    <a:pt x="472" y="2104"/>
                    <a:pt x="408" y="1871"/>
                    <a:pt x="489" y="1668"/>
                  </a:cubicBezTo>
                  <a:cubicBezTo>
                    <a:pt x="537" y="1547"/>
                    <a:pt x="634" y="1445"/>
                    <a:pt x="736" y="1338"/>
                  </a:cubicBezTo>
                  <a:cubicBezTo>
                    <a:pt x="869" y="1199"/>
                    <a:pt x="1007" y="1054"/>
                    <a:pt x="1052" y="851"/>
                  </a:cubicBezTo>
                  <a:cubicBezTo>
                    <a:pt x="1088" y="690"/>
                    <a:pt x="1053" y="535"/>
                    <a:pt x="1021" y="387"/>
                  </a:cubicBezTo>
                  <a:cubicBezTo>
                    <a:pt x="1014" y="352"/>
                    <a:pt x="1007" y="320"/>
                    <a:pt x="1000" y="287"/>
                  </a:cubicBezTo>
                  <a:cubicBezTo>
                    <a:pt x="952" y="220"/>
                    <a:pt x="966" y="120"/>
                    <a:pt x="914" y="55"/>
                  </a:cubicBezTo>
                  <a:cubicBezTo>
                    <a:pt x="881" y="14"/>
                    <a:pt x="841" y="0"/>
                    <a:pt x="79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2"/>
            <p:cNvSpPr/>
            <p:nvPr/>
          </p:nvSpPr>
          <p:spPr>
            <a:xfrm>
              <a:off x="1985496" y="4685701"/>
              <a:ext cx="24145" cy="27987"/>
            </a:xfrm>
            <a:custGeom>
              <a:avLst/>
              <a:gdLst/>
              <a:ahLst/>
              <a:cxnLst/>
              <a:rect l="l" t="t" r="r" b="b"/>
              <a:pathLst>
                <a:path w="528" h="612" extrusionOk="0">
                  <a:moveTo>
                    <a:pt x="80" y="1"/>
                  </a:moveTo>
                  <a:cubicBezTo>
                    <a:pt x="66" y="1"/>
                    <a:pt x="53" y="5"/>
                    <a:pt x="41" y="13"/>
                  </a:cubicBezTo>
                  <a:cubicBezTo>
                    <a:pt x="14" y="33"/>
                    <a:pt x="11" y="71"/>
                    <a:pt x="30" y="98"/>
                  </a:cubicBezTo>
                  <a:lnTo>
                    <a:pt x="308" y="454"/>
                  </a:lnTo>
                  <a:lnTo>
                    <a:pt x="81" y="403"/>
                  </a:lnTo>
                  <a:cubicBezTo>
                    <a:pt x="76" y="402"/>
                    <a:pt x="72" y="401"/>
                    <a:pt x="67" y="401"/>
                  </a:cubicBezTo>
                  <a:cubicBezTo>
                    <a:pt x="40" y="401"/>
                    <a:pt x="14" y="420"/>
                    <a:pt x="8" y="448"/>
                  </a:cubicBezTo>
                  <a:cubicBezTo>
                    <a:pt x="1" y="481"/>
                    <a:pt x="21" y="513"/>
                    <a:pt x="54" y="520"/>
                  </a:cubicBezTo>
                  <a:lnTo>
                    <a:pt x="447" y="610"/>
                  </a:lnTo>
                  <a:cubicBezTo>
                    <a:pt x="450" y="612"/>
                    <a:pt x="456" y="612"/>
                    <a:pt x="460" y="612"/>
                  </a:cubicBezTo>
                  <a:cubicBezTo>
                    <a:pt x="479" y="612"/>
                    <a:pt x="500" y="600"/>
                    <a:pt x="513" y="585"/>
                  </a:cubicBezTo>
                  <a:cubicBezTo>
                    <a:pt x="527" y="564"/>
                    <a:pt x="526" y="535"/>
                    <a:pt x="508" y="516"/>
                  </a:cubicBezTo>
                  <a:lnTo>
                    <a:pt x="127" y="24"/>
                  </a:lnTo>
                  <a:cubicBezTo>
                    <a:pt x="115" y="8"/>
                    <a:pt x="98"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2"/>
            <p:cNvSpPr/>
            <p:nvPr/>
          </p:nvSpPr>
          <p:spPr>
            <a:xfrm>
              <a:off x="1995739" y="4618616"/>
              <a:ext cx="18521" cy="19435"/>
            </a:xfrm>
            <a:custGeom>
              <a:avLst/>
              <a:gdLst/>
              <a:ahLst/>
              <a:cxnLst/>
              <a:rect l="l" t="t" r="r" b="b"/>
              <a:pathLst>
                <a:path w="405" h="425" extrusionOk="0">
                  <a:moveTo>
                    <a:pt x="67" y="0"/>
                  </a:moveTo>
                  <a:cubicBezTo>
                    <a:pt x="53" y="0"/>
                    <a:pt x="39" y="5"/>
                    <a:pt x="28" y="15"/>
                  </a:cubicBezTo>
                  <a:cubicBezTo>
                    <a:pt x="2" y="37"/>
                    <a:pt x="0" y="76"/>
                    <a:pt x="22" y="101"/>
                  </a:cubicBezTo>
                  <a:lnTo>
                    <a:pt x="292" y="404"/>
                  </a:lnTo>
                  <a:cubicBezTo>
                    <a:pt x="305" y="415"/>
                    <a:pt x="321" y="424"/>
                    <a:pt x="338" y="424"/>
                  </a:cubicBezTo>
                  <a:cubicBezTo>
                    <a:pt x="352" y="424"/>
                    <a:pt x="367" y="418"/>
                    <a:pt x="377" y="410"/>
                  </a:cubicBezTo>
                  <a:cubicBezTo>
                    <a:pt x="403" y="388"/>
                    <a:pt x="405" y="349"/>
                    <a:pt x="383" y="324"/>
                  </a:cubicBezTo>
                  <a:lnTo>
                    <a:pt x="113" y="21"/>
                  </a:lnTo>
                  <a:cubicBezTo>
                    <a:pt x="101" y="7"/>
                    <a:pt x="84"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2"/>
            <p:cNvSpPr/>
            <p:nvPr/>
          </p:nvSpPr>
          <p:spPr>
            <a:xfrm>
              <a:off x="2003284" y="4645139"/>
              <a:ext cx="24923" cy="16966"/>
            </a:xfrm>
            <a:custGeom>
              <a:avLst/>
              <a:gdLst/>
              <a:ahLst/>
              <a:cxnLst/>
              <a:rect l="l" t="t" r="r" b="b"/>
              <a:pathLst>
                <a:path w="545" h="371" extrusionOk="0">
                  <a:moveTo>
                    <a:pt x="476" y="1"/>
                  </a:moveTo>
                  <a:cubicBezTo>
                    <a:pt x="465" y="1"/>
                    <a:pt x="453" y="4"/>
                    <a:pt x="443" y="11"/>
                  </a:cubicBezTo>
                  <a:lnTo>
                    <a:pt x="38" y="259"/>
                  </a:lnTo>
                  <a:cubicBezTo>
                    <a:pt x="9" y="276"/>
                    <a:pt x="0" y="312"/>
                    <a:pt x="18" y="341"/>
                  </a:cubicBezTo>
                  <a:cubicBezTo>
                    <a:pt x="31" y="360"/>
                    <a:pt x="51" y="370"/>
                    <a:pt x="71" y="370"/>
                  </a:cubicBezTo>
                  <a:cubicBezTo>
                    <a:pt x="82" y="370"/>
                    <a:pt x="93" y="368"/>
                    <a:pt x="102" y="362"/>
                  </a:cubicBezTo>
                  <a:lnTo>
                    <a:pt x="506" y="114"/>
                  </a:lnTo>
                  <a:cubicBezTo>
                    <a:pt x="534" y="95"/>
                    <a:pt x="544" y="59"/>
                    <a:pt x="525" y="30"/>
                  </a:cubicBezTo>
                  <a:cubicBezTo>
                    <a:pt x="515" y="11"/>
                    <a:pt x="49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2"/>
            <p:cNvSpPr/>
            <p:nvPr/>
          </p:nvSpPr>
          <p:spPr>
            <a:xfrm>
              <a:off x="2005388" y="4566256"/>
              <a:ext cx="28901" cy="19938"/>
            </a:xfrm>
            <a:custGeom>
              <a:avLst/>
              <a:gdLst/>
              <a:ahLst/>
              <a:cxnLst/>
              <a:rect l="l" t="t" r="r" b="b"/>
              <a:pathLst>
                <a:path w="632" h="436" extrusionOk="0">
                  <a:moveTo>
                    <a:pt x="563" y="0"/>
                  </a:moveTo>
                  <a:cubicBezTo>
                    <a:pt x="552" y="0"/>
                    <a:pt x="541" y="3"/>
                    <a:pt x="530" y="10"/>
                  </a:cubicBezTo>
                  <a:lnTo>
                    <a:pt x="37" y="323"/>
                  </a:lnTo>
                  <a:cubicBezTo>
                    <a:pt x="11" y="341"/>
                    <a:pt x="1" y="377"/>
                    <a:pt x="20" y="406"/>
                  </a:cubicBezTo>
                  <a:cubicBezTo>
                    <a:pt x="30" y="426"/>
                    <a:pt x="50" y="435"/>
                    <a:pt x="70" y="435"/>
                  </a:cubicBezTo>
                  <a:cubicBezTo>
                    <a:pt x="81" y="435"/>
                    <a:pt x="92" y="432"/>
                    <a:pt x="102" y="425"/>
                  </a:cubicBezTo>
                  <a:lnTo>
                    <a:pt x="595" y="112"/>
                  </a:lnTo>
                  <a:cubicBezTo>
                    <a:pt x="623" y="93"/>
                    <a:pt x="632" y="57"/>
                    <a:pt x="614" y="28"/>
                  </a:cubicBezTo>
                  <a:cubicBezTo>
                    <a:pt x="602" y="10"/>
                    <a:pt x="583"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32"/>
          <p:cNvGrpSpPr/>
          <p:nvPr/>
        </p:nvGrpSpPr>
        <p:grpSpPr>
          <a:xfrm>
            <a:off x="562225" y="4019775"/>
            <a:ext cx="665725" cy="724900"/>
            <a:chOff x="562225" y="4019775"/>
            <a:chExt cx="665725" cy="724900"/>
          </a:xfrm>
        </p:grpSpPr>
        <p:sp>
          <p:nvSpPr>
            <p:cNvPr id="6020" name="Google Shape;6020;p32"/>
            <p:cNvSpPr/>
            <p:nvPr/>
          </p:nvSpPr>
          <p:spPr>
            <a:xfrm>
              <a:off x="833375" y="4019775"/>
              <a:ext cx="382700" cy="724875"/>
            </a:xfrm>
            <a:custGeom>
              <a:avLst/>
              <a:gdLst/>
              <a:ahLst/>
              <a:cxnLst/>
              <a:rect l="l" t="t" r="r" b="b"/>
              <a:pathLst>
                <a:path w="15308" h="28995" extrusionOk="0">
                  <a:moveTo>
                    <a:pt x="10594" y="0"/>
                  </a:moveTo>
                  <a:cubicBezTo>
                    <a:pt x="9528" y="0"/>
                    <a:pt x="8468" y="420"/>
                    <a:pt x="7808" y="1251"/>
                  </a:cubicBezTo>
                  <a:cubicBezTo>
                    <a:pt x="6435" y="2982"/>
                    <a:pt x="7160" y="5548"/>
                    <a:pt x="6490" y="7652"/>
                  </a:cubicBezTo>
                  <a:cubicBezTo>
                    <a:pt x="5535" y="10649"/>
                    <a:pt x="1989" y="12127"/>
                    <a:pt x="735" y="15012"/>
                  </a:cubicBezTo>
                  <a:cubicBezTo>
                    <a:pt x="1" y="16699"/>
                    <a:pt x="158" y="18634"/>
                    <a:pt x="492" y="20442"/>
                  </a:cubicBezTo>
                  <a:cubicBezTo>
                    <a:pt x="825" y="22251"/>
                    <a:pt x="1323" y="24060"/>
                    <a:pt x="1224" y="25897"/>
                  </a:cubicBezTo>
                  <a:cubicBezTo>
                    <a:pt x="1169" y="26952"/>
                    <a:pt x="915" y="27976"/>
                    <a:pt x="620" y="28994"/>
                  </a:cubicBezTo>
                  <a:lnTo>
                    <a:pt x="9930" y="28994"/>
                  </a:lnTo>
                  <a:cubicBezTo>
                    <a:pt x="10505" y="28297"/>
                    <a:pt x="11144" y="27632"/>
                    <a:pt x="11554" y="26831"/>
                  </a:cubicBezTo>
                  <a:cubicBezTo>
                    <a:pt x="12322" y="25326"/>
                    <a:pt x="12199" y="23530"/>
                    <a:pt x="11891" y="21868"/>
                  </a:cubicBezTo>
                  <a:cubicBezTo>
                    <a:pt x="11582" y="20206"/>
                    <a:pt x="11108" y="18543"/>
                    <a:pt x="11240" y="16858"/>
                  </a:cubicBezTo>
                  <a:cubicBezTo>
                    <a:pt x="11468" y="13941"/>
                    <a:pt x="13446" y="11493"/>
                    <a:pt x="14470" y="8753"/>
                  </a:cubicBezTo>
                  <a:cubicBezTo>
                    <a:pt x="15032" y="7251"/>
                    <a:pt x="15308" y="5602"/>
                    <a:pt x="14978" y="4031"/>
                  </a:cubicBezTo>
                  <a:cubicBezTo>
                    <a:pt x="14648" y="2461"/>
                    <a:pt x="13647" y="986"/>
                    <a:pt x="12183" y="332"/>
                  </a:cubicBezTo>
                  <a:cubicBezTo>
                    <a:pt x="11687" y="110"/>
                    <a:pt x="11140" y="0"/>
                    <a:pt x="105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2"/>
            <p:cNvSpPr/>
            <p:nvPr/>
          </p:nvSpPr>
          <p:spPr>
            <a:xfrm>
              <a:off x="928225" y="4147350"/>
              <a:ext cx="174250" cy="597250"/>
            </a:xfrm>
            <a:custGeom>
              <a:avLst/>
              <a:gdLst/>
              <a:ahLst/>
              <a:cxnLst/>
              <a:rect l="l" t="t" r="r" b="b"/>
              <a:pathLst>
                <a:path w="6970" h="23890" extrusionOk="0">
                  <a:moveTo>
                    <a:pt x="6611" y="1"/>
                  </a:moveTo>
                  <a:cubicBezTo>
                    <a:pt x="6480" y="1"/>
                    <a:pt x="6356" y="81"/>
                    <a:pt x="6310" y="210"/>
                  </a:cubicBezTo>
                  <a:cubicBezTo>
                    <a:pt x="5376" y="2768"/>
                    <a:pt x="4525" y="5352"/>
                    <a:pt x="3749" y="7959"/>
                  </a:cubicBezTo>
                  <a:cubicBezTo>
                    <a:pt x="3745" y="7969"/>
                    <a:pt x="3742" y="7981"/>
                    <a:pt x="3739" y="7991"/>
                  </a:cubicBezTo>
                  <a:cubicBezTo>
                    <a:pt x="3049" y="10312"/>
                    <a:pt x="2418" y="12649"/>
                    <a:pt x="1853" y="15002"/>
                  </a:cubicBezTo>
                  <a:lnTo>
                    <a:pt x="660" y="9199"/>
                  </a:lnTo>
                  <a:cubicBezTo>
                    <a:pt x="629" y="9048"/>
                    <a:pt x="495" y="8944"/>
                    <a:pt x="346" y="8944"/>
                  </a:cubicBezTo>
                  <a:cubicBezTo>
                    <a:pt x="325" y="8944"/>
                    <a:pt x="304" y="8946"/>
                    <a:pt x="283" y="8950"/>
                  </a:cubicBezTo>
                  <a:cubicBezTo>
                    <a:pt x="111" y="8986"/>
                    <a:pt x="1" y="9154"/>
                    <a:pt x="35" y="9326"/>
                  </a:cubicBezTo>
                  <a:lnTo>
                    <a:pt x="1509" y="16494"/>
                  </a:lnTo>
                  <a:cubicBezTo>
                    <a:pt x="1040" y="18553"/>
                    <a:pt x="619" y="20623"/>
                    <a:pt x="247" y="22703"/>
                  </a:cubicBezTo>
                  <a:cubicBezTo>
                    <a:pt x="246" y="22710"/>
                    <a:pt x="246" y="22717"/>
                    <a:pt x="244" y="22724"/>
                  </a:cubicBezTo>
                  <a:cubicBezTo>
                    <a:pt x="174" y="23111"/>
                    <a:pt x="114" y="23503"/>
                    <a:pt x="47" y="23890"/>
                  </a:cubicBezTo>
                  <a:lnTo>
                    <a:pt x="695" y="23890"/>
                  </a:lnTo>
                  <a:cubicBezTo>
                    <a:pt x="745" y="23593"/>
                    <a:pt x="791" y="23298"/>
                    <a:pt x="842" y="23004"/>
                  </a:cubicBezTo>
                  <a:lnTo>
                    <a:pt x="5105" y="20704"/>
                  </a:lnTo>
                  <a:cubicBezTo>
                    <a:pt x="5262" y="20621"/>
                    <a:pt x="5319" y="20427"/>
                    <a:pt x="5235" y="20272"/>
                  </a:cubicBezTo>
                  <a:cubicBezTo>
                    <a:pt x="5176" y="20166"/>
                    <a:pt x="5066" y="20105"/>
                    <a:pt x="4952" y="20105"/>
                  </a:cubicBezTo>
                  <a:cubicBezTo>
                    <a:pt x="4902" y="20105"/>
                    <a:pt x="4850" y="20117"/>
                    <a:pt x="4803" y="20143"/>
                  </a:cubicBezTo>
                  <a:lnTo>
                    <a:pt x="986" y="22202"/>
                  </a:lnTo>
                  <a:cubicBezTo>
                    <a:pt x="1850" y="17502"/>
                    <a:pt x="2965" y="12849"/>
                    <a:pt x="4325" y="8263"/>
                  </a:cubicBezTo>
                  <a:lnTo>
                    <a:pt x="6456" y="6977"/>
                  </a:lnTo>
                  <a:cubicBezTo>
                    <a:pt x="6607" y="6885"/>
                    <a:pt x="6656" y="6690"/>
                    <a:pt x="6564" y="6537"/>
                  </a:cubicBezTo>
                  <a:cubicBezTo>
                    <a:pt x="6504" y="6437"/>
                    <a:pt x="6398" y="6382"/>
                    <a:pt x="6290" y="6382"/>
                  </a:cubicBezTo>
                  <a:cubicBezTo>
                    <a:pt x="6234" y="6382"/>
                    <a:pt x="6177" y="6397"/>
                    <a:pt x="6125" y="6428"/>
                  </a:cubicBezTo>
                  <a:lnTo>
                    <a:pt x="4598" y="7351"/>
                  </a:lnTo>
                  <a:cubicBezTo>
                    <a:pt x="5306" y="5024"/>
                    <a:pt x="6075" y="2715"/>
                    <a:pt x="6908" y="428"/>
                  </a:cubicBezTo>
                  <a:cubicBezTo>
                    <a:pt x="6970" y="263"/>
                    <a:pt x="6884" y="80"/>
                    <a:pt x="6719" y="20"/>
                  </a:cubicBezTo>
                  <a:cubicBezTo>
                    <a:pt x="6683" y="7"/>
                    <a:pt x="6647" y="1"/>
                    <a:pt x="661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2"/>
            <p:cNvSpPr/>
            <p:nvPr/>
          </p:nvSpPr>
          <p:spPr>
            <a:xfrm>
              <a:off x="562225" y="4388000"/>
              <a:ext cx="256625" cy="356650"/>
            </a:xfrm>
            <a:custGeom>
              <a:avLst/>
              <a:gdLst/>
              <a:ahLst/>
              <a:cxnLst/>
              <a:rect l="l" t="t" r="r" b="b"/>
              <a:pathLst>
                <a:path w="10265" h="14266" extrusionOk="0">
                  <a:moveTo>
                    <a:pt x="2610" y="0"/>
                  </a:moveTo>
                  <a:cubicBezTo>
                    <a:pt x="1783" y="0"/>
                    <a:pt x="964" y="358"/>
                    <a:pt x="543" y="1062"/>
                  </a:cubicBezTo>
                  <a:cubicBezTo>
                    <a:pt x="0" y="1970"/>
                    <a:pt x="220" y="3138"/>
                    <a:pt x="607" y="4122"/>
                  </a:cubicBezTo>
                  <a:cubicBezTo>
                    <a:pt x="998" y="5105"/>
                    <a:pt x="1543" y="6059"/>
                    <a:pt x="1619" y="7116"/>
                  </a:cubicBezTo>
                  <a:cubicBezTo>
                    <a:pt x="1717" y="8507"/>
                    <a:pt x="986" y="9809"/>
                    <a:pt x="740" y="11181"/>
                  </a:cubicBezTo>
                  <a:cubicBezTo>
                    <a:pt x="555" y="12209"/>
                    <a:pt x="663" y="13283"/>
                    <a:pt x="1020" y="14265"/>
                  </a:cubicBezTo>
                  <a:lnTo>
                    <a:pt x="9684" y="14265"/>
                  </a:lnTo>
                  <a:cubicBezTo>
                    <a:pt x="9780" y="13578"/>
                    <a:pt x="10035" y="12893"/>
                    <a:pt x="10120" y="12200"/>
                  </a:cubicBezTo>
                  <a:cubicBezTo>
                    <a:pt x="10264" y="11006"/>
                    <a:pt x="9879" y="9757"/>
                    <a:pt x="9080" y="8858"/>
                  </a:cubicBezTo>
                  <a:cubicBezTo>
                    <a:pt x="8253" y="7920"/>
                    <a:pt x="7008" y="7341"/>
                    <a:pt x="6432" y="6231"/>
                  </a:cubicBezTo>
                  <a:cubicBezTo>
                    <a:pt x="5961" y="5329"/>
                    <a:pt x="6027" y="4254"/>
                    <a:pt x="5844" y="3254"/>
                  </a:cubicBezTo>
                  <a:cubicBezTo>
                    <a:pt x="5617" y="2035"/>
                    <a:pt x="4940" y="840"/>
                    <a:pt x="3832" y="282"/>
                  </a:cubicBezTo>
                  <a:cubicBezTo>
                    <a:pt x="3458" y="94"/>
                    <a:pt x="3033" y="0"/>
                    <a:pt x="2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2"/>
            <p:cNvSpPr/>
            <p:nvPr/>
          </p:nvSpPr>
          <p:spPr>
            <a:xfrm>
              <a:off x="1003950" y="4438700"/>
              <a:ext cx="224000" cy="305950"/>
            </a:xfrm>
            <a:custGeom>
              <a:avLst/>
              <a:gdLst/>
              <a:ahLst/>
              <a:cxnLst/>
              <a:rect l="l" t="t" r="r" b="b"/>
              <a:pathLst>
                <a:path w="8960" h="12238" extrusionOk="0">
                  <a:moveTo>
                    <a:pt x="6938" y="0"/>
                  </a:moveTo>
                  <a:cubicBezTo>
                    <a:pt x="6914" y="0"/>
                    <a:pt x="6890" y="1"/>
                    <a:pt x="6866" y="2"/>
                  </a:cubicBezTo>
                  <a:cubicBezTo>
                    <a:pt x="5760" y="53"/>
                    <a:pt x="5059" y="1225"/>
                    <a:pt x="4799" y="2300"/>
                  </a:cubicBezTo>
                  <a:cubicBezTo>
                    <a:pt x="4538" y="3376"/>
                    <a:pt x="4481" y="4566"/>
                    <a:pt x="3790" y="5429"/>
                  </a:cubicBezTo>
                  <a:cubicBezTo>
                    <a:pt x="3072" y="6325"/>
                    <a:pt x="1834" y="6651"/>
                    <a:pt x="1047" y="7485"/>
                  </a:cubicBezTo>
                  <a:cubicBezTo>
                    <a:pt x="144" y="8445"/>
                    <a:pt x="0" y="9880"/>
                    <a:pt x="32" y="11198"/>
                  </a:cubicBezTo>
                  <a:cubicBezTo>
                    <a:pt x="40" y="11542"/>
                    <a:pt x="56" y="11889"/>
                    <a:pt x="68" y="12237"/>
                  </a:cubicBezTo>
                  <a:lnTo>
                    <a:pt x="7769" y="12237"/>
                  </a:lnTo>
                  <a:cubicBezTo>
                    <a:pt x="8264" y="10798"/>
                    <a:pt x="7289" y="9259"/>
                    <a:pt x="7309" y="7732"/>
                  </a:cubicBezTo>
                  <a:cubicBezTo>
                    <a:pt x="7320" y="6724"/>
                    <a:pt x="7769" y="5778"/>
                    <a:pt x="8173" y="4854"/>
                  </a:cubicBezTo>
                  <a:cubicBezTo>
                    <a:pt x="8579" y="3929"/>
                    <a:pt x="8959" y="2938"/>
                    <a:pt x="8829" y="1936"/>
                  </a:cubicBezTo>
                  <a:cubicBezTo>
                    <a:pt x="8700" y="958"/>
                    <a:pt x="7914" y="0"/>
                    <a:pt x="69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2"/>
            <p:cNvSpPr/>
            <p:nvPr/>
          </p:nvSpPr>
          <p:spPr>
            <a:xfrm>
              <a:off x="1043275" y="4719375"/>
              <a:ext cx="21025" cy="25275"/>
            </a:xfrm>
            <a:custGeom>
              <a:avLst/>
              <a:gdLst/>
              <a:ahLst/>
              <a:cxnLst/>
              <a:rect l="l" t="t" r="r" b="b"/>
              <a:pathLst>
                <a:path w="841" h="1011" extrusionOk="0">
                  <a:moveTo>
                    <a:pt x="348" y="0"/>
                  </a:moveTo>
                  <a:cubicBezTo>
                    <a:pt x="324" y="0"/>
                    <a:pt x="301" y="3"/>
                    <a:pt x="277" y="8"/>
                  </a:cubicBezTo>
                  <a:cubicBezTo>
                    <a:pt x="105" y="47"/>
                    <a:pt x="0" y="219"/>
                    <a:pt x="39" y="391"/>
                  </a:cubicBezTo>
                  <a:lnTo>
                    <a:pt x="184" y="1010"/>
                  </a:lnTo>
                  <a:lnTo>
                    <a:pt x="840" y="1010"/>
                  </a:lnTo>
                  <a:lnTo>
                    <a:pt x="661" y="246"/>
                  </a:lnTo>
                  <a:cubicBezTo>
                    <a:pt x="627" y="98"/>
                    <a:pt x="494" y="0"/>
                    <a:pt x="348" y="0"/>
                  </a:cubicBezTo>
                  <a:close/>
                </a:path>
              </a:pathLst>
            </a:custGeom>
            <a:solidFill>
              <a:srgbClr val="67A2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2"/>
            <p:cNvSpPr/>
            <p:nvPr/>
          </p:nvSpPr>
          <p:spPr>
            <a:xfrm>
              <a:off x="1091025" y="4503675"/>
              <a:ext cx="87625" cy="241000"/>
            </a:xfrm>
            <a:custGeom>
              <a:avLst/>
              <a:gdLst/>
              <a:ahLst/>
              <a:cxnLst/>
              <a:rect l="l" t="t" r="r" b="b"/>
              <a:pathLst>
                <a:path w="3505" h="9640" extrusionOk="0">
                  <a:moveTo>
                    <a:pt x="3147" y="0"/>
                  </a:moveTo>
                  <a:cubicBezTo>
                    <a:pt x="3012" y="0"/>
                    <a:pt x="2885" y="88"/>
                    <a:pt x="2844" y="225"/>
                  </a:cubicBezTo>
                  <a:cubicBezTo>
                    <a:pt x="2142" y="2454"/>
                    <a:pt x="1461" y="4701"/>
                    <a:pt x="790" y="6957"/>
                  </a:cubicBezTo>
                  <a:cubicBezTo>
                    <a:pt x="779" y="6981"/>
                    <a:pt x="773" y="7007"/>
                    <a:pt x="767" y="7034"/>
                  </a:cubicBezTo>
                  <a:cubicBezTo>
                    <a:pt x="509" y="7902"/>
                    <a:pt x="255" y="8771"/>
                    <a:pt x="0" y="9640"/>
                  </a:cubicBezTo>
                  <a:lnTo>
                    <a:pt x="667" y="9640"/>
                  </a:lnTo>
                  <a:lnTo>
                    <a:pt x="667" y="9638"/>
                  </a:lnTo>
                  <a:cubicBezTo>
                    <a:pt x="891" y="8867"/>
                    <a:pt x="1117" y="8097"/>
                    <a:pt x="1347" y="7325"/>
                  </a:cubicBezTo>
                  <a:lnTo>
                    <a:pt x="2858" y="6709"/>
                  </a:lnTo>
                  <a:cubicBezTo>
                    <a:pt x="3020" y="6643"/>
                    <a:pt x="3099" y="6456"/>
                    <a:pt x="3033" y="6293"/>
                  </a:cubicBezTo>
                  <a:cubicBezTo>
                    <a:pt x="2983" y="6170"/>
                    <a:pt x="2863" y="6095"/>
                    <a:pt x="2737" y="6095"/>
                  </a:cubicBezTo>
                  <a:cubicBezTo>
                    <a:pt x="2697" y="6095"/>
                    <a:pt x="2656" y="6102"/>
                    <a:pt x="2617" y="6118"/>
                  </a:cubicBezTo>
                  <a:lnTo>
                    <a:pt x="1579" y="6542"/>
                  </a:lnTo>
                  <a:cubicBezTo>
                    <a:pt x="2193" y="4491"/>
                    <a:pt x="2815" y="2444"/>
                    <a:pt x="3453" y="414"/>
                  </a:cubicBezTo>
                  <a:cubicBezTo>
                    <a:pt x="3505" y="246"/>
                    <a:pt x="3411" y="67"/>
                    <a:pt x="3242" y="15"/>
                  </a:cubicBezTo>
                  <a:cubicBezTo>
                    <a:pt x="3211" y="5"/>
                    <a:pt x="3178" y="0"/>
                    <a:pt x="314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2"/>
            <p:cNvSpPr/>
            <p:nvPr/>
          </p:nvSpPr>
          <p:spPr>
            <a:xfrm>
              <a:off x="652925" y="4731925"/>
              <a:ext cx="24750" cy="12725"/>
            </a:xfrm>
            <a:custGeom>
              <a:avLst/>
              <a:gdLst/>
              <a:ahLst/>
              <a:cxnLst/>
              <a:rect l="l" t="t" r="r" b="b"/>
              <a:pathLst>
                <a:path w="990" h="509" extrusionOk="0">
                  <a:moveTo>
                    <a:pt x="342" y="1"/>
                  </a:moveTo>
                  <a:cubicBezTo>
                    <a:pt x="259" y="1"/>
                    <a:pt x="177" y="32"/>
                    <a:pt x="115" y="95"/>
                  </a:cubicBezTo>
                  <a:cubicBezTo>
                    <a:pt x="3" y="210"/>
                    <a:pt x="0" y="382"/>
                    <a:pt x="92" y="508"/>
                  </a:cubicBezTo>
                  <a:lnTo>
                    <a:pt x="990" y="508"/>
                  </a:lnTo>
                  <a:lnTo>
                    <a:pt x="567" y="92"/>
                  </a:lnTo>
                  <a:cubicBezTo>
                    <a:pt x="504" y="31"/>
                    <a:pt x="423" y="1"/>
                    <a:pt x="342" y="1"/>
                  </a:cubicBezTo>
                  <a:close/>
                </a:path>
              </a:pathLst>
            </a:custGeom>
            <a:solidFill>
              <a:srgbClr val="8EC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2"/>
            <p:cNvSpPr/>
            <p:nvPr/>
          </p:nvSpPr>
          <p:spPr>
            <a:xfrm>
              <a:off x="615775" y="4443450"/>
              <a:ext cx="141350" cy="301200"/>
            </a:xfrm>
            <a:custGeom>
              <a:avLst/>
              <a:gdLst/>
              <a:ahLst/>
              <a:cxnLst/>
              <a:rect l="l" t="t" r="r" b="b"/>
              <a:pathLst>
                <a:path w="5654" h="12048" extrusionOk="0">
                  <a:moveTo>
                    <a:pt x="362" y="0"/>
                  </a:moveTo>
                  <a:cubicBezTo>
                    <a:pt x="321" y="0"/>
                    <a:pt x="279" y="8"/>
                    <a:pt x="239" y="25"/>
                  </a:cubicBezTo>
                  <a:cubicBezTo>
                    <a:pt x="75" y="93"/>
                    <a:pt x="1" y="282"/>
                    <a:pt x="68" y="443"/>
                  </a:cubicBezTo>
                  <a:cubicBezTo>
                    <a:pt x="1658" y="4224"/>
                    <a:pt x="3023" y="8103"/>
                    <a:pt x="4162" y="12047"/>
                  </a:cubicBezTo>
                  <a:lnTo>
                    <a:pt x="4824" y="12047"/>
                  </a:lnTo>
                  <a:cubicBezTo>
                    <a:pt x="4744" y="11768"/>
                    <a:pt x="4670" y="11487"/>
                    <a:pt x="4586" y="11208"/>
                  </a:cubicBezTo>
                  <a:lnTo>
                    <a:pt x="5604" y="7596"/>
                  </a:lnTo>
                  <a:cubicBezTo>
                    <a:pt x="5653" y="7426"/>
                    <a:pt x="5554" y="7251"/>
                    <a:pt x="5384" y="7202"/>
                  </a:cubicBezTo>
                  <a:cubicBezTo>
                    <a:pt x="5355" y="7194"/>
                    <a:pt x="5327" y="7190"/>
                    <a:pt x="5298" y="7190"/>
                  </a:cubicBezTo>
                  <a:cubicBezTo>
                    <a:pt x="5159" y="7190"/>
                    <a:pt x="5030" y="7282"/>
                    <a:pt x="4989" y="7423"/>
                  </a:cubicBezTo>
                  <a:lnTo>
                    <a:pt x="4242" y="10073"/>
                  </a:lnTo>
                  <a:cubicBezTo>
                    <a:pt x="3210" y="6723"/>
                    <a:pt x="2015" y="3424"/>
                    <a:pt x="656" y="196"/>
                  </a:cubicBezTo>
                  <a:cubicBezTo>
                    <a:pt x="606" y="73"/>
                    <a:pt x="486" y="0"/>
                    <a:pt x="36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8" name="Google Shape;6028;p32"/>
          <p:cNvSpPr/>
          <p:nvPr/>
        </p:nvSpPr>
        <p:spPr>
          <a:xfrm rot="5400000">
            <a:off x="-359750" y="2808475"/>
            <a:ext cx="906400" cy="186900"/>
          </a:xfrm>
          <a:custGeom>
            <a:avLst/>
            <a:gdLst/>
            <a:ahLst/>
            <a:cxnLst/>
            <a:rect l="l" t="t" r="r" b="b"/>
            <a:pathLst>
              <a:path w="36256" h="7476" extrusionOk="0">
                <a:moveTo>
                  <a:pt x="11100" y="1"/>
                </a:moveTo>
                <a:lnTo>
                  <a:pt x="11100" y="1"/>
                </a:lnTo>
                <a:cubicBezTo>
                  <a:pt x="13687" y="2953"/>
                  <a:pt x="16946" y="5309"/>
                  <a:pt x="20548" y="6869"/>
                </a:cubicBezTo>
                <a:cubicBezTo>
                  <a:pt x="19863" y="6757"/>
                  <a:pt x="19175" y="6660"/>
                  <a:pt x="18485" y="6580"/>
                </a:cubicBezTo>
                <a:cubicBezTo>
                  <a:pt x="14679" y="4730"/>
                  <a:pt x="10913" y="3276"/>
                  <a:pt x="6794" y="2129"/>
                </a:cubicBezTo>
                <a:lnTo>
                  <a:pt x="6794" y="2129"/>
                </a:lnTo>
                <a:cubicBezTo>
                  <a:pt x="8034" y="3184"/>
                  <a:pt x="9399" y="4088"/>
                  <a:pt x="10850" y="4827"/>
                </a:cubicBezTo>
                <a:cubicBezTo>
                  <a:pt x="9679" y="4594"/>
                  <a:pt x="8480" y="4489"/>
                  <a:pt x="7273" y="4489"/>
                </a:cubicBezTo>
                <a:cubicBezTo>
                  <a:pt x="5913" y="4489"/>
                  <a:pt x="4542" y="4623"/>
                  <a:pt x="3186" y="4861"/>
                </a:cubicBezTo>
                <a:cubicBezTo>
                  <a:pt x="4820" y="5380"/>
                  <a:pt x="6497" y="5766"/>
                  <a:pt x="8195" y="6014"/>
                </a:cubicBezTo>
                <a:cubicBezTo>
                  <a:pt x="5409" y="6158"/>
                  <a:pt x="2652" y="6637"/>
                  <a:pt x="0" y="7476"/>
                </a:cubicBezTo>
                <a:lnTo>
                  <a:pt x="8092" y="7476"/>
                </a:lnTo>
                <a:cubicBezTo>
                  <a:pt x="9955" y="7220"/>
                  <a:pt x="11821" y="6966"/>
                  <a:pt x="13683" y="6709"/>
                </a:cubicBezTo>
                <a:cubicBezTo>
                  <a:pt x="14562" y="6758"/>
                  <a:pt x="15440" y="6834"/>
                  <a:pt x="16315" y="6934"/>
                </a:cubicBezTo>
                <a:cubicBezTo>
                  <a:pt x="14541" y="6990"/>
                  <a:pt x="12784" y="7174"/>
                  <a:pt x="11047" y="7476"/>
                </a:cubicBezTo>
                <a:lnTo>
                  <a:pt x="18076" y="7476"/>
                </a:lnTo>
                <a:cubicBezTo>
                  <a:pt x="18267" y="7404"/>
                  <a:pt x="18458" y="7334"/>
                  <a:pt x="18648" y="7261"/>
                </a:cubicBezTo>
                <a:cubicBezTo>
                  <a:pt x="19046" y="7327"/>
                  <a:pt x="19440" y="7401"/>
                  <a:pt x="19835" y="7476"/>
                </a:cubicBezTo>
                <a:lnTo>
                  <a:pt x="23669" y="7476"/>
                </a:lnTo>
                <a:cubicBezTo>
                  <a:pt x="19645" y="4658"/>
                  <a:pt x="15531" y="2181"/>
                  <a:pt x="11100" y="1"/>
                </a:cubicBezTo>
                <a:close/>
                <a:moveTo>
                  <a:pt x="17804" y="1212"/>
                </a:moveTo>
                <a:lnTo>
                  <a:pt x="17804" y="1212"/>
                </a:lnTo>
                <a:cubicBezTo>
                  <a:pt x="19826" y="3716"/>
                  <a:pt x="22307" y="5840"/>
                  <a:pt x="25078" y="7476"/>
                </a:cubicBezTo>
                <a:lnTo>
                  <a:pt x="26977" y="7476"/>
                </a:lnTo>
                <a:cubicBezTo>
                  <a:pt x="24098" y="5136"/>
                  <a:pt x="21065" y="3206"/>
                  <a:pt x="17804" y="1212"/>
                </a:cubicBezTo>
                <a:close/>
                <a:moveTo>
                  <a:pt x="23141" y="2363"/>
                </a:moveTo>
                <a:lnTo>
                  <a:pt x="23141" y="2363"/>
                </a:lnTo>
                <a:cubicBezTo>
                  <a:pt x="24321" y="4251"/>
                  <a:pt x="25761" y="5972"/>
                  <a:pt x="27398" y="7476"/>
                </a:cubicBezTo>
                <a:lnTo>
                  <a:pt x="30080" y="7476"/>
                </a:lnTo>
                <a:cubicBezTo>
                  <a:pt x="27876" y="5622"/>
                  <a:pt x="25537" y="3920"/>
                  <a:pt x="23141" y="2363"/>
                </a:cubicBezTo>
                <a:close/>
                <a:moveTo>
                  <a:pt x="28376" y="2113"/>
                </a:moveTo>
                <a:lnTo>
                  <a:pt x="28376" y="2113"/>
                </a:lnTo>
                <a:cubicBezTo>
                  <a:pt x="29231" y="3991"/>
                  <a:pt x="30264" y="5788"/>
                  <a:pt x="31449" y="7476"/>
                </a:cubicBezTo>
                <a:lnTo>
                  <a:pt x="33931" y="7476"/>
                </a:lnTo>
                <a:cubicBezTo>
                  <a:pt x="32271" y="5563"/>
                  <a:pt x="30397" y="3806"/>
                  <a:pt x="28376" y="2113"/>
                </a:cubicBezTo>
                <a:close/>
                <a:moveTo>
                  <a:pt x="32147" y="2665"/>
                </a:moveTo>
                <a:lnTo>
                  <a:pt x="32147" y="2665"/>
                </a:lnTo>
                <a:cubicBezTo>
                  <a:pt x="33050" y="4346"/>
                  <a:pt x="33950" y="5935"/>
                  <a:pt x="34882" y="7476"/>
                </a:cubicBezTo>
                <a:lnTo>
                  <a:pt x="36255" y="7476"/>
                </a:lnTo>
                <a:cubicBezTo>
                  <a:pt x="35022" y="5765"/>
                  <a:pt x="33648" y="4151"/>
                  <a:pt x="32147" y="26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2"/>
          <p:cNvSpPr/>
          <p:nvPr/>
        </p:nvSpPr>
        <p:spPr>
          <a:xfrm rot="-5400000">
            <a:off x="71300" y="-71325"/>
            <a:ext cx="470625" cy="613250"/>
          </a:xfrm>
          <a:custGeom>
            <a:avLst/>
            <a:gdLst/>
            <a:ahLst/>
            <a:cxnLst/>
            <a:rect l="l" t="t" r="r" b="b"/>
            <a:pathLst>
              <a:path w="18825" h="24530" extrusionOk="0">
                <a:moveTo>
                  <a:pt x="15638" y="0"/>
                </a:moveTo>
                <a:cubicBezTo>
                  <a:pt x="16051" y="3931"/>
                  <a:pt x="16917" y="7478"/>
                  <a:pt x="17706" y="10103"/>
                </a:cubicBezTo>
                <a:cubicBezTo>
                  <a:pt x="18084" y="11364"/>
                  <a:pt x="18470" y="12495"/>
                  <a:pt x="18825" y="13467"/>
                </a:cubicBezTo>
                <a:lnTo>
                  <a:pt x="18825" y="6553"/>
                </a:lnTo>
                <a:cubicBezTo>
                  <a:pt x="18784" y="6348"/>
                  <a:pt x="18741" y="6140"/>
                  <a:pt x="18694" y="5928"/>
                </a:cubicBezTo>
                <a:cubicBezTo>
                  <a:pt x="18241" y="3782"/>
                  <a:pt x="17742" y="1757"/>
                  <a:pt x="17276" y="0"/>
                </a:cubicBezTo>
                <a:close/>
                <a:moveTo>
                  <a:pt x="10045" y="0"/>
                </a:moveTo>
                <a:lnTo>
                  <a:pt x="10045" y="3"/>
                </a:lnTo>
                <a:lnTo>
                  <a:pt x="8976" y="3"/>
                </a:lnTo>
                <a:cubicBezTo>
                  <a:pt x="11082" y="4069"/>
                  <a:pt x="14758" y="10680"/>
                  <a:pt x="18584" y="15346"/>
                </a:cubicBezTo>
                <a:cubicBezTo>
                  <a:pt x="11712" y="8864"/>
                  <a:pt x="1269" y="2755"/>
                  <a:pt x="1154" y="2687"/>
                </a:cubicBezTo>
                <a:cubicBezTo>
                  <a:pt x="1149" y="2684"/>
                  <a:pt x="1144" y="2683"/>
                  <a:pt x="1138" y="2683"/>
                </a:cubicBezTo>
                <a:cubicBezTo>
                  <a:pt x="1126" y="2683"/>
                  <a:pt x="1114" y="2688"/>
                  <a:pt x="1107" y="2697"/>
                </a:cubicBezTo>
                <a:cubicBezTo>
                  <a:pt x="1095" y="2709"/>
                  <a:pt x="1096" y="2730"/>
                  <a:pt x="1107" y="2744"/>
                </a:cubicBezTo>
                <a:cubicBezTo>
                  <a:pt x="5355" y="7674"/>
                  <a:pt x="10967" y="11667"/>
                  <a:pt x="15039" y="14203"/>
                </a:cubicBezTo>
                <a:cubicBezTo>
                  <a:pt x="8171" y="11180"/>
                  <a:pt x="151" y="9752"/>
                  <a:pt x="47" y="9733"/>
                </a:cubicBezTo>
                <a:cubicBezTo>
                  <a:pt x="44" y="9732"/>
                  <a:pt x="42" y="9732"/>
                  <a:pt x="40" y="9732"/>
                </a:cubicBezTo>
                <a:cubicBezTo>
                  <a:pt x="26" y="9732"/>
                  <a:pt x="11" y="9741"/>
                  <a:pt x="7" y="9755"/>
                </a:cubicBezTo>
                <a:cubicBezTo>
                  <a:pt x="0" y="9769"/>
                  <a:pt x="6" y="9789"/>
                  <a:pt x="19" y="9798"/>
                </a:cubicBezTo>
                <a:cubicBezTo>
                  <a:pt x="61" y="9826"/>
                  <a:pt x="4186" y="12649"/>
                  <a:pt x="9178" y="14411"/>
                </a:cubicBezTo>
                <a:cubicBezTo>
                  <a:pt x="11883" y="15366"/>
                  <a:pt x="14932" y="16113"/>
                  <a:pt x="17166" y="16599"/>
                </a:cubicBezTo>
                <a:cubicBezTo>
                  <a:pt x="14447" y="16257"/>
                  <a:pt x="11432" y="16151"/>
                  <a:pt x="8745" y="16151"/>
                </a:cubicBezTo>
                <a:cubicBezTo>
                  <a:pt x="4436" y="16151"/>
                  <a:pt x="967" y="16423"/>
                  <a:pt x="902" y="16429"/>
                </a:cubicBezTo>
                <a:cubicBezTo>
                  <a:pt x="885" y="16431"/>
                  <a:pt x="870" y="16444"/>
                  <a:pt x="869" y="16461"/>
                </a:cubicBezTo>
                <a:cubicBezTo>
                  <a:pt x="866" y="16480"/>
                  <a:pt x="877" y="16496"/>
                  <a:pt x="893" y="16502"/>
                </a:cubicBezTo>
                <a:cubicBezTo>
                  <a:pt x="5227" y="17789"/>
                  <a:pt x="9248" y="18135"/>
                  <a:pt x="12325" y="18135"/>
                </a:cubicBezTo>
                <a:cubicBezTo>
                  <a:pt x="13129" y="18135"/>
                  <a:pt x="13869" y="18112"/>
                  <a:pt x="14533" y="18075"/>
                </a:cubicBezTo>
                <a:cubicBezTo>
                  <a:pt x="15352" y="18029"/>
                  <a:pt x="16103" y="17962"/>
                  <a:pt x="16773" y="17884"/>
                </a:cubicBezTo>
                <a:lnTo>
                  <a:pt x="16773" y="17884"/>
                </a:lnTo>
                <a:cubicBezTo>
                  <a:pt x="12155" y="19418"/>
                  <a:pt x="6576" y="22872"/>
                  <a:pt x="6504" y="22918"/>
                </a:cubicBezTo>
                <a:cubicBezTo>
                  <a:pt x="6491" y="22927"/>
                  <a:pt x="6483" y="22943"/>
                  <a:pt x="6489" y="22959"/>
                </a:cubicBezTo>
                <a:cubicBezTo>
                  <a:pt x="6495" y="22973"/>
                  <a:pt x="6510" y="22985"/>
                  <a:pt x="6525" y="22985"/>
                </a:cubicBezTo>
                <a:cubicBezTo>
                  <a:pt x="10081" y="22886"/>
                  <a:pt x="15056" y="20369"/>
                  <a:pt x="17987" y="18696"/>
                </a:cubicBezTo>
                <a:lnTo>
                  <a:pt x="17987" y="18696"/>
                </a:lnTo>
                <a:cubicBezTo>
                  <a:pt x="14907" y="21117"/>
                  <a:pt x="12917" y="24434"/>
                  <a:pt x="12894" y="24474"/>
                </a:cubicBezTo>
                <a:cubicBezTo>
                  <a:pt x="12887" y="24489"/>
                  <a:pt x="12888" y="24508"/>
                  <a:pt x="12901" y="24521"/>
                </a:cubicBezTo>
                <a:cubicBezTo>
                  <a:pt x="12909" y="24526"/>
                  <a:pt x="12918" y="24529"/>
                  <a:pt x="12927" y="24529"/>
                </a:cubicBezTo>
                <a:cubicBezTo>
                  <a:pt x="12934" y="24529"/>
                  <a:pt x="12941" y="24527"/>
                  <a:pt x="12948" y="24524"/>
                </a:cubicBezTo>
                <a:cubicBezTo>
                  <a:pt x="15754" y="22617"/>
                  <a:pt x="17646" y="20748"/>
                  <a:pt x="18824" y="19377"/>
                </a:cubicBezTo>
                <a:lnTo>
                  <a:pt x="18824" y="13632"/>
                </a:lnTo>
                <a:cubicBezTo>
                  <a:pt x="17375" y="10793"/>
                  <a:pt x="14731" y="6290"/>
                  <a:pt x="100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2"/>
          <p:cNvSpPr/>
          <p:nvPr/>
        </p:nvSpPr>
        <p:spPr>
          <a:xfrm rot="-5400000">
            <a:off x="322213" y="-82662"/>
            <a:ext cx="596350" cy="761650"/>
          </a:xfrm>
          <a:custGeom>
            <a:avLst/>
            <a:gdLst/>
            <a:ahLst/>
            <a:cxnLst/>
            <a:rect l="l" t="t" r="r" b="b"/>
            <a:pathLst>
              <a:path w="23854" h="30466" extrusionOk="0">
                <a:moveTo>
                  <a:pt x="10975" y="1"/>
                </a:moveTo>
                <a:cubicBezTo>
                  <a:pt x="10970" y="1"/>
                  <a:pt x="10965" y="2"/>
                  <a:pt x="10960" y="5"/>
                </a:cubicBezTo>
                <a:cubicBezTo>
                  <a:pt x="10944" y="12"/>
                  <a:pt x="10937" y="31"/>
                  <a:pt x="10940" y="48"/>
                </a:cubicBezTo>
                <a:cubicBezTo>
                  <a:pt x="12614" y="6094"/>
                  <a:pt x="15745" y="11399"/>
                  <a:pt x="18074" y="14782"/>
                </a:cubicBezTo>
                <a:cubicBezTo>
                  <a:pt x="18985" y="16105"/>
                  <a:pt x="19845" y="17243"/>
                  <a:pt x="20575" y="18161"/>
                </a:cubicBezTo>
                <a:cubicBezTo>
                  <a:pt x="18009" y="15526"/>
                  <a:pt x="12977" y="11002"/>
                  <a:pt x="3875" y="4860"/>
                </a:cubicBezTo>
                <a:cubicBezTo>
                  <a:pt x="3868" y="4855"/>
                  <a:pt x="3861" y="4853"/>
                  <a:pt x="3854" y="4853"/>
                </a:cubicBezTo>
                <a:cubicBezTo>
                  <a:pt x="3844" y="4853"/>
                  <a:pt x="3834" y="4858"/>
                  <a:pt x="3826" y="4867"/>
                </a:cubicBezTo>
                <a:cubicBezTo>
                  <a:pt x="3814" y="4881"/>
                  <a:pt x="3814" y="4900"/>
                  <a:pt x="3827" y="4915"/>
                </a:cubicBezTo>
                <a:cubicBezTo>
                  <a:pt x="3924" y="5021"/>
                  <a:pt x="12751" y="14488"/>
                  <a:pt x="20517" y="19501"/>
                </a:cubicBezTo>
                <a:cubicBezTo>
                  <a:pt x="11991" y="15432"/>
                  <a:pt x="180" y="12809"/>
                  <a:pt x="50" y="12780"/>
                </a:cubicBezTo>
                <a:cubicBezTo>
                  <a:pt x="47" y="12780"/>
                  <a:pt x="45" y="12779"/>
                  <a:pt x="42" y="12779"/>
                </a:cubicBezTo>
                <a:cubicBezTo>
                  <a:pt x="27" y="12779"/>
                  <a:pt x="14" y="12788"/>
                  <a:pt x="8" y="12802"/>
                </a:cubicBezTo>
                <a:cubicBezTo>
                  <a:pt x="0" y="12818"/>
                  <a:pt x="8" y="12838"/>
                  <a:pt x="22" y="12847"/>
                </a:cubicBezTo>
                <a:cubicBezTo>
                  <a:pt x="5574" y="16243"/>
                  <a:pt x="12137" y="18326"/>
                  <a:pt x="16791" y="19495"/>
                </a:cubicBezTo>
                <a:cubicBezTo>
                  <a:pt x="14837" y="19292"/>
                  <a:pt x="12841" y="19216"/>
                  <a:pt x="10957" y="19216"/>
                </a:cubicBezTo>
                <a:cubicBezTo>
                  <a:pt x="5645" y="19216"/>
                  <a:pt x="1226" y="19815"/>
                  <a:pt x="1150" y="19826"/>
                </a:cubicBezTo>
                <a:cubicBezTo>
                  <a:pt x="1131" y="19827"/>
                  <a:pt x="1118" y="19842"/>
                  <a:pt x="1118" y="19861"/>
                </a:cubicBezTo>
                <a:cubicBezTo>
                  <a:pt x="1117" y="19877"/>
                  <a:pt x="1128" y="19892"/>
                  <a:pt x="1144" y="19898"/>
                </a:cubicBezTo>
                <a:cubicBezTo>
                  <a:pt x="1191" y="19913"/>
                  <a:pt x="5982" y="21340"/>
                  <a:pt x="11273" y="21489"/>
                </a:cubicBezTo>
                <a:cubicBezTo>
                  <a:pt x="11694" y="21501"/>
                  <a:pt x="12120" y="21507"/>
                  <a:pt x="12548" y="21507"/>
                </a:cubicBezTo>
                <a:cubicBezTo>
                  <a:pt x="15042" y="21507"/>
                  <a:pt x="17608" y="21318"/>
                  <a:pt x="19549" y="21129"/>
                </a:cubicBezTo>
                <a:lnTo>
                  <a:pt x="19549" y="21129"/>
                </a:lnTo>
                <a:cubicBezTo>
                  <a:pt x="12536" y="22449"/>
                  <a:pt x="4110" y="25902"/>
                  <a:pt x="4011" y="25941"/>
                </a:cubicBezTo>
                <a:cubicBezTo>
                  <a:pt x="3995" y="25948"/>
                  <a:pt x="3987" y="25965"/>
                  <a:pt x="3989" y="25983"/>
                </a:cubicBezTo>
                <a:cubicBezTo>
                  <a:pt x="3994" y="26002"/>
                  <a:pt x="4010" y="26012"/>
                  <a:pt x="4026" y="26012"/>
                </a:cubicBezTo>
                <a:cubicBezTo>
                  <a:pt x="9727" y="25886"/>
                  <a:pt x="14495" y="24488"/>
                  <a:pt x="17493" y="23338"/>
                </a:cubicBezTo>
                <a:cubicBezTo>
                  <a:pt x="18258" y="23045"/>
                  <a:pt x="18951" y="22751"/>
                  <a:pt x="19566" y="22472"/>
                </a:cubicBezTo>
                <a:lnTo>
                  <a:pt x="19566" y="22472"/>
                </a:lnTo>
                <a:cubicBezTo>
                  <a:pt x="15638" y="25345"/>
                  <a:pt x="11382" y="30340"/>
                  <a:pt x="11327" y="30405"/>
                </a:cubicBezTo>
                <a:cubicBezTo>
                  <a:pt x="11317" y="30419"/>
                  <a:pt x="11317" y="30436"/>
                  <a:pt x="11325" y="30449"/>
                </a:cubicBezTo>
                <a:cubicBezTo>
                  <a:pt x="11332" y="30459"/>
                  <a:pt x="11345" y="30465"/>
                  <a:pt x="11357" y="30465"/>
                </a:cubicBezTo>
                <a:cubicBezTo>
                  <a:pt x="11360" y="30465"/>
                  <a:pt x="11364" y="30465"/>
                  <a:pt x="11367" y="30463"/>
                </a:cubicBezTo>
                <a:cubicBezTo>
                  <a:pt x="14724" y="29282"/>
                  <a:pt x="18690" y="25364"/>
                  <a:pt x="20967" y="22874"/>
                </a:cubicBezTo>
                <a:lnTo>
                  <a:pt x="20967" y="22874"/>
                </a:lnTo>
                <a:cubicBezTo>
                  <a:pt x="18776" y="26122"/>
                  <a:pt x="17899" y="29888"/>
                  <a:pt x="17887" y="29934"/>
                </a:cubicBezTo>
                <a:cubicBezTo>
                  <a:pt x="17884" y="29950"/>
                  <a:pt x="17891" y="29969"/>
                  <a:pt x="17907" y="29976"/>
                </a:cubicBezTo>
                <a:cubicBezTo>
                  <a:pt x="17912" y="29979"/>
                  <a:pt x="17917" y="29980"/>
                  <a:pt x="17922" y="29980"/>
                </a:cubicBezTo>
                <a:cubicBezTo>
                  <a:pt x="17933" y="29980"/>
                  <a:pt x="17943" y="29975"/>
                  <a:pt x="17951" y="29968"/>
                </a:cubicBezTo>
                <a:cubicBezTo>
                  <a:pt x="21531" y="25385"/>
                  <a:pt x="22587" y="21725"/>
                  <a:pt x="22793" y="20900"/>
                </a:cubicBezTo>
                <a:lnTo>
                  <a:pt x="23851" y="21840"/>
                </a:lnTo>
                <a:lnTo>
                  <a:pt x="23851" y="21554"/>
                </a:lnTo>
                <a:lnTo>
                  <a:pt x="23854" y="21554"/>
                </a:lnTo>
                <a:cubicBezTo>
                  <a:pt x="23505" y="21272"/>
                  <a:pt x="23177" y="21003"/>
                  <a:pt x="22874" y="20755"/>
                </a:cubicBezTo>
                <a:lnTo>
                  <a:pt x="22885" y="20745"/>
                </a:lnTo>
                <a:cubicBezTo>
                  <a:pt x="22911" y="20728"/>
                  <a:pt x="22939" y="20710"/>
                  <a:pt x="22967" y="20694"/>
                </a:cubicBezTo>
                <a:cubicBezTo>
                  <a:pt x="23175" y="20594"/>
                  <a:pt x="23476" y="20444"/>
                  <a:pt x="23854" y="20233"/>
                </a:cubicBezTo>
                <a:lnTo>
                  <a:pt x="23854" y="17877"/>
                </a:lnTo>
                <a:cubicBezTo>
                  <a:pt x="23851" y="17884"/>
                  <a:pt x="23845" y="17893"/>
                  <a:pt x="23842" y="17900"/>
                </a:cubicBezTo>
                <a:cubicBezTo>
                  <a:pt x="23845" y="17883"/>
                  <a:pt x="23850" y="17862"/>
                  <a:pt x="23854" y="17842"/>
                </a:cubicBezTo>
                <a:lnTo>
                  <a:pt x="23854" y="3001"/>
                </a:lnTo>
                <a:cubicBezTo>
                  <a:pt x="22687" y="8707"/>
                  <a:pt x="22488" y="13606"/>
                  <a:pt x="22539" y="16798"/>
                </a:cubicBezTo>
                <a:cubicBezTo>
                  <a:pt x="21469" y="8936"/>
                  <a:pt x="17900" y="214"/>
                  <a:pt x="17858" y="112"/>
                </a:cubicBezTo>
                <a:cubicBezTo>
                  <a:pt x="17852" y="99"/>
                  <a:pt x="17840" y="89"/>
                  <a:pt x="17825" y="89"/>
                </a:cubicBezTo>
                <a:cubicBezTo>
                  <a:pt x="17823" y="89"/>
                  <a:pt x="17820" y="90"/>
                  <a:pt x="17817" y="90"/>
                </a:cubicBezTo>
                <a:cubicBezTo>
                  <a:pt x="17800" y="93"/>
                  <a:pt x="17788" y="111"/>
                  <a:pt x="17788" y="127"/>
                </a:cubicBezTo>
                <a:cubicBezTo>
                  <a:pt x="17967" y="6945"/>
                  <a:pt x="19972" y="13509"/>
                  <a:pt x="21385" y="17330"/>
                </a:cubicBezTo>
                <a:cubicBezTo>
                  <a:pt x="20717" y="15972"/>
                  <a:pt x="19492" y="13572"/>
                  <a:pt x="17739" y="10508"/>
                </a:cubicBezTo>
                <a:cubicBezTo>
                  <a:pt x="14414" y="4693"/>
                  <a:pt x="11037" y="63"/>
                  <a:pt x="11005" y="16"/>
                </a:cubicBezTo>
                <a:cubicBezTo>
                  <a:pt x="10997" y="7"/>
                  <a:pt x="10986" y="1"/>
                  <a:pt x="109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2"/>
          <p:cNvSpPr/>
          <p:nvPr/>
        </p:nvSpPr>
        <p:spPr>
          <a:xfrm rot="-5400000">
            <a:off x="5456325" y="-639950"/>
            <a:ext cx="371050" cy="1650950"/>
          </a:xfrm>
          <a:custGeom>
            <a:avLst/>
            <a:gdLst/>
            <a:ahLst/>
            <a:cxnLst/>
            <a:rect l="l" t="t" r="r" b="b"/>
            <a:pathLst>
              <a:path w="14842" h="66038" extrusionOk="0">
                <a:moveTo>
                  <a:pt x="12810" y="14973"/>
                </a:moveTo>
                <a:lnTo>
                  <a:pt x="12792" y="15002"/>
                </a:lnTo>
                <a:cubicBezTo>
                  <a:pt x="12799" y="14992"/>
                  <a:pt x="12805" y="14983"/>
                  <a:pt x="12810" y="14973"/>
                </a:cubicBezTo>
                <a:close/>
                <a:moveTo>
                  <a:pt x="9142" y="36252"/>
                </a:moveTo>
                <a:cubicBezTo>
                  <a:pt x="9140" y="36303"/>
                  <a:pt x="9140" y="36351"/>
                  <a:pt x="9140" y="36400"/>
                </a:cubicBezTo>
                <a:cubicBezTo>
                  <a:pt x="9137" y="36381"/>
                  <a:pt x="9134" y="36366"/>
                  <a:pt x="9130" y="36348"/>
                </a:cubicBezTo>
                <a:cubicBezTo>
                  <a:pt x="9134" y="36317"/>
                  <a:pt x="9137" y="36285"/>
                  <a:pt x="9142" y="36252"/>
                </a:cubicBezTo>
                <a:close/>
                <a:moveTo>
                  <a:pt x="13877" y="1"/>
                </a:moveTo>
                <a:cubicBezTo>
                  <a:pt x="13529" y="1"/>
                  <a:pt x="13197" y="338"/>
                  <a:pt x="13000" y="663"/>
                </a:cubicBezTo>
                <a:cubicBezTo>
                  <a:pt x="12312" y="1800"/>
                  <a:pt x="12024" y="3141"/>
                  <a:pt x="11969" y="4468"/>
                </a:cubicBezTo>
                <a:cubicBezTo>
                  <a:pt x="11939" y="5208"/>
                  <a:pt x="11941" y="6017"/>
                  <a:pt x="12005" y="6807"/>
                </a:cubicBezTo>
                <a:cubicBezTo>
                  <a:pt x="11923" y="6628"/>
                  <a:pt x="11802" y="6477"/>
                  <a:pt x="11617" y="6411"/>
                </a:cubicBezTo>
                <a:cubicBezTo>
                  <a:pt x="11557" y="6389"/>
                  <a:pt x="11495" y="6379"/>
                  <a:pt x="11434" y="6379"/>
                </a:cubicBezTo>
                <a:cubicBezTo>
                  <a:pt x="11140" y="6379"/>
                  <a:pt x="10850" y="6613"/>
                  <a:pt x="10740" y="6897"/>
                </a:cubicBezTo>
                <a:cubicBezTo>
                  <a:pt x="10606" y="7243"/>
                  <a:pt x="10670" y="7632"/>
                  <a:pt x="10765" y="7989"/>
                </a:cubicBezTo>
                <a:cubicBezTo>
                  <a:pt x="10999" y="8868"/>
                  <a:pt x="11410" y="9688"/>
                  <a:pt x="11736" y="10538"/>
                </a:cubicBezTo>
                <a:cubicBezTo>
                  <a:pt x="11803" y="10719"/>
                  <a:pt x="11968" y="11147"/>
                  <a:pt x="12094" y="11589"/>
                </a:cubicBezTo>
                <a:cubicBezTo>
                  <a:pt x="12120" y="14012"/>
                  <a:pt x="12256" y="16582"/>
                  <a:pt x="12483" y="19245"/>
                </a:cubicBezTo>
                <a:cubicBezTo>
                  <a:pt x="12488" y="19390"/>
                  <a:pt x="12496" y="19536"/>
                  <a:pt x="12504" y="19681"/>
                </a:cubicBezTo>
                <a:lnTo>
                  <a:pt x="12520" y="19679"/>
                </a:lnTo>
                <a:cubicBezTo>
                  <a:pt x="12564" y="20200"/>
                  <a:pt x="12615" y="20726"/>
                  <a:pt x="12668" y="21254"/>
                </a:cubicBezTo>
                <a:cubicBezTo>
                  <a:pt x="12368" y="19447"/>
                  <a:pt x="11931" y="17659"/>
                  <a:pt x="11181" y="15997"/>
                </a:cubicBezTo>
                <a:cubicBezTo>
                  <a:pt x="11032" y="15664"/>
                  <a:pt x="10764" y="15284"/>
                  <a:pt x="10426" y="15284"/>
                </a:cubicBezTo>
                <a:cubicBezTo>
                  <a:pt x="10387" y="15284"/>
                  <a:pt x="10347" y="15289"/>
                  <a:pt x="10306" y="15300"/>
                </a:cubicBezTo>
                <a:cubicBezTo>
                  <a:pt x="9959" y="15392"/>
                  <a:pt x="9853" y="15844"/>
                  <a:pt x="9903" y="16199"/>
                </a:cubicBezTo>
                <a:cubicBezTo>
                  <a:pt x="9995" y="16862"/>
                  <a:pt x="10378" y="17438"/>
                  <a:pt x="10722" y="18010"/>
                </a:cubicBezTo>
                <a:cubicBezTo>
                  <a:pt x="11731" y="19689"/>
                  <a:pt x="12435" y="21505"/>
                  <a:pt x="12894" y="23402"/>
                </a:cubicBezTo>
                <a:cubicBezTo>
                  <a:pt x="13235" y="26429"/>
                  <a:pt x="13667" y="29537"/>
                  <a:pt x="14162" y="32658"/>
                </a:cubicBezTo>
                <a:cubicBezTo>
                  <a:pt x="13839" y="31453"/>
                  <a:pt x="13508" y="30300"/>
                  <a:pt x="13172" y="29208"/>
                </a:cubicBezTo>
                <a:cubicBezTo>
                  <a:pt x="12964" y="28013"/>
                  <a:pt x="12834" y="26807"/>
                  <a:pt x="12782" y="25601"/>
                </a:cubicBezTo>
                <a:cubicBezTo>
                  <a:pt x="12742" y="24681"/>
                  <a:pt x="12744" y="23739"/>
                  <a:pt x="12431" y="22871"/>
                </a:cubicBezTo>
                <a:cubicBezTo>
                  <a:pt x="12346" y="22637"/>
                  <a:pt x="12209" y="22385"/>
                  <a:pt x="11966" y="22332"/>
                </a:cubicBezTo>
                <a:cubicBezTo>
                  <a:pt x="11937" y="22325"/>
                  <a:pt x="11908" y="22322"/>
                  <a:pt x="11879" y="22322"/>
                </a:cubicBezTo>
                <a:cubicBezTo>
                  <a:pt x="11647" y="22322"/>
                  <a:pt x="11434" y="22526"/>
                  <a:pt x="11364" y="22755"/>
                </a:cubicBezTo>
                <a:cubicBezTo>
                  <a:pt x="11285" y="23013"/>
                  <a:pt x="11337" y="23290"/>
                  <a:pt x="11393" y="23555"/>
                </a:cubicBezTo>
                <a:cubicBezTo>
                  <a:pt x="11456" y="23856"/>
                  <a:pt x="11523" y="24157"/>
                  <a:pt x="11592" y="24458"/>
                </a:cubicBezTo>
                <a:cubicBezTo>
                  <a:pt x="11149" y="23231"/>
                  <a:pt x="10719" y="22118"/>
                  <a:pt x="10320" y="21136"/>
                </a:cubicBezTo>
                <a:cubicBezTo>
                  <a:pt x="10210" y="20392"/>
                  <a:pt x="10101" y="19648"/>
                  <a:pt x="9989" y="18902"/>
                </a:cubicBezTo>
                <a:cubicBezTo>
                  <a:pt x="9940" y="18579"/>
                  <a:pt x="9894" y="18260"/>
                  <a:pt x="9846" y="17937"/>
                </a:cubicBezTo>
                <a:cubicBezTo>
                  <a:pt x="9821" y="17766"/>
                  <a:pt x="9793" y="17587"/>
                  <a:pt x="9682" y="17454"/>
                </a:cubicBezTo>
                <a:cubicBezTo>
                  <a:pt x="9614" y="17371"/>
                  <a:pt x="9502" y="17315"/>
                  <a:pt x="9397" y="17315"/>
                </a:cubicBezTo>
                <a:cubicBezTo>
                  <a:pt x="9335" y="17315"/>
                  <a:pt x="9275" y="17334"/>
                  <a:pt x="9228" y="17378"/>
                </a:cubicBezTo>
                <a:cubicBezTo>
                  <a:pt x="9114" y="17480"/>
                  <a:pt x="9123" y="17657"/>
                  <a:pt x="9145" y="17809"/>
                </a:cubicBezTo>
                <a:cubicBezTo>
                  <a:pt x="9199" y="18178"/>
                  <a:pt x="9272" y="18528"/>
                  <a:pt x="9362" y="18869"/>
                </a:cubicBezTo>
                <a:lnTo>
                  <a:pt x="9357" y="18858"/>
                </a:lnTo>
                <a:cubicBezTo>
                  <a:pt x="9241" y="18435"/>
                  <a:pt x="9119" y="18013"/>
                  <a:pt x="8968" y="17603"/>
                </a:cubicBezTo>
                <a:cubicBezTo>
                  <a:pt x="8534" y="16417"/>
                  <a:pt x="7976" y="15266"/>
                  <a:pt x="7193" y="14269"/>
                </a:cubicBezTo>
                <a:cubicBezTo>
                  <a:pt x="6960" y="13974"/>
                  <a:pt x="6615" y="13670"/>
                  <a:pt x="6269" y="13670"/>
                </a:cubicBezTo>
                <a:cubicBezTo>
                  <a:pt x="6186" y="13670"/>
                  <a:pt x="6104" y="13687"/>
                  <a:pt x="6023" y="13726"/>
                </a:cubicBezTo>
                <a:cubicBezTo>
                  <a:pt x="5728" y="13868"/>
                  <a:pt x="5616" y="14253"/>
                  <a:pt x="5686" y="14575"/>
                </a:cubicBezTo>
                <a:cubicBezTo>
                  <a:pt x="5756" y="14894"/>
                  <a:pt x="5964" y="15165"/>
                  <a:pt x="6166" y="15423"/>
                </a:cubicBezTo>
                <a:cubicBezTo>
                  <a:pt x="6971" y="16450"/>
                  <a:pt x="7774" y="17480"/>
                  <a:pt x="8578" y="18508"/>
                </a:cubicBezTo>
                <a:cubicBezTo>
                  <a:pt x="8333" y="18327"/>
                  <a:pt x="8062" y="18181"/>
                  <a:pt x="7771" y="18088"/>
                </a:cubicBezTo>
                <a:cubicBezTo>
                  <a:pt x="7644" y="18047"/>
                  <a:pt x="7510" y="18015"/>
                  <a:pt x="7377" y="18015"/>
                </a:cubicBezTo>
                <a:cubicBezTo>
                  <a:pt x="7324" y="18015"/>
                  <a:pt x="7271" y="18020"/>
                  <a:pt x="7219" y="18032"/>
                </a:cubicBezTo>
                <a:cubicBezTo>
                  <a:pt x="7035" y="18070"/>
                  <a:pt x="6863" y="18204"/>
                  <a:pt x="6824" y="18386"/>
                </a:cubicBezTo>
                <a:cubicBezTo>
                  <a:pt x="6783" y="18577"/>
                  <a:pt x="6892" y="18773"/>
                  <a:pt x="7042" y="18898"/>
                </a:cubicBezTo>
                <a:cubicBezTo>
                  <a:pt x="7193" y="19021"/>
                  <a:pt x="7379" y="19091"/>
                  <a:pt x="7557" y="19172"/>
                </a:cubicBezTo>
                <a:cubicBezTo>
                  <a:pt x="8276" y="19501"/>
                  <a:pt x="8871" y="20055"/>
                  <a:pt x="9352" y="20683"/>
                </a:cubicBezTo>
                <a:cubicBezTo>
                  <a:pt x="9666" y="21057"/>
                  <a:pt x="10051" y="21647"/>
                  <a:pt x="10385" y="22200"/>
                </a:cubicBezTo>
                <a:cubicBezTo>
                  <a:pt x="10729" y="23079"/>
                  <a:pt x="11092" y="24045"/>
                  <a:pt x="11463" y="25092"/>
                </a:cubicBezTo>
                <a:cubicBezTo>
                  <a:pt x="11371" y="24930"/>
                  <a:pt x="11272" y="24772"/>
                  <a:pt x="11158" y="24626"/>
                </a:cubicBezTo>
                <a:cubicBezTo>
                  <a:pt x="10986" y="24407"/>
                  <a:pt x="10740" y="24127"/>
                  <a:pt x="10442" y="24090"/>
                </a:cubicBezTo>
                <a:cubicBezTo>
                  <a:pt x="10409" y="24086"/>
                  <a:pt x="10378" y="24084"/>
                  <a:pt x="10348" y="24084"/>
                </a:cubicBezTo>
                <a:cubicBezTo>
                  <a:pt x="9803" y="24084"/>
                  <a:pt x="9867" y="24735"/>
                  <a:pt x="10094" y="25075"/>
                </a:cubicBezTo>
                <a:cubicBezTo>
                  <a:pt x="10196" y="25230"/>
                  <a:pt x="10323" y="25365"/>
                  <a:pt x="10459" y="25489"/>
                </a:cubicBezTo>
                <a:cubicBezTo>
                  <a:pt x="10683" y="25696"/>
                  <a:pt x="10930" y="25882"/>
                  <a:pt x="11136" y="26105"/>
                </a:cubicBezTo>
                <a:cubicBezTo>
                  <a:pt x="11561" y="26566"/>
                  <a:pt x="11936" y="27075"/>
                  <a:pt x="12249" y="27620"/>
                </a:cubicBezTo>
                <a:cubicBezTo>
                  <a:pt x="12331" y="27759"/>
                  <a:pt x="12398" y="27903"/>
                  <a:pt x="12464" y="28048"/>
                </a:cubicBezTo>
                <a:cubicBezTo>
                  <a:pt x="12762" y="28975"/>
                  <a:pt x="13059" y="29953"/>
                  <a:pt x="13352" y="30973"/>
                </a:cubicBezTo>
                <a:cubicBezTo>
                  <a:pt x="12887" y="29933"/>
                  <a:pt x="12338" y="28932"/>
                  <a:pt x="11695" y="27992"/>
                </a:cubicBezTo>
                <a:cubicBezTo>
                  <a:pt x="11281" y="27384"/>
                  <a:pt x="10814" y="26781"/>
                  <a:pt x="10173" y="26420"/>
                </a:cubicBezTo>
                <a:cubicBezTo>
                  <a:pt x="9992" y="26319"/>
                  <a:pt x="9778" y="26239"/>
                  <a:pt x="9576" y="26239"/>
                </a:cubicBezTo>
                <a:cubicBezTo>
                  <a:pt x="9461" y="26239"/>
                  <a:pt x="9349" y="26265"/>
                  <a:pt x="9249" y="26328"/>
                </a:cubicBezTo>
                <a:cubicBezTo>
                  <a:pt x="8948" y="26519"/>
                  <a:pt x="8908" y="26966"/>
                  <a:pt x="9064" y="27288"/>
                </a:cubicBezTo>
                <a:cubicBezTo>
                  <a:pt x="9221" y="27609"/>
                  <a:pt x="9514" y="27834"/>
                  <a:pt x="9790" y="28060"/>
                </a:cubicBezTo>
                <a:cubicBezTo>
                  <a:pt x="11004" y="29046"/>
                  <a:pt x="12058" y="30226"/>
                  <a:pt x="12907" y="31538"/>
                </a:cubicBezTo>
                <a:cubicBezTo>
                  <a:pt x="13332" y="32193"/>
                  <a:pt x="13704" y="32881"/>
                  <a:pt x="14023" y="33597"/>
                </a:cubicBezTo>
                <a:cubicBezTo>
                  <a:pt x="14066" y="33693"/>
                  <a:pt x="14104" y="33793"/>
                  <a:pt x="14145" y="33898"/>
                </a:cubicBezTo>
                <a:cubicBezTo>
                  <a:pt x="14363" y="34752"/>
                  <a:pt x="14578" y="35631"/>
                  <a:pt x="14786" y="36536"/>
                </a:cubicBezTo>
                <a:lnTo>
                  <a:pt x="14807" y="36531"/>
                </a:lnTo>
                <a:cubicBezTo>
                  <a:pt x="14819" y="36594"/>
                  <a:pt x="14829" y="36658"/>
                  <a:pt x="14840" y="36721"/>
                </a:cubicBezTo>
                <a:lnTo>
                  <a:pt x="14840" y="31555"/>
                </a:lnTo>
                <a:cubicBezTo>
                  <a:pt x="14751" y="31986"/>
                  <a:pt x="14698" y="32427"/>
                  <a:pt x="14677" y="32865"/>
                </a:cubicBezTo>
                <a:cubicBezTo>
                  <a:pt x="14662" y="33151"/>
                  <a:pt x="14655" y="33440"/>
                  <a:pt x="14655" y="33734"/>
                </a:cubicBezTo>
                <a:cubicBezTo>
                  <a:pt x="14375" y="32015"/>
                  <a:pt x="14112" y="30283"/>
                  <a:pt x="13869" y="28551"/>
                </a:cubicBezTo>
                <a:cubicBezTo>
                  <a:pt x="14017" y="27444"/>
                  <a:pt x="14426" y="26373"/>
                  <a:pt x="14841" y="25304"/>
                </a:cubicBezTo>
                <a:lnTo>
                  <a:pt x="14841" y="21842"/>
                </a:lnTo>
                <a:cubicBezTo>
                  <a:pt x="14618" y="21854"/>
                  <a:pt x="14400" y="21982"/>
                  <a:pt x="14252" y="22154"/>
                </a:cubicBezTo>
                <a:cubicBezTo>
                  <a:pt x="14073" y="22361"/>
                  <a:pt x="13973" y="22622"/>
                  <a:pt x="13889" y="22881"/>
                </a:cubicBezTo>
                <a:cubicBezTo>
                  <a:pt x="13593" y="23830"/>
                  <a:pt x="13502" y="24824"/>
                  <a:pt x="13508" y="25813"/>
                </a:cubicBezTo>
                <a:cubicBezTo>
                  <a:pt x="13234" y="23627"/>
                  <a:pt x="13000" y="21457"/>
                  <a:pt x="12821" y="19335"/>
                </a:cubicBezTo>
                <a:cubicBezTo>
                  <a:pt x="12742" y="17538"/>
                  <a:pt x="13038" y="15636"/>
                  <a:pt x="13423" y="13989"/>
                </a:cubicBezTo>
                <a:lnTo>
                  <a:pt x="14837" y="11715"/>
                </a:lnTo>
                <a:lnTo>
                  <a:pt x="14837" y="8585"/>
                </a:lnTo>
                <a:cubicBezTo>
                  <a:pt x="14248" y="9481"/>
                  <a:pt x="13836" y="10548"/>
                  <a:pt x="13590" y="11578"/>
                </a:cubicBezTo>
                <a:cubicBezTo>
                  <a:pt x="13502" y="11940"/>
                  <a:pt x="13452" y="12339"/>
                  <a:pt x="13400" y="12742"/>
                </a:cubicBezTo>
                <a:cubicBezTo>
                  <a:pt x="13225" y="13373"/>
                  <a:pt x="13056" y="14065"/>
                  <a:pt x="12909" y="14792"/>
                </a:cubicBezTo>
                <a:cubicBezTo>
                  <a:pt x="12878" y="14854"/>
                  <a:pt x="12846" y="14914"/>
                  <a:pt x="12810" y="14973"/>
                </a:cubicBezTo>
                <a:lnTo>
                  <a:pt x="12810" y="14973"/>
                </a:lnTo>
                <a:lnTo>
                  <a:pt x="12901" y="14827"/>
                </a:lnTo>
                <a:lnTo>
                  <a:pt x="12901" y="14827"/>
                </a:lnTo>
                <a:cubicBezTo>
                  <a:pt x="12787" y="15400"/>
                  <a:pt x="12686" y="15997"/>
                  <a:pt x="12613" y="16601"/>
                </a:cubicBezTo>
                <a:cubicBezTo>
                  <a:pt x="12540" y="15428"/>
                  <a:pt x="12486" y="14276"/>
                  <a:pt x="12454" y="13149"/>
                </a:cubicBezTo>
                <a:cubicBezTo>
                  <a:pt x="12769" y="12355"/>
                  <a:pt x="13058" y="11550"/>
                  <a:pt x="13349" y="10747"/>
                </a:cubicBezTo>
                <a:cubicBezTo>
                  <a:pt x="13471" y="10409"/>
                  <a:pt x="14347" y="8903"/>
                  <a:pt x="13560" y="8769"/>
                </a:cubicBezTo>
                <a:cubicBezTo>
                  <a:pt x="13540" y="8765"/>
                  <a:pt x="13520" y="8764"/>
                  <a:pt x="13501" y="8764"/>
                </a:cubicBezTo>
                <a:cubicBezTo>
                  <a:pt x="13288" y="8764"/>
                  <a:pt x="13125" y="8965"/>
                  <a:pt x="13007" y="9119"/>
                </a:cubicBezTo>
                <a:cubicBezTo>
                  <a:pt x="12735" y="9474"/>
                  <a:pt x="12574" y="9972"/>
                  <a:pt x="12474" y="10405"/>
                </a:cubicBezTo>
                <a:cubicBezTo>
                  <a:pt x="12453" y="10495"/>
                  <a:pt x="12435" y="10585"/>
                  <a:pt x="12418" y="10676"/>
                </a:cubicBezTo>
                <a:cubicBezTo>
                  <a:pt x="12418" y="9309"/>
                  <a:pt x="12457" y="7993"/>
                  <a:pt x="12536" y="6734"/>
                </a:cubicBezTo>
                <a:cubicBezTo>
                  <a:pt x="12662" y="6140"/>
                  <a:pt x="12821" y="5552"/>
                  <a:pt x="13055" y="4953"/>
                </a:cubicBezTo>
                <a:cubicBezTo>
                  <a:pt x="13529" y="3731"/>
                  <a:pt x="14096" y="2538"/>
                  <a:pt x="14398" y="1264"/>
                </a:cubicBezTo>
                <a:cubicBezTo>
                  <a:pt x="14504" y="819"/>
                  <a:pt x="14507" y="228"/>
                  <a:pt x="14089" y="45"/>
                </a:cubicBezTo>
                <a:cubicBezTo>
                  <a:pt x="14018" y="14"/>
                  <a:pt x="13947" y="1"/>
                  <a:pt x="13877" y="1"/>
                </a:cubicBezTo>
                <a:close/>
                <a:moveTo>
                  <a:pt x="12718" y="33636"/>
                </a:moveTo>
                <a:cubicBezTo>
                  <a:pt x="12419" y="33636"/>
                  <a:pt x="12164" y="33905"/>
                  <a:pt x="12094" y="34199"/>
                </a:cubicBezTo>
                <a:cubicBezTo>
                  <a:pt x="12022" y="34502"/>
                  <a:pt x="12106" y="34818"/>
                  <a:pt x="12223" y="35107"/>
                </a:cubicBezTo>
                <a:cubicBezTo>
                  <a:pt x="12775" y="36495"/>
                  <a:pt x="14011" y="37527"/>
                  <a:pt x="14840" y="38753"/>
                </a:cubicBezTo>
                <a:lnTo>
                  <a:pt x="14840" y="37220"/>
                </a:lnTo>
                <a:cubicBezTo>
                  <a:pt x="14484" y="36191"/>
                  <a:pt x="14027" y="35196"/>
                  <a:pt x="13475" y="34256"/>
                </a:cubicBezTo>
                <a:cubicBezTo>
                  <a:pt x="13307" y="33970"/>
                  <a:pt x="13078" y="33656"/>
                  <a:pt x="12744" y="33637"/>
                </a:cubicBezTo>
                <a:cubicBezTo>
                  <a:pt x="12735" y="33636"/>
                  <a:pt x="12727" y="33636"/>
                  <a:pt x="12718" y="33636"/>
                </a:cubicBezTo>
                <a:close/>
                <a:moveTo>
                  <a:pt x="13870" y="39628"/>
                </a:moveTo>
                <a:cubicBezTo>
                  <a:pt x="13513" y="39628"/>
                  <a:pt x="13246" y="39893"/>
                  <a:pt x="13456" y="40472"/>
                </a:cubicBezTo>
                <a:cubicBezTo>
                  <a:pt x="13535" y="40693"/>
                  <a:pt x="13643" y="40908"/>
                  <a:pt x="13762" y="41118"/>
                </a:cubicBezTo>
                <a:cubicBezTo>
                  <a:pt x="14083" y="41675"/>
                  <a:pt x="14510" y="42203"/>
                  <a:pt x="14840" y="42741"/>
                </a:cubicBezTo>
                <a:lnTo>
                  <a:pt x="14840" y="40323"/>
                </a:lnTo>
                <a:cubicBezTo>
                  <a:pt x="14797" y="40250"/>
                  <a:pt x="14754" y="40178"/>
                  <a:pt x="14705" y="40107"/>
                </a:cubicBezTo>
                <a:cubicBezTo>
                  <a:pt x="14499" y="39796"/>
                  <a:pt x="14155" y="39628"/>
                  <a:pt x="13870" y="39628"/>
                </a:cubicBezTo>
                <a:close/>
                <a:moveTo>
                  <a:pt x="14245" y="43004"/>
                </a:moveTo>
                <a:cubicBezTo>
                  <a:pt x="14195" y="43004"/>
                  <a:pt x="14145" y="43009"/>
                  <a:pt x="14094" y="43019"/>
                </a:cubicBezTo>
                <a:cubicBezTo>
                  <a:pt x="13759" y="43085"/>
                  <a:pt x="13501" y="43379"/>
                  <a:pt x="13408" y="43707"/>
                </a:cubicBezTo>
                <a:cubicBezTo>
                  <a:pt x="13314" y="44036"/>
                  <a:pt x="13366" y="44390"/>
                  <a:pt x="13475" y="44712"/>
                </a:cubicBezTo>
                <a:cubicBezTo>
                  <a:pt x="13732" y="45468"/>
                  <a:pt x="14275" y="46063"/>
                  <a:pt x="14837" y="46641"/>
                </a:cubicBezTo>
                <a:lnTo>
                  <a:pt x="14837" y="43227"/>
                </a:lnTo>
                <a:cubicBezTo>
                  <a:pt x="14659" y="43092"/>
                  <a:pt x="14458" y="43004"/>
                  <a:pt x="14245" y="43004"/>
                </a:cubicBezTo>
                <a:close/>
                <a:moveTo>
                  <a:pt x="522" y="27429"/>
                </a:moveTo>
                <a:cubicBezTo>
                  <a:pt x="457" y="27429"/>
                  <a:pt x="391" y="27442"/>
                  <a:pt x="327" y="27470"/>
                </a:cubicBezTo>
                <a:cubicBezTo>
                  <a:pt x="115" y="27563"/>
                  <a:pt x="0" y="27814"/>
                  <a:pt x="9" y="28048"/>
                </a:cubicBezTo>
                <a:cubicBezTo>
                  <a:pt x="18" y="28280"/>
                  <a:pt x="127" y="28496"/>
                  <a:pt x="256" y="28693"/>
                </a:cubicBezTo>
                <a:cubicBezTo>
                  <a:pt x="877" y="29633"/>
                  <a:pt x="1909" y="30165"/>
                  <a:pt x="2811" y="30791"/>
                </a:cubicBezTo>
                <a:cubicBezTo>
                  <a:pt x="2897" y="30851"/>
                  <a:pt x="2976" y="30911"/>
                  <a:pt x="3055" y="30973"/>
                </a:cubicBezTo>
                <a:cubicBezTo>
                  <a:pt x="3836" y="31819"/>
                  <a:pt x="4582" y="32689"/>
                  <a:pt x="5289" y="33585"/>
                </a:cubicBezTo>
                <a:cubicBezTo>
                  <a:pt x="4719" y="33177"/>
                  <a:pt x="4011" y="32903"/>
                  <a:pt x="3453" y="32873"/>
                </a:cubicBezTo>
                <a:cubicBezTo>
                  <a:pt x="3439" y="32872"/>
                  <a:pt x="3424" y="32871"/>
                  <a:pt x="3409" y="32871"/>
                </a:cubicBezTo>
                <a:cubicBezTo>
                  <a:pt x="3287" y="32871"/>
                  <a:pt x="3152" y="32900"/>
                  <a:pt x="3105" y="33009"/>
                </a:cubicBezTo>
                <a:cubicBezTo>
                  <a:pt x="3040" y="33157"/>
                  <a:pt x="3192" y="33307"/>
                  <a:pt x="3331" y="33390"/>
                </a:cubicBezTo>
                <a:cubicBezTo>
                  <a:pt x="3826" y="33683"/>
                  <a:pt x="4390" y="33838"/>
                  <a:pt x="4930" y="34030"/>
                </a:cubicBezTo>
                <a:cubicBezTo>
                  <a:pt x="5339" y="34175"/>
                  <a:pt x="5693" y="34417"/>
                  <a:pt x="6067" y="34602"/>
                </a:cubicBezTo>
                <a:cubicBezTo>
                  <a:pt x="7012" y="35874"/>
                  <a:pt x="7884" y="37199"/>
                  <a:pt x="8690" y="38580"/>
                </a:cubicBezTo>
                <a:cubicBezTo>
                  <a:pt x="8124" y="38009"/>
                  <a:pt x="7458" y="37540"/>
                  <a:pt x="6726" y="37213"/>
                </a:cubicBezTo>
                <a:cubicBezTo>
                  <a:pt x="6580" y="37149"/>
                  <a:pt x="6409" y="37094"/>
                  <a:pt x="6253" y="37094"/>
                </a:cubicBezTo>
                <a:cubicBezTo>
                  <a:pt x="6129" y="37094"/>
                  <a:pt x="6014" y="37128"/>
                  <a:pt x="5927" y="37219"/>
                </a:cubicBezTo>
                <a:cubicBezTo>
                  <a:pt x="5783" y="37368"/>
                  <a:pt x="5793" y="37615"/>
                  <a:pt x="5894" y="37795"/>
                </a:cubicBezTo>
                <a:cubicBezTo>
                  <a:pt x="5994" y="37977"/>
                  <a:pt x="6163" y="38106"/>
                  <a:pt x="6333" y="38225"/>
                </a:cubicBezTo>
                <a:cubicBezTo>
                  <a:pt x="7141" y="38806"/>
                  <a:pt x="7983" y="39341"/>
                  <a:pt x="8754" y="39973"/>
                </a:cubicBezTo>
                <a:cubicBezTo>
                  <a:pt x="9139" y="40289"/>
                  <a:pt x="9507" y="40630"/>
                  <a:pt x="9831" y="41010"/>
                </a:cubicBezTo>
                <a:cubicBezTo>
                  <a:pt x="10016" y="41227"/>
                  <a:pt x="10164" y="41522"/>
                  <a:pt x="10358" y="41736"/>
                </a:cubicBezTo>
                <a:cubicBezTo>
                  <a:pt x="11161" y="43413"/>
                  <a:pt x="11875" y="45168"/>
                  <a:pt x="12501" y="47008"/>
                </a:cubicBezTo>
                <a:cubicBezTo>
                  <a:pt x="11353" y="44684"/>
                  <a:pt x="10006" y="43078"/>
                  <a:pt x="8894" y="42022"/>
                </a:cubicBezTo>
                <a:cubicBezTo>
                  <a:pt x="8349" y="41211"/>
                  <a:pt x="7645" y="40472"/>
                  <a:pt x="6915" y="39851"/>
                </a:cubicBezTo>
                <a:cubicBezTo>
                  <a:pt x="6549" y="39540"/>
                  <a:pt x="6126" y="39239"/>
                  <a:pt x="5644" y="39231"/>
                </a:cubicBezTo>
                <a:cubicBezTo>
                  <a:pt x="5640" y="39230"/>
                  <a:pt x="5635" y="39230"/>
                  <a:pt x="5630" y="39230"/>
                </a:cubicBezTo>
                <a:cubicBezTo>
                  <a:pt x="5396" y="39230"/>
                  <a:pt x="5132" y="39335"/>
                  <a:pt x="5062" y="39557"/>
                </a:cubicBezTo>
                <a:cubicBezTo>
                  <a:pt x="5013" y="39718"/>
                  <a:pt x="5078" y="39894"/>
                  <a:pt x="5187" y="40021"/>
                </a:cubicBezTo>
                <a:cubicBezTo>
                  <a:pt x="5297" y="40145"/>
                  <a:pt x="5444" y="40230"/>
                  <a:pt x="5588" y="40313"/>
                </a:cubicBezTo>
                <a:cubicBezTo>
                  <a:pt x="6314" y="40723"/>
                  <a:pt x="7038" y="41132"/>
                  <a:pt x="7762" y="41542"/>
                </a:cubicBezTo>
                <a:cubicBezTo>
                  <a:pt x="7927" y="41635"/>
                  <a:pt x="8109" y="41723"/>
                  <a:pt x="8283" y="41820"/>
                </a:cubicBezTo>
                <a:cubicBezTo>
                  <a:pt x="9058" y="42496"/>
                  <a:pt x="9999" y="43472"/>
                  <a:pt x="10927" y="44826"/>
                </a:cubicBezTo>
                <a:cubicBezTo>
                  <a:pt x="10917" y="44817"/>
                  <a:pt x="10910" y="44808"/>
                  <a:pt x="10901" y="44798"/>
                </a:cubicBezTo>
                <a:cubicBezTo>
                  <a:pt x="10183" y="44096"/>
                  <a:pt x="9302" y="43570"/>
                  <a:pt x="8333" y="43300"/>
                </a:cubicBezTo>
                <a:cubicBezTo>
                  <a:pt x="8200" y="43263"/>
                  <a:pt x="8053" y="43236"/>
                  <a:pt x="7913" y="43236"/>
                </a:cubicBezTo>
                <a:cubicBezTo>
                  <a:pt x="7719" y="43236"/>
                  <a:pt x="7537" y="43288"/>
                  <a:pt x="7422" y="43439"/>
                </a:cubicBezTo>
                <a:cubicBezTo>
                  <a:pt x="7240" y="43679"/>
                  <a:pt x="7356" y="44048"/>
                  <a:pt x="7586" y="44244"/>
                </a:cubicBezTo>
                <a:cubicBezTo>
                  <a:pt x="7817" y="44439"/>
                  <a:pt x="8124" y="44510"/>
                  <a:pt x="8416" y="44589"/>
                </a:cubicBezTo>
                <a:cubicBezTo>
                  <a:pt x="9014" y="44589"/>
                  <a:pt x="9844" y="45082"/>
                  <a:pt x="10362" y="45353"/>
                </a:cubicBezTo>
                <a:cubicBezTo>
                  <a:pt x="10891" y="45629"/>
                  <a:pt x="11376" y="45958"/>
                  <a:pt x="11846" y="46318"/>
                </a:cubicBezTo>
                <a:cubicBezTo>
                  <a:pt x="12404" y="47326"/>
                  <a:pt x="12929" y="48491"/>
                  <a:pt x="13379" y="49830"/>
                </a:cubicBezTo>
                <a:cubicBezTo>
                  <a:pt x="13660" y="50828"/>
                  <a:pt x="13917" y="51852"/>
                  <a:pt x="14152" y="52899"/>
                </a:cubicBezTo>
                <a:cubicBezTo>
                  <a:pt x="14037" y="52554"/>
                  <a:pt x="13909" y="52215"/>
                  <a:pt x="13767" y="51880"/>
                </a:cubicBezTo>
                <a:cubicBezTo>
                  <a:pt x="13346" y="50884"/>
                  <a:pt x="12771" y="49938"/>
                  <a:pt x="11976" y="49205"/>
                </a:cubicBezTo>
                <a:cubicBezTo>
                  <a:pt x="11804" y="49046"/>
                  <a:pt x="11615" y="48892"/>
                  <a:pt x="11387" y="48828"/>
                </a:cubicBezTo>
                <a:cubicBezTo>
                  <a:pt x="11322" y="48809"/>
                  <a:pt x="11252" y="48800"/>
                  <a:pt x="11184" y="48800"/>
                </a:cubicBezTo>
                <a:cubicBezTo>
                  <a:pt x="11013" y="48800"/>
                  <a:pt x="10844" y="48859"/>
                  <a:pt x="10739" y="48990"/>
                </a:cubicBezTo>
                <a:cubicBezTo>
                  <a:pt x="10590" y="49170"/>
                  <a:pt x="10597" y="49441"/>
                  <a:pt x="10693" y="49655"/>
                </a:cubicBezTo>
                <a:cubicBezTo>
                  <a:pt x="10791" y="49867"/>
                  <a:pt x="10958" y="50036"/>
                  <a:pt x="11122" y="50204"/>
                </a:cubicBezTo>
                <a:cubicBezTo>
                  <a:pt x="12543" y="51701"/>
                  <a:pt x="13680" y="53356"/>
                  <a:pt x="14619" y="55176"/>
                </a:cubicBezTo>
                <a:cubicBezTo>
                  <a:pt x="14687" y="55541"/>
                  <a:pt x="14754" y="55908"/>
                  <a:pt x="14816" y="56278"/>
                </a:cubicBezTo>
                <a:cubicBezTo>
                  <a:pt x="14787" y="56227"/>
                  <a:pt x="14758" y="56175"/>
                  <a:pt x="14725" y="56125"/>
                </a:cubicBezTo>
                <a:cubicBezTo>
                  <a:pt x="14601" y="55938"/>
                  <a:pt x="14461" y="55752"/>
                  <a:pt x="14262" y="55652"/>
                </a:cubicBezTo>
                <a:cubicBezTo>
                  <a:pt x="14182" y="55611"/>
                  <a:pt x="14089" y="55590"/>
                  <a:pt x="13999" y="55590"/>
                </a:cubicBezTo>
                <a:cubicBezTo>
                  <a:pt x="13864" y="55590"/>
                  <a:pt x="13733" y="55638"/>
                  <a:pt x="13651" y="55743"/>
                </a:cubicBezTo>
                <a:cubicBezTo>
                  <a:pt x="13545" y="55883"/>
                  <a:pt x="13549" y="56082"/>
                  <a:pt x="13617" y="56242"/>
                </a:cubicBezTo>
                <a:cubicBezTo>
                  <a:pt x="13686" y="56403"/>
                  <a:pt x="13809" y="56534"/>
                  <a:pt x="13929" y="56661"/>
                </a:cubicBezTo>
                <a:cubicBezTo>
                  <a:pt x="14239" y="56985"/>
                  <a:pt x="14552" y="57309"/>
                  <a:pt x="14839" y="57653"/>
                </a:cubicBezTo>
                <a:lnTo>
                  <a:pt x="14839" y="51731"/>
                </a:lnTo>
                <a:cubicBezTo>
                  <a:pt x="14803" y="51786"/>
                  <a:pt x="14775" y="51845"/>
                  <a:pt x="14754" y="51901"/>
                </a:cubicBezTo>
                <a:cubicBezTo>
                  <a:pt x="14562" y="52390"/>
                  <a:pt x="14512" y="52886"/>
                  <a:pt x="14522" y="53390"/>
                </a:cubicBezTo>
                <a:cubicBezTo>
                  <a:pt x="14289" y="52309"/>
                  <a:pt x="14034" y="51254"/>
                  <a:pt x="13755" y="50223"/>
                </a:cubicBezTo>
                <a:lnTo>
                  <a:pt x="13776" y="50216"/>
                </a:lnTo>
                <a:cubicBezTo>
                  <a:pt x="13732" y="50074"/>
                  <a:pt x="13684" y="49936"/>
                  <a:pt x="13638" y="49798"/>
                </a:cubicBezTo>
                <a:cubicBezTo>
                  <a:pt x="13416" y="49000"/>
                  <a:pt x="13178" y="48217"/>
                  <a:pt x="12924" y="47448"/>
                </a:cubicBezTo>
                <a:cubicBezTo>
                  <a:pt x="13042" y="45822"/>
                  <a:pt x="13114" y="44193"/>
                  <a:pt x="13210" y="42567"/>
                </a:cubicBezTo>
                <a:cubicBezTo>
                  <a:pt x="13231" y="42226"/>
                  <a:pt x="13247" y="41866"/>
                  <a:pt x="13092" y="41564"/>
                </a:cubicBezTo>
                <a:cubicBezTo>
                  <a:pt x="12975" y="41335"/>
                  <a:pt x="12720" y="41160"/>
                  <a:pt x="12473" y="41160"/>
                </a:cubicBezTo>
                <a:cubicBezTo>
                  <a:pt x="12394" y="41160"/>
                  <a:pt x="12316" y="41178"/>
                  <a:pt x="12243" y="41218"/>
                </a:cubicBezTo>
                <a:cubicBezTo>
                  <a:pt x="11964" y="41371"/>
                  <a:pt x="11912" y="41744"/>
                  <a:pt x="11903" y="42064"/>
                </a:cubicBezTo>
                <a:cubicBezTo>
                  <a:pt x="11903" y="43208"/>
                  <a:pt x="11976" y="44330"/>
                  <a:pt x="12225" y="45449"/>
                </a:cubicBezTo>
                <a:cubicBezTo>
                  <a:pt x="11892" y="44568"/>
                  <a:pt x="11541" y="43707"/>
                  <a:pt x="11168" y="42864"/>
                </a:cubicBezTo>
                <a:cubicBezTo>
                  <a:pt x="11066" y="41902"/>
                  <a:pt x="11052" y="40928"/>
                  <a:pt x="11132" y="39965"/>
                </a:cubicBezTo>
                <a:cubicBezTo>
                  <a:pt x="11145" y="39820"/>
                  <a:pt x="11159" y="39669"/>
                  <a:pt x="11109" y="39533"/>
                </a:cubicBezTo>
                <a:cubicBezTo>
                  <a:pt x="11062" y="39406"/>
                  <a:pt x="10945" y="39295"/>
                  <a:pt x="10812" y="39295"/>
                </a:cubicBezTo>
                <a:cubicBezTo>
                  <a:pt x="10802" y="39295"/>
                  <a:pt x="10792" y="39295"/>
                  <a:pt x="10782" y="39297"/>
                </a:cubicBezTo>
                <a:cubicBezTo>
                  <a:pt x="10584" y="39321"/>
                  <a:pt x="10500" y="39557"/>
                  <a:pt x="10471" y="39755"/>
                </a:cubicBezTo>
                <a:cubicBezTo>
                  <a:pt x="10388" y="40338"/>
                  <a:pt x="10412" y="40934"/>
                  <a:pt x="10540" y="41508"/>
                </a:cubicBezTo>
                <a:cubicBezTo>
                  <a:pt x="10520" y="41467"/>
                  <a:pt x="10501" y="41427"/>
                  <a:pt x="10482" y="41389"/>
                </a:cubicBezTo>
                <a:lnTo>
                  <a:pt x="10490" y="41384"/>
                </a:lnTo>
                <a:cubicBezTo>
                  <a:pt x="10482" y="41367"/>
                  <a:pt x="10102" y="40356"/>
                  <a:pt x="9691" y="38831"/>
                </a:cubicBezTo>
                <a:cubicBezTo>
                  <a:pt x="9691" y="37761"/>
                  <a:pt x="9803" y="36694"/>
                  <a:pt x="10045" y="35647"/>
                </a:cubicBezTo>
                <a:cubicBezTo>
                  <a:pt x="10081" y="35485"/>
                  <a:pt x="10118" y="35302"/>
                  <a:pt x="10024" y="35165"/>
                </a:cubicBezTo>
                <a:cubicBezTo>
                  <a:pt x="9961" y="35077"/>
                  <a:pt x="9859" y="35037"/>
                  <a:pt x="9752" y="35037"/>
                </a:cubicBezTo>
                <a:cubicBezTo>
                  <a:pt x="9643" y="35037"/>
                  <a:pt x="9531" y="35078"/>
                  <a:pt x="9450" y="35151"/>
                </a:cubicBezTo>
                <a:cubicBezTo>
                  <a:pt x="9321" y="35267"/>
                  <a:pt x="9256" y="35435"/>
                  <a:pt x="9216" y="35610"/>
                </a:cubicBezTo>
                <a:cubicBezTo>
                  <a:pt x="9342" y="34586"/>
                  <a:pt x="9459" y="33558"/>
                  <a:pt x="9586" y="32539"/>
                </a:cubicBezTo>
                <a:cubicBezTo>
                  <a:pt x="9624" y="32236"/>
                  <a:pt x="9514" y="31692"/>
                  <a:pt x="9135" y="31692"/>
                </a:cubicBezTo>
                <a:cubicBezTo>
                  <a:pt x="9108" y="31692"/>
                  <a:pt x="9079" y="31695"/>
                  <a:pt x="9048" y="31701"/>
                </a:cubicBezTo>
                <a:cubicBezTo>
                  <a:pt x="8914" y="31728"/>
                  <a:pt x="8806" y="31832"/>
                  <a:pt x="8722" y="31941"/>
                </a:cubicBezTo>
                <a:cubicBezTo>
                  <a:pt x="8339" y="32437"/>
                  <a:pt x="8296" y="33112"/>
                  <a:pt x="8343" y="33739"/>
                </a:cubicBezTo>
                <a:cubicBezTo>
                  <a:pt x="8386" y="34305"/>
                  <a:pt x="8491" y="34866"/>
                  <a:pt x="8628" y="35416"/>
                </a:cubicBezTo>
                <a:cubicBezTo>
                  <a:pt x="8697" y="35686"/>
                  <a:pt x="8752" y="36036"/>
                  <a:pt x="8855" y="36343"/>
                </a:cubicBezTo>
                <a:cubicBezTo>
                  <a:pt x="9034" y="37299"/>
                  <a:pt x="9246" y="38185"/>
                  <a:pt x="9451" y="38944"/>
                </a:cubicBezTo>
                <a:cubicBezTo>
                  <a:pt x="9338" y="38610"/>
                  <a:pt x="9221" y="38278"/>
                  <a:pt x="9122" y="37952"/>
                </a:cubicBezTo>
                <a:cubicBezTo>
                  <a:pt x="8848" y="37054"/>
                  <a:pt x="8572" y="36153"/>
                  <a:pt x="8299" y="35256"/>
                </a:cubicBezTo>
                <a:cubicBezTo>
                  <a:pt x="8243" y="35074"/>
                  <a:pt x="8184" y="34884"/>
                  <a:pt x="8053" y="34747"/>
                </a:cubicBezTo>
                <a:cubicBezTo>
                  <a:pt x="7965" y="34653"/>
                  <a:pt x="7836" y="34590"/>
                  <a:pt x="7711" y="34590"/>
                </a:cubicBezTo>
                <a:cubicBezTo>
                  <a:pt x="7651" y="34590"/>
                  <a:pt x="7591" y="34605"/>
                  <a:pt x="7539" y="34638"/>
                </a:cubicBezTo>
                <a:cubicBezTo>
                  <a:pt x="7328" y="34770"/>
                  <a:pt x="7349" y="35082"/>
                  <a:pt x="7407" y="35326"/>
                </a:cubicBezTo>
                <a:cubicBezTo>
                  <a:pt x="7407" y="35709"/>
                  <a:pt x="7607" y="36186"/>
                  <a:pt x="7769" y="36584"/>
                </a:cubicBezTo>
                <a:cubicBezTo>
                  <a:pt x="7351" y="35943"/>
                  <a:pt x="6913" y="35312"/>
                  <a:pt x="6462" y="34694"/>
                </a:cubicBezTo>
                <a:cubicBezTo>
                  <a:pt x="5901" y="33485"/>
                  <a:pt x="5611" y="32170"/>
                  <a:pt x="5657" y="30824"/>
                </a:cubicBezTo>
                <a:cubicBezTo>
                  <a:pt x="5666" y="30610"/>
                  <a:pt x="5680" y="30392"/>
                  <a:pt x="5621" y="30187"/>
                </a:cubicBezTo>
                <a:cubicBezTo>
                  <a:pt x="5561" y="29983"/>
                  <a:pt x="5406" y="29790"/>
                  <a:pt x="5196" y="29754"/>
                </a:cubicBezTo>
                <a:cubicBezTo>
                  <a:pt x="5171" y="29750"/>
                  <a:pt x="5147" y="29748"/>
                  <a:pt x="5124" y="29748"/>
                </a:cubicBezTo>
                <a:cubicBezTo>
                  <a:pt x="4860" y="29748"/>
                  <a:pt x="4637" y="29993"/>
                  <a:pt x="4532" y="30246"/>
                </a:cubicBezTo>
                <a:cubicBezTo>
                  <a:pt x="4289" y="30832"/>
                  <a:pt x="4426" y="31503"/>
                  <a:pt x="4633" y="32100"/>
                </a:cubicBezTo>
                <a:cubicBezTo>
                  <a:pt x="4694" y="32273"/>
                  <a:pt x="4761" y="32440"/>
                  <a:pt x="4833" y="32603"/>
                </a:cubicBezTo>
                <a:cubicBezTo>
                  <a:pt x="4748" y="32501"/>
                  <a:pt x="4665" y="32399"/>
                  <a:pt x="4579" y="32299"/>
                </a:cubicBezTo>
                <a:cubicBezTo>
                  <a:pt x="3836" y="30600"/>
                  <a:pt x="2636" y="28915"/>
                  <a:pt x="1224" y="27785"/>
                </a:cubicBezTo>
                <a:cubicBezTo>
                  <a:pt x="1025" y="27609"/>
                  <a:pt x="772" y="27429"/>
                  <a:pt x="522" y="27429"/>
                </a:cubicBezTo>
                <a:close/>
                <a:moveTo>
                  <a:pt x="14308" y="59017"/>
                </a:moveTo>
                <a:cubicBezTo>
                  <a:pt x="14288" y="59017"/>
                  <a:pt x="14268" y="59019"/>
                  <a:pt x="14248" y="59021"/>
                </a:cubicBezTo>
                <a:cubicBezTo>
                  <a:pt x="14011" y="59051"/>
                  <a:pt x="13832" y="59269"/>
                  <a:pt x="13776" y="59500"/>
                </a:cubicBezTo>
                <a:cubicBezTo>
                  <a:pt x="13722" y="59731"/>
                  <a:pt x="13762" y="59975"/>
                  <a:pt x="13818" y="60206"/>
                </a:cubicBezTo>
                <a:cubicBezTo>
                  <a:pt x="14034" y="61128"/>
                  <a:pt x="14440" y="61988"/>
                  <a:pt x="14840" y="62850"/>
                </a:cubicBezTo>
                <a:lnTo>
                  <a:pt x="14840" y="59360"/>
                </a:lnTo>
                <a:cubicBezTo>
                  <a:pt x="14826" y="59337"/>
                  <a:pt x="14813" y="59314"/>
                  <a:pt x="14797" y="59292"/>
                </a:cubicBezTo>
                <a:cubicBezTo>
                  <a:pt x="14682" y="59137"/>
                  <a:pt x="14499" y="59017"/>
                  <a:pt x="14308" y="59017"/>
                </a:cubicBezTo>
                <a:close/>
                <a:moveTo>
                  <a:pt x="5551" y="50540"/>
                </a:moveTo>
                <a:cubicBezTo>
                  <a:pt x="5492" y="50540"/>
                  <a:pt x="5433" y="50550"/>
                  <a:pt x="5378" y="50574"/>
                </a:cubicBezTo>
                <a:cubicBezTo>
                  <a:pt x="5185" y="50656"/>
                  <a:pt x="5092" y="50890"/>
                  <a:pt x="5114" y="51098"/>
                </a:cubicBezTo>
                <a:cubicBezTo>
                  <a:pt x="5137" y="51306"/>
                  <a:pt x="5250" y="51493"/>
                  <a:pt x="5372" y="51663"/>
                </a:cubicBezTo>
                <a:cubicBezTo>
                  <a:pt x="6044" y="52590"/>
                  <a:pt x="7041" y="53201"/>
                  <a:pt x="7944" y="53879"/>
                </a:cubicBezTo>
                <a:cubicBezTo>
                  <a:pt x="8268" y="54123"/>
                  <a:pt x="8562" y="54384"/>
                  <a:pt x="8836" y="54662"/>
                </a:cubicBezTo>
                <a:cubicBezTo>
                  <a:pt x="10068" y="56300"/>
                  <a:pt x="11592" y="58564"/>
                  <a:pt x="12921" y="61231"/>
                </a:cubicBezTo>
                <a:cubicBezTo>
                  <a:pt x="12431" y="60523"/>
                  <a:pt x="11915" y="59897"/>
                  <a:pt x="11417" y="59357"/>
                </a:cubicBezTo>
                <a:cubicBezTo>
                  <a:pt x="10383" y="57967"/>
                  <a:pt x="9126" y="56711"/>
                  <a:pt x="7668" y="55788"/>
                </a:cubicBezTo>
                <a:cubicBezTo>
                  <a:pt x="7498" y="55680"/>
                  <a:pt x="7321" y="55574"/>
                  <a:pt x="7121" y="55538"/>
                </a:cubicBezTo>
                <a:cubicBezTo>
                  <a:pt x="7078" y="55531"/>
                  <a:pt x="7034" y="55527"/>
                  <a:pt x="6991" y="55527"/>
                </a:cubicBezTo>
                <a:cubicBezTo>
                  <a:pt x="6830" y="55527"/>
                  <a:pt x="6670" y="55580"/>
                  <a:pt x="6566" y="55700"/>
                </a:cubicBezTo>
                <a:cubicBezTo>
                  <a:pt x="6426" y="55861"/>
                  <a:pt x="6420" y="56109"/>
                  <a:pt x="6505" y="56306"/>
                </a:cubicBezTo>
                <a:cubicBezTo>
                  <a:pt x="6589" y="56503"/>
                  <a:pt x="6746" y="56660"/>
                  <a:pt x="6908" y="56797"/>
                </a:cubicBezTo>
                <a:cubicBezTo>
                  <a:pt x="7391" y="57209"/>
                  <a:pt x="7950" y="57520"/>
                  <a:pt x="8504" y="57828"/>
                </a:cubicBezTo>
                <a:cubicBezTo>
                  <a:pt x="8805" y="57996"/>
                  <a:pt x="9106" y="58162"/>
                  <a:pt x="9408" y="58332"/>
                </a:cubicBezTo>
                <a:cubicBezTo>
                  <a:pt x="9005" y="58191"/>
                  <a:pt x="8590" y="58102"/>
                  <a:pt x="8165" y="58081"/>
                </a:cubicBezTo>
                <a:cubicBezTo>
                  <a:pt x="8145" y="58080"/>
                  <a:pt x="8125" y="58079"/>
                  <a:pt x="8104" y="58079"/>
                </a:cubicBezTo>
                <a:cubicBezTo>
                  <a:pt x="7957" y="58079"/>
                  <a:pt x="7798" y="58107"/>
                  <a:pt x="7729" y="58231"/>
                </a:cubicBezTo>
                <a:cubicBezTo>
                  <a:pt x="7665" y="58345"/>
                  <a:pt x="7709" y="58492"/>
                  <a:pt x="7800" y="58585"/>
                </a:cubicBezTo>
                <a:cubicBezTo>
                  <a:pt x="7888" y="58679"/>
                  <a:pt x="8015" y="58729"/>
                  <a:pt x="8134" y="58776"/>
                </a:cubicBezTo>
                <a:cubicBezTo>
                  <a:pt x="8918" y="59073"/>
                  <a:pt x="9731" y="59292"/>
                  <a:pt x="10504" y="59615"/>
                </a:cubicBezTo>
                <a:cubicBezTo>
                  <a:pt x="11212" y="59910"/>
                  <a:pt x="11726" y="60319"/>
                  <a:pt x="12273" y="60785"/>
                </a:cubicBezTo>
                <a:cubicBezTo>
                  <a:pt x="12919" y="61633"/>
                  <a:pt x="13544" y="62619"/>
                  <a:pt x="14054" y="63733"/>
                </a:cubicBezTo>
                <a:cubicBezTo>
                  <a:pt x="14213" y="64126"/>
                  <a:pt x="14367" y="64528"/>
                  <a:pt x="14512" y="64935"/>
                </a:cubicBezTo>
                <a:cubicBezTo>
                  <a:pt x="14059" y="64242"/>
                  <a:pt x="13456" y="63647"/>
                  <a:pt x="12751" y="63213"/>
                </a:cubicBezTo>
                <a:cubicBezTo>
                  <a:pt x="12590" y="63111"/>
                  <a:pt x="12417" y="63018"/>
                  <a:pt x="12227" y="62988"/>
                </a:cubicBezTo>
                <a:cubicBezTo>
                  <a:pt x="12190" y="62982"/>
                  <a:pt x="12152" y="62979"/>
                  <a:pt x="12115" y="62979"/>
                </a:cubicBezTo>
                <a:cubicBezTo>
                  <a:pt x="11959" y="62979"/>
                  <a:pt x="11804" y="63030"/>
                  <a:pt x="11700" y="63144"/>
                </a:cubicBezTo>
                <a:cubicBezTo>
                  <a:pt x="11480" y="63383"/>
                  <a:pt x="11589" y="63791"/>
                  <a:pt x="11832" y="64007"/>
                </a:cubicBezTo>
                <a:cubicBezTo>
                  <a:pt x="12074" y="64225"/>
                  <a:pt x="12402" y="64307"/>
                  <a:pt x="12706" y="64416"/>
                </a:cubicBezTo>
                <a:cubicBezTo>
                  <a:pt x="13432" y="64675"/>
                  <a:pt x="14195" y="65133"/>
                  <a:pt x="14664" y="65758"/>
                </a:cubicBezTo>
                <a:cubicBezTo>
                  <a:pt x="14730" y="65845"/>
                  <a:pt x="14787" y="65940"/>
                  <a:pt x="14840" y="66037"/>
                </a:cubicBezTo>
                <a:lnTo>
                  <a:pt x="14840" y="65072"/>
                </a:lnTo>
                <a:cubicBezTo>
                  <a:pt x="14691" y="64649"/>
                  <a:pt x="14533" y="64232"/>
                  <a:pt x="14370" y="63822"/>
                </a:cubicBezTo>
                <a:lnTo>
                  <a:pt x="14381" y="63816"/>
                </a:lnTo>
                <a:lnTo>
                  <a:pt x="14278" y="63596"/>
                </a:lnTo>
                <a:cubicBezTo>
                  <a:pt x="13995" y="62900"/>
                  <a:pt x="13694" y="62225"/>
                  <a:pt x="13379" y="61571"/>
                </a:cubicBezTo>
                <a:cubicBezTo>
                  <a:pt x="13342" y="61090"/>
                  <a:pt x="13244" y="60620"/>
                  <a:pt x="13280" y="60123"/>
                </a:cubicBezTo>
                <a:cubicBezTo>
                  <a:pt x="13332" y="59398"/>
                  <a:pt x="13478" y="58684"/>
                  <a:pt x="13560" y="57965"/>
                </a:cubicBezTo>
                <a:cubicBezTo>
                  <a:pt x="13574" y="57837"/>
                  <a:pt x="13587" y="57704"/>
                  <a:pt x="13551" y="57580"/>
                </a:cubicBezTo>
                <a:cubicBezTo>
                  <a:pt x="13515" y="57457"/>
                  <a:pt x="13420" y="57342"/>
                  <a:pt x="13293" y="57322"/>
                </a:cubicBezTo>
                <a:cubicBezTo>
                  <a:pt x="13280" y="57320"/>
                  <a:pt x="13266" y="57319"/>
                  <a:pt x="13253" y="57319"/>
                </a:cubicBezTo>
                <a:cubicBezTo>
                  <a:pt x="13138" y="57319"/>
                  <a:pt x="13029" y="57395"/>
                  <a:pt x="12964" y="57491"/>
                </a:cubicBezTo>
                <a:cubicBezTo>
                  <a:pt x="12893" y="57599"/>
                  <a:pt x="12866" y="57729"/>
                  <a:pt x="12844" y="57857"/>
                </a:cubicBezTo>
                <a:cubicBezTo>
                  <a:pt x="12722" y="58560"/>
                  <a:pt x="12671" y="59520"/>
                  <a:pt x="12821" y="60388"/>
                </a:cubicBezTo>
                <a:cubicBezTo>
                  <a:pt x="12276" y="59102"/>
                  <a:pt x="11855" y="57758"/>
                  <a:pt x="11542" y="56562"/>
                </a:cubicBezTo>
                <a:cubicBezTo>
                  <a:pt x="11301" y="55154"/>
                  <a:pt x="11191" y="53722"/>
                  <a:pt x="11212" y="52291"/>
                </a:cubicBezTo>
                <a:cubicBezTo>
                  <a:pt x="11215" y="52073"/>
                  <a:pt x="11221" y="51845"/>
                  <a:pt x="11123" y="51648"/>
                </a:cubicBezTo>
                <a:cubicBezTo>
                  <a:pt x="11046" y="51487"/>
                  <a:pt x="10875" y="51358"/>
                  <a:pt x="10705" y="51358"/>
                </a:cubicBezTo>
                <a:cubicBezTo>
                  <a:pt x="10666" y="51358"/>
                  <a:pt x="10627" y="51364"/>
                  <a:pt x="10590" y="51379"/>
                </a:cubicBezTo>
                <a:cubicBezTo>
                  <a:pt x="10449" y="51430"/>
                  <a:pt x="10360" y="51571"/>
                  <a:pt x="10309" y="51710"/>
                </a:cubicBezTo>
                <a:cubicBezTo>
                  <a:pt x="10165" y="52093"/>
                  <a:pt x="10223" y="52519"/>
                  <a:pt x="10295" y="52920"/>
                </a:cubicBezTo>
                <a:cubicBezTo>
                  <a:pt x="10457" y="53832"/>
                  <a:pt x="10690" y="54731"/>
                  <a:pt x="10993" y="55606"/>
                </a:cubicBezTo>
                <a:cubicBezTo>
                  <a:pt x="11029" y="55708"/>
                  <a:pt x="11066" y="55809"/>
                  <a:pt x="11108" y="55914"/>
                </a:cubicBezTo>
                <a:cubicBezTo>
                  <a:pt x="11330" y="56833"/>
                  <a:pt x="11621" y="57880"/>
                  <a:pt x="11988" y="58944"/>
                </a:cubicBezTo>
                <a:cubicBezTo>
                  <a:pt x="11513" y="58122"/>
                  <a:pt x="11033" y="57355"/>
                  <a:pt x="10563" y="56648"/>
                </a:cubicBezTo>
                <a:cubicBezTo>
                  <a:pt x="10217" y="55756"/>
                  <a:pt x="10051" y="54771"/>
                  <a:pt x="9904" y="53818"/>
                </a:cubicBezTo>
                <a:cubicBezTo>
                  <a:pt x="9880" y="53656"/>
                  <a:pt x="9853" y="53486"/>
                  <a:pt x="9767" y="53347"/>
                </a:cubicBezTo>
                <a:cubicBezTo>
                  <a:pt x="9692" y="53225"/>
                  <a:pt x="9557" y="53129"/>
                  <a:pt x="9417" y="53129"/>
                </a:cubicBezTo>
                <a:cubicBezTo>
                  <a:pt x="9397" y="53129"/>
                  <a:pt x="9376" y="53131"/>
                  <a:pt x="9355" y="53135"/>
                </a:cubicBezTo>
                <a:cubicBezTo>
                  <a:pt x="9206" y="53168"/>
                  <a:pt x="9100" y="53307"/>
                  <a:pt x="9069" y="53456"/>
                </a:cubicBezTo>
                <a:cubicBezTo>
                  <a:pt x="9036" y="53603"/>
                  <a:pt x="9063" y="53759"/>
                  <a:pt x="9097" y="53907"/>
                </a:cubicBezTo>
                <a:cubicBezTo>
                  <a:pt x="9145" y="54115"/>
                  <a:pt x="9206" y="54315"/>
                  <a:pt x="9276" y="54513"/>
                </a:cubicBezTo>
                <a:cubicBezTo>
                  <a:pt x="9165" y="54331"/>
                  <a:pt x="9054" y="54150"/>
                  <a:pt x="8939" y="53971"/>
                </a:cubicBezTo>
                <a:cubicBezTo>
                  <a:pt x="8482" y="53254"/>
                  <a:pt x="7904" y="52625"/>
                  <a:pt x="7437" y="51922"/>
                </a:cubicBezTo>
                <a:cubicBezTo>
                  <a:pt x="6999" y="51400"/>
                  <a:pt x="6516" y="50890"/>
                  <a:pt x="5892" y="50624"/>
                </a:cubicBezTo>
                <a:cubicBezTo>
                  <a:pt x="5784" y="50578"/>
                  <a:pt x="5666" y="50540"/>
                  <a:pt x="5551" y="5054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2"/>
          <p:cNvSpPr/>
          <p:nvPr/>
        </p:nvSpPr>
        <p:spPr>
          <a:xfrm>
            <a:off x="6635149" y="4385350"/>
            <a:ext cx="569741" cy="349511"/>
          </a:xfrm>
          <a:custGeom>
            <a:avLst/>
            <a:gdLst/>
            <a:ahLst/>
            <a:cxnLst/>
            <a:rect l="l" t="t" r="r" b="b"/>
            <a:pathLst>
              <a:path w="23886" h="14653" extrusionOk="0">
                <a:moveTo>
                  <a:pt x="14989" y="1"/>
                </a:moveTo>
                <a:cubicBezTo>
                  <a:pt x="14825" y="1"/>
                  <a:pt x="14656" y="36"/>
                  <a:pt x="14484" y="107"/>
                </a:cubicBezTo>
                <a:cubicBezTo>
                  <a:pt x="12557" y="903"/>
                  <a:pt x="10708" y="6214"/>
                  <a:pt x="10484" y="6875"/>
                </a:cubicBezTo>
                <a:cubicBezTo>
                  <a:pt x="9120" y="7664"/>
                  <a:pt x="7788" y="8509"/>
                  <a:pt x="6492" y="9406"/>
                </a:cubicBezTo>
                <a:cubicBezTo>
                  <a:pt x="7866" y="7627"/>
                  <a:pt x="10269" y="4231"/>
                  <a:pt x="9833" y="2820"/>
                </a:cubicBezTo>
                <a:cubicBezTo>
                  <a:pt x="9737" y="2512"/>
                  <a:pt x="9513" y="2300"/>
                  <a:pt x="9182" y="2204"/>
                </a:cubicBezTo>
                <a:cubicBezTo>
                  <a:pt x="9074" y="2173"/>
                  <a:pt x="8967" y="2158"/>
                  <a:pt x="8860" y="2158"/>
                </a:cubicBezTo>
                <a:cubicBezTo>
                  <a:pt x="8629" y="2158"/>
                  <a:pt x="8401" y="2230"/>
                  <a:pt x="8178" y="2373"/>
                </a:cubicBezTo>
                <a:cubicBezTo>
                  <a:pt x="6367" y="3544"/>
                  <a:pt x="5415" y="9478"/>
                  <a:pt x="5299" y="10255"/>
                </a:cubicBezTo>
                <a:cubicBezTo>
                  <a:pt x="4040" y="11177"/>
                  <a:pt x="2821" y="12148"/>
                  <a:pt x="1642" y="13169"/>
                </a:cubicBezTo>
                <a:cubicBezTo>
                  <a:pt x="2814" y="11101"/>
                  <a:pt x="5074" y="6763"/>
                  <a:pt x="4307" y="5294"/>
                </a:cubicBezTo>
                <a:cubicBezTo>
                  <a:pt x="4140" y="4975"/>
                  <a:pt x="3841" y="4795"/>
                  <a:pt x="3442" y="4769"/>
                </a:cubicBezTo>
                <a:cubicBezTo>
                  <a:pt x="3409" y="4767"/>
                  <a:pt x="3377" y="4766"/>
                  <a:pt x="3345" y="4766"/>
                </a:cubicBezTo>
                <a:cubicBezTo>
                  <a:pt x="2958" y="4766"/>
                  <a:pt x="2607" y="4917"/>
                  <a:pt x="2298" y="5218"/>
                </a:cubicBezTo>
                <a:cubicBezTo>
                  <a:pt x="533" y="6933"/>
                  <a:pt x="636" y="13215"/>
                  <a:pt x="657" y="14041"/>
                </a:cubicBezTo>
                <a:cubicBezTo>
                  <a:pt x="435" y="14241"/>
                  <a:pt x="218" y="14448"/>
                  <a:pt x="1" y="14653"/>
                </a:cubicBezTo>
                <a:lnTo>
                  <a:pt x="576" y="14653"/>
                </a:lnTo>
                <a:cubicBezTo>
                  <a:pt x="685" y="14552"/>
                  <a:pt x="792" y="14448"/>
                  <a:pt x="904" y="14347"/>
                </a:cubicBezTo>
                <a:cubicBezTo>
                  <a:pt x="1057" y="14406"/>
                  <a:pt x="1350" y="14514"/>
                  <a:pt x="1737" y="14653"/>
                </a:cubicBezTo>
                <a:lnTo>
                  <a:pt x="11240" y="14653"/>
                </a:lnTo>
                <a:cubicBezTo>
                  <a:pt x="11143" y="14326"/>
                  <a:pt x="10938" y="14046"/>
                  <a:pt x="10634" y="13825"/>
                </a:cubicBezTo>
                <a:cubicBezTo>
                  <a:pt x="9905" y="13292"/>
                  <a:pt x="8636" y="13110"/>
                  <a:pt x="7248" y="13110"/>
                </a:cubicBezTo>
                <a:cubicBezTo>
                  <a:pt x="5126" y="13110"/>
                  <a:pt x="2726" y="13534"/>
                  <a:pt x="1543" y="13772"/>
                </a:cubicBezTo>
                <a:cubicBezTo>
                  <a:pt x="2818" y="12650"/>
                  <a:pt x="4142" y="11586"/>
                  <a:pt x="5511" y="10582"/>
                </a:cubicBezTo>
                <a:cubicBezTo>
                  <a:pt x="6283" y="10869"/>
                  <a:pt x="10977" y="12575"/>
                  <a:pt x="13571" y="12575"/>
                </a:cubicBezTo>
                <a:cubicBezTo>
                  <a:pt x="14144" y="12575"/>
                  <a:pt x="14614" y="12492"/>
                  <a:pt x="14918" y="12291"/>
                </a:cubicBezTo>
                <a:cubicBezTo>
                  <a:pt x="15180" y="12118"/>
                  <a:pt x="15325" y="11861"/>
                  <a:pt x="15339" y="11550"/>
                </a:cubicBezTo>
                <a:cubicBezTo>
                  <a:pt x="15352" y="11230"/>
                  <a:pt x="15230" y="10951"/>
                  <a:pt x="14975" y="10718"/>
                </a:cubicBezTo>
                <a:cubicBezTo>
                  <a:pt x="14958" y="10702"/>
                  <a:pt x="14938" y="10685"/>
                  <a:pt x="14918" y="10668"/>
                </a:cubicBezTo>
                <a:cubicBezTo>
                  <a:pt x="14135" y="10023"/>
                  <a:pt x="12282" y="9839"/>
                  <a:pt x="10421" y="9839"/>
                </a:cubicBezTo>
                <a:cubicBezTo>
                  <a:pt x="8785" y="9839"/>
                  <a:pt x="7142" y="9981"/>
                  <a:pt x="6214" y="10079"/>
                </a:cubicBezTo>
                <a:cubicBezTo>
                  <a:pt x="7653" y="9056"/>
                  <a:pt x="9142" y="8101"/>
                  <a:pt x="10669" y="7218"/>
                </a:cubicBezTo>
                <a:cubicBezTo>
                  <a:pt x="11592" y="7587"/>
                  <a:pt x="16135" y="9357"/>
                  <a:pt x="18487" y="9357"/>
                </a:cubicBezTo>
                <a:cubicBezTo>
                  <a:pt x="18994" y="9357"/>
                  <a:pt x="19400" y="9275"/>
                  <a:pt x="19645" y="9078"/>
                </a:cubicBezTo>
                <a:cubicBezTo>
                  <a:pt x="19810" y="8946"/>
                  <a:pt x="19991" y="8698"/>
                  <a:pt x="19918" y="8265"/>
                </a:cubicBezTo>
                <a:cubicBezTo>
                  <a:pt x="19721" y="7099"/>
                  <a:pt x="18076" y="6505"/>
                  <a:pt x="15025" y="6497"/>
                </a:cubicBezTo>
                <a:cubicBezTo>
                  <a:pt x="15007" y="6497"/>
                  <a:pt x="14990" y="6497"/>
                  <a:pt x="14972" y="6497"/>
                </a:cubicBezTo>
                <a:cubicBezTo>
                  <a:pt x="13695" y="6497"/>
                  <a:pt x="12437" y="6598"/>
                  <a:pt x="11602" y="6687"/>
                </a:cubicBezTo>
                <a:cubicBezTo>
                  <a:pt x="12930" y="5952"/>
                  <a:pt x="14285" y="5269"/>
                  <a:pt x="15667" y="4644"/>
                </a:cubicBezTo>
                <a:cubicBezTo>
                  <a:pt x="15779" y="4647"/>
                  <a:pt x="16049" y="4653"/>
                  <a:pt x="16425" y="4653"/>
                </a:cubicBezTo>
                <a:cubicBezTo>
                  <a:pt x="18293" y="4653"/>
                  <a:pt x="22796" y="4508"/>
                  <a:pt x="23667" y="3133"/>
                </a:cubicBezTo>
                <a:cubicBezTo>
                  <a:pt x="23884" y="2796"/>
                  <a:pt x="23885" y="2412"/>
                  <a:pt x="23674" y="1996"/>
                </a:cubicBezTo>
                <a:cubicBezTo>
                  <a:pt x="23451" y="1557"/>
                  <a:pt x="23087" y="1279"/>
                  <a:pt x="22598" y="1168"/>
                </a:cubicBezTo>
                <a:cubicBezTo>
                  <a:pt x="22437" y="1132"/>
                  <a:pt x="22265" y="1115"/>
                  <a:pt x="22084" y="1115"/>
                </a:cubicBezTo>
                <a:cubicBezTo>
                  <a:pt x="19702" y="1115"/>
                  <a:pt x="15812" y="4060"/>
                  <a:pt x="15523" y="4281"/>
                </a:cubicBezTo>
                <a:cubicBezTo>
                  <a:pt x="14416" y="4782"/>
                  <a:pt x="13326" y="5321"/>
                  <a:pt x="12255" y="5892"/>
                </a:cubicBezTo>
                <a:cubicBezTo>
                  <a:pt x="13875" y="4443"/>
                  <a:pt x="16178" y="2138"/>
                  <a:pt x="16043" y="862"/>
                </a:cubicBezTo>
                <a:cubicBezTo>
                  <a:pt x="16010" y="539"/>
                  <a:pt x="15827" y="285"/>
                  <a:pt x="15515" y="129"/>
                </a:cubicBezTo>
                <a:cubicBezTo>
                  <a:pt x="15345" y="43"/>
                  <a:pt x="15170" y="1"/>
                  <a:pt x="14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3" name="Google Shape;6033;p32"/>
          <p:cNvGrpSpPr/>
          <p:nvPr/>
        </p:nvGrpSpPr>
        <p:grpSpPr>
          <a:xfrm>
            <a:off x="-139762" y="4730850"/>
            <a:ext cx="9423536" cy="2455670"/>
            <a:chOff x="-139762" y="4730850"/>
            <a:chExt cx="9423536" cy="2455670"/>
          </a:xfrm>
        </p:grpSpPr>
        <p:sp>
          <p:nvSpPr>
            <p:cNvPr id="6034" name="Google Shape;6034;p32"/>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2"/>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32"/>
          <p:cNvGrpSpPr/>
          <p:nvPr/>
        </p:nvGrpSpPr>
        <p:grpSpPr>
          <a:xfrm>
            <a:off x="-299288" y="4192625"/>
            <a:ext cx="9742572" cy="2385990"/>
            <a:chOff x="-299288" y="4192625"/>
            <a:chExt cx="9742572" cy="2385990"/>
          </a:xfrm>
        </p:grpSpPr>
        <p:sp>
          <p:nvSpPr>
            <p:cNvPr id="6037" name="Google Shape;6037;p32"/>
            <p:cNvSpPr/>
            <p:nvPr/>
          </p:nvSpPr>
          <p:spPr>
            <a:xfrm flipH="1">
              <a:off x="8581999"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2"/>
            <p:cNvSpPr/>
            <p:nvPr/>
          </p:nvSpPr>
          <p:spPr>
            <a:xfrm flipH="1">
              <a:off x="7941936"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2"/>
            <p:cNvSpPr/>
            <p:nvPr/>
          </p:nvSpPr>
          <p:spPr>
            <a:xfrm flipH="1">
              <a:off x="8976815"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2"/>
            <p:cNvSpPr/>
            <p:nvPr/>
          </p:nvSpPr>
          <p:spPr>
            <a:xfrm flipH="1">
              <a:off x="7512732"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2"/>
            <p:cNvSpPr/>
            <p:nvPr/>
          </p:nvSpPr>
          <p:spPr>
            <a:xfrm flipH="1">
              <a:off x="711134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2"/>
            <p:cNvSpPr/>
            <p:nvPr/>
          </p:nvSpPr>
          <p:spPr>
            <a:xfrm flipH="1">
              <a:off x="3431053"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2"/>
            <p:cNvSpPr/>
            <p:nvPr/>
          </p:nvSpPr>
          <p:spPr>
            <a:xfrm flipH="1">
              <a:off x="6513637"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2"/>
            <p:cNvSpPr/>
            <p:nvPr/>
          </p:nvSpPr>
          <p:spPr>
            <a:xfrm flipH="1">
              <a:off x="5931478"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2"/>
            <p:cNvSpPr/>
            <p:nvPr/>
          </p:nvSpPr>
          <p:spPr>
            <a:xfrm flipH="1">
              <a:off x="5549187"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2"/>
            <p:cNvSpPr/>
            <p:nvPr/>
          </p:nvSpPr>
          <p:spPr>
            <a:xfrm flipH="1">
              <a:off x="4895956"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2"/>
            <p:cNvSpPr/>
            <p:nvPr/>
          </p:nvSpPr>
          <p:spPr>
            <a:xfrm flipH="1">
              <a:off x="4715383"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2"/>
            <p:cNvSpPr/>
            <p:nvPr/>
          </p:nvSpPr>
          <p:spPr>
            <a:xfrm flipH="1">
              <a:off x="4278142"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2"/>
            <p:cNvSpPr/>
            <p:nvPr/>
          </p:nvSpPr>
          <p:spPr>
            <a:xfrm flipH="1">
              <a:off x="-299288"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2"/>
            <p:cNvSpPr/>
            <p:nvPr/>
          </p:nvSpPr>
          <p:spPr>
            <a:xfrm flipH="1">
              <a:off x="56324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2"/>
            <p:cNvSpPr/>
            <p:nvPr/>
          </p:nvSpPr>
          <p:spPr>
            <a:xfrm flipH="1">
              <a:off x="1360405"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2"/>
            <p:cNvSpPr/>
            <p:nvPr/>
          </p:nvSpPr>
          <p:spPr>
            <a:xfrm flipH="1">
              <a:off x="1875954"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2"/>
            <p:cNvSpPr/>
            <p:nvPr/>
          </p:nvSpPr>
          <p:spPr>
            <a:xfrm flipH="1">
              <a:off x="2559795"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2"/>
            <p:cNvSpPr/>
            <p:nvPr/>
          </p:nvSpPr>
          <p:spPr>
            <a:xfrm flipH="1">
              <a:off x="2961065"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32"/>
            <p:cNvSpPr/>
            <p:nvPr/>
          </p:nvSpPr>
          <p:spPr>
            <a:xfrm flipH="1">
              <a:off x="3810847"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32"/>
            <p:cNvSpPr/>
            <p:nvPr/>
          </p:nvSpPr>
          <p:spPr>
            <a:xfrm flipH="1">
              <a:off x="2343145"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057" name="Google Shape;6057;p32"/>
          <p:cNvPicPr preferRelativeResize="0"/>
          <p:nvPr/>
        </p:nvPicPr>
        <p:blipFill>
          <a:blip r:embed="rId2">
            <a:alphaModFix amt="40000"/>
          </a:blip>
          <a:stretch>
            <a:fillRect/>
          </a:stretch>
        </p:blipFill>
        <p:spPr>
          <a:xfrm>
            <a:off x="-12" y="0"/>
            <a:ext cx="9143999" cy="5143500"/>
          </a:xfrm>
          <a:prstGeom prst="rect">
            <a:avLst/>
          </a:prstGeom>
          <a:noFill/>
          <a:ln>
            <a:noFill/>
          </a:ln>
        </p:spPr>
      </p:pic>
    </p:spTree>
    <p:extLst>
      <p:ext uri="{BB962C8B-B14F-4D97-AF65-F5344CB8AC3E}">
        <p14:creationId xmlns:p14="http://schemas.microsoft.com/office/powerpoint/2010/main" val="287912893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6058"/>
        <p:cNvGrpSpPr/>
        <p:nvPr/>
      </p:nvGrpSpPr>
      <p:grpSpPr>
        <a:xfrm>
          <a:off x="0" y="0"/>
          <a:ext cx="0" cy="0"/>
          <a:chOff x="0" y="0"/>
          <a:chExt cx="0" cy="0"/>
        </a:xfrm>
      </p:grpSpPr>
      <p:grpSp>
        <p:nvGrpSpPr>
          <p:cNvPr id="6059" name="Google Shape;6059;p33"/>
          <p:cNvGrpSpPr/>
          <p:nvPr/>
        </p:nvGrpSpPr>
        <p:grpSpPr>
          <a:xfrm>
            <a:off x="79900" y="263121"/>
            <a:ext cx="5913264" cy="4340379"/>
            <a:chOff x="79900" y="263121"/>
            <a:chExt cx="5913264" cy="4340379"/>
          </a:xfrm>
        </p:grpSpPr>
        <p:sp>
          <p:nvSpPr>
            <p:cNvPr id="6060" name="Google Shape;6060;p33"/>
            <p:cNvSpPr/>
            <p:nvPr/>
          </p:nvSpPr>
          <p:spPr>
            <a:xfrm rot="-1973773">
              <a:off x="117101" y="2759644"/>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3"/>
            <p:cNvSpPr/>
            <p:nvPr/>
          </p:nvSpPr>
          <p:spPr>
            <a:xfrm rot="2359819">
              <a:off x="287200" y="303652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3"/>
            <p:cNvSpPr/>
            <p:nvPr/>
          </p:nvSpPr>
          <p:spPr>
            <a:xfrm rot="-1973773">
              <a:off x="5553382" y="350465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3"/>
            <p:cNvSpPr/>
            <p:nvPr/>
          </p:nvSpPr>
          <p:spPr>
            <a:xfrm>
              <a:off x="5791871" y="3127462"/>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3"/>
            <p:cNvSpPr/>
            <p:nvPr/>
          </p:nvSpPr>
          <p:spPr>
            <a:xfrm rot="2359819">
              <a:off x="221547" y="82106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3"/>
            <p:cNvSpPr/>
            <p:nvPr/>
          </p:nvSpPr>
          <p:spPr>
            <a:xfrm rot="2359819">
              <a:off x="5343273" y="30466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3"/>
            <p:cNvSpPr/>
            <p:nvPr/>
          </p:nvSpPr>
          <p:spPr>
            <a:xfrm rot="-1973773">
              <a:off x="4692539" y="3046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3"/>
            <p:cNvSpPr/>
            <p:nvPr/>
          </p:nvSpPr>
          <p:spPr>
            <a:xfrm>
              <a:off x="3295878" y="1495099"/>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3"/>
            <p:cNvSpPr/>
            <p:nvPr/>
          </p:nvSpPr>
          <p:spPr>
            <a:xfrm rot="-1973773">
              <a:off x="2271523" y="43681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3"/>
            <p:cNvSpPr/>
            <p:nvPr/>
          </p:nvSpPr>
          <p:spPr>
            <a:xfrm rot="2359819">
              <a:off x="3691017" y="139643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3"/>
            <p:cNvSpPr/>
            <p:nvPr/>
          </p:nvSpPr>
          <p:spPr>
            <a:xfrm rot="2359819">
              <a:off x="2741897" y="416908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33"/>
          <p:cNvGrpSpPr/>
          <p:nvPr/>
        </p:nvGrpSpPr>
        <p:grpSpPr>
          <a:xfrm>
            <a:off x="-15" y="1174500"/>
            <a:ext cx="439715" cy="932239"/>
            <a:chOff x="-15" y="1174500"/>
            <a:chExt cx="439715" cy="932239"/>
          </a:xfrm>
        </p:grpSpPr>
        <p:sp>
          <p:nvSpPr>
            <p:cNvPr id="6072" name="Google Shape;6072;p33"/>
            <p:cNvSpPr/>
            <p:nvPr/>
          </p:nvSpPr>
          <p:spPr>
            <a:xfrm flipH="1">
              <a:off x="38" y="1174516"/>
              <a:ext cx="321163" cy="549312"/>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33"/>
            <p:cNvSpPr/>
            <p:nvPr/>
          </p:nvSpPr>
          <p:spPr>
            <a:xfrm flipH="1">
              <a:off x="38" y="1174500"/>
              <a:ext cx="321163" cy="381683"/>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33"/>
            <p:cNvSpPr/>
            <p:nvPr/>
          </p:nvSpPr>
          <p:spPr>
            <a:xfrm flipH="1">
              <a:off x="35" y="1453632"/>
              <a:ext cx="429876" cy="468870"/>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33"/>
            <p:cNvSpPr/>
            <p:nvPr/>
          </p:nvSpPr>
          <p:spPr>
            <a:xfrm flipH="1">
              <a:off x="35" y="1453665"/>
              <a:ext cx="429876" cy="336027"/>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33"/>
            <p:cNvSpPr/>
            <p:nvPr/>
          </p:nvSpPr>
          <p:spPr>
            <a:xfrm flipH="1">
              <a:off x="-15" y="1683214"/>
              <a:ext cx="439665" cy="423525"/>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33"/>
            <p:cNvSpPr/>
            <p:nvPr/>
          </p:nvSpPr>
          <p:spPr>
            <a:xfrm flipH="1">
              <a:off x="35" y="1683836"/>
              <a:ext cx="439665" cy="288308"/>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33"/>
          <p:cNvGrpSpPr/>
          <p:nvPr/>
        </p:nvGrpSpPr>
        <p:grpSpPr>
          <a:xfrm>
            <a:off x="27363" y="3612931"/>
            <a:ext cx="801279" cy="1129003"/>
            <a:chOff x="27363" y="3612931"/>
            <a:chExt cx="801279" cy="1129003"/>
          </a:xfrm>
        </p:grpSpPr>
        <p:sp>
          <p:nvSpPr>
            <p:cNvPr id="6079" name="Google Shape;6079;p33"/>
            <p:cNvSpPr/>
            <p:nvPr/>
          </p:nvSpPr>
          <p:spPr>
            <a:xfrm>
              <a:off x="269626" y="3978001"/>
              <a:ext cx="178337" cy="693902"/>
            </a:xfrm>
            <a:custGeom>
              <a:avLst/>
              <a:gdLst/>
              <a:ahLst/>
              <a:cxnLst/>
              <a:rect l="l" t="t" r="r" b="b"/>
              <a:pathLst>
                <a:path w="5915" h="23015" extrusionOk="0">
                  <a:moveTo>
                    <a:pt x="360" y="0"/>
                  </a:moveTo>
                  <a:cubicBezTo>
                    <a:pt x="317" y="0"/>
                    <a:pt x="274" y="9"/>
                    <a:pt x="233" y="27"/>
                  </a:cubicBezTo>
                  <a:cubicBezTo>
                    <a:pt x="71" y="98"/>
                    <a:pt x="1" y="284"/>
                    <a:pt x="70" y="446"/>
                  </a:cubicBezTo>
                  <a:cubicBezTo>
                    <a:pt x="3173" y="7513"/>
                    <a:pt x="4921" y="15003"/>
                    <a:pt x="5272" y="22712"/>
                  </a:cubicBezTo>
                  <a:cubicBezTo>
                    <a:pt x="5281" y="22882"/>
                    <a:pt x="5421" y="23014"/>
                    <a:pt x="5590" y="23014"/>
                  </a:cubicBezTo>
                  <a:lnTo>
                    <a:pt x="5604" y="23014"/>
                  </a:lnTo>
                  <a:cubicBezTo>
                    <a:pt x="5779" y="23006"/>
                    <a:pt x="5914" y="22857"/>
                    <a:pt x="5907" y="22683"/>
                  </a:cubicBezTo>
                  <a:cubicBezTo>
                    <a:pt x="5554" y="14896"/>
                    <a:pt x="3786" y="7329"/>
                    <a:pt x="651" y="190"/>
                  </a:cubicBezTo>
                  <a:cubicBezTo>
                    <a:pt x="600" y="72"/>
                    <a:pt x="483" y="0"/>
                    <a:pt x="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33"/>
            <p:cNvSpPr/>
            <p:nvPr/>
          </p:nvSpPr>
          <p:spPr>
            <a:xfrm>
              <a:off x="428040" y="3940222"/>
              <a:ext cx="191392" cy="778021"/>
            </a:xfrm>
            <a:custGeom>
              <a:avLst/>
              <a:gdLst/>
              <a:ahLst/>
              <a:cxnLst/>
              <a:rect l="l" t="t" r="r" b="b"/>
              <a:pathLst>
                <a:path w="6348" h="25805" extrusionOk="0">
                  <a:moveTo>
                    <a:pt x="5987" y="0"/>
                  </a:moveTo>
                  <a:cubicBezTo>
                    <a:pt x="5863" y="0"/>
                    <a:pt x="5745" y="74"/>
                    <a:pt x="5694" y="196"/>
                  </a:cubicBezTo>
                  <a:cubicBezTo>
                    <a:pt x="1929" y="9231"/>
                    <a:pt x="400" y="21812"/>
                    <a:pt x="20" y="25454"/>
                  </a:cubicBezTo>
                  <a:cubicBezTo>
                    <a:pt x="1" y="25629"/>
                    <a:pt x="128" y="25784"/>
                    <a:pt x="302" y="25802"/>
                  </a:cubicBezTo>
                  <a:cubicBezTo>
                    <a:pt x="314" y="25805"/>
                    <a:pt x="324" y="25805"/>
                    <a:pt x="336" y="25805"/>
                  </a:cubicBezTo>
                  <a:cubicBezTo>
                    <a:pt x="496" y="25805"/>
                    <a:pt x="632" y="25683"/>
                    <a:pt x="651" y="25520"/>
                  </a:cubicBezTo>
                  <a:cubicBezTo>
                    <a:pt x="1027" y="21900"/>
                    <a:pt x="2547" y="9397"/>
                    <a:pt x="6278" y="440"/>
                  </a:cubicBezTo>
                  <a:cubicBezTo>
                    <a:pt x="6347" y="279"/>
                    <a:pt x="6269" y="92"/>
                    <a:pt x="6108" y="25"/>
                  </a:cubicBezTo>
                  <a:cubicBezTo>
                    <a:pt x="6068" y="8"/>
                    <a:pt x="6027" y="0"/>
                    <a:pt x="59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33"/>
            <p:cNvSpPr/>
            <p:nvPr/>
          </p:nvSpPr>
          <p:spPr>
            <a:xfrm>
              <a:off x="572252" y="3871206"/>
              <a:ext cx="73325" cy="153554"/>
            </a:xfrm>
            <a:custGeom>
              <a:avLst/>
              <a:gdLst/>
              <a:ahLst/>
              <a:cxnLst/>
              <a:rect l="l" t="t" r="r" b="b"/>
              <a:pathLst>
                <a:path w="2432" h="5093" extrusionOk="0">
                  <a:moveTo>
                    <a:pt x="1804" y="0"/>
                  </a:moveTo>
                  <a:cubicBezTo>
                    <a:pt x="1795" y="0"/>
                    <a:pt x="1787" y="1"/>
                    <a:pt x="1778" y="1"/>
                  </a:cubicBezTo>
                  <a:cubicBezTo>
                    <a:pt x="1618" y="13"/>
                    <a:pt x="1473" y="110"/>
                    <a:pt x="1369" y="233"/>
                  </a:cubicBezTo>
                  <a:cubicBezTo>
                    <a:pt x="1126" y="519"/>
                    <a:pt x="1059" y="972"/>
                    <a:pt x="937" y="1322"/>
                  </a:cubicBezTo>
                  <a:cubicBezTo>
                    <a:pt x="790" y="1747"/>
                    <a:pt x="657" y="2179"/>
                    <a:pt x="530" y="2610"/>
                  </a:cubicBezTo>
                  <a:cubicBezTo>
                    <a:pt x="360" y="3192"/>
                    <a:pt x="169" y="3788"/>
                    <a:pt x="71" y="4387"/>
                  </a:cubicBezTo>
                  <a:cubicBezTo>
                    <a:pt x="0" y="4817"/>
                    <a:pt x="162" y="5092"/>
                    <a:pt x="428" y="5092"/>
                  </a:cubicBezTo>
                  <a:cubicBezTo>
                    <a:pt x="512" y="5092"/>
                    <a:pt x="606" y="5065"/>
                    <a:pt x="707" y="5007"/>
                  </a:cubicBezTo>
                  <a:cubicBezTo>
                    <a:pt x="1275" y="4676"/>
                    <a:pt x="1510" y="3626"/>
                    <a:pt x="1693" y="3055"/>
                  </a:cubicBezTo>
                  <a:cubicBezTo>
                    <a:pt x="1831" y="2626"/>
                    <a:pt x="1953" y="2189"/>
                    <a:pt x="2065" y="1753"/>
                  </a:cubicBezTo>
                  <a:cubicBezTo>
                    <a:pt x="2163" y="1362"/>
                    <a:pt x="2432" y="831"/>
                    <a:pt x="2325" y="439"/>
                  </a:cubicBezTo>
                  <a:cubicBezTo>
                    <a:pt x="2269" y="229"/>
                    <a:pt x="2093" y="45"/>
                    <a:pt x="1884" y="7"/>
                  </a:cubicBezTo>
                  <a:cubicBezTo>
                    <a:pt x="1858" y="2"/>
                    <a:pt x="1831"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33"/>
            <p:cNvSpPr/>
            <p:nvPr/>
          </p:nvSpPr>
          <p:spPr>
            <a:xfrm>
              <a:off x="536191" y="3910040"/>
              <a:ext cx="144750" cy="119093"/>
            </a:xfrm>
            <a:custGeom>
              <a:avLst/>
              <a:gdLst/>
              <a:ahLst/>
              <a:cxnLst/>
              <a:rect l="l" t="t" r="r" b="b"/>
              <a:pathLst>
                <a:path w="4801" h="3950" extrusionOk="0">
                  <a:moveTo>
                    <a:pt x="1588" y="1"/>
                  </a:moveTo>
                  <a:cubicBezTo>
                    <a:pt x="1098" y="1"/>
                    <a:pt x="1331" y="2039"/>
                    <a:pt x="1331" y="2039"/>
                  </a:cubicBezTo>
                  <a:cubicBezTo>
                    <a:pt x="1331" y="2039"/>
                    <a:pt x="689" y="520"/>
                    <a:pt x="349" y="520"/>
                  </a:cubicBezTo>
                  <a:cubicBezTo>
                    <a:pt x="331" y="520"/>
                    <a:pt x="314" y="525"/>
                    <a:pt x="298" y="534"/>
                  </a:cubicBezTo>
                  <a:cubicBezTo>
                    <a:pt x="1" y="701"/>
                    <a:pt x="98" y="3344"/>
                    <a:pt x="1568" y="3807"/>
                  </a:cubicBezTo>
                  <a:cubicBezTo>
                    <a:pt x="1775" y="3906"/>
                    <a:pt x="1985" y="3949"/>
                    <a:pt x="2193" y="3949"/>
                  </a:cubicBezTo>
                  <a:cubicBezTo>
                    <a:pt x="3538" y="3949"/>
                    <a:pt x="4801" y="2136"/>
                    <a:pt x="4657" y="1861"/>
                  </a:cubicBezTo>
                  <a:cubicBezTo>
                    <a:pt x="4634" y="1815"/>
                    <a:pt x="4584" y="1796"/>
                    <a:pt x="4516" y="1796"/>
                  </a:cubicBezTo>
                  <a:cubicBezTo>
                    <a:pt x="4094" y="1796"/>
                    <a:pt x="2966" y="2548"/>
                    <a:pt x="2966" y="2548"/>
                  </a:cubicBezTo>
                  <a:cubicBezTo>
                    <a:pt x="2966" y="2548"/>
                    <a:pt x="4542" y="666"/>
                    <a:pt x="3711" y="666"/>
                  </a:cubicBezTo>
                  <a:cubicBezTo>
                    <a:pt x="3655" y="666"/>
                    <a:pt x="3589" y="674"/>
                    <a:pt x="3510" y="692"/>
                  </a:cubicBezTo>
                  <a:cubicBezTo>
                    <a:pt x="3014" y="899"/>
                    <a:pt x="2584" y="1432"/>
                    <a:pt x="2240" y="1993"/>
                  </a:cubicBezTo>
                  <a:cubicBezTo>
                    <a:pt x="2265" y="1331"/>
                    <a:pt x="2199" y="642"/>
                    <a:pt x="1898" y="190"/>
                  </a:cubicBezTo>
                  <a:cubicBezTo>
                    <a:pt x="1772" y="58"/>
                    <a:pt x="1670" y="1"/>
                    <a:pt x="15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33"/>
            <p:cNvSpPr/>
            <p:nvPr/>
          </p:nvSpPr>
          <p:spPr>
            <a:xfrm>
              <a:off x="107413" y="4442690"/>
              <a:ext cx="320555" cy="282475"/>
            </a:xfrm>
            <a:custGeom>
              <a:avLst/>
              <a:gdLst/>
              <a:ahLst/>
              <a:cxnLst/>
              <a:rect l="l" t="t" r="r" b="b"/>
              <a:pathLst>
                <a:path w="10632" h="9369" extrusionOk="0">
                  <a:moveTo>
                    <a:pt x="84" y="1"/>
                  </a:moveTo>
                  <a:cubicBezTo>
                    <a:pt x="84" y="1"/>
                    <a:pt x="1" y="3468"/>
                    <a:pt x="2951" y="6344"/>
                  </a:cubicBezTo>
                  <a:cubicBezTo>
                    <a:pt x="5899" y="9221"/>
                    <a:pt x="8344" y="8335"/>
                    <a:pt x="10632" y="9369"/>
                  </a:cubicBezTo>
                  <a:cubicBezTo>
                    <a:pt x="9230" y="6124"/>
                    <a:pt x="6864" y="4319"/>
                    <a:pt x="4868" y="3321"/>
                  </a:cubicBezTo>
                  <a:cubicBezTo>
                    <a:pt x="1330" y="1548"/>
                    <a:pt x="738" y="103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33"/>
            <p:cNvSpPr/>
            <p:nvPr/>
          </p:nvSpPr>
          <p:spPr>
            <a:xfrm>
              <a:off x="27363" y="4606501"/>
              <a:ext cx="417125" cy="135434"/>
            </a:xfrm>
            <a:custGeom>
              <a:avLst/>
              <a:gdLst/>
              <a:ahLst/>
              <a:cxnLst/>
              <a:rect l="l" t="t" r="r" b="b"/>
              <a:pathLst>
                <a:path w="13835" h="4492" extrusionOk="0">
                  <a:moveTo>
                    <a:pt x="1793" y="1"/>
                  </a:moveTo>
                  <a:cubicBezTo>
                    <a:pt x="1203" y="1"/>
                    <a:pt x="605" y="31"/>
                    <a:pt x="1" y="97"/>
                  </a:cubicBezTo>
                  <a:cubicBezTo>
                    <a:pt x="2737" y="2493"/>
                    <a:pt x="3680" y="4491"/>
                    <a:pt x="8222" y="4491"/>
                  </a:cubicBezTo>
                  <a:cubicBezTo>
                    <a:pt x="9555" y="4491"/>
                    <a:pt x="11199" y="4319"/>
                    <a:pt x="13288" y="3934"/>
                  </a:cubicBezTo>
                  <a:cubicBezTo>
                    <a:pt x="13834" y="3833"/>
                    <a:pt x="8395" y="1"/>
                    <a:pt x="1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33"/>
            <p:cNvSpPr/>
            <p:nvPr/>
          </p:nvSpPr>
          <p:spPr>
            <a:xfrm>
              <a:off x="429909" y="4442690"/>
              <a:ext cx="346936" cy="298033"/>
            </a:xfrm>
            <a:custGeom>
              <a:avLst/>
              <a:gdLst/>
              <a:ahLst/>
              <a:cxnLst/>
              <a:rect l="l" t="t" r="r" b="b"/>
              <a:pathLst>
                <a:path w="11507" h="9885" extrusionOk="0">
                  <a:moveTo>
                    <a:pt x="10548" y="1"/>
                  </a:moveTo>
                  <a:lnTo>
                    <a:pt x="10548" y="1"/>
                  </a:lnTo>
                  <a:cubicBezTo>
                    <a:pt x="10399" y="1255"/>
                    <a:pt x="8335" y="3246"/>
                    <a:pt x="5679" y="4279"/>
                  </a:cubicBezTo>
                  <a:cubicBezTo>
                    <a:pt x="3599" y="5089"/>
                    <a:pt x="1403" y="6124"/>
                    <a:pt x="0" y="9369"/>
                  </a:cubicBezTo>
                  <a:cubicBezTo>
                    <a:pt x="2287" y="8335"/>
                    <a:pt x="5607" y="9884"/>
                    <a:pt x="8557" y="7008"/>
                  </a:cubicBezTo>
                  <a:cubicBezTo>
                    <a:pt x="11506" y="4130"/>
                    <a:pt x="10548" y="1"/>
                    <a:pt x="10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33"/>
            <p:cNvSpPr/>
            <p:nvPr/>
          </p:nvSpPr>
          <p:spPr>
            <a:xfrm>
              <a:off x="411547" y="4606501"/>
              <a:ext cx="417095" cy="135434"/>
            </a:xfrm>
            <a:custGeom>
              <a:avLst/>
              <a:gdLst/>
              <a:ahLst/>
              <a:cxnLst/>
              <a:rect l="l" t="t" r="r" b="b"/>
              <a:pathLst>
                <a:path w="13834" h="4492" extrusionOk="0">
                  <a:moveTo>
                    <a:pt x="12042" y="1"/>
                  </a:moveTo>
                  <a:cubicBezTo>
                    <a:pt x="5440" y="1"/>
                    <a:pt x="0" y="3833"/>
                    <a:pt x="546" y="3934"/>
                  </a:cubicBezTo>
                  <a:cubicBezTo>
                    <a:pt x="2636" y="4319"/>
                    <a:pt x="4279" y="4491"/>
                    <a:pt x="5612" y="4491"/>
                  </a:cubicBezTo>
                  <a:cubicBezTo>
                    <a:pt x="10154" y="4491"/>
                    <a:pt x="11097" y="2493"/>
                    <a:pt x="13834" y="97"/>
                  </a:cubicBezTo>
                  <a:cubicBezTo>
                    <a:pt x="13229" y="31"/>
                    <a:pt x="12631" y="1"/>
                    <a:pt x="120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33"/>
            <p:cNvSpPr/>
            <p:nvPr/>
          </p:nvSpPr>
          <p:spPr>
            <a:xfrm>
              <a:off x="166178" y="3894814"/>
              <a:ext cx="130519" cy="116560"/>
            </a:xfrm>
            <a:custGeom>
              <a:avLst/>
              <a:gdLst/>
              <a:ahLst/>
              <a:cxnLst/>
              <a:rect l="l" t="t" r="r" b="b"/>
              <a:pathLst>
                <a:path w="4329" h="3866" extrusionOk="0">
                  <a:moveTo>
                    <a:pt x="537" y="0"/>
                  </a:moveTo>
                  <a:cubicBezTo>
                    <a:pt x="460" y="0"/>
                    <a:pt x="384" y="15"/>
                    <a:pt x="315" y="48"/>
                  </a:cubicBezTo>
                  <a:cubicBezTo>
                    <a:pt x="279" y="62"/>
                    <a:pt x="250" y="81"/>
                    <a:pt x="225" y="105"/>
                  </a:cubicBezTo>
                  <a:cubicBezTo>
                    <a:pt x="63" y="240"/>
                    <a:pt x="0" y="488"/>
                    <a:pt x="56" y="698"/>
                  </a:cubicBezTo>
                  <a:cubicBezTo>
                    <a:pt x="159" y="1093"/>
                    <a:pt x="652" y="1419"/>
                    <a:pt x="933" y="1711"/>
                  </a:cubicBezTo>
                  <a:cubicBezTo>
                    <a:pt x="1247" y="2036"/>
                    <a:pt x="1569" y="2353"/>
                    <a:pt x="1900" y="2660"/>
                  </a:cubicBezTo>
                  <a:cubicBezTo>
                    <a:pt x="2342" y="3065"/>
                    <a:pt x="3066" y="3859"/>
                    <a:pt x="3726" y="3865"/>
                  </a:cubicBezTo>
                  <a:cubicBezTo>
                    <a:pt x="3729" y="3865"/>
                    <a:pt x="3732" y="3865"/>
                    <a:pt x="3736" y="3865"/>
                  </a:cubicBezTo>
                  <a:cubicBezTo>
                    <a:pt x="4213" y="3865"/>
                    <a:pt x="4328" y="3453"/>
                    <a:pt x="3969" y="3012"/>
                  </a:cubicBezTo>
                  <a:cubicBezTo>
                    <a:pt x="3588" y="2541"/>
                    <a:pt x="3126" y="2116"/>
                    <a:pt x="2692" y="1697"/>
                  </a:cubicBezTo>
                  <a:cubicBezTo>
                    <a:pt x="2369" y="1384"/>
                    <a:pt x="2038" y="1075"/>
                    <a:pt x="1701" y="780"/>
                  </a:cubicBezTo>
                  <a:cubicBezTo>
                    <a:pt x="1422" y="537"/>
                    <a:pt x="1137" y="177"/>
                    <a:pt x="786" y="46"/>
                  </a:cubicBezTo>
                  <a:cubicBezTo>
                    <a:pt x="707" y="18"/>
                    <a:pt x="622" y="0"/>
                    <a:pt x="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33"/>
            <p:cNvSpPr/>
            <p:nvPr/>
          </p:nvSpPr>
          <p:spPr>
            <a:xfrm>
              <a:off x="153997" y="3903980"/>
              <a:ext cx="166036" cy="124700"/>
            </a:xfrm>
            <a:custGeom>
              <a:avLst/>
              <a:gdLst/>
              <a:ahLst/>
              <a:cxnLst/>
              <a:rect l="l" t="t" r="r" b="b"/>
              <a:pathLst>
                <a:path w="5507" h="4136" extrusionOk="0">
                  <a:moveTo>
                    <a:pt x="3942" y="1"/>
                  </a:moveTo>
                  <a:cubicBezTo>
                    <a:pt x="3942" y="1"/>
                    <a:pt x="3942" y="1"/>
                    <a:pt x="3942" y="1"/>
                  </a:cubicBezTo>
                  <a:cubicBezTo>
                    <a:pt x="3573" y="5"/>
                    <a:pt x="3789" y="1821"/>
                    <a:pt x="3789" y="1821"/>
                  </a:cubicBezTo>
                  <a:cubicBezTo>
                    <a:pt x="3789" y="1821"/>
                    <a:pt x="3078" y="156"/>
                    <a:pt x="2639" y="156"/>
                  </a:cubicBezTo>
                  <a:cubicBezTo>
                    <a:pt x="2533" y="156"/>
                    <a:pt x="2443" y="254"/>
                    <a:pt x="2382" y="497"/>
                  </a:cubicBezTo>
                  <a:cubicBezTo>
                    <a:pt x="2343" y="1036"/>
                    <a:pt x="2626" y="1667"/>
                    <a:pt x="2977" y="2231"/>
                  </a:cubicBezTo>
                  <a:cubicBezTo>
                    <a:pt x="2463" y="1947"/>
                    <a:pt x="1898" y="1719"/>
                    <a:pt x="1405" y="1719"/>
                  </a:cubicBezTo>
                  <a:cubicBezTo>
                    <a:pt x="1345" y="1719"/>
                    <a:pt x="1287" y="1722"/>
                    <a:pt x="1230" y="1729"/>
                  </a:cubicBezTo>
                  <a:cubicBezTo>
                    <a:pt x="0" y="2099"/>
                    <a:pt x="2622" y="3069"/>
                    <a:pt x="2622" y="3069"/>
                  </a:cubicBezTo>
                  <a:cubicBezTo>
                    <a:pt x="2622" y="3069"/>
                    <a:pt x="2316" y="3048"/>
                    <a:pt x="1956" y="3048"/>
                  </a:cubicBezTo>
                  <a:cubicBezTo>
                    <a:pt x="1436" y="3048"/>
                    <a:pt x="804" y="3093"/>
                    <a:pt x="813" y="3310"/>
                  </a:cubicBezTo>
                  <a:cubicBezTo>
                    <a:pt x="822" y="3543"/>
                    <a:pt x="1948" y="4136"/>
                    <a:pt x="3003" y="4136"/>
                  </a:cubicBezTo>
                  <a:cubicBezTo>
                    <a:pt x="3571" y="4136"/>
                    <a:pt x="4118" y="3964"/>
                    <a:pt x="4460" y="3472"/>
                  </a:cubicBezTo>
                  <a:cubicBezTo>
                    <a:pt x="5507" y="2344"/>
                    <a:pt x="4282" y="1"/>
                    <a:pt x="3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33"/>
            <p:cNvSpPr/>
            <p:nvPr/>
          </p:nvSpPr>
          <p:spPr>
            <a:xfrm>
              <a:off x="417125" y="3811567"/>
              <a:ext cx="32652" cy="906671"/>
            </a:xfrm>
            <a:custGeom>
              <a:avLst/>
              <a:gdLst/>
              <a:ahLst/>
              <a:cxnLst/>
              <a:rect l="l" t="t" r="r" b="b"/>
              <a:pathLst>
                <a:path w="1083" h="30072" extrusionOk="0">
                  <a:moveTo>
                    <a:pt x="335" y="0"/>
                  </a:moveTo>
                  <a:cubicBezTo>
                    <a:pt x="327" y="0"/>
                    <a:pt x="319" y="0"/>
                    <a:pt x="311" y="1"/>
                  </a:cubicBezTo>
                  <a:cubicBezTo>
                    <a:pt x="138" y="7"/>
                    <a:pt x="0" y="154"/>
                    <a:pt x="6" y="327"/>
                  </a:cubicBezTo>
                  <a:cubicBezTo>
                    <a:pt x="322" y="10087"/>
                    <a:pt x="448" y="19987"/>
                    <a:pt x="380" y="29752"/>
                  </a:cubicBezTo>
                  <a:cubicBezTo>
                    <a:pt x="380" y="29926"/>
                    <a:pt x="521" y="30069"/>
                    <a:pt x="696" y="30072"/>
                  </a:cubicBezTo>
                  <a:lnTo>
                    <a:pt x="698" y="30072"/>
                  </a:lnTo>
                  <a:cubicBezTo>
                    <a:pt x="869" y="30072"/>
                    <a:pt x="1013" y="29929"/>
                    <a:pt x="1015" y="29756"/>
                  </a:cubicBezTo>
                  <a:cubicBezTo>
                    <a:pt x="1082" y="19981"/>
                    <a:pt x="956" y="10074"/>
                    <a:pt x="639" y="308"/>
                  </a:cubicBezTo>
                  <a:cubicBezTo>
                    <a:pt x="633" y="141"/>
                    <a:pt x="499"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33"/>
            <p:cNvSpPr/>
            <p:nvPr/>
          </p:nvSpPr>
          <p:spPr>
            <a:xfrm>
              <a:off x="241827" y="4198647"/>
              <a:ext cx="206950" cy="489787"/>
            </a:xfrm>
            <a:custGeom>
              <a:avLst/>
              <a:gdLst/>
              <a:ahLst/>
              <a:cxnLst/>
              <a:rect l="l" t="t" r="r" b="b"/>
              <a:pathLst>
                <a:path w="6864" h="16245" extrusionOk="0">
                  <a:moveTo>
                    <a:pt x="363" y="1"/>
                  </a:moveTo>
                  <a:cubicBezTo>
                    <a:pt x="308" y="1"/>
                    <a:pt x="251" y="15"/>
                    <a:pt x="199" y="47"/>
                  </a:cubicBezTo>
                  <a:cubicBezTo>
                    <a:pt x="49" y="136"/>
                    <a:pt x="1" y="330"/>
                    <a:pt x="90" y="481"/>
                  </a:cubicBezTo>
                  <a:cubicBezTo>
                    <a:pt x="2979" y="5290"/>
                    <a:pt x="5036" y="10509"/>
                    <a:pt x="6206" y="15993"/>
                  </a:cubicBezTo>
                  <a:cubicBezTo>
                    <a:pt x="6238" y="16141"/>
                    <a:pt x="6371" y="16244"/>
                    <a:pt x="6517" y="16244"/>
                  </a:cubicBezTo>
                  <a:cubicBezTo>
                    <a:pt x="6539" y="16244"/>
                    <a:pt x="6561" y="16243"/>
                    <a:pt x="6583" y="16237"/>
                  </a:cubicBezTo>
                  <a:cubicBezTo>
                    <a:pt x="6754" y="16200"/>
                    <a:pt x="6864" y="16031"/>
                    <a:pt x="6827" y="15859"/>
                  </a:cubicBezTo>
                  <a:cubicBezTo>
                    <a:pt x="5641" y="10306"/>
                    <a:pt x="3559" y="5021"/>
                    <a:pt x="634" y="154"/>
                  </a:cubicBezTo>
                  <a:cubicBezTo>
                    <a:pt x="575" y="55"/>
                    <a:pt x="471"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33"/>
            <p:cNvSpPr/>
            <p:nvPr/>
          </p:nvSpPr>
          <p:spPr>
            <a:xfrm>
              <a:off x="427768" y="4170636"/>
              <a:ext cx="199834" cy="547614"/>
            </a:xfrm>
            <a:custGeom>
              <a:avLst/>
              <a:gdLst/>
              <a:ahLst/>
              <a:cxnLst/>
              <a:rect l="l" t="t" r="r" b="b"/>
              <a:pathLst>
                <a:path w="6628" h="18163" extrusionOk="0">
                  <a:moveTo>
                    <a:pt x="6263" y="0"/>
                  </a:moveTo>
                  <a:cubicBezTo>
                    <a:pt x="6148" y="0"/>
                    <a:pt x="6038" y="63"/>
                    <a:pt x="5982" y="172"/>
                  </a:cubicBezTo>
                  <a:cubicBezTo>
                    <a:pt x="3140" y="5726"/>
                    <a:pt x="1139" y="11652"/>
                    <a:pt x="32" y="17788"/>
                  </a:cubicBezTo>
                  <a:cubicBezTo>
                    <a:pt x="1" y="17960"/>
                    <a:pt x="115" y="18126"/>
                    <a:pt x="287" y="18157"/>
                  </a:cubicBezTo>
                  <a:cubicBezTo>
                    <a:pt x="308" y="18160"/>
                    <a:pt x="325" y="18163"/>
                    <a:pt x="345" y="18163"/>
                  </a:cubicBezTo>
                  <a:cubicBezTo>
                    <a:pt x="494" y="18163"/>
                    <a:pt x="629" y="18054"/>
                    <a:pt x="659" y="17901"/>
                  </a:cubicBezTo>
                  <a:cubicBezTo>
                    <a:pt x="1754" y="11827"/>
                    <a:pt x="3735" y="5961"/>
                    <a:pt x="6547" y="463"/>
                  </a:cubicBezTo>
                  <a:cubicBezTo>
                    <a:pt x="6628" y="307"/>
                    <a:pt x="6565" y="114"/>
                    <a:pt x="6409" y="36"/>
                  </a:cubicBezTo>
                  <a:cubicBezTo>
                    <a:pt x="6362" y="12"/>
                    <a:pt x="6312" y="0"/>
                    <a:pt x="6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33"/>
            <p:cNvSpPr/>
            <p:nvPr/>
          </p:nvSpPr>
          <p:spPr>
            <a:xfrm>
              <a:off x="549970" y="4062635"/>
              <a:ext cx="66662" cy="169172"/>
            </a:xfrm>
            <a:custGeom>
              <a:avLst/>
              <a:gdLst/>
              <a:ahLst/>
              <a:cxnLst/>
              <a:rect l="l" t="t" r="r" b="b"/>
              <a:pathLst>
                <a:path w="2211" h="5611" extrusionOk="0">
                  <a:moveTo>
                    <a:pt x="1052" y="0"/>
                  </a:moveTo>
                  <a:cubicBezTo>
                    <a:pt x="999" y="0"/>
                    <a:pt x="946" y="20"/>
                    <a:pt x="902" y="64"/>
                  </a:cubicBezTo>
                  <a:cubicBezTo>
                    <a:pt x="522" y="455"/>
                    <a:pt x="1" y="1145"/>
                    <a:pt x="67" y="1948"/>
                  </a:cubicBezTo>
                  <a:cubicBezTo>
                    <a:pt x="168" y="3196"/>
                    <a:pt x="1725" y="4955"/>
                    <a:pt x="1711" y="5610"/>
                  </a:cubicBezTo>
                  <a:cubicBezTo>
                    <a:pt x="2211" y="4594"/>
                    <a:pt x="1454" y="2424"/>
                    <a:pt x="1352" y="1716"/>
                  </a:cubicBezTo>
                  <a:cubicBezTo>
                    <a:pt x="1265" y="1110"/>
                    <a:pt x="1253" y="572"/>
                    <a:pt x="1258" y="208"/>
                  </a:cubicBezTo>
                  <a:cubicBezTo>
                    <a:pt x="1261" y="83"/>
                    <a:pt x="1159" y="0"/>
                    <a:pt x="10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33"/>
            <p:cNvSpPr/>
            <p:nvPr/>
          </p:nvSpPr>
          <p:spPr>
            <a:xfrm>
              <a:off x="605750" y="4125651"/>
              <a:ext cx="144207" cy="92169"/>
            </a:xfrm>
            <a:custGeom>
              <a:avLst/>
              <a:gdLst/>
              <a:ahLst/>
              <a:cxnLst/>
              <a:rect l="l" t="t" r="r" b="b"/>
              <a:pathLst>
                <a:path w="4783" h="3057" extrusionOk="0">
                  <a:moveTo>
                    <a:pt x="4474" y="1"/>
                  </a:moveTo>
                  <a:cubicBezTo>
                    <a:pt x="4413" y="1"/>
                    <a:pt x="4351" y="21"/>
                    <a:pt x="4296" y="67"/>
                  </a:cubicBezTo>
                  <a:cubicBezTo>
                    <a:pt x="4026" y="288"/>
                    <a:pt x="3661" y="567"/>
                    <a:pt x="3219" y="838"/>
                  </a:cubicBezTo>
                  <a:cubicBezTo>
                    <a:pt x="2613" y="1214"/>
                    <a:pt x="462" y="2021"/>
                    <a:pt x="1" y="3056"/>
                  </a:cubicBezTo>
                  <a:cubicBezTo>
                    <a:pt x="497" y="2626"/>
                    <a:pt x="2842" y="2695"/>
                    <a:pt x="3867" y="1973"/>
                  </a:cubicBezTo>
                  <a:cubicBezTo>
                    <a:pt x="4448" y="1563"/>
                    <a:pt x="4670" y="860"/>
                    <a:pt x="4752" y="327"/>
                  </a:cubicBezTo>
                  <a:cubicBezTo>
                    <a:pt x="4782" y="141"/>
                    <a:pt x="4634" y="1"/>
                    <a:pt x="4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33"/>
            <p:cNvSpPr/>
            <p:nvPr/>
          </p:nvSpPr>
          <p:spPr>
            <a:xfrm>
              <a:off x="592031" y="4082233"/>
              <a:ext cx="86199" cy="148971"/>
            </a:xfrm>
            <a:custGeom>
              <a:avLst/>
              <a:gdLst/>
              <a:ahLst/>
              <a:cxnLst/>
              <a:rect l="l" t="t" r="r" b="b"/>
              <a:pathLst>
                <a:path w="2859" h="4941" extrusionOk="0">
                  <a:moveTo>
                    <a:pt x="2345" y="1"/>
                  </a:moveTo>
                  <a:cubicBezTo>
                    <a:pt x="2223" y="1"/>
                    <a:pt x="2099" y="37"/>
                    <a:pt x="1998" y="106"/>
                  </a:cubicBezTo>
                  <a:cubicBezTo>
                    <a:pt x="1660" y="332"/>
                    <a:pt x="1512" y="906"/>
                    <a:pt x="1329" y="1267"/>
                  </a:cubicBezTo>
                  <a:cubicBezTo>
                    <a:pt x="1125" y="1670"/>
                    <a:pt x="932" y="2079"/>
                    <a:pt x="751" y="2492"/>
                  </a:cubicBezTo>
                  <a:cubicBezTo>
                    <a:pt x="513" y="3043"/>
                    <a:pt x="1" y="3985"/>
                    <a:pt x="211" y="4609"/>
                  </a:cubicBezTo>
                  <a:cubicBezTo>
                    <a:pt x="285" y="4831"/>
                    <a:pt x="422" y="4941"/>
                    <a:pt x="579" y="4941"/>
                  </a:cubicBezTo>
                  <a:cubicBezTo>
                    <a:pt x="748" y="4941"/>
                    <a:pt x="939" y="4813"/>
                    <a:pt x="1096" y="4559"/>
                  </a:cubicBezTo>
                  <a:cubicBezTo>
                    <a:pt x="1418" y="4044"/>
                    <a:pt x="1666" y="3471"/>
                    <a:pt x="1921" y="2921"/>
                  </a:cubicBezTo>
                  <a:cubicBezTo>
                    <a:pt x="2109" y="2511"/>
                    <a:pt x="2291" y="2100"/>
                    <a:pt x="2462" y="1684"/>
                  </a:cubicBezTo>
                  <a:cubicBezTo>
                    <a:pt x="2601" y="1341"/>
                    <a:pt x="2849" y="953"/>
                    <a:pt x="2855" y="579"/>
                  </a:cubicBezTo>
                  <a:cubicBezTo>
                    <a:pt x="2858" y="417"/>
                    <a:pt x="2813" y="248"/>
                    <a:pt x="2699" y="135"/>
                  </a:cubicBezTo>
                  <a:cubicBezTo>
                    <a:pt x="2670" y="112"/>
                    <a:pt x="2642" y="90"/>
                    <a:pt x="2613" y="71"/>
                  </a:cubicBezTo>
                  <a:cubicBezTo>
                    <a:pt x="2533" y="23"/>
                    <a:pt x="2440"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33"/>
            <p:cNvSpPr/>
            <p:nvPr/>
          </p:nvSpPr>
          <p:spPr>
            <a:xfrm>
              <a:off x="492412" y="4051178"/>
              <a:ext cx="298214" cy="207010"/>
            </a:xfrm>
            <a:custGeom>
              <a:avLst/>
              <a:gdLst/>
              <a:ahLst/>
              <a:cxnLst/>
              <a:rect l="l" t="t" r="r" b="b"/>
              <a:pathLst>
                <a:path w="9891" h="6866" extrusionOk="0">
                  <a:moveTo>
                    <a:pt x="969" y="0"/>
                  </a:moveTo>
                  <a:cubicBezTo>
                    <a:pt x="857" y="0"/>
                    <a:pt x="746" y="47"/>
                    <a:pt x="670" y="148"/>
                  </a:cubicBezTo>
                  <a:cubicBezTo>
                    <a:pt x="669" y="151"/>
                    <a:pt x="667" y="152"/>
                    <a:pt x="667" y="154"/>
                  </a:cubicBezTo>
                  <a:cubicBezTo>
                    <a:pt x="484" y="405"/>
                    <a:pt x="343" y="694"/>
                    <a:pt x="242" y="988"/>
                  </a:cubicBezTo>
                  <a:cubicBezTo>
                    <a:pt x="46" y="1549"/>
                    <a:pt x="1" y="2165"/>
                    <a:pt x="124" y="2750"/>
                  </a:cubicBezTo>
                  <a:cubicBezTo>
                    <a:pt x="477" y="4410"/>
                    <a:pt x="1985" y="4998"/>
                    <a:pt x="3164" y="5961"/>
                  </a:cubicBezTo>
                  <a:cubicBezTo>
                    <a:pt x="3253" y="6033"/>
                    <a:pt x="3341" y="6109"/>
                    <a:pt x="3426" y="6189"/>
                  </a:cubicBezTo>
                  <a:cubicBezTo>
                    <a:pt x="3541" y="6203"/>
                    <a:pt x="3654" y="6222"/>
                    <a:pt x="3767" y="6244"/>
                  </a:cubicBezTo>
                  <a:cubicBezTo>
                    <a:pt x="4786" y="6439"/>
                    <a:pt x="5769" y="6866"/>
                    <a:pt x="6768" y="6866"/>
                  </a:cubicBezTo>
                  <a:cubicBezTo>
                    <a:pt x="7253" y="6866"/>
                    <a:pt x="7741" y="6765"/>
                    <a:pt x="8238" y="6490"/>
                  </a:cubicBezTo>
                  <a:cubicBezTo>
                    <a:pt x="8758" y="6202"/>
                    <a:pt x="9190" y="5769"/>
                    <a:pt x="9488" y="5256"/>
                  </a:cubicBezTo>
                  <a:cubicBezTo>
                    <a:pt x="9635" y="5004"/>
                    <a:pt x="9758" y="4728"/>
                    <a:pt x="9829" y="4443"/>
                  </a:cubicBezTo>
                  <a:cubicBezTo>
                    <a:pt x="9829" y="4441"/>
                    <a:pt x="9830" y="4438"/>
                    <a:pt x="9830" y="4435"/>
                  </a:cubicBezTo>
                  <a:cubicBezTo>
                    <a:pt x="9891" y="4181"/>
                    <a:pt x="9677" y="3962"/>
                    <a:pt x="9433" y="3962"/>
                  </a:cubicBezTo>
                  <a:cubicBezTo>
                    <a:pt x="9388" y="3962"/>
                    <a:pt x="9341" y="3970"/>
                    <a:pt x="9296" y="3986"/>
                  </a:cubicBezTo>
                  <a:cubicBezTo>
                    <a:pt x="8397" y="4311"/>
                    <a:pt x="7457" y="4523"/>
                    <a:pt x="6510" y="4653"/>
                  </a:cubicBezTo>
                  <a:cubicBezTo>
                    <a:pt x="5821" y="4744"/>
                    <a:pt x="5169" y="4882"/>
                    <a:pt x="4509" y="5077"/>
                  </a:cubicBezTo>
                  <a:cubicBezTo>
                    <a:pt x="4261" y="5150"/>
                    <a:pt x="4023" y="5255"/>
                    <a:pt x="3799" y="5387"/>
                  </a:cubicBezTo>
                  <a:cubicBezTo>
                    <a:pt x="3760" y="5133"/>
                    <a:pt x="3688" y="4883"/>
                    <a:pt x="3585" y="4645"/>
                  </a:cubicBezTo>
                  <a:cubicBezTo>
                    <a:pt x="3164" y="3672"/>
                    <a:pt x="2656" y="2804"/>
                    <a:pt x="1977" y="1885"/>
                  </a:cubicBezTo>
                  <a:cubicBezTo>
                    <a:pt x="1644" y="1431"/>
                    <a:pt x="1479" y="892"/>
                    <a:pt x="1375" y="337"/>
                  </a:cubicBezTo>
                  <a:cubicBezTo>
                    <a:pt x="1335" y="123"/>
                    <a:pt x="1151" y="0"/>
                    <a:pt x="9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33"/>
            <p:cNvSpPr/>
            <p:nvPr/>
          </p:nvSpPr>
          <p:spPr>
            <a:xfrm>
              <a:off x="252319" y="4072826"/>
              <a:ext cx="54240" cy="165614"/>
            </a:xfrm>
            <a:custGeom>
              <a:avLst/>
              <a:gdLst/>
              <a:ahLst/>
              <a:cxnLst/>
              <a:rect l="l" t="t" r="r" b="b"/>
              <a:pathLst>
                <a:path w="1799" h="5493" extrusionOk="0">
                  <a:moveTo>
                    <a:pt x="614" y="0"/>
                  </a:moveTo>
                  <a:cubicBezTo>
                    <a:pt x="435" y="0"/>
                    <a:pt x="268" y="156"/>
                    <a:pt x="299" y="367"/>
                  </a:cubicBezTo>
                  <a:cubicBezTo>
                    <a:pt x="347" y="700"/>
                    <a:pt x="391" y="1123"/>
                    <a:pt x="399" y="1591"/>
                  </a:cubicBezTo>
                  <a:cubicBezTo>
                    <a:pt x="409" y="2306"/>
                    <a:pt x="1" y="4568"/>
                    <a:pt x="656" y="5493"/>
                  </a:cubicBezTo>
                  <a:cubicBezTo>
                    <a:pt x="540" y="4846"/>
                    <a:pt x="1798" y="2869"/>
                    <a:pt x="1703" y="1618"/>
                  </a:cubicBezTo>
                  <a:cubicBezTo>
                    <a:pt x="1651" y="952"/>
                    <a:pt x="1217" y="427"/>
                    <a:pt x="820" y="80"/>
                  </a:cubicBezTo>
                  <a:cubicBezTo>
                    <a:pt x="757" y="25"/>
                    <a:pt x="684" y="0"/>
                    <a:pt x="6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33"/>
            <p:cNvSpPr/>
            <p:nvPr/>
          </p:nvSpPr>
          <p:spPr>
            <a:xfrm>
              <a:off x="109162" y="4154867"/>
              <a:ext cx="156569" cy="70370"/>
            </a:xfrm>
            <a:custGeom>
              <a:avLst/>
              <a:gdLst/>
              <a:ahLst/>
              <a:cxnLst/>
              <a:rect l="l" t="t" r="r" b="b"/>
              <a:pathLst>
                <a:path w="5193" h="2334" extrusionOk="0">
                  <a:moveTo>
                    <a:pt x="313" y="0"/>
                  </a:moveTo>
                  <a:cubicBezTo>
                    <a:pt x="145" y="0"/>
                    <a:pt x="1" y="165"/>
                    <a:pt x="59" y="350"/>
                  </a:cubicBezTo>
                  <a:cubicBezTo>
                    <a:pt x="220" y="869"/>
                    <a:pt x="551" y="1551"/>
                    <a:pt x="1203" y="1873"/>
                  </a:cubicBezTo>
                  <a:cubicBezTo>
                    <a:pt x="1823" y="2177"/>
                    <a:pt x="2802" y="2181"/>
                    <a:pt x="3649" y="2181"/>
                  </a:cubicBezTo>
                  <a:cubicBezTo>
                    <a:pt x="3670" y="2181"/>
                    <a:pt x="3691" y="2181"/>
                    <a:pt x="3712" y="2181"/>
                  </a:cubicBezTo>
                  <a:cubicBezTo>
                    <a:pt x="4376" y="2181"/>
                    <a:pt x="4949" y="2183"/>
                    <a:pt x="5192" y="2334"/>
                  </a:cubicBezTo>
                  <a:cubicBezTo>
                    <a:pt x="4575" y="1385"/>
                    <a:pt x="2323" y="924"/>
                    <a:pt x="1662" y="650"/>
                  </a:cubicBezTo>
                  <a:cubicBezTo>
                    <a:pt x="1170" y="444"/>
                    <a:pt x="753" y="221"/>
                    <a:pt x="449" y="39"/>
                  </a:cubicBezTo>
                  <a:cubicBezTo>
                    <a:pt x="404" y="12"/>
                    <a:pt x="358" y="0"/>
                    <a:pt x="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33"/>
            <p:cNvSpPr/>
            <p:nvPr/>
          </p:nvSpPr>
          <p:spPr>
            <a:xfrm>
              <a:off x="174952" y="4100143"/>
              <a:ext cx="101937" cy="139082"/>
            </a:xfrm>
            <a:custGeom>
              <a:avLst/>
              <a:gdLst/>
              <a:ahLst/>
              <a:cxnLst/>
              <a:rect l="l" t="t" r="r" b="b"/>
              <a:pathLst>
                <a:path w="3381" h="4613" extrusionOk="0">
                  <a:moveTo>
                    <a:pt x="537" y="1"/>
                  </a:moveTo>
                  <a:cubicBezTo>
                    <a:pt x="408" y="1"/>
                    <a:pt x="280" y="39"/>
                    <a:pt x="185" y="120"/>
                  </a:cubicBezTo>
                  <a:cubicBezTo>
                    <a:pt x="157" y="142"/>
                    <a:pt x="134" y="167"/>
                    <a:pt x="112" y="196"/>
                  </a:cubicBezTo>
                  <a:cubicBezTo>
                    <a:pt x="18" y="327"/>
                    <a:pt x="0" y="499"/>
                    <a:pt x="28" y="659"/>
                  </a:cubicBezTo>
                  <a:cubicBezTo>
                    <a:pt x="91" y="1027"/>
                    <a:pt x="398" y="1371"/>
                    <a:pt x="589" y="1688"/>
                  </a:cubicBezTo>
                  <a:cubicBezTo>
                    <a:pt x="822" y="2074"/>
                    <a:pt x="1066" y="2452"/>
                    <a:pt x="1317" y="2826"/>
                  </a:cubicBezTo>
                  <a:cubicBezTo>
                    <a:pt x="1655" y="3330"/>
                    <a:pt x="1991" y="3855"/>
                    <a:pt x="2389" y="4315"/>
                  </a:cubicBezTo>
                  <a:cubicBezTo>
                    <a:pt x="2562" y="4515"/>
                    <a:pt x="2747" y="4613"/>
                    <a:pt x="2904" y="4613"/>
                  </a:cubicBezTo>
                  <a:cubicBezTo>
                    <a:pt x="3086" y="4613"/>
                    <a:pt x="3230" y="4480"/>
                    <a:pt x="3273" y="4222"/>
                  </a:cubicBezTo>
                  <a:cubicBezTo>
                    <a:pt x="3380" y="3573"/>
                    <a:pt x="2727" y="2722"/>
                    <a:pt x="2404" y="2215"/>
                  </a:cubicBezTo>
                  <a:cubicBezTo>
                    <a:pt x="2161" y="1835"/>
                    <a:pt x="1905" y="1463"/>
                    <a:pt x="1640" y="1098"/>
                  </a:cubicBezTo>
                  <a:cubicBezTo>
                    <a:pt x="1404" y="770"/>
                    <a:pt x="1167" y="227"/>
                    <a:pt x="799" y="57"/>
                  </a:cubicBezTo>
                  <a:cubicBezTo>
                    <a:pt x="718" y="20"/>
                    <a:pt x="627" y="1"/>
                    <a:pt x="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33"/>
            <p:cNvSpPr/>
            <p:nvPr/>
          </p:nvSpPr>
          <p:spPr>
            <a:xfrm>
              <a:off x="76539" y="4047318"/>
              <a:ext cx="285129" cy="233301"/>
            </a:xfrm>
            <a:custGeom>
              <a:avLst/>
              <a:gdLst/>
              <a:ahLst/>
              <a:cxnLst/>
              <a:rect l="l" t="t" r="r" b="b"/>
              <a:pathLst>
                <a:path w="9457" h="7738" extrusionOk="0">
                  <a:moveTo>
                    <a:pt x="8223" y="1"/>
                  </a:moveTo>
                  <a:cubicBezTo>
                    <a:pt x="8020" y="1"/>
                    <a:pt x="7819" y="160"/>
                    <a:pt x="7812" y="403"/>
                  </a:cubicBezTo>
                  <a:cubicBezTo>
                    <a:pt x="7794" y="1074"/>
                    <a:pt x="7603" y="1728"/>
                    <a:pt x="7305" y="2330"/>
                  </a:cubicBezTo>
                  <a:cubicBezTo>
                    <a:pt x="6862" y="3230"/>
                    <a:pt x="6541" y="4082"/>
                    <a:pt x="6305" y="5004"/>
                  </a:cubicBezTo>
                  <a:cubicBezTo>
                    <a:pt x="6240" y="5256"/>
                    <a:pt x="6210" y="5513"/>
                    <a:pt x="6210" y="5770"/>
                  </a:cubicBezTo>
                  <a:cubicBezTo>
                    <a:pt x="5972" y="5675"/>
                    <a:pt x="5719" y="5610"/>
                    <a:pt x="5462" y="5575"/>
                  </a:cubicBezTo>
                  <a:cubicBezTo>
                    <a:pt x="4898" y="5502"/>
                    <a:pt x="4349" y="5466"/>
                    <a:pt x="3784" y="5466"/>
                  </a:cubicBezTo>
                  <a:cubicBezTo>
                    <a:pt x="3663" y="5466"/>
                    <a:pt x="3542" y="5467"/>
                    <a:pt x="3420" y="5471"/>
                  </a:cubicBezTo>
                  <a:cubicBezTo>
                    <a:pt x="3301" y="5474"/>
                    <a:pt x="3181" y="5475"/>
                    <a:pt x="3062" y="5475"/>
                  </a:cubicBezTo>
                  <a:cubicBezTo>
                    <a:pt x="2226" y="5475"/>
                    <a:pt x="1386" y="5406"/>
                    <a:pt x="564" y="5251"/>
                  </a:cubicBezTo>
                  <a:cubicBezTo>
                    <a:pt x="538" y="5246"/>
                    <a:pt x="513" y="5243"/>
                    <a:pt x="488" y="5243"/>
                  </a:cubicBezTo>
                  <a:cubicBezTo>
                    <a:pt x="219" y="5243"/>
                    <a:pt x="1" y="5517"/>
                    <a:pt x="109" y="5779"/>
                  </a:cubicBezTo>
                  <a:cubicBezTo>
                    <a:pt x="109" y="5782"/>
                    <a:pt x="109" y="5785"/>
                    <a:pt x="110" y="5786"/>
                  </a:cubicBezTo>
                  <a:cubicBezTo>
                    <a:pt x="225" y="6057"/>
                    <a:pt x="389" y="6309"/>
                    <a:pt x="571" y="6534"/>
                  </a:cubicBezTo>
                  <a:cubicBezTo>
                    <a:pt x="947" y="6992"/>
                    <a:pt x="1442" y="7352"/>
                    <a:pt x="2000" y="7556"/>
                  </a:cubicBezTo>
                  <a:cubicBezTo>
                    <a:pt x="2351" y="7684"/>
                    <a:pt x="2686" y="7737"/>
                    <a:pt x="3011" y="7737"/>
                  </a:cubicBezTo>
                  <a:cubicBezTo>
                    <a:pt x="4197" y="7737"/>
                    <a:pt x="5238" y="7023"/>
                    <a:pt x="6376" y="6610"/>
                  </a:cubicBezTo>
                  <a:cubicBezTo>
                    <a:pt x="6483" y="6571"/>
                    <a:pt x="6591" y="6535"/>
                    <a:pt x="6703" y="6502"/>
                  </a:cubicBezTo>
                  <a:cubicBezTo>
                    <a:pt x="6775" y="6411"/>
                    <a:pt x="6850" y="6321"/>
                    <a:pt x="6928" y="6236"/>
                  </a:cubicBezTo>
                  <a:cubicBezTo>
                    <a:pt x="7941" y="5099"/>
                    <a:pt x="9339" y="4283"/>
                    <a:pt x="9425" y="2587"/>
                  </a:cubicBezTo>
                  <a:cubicBezTo>
                    <a:pt x="9456" y="1991"/>
                    <a:pt x="9315" y="1390"/>
                    <a:pt x="9035" y="866"/>
                  </a:cubicBezTo>
                  <a:cubicBezTo>
                    <a:pt x="8889" y="591"/>
                    <a:pt x="8706" y="327"/>
                    <a:pt x="8484" y="110"/>
                  </a:cubicBezTo>
                  <a:lnTo>
                    <a:pt x="8478" y="104"/>
                  </a:lnTo>
                  <a:cubicBezTo>
                    <a:pt x="8405" y="33"/>
                    <a:pt x="8314" y="1"/>
                    <a:pt x="8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33"/>
            <p:cNvSpPr/>
            <p:nvPr/>
          </p:nvSpPr>
          <p:spPr>
            <a:xfrm>
              <a:off x="416944" y="3649082"/>
              <a:ext cx="169081" cy="236979"/>
            </a:xfrm>
            <a:custGeom>
              <a:avLst/>
              <a:gdLst/>
              <a:ahLst/>
              <a:cxnLst/>
              <a:rect l="l" t="t" r="r" b="b"/>
              <a:pathLst>
                <a:path w="5608" h="7860" extrusionOk="0">
                  <a:moveTo>
                    <a:pt x="4718" y="1"/>
                  </a:moveTo>
                  <a:cubicBezTo>
                    <a:pt x="4524" y="1"/>
                    <a:pt x="4330" y="103"/>
                    <a:pt x="4233" y="315"/>
                  </a:cubicBezTo>
                  <a:cubicBezTo>
                    <a:pt x="4000" y="826"/>
                    <a:pt x="3677" y="1462"/>
                    <a:pt x="3260" y="2129"/>
                  </a:cubicBezTo>
                  <a:cubicBezTo>
                    <a:pt x="2627" y="3145"/>
                    <a:pt x="0" y="5964"/>
                    <a:pt x="81" y="7860"/>
                  </a:cubicBezTo>
                  <a:lnTo>
                    <a:pt x="81" y="7860"/>
                  </a:lnTo>
                  <a:cubicBezTo>
                    <a:pt x="502" y="6847"/>
                    <a:pt x="4076" y="5199"/>
                    <a:pt x="5075" y="3352"/>
                  </a:cubicBezTo>
                  <a:cubicBezTo>
                    <a:pt x="5608" y="2368"/>
                    <a:pt x="5471" y="1233"/>
                    <a:pt x="5228" y="384"/>
                  </a:cubicBezTo>
                  <a:cubicBezTo>
                    <a:pt x="5154" y="132"/>
                    <a:pt x="4937" y="1"/>
                    <a:pt x="4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33"/>
            <p:cNvSpPr/>
            <p:nvPr/>
          </p:nvSpPr>
          <p:spPr>
            <a:xfrm>
              <a:off x="246651" y="3626891"/>
              <a:ext cx="175805" cy="234838"/>
            </a:xfrm>
            <a:custGeom>
              <a:avLst/>
              <a:gdLst/>
              <a:ahLst/>
              <a:cxnLst/>
              <a:rect l="l" t="t" r="r" b="b"/>
              <a:pathLst>
                <a:path w="5831" h="7789" extrusionOk="0">
                  <a:moveTo>
                    <a:pt x="836" y="0"/>
                  </a:moveTo>
                  <a:cubicBezTo>
                    <a:pt x="647" y="0"/>
                    <a:pt x="457" y="117"/>
                    <a:pt x="397" y="335"/>
                  </a:cubicBezTo>
                  <a:cubicBezTo>
                    <a:pt x="156" y="1210"/>
                    <a:pt x="1" y="2473"/>
                    <a:pt x="631" y="3518"/>
                  </a:cubicBezTo>
                  <a:cubicBezTo>
                    <a:pt x="1714" y="5317"/>
                    <a:pt x="5360" y="6796"/>
                    <a:pt x="5830" y="7788"/>
                  </a:cubicBezTo>
                  <a:cubicBezTo>
                    <a:pt x="5823" y="5891"/>
                    <a:pt x="3068" y="3198"/>
                    <a:pt x="2387" y="2211"/>
                  </a:cubicBezTo>
                  <a:cubicBezTo>
                    <a:pt x="1880" y="1477"/>
                    <a:pt x="1497" y="780"/>
                    <a:pt x="1233" y="248"/>
                  </a:cubicBezTo>
                  <a:cubicBezTo>
                    <a:pt x="1150" y="80"/>
                    <a:pt x="993"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33"/>
            <p:cNvSpPr/>
            <p:nvPr/>
          </p:nvSpPr>
          <p:spPr>
            <a:xfrm>
              <a:off x="383989" y="3612931"/>
              <a:ext cx="70069" cy="268275"/>
            </a:xfrm>
            <a:custGeom>
              <a:avLst/>
              <a:gdLst/>
              <a:ahLst/>
              <a:cxnLst/>
              <a:rect l="l" t="t" r="r" b="b"/>
              <a:pathLst>
                <a:path w="2324" h="8898" extrusionOk="0">
                  <a:moveTo>
                    <a:pt x="1051" y="0"/>
                  </a:moveTo>
                  <a:cubicBezTo>
                    <a:pt x="1019" y="0"/>
                    <a:pt x="987" y="2"/>
                    <a:pt x="955" y="6"/>
                  </a:cubicBezTo>
                  <a:cubicBezTo>
                    <a:pt x="896" y="14"/>
                    <a:pt x="838" y="28"/>
                    <a:pt x="780" y="49"/>
                  </a:cubicBezTo>
                  <a:cubicBezTo>
                    <a:pt x="529" y="147"/>
                    <a:pt x="346" y="375"/>
                    <a:pt x="242" y="625"/>
                  </a:cubicBezTo>
                  <a:cubicBezTo>
                    <a:pt x="1" y="1203"/>
                    <a:pt x="118" y="1964"/>
                    <a:pt x="101" y="2586"/>
                  </a:cubicBezTo>
                  <a:cubicBezTo>
                    <a:pt x="79" y="3340"/>
                    <a:pt x="80" y="4094"/>
                    <a:pt x="95" y="4849"/>
                  </a:cubicBezTo>
                  <a:cubicBezTo>
                    <a:pt x="115" y="5865"/>
                    <a:pt x="109" y="6912"/>
                    <a:pt x="253" y="7919"/>
                  </a:cubicBezTo>
                  <a:cubicBezTo>
                    <a:pt x="342" y="8544"/>
                    <a:pt x="649" y="8898"/>
                    <a:pt x="1005" y="8898"/>
                  </a:cubicBezTo>
                  <a:cubicBezTo>
                    <a:pt x="1191" y="8898"/>
                    <a:pt x="1391" y="8800"/>
                    <a:pt x="1579" y="8593"/>
                  </a:cubicBezTo>
                  <a:cubicBezTo>
                    <a:pt x="2324" y="7778"/>
                    <a:pt x="2174" y="5983"/>
                    <a:pt x="2180" y="4977"/>
                  </a:cubicBezTo>
                  <a:cubicBezTo>
                    <a:pt x="2183" y="4219"/>
                    <a:pt x="2159" y="3463"/>
                    <a:pt x="2120" y="2707"/>
                  </a:cubicBezTo>
                  <a:cubicBezTo>
                    <a:pt x="2083" y="2031"/>
                    <a:pt x="2244" y="1049"/>
                    <a:pt x="1877" y="475"/>
                  </a:cubicBezTo>
                  <a:cubicBezTo>
                    <a:pt x="1698" y="196"/>
                    <a:pt x="1374" y="0"/>
                    <a:pt x="10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33"/>
            <p:cNvSpPr/>
            <p:nvPr/>
          </p:nvSpPr>
          <p:spPr>
            <a:xfrm>
              <a:off x="161203" y="3661173"/>
              <a:ext cx="517585" cy="237944"/>
            </a:xfrm>
            <a:custGeom>
              <a:avLst/>
              <a:gdLst/>
              <a:ahLst/>
              <a:cxnLst/>
              <a:rect l="l" t="t" r="r" b="b"/>
              <a:pathLst>
                <a:path w="17167" h="7892" extrusionOk="0">
                  <a:moveTo>
                    <a:pt x="16390" y="0"/>
                  </a:moveTo>
                  <a:cubicBezTo>
                    <a:pt x="16178" y="0"/>
                    <a:pt x="15962" y="96"/>
                    <a:pt x="15821" y="302"/>
                  </a:cubicBezTo>
                  <a:cubicBezTo>
                    <a:pt x="15185" y="1233"/>
                    <a:pt x="14323" y="1980"/>
                    <a:pt x="13357" y="2559"/>
                  </a:cubicBezTo>
                  <a:cubicBezTo>
                    <a:pt x="11917" y="3422"/>
                    <a:pt x="10694" y="4333"/>
                    <a:pt x="9522" y="5418"/>
                  </a:cubicBezTo>
                  <a:cubicBezTo>
                    <a:pt x="9203" y="5713"/>
                    <a:pt x="8927" y="6048"/>
                    <a:pt x="8694" y="6410"/>
                  </a:cubicBezTo>
                  <a:cubicBezTo>
                    <a:pt x="8444" y="6061"/>
                    <a:pt x="8146" y="5739"/>
                    <a:pt x="7816" y="5459"/>
                  </a:cubicBezTo>
                  <a:cubicBezTo>
                    <a:pt x="6933" y="4713"/>
                    <a:pt x="6027" y="4061"/>
                    <a:pt x="5033" y="3456"/>
                  </a:cubicBezTo>
                  <a:cubicBezTo>
                    <a:pt x="3666" y="2621"/>
                    <a:pt x="2371" y="1657"/>
                    <a:pt x="1208" y="552"/>
                  </a:cubicBezTo>
                  <a:cubicBezTo>
                    <a:pt x="1074" y="424"/>
                    <a:pt x="904" y="365"/>
                    <a:pt x="737" y="365"/>
                  </a:cubicBezTo>
                  <a:cubicBezTo>
                    <a:pt x="439" y="365"/>
                    <a:pt x="149" y="555"/>
                    <a:pt x="87" y="882"/>
                  </a:cubicBezTo>
                  <a:cubicBezTo>
                    <a:pt x="87" y="886"/>
                    <a:pt x="85" y="891"/>
                    <a:pt x="85" y="894"/>
                  </a:cubicBezTo>
                  <a:cubicBezTo>
                    <a:pt x="1" y="1378"/>
                    <a:pt x="2" y="1883"/>
                    <a:pt x="54" y="2371"/>
                  </a:cubicBezTo>
                  <a:cubicBezTo>
                    <a:pt x="165" y="3361"/>
                    <a:pt x="535" y="4315"/>
                    <a:pt x="1137" y="5108"/>
                  </a:cubicBezTo>
                  <a:cubicBezTo>
                    <a:pt x="2902" y="7432"/>
                    <a:pt x="5647" y="7173"/>
                    <a:pt x="8164" y="7748"/>
                  </a:cubicBezTo>
                  <a:cubicBezTo>
                    <a:pt x="8350" y="7788"/>
                    <a:pt x="8538" y="7838"/>
                    <a:pt x="8723" y="7892"/>
                  </a:cubicBezTo>
                  <a:cubicBezTo>
                    <a:pt x="8907" y="7829"/>
                    <a:pt x="9092" y="7772"/>
                    <a:pt x="9280" y="7722"/>
                  </a:cubicBezTo>
                  <a:cubicBezTo>
                    <a:pt x="11739" y="7039"/>
                    <a:pt x="14451" y="7158"/>
                    <a:pt x="16112" y="4847"/>
                  </a:cubicBezTo>
                  <a:cubicBezTo>
                    <a:pt x="16695" y="4036"/>
                    <a:pt x="17041" y="3060"/>
                    <a:pt x="17122" y="2067"/>
                  </a:cubicBezTo>
                  <a:cubicBezTo>
                    <a:pt x="17166" y="1547"/>
                    <a:pt x="17146" y="1010"/>
                    <a:pt x="17033" y="499"/>
                  </a:cubicBezTo>
                  <a:cubicBezTo>
                    <a:pt x="17033" y="496"/>
                    <a:pt x="17033" y="491"/>
                    <a:pt x="17030" y="488"/>
                  </a:cubicBezTo>
                  <a:cubicBezTo>
                    <a:pt x="16957" y="176"/>
                    <a:pt x="16677" y="0"/>
                    <a:pt x="16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33"/>
          <p:cNvGrpSpPr/>
          <p:nvPr/>
        </p:nvGrpSpPr>
        <p:grpSpPr>
          <a:xfrm>
            <a:off x="5607275" y="203919"/>
            <a:ext cx="4140743" cy="4538004"/>
            <a:chOff x="5607275" y="203919"/>
            <a:chExt cx="4140743" cy="4538004"/>
          </a:xfrm>
        </p:grpSpPr>
        <p:sp>
          <p:nvSpPr>
            <p:cNvPr id="6105" name="Google Shape;6105;p33"/>
            <p:cNvSpPr/>
            <p:nvPr/>
          </p:nvSpPr>
          <p:spPr>
            <a:xfrm>
              <a:off x="7698387" y="3367548"/>
              <a:ext cx="971901" cy="515615"/>
            </a:xfrm>
            <a:custGeom>
              <a:avLst/>
              <a:gdLst/>
              <a:ahLst/>
              <a:cxnLst/>
              <a:rect l="l" t="t" r="r" b="b"/>
              <a:pathLst>
                <a:path w="9321" h="4945" extrusionOk="0">
                  <a:moveTo>
                    <a:pt x="8482" y="1"/>
                  </a:moveTo>
                  <a:cubicBezTo>
                    <a:pt x="8152" y="1"/>
                    <a:pt x="7848" y="220"/>
                    <a:pt x="7756" y="553"/>
                  </a:cubicBezTo>
                  <a:cubicBezTo>
                    <a:pt x="7456" y="1631"/>
                    <a:pt x="6892" y="2385"/>
                    <a:pt x="6033" y="2861"/>
                  </a:cubicBezTo>
                  <a:cubicBezTo>
                    <a:pt x="5238" y="3301"/>
                    <a:pt x="4301" y="3434"/>
                    <a:pt x="3456" y="3434"/>
                  </a:cubicBezTo>
                  <a:cubicBezTo>
                    <a:pt x="2168" y="3434"/>
                    <a:pt x="1095" y="3124"/>
                    <a:pt x="1062" y="3115"/>
                  </a:cubicBezTo>
                  <a:cubicBezTo>
                    <a:pt x="990" y="3094"/>
                    <a:pt x="917" y="3083"/>
                    <a:pt x="846" y="3083"/>
                  </a:cubicBezTo>
                  <a:cubicBezTo>
                    <a:pt x="521" y="3083"/>
                    <a:pt x="222" y="3295"/>
                    <a:pt x="123" y="3621"/>
                  </a:cubicBezTo>
                  <a:cubicBezTo>
                    <a:pt x="1" y="4020"/>
                    <a:pt x="229" y="4441"/>
                    <a:pt x="626" y="4560"/>
                  </a:cubicBezTo>
                  <a:cubicBezTo>
                    <a:pt x="712" y="4587"/>
                    <a:pt x="1927" y="4944"/>
                    <a:pt x="3439" y="4944"/>
                  </a:cubicBezTo>
                  <a:cubicBezTo>
                    <a:pt x="4496" y="4944"/>
                    <a:pt x="5696" y="4770"/>
                    <a:pt x="6757" y="4184"/>
                  </a:cubicBezTo>
                  <a:cubicBezTo>
                    <a:pt x="7976" y="3512"/>
                    <a:pt x="8801" y="2428"/>
                    <a:pt x="9210" y="956"/>
                  </a:cubicBezTo>
                  <a:cubicBezTo>
                    <a:pt x="9320" y="555"/>
                    <a:pt x="9086" y="139"/>
                    <a:pt x="8685" y="29"/>
                  </a:cubicBezTo>
                  <a:cubicBezTo>
                    <a:pt x="8617" y="10"/>
                    <a:pt x="8549" y="1"/>
                    <a:pt x="8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33"/>
            <p:cNvSpPr/>
            <p:nvPr/>
          </p:nvSpPr>
          <p:spPr>
            <a:xfrm>
              <a:off x="7649485" y="2271784"/>
              <a:ext cx="1365937" cy="717795"/>
            </a:xfrm>
            <a:custGeom>
              <a:avLst/>
              <a:gdLst/>
              <a:ahLst/>
              <a:cxnLst/>
              <a:rect l="l" t="t" r="r" b="b"/>
              <a:pathLst>
                <a:path w="13100" h="6884" extrusionOk="0">
                  <a:moveTo>
                    <a:pt x="11986" y="0"/>
                  </a:moveTo>
                  <a:cubicBezTo>
                    <a:pt x="11538" y="0"/>
                    <a:pt x="11128" y="303"/>
                    <a:pt x="11014" y="757"/>
                  </a:cubicBezTo>
                  <a:cubicBezTo>
                    <a:pt x="10611" y="2333"/>
                    <a:pt x="9823" y="3428"/>
                    <a:pt x="8602" y="4101"/>
                  </a:cubicBezTo>
                  <a:cubicBezTo>
                    <a:pt x="7537" y="4688"/>
                    <a:pt x="6284" y="4874"/>
                    <a:pt x="5126" y="4874"/>
                  </a:cubicBezTo>
                  <a:cubicBezTo>
                    <a:pt x="3159" y="4874"/>
                    <a:pt x="1465" y="4338"/>
                    <a:pt x="1440" y="4328"/>
                  </a:cubicBezTo>
                  <a:cubicBezTo>
                    <a:pt x="1337" y="4294"/>
                    <a:pt x="1232" y="4279"/>
                    <a:pt x="1129" y="4279"/>
                  </a:cubicBezTo>
                  <a:cubicBezTo>
                    <a:pt x="705" y="4279"/>
                    <a:pt x="311" y="4549"/>
                    <a:pt x="172" y="4972"/>
                  </a:cubicBezTo>
                  <a:cubicBezTo>
                    <a:pt x="0" y="5501"/>
                    <a:pt x="288" y="6068"/>
                    <a:pt x="816" y="6241"/>
                  </a:cubicBezTo>
                  <a:cubicBezTo>
                    <a:pt x="942" y="6282"/>
                    <a:pt x="2830" y="6884"/>
                    <a:pt x="5111" y="6884"/>
                  </a:cubicBezTo>
                  <a:cubicBezTo>
                    <a:pt x="6553" y="6884"/>
                    <a:pt x="8152" y="6643"/>
                    <a:pt x="9564" y="5868"/>
                  </a:cubicBezTo>
                  <a:cubicBezTo>
                    <a:pt x="11278" y="4924"/>
                    <a:pt x="12421" y="3373"/>
                    <a:pt x="12962" y="1256"/>
                  </a:cubicBezTo>
                  <a:cubicBezTo>
                    <a:pt x="13100" y="718"/>
                    <a:pt x="12774" y="168"/>
                    <a:pt x="12236" y="32"/>
                  </a:cubicBezTo>
                  <a:cubicBezTo>
                    <a:pt x="12153" y="10"/>
                    <a:pt x="12069" y="0"/>
                    <a:pt x="1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33"/>
            <p:cNvSpPr/>
            <p:nvPr/>
          </p:nvSpPr>
          <p:spPr>
            <a:xfrm>
              <a:off x="6420572" y="2242484"/>
              <a:ext cx="1330694" cy="1459467"/>
            </a:xfrm>
            <a:custGeom>
              <a:avLst/>
              <a:gdLst/>
              <a:ahLst/>
              <a:cxnLst/>
              <a:rect l="l" t="t" r="r" b="b"/>
              <a:pathLst>
                <a:path w="12762" h="13997" extrusionOk="0">
                  <a:moveTo>
                    <a:pt x="1600" y="0"/>
                  </a:moveTo>
                  <a:cubicBezTo>
                    <a:pt x="1025" y="0"/>
                    <a:pt x="534" y="440"/>
                    <a:pt x="478" y="1022"/>
                  </a:cubicBezTo>
                  <a:cubicBezTo>
                    <a:pt x="457" y="1239"/>
                    <a:pt x="1" y="6351"/>
                    <a:pt x="3195" y="10145"/>
                  </a:cubicBezTo>
                  <a:cubicBezTo>
                    <a:pt x="5117" y="12430"/>
                    <a:pt x="7913" y="13723"/>
                    <a:pt x="11504" y="13992"/>
                  </a:cubicBezTo>
                  <a:cubicBezTo>
                    <a:pt x="11533" y="13995"/>
                    <a:pt x="11561" y="13997"/>
                    <a:pt x="11590" y="13997"/>
                  </a:cubicBezTo>
                  <a:cubicBezTo>
                    <a:pt x="12176" y="13997"/>
                    <a:pt x="12673" y="13545"/>
                    <a:pt x="12714" y="12949"/>
                  </a:cubicBezTo>
                  <a:cubicBezTo>
                    <a:pt x="12762" y="12325"/>
                    <a:pt x="12294" y="11783"/>
                    <a:pt x="11671" y="11736"/>
                  </a:cubicBezTo>
                  <a:cubicBezTo>
                    <a:pt x="8716" y="11514"/>
                    <a:pt x="6449" y="10494"/>
                    <a:pt x="4935" y="8703"/>
                  </a:cubicBezTo>
                  <a:cubicBezTo>
                    <a:pt x="2355" y="5650"/>
                    <a:pt x="2726" y="1283"/>
                    <a:pt x="2730" y="1239"/>
                  </a:cubicBezTo>
                  <a:cubicBezTo>
                    <a:pt x="2790" y="620"/>
                    <a:pt x="2336" y="67"/>
                    <a:pt x="1714" y="6"/>
                  </a:cubicBezTo>
                  <a:cubicBezTo>
                    <a:pt x="1675" y="2"/>
                    <a:pt x="1638" y="0"/>
                    <a:pt x="1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33"/>
            <p:cNvSpPr/>
            <p:nvPr/>
          </p:nvSpPr>
          <p:spPr>
            <a:xfrm>
              <a:off x="7591720" y="1669838"/>
              <a:ext cx="274960" cy="2853244"/>
            </a:xfrm>
            <a:custGeom>
              <a:avLst/>
              <a:gdLst/>
              <a:ahLst/>
              <a:cxnLst/>
              <a:rect l="l" t="t" r="r" b="b"/>
              <a:pathLst>
                <a:path w="2637" h="27364" extrusionOk="0">
                  <a:moveTo>
                    <a:pt x="0" y="1"/>
                  </a:moveTo>
                  <a:lnTo>
                    <a:pt x="0" y="27363"/>
                  </a:lnTo>
                  <a:lnTo>
                    <a:pt x="2636" y="27363"/>
                  </a:lnTo>
                  <a:lnTo>
                    <a:pt x="26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33"/>
            <p:cNvSpPr/>
            <p:nvPr/>
          </p:nvSpPr>
          <p:spPr>
            <a:xfrm>
              <a:off x="6569781" y="2218294"/>
              <a:ext cx="786613" cy="861687"/>
            </a:xfrm>
            <a:custGeom>
              <a:avLst/>
              <a:gdLst/>
              <a:ahLst/>
              <a:cxnLst/>
              <a:rect l="l" t="t" r="r" b="b"/>
              <a:pathLst>
                <a:path w="7544" h="8264" extrusionOk="0">
                  <a:moveTo>
                    <a:pt x="6615" y="1"/>
                  </a:moveTo>
                  <a:cubicBezTo>
                    <a:pt x="6101" y="1"/>
                    <a:pt x="5690" y="410"/>
                    <a:pt x="5685" y="920"/>
                  </a:cubicBezTo>
                  <a:cubicBezTo>
                    <a:pt x="5668" y="3306"/>
                    <a:pt x="5114" y="4940"/>
                    <a:pt x="4040" y="5774"/>
                  </a:cubicBezTo>
                  <a:cubicBezTo>
                    <a:pt x="3369" y="6295"/>
                    <a:pt x="2589" y="6412"/>
                    <a:pt x="2025" y="6412"/>
                  </a:cubicBezTo>
                  <a:cubicBezTo>
                    <a:pt x="1582" y="6412"/>
                    <a:pt x="1273" y="6339"/>
                    <a:pt x="1257" y="6336"/>
                  </a:cubicBezTo>
                  <a:cubicBezTo>
                    <a:pt x="1179" y="6316"/>
                    <a:pt x="1102" y="6306"/>
                    <a:pt x="1026" y="6306"/>
                  </a:cubicBezTo>
                  <a:cubicBezTo>
                    <a:pt x="614" y="6306"/>
                    <a:pt x="239" y="6582"/>
                    <a:pt x="130" y="6999"/>
                  </a:cubicBezTo>
                  <a:cubicBezTo>
                    <a:pt x="1" y="7493"/>
                    <a:pt x="297" y="8000"/>
                    <a:pt x="793" y="8130"/>
                  </a:cubicBezTo>
                  <a:cubicBezTo>
                    <a:pt x="837" y="8140"/>
                    <a:pt x="1327" y="8263"/>
                    <a:pt x="2026" y="8263"/>
                  </a:cubicBezTo>
                  <a:cubicBezTo>
                    <a:pt x="2892" y="8263"/>
                    <a:pt x="4082" y="8074"/>
                    <a:pt x="5153" y="7259"/>
                  </a:cubicBezTo>
                  <a:cubicBezTo>
                    <a:pt x="6715" y="6061"/>
                    <a:pt x="7517" y="3934"/>
                    <a:pt x="7539" y="934"/>
                  </a:cubicBezTo>
                  <a:cubicBezTo>
                    <a:pt x="7543" y="423"/>
                    <a:pt x="7132" y="4"/>
                    <a:pt x="6620" y="1"/>
                  </a:cubicBezTo>
                  <a:cubicBezTo>
                    <a:pt x="6618" y="1"/>
                    <a:pt x="6617" y="1"/>
                    <a:pt x="6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33"/>
            <p:cNvSpPr/>
            <p:nvPr/>
          </p:nvSpPr>
          <p:spPr>
            <a:xfrm>
              <a:off x="8388751" y="3417805"/>
              <a:ext cx="164434" cy="254419"/>
            </a:xfrm>
            <a:custGeom>
              <a:avLst/>
              <a:gdLst/>
              <a:ahLst/>
              <a:cxnLst/>
              <a:rect l="l" t="t" r="r" b="b"/>
              <a:pathLst>
                <a:path w="1577" h="2440" extrusionOk="0">
                  <a:moveTo>
                    <a:pt x="1452" y="0"/>
                  </a:moveTo>
                  <a:cubicBezTo>
                    <a:pt x="1376" y="7"/>
                    <a:pt x="1325" y="54"/>
                    <a:pt x="1324" y="124"/>
                  </a:cubicBezTo>
                  <a:cubicBezTo>
                    <a:pt x="1323" y="138"/>
                    <a:pt x="1286" y="1533"/>
                    <a:pt x="85" y="2204"/>
                  </a:cubicBezTo>
                  <a:cubicBezTo>
                    <a:pt x="23" y="2239"/>
                    <a:pt x="1" y="2315"/>
                    <a:pt x="36" y="2376"/>
                  </a:cubicBezTo>
                  <a:cubicBezTo>
                    <a:pt x="58" y="2415"/>
                    <a:pt x="101" y="2440"/>
                    <a:pt x="145" y="2440"/>
                  </a:cubicBezTo>
                  <a:cubicBezTo>
                    <a:pt x="165" y="2440"/>
                    <a:pt x="187" y="2434"/>
                    <a:pt x="209" y="2422"/>
                  </a:cubicBezTo>
                  <a:cubicBezTo>
                    <a:pt x="1533" y="1681"/>
                    <a:pt x="1573" y="191"/>
                    <a:pt x="1576" y="127"/>
                  </a:cubicBezTo>
                  <a:cubicBezTo>
                    <a:pt x="1577" y="58"/>
                    <a:pt x="1520" y="2"/>
                    <a:pt x="145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33"/>
            <p:cNvSpPr/>
            <p:nvPr/>
          </p:nvSpPr>
          <p:spPr>
            <a:xfrm>
              <a:off x="8330256" y="3612476"/>
              <a:ext cx="200198" cy="150253"/>
            </a:xfrm>
            <a:custGeom>
              <a:avLst/>
              <a:gdLst/>
              <a:ahLst/>
              <a:cxnLst/>
              <a:rect l="l" t="t" r="r" b="b"/>
              <a:pathLst>
                <a:path w="1920" h="1441" extrusionOk="0">
                  <a:moveTo>
                    <a:pt x="1777" y="0"/>
                  </a:moveTo>
                  <a:cubicBezTo>
                    <a:pt x="1735" y="0"/>
                    <a:pt x="1695" y="22"/>
                    <a:pt x="1671" y="60"/>
                  </a:cubicBezTo>
                  <a:cubicBezTo>
                    <a:pt x="1263" y="715"/>
                    <a:pt x="105" y="1194"/>
                    <a:pt x="95" y="1199"/>
                  </a:cubicBezTo>
                  <a:cubicBezTo>
                    <a:pt x="31" y="1224"/>
                    <a:pt x="1" y="1300"/>
                    <a:pt x="25" y="1362"/>
                  </a:cubicBezTo>
                  <a:cubicBezTo>
                    <a:pt x="46" y="1412"/>
                    <a:pt x="92" y="1441"/>
                    <a:pt x="142" y="1441"/>
                  </a:cubicBezTo>
                  <a:cubicBezTo>
                    <a:pt x="159" y="1441"/>
                    <a:pt x="175" y="1438"/>
                    <a:pt x="190" y="1432"/>
                  </a:cubicBezTo>
                  <a:cubicBezTo>
                    <a:pt x="239" y="1412"/>
                    <a:pt x="1433" y="919"/>
                    <a:pt x="1884" y="192"/>
                  </a:cubicBezTo>
                  <a:cubicBezTo>
                    <a:pt x="1920" y="134"/>
                    <a:pt x="1901" y="57"/>
                    <a:pt x="1843" y="20"/>
                  </a:cubicBezTo>
                  <a:cubicBezTo>
                    <a:pt x="1822" y="7"/>
                    <a:pt x="1800" y="0"/>
                    <a:pt x="17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33"/>
            <p:cNvSpPr/>
            <p:nvPr/>
          </p:nvSpPr>
          <p:spPr>
            <a:xfrm>
              <a:off x="8564966" y="3376828"/>
              <a:ext cx="76221" cy="201554"/>
            </a:xfrm>
            <a:custGeom>
              <a:avLst/>
              <a:gdLst/>
              <a:ahLst/>
              <a:cxnLst/>
              <a:rect l="l" t="t" r="r" b="b"/>
              <a:pathLst>
                <a:path w="731" h="1933" extrusionOk="0">
                  <a:moveTo>
                    <a:pt x="599" y="1"/>
                  </a:moveTo>
                  <a:cubicBezTo>
                    <a:pt x="528" y="2"/>
                    <a:pt x="473" y="59"/>
                    <a:pt x="473" y="127"/>
                  </a:cubicBezTo>
                  <a:cubicBezTo>
                    <a:pt x="473" y="137"/>
                    <a:pt x="476" y="1036"/>
                    <a:pt x="37" y="1742"/>
                  </a:cubicBezTo>
                  <a:cubicBezTo>
                    <a:pt x="0" y="1799"/>
                    <a:pt x="19" y="1878"/>
                    <a:pt x="77" y="1914"/>
                  </a:cubicBezTo>
                  <a:cubicBezTo>
                    <a:pt x="99" y="1927"/>
                    <a:pt x="123" y="1933"/>
                    <a:pt x="144" y="1933"/>
                  </a:cubicBezTo>
                  <a:cubicBezTo>
                    <a:pt x="186" y="1933"/>
                    <a:pt x="227" y="1913"/>
                    <a:pt x="252" y="1875"/>
                  </a:cubicBezTo>
                  <a:cubicBezTo>
                    <a:pt x="730" y="1106"/>
                    <a:pt x="726" y="163"/>
                    <a:pt x="726" y="124"/>
                  </a:cubicBezTo>
                  <a:cubicBezTo>
                    <a:pt x="726" y="57"/>
                    <a:pt x="669" y="1"/>
                    <a:pt x="60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33"/>
            <p:cNvSpPr/>
            <p:nvPr/>
          </p:nvSpPr>
          <p:spPr>
            <a:xfrm>
              <a:off x="7868867" y="3736452"/>
              <a:ext cx="253376" cy="49215"/>
            </a:xfrm>
            <a:custGeom>
              <a:avLst/>
              <a:gdLst/>
              <a:ahLst/>
              <a:cxnLst/>
              <a:rect l="l" t="t" r="r" b="b"/>
              <a:pathLst>
                <a:path w="2430" h="472" extrusionOk="0">
                  <a:moveTo>
                    <a:pt x="143" y="1"/>
                  </a:moveTo>
                  <a:cubicBezTo>
                    <a:pt x="93" y="1"/>
                    <a:pt x="45" y="31"/>
                    <a:pt x="26" y="82"/>
                  </a:cubicBezTo>
                  <a:cubicBezTo>
                    <a:pt x="0" y="144"/>
                    <a:pt x="31" y="217"/>
                    <a:pt x="96" y="243"/>
                  </a:cubicBezTo>
                  <a:cubicBezTo>
                    <a:pt x="125" y="256"/>
                    <a:pt x="698" y="471"/>
                    <a:pt x="1612" y="471"/>
                  </a:cubicBezTo>
                  <a:cubicBezTo>
                    <a:pt x="1829" y="471"/>
                    <a:pt x="2063" y="460"/>
                    <a:pt x="2312" y="431"/>
                  </a:cubicBezTo>
                  <a:cubicBezTo>
                    <a:pt x="2382" y="420"/>
                    <a:pt x="2430" y="359"/>
                    <a:pt x="2422" y="290"/>
                  </a:cubicBezTo>
                  <a:cubicBezTo>
                    <a:pt x="2414" y="226"/>
                    <a:pt x="2361" y="178"/>
                    <a:pt x="2298" y="178"/>
                  </a:cubicBezTo>
                  <a:cubicBezTo>
                    <a:pt x="2293" y="178"/>
                    <a:pt x="2288" y="178"/>
                    <a:pt x="2283" y="179"/>
                  </a:cubicBezTo>
                  <a:cubicBezTo>
                    <a:pt x="2046" y="207"/>
                    <a:pt x="1825" y="218"/>
                    <a:pt x="1620" y="218"/>
                  </a:cubicBezTo>
                  <a:cubicBezTo>
                    <a:pt x="746" y="218"/>
                    <a:pt x="195" y="11"/>
                    <a:pt x="188" y="9"/>
                  </a:cubicBezTo>
                  <a:cubicBezTo>
                    <a:pt x="173" y="3"/>
                    <a:pt x="158" y="1"/>
                    <a:pt x="14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33"/>
            <p:cNvSpPr/>
            <p:nvPr/>
          </p:nvSpPr>
          <p:spPr>
            <a:xfrm>
              <a:off x="8053005" y="3796094"/>
              <a:ext cx="230437" cy="57766"/>
            </a:xfrm>
            <a:custGeom>
              <a:avLst/>
              <a:gdLst/>
              <a:ahLst/>
              <a:cxnLst/>
              <a:rect l="l" t="t" r="r" b="b"/>
              <a:pathLst>
                <a:path w="2210" h="554" extrusionOk="0">
                  <a:moveTo>
                    <a:pt x="2066" y="1"/>
                  </a:moveTo>
                  <a:cubicBezTo>
                    <a:pt x="2049" y="1"/>
                    <a:pt x="2032" y="4"/>
                    <a:pt x="2016" y="11"/>
                  </a:cubicBezTo>
                  <a:cubicBezTo>
                    <a:pt x="1461" y="250"/>
                    <a:pt x="923" y="300"/>
                    <a:pt x="569" y="300"/>
                  </a:cubicBezTo>
                  <a:cubicBezTo>
                    <a:pt x="319" y="300"/>
                    <a:pt x="161" y="275"/>
                    <a:pt x="158" y="274"/>
                  </a:cubicBezTo>
                  <a:cubicBezTo>
                    <a:pt x="150" y="273"/>
                    <a:pt x="142" y="272"/>
                    <a:pt x="135" y="272"/>
                  </a:cubicBezTo>
                  <a:cubicBezTo>
                    <a:pt x="74" y="272"/>
                    <a:pt x="21" y="317"/>
                    <a:pt x="12" y="378"/>
                  </a:cubicBezTo>
                  <a:cubicBezTo>
                    <a:pt x="1" y="447"/>
                    <a:pt x="46" y="513"/>
                    <a:pt x="115" y="523"/>
                  </a:cubicBezTo>
                  <a:cubicBezTo>
                    <a:pt x="131" y="527"/>
                    <a:pt x="304" y="554"/>
                    <a:pt x="573" y="554"/>
                  </a:cubicBezTo>
                  <a:cubicBezTo>
                    <a:pt x="951" y="554"/>
                    <a:pt x="1520" y="500"/>
                    <a:pt x="2116" y="241"/>
                  </a:cubicBezTo>
                  <a:cubicBezTo>
                    <a:pt x="2180" y="215"/>
                    <a:pt x="2209" y="139"/>
                    <a:pt x="2181" y="77"/>
                  </a:cubicBezTo>
                  <a:cubicBezTo>
                    <a:pt x="2161" y="29"/>
                    <a:pt x="2115" y="1"/>
                    <a:pt x="206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33"/>
            <p:cNvSpPr/>
            <p:nvPr/>
          </p:nvSpPr>
          <p:spPr>
            <a:xfrm>
              <a:off x="7851975" y="3810379"/>
              <a:ext cx="141703" cy="40457"/>
            </a:xfrm>
            <a:custGeom>
              <a:avLst/>
              <a:gdLst/>
              <a:ahLst/>
              <a:cxnLst/>
              <a:rect l="l" t="t" r="r" b="b"/>
              <a:pathLst>
                <a:path w="1359" h="388" extrusionOk="0">
                  <a:moveTo>
                    <a:pt x="140" y="1"/>
                  </a:moveTo>
                  <a:cubicBezTo>
                    <a:pt x="87" y="1"/>
                    <a:pt x="39" y="35"/>
                    <a:pt x="21" y="88"/>
                  </a:cubicBezTo>
                  <a:cubicBezTo>
                    <a:pt x="1" y="155"/>
                    <a:pt x="37" y="225"/>
                    <a:pt x="102" y="247"/>
                  </a:cubicBezTo>
                  <a:cubicBezTo>
                    <a:pt x="123" y="252"/>
                    <a:pt x="556" y="388"/>
                    <a:pt x="1098" y="388"/>
                  </a:cubicBezTo>
                  <a:cubicBezTo>
                    <a:pt x="1143" y="388"/>
                    <a:pt x="1189" y="388"/>
                    <a:pt x="1235" y="385"/>
                  </a:cubicBezTo>
                  <a:cubicBezTo>
                    <a:pt x="1303" y="380"/>
                    <a:pt x="1359" y="322"/>
                    <a:pt x="1354" y="254"/>
                  </a:cubicBezTo>
                  <a:cubicBezTo>
                    <a:pt x="1352" y="188"/>
                    <a:pt x="1296" y="132"/>
                    <a:pt x="1235" y="132"/>
                  </a:cubicBezTo>
                  <a:cubicBezTo>
                    <a:pt x="1231" y="132"/>
                    <a:pt x="1227" y="133"/>
                    <a:pt x="1223" y="133"/>
                  </a:cubicBezTo>
                  <a:cubicBezTo>
                    <a:pt x="1181" y="135"/>
                    <a:pt x="1139" y="136"/>
                    <a:pt x="1098" y="136"/>
                  </a:cubicBezTo>
                  <a:cubicBezTo>
                    <a:pt x="597" y="136"/>
                    <a:pt x="183" y="8"/>
                    <a:pt x="178" y="7"/>
                  </a:cubicBezTo>
                  <a:cubicBezTo>
                    <a:pt x="165" y="3"/>
                    <a:pt x="153" y="1"/>
                    <a:pt x="14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33"/>
            <p:cNvSpPr/>
            <p:nvPr/>
          </p:nvSpPr>
          <p:spPr>
            <a:xfrm>
              <a:off x="8174791" y="3714138"/>
              <a:ext cx="151817" cy="68818"/>
            </a:xfrm>
            <a:custGeom>
              <a:avLst/>
              <a:gdLst/>
              <a:ahLst/>
              <a:cxnLst/>
              <a:rect l="l" t="t" r="r" b="b"/>
              <a:pathLst>
                <a:path w="1456" h="660" extrusionOk="0">
                  <a:moveTo>
                    <a:pt x="1314" y="1"/>
                  </a:moveTo>
                  <a:cubicBezTo>
                    <a:pt x="1284" y="1"/>
                    <a:pt x="1255" y="11"/>
                    <a:pt x="1231" y="31"/>
                  </a:cubicBezTo>
                  <a:cubicBezTo>
                    <a:pt x="811" y="395"/>
                    <a:pt x="223" y="408"/>
                    <a:pt x="141" y="408"/>
                  </a:cubicBezTo>
                  <a:cubicBezTo>
                    <a:pt x="135" y="408"/>
                    <a:pt x="131" y="408"/>
                    <a:pt x="131" y="408"/>
                  </a:cubicBezTo>
                  <a:cubicBezTo>
                    <a:pt x="127" y="407"/>
                    <a:pt x="123" y="407"/>
                    <a:pt x="119" y="407"/>
                  </a:cubicBezTo>
                  <a:cubicBezTo>
                    <a:pt x="55" y="407"/>
                    <a:pt x="3" y="464"/>
                    <a:pt x="1" y="530"/>
                  </a:cubicBezTo>
                  <a:cubicBezTo>
                    <a:pt x="0" y="598"/>
                    <a:pt x="54" y="656"/>
                    <a:pt x="124" y="659"/>
                  </a:cubicBezTo>
                  <a:lnTo>
                    <a:pt x="148" y="659"/>
                  </a:lnTo>
                  <a:cubicBezTo>
                    <a:pt x="285" y="659"/>
                    <a:pt x="917" y="634"/>
                    <a:pt x="1397" y="223"/>
                  </a:cubicBezTo>
                  <a:cubicBezTo>
                    <a:pt x="1450" y="176"/>
                    <a:pt x="1455" y="97"/>
                    <a:pt x="1410" y="44"/>
                  </a:cubicBezTo>
                  <a:cubicBezTo>
                    <a:pt x="1385" y="15"/>
                    <a:pt x="1349" y="1"/>
                    <a:pt x="131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33"/>
            <p:cNvSpPr/>
            <p:nvPr/>
          </p:nvSpPr>
          <p:spPr>
            <a:xfrm>
              <a:off x="7869596" y="2799907"/>
              <a:ext cx="478182" cy="49320"/>
            </a:xfrm>
            <a:custGeom>
              <a:avLst/>
              <a:gdLst/>
              <a:ahLst/>
              <a:cxnLst/>
              <a:rect l="l" t="t" r="r" b="b"/>
              <a:pathLst>
                <a:path w="4586" h="473" extrusionOk="0">
                  <a:moveTo>
                    <a:pt x="135" y="1"/>
                  </a:moveTo>
                  <a:cubicBezTo>
                    <a:pt x="75" y="1"/>
                    <a:pt x="25" y="44"/>
                    <a:pt x="13" y="105"/>
                  </a:cubicBezTo>
                  <a:cubicBezTo>
                    <a:pt x="0" y="172"/>
                    <a:pt x="45" y="239"/>
                    <a:pt x="115" y="250"/>
                  </a:cubicBezTo>
                  <a:cubicBezTo>
                    <a:pt x="186" y="263"/>
                    <a:pt x="1373" y="473"/>
                    <a:pt x="2703" y="473"/>
                  </a:cubicBezTo>
                  <a:cubicBezTo>
                    <a:pt x="3292" y="473"/>
                    <a:pt x="3911" y="432"/>
                    <a:pt x="4475" y="314"/>
                  </a:cubicBezTo>
                  <a:cubicBezTo>
                    <a:pt x="4542" y="300"/>
                    <a:pt x="4586" y="233"/>
                    <a:pt x="4571" y="166"/>
                  </a:cubicBezTo>
                  <a:cubicBezTo>
                    <a:pt x="4559" y="105"/>
                    <a:pt x="4505" y="66"/>
                    <a:pt x="4445" y="66"/>
                  </a:cubicBezTo>
                  <a:cubicBezTo>
                    <a:pt x="4437" y="66"/>
                    <a:pt x="4429" y="67"/>
                    <a:pt x="4422" y="68"/>
                  </a:cubicBezTo>
                  <a:cubicBezTo>
                    <a:pt x="3887" y="181"/>
                    <a:pt x="3292" y="220"/>
                    <a:pt x="2719" y="220"/>
                  </a:cubicBezTo>
                  <a:cubicBezTo>
                    <a:pt x="1385" y="220"/>
                    <a:pt x="176" y="6"/>
                    <a:pt x="159" y="3"/>
                  </a:cubicBezTo>
                  <a:cubicBezTo>
                    <a:pt x="151" y="2"/>
                    <a:pt x="143" y="1"/>
                    <a:pt x="13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33"/>
            <p:cNvSpPr/>
            <p:nvPr/>
          </p:nvSpPr>
          <p:spPr>
            <a:xfrm>
              <a:off x="8423785" y="2577501"/>
              <a:ext cx="318962" cy="239404"/>
            </a:xfrm>
            <a:custGeom>
              <a:avLst/>
              <a:gdLst/>
              <a:ahLst/>
              <a:cxnLst/>
              <a:rect l="l" t="t" r="r" b="b"/>
              <a:pathLst>
                <a:path w="3059" h="2296" extrusionOk="0">
                  <a:moveTo>
                    <a:pt x="2915" y="0"/>
                  </a:moveTo>
                  <a:cubicBezTo>
                    <a:pt x="2867" y="0"/>
                    <a:pt x="2821" y="28"/>
                    <a:pt x="2800" y="74"/>
                  </a:cubicBezTo>
                  <a:cubicBezTo>
                    <a:pt x="2058" y="1681"/>
                    <a:pt x="136" y="2044"/>
                    <a:pt x="116" y="2047"/>
                  </a:cubicBezTo>
                  <a:cubicBezTo>
                    <a:pt x="47" y="2059"/>
                    <a:pt x="1" y="2123"/>
                    <a:pt x="14" y="2193"/>
                  </a:cubicBezTo>
                  <a:cubicBezTo>
                    <a:pt x="26" y="2254"/>
                    <a:pt x="78" y="2296"/>
                    <a:pt x="137" y="2296"/>
                  </a:cubicBezTo>
                  <a:cubicBezTo>
                    <a:pt x="145" y="2296"/>
                    <a:pt x="152" y="2295"/>
                    <a:pt x="161" y="2295"/>
                  </a:cubicBezTo>
                  <a:cubicBezTo>
                    <a:pt x="245" y="2280"/>
                    <a:pt x="2233" y="1905"/>
                    <a:pt x="3029" y="179"/>
                  </a:cubicBezTo>
                  <a:cubicBezTo>
                    <a:pt x="3058" y="115"/>
                    <a:pt x="3031" y="41"/>
                    <a:pt x="2967" y="12"/>
                  </a:cubicBezTo>
                  <a:cubicBezTo>
                    <a:pt x="2950" y="4"/>
                    <a:pt x="2932" y="0"/>
                    <a:pt x="291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33"/>
            <p:cNvSpPr/>
            <p:nvPr/>
          </p:nvSpPr>
          <p:spPr>
            <a:xfrm>
              <a:off x="8712923" y="2345919"/>
              <a:ext cx="192587" cy="364424"/>
            </a:xfrm>
            <a:custGeom>
              <a:avLst/>
              <a:gdLst/>
              <a:ahLst/>
              <a:cxnLst/>
              <a:rect l="l" t="t" r="r" b="b"/>
              <a:pathLst>
                <a:path w="1847" h="3495" extrusionOk="0">
                  <a:moveTo>
                    <a:pt x="1716" y="1"/>
                  </a:moveTo>
                  <a:cubicBezTo>
                    <a:pt x="1651" y="1"/>
                    <a:pt x="1595" y="50"/>
                    <a:pt x="1590" y="116"/>
                  </a:cubicBezTo>
                  <a:cubicBezTo>
                    <a:pt x="1422" y="2037"/>
                    <a:pt x="70" y="3262"/>
                    <a:pt x="56" y="3274"/>
                  </a:cubicBezTo>
                  <a:cubicBezTo>
                    <a:pt x="3" y="3322"/>
                    <a:pt x="0" y="3399"/>
                    <a:pt x="45" y="3453"/>
                  </a:cubicBezTo>
                  <a:cubicBezTo>
                    <a:pt x="70" y="3480"/>
                    <a:pt x="105" y="3495"/>
                    <a:pt x="140" y="3495"/>
                  </a:cubicBezTo>
                  <a:cubicBezTo>
                    <a:pt x="171" y="3495"/>
                    <a:pt x="200" y="3485"/>
                    <a:pt x="223" y="3461"/>
                  </a:cubicBezTo>
                  <a:cubicBezTo>
                    <a:pt x="282" y="3409"/>
                    <a:pt x="1664" y="2160"/>
                    <a:pt x="1841" y="138"/>
                  </a:cubicBezTo>
                  <a:cubicBezTo>
                    <a:pt x="1847" y="68"/>
                    <a:pt x="1796" y="7"/>
                    <a:pt x="1726" y="1"/>
                  </a:cubicBezTo>
                  <a:cubicBezTo>
                    <a:pt x="1723" y="1"/>
                    <a:pt x="1719" y="1"/>
                    <a:pt x="171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33"/>
            <p:cNvSpPr/>
            <p:nvPr/>
          </p:nvSpPr>
          <p:spPr>
            <a:xfrm>
              <a:off x="8633783" y="2593454"/>
              <a:ext cx="240342" cy="244305"/>
            </a:xfrm>
            <a:custGeom>
              <a:avLst/>
              <a:gdLst/>
              <a:ahLst/>
              <a:cxnLst/>
              <a:rect l="l" t="t" r="r" b="b"/>
              <a:pathLst>
                <a:path w="2305" h="2343" extrusionOk="0">
                  <a:moveTo>
                    <a:pt x="2163" y="1"/>
                  </a:moveTo>
                  <a:cubicBezTo>
                    <a:pt x="2114" y="1"/>
                    <a:pt x="2068" y="30"/>
                    <a:pt x="2048" y="77"/>
                  </a:cubicBezTo>
                  <a:cubicBezTo>
                    <a:pt x="1486" y="1385"/>
                    <a:pt x="102" y="2096"/>
                    <a:pt x="88" y="2104"/>
                  </a:cubicBezTo>
                  <a:cubicBezTo>
                    <a:pt x="27" y="2134"/>
                    <a:pt x="0" y="2210"/>
                    <a:pt x="32" y="2272"/>
                  </a:cubicBezTo>
                  <a:cubicBezTo>
                    <a:pt x="54" y="2316"/>
                    <a:pt x="99" y="2342"/>
                    <a:pt x="144" y="2342"/>
                  </a:cubicBezTo>
                  <a:cubicBezTo>
                    <a:pt x="163" y="2342"/>
                    <a:pt x="182" y="2338"/>
                    <a:pt x="201" y="2329"/>
                  </a:cubicBezTo>
                  <a:cubicBezTo>
                    <a:pt x="261" y="2300"/>
                    <a:pt x="1678" y="1573"/>
                    <a:pt x="2279" y="177"/>
                  </a:cubicBezTo>
                  <a:cubicBezTo>
                    <a:pt x="2305" y="113"/>
                    <a:pt x="2276" y="39"/>
                    <a:pt x="2213" y="12"/>
                  </a:cubicBezTo>
                  <a:cubicBezTo>
                    <a:pt x="2197" y="4"/>
                    <a:pt x="2180" y="1"/>
                    <a:pt x="216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33"/>
            <p:cNvSpPr/>
            <p:nvPr/>
          </p:nvSpPr>
          <p:spPr>
            <a:xfrm>
              <a:off x="8203257" y="2852145"/>
              <a:ext cx="327408" cy="69131"/>
            </a:xfrm>
            <a:custGeom>
              <a:avLst/>
              <a:gdLst/>
              <a:ahLst/>
              <a:cxnLst/>
              <a:rect l="l" t="t" r="r" b="b"/>
              <a:pathLst>
                <a:path w="3140" h="663" extrusionOk="0">
                  <a:moveTo>
                    <a:pt x="2996" y="1"/>
                  </a:moveTo>
                  <a:cubicBezTo>
                    <a:pt x="2981" y="1"/>
                    <a:pt x="2965" y="4"/>
                    <a:pt x="2950" y="9"/>
                  </a:cubicBezTo>
                  <a:cubicBezTo>
                    <a:pt x="2110" y="345"/>
                    <a:pt x="1243" y="410"/>
                    <a:pt x="700" y="410"/>
                  </a:cubicBezTo>
                  <a:cubicBezTo>
                    <a:pt x="366" y="410"/>
                    <a:pt x="156" y="385"/>
                    <a:pt x="150" y="385"/>
                  </a:cubicBezTo>
                  <a:cubicBezTo>
                    <a:pt x="145" y="384"/>
                    <a:pt x="141" y="384"/>
                    <a:pt x="136" y="384"/>
                  </a:cubicBezTo>
                  <a:cubicBezTo>
                    <a:pt x="72" y="384"/>
                    <a:pt x="19" y="429"/>
                    <a:pt x="11" y="494"/>
                  </a:cubicBezTo>
                  <a:cubicBezTo>
                    <a:pt x="0" y="562"/>
                    <a:pt x="50" y="624"/>
                    <a:pt x="120" y="633"/>
                  </a:cubicBezTo>
                  <a:cubicBezTo>
                    <a:pt x="141" y="635"/>
                    <a:pt x="367" y="662"/>
                    <a:pt x="713" y="662"/>
                  </a:cubicBezTo>
                  <a:cubicBezTo>
                    <a:pt x="1277" y="662"/>
                    <a:pt x="2165" y="591"/>
                    <a:pt x="3043" y="244"/>
                  </a:cubicBezTo>
                  <a:cubicBezTo>
                    <a:pt x="3109" y="219"/>
                    <a:pt x="3139" y="145"/>
                    <a:pt x="3115" y="81"/>
                  </a:cubicBezTo>
                  <a:cubicBezTo>
                    <a:pt x="3095" y="31"/>
                    <a:pt x="3046" y="1"/>
                    <a:pt x="299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33"/>
            <p:cNvSpPr/>
            <p:nvPr/>
          </p:nvSpPr>
          <p:spPr>
            <a:xfrm>
              <a:off x="7896081" y="2899901"/>
              <a:ext cx="292582" cy="56202"/>
            </a:xfrm>
            <a:custGeom>
              <a:avLst/>
              <a:gdLst/>
              <a:ahLst/>
              <a:cxnLst/>
              <a:rect l="l" t="t" r="r" b="b"/>
              <a:pathLst>
                <a:path w="2806" h="539" extrusionOk="0">
                  <a:moveTo>
                    <a:pt x="143" y="1"/>
                  </a:moveTo>
                  <a:cubicBezTo>
                    <a:pt x="90" y="1"/>
                    <a:pt x="40" y="35"/>
                    <a:pt x="23" y="88"/>
                  </a:cubicBezTo>
                  <a:cubicBezTo>
                    <a:pt x="1" y="155"/>
                    <a:pt x="39" y="225"/>
                    <a:pt x="104" y="246"/>
                  </a:cubicBezTo>
                  <a:cubicBezTo>
                    <a:pt x="145" y="258"/>
                    <a:pt x="1045" y="539"/>
                    <a:pt x="2365" y="539"/>
                  </a:cubicBezTo>
                  <a:cubicBezTo>
                    <a:pt x="2467" y="539"/>
                    <a:pt x="2573" y="537"/>
                    <a:pt x="2682" y="533"/>
                  </a:cubicBezTo>
                  <a:cubicBezTo>
                    <a:pt x="2750" y="531"/>
                    <a:pt x="2805" y="473"/>
                    <a:pt x="2804" y="403"/>
                  </a:cubicBezTo>
                  <a:cubicBezTo>
                    <a:pt x="2801" y="337"/>
                    <a:pt x="2746" y="283"/>
                    <a:pt x="2680" y="283"/>
                  </a:cubicBezTo>
                  <a:cubicBezTo>
                    <a:pt x="2678" y="283"/>
                    <a:pt x="2676" y="283"/>
                    <a:pt x="2674" y="283"/>
                  </a:cubicBezTo>
                  <a:cubicBezTo>
                    <a:pt x="2574" y="286"/>
                    <a:pt x="2476" y="288"/>
                    <a:pt x="2379" y="288"/>
                  </a:cubicBezTo>
                  <a:cubicBezTo>
                    <a:pt x="1089" y="288"/>
                    <a:pt x="191" y="9"/>
                    <a:pt x="181" y="7"/>
                  </a:cubicBezTo>
                  <a:cubicBezTo>
                    <a:pt x="168" y="3"/>
                    <a:pt x="156" y="1"/>
                    <a:pt x="14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33"/>
            <p:cNvSpPr/>
            <p:nvPr/>
          </p:nvSpPr>
          <p:spPr>
            <a:xfrm>
              <a:off x="6675718" y="2806476"/>
              <a:ext cx="285178" cy="451489"/>
            </a:xfrm>
            <a:custGeom>
              <a:avLst/>
              <a:gdLst/>
              <a:ahLst/>
              <a:cxnLst/>
              <a:rect l="l" t="t" r="r" b="b"/>
              <a:pathLst>
                <a:path w="2735" h="4330" extrusionOk="0">
                  <a:moveTo>
                    <a:pt x="138" y="0"/>
                  </a:moveTo>
                  <a:cubicBezTo>
                    <a:pt x="130" y="0"/>
                    <a:pt x="122" y="1"/>
                    <a:pt x="114" y="3"/>
                  </a:cubicBezTo>
                  <a:cubicBezTo>
                    <a:pt x="46" y="16"/>
                    <a:pt x="1" y="81"/>
                    <a:pt x="14" y="149"/>
                  </a:cubicBezTo>
                  <a:cubicBezTo>
                    <a:pt x="34" y="248"/>
                    <a:pt x="486" y="2564"/>
                    <a:pt x="2515" y="4299"/>
                  </a:cubicBezTo>
                  <a:cubicBezTo>
                    <a:pt x="2538" y="4321"/>
                    <a:pt x="2567" y="4329"/>
                    <a:pt x="2596" y="4329"/>
                  </a:cubicBezTo>
                  <a:cubicBezTo>
                    <a:pt x="2632" y="4329"/>
                    <a:pt x="2667" y="4315"/>
                    <a:pt x="2691" y="4283"/>
                  </a:cubicBezTo>
                  <a:cubicBezTo>
                    <a:pt x="2734" y="4229"/>
                    <a:pt x="2728" y="4152"/>
                    <a:pt x="2676" y="4105"/>
                  </a:cubicBezTo>
                  <a:cubicBezTo>
                    <a:pt x="718" y="2432"/>
                    <a:pt x="264" y="126"/>
                    <a:pt x="261" y="103"/>
                  </a:cubicBezTo>
                  <a:cubicBezTo>
                    <a:pt x="250" y="43"/>
                    <a:pt x="196" y="0"/>
                    <a:pt x="13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33"/>
            <p:cNvSpPr/>
            <p:nvPr/>
          </p:nvSpPr>
          <p:spPr>
            <a:xfrm>
              <a:off x="6883943" y="2665608"/>
              <a:ext cx="290809" cy="295188"/>
            </a:xfrm>
            <a:custGeom>
              <a:avLst/>
              <a:gdLst/>
              <a:ahLst/>
              <a:cxnLst/>
              <a:rect l="l" t="t" r="r" b="b"/>
              <a:pathLst>
                <a:path w="2789" h="2831" extrusionOk="0">
                  <a:moveTo>
                    <a:pt x="2655" y="0"/>
                  </a:moveTo>
                  <a:cubicBezTo>
                    <a:pt x="2593" y="0"/>
                    <a:pt x="2539" y="46"/>
                    <a:pt x="2531" y="110"/>
                  </a:cubicBezTo>
                  <a:cubicBezTo>
                    <a:pt x="2313" y="1893"/>
                    <a:pt x="125" y="2578"/>
                    <a:pt x="103" y="2585"/>
                  </a:cubicBezTo>
                  <a:cubicBezTo>
                    <a:pt x="38" y="2605"/>
                    <a:pt x="0" y="2675"/>
                    <a:pt x="19" y="2742"/>
                  </a:cubicBezTo>
                  <a:cubicBezTo>
                    <a:pt x="36" y="2796"/>
                    <a:pt x="84" y="2831"/>
                    <a:pt x="140" y="2831"/>
                  </a:cubicBezTo>
                  <a:cubicBezTo>
                    <a:pt x="153" y="2831"/>
                    <a:pt x="164" y="2829"/>
                    <a:pt x="175" y="2828"/>
                  </a:cubicBezTo>
                  <a:cubicBezTo>
                    <a:pt x="270" y="2797"/>
                    <a:pt x="2540" y="2088"/>
                    <a:pt x="2780" y="141"/>
                  </a:cubicBezTo>
                  <a:cubicBezTo>
                    <a:pt x="2789" y="73"/>
                    <a:pt x="2741" y="10"/>
                    <a:pt x="2671" y="1"/>
                  </a:cubicBezTo>
                  <a:cubicBezTo>
                    <a:pt x="2665" y="1"/>
                    <a:pt x="2660" y="0"/>
                    <a:pt x="265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33"/>
            <p:cNvSpPr/>
            <p:nvPr/>
          </p:nvSpPr>
          <p:spPr>
            <a:xfrm>
              <a:off x="7091855" y="2566969"/>
              <a:ext cx="206350" cy="337939"/>
            </a:xfrm>
            <a:custGeom>
              <a:avLst/>
              <a:gdLst/>
              <a:ahLst/>
              <a:cxnLst/>
              <a:rect l="l" t="t" r="r" b="b"/>
              <a:pathLst>
                <a:path w="1979" h="3241" extrusionOk="0">
                  <a:moveTo>
                    <a:pt x="1719" y="1"/>
                  </a:moveTo>
                  <a:cubicBezTo>
                    <a:pt x="1717" y="1"/>
                    <a:pt x="1715" y="1"/>
                    <a:pt x="1714" y="1"/>
                  </a:cubicBezTo>
                  <a:cubicBezTo>
                    <a:pt x="1644" y="5"/>
                    <a:pt x="1593" y="66"/>
                    <a:pt x="1597" y="135"/>
                  </a:cubicBezTo>
                  <a:cubicBezTo>
                    <a:pt x="1718" y="1952"/>
                    <a:pt x="94" y="2999"/>
                    <a:pt x="78" y="3011"/>
                  </a:cubicBezTo>
                  <a:cubicBezTo>
                    <a:pt x="17" y="3047"/>
                    <a:pt x="1" y="3124"/>
                    <a:pt x="37" y="3182"/>
                  </a:cubicBezTo>
                  <a:cubicBezTo>
                    <a:pt x="63" y="3221"/>
                    <a:pt x="103" y="3240"/>
                    <a:pt x="145" y="3240"/>
                  </a:cubicBezTo>
                  <a:cubicBezTo>
                    <a:pt x="168" y="3240"/>
                    <a:pt x="190" y="3233"/>
                    <a:pt x="210" y="3221"/>
                  </a:cubicBezTo>
                  <a:cubicBezTo>
                    <a:pt x="283" y="3175"/>
                    <a:pt x="1978" y="2084"/>
                    <a:pt x="1847" y="117"/>
                  </a:cubicBezTo>
                  <a:cubicBezTo>
                    <a:pt x="1842" y="49"/>
                    <a:pt x="1785" y="1"/>
                    <a:pt x="171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33"/>
            <p:cNvSpPr/>
            <p:nvPr/>
          </p:nvSpPr>
          <p:spPr>
            <a:xfrm>
              <a:off x="6522339" y="2665399"/>
              <a:ext cx="201762" cy="465983"/>
            </a:xfrm>
            <a:custGeom>
              <a:avLst/>
              <a:gdLst/>
              <a:ahLst/>
              <a:cxnLst/>
              <a:rect l="l" t="t" r="r" b="b"/>
              <a:pathLst>
                <a:path w="1935" h="4469" extrusionOk="0">
                  <a:moveTo>
                    <a:pt x="135" y="1"/>
                  </a:moveTo>
                  <a:cubicBezTo>
                    <a:pt x="129" y="1"/>
                    <a:pt x="123" y="1"/>
                    <a:pt x="117" y="2"/>
                  </a:cubicBezTo>
                  <a:cubicBezTo>
                    <a:pt x="47" y="11"/>
                    <a:pt x="0" y="75"/>
                    <a:pt x="9" y="143"/>
                  </a:cubicBezTo>
                  <a:cubicBezTo>
                    <a:pt x="25" y="261"/>
                    <a:pt x="412" y="3060"/>
                    <a:pt x="1703" y="4429"/>
                  </a:cubicBezTo>
                  <a:cubicBezTo>
                    <a:pt x="1726" y="4455"/>
                    <a:pt x="1761" y="4468"/>
                    <a:pt x="1793" y="4468"/>
                  </a:cubicBezTo>
                  <a:cubicBezTo>
                    <a:pt x="1825" y="4468"/>
                    <a:pt x="1856" y="4458"/>
                    <a:pt x="1880" y="4433"/>
                  </a:cubicBezTo>
                  <a:cubicBezTo>
                    <a:pt x="1931" y="4387"/>
                    <a:pt x="1934" y="4307"/>
                    <a:pt x="1886" y="4256"/>
                  </a:cubicBezTo>
                  <a:cubicBezTo>
                    <a:pt x="650" y="2946"/>
                    <a:pt x="262" y="137"/>
                    <a:pt x="258" y="108"/>
                  </a:cubicBezTo>
                  <a:cubicBezTo>
                    <a:pt x="250" y="47"/>
                    <a:pt x="197" y="1"/>
                    <a:pt x="13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33"/>
            <p:cNvSpPr/>
            <p:nvPr/>
          </p:nvSpPr>
          <p:spPr>
            <a:xfrm>
              <a:off x="6802196" y="3239818"/>
              <a:ext cx="288724" cy="233252"/>
            </a:xfrm>
            <a:custGeom>
              <a:avLst/>
              <a:gdLst/>
              <a:ahLst/>
              <a:cxnLst/>
              <a:rect l="l" t="t" r="r" b="b"/>
              <a:pathLst>
                <a:path w="2769" h="2237" extrusionOk="0">
                  <a:moveTo>
                    <a:pt x="142" y="1"/>
                  </a:moveTo>
                  <a:cubicBezTo>
                    <a:pt x="124" y="1"/>
                    <a:pt x="105" y="5"/>
                    <a:pt x="88" y="13"/>
                  </a:cubicBezTo>
                  <a:cubicBezTo>
                    <a:pt x="25" y="43"/>
                    <a:pt x="0" y="120"/>
                    <a:pt x="29" y="181"/>
                  </a:cubicBezTo>
                  <a:cubicBezTo>
                    <a:pt x="57" y="237"/>
                    <a:pt x="711" y="1569"/>
                    <a:pt x="2584" y="2229"/>
                  </a:cubicBezTo>
                  <a:cubicBezTo>
                    <a:pt x="2599" y="2235"/>
                    <a:pt x="2612" y="2236"/>
                    <a:pt x="2626" y="2236"/>
                  </a:cubicBezTo>
                  <a:cubicBezTo>
                    <a:pt x="2677" y="2236"/>
                    <a:pt x="2726" y="2203"/>
                    <a:pt x="2744" y="2151"/>
                  </a:cubicBezTo>
                  <a:cubicBezTo>
                    <a:pt x="2769" y="2085"/>
                    <a:pt x="2734" y="2014"/>
                    <a:pt x="2668" y="1991"/>
                  </a:cubicBezTo>
                  <a:cubicBezTo>
                    <a:pt x="897" y="1367"/>
                    <a:pt x="261" y="85"/>
                    <a:pt x="255" y="72"/>
                  </a:cubicBezTo>
                  <a:cubicBezTo>
                    <a:pt x="234" y="28"/>
                    <a:pt x="189" y="1"/>
                    <a:pt x="14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33"/>
            <p:cNvSpPr/>
            <p:nvPr/>
          </p:nvSpPr>
          <p:spPr>
            <a:xfrm>
              <a:off x="7015217" y="3287886"/>
              <a:ext cx="424379" cy="206350"/>
            </a:xfrm>
            <a:custGeom>
              <a:avLst/>
              <a:gdLst/>
              <a:ahLst/>
              <a:cxnLst/>
              <a:rect l="l" t="t" r="r" b="b"/>
              <a:pathLst>
                <a:path w="4070" h="1979" extrusionOk="0">
                  <a:moveTo>
                    <a:pt x="139" y="1"/>
                  </a:moveTo>
                  <a:cubicBezTo>
                    <a:pt x="109" y="1"/>
                    <a:pt x="78" y="12"/>
                    <a:pt x="54" y="34"/>
                  </a:cubicBezTo>
                  <a:cubicBezTo>
                    <a:pt x="3" y="82"/>
                    <a:pt x="0" y="162"/>
                    <a:pt x="47" y="212"/>
                  </a:cubicBezTo>
                  <a:cubicBezTo>
                    <a:pt x="102" y="271"/>
                    <a:pt x="1396" y="1639"/>
                    <a:pt x="3918" y="1978"/>
                  </a:cubicBezTo>
                  <a:cubicBezTo>
                    <a:pt x="3924" y="1979"/>
                    <a:pt x="3929" y="1979"/>
                    <a:pt x="3934" y="1979"/>
                  </a:cubicBezTo>
                  <a:cubicBezTo>
                    <a:pt x="3997" y="1979"/>
                    <a:pt x="4051" y="1934"/>
                    <a:pt x="4059" y="1870"/>
                  </a:cubicBezTo>
                  <a:cubicBezTo>
                    <a:pt x="4070" y="1800"/>
                    <a:pt x="4022" y="1738"/>
                    <a:pt x="3953" y="1727"/>
                  </a:cubicBezTo>
                  <a:cubicBezTo>
                    <a:pt x="1522" y="1405"/>
                    <a:pt x="246" y="55"/>
                    <a:pt x="233" y="41"/>
                  </a:cubicBezTo>
                  <a:cubicBezTo>
                    <a:pt x="208" y="14"/>
                    <a:pt x="173" y="1"/>
                    <a:pt x="13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33"/>
            <p:cNvSpPr/>
            <p:nvPr/>
          </p:nvSpPr>
          <p:spPr>
            <a:xfrm>
              <a:off x="7147952" y="3540217"/>
              <a:ext cx="408530" cy="115844"/>
            </a:xfrm>
            <a:custGeom>
              <a:avLst/>
              <a:gdLst/>
              <a:ahLst/>
              <a:cxnLst/>
              <a:rect l="l" t="t" r="r" b="b"/>
              <a:pathLst>
                <a:path w="3918" h="1111" extrusionOk="0">
                  <a:moveTo>
                    <a:pt x="144" y="1"/>
                  </a:moveTo>
                  <a:cubicBezTo>
                    <a:pt x="95" y="1"/>
                    <a:pt x="49" y="29"/>
                    <a:pt x="28" y="77"/>
                  </a:cubicBezTo>
                  <a:cubicBezTo>
                    <a:pt x="1" y="141"/>
                    <a:pt x="30" y="215"/>
                    <a:pt x="94" y="242"/>
                  </a:cubicBezTo>
                  <a:cubicBezTo>
                    <a:pt x="175" y="279"/>
                    <a:pt x="2122" y="1110"/>
                    <a:pt x="3790" y="1110"/>
                  </a:cubicBezTo>
                  <a:cubicBezTo>
                    <a:pt x="3861" y="1110"/>
                    <a:pt x="3918" y="1056"/>
                    <a:pt x="3918" y="985"/>
                  </a:cubicBezTo>
                  <a:cubicBezTo>
                    <a:pt x="3918" y="915"/>
                    <a:pt x="3861" y="860"/>
                    <a:pt x="3793" y="860"/>
                  </a:cubicBezTo>
                  <a:cubicBezTo>
                    <a:pt x="2176" y="860"/>
                    <a:pt x="213" y="20"/>
                    <a:pt x="194" y="11"/>
                  </a:cubicBezTo>
                  <a:cubicBezTo>
                    <a:pt x="178" y="4"/>
                    <a:pt x="161" y="1"/>
                    <a:pt x="14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3"/>
            <p:cNvSpPr/>
            <p:nvPr/>
          </p:nvSpPr>
          <p:spPr>
            <a:xfrm>
              <a:off x="7288089" y="3516757"/>
              <a:ext cx="287160" cy="49841"/>
            </a:xfrm>
            <a:custGeom>
              <a:avLst/>
              <a:gdLst/>
              <a:ahLst/>
              <a:cxnLst/>
              <a:rect l="l" t="t" r="r" b="b"/>
              <a:pathLst>
                <a:path w="2754" h="478" extrusionOk="0">
                  <a:moveTo>
                    <a:pt x="137" y="1"/>
                  </a:moveTo>
                  <a:cubicBezTo>
                    <a:pt x="80" y="1"/>
                    <a:pt x="27" y="41"/>
                    <a:pt x="15" y="99"/>
                  </a:cubicBezTo>
                  <a:cubicBezTo>
                    <a:pt x="0" y="168"/>
                    <a:pt x="44" y="235"/>
                    <a:pt x="111" y="249"/>
                  </a:cubicBezTo>
                  <a:cubicBezTo>
                    <a:pt x="160" y="259"/>
                    <a:pt x="1179" y="477"/>
                    <a:pt x="2145" y="477"/>
                  </a:cubicBezTo>
                  <a:cubicBezTo>
                    <a:pt x="2312" y="477"/>
                    <a:pt x="2475" y="473"/>
                    <a:pt x="2633" y="454"/>
                  </a:cubicBezTo>
                  <a:cubicBezTo>
                    <a:pt x="2703" y="448"/>
                    <a:pt x="2754" y="387"/>
                    <a:pt x="2747" y="318"/>
                  </a:cubicBezTo>
                  <a:cubicBezTo>
                    <a:pt x="2741" y="252"/>
                    <a:pt x="2686" y="205"/>
                    <a:pt x="2619" y="205"/>
                  </a:cubicBezTo>
                  <a:cubicBezTo>
                    <a:pt x="2616" y="205"/>
                    <a:pt x="2613" y="205"/>
                    <a:pt x="2610" y="206"/>
                  </a:cubicBezTo>
                  <a:cubicBezTo>
                    <a:pt x="2461" y="220"/>
                    <a:pt x="2305" y="226"/>
                    <a:pt x="2146" y="226"/>
                  </a:cubicBezTo>
                  <a:cubicBezTo>
                    <a:pt x="1202" y="226"/>
                    <a:pt x="175" y="7"/>
                    <a:pt x="163" y="4"/>
                  </a:cubicBezTo>
                  <a:cubicBezTo>
                    <a:pt x="154" y="2"/>
                    <a:pt x="146" y="1"/>
                    <a:pt x="13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3"/>
            <p:cNvSpPr/>
            <p:nvPr/>
          </p:nvSpPr>
          <p:spPr>
            <a:xfrm>
              <a:off x="7782428" y="2074819"/>
              <a:ext cx="26276" cy="569001"/>
            </a:xfrm>
            <a:custGeom>
              <a:avLst/>
              <a:gdLst/>
              <a:ahLst/>
              <a:cxnLst/>
              <a:rect l="l" t="t" r="r" b="b"/>
              <a:pathLst>
                <a:path w="252" h="5457" extrusionOk="0">
                  <a:moveTo>
                    <a:pt x="125" y="0"/>
                  </a:moveTo>
                  <a:cubicBezTo>
                    <a:pt x="57" y="0"/>
                    <a:pt x="0" y="57"/>
                    <a:pt x="0" y="127"/>
                  </a:cubicBezTo>
                  <a:lnTo>
                    <a:pt x="0" y="5332"/>
                  </a:lnTo>
                  <a:cubicBezTo>
                    <a:pt x="0" y="5400"/>
                    <a:pt x="57" y="5457"/>
                    <a:pt x="125" y="5457"/>
                  </a:cubicBezTo>
                  <a:cubicBezTo>
                    <a:pt x="195" y="5457"/>
                    <a:pt x="252" y="5400"/>
                    <a:pt x="252" y="5332"/>
                  </a:cubicBezTo>
                  <a:lnTo>
                    <a:pt x="252" y="127"/>
                  </a:lnTo>
                  <a:cubicBezTo>
                    <a:pt x="252" y="57"/>
                    <a:pt x="195" y="0"/>
                    <a:pt x="12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3"/>
            <p:cNvSpPr/>
            <p:nvPr/>
          </p:nvSpPr>
          <p:spPr>
            <a:xfrm>
              <a:off x="7672633" y="2387105"/>
              <a:ext cx="26380" cy="548564"/>
            </a:xfrm>
            <a:custGeom>
              <a:avLst/>
              <a:gdLst/>
              <a:ahLst/>
              <a:cxnLst/>
              <a:rect l="l" t="t" r="r" b="b"/>
              <a:pathLst>
                <a:path w="253" h="5261" extrusionOk="0">
                  <a:moveTo>
                    <a:pt x="127" y="0"/>
                  </a:moveTo>
                  <a:cubicBezTo>
                    <a:pt x="57" y="0"/>
                    <a:pt x="1" y="57"/>
                    <a:pt x="1" y="127"/>
                  </a:cubicBezTo>
                  <a:lnTo>
                    <a:pt x="1" y="5135"/>
                  </a:lnTo>
                  <a:cubicBezTo>
                    <a:pt x="1" y="5204"/>
                    <a:pt x="57" y="5260"/>
                    <a:pt x="127" y="5260"/>
                  </a:cubicBezTo>
                  <a:cubicBezTo>
                    <a:pt x="196" y="5260"/>
                    <a:pt x="252" y="5204"/>
                    <a:pt x="252" y="5135"/>
                  </a:cubicBezTo>
                  <a:lnTo>
                    <a:pt x="252" y="127"/>
                  </a:lnTo>
                  <a:cubicBezTo>
                    <a:pt x="252" y="57"/>
                    <a:pt x="196" y="0"/>
                    <a:pt x="12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33"/>
            <p:cNvSpPr/>
            <p:nvPr/>
          </p:nvSpPr>
          <p:spPr>
            <a:xfrm>
              <a:off x="7790456" y="2748815"/>
              <a:ext cx="26172" cy="307805"/>
            </a:xfrm>
            <a:custGeom>
              <a:avLst/>
              <a:gdLst/>
              <a:ahLst/>
              <a:cxnLst/>
              <a:rect l="l" t="t" r="r" b="b"/>
              <a:pathLst>
                <a:path w="251" h="2952" extrusionOk="0">
                  <a:moveTo>
                    <a:pt x="125" y="0"/>
                  </a:moveTo>
                  <a:cubicBezTo>
                    <a:pt x="56" y="0"/>
                    <a:pt x="0" y="57"/>
                    <a:pt x="0" y="127"/>
                  </a:cubicBezTo>
                  <a:lnTo>
                    <a:pt x="0" y="2827"/>
                  </a:lnTo>
                  <a:cubicBezTo>
                    <a:pt x="0" y="2896"/>
                    <a:pt x="56" y="2952"/>
                    <a:pt x="125" y="2952"/>
                  </a:cubicBezTo>
                  <a:cubicBezTo>
                    <a:pt x="194" y="2952"/>
                    <a:pt x="250" y="2896"/>
                    <a:pt x="250" y="2827"/>
                  </a:cubicBezTo>
                  <a:lnTo>
                    <a:pt x="250" y="127"/>
                  </a:lnTo>
                  <a:cubicBezTo>
                    <a:pt x="250" y="57"/>
                    <a:pt x="194" y="0"/>
                    <a:pt x="12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33"/>
            <p:cNvSpPr/>
            <p:nvPr/>
          </p:nvSpPr>
          <p:spPr>
            <a:xfrm>
              <a:off x="7613095" y="3017099"/>
              <a:ext cx="26172" cy="311350"/>
            </a:xfrm>
            <a:custGeom>
              <a:avLst/>
              <a:gdLst/>
              <a:ahLst/>
              <a:cxnLst/>
              <a:rect l="l" t="t" r="r" b="b"/>
              <a:pathLst>
                <a:path w="251" h="2986" extrusionOk="0">
                  <a:moveTo>
                    <a:pt x="125" y="1"/>
                  </a:moveTo>
                  <a:cubicBezTo>
                    <a:pt x="56" y="1"/>
                    <a:pt x="0" y="57"/>
                    <a:pt x="0" y="127"/>
                  </a:cubicBezTo>
                  <a:lnTo>
                    <a:pt x="0" y="2860"/>
                  </a:lnTo>
                  <a:cubicBezTo>
                    <a:pt x="0" y="2929"/>
                    <a:pt x="56" y="2985"/>
                    <a:pt x="125" y="2985"/>
                  </a:cubicBezTo>
                  <a:cubicBezTo>
                    <a:pt x="194" y="2985"/>
                    <a:pt x="250" y="2929"/>
                    <a:pt x="250" y="2860"/>
                  </a:cubicBezTo>
                  <a:lnTo>
                    <a:pt x="250" y="127"/>
                  </a:lnTo>
                  <a:cubicBezTo>
                    <a:pt x="250" y="57"/>
                    <a:pt x="194" y="1"/>
                    <a:pt x="12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3"/>
            <p:cNvSpPr/>
            <p:nvPr/>
          </p:nvSpPr>
          <p:spPr>
            <a:xfrm>
              <a:off x="7716113" y="3104998"/>
              <a:ext cx="26276" cy="471300"/>
            </a:xfrm>
            <a:custGeom>
              <a:avLst/>
              <a:gdLst/>
              <a:ahLst/>
              <a:cxnLst/>
              <a:rect l="l" t="t" r="r" b="b"/>
              <a:pathLst>
                <a:path w="252" h="4520" extrusionOk="0">
                  <a:moveTo>
                    <a:pt x="126" y="1"/>
                  </a:moveTo>
                  <a:cubicBezTo>
                    <a:pt x="56" y="1"/>
                    <a:pt x="1" y="58"/>
                    <a:pt x="1" y="127"/>
                  </a:cubicBezTo>
                  <a:lnTo>
                    <a:pt x="1" y="4394"/>
                  </a:lnTo>
                  <a:cubicBezTo>
                    <a:pt x="1" y="4463"/>
                    <a:pt x="56" y="4520"/>
                    <a:pt x="126" y="4520"/>
                  </a:cubicBezTo>
                  <a:cubicBezTo>
                    <a:pt x="194" y="4520"/>
                    <a:pt x="251" y="4463"/>
                    <a:pt x="251" y="4394"/>
                  </a:cubicBezTo>
                  <a:lnTo>
                    <a:pt x="251" y="127"/>
                  </a:lnTo>
                  <a:cubicBezTo>
                    <a:pt x="251" y="58"/>
                    <a:pt x="194" y="1"/>
                    <a:pt x="12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3"/>
            <p:cNvSpPr/>
            <p:nvPr/>
          </p:nvSpPr>
          <p:spPr>
            <a:xfrm>
              <a:off x="7790456" y="3327613"/>
              <a:ext cx="26172" cy="264637"/>
            </a:xfrm>
            <a:custGeom>
              <a:avLst/>
              <a:gdLst/>
              <a:ahLst/>
              <a:cxnLst/>
              <a:rect l="l" t="t" r="r" b="b"/>
              <a:pathLst>
                <a:path w="251" h="2538" extrusionOk="0">
                  <a:moveTo>
                    <a:pt x="125" y="0"/>
                  </a:moveTo>
                  <a:cubicBezTo>
                    <a:pt x="56" y="0"/>
                    <a:pt x="0" y="57"/>
                    <a:pt x="0" y="125"/>
                  </a:cubicBezTo>
                  <a:lnTo>
                    <a:pt x="0" y="2412"/>
                  </a:lnTo>
                  <a:cubicBezTo>
                    <a:pt x="0" y="2480"/>
                    <a:pt x="56" y="2537"/>
                    <a:pt x="125" y="2537"/>
                  </a:cubicBezTo>
                  <a:cubicBezTo>
                    <a:pt x="194" y="2537"/>
                    <a:pt x="250" y="2480"/>
                    <a:pt x="250" y="2412"/>
                  </a:cubicBezTo>
                  <a:lnTo>
                    <a:pt x="250" y="125"/>
                  </a:lnTo>
                  <a:cubicBezTo>
                    <a:pt x="250" y="57"/>
                    <a:pt x="194" y="0"/>
                    <a:pt x="12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33"/>
            <p:cNvSpPr/>
            <p:nvPr/>
          </p:nvSpPr>
          <p:spPr>
            <a:xfrm>
              <a:off x="7633845" y="3581925"/>
              <a:ext cx="26380" cy="335332"/>
            </a:xfrm>
            <a:custGeom>
              <a:avLst/>
              <a:gdLst/>
              <a:ahLst/>
              <a:cxnLst/>
              <a:rect l="l" t="t" r="r" b="b"/>
              <a:pathLst>
                <a:path w="253" h="3216" extrusionOk="0">
                  <a:moveTo>
                    <a:pt x="126" y="1"/>
                  </a:moveTo>
                  <a:cubicBezTo>
                    <a:pt x="57" y="1"/>
                    <a:pt x="1" y="56"/>
                    <a:pt x="1" y="126"/>
                  </a:cubicBezTo>
                  <a:lnTo>
                    <a:pt x="1" y="3090"/>
                  </a:lnTo>
                  <a:cubicBezTo>
                    <a:pt x="1" y="3159"/>
                    <a:pt x="57" y="3215"/>
                    <a:pt x="126" y="3215"/>
                  </a:cubicBezTo>
                  <a:cubicBezTo>
                    <a:pt x="195" y="3215"/>
                    <a:pt x="252" y="3159"/>
                    <a:pt x="252" y="3090"/>
                  </a:cubicBezTo>
                  <a:lnTo>
                    <a:pt x="252" y="126"/>
                  </a:lnTo>
                  <a:cubicBezTo>
                    <a:pt x="252" y="56"/>
                    <a:pt x="195" y="1"/>
                    <a:pt x="12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33"/>
            <p:cNvSpPr/>
            <p:nvPr/>
          </p:nvSpPr>
          <p:spPr>
            <a:xfrm>
              <a:off x="7716113" y="3773884"/>
              <a:ext cx="26276" cy="361817"/>
            </a:xfrm>
            <a:custGeom>
              <a:avLst/>
              <a:gdLst/>
              <a:ahLst/>
              <a:cxnLst/>
              <a:rect l="l" t="t" r="r" b="b"/>
              <a:pathLst>
                <a:path w="252" h="3470" extrusionOk="0">
                  <a:moveTo>
                    <a:pt x="126" y="0"/>
                  </a:moveTo>
                  <a:cubicBezTo>
                    <a:pt x="56" y="0"/>
                    <a:pt x="1" y="56"/>
                    <a:pt x="1" y="125"/>
                  </a:cubicBezTo>
                  <a:lnTo>
                    <a:pt x="1" y="3344"/>
                  </a:lnTo>
                  <a:cubicBezTo>
                    <a:pt x="1" y="3413"/>
                    <a:pt x="56" y="3469"/>
                    <a:pt x="126" y="3469"/>
                  </a:cubicBezTo>
                  <a:cubicBezTo>
                    <a:pt x="194" y="3469"/>
                    <a:pt x="251" y="3413"/>
                    <a:pt x="251" y="3344"/>
                  </a:cubicBezTo>
                  <a:lnTo>
                    <a:pt x="251" y="125"/>
                  </a:lnTo>
                  <a:cubicBezTo>
                    <a:pt x="251" y="56"/>
                    <a:pt x="194" y="0"/>
                    <a:pt x="12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3"/>
            <p:cNvSpPr/>
            <p:nvPr/>
          </p:nvSpPr>
          <p:spPr>
            <a:xfrm>
              <a:off x="7795878" y="3679417"/>
              <a:ext cx="26172" cy="288411"/>
            </a:xfrm>
            <a:custGeom>
              <a:avLst/>
              <a:gdLst/>
              <a:ahLst/>
              <a:cxnLst/>
              <a:rect l="l" t="t" r="r" b="b"/>
              <a:pathLst>
                <a:path w="251" h="2766" extrusionOk="0">
                  <a:moveTo>
                    <a:pt x="126" y="1"/>
                  </a:moveTo>
                  <a:cubicBezTo>
                    <a:pt x="57" y="1"/>
                    <a:pt x="1" y="57"/>
                    <a:pt x="1" y="126"/>
                  </a:cubicBezTo>
                  <a:lnTo>
                    <a:pt x="1" y="2639"/>
                  </a:lnTo>
                  <a:cubicBezTo>
                    <a:pt x="1" y="2709"/>
                    <a:pt x="57" y="2766"/>
                    <a:pt x="126" y="2766"/>
                  </a:cubicBezTo>
                  <a:cubicBezTo>
                    <a:pt x="196" y="2766"/>
                    <a:pt x="251" y="2709"/>
                    <a:pt x="251" y="2639"/>
                  </a:cubicBezTo>
                  <a:lnTo>
                    <a:pt x="251" y="126"/>
                  </a:lnTo>
                  <a:cubicBezTo>
                    <a:pt x="251" y="57"/>
                    <a:pt x="196" y="1"/>
                    <a:pt x="12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3"/>
            <p:cNvSpPr/>
            <p:nvPr/>
          </p:nvSpPr>
          <p:spPr>
            <a:xfrm>
              <a:off x="7649172" y="4034974"/>
              <a:ext cx="26276" cy="361921"/>
            </a:xfrm>
            <a:custGeom>
              <a:avLst/>
              <a:gdLst/>
              <a:ahLst/>
              <a:cxnLst/>
              <a:rect l="l" t="t" r="r" b="b"/>
              <a:pathLst>
                <a:path w="252" h="3471" extrusionOk="0">
                  <a:moveTo>
                    <a:pt x="127" y="0"/>
                  </a:moveTo>
                  <a:cubicBezTo>
                    <a:pt x="57" y="0"/>
                    <a:pt x="0" y="57"/>
                    <a:pt x="0" y="126"/>
                  </a:cubicBezTo>
                  <a:lnTo>
                    <a:pt x="0" y="3344"/>
                  </a:lnTo>
                  <a:cubicBezTo>
                    <a:pt x="0" y="3414"/>
                    <a:pt x="57" y="3470"/>
                    <a:pt x="127" y="3470"/>
                  </a:cubicBezTo>
                  <a:cubicBezTo>
                    <a:pt x="195" y="3470"/>
                    <a:pt x="252" y="3414"/>
                    <a:pt x="252" y="3344"/>
                  </a:cubicBezTo>
                  <a:lnTo>
                    <a:pt x="252" y="126"/>
                  </a:lnTo>
                  <a:cubicBezTo>
                    <a:pt x="252" y="57"/>
                    <a:pt x="195" y="0"/>
                    <a:pt x="12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33"/>
            <p:cNvSpPr/>
            <p:nvPr/>
          </p:nvSpPr>
          <p:spPr>
            <a:xfrm>
              <a:off x="7782428" y="4128191"/>
              <a:ext cx="26276" cy="225953"/>
            </a:xfrm>
            <a:custGeom>
              <a:avLst/>
              <a:gdLst/>
              <a:ahLst/>
              <a:cxnLst/>
              <a:rect l="l" t="t" r="r" b="b"/>
              <a:pathLst>
                <a:path w="252" h="2167" extrusionOk="0">
                  <a:moveTo>
                    <a:pt x="125" y="0"/>
                  </a:moveTo>
                  <a:cubicBezTo>
                    <a:pt x="57" y="0"/>
                    <a:pt x="0" y="57"/>
                    <a:pt x="0" y="127"/>
                  </a:cubicBezTo>
                  <a:lnTo>
                    <a:pt x="0" y="2041"/>
                  </a:lnTo>
                  <a:cubicBezTo>
                    <a:pt x="0" y="2111"/>
                    <a:pt x="57" y="2166"/>
                    <a:pt x="125" y="2166"/>
                  </a:cubicBezTo>
                  <a:cubicBezTo>
                    <a:pt x="195" y="2166"/>
                    <a:pt x="252" y="2111"/>
                    <a:pt x="252" y="2041"/>
                  </a:cubicBezTo>
                  <a:lnTo>
                    <a:pt x="252" y="127"/>
                  </a:lnTo>
                  <a:cubicBezTo>
                    <a:pt x="252" y="57"/>
                    <a:pt x="195" y="0"/>
                    <a:pt x="12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33"/>
            <p:cNvSpPr/>
            <p:nvPr/>
          </p:nvSpPr>
          <p:spPr>
            <a:xfrm>
              <a:off x="6345394" y="203919"/>
              <a:ext cx="2768056" cy="1791046"/>
            </a:xfrm>
            <a:custGeom>
              <a:avLst/>
              <a:gdLst/>
              <a:ahLst/>
              <a:cxnLst/>
              <a:rect l="l" t="t" r="r" b="b"/>
              <a:pathLst>
                <a:path w="26547" h="17177" extrusionOk="0">
                  <a:moveTo>
                    <a:pt x="13272" y="1"/>
                  </a:moveTo>
                  <a:cubicBezTo>
                    <a:pt x="5943" y="1"/>
                    <a:pt x="1" y="5941"/>
                    <a:pt x="1" y="13272"/>
                  </a:cubicBezTo>
                  <a:cubicBezTo>
                    <a:pt x="1" y="14631"/>
                    <a:pt x="206" y="15943"/>
                    <a:pt x="587" y="17177"/>
                  </a:cubicBezTo>
                  <a:lnTo>
                    <a:pt x="2717" y="17177"/>
                  </a:lnTo>
                  <a:cubicBezTo>
                    <a:pt x="2166" y="14081"/>
                    <a:pt x="3871" y="11863"/>
                    <a:pt x="3871" y="11863"/>
                  </a:cubicBezTo>
                  <a:lnTo>
                    <a:pt x="3871" y="11863"/>
                  </a:lnTo>
                  <a:cubicBezTo>
                    <a:pt x="3044" y="13696"/>
                    <a:pt x="3479" y="16036"/>
                    <a:pt x="3777" y="17177"/>
                  </a:cubicBezTo>
                  <a:lnTo>
                    <a:pt x="6315" y="17177"/>
                  </a:lnTo>
                  <a:cubicBezTo>
                    <a:pt x="6199" y="16398"/>
                    <a:pt x="6158" y="15053"/>
                    <a:pt x="7012" y="14067"/>
                  </a:cubicBezTo>
                  <a:lnTo>
                    <a:pt x="7012" y="14067"/>
                  </a:lnTo>
                  <a:cubicBezTo>
                    <a:pt x="7011" y="14067"/>
                    <a:pt x="6744" y="15710"/>
                    <a:pt x="7279" y="17177"/>
                  </a:cubicBezTo>
                  <a:lnTo>
                    <a:pt x="10011" y="17177"/>
                  </a:lnTo>
                  <a:cubicBezTo>
                    <a:pt x="9960" y="16545"/>
                    <a:pt x="10012" y="15570"/>
                    <a:pt x="10601" y="14647"/>
                  </a:cubicBezTo>
                  <a:lnTo>
                    <a:pt x="10601" y="14647"/>
                  </a:lnTo>
                  <a:cubicBezTo>
                    <a:pt x="10601" y="14648"/>
                    <a:pt x="10364" y="15965"/>
                    <a:pt x="10781" y="17177"/>
                  </a:cubicBezTo>
                  <a:lnTo>
                    <a:pt x="15767" y="17177"/>
                  </a:lnTo>
                  <a:cubicBezTo>
                    <a:pt x="16184" y="15965"/>
                    <a:pt x="15947" y="14648"/>
                    <a:pt x="15947" y="14647"/>
                  </a:cubicBezTo>
                  <a:lnTo>
                    <a:pt x="15947" y="14647"/>
                  </a:lnTo>
                  <a:cubicBezTo>
                    <a:pt x="16536" y="15570"/>
                    <a:pt x="16588" y="16545"/>
                    <a:pt x="16537" y="17177"/>
                  </a:cubicBezTo>
                  <a:lnTo>
                    <a:pt x="19269" y="17177"/>
                  </a:lnTo>
                  <a:cubicBezTo>
                    <a:pt x="19804" y="15709"/>
                    <a:pt x="19691" y="14751"/>
                    <a:pt x="19691" y="14750"/>
                  </a:cubicBezTo>
                  <a:lnTo>
                    <a:pt x="19691" y="14750"/>
                  </a:lnTo>
                  <a:cubicBezTo>
                    <a:pt x="20108" y="15562"/>
                    <a:pt x="20350" y="16395"/>
                    <a:pt x="20232" y="17177"/>
                  </a:cubicBezTo>
                  <a:lnTo>
                    <a:pt x="22555" y="17177"/>
                  </a:lnTo>
                  <a:cubicBezTo>
                    <a:pt x="22802" y="16414"/>
                    <a:pt x="23119" y="15726"/>
                    <a:pt x="22920" y="13842"/>
                  </a:cubicBezTo>
                  <a:lnTo>
                    <a:pt x="22920" y="13842"/>
                  </a:lnTo>
                  <a:cubicBezTo>
                    <a:pt x="22920" y="13842"/>
                    <a:pt x="23919" y="15456"/>
                    <a:pt x="23587" y="17177"/>
                  </a:cubicBezTo>
                  <a:lnTo>
                    <a:pt x="25960" y="17177"/>
                  </a:lnTo>
                  <a:cubicBezTo>
                    <a:pt x="26340" y="15941"/>
                    <a:pt x="26546" y="14631"/>
                    <a:pt x="26546" y="13272"/>
                  </a:cubicBezTo>
                  <a:cubicBezTo>
                    <a:pt x="26542" y="5944"/>
                    <a:pt x="20601" y="1"/>
                    <a:pt x="13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33"/>
            <p:cNvSpPr/>
            <p:nvPr/>
          </p:nvSpPr>
          <p:spPr>
            <a:xfrm>
              <a:off x="8033507" y="237910"/>
              <a:ext cx="545228" cy="1757054"/>
            </a:xfrm>
            <a:custGeom>
              <a:avLst/>
              <a:gdLst/>
              <a:ahLst/>
              <a:cxnLst/>
              <a:rect l="l" t="t" r="r" b="b"/>
              <a:pathLst>
                <a:path w="5229" h="16851" extrusionOk="0">
                  <a:moveTo>
                    <a:pt x="0" y="0"/>
                  </a:moveTo>
                  <a:lnTo>
                    <a:pt x="0" y="0"/>
                  </a:lnTo>
                  <a:cubicBezTo>
                    <a:pt x="833" y="2078"/>
                    <a:pt x="3203" y="8450"/>
                    <a:pt x="3609" y="14651"/>
                  </a:cubicBezTo>
                  <a:cubicBezTo>
                    <a:pt x="3955" y="15391"/>
                    <a:pt x="4148" y="16144"/>
                    <a:pt x="4040" y="16851"/>
                  </a:cubicBezTo>
                  <a:lnTo>
                    <a:pt x="5138" y="16851"/>
                  </a:lnTo>
                  <a:cubicBezTo>
                    <a:pt x="5212" y="14890"/>
                    <a:pt x="5228" y="7232"/>
                    <a:pt x="1438" y="409"/>
                  </a:cubicBezTo>
                  <a:cubicBezTo>
                    <a:pt x="971" y="248"/>
                    <a:pt x="491" y="109"/>
                    <a:pt x="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3"/>
            <p:cNvSpPr/>
            <p:nvPr/>
          </p:nvSpPr>
          <p:spPr>
            <a:xfrm>
              <a:off x="8209930" y="289732"/>
              <a:ext cx="530839" cy="1705232"/>
            </a:xfrm>
            <a:custGeom>
              <a:avLst/>
              <a:gdLst/>
              <a:ahLst/>
              <a:cxnLst/>
              <a:rect l="l" t="t" r="r" b="b"/>
              <a:pathLst>
                <a:path w="5091" h="16354" extrusionOk="0">
                  <a:moveTo>
                    <a:pt x="0" y="1"/>
                  </a:moveTo>
                  <a:lnTo>
                    <a:pt x="0" y="1"/>
                  </a:lnTo>
                  <a:cubicBezTo>
                    <a:pt x="1440" y="1930"/>
                    <a:pt x="4632" y="7277"/>
                    <a:pt x="4286" y="16354"/>
                  </a:cubicBezTo>
                  <a:lnTo>
                    <a:pt x="4669" y="16354"/>
                  </a:lnTo>
                  <a:cubicBezTo>
                    <a:pt x="4846" y="15809"/>
                    <a:pt x="5058" y="15298"/>
                    <a:pt x="5090" y="14364"/>
                  </a:cubicBezTo>
                  <a:cubicBezTo>
                    <a:pt x="5089" y="14099"/>
                    <a:pt x="5086" y="13817"/>
                    <a:pt x="5074" y="13519"/>
                  </a:cubicBezTo>
                  <a:cubicBezTo>
                    <a:pt x="5064" y="13360"/>
                    <a:pt x="5051" y="13198"/>
                    <a:pt x="5032" y="13019"/>
                  </a:cubicBezTo>
                  <a:lnTo>
                    <a:pt x="5032" y="13019"/>
                  </a:lnTo>
                  <a:cubicBezTo>
                    <a:pt x="5032" y="13019"/>
                    <a:pt x="5044" y="13035"/>
                    <a:pt x="5057" y="13059"/>
                  </a:cubicBezTo>
                  <a:cubicBezTo>
                    <a:pt x="4907" y="9851"/>
                    <a:pt x="4172" y="5169"/>
                    <a:pt x="1594" y="717"/>
                  </a:cubicBezTo>
                  <a:cubicBezTo>
                    <a:pt x="1082" y="444"/>
                    <a:pt x="550" y="204"/>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33"/>
            <p:cNvSpPr/>
            <p:nvPr/>
          </p:nvSpPr>
          <p:spPr>
            <a:xfrm>
              <a:off x="6550074" y="432268"/>
              <a:ext cx="418018" cy="1562903"/>
            </a:xfrm>
            <a:custGeom>
              <a:avLst/>
              <a:gdLst/>
              <a:ahLst/>
              <a:cxnLst/>
              <a:rect l="l" t="t" r="r" b="b"/>
              <a:pathLst>
                <a:path w="4009" h="14989" extrusionOk="0">
                  <a:moveTo>
                    <a:pt x="4009" y="0"/>
                  </a:moveTo>
                  <a:lnTo>
                    <a:pt x="4009" y="0"/>
                  </a:lnTo>
                  <a:cubicBezTo>
                    <a:pt x="3262" y="495"/>
                    <a:pt x="2565" y="1060"/>
                    <a:pt x="1933" y="1691"/>
                  </a:cubicBezTo>
                  <a:cubicBezTo>
                    <a:pt x="1017" y="4579"/>
                    <a:pt x="1" y="9341"/>
                    <a:pt x="684" y="14988"/>
                  </a:cubicBezTo>
                  <a:lnTo>
                    <a:pt x="754" y="14988"/>
                  </a:lnTo>
                  <a:cubicBezTo>
                    <a:pt x="203" y="11891"/>
                    <a:pt x="1908" y="9673"/>
                    <a:pt x="1908" y="9673"/>
                  </a:cubicBezTo>
                  <a:lnTo>
                    <a:pt x="1908" y="9673"/>
                  </a:lnTo>
                  <a:cubicBezTo>
                    <a:pt x="1081" y="11506"/>
                    <a:pt x="1516" y="13846"/>
                    <a:pt x="1814" y="14987"/>
                  </a:cubicBezTo>
                  <a:lnTo>
                    <a:pt x="2235" y="14987"/>
                  </a:lnTo>
                  <a:cubicBezTo>
                    <a:pt x="1854" y="12014"/>
                    <a:pt x="1359" y="5080"/>
                    <a:pt x="400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33"/>
            <p:cNvSpPr/>
            <p:nvPr/>
          </p:nvSpPr>
          <p:spPr>
            <a:xfrm>
              <a:off x="7887426" y="213199"/>
              <a:ext cx="459518" cy="1781974"/>
            </a:xfrm>
            <a:custGeom>
              <a:avLst/>
              <a:gdLst/>
              <a:ahLst/>
              <a:cxnLst/>
              <a:rect l="l" t="t" r="r" b="b"/>
              <a:pathLst>
                <a:path w="4407" h="17090" extrusionOk="0">
                  <a:moveTo>
                    <a:pt x="1" y="0"/>
                  </a:moveTo>
                  <a:cubicBezTo>
                    <a:pt x="713" y="2202"/>
                    <a:pt x="3048" y="10108"/>
                    <a:pt x="2366" y="17089"/>
                  </a:cubicBezTo>
                  <a:lnTo>
                    <a:pt x="3681" y="17089"/>
                  </a:lnTo>
                  <a:cubicBezTo>
                    <a:pt x="3987" y="14718"/>
                    <a:pt x="4406" y="8205"/>
                    <a:pt x="1379" y="233"/>
                  </a:cubicBezTo>
                  <a:cubicBezTo>
                    <a:pt x="927" y="134"/>
                    <a:pt x="468" y="56"/>
                    <a:pt x="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33"/>
            <p:cNvSpPr/>
            <p:nvPr/>
          </p:nvSpPr>
          <p:spPr>
            <a:xfrm>
              <a:off x="7582127" y="203919"/>
              <a:ext cx="234190" cy="1791254"/>
            </a:xfrm>
            <a:custGeom>
              <a:avLst/>
              <a:gdLst/>
              <a:ahLst/>
              <a:cxnLst/>
              <a:rect l="l" t="t" r="r" b="b"/>
              <a:pathLst>
                <a:path w="2246" h="17179" extrusionOk="0">
                  <a:moveTo>
                    <a:pt x="1411" y="1"/>
                  </a:moveTo>
                  <a:cubicBezTo>
                    <a:pt x="1392" y="1"/>
                    <a:pt x="1376" y="2"/>
                    <a:pt x="1359" y="2"/>
                  </a:cubicBezTo>
                  <a:cubicBezTo>
                    <a:pt x="1100" y="1892"/>
                    <a:pt x="1" y="10507"/>
                    <a:pt x="373" y="17178"/>
                  </a:cubicBezTo>
                  <a:lnTo>
                    <a:pt x="1476" y="17178"/>
                  </a:lnTo>
                  <a:cubicBezTo>
                    <a:pt x="1674" y="14131"/>
                    <a:pt x="2246" y="4640"/>
                    <a:pt x="1977" y="15"/>
                  </a:cubicBezTo>
                  <a:cubicBezTo>
                    <a:pt x="1789" y="8"/>
                    <a:pt x="1600" y="1"/>
                    <a:pt x="141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3"/>
            <p:cNvSpPr/>
            <p:nvPr/>
          </p:nvSpPr>
          <p:spPr>
            <a:xfrm>
              <a:off x="8437966" y="399319"/>
              <a:ext cx="644597" cy="1595852"/>
            </a:xfrm>
            <a:custGeom>
              <a:avLst/>
              <a:gdLst/>
              <a:ahLst/>
              <a:cxnLst/>
              <a:rect l="l" t="t" r="r" b="b"/>
              <a:pathLst>
                <a:path w="6182" h="15305" extrusionOk="0">
                  <a:moveTo>
                    <a:pt x="0" y="1"/>
                  </a:moveTo>
                  <a:cubicBezTo>
                    <a:pt x="1687" y="2199"/>
                    <a:pt x="4450" y="7125"/>
                    <a:pt x="3940" y="15304"/>
                  </a:cubicBezTo>
                  <a:lnTo>
                    <a:pt x="5186" y="15304"/>
                  </a:lnTo>
                  <a:cubicBezTo>
                    <a:pt x="5488" y="13637"/>
                    <a:pt x="6182" y="7852"/>
                    <a:pt x="2690" y="2123"/>
                  </a:cubicBezTo>
                  <a:cubicBezTo>
                    <a:pt x="1890" y="1305"/>
                    <a:pt x="987" y="591"/>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33"/>
            <p:cNvSpPr/>
            <p:nvPr/>
          </p:nvSpPr>
          <p:spPr>
            <a:xfrm>
              <a:off x="6790622" y="229152"/>
              <a:ext cx="676399" cy="1766021"/>
            </a:xfrm>
            <a:custGeom>
              <a:avLst/>
              <a:gdLst/>
              <a:ahLst/>
              <a:cxnLst/>
              <a:rect l="l" t="t" r="r" b="b"/>
              <a:pathLst>
                <a:path w="6487" h="16937" extrusionOk="0">
                  <a:moveTo>
                    <a:pt x="6487" y="0"/>
                  </a:moveTo>
                  <a:cubicBezTo>
                    <a:pt x="4922" y="301"/>
                    <a:pt x="3455" y="872"/>
                    <a:pt x="2138" y="1671"/>
                  </a:cubicBezTo>
                  <a:cubicBezTo>
                    <a:pt x="1295" y="3953"/>
                    <a:pt x="1" y="9026"/>
                    <a:pt x="1040" y="16936"/>
                  </a:cubicBezTo>
                  <a:lnTo>
                    <a:pt x="2045" y="16936"/>
                  </a:lnTo>
                  <a:cubicBezTo>
                    <a:pt x="1936" y="16214"/>
                    <a:pt x="1895" y="15003"/>
                    <a:pt x="2570" y="14045"/>
                  </a:cubicBezTo>
                  <a:cubicBezTo>
                    <a:pt x="2710" y="10459"/>
                    <a:pt x="3519" y="5219"/>
                    <a:pt x="648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33"/>
            <p:cNvSpPr/>
            <p:nvPr/>
          </p:nvSpPr>
          <p:spPr>
            <a:xfrm>
              <a:off x="6345394" y="816813"/>
              <a:ext cx="234816" cy="1178147"/>
            </a:xfrm>
            <a:custGeom>
              <a:avLst/>
              <a:gdLst/>
              <a:ahLst/>
              <a:cxnLst/>
              <a:rect l="l" t="t" r="r" b="b"/>
              <a:pathLst>
                <a:path w="2252" h="11299" extrusionOk="0">
                  <a:moveTo>
                    <a:pt x="2251" y="1"/>
                  </a:moveTo>
                  <a:cubicBezTo>
                    <a:pt x="832" y="2113"/>
                    <a:pt x="1" y="4656"/>
                    <a:pt x="1" y="7394"/>
                  </a:cubicBezTo>
                  <a:cubicBezTo>
                    <a:pt x="1" y="8753"/>
                    <a:pt x="207" y="10065"/>
                    <a:pt x="587" y="11299"/>
                  </a:cubicBezTo>
                  <a:lnTo>
                    <a:pt x="1626" y="11299"/>
                  </a:lnTo>
                  <a:cubicBezTo>
                    <a:pt x="1292" y="8986"/>
                    <a:pt x="892" y="4278"/>
                    <a:pt x="225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3"/>
            <p:cNvSpPr/>
            <p:nvPr/>
          </p:nvSpPr>
          <p:spPr>
            <a:xfrm>
              <a:off x="7790769" y="205587"/>
              <a:ext cx="240551" cy="1789586"/>
            </a:xfrm>
            <a:custGeom>
              <a:avLst/>
              <a:gdLst/>
              <a:ahLst/>
              <a:cxnLst/>
              <a:rect l="l" t="t" r="r" b="b"/>
              <a:pathLst>
                <a:path w="2307" h="17163" extrusionOk="0">
                  <a:moveTo>
                    <a:pt x="0" y="1"/>
                  </a:moveTo>
                  <a:cubicBezTo>
                    <a:pt x="252" y="2179"/>
                    <a:pt x="1200" y="11316"/>
                    <a:pt x="231" y="17162"/>
                  </a:cubicBezTo>
                  <a:lnTo>
                    <a:pt x="1408" y="17162"/>
                  </a:lnTo>
                  <a:cubicBezTo>
                    <a:pt x="1693" y="14516"/>
                    <a:pt x="2306" y="6898"/>
                    <a:pt x="858" y="66"/>
                  </a:cubicBezTo>
                  <a:cubicBezTo>
                    <a:pt x="575" y="36"/>
                    <a:pt x="290" y="14"/>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3"/>
            <p:cNvSpPr/>
            <p:nvPr/>
          </p:nvSpPr>
          <p:spPr>
            <a:xfrm>
              <a:off x="7293928" y="204544"/>
              <a:ext cx="419270" cy="1790629"/>
            </a:xfrm>
            <a:custGeom>
              <a:avLst/>
              <a:gdLst/>
              <a:ahLst/>
              <a:cxnLst/>
              <a:rect l="l" t="t" r="r" b="b"/>
              <a:pathLst>
                <a:path w="4021" h="17173" extrusionOk="0">
                  <a:moveTo>
                    <a:pt x="4021" y="0"/>
                  </a:moveTo>
                  <a:lnTo>
                    <a:pt x="4021" y="0"/>
                  </a:lnTo>
                  <a:cubicBezTo>
                    <a:pt x="3784" y="2"/>
                    <a:pt x="3551" y="11"/>
                    <a:pt x="3319" y="28"/>
                  </a:cubicBezTo>
                  <a:cubicBezTo>
                    <a:pt x="2548" y="2023"/>
                    <a:pt x="1" y="9345"/>
                    <a:pt x="641" y="17172"/>
                  </a:cubicBezTo>
                  <a:lnTo>
                    <a:pt x="912" y="17172"/>
                  </a:lnTo>
                  <a:cubicBezTo>
                    <a:pt x="862" y="16540"/>
                    <a:pt x="914" y="15566"/>
                    <a:pt x="1503" y="14643"/>
                  </a:cubicBezTo>
                  <a:lnTo>
                    <a:pt x="1503" y="14643"/>
                  </a:lnTo>
                  <a:cubicBezTo>
                    <a:pt x="1503" y="14643"/>
                    <a:pt x="1266" y="15960"/>
                    <a:pt x="1683" y="17172"/>
                  </a:cubicBezTo>
                  <a:lnTo>
                    <a:pt x="2094" y="17172"/>
                  </a:lnTo>
                  <a:cubicBezTo>
                    <a:pt x="1965" y="14298"/>
                    <a:pt x="1792" y="5644"/>
                    <a:pt x="402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33"/>
            <p:cNvSpPr/>
            <p:nvPr/>
          </p:nvSpPr>
          <p:spPr>
            <a:xfrm>
              <a:off x="7159004" y="208298"/>
              <a:ext cx="467338" cy="1786875"/>
            </a:xfrm>
            <a:custGeom>
              <a:avLst/>
              <a:gdLst/>
              <a:ahLst/>
              <a:cxnLst/>
              <a:rect l="l" t="t" r="r" b="b"/>
              <a:pathLst>
                <a:path w="4482" h="17137" extrusionOk="0">
                  <a:moveTo>
                    <a:pt x="4482" y="1"/>
                  </a:moveTo>
                  <a:cubicBezTo>
                    <a:pt x="4018" y="36"/>
                    <a:pt x="3562" y="94"/>
                    <a:pt x="3115" y="174"/>
                  </a:cubicBezTo>
                  <a:cubicBezTo>
                    <a:pt x="2067" y="2561"/>
                    <a:pt x="1" y="8439"/>
                    <a:pt x="263" y="17136"/>
                  </a:cubicBezTo>
                  <a:lnTo>
                    <a:pt x="958" y="17136"/>
                  </a:lnTo>
                  <a:cubicBezTo>
                    <a:pt x="953" y="14229"/>
                    <a:pt x="1219" y="5427"/>
                    <a:pt x="448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3"/>
            <p:cNvSpPr/>
            <p:nvPr/>
          </p:nvSpPr>
          <p:spPr>
            <a:xfrm>
              <a:off x="8139131" y="1422616"/>
              <a:ext cx="1608886" cy="1041136"/>
            </a:xfrm>
            <a:custGeom>
              <a:avLst/>
              <a:gdLst/>
              <a:ahLst/>
              <a:cxnLst/>
              <a:rect l="l" t="t" r="r" b="b"/>
              <a:pathLst>
                <a:path w="15430" h="9985" extrusionOk="0">
                  <a:moveTo>
                    <a:pt x="7715" y="1"/>
                  </a:moveTo>
                  <a:cubicBezTo>
                    <a:pt x="3455" y="1"/>
                    <a:pt x="0" y="3455"/>
                    <a:pt x="0" y="7715"/>
                  </a:cubicBezTo>
                  <a:cubicBezTo>
                    <a:pt x="0" y="8506"/>
                    <a:pt x="120" y="9268"/>
                    <a:pt x="339" y="9984"/>
                  </a:cubicBezTo>
                  <a:lnTo>
                    <a:pt x="1808" y="9984"/>
                  </a:lnTo>
                  <a:cubicBezTo>
                    <a:pt x="1498" y="8193"/>
                    <a:pt x="2357" y="6705"/>
                    <a:pt x="2357" y="6704"/>
                  </a:cubicBezTo>
                  <a:lnTo>
                    <a:pt x="2357" y="6704"/>
                  </a:lnTo>
                  <a:cubicBezTo>
                    <a:pt x="2142" y="8090"/>
                    <a:pt x="2364" y="9241"/>
                    <a:pt x="2598" y="9984"/>
                  </a:cubicBezTo>
                  <a:lnTo>
                    <a:pt x="4115" y="9984"/>
                  </a:lnTo>
                  <a:cubicBezTo>
                    <a:pt x="3962" y="8672"/>
                    <a:pt x="4574" y="7613"/>
                    <a:pt x="4574" y="7613"/>
                  </a:cubicBezTo>
                  <a:lnTo>
                    <a:pt x="4574" y="7613"/>
                  </a:lnTo>
                  <a:cubicBezTo>
                    <a:pt x="4425" y="8581"/>
                    <a:pt x="4547" y="9406"/>
                    <a:pt x="4707" y="9984"/>
                  </a:cubicBezTo>
                  <a:lnTo>
                    <a:pt x="8977" y="9984"/>
                  </a:lnTo>
                  <a:cubicBezTo>
                    <a:pt x="9092" y="9510"/>
                    <a:pt x="9164" y="8877"/>
                    <a:pt x="9052" y="8142"/>
                  </a:cubicBezTo>
                  <a:lnTo>
                    <a:pt x="9052" y="8142"/>
                  </a:lnTo>
                  <a:cubicBezTo>
                    <a:pt x="9053" y="8143"/>
                    <a:pt x="9519" y="8952"/>
                    <a:pt x="9449" y="9984"/>
                  </a:cubicBezTo>
                  <a:lnTo>
                    <a:pt x="10772" y="9984"/>
                  </a:lnTo>
                  <a:cubicBezTo>
                    <a:pt x="10974" y="9313"/>
                    <a:pt x="11150" y="8311"/>
                    <a:pt x="10966" y="7116"/>
                  </a:cubicBezTo>
                  <a:lnTo>
                    <a:pt x="10966" y="7116"/>
                  </a:lnTo>
                  <a:cubicBezTo>
                    <a:pt x="10966" y="7116"/>
                    <a:pt x="11710" y="8410"/>
                    <a:pt x="11475" y="9984"/>
                  </a:cubicBezTo>
                  <a:lnTo>
                    <a:pt x="12987" y="9984"/>
                  </a:lnTo>
                  <a:cubicBezTo>
                    <a:pt x="13189" y="9313"/>
                    <a:pt x="13365" y="8311"/>
                    <a:pt x="13180" y="7116"/>
                  </a:cubicBezTo>
                  <a:lnTo>
                    <a:pt x="13180" y="7116"/>
                  </a:lnTo>
                  <a:cubicBezTo>
                    <a:pt x="13180" y="7116"/>
                    <a:pt x="13924" y="8410"/>
                    <a:pt x="13689" y="9984"/>
                  </a:cubicBezTo>
                  <a:lnTo>
                    <a:pt x="15089" y="9984"/>
                  </a:lnTo>
                  <a:cubicBezTo>
                    <a:pt x="15310" y="9268"/>
                    <a:pt x="15429" y="8506"/>
                    <a:pt x="15429" y="7715"/>
                  </a:cubicBezTo>
                  <a:cubicBezTo>
                    <a:pt x="15429" y="3455"/>
                    <a:pt x="11975" y="1"/>
                    <a:pt x="77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3"/>
            <p:cNvSpPr/>
            <p:nvPr/>
          </p:nvSpPr>
          <p:spPr>
            <a:xfrm>
              <a:off x="8975368" y="1423554"/>
              <a:ext cx="271102" cy="1040510"/>
            </a:xfrm>
            <a:custGeom>
              <a:avLst/>
              <a:gdLst/>
              <a:ahLst/>
              <a:cxnLst/>
              <a:rect l="l" t="t" r="r" b="b"/>
              <a:pathLst>
                <a:path w="2600" h="9979" extrusionOk="0">
                  <a:moveTo>
                    <a:pt x="0" y="0"/>
                  </a:moveTo>
                  <a:lnTo>
                    <a:pt x="0" y="0"/>
                  </a:lnTo>
                  <a:cubicBezTo>
                    <a:pt x="192" y="907"/>
                    <a:pt x="1034" y="5054"/>
                    <a:pt x="1125" y="8322"/>
                  </a:cubicBezTo>
                  <a:cubicBezTo>
                    <a:pt x="1258" y="8619"/>
                    <a:pt x="1479" y="9240"/>
                    <a:pt x="1429" y="9978"/>
                  </a:cubicBezTo>
                  <a:lnTo>
                    <a:pt x="2140" y="9978"/>
                  </a:lnTo>
                  <a:cubicBezTo>
                    <a:pt x="2415" y="8274"/>
                    <a:pt x="2600" y="4795"/>
                    <a:pt x="947" y="95"/>
                  </a:cubicBezTo>
                  <a:cubicBezTo>
                    <a:pt x="635" y="44"/>
                    <a:pt x="321" y="13"/>
                    <a:pt x="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3"/>
            <p:cNvSpPr/>
            <p:nvPr/>
          </p:nvSpPr>
          <p:spPr>
            <a:xfrm>
              <a:off x="9080054" y="1434607"/>
              <a:ext cx="431469" cy="1029458"/>
            </a:xfrm>
            <a:custGeom>
              <a:avLst/>
              <a:gdLst/>
              <a:ahLst/>
              <a:cxnLst/>
              <a:rect l="l" t="t" r="r" b="b"/>
              <a:pathLst>
                <a:path w="4138" h="9873" extrusionOk="0">
                  <a:moveTo>
                    <a:pt x="1" y="0"/>
                  </a:moveTo>
                  <a:lnTo>
                    <a:pt x="1" y="0"/>
                  </a:lnTo>
                  <a:cubicBezTo>
                    <a:pt x="533" y="663"/>
                    <a:pt x="3163" y="4231"/>
                    <a:pt x="3066" y="9872"/>
                  </a:cubicBezTo>
                  <a:lnTo>
                    <a:pt x="3763" y="9872"/>
                  </a:lnTo>
                  <a:cubicBezTo>
                    <a:pt x="3990" y="8135"/>
                    <a:pt x="4137" y="4286"/>
                    <a:pt x="1892" y="583"/>
                  </a:cubicBezTo>
                  <a:cubicBezTo>
                    <a:pt x="1299" y="310"/>
                    <a:pt x="664" y="112"/>
                    <a:pt x="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33"/>
            <p:cNvSpPr/>
            <p:nvPr/>
          </p:nvSpPr>
          <p:spPr>
            <a:xfrm>
              <a:off x="9319768" y="1516145"/>
              <a:ext cx="428237" cy="947919"/>
            </a:xfrm>
            <a:custGeom>
              <a:avLst/>
              <a:gdLst/>
              <a:ahLst/>
              <a:cxnLst/>
              <a:rect l="l" t="t" r="r" b="b"/>
              <a:pathLst>
                <a:path w="4107" h="9091" extrusionOk="0">
                  <a:moveTo>
                    <a:pt x="0" y="1"/>
                  </a:moveTo>
                  <a:lnTo>
                    <a:pt x="0" y="1"/>
                  </a:lnTo>
                  <a:cubicBezTo>
                    <a:pt x="1219" y="1438"/>
                    <a:pt x="3292" y="4564"/>
                    <a:pt x="3202" y="9090"/>
                  </a:cubicBezTo>
                  <a:lnTo>
                    <a:pt x="3766" y="9090"/>
                  </a:lnTo>
                  <a:cubicBezTo>
                    <a:pt x="3987" y="8372"/>
                    <a:pt x="4106" y="7610"/>
                    <a:pt x="4106" y="6819"/>
                  </a:cubicBezTo>
                  <a:cubicBezTo>
                    <a:pt x="4106" y="3864"/>
                    <a:pt x="2443" y="1297"/>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3"/>
            <p:cNvSpPr/>
            <p:nvPr/>
          </p:nvSpPr>
          <p:spPr>
            <a:xfrm>
              <a:off x="8362371" y="1432730"/>
              <a:ext cx="454200" cy="1031335"/>
            </a:xfrm>
            <a:custGeom>
              <a:avLst/>
              <a:gdLst/>
              <a:ahLst/>
              <a:cxnLst/>
              <a:rect l="l" t="t" r="r" b="b"/>
              <a:pathLst>
                <a:path w="4356" h="9891" extrusionOk="0">
                  <a:moveTo>
                    <a:pt x="4355" y="1"/>
                  </a:moveTo>
                  <a:lnTo>
                    <a:pt x="4355" y="1"/>
                  </a:lnTo>
                  <a:cubicBezTo>
                    <a:pt x="3851" y="81"/>
                    <a:pt x="3362" y="210"/>
                    <a:pt x="2894" y="383"/>
                  </a:cubicBezTo>
                  <a:cubicBezTo>
                    <a:pt x="2073" y="1496"/>
                    <a:pt x="581" y="3854"/>
                    <a:pt x="103" y="6834"/>
                  </a:cubicBezTo>
                  <a:cubicBezTo>
                    <a:pt x="168" y="6692"/>
                    <a:pt x="216" y="6609"/>
                    <a:pt x="216" y="6609"/>
                  </a:cubicBezTo>
                  <a:lnTo>
                    <a:pt x="216" y="6609"/>
                  </a:lnTo>
                  <a:cubicBezTo>
                    <a:pt x="1" y="7994"/>
                    <a:pt x="223" y="9146"/>
                    <a:pt x="459" y="9890"/>
                  </a:cubicBezTo>
                  <a:lnTo>
                    <a:pt x="1212" y="9890"/>
                  </a:lnTo>
                  <a:cubicBezTo>
                    <a:pt x="1147" y="7848"/>
                    <a:pt x="1410" y="3511"/>
                    <a:pt x="4355"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3"/>
            <p:cNvSpPr/>
            <p:nvPr/>
          </p:nvSpPr>
          <p:spPr>
            <a:xfrm>
              <a:off x="8600730" y="1424389"/>
              <a:ext cx="291122" cy="1039676"/>
            </a:xfrm>
            <a:custGeom>
              <a:avLst/>
              <a:gdLst/>
              <a:ahLst/>
              <a:cxnLst/>
              <a:rect l="l" t="t" r="r" b="b"/>
              <a:pathLst>
                <a:path w="2792" h="9971" extrusionOk="0">
                  <a:moveTo>
                    <a:pt x="2792" y="1"/>
                  </a:moveTo>
                  <a:cubicBezTo>
                    <a:pt x="2606" y="13"/>
                    <a:pt x="2424" y="33"/>
                    <a:pt x="2242" y="56"/>
                  </a:cubicBezTo>
                  <a:cubicBezTo>
                    <a:pt x="1665" y="1176"/>
                    <a:pt x="224" y="4281"/>
                    <a:pt x="41" y="7814"/>
                  </a:cubicBezTo>
                  <a:cubicBezTo>
                    <a:pt x="104" y="7676"/>
                    <a:pt x="149" y="7596"/>
                    <a:pt x="149" y="7596"/>
                  </a:cubicBezTo>
                  <a:lnTo>
                    <a:pt x="149" y="7596"/>
                  </a:lnTo>
                  <a:cubicBezTo>
                    <a:pt x="1" y="8567"/>
                    <a:pt x="121" y="9390"/>
                    <a:pt x="281" y="9970"/>
                  </a:cubicBezTo>
                  <a:lnTo>
                    <a:pt x="932" y="9970"/>
                  </a:lnTo>
                  <a:cubicBezTo>
                    <a:pt x="809" y="8073"/>
                    <a:pt x="793" y="3682"/>
                    <a:pt x="279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3"/>
            <p:cNvSpPr/>
            <p:nvPr/>
          </p:nvSpPr>
          <p:spPr>
            <a:xfrm>
              <a:off x="8773503" y="1422616"/>
              <a:ext cx="259111" cy="1041136"/>
            </a:xfrm>
            <a:custGeom>
              <a:avLst/>
              <a:gdLst/>
              <a:ahLst/>
              <a:cxnLst/>
              <a:rect l="l" t="t" r="r" b="b"/>
              <a:pathLst>
                <a:path w="2485" h="9985" extrusionOk="0">
                  <a:moveTo>
                    <a:pt x="1631" y="1"/>
                  </a:moveTo>
                  <a:cubicBezTo>
                    <a:pt x="1510" y="1"/>
                    <a:pt x="1391" y="3"/>
                    <a:pt x="1270" y="9"/>
                  </a:cubicBezTo>
                  <a:cubicBezTo>
                    <a:pt x="972" y="1427"/>
                    <a:pt x="1" y="6524"/>
                    <a:pt x="601" y="9984"/>
                  </a:cubicBezTo>
                  <a:lnTo>
                    <a:pt x="1775" y="9984"/>
                  </a:lnTo>
                  <a:cubicBezTo>
                    <a:pt x="2029" y="8349"/>
                    <a:pt x="2484" y="4445"/>
                    <a:pt x="1920" y="8"/>
                  </a:cubicBezTo>
                  <a:cubicBezTo>
                    <a:pt x="1823" y="3"/>
                    <a:pt x="1727" y="1"/>
                    <a:pt x="163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3"/>
            <p:cNvSpPr/>
            <p:nvPr/>
          </p:nvSpPr>
          <p:spPr>
            <a:xfrm>
              <a:off x="8138923" y="1491434"/>
              <a:ext cx="479016" cy="972318"/>
            </a:xfrm>
            <a:custGeom>
              <a:avLst/>
              <a:gdLst/>
              <a:ahLst/>
              <a:cxnLst/>
              <a:rect l="l" t="t" r="r" b="b"/>
              <a:pathLst>
                <a:path w="4594" h="9325" extrusionOk="0">
                  <a:moveTo>
                    <a:pt x="4594" y="1"/>
                  </a:moveTo>
                  <a:cubicBezTo>
                    <a:pt x="1890" y="1200"/>
                    <a:pt x="1" y="3906"/>
                    <a:pt x="1" y="7055"/>
                  </a:cubicBezTo>
                  <a:cubicBezTo>
                    <a:pt x="1" y="7846"/>
                    <a:pt x="122" y="8608"/>
                    <a:pt x="341" y="9324"/>
                  </a:cubicBezTo>
                  <a:lnTo>
                    <a:pt x="1016" y="9324"/>
                  </a:lnTo>
                  <a:cubicBezTo>
                    <a:pt x="785" y="7561"/>
                    <a:pt x="812" y="3624"/>
                    <a:pt x="459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3"/>
            <p:cNvSpPr/>
            <p:nvPr/>
          </p:nvSpPr>
          <p:spPr>
            <a:xfrm>
              <a:off x="8235580" y="2999373"/>
              <a:ext cx="733018" cy="474429"/>
            </a:xfrm>
            <a:custGeom>
              <a:avLst/>
              <a:gdLst/>
              <a:ahLst/>
              <a:cxnLst/>
              <a:rect l="l" t="t" r="r" b="b"/>
              <a:pathLst>
                <a:path w="7030" h="4550" extrusionOk="0">
                  <a:moveTo>
                    <a:pt x="3514" y="0"/>
                  </a:moveTo>
                  <a:cubicBezTo>
                    <a:pt x="1573" y="0"/>
                    <a:pt x="0" y="1575"/>
                    <a:pt x="0" y="3516"/>
                  </a:cubicBezTo>
                  <a:cubicBezTo>
                    <a:pt x="0" y="3875"/>
                    <a:pt x="54" y="4223"/>
                    <a:pt x="154" y="4550"/>
                  </a:cubicBezTo>
                  <a:lnTo>
                    <a:pt x="733" y="4550"/>
                  </a:lnTo>
                  <a:cubicBezTo>
                    <a:pt x="715" y="3688"/>
                    <a:pt x="1112" y="3026"/>
                    <a:pt x="1112" y="3026"/>
                  </a:cubicBezTo>
                  <a:lnTo>
                    <a:pt x="1112" y="3026"/>
                  </a:lnTo>
                  <a:cubicBezTo>
                    <a:pt x="948" y="3548"/>
                    <a:pt x="1041" y="4119"/>
                    <a:pt x="1170" y="4550"/>
                  </a:cubicBezTo>
                  <a:lnTo>
                    <a:pt x="5077" y="4550"/>
                  </a:lnTo>
                  <a:cubicBezTo>
                    <a:pt x="5141" y="4266"/>
                    <a:pt x="5172" y="3917"/>
                    <a:pt x="5084" y="3570"/>
                  </a:cubicBezTo>
                  <a:lnTo>
                    <a:pt x="5084" y="3570"/>
                  </a:lnTo>
                  <a:cubicBezTo>
                    <a:pt x="5084" y="3570"/>
                    <a:pt x="5372" y="3957"/>
                    <a:pt x="5452" y="4550"/>
                  </a:cubicBezTo>
                  <a:lnTo>
                    <a:pt x="6032" y="4550"/>
                  </a:lnTo>
                  <a:cubicBezTo>
                    <a:pt x="6095" y="4084"/>
                    <a:pt x="6044" y="3403"/>
                    <a:pt x="5724" y="2670"/>
                  </a:cubicBezTo>
                  <a:lnTo>
                    <a:pt x="5724" y="2670"/>
                  </a:lnTo>
                  <a:cubicBezTo>
                    <a:pt x="5724" y="2670"/>
                    <a:pt x="6537" y="3058"/>
                    <a:pt x="6541" y="4550"/>
                  </a:cubicBezTo>
                  <a:lnTo>
                    <a:pt x="6876" y="4550"/>
                  </a:lnTo>
                  <a:cubicBezTo>
                    <a:pt x="6974" y="4223"/>
                    <a:pt x="7030" y="3875"/>
                    <a:pt x="7030" y="3516"/>
                  </a:cubicBezTo>
                  <a:cubicBezTo>
                    <a:pt x="7030" y="1575"/>
                    <a:pt x="5455" y="0"/>
                    <a:pt x="3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3"/>
            <p:cNvSpPr/>
            <p:nvPr/>
          </p:nvSpPr>
          <p:spPr>
            <a:xfrm>
              <a:off x="8669234" y="3005838"/>
              <a:ext cx="108545" cy="467964"/>
            </a:xfrm>
            <a:custGeom>
              <a:avLst/>
              <a:gdLst/>
              <a:ahLst/>
              <a:cxnLst/>
              <a:rect l="l" t="t" r="r" b="b"/>
              <a:pathLst>
                <a:path w="1041" h="4488" extrusionOk="0">
                  <a:moveTo>
                    <a:pt x="1" y="1"/>
                  </a:moveTo>
                  <a:cubicBezTo>
                    <a:pt x="166" y="789"/>
                    <a:pt x="531" y="2803"/>
                    <a:pt x="348" y="4488"/>
                  </a:cubicBezTo>
                  <a:lnTo>
                    <a:pt x="918" y="4488"/>
                  </a:lnTo>
                  <a:cubicBezTo>
                    <a:pt x="982" y="4204"/>
                    <a:pt x="1013" y="3855"/>
                    <a:pt x="925" y="3508"/>
                  </a:cubicBezTo>
                  <a:lnTo>
                    <a:pt x="925" y="3508"/>
                  </a:lnTo>
                  <a:cubicBezTo>
                    <a:pt x="925" y="3508"/>
                    <a:pt x="976" y="3579"/>
                    <a:pt x="1040" y="3701"/>
                  </a:cubicBezTo>
                  <a:cubicBezTo>
                    <a:pt x="1011" y="2730"/>
                    <a:pt x="873" y="1320"/>
                    <a:pt x="380" y="93"/>
                  </a:cubicBezTo>
                  <a:cubicBezTo>
                    <a:pt x="259" y="53"/>
                    <a:pt x="130" y="24"/>
                    <a:pt x="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3"/>
            <p:cNvSpPr/>
            <p:nvPr/>
          </p:nvSpPr>
          <p:spPr>
            <a:xfrm>
              <a:off x="8830851" y="3079869"/>
              <a:ext cx="137741" cy="374121"/>
            </a:xfrm>
            <a:custGeom>
              <a:avLst/>
              <a:gdLst/>
              <a:ahLst/>
              <a:cxnLst/>
              <a:rect l="l" t="t" r="r" b="b"/>
              <a:pathLst>
                <a:path w="1321" h="3588" extrusionOk="0">
                  <a:moveTo>
                    <a:pt x="1" y="0"/>
                  </a:moveTo>
                  <a:lnTo>
                    <a:pt x="1" y="0"/>
                  </a:lnTo>
                  <a:cubicBezTo>
                    <a:pt x="509" y="703"/>
                    <a:pt x="1155" y="1917"/>
                    <a:pt x="1217" y="3587"/>
                  </a:cubicBezTo>
                  <a:cubicBezTo>
                    <a:pt x="1284" y="3315"/>
                    <a:pt x="1321" y="3035"/>
                    <a:pt x="1321" y="2744"/>
                  </a:cubicBezTo>
                  <a:cubicBezTo>
                    <a:pt x="1321" y="1633"/>
                    <a:pt x="805" y="646"/>
                    <a:pt x="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3"/>
            <p:cNvSpPr/>
            <p:nvPr/>
          </p:nvSpPr>
          <p:spPr>
            <a:xfrm>
              <a:off x="8710629" y="3015744"/>
              <a:ext cx="173192" cy="458058"/>
            </a:xfrm>
            <a:custGeom>
              <a:avLst/>
              <a:gdLst/>
              <a:ahLst/>
              <a:cxnLst/>
              <a:rect l="l" t="t" r="r" b="b"/>
              <a:pathLst>
                <a:path w="1661" h="4393" extrusionOk="0">
                  <a:moveTo>
                    <a:pt x="1" y="0"/>
                  </a:moveTo>
                  <a:lnTo>
                    <a:pt x="1" y="0"/>
                  </a:lnTo>
                  <a:cubicBezTo>
                    <a:pt x="277" y="572"/>
                    <a:pt x="1204" y="2613"/>
                    <a:pt x="1260" y="4393"/>
                  </a:cubicBezTo>
                  <a:lnTo>
                    <a:pt x="1476" y="4393"/>
                  </a:lnTo>
                  <a:cubicBezTo>
                    <a:pt x="1539" y="3927"/>
                    <a:pt x="1488" y="3246"/>
                    <a:pt x="1168" y="2513"/>
                  </a:cubicBezTo>
                  <a:lnTo>
                    <a:pt x="1168" y="2513"/>
                  </a:lnTo>
                  <a:cubicBezTo>
                    <a:pt x="1168" y="2513"/>
                    <a:pt x="1434" y="2642"/>
                    <a:pt x="1661" y="3027"/>
                  </a:cubicBezTo>
                  <a:cubicBezTo>
                    <a:pt x="1565" y="2248"/>
                    <a:pt x="1338" y="1297"/>
                    <a:pt x="834" y="389"/>
                  </a:cubicBezTo>
                  <a:cubicBezTo>
                    <a:pt x="576" y="226"/>
                    <a:pt x="299" y="92"/>
                    <a:pt x="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3"/>
            <p:cNvSpPr/>
            <p:nvPr/>
          </p:nvSpPr>
          <p:spPr>
            <a:xfrm>
              <a:off x="8235372" y="3005108"/>
              <a:ext cx="304260" cy="468694"/>
            </a:xfrm>
            <a:custGeom>
              <a:avLst/>
              <a:gdLst/>
              <a:ahLst/>
              <a:cxnLst/>
              <a:rect l="l" t="t" r="r" b="b"/>
              <a:pathLst>
                <a:path w="2918" h="4495" extrusionOk="0">
                  <a:moveTo>
                    <a:pt x="2917" y="1"/>
                  </a:moveTo>
                  <a:cubicBezTo>
                    <a:pt x="1261" y="286"/>
                    <a:pt x="1" y="1724"/>
                    <a:pt x="1" y="3461"/>
                  </a:cubicBezTo>
                  <a:cubicBezTo>
                    <a:pt x="1" y="3820"/>
                    <a:pt x="54" y="4168"/>
                    <a:pt x="155" y="4495"/>
                  </a:cubicBezTo>
                  <a:lnTo>
                    <a:pt x="412" y="4495"/>
                  </a:lnTo>
                  <a:cubicBezTo>
                    <a:pt x="364" y="3407"/>
                    <a:pt x="665" y="1532"/>
                    <a:pt x="2917"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3"/>
            <p:cNvSpPr/>
            <p:nvPr/>
          </p:nvSpPr>
          <p:spPr>
            <a:xfrm>
              <a:off x="8543590" y="2999373"/>
              <a:ext cx="127731" cy="474429"/>
            </a:xfrm>
            <a:custGeom>
              <a:avLst/>
              <a:gdLst/>
              <a:ahLst/>
              <a:cxnLst/>
              <a:rect l="l" t="t" r="r" b="b"/>
              <a:pathLst>
                <a:path w="1225" h="4550" extrusionOk="0">
                  <a:moveTo>
                    <a:pt x="560" y="0"/>
                  </a:moveTo>
                  <a:cubicBezTo>
                    <a:pt x="560" y="0"/>
                    <a:pt x="0" y="2510"/>
                    <a:pt x="189" y="4550"/>
                  </a:cubicBezTo>
                  <a:lnTo>
                    <a:pt x="938" y="4550"/>
                  </a:lnTo>
                  <a:cubicBezTo>
                    <a:pt x="1044" y="3641"/>
                    <a:pt x="1225" y="1779"/>
                    <a:pt x="1148" y="53"/>
                  </a:cubicBezTo>
                  <a:cubicBezTo>
                    <a:pt x="957" y="21"/>
                    <a:pt x="761" y="0"/>
                    <a:pt x="56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3"/>
            <p:cNvSpPr/>
            <p:nvPr/>
          </p:nvSpPr>
          <p:spPr>
            <a:xfrm>
              <a:off x="8365916" y="2999373"/>
              <a:ext cx="236484" cy="474429"/>
            </a:xfrm>
            <a:custGeom>
              <a:avLst/>
              <a:gdLst/>
              <a:ahLst/>
              <a:cxnLst/>
              <a:rect l="l" t="t" r="r" b="b"/>
              <a:pathLst>
                <a:path w="2268" h="4550" extrusionOk="0">
                  <a:moveTo>
                    <a:pt x="2267" y="0"/>
                  </a:moveTo>
                  <a:cubicBezTo>
                    <a:pt x="2095" y="0"/>
                    <a:pt x="1930" y="16"/>
                    <a:pt x="1767" y="40"/>
                  </a:cubicBezTo>
                  <a:cubicBezTo>
                    <a:pt x="1121" y="604"/>
                    <a:pt x="0" y="1969"/>
                    <a:pt x="144" y="4550"/>
                  </a:cubicBezTo>
                  <a:lnTo>
                    <a:pt x="969" y="4550"/>
                  </a:lnTo>
                  <a:cubicBezTo>
                    <a:pt x="911" y="3337"/>
                    <a:pt x="1011" y="1191"/>
                    <a:pt x="226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3"/>
            <p:cNvSpPr/>
            <p:nvPr/>
          </p:nvSpPr>
          <p:spPr>
            <a:xfrm>
              <a:off x="5607275" y="1389250"/>
              <a:ext cx="2121790" cy="1372819"/>
            </a:xfrm>
            <a:custGeom>
              <a:avLst/>
              <a:gdLst/>
              <a:ahLst/>
              <a:cxnLst/>
              <a:rect l="l" t="t" r="r" b="b"/>
              <a:pathLst>
                <a:path w="20349" h="13166" extrusionOk="0">
                  <a:moveTo>
                    <a:pt x="10174" y="1"/>
                  </a:moveTo>
                  <a:cubicBezTo>
                    <a:pt x="4556" y="1"/>
                    <a:pt x="1" y="4554"/>
                    <a:pt x="1" y="10172"/>
                  </a:cubicBezTo>
                  <a:cubicBezTo>
                    <a:pt x="1" y="11213"/>
                    <a:pt x="159" y="12221"/>
                    <a:pt x="450" y="13166"/>
                  </a:cubicBezTo>
                  <a:lnTo>
                    <a:pt x="2573" y="13166"/>
                  </a:lnTo>
                  <a:cubicBezTo>
                    <a:pt x="2641" y="11407"/>
                    <a:pt x="3642" y="9723"/>
                    <a:pt x="3643" y="9723"/>
                  </a:cubicBezTo>
                  <a:lnTo>
                    <a:pt x="3643" y="9723"/>
                  </a:lnTo>
                  <a:cubicBezTo>
                    <a:pt x="3042" y="11062"/>
                    <a:pt x="3236" y="12405"/>
                    <a:pt x="3438" y="13166"/>
                  </a:cubicBezTo>
                  <a:lnTo>
                    <a:pt x="5502" y="13166"/>
                  </a:lnTo>
                  <a:cubicBezTo>
                    <a:pt x="5595" y="11853"/>
                    <a:pt x="6425" y="10712"/>
                    <a:pt x="6426" y="10711"/>
                  </a:cubicBezTo>
                  <a:lnTo>
                    <a:pt x="6426" y="10711"/>
                  </a:lnTo>
                  <a:cubicBezTo>
                    <a:pt x="6071" y="11648"/>
                    <a:pt x="6146" y="12577"/>
                    <a:pt x="6260" y="13166"/>
                  </a:cubicBezTo>
                  <a:lnTo>
                    <a:pt x="11111" y="13166"/>
                  </a:lnTo>
                  <a:cubicBezTo>
                    <a:pt x="11225" y="12577"/>
                    <a:pt x="11300" y="11648"/>
                    <a:pt x="10946" y="10711"/>
                  </a:cubicBezTo>
                  <a:lnTo>
                    <a:pt x="10946" y="10711"/>
                  </a:lnTo>
                  <a:cubicBezTo>
                    <a:pt x="10946" y="10712"/>
                    <a:pt x="11776" y="11853"/>
                    <a:pt x="11869" y="13166"/>
                  </a:cubicBezTo>
                  <a:lnTo>
                    <a:pt x="14829" y="13166"/>
                  </a:lnTo>
                  <a:cubicBezTo>
                    <a:pt x="15030" y="12405"/>
                    <a:pt x="15287" y="10711"/>
                    <a:pt x="15040" y="9723"/>
                  </a:cubicBezTo>
                  <a:lnTo>
                    <a:pt x="15040" y="9723"/>
                  </a:lnTo>
                  <a:cubicBezTo>
                    <a:pt x="15040" y="9723"/>
                    <a:pt x="15808" y="11407"/>
                    <a:pt x="15874" y="13166"/>
                  </a:cubicBezTo>
                  <a:lnTo>
                    <a:pt x="19900" y="13166"/>
                  </a:lnTo>
                  <a:cubicBezTo>
                    <a:pt x="20191" y="12219"/>
                    <a:pt x="20348" y="11213"/>
                    <a:pt x="20348" y="10172"/>
                  </a:cubicBezTo>
                  <a:cubicBezTo>
                    <a:pt x="20345" y="4554"/>
                    <a:pt x="15792" y="1"/>
                    <a:pt x="10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3"/>
            <p:cNvSpPr/>
            <p:nvPr/>
          </p:nvSpPr>
          <p:spPr>
            <a:xfrm>
              <a:off x="5744910" y="1413857"/>
              <a:ext cx="695689" cy="1348211"/>
            </a:xfrm>
            <a:custGeom>
              <a:avLst/>
              <a:gdLst/>
              <a:ahLst/>
              <a:cxnLst/>
              <a:rect l="l" t="t" r="r" b="b"/>
              <a:pathLst>
                <a:path w="6672" h="12930" extrusionOk="0">
                  <a:moveTo>
                    <a:pt x="6671" y="0"/>
                  </a:moveTo>
                  <a:cubicBezTo>
                    <a:pt x="6360" y="67"/>
                    <a:pt x="6055" y="150"/>
                    <a:pt x="5757" y="246"/>
                  </a:cubicBezTo>
                  <a:cubicBezTo>
                    <a:pt x="504" y="4491"/>
                    <a:pt x="1" y="10112"/>
                    <a:pt x="133" y="12930"/>
                  </a:cubicBezTo>
                  <a:lnTo>
                    <a:pt x="1253" y="12930"/>
                  </a:lnTo>
                  <a:cubicBezTo>
                    <a:pt x="1318" y="11171"/>
                    <a:pt x="2321" y="9487"/>
                    <a:pt x="2321" y="9487"/>
                  </a:cubicBezTo>
                  <a:lnTo>
                    <a:pt x="2321" y="9487"/>
                  </a:lnTo>
                  <a:cubicBezTo>
                    <a:pt x="1721" y="10827"/>
                    <a:pt x="1914" y="12169"/>
                    <a:pt x="2116" y="12930"/>
                  </a:cubicBezTo>
                  <a:lnTo>
                    <a:pt x="2593" y="12930"/>
                  </a:lnTo>
                  <a:cubicBezTo>
                    <a:pt x="1824" y="6477"/>
                    <a:pt x="4813" y="2062"/>
                    <a:pt x="667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33"/>
            <p:cNvSpPr/>
            <p:nvPr/>
          </p:nvSpPr>
          <p:spPr>
            <a:xfrm>
              <a:off x="6787181" y="1396132"/>
              <a:ext cx="639801" cy="1365937"/>
            </a:xfrm>
            <a:custGeom>
              <a:avLst/>
              <a:gdLst/>
              <a:ahLst/>
              <a:cxnLst/>
              <a:rect l="l" t="t" r="r" b="b"/>
              <a:pathLst>
                <a:path w="6136" h="13100" extrusionOk="0">
                  <a:moveTo>
                    <a:pt x="0" y="0"/>
                  </a:moveTo>
                  <a:lnTo>
                    <a:pt x="0" y="0"/>
                  </a:lnTo>
                  <a:cubicBezTo>
                    <a:pt x="2375" y="3760"/>
                    <a:pt x="3411" y="7254"/>
                    <a:pt x="3837" y="9936"/>
                  </a:cubicBezTo>
                  <a:cubicBezTo>
                    <a:pt x="4054" y="10483"/>
                    <a:pt x="4506" y="11769"/>
                    <a:pt x="4557" y="13100"/>
                  </a:cubicBezTo>
                  <a:lnTo>
                    <a:pt x="6136" y="13100"/>
                  </a:lnTo>
                  <a:cubicBezTo>
                    <a:pt x="5867" y="4391"/>
                    <a:pt x="2234" y="1121"/>
                    <a:pt x="589" y="83"/>
                  </a:cubicBezTo>
                  <a:cubicBezTo>
                    <a:pt x="394" y="51"/>
                    <a:pt x="198" y="22"/>
                    <a:pt x="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33"/>
            <p:cNvSpPr/>
            <p:nvPr/>
          </p:nvSpPr>
          <p:spPr>
            <a:xfrm>
              <a:off x="7169848" y="1515207"/>
              <a:ext cx="558887" cy="1246861"/>
            </a:xfrm>
            <a:custGeom>
              <a:avLst/>
              <a:gdLst/>
              <a:ahLst/>
              <a:cxnLst/>
              <a:rect l="l" t="t" r="r" b="b"/>
              <a:pathLst>
                <a:path w="5360" h="11958" extrusionOk="0">
                  <a:moveTo>
                    <a:pt x="0" y="1"/>
                  </a:moveTo>
                  <a:lnTo>
                    <a:pt x="0" y="1"/>
                  </a:lnTo>
                  <a:cubicBezTo>
                    <a:pt x="3620" y="4102"/>
                    <a:pt x="4189" y="9139"/>
                    <a:pt x="4180" y="11958"/>
                  </a:cubicBezTo>
                  <a:lnTo>
                    <a:pt x="4910" y="11958"/>
                  </a:lnTo>
                  <a:cubicBezTo>
                    <a:pt x="5201" y="11011"/>
                    <a:pt x="5359" y="10005"/>
                    <a:pt x="5359" y="8964"/>
                  </a:cubicBezTo>
                  <a:cubicBezTo>
                    <a:pt x="5359" y="5088"/>
                    <a:pt x="3190" y="1718"/>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33"/>
            <p:cNvSpPr/>
            <p:nvPr/>
          </p:nvSpPr>
          <p:spPr>
            <a:xfrm>
              <a:off x="6117150" y="1392482"/>
              <a:ext cx="471196" cy="1369586"/>
            </a:xfrm>
            <a:custGeom>
              <a:avLst/>
              <a:gdLst/>
              <a:ahLst/>
              <a:cxnLst/>
              <a:rect l="l" t="t" r="r" b="b"/>
              <a:pathLst>
                <a:path w="4519" h="13135" extrusionOk="0">
                  <a:moveTo>
                    <a:pt x="4519" y="0"/>
                  </a:moveTo>
                  <a:lnTo>
                    <a:pt x="4519" y="0"/>
                  </a:lnTo>
                  <a:cubicBezTo>
                    <a:pt x="4436" y="6"/>
                    <a:pt x="4355" y="12"/>
                    <a:pt x="4273" y="19"/>
                  </a:cubicBezTo>
                  <a:cubicBezTo>
                    <a:pt x="540" y="3540"/>
                    <a:pt x="21" y="10016"/>
                    <a:pt x="0" y="13135"/>
                  </a:cubicBezTo>
                  <a:lnTo>
                    <a:pt x="611" y="13135"/>
                  </a:lnTo>
                  <a:cubicBezTo>
                    <a:pt x="704" y="11822"/>
                    <a:pt x="1534" y="10681"/>
                    <a:pt x="1534" y="10680"/>
                  </a:cubicBezTo>
                  <a:lnTo>
                    <a:pt x="1534" y="10680"/>
                  </a:lnTo>
                  <a:cubicBezTo>
                    <a:pt x="1179" y="11617"/>
                    <a:pt x="1255" y="12546"/>
                    <a:pt x="1368" y="13135"/>
                  </a:cubicBezTo>
                  <a:lnTo>
                    <a:pt x="2023" y="13135"/>
                  </a:lnTo>
                  <a:cubicBezTo>
                    <a:pt x="1242" y="6205"/>
                    <a:pt x="3673" y="1419"/>
                    <a:pt x="451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33"/>
            <p:cNvSpPr/>
            <p:nvPr/>
          </p:nvSpPr>
          <p:spPr>
            <a:xfrm>
              <a:off x="6475522" y="1389980"/>
              <a:ext cx="255357" cy="1372089"/>
            </a:xfrm>
            <a:custGeom>
              <a:avLst/>
              <a:gdLst/>
              <a:ahLst/>
              <a:cxnLst/>
              <a:rect l="l" t="t" r="r" b="b"/>
              <a:pathLst>
                <a:path w="2449" h="13159" extrusionOk="0">
                  <a:moveTo>
                    <a:pt x="1540" y="1"/>
                  </a:moveTo>
                  <a:cubicBezTo>
                    <a:pt x="527" y="1763"/>
                    <a:pt x="130" y="9600"/>
                    <a:pt x="0" y="13159"/>
                  </a:cubicBezTo>
                  <a:lnTo>
                    <a:pt x="1855" y="13159"/>
                  </a:lnTo>
                  <a:cubicBezTo>
                    <a:pt x="2449" y="7148"/>
                    <a:pt x="1563" y="141"/>
                    <a:pt x="154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33"/>
            <p:cNvSpPr/>
            <p:nvPr/>
          </p:nvSpPr>
          <p:spPr>
            <a:xfrm>
              <a:off x="6684268" y="1389563"/>
              <a:ext cx="411345" cy="1372506"/>
            </a:xfrm>
            <a:custGeom>
              <a:avLst/>
              <a:gdLst/>
              <a:ahLst/>
              <a:cxnLst/>
              <a:rect l="l" t="t" r="r" b="b"/>
              <a:pathLst>
                <a:path w="3945" h="13163" extrusionOk="0">
                  <a:moveTo>
                    <a:pt x="0" y="1"/>
                  </a:moveTo>
                  <a:cubicBezTo>
                    <a:pt x="1902" y="4543"/>
                    <a:pt x="2049" y="9979"/>
                    <a:pt x="1925" y="13163"/>
                  </a:cubicBezTo>
                  <a:lnTo>
                    <a:pt x="3478" y="13163"/>
                  </a:lnTo>
                  <a:cubicBezTo>
                    <a:pt x="3945" y="5693"/>
                    <a:pt x="1091" y="1255"/>
                    <a:pt x="144" y="5"/>
                  </a:cubicBezTo>
                  <a:cubicBezTo>
                    <a:pt x="98" y="3"/>
                    <a:pt x="48" y="1"/>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33"/>
            <p:cNvSpPr/>
            <p:nvPr/>
          </p:nvSpPr>
          <p:spPr>
            <a:xfrm>
              <a:off x="6971112" y="4304301"/>
              <a:ext cx="1516294" cy="437621"/>
            </a:xfrm>
            <a:custGeom>
              <a:avLst/>
              <a:gdLst/>
              <a:ahLst/>
              <a:cxnLst/>
              <a:rect l="l" t="t" r="r" b="b"/>
              <a:pathLst>
                <a:path w="14542" h="4197" extrusionOk="0">
                  <a:moveTo>
                    <a:pt x="7271" y="1"/>
                  </a:moveTo>
                  <a:cubicBezTo>
                    <a:pt x="3254" y="1"/>
                    <a:pt x="0" y="1879"/>
                    <a:pt x="0" y="4197"/>
                  </a:cubicBezTo>
                  <a:lnTo>
                    <a:pt x="14542" y="4197"/>
                  </a:lnTo>
                  <a:cubicBezTo>
                    <a:pt x="14542" y="1879"/>
                    <a:pt x="11287" y="1"/>
                    <a:pt x="7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7" name="Google Shape;6177;p33"/>
          <p:cNvGrpSpPr/>
          <p:nvPr/>
        </p:nvGrpSpPr>
        <p:grpSpPr>
          <a:xfrm>
            <a:off x="5782250" y="3428650"/>
            <a:ext cx="939357" cy="1313278"/>
            <a:chOff x="5782250" y="3428650"/>
            <a:chExt cx="939357" cy="1313278"/>
          </a:xfrm>
        </p:grpSpPr>
        <p:sp>
          <p:nvSpPr>
            <p:cNvPr id="6178" name="Google Shape;6178;p33"/>
            <p:cNvSpPr/>
            <p:nvPr/>
          </p:nvSpPr>
          <p:spPr>
            <a:xfrm>
              <a:off x="6204199" y="3428650"/>
              <a:ext cx="167510" cy="1236080"/>
            </a:xfrm>
            <a:custGeom>
              <a:avLst/>
              <a:gdLst/>
              <a:ahLst/>
              <a:cxnLst/>
              <a:rect l="l" t="t" r="r" b="b"/>
              <a:pathLst>
                <a:path w="4861" h="35870" extrusionOk="0">
                  <a:moveTo>
                    <a:pt x="2430" y="1"/>
                  </a:moveTo>
                  <a:cubicBezTo>
                    <a:pt x="1090" y="1"/>
                    <a:pt x="1" y="1087"/>
                    <a:pt x="1" y="2429"/>
                  </a:cubicBezTo>
                  <a:lnTo>
                    <a:pt x="1" y="35870"/>
                  </a:lnTo>
                  <a:lnTo>
                    <a:pt x="4858" y="35870"/>
                  </a:lnTo>
                  <a:lnTo>
                    <a:pt x="4858" y="2430"/>
                  </a:lnTo>
                  <a:cubicBezTo>
                    <a:pt x="4861" y="1088"/>
                    <a:pt x="3773" y="1"/>
                    <a:pt x="2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33"/>
            <p:cNvSpPr/>
            <p:nvPr/>
          </p:nvSpPr>
          <p:spPr>
            <a:xfrm>
              <a:off x="6004544" y="3472758"/>
              <a:ext cx="295977" cy="326681"/>
            </a:xfrm>
            <a:custGeom>
              <a:avLst/>
              <a:gdLst/>
              <a:ahLst/>
              <a:cxnLst/>
              <a:rect l="l" t="t" r="r" b="b"/>
              <a:pathLst>
                <a:path w="8589" h="9480" extrusionOk="0">
                  <a:moveTo>
                    <a:pt x="1713" y="0"/>
                  </a:moveTo>
                  <a:cubicBezTo>
                    <a:pt x="768" y="0"/>
                    <a:pt x="1" y="766"/>
                    <a:pt x="1" y="1711"/>
                  </a:cubicBezTo>
                  <a:lnTo>
                    <a:pt x="1" y="3840"/>
                  </a:lnTo>
                  <a:cubicBezTo>
                    <a:pt x="1" y="6950"/>
                    <a:pt x="2531" y="9480"/>
                    <a:pt x="5640" y="9480"/>
                  </a:cubicBezTo>
                  <a:lnTo>
                    <a:pt x="6878" y="9480"/>
                  </a:lnTo>
                  <a:cubicBezTo>
                    <a:pt x="7823" y="9480"/>
                    <a:pt x="8589" y="8710"/>
                    <a:pt x="8589" y="7765"/>
                  </a:cubicBezTo>
                  <a:cubicBezTo>
                    <a:pt x="8589" y="6820"/>
                    <a:pt x="7823" y="6053"/>
                    <a:pt x="6878" y="6053"/>
                  </a:cubicBezTo>
                  <a:lnTo>
                    <a:pt x="5640" y="6053"/>
                  </a:lnTo>
                  <a:cubicBezTo>
                    <a:pt x="4419" y="6053"/>
                    <a:pt x="3425" y="5061"/>
                    <a:pt x="3425" y="3840"/>
                  </a:cubicBezTo>
                  <a:lnTo>
                    <a:pt x="3425" y="1711"/>
                  </a:lnTo>
                  <a:cubicBezTo>
                    <a:pt x="3425" y="766"/>
                    <a:pt x="2658" y="0"/>
                    <a:pt x="17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33"/>
            <p:cNvSpPr/>
            <p:nvPr/>
          </p:nvSpPr>
          <p:spPr>
            <a:xfrm>
              <a:off x="6503854" y="3706529"/>
              <a:ext cx="217753" cy="191598"/>
            </a:xfrm>
            <a:custGeom>
              <a:avLst/>
              <a:gdLst/>
              <a:ahLst/>
              <a:cxnLst/>
              <a:rect l="l" t="t" r="r" b="b"/>
              <a:pathLst>
                <a:path w="6319" h="5560" extrusionOk="0">
                  <a:moveTo>
                    <a:pt x="4832" y="0"/>
                  </a:moveTo>
                  <a:cubicBezTo>
                    <a:pt x="4010" y="0"/>
                    <a:pt x="3344" y="665"/>
                    <a:pt x="3344" y="1486"/>
                  </a:cubicBezTo>
                  <a:lnTo>
                    <a:pt x="3344" y="2217"/>
                  </a:lnTo>
                  <a:cubicBezTo>
                    <a:pt x="3344" y="2421"/>
                    <a:pt x="3179" y="2587"/>
                    <a:pt x="2975" y="2587"/>
                  </a:cubicBezTo>
                  <a:lnTo>
                    <a:pt x="1488" y="2587"/>
                  </a:lnTo>
                  <a:cubicBezTo>
                    <a:pt x="666" y="2587"/>
                    <a:pt x="0" y="3251"/>
                    <a:pt x="0" y="4072"/>
                  </a:cubicBezTo>
                  <a:cubicBezTo>
                    <a:pt x="0" y="4894"/>
                    <a:pt x="666" y="5560"/>
                    <a:pt x="1488" y="5560"/>
                  </a:cubicBezTo>
                  <a:lnTo>
                    <a:pt x="2975" y="5560"/>
                  </a:lnTo>
                  <a:cubicBezTo>
                    <a:pt x="4819" y="5560"/>
                    <a:pt x="6319" y="4059"/>
                    <a:pt x="6318" y="2217"/>
                  </a:cubicBezTo>
                  <a:lnTo>
                    <a:pt x="6318" y="1486"/>
                  </a:lnTo>
                  <a:cubicBezTo>
                    <a:pt x="6318" y="665"/>
                    <a:pt x="5653" y="0"/>
                    <a:pt x="48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3"/>
            <p:cNvSpPr/>
            <p:nvPr/>
          </p:nvSpPr>
          <p:spPr>
            <a:xfrm>
              <a:off x="6278734" y="3613524"/>
              <a:ext cx="309692" cy="377613"/>
            </a:xfrm>
            <a:custGeom>
              <a:avLst/>
              <a:gdLst/>
              <a:ahLst/>
              <a:cxnLst/>
              <a:rect l="l" t="t" r="r" b="b"/>
              <a:pathLst>
                <a:path w="8987" h="10958" extrusionOk="0">
                  <a:moveTo>
                    <a:pt x="7273" y="1"/>
                  </a:moveTo>
                  <a:cubicBezTo>
                    <a:pt x="6328" y="1"/>
                    <a:pt x="5562" y="767"/>
                    <a:pt x="5562" y="1712"/>
                  </a:cubicBezTo>
                  <a:lnTo>
                    <a:pt x="5562" y="5581"/>
                  </a:lnTo>
                  <a:cubicBezTo>
                    <a:pt x="5562" y="6657"/>
                    <a:pt x="4685" y="7533"/>
                    <a:pt x="3610" y="7533"/>
                  </a:cubicBezTo>
                  <a:lnTo>
                    <a:pt x="1712" y="7533"/>
                  </a:lnTo>
                  <a:cubicBezTo>
                    <a:pt x="767" y="7533"/>
                    <a:pt x="1" y="8299"/>
                    <a:pt x="1" y="9245"/>
                  </a:cubicBezTo>
                  <a:cubicBezTo>
                    <a:pt x="1" y="10190"/>
                    <a:pt x="767" y="10957"/>
                    <a:pt x="1712" y="10957"/>
                  </a:cubicBezTo>
                  <a:lnTo>
                    <a:pt x="3610" y="10957"/>
                  </a:lnTo>
                  <a:cubicBezTo>
                    <a:pt x="6574" y="10957"/>
                    <a:pt x="8986" y="8545"/>
                    <a:pt x="8986" y="5581"/>
                  </a:cubicBezTo>
                  <a:lnTo>
                    <a:pt x="8986" y="1712"/>
                  </a:lnTo>
                  <a:cubicBezTo>
                    <a:pt x="8986" y="767"/>
                    <a:pt x="8218" y="1"/>
                    <a:pt x="7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33"/>
            <p:cNvSpPr/>
            <p:nvPr/>
          </p:nvSpPr>
          <p:spPr>
            <a:xfrm>
              <a:off x="5782250" y="3903670"/>
              <a:ext cx="240393" cy="223439"/>
            </a:xfrm>
            <a:custGeom>
              <a:avLst/>
              <a:gdLst/>
              <a:ahLst/>
              <a:cxnLst/>
              <a:rect l="l" t="t" r="r" b="b"/>
              <a:pathLst>
                <a:path w="6976" h="6484" extrusionOk="0">
                  <a:moveTo>
                    <a:pt x="1450" y="0"/>
                  </a:moveTo>
                  <a:cubicBezTo>
                    <a:pt x="649" y="0"/>
                    <a:pt x="1" y="649"/>
                    <a:pt x="1" y="1450"/>
                  </a:cubicBezTo>
                  <a:lnTo>
                    <a:pt x="1" y="2619"/>
                  </a:lnTo>
                  <a:cubicBezTo>
                    <a:pt x="1" y="4749"/>
                    <a:pt x="1734" y="6483"/>
                    <a:pt x="3864" y="6483"/>
                  </a:cubicBezTo>
                  <a:lnTo>
                    <a:pt x="5526" y="6483"/>
                  </a:lnTo>
                  <a:cubicBezTo>
                    <a:pt x="6327" y="6483"/>
                    <a:pt x="6975" y="5833"/>
                    <a:pt x="6975" y="5032"/>
                  </a:cubicBezTo>
                  <a:cubicBezTo>
                    <a:pt x="6975" y="4231"/>
                    <a:pt x="6327" y="3581"/>
                    <a:pt x="5526" y="3581"/>
                  </a:cubicBezTo>
                  <a:lnTo>
                    <a:pt x="3864" y="3581"/>
                  </a:lnTo>
                  <a:cubicBezTo>
                    <a:pt x="3333" y="3581"/>
                    <a:pt x="2901" y="3149"/>
                    <a:pt x="2901" y="2619"/>
                  </a:cubicBezTo>
                  <a:lnTo>
                    <a:pt x="2901" y="1450"/>
                  </a:lnTo>
                  <a:cubicBezTo>
                    <a:pt x="2901" y="649"/>
                    <a:pt x="2251" y="0"/>
                    <a:pt x="14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33"/>
            <p:cNvSpPr/>
            <p:nvPr/>
          </p:nvSpPr>
          <p:spPr>
            <a:xfrm>
              <a:off x="5921154" y="3764731"/>
              <a:ext cx="448842" cy="498154"/>
            </a:xfrm>
            <a:custGeom>
              <a:avLst/>
              <a:gdLst/>
              <a:ahLst/>
              <a:cxnLst/>
              <a:rect l="l" t="t" r="r" b="b"/>
              <a:pathLst>
                <a:path w="13025" h="14456" extrusionOk="0">
                  <a:moveTo>
                    <a:pt x="1713" y="1"/>
                  </a:moveTo>
                  <a:cubicBezTo>
                    <a:pt x="768" y="1"/>
                    <a:pt x="0" y="768"/>
                    <a:pt x="0" y="1713"/>
                  </a:cubicBezTo>
                  <a:lnTo>
                    <a:pt x="0" y="7572"/>
                  </a:lnTo>
                  <a:cubicBezTo>
                    <a:pt x="0" y="11367"/>
                    <a:pt x="3088" y="14455"/>
                    <a:pt x="6883" y="14455"/>
                  </a:cubicBezTo>
                  <a:lnTo>
                    <a:pt x="11311" y="14455"/>
                  </a:lnTo>
                  <a:cubicBezTo>
                    <a:pt x="12256" y="14455"/>
                    <a:pt x="13024" y="13687"/>
                    <a:pt x="13024" y="12742"/>
                  </a:cubicBezTo>
                  <a:cubicBezTo>
                    <a:pt x="13024" y="11797"/>
                    <a:pt x="12256" y="11031"/>
                    <a:pt x="11311" y="11031"/>
                  </a:cubicBezTo>
                  <a:lnTo>
                    <a:pt x="6883" y="11031"/>
                  </a:lnTo>
                  <a:cubicBezTo>
                    <a:pt x="4977" y="11031"/>
                    <a:pt x="3424" y="9478"/>
                    <a:pt x="3424" y="7572"/>
                  </a:cubicBezTo>
                  <a:lnTo>
                    <a:pt x="3424" y="1713"/>
                  </a:lnTo>
                  <a:cubicBezTo>
                    <a:pt x="3424" y="768"/>
                    <a:pt x="2658" y="1"/>
                    <a:pt x="17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33"/>
            <p:cNvSpPr/>
            <p:nvPr/>
          </p:nvSpPr>
          <p:spPr>
            <a:xfrm>
              <a:off x="6247204" y="4025966"/>
              <a:ext cx="411590" cy="355731"/>
            </a:xfrm>
            <a:custGeom>
              <a:avLst/>
              <a:gdLst/>
              <a:ahLst/>
              <a:cxnLst/>
              <a:rect l="l" t="t" r="r" b="b"/>
              <a:pathLst>
                <a:path w="11944" h="10323" extrusionOk="0">
                  <a:moveTo>
                    <a:pt x="10230" y="0"/>
                  </a:moveTo>
                  <a:cubicBezTo>
                    <a:pt x="9285" y="0"/>
                    <a:pt x="8517" y="768"/>
                    <a:pt x="8517" y="1713"/>
                  </a:cubicBezTo>
                  <a:lnTo>
                    <a:pt x="8517" y="4160"/>
                  </a:lnTo>
                  <a:cubicBezTo>
                    <a:pt x="8517" y="5670"/>
                    <a:pt x="7288" y="6899"/>
                    <a:pt x="5779" y="6899"/>
                  </a:cubicBezTo>
                  <a:lnTo>
                    <a:pt x="1711" y="6899"/>
                  </a:lnTo>
                  <a:cubicBezTo>
                    <a:pt x="766" y="6899"/>
                    <a:pt x="0" y="7666"/>
                    <a:pt x="0" y="8612"/>
                  </a:cubicBezTo>
                  <a:cubicBezTo>
                    <a:pt x="0" y="9557"/>
                    <a:pt x="766" y="10323"/>
                    <a:pt x="1711" y="10323"/>
                  </a:cubicBezTo>
                  <a:lnTo>
                    <a:pt x="5779" y="10323"/>
                  </a:lnTo>
                  <a:cubicBezTo>
                    <a:pt x="9177" y="10323"/>
                    <a:pt x="11944" y="7557"/>
                    <a:pt x="11941" y="4160"/>
                  </a:cubicBezTo>
                  <a:lnTo>
                    <a:pt x="11941" y="1713"/>
                  </a:lnTo>
                  <a:cubicBezTo>
                    <a:pt x="11941" y="768"/>
                    <a:pt x="11175" y="0"/>
                    <a:pt x="102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33"/>
            <p:cNvSpPr/>
            <p:nvPr/>
          </p:nvSpPr>
          <p:spPr>
            <a:xfrm>
              <a:off x="6274840" y="4282170"/>
              <a:ext cx="6961" cy="27499"/>
            </a:xfrm>
            <a:custGeom>
              <a:avLst/>
              <a:gdLst/>
              <a:ahLst/>
              <a:cxnLst/>
              <a:rect l="l" t="t" r="r" b="b"/>
              <a:pathLst>
                <a:path w="202" h="798" extrusionOk="0">
                  <a:moveTo>
                    <a:pt x="101" y="0"/>
                  </a:moveTo>
                  <a:cubicBezTo>
                    <a:pt x="46" y="0"/>
                    <a:pt x="1" y="45"/>
                    <a:pt x="1" y="99"/>
                  </a:cubicBezTo>
                  <a:lnTo>
                    <a:pt x="1" y="698"/>
                  </a:lnTo>
                  <a:cubicBezTo>
                    <a:pt x="1" y="755"/>
                    <a:pt x="46" y="797"/>
                    <a:pt x="101" y="797"/>
                  </a:cubicBezTo>
                  <a:cubicBezTo>
                    <a:pt x="155" y="797"/>
                    <a:pt x="201" y="752"/>
                    <a:pt x="201" y="698"/>
                  </a:cubicBezTo>
                  <a:lnTo>
                    <a:pt x="201" y="99"/>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3"/>
            <p:cNvSpPr/>
            <p:nvPr/>
          </p:nvSpPr>
          <p:spPr>
            <a:xfrm>
              <a:off x="6274840" y="4201053"/>
              <a:ext cx="6961" cy="27534"/>
            </a:xfrm>
            <a:custGeom>
              <a:avLst/>
              <a:gdLst/>
              <a:ahLst/>
              <a:cxnLst/>
              <a:rect l="l" t="t" r="r" b="b"/>
              <a:pathLst>
                <a:path w="202" h="799" extrusionOk="0">
                  <a:moveTo>
                    <a:pt x="101" y="0"/>
                  </a:moveTo>
                  <a:cubicBezTo>
                    <a:pt x="46" y="0"/>
                    <a:pt x="1" y="46"/>
                    <a:pt x="1" y="101"/>
                  </a:cubicBezTo>
                  <a:lnTo>
                    <a:pt x="1" y="698"/>
                  </a:lnTo>
                  <a:cubicBezTo>
                    <a:pt x="1" y="755"/>
                    <a:pt x="46" y="799"/>
                    <a:pt x="101" y="799"/>
                  </a:cubicBezTo>
                  <a:cubicBezTo>
                    <a:pt x="155" y="799"/>
                    <a:pt x="201" y="752"/>
                    <a:pt x="201" y="698"/>
                  </a:cubicBezTo>
                  <a:lnTo>
                    <a:pt x="201" y="101"/>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3"/>
            <p:cNvSpPr/>
            <p:nvPr/>
          </p:nvSpPr>
          <p:spPr>
            <a:xfrm>
              <a:off x="6274840" y="3633234"/>
              <a:ext cx="6961" cy="27534"/>
            </a:xfrm>
            <a:custGeom>
              <a:avLst/>
              <a:gdLst/>
              <a:ahLst/>
              <a:cxnLst/>
              <a:rect l="l" t="t" r="r" b="b"/>
              <a:pathLst>
                <a:path w="202" h="799" extrusionOk="0">
                  <a:moveTo>
                    <a:pt x="101" y="0"/>
                  </a:moveTo>
                  <a:cubicBezTo>
                    <a:pt x="46" y="0"/>
                    <a:pt x="1" y="47"/>
                    <a:pt x="1" y="100"/>
                  </a:cubicBezTo>
                  <a:lnTo>
                    <a:pt x="1" y="698"/>
                  </a:lnTo>
                  <a:cubicBezTo>
                    <a:pt x="1" y="755"/>
                    <a:pt x="46" y="798"/>
                    <a:pt x="101" y="798"/>
                  </a:cubicBezTo>
                  <a:cubicBezTo>
                    <a:pt x="155" y="798"/>
                    <a:pt x="201" y="753"/>
                    <a:pt x="201" y="698"/>
                  </a:cubicBezTo>
                  <a:lnTo>
                    <a:pt x="201" y="100"/>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33"/>
            <p:cNvSpPr/>
            <p:nvPr/>
          </p:nvSpPr>
          <p:spPr>
            <a:xfrm>
              <a:off x="6221773" y="4606604"/>
              <a:ext cx="6995" cy="27534"/>
            </a:xfrm>
            <a:custGeom>
              <a:avLst/>
              <a:gdLst/>
              <a:ahLst/>
              <a:cxnLst/>
              <a:rect l="l" t="t" r="r" b="b"/>
              <a:pathLst>
                <a:path w="203" h="799" extrusionOk="0">
                  <a:moveTo>
                    <a:pt x="103" y="1"/>
                  </a:moveTo>
                  <a:cubicBezTo>
                    <a:pt x="47" y="1"/>
                    <a:pt x="4" y="46"/>
                    <a:pt x="4" y="101"/>
                  </a:cubicBezTo>
                  <a:lnTo>
                    <a:pt x="4" y="699"/>
                  </a:lnTo>
                  <a:cubicBezTo>
                    <a:pt x="1" y="754"/>
                    <a:pt x="47" y="799"/>
                    <a:pt x="103" y="799"/>
                  </a:cubicBezTo>
                  <a:cubicBezTo>
                    <a:pt x="159" y="799"/>
                    <a:pt x="203" y="754"/>
                    <a:pt x="203" y="699"/>
                  </a:cubicBezTo>
                  <a:lnTo>
                    <a:pt x="203" y="101"/>
                  </a:lnTo>
                  <a:cubicBezTo>
                    <a:pt x="203" y="44"/>
                    <a:pt x="158" y="1"/>
                    <a:pt x="10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33"/>
            <p:cNvSpPr/>
            <p:nvPr/>
          </p:nvSpPr>
          <p:spPr>
            <a:xfrm>
              <a:off x="6274806" y="4606569"/>
              <a:ext cx="6995" cy="27499"/>
            </a:xfrm>
            <a:custGeom>
              <a:avLst/>
              <a:gdLst/>
              <a:ahLst/>
              <a:cxnLst/>
              <a:rect l="l" t="t" r="r" b="b"/>
              <a:pathLst>
                <a:path w="203" h="798" extrusionOk="0">
                  <a:moveTo>
                    <a:pt x="100" y="0"/>
                  </a:moveTo>
                  <a:cubicBezTo>
                    <a:pt x="44" y="0"/>
                    <a:pt x="0" y="45"/>
                    <a:pt x="0" y="101"/>
                  </a:cubicBezTo>
                  <a:lnTo>
                    <a:pt x="0" y="698"/>
                  </a:lnTo>
                  <a:cubicBezTo>
                    <a:pt x="0" y="755"/>
                    <a:pt x="45" y="797"/>
                    <a:pt x="100" y="797"/>
                  </a:cubicBezTo>
                  <a:cubicBezTo>
                    <a:pt x="154" y="797"/>
                    <a:pt x="199" y="752"/>
                    <a:pt x="199" y="698"/>
                  </a:cubicBezTo>
                  <a:lnTo>
                    <a:pt x="199" y="101"/>
                  </a:lnTo>
                  <a:cubicBezTo>
                    <a:pt x="202" y="45"/>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3"/>
            <p:cNvSpPr/>
            <p:nvPr/>
          </p:nvSpPr>
          <p:spPr>
            <a:xfrm>
              <a:off x="6274840" y="4525487"/>
              <a:ext cx="6961" cy="27568"/>
            </a:xfrm>
            <a:custGeom>
              <a:avLst/>
              <a:gdLst/>
              <a:ahLst/>
              <a:cxnLst/>
              <a:rect l="l" t="t" r="r" b="b"/>
              <a:pathLst>
                <a:path w="202" h="800" extrusionOk="0">
                  <a:moveTo>
                    <a:pt x="101" y="1"/>
                  </a:moveTo>
                  <a:cubicBezTo>
                    <a:pt x="46" y="1"/>
                    <a:pt x="1" y="47"/>
                    <a:pt x="1" y="101"/>
                  </a:cubicBezTo>
                  <a:lnTo>
                    <a:pt x="1" y="699"/>
                  </a:lnTo>
                  <a:cubicBezTo>
                    <a:pt x="1" y="755"/>
                    <a:pt x="46" y="799"/>
                    <a:pt x="101" y="799"/>
                  </a:cubicBezTo>
                  <a:cubicBezTo>
                    <a:pt x="155" y="799"/>
                    <a:pt x="201" y="754"/>
                    <a:pt x="201" y="699"/>
                  </a:cubicBezTo>
                  <a:lnTo>
                    <a:pt x="201" y="101"/>
                  </a:lnTo>
                  <a:cubicBezTo>
                    <a:pt x="201"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3"/>
            <p:cNvSpPr/>
            <p:nvPr/>
          </p:nvSpPr>
          <p:spPr>
            <a:xfrm>
              <a:off x="6274840" y="3795503"/>
              <a:ext cx="6961" cy="27534"/>
            </a:xfrm>
            <a:custGeom>
              <a:avLst/>
              <a:gdLst/>
              <a:ahLst/>
              <a:cxnLst/>
              <a:rect l="l" t="t" r="r" b="b"/>
              <a:pathLst>
                <a:path w="202" h="799" extrusionOk="0">
                  <a:moveTo>
                    <a:pt x="101" y="0"/>
                  </a:moveTo>
                  <a:cubicBezTo>
                    <a:pt x="46" y="0"/>
                    <a:pt x="1" y="45"/>
                    <a:pt x="1" y="101"/>
                  </a:cubicBezTo>
                  <a:lnTo>
                    <a:pt x="1" y="698"/>
                  </a:lnTo>
                  <a:cubicBezTo>
                    <a:pt x="1" y="755"/>
                    <a:pt x="46" y="798"/>
                    <a:pt x="101" y="798"/>
                  </a:cubicBezTo>
                  <a:cubicBezTo>
                    <a:pt x="155" y="798"/>
                    <a:pt x="201" y="753"/>
                    <a:pt x="201" y="698"/>
                  </a:cubicBezTo>
                  <a:lnTo>
                    <a:pt x="201" y="101"/>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3"/>
            <p:cNvSpPr/>
            <p:nvPr/>
          </p:nvSpPr>
          <p:spPr>
            <a:xfrm>
              <a:off x="6274840" y="4119902"/>
              <a:ext cx="6961" cy="27534"/>
            </a:xfrm>
            <a:custGeom>
              <a:avLst/>
              <a:gdLst/>
              <a:ahLst/>
              <a:cxnLst/>
              <a:rect l="l" t="t" r="r" b="b"/>
              <a:pathLst>
                <a:path w="202" h="799" extrusionOk="0">
                  <a:moveTo>
                    <a:pt x="101" y="0"/>
                  </a:moveTo>
                  <a:cubicBezTo>
                    <a:pt x="46" y="0"/>
                    <a:pt x="1" y="45"/>
                    <a:pt x="1" y="100"/>
                  </a:cubicBezTo>
                  <a:lnTo>
                    <a:pt x="1" y="698"/>
                  </a:lnTo>
                  <a:cubicBezTo>
                    <a:pt x="1" y="755"/>
                    <a:pt x="46" y="798"/>
                    <a:pt x="101" y="798"/>
                  </a:cubicBezTo>
                  <a:cubicBezTo>
                    <a:pt x="155" y="798"/>
                    <a:pt x="201" y="753"/>
                    <a:pt x="201" y="698"/>
                  </a:cubicBezTo>
                  <a:lnTo>
                    <a:pt x="201" y="100"/>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3"/>
            <p:cNvSpPr/>
            <p:nvPr/>
          </p:nvSpPr>
          <p:spPr>
            <a:xfrm>
              <a:off x="6274840" y="3714317"/>
              <a:ext cx="6961" cy="27568"/>
            </a:xfrm>
            <a:custGeom>
              <a:avLst/>
              <a:gdLst/>
              <a:ahLst/>
              <a:cxnLst/>
              <a:rect l="l" t="t" r="r" b="b"/>
              <a:pathLst>
                <a:path w="202" h="800" extrusionOk="0">
                  <a:moveTo>
                    <a:pt x="101" y="1"/>
                  </a:moveTo>
                  <a:cubicBezTo>
                    <a:pt x="46" y="1"/>
                    <a:pt x="1" y="46"/>
                    <a:pt x="1" y="101"/>
                  </a:cubicBezTo>
                  <a:lnTo>
                    <a:pt x="1" y="699"/>
                  </a:lnTo>
                  <a:cubicBezTo>
                    <a:pt x="1" y="755"/>
                    <a:pt x="46" y="799"/>
                    <a:pt x="101" y="799"/>
                  </a:cubicBezTo>
                  <a:cubicBezTo>
                    <a:pt x="155" y="799"/>
                    <a:pt x="201" y="753"/>
                    <a:pt x="201" y="699"/>
                  </a:cubicBezTo>
                  <a:lnTo>
                    <a:pt x="201" y="101"/>
                  </a:lnTo>
                  <a:cubicBezTo>
                    <a:pt x="201"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3"/>
            <p:cNvSpPr/>
            <p:nvPr/>
          </p:nvSpPr>
          <p:spPr>
            <a:xfrm>
              <a:off x="6274840" y="3876620"/>
              <a:ext cx="6961" cy="27534"/>
            </a:xfrm>
            <a:custGeom>
              <a:avLst/>
              <a:gdLst/>
              <a:ahLst/>
              <a:cxnLst/>
              <a:rect l="l" t="t" r="r" b="b"/>
              <a:pathLst>
                <a:path w="202" h="799" extrusionOk="0">
                  <a:moveTo>
                    <a:pt x="101" y="0"/>
                  </a:moveTo>
                  <a:cubicBezTo>
                    <a:pt x="46" y="0"/>
                    <a:pt x="1" y="45"/>
                    <a:pt x="1" y="100"/>
                  </a:cubicBezTo>
                  <a:lnTo>
                    <a:pt x="1" y="698"/>
                  </a:lnTo>
                  <a:cubicBezTo>
                    <a:pt x="1" y="755"/>
                    <a:pt x="46" y="798"/>
                    <a:pt x="101" y="798"/>
                  </a:cubicBezTo>
                  <a:cubicBezTo>
                    <a:pt x="155" y="798"/>
                    <a:pt x="201" y="752"/>
                    <a:pt x="201" y="698"/>
                  </a:cubicBezTo>
                  <a:lnTo>
                    <a:pt x="201" y="100"/>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3"/>
            <p:cNvSpPr/>
            <p:nvPr/>
          </p:nvSpPr>
          <p:spPr>
            <a:xfrm>
              <a:off x="6221877" y="3471035"/>
              <a:ext cx="6892" cy="27534"/>
            </a:xfrm>
            <a:custGeom>
              <a:avLst/>
              <a:gdLst/>
              <a:ahLst/>
              <a:cxnLst/>
              <a:rect l="l" t="t" r="r" b="b"/>
              <a:pathLst>
                <a:path w="200" h="799" extrusionOk="0">
                  <a:moveTo>
                    <a:pt x="100" y="1"/>
                  </a:moveTo>
                  <a:cubicBezTo>
                    <a:pt x="44" y="1"/>
                    <a:pt x="1" y="46"/>
                    <a:pt x="1" y="101"/>
                  </a:cubicBezTo>
                  <a:lnTo>
                    <a:pt x="1" y="699"/>
                  </a:lnTo>
                  <a:cubicBezTo>
                    <a:pt x="1" y="755"/>
                    <a:pt x="46" y="799"/>
                    <a:pt x="100" y="799"/>
                  </a:cubicBezTo>
                  <a:cubicBezTo>
                    <a:pt x="156" y="799"/>
                    <a:pt x="200" y="752"/>
                    <a:pt x="200" y="699"/>
                  </a:cubicBezTo>
                  <a:lnTo>
                    <a:pt x="200" y="101"/>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3"/>
            <p:cNvSpPr/>
            <p:nvPr/>
          </p:nvSpPr>
          <p:spPr>
            <a:xfrm>
              <a:off x="6274840" y="3957702"/>
              <a:ext cx="6961" cy="27499"/>
            </a:xfrm>
            <a:custGeom>
              <a:avLst/>
              <a:gdLst/>
              <a:ahLst/>
              <a:cxnLst/>
              <a:rect l="l" t="t" r="r" b="b"/>
              <a:pathLst>
                <a:path w="202" h="798" extrusionOk="0">
                  <a:moveTo>
                    <a:pt x="101" y="1"/>
                  </a:moveTo>
                  <a:cubicBezTo>
                    <a:pt x="46" y="1"/>
                    <a:pt x="1" y="46"/>
                    <a:pt x="1" y="100"/>
                  </a:cubicBezTo>
                  <a:lnTo>
                    <a:pt x="1" y="699"/>
                  </a:lnTo>
                  <a:cubicBezTo>
                    <a:pt x="1" y="754"/>
                    <a:pt x="46" y="798"/>
                    <a:pt x="101" y="798"/>
                  </a:cubicBezTo>
                  <a:cubicBezTo>
                    <a:pt x="155" y="798"/>
                    <a:pt x="201" y="753"/>
                    <a:pt x="201" y="699"/>
                  </a:cubicBezTo>
                  <a:lnTo>
                    <a:pt x="201" y="100"/>
                  </a:lnTo>
                  <a:cubicBezTo>
                    <a:pt x="201"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3"/>
            <p:cNvSpPr/>
            <p:nvPr/>
          </p:nvSpPr>
          <p:spPr>
            <a:xfrm>
              <a:off x="6274840" y="4038785"/>
              <a:ext cx="6961" cy="27499"/>
            </a:xfrm>
            <a:custGeom>
              <a:avLst/>
              <a:gdLst/>
              <a:ahLst/>
              <a:cxnLst/>
              <a:rect l="l" t="t" r="r" b="b"/>
              <a:pathLst>
                <a:path w="202" h="798" extrusionOk="0">
                  <a:moveTo>
                    <a:pt x="101" y="0"/>
                  </a:moveTo>
                  <a:cubicBezTo>
                    <a:pt x="46" y="0"/>
                    <a:pt x="1" y="47"/>
                    <a:pt x="1" y="101"/>
                  </a:cubicBezTo>
                  <a:lnTo>
                    <a:pt x="1" y="697"/>
                  </a:lnTo>
                  <a:cubicBezTo>
                    <a:pt x="1" y="753"/>
                    <a:pt x="46" y="797"/>
                    <a:pt x="101" y="797"/>
                  </a:cubicBezTo>
                  <a:cubicBezTo>
                    <a:pt x="155" y="797"/>
                    <a:pt x="201" y="752"/>
                    <a:pt x="201" y="697"/>
                  </a:cubicBezTo>
                  <a:lnTo>
                    <a:pt x="201" y="101"/>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33"/>
            <p:cNvSpPr/>
            <p:nvPr/>
          </p:nvSpPr>
          <p:spPr>
            <a:xfrm>
              <a:off x="6274840" y="4444335"/>
              <a:ext cx="6961" cy="27499"/>
            </a:xfrm>
            <a:custGeom>
              <a:avLst/>
              <a:gdLst/>
              <a:ahLst/>
              <a:cxnLst/>
              <a:rect l="l" t="t" r="r" b="b"/>
              <a:pathLst>
                <a:path w="202" h="798" extrusionOk="0">
                  <a:moveTo>
                    <a:pt x="101" y="1"/>
                  </a:moveTo>
                  <a:cubicBezTo>
                    <a:pt x="46" y="1"/>
                    <a:pt x="1" y="47"/>
                    <a:pt x="1" y="101"/>
                  </a:cubicBezTo>
                  <a:lnTo>
                    <a:pt x="1" y="697"/>
                  </a:lnTo>
                  <a:cubicBezTo>
                    <a:pt x="1" y="754"/>
                    <a:pt x="46" y="797"/>
                    <a:pt x="101" y="797"/>
                  </a:cubicBezTo>
                  <a:cubicBezTo>
                    <a:pt x="155" y="797"/>
                    <a:pt x="201" y="752"/>
                    <a:pt x="201" y="697"/>
                  </a:cubicBezTo>
                  <a:lnTo>
                    <a:pt x="201" y="101"/>
                  </a:lnTo>
                  <a:cubicBezTo>
                    <a:pt x="201"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33"/>
            <p:cNvSpPr/>
            <p:nvPr/>
          </p:nvSpPr>
          <p:spPr>
            <a:xfrm>
              <a:off x="6221877" y="4363287"/>
              <a:ext cx="6892" cy="27465"/>
            </a:xfrm>
            <a:custGeom>
              <a:avLst/>
              <a:gdLst/>
              <a:ahLst/>
              <a:cxnLst/>
              <a:rect l="l" t="t" r="r" b="b"/>
              <a:pathLst>
                <a:path w="200" h="797" extrusionOk="0">
                  <a:moveTo>
                    <a:pt x="100" y="0"/>
                  </a:moveTo>
                  <a:cubicBezTo>
                    <a:pt x="44" y="0"/>
                    <a:pt x="1" y="45"/>
                    <a:pt x="1" y="99"/>
                  </a:cubicBezTo>
                  <a:lnTo>
                    <a:pt x="1" y="697"/>
                  </a:lnTo>
                  <a:cubicBezTo>
                    <a:pt x="1" y="753"/>
                    <a:pt x="46" y="797"/>
                    <a:pt x="100" y="797"/>
                  </a:cubicBezTo>
                  <a:cubicBezTo>
                    <a:pt x="156" y="797"/>
                    <a:pt x="200" y="752"/>
                    <a:pt x="200" y="697"/>
                  </a:cubicBezTo>
                  <a:lnTo>
                    <a:pt x="200" y="99"/>
                  </a:lnTo>
                  <a:cubicBezTo>
                    <a:pt x="200" y="42"/>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3"/>
            <p:cNvSpPr/>
            <p:nvPr/>
          </p:nvSpPr>
          <p:spPr>
            <a:xfrm>
              <a:off x="6221877" y="4119902"/>
              <a:ext cx="6892" cy="27534"/>
            </a:xfrm>
            <a:custGeom>
              <a:avLst/>
              <a:gdLst/>
              <a:ahLst/>
              <a:cxnLst/>
              <a:rect l="l" t="t" r="r" b="b"/>
              <a:pathLst>
                <a:path w="200" h="799" extrusionOk="0">
                  <a:moveTo>
                    <a:pt x="100" y="0"/>
                  </a:moveTo>
                  <a:cubicBezTo>
                    <a:pt x="44" y="0"/>
                    <a:pt x="1" y="45"/>
                    <a:pt x="1" y="100"/>
                  </a:cubicBezTo>
                  <a:lnTo>
                    <a:pt x="1" y="698"/>
                  </a:lnTo>
                  <a:cubicBezTo>
                    <a:pt x="1" y="755"/>
                    <a:pt x="46" y="798"/>
                    <a:pt x="100" y="798"/>
                  </a:cubicBezTo>
                  <a:cubicBezTo>
                    <a:pt x="156" y="798"/>
                    <a:pt x="200" y="753"/>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3"/>
            <p:cNvSpPr/>
            <p:nvPr/>
          </p:nvSpPr>
          <p:spPr>
            <a:xfrm>
              <a:off x="6221877" y="4201053"/>
              <a:ext cx="6892" cy="27534"/>
            </a:xfrm>
            <a:custGeom>
              <a:avLst/>
              <a:gdLst/>
              <a:ahLst/>
              <a:cxnLst/>
              <a:rect l="l" t="t" r="r" b="b"/>
              <a:pathLst>
                <a:path w="200" h="799" extrusionOk="0">
                  <a:moveTo>
                    <a:pt x="100" y="0"/>
                  </a:moveTo>
                  <a:cubicBezTo>
                    <a:pt x="44" y="0"/>
                    <a:pt x="1" y="46"/>
                    <a:pt x="1" y="101"/>
                  </a:cubicBezTo>
                  <a:lnTo>
                    <a:pt x="1" y="698"/>
                  </a:lnTo>
                  <a:cubicBezTo>
                    <a:pt x="1" y="755"/>
                    <a:pt x="46" y="799"/>
                    <a:pt x="100" y="799"/>
                  </a:cubicBezTo>
                  <a:cubicBezTo>
                    <a:pt x="156" y="799"/>
                    <a:pt x="200" y="752"/>
                    <a:pt x="200" y="698"/>
                  </a:cubicBezTo>
                  <a:lnTo>
                    <a:pt x="200" y="101"/>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3"/>
            <p:cNvSpPr/>
            <p:nvPr/>
          </p:nvSpPr>
          <p:spPr>
            <a:xfrm>
              <a:off x="6221877" y="4282170"/>
              <a:ext cx="6892" cy="27499"/>
            </a:xfrm>
            <a:custGeom>
              <a:avLst/>
              <a:gdLst/>
              <a:ahLst/>
              <a:cxnLst/>
              <a:rect l="l" t="t" r="r" b="b"/>
              <a:pathLst>
                <a:path w="200" h="798" extrusionOk="0">
                  <a:moveTo>
                    <a:pt x="100" y="0"/>
                  </a:moveTo>
                  <a:cubicBezTo>
                    <a:pt x="44" y="0"/>
                    <a:pt x="1" y="45"/>
                    <a:pt x="1" y="99"/>
                  </a:cubicBezTo>
                  <a:lnTo>
                    <a:pt x="1" y="698"/>
                  </a:lnTo>
                  <a:cubicBezTo>
                    <a:pt x="1" y="755"/>
                    <a:pt x="46" y="797"/>
                    <a:pt x="100" y="797"/>
                  </a:cubicBezTo>
                  <a:cubicBezTo>
                    <a:pt x="156" y="797"/>
                    <a:pt x="200" y="752"/>
                    <a:pt x="200" y="698"/>
                  </a:cubicBezTo>
                  <a:lnTo>
                    <a:pt x="200" y="99"/>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3"/>
            <p:cNvSpPr/>
            <p:nvPr/>
          </p:nvSpPr>
          <p:spPr>
            <a:xfrm>
              <a:off x="6194241" y="4236167"/>
              <a:ext cx="6926" cy="26707"/>
            </a:xfrm>
            <a:custGeom>
              <a:avLst/>
              <a:gdLst/>
              <a:ahLst/>
              <a:cxnLst/>
              <a:rect l="l" t="t" r="r" b="b"/>
              <a:pathLst>
                <a:path w="201" h="775" extrusionOk="0">
                  <a:moveTo>
                    <a:pt x="101" y="1"/>
                  </a:moveTo>
                  <a:cubicBezTo>
                    <a:pt x="47" y="1"/>
                    <a:pt x="0" y="47"/>
                    <a:pt x="0" y="101"/>
                  </a:cubicBezTo>
                  <a:lnTo>
                    <a:pt x="0" y="699"/>
                  </a:lnTo>
                  <a:cubicBezTo>
                    <a:pt x="0" y="729"/>
                    <a:pt x="15" y="755"/>
                    <a:pt x="35" y="774"/>
                  </a:cubicBezTo>
                  <a:lnTo>
                    <a:pt x="166" y="774"/>
                  </a:lnTo>
                  <a:cubicBezTo>
                    <a:pt x="188" y="755"/>
                    <a:pt x="201" y="728"/>
                    <a:pt x="201" y="699"/>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3"/>
            <p:cNvSpPr/>
            <p:nvPr/>
          </p:nvSpPr>
          <p:spPr>
            <a:xfrm>
              <a:off x="6221877" y="4525452"/>
              <a:ext cx="6892" cy="27534"/>
            </a:xfrm>
            <a:custGeom>
              <a:avLst/>
              <a:gdLst/>
              <a:ahLst/>
              <a:cxnLst/>
              <a:rect l="l" t="t" r="r" b="b"/>
              <a:pathLst>
                <a:path w="200" h="799" extrusionOk="0">
                  <a:moveTo>
                    <a:pt x="100" y="0"/>
                  </a:moveTo>
                  <a:cubicBezTo>
                    <a:pt x="44" y="0"/>
                    <a:pt x="1" y="46"/>
                    <a:pt x="1" y="101"/>
                  </a:cubicBezTo>
                  <a:lnTo>
                    <a:pt x="1" y="698"/>
                  </a:lnTo>
                  <a:cubicBezTo>
                    <a:pt x="1" y="755"/>
                    <a:pt x="46" y="799"/>
                    <a:pt x="100" y="799"/>
                  </a:cubicBezTo>
                  <a:cubicBezTo>
                    <a:pt x="156" y="799"/>
                    <a:pt x="200" y="752"/>
                    <a:pt x="200" y="698"/>
                  </a:cubicBezTo>
                  <a:lnTo>
                    <a:pt x="200" y="102"/>
                  </a:lnTo>
                  <a:cubicBezTo>
                    <a:pt x="200" y="46"/>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3"/>
            <p:cNvSpPr/>
            <p:nvPr/>
          </p:nvSpPr>
          <p:spPr>
            <a:xfrm>
              <a:off x="6221877" y="4444335"/>
              <a:ext cx="6892" cy="27499"/>
            </a:xfrm>
            <a:custGeom>
              <a:avLst/>
              <a:gdLst/>
              <a:ahLst/>
              <a:cxnLst/>
              <a:rect l="l" t="t" r="r" b="b"/>
              <a:pathLst>
                <a:path w="200" h="798" extrusionOk="0">
                  <a:moveTo>
                    <a:pt x="100" y="1"/>
                  </a:moveTo>
                  <a:cubicBezTo>
                    <a:pt x="44" y="1"/>
                    <a:pt x="1" y="47"/>
                    <a:pt x="1" y="101"/>
                  </a:cubicBezTo>
                  <a:lnTo>
                    <a:pt x="1" y="697"/>
                  </a:lnTo>
                  <a:cubicBezTo>
                    <a:pt x="1" y="754"/>
                    <a:pt x="46" y="797"/>
                    <a:pt x="100" y="797"/>
                  </a:cubicBezTo>
                  <a:cubicBezTo>
                    <a:pt x="156" y="797"/>
                    <a:pt x="200" y="752"/>
                    <a:pt x="200" y="697"/>
                  </a:cubicBezTo>
                  <a:lnTo>
                    <a:pt x="200" y="101"/>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3"/>
            <p:cNvSpPr/>
            <p:nvPr/>
          </p:nvSpPr>
          <p:spPr>
            <a:xfrm>
              <a:off x="6221877" y="3552152"/>
              <a:ext cx="6892" cy="27499"/>
            </a:xfrm>
            <a:custGeom>
              <a:avLst/>
              <a:gdLst/>
              <a:ahLst/>
              <a:cxnLst/>
              <a:rect l="l" t="t" r="r" b="b"/>
              <a:pathLst>
                <a:path w="200" h="798" extrusionOk="0">
                  <a:moveTo>
                    <a:pt x="100" y="1"/>
                  </a:moveTo>
                  <a:cubicBezTo>
                    <a:pt x="44" y="1"/>
                    <a:pt x="1" y="46"/>
                    <a:pt x="1" y="100"/>
                  </a:cubicBezTo>
                  <a:lnTo>
                    <a:pt x="1" y="699"/>
                  </a:lnTo>
                  <a:cubicBezTo>
                    <a:pt x="1" y="754"/>
                    <a:pt x="46" y="797"/>
                    <a:pt x="100" y="797"/>
                  </a:cubicBezTo>
                  <a:cubicBezTo>
                    <a:pt x="156" y="797"/>
                    <a:pt x="200" y="752"/>
                    <a:pt x="200" y="699"/>
                  </a:cubicBezTo>
                  <a:lnTo>
                    <a:pt x="200" y="100"/>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3"/>
            <p:cNvSpPr/>
            <p:nvPr/>
          </p:nvSpPr>
          <p:spPr>
            <a:xfrm>
              <a:off x="6221877" y="3795503"/>
              <a:ext cx="6892" cy="27534"/>
            </a:xfrm>
            <a:custGeom>
              <a:avLst/>
              <a:gdLst/>
              <a:ahLst/>
              <a:cxnLst/>
              <a:rect l="l" t="t" r="r" b="b"/>
              <a:pathLst>
                <a:path w="200" h="799" extrusionOk="0">
                  <a:moveTo>
                    <a:pt x="100" y="0"/>
                  </a:moveTo>
                  <a:cubicBezTo>
                    <a:pt x="44" y="0"/>
                    <a:pt x="1" y="45"/>
                    <a:pt x="1" y="101"/>
                  </a:cubicBezTo>
                  <a:lnTo>
                    <a:pt x="1" y="698"/>
                  </a:lnTo>
                  <a:cubicBezTo>
                    <a:pt x="1" y="755"/>
                    <a:pt x="46" y="798"/>
                    <a:pt x="100" y="798"/>
                  </a:cubicBezTo>
                  <a:cubicBezTo>
                    <a:pt x="156" y="798"/>
                    <a:pt x="200" y="753"/>
                    <a:pt x="200" y="698"/>
                  </a:cubicBezTo>
                  <a:lnTo>
                    <a:pt x="200" y="101"/>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3"/>
            <p:cNvSpPr/>
            <p:nvPr/>
          </p:nvSpPr>
          <p:spPr>
            <a:xfrm>
              <a:off x="6221877" y="4038785"/>
              <a:ext cx="6892" cy="27499"/>
            </a:xfrm>
            <a:custGeom>
              <a:avLst/>
              <a:gdLst/>
              <a:ahLst/>
              <a:cxnLst/>
              <a:rect l="l" t="t" r="r" b="b"/>
              <a:pathLst>
                <a:path w="200" h="798" extrusionOk="0">
                  <a:moveTo>
                    <a:pt x="100" y="0"/>
                  </a:moveTo>
                  <a:cubicBezTo>
                    <a:pt x="44" y="0"/>
                    <a:pt x="1" y="47"/>
                    <a:pt x="1" y="101"/>
                  </a:cubicBezTo>
                  <a:lnTo>
                    <a:pt x="1" y="697"/>
                  </a:lnTo>
                  <a:cubicBezTo>
                    <a:pt x="1" y="753"/>
                    <a:pt x="46" y="797"/>
                    <a:pt x="100" y="797"/>
                  </a:cubicBezTo>
                  <a:cubicBezTo>
                    <a:pt x="156" y="797"/>
                    <a:pt x="200" y="752"/>
                    <a:pt x="200" y="697"/>
                  </a:cubicBezTo>
                  <a:lnTo>
                    <a:pt x="200" y="101"/>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3"/>
            <p:cNvSpPr/>
            <p:nvPr/>
          </p:nvSpPr>
          <p:spPr>
            <a:xfrm>
              <a:off x="6221877" y="3633234"/>
              <a:ext cx="6892" cy="27534"/>
            </a:xfrm>
            <a:custGeom>
              <a:avLst/>
              <a:gdLst/>
              <a:ahLst/>
              <a:cxnLst/>
              <a:rect l="l" t="t" r="r" b="b"/>
              <a:pathLst>
                <a:path w="200" h="799" extrusionOk="0">
                  <a:moveTo>
                    <a:pt x="100" y="0"/>
                  </a:moveTo>
                  <a:cubicBezTo>
                    <a:pt x="44" y="0"/>
                    <a:pt x="1" y="47"/>
                    <a:pt x="1" y="100"/>
                  </a:cubicBezTo>
                  <a:lnTo>
                    <a:pt x="1" y="698"/>
                  </a:lnTo>
                  <a:cubicBezTo>
                    <a:pt x="1" y="755"/>
                    <a:pt x="46" y="798"/>
                    <a:pt x="100" y="798"/>
                  </a:cubicBezTo>
                  <a:cubicBezTo>
                    <a:pt x="156" y="798"/>
                    <a:pt x="200" y="753"/>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3"/>
            <p:cNvSpPr/>
            <p:nvPr/>
          </p:nvSpPr>
          <p:spPr>
            <a:xfrm>
              <a:off x="6221877" y="3714317"/>
              <a:ext cx="6892" cy="27568"/>
            </a:xfrm>
            <a:custGeom>
              <a:avLst/>
              <a:gdLst/>
              <a:ahLst/>
              <a:cxnLst/>
              <a:rect l="l" t="t" r="r" b="b"/>
              <a:pathLst>
                <a:path w="200" h="800" extrusionOk="0">
                  <a:moveTo>
                    <a:pt x="100" y="1"/>
                  </a:moveTo>
                  <a:cubicBezTo>
                    <a:pt x="44" y="1"/>
                    <a:pt x="1" y="46"/>
                    <a:pt x="1" y="101"/>
                  </a:cubicBezTo>
                  <a:lnTo>
                    <a:pt x="1" y="699"/>
                  </a:lnTo>
                  <a:cubicBezTo>
                    <a:pt x="1" y="755"/>
                    <a:pt x="46" y="799"/>
                    <a:pt x="100" y="799"/>
                  </a:cubicBezTo>
                  <a:cubicBezTo>
                    <a:pt x="156" y="799"/>
                    <a:pt x="200" y="753"/>
                    <a:pt x="200" y="699"/>
                  </a:cubicBezTo>
                  <a:lnTo>
                    <a:pt x="200" y="101"/>
                  </a:lnTo>
                  <a:cubicBezTo>
                    <a:pt x="200" y="45"/>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3"/>
            <p:cNvSpPr/>
            <p:nvPr/>
          </p:nvSpPr>
          <p:spPr>
            <a:xfrm>
              <a:off x="6221877" y="3957702"/>
              <a:ext cx="6892" cy="27499"/>
            </a:xfrm>
            <a:custGeom>
              <a:avLst/>
              <a:gdLst/>
              <a:ahLst/>
              <a:cxnLst/>
              <a:rect l="l" t="t" r="r" b="b"/>
              <a:pathLst>
                <a:path w="200" h="798" extrusionOk="0">
                  <a:moveTo>
                    <a:pt x="100" y="1"/>
                  </a:moveTo>
                  <a:cubicBezTo>
                    <a:pt x="44" y="1"/>
                    <a:pt x="1" y="46"/>
                    <a:pt x="1" y="100"/>
                  </a:cubicBezTo>
                  <a:lnTo>
                    <a:pt x="1" y="699"/>
                  </a:lnTo>
                  <a:cubicBezTo>
                    <a:pt x="1" y="754"/>
                    <a:pt x="46" y="798"/>
                    <a:pt x="100" y="798"/>
                  </a:cubicBezTo>
                  <a:cubicBezTo>
                    <a:pt x="156" y="798"/>
                    <a:pt x="200" y="753"/>
                    <a:pt x="200" y="699"/>
                  </a:cubicBezTo>
                  <a:lnTo>
                    <a:pt x="200" y="100"/>
                  </a:lnTo>
                  <a:cubicBezTo>
                    <a:pt x="200" y="45"/>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33"/>
            <p:cNvSpPr/>
            <p:nvPr/>
          </p:nvSpPr>
          <p:spPr>
            <a:xfrm>
              <a:off x="6221877" y="3876620"/>
              <a:ext cx="6892" cy="27534"/>
            </a:xfrm>
            <a:custGeom>
              <a:avLst/>
              <a:gdLst/>
              <a:ahLst/>
              <a:cxnLst/>
              <a:rect l="l" t="t" r="r" b="b"/>
              <a:pathLst>
                <a:path w="200" h="799" extrusionOk="0">
                  <a:moveTo>
                    <a:pt x="100" y="0"/>
                  </a:moveTo>
                  <a:cubicBezTo>
                    <a:pt x="44" y="0"/>
                    <a:pt x="1" y="45"/>
                    <a:pt x="1" y="100"/>
                  </a:cubicBezTo>
                  <a:lnTo>
                    <a:pt x="1" y="698"/>
                  </a:lnTo>
                  <a:cubicBezTo>
                    <a:pt x="1" y="755"/>
                    <a:pt x="46" y="798"/>
                    <a:pt x="100" y="798"/>
                  </a:cubicBezTo>
                  <a:cubicBezTo>
                    <a:pt x="156" y="798"/>
                    <a:pt x="200" y="752"/>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33"/>
            <p:cNvSpPr/>
            <p:nvPr/>
          </p:nvSpPr>
          <p:spPr>
            <a:xfrm>
              <a:off x="6330009" y="4444335"/>
              <a:ext cx="6926" cy="27499"/>
            </a:xfrm>
            <a:custGeom>
              <a:avLst/>
              <a:gdLst/>
              <a:ahLst/>
              <a:cxnLst/>
              <a:rect l="l" t="t" r="r" b="b"/>
              <a:pathLst>
                <a:path w="201" h="798" extrusionOk="0">
                  <a:moveTo>
                    <a:pt x="101" y="1"/>
                  </a:moveTo>
                  <a:cubicBezTo>
                    <a:pt x="44" y="1"/>
                    <a:pt x="0" y="47"/>
                    <a:pt x="0" y="101"/>
                  </a:cubicBezTo>
                  <a:lnTo>
                    <a:pt x="0" y="697"/>
                  </a:lnTo>
                  <a:cubicBezTo>
                    <a:pt x="0" y="754"/>
                    <a:pt x="47" y="797"/>
                    <a:pt x="101" y="797"/>
                  </a:cubicBezTo>
                  <a:cubicBezTo>
                    <a:pt x="157" y="797"/>
                    <a:pt x="201" y="752"/>
                    <a:pt x="201" y="697"/>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3"/>
            <p:cNvSpPr/>
            <p:nvPr/>
          </p:nvSpPr>
          <p:spPr>
            <a:xfrm>
              <a:off x="6251201" y="3506149"/>
              <a:ext cx="6892" cy="27568"/>
            </a:xfrm>
            <a:custGeom>
              <a:avLst/>
              <a:gdLst/>
              <a:ahLst/>
              <a:cxnLst/>
              <a:rect l="l" t="t" r="r" b="b"/>
              <a:pathLst>
                <a:path w="200" h="800" extrusionOk="0">
                  <a:moveTo>
                    <a:pt x="99" y="1"/>
                  </a:moveTo>
                  <a:cubicBezTo>
                    <a:pt x="44" y="1"/>
                    <a:pt x="0" y="46"/>
                    <a:pt x="0" y="101"/>
                  </a:cubicBezTo>
                  <a:lnTo>
                    <a:pt x="0" y="699"/>
                  </a:lnTo>
                  <a:cubicBezTo>
                    <a:pt x="0" y="756"/>
                    <a:pt x="45" y="799"/>
                    <a:pt x="99" y="799"/>
                  </a:cubicBezTo>
                  <a:cubicBezTo>
                    <a:pt x="156" y="799"/>
                    <a:pt x="199" y="754"/>
                    <a:pt x="199" y="699"/>
                  </a:cubicBezTo>
                  <a:lnTo>
                    <a:pt x="199" y="101"/>
                  </a:lnTo>
                  <a:cubicBezTo>
                    <a:pt x="199" y="45"/>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3"/>
            <p:cNvSpPr/>
            <p:nvPr/>
          </p:nvSpPr>
          <p:spPr>
            <a:xfrm>
              <a:off x="6330009" y="4282170"/>
              <a:ext cx="6926" cy="27499"/>
            </a:xfrm>
            <a:custGeom>
              <a:avLst/>
              <a:gdLst/>
              <a:ahLst/>
              <a:cxnLst/>
              <a:rect l="l" t="t" r="r" b="b"/>
              <a:pathLst>
                <a:path w="201" h="798" extrusionOk="0">
                  <a:moveTo>
                    <a:pt x="101" y="0"/>
                  </a:moveTo>
                  <a:cubicBezTo>
                    <a:pt x="44" y="0"/>
                    <a:pt x="0" y="45"/>
                    <a:pt x="0" y="99"/>
                  </a:cubicBezTo>
                  <a:lnTo>
                    <a:pt x="0" y="698"/>
                  </a:lnTo>
                  <a:cubicBezTo>
                    <a:pt x="0" y="755"/>
                    <a:pt x="47" y="797"/>
                    <a:pt x="101" y="797"/>
                  </a:cubicBezTo>
                  <a:cubicBezTo>
                    <a:pt x="157" y="797"/>
                    <a:pt x="201" y="752"/>
                    <a:pt x="201" y="698"/>
                  </a:cubicBezTo>
                  <a:lnTo>
                    <a:pt x="201" y="99"/>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3"/>
            <p:cNvSpPr/>
            <p:nvPr/>
          </p:nvSpPr>
          <p:spPr>
            <a:xfrm>
              <a:off x="6251098" y="4560670"/>
              <a:ext cx="6961" cy="27499"/>
            </a:xfrm>
            <a:custGeom>
              <a:avLst/>
              <a:gdLst/>
              <a:ahLst/>
              <a:cxnLst/>
              <a:rect l="l" t="t" r="r" b="b"/>
              <a:pathLst>
                <a:path w="202" h="798" extrusionOk="0">
                  <a:moveTo>
                    <a:pt x="101" y="1"/>
                  </a:moveTo>
                  <a:cubicBezTo>
                    <a:pt x="44" y="1"/>
                    <a:pt x="0" y="46"/>
                    <a:pt x="0" y="99"/>
                  </a:cubicBezTo>
                  <a:lnTo>
                    <a:pt x="0" y="698"/>
                  </a:lnTo>
                  <a:cubicBezTo>
                    <a:pt x="0" y="752"/>
                    <a:pt x="47" y="797"/>
                    <a:pt x="101" y="797"/>
                  </a:cubicBezTo>
                  <a:cubicBezTo>
                    <a:pt x="157" y="797"/>
                    <a:pt x="201" y="752"/>
                    <a:pt x="201" y="698"/>
                  </a:cubicBezTo>
                  <a:lnTo>
                    <a:pt x="201" y="99"/>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3"/>
            <p:cNvSpPr/>
            <p:nvPr/>
          </p:nvSpPr>
          <p:spPr>
            <a:xfrm>
              <a:off x="6330009" y="4201053"/>
              <a:ext cx="6926" cy="27534"/>
            </a:xfrm>
            <a:custGeom>
              <a:avLst/>
              <a:gdLst/>
              <a:ahLst/>
              <a:cxnLst/>
              <a:rect l="l" t="t" r="r" b="b"/>
              <a:pathLst>
                <a:path w="201" h="799" extrusionOk="0">
                  <a:moveTo>
                    <a:pt x="101" y="0"/>
                  </a:moveTo>
                  <a:cubicBezTo>
                    <a:pt x="44" y="0"/>
                    <a:pt x="0" y="46"/>
                    <a:pt x="0" y="101"/>
                  </a:cubicBezTo>
                  <a:lnTo>
                    <a:pt x="0" y="698"/>
                  </a:lnTo>
                  <a:cubicBezTo>
                    <a:pt x="0" y="755"/>
                    <a:pt x="47" y="799"/>
                    <a:pt x="101" y="799"/>
                  </a:cubicBezTo>
                  <a:cubicBezTo>
                    <a:pt x="157" y="799"/>
                    <a:pt x="201" y="752"/>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3"/>
            <p:cNvSpPr/>
            <p:nvPr/>
          </p:nvSpPr>
          <p:spPr>
            <a:xfrm>
              <a:off x="6330009" y="4606569"/>
              <a:ext cx="6926" cy="27499"/>
            </a:xfrm>
            <a:custGeom>
              <a:avLst/>
              <a:gdLst/>
              <a:ahLst/>
              <a:cxnLst/>
              <a:rect l="l" t="t" r="r" b="b"/>
              <a:pathLst>
                <a:path w="201" h="798" extrusionOk="0">
                  <a:moveTo>
                    <a:pt x="101" y="0"/>
                  </a:moveTo>
                  <a:cubicBezTo>
                    <a:pt x="44" y="0"/>
                    <a:pt x="0" y="45"/>
                    <a:pt x="0" y="101"/>
                  </a:cubicBezTo>
                  <a:lnTo>
                    <a:pt x="0" y="698"/>
                  </a:lnTo>
                  <a:cubicBezTo>
                    <a:pt x="0" y="755"/>
                    <a:pt x="47" y="797"/>
                    <a:pt x="101" y="797"/>
                  </a:cubicBezTo>
                  <a:cubicBezTo>
                    <a:pt x="157" y="797"/>
                    <a:pt x="201" y="752"/>
                    <a:pt x="201" y="698"/>
                  </a:cubicBezTo>
                  <a:lnTo>
                    <a:pt x="201" y="101"/>
                  </a:lnTo>
                  <a:cubicBezTo>
                    <a:pt x="201" y="45"/>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33"/>
            <p:cNvSpPr/>
            <p:nvPr/>
          </p:nvSpPr>
          <p:spPr>
            <a:xfrm>
              <a:off x="6330009" y="4525487"/>
              <a:ext cx="6926" cy="27568"/>
            </a:xfrm>
            <a:custGeom>
              <a:avLst/>
              <a:gdLst/>
              <a:ahLst/>
              <a:cxnLst/>
              <a:rect l="l" t="t" r="r" b="b"/>
              <a:pathLst>
                <a:path w="201" h="800" extrusionOk="0">
                  <a:moveTo>
                    <a:pt x="101" y="1"/>
                  </a:moveTo>
                  <a:cubicBezTo>
                    <a:pt x="44" y="1"/>
                    <a:pt x="0" y="47"/>
                    <a:pt x="0" y="101"/>
                  </a:cubicBezTo>
                  <a:lnTo>
                    <a:pt x="0" y="699"/>
                  </a:lnTo>
                  <a:cubicBezTo>
                    <a:pt x="0" y="755"/>
                    <a:pt x="47" y="799"/>
                    <a:pt x="101" y="799"/>
                  </a:cubicBezTo>
                  <a:cubicBezTo>
                    <a:pt x="157" y="799"/>
                    <a:pt x="201" y="754"/>
                    <a:pt x="201" y="699"/>
                  </a:cubicBezTo>
                  <a:lnTo>
                    <a:pt x="201" y="101"/>
                  </a:lnTo>
                  <a:cubicBezTo>
                    <a:pt x="201"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33"/>
            <p:cNvSpPr/>
            <p:nvPr/>
          </p:nvSpPr>
          <p:spPr>
            <a:xfrm>
              <a:off x="6330009" y="4363287"/>
              <a:ext cx="6926" cy="27465"/>
            </a:xfrm>
            <a:custGeom>
              <a:avLst/>
              <a:gdLst/>
              <a:ahLst/>
              <a:cxnLst/>
              <a:rect l="l" t="t" r="r" b="b"/>
              <a:pathLst>
                <a:path w="201" h="797" extrusionOk="0">
                  <a:moveTo>
                    <a:pt x="101" y="0"/>
                  </a:moveTo>
                  <a:cubicBezTo>
                    <a:pt x="44" y="0"/>
                    <a:pt x="0" y="45"/>
                    <a:pt x="0" y="99"/>
                  </a:cubicBezTo>
                  <a:lnTo>
                    <a:pt x="0" y="697"/>
                  </a:lnTo>
                  <a:cubicBezTo>
                    <a:pt x="0" y="753"/>
                    <a:pt x="47" y="797"/>
                    <a:pt x="101" y="797"/>
                  </a:cubicBezTo>
                  <a:cubicBezTo>
                    <a:pt x="157" y="797"/>
                    <a:pt x="201" y="752"/>
                    <a:pt x="201" y="697"/>
                  </a:cubicBezTo>
                  <a:lnTo>
                    <a:pt x="201" y="99"/>
                  </a:lnTo>
                  <a:cubicBezTo>
                    <a:pt x="201" y="42"/>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3"/>
            <p:cNvSpPr/>
            <p:nvPr/>
          </p:nvSpPr>
          <p:spPr>
            <a:xfrm>
              <a:off x="6274840" y="3552152"/>
              <a:ext cx="6961" cy="27499"/>
            </a:xfrm>
            <a:custGeom>
              <a:avLst/>
              <a:gdLst/>
              <a:ahLst/>
              <a:cxnLst/>
              <a:rect l="l" t="t" r="r" b="b"/>
              <a:pathLst>
                <a:path w="202" h="798" extrusionOk="0">
                  <a:moveTo>
                    <a:pt x="101" y="1"/>
                  </a:moveTo>
                  <a:cubicBezTo>
                    <a:pt x="46" y="1"/>
                    <a:pt x="1" y="46"/>
                    <a:pt x="1" y="100"/>
                  </a:cubicBezTo>
                  <a:lnTo>
                    <a:pt x="1" y="699"/>
                  </a:lnTo>
                  <a:cubicBezTo>
                    <a:pt x="1" y="754"/>
                    <a:pt x="46" y="797"/>
                    <a:pt x="101" y="797"/>
                  </a:cubicBezTo>
                  <a:cubicBezTo>
                    <a:pt x="155" y="797"/>
                    <a:pt x="201" y="752"/>
                    <a:pt x="201" y="699"/>
                  </a:cubicBezTo>
                  <a:lnTo>
                    <a:pt x="201" y="100"/>
                  </a:lnTo>
                  <a:cubicBezTo>
                    <a:pt x="201"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3"/>
            <p:cNvSpPr/>
            <p:nvPr/>
          </p:nvSpPr>
          <p:spPr>
            <a:xfrm>
              <a:off x="6330009" y="3876620"/>
              <a:ext cx="6926" cy="27534"/>
            </a:xfrm>
            <a:custGeom>
              <a:avLst/>
              <a:gdLst/>
              <a:ahLst/>
              <a:cxnLst/>
              <a:rect l="l" t="t" r="r" b="b"/>
              <a:pathLst>
                <a:path w="201" h="799" extrusionOk="0">
                  <a:moveTo>
                    <a:pt x="101" y="0"/>
                  </a:moveTo>
                  <a:cubicBezTo>
                    <a:pt x="44" y="0"/>
                    <a:pt x="0" y="45"/>
                    <a:pt x="0" y="100"/>
                  </a:cubicBezTo>
                  <a:lnTo>
                    <a:pt x="0" y="698"/>
                  </a:lnTo>
                  <a:cubicBezTo>
                    <a:pt x="0" y="755"/>
                    <a:pt x="47" y="798"/>
                    <a:pt x="101" y="798"/>
                  </a:cubicBezTo>
                  <a:cubicBezTo>
                    <a:pt x="157" y="798"/>
                    <a:pt x="201" y="752"/>
                    <a:pt x="201" y="698"/>
                  </a:cubicBezTo>
                  <a:lnTo>
                    <a:pt x="201" y="100"/>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3"/>
            <p:cNvSpPr/>
            <p:nvPr/>
          </p:nvSpPr>
          <p:spPr>
            <a:xfrm>
              <a:off x="6330009" y="4119902"/>
              <a:ext cx="6926" cy="27534"/>
            </a:xfrm>
            <a:custGeom>
              <a:avLst/>
              <a:gdLst/>
              <a:ahLst/>
              <a:cxnLst/>
              <a:rect l="l" t="t" r="r" b="b"/>
              <a:pathLst>
                <a:path w="201" h="799" extrusionOk="0">
                  <a:moveTo>
                    <a:pt x="101" y="0"/>
                  </a:moveTo>
                  <a:cubicBezTo>
                    <a:pt x="44" y="0"/>
                    <a:pt x="0" y="45"/>
                    <a:pt x="0" y="100"/>
                  </a:cubicBezTo>
                  <a:lnTo>
                    <a:pt x="0" y="698"/>
                  </a:lnTo>
                  <a:cubicBezTo>
                    <a:pt x="0" y="755"/>
                    <a:pt x="47" y="798"/>
                    <a:pt x="101" y="798"/>
                  </a:cubicBezTo>
                  <a:cubicBezTo>
                    <a:pt x="157" y="798"/>
                    <a:pt x="201" y="753"/>
                    <a:pt x="201" y="698"/>
                  </a:cubicBezTo>
                  <a:lnTo>
                    <a:pt x="201" y="100"/>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3"/>
            <p:cNvSpPr/>
            <p:nvPr/>
          </p:nvSpPr>
          <p:spPr>
            <a:xfrm>
              <a:off x="6330009" y="3714317"/>
              <a:ext cx="6926" cy="27568"/>
            </a:xfrm>
            <a:custGeom>
              <a:avLst/>
              <a:gdLst/>
              <a:ahLst/>
              <a:cxnLst/>
              <a:rect l="l" t="t" r="r" b="b"/>
              <a:pathLst>
                <a:path w="201" h="800" extrusionOk="0">
                  <a:moveTo>
                    <a:pt x="101" y="1"/>
                  </a:moveTo>
                  <a:cubicBezTo>
                    <a:pt x="44" y="1"/>
                    <a:pt x="0" y="46"/>
                    <a:pt x="0" y="101"/>
                  </a:cubicBezTo>
                  <a:lnTo>
                    <a:pt x="0" y="699"/>
                  </a:lnTo>
                  <a:cubicBezTo>
                    <a:pt x="0" y="755"/>
                    <a:pt x="47" y="799"/>
                    <a:pt x="101" y="799"/>
                  </a:cubicBezTo>
                  <a:cubicBezTo>
                    <a:pt x="157" y="799"/>
                    <a:pt x="201" y="753"/>
                    <a:pt x="201" y="699"/>
                  </a:cubicBezTo>
                  <a:lnTo>
                    <a:pt x="201" y="101"/>
                  </a:lnTo>
                  <a:cubicBezTo>
                    <a:pt x="201"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3"/>
            <p:cNvSpPr/>
            <p:nvPr/>
          </p:nvSpPr>
          <p:spPr>
            <a:xfrm>
              <a:off x="6330009" y="4038785"/>
              <a:ext cx="6926" cy="27499"/>
            </a:xfrm>
            <a:custGeom>
              <a:avLst/>
              <a:gdLst/>
              <a:ahLst/>
              <a:cxnLst/>
              <a:rect l="l" t="t" r="r" b="b"/>
              <a:pathLst>
                <a:path w="201" h="798" extrusionOk="0">
                  <a:moveTo>
                    <a:pt x="101" y="0"/>
                  </a:moveTo>
                  <a:cubicBezTo>
                    <a:pt x="44" y="0"/>
                    <a:pt x="0" y="47"/>
                    <a:pt x="0" y="101"/>
                  </a:cubicBezTo>
                  <a:lnTo>
                    <a:pt x="0" y="697"/>
                  </a:lnTo>
                  <a:cubicBezTo>
                    <a:pt x="0" y="753"/>
                    <a:pt x="47" y="797"/>
                    <a:pt x="101" y="797"/>
                  </a:cubicBezTo>
                  <a:cubicBezTo>
                    <a:pt x="157" y="797"/>
                    <a:pt x="201" y="752"/>
                    <a:pt x="201" y="697"/>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33"/>
            <p:cNvSpPr/>
            <p:nvPr/>
          </p:nvSpPr>
          <p:spPr>
            <a:xfrm>
              <a:off x="6330009" y="3957702"/>
              <a:ext cx="6926" cy="27499"/>
            </a:xfrm>
            <a:custGeom>
              <a:avLst/>
              <a:gdLst/>
              <a:ahLst/>
              <a:cxnLst/>
              <a:rect l="l" t="t" r="r" b="b"/>
              <a:pathLst>
                <a:path w="201" h="798" extrusionOk="0">
                  <a:moveTo>
                    <a:pt x="101" y="1"/>
                  </a:moveTo>
                  <a:cubicBezTo>
                    <a:pt x="44" y="1"/>
                    <a:pt x="0" y="46"/>
                    <a:pt x="0" y="100"/>
                  </a:cubicBezTo>
                  <a:lnTo>
                    <a:pt x="0" y="699"/>
                  </a:lnTo>
                  <a:cubicBezTo>
                    <a:pt x="0" y="754"/>
                    <a:pt x="47" y="798"/>
                    <a:pt x="101" y="798"/>
                  </a:cubicBezTo>
                  <a:cubicBezTo>
                    <a:pt x="157" y="798"/>
                    <a:pt x="201" y="753"/>
                    <a:pt x="201" y="699"/>
                  </a:cubicBezTo>
                  <a:lnTo>
                    <a:pt x="201" y="100"/>
                  </a:lnTo>
                  <a:cubicBezTo>
                    <a:pt x="201"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33"/>
            <p:cNvSpPr/>
            <p:nvPr/>
          </p:nvSpPr>
          <p:spPr>
            <a:xfrm>
              <a:off x="6330009" y="3795503"/>
              <a:ext cx="6926" cy="27534"/>
            </a:xfrm>
            <a:custGeom>
              <a:avLst/>
              <a:gdLst/>
              <a:ahLst/>
              <a:cxnLst/>
              <a:rect l="l" t="t" r="r" b="b"/>
              <a:pathLst>
                <a:path w="201" h="799" extrusionOk="0">
                  <a:moveTo>
                    <a:pt x="101" y="0"/>
                  </a:moveTo>
                  <a:cubicBezTo>
                    <a:pt x="44" y="0"/>
                    <a:pt x="0" y="45"/>
                    <a:pt x="0" y="101"/>
                  </a:cubicBezTo>
                  <a:lnTo>
                    <a:pt x="0" y="698"/>
                  </a:lnTo>
                  <a:cubicBezTo>
                    <a:pt x="0" y="755"/>
                    <a:pt x="47" y="798"/>
                    <a:pt x="101" y="798"/>
                  </a:cubicBezTo>
                  <a:cubicBezTo>
                    <a:pt x="157" y="798"/>
                    <a:pt x="201" y="753"/>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3"/>
            <p:cNvSpPr/>
            <p:nvPr/>
          </p:nvSpPr>
          <p:spPr>
            <a:xfrm>
              <a:off x="6251201" y="4317284"/>
              <a:ext cx="6892" cy="27499"/>
            </a:xfrm>
            <a:custGeom>
              <a:avLst/>
              <a:gdLst/>
              <a:ahLst/>
              <a:cxnLst/>
              <a:rect l="l" t="t" r="r" b="b"/>
              <a:pathLst>
                <a:path w="200" h="798" extrusionOk="0">
                  <a:moveTo>
                    <a:pt x="99" y="1"/>
                  </a:moveTo>
                  <a:cubicBezTo>
                    <a:pt x="44" y="1"/>
                    <a:pt x="0" y="46"/>
                    <a:pt x="0" y="101"/>
                  </a:cubicBezTo>
                  <a:lnTo>
                    <a:pt x="0" y="697"/>
                  </a:lnTo>
                  <a:cubicBezTo>
                    <a:pt x="0" y="754"/>
                    <a:pt x="45" y="797"/>
                    <a:pt x="99" y="797"/>
                  </a:cubicBezTo>
                  <a:cubicBezTo>
                    <a:pt x="156" y="797"/>
                    <a:pt x="199" y="751"/>
                    <a:pt x="199" y="697"/>
                  </a:cubicBezTo>
                  <a:lnTo>
                    <a:pt x="199" y="101"/>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33"/>
            <p:cNvSpPr/>
            <p:nvPr/>
          </p:nvSpPr>
          <p:spPr>
            <a:xfrm>
              <a:off x="6251201" y="4155119"/>
              <a:ext cx="6892" cy="27465"/>
            </a:xfrm>
            <a:custGeom>
              <a:avLst/>
              <a:gdLst/>
              <a:ahLst/>
              <a:cxnLst/>
              <a:rect l="l" t="t" r="r" b="b"/>
              <a:pathLst>
                <a:path w="200" h="797" extrusionOk="0">
                  <a:moveTo>
                    <a:pt x="99" y="0"/>
                  </a:moveTo>
                  <a:cubicBezTo>
                    <a:pt x="44" y="0"/>
                    <a:pt x="0" y="45"/>
                    <a:pt x="0" y="99"/>
                  </a:cubicBezTo>
                  <a:lnTo>
                    <a:pt x="0" y="697"/>
                  </a:lnTo>
                  <a:cubicBezTo>
                    <a:pt x="0" y="753"/>
                    <a:pt x="45" y="797"/>
                    <a:pt x="99" y="797"/>
                  </a:cubicBezTo>
                  <a:cubicBezTo>
                    <a:pt x="156" y="797"/>
                    <a:pt x="199" y="752"/>
                    <a:pt x="199" y="697"/>
                  </a:cubicBezTo>
                  <a:lnTo>
                    <a:pt x="199" y="99"/>
                  </a:lnTo>
                  <a:cubicBezTo>
                    <a:pt x="199" y="42"/>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33"/>
            <p:cNvSpPr/>
            <p:nvPr/>
          </p:nvSpPr>
          <p:spPr>
            <a:xfrm>
              <a:off x="6251098" y="4479518"/>
              <a:ext cx="6995" cy="27465"/>
            </a:xfrm>
            <a:custGeom>
              <a:avLst/>
              <a:gdLst/>
              <a:ahLst/>
              <a:cxnLst/>
              <a:rect l="l" t="t" r="r" b="b"/>
              <a:pathLst>
                <a:path w="203" h="797" extrusionOk="0">
                  <a:moveTo>
                    <a:pt x="101" y="0"/>
                  </a:moveTo>
                  <a:cubicBezTo>
                    <a:pt x="44" y="0"/>
                    <a:pt x="0" y="45"/>
                    <a:pt x="0" y="99"/>
                  </a:cubicBezTo>
                  <a:lnTo>
                    <a:pt x="0" y="698"/>
                  </a:lnTo>
                  <a:cubicBezTo>
                    <a:pt x="0" y="753"/>
                    <a:pt x="47" y="797"/>
                    <a:pt x="101" y="797"/>
                  </a:cubicBezTo>
                  <a:cubicBezTo>
                    <a:pt x="157" y="797"/>
                    <a:pt x="201" y="752"/>
                    <a:pt x="201" y="698"/>
                  </a:cubicBezTo>
                  <a:lnTo>
                    <a:pt x="201" y="99"/>
                  </a:lnTo>
                  <a:cubicBezTo>
                    <a:pt x="202" y="45"/>
                    <a:pt x="157"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3"/>
            <p:cNvSpPr/>
            <p:nvPr/>
          </p:nvSpPr>
          <p:spPr>
            <a:xfrm>
              <a:off x="6251201" y="4236167"/>
              <a:ext cx="6892" cy="27534"/>
            </a:xfrm>
            <a:custGeom>
              <a:avLst/>
              <a:gdLst/>
              <a:ahLst/>
              <a:cxnLst/>
              <a:rect l="l" t="t" r="r" b="b"/>
              <a:pathLst>
                <a:path w="200" h="799" extrusionOk="0">
                  <a:moveTo>
                    <a:pt x="99" y="1"/>
                  </a:moveTo>
                  <a:cubicBezTo>
                    <a:pt x="44" y="1"/>
                    <a:pt x="0" y="47"/>
                    <a:pt x="0" y="101"/>
                  </a:cubicBezTo>
                  <a:lnTo>
                    <a:pt x="0" y="699"/>
                  </a:lnTo>
                  <a:cubicBezTo>
                    <a:pt x="0" y="755"/>
                    <a:pt x="45" y="799"/>
                    <a:pt x="99" y="799"/>
                  </a:cubicBezTo>
                  <a:cubicBezTo>
                    <a:pt x="156" y="799"/>
                    <a:pt x="199" y="754"/>
                    <a:pt x="199" y="699"/>
                  </a:cubicBezTo>
                  <a:lnTo>
                    <a:pt x="199" y="101"/>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3"/>
            <p:cNvSpPr/>
            <p:nvPr/>
          </p:nvSpPr>
          <p:spPr>
            <a:xfrm>
              <a:off x="6274840" y="3471035"/>
              <a:ext cx="6961" cy="27534"/>
            </a:xfrm>
            <a:custGeom>
              <a:avLst/>
              <a:gdLst/>
              <a:ahLst/>
              <a:cxnLst/>
              <a:rect l="l" t="t" r="r" b="b"/>
              <a:pathLst>
                <a:path w="202" h="799" extrusionOk="0">
                  <a:moveTo>
                    <a:pt x="101" y="1"/>
                  </a:moveTo>
                  <a:cubicBezTo>
                    <a:pt x="46" y="1"/>
                    <a:pt x="1" y="46"/>
                    <a:pt x="1" y="101"/>
                  </a:cubicBezTo>
                  <a:lnTo>
                    <a:pt x="1" y="699"/>
                  </a:lnTo>
                  <a:cubicBezTo>
                    <a:pt x="1" y="755"/>
                    <a:pt x="46" y="799"/>
                    <a:pt x="101" y="799"/>
                  </a:cubicBezTo>
                  <a:cubicBezTo>
                    <a:pt x="155" y="799"/>
                    <a:pt x="201" y="752"/>
                    <a:pt x="201" y="699"/>
                  </a:cubicBezTo>
                  <a:lnTo>
                    <a:pt x="201" y="101"/>
                  </a:lnTo>
                  <a:cubicBezTo>
                    <a:pt x="201"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3"/>
            <p:cNvSpPr/>
            <p:nvPr/>
          </p:nvSpPr>
          <p:spPr>
            <a:xfrm>
              <a:off x="6251201" y="4398401"/>
              <a:ext cx="6892" cy="27534"/>
            </a:xfrm>
            <a:custGeom>
              <a:avLst/>
              <a:gdLst/>
              <a:ahLst/>
              <a:cxnLst/>
              <a:rect l="l" t="t" r="r" b="b"/>
              <a:pathLst>
                <a:path w="200" h="799" extrusionOk="0">
                  <a:moveTo>
                    <a:pt x="99" y="0"/>
                  </a:moveTo>
                  <a:cubicBezTo>
                    <a:pt x="44" y="0"/>
                    <a:pt x="0" y="45"/>
                    <a:pt x="0" y="101"/>
                  </a:cubicBezTo>
                  <a:lnTo>
                    <a:pt x="0" y="698"/>
                  </a:lnTo>
                  <a:cubicBezTo>
                    <a:pt x="0" y="755"/>
                    <a:pt x="45" y="799"/>
                    <a:pt x="99" y="799"/>
                  </a:cubicBezTo>
                  <a:cubicBezTo>
                    <a:pt x="156" y="799"/>
                    <a:pt x="199" y="752"/>
                    <a:pt x="199" y="698"/>
                  </a:cubicBezTo>
                  <a:lnTo>
                    <a:pt x="199" y="101"/>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3"/>
            <p:cNvSpPr/>
            <p:nvPr/>
          </p:nvSpPr>
          <p:spPr>
            <a:xfrm>
              <a:off x="6251201" y="3668383"/>
              <a:ext cx="6892" cy="27499"/>
            </a:xfrm>
            <a:custGeom>
              <a:avLst/>
              <a:gdLst/>
              <a:ahLst/>
              <a:cxnLst/>
              <a:rect l="l" t="t" r="r" b="b"/>
              <a:pathLst>
                <a:path w="200" h="798" extrusionOk="0">
                  <a:moveTo>
                    <a:pt x="99" y="1"/>
                  </a:moveTo>
                  <a:cubicBezTo>
                    <a:pt x="44" y="1"/>
                    <a:pt x="0" y="46"/>
                    <a:pt x="0" y="100"/>
                  </a:cubicBezTo>
                  <a:lnTo>
                    <a:pt x="0" y="699"/>
                  </a:lnTo>
                  <a:cubicBezTo>
                    <a:pt x="0" y="754"/>
                    <a:pt x="45" y="797"/>
                    <a:pt x="99" y="797"/>
                  </a:cubicBezTo>
                  <a:cubicBezTo>
                    <a:pt x="156" y="797"/>
                    <a:pt x="199" y="752"/>
                    <a:pt x="199" y="699"/>
                  </a:cubicBezTo>
                  <a:lnTo>
                    <a:pt x="199" y="100"/>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3"/>
            <p:cNvSpPr/>
            <p:nvPr/>
          </p:nvSpPr>
          <p:spPr>
            <a:xfrm>
              <a:off x="6251201" y="3749465"/>
              <a:ext cx="6892" cy="27534"/>
            </a:xfrm>
            <a:custGeom>
              <a:avLst/>
              <a:gdLst/>
              <a:ahLst/>
              <a:cxnLst/>
              <a:rect l="l" t="t" r="r" b="b"/>
              <a:pathLst>
                <a:path w="200" h="799" extrusionOk="0">
                  <a:moveTo>
                    <a:pt x="99" y="0"/>
                  </a:moveTo>
                  <a:cubicBezTo>
                    <a:pt x="44" y="0"/>
                    <a:pt x="0" y="47"/>
                    <a:pt x="0" y="100"/>
                  </a:cubicBezTo>
                  <a:lnTo>
                    <a:pt x="0" y="698"/>
                  </a:lnTo>
                  <a:cubicBezTo>
                    <a:pt x="0" y="755"/>
                    <a:pt x="45" y="798"/>
                    <a:pt x="99" y="798"/>
                  </a:cubicBezTo>
                  <a:cubicBezTo>
                    <a:pt x="156" y="798"/>
                    <a:pt x="199" y="753"/>
                    <a:pt x="199" y="698"/>
                  </a:cubicBezTo>
                  <a:lnTo>
                    <a:pt x="199" y="100"/>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3"/>
            <p:cNvSpPr/>
            <p:nvPr/>
          </p:nvSpPr>
          <p:spPr>
            <a:xfrm>
              <a:off x="6251201" y="3587266"/>
              <a:ext cx="6892" cy="27534"/>
            </a:xfrm>
            <a:custGeom>
              <a:avLst/>
              <a:gdLst/>
              <a:ahLst/>
              <a:cxnLst/>
              <a:rect l="l" t="t" r="r" b="b"/>
              <a:pathLst>
                <a:path w="200" h="799" extrusionOk="0">
                  <a:moveTo>
                    <a:pt x="99" y="1"/>
                  </a:moveTo>
                  <a:cubicBezTo>
                    <a:pt x="44" y="1"/>
                    <a:pt x="0" y="46"/>
                    <a:pt x="0" y="101"/>
                  </a:cubicBezTo>
                  <a:lnTo>
                    <a:pt x="0" y="699"/>
                  </a:lnTo>
                  <a:cubicBezTo>
                    <a:pt x="0" y="755"/>
                    <a:pt x="45" y="799"/>
                    <a:pt x="99" y="799"/>
                  </a:cubicBezTo>
                  <a:cubicBezTo>
                    <a:pt x="156" y="799"/>
                    <a:pt x="199" y="752"/>
                    <a:pt x="199" y="699"/>
                  </a:cubicBezTo>
                  <a:lnTo>
                    <a:pt x="199" y="101"/>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3"/>
            <p:cNvSpPr/>
            <p:nvPr/>
          </p:nvSpPr>
          <p:spPr>
            <a:xfrm>
              <a:off x="6251201" y="4073899"/>
              <a:ext cx="6892" cy="27534"/>
            </a:xfrm>
            <a:custGeom>
              <a:avLst/>
              <a:gdLst/>
              <a:ahLst/>
              <a:cxnLst/>
              <a:rect l="l" t="t" r="r" b="b"/>
              <a:pathLst>
                <a:path w="200" h="799" extrusionOk="0">
                  <a:moveTo>
                    <a:pt x="99" y="0"/>
                  </a:moveTo>
                  <a:cubicBezTo>
                    <a:pt x="44" y="0"/>
                    <a:pt x="0" y="47"/>
                    <a:pt x="0" y="101"/>
                  </a:cubicBezTo>
                  <a:lnTo>
                    <a:pt x="0" y="698"/>
                  </a:lnTo>
                  <a:cubicBezTo>
                    <a:pt x="0" y="755"/>
                    <a:pt x="45" y="799"/>
                    <a:pt x="99" y="799"/>
                  </a:cubicBezTo>
                  <a:cubicBezTo>
                    <a:pt x="156" y="799"/>
                    <a:pt x="199" y="754"/>
                    <a:pt x="199" y="698"/>
                  </a:cubicBezTo>
                  <a:lnTo>
                    <a:pt x="199" y="101"/>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3"/>
            <p:cNvSpPr/>
            <p:nvPr/>
          </p:nvSpPr>
          <p:spPr>
            <a:xfrm>
              <a:off x="6251201" y="3830617"/>
              <a:ext cx="6892" cy="27534"/>
            </a:xfrm>
            <a:custGeom>
              <a:avLst/>
              <a:gdLst/>
              <a:ahLst/>
              <a:cxnLst/>
              <a:rect l="l" t="t" r="r" b="b"/>
              <a:pathLst>
                <a:path w="200" h="799" extrusionOk="0">
                  <a:moveTo>
                    <a:pt x="99" y="0"/>
                  </a:moveTo>
                  <a:cubicBezTo>
                    <a:pt x="44" y="0"/>
                    <a:pt x="0" y="45"/>
                    <a:pt x="0" y="101"/>
                  </a:cubicBezTo>
                  <a:lnTo>
                    <a:pt x="0" y="698"/>
                  </a:lnTo>
                  <a:cubicBezTo>
                    <a:pt x="0" y="755"/>
                    <a:pt x="45" y="799"/>
                    <a:pt x="99" y="799"/>
                  </a:cubicBezTo>
                  <a:cubicBezTo>
                    <a:pt x="156" y="799"/>
                    <a:pt x="199" y="753"/>
                    <a:pt x="199" y="698"/>
                  </a:cubicBezTo>
                  <a:lnTo>
                    <a:pt x="199" y="101"/>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3"/>
            <p:cNvSpPr/>
            <p:nvPr/>
          </p:nvSpPr>
          <p:spPr>
            <a:xfrm>
              <a:off x="6251201" y="3911734"/>
              <a:ext cx="6892" cy="27534"/>
            </a:xfrm>
            <a:custGeom>
              <a:avLst/>
              <a:gdLst/>
              <a:ahLst/>
              <a:cxnLst/>
              <a:rect l="l" t="t" r="r" b="b"/>
              <a:pathLst>
                <a:path w="200" h="799" extrusionOk="0">
                  <a:moveTo>
                    <a:pt x="99" y="0"/>
                  </a:moveTo>
                  <a:cubicBezTo>
                    <a:pt x="44" y="0"/>
                    <a:pt x="0" y="45"/>
                    <a:pt x="0" y="101"/>
                  </a:cubicBezTo>
                  <a:lnTo>
                    <a:pt x="0" y="698"/>
                  </a:lnTo>
                  <a:cubicBezTo>
                    <a:pt x="0" y="755"/>
                    <a:pt x="45" y="798"/>
                    <a:pt x="99" y="798"/>
                  </a:cubicBezTo>
                  <a:cubicBezTo>
                    <a:pt x="156" y="798"/>
                    <a:pt x="199" y="752"/>
                    <a:pt x="199" y="698"/>
                  </a:cubicBezTo>
                  <a:lnTo>
                    <a:pt x="199" y="101"/>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33"/>
            <p:cNvSpPr/>
            <p:nvPr/>
          </p:nvSpPr>
          <p:spPr>
            <a:xfrm>
              <a:off x="6251201" y="3992851"/>
              <a:ext cx="6892" cy="27465"/>
            </a:xfrm>
            <a:custGeom>
              <a:avLst/>
              <a:gdLst/>
              <a:ahLst/>
              <a:cxnLst/>
              <a:rect l="l" t="t" r="r" b="b"/>
              <a:pathLst>
                <a:path w="200" h="797" extrusionOk="0">
                  <a:moveTo>
                    <a:pt x="99" y="0"/>
                  </a:moveTo>
                  <a:cubicBezTo>
                    <a:pt x="44" y="0"/>
                    <a:pt x="0" y="45"/>
                    <a:pt x="0" y="99"/>
                  </a:cubicBezTo>
                  <a:lnTo>
                    <a:pt x="0" y="698"/>
                  </a:lnTo>
                  <a:cubicBezTo>
                    <a:pt x="0" y="753"/>
                    <a:pt x="45" y="797"/>
                    <a:pt x="99" y="797"/>
                  </a:cubicBezTo>
                  <a:cubicBezTo>
                    <a:pt x="156" y="797"/>
                    <a:pt x="199" y="752"/>
                    <a:pt x="199" y="698"/>
                  </a:cubicBezTo>
                  <a:lnTo>
                    <a:pt x="199" y="99"/>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33"/>
            <p:cNvSpPr/>
            <p:nvPr/>
          </p:nvSpPr>
          <p:spPr>
            <a:xfrm>
              <a:off x="6095137" y="3506114"/>
              <a:ext cx="6892" cy="27534"/>
            </a:xfrm>
            <a:custGeom>
              <a:avLst/>
              <a:gdLst/>
              <a:ahLst/>
              <a:cxnLst/>
              <a:rect l="l" t="t" r="r" b="b"/>
              <a:pathLst>
                <a:path w="200" h="799" extrusionOk="0">
                  <a:moveTo>
                    <a:pt x="99" y="1"/>
                  </a:moveTo>
                  <a:cubicBezTo>
                    <a:pt x="44" y="1"/>
                    <a:pt x="0" y="46"/>
                    <a:pt x="0" y="101"/>
                  </a:cubicBezTo>
                  <a:lnTo>
                    <a:pt x="0" y="698"/>
                  </a:lnTo>
                  <a:cubicBezTo>
                    <a:pt x="0" y="755"/>
                    <a:pt x="45" y="799"/>
                    <a:pt x="99" y="799"/>
                  </a:cubicBezTo>
                  <a:cubicBezTo>
                    <a:pt x="156" y="799"/>
                    <a:pt x="200" y="752"/>
                    <a:pt x="200" y="698"/>
                  </a:cubicBezTo>
                  <a:lnTo>
                    <a:pt x="200" y="101"/>
                  </a:lnTo>
                  <a:cubicBezTo>
                    <a:pt x="200" y="46"/>
                    <a:pt x="155"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33"/>
            <p:cNvSpPr/>
            <p:nvPr/>
          </p:nvSpPr>
          <p:spPr>
            <a:xfrm>
              <a:off x="6194241" y="3749465"/>
              <a:ext cx="6926" cy="27534"/>
            </a:xfrm>
            <a:custGeom>
              <a:avLst/>
              <a:gdLst/>
              <a:ahLst/>
              <a:cxnLst/>
              <a:rect l="l" t="t" r="r" b="b"/>
              <a:pathLst>
                <a:path w="201" h="799" extrusionOk="0">
                  <a:moveTo>
                    <a:pt x="101" y="0"/>
                  </a:moveTo>
                  <a:cubicBezTo>
                    <a:pt x="44" y="0"/>
                    <a:pt x="0" y="47"/>
                    <a:pt x="0" y="100"/>
                  </a:cubicBezTo>
                  <a:lnTo>
                    <a:pt x="0" y="698"/>
                  </a:lnTo>
                  <a:cubicBezTo>
                    <a:pt x="0" y="755"/>
                    <a:pt x="47" y="798"/>
                    <a:pt x="101" y="798"/>
                  </a:cubicBezTo>
                  <a:cubicBezTo>
                    <a:pt x="156" y="798"/>
                    <a:pt x="201" y="753"/>
                    <a:pt x="201" y="698"/>
                  </a:cubicBezTo>
                  <a:lnTo>
                    <a:pt x="201" y="100"/>
                  </a:lnTo>
                  <a:cubicBezTo>
                    <a:pt x="201" y="47"/>
                    <a:pt x="157"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33"/>
            <p:cNvSpPr/>
            <p:nvPr/>
          </p:nvSpPr>
          <p:spPr>
            <a:xfrm>
              <a:off x="6143896" y="3668383"/>
              <a:ext cx="6926" cy="27499"/>
            </a:xfrm>
            <a:custGeom>
              <a:avLst/>
              <a:gdLst/>
              <a:ahLst/>
              <a:cxnLst/>
              <a:rect l="l" t="t" r="r" b="b"/>
              <a:pathLst>
                <a:path w="201" h="798" extrusionOk="0">
                  <a:moveTo>
                    <a:pt x="100" y="1"/>
                  </a:moveTo>
                  <a:cubicBezTo>
                    <a:pt x="44" y="1"/>
                    <a:pt x="0" y="46"/>
                    <a:pt x="0" y="100"/>
                  </a:cubicBezTo>
                  <a:lnTo>
                    <a:pt x="0" y="699"/>
                  </a:lnTo>
                  <a:cubicBezTo>
                    <a:pt x="0" y="754"/>
                    <a:pt x="47" y="797"/>
                    <a:pt x="100" y="797"/>
                  </a:cubicBezTo>
                  <a:cubicBezTo>
                    <a:pt x="157" y="797"/>
                    <a:pt x="201" y="752"/>
                    <a:pt x="201" y="699"/>
                  </a:cubicBezTo>
                  <a:lnTo>
                    <a:pt x="201" y="100"/>
                  </a:lnTo>
                  <a:cubicBezTo>
                    <a:pt x="201" y="44"/>
                    <a:pt x="156"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3"/>
            <p:cNvSpPr/>
            <p:nvPr/>
          </p:nvSpPr>
          <p:spPr>
            <a:xfrm>
              <a:off x="6166639" y="3714317"/>
              <a:ext cx="6926" cy="27568"/>
            </a:xfrm>
            <a:custGeom>
              <a:avLst/>
              <a:gdLst/>
              <a:ahLst/>
              <a:cxnLst/>
              <a:rect l="l" t="t" r="r" b="b"/>
              <a:pathLst>
                <a:path w="201" h="800" extrusionOk="0">
                  <a:moveTo>
                    <a:pt x="100" y="1"/>
                  </a:moveTo>
                  <a:cubicBezTo>
                    <a:pt x="45" y="1"/>
                    <a:pt x="0" y="46"/>
                    <a:pt x="0" y="101"/>
                  </a:cubicBezTo>
                  <a:lnTo>
                    <a:pt x="0" y="699"/>
                  </a:lnTo>
                  <a:cubicBezTo>
                    <a:pt x="0" y="755"/>
                    <a:pt x="45" y="799"/>
                    <a:pt x="100" y="799"/>
                  </a:cubicBezTo>
                  <a:cubicBezTo>
                    <a:pt x="154" y="799"/>
                    <a:pt x="201" y="753"/>
                    <a:pt x="201" y="699"/>
                  </a:cubicBezTo>
                  <a:lnTo>
                    <a:pt x="201" y="101"/>
                  </a:lnTo>
                  <a:cubicBezTo>
                    <a:pt x="201" y="45"/>
                    <a:pt x="154"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33"/>
            <p:cNvSpPr/>
            <p:nvPr/>
          </p:nvSpPr>
          <p:spPr>
            <a:xfrm>
              <a:off x="6067432" y="3472999"/>
              <a:ext cx="6961" cy="25569"/>
            </a:xfrm>
            <a:custGeom>
              <a:avLst/>
              <a:gdLst/>
              <a:ahLst/>
              <a:cxnLst/>
              <a:rect l="l" t="t" r="r" b="b"/>
              <a:pathLst>
                <a:path w="202" h="742" extrusionOk="0">
                  <a:moveTo>
                    <a:pt x="9" y="0"/>
                  </a:moveTo>
                  <a:cubicBezTo>
                    <a:pt x="6" y="12"/>
                    <a:pt x="0" y="27"/>
                    <a:pt x="0" y="44"/>
                  </a:cubicBezTo>
                  <a:lnTo>
                    <a:pt x="0" y="642"/>
                  </a:lnTo>
                  <a:cubicBezTo>
                    <a:pt x="0" y="698"/>
                    <a:pt x="45" y="742"/>
                    <a:pt x="101" y="742"/>
                  </a:cubicBezTo>
                  <a:cubicBezTo>
                    <a:pt x="157" y="742"/>
                    <a:pt x="201" y="695"/>
                    <a:pt x="201" y="642"/>
                  </a:cubicBezTo>
                  <a:lnTo>
                    <a:pt x="201" y="44"/>
                  </a:lnTo>
                  <a:cubicBezTo>
                    <a:pt x="201" y="37"/>
                    <a:pt x="198" y="31"/>
                    <a:pt x="197" y="24"/>
                  </a:cubicBezTo>
                  <a:cubicBezTo>
                    <a:pt x="136" y="12"/>
                    <a:pt x="73" y="5"/>
                    <a:pt x="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33"/>
            <p:cNvSpPr/>
            <p:nvPr/>
          </p:nvSpPr>
          <p:spPr>
            <a:xfrm>
              <a:off x="6173428" y="4201053"/>
              <a:ext cx="6961" cy="27534"/>
            </a:xfrm>
            <a:custGeom>
              <a:avLst/>
              <a:gdLst/>
              <a:ahLst/>
              <a:cxnLst/>
              <a:rect l="l" t="t" r="r" b="b"/>
              <a:pathLst>
                <a:path w="202" h="799" extrusionOk="0">
                  <a:moveTo>
                    <a:pt x="101" y="0"/>
                  </a:moveTo>
                  <a:cubicBezTo>
                    <a:pt x="44" y="0"/>
                    <a:pt x="1" y="46"/>
                    <a:pt x="1" y="101"/>
                  </a:cubicBezTo>
                  <a:lnTo>
                    <a:pt x="1" y="698"/>
                  </a:lnTo>
                  <a:cubicBezTo>
                    <a:pt x="1" y="754"/>
                    <a:pt x="47" y="799"/>
                    <a:pt x="101" y="799"/>
                  </a:cubicBezTo>
                  <a:cubicBezTo>
                    <a:pt x="158" y="799"/>
                    <a:pt x="201" y="754"/>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3"/>
            <p:cNvSpPr/>
            <p:nvPr/>
          </p:nvSpPr>
          <p:spPr>
            <a:xfrm>
              <a:off x="6194172" y="4155119"/>
              <a:ext cx="6961" cy="27465"/>
            </a:xfrm>
            <a:custGeom>
              <a:avLst/>
              <a:gdLst/>
              <a:ahLst/>
              <a:cxnLst/>
              <a:rect l="l" t="t" r="r" b="b"/>
              <a:pathLst>
                <a:path w="202" h="797" extrusionOk="0">
                  <a:moveTo>
                    <a:pt x="101" y="0"/>
                  </a:moveTo>
                  <a:cubicBezTo>
                    <a:pt x="46" y="0"/>
                    <a:pt x="1" y="42"/>
                    <a:pt x="1" y="99"/>
                  </a:cubicBezTo>
                  <a:lnTo>
                    <a:pt x="1" y="697"/>
                  </a:lnTo>
                  <a:cubicBezTo>
                    <a:pt x="1" y="753"/>
                    <a:pt x="46" y="797"/>
                    <a:pt x="101" y="797"/>
                  </a:cubicBezTo>
                  <a:cubicBezTo>
                    <a:pt x="155" y="797"/>
                    <a:pt x="201" y="752"/>
                    <a:pt x="201" y="697"/>
                  </a:cubicBezTo>
                  <a:lnTo>
                    <a:pt x="201" y="99"/>
                  </a:lnTo>
                  <a:cubicBezTo>
                    <a:pt x="201" y="42"/>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3"/>
            <p:cNvSpPr/>
            <p:nvPr/>
          </p:nvSpPr>
          <p:spPr>
            <a:xfrm>
              <a:off x="6122704" y="3633234"/>
              <a:ext cx="6892" cy="27534"/>
            </a:xfrm>
            <a:custGeom>
              <a:avLst/>
              <a:gdLst/>
              <a:ahLst/>
              <a:cxnLst/>
              <a:rect l="l" t="t" r="r" b="b"/>
              <a:pathLst>
                <a:path w="200" h="799" extrusionOk="0">
                  <a:moveTo>
                    <a:pt x="99" y="0"/>
                  </a:moveTo>
                  <a:cubicBezTo>
                    <a:pt x="44" y="0"/>
                    <a:pt x="0" y="47"/>
                    <a:pt x="0" y="100"/>
                  </a:cubicBezTo>
                  <a:lnTo>
                    <a:pt x="0" y="698"/>
                  </a:lnTo>
                  <a:cubicBezTo>
                    <a:pt x="0" y="755"/>
                    <a:pt x="45" y="798"/>
                    <a:pt x="99" y="798"/>
                  </a:cubicBezTo>
                  <a:cubicBezTo>
                    <a:pt x="156" y="798"/>
                    <a:pt x="199" y="753"/>
                    <a:pt x="199" y="698"/>
                  </a:cubicBezTo>
                  <a:lnTo>
                    <a:pt x="199" y="108"/>
                  </a:lnTo>
                  <a:cubicBezTo>
                    <a:pt x="186" y="80"/>
                    <a:pt x="175" y="52"/>
                    <a:pt x="161" y="23"/>
                  </a:cubicBezTo>
                  <a:cubicBezTo>
                    <a:pt x="145" y="10"/>
                    <a:pt x="125"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3"/>
            <p:cNvSpPr/>
            <p:nvPr/>
          </p:nvSpPr>
          <p:spPr>
            <a:xfrm>
              <a:off x="6118224" y="4201053"/>
              <a:ext cx="6995" cy="27534"/>
            </a:xfrm>
            <a:custGeom>
              <a:avLst/>
              <a:gdLst/>
              <a:ahLst/>
              <a:cxnLst/>
              <a:rect l="l" t="t" r="r" b="b"/>
              <a:pathLst>
                <a:path w="203" h="799" extrusionOk="0">
                  <a:moveTo>
                    <a:pt x="102" y="0"/>
                  </a:moveTo>
                  <a:cubicBezTo>
                    <a:pt x="47" y="0"/>
                    <a:pt x="2" y="46"/>
                    <a:pt x="2" y="101"/>
                  </a:cubicBezTo>
                  <a:lnTo>
                    <a:pt x="2" y="698"/>
                  </a:lnTo>
                  <a:cubicBezTo>
                    <a:pt x="1" y="754"/>
                    <a:pt x="46" y="799"/>
                    <a:pt x="102" y="799"/>
                  </a:cubicBezTo>
                  <a:cubicBezTo>
                    <a:pt x="159" y="799"/>
                    <a:pt x="203" y="754"/>
                    <a:pt x="203" y="698"/>
                  </a:cubicBezTo>
                  <a:lnTo>
                    <a:pt x="203" y="101"/>
                  </a:lnTo>
                  <a:cubicBezTo>
                    <a:pt x="203" y="44"/>
                    <a:pt x="156" y="0"/>
                    <a:pt x="10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3"/>
            <p:cNvSpPr/>
            <p:nvPr/>
          </p:nvSpPr>
          <p:spPr>
            <a:xfrm>
              <a:off x="6094620" y="4155119"/>
              <a:ext cx="6926" cy="27465"/>
            </a:xfrm>
            <a:custGeom>
              <a:avLst/>
              <a:gdLst/>
              <a:ahLst/>
              <a:cxnLst/>
              <a:rect l="l" t="t" r="r" b="b"/>
              <a:pathLst>
                <a:path w="201" h="797" extrusionOk="0">
                  <a:moveTo>
                    <a:pt x="95" y="0"/>
                  </a:moveTo>
                  <a:cubicBezTo>
                    <a:pt x="42" y="0"/>
                    <a:pt x="1" y="44"/>
                    <a:pt x="1" y="99"/>
                  </a:cubicBezTo>
                  <a:lnTo>
                    <a:pt x="1" y="697"/>
                  </a:lnTo>
                  <a:cubicBezTo>
                    <a:pt x="1" y="753"/>
                    <a:pt x="46" y="797"/>
                    <a:pt x="100" y="797"/>
                  </a:cubicBezTo>
                  <a:cubicBezTo>
                    <a:pt x="156" y="797"/>
                    <a:pt x="200" y="752"/>
                    <a:pt x="200" y="697"/>
                  </a:cubicBezTo>
                  <a:lnTo>
                    <a:pt x="200" y="99"/>
                  </a:lnTo>
                  <a:cubicBezTo>
                    <a:pt x="200" y="42"/>
                    <a:pt x="155" y="0"/>
                    <a:pt x="100" y="0"/>
                  </a:cubicBezTo>
                  <a:cubicBezTo>
                    <a:pt x="98" y="0"/>
                    <a:pt x="96" y="0"/>
                    <a:pt x="9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3"/>
            <p:cNvSpPr/>
            <p:nvPr/>
          </p:nvSpPr>
          <p:spPr>
            <a:xfrm>
              <a:off x="6065364" y="4119902"/>
              <a:ext cx="6892" cy="27534"/>
            </a:xfrm>
            <a:custGeom>
              <a:avLst/>
              <a:gdLst/>
              <a:ahLst/>
              <a:cxnLst/>
              <a:rect l="l" t="t" r="r" b="b"/>
              <a:pathLst>
                <a:path w="200" h="799" extrusionOk="0">
                  <a:moveTo>
                    <a:pt x="101" y="0"/>
                  </a:moveTo>
                  <a:cubicBezTo>
                    <a:pt x="44" y="0"/>
                    <a:pt x="1" y="45"/>
                    <a:pt x="1" y="100"/>
                  </a:cubicBezTo>
                  <a:lnTo>
                    <a:pt x="1" y="698"/>
                  </a:lnTo>
                  <a:cubicBezTo>
                    <a:pt x="1" y="755"/>
                    <a:pt x="46" y="798"/>
                    <a:pt x="101" y="798"/>
                  </a:cubicBezTo>
                  <a:cubicBezTo>
                    <a:pt x="156" y="798"/>
                    <a:pt x="200" y="753"/>
                    <a:pt x="200" y="698"/>
                  </a:cubicBezTo>
                  <a:lnTo>
                    <a:pt x="200" y="100"/>
                  </a:lnTo>
                  <a:cubicBezTo>
                    <a:pt x="200"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3"/>
            <p:cNvSpPr/>
            <p:nvPr/>
          </p:nvSpPr>
          <p:spPr>
            <a:xfrm>
              <a:off x="6143896" y="3749465"/>
              <a:ext cx="6995" cy="27534"/>
            </a:xfrm>
            <a:custGeom>
              <a:avLst/>
              <a:gdLst/>
              <a:ahLst/>
              <a:cxnLst/>
              <a:rect l="l" t="t" r="r" b="b"/>
              <a:pathLst>
                <a:path w="203" h="799" extrusionOk="0">
                  <a:moveTo>
                    <a:pt x="100" y="0"/>
                  </a:moveTo>
                  <a:cubicBezTo>
                    <a:pt x="44" y="0"/>
                    <a:pt x="0" y="47"/>
                    <a:pt x="0" y="100"/>
                  </a:cubicBezTo>
                  <a:lnTo>
                    <a:pt x="0" y="698"/>
                  </a:lnTo>
                  <a:cubicBezTo>
                    <a:pt x="0" y="755"/>
                    <a:pt x="47" y="798"/>
                    <a:pt x="100" y="798"/>
                  </a:cubicBezTo>
                  <a:cubicBezTo>
                    <a:pt x="157" y="798"/>
                    <a:pt x="201" y="753"/>
                    <a:pt x="201" y="698"/>
                  </a:cubicBezTo>
                  <a:lnTo>
                    <a:pt x="201" y="100"/>
                  </a:lnTo>
                  <a:cubicBezTo>
                    <a:pt x="202" y="47"/>
                    <a:pt x="157"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3"/>
            <p:cNvSpPr/>
            <p:nvPr/>
          </p:nvSpPr>
          <p:spPr>
            <a:xfrm>
              <a:off x="6122704" y="3714317"/>
              <a:ext cx="6926" cy="27568"/>
            </a:xfrm>
            <a:custGeom>
              <a:avLst/>
              <a:gdLst/>
              <a:ahLst/>
              <a:cxnLst/>
              <a:rect l="l" t="t" r="r" b="b"/>
              <a:pathLst>
                <a:path w="201" h="800" extrusionOk="0">
                  <a:moveTo>
                    <a:pt x="99" y="1"/>
                  </a:moveTo>
                  <a:cubicBezTo>
                    <a:pt x="44" y="1"/>
                    <a:pt x="0" y="46"/>
                    <a:pt x="0" y="101"/>
                  </a:cubicBezTo>
                  <a:lnTo>
                    <a:pt x="0" y="699"/>
                  </a:lnTo>
                  <a:cubicBezTo>
                    <a:pt x="0" y="755"/>
                    <a:pt x="45" y="799"/>
                    <a:pt x="99" y="799"/>
                  </a:cubicBezTo>
                  <a:cubicBezTo>
                    <a:pt x="156" y="799"/>
                    <a:pt x="199" y="753"/>
                    <a:pt x="199" y="699"/>
                  </a:cubicBezTo>
                  <a:lnTo>
                    <a:pt x="199" y="101"/>
                  </a:lnTo>
                  <a:cubicBezTo>
                    <a:pt x="201" y="46"/>
                    <a:pt x="156"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33"/>
            <p:cNvSpPr/>
            <p:nvPr/>
          </p:nvSpPr>
          <p:spPr>
            <a:xfrm>
              <a:off x="6022601" y="3552152"/>
              <a:ext cx="6995" cy="27499"/>
            </a:xfrm>
            <a:custGeom>
              <a:avLst/>
              <a:gdLst/>
              <a:ahLst/>
              <a:cxnLst/>
              <a:rect l="l" t="t" r="r" b="b"/>
              <a:pathLst>
                <a:path w="203" h="798" extrusionOk="0">
                  <a:moveTo>
                    <a:pt x="100" y="1"/>
                  </a:moveTo>
                  <a:cubicBezTo>
                    <a:pt x="44" y="1"/>
                    <a:pt x="0" y="46"/>
                    <a:pt x="0" y="100"/>
                  </a:cubicBezTo>
                  <a:lnTo>
                    <a:pt x="0" y="699"/>
                  </a:lnTo>
                  <a:cubicBezTo>
                    <a:pt x="0" y="754"/>
                    <a:pt x="45" y="797"/>
                    <a:pt x="100" y="797"/>
                  </a:cubicBezTo>
                  <a:cubicBezTo>
                    <a:pt x="154" y="797"/>
                    <a:pt x="201" y="752"/>
                    <a:pt x="201" y="699"/>
                  </a:cubicBezTo>
                  <a:lnTo>
                    <a:pt x="201" y="100"/>
                  </a:lnTo>
                  <a:cubicBezTo>
                    <a:pt x="202" y="44"/>
                    <a:pt x="157"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33"/>
            <p:cNvSpPr/>
            <p:nvPr/>
          </p:nvSpPr>
          <p:spPr>
            <a:xfrm>
              <a:off x="5956371" y="4038785"/>
              <a:ext cx="6892" cy="27499"/>
            </a:xfrm>
            <a:custGeom>
              <a:avLst/>
              <a:gdLst/>
              <a:ahLst/>
              <a:cxnLst/>
              <a:rect l="l" t="t" r="r" b="b"/>
              <a:pathLst>
                <a:path w="200" h="798" extrusionOk="0">
                  <a:moveTo>
                    <a:pt x="99" y="0"/>
                  </a:moveTo>
                  <a:cubicBezTo>
                    <a:pt x="44" y="0"/>
                    <a:pt x="0" y="47"/>
                    <a:pt x="0" y="101"/>
                  </a:cubicBezTo>
                  <a:lnTo>
                    <a:pt x="0" y="697"/>
                  </a:lnTo>
                  <a:cubicBezTo>
                    <a:pt x="0" y="753"/>
                    <a:pt x="45" y="797"/>
                    <a:pt x="99" y="797"/>
                  </a:cubicBezTo>
                  <a:cubicBezTo>
                    <a:pt x="156" y="797"/>
                    <a:pt x="199" y="752"/>
                    <a:pt x="199" y="697"/>
                  </a:cubicBezTo>
                  <a:lnTo>
                    <a:pt x="199" y="101"/>
                  </a:lnTo>
                  <a:cubicBezTo>
                    <a:pt x="199" y="47"/>
                    <a:pt x="156"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33"/>
            <p:cNvSpPr/>
            <p:nvPr/>
          </p:nvSpPr>
          <p:spPr>
            <a:xfrm>
              <a:off x="5956371" y="3795503"/>
              <a:ext cx="6892" cy="27534"/>
            </a:xfrm>
            <a:custGeom>
              <a:avLst/>
              <a:gdLst/>
              <a:ahLst/>
              <a:cxnLst/>
              <a:rect l="l" t="t" r="r" b="b"/>
              <a:pathLst>
                <a:path w="200" h="799" extrusionOk="0">
                  <a:moveTo>
                    <a:pt x="99" y="0"/>
                  </a:moveTo>
                  <a:cubicBezTo>
                    <a:pt x="44" y="0"/>
                    <a:pt x="0" y="45"/>
                    <a:pt x="0" y="101"/>
                  </a:cubicBezTo>
                  <a:lnTo>
                    <a:pt x="0" y="698"/>
                  </a:lnTo>
                  <a:cubicBezTo>
                    <a:pt x="0" y="755"/>
                    <a:pt x="45" y="798"/>
                    <a:pt x="99" y="798"/>
                  </a:cubicBezTo>
                  <a:cubicBezTo>
                    <a:pt x="156" y="798"/>
                    <a:pt x="199" y="753"/>
                    <a:pt x="199" y="698"/>
                  </a:cubicBezTo>
                  <a:lnTo>
                    <a:pt x="199" y="101"/>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33"/>
            <p:cNvSpPr/>
            <p:nvPr/>
          </p:nvSpPr>
          <p:spPr>
            <a:xfrm>
              <a:off x="5956371" y="3876620"/>
              <a:ext cx="6892" cy="27534"/>
            </a:xfrm>
            <a:custGeom>
              <a:avLst/>
              <a:gdLst/>
              <a:ahLst/>
              <a:cxnLst/>
              <a:rect l="l" t="t" r="r" b="b"/>
              <a:pathLst>
                <a:path w="200" h="799" extrusionOk="0">
                  <a:moveTo>
                    <a:pt x="99" y="0"/>
                  </a:moveTo>
                  <a:cubicBezTo>
                    <a:pt x="44" y="0"/>
                    <a:pt x="0" y="45"/>
                    <a:pt x="0" y="100"/>
                  </a:cubicBezTo>
                  <a:lnTo>
                    <a:pt x="0" y="698"/>
                  </a:lnTo>
                  <a:cubicBezTo>
                    <a:pt x="0" y="755"/>
                    <a:pt x="45" y="798"/>
                    <a:pt x="99" y="798"/>
                  </a:cubicBezTo>
                  <a:cubicBezTo>
                    <a:pt x="156" y="798"/>
                    <a:pt x="199" y="752"/>
                    <a:pt x="199" y="698"/>
                  </a:cubicBezTo>
                  <a:lnTo>
                    <a:pt x="199" y="100"/>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33"/>
            <p:cNvSpPr/>
            <p:nvPr/>
          </p:nvSpPr>
          <p:spPr>
            <a:xfrm>
              <a:off x="6430112" y="4282170"/>
              <a:ext cx="6892" cy="27499"/>
            </a:xfrm>
            <a:custGeom>
              <a:avLst/>
              <a:gdLst/>
              <a:ahLst/>
              <a:cxnLst/>
              <a:rect l="l" t="t" r="r" b="b"/>
              <a:pathLst>
                <a:path w="200" h="798" extrusionOk="0">
                  <a:moveTo>
                    <a:pt x="101" y="0"/>
                  </a:moveTo>
                  <a:cubicBezTo>
                    <a:pt x="44" y="0"/>
                    <a:pt x="0" y="45"/>
                    <a:pt x="0" y="99"/>
                  </a:cubicBezTo>
                  <a:lnTo>
                    <a:pt x="0" y="698"/>
                  </a:lnTo>
                  <a:cubicBezTo>
                    <a:pt x="0" y="755"/>
                    <a:pt x="45" y="797"/>
                    <a:pt x="101" y="797"/>
                  </a:cubicBezTo>
                  <a:cubicBezTo>
                    <a:pt x="156" y="797"/>
                    <a:pt x="199" y="752"/>
                    <a:pt x="199" y="698"/>
                  </a:cubicBezTo>
                  <a:lnTo>
                    <a:pt x="199" y="99"/>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33"/>
            <p:cNvSpPr/>
            <p:nvPr/>
          </p:nvSpPr>
          <p:spPr>
            <a:xfrm>
              <a:off x="5956371" y="3957702"/>
              <a:ext cx="6892" cy="27499"/>
            </a:xfrm>
            <a:custGeom>
              <a:avLst/>
              <a:gdLst/>
              <a:ahLst/>
              <a:cxnLst/>
              <a:rect l="l" t="t" r="r" b="b"/>
              <a:pathLst>
                <a:path w="200" h="798" extrusionOk="0">
                  <a:moveTo>
                    <a:pt x="99" y="1"/>
                  </a:moveTo>
                  <a:cubicBezTo>
                    <a:pt x="44" y="1"/>
                    <a:pt x="0" y="46"/>
                    <a:pt x="0" y="100"/>
                  </a:cubicBezTo>
                  <a:lnTo>
                    <a:pt x="0" y="699"/>
                  </a:lnTo>
                  <a:cubicBezTo>
                    <a:pt x="0" y="754"/>
                    <a:pt x="45" y="798"/>
                    <a:pt x="99" y="798"/>
                  </a:cubicBezTo>
                  <a:cubicBezTo>
                    <a:pt x="156" y="798"/>
                    <a:pt x="199" y="753"/>
                    <a:pt x="199" y="699"/>
                  </a:cubicBezTo>
                  <a:lnTo>
                    <a:pt x="199" y="100"/>
                  </a:lnTo>
                  <a:cubicBezTo>
                    <a:pt x="199" y="45"/>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33"/>
            <p:cNvSpPr/>
            <p:nvPr/>
          </p:nvSpPr>
          <p:spPr>
            <a:xfrm>
              <a:off x="6043828" y="3506149"/>
              <a:ext cx="6892" cy="27568"/>
            </a:xfrm>
            <a:custGeom>
              <a:avLst/>
              <a:gdLst/>
              <a:ahLst/>
              <a:cxnLst/>
              <a:rect l="l" t="t" r="r" b="b"/>
              <a:pathLst>
                <a:path w="200" h="800" extrusionOk="0">
                  <a:moveTo>
                    <a:pt x="101" y="1"/>
                  </a:moveTo>
                  <a:cubicBezTo>
                    <a:pt x="44" y="1"/>
                    <a:pt x="1" y="46"/>
                    <a:pt x="1" y="101"/>
                  </a:cubicBezTo>
                  <a:lnTo>
                    <a:pt x="1" y="699"/>
                  </a:lnTo>
                  <a:cubicBezTo>
                    <a:pt x="1" y="756"/>
                    <a:pt x="46" y="799"/>
                    <a:pt x="101" y="799"/>
                  </a:cubicBezTo>
                  <a:cubicBezTo>
                    <a:pt x="156" y="799"/>
                    <a:pt x="200" y="754"/>
                    <a:pt x="200" y="699"/>
                  </a:cubicBezTo>
                  <a:lnTo>
                    <a:pt x="200" y="101"/>
                  </a:lnTo>
                  <a:cubicBezTo>
                    <a:pt x="200"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3"/>
            <p:cNvSpPr/>
            <p:nvPr/>
          </p:nvSpPr>
          <p:spPr>
            <a:xfrm>
              <a:off x="6022601" y="3483612"/>
              <a:ext cx="6995" cy="14887"/>
            </a:xfrm>
            <a:custGeom>
              <a:avLst/>
              <a:gdLst/>
              <a:ahLst/>
              <a:cxnLst/>
              <a:rect l="l" t="t" r="r" b="b"/>
              <a:pathLst>
                <a:path w="203" h="432" extrusionOk="0">
                  <a:moveTo>
                    <a:pt x="201" y="1"/>
                  </a:moveTo>
                  <a:lnTo>
                    <a:pt x="201" y="2"/>
                  </a:lnTo>
                  <a:lnTo>
                    <a:pt x="201" y="2"/>
                  </a:lnTo>
                  <a:cubicBezTo>
                    <a:pt x="201" y="1"/>
                    <a:pt x="202" y="1"/>
                    <a:pt x="202" y="1"/>
                  </a:cubicBezTo>
                  <a:close/>
                  <a:moveTo>
                    <a:pt x="201" y="2"/>
                  </a:moveTo>
                  <a:cubicBezTo>
                    <a:pt x="130" y="52"/>
                    <a:pt x="64" y="109"/>
                    <a:pt x="0" y="168"/>
                  </a:cubicBezTo>
                  <a:lnTo>
                    <a:pt x="0" y="332"/>
                  </a:lnTo>
                  <a:cubicBezTo>
                    <a:pt x="0" y="387"/>
                    <a:pt x="45" y="431"/>
                    <a:pt x="100" y="431"/>
                  </a:cubicBezTo>
                  <a:cubicBezTo>
                    <a:pt x="154" y="431"/>
                    <a:pt x="201" y="386"/>
                    <a:pt x="201" y="332"/>
                  </a:cubicBezTo>
                  <a:lnTo>
                    <a:pt x="201" y="2"/>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3"/>
            <p:cNvSpPr/>
            <p:nvPr/>
          </p:nvSpPr>
          <p:spPr>
            <a:xfrm>
              <a:off x="6065330" y="4201019"/>
              <a:ext cx="6926" cy="27534"/>
            </a:xfrm>
            <a:custGeom>
              <a:avLst/>
              <a:gdLst/>
              <a:ahLst/>
              <a:cxnLst/>
              <a:rect l="l" t="t" r="r" b="b"/>
              <a:pathLst>
                <a:path w="201" h="799" extrusionOk="0">
                  <a:moveTo>
                    <a:pt x="99" y="0"/>
                  </a:moveTo>
                  <a:cubicBezTo>
                    <a:pt x="44" y="0"/>
                    <a:pt x="0" y="45"/>
                    <a:pt x="0" y="100"/>
                  </a:cubicBezTo>
                  <a:lnTo>
                    <a:pt x="0" y="698"/>
                  </a:lnTo>
                  <a:cubicBezTo>
                    <a:pt x="0" y="755"/>
                    <a:pt x="45" y="798"/>
                    <a:pt x="99" y="798"/>
                  </a:cubicBezTo>
                  <a:cubicBezTo>
                    <a:pt x="156" y="798"/>
                    <a:pt x="200" y="752"/>
                    <a:pt x="200" y="698"/>
                  </a:cubicBezTo>
                  <a:lnTo>
                    <a:pt x="200" y="100"/>
                  </a:lnTo>
                  <a:cubicBezTo>
                    <a:pt x="201" y="45"/>
                    <a:pt x="156"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33"/>
            <p:cNvSpPr/>
            <p:nvPr/>
          </p:nvSpPr>
          <p:spPr>
            <a:xfrm>
              <a:off x="6022601" y="3633234"/>
              <a:ext cx="6926" cy="27534"/>
            </a:xfrm>
            <a:custGeom>
              <a:avLst/>
              <a:gdLst/>
              <a:ahLst/>
              <a:cxnLst/>
              <a:rect l="l" t="t" r="r" b="b"/>
              <a:pathLst>
                <a:path w="201" h="799" extrusionOk="0">
                  <a:moveTo>
                    <a:pt x="100" y="0"/>
                  </a:moveTo>
                  <a:cubicBezTo>
                    <a:pt x="45" y="0"/>
                    <a:pt x="0" y="47"/>
                    <a:pt x="0" y="100"/>
                  </a:cubicBezTo>
                  <a:lnTo>
                    <a:pt x="0" y="698"/>
                  </a:lnTo>
                  <a:cubicBezTo>
                    <a:pt x="0" y="753"/>
                    <a:pt x="45" y="798"/>
                    <a:pt x="100" y="798"/>
                  </a:cubicBezTo>
                  <a:cubicBezTo>
                    <a:pt x="157" y="798"/>
                    <a:pt x="201" y="753"/>
                    <a:pt x="201" y="698"/>
                  </a:cubicBezTo>
                  <a:lnTo>
                    <a:pt x="201" y="100"/>
                  </a:lnTo>
                  <a:cubicBezTo>
                    <a:pt x="201" y="44"/>
                    <a:pt x="154"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33"/>
            <p:cNvSpPr/>
            <p:nvPr/>
          </p:nvSpPr>
          <p:spPr>
            <a:xfrm>
              <a:off x="6043828" y="3587266"/>
              <a:ext cx="6892" cy="27534"/>
            </a:xfrm>
            <a:custGeom>
              <a:avLst/>
              <a:gdLst/>
              <a:ahLst/>
              <a:cxnLst/>
              <a:rect l="l" t="t" r="r" b="b"/>
              <a:pathLst>
                <a:path w="200" h="799" extrusionOk="0">
                  <a:moveTo>
                    <a:pt x="101" y="1"/>
                  </a:moveTo>
                  <a:cubicBezTo>
                    <a:pt x="44" y="1"/>
                    <a:pt x="1" y="46"/>
                    <a:pt x="1" y="101"/>
                  </a:cubicBezTo>
                  <a:lnTo>
                    <a:pt x="1" y="699"/>
                  </a:lnTo>
                  <a:cubicBezTo>
                    <a:pt x="1" y="755"/>
                    <a:pt x="46" y="799"/>
                    <a:pt x="101" y="799"/>
                  </a:cubicBezTo>
                  <a:cubicBezTo>
                    <a:pt x="156" y="799"/>
                    <a:pt x="200" y="752"/>
                    <a:pt x="200" y="699"/>
                  </a:cubicBezTo>
                  <a:lnTo>
                    <a:pt x="200" y="101"/>
                  </a:lnTo>
                  <a:cubicBezTo>
                    <a:pt x="200"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3"/>
            <p:cNvSpPr/>
            <p:nvPr/>
          </p:nvSpPr>
          <p:spPr>
            <a:xfrm>
              <a:off x="5956371" y="4119902"/>
              <a:ext cx="6892" cy="27534"/>
            </a:xfrm>
            <a:custGeom>
              <a:avLst/>
              <a:gdLst/>
              <a:ahLst/>
              <a:cxnLst/>
              <a:rect l="l" t="t" r="r" b="b"/>
              <a:pathLst>
                <a:path w="200" h="799" extrusionOk="0">
                  <a:moveTo>
                    <a:pt x="99" y="0"/>
                  </a:moveTo>
                  <a:cubicBezTo>
                    <a:pt x="44" y="0"/>
                    <a:pt x="0" y="45"/>
                    <a:pt x="0" y="100"/>
                  </a:cubicBezTo>
                  <a:lnTo>
                    <a:pt x="0" y="698"/>
                  </a:lnTo>
                  <a:cubicBezTo>
                    <a:pt x="0" y="755"/>
                    <a:pt x="44" y="798"/>
                    <a:pt x="99" y="798"/>
                  </a:cubicBezTo>
                  <a:cubicBezTo>
                    <a:pt x="156" y="798"/>
                    <a:pt x="199" y="753"/>
                    <a:pt x="199" y="698"/>
                  </a:cubicBezTo>
                  <a:lnTo>
                    <a:pt x="199" y="100"/>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3"/>
            <p:cNvSpPr/>
            <p:nvPr/>
          </p:nvSpPr>
          <p:spPr>
            <a:xfrm>
              <a:off x="6043828" y="3668383"/>
              <a:ext cx="6892" cy="27499"/>
            </a:xfrm>
            <a:custGeom>
              <a:avLst/>
              <a:gdLst/>
              <a:ahLst/>
              <a:cxnLst/>
              <a:rect l="l" t="t" r="r" b="b"/>
              <a:pathLst>
                <a:path w="200" h="798" extrusionOk="0">
                  <a:moveTo>
                    <a:pt x="101" y="1"/>
                  </a:moveTo>
                  <a:cubicBezTo>
                    <a:pt x="44" y="1"/>
                    <a:pt x="1" y="46"/>
                    <a:pt x="1" y="100"/>
                  </a:cubicBezTo>
                  <a:lnTo>
                    <a:pt x="1" y="699"/>
                  </a:lnTo>
                  <a:cubicBezTo>
                    <a:pt x="1" y="754"/>
                    <a:pt x="46" y="797"/>
                    <a:pt x="101" y="797"/>
                  </a:cubicBezTo>
                  <a:cubicBezTo>
                    <a:pt x="156" y="797"/>
                    <a:pt x="200" y="752"/>
                    <a:pt x="200" y="699"/>
                  </a:cubicBezTo>
                  <a:lnTo>
                    <a:pt x="200" y="100"/>
                  </a:lnTo>
                  <a:cubicBezTo>
                    <a:pt x="200" y="46"/>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33"/>
            <p:cNvSpPr/>
            <p:nvPr/>
          </p:nvSpPr>
          <p:spPr>
            <a:xfrm>
              <a:off x="6330009" y="3633234"/>
              <a:ext cx="6926" cy="27534"/>
            </a:xfrm>
            <a:custGeom>
              <a:avLst/>
              <a:gdLst/>
              <a:ahLst/>
              <a:cxnLst/>
              <a:rect l="l" t="t" r="r" b="b"/>
              <a:pathLst>
                <a:path w="201" h="799" extrusionOk="0">
                  <a:moveTo>
                    <a:pt x="101" y="0"/>
                  </a:moveTo>
                  <a:cubicBezTo>
                    <a:pt x="44" y="0"/>
                    <a:pt x="0" y="47"/>
                    <a:pt x="0" y="100"/>
                  </a:cubicBezTo>
                  <a:lnTo>
                    <a:pt x="0" y="698"/>
                  </a:lnTo>
                  <a:cubicBezTo>
                    <a:pt x="0" y="755"/>
                    <a:pt x="47" y="798"/>
                    <a:pt x="101" y="798"/>
                  </a:cubicBezTo>
                  <a:cubicBezTo>
                    <a:pt x="157" y="798"/>
                    <a:pt x="201" y="753"/>
                    <a:pt x="201" y="698"/>
                  </a:cubicBezTo>
                  <a:lnTo>
                    <a:pt x="201" y="100"/>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33"/>
            <p:cNvSpPr/>
            <p:nvPr/>
          </p:nvSpPr>
          <p:spPr>
            <a:xfrm>
              <a:off x="5985661" y="3992851"/>
              <a:ext cx="6892" cy="27465"/>
            </a:xfrm>
            <a:custGeom>
              <a:avLst/>
              <a:gdLst/>
              <a:ahLst/>
              <a:cxnLst/>
              <a:rect l="l" t="t" r="r" b="b"/>
              <a:pathLst>
                <a:path w="200" h="797" extrusionOk="0">
                  <a:moveTo>
                    <a:pt x="99" y="0"/>
                  </a:moveTo>
                  <a:cubicBezTo>
                    <a:pt x="44" y="0"/>
                    <a:pt x="1" y="45"/>
                    <a:pt x="1" y="99"/>
                  </a:cubicBezTo>
                  <a:lnTo>
                    <a:pt x="1" y="698"/>
                  </a:lnTo>
                  <a:cubicBezTo>
                    <a:pt x="1" y="753"/>
                    <a:pt x="46" y="797"/>
                    <a:pt x="99" y="797"/>
                  </a:cubicBezTo>
                  <a:cubicBezTo>
                    <a:pt x="156" y="797"/>
                    <a:pt x="200" y="752"/>
                    <a:pt x="200" y="698"/>
                  </a:cubicBezTo>
                  <a:lnTo>
                    <a:pt x="200" y="99"/>
                  </a:lnTo>
                  <a:cubicBezTo>
                    <a:pt x="200" y="44"/>
                    <a:pt x="155"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33"/>
            <p:cNvSpPr/>
            <p:nvPr/>
          </p:nvSpPr>
          <p:spPr>
            <a:xfrm>
              <a:off x="5985661" y="4073899"/>
              <a:ext cx="6892" cy="27534"/>
            </a:xfrm>
            <a:custGeom>
              <a:avLst/>
              <a:gdLst/>
              <a:ahLst/>
              <a:cxnLst/>
              <a:rect l="l" t="t" r="r" b="b"/>
              <a:pathLst>
                <a:path w="200" h="799" extrusionOk="0">
                  <a:moveTo>
                    <a:pt x="99" y="0"/>
                  </a:moveTo>
                  <a:cubicBezTo>
                    <a:pt x="44" y="0"/>
                    <a:pt x="1" y="47"/>
                    <a:pt x="1" y="101"/>
                  </a:cubicBezTo>
                  <a:lnTo>
                    <a:pt x="1" y="698"/>
                  </a:lnTo>
                  <a:cubicBezTo>
                    <a:pt x="1" y="755"/>
                    <a:pt x="46" y="799"/>
                    <a:pt x="99" y="799"/>
                  </a:cubicBezTo>
                  <a:cubicBezTo>
                    <a:pt x="156" y="799"/>
                    <a:pt x="200" y="754"/>
                    <a:pt x="200" y="698"/>
                  </a:cubicBezTo>
                  <a:lnTo>
                    <a:pt x="200" y="101"/>
                  </a:lnTo>
                  <a:cubicBezTo>
                    <a:pt x="200" y="47"/>
                    <a:pt x="155"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3"/>
            <p:cNvSpPr/>
            <p:nvPr/>
          </p:nvSpPr>
          <p:spPr>
            <a:xfrm>
              <a:off x="6009300" y="4119902"/>
              <a:ext cx="6961" cy="27534"/>
            </a:xfrm>
            <a:custGeom>
              <a:avLst/>
              <a:gdLst/>
              <a:ahLst/>
              <a:cxnLst/>
              <a:rect l="l" t="t" r="r" b="b"/>
              <a:pathLst>
                <a:path w="202" h="799" extrusionOk="0">
                  <a:moveTo>
                    <a:pt x="101" y="0"/>
                  </a:moveTo>
                  <a:cubicBezTo>
                    <a:pt x="44" y="0"/>
                    <a:pt x="1" y="45"/>
                    <a:pt x="1" y="100"/>
                  </a:cubicBezTo>
                  <a:lnTo>
                    <a:pt x="1" y="698"/>
                  </a:lnTo>
                  <a:cubicBezTo>
                    <a:pt x="1" y="755"/>
                    <a:pt x="46" y="798"/>
                    <a:pt x="101" y="798"/>
                  </a:cubicBezTo>
                  <a:cubicBezTo>
                    <a:pt x="155" y="798"/>
                    <a:pt x="202" y="753"/>
                    <a:pt x="202" y="698"/>
                  </a:cubicBezTo>
                  <a:lnTo>
                    <a:pt x="202" y="100"/>
                  </a:lnTo>
                  <a:cubicBezTo>
                    <a:pt x="202" y="45"/>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3"/>
            <p:cNvSpPr/>
            <p:nvPr/>
          </p:nvSpPr>
          <p:spPr>
            <a:xfrm>
              <a:off x="6009300" y="3876620"/>
              <a:ext cx="6961" cy="27534"/>
            </a:xfrm>
            <a:custGeom>
              <a:avLst/>
              <a:gdLst/>
              <a:ahLst/>
              <a:cxnLst/>
              <a:rect l="l" t="t" r="r" b="b"/>
              <a:pathLst>
                <a:path w="202" h="799" extrusionOk="0">
                  <a:moveTo>
                    <a:pt x="101" y="0"/>
                  </a:moveTo>
                  <a:cubicBezTo>
                    <a:pt x="46" y="0"/>
                    <a:pt x="1" y="45"/>
                    <a:pt x="1" y="100"/>
                  </a:cubicBezTo>
                  <a:lnTo>
                    <a:pt x="1" y="698"/>
                  </a:lnTo>
                  <a:cubicBezTo>
                    <a:pt x="1" y="755"/>
                    <a:pt x="46" y="798"/>
                    <a:pt x="101" y="798"/>
                  </a:cubicBezTo>
                  <a:cubicBezTo>
                    <a:pt x="155" y="798"/>
                    <a:pt x="202" y="752"/>
                    <a:pt x="202" y="698"/>
                  </a:cubicBezTo>
                  <a:lnTo>
                    <a:pt x="202" y="100"/>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3"/>
            <p:cNvSpPr/>
            <p:nvPr/>
          </p:nvSpPr>
          <p:spPr>
            <a:xfrm>
              <a:off x="6009300" y="3795503"/>
              <a:ext cx="6961" cy="27534"/>
            </a:xfrm>
            <a:custGeom>
              <a:avLst/>
              <a:gdLst/>
              <a:ahLst/>
              <a:cxnLst/>
              <a:rect l="l" t="t" r="r" b="b"/>
              <a:pathLst>
                <a:path w="202" h="799" extrusionOk="0">
                  <a:moveTo>
                    <a:pt x="101" y="0"/>
                  </a:moveTo>
                  <a:cubicBezTo>
                    <a:pt x="46" y="0"/>
                    <a:pt x="1" y="45"/>
                    <a:pt x="1" y="101"/>
                  </a:cubicBezTo>
                  <a:lnTo>
                    <a:pt x="1" y="698"/>
                  </a:lnTo>
                  <a:cubicBezTo>
                    <a:pt x="1" y="755"/>
                    <a:pt x="46" y="798"/>
                    <a:pt x="101" y="798"/>
                  </a:cubicBezTo>
                  <a:cubicBezTo>
                    <a:pt x="155" y="798"/>
                    <a:pt x="202" y="753"/>
                    <a:pt x="202" y="698"/>
                  </a:cubicBezTo>
                  <a:lnTo>
                    <a:pt x="202" y="101"/>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3"/>
            <p:cNvSpPr/>
            <p:nvPr/>
          </p:nvSpPr>
          <p:spPr>
            <a:xfrm>
              <a:off x="6009300" y="3957702"/>
              <a:ext cx="6961" cy="27499"/>
            </a:xfrm>
            <a:custGeom>
              <a:avLst/>
              <a:gdLst/>
              <a:ahLst/>
              <a:cxnLst/>
              <a:rect l="l" t="t" r="r" b="b"/>
              <a:pathLst>
                <a:path w="202" h="798" extrusionOk="0">
                  <a:moveTo>
                    <a:pt x="101" y="1"/>
                  </a:moveTo>
                  <a:cubicBezTo>
                    <a:pt x="46" y="1"/>
                    <a:pt x="1" y="46"/>
                    <a:pt x="1" y="100"/>
                  </a:cubicBezTo>
                  <a:lnTo>
                    <a:pt x="1" y="699"/>
                  </a:lnTo>
                  <a:cubicBezTo>
                    <a:pt x="1" y="754"/>
                    <a:pt x="46" y="798"/>
                    <a:pt x="101" y="798"/>
                  </a:cubicBezTo>
                  <a:cubicBezTo>
                    <a:pt x="155" y="798"/>
                    <a:pt x="202" y="753"/>
                    <a:pt x="202" y="699"/>
                  </a:cubicBezTo>
                  <a:lnTo>
                    <a:pt x="202" y="100"/>
                  </a:lnTo>
                  <a:cubicBezTo>
                    <a:pt x="202"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3"/>
            <p:cNvSpPr/>
            <p:nvPr/>
          </p:nvSpPr>
          <p:spPr>
            <a:xfrm>
              <a:off x="5985661" y="3911734"/>
              <a:ext cx="6892" cy="27534"/>
            </a:xfrm>
            <a:custGeom>
              <a:avLst/>
              <a:gdLst/>
              <a:ahLst/>
              <a:cxnLst/>
              <a:rect l="l" t="t" r="r" b="b"/>
              <a:pathLst>
                <a:path w="200" h="799" extrusionOk="0">
                  <a:moveTo>
                    <a:pt x="99" y="0"/>
                  </a:moveTo>
                  <a:cubicBezTo>
                    <a:pt x="44" y="0"/>
                    <a:pt x="1" y="45"/>
                    <a:pt x="1" y="101"/>
                  </a:cubicBezTo>
                  <a:lnTo>
                    <a:pt x="1" y="698"/>
                  </a:lnTo>
                  <a:cubicBezTo>
                    <a:pt x="1" y="755"/>
                    <a:pt x="46" y="798"/>
                    <a:pt x="99" y="798"/>
                  </a:cubicBezTo>
                  <a:cubicBezTo>
                    <a:pt x="156" y="798"/>
                    <a:pt x="200" y="752"/>
                    <a:pt x="200" y="698"/>
                  </a:cubicBezTo>
                  <a:lnTo>
                    <a:pt x="200" y="101"/>
                  </a:lnTo>
                  <a:cubicBezTo>
                    <a:pt x="200" y="44"/>
                    <a:pt x="155"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3"/>
            <p:cNvSpPr/>
            <p:nvPr/>
          </p:nvSpPr>
          <p:spPr>
            <a:xfrm>
              <a:off x="6009300" y="4201053"/>
              <a:ext cx="6995" cy="14370"/>
            </a:xfrm>
            <a:custGeom>
              <a:avLst/>
              <a:gdLst/>
              <a:ahLst/>
              <a:cxnLst/>
              <a:rect l="l" t="t" r="r" b="b"/>
              <a:pathLst>
                <a:path w="203" h="417" extrusionOk="0">
                  <a:moveTo>
                    <a:pt x="101" y="0"/>
                  </a:moveTo>
                  <a:cubicBezTo>
                    <a:pt x="46" y="0"/>
                    <a:pt x="1" y="46"/>
                    <a:pt x="1" y="101"/>
                  </a:cubicBezTo>
                  <a:lnTo>
                    <a:pt x="1" y="255"/>
                  </a:lnTo>
                  <a:cubicBezTo>
                    <a:pt x="68" y="309"/>
                    <a:pt x="133" y="365"/>
                    <a:pt x="203" y="416"/>
                  </a:cubicBezTo>
                  <a:lnTo>
                    <a:pt x="203" y="101"/>
                  </a:lnTo>
                  <a:lnTo>
                    <a:pt x="202" y="101"/>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3"/>
            <p:cNvSpPr/>
            <p:nvPr/>
          </p:nvSpPr>
          <p:spPr>
            <a:xfrm>
              <a:off x="6094620" y="4236167"/>
              <a:ext cx="6961" cy="19642"/>
            </a:xfrm>
            <a:custGeom>
              <a:avLst/>
              <a:gdLst/>
              <a:ahLst/>
              <a:cxnLst/>
              <a:rect l="l" t="t" r="r" b="b"/>
              <a:pathLst>
                <a:path w="202" h="570" extrusionOk="0">
                  <a:moveTo>
                    <a:pt x="100" y="1"/>
                  </a:moveTo>
                  <a:cubicBezTo>
                    <a:pt x="44" y="1"/>
                    <a:pt x="1" y="47"/>
                    <a:pt x="1" y="101"/>
                  </a:cubicBezTo>
                  <a:lnTo>
                    <a:pt x="1" y="517"/>
                  </a:lnTo>
                  <a:cubicBezTo>
                    <a:pt x="68" y="536"/>
                    <a:pt x="135" y="553"/>
                    <a:pt x="202" y="569"/>
                  </a:cubicBezTo>
                  <a:lnTo>
                    <a:pt x="202" y="101"/>
                  </a:lnTo>
                  <a:lnTo>
                    <a:pt x="200" y="101"/>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3"/>
            <p:cNvSpPr/>
            <p:nvPr/>
          </p:nvSpPr>
          <p:spPr>
            <a:xfrm>
              <a:off x="6145895" y="4236167"/>
              <a:ext cx="6995" cy="26500"/>
            </a:xfrm>
            <a:custGeom>
              <a:avLst/>
              <a:gdLst/>
              <a:ahLst/>
              <a:cxnLst/>
              <a:rect l="l" t="t" r="r" b="b"/>
              <a:pathLst>
                <a:path w="203" h="769" extrusionOk="0">
                  <a:moveTo>
                    <a:pt x="101" y="1"/>
                  </a:moveTo>
                  <a:cubicBezTo>
                    <a:pt x="44" y="1"/>
                    <a:pt x="0" y="47"/>
                    <a:pt x="0" y="101"/>
                  </a:cubicBezTo>
                  <a:lnTo>
                    <a:pt x="0" y="699"/>
                  </a:lnTo>
                  <a:cubicBezTo>
                    <a:pt x="0" y="723"/>
                    <a:pt x="10" y="744"/>
                    <a:pt x="25" y="762"/>
                  </a:cubicBezTo>
                  <a:cubicBezTo>
                    <a:pt x="73" y="764"/>
                    <a:pt x="124" y="765"/>
                    <a:pt x="175" y="768"/>
                  </a:cubicBezTo>
                  <a:cubicBezTo>
                    <a:pt x="192" y="749"/>
                    <a:pt x="202" y="726"/>
                    <a:pt x="202" y="699"/>
                  </a:cubicBezTo>
                  <a:lnTo>
                    <a:pt x="202" y="101"/>
                  </a:ln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3"/>
            <p:cNvSpPr/>
            <p:nvPr/>
          </p:nvSpPr>
          <p:spPr>
            <a:xfrm>
              <a:off x="5985661" y="3830617"/>
              <a:ext cx="6892" cy="27534"/>
            </a:xfrm>
            <a:custGeom>
              <a:avLst/>
              <a:gdLst/>
              <a:ahLst/>
              <a:cxnLst/>
              <a:rect l="l" t="t" r="r" b="b"/>
              <a:pathLst>
                <a:path w="200" h="799" extrusionOk="0">
                  <a:moveTo>
                    <a:pt x="99" y="0"/>
                  </a:moveTo>
                  <a:cubicBezTo>
                    <a:pt x="44" y="0"/>
                    <a:pt x="1" y="45"/>
                    <a:pt x="1" y="101"/>
                  </a:cubicBezTo>
                  <a:lnTo>
                    <a:pt x="1" y="698"/>
                  </a:lnTo>
                  <a:cubicBezTo>
                    <a:pt x="1" y="755"/>
                    <a:pt x="46" y="799"/>
                    <a:pt x="99" y="799"/>
                  </a:cubicBezTo>
                  <a:cubicBezTo>
                    <a:pt x="156" y="799"/>
                    <a:pt x="200" y="753"/>
                    <a:pt x="200" y="698"/>
                  </a:cubicBezTo>
                  <a:lnTo>
                    <a:pt x="200" y="101"/>
                  </a:lnTo>
                  <a:cubicBezTo>
                    <a:pt x="200" y="44"/>
                    <a:pt x="155"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33"/>
            <p:cNvSpPr/>
            <p:nvPr/>
          </p:nvSpPr>
          <p:spPr>
            <a:xfrm>
              <a:off x="5985558" y="4155016"/>
              <a:ext cx="6995" cy="27534"/>
            </a:xfrm>
            <a:custGeom>
              <a:avLst/>
              <a:gdLst/>
              <a:ahLst/>
              <a:cxnLst/>
              <a:rect l="l" t="t" r="r" b="b"/>
              <a:pathLst>
                <a:path w="203" h="799" extrusionOk="0">
                  <a:moveTo>
                    <a:pt x="102" y="0"/>
                  </a:moveTo>
                  <a:cubicBezTo>
                    <a:pt x="47" y="0"/>
                    <a:pt x="4" y="47"/>
                    <a:pt x="4" y="101"/>
                  </a:cubicBezTo>
                  <a:lnTo>
                    <a:pt x="4" y="698"/>
                  </a:lnTo>
                  <a:cubicBezTo>
                    <a:pt x="1" y="755"/>
                    <a:pt x="47" y="799"/>
                    <a:pt x="102" y="799"/>
                  </a:cubicBezTo>
                  <a:cubicBezTo>
                    <a:pt x="159" y="799"/>
                    <a:pt x="203" y="753"/>
                    <a:pt x="203" y="698"/>
                  </a:cubicBezTo>
                  <a:lnTo>
                    <a:pt x="203" y="101"/>
                  </a:lnTo>
                  <a:cubicBezTo>
                    <a:pt x="203" y="44"/>
                    <a:pt x="158" y="0"/>
                    <a:pt x="10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33"/>
            <p:cNvSpPr/>
            <p:nvPr/>
          </p:nvSpPr>
          <p:spPr>
            <a:xfrm>
              <a:off x="6036867" y="4073933"/>
              <a:ext cx="6961" cy="27499"/>
            </a:xfrm>
            <a:custGeom>
              <a:avLst/>
              <a:gdLst/>
              <a:ahLst/>
              <a:cxnLst/>
              <a:rect l="l" t="t" r="r" b="b"/>
              <a:pathLst>
                <a:path w="202" h="798" extrusionOk="0">
                  <a:moveTo>
                    <a:pt x="101" y="1"/>
                  </a:moveTo>
                  <a:cubicBezTo>
                    <a:pt x="44" y="1"/>
                    <a:pt x="1" y="46"/>
                    <a:pt x="1" y="100"/>
                  </a:cubicBezTo>
                  <a:lnTo>
                    <a:pt x="1" y="699"/>
                  </a:lnTo>
                  <a:cubicBezTo>
                    <a:pt x="1" y="753"/>
                    <a:pt x="46" y="798"/>
                    <a:pt x="101" y="798"/>
                  </a:cubicBezTo>
                  <a:cubicBezTo>
                    <a:pt x="158" y="798"/>
                    <a:pt x="201" y="753"/>
                    <a:pt x="201" y="699"/>
                  </a:cubicBezTo>
                  <a:lnTo>
                    <a:pt x="201" y="100"/>
                  </a:lnTo>
                  <a:cubicBezTo>
                    <a:pt x="201"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3"/>
            <p:cNvSpPr/>
            <p:nvPr/>
          </p:nvSpPr>
          <p:spPr>
            <a:xfrm>
              <a:off x="6037659" y="4155016"/>
              <a:ext cx="6961" cy="27534"/>
            </a:xfrm>
            <a:custGeom>
              <a:avLst/>
              <a:gdLst/>
              <a:ahLst/>
              <a:cxnLst/>
              <a:rect l="l" t="t" r="r" b="b"/>
              <a:pathLst>
                <a:path w="202" h="799" extrusionOk="0">
                  <a:moveTo>
                    <a:pt x="101" y="0"/>
                  </a:moveTo>
                  <a:cubicBezTo>
                    <a:pt x="47" y="0"/>
                    <a:pt x="1" y="47"/>
                    <a:pt x="1" y="101"/>
                  </a:cubicBezTo>
                  <a:lnTo>
                    <a:pt x="1" y="698"/>
                  </a:lnTo>
                  <a:cubicBezTo>
                    <a:pt x="1" y="755"/>
                    <a:pt x="47" y="799"/>
                    <a:pt x="101" y="799"/>
                  </a:cubicBezTo>
                  <a:cubicBezTo>
                    <a:pt x="158" y="799"/>
                    <a:pt x="201" y="753"/>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33"/>
            <p:cNvSpPr/>
            <p:nvPr/>
          </p:nvSpPr>
          <p:spPr>
            <a:xfrm>
              <a:off x="6095034" y="3668383"/>
              <a:ext cx="6961" cy="27499"/>
            </a:xfrm>
            <a:custGeom>
              <a:avLst/>
              <a:gdLst/>
              <a:ahLst/>
              <a:cxnLst/>
              <a:rect l="l" t="t" r="r" b="b"/>
              <a:pathLst>
                <a:path w="202" h="798" extrusionOk="0">
                  <a:moveTo>
                    <a:pt x="101" y="1"/>
                  </a:moveTo>
                  <a:cubicBezTo>
                    <a:pt x="44" y="1"/>
                    <a:pt x="1" y="46"/>
                    <a:pt x="1" y="100"/>
                  </a:cubicBezTo>
                  <a:lnTo>
                    <a:pt x="1" y="699"/>
                  </a:lnTo>
                  <a:cubicBezTo>
                    <a:pt x="1" y="754"/>
                    <a:pt x="47" y="797"/>
                    <a:pt x="101" y="797"/>
                  </a:cubicBezTo>
                  <a:cubicBezTo>
                    <a:pt x="158" y="797"/>
                    <a:pt x="201" y="752"/>
                    <a:pt x="201" y="699"/>
                  </a:cubicBezTo>
                  <a:lnTo>
                    <a:pt x="201" y="100"/>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33"/>
            <p:cNvSpPr/>
            <p:nvPr/>
          </p:nvSpPr>
          <p:spPr>
            <a:xfrm>
              <a:off x="6067432" y="3714317"/>
              <a:ext cx="6995" cy="27568"/>
            </a:xfrm>
            <a:custGeom>
              <a:avLst/>
              <a:gdLst/>
              <a:ahLst/>
              <a:cxnLst/>
              <a:rect l="l" t="t" r="r" b="b"/>
              <a:pathLst>
                <a:path w="203" h="800" extrusionOk="0">
                  <a:moveTo>
                    <a:pt x="102" y="1"/>
                  </a:moveTo>
                  <a:cubicBezTo>
                    <a:pt x="45" y="1"/>
                    <a:pt x="2" y="46"/>
                    <a:pt x="2" y="101"/>
                  </a:cubicBezTo>
                  <a:lnTo>
                    <a:pt x="2" y="699"/>
                  </a:lnTo>
                  <a:cubicBezTo>
                    <a:pt x="0" y="755"/>
                    <a:pt x="45" y="799"/>
                    <a:pt x="102" y="799"/>
                  </a:cubicBezTo>
                  <a:cubicBezTo>
                    <a:pt x="159" y="799"/>
                    <a:pt x="202" y="754"/>
                    <a:pt x="202" y="699"/>
                  </a:cubicBezTo>
                  <a:lnTo>
                    <a:pt x="202" y="101"/>
                  </a:lnTo>
                  <a:cubicBezTo>
                    <a:pt x="202" y="45"/>
                    <a:pt x="157" y="1"/>
                    <a:pt x="10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3"/>
            <p:cNvSpPr/>
            <p:nvPr/>
          </p:nvSpPr>
          <p:spPr>
            <a:xfrm>
              <a:off x="6009300" y="4038785"/>
              <a:ext cx="6961" cy="27499"/>
            </a:xfrm>
            <a:custGeom>
              <a:avLst/>
              <a:gdLst/>
              <a:ahLst/>
              <a:cxnLst/>
              <a:rect l="l" t="t" r="r" b="b"/>
              <a:pathLst>
                <a:path w="202" h="798" extrusionOk="0">
                  <a:moveTo>
                    <a:pt x="101" y="0"/>
                  </a:moveTo>
                  <a:cubicBezTo>
                    <a:pt x="46" y="0"/>
                    <a:pt x="1" y="47"/>
                    <a:pt x="1" y="101"/>
                  </a:cubicBezTo>
                  <a:lnTo>
                    <a:pt x="1" y="697"/>
                  </a:lnTo>
                  <a:cubicBezTo>
                    <a:pt x="1" y="753"/>
                    <a:pt x="46" y="797"/>
                    <a:pt x="101" y="797"/>
                  </a:cubicBezTo>
                  <a:cubicBezTo>
                    <a:pt x="155" y="797"/>
                    <a:pt x="202" y="752"/>
                    <a:pt x="202" y="697"/>
                  </a:cubicBezTo>
                  <a:lnTo>
                    <a:pt x="202" y="101"/>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3"/>
            <p:cNvSpPr/>
            <p:nvPr/>
          </p:nvSpPr>
          <p:spPr>
            <a:xfrm>
              <a:off x="6067466" y="3633234"/>
              <a:ext cx="6961" cy="27534"/>
            </a:xfrm>
            <a:custGeom>
              <a:avLst/>
              <a:gdLst/>
              <a:ahLst/>
              <a:cxnLst/>
              <a:rect l="l" t="t" r="r" b="b"/>
              <a:pathLst>
                <a:path w="202" h="799" extrusionOk="0">
                  <a:moveTo>
                    <a:pt x="101" y="0"/>
                  </a:moveTo>
                  <a:cubicBezTo>
                    <a:pt x="44" y="0"/>
                    <a:pt x="1" y="47"/>
                    <a:pt x="1" y="100"/>
                  </a:cubicBezTo>
                  <a:lnTo>
                    <a:pt x="1" y="698"/>
                  </a:lnTo>
                  <a:cubicBezTo>
                    <a:pt x="1" y="755"/>
                    <a:pt x="47" y="798"/>
                    <a:pt x="101" y="798"/>
                  </a:cubicBezTo>
                  <a:cubicBezTo>
                    <a:pt x="158" y="798"/>
                    <a:pt x="201" y="753"/>
                    <a:pt x="201" y="698"/>
                  </a:cubicBezTo>
                  <a:lnTo>
                    <a:pt x="201" y="100"/>
                  </a:lnTo>
                  <a:cubicBezTo>
                    <a:pt x="201" y="47"/>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3"/>
            <p:cNvSpPr/>
            <p:nvPr/>
          </p:nvSpPr>
          <p:spPr>
            <a:xfrm>
              <a:off x="6095137" y="3749534"/>
              <a:ext cx="6892" cy="23950"/>
            </a:xfrm>
            <a:custGeom>
              <a:avLst/>
              <a:gdLst/>
              <a:ahLst/>
              <a:cxnLst/>
              <a:rect l="l" t="t" r="r" b="b"/>
              <a:pathLst>
                <a:path w="200" h="695" extrusionOk="0">
                  <a:moveTo>
                    <a:pt x="99" y="1"/>
                  </a:moveTo>
                  <a:cubicBezTo>
                    <a:pt x="44" y="1"/>
                    <a:pt x="0" y="46"/>
                    <a:pt x="0" y="100"/>
                  </a:cubicBezTo>
                  <a:lnTo>
                    <a:pt x="0" y="572"/>
                  </a:lnTo>
                  <a:cubicBezTo>
                    <a:pt x="66" y="615"/>
                    <a:pt x="133" y="654"/>
                    <a:pt x="200" y="694"/>
                  </a:cubicBezTo>
                  <a:lnTo>
                    <a:pt x="200" y="100"/>
                  </a:lnTo>
                  <a:cubicBezTo>
                    <a:pt x="200" y="45"/>
                    <a:pt x="155"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3"/>
            <p:cNvSpPr/>
            <p:nvPr/>
          </p:nvSpPr>
          <p:spPr>
            <a:xfrm>
              <a:off x="6145826" y="4155016"/>
              <a:ext cx="6995" cy="27534"/>
            </a:xfrm>
            <a:custGeom>
              <a:avLst/>
              <a:gdLst/>
              <a:ahLst/>
              <a:cxnLst/>
              <a:rect l="l" t="t" r="r" b="b"/>
              <a:pathLst>
                <a:path w="203" h="799" extrusionOk="0">
                  <a:moveTo>
                    <a:pt x="101" y="0"/>
                  </a:moveTo>
                  <a:cubicBezTo>
                    <a:pt x="44" y="0"/>
                    <a:pt x="1" y="45"/>
                    <a:pt x="1" y="101"/>
                  </a:cubicBezTo>
                  <a:lnTo>
                    <a:pt x="1" y="698"/>
                  </a:lnTo>
                  <a:cubicBezTo>
                    <a:pt x="1" y="755"/>
                    <a:pt x="46" y="799"/>
                    <a:pt x="101" y="799"/>
                  </a:cubicBezTo>
                  <a:cubicBezTo>
                    <a:pt x="158" y="799"/>
                    <a:pt x="201" y="753"/>
                    <a:pt x="201" y="698"/>
                  </a:cubicBezTo>
                  <a:lnTo>
                    <a:pt x="201" y="101"/>
                  </a:lnTo>
                  <a:cubicBezTo>
                    <a:pt x="203" y="45"/>
                    <a:pt x="158"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3"/>
            <p:cNvSpPr/>
            <p:nvPr/>
          </p:nvSpPr>
          <p:spPr>
            <a:xfrm>
              <a:off x="6095034" y="3587266"/>
              <a:ext cx="6995" cy="27534"/>
            </a:xfrm>
            <a:custGeom>
              <a:avLst/>
              <a:gdLst/>
              <a:ahLst/>
              <a:cxnLst/>
              <a:rect l="l" t="t" r="r" b="b"/>
              <a:pathLst>
                <a:path w="203" h="799" extrusionOk="0">
                  <a:moveTo>
                    <a:pt x="102" y="1"/>
                  </a:moveTo>
                  <a:cubicBezTo>
                    <a:pt x="47" y="1"/>
                    <a:pt x="3" y="46"/>
                    <a:pt x="3" y="101"/>
                  </a:cubicBezTo>
                  <a:lnTo>
                    <a:pt x="3" y="699"/>
                  </a:lnTo>
                  <a:cubicBezTo>
                    <a:pt x="1" y="752"/>
                    <a:pt x="47" y="799"/>
                    <a:pt x="102" y="799"/>
                  </a:cubicBezTo>
                  <a:cubicBezTo>
                    <a:pt x="159" y="799"/>
                    <a:pt x="203" y="752"/>
                    <a:pt x="203" y="699"/>
                  </a:cubicBezTo>
                  <a:lnTo>
                    <a:pt x="203" y="101"/>
                  </a:lnTo>
                  <a:cubicBezTo>
                    <a:pt x="203" y="44"/>
                    <a:pt x="158" y="1"/>
                    <a:pt x="10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33"/>
            <p:cNvSpPr/>
            <p:nvPr/>
          </p:nvSpPr>
          <p:spPr>
            <a:xfrm>
              <a:off x="6067466" y="3552152"/>
              <a:ext cx="6961" cy="27499"/>
            </a:xfrm>
            <a:custGeom>
              <a:avLst/>
              <a:gdLst/>
              <a:ahLst/>
              <a:cxnLst/>
              <a:rect l="l" t="t" r="r" b="b"/>
              <a:pathLst>
                <a:path w="202" h="798" extrusionOk="0">
                  <a:moveTo>
                    <a:pt x="101" y="1"/>
                  </a:moveTo>
                  <a:cubicBezTo>
                    <a:pt x="44" y="1"/>
                    <a:pt x="1" y="46"/>
                    <a:pt x="1" y="100"/>
                  </a:cubicBezTo>
                  <a:lnTo>
                    <a:pt x="1" y="699"/>
                  </a:lnTo>
                  <a:cubicBezTo>
                    <a:pt x="1" y="754"/>
                    <a:pt x="47" y="797"/>
                    <a:pt x="101" y="797"/>
                  </a:cubicBezTo>
                  <a:cubicBezTo>
                    <a:pt x="158" y="797"/>
                    <a:pt x="201" y="752"/>
                    <a:pt x="201" y="699"/>
                  </a:cubicBezTo>
                  <a:lnTo>
                    <a:pt x="201" y="100"/>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33"/>
            <p:cNvSpPr/>
            <p:nvPr/>
          </p:nvSpPr>
          <p:spPr>
            <a:xfrm>
              <a:off x="6274840" y="4363287"/>
              <a:ext cx="6961" cy="27465"/>
            </a:xfrm>
            <a:custGeom>
              <a:avLst/>
              <a:gdLst/>
              <a:ahLst/>
              <a:cxnLst/>
              <a:rect l="l" t="t" r="r" b="b"/>
              <a:pathLst>
                <a:path w="202" h="797" extrusionOk="0">
                  <a:moveTo>
                    <a:pt x="101" y="0"/>
                  </a:moveTo>
                  <a:cubicBezTo>
                    <a:pt x="46" y="0"/>
                    <a:pt x="1" y="45"/>
                    <a:pt x="1" y="99"/>
                  </a:cubicBezTo>
                  <a:lnTo>
                    <a:pt x="1" y="697"/>
                  </a:lnTo>
                  <a:cubicBezTo>
                    <a:pt x="1" y="753"/>
                    <a:pt x="46" y="797"/>
                    <a:pt x="101" y="797"/>
                  </a:cubicBezTo>
                  <a:cubicBezTo>
                    <a:pt x="155" y="797"/>
                    <a:pt x="201" y="752"/>
                    <a:pt x="201" y="697"/>
                  </a:cubicBezTo>
                  <a:lnTo>
                    <a:pt x="201" y="99"/>
                  </a:lnTo>
                  <a:cubicBezTo>
                    <a:pt x="201" y="42"/>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33"/>
            <p:cNvSpPr/>
            <p:nvPr/>
          </p:nvSpPr>
          <p:spPr>
            <a:xfrm>
              <a:off x="6530112" y="4363287"/>
              <a:ext cx="2585" cy="1137"/>
            </a:xfrm>
            <a:custGeom>
              <a:avLst/>
              <a:gdLst/>
              <a:ahLst/>
              <a:cxnLst/>
              <a:rect l="l" t="t" r="r" b="b"/>
              <a:pathLst>
                <a:path w="75" h="33" extrusionOk="0">
                  <a:moveTo>
                    <a:pt x="74" y="0"/>
                  </a:moveTo>
                  <a:cubicBezTo>
                    <a:pt x="45" y="0"/>
                    <a:pt x="19" y="12"/>
                    <a:pt x="0" y="32"/>
                  </a:cubicBezTo>
                  <a:cubicBezTo>
                    <a:pt x="26" y="22"/>
                    <a:pt x="50" y="10"/>
                    <a:pt x="7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33"/>
            <p:cNvSpPr/>
            <p:nvPr/>
          </p:nvSpPr>
          <p:spPr>
            <a:xfrm>
              <a:off x="6402510" y="4317284"/>
              <a:ext cx="6892" cy="27499"/>
            </a:xfrm>
            <a:custGeom>
              <a:avLst/>
              <a:gdLst/>
              <a:ahLst/>
              <a:cxnLst/>
              <a:rect l="l" t="t" r="r" b="b"/>
              <a:pathLst>
                <a:path w="200" h="798" extrusionOk="0">
                  <a:moveTo>
                    <a:pt x="99" y="1"/>
                  </a:moveTo>
                  <a:cubicBezTo>
                    <a:pt x="44" y="1"/>
                    <a:pt x="0" y="46"/>
                    <a:pt x="0" y="101"/>
                  </a:cubicBezTo>
                  <a:lnTo>
                    <a:pt x="0" y="697"/>
                  </a:lnTo>
                  <a:cubicBezTo>
                    <a:pt x="0" y="754"/>
                    <a:pt x="45" y="797"/>
                    <a:pt x="99" y="797"/>
                  </a:cubicBezTo>
                  <a:cubicBezTo>
                    <a:pt x="156" y="797"/>
                    <a:pt x="199" y="751"/>
                    <a:pt x="199" y="697"/>
                  </a:cubicBezTo>
                  <a:lnTo>
                    <a:pt x="199" y="101"/>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33"/>
            <p:cNvSpPr/>
            <p:nvPr/>
          </p:nvSpPr>
          <p:spPr>
            <a:xfrm>
              <a:off x="6474047" y="4363287"/>
              <a:ext cx="6926" cy="16506"/>
            </a:xfrm>
            <a:custGeom>
              <a:avLst/>
              <a:gdLst/>
              <a:ahLst/>
              <a:cxnLst/>
              <a:rect l="l" t="t" r="r" b="b"/>
              <a:pathLst>
                <a:path w="201" h="479" extrusionOk="0">
                  <a:moveTo>
                    <a:pt x="101" y="0"/>
                  </a:moveTo>
                  <a:cubicBezTo>
                    <a:pt x="44" y="0"/>
                    <a:pt x="0" y="45"/>
                    <a:pt x="0" y="99"/>
                  </a:cubicBezTo>
                  <a:lnTo>
                    <a:pt x="0" y="479"/>
                  </a:lnTo>
                  <a:cubicBezTo>
                    <a:pt x="66" y="470"/>
                    <a:pt x="134" y="461"/>
                    <a:pt x="201" y="451"/>
                  </a:cubicBezTo>
                  <a:lnTo>
                    <a:pt x="201" y="99"/>
                  </a:lnTo>
                  <a:cubicBezTo>
                    <a:pt x="201" y="42"/>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33"/>
            <p:cNvSpPr/>
            <p:nvPr/>
          </p:nvSpPr>
          <p:spPr>
            <a:xfrm>
              <a:off x="6405887" y="4263666"/>
              <a:ext cx="34" cy="34"/>
            </a:xfrm>
            <a:custGeom>
              <a:avLst/>
              <a:gdLst/>
              <a:ahLst/>
              <a:cxnLst/>
              <a:rect l="l" t="t" r="r" b="b"/>
              <a:pathLst>
                <a:path w="1" h="1" extrusionOk="0">
                  <a:moveTo>
                    <a:pt x="1" y="1"/>
                  </a:moveTo>
                  <a:lnTo>
                    <a:pt x="1" y="1"/>
                  </a:lnTo>
                  <a:lnTo>
                    <a:pt x="1"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3"/>
            <p:cNvSpPr/>
            <p:nvPr/>
          </p:nvSpPr>
          <p:spPr>
            <a:xfrm>
              <a:off x="6430112" y="3876551"/>
              <a:ext cx="6892" cy="27499"/>
            </a:xfrm>
            <a:custGeom>
              <a:avLst/>
              <a:gdLst/>
              <a:ahLst/>
              <a:cxnLst/>
              <a:rect l="l" t="t" r="r" b="b"/>
              <a:pathLst>
                <a:path w="200" h="798" extrusionOk="0">
                  <a:moveTo>
                    <a:pt x="101" y="1"/>
                  </a:moveTo>
                  <a:cubicBezTo>
                    <a:pt x="44" y="1"/>
                    <a:pt x="0" y="46"/>
                    <a:pt x="0" y="99"/>
                  </a:cubicBezTo>
                  <a:lnTo>
                    <a:pt x="0" y="697"/>
                  </a:lnTo>
                  <a:cubicBezTo>
                    <a:pt x="0" y="754"/>
                    <a:pt x="45" y="797"/>
                    <a:pt x="101" y="797"/>
                  </a:cubicBezTo>
                  <a:cubicBezTo>
                    <a:pt x="156" y="797"/>
                    <a:pt x="199" y="752"/>
                    <a:pt x="199" y="697"/>
                  </a:cubicBezTo>
                  <a:lnTo>
                    <a:pt x="199" y="99"/>
                  </a:lnTo>
                  <a:cubicBezTo>
                    <a:pt x="199" y="46"/>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33"/>
            <p:cNvSpPr/>
            <p:nvPr/>
          </p:nvSpPr>
          <p:spPr>
            <a:xfrm>
              <a:off x="6374840" y="4282170"/>
              <a:ext cx="6961" cy="27534"/>
            </a:xfrm>
            <a:custGeom>
              <a:avLst/>
              <a:gdLst/>
              <a:ahLst/>
              <a:cxnLst/>
              <a:rect l="l" t="t" r="r" b="b"/>
              <a:pathLst>
                <a:path w="202" h="799" extrusionOk="0">
                  <a:moveTo>
                    <a:pt x="101" y="0"/>
                  </a:moveTo>
                  <a:cubicBezTo>
                    <a:pt x="47" y="0"/>
                    <a:pt x="1" y="45"/>
                    <a:pt x="1" y="101"/>
                  </a:cubicBezTo>
                  <a:lnTo>
                    <a:pt x="1" y="698"/>
                  </a:lnTo>
                  <a:cubicBezTo>
                    <a:pt x="1" y="752"/>
                    <a:pt x="44" y="799"/>
                    <a:pt x="101" y="799"/>
                  </a:cubicBezTo>
                  <a:cubicBezTo>
                    <a:pt x="158" y="799"/>
                    <a:pt x="201" y="752"/>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33"/>
            <p:cNvSpPr/>
            <p:nvPr/>
          </p:nvSpPr>
          <p:spPr>
            <a:xfrm>
              <a:off x="6430112" y="3957702"/>
              <a:ext cx="6892" cy="27499"/>
            </a:xfrm>
            <a:custGeom>
              <a:avLst/>
              <a:gdLst/>
              <a:ahLst/>
              <a:cxnLst/>
              <a:rect l="l" t="t" r="r" b="b"/>
              <a:pathLst>
                <a:path w="200" h="798" extrusionOk="0">
                  <a:moveTo>
                    <a:pt x="101" y="1"/>
                  </a:moveTo>
                  <a:cubicBezTo>
                    <a:pt x="44" y="1"/>
                    <a:pt x="0" y="46"/>
                    <a:pt x="0" y="100"/>
                  </a:cubicBezTo>
                  <a:lnTo>
                    <a:pt x="0" y="699"/>
                  </a:lnTo>
                  <a:cubicBezTo>
                    <a:pt x="0" y="754"/>
                    <a:pt x="45" y="798"/>
                    <a:pt x="101" y="798"/>
                  </a:cubicBezTo>
                  <a:cubicBezTo>
                    <a:pt x="154" y="798"/>
                    <a:pt x="199" y="753"/>
                    <a:pt x="199" y="699"/>
                  </a:cubicBezTo>
                  <a:lnTo>
                    <a:pt x="199" y="100"/>
                  </a:lnTo>
                  <a:cubicBezTo>
                    <a:pt x="199" y="45"/>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33"/>
            <p:cNvSpPr/>
            <p:nvPr/>
          </p:nvSpPr>
          <p:spPr>
            <a:xfrm>
              <a:off x="6402407" y="3911665"/>
              <a:ext cx="6926" cy="27534"/>
            </a:xfrm>
            <a:custGeom>
              <a:avLst/>
              <a:gdLst/>
              <a:ahLst/>
              <a:cxnLst/>
              <a:rect l="l" t="t" r="r" b="b"/>
              <a:pathLst>
                <a:path w="201" h="799" extrusionOk="0">
                  <a:moveTo>
                    <a:pt x="101" y="1"/>
                  </a:moveTo>
                  <a:cubicBezTo>
                    <a:pt x="44" y="1"/>
                    <a:pt x="0" y="46"/>
                    <a:pt x="0" y="101"/>
                  </a:cubicBezTo>
                  <a:lnTo>
                    <a:pt x="0" y="699"/>
                  </a:lnTo>
                  <a:cubicBezTo>
                    <a:pt x="0" y="755"/>
                    <a:pt x="47" y="799"/>
                    <a:pt x="101" y="799"/>
                  </a:cubicBezTo>
                  <a:cubicBezTo>
                    <a:pt x="157" y="799"/>
                    <a:pt x="201" y="752"/>
                    <a:pt x="201" y="699"/>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33"/>
            <p:cNvSpPr/>
            <p:nvPr/>
          </p:nvSpPr>
          <p:spPr>
            <a:xfrm>
              <a:off x="6574081" y="4201019"/>
              <a:ext cx="6892" cy="27534"/>
            </a:xfrm>
            <a:custGeom>
              <a:avLst/>
              <a:gdLst/>
              <a:ahLst/>
              <a:cxnLst/>
              <a:rect l="l" t="t" r="r" b="b"/>
              <a:pathLst>
                <a:path w="200" h="799" extrusionOk="0">
                  <a:moveTo>
                    <a:pt x="100" y="0"/>
                  </a:moveTo>
                  <a:cubicBezTo>
                    <a:pt x="44" y="0"/>
                    <a:pt x="1" y="45"/>
                    <a:pt x="1" y="100"/>
                  </a:cubicBezTo>
                  <a:lnTo>
                    <a:pt x="1" y="698"/>
                  </a:lnTo>
                  <a:cubicBezTo>
                    <a:pt x="1" y="755"/>
                    <a:pt x="46" y="798"/>
                    <a:pt x="100" y="798"/>
                  </a:cubicBezTo>
                  <a:cubicBezTo>
                    <a:pt x="156" y="798"/>
                    <a:pt x="200" y="752"/>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33"/>
            <p:cNvSpPr/>
            <p:nvPr/>
          </p:nvSpPr>
          <p:spPr>
            <a:xfrm>
              <a:off x="6574081" y="4038785"/>
              <a:ext cx="6961" cy="27499"/>
            </a:xfrm>
            <a:custGeom>
              <a:avLst/>
              <a:gdLst/>
              <a:ahLst/>
              <a:cxnLst/>
              <a:rect l="l" t="t" r="r" b="b"/>
              <a:pathLst>
                <a:path w="202" h="798" extrusionOk="0">
                  <a:moveTo>
                    <a:pt x="100" y="0"/>
                  </a:moveTo>
                  <a:cubicBezTo>
                    <a:pt x="44" y="0"/>
                    <a:pt x="1" y="47"/>
                    <a:pt x="1" y="101"/>
                  </a:cubicBezTo>
                  <a:lnTo>
                    <a:pt x="1" y="697"/>
                  </a:lnTo>
                  <a:cubicBezTo>
                    <a:pt x="1" y="753"/>
                    <a:pt x="46" y="797"/>
                    <a:pt x="100" y="797"/>
                  </a:cubicBezTo>
                  <a:cubicBezTo>
                    <a:pt x="156" y="797"/>
                    <a:pt x="200" y="752"/>
                    <a:pt x="200" y="697"/>
                  </a:cubicBezTo>
                  <a:lnTo>
                    <a:pt x="200" y="101"/>
                  </a:lnTo>
                  <a:cubicBezTo>
                    <a:pt x="201" y="47"/>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3"/>
            <p:cNvSpPr/>
            <p:nvPr/>
          </p:nvSpPr>
          <p:spPr>
            <a:xfrm>
              <a:off x="6650546" y="4073899"/>
              <a:ext cx="6892" cy="27534"/>
            </a:xfrm>
            <a:custGeom>
              <a:avLst/>
              <a:gdLst/>
              <a:ahLst/>
              <a:cxnLst/>
              <a:rect l="l" t="t" r="r" b="b"/>
              <a:pathLst>
                <a:path w="200" h="799" extrusionOk="0">
                  <a:moveTo>
                    <a:pt x="99" y="0"/>
                  </a:moveTo>
                  <a:cubicBezTo>
                    <a:pt x="44" y="0"/>
                    <a:pt x="0" y="47"/>
                    <a:pt x="0" y="101"/>
                  </a:cubicBezTo>
                  <a:lnTo>
                    <a:pt x="0" y="698"/>
                  </a:lnTo>
                  <a:cubicBezTo>
                    <a:pt x="0" y="755"/>
                    <a:pt x="45" y="799"/>
                    <a:pt x="99" y="799"/>
                  </a:cubicBezTo>
                  <a:cubicBezTo>
                    <a:pt x="154" y="799"/>
                    <a:pt x="200" y="754"/>
                    <a:pt x="200" y="698"/>
                  </a:cubicBezTo>
                  <a:lnTo>
                    <a:pt x="200" y="101"/>
                  </a:lnTo>
                  <a:cubicBezTo>
                    <a:pt x="200" y="47"/>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33"/>
            <p:cNvSpPr/>
            <p:nvPr/>
          </p:nvSpPr>
          <p:spPr>
            <a:xfrm>
              <a:off x="6650546" y="4155016"/>
              <a:ext cx="6892" cy="27534"/>
            </a:xfrm>
            <a:custGeom>
              <a:avLst/>
              <a:gdLst/>
              <a:ahLst/>
              <a:cxnLst/>
              <a:rect l="l" t="t" r="r" b="b"/>
              <a:pathLst>
                <a:path w="200" h="799" extrusionOk="0">
                  <a:moveTo>
                    <a:pt x="99" y="0"/>
                  </a:moveTo>
                  <a:cubicBezTo>
                    <a:pt x="45" y="0"/>
                    <a:pt x="0" y="47"/>
                    <a:pt x="0" y="101"/>
                  </a:cubicBezTo>
                  <a:lnTo>
                    <a:pt x="0" y="698"/>
                  </a:lnTo>
                  <a:cubicBezTo>
                    <a:pt x="0" y="755"/>
                    <a:pt x="45" y="799"/>
                    <a:pt x="99" y="799"/>
                  </a:cubicBezTo>
                  <a:cubicBezTo>
                    <a:pt x="154" y="799"/>
                    <a:pt x="200" y="755"/>
                    <a:pt x="200" y="698"/>
                  </a:cubicBezTo>
                  <a:lnTo>
                    <a:pt x="200" y="101"/>
                  </a:lnTo>
                  <a:cubicBezTo>
                    <a:pt x="200"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33"/>
            <p:cNvSpPr/>
            <p:nvPr/>
          </p:nvSpPr>
          <p:spPr>
            <a:xfrm>
              <a:off x="6574081" y="4119902"/>
              <a:ext cx="6892" cy="27534"/>
            </a:xfrm>
            <a:custGeom>
              <a:avLst/>
              <a:gdLst/>
              <a:ahLst/>
              <a:cxnLst/>
              <a:rect l="l" t="t" r="r" b="b"/>
              <a:pathLst>
                <a:path w="200" h="799" extrusionOk="0">
                  <a:moveTo>
                    <a:pt x="100" y="0"/>
                  </a:moveTo>
                  <a:cubicBezTo>
                    <a:pt x="44" y="0"/>
                    <a:pt x="1" y="45"/>
                    <a:pt x="1" y="100"/>
                  </a:cubicBezTo>
                  <a:lnTo>
                    <a:pt x="1" y="698"/>
                  </a:lnTo>
                  <a:cubicBezTo>
                    <a:pt x="1" y="755"/>
                    <a:pt x="46" y="798"/>
                    <a:pt x="100" y="798"/>
                  </a:cubicBezTo>
                  <a:cubicBezTo>
                    <a:pt x="156" y="798"/>
                    <a:pt x="200" y="753"/>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33"/>
            <p:cNvSpPr/>
            <p:nvPr/>
          </p:nvSpPr>
          <p:spPr>
            <a:xfrm>
              <a:off x="6574081" y="4282101"/>
              <a:ext cx="6892" cy="27499"/>
            </a:xfrm>
            <a:custGeom>
              <a:avLst/>
              <a:gdLst/>
              <a:ahLst/>
              <a:cxnLst/>
              <a:rect l="l" t="t" r="r" b="b"/>
              <a:pathLst>
                <a:path w="200" h="798" extrusionOk="0">
                  <a:moveTo>
                    <a:pt x="100" y="1"/>
                  </a:moveTo>
                  <a:cubicBezTo>
                    <a:pt x="44" y="1"/>
                    <a:pt x="1" y="46"/>
                    <a:pt x="1" y="100"/>
                  </a:cubicBezTo>
                  <a:lnTo>
                    <a:pt x="1" y="699"/>
                  </a:lnTo>
                  <a:cubicBezTo>
                    <a:pt x="1" y="754"/>
                    <a:pt x="46" y="798"/>
                    <a:pt x="100" y="798"/>
                  </a:cubicBezTo>
                  <a:cubicBezTo>
                    <a:pt x="156" y="798"/>
                    <a:pt x="200" y="753"/>
                    <a:pt x="200" y="699"/>
                  </a:cubicBezTo>
                  <a:lnTo>
                    <a:pt x="200" y="100"/>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33"/>
            <p:cNvSpPr/>
            <p:nvPr/>
          </p:nvSpPr>
          <p:spPr>
            <a:xfrm>
              <a:off x="6473978" y="3876551"/>
              <a:ext cx="6961" cy="27499"/>
            </a:xfrm>
            <a:custGeom>
              <a:avLst/>
              <a:gdLst/>
              <a:ahLst/>
              <a:cxnLst/>
              <a:rect l="l" t="t" r="r" b="b"/>
              <a:pathLst>
                <a:path w="202" h="798" extrusionOk="0">
                  <a:moveTo>
                    <a:pt x="101" y="1"/>
                  </a:moveTo>
                  <a:cubicBezTo>
                    <a:pt x="44" y="1"/>
                    <a:pt x="1" y="46"/>
                    <a:pt x="1" y="99"/>
                  </a:cubicBezTo>
                  <a:lnTo>
                    <a:pt x="1" y="698"/>
                  </a:lnTo>
                  <a:cubicBezTo>
                    <a:pt x="1" y="754"/>
                    <a:pt x="46" y="797"/>
                    <a:pt x="101" y="797"/>
                  </a:cubicBezTo>
                  <a:cubicBezTo>
                    <a:pt x="158" y="797"/>
                    <a:pt x="201" y="752"/>
                    <a:pt x="201" y="698"/>
                  </a:cubicBezTo>
                  <a:lnTo>
                    <a:pt x="201" y="99"/>
                  </a:lnTo>
                  <a:cubicBezTo>
                    <a:pt x="201"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33"/>
            <p:cNvSpPr/>
            <p:nvPr/>
          </p:nvSpPr>
          <p:spPr>
            <a:xfrm>
              <a:off x="6529147" y="3633234"/>
              <a:ext cx="6961" cy="27534"/>
            </a:xfrm>
            <a:custGeom>
              <a:avLst/>
              <a:gdLst/>
              <a:ahLst/>
              <a:cxnLst/>
              <a:rect l="l" t="t" r="r" b="b"/>
              <a:pathLst>
                <a:path w="202" h="799" extrusionOk="0">
                  <a:moveTo>
                    <a:pt x="101" y="0"/>
                  </a:moveTo>
                  <a:cubicBezTo>
                    <a:pt x="44" y="0"/>
                    <a:pt x="1" y="47"/>
                    <a:pt x="1" y="100"/>
                  </a:cubicBezTo>
                  <a:lnTo>
                    <a:pt x="1" y="698"/>
                  </a:lnTo>
                  <a:cubicBezTo>
                    <a:pt x="1" y="755"/>
                    <a:pt x="47" y="798"/>
                    <a:pt x="101" y="798"/>
                  </a:cubicBezTo>
                  <a:cubicBezTo>
                    <a:pt x="158" y="798"/>
                    <a:pt x="201" y="753"/>
                    <a:pt x="201" y="698"/>
                  </a:cubicBezTo>
                  <a:lnTo>
                    <a:pt x="201" y="100"/>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3"/>
            <p:cNvSpPr/>
            <p:nvPr/>
          </p:nvSpPr>
          <p:spPr>
            <a:xfrm>
              <a:off x="6501683" y="3749465"/>
              <a:ext cx="6926" cy="27534"/>
            </a:xfrm>
            <a:custGeom>
              <a:avLst/>
              <a:gdLst/>
              <a:ahLst/>
              <a:cxnLst/>
              <a:rect l="l" t="t" r="r" b="b"/>
              <a:pathLst>
                <a:path w="201" h="799" extrusionOk="0">
                  <a:moveTo>
                    <a:pt x="100" y="0"/>
                  </a:moveTo>
                  <a:cubicBezTo>
                    <a:pt x="43" y="0"/>
                    <a:pt x="1" y="47"/>
                    <a:pt x="1" y="100"/>
                  </a:cubicBezTo>
                  <a:lnTo>
                    <a:pt x="1" y="698"/>
                  </a:lnTo>
                  <a:cubicBezTo>
                    <a:pt x="1" y="755"/>
                    <a:pt x="46" y="798"/>
                    <a:pt x="100" y="798"/>
                  </a:cubicBezTo>
                  <a:cubicBezTo>
                    <a:pt x="156" y="798"/>
                    <a:pt x="200" y="753"/>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3"/>
            <p:cNvSpPr/>
            <p:nvPr/>
          </p:nvSpPr>
          <p:spPr>
            <a:xfrm>
              <a:off x="6501683" y="3668383"/>
              <a:ext cx="6926" cy="27499"/>
            </a:xfrm>
            <a:custGeom>
              <a:avLst/>
              <a:gdLst/>
              <a:ahLst/>
              <a:cxnLst/>
              <a:rect l="l" t="t" r="r" b="b"/>
              <a:pathLst>
                <a:path w="201" h="798" extrusionOk="0">
                  <a:moveTo>
                    <a:pt x="100" y="1"/>
                  </a:moveTo>
                  <a:cubicBezTo>
                    <a:pt x="43" y="1"/>
                    <a:pt x="1" y="46"/>
                    <a:pt x="1" y="100"/>
                  </a:cubicBezTo>
                  <a:lnTo>
                    <a:pt x="1" y="699"/>
                  </a:lnTo>
                  <a:cubicBezTo>
                    <a:pt x="1" y="754"/>
                    <a:pt x="46" y="797"/>
                    <a:pt x="100" y="797"/>
                  </a:cubicBezTo>
                  <a:cubicBezTo>
                    <a:pt x="156" y="797"/>
                    <a:pt x="200" y="752"/>
                    <a:pt x="200" y="699"/>
                  </a:cubicBezTo>
                  <a:lnTo>
                    <a:pt x="200" y="100"/>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3"/>
            <p:cNvSpPr/>
            <p:nvPr/>
          </p:nvSpPr>
          <p:spPr>
            <a:xfrm>
              <a:off x="6501580" y="3830548"/>
              <a:ext cx="7030" cy="27568"/>
            </a:xfrm>
            <a:custGeom>
              <a:avLst/>
              <a:gdLst/>
              <a:ahLst/>
              <a:cxnLst/>
              <a:rect l="l" t="t" r="r" b="b"/>
              <a:pathLst>
                <a:path w="204" h="800" extrusionOk="0">
                  <a:moveTo>
                    <a:pt x="101" y="1"/>
                  </a:moveTo>
                  <a:cubicBezTo>
                    <a:pt x="45" y="1"/>
                    <a:pt x="1" y="46"/>
                    <a:pt x="1" y="101"/>
                  </a:cubicBezTo>
                  <a:lnTo>
                    <a:pt x="1" y="699"/>
                  </a:lnTo>
                  <a:cubicBezTo>
                    <a:pt x="1" y="755"/>
                    <a:pt x="47" y="799"/>
                    <a:pt x="101" y="799"/>
                  </a:cubicBezTo>
                  <a:cubicBezTo>
                    <a:pt x="158" y="799"/>
                    <a:pt x="202" y="754"/>
                    <a:pt x="202" y="699"/>
                  </a:cubicBezTo>
                  <a:lnTo>
                    <a:pt x="202" y="101"/>
                  </a:lnTo>
                  <a:cubicBezTo>
                    <a:pt x="203" y="46"/>
                    <a:pt x="158"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33"/>
            <p:cNvSpPr/>
            <p:nvPr/>
          </p:nvSpPr>
          <p:spPr>
            <a:xfrm>
              <a:off x="6550408" y="3749465"/>
              <a:ext cx="6926" cy="27534"/>
            </a:xfrm>
            <a:custGeom>
              <a:avLst/>
              <a:gdLst/>
              <a:ahLst/>
              <a:cxnLst/>
              <a:rect l="l" t="t" r="r" b="b"/>
              <a:pathLst>
                <a:path w="201" h="799" extrusionOk="0">
                  <a:moveTo>
                    <a:pt x="100" y="0"/>
                  </a:moveTo>
                  <a:cubicBezTo>
                    <a:pt x="44" y="0"/>
                    <a:pt x="0" y="47"/>
                    <a:pt x="0" y="100"/>
                  </a:cubicBezTo>
                  <a:lnTo>
                    <a:pt x="0" y="698"/>
                  </a:lnTo>
                  <a:cubicBezTo>
                    <a:pt x="0" y="755"/>
                    <a:pt x="45" y="798"/>
                    <a:pt x="100" y="798"/>
                  </a:cubicBezTo>
                  <a:cubicBezTo>
                    <a:pt x="157" y="798"/>
                    <a:pt x="201" y="753"/>
                    <a:pt x="201" y="698"/>
                  </a:cubicBezTo>
                  <a:lnTo>
                    <a:pt x="201" y="100"/>
                  </a:lnTo>
                  <a:cubicBezTo>
                    <a:pt x="201" y="44"/>
                    <a:pt x="154"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33"/>
            <p:cNvSpPr/>
            <p:nvPr/>
          </p:nvSpPr>
          <p:spPr>
            <a:xfrm>
              <a:off x="6550408" y="3668383"/>
              <a:ext cx="6995" cy="27499"/>
            </a:xfrm>
            <a:custGeom>
              <a:avLst/>
              <a:gdLst/>
              <a:ahLst/>
              <a:cxnLst/>
              <a:rect l="l" t="t" r="r" b="b"/>
              <a:pathLst>
                <a:path w="203" h="798" extrusionOk="0">
                  <a:moveTo>
                    <a:pt x="102" y="1"/>
                  </a:moveTo>
                  <a:cubicBezTo>
                    <a:pt x="45" y="1"/>
                    <a:pt x="1" y="46"/>
                    <a:pt x="1" y="100"/>
                  </a:cubicBezTo>
                  <a:lnTo>
                    <a:pt x="1" y="699"/>
                  </a:lnTo>
                  <a:cubicBezTo>
                    <a:pt x="0" y="752"/>
                    <a:pt x="45" y="797"/>
                    <a:pt x="102" y="797"/>
                  </a:cubicBezTo>
                  <a:cubicBezTo>
                    <a:pt x="158" y="797"/>
                    <a:pt x="202" y="752"/>
                    <a:pt x="202" y="699"/>
                  </a:cubicBezTo>
                  <a:lnTo>
                    <a:pt x="202" y="100"/>
                  </a:lnTo>
                  <a:cubicBezTo>
                    <a:pt x="202" y="44"/>
                    <a:pt x="157" y="1"/>
                    <a:pt x="10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33"/>
            <p:cNvSpPr/>
            <p:nvPr/>
          </p:nvSpPr>
          <p:spPr>
            <a:xfrm>
              <a:off x="6550408" y="3830548"/>
              <a:ext cx="6926" cy="27568"/>
            </a:xfrm>
            <a:custGeom>
              <a:avLst/>
              <a:gdLst/>
              <a:ahLst/>
              <a:cxnLst/>
              <a:rect l="l" t="t" r="r" b="b"/>
              <a:pathLst>
                <a:path w="201" h="800" extrusionOk="0">
                  <a:moveTo>
                    <a:pt x="100" y="1"/>
                  </a:moveTo>
                  <a:cubicBezTo>
                    <a:pt x="44" y="1"/>
                    <a:pt x="0" y="46"/>
                    <a:pt x="0" y="101"/>
                  </a:cubicBezTo>
                  <a:lnTo>
                    <a:pt x="0" y="699"/>
                  </a:lnTo>
                  <a:cubicBezTo>
                    <a:pt x="0" y="755"/>
                    <a:pt x="45" y="799"/>
                    <a:pt x="100" y="799"/>
                  </a:cubicBezTo>
                  <a:cubicBezTo>
                    <a:pt x="157" y="799"/>
                    <a:pt x="201" y="754"/>
                    <a:pt x="201" y="699"/>
                  </a:cubicBezTo>
                  <a:lnTo>
                    <a:pt x="201" y="101"/>
                  </a:lnTo>
                  <a:cubicBezTo>
                    <a:pt x="201" y="45"/>
                    <a:pt x="154"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33"/>
            <p:cNvSpPr/>
            <p:nvPr/>
          </p:nvSpPr>
          <p:spPr>
            <a:xfrm>
              <a:off x="6473978" y="3714317"/>
              <a:ext cx="6961" cy="27568"/>
            </a:xfrm>
            <a:custGeom>
              <a:avLst/>
              <a:gdLst/>
              <a:ahLst/>
              <a:cxnLst/>
              <a:rect l="l" t="t" r="r" b="b"/>
              <a:pathLst>
                <a:path w="202" h="800" extrusionOk="0">
                  <a:moveTo>
                    <a:pt x="101" y="1"/>
                  </a:moveTo>
                  <a:cubicBezTo>
                    <a:pt x="44" y="1"/>
                    <a:pt x="1" y="46"/>
                    <a:pt x="1" y="101"/>
                  </a:cubicBezTo>
                  <a:lnTo>
                    <a:pt x="1" y="699"/>
                  </a:lnTo>
                  <a:cubicBezTo>
                    <a:pt x="1" y="755"/>
                    <a:pt x="46" y="799"/>
                    <a:pt x="101" y="799"/>
                  </a:cubicBezTo>
                  <a:cubicBezTo>
                    <a:pt x="158" y="799"/>
                    <a:pt x="201" y="754"/>
                    <a:pt x="201" y="699"/>
                  </a:cubicBezTo>
                  <a:lnTo>
                    <a:pt x="201" y="101"/>
                  </a:lnTo>
                  <a:cubicBezTo>
                    <a:pt x="201"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33"/>
            <p:cNvSpPr/>
            <p:nvPr/>
          </p:nvSpPr>
          <p:spPr>
            <a:xfrm>
              <a:off x="6629285" y="3876620"/>
              <a:ext cx="7030" cy="19160"/>
            </a:xfrm>
            <a:custGeom>
              <a:avLst/>
              <a:gdLst/>
              <a:ahLst/>
              <a:cxnLst/>
              <a:rect l="l" t="t" r="r" b="b"/>
              <a:pathLst>
                <a:path w="204" h="556" extrusionOk="0">
                  <a:moveTo>
                    <a:pt x="101" y="0"/>
                  </a:moveTo>
                  <a:cubicBezTo>
                    <a:pt x="45" y="0"/>
                    <a:pt x="1" y="45"/>
                    <a:pt x="1" y="100"/>
                  </a:cubicBezTo>
                  <a:lnTo>
                    <a:pt x="1" y="555"/>
                  </a:lnTo>
                  <a:cubicBezTo>
                    <a:pt x="71" y="541"/>
                    <a:pt x="135" y="523"/>
                    <a:pt x="203" y="505"/>
                  </a:cubicBezTo>
                  <a:lnTo>
                    <a:pt x="203" y="100"/>
                  </a:lnTo>
                  <a:lnTo>
                    <a:pt x="202" y="100"/>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33"/>
            <p:cNvSpPr/>
            <p:nvPr/>
          </p:nvSpPr>
          <p:spPr>
            <a:xfrm>
              <a:off x="6473978" y="3957702"/>
              <a:ext cx="6995" cy="19229"/>
            </a:xfrm>
            <a:custGeom>
              <a:avLst/>
              <a:gdLst/>
              <a:ahLst/>
              <a:cxnLst/>
              <a:rect l="l" t="t" r="r" b="b"/>
              <a:pathLst>
                <a:path w="203" h="558" extrusionOk="0">
                  <a:moveTo>
                    <a:pt x="103" y="1"/>
                  </a:moveTo>
                  <a:cubicBezTo>
                    <a:pt x="46" y="1"/>
                    <a:pt x="2" y="46"/>
                    <a:pt x="2" y="100"/>
                  </a:cubicBezTo>
                  <a:lnTo>
                    <a:pt x="1" y="558"/>
                  </a:lnTo>
                  <a:cubicBezTo>
                    <a:pt x="68" y="529"/>
                    <a:pt x="136" y="498"/>
                    <a:pt x="203" y="468"/>
                  </a:cubicBezTo>
                  <a:lnTo>
                    <a:pt x="203" y="100"/>
                  </a:lnTo>
                  <a:cubicBezTo>
                    <a:pt x="203" y="45"/>
                    <a:pt x="158" y="1"/>
                    <a:pt x="10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3"/>
            <p:cNvSpPr/>
            <p:nvPr/>
          </p:nvSpPr>
          <p:spPr>
            <a:xfrm>
              <a:off x="6374840" y="3957702"/>
              <a:ext cx="6961" cy="27499"/>
            </a:xfrm>
            <a:custGeom>
              <a:avLst/>
              <a:gdLst/>
              <a:ahLst/>
              <a:cxnLst/>
              <a:rect l="l" t="t" r="r" b="b"/>
              <a:pathLst>
                <a:path w="202" h="798" extrusionOk="0">
                  <a:moveTo>
                    <a:pt x="101" y="1"/>
                  </a:moveTo>
                  <a:cubicBezTo>
                    <a:pt x="47" y="1"/>
                    <a:pt x="1" y="46"/>
                    <a:pt x="1" y="100"/>
                  </a:cubicBezTo>
                  <a:lnTo>
                    <a:pt x="1" y="699"/>
                  </a:lnTo>
                  <a:cubicBezTo>
                    <a:pt x="1" y="754"/>
                    <a:pt x="47" y="798"/>
                    <a:pt x="101" y="798"/>
                  </a:cubicBezTo>
                  <a:cubicBezTo>
                    <a:pt x="156" y="798"/>
                    <a:pt x="201" y="753"/>
                    <a:pt x="201" y="699"/>
                  </a:cubicBezTo>
                  <a:lnTo>
                    <a:pt x="201" y="100"/>
                  </a:lnTo>
                  <a:cubicBezTo>
                    <a:pt x="201"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33"/>
            <p:cNvSpPr/>
            <p:nvPr/>
          </p:nvSpPr>
          <p:spPr>
            <a:xfrm>
              <a:off x="6473978" y="3795434"/>
              <a:ext cx="6961" cy="27534"/>
            </a:xfrm>
            <a:custGeom>
              <a:avLst/>
              <a:gdLst/>
              <a:ahLst/>
              <a:cxnLst/>
              <a:rect l="l" t="t" r="r" b="b"/>
              <a:pathLst>
                <a:path w="202" h="799" extrusionOk="0">
                  <a:moveTo>
                    <a:pt x="101" y="1"/>
                  </a:moveTo>
                  <a:cubicBezTo>
                    <a:pt x="44" y="1"/>
                    <a:pt x="1" y="46"/>
                    <a:pt x="1" y="101"/>
                  </a:cubicBezTo>
                  <a:lnTo>
                    <a:pt x="1" y="699"/>
                  </a:lnTo>
                  <a:cubicBezTo>
                    <a:pt x="1" y="755"/>
                    <a:pt x="46" y="799"/>
                    <a:pt x="101" y="799"/>
                  </a:cubicBezTo>
                  <a:cubicBezTo>
                    <a:pt x="158" y="799"/>
                    <a:pt x="201" y="752"/>
                    <a:pt x="201" y="699"/>
                  </a:cubicBezTo>
                  <a:lnTo>
                    <a:pt x="201" y="101"/>
                  </a:lnTo>
                  <a:cubicBezTo>
                    <a:pt x="201"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33"/>
            <p:cNvSpPr/>
            <p:nvPr/>
          </p:nvSpPr>
          <p:spPr>
            <a:xfrm>
              <a:off x="6374840" y="3876620"/>
              <a:ext cx="6961" cy="27534"/>
            </a:xfrm>
            <a:custGeom>
              <a:avLst/>
              <a:gdLst/>
              <a:ahLst/>
              <a:cxnLst/>
              <a:rect l="l" t="t" r="r" b="b"/>
              <a:pathLst>
                <a:path w="202" h="799" extrusionOk="0">
                  <a:moveTo>
                    <a:pt x="101" y="0"/>
                  </a:moveTo>
                  <a:cubicBezTo>
                    <a:pt x="47" y="0"/>
                    <a:pt x="1" y="45"/>
                    <a:pt x="1" y="100"/>
                  </a:cubicBezTo>
                  <a:lnTo>
                    <a:pt x="1" y="698"/>
                  </a:lnTo>
                  <a:cubicBezTo>
                    <a:pt x="1" y="752"/>
                    <a:pt x="44" y="798"/>
                    <a:pt x="101" y="798"/>
                  </a:cubicBezTo>
                  <a:cubicBezTo>
                    <a:pt x="158" y="798"/>
                    <a:pt x="201" y="752"/>
                    <a:pt x="201" y="698"/>
                  </a:cubicBezTo>
                  <a:lnTo>
                    <a:pt x="201" y="100"/>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3"/>
            <p:cNvSpPr/>
            <p:nvPr/>
          </p:nvSpPr>
          <p:spPr>
            <a:xfrm>
              <a:off x="6501580" y="3911734"/>
              <a:ext cx="6961" cy="27534"/>
            </a:xfrm>
            <a:custGeom>
              <a:avLst/>
              <a:gdLst/>
              <a:ahLst/>
              <a:cxnLst/>
              <a:rect l="l" t="t" r="r" b="b"/>
              <a:pathLst>
                <a:path w="202" h="799" extrusionOk="0">
                  <a:moveTo>
                    <a:pt x="101" y="0"/>
                  </a:moveTo>
                  <a:cubicBezTo>
                    <a:pt x="45" y="0"/>
                    <a:pt x="1" y="45"/>
                    <a:pt x="1" y="101"/>
                  </a:cubicBezTo>
                  <a:lnTo>
                    <a:pt x="1" y="698"/>
                  </a:lnTo>
                  <a:cubicBezTo>
                    <a:pt x="1" y="753"/>
                    <a:pt x="47" y="798"/>
                    <a:pt x="101" y="798"/>
                  </a:cubicBezTo>
                  <a:cubicBezTo>
                    <a:pt x="158" y="798"/>
                    <a:pt x="202" y="753"/>
                    <a:pt x="202" y="698"/>
                  </a:cubicBezTo>
                  <a:lnTo>
                    <a:pt x="202" y="101"/>
                  </a:lnTo>
                  <a:cubicBezTo>
                    <a:pt x="202"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3"/>
            <p:cNvSpPr/>
            <p:nvPr/>
          </p:nvSpPr>
          <p:spPr>
            <a:xfrm>
              <a:off x="6650546" y="3749465"/>
              <a:ext cx="6892" cy="27534"/>
            </a:xfrm>
            <a:custGeom>
              <a:avLst/>
              <a:gdLst/>
              <a:ahLst/>
              <a:cxnLst/>
              <a:rect l="l" t="t" r="r" b="b"/>
              <a:pathLst>
                <a:path w="200" h="799" extrusionOk="0">
                  <a:moveTo>
                    <a:pt x="99" y="0"/>
                  </a:moveTo>
                  <a:cubicBezTo>
                    <a:pt x="45" y="0"/>
                    <a:pt x="0" y="47"/>
                    <a:pt x="0" y="100"/>
                  </a:cubicBezTo>
                  <a:lnTo>
                    <a:pt x="0" y="698"/>
                  </a:lnTo>
                  <a:cubicBezTo>
                    <a:pt x="0" y="755"/>
                    <a:pt x="45" y="798"/>
                    <a:pt x="99" y="798"/>
                  </a:cubicBezTo>
                  <a:cubicBezTo>
                    <a:pt x="154" y="798"/>
                    <a:pt x="200" y="753"/>
                    <a:pt x="200" y="698"/>
                  </a:cubicBezTo>
                  <a:lnTo>
                    <a:pt x="200" y="100"/>
                  </a:lnTo>
                  <a:cubicBezTo>
                    <a:pt x="200"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3"/>
            <p:cNvSpPr/>
            <p:nvPr/>
          </p:nvSpPr>
          <p:spPr>
            <a:xfrm>
              <a:off x="5844896" y="3957702"/>
              <a:ext cx="6892" cy="27499"/>
            </a:xfrm>
            <a:custGeom>
              <a:avLst/>
              <a:gdLst/>
              <a:ahLst/>
              <a:cxnLst/>
              <a:rect l="l" t="t" r="r" b="b"/>
              <a:pathLst>
                <a:path w="200" h="798" extrusionOk="0">
                  <a:moveTo>
                    <a:pt x="99" y="1"/>
                  </a:moveTo>
                  <a:cubicBezTo>
                    <a:pt x="45" y="1"/>
                    <a:pt x="0" y="45"/>
                    <a:pt x="0" y="100"/>
                  </a:cubicBezTo>
                  <a:lnTo>
                    <a:pt x="0" y="699"/>
                  </a:lnTo>
                  <a:cubicBezTo>
                    <a:pt x="0" y="754"/>
                    <a:pt x="45" y="798"/>
                    <a:pt x="99" y="798"/>
                  </a:cubicBezTo>
                  <a:cubicBezTo>
                    <a:pt x="154" y="798"/>
                    <a:pt x="199" y="753"/>
                    <a:pt x="199" y="699"/>
                  </a:cubicBezTo>
                  <a:lnTo>
                    <a:pt x="199" y="100"/>
                  </a:lnTo>
                  <a:cubicBezTo>
                    <a:pt x="199" y="45"/>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3"/>
            <p:cNvSpPr/>
            <p:nvPr/>
          </p:nvSpPr>
          <p:spPr>
            <a:xfrm>
              <a:off x="5813987" y="4073933"/>
              <a:ext cx="6926" cy="13612"/>
            </a:xfrm>
            <a:custGeom>
              <a:avLst/>
              <a:gdLst/>
              <a:ahLst/>
              <a:cxnLst/>
              <a:rect l="l" t="t" r="r" b="b"/>
              <a:pathLst>
                <a:path w="201" h="395" extrusionOk="0">
                  <a:moveTo>
                    <a:pt x="100" y="1"/>
                  </a:moveTo>
                  <a:cubicBezTo>
                    <a:pt x="47" y="1"/>
                    <a:pt x="0" y="46"/>
                    <a:pt x="0" y="100"/>
                  </a:cubicBezTo>
                  <a:lnTo>
                    <a:pt x="0" y="173"/>
                  </a:lnTo>
                  <a:cubicBezTo>
                    <a:pt x="64" y="250"/>
                    <a:pt x="130" y="324"/>
                    <a:pt x="201" y="395"/>
                  </a:cubicBezTo>
                  <a:lnTo>
                    <a:pt x="201" y="100"/>
                  </a:lnTo>
                  <a:cubicBezTo>
                    <a:pt x="201" y="45"/>
                    <a:pt x="156"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3"/>
            <p:cNvSpPr/>
            <p:nvPr/>
          </p:nvSpPr>
          <p:spPr>
            <a:xfrm>
              <a:off x="6330009" y="3552152"/>
              <a:ext cx="6926" cy="27499"/>
            </a:xfrm>
            <a:custGeom>
              <a:avLst/>
              <a:gdLst/>
              <a:ahLst/>
              <a:cxnLst/>
              <a:rect l="l" t="t" r="r" b="b"/>
              <a:pathLst>
                <a:path w="201" h="798" extrusionOk="0">
                  <a:moveTo>
                    <a:pt x="101" y="1"/>
                  </a:moveTo>
                  <a:cubicBezTo>
                    <a:pt x="44" y="1"/>
                    <a:pt x="0" y="46"/>
                    <a:pt x="0" y="100"/>
                  </a:cubicBezTo>
                  <a:lnTo>
                    <a:pt x="0" y="699"/>
                  </a:lnTo>
                  <a:cubicBezTo>
                    <a:pt x="0" y="754"/>
                    <a:pt x="47" y="797"/>
                    <a:pt x="101" y="797"/>
                  </a:cubicBezTo>
                  <a:cubicBezTo>
                    <a:pt x="157" y="797"/>
                    <a:pt x="201" y="752"/>
                    <a:pt x="201" y="699"/>
                  </a:cubicBezTo>
                  <a:lnTo>
                    <a:pt x="201" y="100"/>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33"/>
            <p:cNvSpPr/>
            <p:nvPr/>
          </p:nvSpPr>
          <p:spPr>
            <a:xfrm>
              <a:off x="5844896" y="4038819"/>
              <a:ext cx="6892" cy="27499"/>
            </a:xfrm>
            <a:custGeom>
              <a:avLst/>
              <a:gdLst/>
              <a:ahLst/>
              <a:cxnLst/>
              <a:rect l="l" t="t" r="r" b="b"/>
              <a:pathLst>
                <a:path w="200" h="798" extrusionOk="0">
                  <a:moveTo>
                    <a:pt x="99" y="1"/>
                  </a:moveTo>
                  <a:cubicBezTo>
                    <a:pt x="45" y="1"/>
                    <a:pt x="0" y="47"/>
                    <a:pt x="0" y="101"/>
                  </a:cubicBezTo>
                  <a:lnTo>
                    <a:pt x="0" y="697"/>
                  </a:lnTo>
                  <a:cubicBezTo>
                    <a:pt x="0" y="752"/>
                    <a:pt x="45" y="797"/>
                    <a:pt x="99" y="797"/>
                  </a:cubicBezTo>
                  <a:cubicBezTo>
                    <a:pt x="156" y="797"/>
                    <a:pt x="199" y="752"/>
                    <a:pt x="199" y="697"/>
                  </a:cubicBezTo>
                  <a:lnTo>
                    <a:pt x="199" y="101"/>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33"/>
            <p:cNvSpPr/>
            <p:nvPr/>
          </p:nvSpPr>
          <p:spPr>
            <a:xfrm>
              <a:off x="5813987" y="3911734"/>
              <a:ext cx="6926" cy="27534"/>
            </a:xfrm>
            <a:custGeom>
              <a:avLst/>
              <a:gdLst/>
              <a:ahLst/>
              <a:cxnLst/>
              <a:rect l="l" t="t" r="r" b="b"/>
              <a:pathLst>
                <a:path w="201" h="799" extrusionOk="0">
                  <a:moveTo>
                    <a:pt x="100" y="0"/>
                  </a:moveTo>
                  <a:cubicBezTo>
                    <a:pt x="44" y="0"/>
                    <a:pt x="0" y="45"/>
                    <a:pt x="0" y="101"/>
                  </a:cubicBezTo>
                  <a:lnTo>
                    <a:pt x="0" y="698"/>
                  </a:lnTo>
                  <a:cubicBezTo>
                    <a:pt x="0" y="755"/>
                    <a:pt x="47" y="798"/>
                    <a:pt x="100" y="798"/>
                  </a:cubicBezTo>
                  <a:cubicBezTo>
                    <a:pt x="156" y="798"/>
                    <a:pt x="201" y="752"/>
                    <a:pt x="201" y="698"/>
                  </a:cubicBezTo>
                  <a:lnTo>
                    <a:pt x="201" y="101"/>
                  </a:lnTo>
                  <a:cubicBezTo>
                    <a:pt x="201" y="44"/>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3"/>
            <p:cNvSpPr/>
            <p:nvPr/>
          </p:nvSpPr>
          <p:spPr>
            <a:xfrm>
              <a:off x="5813987" y="3992851"/>
              <a:ext cx="6926" cy="27465"/>
            </a:xfrm>
            <a:custGeom>
              <a:avLst/>
              <a:gdLst/>
              <a:ahLst/>
              <a:cxnLst/>
              <a:rect l="l" t="t" r="r" b="b"/>
              <a:pathLst>
                <a:path w="201" h="797" extrusionOk="0">
                  <a:moveTo>
                    <a:pt x="100" y="0"/>
                  </a:moveTo>
                  <a:cubicBezTo>
                    <a:pt x="44" y="0"/>
                    <a:pt x="0" y="45"/>
                    <a:pt x="0" y="99"/>
                  </a:cubicBezTo>
                  <a:lnTo>
                    <a:pt x="0" y="698"/>
                  </a:lnTo>
                  <a:cubicBezTo>
                    <a:pt x="0" y="753"/>
                    <a:pt x="47" y="797"/>
                    <a:pt x="100" y="797"/>
                  </a:cubicBezTo>
                  <a:cubicBezTo>
                    <a:pt x="156" y="797"/>
                    <a:pt x="201" y="752"/>
                    <a:pt x="201" y="698"/>
                  </a:cubicBezTo>
                  <a:lnTo>
                    <a:pt x="201" y="99"/>
                  </a:lnTo>
                  <a:cubicBezTo>
                    <a:pt x="201" y="45"/>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3"/>
            <p:cNvSpPr/>
            <p:nvPr/>
          </p:nvSpPr>
          <p:spPr>
            <a:xfrm>
              <a:off x="5897825" y="4038785"/>
              <a:ext cx="6961" cy="27499"/>
            </a:xfrm>
            <a:custGeom>
              <a:avLst/>
              <a:gdLst/>
              <a:ahLst/>
              <a:cxnLst/>
              <a:rect l="l" t="t" r="r" b="b"/>
              <a:pathLst>
                <a:path w="202" h="798" extrusionOk="0">
                  <a:moveTo>
                    <a:pt x="101" y="0"/>
                  </a:moveTo>
                  <a:cubicBezTo>
                    <a:pt x="45" y="0"/>
                    <a:pt x="1" y="47"/>
                    <a:pt x="1" y="101"/>
                  </a:cubicBezTo>
                  <a:lnTo>
                    <a:pt x="1" y="697"/>
                  </a:lnTo>
                  <a:cubicBezTo>
                    <a:pt x="1" y="753"/>
                    <a:pt x="46" y="797"/>
                    <a:pt x="101" y="797"/>
                  </a:cubicBezTo>
                  <a:cubicBezTo>
                    <a:pt x="158" y="797"/>
                    <a:pt x="202" y="752"/>
                    <a:pt x="202" y="697"/>
                  </a:cubicBezTo>
                  <a:lnTo>
                    <a:pt x="202" y="101"/>
                  </a:lnTo>
                  <a:cubicBezTo>
                    <a:pt x="202" y="47"/>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3"/>
            <p:cNvSpPr/>
            <p:nvPr/>
          </p:nvSpPr>
          <p:spPr>
            <a:xfrm>
              <a:off x="6374840" y="4363287"/>
              <a:ext cx="6995" cy="18402"/>
            </a:xfrm>
            <a:custGeom>
              <a:avLst/>
              <a:gdLst/>
              <a:ahLst/>
              <a:cxnLst/>
              <a:rect l="l" t="t" r="r" b="b"/>
              <a:pathLst>
                <a:path w="203" h="534" extrusionOk="0">
                  <a:moveTo>
                    <a:pt x="101" y="0"/>
                  </a:moveTo>
                  <a:cubicBezTo>
                    <a:pt x="44" y="0"/>
                    <a:pt x="1" y="45"/>
                    <a:pt x="1" y="99"/>
                  </a:cubicBezTo>
                  <a:lnTo>
                    <a:pt x="1" y="534"/>
                  </a:lnTo>
                  <a:lnTo>
                    <a:pt x="203" y="534"/>
                  </a:lnTo>
                  <a:lnTo>
                    <a:pt x="203" y="99"/>
                  </a:lnTo>
                  <a:cubicBezTo>
                    <a:pt x="203" y="45"/>
                    <a:pt x="158"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3"/>
            <p:cNvSpPr/>
            <p:nvPr/>
          </p:nvSpPr>
          <p:spPr>
            <a:xfrm>
              <a:off x="6430112" y="4363287"/>
              <a:ext cx="6995" cy="18402"/>
            </a:xfrm>
            <a:custGeom>
              <a:avLst/>
              <a:gdLst/>
              <a:ahLst/>
              <a:cxnLst/>
              <a:rect l="l" t="t" r="r" b="b"/>
              <a:pathLst>
                <a:path w="203" h="534" extrusionOk="0">
                  <a:moveTo>
                    <a:pt x="101" y="0"/>
                  </a:moveTo>
                  <a:cubicBezTo>
                    <a:pt x="44" y="0"/>
                    <a:pt x="0" y="45"/>
                    <a:pt x="0" y="99"/>
                  </a:cubicBezTo>
                  <a:lnTo>
                    <a:pt x="0" y="534"/>
                  </a:lnTo>
                  <a:lnTo>
                    <a:pt x="202" y="534"/>
                  </a:lnTo>
                  <a:lnTo>
                    <a:pt x="202" y="99"/>
                  </a:lnTo>
                  <a:cubicBezTo>
                    <a:pt x="199" y="45"/>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3"/>
            <p:cNvSpPr/>
            <p:nvPr/>
          </p:nvSpPr>
          <p:spPr>
            <a:xfrm>
              <a:off x="5786316" y="3957702"/>
              <a:ext cx="6995" cy="27499"/>
            </a:xfrm>
            <a:custGeom>
              <a:avLst/>
              <a:gdLst/>
              <a:ahLst/>
              <a:cxnLst/>
              <a:rect l="l" t="t" r="r" b="b"/>
              <a:pathLst>
                <a:path w="203" h="798" extrusionOk="0">
                  <a:moveTo>
                    <a:pt x="102" y="1"/>
                  </a:moveTo>
                  <a:cubicBezTo>
                    <a:pt x="46" y="1"/>
                    <a:pt x="2" y="46"/>
                    <a:pt x="2" y="100"/>
                  </a:cubicBezTo>
                  <a:lnTo>
                    <a:pt x="2" y="699"/>
                  </a:lnTo>
                  <a:cubicBezTo>
                    <a:pt x="1" y="753"/>
                    <a:pt x="46" y="798"/>
                    <a:pt x="102" y="798"/>
                  </a:cubicBezTo>
                  <a:cubicBezTo>
                    <a:pt x="159" y="798"/>
                    <a:pt x="203" y="753"/>
                    <a:pt x="203" y="699"/>
                  </a:cubicBezTo>
                  <a:lnTo>
                    <a:pt x="203" y="100"/>
                  </a:lnTo>
                  <a:cubicBezTo>
                    <a:pt x="203" y="45"/>
                    <a:pt x="156" y="1"/>
                    <a:pt x="10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3"/>
            <p:cNvSpPr/>
            <p:nvPr/>
          </p:nvSpPr>
          <p:spPr>
            <a:xfrm>
              <a:off x="5874186" y="4073933"/>
              <a:ext cx="6892" cy="27499"/>
            </a:xfrm>
            <a:custGeom>
              <a:avLst/>
              <a:gdLst/>
              <a:ahLst/>
              <a:cxnLst/>
              <a:rect l="l" t="t" r="r" b="b"/>
              <a:pathLst>
                <a:path w="200" h="798" extrusionOk="0">
                  <a:moveTo>
                    <a:pt x="100" y="1"/>
                  </a:moveTo>
                  <a:cubicBezTo>
                    <a:pt x="44" y="1"/>
                    <a:pt x="1" y="46"/>
                    <a:pt x="1" y="100"/>
                  </a:cubicBezTo>
                  <a:lnTo>
                    <a:pt x="1" y="699"/>
                  </a:lnTo>
                  <a:cubicBezTo>
                    <a:pt x="1" y="753"/>
                    <a:pt x="44" y="798"/>
                    <a:pt x="100" y="798"/>
                  </a:cubicBezTo>
                  <a:cubicBezTo>
                    <a:pt x="156" y="798"/>
                    <a:pt x="200" y="753"/>
                    <a:pt x="200" y="699"/>
                  </a:cubicBezTo>
                  <a:lnTo>
                    <a:pt x="200" y="100"/>
                  </a:lnTo>
                  <a:cubicBezTo>
                    <a:pt x="200" y="45"/>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3"/>
            <p:cNvSpPr/>
            <p:nvPr/>
          </p:nvSpPr>
          <p:spPr>
            <a:xfrm>
              <a:off x="6673289" y="3795434"/>
              <a:ext cx="6892" cy="27534"/>
            </a:xfrm>
            <a:custGeom>
              <a:avLst/>
              <a:gdLst/>
              <a:ahLst/>
              <a:cxnLst/>
              <a:rect l="l" t="t" r="r" b="b"/>
              <a:pathLst>
                <a:path w="200" h="799" extrusionOk="0">
                  <a:moveTo>
                    <a:pt x="99" y="1"/>
                  </a:moveTo>
                  <a:cubicBezTo>
                    <a:pt x="43" y="1"/>
                    <a:pt x="0" y="46"/>
                    <a:pt x="0" y="101"/>
                  </a:cubicBezTo>
                  <a:lnTo>
                    <a:pt x="0" y="699"/>
                  </a:lnTo>
                  <a:cubicBezTo>
                    <a:pt x="0" y="755"/>
                    <a:pt x="46" y="799"/>
                    <a:pt x="99" y="799"/>
                  </a:cubicBezTo>
                  <a:cubicBezTo>
                    <a:pt x="100" y="799"/>
                    <a:pt x="101" y="799"/>
                    <a:pt x="102" y="799"/>
                  </a:cubicBezTo>
                  <a:cubicBezTo>
                    <a:pt x="156" y="799"/>
                    <a:pt x="200" y="754"/>
                    <a:pt x="200" y="699"/>
                  </a:cubicBezTo>
                  <a:lnTo>
                    <a:pt x="200" y="101"/>
                  </a:lnTo>
                  <a:cubicBezTo>
                    <a:pt x="200" y="44"/>
                    <a:pt x="155"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3"/>
            <p:cNvSpPr/>
            <p:nvPr/>
          </p:nvSpPr>
          <p:spPr>
            <a:xfrm>
              <a:off x="6700890" y="3830617"/>
              <a:ext cx="6995" cy="18057"/>
            </a:xfrm>
            <a:custGeom>
              <a:avLst/>
              <a:gdLst/>
              <a:ahLst/>
              <a:cxnLst/>
              <a:rect l="l" t="t" r="r" b="b"/>
              <a:pathLst>
                <a:path w="203" h="524" extrusionOk="0">
                  <a:moveTo>
                    <a:pt x="101" y="0"/>
                  </a:moveTo>
                  <a:cubicBezTo>
                    <a:pt x="44" y="0"/>
                    <a:pt x="1" y="45"/>
                    <a:pt x="1" y="101"/>
                  </a:cubicBezTo>
                  <a:lnTo>
                    <a:pt x="1" y="524"/>
                  </a:lnTo>
                  <a:cubicBezTo>
                    <a:pt x="73" y="421"/>
                    <a:pt x="140" y="313"/>
                    <a:pt x="203" y="201"/>
                  </a:cubicBezTo>
                  <a:lnTo>
                    <a:pt x="203" y="101"/>
                  </a:lnTo>
                  <a:lnTo>
                    <a:pt x="200" y="101"/>
                  </a:lnTo>
                  <a:cubicBezTo>
                    <a:pt x="200"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3"/>
            <p:cNvSpPr/>
            <p:nvPr/>
          </p:nvSpPr>
          <p:spPr>
            <a:xfrm>
              <a:off x="6673289" y="3714317"/>
              <a:ext cx="6892" cy="27568"/>
            </a:xfrm>
            <a:custGeom>
              <a:avLst/>
              <a:gdLst/>
              <a:ahLst/>
              <a:cxnLst/>
              <a:rect l="l" t="t" r="r" b="b"/>
              <a:pathLst>
                <a:path w="200" h="800" extrusionOk="0">
                  <a:moveTo>
                    <a:pt x="99" y="1"/>
                  </a:moveTo>
                  <a:cubicBezTo>
                    <a:pt x="43" y="1"/>
                    <a:pt x="0" y="46"/>
                    <a:pt x="0" y="101"/>
                  </a:cubicBezTo>
                  <a:lnTo>
                    <a:pt x="0" y="699"/>
                  </a:lnTo>
                  <a:cubicBezTo>
                    <a:pt x="0" y="755"/>
                    <a:pt x="46" y="799"/>
                    <a:pt x="99" y="799"/>
                  </a:cubicBezTo>
                  <a:cubicBezTo>
                    <a:pt x="156" y="799"/>
                    <a:pt x="200" y="753"/>
                    <a:pt x="200" y="699"/>
                  </a:cubicBezTo>
                  <a:lnTo>
                    <a:pt x="200" y="101"/>
                  </a:lnTo>
                  <a:cubicBezTo>
                    <a:pt x="200" y="46"/>
                    <a:pt x="155"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3"/>
            <p:cNvSpPr/>
            <p:nvPr/>
          </p:nvSpPr>
          <p:spPr>
            <a:xfrm>
              <a:off x="6629285" y="3719555"/>
              <a:ext cx="6961" cy="22261"/>
            </a:xfrm>
            <a:custGeom>
              <a:avLst/>
              <a:gdLst/>
              <a:ahLst/>
              <a:cxnLst/>
              <a:rect l="l" t="t" r="r" b="b"/>
              <a:pathLst>
                <a:path w="202" h="646" extrusionOk="0">
                  <a:moveTo>
                    <a:pt x="202" y="0"/>
                  </a:moveTo>
                  <a:cubicBezTo>
                    <a:pt x="165" y="32"/>
                    <a:pt x="129" y="68"/>
                    <a:pt x="95" y="105"/>
                  </a:cubicBezTo>
                  <a:cubicBezTo>
                    <a:pt x="62" y="141"/>
                    <a:pt x="30" y="180"/>
                    <a:pt x="1" y="220"/>
                  </a:cubicBezTo>
                  <a:lnTo>
                    <a:pt x="1" y="545"/>
                  </a:lnTo>
                  <a:cubicBezTo>
                    <a:pt x="1" y="602"/>
                    <a:pt x="46" y="646"/>
                    <a:pt x="101" y="646"/>
                  </a:cubicBezTo>
                  <a:cubicBezTo>
                    <a:pt x="158" y="646"/>
                    <a:pt x="202" y="599"/>
                    <a:pt x="202" y="545"/>
                  </a:cubicBezTo>
                  <a:lnTo>
                    <a:pt x="202"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3"/>
            <p:cNvSpPr/>
            <p:nvPr/>
          </p:nvSpPr>
          <p:spPr>
            <a:xfrm>
              <a:off x="6650546" y="3830548"/>
              <a:ext cx="6892" cy="27568"/>
            </a:xfrm>
            <a:custGeom>
              <a:avLst/>
              <a:gdLst/>
              <a:ahLst/>
              <a:cxnLst/>
              <a:rect l="l" t="t" r="r" b="b"/>
              <a:pathLst>
                <a:path w="200" h="800" extrusionOk="0">
                  <a:moveTo>
                    <a:pt x="99" y="1"/>
                  </a:moveTo>
                  <a:cubicBezTo>
                    <a:pt x="44" y="1"/>
                    <a:pt x="0" y="46"/>
                    <a:pt x="0" y="101"/>
                  </a:cubicBezTo>
                  <a:lnTo>
                    <a:pt x="0" y="699"/>
                  </a:lnTo>
                  <a:cubicBezTo>
                    <a:pt x="0" y="755"/>
                    <a:pt x="45" y="799"/>
                    <a:pt x="99" y="799"/>
                  </a:cubicBezTo>
                  <a:cubicBezTo>
                    <a:pt x="154" y="799"/>
                    <a:pt x="200" y="754"/>
                    <a:pt x="200" y="699"/>
                  </a:cubicBezTo>
                  <a:lnTo>
                    <a:pt x="200" y="101"/>
                  </a:lnTo>
                  <a:cubicBezTo>
                    <a:pt x="200" y="46"/>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3"/>
            <p:cNvSpPr/>
            <p:nvPr/>
          </p:nvSpPr>
          <p:spPr>
            <a:xfrm>
              <a:off x="6629285" y="3795434"/>
              <a:ext cx="6961" cy="27499"/>
            </a:xfrm>
            <a:custGeom>
              <a:avLst/>
              <a:gdLst/>
              <a:ahLst/>
              <a:cxnLst/>
              <a:rect l="l" t="t" r="r" b="b"/>
              <a:pathLst>
                <a:path w="202" h="798" extrusionOk="0">
                  <a:moveTo>
                    <a:pt x="101" y="1"/>
                  </a:moveTo>
                  <a:cubicBezTo>
                    <a:pt x="45" y="1"/>
                    <a:pt x="1" y="46"/>
                    <a:pt x="1" y="101"/>
                  </a:cubicBezTo>
                  <a:lnTo>
                    <a:pt x="1" y="699"/>
                  </a:lnTo>
                  <a:cubicBezTo>
                    <a:pt x="1" y="755"/>
                    <a:pt x="46" y="797"/>
                    <a:pt x="101" y="797"/>
                  </a:cubicBezTo>
                  <a:cubicBezTo>
                    <a:pt x="158" y="797"/>
                    <a:pt x="202" y="752"/>
                    <a:pt x="202" y="699"/>
                  </a:cubicBezTo>
                  <a:lnTo>
                    <a:pt x="202" y="101"/>
                  </a:lnTo>
                  <a:cubicBezTo>
                    <a:pt x="202" y="46"/>
                    <a:pt x="158"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33"/>
            <p:cNvSpPr/>
            <p:nvPr/>
          </p:nvSpPr>
          <p:spPr>
            <a:xfrm>
              <a:off x="5925392" y="4073899"/>
              <a:ext cx="6995" cy="27534"/>
            </a:xfrm>
            <a:custGeom>
              <a:avLst/>
              <a:gdLst/>
              <a:ahLst/>
              <a:cxnLst/>
              <a:rect l="l" t="t" r="r" b="b"/>
              <a:pathLst>
                <a:path w="203" h="799" extrusionOk="0">
                  <a:moveTo>
                    <a:pt x="101" y="0"/>
                  </a:moveTo>
                  <a:cubicBezTo>
                    <a:pt x="44" y="0"/>
                    <a:pt x="1" y="47"/>
                    <a:pt x="1" y="101"/>
                  </a:cubicBezTo>
                  <a:lnTo>
                    <a:pt x="1" y="698"/>
                  </a:lnTo>
                  <a:cubicBezTo>
                    <a:pt x="1" y="755"/>
                    <a:pt x="46" y="799"/>
                    <a:pt x="101" y="799"/>
                  </a:cubicBezTo>
                  <a:cubicBezTo>
                    <a:pt x="158" y="799"/>
                    <a:pt x="201" y="754"/>
                    <a:pt x="201" y="698"/>
                  </a:cubicBezTo>
                  <a:lnTo>
                    <a:pt x="201" y="101"/>
                  </a:lnTo>
                  <a:cubicBezTo>
                    <a:pt x="203" y="47"/>
                    <a:pt x="158"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33"/>
            <p:cNvSpPr/>
            <p:nvPr/>
          </p:nvSpPr>
          <p:spPr>
            <a:xfrm>
              <a:off x="5925461" y="3911734"/>
              <a:ext cx="6926" cy="27534"/>
            </a:xfrm>
            <a:custGeom>
              <a:avLst/>
              <a:gdLst/>
              <a:ahLst/>
              <a:cxnLst/>
              <a:rect l="l" t="t" r="r" b="b"/>
              <a:pathLst>
                <a:path w="201" h="799" extrusionOk="0">
                  <a:moveTo>
                    <a:pt x="100" y="0"/>
                  </a:moveTo>
                  <a:cubicBezTo>
                    <a:pt x="44" y="0"/>
                    <a:pt x="0" y="45"/>
                    <a:pt x="0" y="101"/>
                  </a:cubicBezTo>
                  <a:lnTo>
                    <a:pt x="0" y="698"/>
                  </a:lnTo>
                  <a:cubicBezTo>
                    <a:pt x="0" y="755"/>
                    <a:pt x="47" y="798"/>
                    <a:pt x="100" y="798"/>
                  </a:cubicBezTo>
                  <a:cubicBezTo>
                    <a:pt x="157" y="798"/>
                    <a:pt x="201" y="752"/>
                    <a:pt x="201" y="698"/>
                  </a:cubicBezTo>
                  <a:lnTo>
                    <a:pt x="201" y="101"/>
                  </a:lnTo>
                  <a:cubicBezTo>
                    <a:pt x="201" y="44"/>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3"/>
            <p:cNvSpPr/>
            <p:nvPr/>
          </p:nvSpPr>
          <p:spPr>
            <a:xfrm>
              <a:off x="5925461" y="3830617"/>
              <a:ext cx="6926" cy="27534"/>
            </a:xfrm>
            <a:custGeom>
              <a:avLst/>
              <a:gdLst/>
              <a:ahLst/>
              <a:cxnLst/>
              <a:rect l="l" t="t" r="r" b="b"/>
              <a:pathLst>
                <a:path w="201" h="799" extrusionOk="0">
                  <a:moveTo>
                    <a:pt x="100" y="0"/>
                  </a:moveTo>
                  <a:cubicBezTo>
                    <a:pt x="44" y="0"/>
                    <a:pt x="0" y="45"/>
                    <a:pt x="0" y="101"/>
                  </a:cubicBezTo>
                  <a:lnTo>
                    <a:pt x="0" y="698"/>
                  </a:lnTo>
                  <a:cubicBezTo>
                    <a:pt x="0" y="755"/>
                    <a:pt x="47" y="799"/>
                    <a:pt x="100" y="799"/>
                  </a:cubicBezTo>
                  <a:cubicBezTo>
                    <a:pt x="157" y="799"/>
                    <a:pt x="201" y="753"/>
                    <a:pt x="201" y="698"/>
                  </a:cubicBezTo>
                  <a:lnTo>
                    <a:pt x="201" y="101"/>
                  </a:lnTo>
                  <a:cubicBezTo>
                    <a:pt x="201" y="44"/>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3"/>
            <p:cNvSpPr/>
            <p:nvPr/>
          </p:nvSpPr>
          <p:spPr>
            <a:xfrm>
              <a:off x="5925461" y="3992851"/>
              <a:ext cx="6926" cy="27465"/>
            </a:xfrm>
            <a:custGeom>
              <a:avLst/>
              <a:gdLst/>
              <a:ahLst/>
              <a:cxnLst/>
              <a:rect l="l" t="t" r="r" b="b"/>
              <a:pathLst>
                <a:path w="201" h="797" extrusionOk="0">
                  <a:moveTo>
                    <a:pt x="100" y="0"/>
                  </a:moveTo>
                  <a:cubicBezTo>
                    <a:pt x="44" y="0"/>
                    <a:pt x="0" y="45"/>
                    <a:pt x="0" y="99"/>
                  </a:cubicBezTo>
                  <a:lnTo>
                    <a:pt x="0" y="698"/>
                  </a:lnTo>
                  <a:cubicBezTo>
                    <a:pt x="0" y="753"/>
                    <a:pt x="47" y="797"/>
                    <a:pt x="100" y="797"/>
                  </a:cubicBezTo>
                  <a:cubicBezTo>
                    <a:pt x="157" y="797"/>
                    <a:pt x="201" y="752"/>
                    <a:pt x="201" y="698"/>
                  </a:cubicBezTo>
                  <a:lnTo>
                    <a:pt x="201" y="99"/>
                  </a:lnTo>
                  <a:cubicBezTo>
                    <a:pt x="201" y="44"/>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3"/>
            <p:cNvSpPr/>
            <p:nvPr/>
          </p:nvSpPr>
          <p:spPr>
            <a:xfrm>
              <a:off x="6700890" y="3749465"/>
              <a:ext cx="6892" cy="27534"/>
            </a:xfrm>
            <a:custGeom>
              <a:avLst/>
              <a:gdLst/>
              <a:ahLst/>
              <a:cxnLst/>
              <a:rect l="l" t="t" r="r" b="b"/>
              <a:pathLst>
                <a:path w="200" h="799" extrusionOk="0">
                  <a:moveTo>
                    <a:pt x="101" y="0"/>
                  </a:moveTo>
                  <a:cubicBezTo>
                    <a:pt x="44" y="0"/>
                    <a:pt x="1" y="47"/>
                    <a:pt x="1" y="100"/>
                  </a:cubicBezTo>
                  <a:lnTo>
                    <a:pt x="1" y="698"/>
                  </a:lnTo>
                  <a:cubicBezTo>
                    <a:pt x="1" y="755"/>
                    <a:pt x="46" y="798"/>
                    <a:pt x="101" y="798"/>
                  </a:cubicBezTo>
                  <a:cubicBezTo>
                    <a:pt x="156" y="798"/>
                    <a:pt x="200" y="753"/>
                    <a:pt x="200" y="698"/>
                  </a:cubicBezTo>
                  <a:lnTo>
                    <a:pt x="200" y="100"/>
                  </a:lnTo>
                  <a:cubicBezTo>
                    <a:pt x="200" y="47"/>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3"/>
            <p:cNvSpPr/>
            <p:nvPr/>
          </p:nvSpPr>
          <p:spPr>
            <a:xfrm>
              <a:off x="6194137" y="3681167"/>
              <a:ext cx="6995" cy="14714"/>
            </a:xfrm>
            <a:custGeom>
              <a:avLst/>
              <a:gdLst/>
              <a:ahLst/>
              <a:cxnLst/>
              <a:rect l="l" t="t" r="r" b="b"/>
              <a:pathLst>
                <a:path w="203" h="427" extrusionOk="0">
                  <a:moveTo>
                    <a:pt x="0" y="0"/>
                  </a:moveTo>
                  <a:lnTo>
                    <a:pt x="0" y="328"/>
                  </a:lnTo>
                  <a:lnTo>
                    <a:pt x="2" y="328"/>
                  </a:lnTo>
                  <a:cubicBezTo>
                    <a:pt x="2" y="383"/>
                    <a:pt x="47" y="426"/>
                    <a:pt x="102" y="426"/>
                  </a:cubicBezTo>
                  <a:cubicBezTo>
                    <a:pt x="156" y="426"/>
                    <a:pt x="202" y="381"/>
                    <a:pt x="202" y="328"/>
                  </a:cubicBezTo>
                  <a:lnTo>
                    <a:pt x="202" y="6"/>
                  </a:lnTo>
                  <a:lnTo>
                    <a:pt x="134" y="6"/>
                  </a:lnTo>
                  <a:cubicBezTo>
                    <a:pt x="89" y="6"/>
                    <a:pt x="44" y="3"/>
                    <a:pt x="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3"/>
            <p:cNvSpPr/>
            <p:nvPr/>
          </p:nvSpPr>
          <p:spPr>
            <a:xfrm>
              <a:off x="5874186" y="3992851"/>
              <a:ext cx="6892" cy="27465"/>
            </a:xfrm>
            <a:custGeom>
              <a:avLst/>
              <a:gdLst/>
              <a:ahLst/>
              <a:cxnLst/>
              <a:rect l="l" t="t" r="r" b="b"/>
              <a:pathLst>
                <a:path w="200" h="797" extrusionOk="0">
                  <a:moveTo>
                    <a:pt x="100" y="0"/>
                  </a:moveTo>
                  <a:cubicBezTo>
                    <a:pt x="44" y="0"/>
                    <a:pt x="1" y="45"/>
                    <a:pt x="1" y="99"/>
                  </a:cubicBezTo>
                  <a:lnTo>
                    <a:pt x="1" y="698"/>
                  </a:lnTo>
                  <a:cubicBezTo>
                    <a:pt x="1" y="753"/>
                    <a:pt x="46" y="797"/>
                    <a:pt x="100" y="797"/>
                  </a:cubicBezTo>
                  <a:cubicBezTo>
                    <a:pt x="156" y="797"/>
                    <a:pt x="200" y="752"/>
                    <a:pt x="200" y="698"/>
                  </a:cubicBezTo>
                  <a:lnTo>
                    <a:pt x="200" y="99"/>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33"/>
            <p:cNvSpPr/>
            <p:nvPr/>
          </p:nvSpPr>
          <p:spPr>
            <a:xfrm>
              <a:off x="6351201" y="3830548"/>
              <a:ext cx="6892" cy="27568"/>
            </a:xfrm>
            <a:custGeom>
              <a:avLst/>
              <a:gdLst/>
              <a:ahLst/>
              <a:cxnLst/>
              <a:rect l="l" t="t" r="r" b="b"/>
              <a:pathLst>
                <a:path w="200" h="800" extrusionOk="0">
                  <a:moveTo>
                    <a:pt x="101" y="1"/>
                  </a:moveTo>
                  <a:cubicBezTo>
                    <a:pt x="44" y="1"/>
                    <a:pt x="0" y="46"/>
                    <a:pt x="0" y="101"/>
                  </a:cubicBezTo>
                  <a:lnTo>
                    <a:pt x="0" y="699"/>
                  </a:lnTo>
                  <a:cubicBezTo>
                    <a:pt x="0" y="755"/>
                    <a:pt x="45" y="799"/>
                    <a:pt x="101" y="799"/>
                  </a:cubicBezTo>
                  <a:cubicBezTo>
                    <a:pt x="156" y="799"/>
                    <a:pt x="199" y="754"/>
                    <a:pt x="199" y="699"/>
                  </a:cubicBezTo>
                  <a:lnTo>
                    <a:pt x="199" y="101"/>
                  </a:lnTo>
                  <a:cubicBezTo>
                    <a:pt x="199" y="45"/>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3"/>
            <p:cNvSpPr/>
            <p:nvPr/>
          </p:nvSpPr>
          <p:spPr>
            <a:xfrm>
              <a:off x="6351201" y="3911665"/>
              <a:ext cx="6892" cy="27534"/>
            </a:xfrm>
            <a:custGeom>
              <a:avLst/>
              <a:gdLst/>
              <a:ahLst/>
              <a:cxnLst/>
              <a:rect l="l" t="t" r="r" b="b"/>
              <a:pathLst>
                <a:path w="200" h="799" extrusionOk="0">
                  <a:moveTo>
                    <a:pt x="101" y="1"/>
                  </a:moveTo>
                  <a:cubicBezTo>
                    <a:pt x="44" y="1"/>
                    <a:pt x="0" y="46"/>
                    <a:pt x="0" y="101"/>
                  </a:cubicBezTo>
                  <a:lnTo>
                    <a:pt x="0" y="699"/>
                  </a:lnTo>
                  <a:cubicBezTo>
                    <a:pt x="0" y="755"/>
                    <a:pt x="45" y="799"/>
                    <a:pt x="101" y="799"/>
                  </a:cubicBezTo>
                  <a:cubicBezTo>
                    <a:pt x="156" y="799"/>
                    <a:pt x="199" y="752"/>
                    <a:pt x="199" y="699"/>
                  </a:cubicBezTo>
                  <a:lnTo>
                    <a:pt x="199" y="101"/>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3"/>
            <p:cNvSpPr/>
            <p:nvPr/>
          </p:nvSpPr>
          <p:spPr>
            <a:xfrm>
              <a:off x="6351201" y="3749465"/>
              <a:ext cx="6892" cy="27534"/>
            </a:xfrm>
            <a:custGeom>
              <a:avLst/>
              <a:gdLst/>
              <a:ahLst/>
              <a:cxnLst/>
              <a:rect l="l" t="t" r="r" b="b"/>
              <a:pathLst>
                <a:path w="200" h="799" extrusionOk="0">
                  <a:moveTo>
                    <a:pt x="101" y="0"/>
                  </a:moveTo>
                  <a:cubicBezTo>
                    <a:pt x="44" y="0"/>
                    <a:pt x="0" y="47"/>
                    <a:pt x="0" y="100"/>
                  </a:cubicBezTo>
                  <a:lnTo>
                    <a:pt x="0" y="698"/>
                  </a:lnTo>
                  <a:cubicBezTo>
                    <a:pt x="0" y="755"/>
                    <a:pt x="45" y="798"/>
                    <a:pt x="101" y="798"/>
                  </a:cubicBezTo>
                  <a:cubicBezTo>
                    <a:pt x="156" y="798"/>
                    <a:pt x="199" y="753"/>
                    <a:pt x="199" y="698"/>
                  </a:cubicBezTo>
                  <a:lnTo>
                    <a:pt x="199" y="100"/>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3"/>
            <p:cNvSpPr/>
            <p:nvPr/>
          </p:nvSpPr>
          <p:spPr>
            <a:xfrm>
              <a:off x="6302407" y="3506149"/>
              <a:ext cx="6926" cy="27568"/>
            </a:xfrm>
            <a:custGeom>
              <a:avLst/>
              <a:gdLst/>
              <a:ahLst/>
              <a:cxnLst/>
              <a:rect l="l" t="t" r="r" b="b"/>
              <a:pathLst>
                <a:path w="201" h="800" extrusionOk="0">
                  <a:moveTo>
                    <a:pt x="101" y="1"/>
                  </a:moveTo>
                  <a:cubicBezTo>
                    <a:pt x="44" y="1"/>
                    <a:pt x="0" y="46"/>
                    <a:pt x="0" y="101"/>
                  </a:cubicBezTo>
                  <a:lnTo>
                    <a:pt x="0" y="699"/>
                  </a:lnTo>
                  <a:cubicBezTo>
                    <a:pt x="0" y="756"/>
                    <a:pt x="45" y="799"/>
                    <a:pt x="101" y="799"/>
                  </a:cubicBezTo>
                  <a:cubicBezTo>
                    <a:pt x="157" y="799"/>
                    <a:pt x="201" y="754"/>
                    <a:pt x="201" y="699"/>
                  </a:cubicBezTo>
                  <a:lnTo>
                    <a:pt x="201" y="101"/>
                  </a:lnTo>
                  <a:cubicBezTo>
                    <a:pt x="201" y="45"/>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3"/>
            <p:cNvSpPr/>
            <p:nvPr/>
          </p:nvSpPr>
          <p:spPr>
            <a:xfrm>
              <a:off x="6351201" y="3992851"/>
              <a:ext cx="6892" cy="27534"/>
            </a:xfrm>
            <a:custGeom>
              <a:avLst/>
              <a:gdLst/>
              <a:ahLst/>
              <a:cxnLst/>
              <a:rect l="l" t="t" r="r" b="b"/>
              <a:pathLst>
                <a:path w="200" h="799" extrusionOk="0">
                  <a:moveTo>
                    <a:pt x="101" y="0"/>
                  </a:moveTo>
                  <a:cubicBezTo>
                    <a:pt x="44" y="0"/>
                    <a:pt x="0" y="45"/>
                    <a:pt x="0" y="100"/>
                  </a:cubicBezTo>
                  <a:lnTo>
                    <a:pt x="0" y="698"/>
                  </a:lnTo>
                  <a:cubicBezTo>
                    <a:pt x="0" y="755"/>
                    <a:pt x="45" y="798"/>
                    <a:pt x="101" y="798"/>
                  </a:cubicBezTo>
                  <a:cubicBezTo>
                    <a:pt x="156" y="798"/>
                    <a:pt x="199" y="752"/>
                    <a:pt x="199" y="698"/>
                  </a:cubicBezTo>
                  <a:lnTo>
                    <a:pt x="199" y="100"/>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3"/>
            <p:cNvSpPr/>
            <p:nvPr/>
          </p:nvSpPr>
          <p:spPr>
            <a:xfrm>
              <a:off x="6351201" y="3668383"/>
              <a:ext cx="6892" cy="27499"/>
            </a:xfrm>
            <a:custGeom>
              <a:avLst/>
              <a:gdLst/>
              <a:ahLst/>
              <a:cxnLst/>
              <a:rect l="l" t="t" r="r" b="b"/>
              <a:pathLst>
                <a:path w="200" h="798" extrusionOk="0">
                  <a:moveTo>
                    <a:pt x="101" y="1"/>
                  </a:moveTo>
                  <a:cubicBezTo>
                    <a:pt x="44" y="1"/>
                    <a:pt x="0" y="46"/>
                    <a:pt x="0" y="100"/>
                  </a:cubicBezTo>
                  <a:lnTo>
                    <a:pt x="0" y="699"/>
                  </a:lnTo>
                  <a:cubicBezTo>
                    <a:pt x="0" y="754"/>
                    <a:pt x="45" y="797"/>
                    <a:pt x="101" y="797"/>
                  </a:cubicBezTo>
                  <a:cubicBezTo>
                    <a:pt x="156" y="797"/>
                    <a:pt x="199" y="752"/>
                    <a:pt x="199" y="699"/>
                  </a:cubicBezTo>
                  <a:lnTo>
                    <a:pt x="199" y="100"/>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3"/>
            <p:cNvSpPr/>
            <p:nvPr/>
          </p:nvSpPr>
          <p:spPr>
            <a:xfrm>
              <a:off x="6351201" y="3587266"/>
              <a:ext cx="6892" cy="27534"/>
            </a:xfrm>
            <a:custGeom>
              <a:avLst/>
              <a:gdLst/>
              <a:ahLst/>
              <a:cxnLst/>
              <a:rect l="l" t="t" r="r" b="b"/>
              <a:pathLst>
                <a:path w="200" h="799" extrusionOk="0">
                  <a:moveTo>
                    <a:pt x="101" y="1"/>
                  </a:moveTo>
                  <a:cubicBezTo>
                    <a:pt x="44" y="1"/>
                    <a:pt x="0" y="46"/>
                    <a:pt x="0" y="101"/>
                  </a:cubicBezTo>
                  <a:lnTo>
                    <a:pt x="0" y="699"/>
                  </a:lnTo>
                  <a:cubicBezTo>
                    <a:pt x="0" y="752"/>
                    <a:pt x="45" y="799"/>
                    <a:pt x="101" y="799"/>
                  </a:cubicBezTo>
                  <a:cubicBezTo>
                    <a:pt x="156" y="799"/>
                    <a:pt x="199" y="752"/>
                    <a:pt x="199" y="699"/>
                  </a:cubicBezTo>
                  <a:lnTo>
                    <a:pt x="199" y="101"/>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3"/>
            <p:cNvSpPr/>
            <p:nvPr/>
          </p:nvSpPr>
          <p:spPr>
            <a:xfrm>
              <a:off x="6302338" y="4560670"/>
              <a:ext cx="6995" cy="27499"/>
            </a:xfrm>
            <a:custGeom>
              <a:avLst/>
              <a:gdLst/>
              <a:ahLst/>
              <a:cxnLst/>
              <a:rect l="l" t="t" r="r" b="b"/>
              <a:pathLst>
                <a:path w="203" h="798" extrusionOk="0">
                  <a:moveTo>
                    <a:pt x="103" y="1"/>
                  </a:moveTo>
                  <a:cubicBezTo>
                    <a:pt x="46" y="1"/>
                    <a:pt x="2" y="46"/>
                    <a:pt x="2" y="99"/>
                  </a:cubicBezTo>
                  <a:lnTo>
                    <a:pt x="2" y="698"/>
                  </a:lnTo>
                  <a:cubicBezTo>
                    <a:pt x="1" y="752"/>
                    <a:pt x="46" y="797"/>
                    <a:pt x="103" y="797"/>
                  </a:cubicBezTo>
                  <a:cubicBezTo>
                    <a:pt x="159" y="797"/>
                    <a:pt x="203" y="752"/>
                    <a:pt x="203" y="698"/>
                  </a:cubicBezTo>
                  <a:lnTo>
                    <a:pt x="203" y="99"/>
                  </a:lnTo>
                  <a:cubicBezTo>
                    <a:pt x="203" y="44"/>
                    <a:pt x="156" y="1"/>
                    <a:pt x="10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3"/>
            <p:cNvSpPr/>
            <p:nvPr/>
          </p:nvSpPr>
          <p:spPr>
            <a:xfrm>
              <a:off x="6351201" y="4317284"/>
              <a:ext cx="6892" cy="27499"/>
            </a:xfrm>
            <a:custGeom>
              <a:avLst/>
              <a:gdLst/>
              <a:ahLst/>
              <a:cxnLst/>
              <a:rect l="l" t="t" r="r" b="b"/>
              <a:pathLst>
                <a:path w="200" h="798" extrusionOk="0">
                  <a:moveTo>
                    <a:pt x="101" y="1"/>
                  </a:moveTo>
                  <a:cubicBezTo>
                    <a:pt x="44" y="1"/>
                    <a:pt x="0" y="46"/>
                    <a:pt x="0" y="101"/>
                  </a:cubicBezTo>
                  <a:lnTo>
                    <a:pt x="0" y="697"/>
                  </a:lnTo>
                  <a:cubicBezTo>
                    <a:pt x="0" y="754"/>
                    <a:pt x="45" y="797"/>
                    <a:pt x="101" y="797"/>
                  </a:cubicBezTo>
                  <a:cubicBezTo>
                    <a:pt x="156" y="797"/>
                    <a:pt x="199" y="751"/>
                    <a:pt x="199" y="697"/>
                  </a:cubicBezTo>
                  <a:lnTo>
                    <a:pt x="199" y="101"/>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3"/>
            <p:cNvSpPr/>
            <p:nvPr/>
          </p:nvSpPr>
          <p:spPr>
            <a:xfrm>
              <a:off x="6351201" y="4398401"/>
              <a:ext cx="6892" cy="27534"/>
            </a:xfrm>
            <a:custGeom>
              <a:avLst/>
              <a:gdLst/>
              <a:ahLst/>
              <a:cxnLst/>
              <a:rect l="l" t="t" r="r" b="b"/>
              <a:pathLst>
                <a:path w="200" h="799" extrusionOk="0">
                  <a:moveTo>
                    <a:pt x="101" y="0"/>
                  </a:moveTo>
                  <a:cubicBezTo>
                    <a:pt x="44" y="0"/>
                    <a:pt x="0" y="45"/>
                    <a:pt x="0" y="101"/>
                  </a:cubicBezTo>
                  <a:lnTo>
                    <a:pt x="0" y="698"/>
                  </a:lnTo>
                  <a:cubicBezTo>
                    <a:pt x="0" y="755"/>
                    <a:pt x="45" y="799"/>
                    <a:pt x="101" y="799"/>
                  </a:cubicBezTo>
                  <a:cubicBezTo>
                    <a:pt x="156" y="799"/>
                    <a:pt x="199" y="752"/>
                    <a:pt x="199" y="698"/>
                  </a:cubicBezTo>
                  <a:lnTo>
                    <a:pt x="199" y="101"/>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3"/>
            <p:cNvSpPr/>
            <p:nvPr/>
          </p:nvSpPr>
          <p:spPr>
            <a:xfrm>
              <a:off x="6351201" y="4479518"/>
              <a:ext cx="6892" cy="27465"/>
            </a:xfrm>
            <a:custGeom>
              <a:avLst/>
              <a:gdLst/>
              <a:ahLst/>
              <a:cxnLst/>
              <a:rect l="l" t="t" r="r" b="b"/>
              <a:pathLst>
                <a:path w="200" h="797" extrusionOk="0">
                  <a:moveTo>
                    <a:pt x="101" y="0"/>
                  </a:moveTo>
                  <a:cubicBezTo>
                    <a:pt x="44" y="0"/>
                    <a:pt x="0" y="45"/>
                    <a:pt x="0" y="99"/>
                  </a:cubicBezTo>
                  <a:lnTo>
                    <a:pt x="0" y="698"/>
                  </a:lnTo>
                  <a:cubicBezTo>
                    <a:pt x="0" y="753"/>
                    <a:pt x="45" y="797"/>
                    <a:pt x="101" y="797"/>
                  </a:cubicBezTo>
                  <a:cubicBezTo>
                    <a:pt x="156" y="797"/>
                    <a:pt x="199" y="752"/>
                    <a:pt x="199" y="698"/>
                  </a:cubicBezTo>
                  <a:lnTo>
                    <a:pt x="199" y="99"/>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3"/>
            <p:cNvSpPr/>
            <p:nvPr/>
          </p:nvSpPr>
          <p:spPr>
            <a:xfrm>
              <a:off x="6351201" y="4236167"/>
              <a:ext cx="6892" cy="27499"/>
            </a:xfrm>
            <a:custGeom>
              <a:avLst/>
              <a:gdLst/>
              <a:ahLst/>
              <a:cxnLst/>
              <a:rect l="l" t="t" r="r" b="b"/>
              <a:pathLst>
                <a:path w="200" h="798" extrusionOk="0">
                  <a:moveTo>
                    <a:pt x="101" y="1"/>
                  </a:moveTo>
                  <a:cubicBezTo>
                    <a:pt x="44" y="1"/>
                    <a:pt x="0" y="47"/>
                    <a:pt x="0" y="101"/>
                  </a:cubicBezTo>
                  <a:lnTo>
                    <a:pt x="0" y="697"/>
                  </a:lnTo>
                  <a:cubicBezTo>
                    <a:pt x="0" y="754"/>
                    <a:pt x="45" y="797"/>
                    <a:pt x="101" y="797"/>
                  </a:cubicBezTo>
                  <a:cubicBezTo>
                    <a:pt x="156" y="797"/>
                    <a:pt x="199" y="752"/>
                    <a:pt x="199" y="697"/>
                  </a:cubicBezTo>
                  <a:lnTo>
                    <a:pt x="199" y="101"/>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3"/>
            <p:cNvSpPr/>
            <p:nvPr/>
          </p:nvSpPr>
          <p:spPr>
            <a:xfrm>
              <a:off x="6351201" y="4073933"/>
              <a:ext cx="6892" cy="27499"/>
            </a:xfrm>
            <a:custGeom>
              <a:avLst/>
              <a:gdLst/>
              <a:ahLst/>
              <a:cxnLst/>
              <a:rect l="l" t="t" r="r" b="b"/>
              <a:pathLst>
                <a:path w="200" h="798" extrusionOk="0">
                  <a:moveTo>
                    <a:pt x="101" y="1"/>
                  </a:moveTo>
                  <a:cubicBezTo>
                    <a:pt x="44" y="1"/>
                    <a:pt x="0" y="46"/>
                    <a:pt x="0" y="100"/>
                  </a:cubicBezTo>
                  <a:lnTo>
                    <a:pt x="0" y="699"/>
                  </a:lnTo>
                  <a:cubicBezTo>
                    <a:pt x="0" y="754"/>
                    <a:pt x="45" y="798"/>
                    <a:pt x="101" y="798"/>
                  </a:cubicBezTo>
                  <a:cubicBezTo>
                    <a:pt x="156" y="798"/>
                    <a:pt x="199" y="753"/>
                    <a:pt x="199" y="699"/>
                  </a:cubicBezTo>
                  <a:lnTo>
                    <a:pt x="199" y="100"/>
                  </a:lnTo>
                  <a:cubicBezTo>
                    <a:pt x="199" y="45"/>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3"/>
            <p:cNvSpPr/>
            <p:nvPr/>
          </p:nvSpPr>
          <p:spPr>
            <a:xfrm>
              <a:off x="6351201" y="4155016"/>
              <a:ext cx="6892" cy="27534"/>
            </a:xfrm>
            <a:custGeom>
              <a:avLst/>
              <a:gdLst/>
              <a:ahLst/>
              <a:cxnLst/>
              <a:rect l="l" t="t" r="r" b="b"/>
              <a:pathLst>
                <a:path w="200" h="799" extrusionOk="0">
                  <a:moveTo>
                    <a:pt x="101" y="0"/>
                  </a:moveTo>
                  <a:cubicBezTo>
                    <a:pt x="44" y="0"/>
                    <a:pt x="0" y="47"/>
                    <a:pt x="0" y="101"/>
                  </a:cubicBezTo>
                  <a:lnTo>
                    <a:pt x="0" y="698"/>
                  </a:lnTo>
                  <a:cubicBezTo>
                    <a:pt x="0" y="755"/>
                    <a:pt x="45" y="799"/>
                    <a:pt x="101" y="799"/>
                  </a:cubicBezTo>
                  <a:cubicBezTo>
                    <a:pt x="156" y="799"/>
                    <a:pt x="199" y="753"/>
                    <a:pt x="199" y="698"/>
                  </a:cubicBezTo>
                  <a:lnTo>
                    <a:pt x="199" y="101"/>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3"/>
            <p:cNvSpPr/>
            <p:nvPr/>
          </p:nvSpPr>
          <p:spPr>
            <a:xfrm>
              <a:off x="6302407" y="4073899"/>
              <a:ext cx="6926" cy="27534"/>
            </a:xfrm>
            <a:custGeom>
              <a:avLst/>
              <a:gdLst/>
              <a:ahLst/>
              <a:cxnLst/>
              <a:rect l="l" t="t" r="r" b="b"/>
              <a:pathLst>
                <a:path w="201" h="799" extrusionOk="0">
                  <a:moveTo>
                    <a:pt x="101" y="0"/>
                  </a:moveTo>
                  <a:cubicBezTo>
                    <a:pt x="44" y="0"/>
                    <a:pt x="0" y="47"/>
                    <a:pt x="0" y="101"/>
                  </a:cubicBezTo>
                  <a:lnTo>
                    <a:pt x="0" y="698"/>
                  </a:lnTo>
                  <a:cubicBezTo>
                    <a:pt x="0" y="755"/>
                    <a:pt x="45" y="799"/>
                    <a:pt x="101" y="799"/>
                  </a:cubicBezTo>
                  <a:cubicBezTo>
                    <a:pt x="157" y="799"/>
                    <a:pt x="201" y="754"/>
                    <a:pt x="201" y="698"/>
                  </a:cubicBezTo>
                  <a:lnTo>
                    <a:pt x="201" y="101"/>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3"/>
            <p:cNvSpPr/>
            <p:nvPr/>
          </p:nvSpPr>
          <p:spPr>
            <a:xfrm>
              <a:off x="6302407" y="4317284"/>
              <a:ext cx="6926" cy="27499"/>
            </a:xfrm>
            <a:custGeom>
              <a:avLst/>
              <a:gdLst/>
              <a:ahLst/>
              <a:cxnLst/>
              <a:rect l="l" t="t" r="r" b="b"/>
              <a:pathLst>
                <a:path w="201" h="798" extrusionOk="0">
                  <a:moveTo>
                    <a:pt x="101" y="1"/>
                  </a:moveTo>
                  <a:cubicBezTo>
                    <a:pt x="44" y="1"/>
                    <a:pt x="0" y="46"/>
                    <a:pt x="0" y="101"/>
                  </a:cubicBezTo>
                  <a:lnTo>
                    <a:pt x="0" y="697"/>
                  </a:lnTo>
                  <a:cubicBezTo>
                    <a:pt x="0" y="754"/>
                    <a:pt x="45" y="797"/>
                    <a:pt x="101" y="797"/>
                  </a:cubicBezTo>
                  <a:cubicBezTo>
                    <a:pt x="157" y="797"/>
                    <a:pt x="201" y="751"/>
                    <a:pt x="201" y="697"/>
                  </a:cubicBezTo>
                  <a:lnTo>
                    <a:pt x="201" y="101"/>
                  </a:lnTo>
                  <a:cubicBezTo>
                    <a:pt x="201"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3"/>
            <p:cNvSpPr/>
            <p:nvPr/>
          </p:nvSpPr>
          <p:spPr>
            <a:xfrm>
              <a:off x="6302407" y="4236167"/>
              <a:ext cx="6926" cy="27534"/>
            </a:xfrm>
            <a:custGeom>
              <a:avLst/>
              <a:gdLst/>
              <a:ahLst/>
              <a:cxnLst/>
              <a:rect l="l" t="t" r="r" b="b"/>
              <a:pathLst>
                <a:path w="201" h="799" extrusionOk="0">
                  <a:moveTo>
                    <a:pt x="101" y="1"/>
                  </a:moveTo>
                  <a:cubicBezTo>
                    <a:pt x="44" y="1"/>
                    <a:pt x="0" y="47"/>
                    <a:pt x="0" y="101"/>
                  </a:cubicBezTo>
                  <a:lnTo>
                    <a:pt x="0" y="699"/>
                  </a:lnTo>
                  <a:cubicBezTo>
                    <a:pt x="0" y="755"/>
                    <a:pt x="45" y="799"/>
                    <a:pt x="101" y="799"/>
                  </a:cubicBezTo>
                  <a:cubicBezTo>
                    <a:pt x="157" y="799"/>
                    <a:pt x="201" y="754"/>
                    <a:pt x="201" y="699"/>
                  </a:cubicBezTo>
                  <a:lnTo>
                    <a:pt x="201" y="101"/>
                  </a:lnTo>
                  <a:cubicBezTo>
                    <a:pt x="201"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3"/>
            <p:cNvSpPr/>
            <p:nvPr/>
          </p:nvSpPr>
          <p:spPr>
            <a:xfrm>
              <a:off x="6302407" y="4155119"/>
              <a:ext cx="6926" cy="27465"/>
            </a:xfrm>
            <a:custGeom>
              <a:avLst/>
              <a:gdLst/>
              <a:ahLst/>
              <a:cxnLst/>
              <a:rect l="l" t="t" r="r" b="b"/>
              <a:pathLst>
                <a:path w="201" h="797" extrusionOk="0">
                  <a:moveTo>
                    <a:pt x="101" y="0"/>
                  </a:moveTo>
                  <a:cubicBezTo>
                    <a:pt x="44" y="0"/>
                    <a:pt x="0" y="45"/>
                    <a:pt x="0" y="99"/>
                  </a:cubicBezTo>
                  <a:lnTo>
                    <a:pt x="0" y="697"/>
                  </a:lnTo>
                  <a:cubicBezTo>
                    <a:pt x="0" y="753"/>
                    <a:pt x="45" y="797"/>
                    <a:pt x="101" y="797"/>
                  </a:cubicBezTo>
                  <a:cubicBezTo>
                    <a:pt x="157" y="797"/>
                    <a:pt x="201" y="752"/>
                    <a:pt x="201" y="697"/>
                  </a:cubicBezTo>
                  <a:lnTo>
                    <a:pt x="201" y="99"/>
                  </a:lnTo>
                  <a:cubicBezTo>
                    <a:pt x="201" y="42"/>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3"/>
            <p:cNvSpPr/>
            <p:nvPr/>
          </p:nvSpPr>
          <p:spPr>
            <a:xfrm>
              <a:off x="6302407" y="4479518"/>
              <a:ext cx="6926" cy="27465"/>
            </a:xfrm>
            <a:custGeom>
              <a:avLst/>
              <a:gdLst/>
              <a:ahLst/>
              <a:cxnLst/>
              <a:rect l="l" t="t" r="r" b="b"/>
              <a:pathLst>
                <a:path w="201" h="797" extrusionOk="0">
                  <a:moveTo>
                    <a:pt x="101" y="0"/>
                  </a:moveTo>
                  <a:cubicBezTo>
                    <a:pt x="44" y="0"/>
                    <a:pt x="0" y="45"/>
                    <a:pt x="0" y="99"/>
                  </a:cubicBezTo>
                  <a:lnTo>
                    <a:pt x="0" y="698"/>
                  </a:lnTo>
                  <a:cubicBezTo>
                    <a:pt x="0" y="753"/>
                    <a:pt x="45" y="797"/>
                    <a:pt x="101" y="797"/>
                  </a:cubicBezTo>
                  <a:cubicBezTo>
                    <a:pt x="157" y="797"/>
                    <a:pt x="201" y="752"/>
                    <a:pt x="201" y="698"/>
                  </a:cubicBezTo>
                  <a:lnTo>
                    <a:pt x="201" y="99"/>
                  </a:lnTo>
                  <a:cubicBezTo>
                    <a:pt x="201" y="45"/>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3"/>
            <p:cNvSpPr/>
            <p:nvPr/>
          </p:nvSpPr>
          <p:spPr>
            <a:xfrm>
              <a:off x="6302407" y="4398401"/>
              <a:ext cx="6926" cy="27534"/>
            </a:xfrm>
            <a:custGeom>
              <a:avLst/>
              <a:gdLst/>
              <a:ahLst/>
              <a:cxnLst/>
              <a:rect l="l" t="t" r="r" b="b"/>
              <a:pathLst>
                <a:path w="201" h="799" extrusionOk="0">
                  <a:moveTo>
                    <a:pt x="101" y="0"/>
                  </a:moveTo>
                  <a:cubicBezTo>
                    <a:pt x="44" y="0"/>
                    <a:pt x="0" y="45"/>
                    <a:pt x="0" y="101"/>
                  </a:cubicBezTo>
                  <a:lnTo>
                    <a:pt x="0" y="698"/>
                  </a:lnTo>
                  <a:cubicBezTo>
                    <a:pt x="0" y="755"/>
                    <a:pt x="45" y="799"/>
                    <a:pt x="101" y="799"/>
                  </a:cubicBezTo>
                  <a:cubicBezTo>
                    <a:pt x="157" y="799"/>
                    <a:pt x="201" y="752"/>
                    <a:pt x="201" y="698"/>
                  </a:cubicBezTo>
                  <a:lnTo>
                    <a:pt x="201" y="101"/>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3"/>
            <p:cNvSpPr/>
            <p:nvPr/>
          </p:nvSpPr>
          <p:spPr>
            <a:xfrm>
              <a:off x="6302407" y="3587266"/>
              <a:ext cx="6926" cy="27534"/>
            </a:xfrm>
            <a:custGeom>
              <a:avLst/>
              <a:gdLst/>
              <a:ahLst/>
              <a:cxnLst/>
              <a:rect l="l" t="t" r="r" b="b"/>
              <a:pathLst>
                <a:path w="201" h="799" extrusionOk="0">
                  <a:moveTo>
                    <a:pt x="101" y="1"/>
                  </a:moveTo>
                  <a:cubicBezTo>
                    <a:pt x="44" y="1"/>
                    <a:pt x="0" y="46"/>
                    <a:pt x="0" y="101"/>
                  </a:cubicBezTo>
                  <a:lnTo>
                    <a:pt x="0" y="699"/>
                  </a:lnTo>
                  <a:cubicBezTo>
                    <a:pt x="0" y="755"/>
                    <a:pt x="45" y="799"/>
                    <a:pt x="101" y="799"/>
                  </a:cubicBezTo>
                  <a:cubicBezTo>
                    <a:pt x="157" y="799"/>
                    <a:pt x="201" y="752"/>
                    <a:pt x="201" y="699"/>
                  </a:cubicBezTo>
                  <a:lnTo>
                    <a:pt x="201" y="101"/>
                  </a:lnTo>
                  <a:cubicBezTo>
                    <a:pt x="201"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3"/>
            <p:cNvSpPr/>
            <p:nvPr/>
          </p:nvSpPr>
          <p:spPr>
            <a:xfrm>
              <a:off x="6330009" y="3471035"/>
              <a:ext cx="6926" cy="27534"/>
            </a:xfrm>
            <a:custGeom>
              <a:avLst/>
              <a:gdLst/>
              <a:ahLst/>
              <a:cxnLst/>
              <a:rect l="l" t="t" r="r" b="b"/>
              <a:pathLst>
                <a:path w="201" h="799" extrusionOk="0">
                  <a:moveTo>
                    <a:pt x="101" y="1"/>
                  </a:moveTo>
                  <a:cubicBezTo>
                    <a:pt x="44" y="1"/>
                    <a:pt x="0" y="46"/>
                    <a:pt x="0" y="101"/>
                  </a:cubicBezTo>
                  <a:lnTo>
                    <a:pt x="0" y="699"/>
                  </a:lnTo>
                  <a:cubicBezTo>
                    <a:pt x="0" y="755"/>
                    <a:pt x="47" y="799"/>
                    <a:pt x="101" y="799"/>
                  </a:cubicBezTo>
                  <a:cubicBezTo>
                    <a:pt x="157" y="799"/>
                    <a:pt x="201" y="752"/>
                    <a:pt x="201" y="699"/>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3"/>
            <p:cNvSpPr/>
            <p:nvPr/>
          </p:nvSpPr>
          <p:spPr>
            <a:xfrm>
              <a:off x="6302407" y="3749465"/>
              <a:ext cx="6926" cy="27534"/>
            </a:xfrm>
            <a:custGeom>
              <a:avLst/>
              <a:gdLst/>
              <a:ahLst/>
              <a:cxnLst/>
              <a:rect l="l" t="t" r="r" b="b"/>
              <a:pathLst>
                <a:path w="201" h="799" extrusionOk="0">
                  <a:moveTo>
                    <a:pt x="101" y="0"/>
                  </a:moveTo>
                  <a:cubicBezTo>
                    <a:pt x="44" y="0"/>
                    <a:pt x="0" y="47"/>
                    <a:pt x="0" y="100"/>
                  </a:cubicBezTo>
                  <a:lnTo>
                    <a:pt x="0" y="698"/>
                  </a:lnTo>
                  <a:cubicBezTo>
                    <a:pt x="0" y="755"/>
                    <a:pt x="45" y="798"/>
                    <a:pt x="101" y="798"/>
                  </a:cubicBezTo>
                  <a:cubicBezTo>
                    <a:pt x="157" y="798"/>
                    <a:pt x="201" y="753"/>
                    <a:pt x="201" y="698"/>
                  </a:cubicBezTo>
                  <a:lnTo>
                    <a:pt x="201" y="100"/>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3"/>
            <p:cNvSpPr/>
            <p:nvPr/>
          </p:nvSpPr>
          <p:spPr>
            <a:xfrm>
              <a:off x="6302407" y="3668383"/>
              <a:ext cx="6926" cy="27499"/>
            </a:xfrm>
            <a:custGeom>
              <a:avLst/>
              <a:gdLst/>
              <a:ahLst/>
              <a:cxnLst/>
              <a:rect l="l" t="t" r="r" b="b"/>
              <a:pathLst>
                <a:path w="201" h="798" extrusionOk="0">
                  <a:moveTo>
                    <a:pt x="101" y="1"/>
                  </a:moveTo>
                  <a:cubicBezTo>
                    <a:pt x="44" y="1"/>
                    <a:pt x="0" y="46"/>
                    <a:pt x="0" y="100"/>
                  </a:cubicBezTo>
                  <a:lnTo>
                    <a:pt x="0" y="699"/>
                  </a:lnTo>
                  <a:cubicBezTo>
                    <a:pt x="0" y="754"/>
                    <a:pt x="45" y="797"/>
                    <a:pt x="101" y="797"/>
                  </a:cubicBezTo>
                  <a:cubicBezTo>
                    <a:pt x="157" y="797"/>
                    <a:pt x="201" y="752"/>
                    <a:pt x="201" y="699"/>
                  </a:cubicBezTo>
                  <a:lnTo>
                    <a:pt x="201" y="100"/>
                  </a:lnTo>
                  <a:cubicBezTo>
                    <a:pt x="201"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3"/>
            <p:cNvSpPr/>
            <p:nvPr/>
          </p:nvSpPr>
          <p:spPr>
            <a:xfrm>
              <a:off x="6302407" y="3830617"/>
              <a:ext cx="6926" cy="27534"/>
            </a:xfrm>
            <a:custGeom>
              <a:avLst/>
              <a:gdLst/>
              <a:ahLst/>
              <a:cxnLst/>
              <a:rect l="l" t="t" r="r" b="b"/>
              <a:pathLst>
                <a:path w="201" h="799" extrusionOk="0">
                  <a:moveTo>
                    <a:pt x="101" y="0"/>
                  </a:moveTo>
                  <a:cubicBezTo>
                    <a:pt x="44" y="0"/>
                    <a:pt x="0" y="45"/>
                    <a:pt x="0" y="101"/>
                  </a:cubicBezTo>
                  <a:lnTo>
                    <a:pt x="0" y="698"/>
                  </a:lnTo>
                  <a:cubicBezTo>
                    <a:pt x="0" y="755"/>
                    <a:pt x="45" y="799"/>
                    <a:pt x="101" y="799"/>
                  </a:cubicBezTo>
                  <a:cubicBezTo>
                    <a:pt x="157" y="799"/>
                    <a:pt x="201" y="753"/>
                    <a:pt x="201" y="698"/>
                  </a:cubicBezTo>
                  <a:lnTo>
                    <a:pt x="201" y="101"/>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3"/>
            <p:cNvSpPr/>
            <p:nvPr/>
          </p:nvSpPr>
          <p:spPr>
            <a:xfrm>
              <a:off x="6302407" y="3992851"/>
              <a:ext cx="6926" cy="27465"/>
            </a:xfrm>
            <a:custGeom>
              <a:avLst/>
              <a:gdLst/>
              <a:ahLst/>
              <a:cxnLst/>
              <a:rect l="l" t="t" r="r" b="b"/>
              <a:pathLst>
                <a:path w="201" h="797" extrusionOk="0">
                  <a:moveTo>
                    <a:pt x="101" y="0"/>
                  </a:moveTo>
                  <a:cubicBezTo>
                    <a:pt x="44" y="0"/>
                    <a:pt x="0" y="45"/>
                    <a:pt x="0" y="99"/>
                  </a:cubicBezTo>
                  <a:lnTo>
                    <a:pt x="0" y="698"/>
                  </a:lnTo>
                  <a:cubicBezTo>
                    <a:pt x="0" y="753"/>
                    <a:pt x="45" y="797"/>
                    <a:pt x="101" y="797"/>
                  </a:cubicBezTo>
                  <a:cubicBezTo>
                    <a:pt x="157" y="797"/>
                    <a:pt x="201" y="752"/>
                    <a:pt x="201" y="698"/>
                  </a:cubicBezTo>
                  <a:lnTo>
                    <a:pt x="201" y="99"/>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3"/>
            <p:cNvSpPr/>
            <p:nvPr/>
          </p:nvSpPr>
          <p:spPr>
            <a:xfrm>
              <a:off x="6351201" y="4560566"/>
              <a:ext cx="6892" cy="27534"/>
            </a:xfrm>
            <a:custGeom>
              <a:avLst/>
              <a:gdLst/>
              <a:ahLst/>
              <a:cxnLst/>
              <a:rect l="l" t="t" r="r" b="b"/>
              <a:pathLst>
                <a:path w="200" h="799" extrusionOk="0">
                  <a:moveTo>
                    <a:pt x="101" y="1"/>
                  </a:moveTo>
                  <a:cubicBezTo>
                    <a:pt x="44" y="1"/>
                    <a:pt x="0" y="47"/>
                    <a:pt x="0" y="101"/>
                  </a:cubicBezTo>
                  <a:lnTo>
                    <a:pt x="0" y="698"/>
                  </a:lnTo>
                  <a:cubicBezTo>
                    <a:pt x="0" y="755"/>
                    <a:pt x="45" y="799"/>
                    <a:pt x="101" y="799"/>
                  </a:cubicBezTo>
                  <a:cubicBezTo>
                    <a:pt x="156" y="799"/>
                    <a:pt x="199" y="754"/>
                    <a:pt x="199" y="698"/>
                  </a:cubicBezTo>
                  <a:lnTo>
                    <a:pt x="199" y="101"/>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3"/>
            <p:cNvSpPr/>
            <p:nvPr/>
          </p:nvSpPr>
          <p:spPr>
            <a:xfrm>
              <a:off x="6302407" y="3911734"/>
              <a:ext cx="6926" cy="27534"/>
            </a:xfrm>
            <a:custGeom>
              <a:avLst/>
              <a:gdLst/>
              <a:ahLst/>
              <a:cxnLst/>
              <a:rect l="l" t="t" r="r" b="b"/>
              <a:pathLst>
                <a:path w="201" h="799" extrusionOk="0">
                  <a:moveTo>
                    <a:pt x="101" y="0"/>
                  </a:moveTo>
                  <a:cubicBezTo>
                    <a:pt x="44" y="0"/>
                    <a:pt x="0" y="45"/>
                    <a:pt x="0" y="101"/>
                  </a:cubicBezTo>
                  <a:lnTo>
                    <a:pt x="0" y="698"/>
                  </a:lnTo>
                  <a:cubicBezTo>
                    <a:pt x="0" y="755"/>
                    <a:pt x="45" y="798"/>
                    <a:pt x="101" y="798"/>
                  </a:cubicBezTo>
                  <a:cubicBezTo>
                    <a:pt x="157" y="798"/>
                    <a:pt x="201" y="752"/>
                    <a:pt x="201" y="698"/>
                  </a:cubicBezTo>
                  <a:lnTo>
                    <a:pt x="201" y="101"/>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3"/>
            <p:cNvSpPr/>
            <p:nvPr/>
          </p:nvSpPr>
          <p:spPr>
            <a:xfrm>
              <a:off x="6529147" y="3876551"/>
              <a:ext cx="6961" cy="27499"/>
            </a:xfrm>
            <a:custGeom>
              <a:avLst/>
              <a:gdLst/>
              <a:ahLst/>
              <a:cxnLst/>
              <a:rect l="l" t="t" r="r" b="b"/>
              <a:pathLst>
                <a:path w="202" h="798" extrusionOk="0">
                  <a:moveTo>
                    <a:pt x="101" y="1"/>
                  </a:moveTo>
                  <a:cubicBezTo>
                    <a:pt x="44" y="1"/>
                    <a:pt x="1" y="46"/>
                    <a:pt x="1" y="99"/>
                  </a:cubicBezTo>
                  <a:lnTo>
                    <a:pt x="1" y="698"/>
                  </a:lnTo>
                  <a:cubicBezTo>
                    <a:pt x="1" y="754"/>
                    <a:pt x="47" y="797"/>
                    <a:pt x="101" y="797"/>
                  </a:cubicBezTo>
                  <a:cubicBezTo>
                    <a:pt x="158" y="797"/>
                    <a:pt x="201" y="752"/>
                    <a:pt x="201" y="698"/>
                  </a:cubicBezTo>
                  <a:lnTo>
                    <a:pt x="201" y="99"/>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3"/>
            <p:cNvSpPr/>
            <p:nvPr/>
          </p:nvSpPr>
          <p:spPr>
            <a:xfrm>
              <a:off x="6550443" y="4073899"/>
              <a:ext cx="6961" cy="27534"/>
            </a:xfrm>
            <a:custGeom>
              <a:avLst/>
              <a:gdLst/>
              <a:ahLst/>
              <a:cxnLst/>
              <a:rect l="l" t="t" r="r" b="b"/>
              <a:pathLst>
                <a:path w="202" h="799" extrusionOk="0">
                  <a:moveTo>
                    <a:pt x="101" y="0"/>
                  </a:moveTo>
                  <a:cubicBezTo>
                    <a:pt x="44" y="0"/>
                    <a:pt x="0" y="47"/>
                    <a:pt x="0" y="101"/>
                  </a:cubicBezTo>
                  <a:lnTo>
                    <a:pt x="0" y="698"/>
                  </a:lnTo>
                  <a:cubicBezTo>
                    <a:pt x="0" y="755"/>
                    <a:pt x="47" y="799"/>
                    <a:pt x="101" y="799"/>
                  </a:cubicBezTo>
                  <a:cubicBezTo>
                    <a:pt x="157" y="799"/>
                    <a:pt x="201" y="754"/>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3"/>
            <p:cNvSpPr/>
            <p:nvPr/>
          </p:nvSpPr>
          <p:spPr>
            <a:xfrm>
              <a:off x="6473978" y="4282170"/>
              <a:ext cx="6961" cy="27499"/>
            </a:xfrm>
            <a:custGeom>
              <a:avLst/>
              <a:gdLst/>
              <a:ahLst/>
              <a:cxnLst/>
              <a:rect l="l" t="t" r="r" b="b"/>
              <a:pathLst>
                <a:path w="202" h="798" extrusionOk="0">
                  <a:moveTo>
                    <a:pt x="101" y="0"/>
                  </a:moveTo>
                  <a:cubicBezTo>
                    <a:pt x="46" y="0"/>
                    <a:pt x="1" y="44"/>
                    <a:pt x="1" y="99"/>
                  </a:cubicBezTo>
                  <a:lnTo>
                    <a:pt x="1" y="698"/>
                  </a:lnTo>
                  <a:cubicBezTo>
                    <a:pt x="1" y="755"/>
                    <a:pt x="46" y="797"/>
                    <a:pt x="101" y="797"/>
                  </a:cubicBezTo>
                  <a:cubicBezTo>
                    <a:pt x="158" y="797"/>
                    <a:pt x="201" y="752"/>
                    <a:pt x="201" y="698"/>
                  </a:cubicBezTo>
                  <a:lnTo>
                    <a:pt x="201" y="99"/>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3"/>
            <p:cNvSpPr/>
            <p:nvPr/>
          </p:nvSpPr>
          <p:spPr>
            <a:xfrm>
              <a:off x="6501545" y="4240096"/>
              <a:ext cx="6995" cy="23571"/>
            </a:xfrm>
            <a:custGeom>
              <a:avLst/>
              <a:gdLst/>
              <a:ahLst/>
              <a:cxnLst/>
              <a:rect l="l" t="t" r="r" b="b"/>
              <a:pathLst>
                <a:path w="203" h="684" extrusionOk="0">
                  <a:moveTo>
                    <a:pt x="203" y="0"/>
                  </a:moveTo>
                  <a:cubicBezTo>
                    <a:pt x="137" y="57"/>
                    <a:pt x="72" y="111"/>
                    <a:pt x="0" y="161"/>
                  </a:cubicBezTo>
                  <a:lnTo>
                    <a:pt x="0" y="583"/>
                  </a:lnTo>
                  <a:lnTo>
                    <a:pt x="2" y="583"/>
                  </a:lnTo>
                  <a:cubicBezTo>
                    <a:pt x="2" y="640"/>
                    <a:pt x="48" y="683"/>
                    <a:pt x="102" y="683"/>
                  </a:cubicBezTo>
                  <a:cubicBezTo>
                    <a:pt x="159" y="683"/>
                    <a:pt x="203" y="638"/>
                    <a:pt x="203" y="583"/>
                  </a:cubicBezTo>
                  <a:lnTo>
                    <a:pt x="203"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3"/>
            <p:cNvSpPr/>
            <p:nvPr/>
          </p:nvSpPr>
          <p:spPr>
            <a:xfrm>
              <a:off x="6529147" y="4201742"/>
              <a:ext cx="6961" cy="26810"/>
            </a:xfrm>
            <a:custGeom>
              <a:avLst/>
              <a:gdLst/>
              <a:ahLst/>
              <a:cxnLst/>
              <a:rect l="l" t="t" r="r" b="b"/>
              <a:pathLst>
                <a:path w="202" h="778" extrusionOk="0">
                  <a:moveTo>
                    <a:pt x="162" y="1"/>
                  </a:moveTo>
                  <a:cubicBezTo>
                    <a:pt x="140" y="60"/>
                    <a:pt x="117" y="119"/>
                    <a:pt x="92" y="175"/>
                  </a:cubicBezTo>
                  <a:cubicBezTo>
                    <a:pt x="78" y="216"/>
                    <a:pt x="57" y="252"/>
                    <a:pt x="40" y="292"/>
                  </a:cubicBezTo>
                  <a:cubicBezTo>
                    <a:pt x="27" y="316"/>
                    <a:pt x="15" y="344"/>
                    <a:pt x="1" y="367"/>
                  </a:cubicBezTo>
                  <a:lnTo>
                    <a:pt x="1" y="677"/>
                  </a:lnTo>
                  <a:cubicBezTo>
                    <a:pt x="1" y="734"/>
                    <a:pt x="46" y="777"/>
                    <a:pt x="101" y="777"/>
                  </a:cubicBezTo>
                  <a:cubicBezTo>
                    <a:pt x="158" y="777"/>
                    <a:pt x="201" y="731"/>
                    <a:pt x="201" y="677"/>
                  </a:cubicBezTo>
                  <a:lnTo>
                    <a:pt x="201" y="79"/>
                  </a:lnTo>
                  <a:cubicBezTo>
                    <a:pt x="201" y="46"/>
                    <a:pt x="185" y="21"/>
                    <a:pt x="16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3"/>
            <p:cNvSpPr/>
            <p:nvPr/>
          </p:nvSpPr>
          <p:spPr>
            <a:xfrm>
              <a:off x="6550443" y="4155119"/>
              <a:ext cx="6961" cy="27465"/>
            </a:xfrm>
            <a:custGeom>
              <a:avLst/>
              <a:gdLst/>
              <a:ahLst/>
              <a:cxnLst/>
              <a:rect l="l" t="t" r="r" b="b"/>
              <a:pathLst>
                <a:path w="202" h="797" extrusionOk="0">
                  <a:moveTo>
                    <a:pt x="101" y="0"/>
                  </a:moveTo>
                  <a:cubicBezTo>
                    <a:pt x="44" y="0"/>
                    <a:pt x="0" y="45"/>
                    <a:pt x="0" y="99"/>
                  </a:cubicBezTo>
                  <a:lnTo>
                    <a:pt x="0" y="697"/>
                  </a:lnTo>
                  <a:cubicBezTo>
                    <a:pt x="0" y="753"/>
                    <a:pt x="47" y="797"/>
                    <a:pt x="101" y="797"/>
                  </a:cubicBezTo>
                  <a:cubicBezTo>
                    <a:pt x="157" y="797"/>
                    <a:pt x="201" y="752"/>
                    <a:pt x="201" y="697"/>
                  </a:cubicBezTo>
                  <a:lnTo>
                    <a:pt x="201" y="99"/>
                  </a:lnTo>
                  <a:cubicBezTo>
                    <a:pt x="201" y="42"/>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3"/>
            <p:cNvSpPr/>
            <p:nvPr/>
          </p:nvSpPr>
          <p:spPr>
            <a:xfrm>
              <a:off x="6550443" y="4236167"/>
              <a:ext cx="6961" cy="27534"/>
            </a:xfrm>
            <a:custGeom>
              <a:avLst/>
              <a:gdLst/>
              <a:ahLst/>
              <a:cxnLst/>
              <a:rect l="l" t="t" r="r" b="b"/>
              <a:pathLst>
                <a:path w="202" h="799" extrusionOk="0">
                  <a:moveTo>
                    <a:pt x="101" y="1"/>
                  </a:moveTo>
                  <a:cubicBezTo>
                    <a:pt x="44" y="1"/>
                    <a:pt x="0" y="47"/>
                    <a:pt x="0" y="101"/>
                  </a:cubicBezTo>
                  <a:lnTo>
                    <a:pt x="0" y="699"/>
                  </a:lnTo>
                  <a:cubicBezTo>
                    <a:pt x="0" y="755"/>
                    <a:pt x="47" y="799"/>
                    <a:pt x="101" y="799"/>
                  </a:cubicBezTo>
                  <a:cubicBezTo>
                    <a:pt x="157" y="799"/>
                    <a:pt x="201" y="754"/>
                    <a:pt x="201" y="699"/>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3"/>
            <p:cNvSpPr/>
            <p:nvPr/>
          </p:nvSpPr>
          <p:spPr>
            <a:xfrm>
              <a:off x="6550443" y="4317284"/>
              <a:ext cx="6961" cy="27499"/>
            </a:xfrm>
            <a:custGeom>
              <a:avLst/>
              <a:gdLst/>
              <a:ahLst/>
              <a:cxnLst/>
              <a:rect l="l" t="t" r="r" b="b"/>
              <a:pathLst>
                <a:path w="202" h="798" extrusionOk="0">
                  <a:moveTo>
                    <a:pt x="101" y="1"/>
                  </a:moveTo>
                  <a:cubicBezTo>
                    <a:pt x="44" y="1"/>
                    <a:pt x="0" y="46"/>
                    <a:pt x="0" y="101"/>
                  </a:cubicBezTo>
                  <a:lnTo>
                    <a:pt x="0" y="697"/>
                  </a:lnTo>
                  <a:cubicBezTo>
                    <a:pt x="0" y="754"/>
                    <a:pt x="47" y="797"/>
                    <a:pt x="101" y="797"/>
                  </a:cubicBezTo>
                  <a:cubicBezTo>
                    <a:pt x="157" y="797"/>
                    <a:pt x="201" y="751"/>
                    <a:pt x="201" y="697"/>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3"/>
            <p:cNvSpPr/>
            <p:nvPr/>
          </p:nvSpPr>
          <p:spPr>
            <a:xfrm>
              <a:off x="6501580" y="4317319"/>
              <a:ext cx="6961" cy="27499"/>
            </a:xfrm>
            <a:custGeom>
              <a:avLst/>
              <a:gdLst/>
              <a:ahLst/>
              <a:cxnLst/>
              <a:rect l="l" t="t" r="r" b="b"/>
              <a:pathLst>
                <a:path w="202" h="798" extrusionOk="0">
                  <a:moveTo>
                    <a:pt x="101" y="1"/>
                  </a:moveTo>
                  <a:cubicBezTo>
                    <a:pt x="45" y="1"/>
                    <a:pt x="1" y="47"/>
                    <a:pt x="1" y="101"/>
                  </a:cubicBezTo>
                  <a:lnTo>
                    <a:pt x="1" y="697"/>
                  </a:lnTo>
                  <a:cubicBezTo>
                    <a:pt x="1" y="753"/>
                    <a:pt x="47" y="798"/>
                    <a:pt x="101" y="798"/>
                  </a:cubicBezTo>
                  <a:cubicBezTo>
                    <a:pt x="158" y="798"/>
                    <a:pt x="202" y="753"/>
                    <a:pt x="202" y="697"/>
                  </a:cubicBezTo>
                  <a:lnTo>
                    <a:pt x="202" y="101"/>
                  </a:lnTo>
                  <a:cubicBezTo>
                    <a:pt x="202"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3"/>
            <p:cNvSpPr/>
            <p:nvPr/>
          </p:nvSpPr>
          <p:spPr>
            <a:xfrm>
              <a:off x="6529147" y="3795434"/>
              <a:ext cx="6961" cy="27534"/>
            </a:xfrm>
            <a:custGeom>
              <a:avLst/>
              <a:gdLst/>
              <a:ahLst/>
              <a:cxnLst/>
              <a:rect l="l" t="t" r="r" b="b"/>
              <a:pathLst>
                <a:path w="202" h="799" extrusionOk="0">
                  <a:moveTo>
                    <a:pt x="101" y="1"/>
                  </a:moveTo>
                  <a:cubicBezTo>
                    <a:pt x="44" y="1"/>
                    <a:pt x="1" y="46"/>
                    <a:pt x="1" y="101"/>
                  </a:cubicBezTo>
                  <a:lnTo>
                    <a:pt x="1" y="699"/>
                  </a:lnTo>
                  <a:cubicBezTo>
                    <a:pt x="1" y="755"/>
                    <a:pt x="47" y="799"/>
                    <a:pt x="101" y="799"/>
                  </a:cubicBezTo>
                  <a:cubicBezTo>
                    <a:pt x="158" y="799"/>
                    <a:pt x="201" y="752"/>
                    <a:pt x="201" y="699"/>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3"/>
            <p:cNvSpPr/>
            <p:nvPr/>
          </p:nvSpPr>
          <p:spPr>
            <a:xfrm>
              <a:off x="6529147" y="3714317"/>
              <a:ext cx="6995" cy="27568"/>
            </a:xfrm>
            <a:custGeom>
              <a:avLst/>
              <a:gdLst/>
              <a:ahLst/>
              <a:cxnLst/>
              <a:rect l="l" t="t" r="r" b="b"/>
              <a:pathLst>
                <a:path w="203" h="800" extrusionOk="0">
                  <a:moveTo>
                    <a:pt x="102" y="1"/>
                  </a:moveTo>
                  <a:cubicBezTo>
                    <a:pt x="46" y="1"/>
                    <a:pt x="3" y="46"/>
                    <a:pt x="3" y="101"/>
                  </a:cubicBezTo>
                  <a:lnTo>
                    <a:pt x="3" y="699"/>
                  </a:lnTo>
                  <a:cubicBezTo>
                    <a:pt x="1" y="755"/>
                    <a:pt x="47" y="799"/>
                    <a:pt x="102" y="799"/>
                  </a:cubicBezTo>
                  <a:cubicBezTo>
                    <a:pt x="159" y="799"/>
                    <a:pt x="203" y="754"/>
                    <a:pt x="203" y="699"/>
                  </a:cubicBezTo>
                  <a:lnTo>
                    <a:pt x="203" y="101"/>
                  </a:lnTo>
                  <a:cubicBezTo>
                    <a:pt x="203" y="45"/>
                    <a:pt x="158" y="1"/>
                    <a:pt x="10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3"/>
            <p:cNvSpPr/>
            <p:nvPr/>
          </p:nvSpPr>
          <p:spPr>
            <a:xfrm>
              <a:off x="6529147" y="4282170"/>
              <a:ext cx="6995" cy="27534"/>
            </a:xfrm>
            <a:custGeom>
              <a:avLst/>
              <a:gdLst/>
              <a:ahLst/>
              <a:cxnLst/>
              <a:rect l="l" t="t" r="r" b="b"/>
              <a:pathLst>
                <a:path w="203" h="799" extrusionOk="0">
                  <a:moveTo>
                    <a:pt x="102" y="0"/>
                  </a:moveTo>
                  <a:cubicBezTo>
                    <a:pt x="46" y="0"/>
                    <a:pt x="3" y="45"/>
                    <a:pt x="3" y="101"/>
                  </a:cubicBezTo>
                  <a:lnTo>
                    <a:pt x="3" y="698"/>
                  </a:lnTo>
                  <a:cubicBezTo>
                    <a:pt x="1" y="752"/>
                    <a:pt x="47" y="799"/>
                    <a:pt x="102" y="799"/>
                  </a:cubicBezTo>
                  <a:cubicBezTo>
                    <a:pt x="159" y="799"/>
                    <a:pt x="203" y="752"/>
                    <a:pt x="203" y="698"/>
                  </a:cubicBezTo>
                  <a:lnTo>
                    <a:pt x="203" y="101"/>
                  </a:lnTo>
                  <a:cubicBezTo>
                    <a:pt x="203" y="44"/>
                    <a:pt x="158" y="0"/>
                    <a:pt x="10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3"/>
            <p:cNvSpPr/>
            <p:nvPr/>
          </p:nvSpPr>
          <p:spPr>
            <a:xfrm>
              <a:off x="6453200" y="4263114"/>
              <a:ext cx="3343" cy="586"/>
            </a:xfrm>
            <a:custGeom>
              <a:avLst/>
              <a:gdLst/>
              <a:ahLst/>
              <a:cxnLst/>
              <a:rect l="l" t="t" r="r" b="b"/>
              <a:pathLst>
                <a:path w="97" h="17" extrusionOk="0">
                  <a:moveTo>
                    <a:pt x="96" y="1"/>
                  </a:moveTo>
                  <a:lnTo>
                    <a:pt x="96" y="1"/>
                  </a:lnTo>
                  <a:cubicBezTo>
                    <a:pt x="66" y="4"/>
                    <a:pt x="34" y="4"/>
                    <a:pt x="0" y="8"/>
                  </a:cubicBezTo>
                  <a:cubicBezTo>
                    <a:pt x="15" y="11"/>
                    <a:pt x="30" y="17"/>
                    <a:pt x="44" y="17"/>
                  </a:cubicBezTo>
                  <a:cubicBezTo>
                    <a:pt x="64" y="17"/>
                    <a:pt x="80" y="10"/>
                    <a:pt x="9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3"/>
            <p:cNvSpPr/>
            <p:nvPr/>
          </p:nvSpPr>
          <p:spPr>
            <a:xfrm>
              <a:off x="6351201" y="3506114"/>
              <a:ext cx="6995" cy="27534"/>
            </a:xfrm>
            <a:custGeom>
              <a:avLst/>
              <a:gdLst/>
              <a:ahLst/>
              <a:cxnLst/>
              <a:rect l="l" t="t" r="r" b="b"/>
              <a:pathLst>
                <a:path w="203" h="799" extrusionOk="0">
                  <a:moveTo>
                    <a:pt x="101" y="1"/>
                  </a:moveTo>
                  <a:cubicBezTo>
                    <a:pt x="44" y="1"/>
                    <a:pt x="0" y="46"/>
                    <a:pt x="0" y="101"/>
                  </a:cubicBezTo>
                  <a:lnTo>
                    <a:pt x="0" y="698"/>
                  </a:lnTo>
                  <a:cubicBezTo>
                    <a:pt x="0" y="755"/>
                    <a:pt x="45" y="799"/>
                    <a:pt x="101" y="799"/>
                  </a:cubicBezTo>
                  <a:cubicBezTo>
                    <a:pt x="156" y="799"/>
                    <a:pt x="199" y="752"/>
                    <a:pt x="199" y="698"/>
                  </a:cubicBezTo>
                  <a:lnTo>
                    <a:pt x="199" y="101"/>
                  </a:lnTo>
                  <a:cubicBezTo>
                    <a:pt x="202" y="46"/>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3"/>
            <p:cNvSpPr/>
            <p:nvPr/>
          </p:nvSpPr>
          <p:spPr>
            <a:xfrm>
              <a:off x="6574150" y="3876620"/>
              <a:ext cx="6995" cy="21503"/>
            </a:xfrm>
            <a:custGeom>
              <a:avLst/>
              <a:gdLst/>
              <a:ahLst/>
              <a:cxnLst/>
              <a:rect l="l" t="t" r="r" b="b"/>
              <a:pathLst>
                <a:path w="203" h="624" extrusionOk="0">
                  <a:moveTo>
                    <a:pt x="99" y="0"/>
                  </a:moveTo>
                  <a:cubicBezTo>
                    <a:pt x="44" y="0"/>
                    <a:pt x="0" y="45"/>
                    <a:pt x="0" y="100"/>
                  </a:cubicBezTo>
                  <a:lnTo>
                    <a:pt x="0" y="624"/>
                  </a:lnTo>
                  <a:lnTo>
                    <a:pt x="202" y="624"/>
                  </a:lnTo>
                  <a:lnTo>
                    <a:pt x="202" y="100"/>
                  </a:lnTo>
                  <a:lnTo>
                    <a:pt x="199" y="100"/>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3"/>
            <p:cNvSpPr/>
            <p:nvPr/>
          </p:nvSpPr>
          <p:spPr>
            <a:xfrm>
              <a:off x="6451235" y="4317319"/>
              <a:ext cx="6961" cy="27499"/>
            </a:xfrm>
            <a:custGeom>
              <a:avLst/>
              <a:gdLst/>
              <a:ahLst/>
              <a:cxnLst/>
              <a:rect l="l" t="t" r="r" b="b"/>
              <a:pathLst>
                <a:path w="202" h="798" extrusionOk="0">
                  <a:moveTo>
                    <a:pt x="101" y="1"/>
                  </a:moveTo>
                  <a:cubicBezTo>
                    <a:pt x="47" y="1"/>
                    <a:pt x="1" y="47"/>
                    <a:pt x="1" y="101"/>
                  </a:cubicBezTo>
                  <a:lnTo>
                    <a:pt x="1" y="697"/>
                  </a:lnTo>
                  <a:cubicBezTo>
                    <a:pt x="1" y="753"/>
                    <a:pt x="47" y="798"/>
                    <a:pt x="101" y="798"/>
                  </a:cubicBezTo>
                  <a:cubicBezTo>
                    <a:pt x="158" y="798"/>
                    <a:pt x="201" y="753"/>
                    <a:pt x="201" y="697"/>
                  </a:cubicBezTo>
                  <a:lnTo>
                    <a:pt x="201" y="101"/>
                  </a:lnTo>
                  <a:cubicBezTo>
                    <a:pt x="201"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3"/>
            <p:cNvSpPr/>
            <p:nvPr/>
          </p:nvSpPr>
          <p:spPr>
            <a:xfrm>
              <a:off x="6601683" y="3830617"/>
              <a:ext cx="6892" cy="27534"/>
            </a:xfrm>
            <a:custGeom>
              <a:avLst/>
              <a:gdLst/>
              <a:ahLst/>
              <a:cxnLst/>
              <a:rect l="l" t="t" r="r" b="b"/>
              <a:pathLst>
                <a:path w="200" h="799" extrusionOk="0">
                  <a:moveTo>
                    <a:pt x="97" y="0"/>
                  </a:moveTo>
                  <a:cubicBezTo>
                    <a:pt x="44" y="0"/>
                    <a:pt x="1" y="45"/>
                    <a:pt x="1" y="101"/>
                  </a:cubicBezTo>
                  <a:lnTo>
                    <a:pt x="1" y="698"/>
                  </a:lnTo>
                  <a:cubicBezTo>
                    <a:pt x="1" y="755"/>
                    <a:pt x="46" y="799"/>
                    <a:pt x="100" y="799"/>
                  </a:cubicBezTo>
                  <a:cubicBezTo>
                    <a:pt x="156" y="799"/>
                    <a:pt x="200" y="753"/>
                    <a:pt x="200" y="698"/>
                  </a:cubicBezTo>
                  <a:lnTo>
                    <a:pt x="200" y="101"/>
                  </a:lnTo>
                  <a:cubicBezTo>
                    <a:pt x="200" y="44"/>
                    <a:pt x="155" y="0"/>
                    <a:pt x="100" y="0"/>
                  </a:cubicBezTo>
                  <a:cubicBezTo>
                    <a:pt x="99" y="0"/>
                    <a:pt x="98" y="0"/>
                    <a:pt x="9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3"/>
            <p:cNvSpPr/>
            <p:nvPr/>
          </p:nvSpPr>
          <p:spPr>
            <a:xfrm>
              <a:off x="6473944" y="3638817"/>
              <a:ext cx="6995" cy="21951"/>
            </a:xfrm>
            <a:custGeom>
              <a:avLst/>
              <a:gdLst/>
              <a:ahLst/>
              <a:cxnLst/>
              <a:rect l="l" t="t" r="r" b="b"/>
              <a:pathLst>
                <a:path w="203" h="637" extrusionOk="0">
                  <a:moveTo>
                    <a:pt x="202" y="1"/>
                  </a:moveTo>
                  <a:cubicBezTo>
                    <a:pt x="118" y="120"/>
                    <a:pt x="51" y="251"/>
                    <a:pt x="0" y="389"/>
                  </a:cubicBezTo>
                  <a:lnTo>
                    <a:pt x="0" y="536"/>
                  </a:lnTo>
                  <a:lnTo>
                    <a:pt x="2" y="536"/>
                  </a:lnTo>
                  <a:cubicBezTo>
                    <a:pt x="2" y="593"/>
                    <a:pt x="47" y="636"/>
                    <a:pt x="102" y="636"/>
                  </a:cubicBezTo>
                  <a:cubicBezTo>
                    <a:pt x="159" y="636"/>
                    <a:pt x="202" y="591"/>
                    <a:pt x="202" y="536"/>
                  </a:cubicBezTo>
                  <a:lnTo>
                    <a:pt x="202"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3"/>
            <p:cNvSpPr/>
            <p:nvPr/>
          </p:nvSpPr>
          <p:spPr>
            <a:xfrm>
              <a:off x="6629285" y="4119902"/>
              <a:ext cx="6961" cy="27534"/>
            </a:xfrm>
            <a:custGeom>
              <a:avLst/>
              <a:gdLst/>
              <a:ahLst/>
              <a:cxnLst/>
              <a:rect l="l" t="t" r="r" b="b"/>
              <a:pathLst>
                <a:path w="202" h="799" extrusionOk="0">
                  <a:moveTo>
                    <a:pt x="101" y="0"/>
                  </a:moveTo>
                  <a:cubicBezTo>
                    <a:pt x="45" y="0"/>
                    <a:pt x="1" y="45"/>
                    <a:pt x="1" y="100"/>
                  </a:cubicBezTo>
                  <a:lnTo>
                    <a:pt x="1" y="698"/>
                  </a:lnTo>
                  <a:cubicBezTo>
                    <a:pt x="1" y="755"/>
                    <a:pt x="46" y="798"/>
                    <a:pt x="101" y="798"/>
                  </a:cubicBezTo>
                  <a:cubicBezTo>
                    <a:pt x="158" y="798"/>
                    <a:pt x="202" y="753"/>
                    <a:pt x="202" y="698"/>
                  </a:cubicBezTo>
                  <a:lnTo>
                    <a:pt x="202" y="100"/>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3"/>
            <p:cNvSpPr/>
            <p:nvPr/>
          </p:nvSpPr>
          <p:spPr>
            <a:xfrm>
              <a:off x="6629285" y="4201019"/>
              <a:ext cx="6961" cy="27534"/>
            </a:xfrm>
            <a:custGeom>
              <a:avLst/>
              <a:gdLst/>
              <a:ahLst/>
              <a:cxnLst/>
              <a:rect l="l" t="t" r="r" b="b"/>
              <a:pathLst>
                <a:path w="202" h="799" extrusionOk="0">
                  <a:moveTo>
                    <a:pt x="101" y="0"/>
                  </a:moveTo>
                  <a:cubicBezTo>
                    <a:pt x="45" y="0"/>
                    <a:pt x="1" y="45"/>
                    <a:pt x="1" y="100"/>
                  </a:cubicBezTo>
                  <a:lnTo>
                    <a:pt x="1" y="698"/>
                  </a:lnTo>
                  <a:cubicBezTo>
                    <a:pt x="1" y="755"/>
                    <a:pt x="46" y="798"/>
                    <a:pt x="101" y="798"/>
                  </a:cubicBezTo>
                  <a:cubicBezTo>
                    <a:pt x="158" y="798"/>
                    <a:pt x="202" y="752"/>
                    <a:pt x="202" y="698"/>
                  </a:cubicBezTo>
                  <a:lnTo>
                    <a:pt x="202" y="100"/>
                  </a:lnTo>
                  <a:cubicBezTo>
                    <a:pt x="202" y="45"/>
                    <a:pt x="158"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3"/>
            <p:cNvSpPr/>
            <p:nvPr/>
          </p:nvSpPr>
          <p:spPr>
            <a:xfrm>
              <a:off x="6451201" y="3844194"/>
              <a:ext cx="6995" cy="13922"/>
            </a:xfrm>
            <a:custGeom>
              <a:avLst/>
              <a:gdLst/>
              <a:ahLst/>
              <a:cxnLst/>
              <a:rect l="l" t="t" r="r" b="b"/>
              <a:pathLst>
                <a:path w="203" h="404" extrusionOk="0">
                  <a:moveTo>
                    <a:pt x="202" y="0"/>
                  </a:moveTo>
                  <a:cubicBezTo>
                    <a:pt x="141" y="88"/>
                    <a:pt x="74" y="170"/>
                    <a:pt x="0" y="245"/>
                  </a:cubicBezTo>
                  <a:lnTo>
                    <a:pt x="0" y="303"/>
                  </a:lnTo>
                  <a:lnTo>
                    <a:pt x="2" y="303"/>
                  </a:lnTo>
                  <a:cubicBezTo>
                    <a:pt x="2" y="359"/>
                    <a:pt x="48" y="403"/>
                    <a:pt x="102" y="403"/>
                  </a:cubicBezTo>
                  <a:cubicBezTo>
                    <a:pt x="157" y="403"/>
                    <a:pt x="202" y="358"/>
                    <a:pt x="202" y="303"/>
                  </a:cubicBezTo>
                  <a:lnTo>
                    <a:pt x="202"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3"/>
            <p:cNvSpPr/>
            <p:nvPr/>
          </p:nvSpPr>
          <p:spPr>
            <a:xfrm>
              <a:off x="6451235" y="3911734"/>
              <a:ext cx="6961" cy="27534"/>
            </a:xfrm>
            <a:custGeom>
              <a:avLst/>
              <a:gdLst/>
              <a:ahLst/>
              <a:cxnLst/>
              <a:rect l="l" t="t" r="r" b="b"/>
              <a:pathLst>
                <a:path w="202" h="799" extrusionOk="0">
                  <a:moveTo>
                    <a:pt x="101" y="0"/>
                  </a:moveTo>
                  <a:cubicBezTo>
                    <a:pt x="47" y="0"/>
                    <a:pt x="1" y="45"/>
                    <a:pt x="1" y="101"/>
                  </a:cubicBezTo>
                  <a:lnTo>
                    <a:pt x="1" y="698"/>
                  </a:lnTo>
                  <a:cubicBezTo>
                    <a:pt x="1" y="753"/>
                    <a:pt x="47" y="798"/>
                    <a:pt x="101" y="798"/>
                  </a:cubicBezTo>
                  <a:cubicBezTo>
                    <a:pt x="158" y="798"/>
                    <a:pt x="201" y="753"/>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3"/>
            <p:cNvSpPr/>
            <p:nvPr/>
          </p:nvSpPr>
          <p:spPr>
            <a:xfrm>
              <a:off x="6601683" y="4236133"/>
              <a:ext cx="6995" cy="27534"/>
            </a:xfrm>
            <a:custGeom>
              <a:avLst/>
              <a:gdLst/>
              <a:ahLst/>
              <a:cxnLst/>
              <a:rect l="l" t="t" r="r" b="b"/>
              <a:pathLst>
                <a:path w="203" h="799" extrusionOk="0">
                  <a:moveTo>
                    <a:pt x="100" y="0"/>
                  </a:moveTo>
                  <a:cubicBezTo>
                    <a:pt x="44" y="0"/>
                    <a:pt x="1" y="45"/>
                    <a:pt x="1" y="101"/>
                  </a:cubicBezTo>
                  <a:lnTo>
                    <a:pt x="1" y="698"/>
                  </a:lnTo>
                  <a:cubicBezTo>
                    <a:pt x="1" y="755"/>
                    <a:pt x="46" y="798"/>
                    <a:pt x="100" y="798"/>
                  </a:cubicBezTo>
                  <a:cubicBezTo>
                    <a:pt x="156" y="798"/>
                    <a:pt x="200" y="752"/>
                    <a:pt x="200" y="698"/>
                  </a:cubicBezTo>
                  <a:lnTo>
                    <a:pt x="200" y="102"/>
                  </a:lnTo>
                  <a:cubicBezTo>
                    <a:pt x="203" y="45"/>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3"/>
            <p:cNvSpPr/>
            <p:nvPr/>
          </p:nvSpPr>
          <p:spPr>
            <a:xfrm>
              <a:off x="6574081" y="3714317"/>
              <a:ext cx="6892" cy="27568"/>
            </a:xfrm>
            <a:custGeom>
              <a:avLst/>
              <a:gdLst/>
              <a:ahLst/>
              <a:cxnLst/>
              <a:rect l="l" t="t" r="r" b="b"/>
              <a:pathLst>
                <a:path w="200" h="800" extrusionOk="0">
                  <a:moveTo>
                    <a:pt x="100" y="1"/>
                  </a:moveTo>
                  <a:cubicBezTo>
                    <a:pt x="44" y="1"/>
                    <a:pt x="1" y="46"/>
                    <a:pt x="1" y="101"/>
                  </a:cubicBezTo>
                  <a:lnTo>
                    <a:pt x="1" y="699"/>
                  </a:lnTo>
                  <a:cubicBezTo>
                    <a:pt x="1" y="755"/>
                    <a:pt x="46" y="799"/>
                    <a:pt x="100" y="799"/>
                  </a:cubicBezTo>
                  <a:cubicBezTo>
                    <a:pt x="156" y="799"/>
                    <a:pt x="200" y="754"/>
                    <a:pt x="200" y="699"/>
                  </a:cubicBezTo>
                  <a:lnTo>
                    <a:pt x="200" y="101"/>
                  </a:lnTo>
                  <a:cubicBezTo>
                    <a:pt x="200" y="45"/>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3"/>
            <p:cNvSpPr/>
            <p:nvPr/>
          </p:nvSpPr>
          <p:spPr>
            <a:xfrm>
              <a:off x="6574081" y="3634888"/>
              <a:ext cx="6892" cy="25879"/>
            </a:xfrm>
            <a:custGeom>
              <a:avLst/>
              <a:gdLst/>
              <a:ahLst/>
              <a:cxnLst/>
              <a:rect l="l" t="t" r="r" b="b"/>
              <a:pathLst>
                <a:path w="200" h="751" extrusionOk="0">
                  <a:moveTo>
                    <a:pt x="18" y="0"/>
                  </a:moveTo>
                  <a:cubicBezTo>
                    <a:pt x="8" y="16"/>
                    <a:pt x="1" y="35"/>
                    <a:pt x="1" y="54"/>
                  </a:cubicBezTo>
                  <a:lnTo>
                    <a:pt x="1" y="653"/>
                  </a:lnTo>
                  <a:cubicBezTo>
                    <a:pt x="1" y="705"/>
                    <a:pt x="46" y="750"/>
                    <a:pt x="100" y="750"/>
                  </a:cubicBezTo>
                  <a:cubicBezTo>
                    <a:pt x="156" y="750"/>
                    <a:pt x="200" y="705"/>
                    <a:pt x="200" y="650"/>
                  </a:cubicBezTo>
                  <a:lnTo>
                    <a:pt x="200" y="268"/>
                  </a:lnTo>
                  <a:cubicBezTo>
                    <a:pt x="197" y="260"/>
                    <a:pt x="191" y="253"/>
                    <a:pt x="187" y="246"/>
                  </a:cubicBezTo>
                  <a:cubicBezTo>
                    <a:pt x="169" y="214"/>
                    <a:pt x="153" y="185"/>
                    <a:pt x="133" y="156"/>
                  </a:cubicBezTo>
                  <a:cubicBezTo>
                    <a:pt x="121" y="140"/>
                    <a:pt x="111" y="124"/>
                    <a:pt x="98" y="108"/>
                  </a:cubicBezTo>
                  <a:cubicBezTo>
                    <a:pt x="81" y="81"/>
                    <a:pt x="62" y="58"/>
                    <a:pt x="44" y="32"/>
                  </a:cubicBezTo>
                  <a:cubicBezTo>
                    <a:pt x="34" y="22"/>
                    <a:pt x="25" y="10"/>
                    <a:pt x="18"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3"/>
            <p:cNvSpPr/>
            <p:nvPr/>
          </p:nvSpPr>
          <p:spPr>
            <a:xfrm>
              <a:off x="6629285" y="4038785"/>
              <a:ext cx="6961" cy="27499"/>
            </a:xfrm>
            <a:custGeom>
              <a:avLst/>
              <a:gdLst/>
              <a:ahLst/>
              <a:cxnLst/>
              <a:rect l="l" t="t" r="r" b="b"/>
              <a:pathLst>
                <a:path w="202" h="798" extrusionOk="0">
                  <a:moveTo>
                    <a:pt x="101" y="0"/>
                  </a:moveTo>
                  <a:cubicBezTo>
                    <a:pt x="45" y="0"/>
                    <a:pt x="1" y="47"/>
                    <a:pt x="1" y="101"/>
                  </a:cubicBezTo>
                  <a:lnTo>
                    <a:pt x="1" y="697"/>
                  </a:lnTo>
                  <a:cubicBezTo>
                    <a:pt x="1" y="753"/>
                    <a:pt x="46" y="797"/>
                    <a:pt x="101" y="797"/>
                  </a:cubicBezTo>
                  <a:cubicBezTo>
                    <a:pt x="158" y="797"/>
                    <a:pt x="202" y="752"/>
                    <a:pt x="202" y="697"/>
                  </a:cubicBezTo>
                  <a:lnTo>
                    <a:pt x="202" y="101"/>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3"/>
            <p:cNvSpPr/>
            <p:nvPr/>
          </p:nvSpPr>
          <p:spPr>
            <a:xfrm>
              <a:off x="6601752" y="4073899"/>
              <a:ext cx="6926" cy="27534"/>
            </a:xfrm>
            <a:custGeom>
              <a:avLst/>
              <a:gdLst/>
              <a:ahLst/>
              <a:cxnLst/>
              <a:rect l="l" t="t" r="r" b="b"/>
              <a:pathLst>
                <a:path w="201" h="799" extrusionOk="0">
                  <a:moveTo>
                    <a:pt x="101" y="0"/>
                  </a:moveTo>
                  <a:cubicBezTo>
                    <a:pt x="44" y="0"/>
                    <a:pt x="0" y="47"/>
                    <a:pt x="0" y="101"/>
                  </a:cubicBezTo>
                  <a:lnTo>
                    <a:pt x="0" y="698"/>
                  </a:lnTo>
                  <a:cubicBezTo>
                    <a:pt x="0" y="755"/>
                    <a:pt x="45" y="799"/>
                    <a:pt x="101" y="799"/>
                  </a:cubicBezTo>
                  <a:cubicBezTo>
                    <a:pt x="157" y="799"/>
                    <a:pt x="201" y="754"/>
                    <a:pt x="201" y="698"/>
                  </a:cubicBezTo>
                  <a:lnTo>
                    <a:pt x="201" y="101"/>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3"/>
            <p:cNvSpPr/>
            <p:nvPr/>
          </p:nvSpPr>
          <p:spPr>
            <a:xfrm>
              <a:off x="6574081" y="3795434"/>
              <a:ext cx="6892" cy="27534"/>
            </a:xfrm>
            <a:custGeom>
              <a:avLst/>
              <a:gdLst/>
              <a:ahLst/>
              <a:cxnLst/>
              <a:rect l="l" t="t" r="r" b="b"/>
              <a:pathLst>
                <a:path w="200" h="799" extrusionOk="0">
                  <a:moveTo>
                    <a:pt x="100" y="1"/>
                  </a:moveTo>
                  <a:cubicBezTo>
                    <a:pt x="44" y="1"/>
                    <a:pt x="1" y="46"/>
                    <a:pt x="1" y="101"/>
                  </a:cubicBezTo>
                  <a:lnTo>
                    <a:pt x="1" y="699"/>
                  </a:lnTo>
                  <a:cubicBezTo>
                    <a:pt x="1" y="755"/>
                    <a:pt x="46" y="799"/>
                    <a:pt x="100" y="799"/>
                  </a:cubicBezTo>
                  <a:cubicBezTo>
                    <a:pt x="156" y="799"/>
                    <a:pt x="200" y="752"/>
                    <a:pt x="200" y="699"/>
                  </a:cubicBezTo>
                  <a:lnTo>
                    <a:pt x="200" y="101"/>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3"/>
            <p:cNvSpPr/>
            <p:nvPr/>
          </p:nvSpPr>
          <p:spPr>
            <a:xfrm>
              <a:off x="6601752" y="4155119"/>
              <a:ext cx="6926" cy="27465"/>
            </a:xfrm>
            <a:custGeom>
              <a:avLst/>
              <a:gdLst/>
              <a:ahLst/>
              <a:cxnLst/>
              <a:rect l="l" t="t" r="r" b="b"/>
              <a:pathLst>
                <a:path w="201" h="797" extrusionOk="0">
                  <a:moveTo>
                    <a:pt x="101" y="0"/>
                  </a:moveTo>
                  <a:cubicBezTo>
                    <a:pt x="44" y="0"/>
                    <a:pt x="0" y="45"/>
                    <a:pt x="0" y="99"/>
                  </a:cubicBezTo>
                  <a:lnTo>
                    <a:pt x="0" y="697"/>
                  </a:lnTo>
                  <a:cubicBezTo>
                    <a:pt x="0" y="753"/>
                    <a:pt x="45" y="797"/>
                    <a:pt x="101" y="797"/>
                  </a:cubicBezTo>
                  <a:cubicBezTo>
                    <a:pt x="157" y="797"/>
                    <a:pt x="201" y="752"/>
                    <a:pt x="201" y="697"/>
                  </a:cubicBezTo>
                  <a:lnTo>
                    <a:pt x="201" y="99"/>
                  </a:lnTo>
                  <a:cubicBezTo>
                    <a:pt x="201" y="42"/>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33"/>
            <p:cNvSpPr/>
            <p:nvPr/>
          </p:nvSpPr>
          <p:spPr>
            <a:xfrm>
              <a:off x="6053614" y="4610084"/>
              <a:ext cx="482095" cy="131844"/>
            </a:xfrm>
            <a:custGeom>
              <a:avLst/>
              <a:gdLst/>
              <a:ahLst/>
              <a:cxnLst/>
              <a:rect l="l" t="t" r="r" b="b"/>
              <a:pathLst>
                <a:path w="13990" h="3826" extrusionOk="0">
                  <a:moveTo>
                    <a:pt x="6995" y="0"/>
                  </a:moveTo>
                  <a:cubicBezTo>
                    <a:pt x="3132" y="0"/>
                    <a:pt x="0" y="1711"/>
                    <a:pt x="0" y="3825"/>
                  </a:cubicBezTo>
                  <a:lnTo>
                    <a:pt x="13990" y="3825"/>
                  </a:lnTo>
                  <a:cubicBezTo>
                    <a:pt x="13990" y="1714"/>
                    <a:pt x="10859" y="0"/>
                    <a:pt x="69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3" name="Google Shape;6403;p33"/>
          <p:cNvSpPr/>
          <p:nvPr/>
        </p:nvSpPr>
        <p:spPr>
          <a:xfrm>
            <a:off x="4978825" y="4336000"/>
            <a:ext cx="1086350" cy="425975"/>
          </a:xfrm>
          <a:custGeom>
            <a:avLst/>
            <a:gdLst/>
            <a:ahLst/>
            <a:cxnLst/>
            <a:rect l="l" t="t" r="r" b="b"/>
            <a:pathLst>
              <a:path w="43454" h="17039" extrusionOk="0">
                <a:moveTo>
                  <a:pt x="14733" y="1"/>
                </a:moveTo>
                <a:cubicBezTo>
                  <a:pt x="6400" y="1"/>
                  <a:pt x="8334" y="8929"/>
                  <a:pt x="8334" y="8929"/>
                </a:cubicBezTo>
                <a:cubicBezTo>
                  <a:pt x="8334" y="8929"/>
                  <a:pt x="6086" y="7540"/>
                  <a:pt x="4102" y="7540"/>
                </a:cubicBezTo>
                <a:cubicBezTo>
                  <a:pt x="3110" y="7540"/>
                  <a:pt x="2184" y="7887"/>
                  <a:pt x="1638" y="8929"/>
                </a:cubicBezTo>
                <a:cubicBezTo>
                  <a:pt x="0" y="12054"/>
                  <a:pt x="3423" y="17037"/>
                  <a:pt x="3423" y="17037"/>
                </a:cubicBezTo>
                <a:lnTo>
                  <a:pt x="3423" y="17039"/>
                </a:lnTo>
                <a:lnTo>
                  <a:pt x="39285" y="17039"/>
                </a:lnTo>
                <a:cubicBezTo>
                  <a:pt x="39285" y="17039"/>
                  <a:pt x="43453" y="13691"/>
                  <a:pt x="40682" y="10864"/>
                </a:cubicBezTo>
                <a:cubicBezTo>
                  <a:pt x="39847" y="10012"/>
                  <a:pt x="38779" y="9714"/>
                  <a:pt x="37695" y="9714"/>
                </a:cubicBezTo>
                <a:cubicBezTo>
                  <a:pt x="35186" y="9714"/>
                  <a:pt x="32590" y="11310"/>
                  <a:pt x="32590" y="11310"/>
                </a:cubicBezTo>
                <a:cubicBezTo>
                  <a:pt x="32590" y="11310"/>
                  <a:pt x="34228" y="5804"/>
                  <a:pt x="29382" y="4762"/>
                </a:cubicBezTo>
                <a:cubicBezTo>
                  <a:pt x="28907" y="4660"/>
                  <a:pt x="28461" y="4614"/>
                  <a:pt x="28042" y="4614"/>
                </a:cubicBezTo>
                <a:cubicBezTo>
                  <a:pt x="24180" y="4614"/>
                  <a:pt x="22620" y="8519"/>
                  <a:pt x="22620" y="8519"/>
                </a:cubicBezTo>
                <a:cubicBezTo>
                  <a:pt x="22620" y="8519"/>
                  <a:pt x="23066" y="1"/>
                  <a:pt x="147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3"/>
          <p:cNvSpPr/>
          <p:nvPr/>
        </p:nvSpPr>
        <p:spPr>
          <a:xfrm>
            <a:off x="4194375" y="4336000"/>
            <a:ext cx="1086325" cy="425975"/>
          </a:xfrm>
          <a:custGeom>
            <a:avLst/>
            <a:gdLst/>
            <a:ahLst/>
            <a:cxnLst/>
            <a:rect l="l" t="t" r="r" b="b"/>
            <a:pathLst>
              <a:path w="43453" h="17039" extrusionOk="0">
                <a:moveTo>
                  <a:pt x="14732" y="1"/>
                </a:moveTo>
                <a:cubicBezTo>
                  <a:pt x="6399" y="1"/>
                  <a:pt x="8333" y="8929"/>
                  <a:pt x="8333" y="8929"/>
                </a:cubicBezTo>
                <a:cubicBezTo>
                  <a:pt x="8333" y="8929"/>
                  <a:pt x="6085" y="7540"/>
                  <a:pt x="4101" y="7540"/>
                </a:cubicBezTo>
                <a:cubicBezTo>
                  <a:pt x="3109" y="7540"/>
                  <a:pt x="2183" y="7887"/>
                  <a:pt x="1637" y="8929"/>
                </a:cubicBezTo>
                <a:cubicBezTo>
                  <a:pt x="0" y="12054"/>
                  <a:pt x="3423" y="17037"/>
                  <a:pt x="3423" y="17037"/>
                </a:cubicBezTo>
                <a:lnTo>
                  <a:pt x="3423" y="17039"/>
                </a:lnTo>
                <a:lnTo>
                  <a:pt x="39284" y="17039"/>
                </a:lnTo>
                <a:cubicBezTo>
                  <a:pt x="39284" y="17039"/>
                  <a:pt x="43452" y="13691"/>
                  <a:pt x="40681" y="10864"/>
                </a:cubicBezTo>
                <a:cubicBezTo>
                  <a:pt x="39846" y="10012"/>
                  <a:pt x="38778" y="9714"/>
                  <a:pt x="37694" y="9714"/>
                </a:cubicBezTo>
                <a:cubicBezTo>
                  <a:pt x="35185" y="9714"/>
                  <a:pt x="32589" y="11310"/>
                  <a:pt x="32589" y="11310"/>
                </a:cubicBezTo>
                <a:cubicBezTo>
                  <a:pt x="32589" y="11310"/>
                  <a:pt x="34227" y="5804"/>
                  <a:pt x="29380" y="4762"/>
                </a:cubicBezTo>
                <a:cubicBezTo>
                  <a:pt x="28906" y="4660"/>
                  <a:pt x="28460" y="4614"/>
                  <a:pt x="28041" y="4614"/>
                </a:cubicBezTo>
                <a:cubicBezTo>
                  <a:pt x="24179" y="4614"/>
                  <a:pt x="22619" y="8519"/>
                  <a:pt x="22619" y="8519"/>
                </a:cubicBezTo>
                <a:cubicBezTo>
                  <a:pt x="22619" y="8519"/>
                  <a:pt x="23065" y="1"/>
                  <a:pt x="14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5" name="Google Shape;6405;p33"/>
          <p:cNvGrpSpPr/>
          <p:nvPr/>
        </p:nvGrpSpPr>
        <p:grpSpPr>
          <a:xfrm>
            <a:off x="4681000" y="4356050"/>
            <a:ext cx="771492" cy="385866"/>
            <a:chOff x="4681000" y="4356050"/>
            <a:chExt cx="771492" cy="385866"/>
          </a:xfrm>
        </p:grpSpPr>
        <p:sp>
          <p:nvSpPr>
            <p:cNvPr id="6406" name="Google Shape;6406;p33"/>
            <p:cNvSpPr/>
            <p:nvPr/>
          </p:nvSpPr>
          <p:spPr>
            <a:xfrm>
              <a:off x="4681000" y="4356050"/>
              <a:ext cx="771492" cy="385818"/>
            </a:xfrm>
            <a:custGeom>
              <a:avLst/>
              <a:gdLst/>
              <a:ahLst/>
              <a:cxnLst/>
              <a:rect l="l" t="t" r="r" b="b"/>
              <a:pathLst>
                <a:path w="16031" h="8017" extrusionOk="0">
                  <a:moveTo>
                    <a:pt x="8016" y="1"/>
                  </a:moveTo>
                  <a:cubicBezTo>
                    <a:pt x="3588" y="1"/>
                    <a:pt x="1" y="3589"/>
                    <a:pt x="1" y="8016"/>
                  </a:cubicBezTo>
                  <a:lnTo>
                    <a:pt x="16030" y="8016"/>
                  </a:lnTo>
                  <a:cubicBezTo>
                    <a:pt x="16030" y="3589"/>
                    <a:pt x="12441" y="1"/>
                    <a:pt x="80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3"/>
            <p:cNvSpPr/>
            <p:nvPr/>
          </p:nvSpPr>
          <p:spPr>
            <a:xfrm>
              <a:off x="4694620" y="4356291"/>
              <a:ext cx="740259" cy="385626"/>
            </a:xfrm>
            <a:custGeom>
              <a:avLst/>
              <a:gdLst/>
              <a:ahLst/>
              <a:cxnLst/>
              <a:rect l="l" t="t" r="r" b="b"/>
              <a:pathLst>
                <a:path w="15382" h="8013" extrusionOk="0">
                  <a:moveTo>
                    <a:pt x="11147" y="759"/>
                  </a:moveTo>
                  <a:lnTo>
                    <a:pt x="8688" y="8009"/>
                  </a:lnTo>
                  <a:lnTo>
                    <a:pt x="8925" y="8009"/>
                  </a:lnTo>
                  <a:lnTo>
                    <a:pt x="11350" y="859"/>
                  </a:lnTo>
                  <a:cubicBezTo>
                    <a:pt x="11284" y="826"/>
                    <a:pt x="11216" y="792"/>
                    <a:pt x="11147" y="759"/>
                  </a:cubicBezTo>
                  <a:close/>
                  <a:moveTo>
                    <a:pt x="666" y="4227"/>
                  </a:moveTo>
                  <a:cubicBezTo>
                    <a:pt x="628" y="4298"/>
                    <a:pt x="594" y="4368"/>
                    <a:pt x="558" y="4437"/>
                  </a:cubicBezTo>
                  <a:lnTo>
                    <a:pt x="4018" y="8010"/>
                  </a:lnTo>
                  <a:lnTo>
                    <a:pt x="4328" y="8010"/>
                  </a:lnTo>
                  <a:lnTo>
                    <a:pt x="666" y="4227"/>
                  </a:lnTo>
                  <a:close/>
                  <a:moveTo>
                    <a:pt x="63" y="5680"/>
                  </a:moveTo>
                  <a:cubicBezTo>
                    <a:pt x="42" y="5753"/>
                    <a:pt x="20" y="5826"/>
                    <a:pt x="0" y="5901"/>
                  </a:cubicBezTo>
                  <a:lnTo>
                    <a:pt x="3571" y="8011"/>
                  </a:lnTo>
                  <a:lnTo>
                    <a:pt x="4011" y="8011"/>
                  </a:lnTo>
                  <a:lnTo>
                    <a:pt x="63" y="5680"/>
                  </a:lnTo>
                  <a:close/>
                  <a:moveTo>
                    <a:pt x="3797" y="1030"/>
                  </a:moveTo>
                  <a:cubicBezTo>
                    <a:pt x="3731" y="1066"/>
                    <a:pt x="3664" y="1103"/>
                    <a:pt x="3599" y="1143"/>
                  </a:cubicBezTo>
                  <a:lnTo>
                    <a:pt x="5872" y="8011"/>
                  </a:lnTo>
                  <a:lnTo>
                    <a:pt x="6107" y="8011"/>
                  </a:lnTo>
                  <a:lnTo>
                    <a:pt x="3797" y="1030"/>
                  </a:lnTo>
                  <a:close/>
                  <a:moveTo>
                    <a:pt x="6064" y="171"/>
                  </a:moveTo>
                  <a:cubicBezTo>
                    <a:pt x="5991" y="188"/>
                    <a:pt x="5918" y="204"/>
                    <a:pt x="5843" y="221"/>
                  </a:cubicBezTo>
                  <a:lnTo>
                    <a:pt x="6441" y="8011"/>
                  </a:lnTo>
                  <a:lnTo>
                    <a:pt x="6665" y="8011"/>
                  </a:lnTo>
                  <a:lnTo>
                    <a:pt x="6064" y="171"/>
                  </a:lnTo>
                  <a:close/>
                  <a:moveTo>
                    <a:pt x="7564" y="0"/>
                  </a:moveTo>
                  <a:cubicBezTo>
                    <a:pt x="7489" y="3"/>
                    <a:pt x="7412" y="3"/>
                    <a:pt x="7338" y="6"/>
                  </a:cubicBezTo>
                  <a:cubicBezTo>
                    <a:pt x="7137" y="1539"/>
                    <a:pt x="7274" y="2531"/>
                    <a:pt x="7753" y="2958"/>
                  </a:cubicBezTo>
                  <a:cubicBezTo>
                    <a:pt x="7947" y="3132"/>
                    <a:pt x="8152" y="3172"/>
                    <a:pt x="8305" y="3172"/>
                  </a:cubicBezTo>
                  <a:cubicBezTo>
                    <a:pt x="8324" y="3172"/>
                    <a:pt x="8343" y="3169"/>
                    <a:pt x="8363" y="3168"/>
                  </a:cubicBezTo>
                  <a:lnTo>
                    <a:pt x="8363" y="3168"/>
                  </a:lnTo>
                  <a:lnTo>
                    <a:pt x="7715" y="8009"/>
                  </a:lnTo>
                  <a:lnTo>
                    <a:pt x="7937" y="8009"/>
                  </a:lnTo>
                  <a:lnTo>
                    <a:pt x="7937" y="8011"/>
                  </a:lnTo>
                  <a:lnTo>
                    <a:pt x="8995" y="96"/>
                  </a:lnTo>
                  <a:cubicBezTo>
                    <a:pt x="8922" y="85"/>
                    <a:pt x="8847" y="75"/>
                    <a:pt x="8774" y="65"/>
                  </a:cubicBezTo>
                  <a:lnTo>
                    <a:pt x="8391" y="2944"/>
                  </a:lnTo>
                  <a:cubicBezTo>
                    <a:pt x="8368" y="2947"/>
                    <a:pt x="8339" y="2950"/>
                    <a:pt x="8306" y="2950"/>
                  </a:cubicBezTo>
                  <a:cubicBezTo>
                    <a:pt x="8196" y="2950"/>
                    <a:pt x="8043" y="2921"/>
                    <a:pt x="7898" y="2789"/>
                  </a:cubicBezTo>
                  <a:cubicBezTo>
                    <a:pt x="7643" y="2558"/>
                    <a:pt x="7316" y="1893"/>
                    <a:pt x="7564" y="0"/>
                  </a:cubicBezTo>
                  <a:close/>
                  <a:moveTo>
                    <a:pt x="14012" y="3036"/>
                  </a:moveTo>
                  <a:lnTo>
                    <a:pt x="10327" y="8011"/>
                  </a:lnTo>
                  <a:lnTo>
                    <a:pt x="10604" y="8011"/>
                  </a:lnTo>
                  <a:lnTo>
                    <a:pt x="12753" y="5109"/>
                  </a:lnTo>
                  <a:lnTo>
                    <a:pt x="14777" y="4189"/>
                  </a:lnTo>
                  <a:cubicBezTo>
                    <a:pt x="14741" y="4121"/>
                    <a:pt x="14704" y="4060"/>
                    <a:pt x="14666" y="3995"/>
                  </a:cubicBezTo>
                  <a:lnTo>
                    <a:pt x="13027" y="4741"/>
                  </a:lnTo>
                  <a:lnTo>
                    <a:pt x="14156" y="3218"/>
                  </a:lnTo>
                  <a:cubicBezTo>
                    <a:pt x="14108" y="3156"/>
                    <a:pt x="14060" y="3096"/>
                    <a:pt x="14012" y="3036"/>
                  </a:cubicBezTo>
                  <a:close/>
                  <a:moveTo>
                    <a:pt x="15307" y="5390"/>
                  </a:moveTo>
                  <a:lnTo>
                    <a:pt x="11182" y="8011"/>
                  </a:lnTo>
                  <a:lnTo>
                    <a:pt x="11598" y="8011"/>
                  </a:lnTo>
                  <a:lnTo>
                    <a:pt x="15382" y="5610"/>
                  </a:lnTo>
                  <a:cubicBezTo>
                    <a:pt x="15357" y="5537"/>
                    <a:pt x="15332" y="5462"/>
                    <a:pt x="15307" y="5390"/>
                  </a:cubicBezTo>
                  <a:close/>
                  <a:moveTo>
                    <a:pt x="2326" y="2097"/>
                  </a:moveTo>
                  <a:cubicBezTo>
                    <a:pt x="2269" y="2148"/>
                    <a:pt x="2213" y="2204"/>
                    <a:pt x="2155" y="2257"/>
                  </a:cubicBezTo>
                  <a:lnTo>
                    <a:pt x="3962" y="5962"/>
                  </a:lnTo>
                  <a:cubicBezTo>
                    <a:pt x="3925" y="5982"/>
                    <a:pt x="3871" y="6000"/>
                    <a:pt x="3798" y="6000"/>
                  </a:cubicBezTo>
                  <a:cubicBezTo>
                    <a:pt x="3772" y="6000"/>
                    <a:pt x="3744" y="5998"/>
                    <a:pt x="3714" y="5993"/>
                  </a:cubicBezTo>
                  <a:cubicBezTo>
                    <a:pt x="3351" y="5932"/>
                    <a:pt x="2601" y="5446"/>
                    <a:pt x="1460" y="3027"/>
                  </a:cubicBezTo>
                  <a:cubicBezTo>
                    <a:pt x="1408" y="3092"/>
                    <a:pt x="1355" y="3156"/>
                    <a:pt x="1305" y="3224"/>
                  </a:cubicBezTo>
                  <a:cubicBezTo>
                    <a:pt x="2406" y="5524"/>
                    <a:pt x="3191" y="6134"/>
                    <a:pt x="3677" y="6215"/>
                  </a:cubicBezTo>
                  <a:cubicBezTo>
                    <a:pt x="3718" y="6222"/>
                    <a:pt x="3757" y="6226"/>
                    <a:pt x="3796" y="6226"/>
                  </a:cubicBezTo>
                  <a:cubicBezTo>
                    <a:pt x="3908" y="6226"/>
                    <a:pt x="3994" y="6198"/>
                    <a:pt x="4058" y="6165"/>
                  </a:cubicBezTo>
                  <a:lnTo>
                    <a:pt x="4960" y="8013"/>
                  </a:lnTo>
                  <a:lnTo>
                    <a:pt x="5208" y="8013"/>
                  </a:lnTo>
                  <a:lnTo>
                    <a:pt x="2326" y="2097"/>
                  </a:ln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8" name="Google Shape;6408;p33"/>
          <p:cNvSpPr/>
          <p:nvPr/>
        </p:nvSpPr>
        <p:spPr>
          <a:xfrm>
            <a:off x="3091544" y="4284300"/>
            <a:ext cx="252850" cy="474577"/>
          </a:xfrm>
          <a:custGeom>
            <a:avLst/>
            <a:gdLst/>
            <a:ahLst/>
            <a:cxnLst/>
            <a:rect l="l" t="t" r="r" b="b"/>
            <a:pathLst>
              <a:path w="6623" h="12430" extrusionOk="0">
                <a:moveTo>
                  <a:pt x="2662" y="1"/>
                </a:moveTo>
                <a:cubicBezTo>
                  <a:pt x="1944" y="2648"/>
                  <a:pt x="1635" y="5405"/>
                  <a:pt x="1732" y="8147"/>
                </a:cubicBezTo>
                <a:cubicBezTo>
                  <a:pt x="1272" y="7296"/>
                  <a:pt x="728" y="6492"/>
                  <a:pt x="124" y="5759"/>
                </a:cubicBezTo>
                <a:lnTo>
                  <a:pt x="124" y="5759"/>
                </a:lnTo>
                <a:cubicBezTo>
                  <a:pt x="0" y="7511"/>
                  <a:pt x="257" y="9282"/>
                  <a:pt x="845" y="10935"/>
                </a:cubicBezTo>
                <a:cubicBezTo>
                  <a:pt x="1013" y="11410"/>
                  <a:pt x="1210" y="11873"/>
                  <a:pt x="1432" y="12323"/>
                </a:cubicBezTo>
                <a:cubicBezTo>
                  <a:pt x="1699" y="12352"/>
                  <a:pt x="1961" y="12375"/>
                  <a:pt x="2217" y="12393"/>
                </a:cubicBezTo>
                <a:cubicBezTo>
                  <a:pt x="2530" y="12414"/>
                  <a:pt x="2832" y="12424"/>
                  <a:pt x="3124" y="12428"/>
                </a:cubicBezTo>
                <a:cubicBezTo>
                  <a:pt x="3161" y="12428"/>
                  <a:pt x="3200" y="12429"/>
                  <a:pt x="3236" y="12429"/>
                </a:cubicBezTo>
                <a:lnTo>
                  <a:pt x="3461" y="12429"/>
                </a:lnTo>
                <a:cubicBezTo>
                  <a:pt x="3753" y="12428"/>
                  <a:pt x="4033" y="12417"/>
                  <a:pt x="4301" y="12401"/>
                </a:cubicBezTo>
                <a:cubicBezTo>
                  <a:pt x="4524" y="11915"/>
                  <a:pt x="4732" y="11427"/>
                  <a:pt x="4922" y="10932"/>
                </a:cubicBezTo>
                <a:cubicBezTo>
                  <a:pt x="6016" y="8108"/>
                  <a:pt x="6614" y="5144"/>
                  <a:pt x="6623" y="2043"/>
                </a:cubicBezTo>
                <a:lnTo>
                  <a:pt x="6623" y="2043"/>
                </a:lnTo>
                <a:cubicBezTo>
                  <a:pt x="5346" y="3960"/>
                  <a:pt x="4395" y="6093"/>
                  <a:pt x="3801" y="8321"/>
                </a:cubicBezTo>
                <a:cubicBezTo>
                  <a:pt x="3832" y="5570"/>
                  <a:pt x="3457" y="2842"/>
                  <a:pt x="26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3"/>
          <p:cNvSpPr/>
          <p:nvPr/>
        </p:nvSpPr>
        <p:spPr>
          <a:xfrm>
            <a:off x="861975" y="4459938"/>
            <a:ext cx="168500" cy="287125"/>
          </a:xfrm>
          <a:custGeom>
            <a:avLst/>
            <a:gdLst/>
            <a:ahLst/>
            <a:cxnLst/>
            <a:rect l="l" t="t" r="r" b="b"/>
            <a:pathLst>
              <a:path w="6740" h="11485" extrusionOk="0">
                <a:moveTo>
                  <a:pt x="3358" y="1"/>
                </a:moveTo>
                <a:cubicBezTo>
                  <a:pt x="2953" y="2674"/>
                  <a:pt x="2838" y="5324"/>
                  <a:pt x="2876" y="7227"/>
                </a:cubicBezTo>
                <a:cubicBezTo>
                  <a:pt x="2877" y="7323"/>
                  <a:pt x="2880" y="7411"/>
                  <a:pt x="2883" y="7503"/>
                </a:cubicBezTo>
                <a:cubicBezTo>
                  <a:pt x="2538" y="5647"/>
                  <a:pt x="1710" y="4219"/>
                  <a:pt x="1147" y="2519"/>
                </a:cubicBezTo>
                <a:lnTo>
                  <a:pt x="1147" y="2519"/>
                </a:lnTo>
                <a:cubicBezTo>
                  <a:pt x="1210" y="4946"/>
                  <a:pt x="1835" y="6828"/>
                  <a:pt x="2302" y="8983"/>
                </a:cubicBezTo>
                <a:cubicBezTo>
                  <a:pt x="1859" y="7906"/>
                  <a:pt x="868" y="6667"/>
                  <a:pt x="289" y="5788"/>
                </a:cubicBezTo>
                <a:lnTo>
                  <a:pt x="289" y="5788"/>
                </a:lnTo>
                <a:cubicBezTo>
                  <a:pt x="553" y="7361"/>
                  <a:pt x="1435" y="8948"/>
                  <a:pt x="1960" y="10182"/>
                </a:cubicBezTo>
                <a:cubicBezTo>
                  <a:pt x="1598" y="9719"/>
                  <a:pt x="436" y="9149"/>
                  <a:pt x="1" y="8750"/>
                </a:cubicBezTo>
                <a:lnTo>
                  <a:pt x="1" y="8750"/>
                </a:lnTo>
                <a:cubicBezTo>
                  <a:pt x="262" y="9691"/>
                  <a:pt x="1167" y="10585"/>
                  <a:pt x="1872" y="11357"/>
                </a:cubicBezTo>
                <a:cubicBezTo>
                  <a:pt x="2516" y="11440"/>
                  <a:pt x="3166" y="11485"/>
                  <a:pt x="3815" y="11485"/>
                </a:cubicBezTo>
                <a:cubicBezTo>
                  <a:pt x="4146" y="11485"/>
                  <a:pt x="4476" y="11473"/>
                  <a:pt x="4806" y="11449"/>
                </a:cubicBezTo>
                <a:cubicBezTo>
                  <a:pt x="4877" y="11445"/>
                  <a:pt x="4952" y="11435"/>
                  <a:pt x="5024" y="11428"/>
                </a:cubicBezTo>
                <a:cubicBezTo>
                  <a:pt x="5675" y="10576"/>
                  <a:pt x="6470" y="9425"/>
                  <a:pt x="6740" y="8449"/>
                </a:cubicBezTo>
                <a:lnTo>
                  <a:pt x="6740" y="8449"/>
                </a:lnTo>
                <a:cubicBezTo>
                  <a:pt x="6304" y="8848"/>
                  <a:pt x="5401" y="9719"/>
                  <a:pt x="5039" y="10188"/>
                </a:cubicBezTo>
                <a:cubicBezTo>
                  <a:pt x="5563" y="8953"/>
                  <a:pt x="6431" y="7445"/>
                  <a:pt x="6696" y="5870"/>
                </a:cubicBezTo>
                <a:lnTo>
                  <a:pt x="6696" y="5870"/>
                </a:lnTo>
                <a:cubicBezTo>
                  <a:pt x="6118" y="6750"/>
                  <a:pt x="5139" y="7908"/>
                  <a:pt x="4695" y="8987"/>
                </a:cubicBezTo>
                <a:cubicBezTo>
                  <a:pt x="5160" y="6833"/>
                  <a:pt x="5761" y="4931"/>
                  <a:pt x="5826" y="2501"/>
                </a:cubicBezTo>
                <a:lnTo>
                  <a:pt x="5826" y="2501"/>
                </a:lnTo>
                <a:cubicBezTo>
                  <a:pt x="5265" y="4181"/>
                  <a:pt x="4469" y="5613"/>
                  <a:pt x="4125" y="7449"/>
                </a:cubicBezTo>
                <a:cubicBezTo>
                  <a:pt x="4127" y="4915"/>
                  <a:pt x="3873" y="2382"/>
                  <a:pt x="3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3"/>
          <p:cNvSpPr/>
          <p:nvPr/>
        </p:nvSpPr>
        <p:spPr>
          <a:xfrm>
            <a:off x="3165100" y="4365825"/>
            <a:ext cx="597150" cy="366325"/>
          </a:xfrm>
          <a:custGeom>
            <a:avLst/>
            <a:gdLst/>
            <a:ahLst/>
            <a:cxnLst/>
            <a:rect l="l" t="t" r="r" b="b"/>
            <a:pathLst>
              <a:path w="23886" h="14653" extrusionOk="0">
                <a:moveTo>
                  <a:pt x="14989" y="1"/>
                </a:moveTo>
                <a:cubicBezTo>
                  <a:pt x="14825" y="1"/>
                  <a:pt x="14656" y="36"/>
                  <a:pt x="14484" y="107"/>
                </a:cubicBezTo>
                <a:cubicBezTo>
                  <a:pt x="12557" y="903"/>
                  <a:pt x="10708" y="6214"/>
                  <a:pt x="10484" y="6875"/>
                </a:cubicBezTo>
                <a:cubicBezTo>
                  <a:pt x="9120" y="7664"/>
                  <a:pt x="7788" y="8509"/>
                  <a:pt x="6492" y="9406"/>
                </a:cubicBezTo>
                <a:cubicBezTo>
                  <a:pt x="7866" y="7627"/>
                  <a:pt x="10269" y="4231"/>
                  <a:pt x="9833" y="2820"/>
                </a:cubicBezTo>
                <a:cubicBezTo>
                  <a:pt x="9737" y="2512"/>
                  <a:pt x="9513" y="2300"/>
                  <a:pt x="9182" y="2204"/>
                </a:cubicBezTo>
                <a:cubicBezTo>
                  <a:pt x="9074" y="2173"/>
                  <a:pt x="8967" y="2158"/>
                  <a:pt x="8860" y="2158"/>
                </a:cubicBezTo>
                <a:cubicBezTo>
                  <a:pt x="8629" y="2158"/>
                  <a:pt x="8401" y="2230"/>
                  <a:pt x="8178" y="2373"/>
                </a:cubicBezTo>
                <a:cubicBezTo>
                  <a:pt x="6367" y="3544"/>
                  <a:pt x="5415" y="9478"/>
                  <a:pt x="5299" y="10255"/>
                </a:cubicBezTo>
                <a:cubicBezTo>
                  <a:pt x="4040" y="11177"/>
                  <a:pt x="2821" y="12148"/>
                  <a:pt x="1642" y="13169"/>
                </a:cubicBezTo>
                <a:cubicBezTo>
                  <a:pt x="2814" y="11101"/>
                  <a:pt x="5074" y="6763"/>
                  <a:pt x="4307" y="5294"/>
                </a:cubicBezTo>
                <a:cubicBezTo>
                  <a:pt x="4140" y="4975"/>
                  <a:pt x="3841" y="4795"/>
                  <a:pt x="3442" y="4769"/>
                </a:cubicBezTo>
                <a:cubicBezTo>
                  <a:pt x="3409" y="4767"/>
                  <a:pt x="3377" y="4766"/>
                  <a:pt x="3345" y="4766"/>
                </a:cubicBezTo>
                <a:cubicBezTo>
                  <a:pt x="2958" y="4766"/>
                  <a:pt x="2607" y="4917"/>
                  <a:pt x="2298" y="5218"/>
                </a:cubicBezTo>
                <a:cubicBezTo>
                  <a:pt x="533" y="6933"/>
                  <a:pt x="636" y="13215"/>
                  <a:pt x="657" y="14041"/>
                </a:cubicBezTo>
                <a:cubicBezTo>
                  <a:pt x="435" y="14241"/>
                  <a:pt x="218" y="14448"/>
                  <a:pt x="1" y="14653"/>
                </a:cubicBezTo>
                <a:lnTo>
                  <a:pt x="576" y="14653"/>
                </a:lnTo>
                <a:cubicBezTo>
                  <a:pt x="685" y="14552"/>
                  <a:pt x="792" y="14448"/>
                  <a:pt x="904" y="14347"/>
                </a:cubicBezTo>
                <a:cubicBezTo>
                  <a:pt x="1057" y="14406"/>
                  <a:pt x="1350" y="14514"/>
                  <a:pt x="1737" y="14653"/>
                </a:cubicBezTo>
                <a:lnTo>
                  <a:pt x="11240" y="14653"/>
                </a:lnTo>
                <a:cubicBezTo>
                  <a:pt x="11143" y="14326"/>
                  <a:pt x="10938" y="14046"/>
                  <a:pt x="10634" y="13825"/>
                </a:cubicBezTo>
                <a:cubicBezTo>
                  <a:pt x="9905" y="13292"/>
                  <a:pt x="8636" y="13110"/>
                  <a:pt x="7248" y="13110"/>
                </a:cubicBezTo>
                <a:cubicBezTo>
                  <a:pt x="5126" y="13110"/>
                  <a:pt x="2726" y="13534"/>
                  <a:pt x="1543" y="13772"/>
                </a:cubicBezTo>
                <a:cubicBezTo>
                  <a:pt x="2818" y="12650"/>
                  <a:pt x="4142" y="11586"/>
                  <a:pt x="5511" y="10582"/>
                </a:cubicBezTo>
                <a:cubicBezTo>
                  <a:pt x="6283" y="10869"/>
                  <a:pt x="10977" y="12575"/>
                  <a:pt x="13571" y="12575"/>
                </a:cubicBezTo>
                <a:cubicBezTo>
                  <a:pt x="14144" y="12575"/>
                  <a:pt x="14614" y="12492"/>
                  <a:pt x="14918" y="12291"/>
                </a:cubicBezTo>
                <a:cubicBezTo>
                  <a:pt x="15180" y="12118"/>
                  <a:pt x="15325" y="11861"/>
                  <a:pt x="15339" y="11550"/>
                </a:cubicBezTo>
                <a:cubicBezTo>
                  <a:pt x="15352" y="11230"/>
                  <a:pt x="15230" y="10951"/>
                  <a:pt x="14975" y="10718"/>
                </a:cubicBezTo>
                <a:cubicBezTo>
                  <a:pt x="14958" y="10702"/>
                  <a:pt x="14938" y="10685"/>
                  <a:pt x="14918" y="10668"/>
                </a:cubicBezTo>
                <a:cubicBezTo>
                  <a:pt x="14135" y="10023"/>
                  <a:pt x="12282" y="9839"/>
                  <a:pt x="10421" y="9839"/>
                </a:cubicBezTo>
                <a:cubicBezTo>
                  <a:pt x="8785" y="9839"/>
                  <a:pt x="7142" y="9981"/>
                  <a:pt x="6214" y="10079"/>
                </a:cubicBezTo>
                <a:cubicBezTo>
                  <a:pt x="7653" y="9056"/>
                  <a:pt x="9142" y="8101"/>
                  <a:pt x="10669" y="7218"/>
                </a:cubicBezTo>
                <a:cubicBezTo>
                  <a:pt x="11592" y="7587"/>
                  <a:pt x="16135" y="9357"/>
                  <a:pt x="18487" y="9357"/>
                </a:cubicBezTo>
                <a:cubicBezTo>
                  <a:pt x="18994" y="9357"/>
                  <a:pt x="19400" y="9275"/>
                  <a:pt x="19645" y="9078"/>
                </a:cubicBezTo>
                <a:cubicBezTo>
                  <a:pt x="19810" y="8946"/>
                  <a:pt x="19991" y="8698"/>
                  <a:pt x="19918" y="8265"/>
                </a:cubicBezTo>
                <a:cubicBezTo>
                  <a:pt x="19721" y="7099"/>
                  <a:pt x="18076" y="6505"/>
                  <a:pt x="15025" y="6497"/>
                </a:cubicBezTo>
                <a:cubicBezTo>
                  <a:pt x="15007" y="6497"/>
                  <a:pt x="14990" y="6497"/>
                  <a:pt x="14972" y="6497"/>
                </a:cubicBezTo>
                <a:cubicBezTo>
                  <a:pt x="13695" y="6497"/>
                  <a:pt x="12437" y="6598"/>
                  <a:pt x="11602" y="6687"/>
                </a:cubicBezTo>
                <a:cubicBezTo>
                  <a:pt x="12930" y="5952"/>
                  <a:pt x="14285" y="5269"/>
                  <a:pt x="15667" y="4644"/>
                </a:cubicBezTo>
                <a:cubicBezTo>
                  <a:pt x="15779" y="4647"/>
                  <a:pt x="16049" y="4653"/>
                  <a:pt x="16425" y="4653"/>
                </a:cubicBezTo>
                <a:cubicBezTo>
                  <a:pt x="18293" y="4653"/>
                  <a:pt x="22796" y="4508"/>
                  <a:pt x="23667" y="3133"/>
                </a:cubicBezTo>
                <a:cubicBezTo>
                  <a:pt x="23884" y="2796"/>
                  <a:pt x="23885" y="2412"/>
                  <a:pt x="23674" y="1996"/>
                </a:cubicBezTo>
                <a:cubicBezTo>
                  <a:pt x="23451" y="1557"/>
                  <a:pt x="23087" y="1279"/>
                  <a:pt x="22598" y="1168"/>
                </a:cubicBezTo>
                <a:cubicBezTo>
                  <a:pt x="22437" y="1132"/>
                  <a:pt x="22265" y="1115"/>
                  <a:pt x="22084" y="1115"/>
                </a:cubicBezTo>
                <a:cubicBezTo>
                  <a:pt x="19702" y="1115"/>
                  <a:pt x="15812" y="4060"/>
                  <a:pt x="15523" y="4281"/>
                </a:cubicBezTo>
                <a:cubicBezTo>
                  <a:pt x="14416" y="4782"/>
                  <a:pt x="13326" y="5321"/>
                  <a:pt x="12255" y="5892"/>
                </a:cubicBezTo>
                <a:cubicBezTo>
                  <a:pt x="13875" y="4443"/>
                  <a:pt x="16178" y="2138"/>
                  <a:pt x="16043" y="862"/>
                </a:cubicBezTo>
                <a:cubicBezTo>
                  <a:pt x="16010" y="539"/>
                  <a:pt x="15827" y="285"/>
                  <a:pt x="15515" y="129"/>
                </a:cubicBezTo>
                <a:cubicBezTo>
                  <a:pt x="15345" y="43"/>
                  <a:pt x="15170" y="1"/>
                  <a:pt x="14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3"/>
          <p:cNvSpPr/>
          <p:nvPr/>
        </p:nvSpPr>
        <p:spPr>
          <a:xfrm>
            <a:off x="8146316" y="4159399"/>
            <a:ext cx="555377" cy="601870"/>
          </a:xfrm>
          <a:custGeom>
            <a:avLst/>
            <a:gdLst/>
            <a:ahLst/>
            <a:cxnLst/>
            <a:rect l="l" t="t" r="r" b="b"/>
            <a:pathLst>
              <a:path w="6367" h="6900" extrusionOk="0">
                <a:moveTo>
                  <a:pt x="2953" y="5823"/>
                </a:moveTo>
                <a:lnTo>
                  <a:pt x="2953" y="5829"/>
                </a:lnTo>
                <a:lnTo>
                  <a:pt x="2953" y="6188"/>
                </a:lnTo>
                <a:lnTo>
                  <a:pt x="2952" y="6871"/>
                </a:lnTo>
                <a:cubicBezTo>
                  <a:pt x="2908" y="6645"/>
                  <a:pt x="2859" y="6422"/>
                  <a:pt x="2807" y="6207"/>
                </a:cubicBezTo>
                <a:cubicBezTo>
                  <a:pt x="2794" y="6155"/>
                  <a:pt x="2783" y="6104"/>
                  <a:pt x="2769" y="6053"/>
                </a:cubicBezTo>
                <a:cubicBezTo>
                  <a:pt x="2769" y="6051"/>
                  <a:pt x="2768" y="6049"/>
                  <a:pt x="2768" y="6048"/>
                </a:cubicBezTo>
                <a:cubicBezTo>
                  <a:pt x="2836" y="5978"/>
                  <a:pt x="2900" y="5903"/>
                  <a:pt x="2953" y="5823"/>
                </a:cubicBezTo>
                <a:close/>
                <a:moveTo>
                  <a:pt x="3127" y="1"/>
                </a:moveTo>
                <a:cubicBezTo>
                  <a:pt x="2908" y="401"/>
                  <a:pt x="2857" y="887"/>
                  <a:pt x="2981" y="1325"/>
                </a:cubicBezTo>
                <a:lnTo>
                  <a:pt x="2981" y="1332"/>
                </a:lnTo>
                <a:lnTo>
                  <a:pt x="2979" y="1886"/>
                </a:lnTo>
                <a:cubicBezTo>
                  <a:pt x="2917" y="1657"/>
                  <a:pt x="2821" y="1436"/>
                  <a:pt x="2689" y="1209"/>
                </a:cubicBezTo>
                <a:lnTo>
                  <a:pt x="2689" y="1209"/>
                </a:lnTo>
                <a:cubicBezTo>
                  <a:pt x="2589" y="1663"/>
                  <a:pt x="2699" y="2156"/>
                  <a:pt x="2978" y="2525"/>
                </a:cubicBezTo>
                <a:lnTo>
                  <a:pt x="2978" y="2528"/>
                </a:lnTo>
                <a:lnTo>
                  <a:pt x="2975" y="2990"/>
                </a:lnTo>
                <a:lnTo>
                  <a:pt x="2975" y="2992"/>
                </a:lnTo>
                <a:cubicBezTo>
                  <a:pt x="2920" y="2836"/>
                  <a:pt x="2833" y="2688"/>
                  <a:pt x="2699" y="2539"/>
                </a:cubicBezTo>
                <a:lnTo>
                  <a:pt x="2699" y="2539"/>
                </a:lnTo>
                <a:cubicBezTo>
                  <a:pt x="2718" y="2840"/>
                  <a:pt x="2814" y="3137"/>
                  <a:pt x="2973" y="3397"/>
                </a:cubicBezTo>
                <a:lnTo>
                  <a:pt x="2972" y="3862"/>
                </a:lnTo>
                <a:lnTo>
                  <a:pt x="2972" y="3867"/>
                </a:lnTo>
                <a:cubicBezTo>
                  <a:pt x="2894" y="3570"/>
                  <a:pt x="2753" y="3332"/>
                  <a:pt x="2470" y="3123"/>
                </a:cubicBezTo>
                <a:lnTo>
                  <a:pt x="2470" y="3123"/>
                </a:lnTo>
                <a:cubicBezTo>
                  <a:pt x="2511" y="3514"/>
                  <a:pt x="2692" y="3889"/>
                  <a:pt x="2971" y="4167"/>
                </a:cubicBezTo>
                <a:lnTo>
                  <a:pt x="2966" y="4760"/>
                </a:lnTo>
                <a:lnTo>
                  <a:pt x="2966" y="4764"/>
                </a:lnTo>
                <a:cubicBezTo>
                  <a:pt x="2814" y="5076"/>
                  <a:pt x="2725" y="5417"/>
                  <a:pt x="2699" y="5762"/>
                </a:cubicBezTo>
                <a:cubicBezTo>
                  <a:pt x="2698" y="5759"/>
                  <a:pt x="2698" y="5755"/>
                  <a:pt x="2696" y="5752"/>
                </a:cubicBezTo>
                <a:cubicBezTo>
                  <a:pt x="2649" y="5579"/>
                  <a:pt x="2598" y="5411"/>
                  <a:pt x="2546" y="5244"/>
                </a:cubicBezTo>
                <a:cubicBezTo>
                  <a:pt x="2546" y="5243"/>
                  <a:pt x="2546" y="5243"/>
                  <a:pt x="2544" y="5240"/>
                </a:cubicBezTo>
                <a:cubicBezTo>
                  <a:pt x="2695" y="4847"/>
                  <a:pt x="2654" y="4469"/>
                  <a:pt x="2538" y="4048"/>
                </a:cubicBezTo>
                <a:cubicBezTo>
                  <a:pt x="2449" y="4337"/>
                  <a:pt x="2420" y="4641"/>
                  <a:pt x="2446" y="4940"/>
                </a:cubicBezTo>
                <a:cubicBezTo>
                  <a:pt x="2408" y="4830"/>
                  <a:pt x="2370" y="4721"/>
                  <a:pt x="2330" y="4614"/>
                </a:cubicBezTo>
                <a:cubicBezTo>
                  <a:pt x="2330" y="4614"/>
                  <a:pt x="2330" y="4612"/>
                  <a:pt x="2328" y="4612"/>
                </a:cubicBezTo>
                <a:cubicBezTo>
                  <a:pt x="2437" y="4054"/>
                  <a:pt x="2399" y="3446"/>
                  <a:pt x="2189" y="2920"/>
                </a:cubicBezTo>
                <a:cubicBezTo>
                  <a:pt x="2118" y="3179"/>
                  <a:pt x="2089" y="3448"/>
                  <a:pt x="2095" y="3716"/>
                </a:cubicBezTo>
                <a:cubicBezTo>
                  <a:pt x="2061" y="3593"/>
                  <a:pt x="2014" y="3474"/>
                  <a:pt x="1941" y="3358"/>
                </a:cubicBezTo>
                <a:lnTo>
                  <a:pt x="1941" y="3358"/>
                </a:lnTo>
                <a:cubicBezTo>
                  <a:pt x="1937" y="3497"/>
                  <a:pt x="1951" y="3636"/>
                  <a:pt x="1980" y="3773"/>
                </a:cubicBezTo>
                <a:cubicBezTo>
                  <a:pt x="1924" y="3655"/>
                  <a:pt x="1870" y="3536"/>
                  <a:pt x="1810" y="3423"/>
                </a:cubicBezTo>
                <a:lnTo>
                  <a:pt x="1810" y="3420"/>
                </a:lnTo>
                <a:cubicBezTo>
                  <a:pt x="1895" y="2985"/>
                  <a:pt x="1871" y="2536"/>
                  <a:pt x="1731" y="2114"/>
                </a:cubicBezTo>
                <a:cubicBezTo>
                  <a:pt x="1610" y="2430"/>
                  <a:pt x="1586" y="2775"/>
                  <a:pt x="1647" y="3106"/>
                </a:cubicBezTo>
                <a:cubicBezTo>
                  <a:pt x="1645" y="3104"/>
                  <a:pt x="1644" y="3100"/>
                  <a:pt x="1644" y="3098"/>
                </a:cubicBezTo>
                <a:cubicBezTo>
                  <a:pt x="1518" y="2868"/>
                  <a:pt x="1386" y="2641"/>
                  <a:pt x="1245" y="2420"/>
                </a:cubicBezTo>
                <a:cubicBezTo>
                  <a:pt x="1270" y="2027"/>
                  <a:pt x="1210" y="1679"/>
                  <a:pt x="1001" y="1329"/>
                </a:cubicBezTo>
                <a:lnTo>
                  <a:pt x="1001" y="1329"/>
                </a:lnTo>
                <a:cubicBezTo>
                  <a:pt x="969" y="1605"/>
                  <a:pt x="994" y="1886"/>
                  <a:pt x="1071" y="2151"/>
                </a:cubicBezTo>
                <a:lnTo>
                  <a:pt x="1071" y="2151"/>
                </a:lnTo>
                <a:cubicBezTo>
                  <a:pt x="1071" y="2151"/>
                  <a:pt x="1070" y="2150"/>
                  <a:pt x="1068" y="2150"/>
                </a:cubicBezTo>
                <a:cubicBezTo>
                  <a:pt x="955" y="1980"/>
                  <a:pt x="835" y="1811"/>
                  <a:pt x="710" y="1644"/>
                </a:cubicBezTo>
                <a:lnTo>
                  <a:pt x="710" y="1642"/>
                </a:lnTo>
                <a:lnTo>
                  <a:pt x="706" y="1639"/>
                </a:lnTo>
                <a:cubicBezTo>
                  <a:pt x="568" y="1307"/>
                  <a:pt x="329" y="1032"/>
                  <a:pt x="1" y="858"/>
                </a:cubicBezTo>
                <a:lnTo>
                  <a:pt x="1" y="858"/>
                </a:lnTo>
                <a:cubicBezTo>
                  <a:pt x="52" y="1303"/>
                  <a:pt x="327" y="1715"/>
                  <a:pt x="713" y="1941"/>
                </a:cubicBezTo>
                <a:cubicBezTo>
                  <a:pt x="713" y="1944"/>
                  <a:pt x="716" y="1944"/>
                  <a:pt x="716" y="1945"/>
                </a:cubicBezTo>
                <a:cubicBezTo>
                  <a:pt x="884" y="2179"/>
                  <a:pt x="1043" y="2420"/>
                  <a:pt x="1194" y="2666"/>
                </a:cubicBezTo>
                <a:cubicBezTo>
                  <a:pt x="1025" y="2524"/>
                  <a:pt x="820" y="2420"/>
                  <a:pt x="578" y="2351"/>
                </a:cubicBezTo>
                <a:lnTo>
                  <a:pt x="578" y="2351"/>
                </a:lnTo>
                <a:cubicBezTo>
                  <a:pt x="733" y="2753"/>
                  <a:pt x="1087" y="3072"/>
                  <a:pt x="1500" y="3195"/>
                </a:cubicBezTo>
                <a:cubicBezTo>
                  <a:pt x="1500" y="3198"/>
                  <a:pt x="1502" y="3200"/>
                  <a:pt x="1502" y="3200"/>
                </a:cubicBezTo>
                <a:cubicBezTo>
                  <a:pt x="1602" y="3384"/>
                  <a:pt x="1697" y="3571"/>
                  <a:pt x="1786" y="3764"/>
                </a:cubicBezTo>
                <a:cubicBezTo>
                  <a:pt x="1593" y="3578"/>
                  <a:pt x="1354" y="3442"/>
                  <a:pt x="1094" y="3377"/>
                </a:cubicBezTo>
                <a:lnTo>
                  <a:pt x="1094" y="3377"/>
                </a:lnTo>
                <a:cubicBezTo>
                  <a:pt x="1271" y="3749"/>
                  <a:pt x="1573" y="3989"/>
                  <a:pt x="1951" y="4126"/>
                </a:cubicBezTo>
                <a:cubicBezTo>
                  <a:pt x="1951" y="4126"/>
                  <a:pt x="1951" y="4128"/>
                  <a:pt x="1953" y="4128"/>
                </a:cubicBezTo>
                <a:cubicBezTo>
                  <a:pt x="1993" y="4221"/>
                  <a:pt x="2032" y="4315"/>
                  <a:pt x="2072" y="4411"/>
                </a:cubicBezTo>
                <a:cubicBezTo>
                  <a:pt x="1948" y="4253"/>
                  <a:pt x="1786" y="4137"/>
                  <a:pt x="1567" y="4058"/>
                </a:cubicBezTo>
                <a:lnTo>
                  <a:pt x="1567" y="4058"/>
                </a:lnTo>
                <a:cubicBezTo>
                  <a:pt x="1716" y="4340"/>
                  <a:pt x="1938" y="4577"/>
                  <a:pt x="2203" y="4754"/>
                </a:cubicBezTo>
                <a:cubicBezTo>
                  <a:pt x="2203" y="4757"/>
                  <a:pt x="2205" y="4759"/>
                  <a:pt x="2205" y="4760"/>
                </a:cubicBezTo>
                <a:cubicBezTo>
                  <a:pt x="2295" y="5007"/>
                  <a:pt x="2379" y="5260"/>
                  <a:pt x="2457" y="5521"/>
                </a:cubicBezTo>
                <a:cubicBezTo>
                  <a:pt x="2459" y="5527"/>
                  <a:pt x="2459" y="5530"/>
                  <a:pt x="2460" y="5536"/>
                </a:cubicBezTo>
                <a:cubicBezTo>
                  <a:pt x="2276" y="5210"/>
                  <a:pt x="1973" y="5005"/>
                  <a:pt x="1589" y="4889"/>
                </a:cubicBezTo>
                <a:lnTo>
                  <a:pt x="1589" y="4889"/>
                </a:lnTo>
                <a:cubicBezTo>
                  <a:pt x="1789" y="5266"/>
                  <a:pt x="2122" y="5566"/>
                  <a:pt x="2514" y="5732"/>
                </a:cubicBezTo>
                <a:lnTo>
                  <a:pt x="2514" y="5733"/>
                </a:lnTo>
                <a:cubicBezTo>
                  <a:pt x="2554" y="5881"/>
                  <a:pt x="2594" y="6026"/>
                  <a:pt x="2630" y="6178"/>
                </a:cubicBezTo>
                <a:cubicBezTo>
                  <a:pt x="2630" y="6179"/>
                  <a:pt x="2630" y="6180"/>
                  <a:pt x="2630" y="6181"/>
                </a:cubicBezTo>
                <a:lnTo>
                  <a:pt x="2630" y="6181"/>
                </a:lnTo>
                <a:cubicBezTo>
                  <a:pt x="2414" y="5848"/>
                  <a:pt x="2071" y="5649"/>
                  <a:pt x="1647" y="5607"/>
                </a:cubicBezTo>
                <a:lnTo>
                  <a:pt x="1647" y="5607"/>
                </a:lnTo>
                <a:cubicBezTo>
                  <a:pt x="1886" y="5991"/>
                  <a:pt x="2263" y="6287"/>
                  <a:pt x="2691" y="6432"/>
                </a:cubicBezTo>
                <a:lnTo>
                  <a:pt x="2691" y="6433"/>
                </a:lnTo>
                <a:cubicBezTo>
                  <a:pt x="2725" y="6581"/>
                  <a:pt x="2757" y="6731"/>
                  <a:pt x="2786" y="6884"/>
                </a:cubicBezTo>
                <a:cubicBezTo>
                  <a:pt x="2844" y="6892"/>
                  <a:pt x="2902" y="6897"/>
                  <a:pt x="2959" y="6899"/>
                </a:cubicBezTo>
                <a:lnTo>
                  <a:pt x="2963" y="6899"/>
                </a:lnTo>
                <a:cubicBezTo>
                  <a:pt x="2987" y="6899"/>
                  <a:pt x="3011" y="6900"/>
                  <a:pt x="3034" y="6900"/>
                </a:cubicBezTo>
                <a:cubicBezTo>
                  <a:pt x="3066" y="6900"/>
                  <a:pt x="3098" y="6899"/>
                  <a:pt x="3130" y="6897"/>
                </a:cubicBezTo>
                <a:lnTo>
                  <a:pt x="3132" y="6284"/>
                </a:lnTo>
                <a:lnTo>
                  <a:pt x="3132" y="6281"/>
                </a:lnTo>
                <a:cubicBezTo>
                  <a:pt x="3176" y="6259"/>
                  <a:pt x="3224" y="6238"/>
                  <a:pt x="3268" y="6212"/>
                </a:cubicBezTo>
                <a:lnTo>
                  <a:pt x="3268" y="6212"/>
                </a:lnTo>
                <a:cubicBezTo>
                  <a:pt x="3213" y="6439"/>
                  <a:pt x="3168" y="6667"/>
                  <a:pt x="3134" y="6897"/>
                </a:cubicBezTo>
                <a:cubicBezTo>
                  <a:pt x="3195" y="6896"/>
                  <a:pt x="3253" y="6890"/>
                  <a:pt x="3308" y="6884"/>
                </a:cubicBezTo>
                <a:cubicBezTo>
                  <a:pt x="3342" y="6665"/>
                  <a:pt x="3385" y="6449"/>
                  <a:pt x="3439" y="6233"/>
                </a:cubicBezTo>
                <a:cubicBezTo>
                  <a:pt x="3452" y="6180"/>
                  <a:pt x="3465" y="6125"/>
                  <a:pt x="3481" y="6072"/>
                </a:cubicBezTo>
                <a:lnTo>
                  <a:pt x="3481" y="6071"/>
                </a:lnTo>
                <a:cubicBezTo>
                  <a:pt x="3841" y="5804"/>
                  <a:pt x="4132" y="5429"/>
                  <a:pt x="4313" y="5030"/>
                </a:cubicBezTo>
                <a:lnTo>
                  <a:pt x="4313" y="5030"/>
                </a:lnTo>
                <a:cubicBezTo>
                  <a:pt x="4099" y="5094"/>
                  <a:pt x="3900" y="5199"/>
                  <a:pt x="3725" y="5334"/>
                </a:cubicBezTo>
                <a:lnTo>
                  <a:pt x="3725" y="5333"/>
                </a:lnTo>
                <a:cubicBezTo>
                  <a:pt x="3780" y="5186"/>
                  <a:pt x="3841" y="5040"/>
                  <a:pt x="3907" y="4898"/>
                </a:cubicBezTo>
                <a:cubicBezTo>
                  <a:pt x="4323" y="4699"/>
                  <a:pt x="4619" y="4460"/>
                  <a:pt x="4895" y="4076"/>
                </a:cubicBezTo>
                <a:lnTo>
                  <a:pt x="4895" y="4076"/>
                </a:lnTo>
                <a:cubicBezTo>
                  <a:pt x="4754" y="4099"/>
                  <a:pt x="4619" y="4148"/>
                  <a:pt x="4493" y="4213"/>
                </a:cubicBezTo>
                <a:cubicBezTo>
                  <a:pt x="4619" y="4061"/>
                  <a:pt x="4724" y="3890"/>
                  <a:pt x="4815" y="3706"/>
                </a:cubicBezTo>
                <a:lnTo>
                  <a:pt x="4815" y="3706"/>
                </a:lnTo>
                <a:cubicBezTo>
                  <a:pt x="4638" y="3819"/>
                  <a:pt x="4474" y="3957"/>
                  <a:pt x="4329" y="4112"/>
                </a:cubicBezTo>
                <a:lnTo>
                  <a:pt x="4331" y="4109"/>
                </a:lnTo>
                <a:cubicBezTo>
                  <a:pt x="4432" y="3941"/>
                  <a:pt x="4542" y="3778"/>
                  <a:pt x="4658" y="3619"/>
                </a:cubicBezTo>
                <a:lnTo>
                  <a:pt x="4663" y="3614"/>
                </a:lnTo>
                <a:cubicBezTo>
                  <a:pt x="5075" y="3442"/>
                  <a:pt x="5489" y="3164"/>
                  <a:pt x="5804" y="2875"/>
                </a:cubicBezTo>
                <a:lnTo>
                  <a:pt x="5804" y="2875"/>
                </a:lnTo>
                <a:cubicBezTo>
                  <a:pt x="5524" y="2917"/>
                  <a:pt x="5253" y="3020"/>
                  <a:pt x="5014" y="3172"/>
                </a:cubicBezTo>
                <a:cubicBezTo>
                  <a:pt x="5014" y="3171"/>
                  <a:pt x="5017" y="3171"/>
                  <a:pt x="5017" y="3169"/>
                </a:cubicBezTo>
                <a:cubicBezTo>
                  <a:pt x="5137" y="3029"/>
                  <a:pt x="5260" y="2895"/>
                  <a:pt x="5391" y="2766"/>
                </a:cubicBezTo>
                <a:lnTo>
                  <a:pt x="5394" y="2765"/>
                </a:lnTo>
                <a:cubicBezTo>
                  <a:pt x="5428" y="2768"/>
                  <a:pt x="5462" y="2769"/>
                  <a:pt x="5495" y="2769"/>
                </a:cubicBezTo>
                <a:cubicBezTo>
                  <a:pt x="5698" y="2769"/>
                  <a:pt x="5884" y="2712"/>
                  <a:pt x="6027" y="2553"/>
                </a:cubicBezTo>
                <a:cubicBezTo>
                  <a:pt x="5995" y="2550"/>
                  <a:pt x="5963" y="2549"/>
                  <a:pt x="5931" y="2549"/>
                </a:cubicBezTo>
                <a:cubicBezTo>
                  <a:pt x="5837" y="2549"/>
                  <a:pt x="5742" y="2561"/>
                  <a:pt x="5650" y="2585"/>
                </a:cubicBezTo>
                <a:cubicBezTo>
                  <a:pt x="5945" y="2409"/>
                  <a:pt x="6177" y="2157"/>
                  <a:pt x="6367" y="1829"/>
                </a:cubicBezTo>
                <a:lnTo>
                  <a:pt x="6367" y="1829"/>
                </a:lnTo>
                <a:cubicBezTo>
                  <a:pt x="5933" y="1922"/>
                  <a:pt x="5547" y="2205"/>
                  <a:pt x="5321" y="2585"/>
                </a:cubicBezTo>
                <a:lnTo>
                  <a:pt x="5320" y="2586"/>
                </a:lnTo>
                <a:cubicBezTo>
                  <a:pt x="5207" y="2695"/>
                  <a:pt x="5099" y="2807"/>
                  <a:pt x="4995" y="2924"/>
                </a:cubicBezTo>
                <a:cubicBezTo>
                  <a:pt x="5149" y="2637"/>
                  <a:pt x="5250" y="2333"/>
                  <a:pt x="5307" y="1995"/>
                </a:cubicBezTo>
                <a:lnTo>
                  <a:pt x="5307" y="1995"/>
                </a:lnTo>
                <a:cubicBezTo>
                  <a:pt x="4982" y="2346"/>
                  <a:pt x="4770" y="2800"/>
                  <a:pt x="4700" y="3272"/>
                </a:cubicBezTo>
                <a:cubicBezTo>
                  <a:pt x="4700" y="3274"/>
                  <a:pt x="4699" y="3274"/>
                  <a:pt x="4698" y="3275"/>
                </a:cubicBezTo>
                <a:cubicBezTo>
                  <a:pt x="4534" y="3483"/>
                  <a:pt x="4380" y="3696"/>
                  <a:pt x="4239" y="3918"/>
                </a:cubicBezTo>
                <a:cubicBezTo>
                  <a:pt x="4379" y="3580"/>
                  <a:pt x="4476" y="3213"/>
                  <a:pt x="4506" y="2889"/>
                </a:cubicBezTo>
                <a:lnTo>
                  <a:pt x="4506" y="2889"/>
                </a:lnTo>
                <a:cubicBezTo>
                  <a:pt x="4277" y="3282"/>
                  <a:pt x="4105" y="3709"/>
                  <a:pt x="3996" y="4150"/>
                </a:cubicBezTo>
                <a:cubicBezTo>
                  <a:pt x="4009" y="3938"/>
                  <a:pt x="3987" y="3728"/>
                  <a:pt x="3917" y="3532"/>
                </a:cubicBezTo>
                <a:cubicBezTo>
                  <a:pt x="3844" y="3894"/>
                  <a:pt x="3817" y="4267"/>
                  <a:pt x="3836" y="4638"/>
                </a:cubicBezTo>
                <a:cubicBezTo>
                  <a:pt x="3836" y="4641"/>
                  <a:pt x="3835" y="4641"/>
                  <a:pt x="3835" y="4643"/>
                </a:cubicBezTo>
                <a:cubicBezTo>
                  <a:pt x="3784" y="4744"/>
                  <a:pt x="3735" y="4846"/>
                  <a:pt x="3691" y="4950"/>
                </a:cubicBezTo>
                <a:cubicBezTo>
                  <a:pt x="3668" y="4673"/>
                  <a:pt x="3593" y="4411"/>
                  <a:pt x="3452" y="4164"/>
                </a:cubicBezTo>
                <a:lnTo>
                  <a:pt x="3452" y="4164"/>
                </a:lnTo>
                <a:cubicBezTo>
                  <a:pt x="3416" y="4482"/>
                  <a:pt x="3481" y="4811"/>
                  <a:pt x="3632" y="5092"/>
                </a:cubicBezTo>
                <a:cubicBezTo>
                  <a:pt x="3562" y="5253"/>
                  <a:pt x="3501" y="5418"/>
                  <a:pt x="3446" y="5585"/>
                </a:cubicBezTo>
                <a:cubicBezTo>
                  <a:pt x="3446" y="5587"/>
                  <a:pt x="3445" y="5591"/>
                  <a:pt x="3445" y="5592"/>
                </a:cubicBezTo>
                <a:cubicBezTo>
                  <a:pt x="3314" y="5740"/>
                  <a:pt x="3204" y="5910"/>
                  <a:pt x="3127" y="6093"/>
                </a:cubicBezTo>
                <a:lnTo>
                  <a:pt x="3132" y="5505"/>
                </a:lnTo>
                <a:lnTo>
                  <a:pt x="3132" y="5497"/>
                </a:lnTo>
                <a:cubicBezTo>
                  <a:pt x="3275" y="5131"/>
                  <a:pt x="3306" y="4717"/>
                  <a:pt x="3219" y="4340"/>
                </a:cubicBezTo>
                <a:lnTo>
                  <a:pt x="3219" y="4340"/>
                </a:lnTo>
                <a:cubicBezTo>
                  <a:pt x="3190" y="4380"/>
                  <a:pt x="3162" y="4421"/>
                  <a:pt x="3134" y="4463"/>
                </a:cubicBezTo>
                <a:lnTo>
                  <a:pt x="3134" y="4456"/>
                </a:lnTo>
                <a:lnTo>
                  <a:pt x="3139" y="3816"/>
                </a:lnTo>
                <a:lnTo>
                  <a:pt x="3139" y="3815"/>
                </a:lnTo>
                <a:cubicBezTo>
                  <a:pt x="3529" y="3454"/>
                  <a:pt x="3775" y="3033"/>
                  <a:pt x="3906" y="2510"/>
                </a:cubicBezTo>
                <a:lnTo>
                  <a:pt x="3906" y="2510"/>
                </a:lnTo>
                <a:cubicBezTo>
                  <a:pt x="3655" y="2644"/>
                  <a:pt x="3446" y="2853"/>
                  <a:pt x="3301" y="3098"/>
                </a:cubicBezTo>
                <a:cubicBezTo>
                  <a:pt x="3369" y="2872"/>
                  <a:pt x="3394" y="2636"/>
                  <a:pt x="3416" y="2373"/>
                </a:cubicBezTo>
                <a:lnTo>
                  <a:pt x="3416" y="2373"/>
                </a:lnTo>
                <a:cubicBezTo>
                  <a:pt x="3284" y="2585"/>
                  <a:pt x="3191" y="2821"/>
                  <a:pt x="3142" y="3068"/>
                </a:cubicBezTo>
                <a:lnTo>
                  <a:pt x="3142" y="3062"/>
                </a:lnTo>
                <a:lnTo>
                  <a:pt x="3147" y="2135"/>
                </a:lnTo>
                <a:cubicBezTo>
                  <a:pt x="3398" y="1809"/>
                  <a:pt x="3575" y="1389"/>
                  <a:pt x="3623" y="990"/>
                </a:cubicBezTo>
                <a:lnTo>
                  <a:pt x="3623" y="990"/>
                </a:lnTo>
                <a:cubicBezTo>
                  <a:pt x="3408" y="1193"/>
                  <a:pt x="3246" y="1451"/>
                  <a:pt x="3147" y="1729"/>
                </a:cubicBezTo>
                <a:lnTo>
                  <a:pt x="3147" y="1726"/>
                </a:lnTo>
                <a:lnTo>
                  <a:pt x="3152" y="1100"/>
                </a:lnTo>
                <a:cubicBezTo>
                  <a:pt x="3242" y="738"/>
                  <a:pt x="3242" y="387"/>
                  <a:pt x="3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2" name="Google Shape;6412;p33"/>
          <p:cNvGrpSpPr/>
          <p:nvPr/>
        </p:nvGrpSpPr>
        <p:grpSpPr>
          <a:xfrm>
            <a:off x="-139762" y="4730850"/>
            <a:ext cx="9423536" cy="2455670"/>
            <a:chOff x="-139762" y="4730850"/>
            <a:chExt cx="9423536" cy="2455670"/>
          </a:xfrm>
        </p:grpSpPr>
        <p:sp>
          <p:nvSpPr>
            <p:cNvPr id="6413" name="Google Shape;6413;p33"/>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3"/>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5" name="Google Shape;6415;p33"/>
          <p:cNvGrpSpPr/>
          <p:nvPr/>
        </p:nvGrpSpPr>
        <p:grpSpPr>
          <a:xfrm>
            <a:off x="-299288" y="4192625"/>
            <a:ext cx="9742572" cy="2385990"/>
            <a:chOff x="-299288" y="4192625"/>
            <a:chExt cx="9742572" cy="2385990"/>
          </a:xfrm>
        </p:grpSpPr>
        <p:sp>
          <p:nvSpPr>
            <p:cNvPr id="6416" name="Google Shape;6416;p33"/>
            <p:cNvSpPr/>
            <p:nvPr/>
          </p:nvSpPr>
          <p:spPr>
            <a:xfrm flipH="1">
              <a:off x="8581999"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3"/>
            <p:cNvSpPr/>
            <p:nvPr/>
          </p:nvSpPr>
          <p:spPr>
            <a:xfrm flipH="1">
              <a:off x="7941936"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3"/>
            <p:cNvSpPr/>
            <p:nvPr/>
          </p:nvSpPr>
          <p:spPr>
            <a:xfrm flipH="1">
              <a:off x="8976815"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3"/>
            <p:cNvSpPr/>
            <p:nvPr/>
          </p:nvSpPr>
          <p:spPr>
            <a:xfrm flipH="1">
              <a:off x="7512732"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3"/>
            <p:cNvSpPr/>
            <p:nvPr/>
          </p:nvSpPr>
          <p:spPr>
            <a:xfrm flipH="1">
              <a:off x="711134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3"/>
            <p:cNvSpPr/>
            <p:nvPr/>
          </p:nvSpPr>
          <p:spPr>
            <a:xfrm flipH="1">
              <a:off x="3431053"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3"/>
            <p:cNvSpPr/>
            <p:nvPr/>
          </p:nvSpPr>
          <p:spPr>
            <a:xfrm flipH="1">
              <a:off x="6513637"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3"/>
            <p:cNvSpPr/>
            <p:nvPr/>
          </p:nvSpPr>
          <p:spPr>
            <a:xfrm flipH="1">
              <a:off x="5931478"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3"/>
            <p:cNvSpPr/>
            <p:nvPr/>
          </p:nvSpPr>
          <p:spPr>
            <a:xfrm flipH="1">
              <a:off x="5549187"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3"/>
            <p:cNvSpPr/>
            <p:nvPr/>
          </p:nvSpPr>
          <p:spPr>
            <a:xfrm flipH="1">
              <a:off x="4895956"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3"/>
            <p:cNvSpPr/>
            <p:nvPr/>
          </p:nvSpPr>
          <p:spPr>
            <a:xfrm flipH="1">
              <a:off x="4715383"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3"/>
            <p:cNvSpPr/>
            <p:nvPr/>
          </p:nvSpPr>
          <p:spPr>
            <a:xfrm flipH="1">
              <a:off x="4278142"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3"/>
            <p:cNvSpPr/>
            <p:nvPr/>
          </p:nvSpPr>
          <p:spPr>
            <a:xfrm flipH="1">
              <a:off x="-299288"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3"/>
            <p:cNvSpPr/>
            <p:nvPr/>
          </p:nvSpPr>
          <p:spPr>
            <a:xfrm flipH="1">
              <a:off x="56324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3"/>
            <p:cNvSpPr/>
            <p:nvPr/>
          </p:nvSpPr>
          <p:spPr>
            <a:xfrm flipH="1">
              <a:off x="1360405"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3"/>
            <p:cNvSpPr/>
            <p:nvPr/>
          </p:nvSpPr>
          <p:spPr>
            <a:xfrm flipH="1">
              <a:off x="1875954"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3"/>
            <p:cNvSpPr/>
            <p:nvPr/>
          </p:nvSpPr>
          <p:spPr>
            <a:xfrm flipH="1">
              <a:off x="2559795"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3"/>
            <p:cNvSpPr/>
            <p:nvPr/>
          </p:nvSpPr>
          <p:spPr>
            <a:xfrm flipH="1">
              <a:off x="2961065"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3"/>
            <p:cNvSpPr/>
            <p:nvPr/>
          </p:nvSpPr>
          <p:spPr>
            <a:xfrm flipH="1">
              <a:off x="3810847"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3"/>
            <p:cNvSpPr/>
            <p:nvPr/>
          </p:nvSpPr>
          <p:spPr>
            <a:xfrm flipH="1">
              <a:off x="2343145"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436" name="Google Shape;6436;p33"/>
          <p:cNvPicPr preferRelativeResize="0"/>
          <p:nvPr/>
        </p:nvPicPr>
        <p:blipFill>
          <a:blip r:embed="rId2">
            <a:alphaModFix amt="40000"/>
          </a:blip>
          <a:stretch>
            <a:fillRect/>
          </a:stretch>
        </p:blipFill>
        <p:spPr>
          <a:xfrm>
            <a:off x="0" y="0"/>
            <a:ext cx="9143999" cy="5143500"/>
          </a:xfrm>
          <a:prstGeom prst="rect">
            <a:avLst/>
          </a:prstGeom>
          <a:noFill/>
          <a:ln>
            <a:noFill/>
          </a:ln>
        </p:spPr>
      </p:pic>
    </p:spTree>
    <p:extLst>
      <p:ext uri="{BB962C8B-B14F-4D97-AF65-F5344CB8AC3E}">
        <p14:creationId xmlns:p14="http://schemas.microsoft.com/office/powerpoint/2010/main" val="91102094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6437"/>
        <p:cNvGrpSpPr/>
        <p:nvPr/>
      </p:nvGrpSpPr>
      <p:grpSpPr>
        <a:xfrm>
          <a:off x="0" y="0"/>
          <a:ext cx="0" cy="0"/>
          <a:chOff x="0" y="0"/>
          <a:chExt cx="0" cy="0"/>
        </a:xfrm>
      </p:grpSpPr>
      <p:grpSp>
        <p:nvGrpSpPr>
          <p:cNvPr id="6438" name="Google Shape;6438;p34"/>
          <p:cNvGrpSpPr/>
          <p:nvPr/>
        </p:nvGrpSpPr>
        <p:grpSpPr>
          <a:xfrm>
            <a:off x="1256919" y="196433"/>
            <a:ext cx="6831596" cy="3384269"/>
            <a:chOff x="1256919" y="196433"/>
            <a:chExt cx="6831596" cy="3384269"/>
          </a:xfrm>
        </p:grpSpPr>
        <p:sp>
          <p:nvSpPr>
            <p:cNvPr id="6439" name="Google Shape;6439;p34"/>
            <p:cNvSpPr/>
            <p:nvPr/>
          </p:nvSpPr>
          <p:spPr>
            <a:xfrm rot="-1973773">
              <a:off x="2747001" y="3159144"/>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4"/>
            <p:cNvSpPr/>
            <p:nvPr/>
          </p:nvSpPr>
          <p:spPr>
            <a:xfrm rot="2359819">
              <a:off x="3537150" y="329347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4"/>
            <p:cNvSpPr/>
            <p:nvPr/>
          </p:nvSpPr>
          <p:spPr>
            <a:xfrm rot="-1973773">
              <a:off x="7648732" y="2029726"/>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4"/>
            <p:cNvSpPr/>
            <p:nvPr/>
          </p:nvSpPr>
          <p:spPr>
            <a:xfrm>
              <a:off x="7887221" y="1445837"/>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4"/>
            <p:cNvSpPr/>
            <p:nvPr/>
          </p:nvSpPr>
          <p:spPr>
            <a:xfrm rot="2359819">
              <a:off x="7312972" y="279526"/>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4"/>
            <p:cNvSpPr/>
            <p:nvPr/>
          </p:nvSpPr>
          <p:spPr>
            <a:xfrm rot="2359819">
              <a:off x="4822998" y="23797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4"/>
            <p:cNvSpPr/>
            <p:nvPr/>
          </p:nvSpPr>
          <p:spPr>
            <a:xfrm rot="-1973773">
              <a:off x="4215039" y="36204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4"/>
            <p:cNvSpPr/>
            <p:nvPr/>
          </p:nvSpPr>
          <p:spPr>
            <a:xfrm>
              <a:off x="1735053" y="27952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4"/>
            <p:cNvSpPr/>
            <p:nvPr/>
          </p:nvSpPr>
          <p:spPr>
            <a:xfrm rot="-1973773">
              <a:off x="4545073" y="295764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4"/>
            <p:cNvSpPr/>
            <p:nvPr/>
          </p:nvSpPr>
          <p:spPr>
            <a:xfrm rot="2359819">
              <a:off x="1296367" y="85994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4"/>
            <p:cNvSpPr/>
            <p:nvPr/>
          </p:nvSpPr>
          <p:spPr>
            <a:xfrm rot="2359819">
              <a:off x="5115222" y="334273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34"/>
          <p:cNvGrpSpPr/>
          <p:nvPr/>
        </p:nvGrpSpPr>
        <p:grpSpPr>
          <a:xfrm>
            <a:off x="8305928" y="708350"/>
            <a:ext cx="833058" cy="2135153"/>
            <a:chOff x="8305928" y="708350"/>
            <a:chExt cx="833058" cy="2135153"/>
          </a:xfrm>
        </p:grpSpPr>
        <p:sp>
          <p:nvSpPr>
            <p:cNvPr id="6451" name="Google Shape;6451;p34"/>
            <p:cNvSpPr/>
            <p:nvPr/>
          </p:nvSpPr>
          <p:spPr>
            <a:xfrm>
              <a:off x="8523370" y="708350"/>
              <a:ext cx="288725" cy="2135026"/>
            </a:xfrm>
            <a:custGeom>
              <a:avLst/>
              <a:gdLst/>
              <a:ahLst/>
              <a:cxnLst/>
              <a:rect l="l" t="t" r="r" b="b"/>
              <a:pathLst>
                <a:path w="9098" h="67282" extrusionOk="0">
                  <a:moveTo>
                    <a:pt x="2586" y="1"/>
                  </a:moveTo>
                  <a:cubicBezTo>
                    <a:pt x="2586" y="3"/>
                    <a:pt x="1" y="30725"/>
                    <a:pt x="3388" y="67164"/>
                  </a:cubicBezTo>
                  <a:cubicBezTo>
                    <a:pt x="4156" y="67225"/>
                    <a:pt x="4926" y="67267"/>
                    <a:pt x="5701" y="67281"/>
                  </a:cubicBezTo>
                  <a:cubicBezTo>
                    <a:pt x="9097" y="31429"/>
                    <a:pt x="2587" y="3"/>
                    <a:pt x="25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4"/>
            <p:cNvSpPr/>
            <p:nvPr/>
          </p:nvSpPr>
          <p:spPr>
            <a:xfrm>
              <a:off x="8472595" y="1106258"/>
              <a:ext cx="210213" cy="1734974"/>
            </a:xfrm>
            <a:custGeom>
              <a:avLst/>
              <a:gdLst/>
              <a:ahLst/>
              <a:cxnLst/>
              <a:rect l="l" t="t" r="r" b="b"/>
              <a:pathLst>
                <a:path w="6624" h="54675" extrusionOk="0">
                  <a:moveTo>
                    <a:pt x="768" y="0"/>
                  </a:moveTo>
                  <a:lnTo>
                    <a:pt x="768" y="0"/>
                  </a:lnTo>
                  <a:cubicBezTo>
                    <a:pt x="768" y="1"/>
                    <a:pt x="1" y="21646"/>
                    <a:pt x="3386" y="54476"/>
                  </a:cubicBezTo>
                  <a:cubicBezTo>
                    <a:pt x="4150" y="54560"/>
                    <a:pt x="4913" y="54626"/>
                    <a:pt x="5682" y="54675"/>
                  </a:cubicBezTo>
                  <a:cubicBezTo>
                    <a:pt x="6624" y="22655"/>
                    <a:pt x="768" y="1"/>
                    <a:pt x="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4"/>
            <p:cNvSpPr/>
            <p:nvPr/>
          </p:nvSpPr>
          <p:spPr>
            <a:xfrm>
              <a:off x="8364319" y="1380278"/>
              <a:ext cx="255848" cy="1458521"/>
            </a:xfrm>
            <a:custGeom>
              <a:avLst/>
              <a:gdLst/>
              <a:ahLst/>
              <a:cxnLst/>
              <a:rect l="l" t="t" r="r" b="b"/>
              <a:pathLst>
                <a:path w="8062" h="45963" extrusionOk="0">
                  <a:moveTo>
                    <a:pt x="1283" y="0"/>
                  </a:moveTo>
                  <a:lnTo>
                    <a:pt x="1283" y="0"/>
                  </a:lnTo>
                  <a:cubicBezTo>
                    <a:pt x="1283" y="1"/>
                    <a:pt x="0" y="13002"/>
                    <a:pt x="5751" y="45716"/>
                  </a:cubicBezTo>
                  <a:cubicBezTo>
                    <a:pt x="6520" y="45813"/>
                    <a:pt x="7288" y="45897"/>
                    <a:pt x="8061" y="45962"/>
                  </a:cubicBezTo>
                  <a:cubicBezTo>
                    <a:pt x="6044" y="14162"/>
                    <a:pt x="1284" y="1"/>
                    <a:pt x="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4"/>
            <p:cNvSpPr/>
            <p:nvPr/>
          </p:nvSpPr>
          <p:spPr>
            <a:xfrm>
              <a:off x="8305928" y="1798210"/>
              <a:ext cx="254134" cy="1034416"/>
            </a:xfrm>
            <a:custGeom>
              <a:avLst/>
              <a:gdLst/>
              <a:ahLst/>
              <a:cxnLst/>
              <a:rect l="l" t="t" r="r" b="b"/>
              <a:pathLst>
                <a:path w="8008" h="32598" extrusionOk="0">
                  <a:moveTo>
                    <a:pt x="1265" y="0"/>
                  </a:moveTo>
                  <a:lnTo>
                    <a:pt x="1265" y="0"/>
                  </a:lnTo>
                  <a:cubicBezTo>
                    <a:pt x="1265" y="1"/>
                    <a:pt x="0" y="9193"/>
                    <a:pt x="5595" y="32283"/>
                  </a:cubicBezTo>
                  <a:cubicBezTo>
                    <a:pt x="6398" y="32394"/>
                    <a:pt x="7201" y="32501"/>
                    <a:pt x="8007" y="32597"/>
                  </a:cubicBezTo>
                  <a:cubicBezTo>
                    <a:pt x="5968" y="10047"/>
                    <a:pt x="1265" y="1"/>
                    <a:pt x="12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4"/>
            <p:cNvSpPr/>
            <p:nvPr/>
          </p:nvSpPr>
          <p:spPr>
            <a:xfrm>
              <a:off x="8632598" y="708350"/>
              <a:ext cx="288788" cy="2135153"/>
            </a:xfrm>
            <a:custGeom>
              <a:avLst/>
              <a:gdLst/>
              <a:ahLst/>
              <a:cxnLst/>
              <a:rect l="l" t="t" r="r" b="b"/>
              <a:pathLst>
                <a:path w="9100" h="67286" extrusionOk="0">
                  <a:moveTo>
                    <a:pt x="6513" y="1"/>
                  </a:moveTo>
                  <a:cubicBezTo>
                    <a:pt x="6513" y="3"/>
                    <a:pt x="0" y="31432"/>
                    <a:pt x="3399" y="67286"/>
                  </a:cubicBezTo>
                  <a:lnTo>
                    <a:pt x="3417" y="67286"/>
                  </a:lnTo>
                  <a:cubicBezTo>
                    <a:pt x="4182" y="67271"/>
                    <a:pt x="4946" y="67240"/>
                    <a:pt x="5709" y="67197"/>
                  </a:cubicBezTo>
                  <a:cubicBezTo>
                    <a:pt x="9100" y="30745"/>
                    <a:pt x="6513" y="3"/>
                    <a:pt x="6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4"/>
            <p:cNvSpPr/>
            <p:nvPr/>
          </p:nvSpPr>
          <p:spPr>
            <a:xfrm>
              <a:off x="8761946" y="1106258"/>
              <a:ext cx="210276" cy="1735546"/>
            </a:xfrm>
            <a:custGeom>
              <a:avLst/>
              <a:gdLst/>
              <a:ahLst/>
              <a:cxnLst/>
              <a:rect l="l" t="t" r="r" b="b"/>
              <a:pathLst>
                <a:path w="6626" h="54693" extrusionOk="0">
                  <a:moveTo>
                    <a:pt x="5858" y="0"/>
                  </a:moveTo>
                  <a:lnTo>
                    <a:pt x="5858" y="0"/>
                  </a:lnTo>
                  <a:cubicBezTo>
                    <a:pt x="5858" y="1"/>
                    <a:pt x="1" y="22665"/>
                    <a:pt x="944" y="54692"/>
                  </a:cubicBezTo>
                  <a:cubicBezTo>
                    <a:pt x="1707" y="54658"/>
                    <a:pt x="2469" y="54612"/>
                    <a:pt x="3230" y="54553"/>
                  </a:cubicBezTo>
                  <a:cubicBezTo>
                    <a:pt x="6625" y="21679"/>
                    <a:pt x="5858" y="1"/>
                    <a:pt x="5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4"/>
            <p:cNvSpPr/>
            <p:nvPr/>
          </p:nvSpPr>
          <p:spPr>
            <a:xfrm>
              <a:off x="8824431" y="1380310"/>
              <a:ext cx="256101" cy="1459854"/>
            </a:xfrm>
            <a:custGeom>
              <a:avLst/>
              <a:gdLst/>
              <a:ahLst/>
              <a:cxnLst/>
              <a:rect l="l" t="t" r="r" b="b"/>
              <a:pathLst>
                <a:path w="8070" h="46005" extrusionOk="0">
                  <a:moveTo>
                    <a:pt x="6783" y="0"/>
                  </a:moveTo>
                  <a:cubicBezTo>
                    <a:pt x="6783" y="1"/>
                    <a:pt x="2018" y="14176"/>
                    <a:pt x="1" y="46005"/>
                  </a:cubicBezTo>
                  <a:cubicBezTo>
                    <a:pt x="766" y="45956"/>
                    <a:pt x="1532" y="45898"/>
                    <a:pt x="2295" y="45831"/>
                  </a:cubicBezTo>
                  <a:cubicBezTo>
                    <a:pt x="8069" y="13033"/>
                    <a:pt x="6783" y="1"/>
                    <a:pt x="67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34"/>
            <p:cNvSpPr/>
            <p:nvPr/>
          </p:nvSpPr>
          <p:spPr>
            <a:xfrm>
              <a:off x="8884408" y="1798210"/>
              <a:ext cx="254578" cy="1037494"/>
            </a:xfrm>
            <a:custGeom>
              <a:avLst/>
              <a:gdLst/>
              <a:ahLst/>
              <a:cxnLst/>
              <a:rect l="l" t="t" r="r" b="b"/>
              <a:pathLst>
                <a:path w="8022" h="32695" extrusionOk="0">
                  <a:moveTo>
                    <a:pt x="6750" y="0"/>
                  </a:moveTo>
                  <a:cubicBezTo>
                    <a:pt x="6750" y="1"/>
                    <a:pt x="2035" y="10079"/>
                    <a:pt x="0" y="32695"/>
                  </a:cubicBezTo>
                  <a:cubicBezTo>
                    <a:pt x="795" y="32628"/>
                    <a:pt x="1586" y="32550"/>
                    <a:pt x="2376" y="32466"/>
                  </a:cubicBezTo>
                  <a:cubicBezTo>
                    <a:pt x="8022" y="9238"/>
                    <a:pt x="6750" y="1"/>
                    <a:pt x="6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34"/>
          <p:cNvGrpSpPr/>
          <p:nvPr/>
        </p:nvGrpSpPr>
        <p:grpSpPr>
          <a:xfrm>
            <a:off x="8424000" y="1804475"/>
            <a:ext cx="497050" cy="1143925"/>
            <a:chOff x="8424000" y="1804475"/>
            <a:chExt cx="497050" cy="1143925"/>
          </a:xfrm>
        </p:grpSpPr>
        <p:sp>
          <p:nvSpPr>
            <p:cNvPr id="6460" name="Google Shape;6460;p34"/>
            <p:cNvSpPr/>
            <p:nvPr/>
          </p:nvSpPr>
          <p:spPr>
            <a:xfrm>
              <a:off x="8424000" y="2062400"/>
              <a:ext cx="375275" cy="886000"/>
            </a:xfrm>
            <a:custGeom>
              <a:avLst/>
              <a:gdLst/>
              <a:ahLst/>
              <a:cxnLst/>
              <a:rect l="l" t="t" r="r" b="b"/>
              <a:pathLst>
                <a:path w="15011" h="35440" extrusionOk="0">
                  <a:moveTo>
                    <a:pt x="11019" y="1"/>
                  </a:moveTo>
                  <a:cubicBezTo>
                    <a:pt x="10991" y="1"/>
                    <a:pt x="10962" y="12"/>
                    <a:pt x="10941" y="39"/>
                  </a:cubicBezTo>
                  <a:cubicBezTo>
                    <a:pt x="9298" y="2260"/>
                    <a:pt x="7972" y="4673"/>
                    <a:pt x="6845" y="7189"/>
                  </a:cubicBezTo>
                  <a:cubicBezTo>
                    <a:pt x="6164" y="8707"/>
                    <a:pt x="5547" y="10255"/>
                    <a:pt x="4970" y="11818"/>
                  </a:cubicBezTo>
                  <a:cubicBezTo>
                    <a:pt x="5143" y="10311"/>
                    <a:pt x="5107" y="8769"/>
                    <a:pt x="5039" y="7257"/>
                  </a:cubicBezTo>
                  <a:cubicBezTo>
                    <a:pt x="4951" y="5323"/>
                    <a:pt x="4549" y="3463"/>
                    <a:pt x="4108" y="1586"/>
                  </a:cubicBezTo>
                  <a:cubicBezTo>
                    <a:pt x="4090" y="1509"/>
                    <a:pt x="4026" y="1473"/>
                    <a:pt x="3961" y="1473"/>
                  </a:cubicBezTo>
                  <a:cubicBezTo>
                    <a:pt x="3893" y="1473"/>
                    <a:pt x="3823" y="1512"/>
                    <a:pt x="3801" y="1586"/>
                  </a:cubicBezTo>
                  <a:cubicBezTo>
                    <a:pt x="3533" y="2451"/>
                    <a:pt x="3370" y="3357"/>
                    <a:pt x="3251" y="4252"/>
                  </a:cubicBezTo>
                  <a:cubicBezTo>
                    <a:pt x="3035" y="5874"/>
                    <a:pt x="3001" y="7531"/>
                    <a:pt x="3327" y="9141"/>
                  </a:cubicBezTo>
                  <a:cubicBezTo>
                    <a:pt x="3497" y="9989"/>
                    <a:pt x="3742" y="10820"/>
                    <a:pt x="3955" y="11658"/>
                  </a:cubicBezTo>
                  <a:cubicBezTo>
                    <a:pt x="4064" y="12085"/>
                    <a:pt x="4167" y="12518"/>
                    <a:pt x="4248" y="12952"/>
                  </a:cubicBezTo>
                  <a:cubicBezTo>
                    <a:pt x="4289" y="13171"/>
                    <a:pt x="4313" y="13393"/>
                    <a:pt x="4328" y="13615"/>
                  </a:cubicBezTo>
                  <a:cubicBezTo>
                    <a:pt x="3470" y="16092"/>
                    <a:pt x="2707" y="18604"/>
                    <a:pt x="1982" y="21114"/>
                  </a:cubicBezTo>
                  <a:cubicBezTo>
                    <a:pt x="1254" y="23647"/>
                    <a:pt x="664" y="26224"/>
                    <a:pt x="310" y="28837"/>
                  </a:cubicBezTo>
                  <a:cubicBezTo>
                    <a:pt x="140" y="30099"/>
                    <a:pt x="11" y="31372"/>
                    <a:pt x="20" y="32645"/>
                  </a:cubicBezTo>
                  <a:cubicBezTo>
                    <a:pt x="24" y="33579"/>
                    <a:pt x="37" y="34510"/>
                    <a:pt x="1" y="35440"/>
                  </a:cubicBezTo>
                  <a:lnTo>
                    <a:pt x="387" y="35440"/>
                  </a:lnTo>
                  <a:cubicBezTo>
                    <a:pt x="487" y="34398"/>
                    <a:pt x="451" y="33335"/>
                    <a:pt x="498" y="32302"/>
                  </a:cubicBezTo>
                  <a:cubicBezTo>
                    <a:pt x="565" y="30850"/>
                    <a:pt x="730" y="29400"/>
                    <a:pt x="964" y="27968"/>
                  </a:cubicBezTo>
                  <a:cubicBezTo>
                    <a:pt x="1380" y="25391"/>
                    <a:pt x="2017" y="22846"/>
                    <a:pt x="2763" y="20346"/>
                  </a:cubicBezTo>
                  <a:cubicBezTo>
                    <a:pt x="2868" y="19990"/>
                    <a:pt x="2976" y="19635"/>
                    <a:pt x="3084" y="19278"/>
                  </a:cubicBezTo>
                  <a:cubicBezTo>
                    <a:pt x="3185" y="19127"/>
                    <a:pt x="3291" y="18976"/>
                    <a:pt x="3403" y="18831"/>
                  </a:cubicBezTo>
                  <a:cubicBezTo>
                    <a:pt x="3866" y="18456"/>
                    <a:pt x="4411" y="18213"/>
                    <a:pt x="5009" y="18049"/>
                  </a:cubicBezTo>
                  <a:cubicBezTo>
                    <a:pt x="5733" y="17852"/>
                    <a:pt x="6480" y="17766"/>
                    <a:pt x="7216" y="17634"/>
                  </a:cubicBezTo>
                  <a:cubicBezTo>
                    <a:pt x="8078" y="17482"/>
                    <a:pt x="8925" y="17235"/>
                    <a:pt x="9759" y="16969"/>
                  </a:cubicBezTo>
                  <a:cubicBezTo>
                    <a:pt x="10700" y="16668"/>
                    <a:pt x="11603" y="16286"/>
                    <a:pt x="12429" y="15741"/>
                  </a:cubicBezTo>
                  <a:cubicBezTo>
                    <a:pt x="13250" y="15199"/>
                    <a:pt x="14020" y="14583"/>
                    <a:pt x="14886" y="14110"/>
                  </a:cubicBezTo>
                  <a:cubicBezTo>
                    <a:pt x="15010" y="14042"/>
                    <a:pt x="14956" y="13842"/>
                    <a:pt x="14818" y="13842"/>
                  </a:cubicBezTo>
                  <a:cubicBezTo>
                    <a:pt x="14816" y="13842"/>
                    <a:pt x="14815" y="13842"/>
                    <a:pt x="14813" y="13842"/>
                  </a:cubicBezTo>
                  <a:cubicBezTo>
                    <a:pt x="13698" y="13864"/>
                    <a:pt x="12579" y="13854"/>
                    <a:pt x="11469" y="13997"/>
                  </a:cubicBezTo>
                  <a:cubicBezTo>
                    <a:pt x="9686" y="14227"/>
                    <a:pt x="8064" y="14937"/>
                    <a:pt x="6575" y="15926"/>
                  </a:cubicBezTo>
                  <a:cubicBezTo>
                    <a:pt x="5575" y="16589"/>
                    <a:pt x="4597" y="17297"/>
                    <a:pt x="3769" y="18156"/>
                  </a:cubicBezTo>
                  <a:cubicBezTo>
                    <a:pt x="3617" y="18243"/>
                    <a:pt x="3473" y="18340"/>
                    <a:pt x="3337" y="18451"/>
                  </a:cubicBezTo>
                  <a:cubicBezTo>
                    <a:pt x="3847" y="16770"/>
                    <a:pt x="4374" y="15097"/>
                    <a:pt x="4941" y="13436"/>
                  </a:cubicBezTo>
                  <a:cubicBezTo>
                    <a:pt x="6520" y="8806"/>
                    <a:pt x="8422" y="4249"/>
                    <a:pt x="11098" y="132"/>
                  </a:cubicBezTo>
                  <a:cubicBezTo>
                    <a:pt x="11143" y="61"/>
                    <a:pt x="11084" y="1"/>
                    <a:pt x="11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4"/>
            <p:cNvSpPr/>
            <p:nvPr/>
          </p:nvSpPr>
          <p:spPr>
            <a:xfrm>
              <a:off x="8507150" y="1804475"/>
              <a:ext cx="413900" cy="444400"/>
            </a:xfrm>
            <a:custGeom>
              <a:avLst/>
              <a:gdLst/>
              <a:ahLst/>
              <a:cxnLst/>
              <a:rect l="l" t="t" r="r" b="b"/>
              <a:pathLst>
                <a:path w="16556" h="17776" extrusionOk="0">
                  <a:moveTo>
                    <a:pt x="8635" y="7459"/>
                  </a:moveTo>
                  <a:lnTo>
                    <a:pt x="8635" y="7459"/>
                  </a:lnTo>
                  <a:cubicBezTo>
                    <a:pt x="8655" y="7479"/>
                    <a:pt x="8673" y="7499"/>
                    <a:pt x="8693" y="7519"/>
                  </a:cubicBezTo>
                  <a:cubicBezTo>
                    <a:pt x="8681" y="7525"/>
                    <a:pt x="8669" y="7534"/>
                    <a:pt x="8656" y="7540"/>
                  </a:cubicBezTo>
                  <a:cubicBezTo>
                    <a:pt x="8650" y="7514"/>
                    <a:pt x="8643" y="7487"/>
                    <a:pt x="8635" y="7459"/>
                  </a:cubicBezTo>
                  <a:close/>
                  <a:moveTo>
                    <a:pt x="11074" y="1"/>
                  </a:moveTo>
                  <a:cubicBezTo>
                    <a:pt x="11005" y="1"/>
                    <a:pt x="10934" y="14"/>
                    <a:pt x="10861" y="42"/>
                  </a:cubicBezTo>
                  <a:cubicBezTo>
                    <a:pt x="10463" y="194"/>
                    <a:pt x="10166" y="629"/>
                    <a:pt x="9931" y="964"/>
                  </a:cubicBezTo>
                  <a:cubicBezTo>
                    <a:pt x="9157" y="2053"/>
                    <a:pt x="8892" y="3376"/>
                    <a:pt x="8641" y="4661"/>
                  </a:cubicBezTo>
                  <a:cubicBezTo>
                    <a:pt x="8511" y="5324"/>
                    <a:pt x="8376" y="6028"/>
                    <a:pt x="8370" y="6722"/>
                  </a:cubicBezTo>
                  <a:cubicBezTo>
                    <a:pt x="8194" y="6322"/>
                    <a:pt x="7976" y="5940"/>
                    <a:pt x="7730" y="5560"/>
                  </a:cubicBezTo>
                  <a:cubicBezTo>
                    <a:pt x="7248" y="4812"/>
                    <a:pt x="6759" y="4065"/>
                    <a:pt x="6261" y="3326"/>
                  </a:cubicBezTo>
                  <a:cubicBezTo>
                    <a:pt x="5809" y="2661"/>
                    <a:pt x="5326" y="1998"/>
                    <a:pt x="4720" y="1465"/>
                  </a:cubicBezTo>
                  <a:cubicBezTo>
                    <a:pt x="4208" y="1016"/>
                    <a:pt x="3613" y="722"/>
                    <a:pt x="2964" y="527"/>
                  </a:cubicBezTo>
                  <a:cubicBezTo>
                    <a:pt x="2804" y="479"/>
                    <a:pt x="2616" y="444"/>
                    <a:pt x="2435" y="444"/>
                  </a:cubicBezTo>
                  <a:cubicBezTo>
                    <a:pt x="2086" y="444"/>
                    <a:pt x="1765" y="575"/>
                    <a:pt x="1723" y="1003"/>
                  </a:cubicBezTo>
                  <a:cubicBezTo>
                    <a:pt x="1691" y="1333"/>
                    <a:pt x="1836" y="1670"/>
                    <a:pt x="1905" y="1986"/>
                  </a:cubicBezTo>
                  <a:cubicBezTo>
                    <a:pt x="1974" y="2309"/>
                    <a:pt x="2086" y="2616"/>
                    <a:pt x="2227" y="2915"/>
                  </a:cubicBezTo>
                  <a:cubicBezTo>
                    <a:pt x="3312" y="5218"/>
                    <a:pt x="5682" y="6423"/>
                    <a:pt x="7784" y="7695"/>
                  </a:cubicBezTo>
                  <a:cubicBezTo>
                    <a:pt x="6691" y="7211"/>
                    <a:pt x="5609" y="6686"/>
                    <a:pt x="4467" y="6338"/>
                  </a:cubicBezTo>
                  <a:cubicBezTo>
                    <a:pt x="3844" y="6148"/>
                    <a:pt x="3205" y="6011"/>
                    <a:pt x="2554" y="5964"/>
                  </a:cubicBezTo>
                  <a:cubicBezTo>
                    <a:pt x="2381" y="5952"/>
                    <a:pt x="2202" y="5944"/>
                    <a:pt x="2020" y="5944"/>
                  </a:cubicBezTo>
                  <a:cubicBezTo>
                    <a:pt x="1544" y="5944"/>
                    <a:pt x="1054" y="5998"/>
                    <a:pt x="626" y="6169"/>
                  </a:cubicBezTo>
                  <a:cubicBezTo>
                    <a:pt x="309" y="6296"/>
                    <a:pt x="1" y="6547"/>
                    <a:pt x="94" y="6926"/>
                  </a:cubicBezTo>
                  <a:cubicBezTo>
                    <a:pt x="182" y="7284"/>
                    <a:pt x="531" y="7545"/>
                    <a:pt x="827" y="7727"/>
                  </a:cubicBezTo>
                  <a:cubicBezTo>
                    <a:pt x="1293" y="8015"/>
                    <a:pt x="1821" y="8156"/>
                    <a:pt x="2347" y="8287"/>
                  </a:cubicBezTo>
                  <a:cubicBezTo>
                    <a:pt x="3019" y="8458"/>
                    <a:pt x="3706" y="8575"/>
                    <a:pt x="4399" y="8619"/>
                  </a:cubicBezTo>
                  <a:cubicBezTo>
                    <a:pt x="4674" y="8637"/>
                    <a:pt x="4953" y="8646"/>
                    <a:pt x="5233" y="8646"/>
                  </a:cubicBezTo>
                  <a:cubicBezTo>
                    <a:pt x="5469" y="8646"/>
                    <a:pt x="5706" y="8639"/>
                    <a:pt x="5943" y="8627"/>
                  </a:cubicBezTo>
                  <a:lnTo>
                    <a:pt x="5943" y="8627"/>
                  </a:lnTo>
                  <a:cubicBezTo>
                    <a:pt x="5222" y="8880"/>
                    <a:pt x="4484" y="9062"/>
                    <a:pt x="3825" y="9484"/>
                  </a:cubicBezTo>
                  <a:cubicBezTo>
                    <a:pt x="2462" y="10355"/>
                    <a:pt x="1065" y="11450"/>
                    <a:pt x="423" y="12979"/>
                  </a:cubicBezTo>
                  <a:cubicBezTo>
                    <a:pt x="251" y="13391"/>
                    <a:pt x="22" y="14053"/>
                    <a:pt x="481" y="14369"/>
                  </a:cubicBezTo>
                  <a:cubicBezTo>
                    <a:pt x="627" y="14469"/>
                    <a:pt x="798" y="14508"/>
                    <a:pt x="977" y="14508"/>
                  </a:cubicBezTo>
                  <a:cubicBezTo>
                    <a:pt x="1363" y="14508"/>
                    <a:pt x="1790" y="14328"/>
                    <a:pt x="2099" y="14200"/>
                  </a:cubicBezTo>
                  <a:cubicBezTo>
                    <a:pt x="3584" y="13582"/>
                    <a:pt x="4697" y="12427"/>
                    <a:pt x="5765" y="11261"/>
                  </a:cubicBezTo>
                  <a:cubicBezTo>
                    <a:pt x="6325" y="10649"/>
                    <a:pt x="6898" y="10058"/>
                    <a:pt x="7393" y="9392"/>
                  </a:cubicBezTo>
                  <a:cubicBezTo>
                    <a:pt x="7663" y="9029"/>
                    <a:pt x="7936" y="8634"/>
                    <a:pt x="8247" y="8282"/>
                  </a:cubicBezTo>
                  <a:cubicBezTo>
                    <a:pt x="8290" y="8271"/>
                    <a:pt x="8336" y="8262"/>
                    <a:pt x="8380" y="8250"/>
                  </a:cubicBezTo>
                  <a:cubicBezTo>
                    <a:pt x="8388" y="8252"/>
                    <a:pt x="8394" y="8256"/>
                    <a:pt x="8402" y="8258"/>
                  </a:cubicBezTo>
                  <a:cubicBezTo>
                    <a:pt x="7269" y="9704"/>
                    <a:pt x="6633" y="11384"/>
                    <a:pt x="6244" y="13179"/>
                  </a:cubicBezTo>
                  <a:cubicBezTo>
                    <a:pt x="6074" y="13966"/>
                    <a:pt x="5939" y="14766"/>
                    <a:pt x="5920" y="15573"/>
                  </a:cubicBezTo>
                  <a:cubicBezTo>
                    <a:pt x="5907" y="16176"/>
                    <a:pt x="5903" y="16972"/>
                    <a:pt x="6247" y="17498"/>
                  </a:cubicBezTo>
                  <a:cubicBezTo>
                    <a:pt x="6377" y="17697"/>
                    <a:pt x="6525" y="17776"/>
                    <a:pt x="6679" y="17776"/>
                  </a:cubicBezTo>
                  <a:cubicBezTo>
                    <a:pt x="7140" y="17776"/>
                    <a:pt x="7648" y="17059"/>
                    <a:pt x="7858" y="16729"/>
                  </a:cubicBezTo>
                  <a:cubicBezTo>
                    <a:pt x="8560" y="15621"/>
                    <a:pt x="8816" y="14312"/>
                    <a:pt x="8993" y="13027"/>
                  </a:cubicBezTo>
                  <a:cubicBezTo>
                    <a:pt x="9115" y="12147"/>
                    <a:pt x="9132" y="11275"/>
                    <a:pt x="9108" y="10403"/>
                  </a:cubicBezTo>
                  <a:lnTo>
                    <a:pt x="9108" y="10403"/>
                  </a:lnTo>
                  <a:cubicBezTo>
                    <a:pt x="9278" y="11042"/>
                    <a:pt x="9449" y="11680"/>
                    <a:pt x="9611" y="12322"/>
                  </a:cubicBezTo>
                  <a:cubicBezTo>
                    <a:pt x="9946" y="13629"/>
                    <a:pt x="10544" y="14841"/>
                    <a:pt x="11556" y="15755"/>
                  </a:cubicBezTo>
                  <a:cubicBezTo>
                    <a:pt x="11781" y="15959"/>
                    <a:pt x="12084" y="16169"/>
                    <a:pt x="12372" y="16169"/>
                  </a:cubicBezTo>
                  <a:cubicBezTo>
                    <a:pt x="12533" y="16169"/>
                    <a:pt x="12690" y="16103"/>
                    <a:pt x="12826" y="15933"/>
                  </a:cubicBezTo>
                  <a:cubicBezTo>
                    <a:pt x="13154" y="15522"/>
                    <a:pt x="13018" y="14841"/>
                    <a:pt x="12930" y="14369"/>
                  </a:cubicBezTo>
                  <a:cubicBezTo>
                    <a:pt x="12664" y="12949"/>
                    <a:pt x="12119" y="11567"/>
                    <a:pt x="11357" y="10342"/>
                  </a:cubicBezTo>
                  <a:cubicBezTo>
                    <a:pt x="11239" y="10153"/>
                    <a:pt x="11116" y="9968"/>
                    <a:pt x="10994" y="9782"/>
                  </a:cubicBezTo>
                  <a:lnTo>
                    <a:pt x="10994" y="9782"/>
                  </a:lnTo>
                  <a:cubicBezTo>
                    <a:pt x="12074" y="10481"/>
                    <a:pt x="13159" y="11192"/>
                    <a:pt x="14430" y="11498"/>
                  </a:cubicBezTo>
                  <a:cubicBezTo>
                    <a:pt x="14730" y="11570"/>
                    <a:pt x="15070" y="11646"/>
                    <a:pt x="15397" y="11646"/>
                  </a:cubicBezTo>
                  <a:cubicBezTo>
                    <a:pt x="15560" y="11646"/>
                    <a:pt x="15720" y="11627"/>
                    <a:pt x="15870" y="11580"/>
                  </a:cubicBezTo>
                  <a:cubicBezTo>
                    <a:pt x="16296" y="11446"/>
                    <a:pt x="16556" y="10980"/>
                    <a:pt x="16320" y="10574"/>
                  </a:cubicBezTo>
                  <a:cubicBezTo>
                    <a:pt x="16045" y="10101"/>
                    <a:pt x="15384" y="9812"/>
                    <a:pt x="14924" y="9573"/>
                  </a:cubicBezTo>
                  <a:cubicBezTo>
                    <a:pt x="14231" y="9219"/>
                    <a:pt x="13507" y="8926"/>
                    <a:pt x="12773" y="8669"/>
                  </a:cubicBezTo>
                  <a:cubicBezTo>
                    <a:pt x="12447" y="8553"/>
                    <a:pt x="12119" y="8448"/>
                    <a:pt x="11786" y="8349"/>
                  </a:cubicBezTo>
                  <a:cubicBezTo>
                    <a:pt x="12224" y="8276"/>
                    <a:pt x="12655" y="8174"/>
                    <a:pt x="13069" y="8040"/>
                  </a:cubicBezTo>
                  <a:cubicBezTo>
                    <a:pt x="13627" y="7857"/>
                    <a:pt x="14143" y="7596"/>
                    <a:pt x="14635" y="7275"/>
                  </a:cubicBezTo>
                  <a:cubicBezTo>
                    <a:pt x="15050" y="7005"/>
                    <a:pt x="15475" y="6700"/>
                    <a:pt x="15777" y="6302"/>
                  </a:cubicBezTo>
                  <a:cubicBezTo>
                    <a:pt x="16024" y="5979"/>
                    <a:pt x="16160" y="5561"/>
                    <a:pt x="15901" y="5202"/>
                  </a:cubicBezTo>
                  <a:cubicBezTo>
                    <a:pt x="15613" y="4804"/>
                    <a:pt x="15084" y="4672"/>
                    <a:pt x="14615" y="4672"/>
                  </a:cubicBezTo>
                  <a:cubicBezTo>
                    <a:pt x="14595" y="4672"/>
                    <a:pt x="14576" y="4672"/>
                    <a:pt x="14556" y="4672"/>
                  </a:cubicBezTo>
                  <a:cubicBezTo>
                    <a:pt x="13434" y="4697"/>
                    <a:pt x="12369" y="5262"/>
                    <a:pt x="11430" y="5824"/>
                  </a:cubicBezTo>
                  <a:cubicBezTo>
                    <a:pt x="10882" y="6152"/>
                    <a:pt x="10330" y="6477"/>
                    <a:pt x="9813" y="6852"/>
                  </a:cubicBezTo>
                  <a:cubicBezTo>
                    <a:pt x="9750" y="6898"/>
                    <a:pt x="9688" y="6943"/>
                    <a:pt x="9626" y="6990"/>
                  </a:cubicBezTo>
                  <a:cubicBezTo>
                    <a:pt x="9815" y="6706"/>
                    <a:pt x="9997" y="6420"/>
                    <a:pt x="10159" y="6120"/>
                  </a:cubicBezTo>
                  <a:cubicBezTo>
                    <a:pt x="10544" y="5399"/>
                    <a:pt x="10805" y="4607"/>
                    <a:pt x="11026" y="3823"/>
                  </a:cubicBezTo>
                  <a:cubicBezTo>
                    <a:pt x="11212" y="3162"/>
                    <a:pt x="11309" y="2493"/>
                    <a:pt x="11457" y="1826"/>
                  </a:cubicBezTo>
                  <a:cubicBezTo>
                    <a:pt x="11550" y="1406"/>
                    <a:pt x="11707" y="953"/>
                    <a:pt x="11633" y="519"/>
                  </a:cubicBezTo>
                  <a:cubicBezTo>
                    <a:pt x="11582" y="220"/>
                    <a:pt x="11354" y="1"/>
                    <a:pt x="110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4"/>
            <p:cNvSpPr/>
            <p:nvPr/>
          </p:nvSpPr>
          <p:spPr>
            <a:xfrm>
              <a:off x="8686100" y="1972750"/>
              <a:ext cx="101825" cy="85000"/>
            </a:xfrm>
            <a:custGeom>
              <a:avLst/>
              <a:gdLst/>
              <a:ahLst/>
              <a:cxnLst/>
              <a:rect l="l" t="t" r="r" b="b"/>
              <a:pathLst>
                <a:path w="4073" h="3400" extrusionOk="0">
                  <a:moveTo>
                    <a:pt x="1578" y="1"/>
                  </a:moveTo>
                  <a:cubicBezTo>
                    <a:pt x="1567" y="1"/>
                    <a:pt x="1556" y="1"/>
                    <a:pt x="1545" y="1"/>
                  </a:cubicBezTo>
                  <a:cubicBezTo>
                    <a:pt x="1324" y="4"/>
                    <a:pt x="1104" y="41"/>
                    <a:pt x="902" y="129"/>
                  </a:cubicBezTo>
                  <a:cubicBezTo>
                    <a:pt x="347" y="370"/>
                    <a:pt x="1" y="994"/>
                    <a:pt x="36" y="1598"/>
                  </a:cubicBezTo>
                  <a:cubicBezTo>
                    <a:pt x="88" y="2503"/>
                    <a:pt x="1138" y="3399"/>
                    <a:pt x="2076" y="3399"/>
                  </a:cubicBezTo>
                  <a:cubicBezTo>
                    <a:pt x="2434" y="3399"/>
                    <a:pt x="2775" y="3269"/>
                    <a:pt x="3038" y="2959"/>
                  </a:cubicBezTo>
                  <a:cubicBezTo>
                    <a:pt x="4073" y="1742"/>
                    <a:pt x="3079" y="1"/>
                    <a:pt x="1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34"/>
          <p:cNvGrpSpPr/>
          <p:nvPr/>
        </p:nvGrpSpPr>
        <p:grpSpPr>
          <a:xfrm>
            <a:off x="6929365" y="2349075"/>
            <a:ext cx="871145" cy="1368958"/>
            <a:chOff x="6929365" y="2349075"/>
            <a:chExt cx="871145" cy="1368958"/>
          </a:xfrm>
        </p:grpSpPr>
        <p:sp>
          <p:nvSpPr>
            <p:cNvPr id="6464" name="Google Shape;6464;p34"/>
            <p:cNvSpPr/>
            <p:nvPr/>
          </p:nvSpPr>
          <p:spPr>
            <a:xfrm>
              <a:off x="7399148" y="2930238"/>
              <a:ext cx="80380" cy="161574"/>
            </a:xfrm>
            <a:custGeom>
              <a:avLst/>
              <a:gdLst/>
              <a:ahLst/>
              <a:cxnLst/>
              <a:rect l="l" t="t" r="r" b="b"/>
              <a:pathLst>
                <a:path w="2666" h="5359" extrusionOk="0">
                  <a:moveTo>
                    <a:pt x="2548" y="1"/>
                  </a:moveTo>
                  <a:cubicBezTo>
                    <a:pt x="2504" y="1"/>
                    <a:pt x="2465" y="27"/>
                    <a:pt x="2449" y="69"/>
                  </a:cubicBezTo>
                  <a:cubicBezTo>
                    <a:pt x="1772" y="1833"/>
                    <a:pt x="957" y="3560"/>
                    <a:pt x="29" y="5203"/>
                  </a:cubicBezTo>
                  <a:cubicBezTo>
                    <a:pt x="1" y="5254"/>
                    <a:pt x="20" y="5319"/>
                    <a:pt x="68" y="5345"/>
                  </a:cubicBezTo>
                  <a:cubicBezTo>
                    <a:pt x="86" y="5355"/>
                    <a:pt x="102" y="5358"/>
                    <a:pt x="120" y="5358"/>
                  </a:cubicBezTo>
                  <a:cubicBezTo>
                    <a:pt x="157" y="5358"/>
                    <a:pt x="193" y="5341"/>
                    <a:pt x="212" y="5305"/>
                  </a:cubicBezTo>
                  <a:cubicBezTo>
                    <a:pt x="1146" y="3654"/>
                    <a:pt x="1964" y="1916"/>
                    <a:pt x="2645" y="144"/>
                  </a:cubicBezTo>
                  <a:cubicBezTo>
                    <a:pt x="2666" y="88"/>
                    <a:pt x="2638" y="28"/>
                    <a:pt x="2585" y="8"/>
                  </a:cubicBezTo>
                  <a:cubicBezTo>
                    <a:pt x="2573" y="3"/>
                    <a:pt x="2560" y="1"/>
                    <a:pt x="25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4"/>
            <p:cNvSpPr/>
            <p:nvPr/>
          </p:nvSpPr>
          <p:spPr>
            <a:xfrm>
              <a:off x="7470033" y="2899845"/>
              <a:ext cx="31386" cy="41426"/>
            </a:xfrm>
            <a:custGeom>
              <a:avLst/>
              <a:gdLst/>
              <a:ahLst/>
              <a:cxnLst/>
              <a:rect l="l" t="t" r="r" b="b"/>
              <a:pathLst>
                <a:path w="1041" h="1374" extrusionOk="0">
                  <a:moveTo>
                    <a:pt x="985" y="1"/>
                  </a:moveTo>
                  <a:cubicBezTo>
                    <a:pt x="42" y="324"/>
                    <a:pt x="1" y="1038"/>
                    <a:pt x="128" y="1374"/>
                  </a:cubicBezTo>
                  <a:cubicBezTo>
                    <a:pt x="585" y="1322"/>
                    <a:pt x="1040" y="839"/>
                    <a:pt x="9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4"/>
            <p:cNvSpPr/>
            <p:nvPr/>
          </p:nvSpPr>
          <p:spPr>
            <a:xfrm>
              <a:off x="7444405" y="2891885"/>
              <a:ext cx="68471" cy="63918"/>
            </a:xfrm>
            <a:custGeom>
              <a:avLst/>
              <a:gdLst/>
              <a:ahLst/>
              <a:cxnLst/>
              <a:rect l="l" t="t" r="r" b="b"/>
              <a:pathLst>
                <a:path w="2271" h="2120" extrusionOk="0">
                  <a:moveTo>
                    <a:pt x="1115" y="0"/>
                  </a:moveTo>
                  <a:cubicBezTo>
                    <a:pt x="935" y="0"/>
                    <a:pt x="1" y="1067"/>
                    <a:pt x="432" y="1697"/>
                  </a:cubicBezTo>
                  <a:cubicBezTo>
                    <a:pt x="647" y="2005"/>
                    <a:pt x="873" y="2120"/>
                    <a:pt x="1091" y="2120"/>
                  </a:cubicBezTo>
                  <a:cubicBezTo>
                    <a:pt x="1361" y="2120"/>
                    <a:pt x="1618" y="1944"/>
                    <a:pt x="1827" y="1745"/>
                  </a:cubicBezTo>
                  <a:cubicBezTo>
                    <a:pt x="2206" y="1382"/>
                    <a:pt x="2271" y="744"/>
                    <a:pt x="2271" y="744"/>
                  </a:cubicBezTo>
                  <a:lnTo>
                    <a:pt x="2271" y="744"/>
                  </a:lnTo>
                  <a:lnTo>
                    <a:pt x="1178" y="1112"/>
                  </a:lnTo>
                  <a:lnTo>
                    <a:pt x="1127" y="2"/>
                  </a:lnTo>
                  <a:cubicBezTo>
                    <a:pt x="1123" y="1"/>
                    <a:pt x="1120" y="0"/>
                    <a:pt x="1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4"/>
            <p:cNvSpPr/>
            <p:nvPr/>
          </p:nvSpPr>
          <p:spPr>
            <a:xfrm>
              <a:off x="7452455" y="2923725"/>
              <a:ext cx="45949" cy="34612"/>
            </a:xfrm>
            <a:custGeom>
              <a:avLst/>
              <a:gdLst/>
              <a:ahLst/>
              <a:cxnLst/>
              <a:rect l="l" t="t" r="r" b="b"/>
              <a:pathLst>
                <a:path w="1524" h="1148" extrusionOk="0">
                  <a:moveTo>
                    <a:pt x="20" y="0"/>
                  </a:moveTo>
                  <a:cubicBezTo>
                    <a:pt x="17" y="0"/>
                    <a:pt x="1" y="249"/>
                    <a:pt x="2" y="275"/>
                  </a:cubicBezTo>
                  <a:cubicBezTo>
                    <a:pt x="10" y="373"/>
                    <a:pt x="36" y="472"/>
                    <a:pt x="76" y="561"/>
                  </a:cubicBezTo>
                  <a:cubicBezTo>
                    <a:pt x="142" y="711"/>
                    <a:pt x="262" y="845"/>
                    <a:pt x="393" y="940"/>
                  </a:cubicBezTo>
                  <a:cubicBezTo>
                    <a:pt x="415" y="956"/>
                    <a:pt x="437" y="971"/>
                    <a:pt x="459" y="986"/>
                  </a:cubicBezTo>
                  <a:cubicBezTo>
                    <a:pt x="615" y="1082"/>
                    <a:pt x="789" y="1148"/>
                    <a:pt x="961" y="1148"/>
                  </a:cubicBezTo>
                  <a:cubicBezTo>
                    <a:pt x="1086" y="1148"/>
                    <a:pt x="1210" y="1113"/>
                    <a:pt x="1325" y="1030"/>
                  </a:cubicBezTo>
                  <a:cubicBezTo>
                    <a:pt x="1402" y="975"/>
                    <a:pt x="1468" y="906"/>
                    <a:pt x="1523" y="833"/>
                  </a:cubicBezTo>
                  <a:cubicBezTo>
                    <a:pt x="1376" y="776"/>
                    <a:pt x="1230" y="754"/>
                    <a:pt x="1094" y="754"/>
                  </a:cubicBezTo>
                  <a:cubicBezTo>
                    <a:pt x="876" y="754"/>
                    <a:pt x="684" y="810"/>
                    <a:pt x="554" y="859"/>
                  </a:cubicBezTo>
                  <a:cubicBezTo>
                    <a:pt x="513" y="619"/>
                    <a:pt x="386" y="187"/>
                    <a:pt x="20" y="0"/>
                  </a:cubicBezTo>
                  <a:cubicBezTo>
                    <a:pt x="20" y="0"/>
                    <a:pt x="20" y="0"/>
                    <a:pt x="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4"/>
            <p:cNvSpPr/>
            <p:nvPr/>
          </p:nvSpPr>
          <p:spPr>
            <a:xfrm>
              <a:off x="7456224" y="3426675"/>
              <a:ext cx="108088" cy="96118"/>
            </a:xfrm>
            <a:custGeom>
              <a:avLst/>
              <a:gdLst/>
              <a:ahLst/>
              <a:cxnLst/>
              <a:rect l="l" t="t" r="r" b="b"/>
              <a:pathLst>
                <a:path w="3585" h="3188" extrusionOk="0">
                  <a:moveTo>
                    <a:pt x="3465" y="0"/>
                  </a:moveTo>
                  <a:cubicBezTo>
                    <a:pt x="3428" y="0"/>
                    <a:pt x="3392" y="19"/>
                    <a:pt x="3373" y="54"/>
                  </a:cubicBezTo>
                  <a:cubicBezTo>
                    <a:pt x="2899" y="925"/>
                    <a:pt x="2315" y="1272"/>
                    <a:pt x="1697" y="1639"/>
                  </a:cubicBezTo>
                  <a:cubicBezTo>
                    <a:pt x="1146" y="1966"/>
                    <a:pt x="579" y="2304"/>
                    <a:pt x="36" y="3019"/>
                  </a:cubicBezTo>
                  <a:cubicBezTo>
                    <a:pt x="1" y="3065"/>
                    <a:pt x="9" y="3131"/>
                    <a:pt x="55" y="3166"/>
                  </a:cubicBezTo>
                  <a:cubicBezTo>
                    <a:pt x="74" y="3181"/>
                    <a:pt x="96" y="3188"/>
                    <a:pt x="118" y="3188"/>
                  </a:cubicBezTo>
                  <a:cubicBezTo>
                    <a:pt x="149" y="3188"/>
                    <a:pt x="180" y="3173"/>
                    <a:pt x="202" y="3145"/>
                  </a:cubicBezTo>
                  <a:cubicBezTo>
                    <a:pt x="720" y="2461"/>
                    <a:pt x="1271" y="2134"/>
                    <a:pt x="1802" y="1818"/>
                  </a:cubicBezTo>
                  <a:cubicBezTo>
                    <a:pt x="2445" y="1435"/>
                    <a:pt x="3052" y="1075"/>
                    <a:pt x="3557" y="154"/>
                  </a:cubicBezTo>
                  <a:cubicBezTo>
                    <a:pt x="3585" y="104"/>
                    <a:pt x="3566" y="40"/>
                    <a:pt x="3514" y="13"/>
                  </a:cubicBezTo>
                  <a:cubicBezTo>
                    <a:pt x="3499" y="4"/>
                    <a:pt x="3482" y="0"/>
                    <a:pt x="34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4"/>
            <p:cNvSpPr/>
            <p:nvPr/>
          </p:nvSpPr>
          <p:spPr>
            <a:xfrm>
              <a:off x="7555120" y="3399750"/>
              <a:ext cx="33587" cy="37627"/>
            </a:xfrm>
            <a:custGeom>
              <a:avLst/>
              <a:gdLst/>
              <a:ahLst/>
              <a:cxnLst/>
              <a:rect l="l" t="t" r="r" b="b"/>
              <a:pathLst>
                <a:path w="1114" h="1248" extrusionOk="0">
                  <a:moveTo>
                    <a:pt x="1114" y="0"/>
                  </a:moveTo>
                  <a:lnTo>
                    <a:pt x="1114" y="0"/>
                  </a:lnTo>
                  <a:cubicBezTo>
                    <a:pt x="136" y="196"/>
                    <a:pt x="1" y="896"/>
                    <a:pt x="83" y="1247"/>
                  </a:cubicBezTo>
                  <a:cubicBezTo>
                    <a:pt x="88" y="1247"/>
                    <a:pt x="93" y="1247"/>
                    <a:pt x="97" y="1247"/>
                  </a:cubicBezTo>
                  <a:cubicBezTo>
                    <a:pt x="552" y="1247"/>
                    <a:pt x="1057" y="831"/>
                    <a:pt x="1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4"/>
            <p:cNvSpPr/>
            <p:nvPr/>
          </p:nvSpPr>
          <p:spPr>
            <a:xfrm>
              <a:off x="7530757" y="3388926"/>
              <a:ext cx="68953" cy="63375"/>
            </a:xfrm>
            <a:custGeom>
              <a:avLst/>
              <a:gdLst/>
              <a:ahLst/>
              <a:cxnLst/>
              <a:rect l="l" t="t" r="r" b="b"/>
              <a:pathLst>
                <a:path w="2287" h="2102" extrusionOk="0">
                  <a:moveTo>
                    <a:pt x="1236" y="0"/>
                  </a:moveTo>
                  <a:cubicBezTo>
                    <a:pt x="1039" y="0"/>
                    <a:pt x="1" y="917"/>
                    <a:pt x="341" y="1590"/>
                  </a:cubicBezTo>
                  <a:cubicBezTo>
                    <a:pt x="534" y="1968"/>
                    <a:pt x="776" y="2102"/>
                    <a:pt x="1022" y="2102"/>
                  </a:cubicBezTo>
                  <a:cubicBezTo>
                    <a:pt x="1262" y="2102"/>
                    <a:pt x="1507" y="1974"/>
                    <a:pt x="1715" y="1823"/>
                  </a:cubicBezTo>
                  <a:cubicBezTo>
                    <a:pt x="2138" y="1516"/>
                    <a:pt x="2286" y="889"/>
                    <a:pt x="2286" y="889"/>
                  </a:cubicBezTo>
                  <a:lnTo>
                    <a:pt x="2286" y="889"/>
                  </a:lnTo>
                  <a:lnTo>
                    <a:pt x="1154" y="1110"/>
                  </a:lnTo>
                  <a:lnTo>
                    <a:pt x="1154" y="1110"/>
                  </a:lnTo>
                  <a:lnTo>
                    <a:pt x="1254" y="4"/>
                  </a:lnTo>
                  <a:cubicBezTo>
                    <a:pt x="1249" y="1"/>
                    <a:pt x="1243" y="0"/>
                    <a:pt x="1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4"/>
            <p:cNvSpPr/>
            <p:nvPr/>
          </p:nvSpPr>
          <p:spPr>
            <a:xfrm>
              <a:off x="7537421" y="3417178"/>
              <a:ext cx="43416" cy="38230"/>
            </a:xfrm>
            <a:custGeom>
              <a:avLst/>
              <a:gdLst/>
              <a:ahLst/>
              <a:cxnLst/>
              <a:rect l="l" t="t" r="r" b="b"/>
              <a:pathLst>
                <a:path w="1440" h="1268" extrusionOk="0">
                  <a:moveTo>
                    <a:pt x="61" y="1"/>
                  </a:moveTo>
                  <a:cubicBezTo>
                    <a:pt x="56" y="1"/>
                    <a:pt x="8" y="243"/>
                    <a:pt x="5" y="271"/>
                  </a:cubicBezTo>
                  <a:cubicBezTo>
                    <a:pt x="1" y="369"/>
                    <a:pt x="12" y="469"/>
                    <a:pt x="40" y="565"/>
                  </a:cubicBezTo>
                  <a:cubicBezTo>
                    <a:pt x="86" y="719"/>
                    <a:pt x="189" y="869"/>
                    <a:pt x="305" y="980"/>
                  </a:cubicBezTo>
                  <a:cubicBezTo>
                    <a:pt x="325" y="1001"/>
                    <a:pt x="346" y="1017"/>
                    <a:pt x="363" y="1035"/>
                  </a:cubicBezTo>
                  <a:cubicBezTo>
                    <a:pt x="530" y="1170"/>
                    <a:pt x="725" y="1268"/>
                    <a:pt x="926" y="1268"/>
                  </a:cubicBezTo>
                  <a:cubicBezTo>
                    <a:pt x="1022" y="1268"/>
                    <a:pt x="1120" y="1245"/>
                    <a:pt x="1216" y="1193"/>
                  </a:cubicBezTo>
                  <a:cubicBezTo>
                    <a:pt x="1300" y="1149"/>
                    <a:pt x="1374" y="1090"/>
                    <a:pt x="1440" y="1027"/>
                  </a:cubicBezTo>
                  <a:cubicBezTo>
                    <a:pt x="1236" y="913"/>
                    <a:pt x="1025" y="877"/>
                    <a:pt x="841" y="877"/>
                  </a:cubicBezTo>
                  <a:cubicBezTo>
                    <a:pt x="698" y="877"/>
                    <a:pt x="571" y="899"/>
                    <a:pt x="475" y="923"/>
                  </a:cubicBezTo>
                  <a:cubicBezTo>
                    <a:pt x="465" y="678"/>
                    <a:pt x="399" y="236"/>
                    <a:pt x="61" y="1"/>
                  </a:cubicBezTo>
                  <a:cubicBezTo>
                    <a:pt x="61" y="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4"/>
            <p:cNvSpPr/>
            <p:nvPr/>
          </p:nvSpPr>
          <p:spPr>
            <a:xfrm>
              <a:off x="7136985" y="2985595"/>
              <a:ext cx="88038" cy="85988"/>
            </a:xfrm>
            <a:custGeom>
              <a:avLst/>
              <a:gdLst/>
              <a:ahLst/>
              <a:cxnLst/>
              <a:rect l="l" t="t" r="r" b="b"/>
              <a:pathLst>
                <a:path w="2920" h="2852" extrusionOk="0">
                  <a:moveTo>
                    <a:pt x="116" y="1"/>
                  </a:moveTo>
                  <a:cubicBezTo>
                    <a:pt x="89" y="1"/>
                    <a:pt x="62" y="11"/>
                    <a:pt x="41" y="32"/>
                  </a:cubicBezTo>
                  <a:cubicBezTo>
                    <a:pt x="0" y="73"/>
                    <a:pt x="2" y="139"/>
                    <a:pt x="41" y="180"/>
                  </a:cubicBezTo>
                  <a:cubicBezTo>
                    <a:pt x="348" y="483"/>
                    <a:pt x="692" y="753"/>
                    <a:pt x="1024" y="1011"/>
                  </a:cubicBezTo>
                  <a:cubicBezTo>
                    <a:pt x="1187" y="1138"/>
                    <a:pt x="1348" y="1265"/>
                    <a:pt x="1508" y="1398"/>
                  </a:cubicBezTo>
                  <a:cubicBezTo>
                    <a:pt x="1913" y="1732"/>
                    <a:pt x="2417" y="2195"/>
                    <a:pt x="2705" y="2793"/>
                  </a:cubicBezTo>
                  <a:cubicBezTo>
                    <a:pt x="2724" y="2829"/>
                    <a:pt x="2761" y="2851"/>
                    <a:pt x="2799" y="2851"/>
                  </a:cubicBezTo>
                  <a:cubicBezTo>
                    <a:pt x="2814" y="2851"/>
                    <a:pt x="2828" y="2847"/>
                    <a:pt x="2844" y="2840"/>
                  </a:cubicBezTo>
                  <a:cubicBezTo>
                    <a:pt x="2897" y="2815"/>
                    <a:pt x="2919" y="2751"/>
                    <a:pt x="2894" y="2700"/>
                  </a:cubicBezTo>
                  <a:cubicBezTo>
                    <a:pt x="2587" y="2067"/>
                    <a:pt x="2065" y="1584"/>
                    <a:pt x="1642" y="1236"/>
                  </a:cubicBezTo>
                  <a:cubicBezTo>
                    <a:pt x="1483" y="1104"/>
                    <a:pt x="1317" y="975"/>
                    <a:pt x="1154" y="847"/>
                  </a:cubicBezTo>
                  <a:cubicBezTo>
                    <a:pt x="827" y="591"/>
                    <a:pt x="488" y="327"/>
                    <a:pt x="191" y="32"/>
                  </a:cubicBezTo>
                  <a:cubicBezTo>
                    <a:pt x="170" y="11"/>
                    <a:pt x="143"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4"/>
            <p:cNvSpPr/>
            <p:nvPr/>
          </p:nvSpPr>
          <p:spPr>
            <a:xfrm>
              <a:off x="7117749" y="2967776"/>
              <a:ext cx="24663" cy="24301"/>
            </a:xfrm>
            <a:custGeom>
              <a:avLst/>
              <a:gdLst/>
              <a:ahLst/>
              <a:cxnLst/>
              <a:rect l="l" t="t" r="r" b="b"/>
              <a:pathLst>
                <a:path w="818" h="806" extrusionOk="0">
                  <a:moveTo>
                    <a:pt x="1" y="0"/>
                  </a:moveTo>
                  <a:cubicBezTo>
                    <a:pt x="83" y="543"/>
                    <a:pt x="423" y="805"/>
                    <a:pt x="726" y="805"/>
                  </a:cubicBezTo>
                  <a:cubicBezTo>
                    <a:pt x="744" y="805"/>
                    <a:pt x="762" y="804"/>
                    <a:pt x="781" y="802"/>
                  </a:cubicBezTo>
                  <a:cubicBezTo>
                    <a:pt x="817" y="557"/>
                    <a:pt x="685" y="80"/>
                    <a:pt x="1" y="0"/>
                  </a:cubicBezTo>
                  <a:close/>
                </a:path>
              </a:pathLst>
            </a:custGeom>
            <a:solidFill>
              <a:srgbClr val="FAA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4"/>
            <p:cNvSpPr/>
            <p:nvPr/>
          </p:nvSpPr>
          <p:spPr>
            <a:xfrm>
              <a:off x="7110995" y="2959122"/>
              <a:ext cx="47667" cy="43506"/>
            </a:xfrm>
            <a:custGeom>
              <a:avLst/>
              <a:gdLst/>
              <a:ahLst/>
              <a:cxnLst/>
              <a:rect l="l" t="t" r="r" b="b"/>
              <a:pathLst>
                <a:path w="1581" h="1443" extrusionOk="0">
                  <a:moveTo>
                    <a:pt x="681" y="0"/>
                  </a:moveTo>
                  <a:cubicBezTo>
                    <a:pt x="675" y="0"/>
                    <a:pt x="669" y="2"/>
                    <a:pt x="665" y="4"/>
                  </a:cubicBezTo>
                  <a:lnTo>
                    <a:pt x="793" y="765"/>
                  </a:lnTo>
                  <a:lnTo>
                    <a:pt x="0" y="675"/>
                  </a:lnTo>
                  <a:lnTo>
                    <a:pt x="0" y="675"/>
                  </a:lnTo>
                  <a:cubicBezTo>
                    <a:pt x="0" y="675"/>
                    <a:pt x="138" y="1097"/>
                    <a:pt x="447" y="1286"/>
                  </a:cubicBezTo>
                  <a:cubicBezTo>
                    <a:pt x="587" y="1372"/>
                    <a:pt x="747" y="1442"/>
                    <a:pt x="901" y="1442"/>
                  </a:cubicBezTo>
                  <a:cubicBezTo>
                    <a:pt x="1086" y="1442"/>
                    <a:pt x="1261" y="1342"/>
                    <a:pt x="1383" y="1050"/>
                  </a:cubicBezTo>
                  <a:cubicBezTo>
                    <a:pt x="1580" y="569"/>
                    <a:pt x="827" y="0"/>
                    <a:pt x="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4"/>
            <p:cNvSpPr/>
            <p:nvPr/>
          </p:nvSpPr>
          <p:spPr>
            <a:xfrm>
              <a:off x="7125829" y="2977032"/>
              <a:ext cx="28884" cy="27828"/>
            </a:xfrm>
            <a:custGeom>
              <a:avLst/>
              <a:gdLst/>
              <a:ahLst/>
              <a:cxnLst/>
              <a:rect l="l" t="t" r="r" b="b"/>
              <a:pathLst>
                <a:path w="958" h="923" extrusionOk="0">
                  <a:moveTo>
                    <a:pt x="894" y="0"/>
                  </a:moveTo>
                  <a:cubicBezTo>
                    <a:pt x="894" y="0"/>
                    <a:pt x="894" y="0"/>
                    <a:pt x="894" y="0"/>
                  </a:cubicBezTo>
                  <a:cubicBezTo>
                    <a:pt x="674" y="179"/>
                    <a:pt x="652" y="489"/>
                    <a:pt x="659" y="658"/>
                  </a:cubicBezTo>
                  <a:cubicBezTo>
                    <a:pt x="612" y="651"/>
                    <a:pt x="554" y="645"/>
                    <a:pt x="489" y="645"/>
                  </a:cubicBezTo>
                  <a:cubicBezTo>
                    <a:pt x="344" y="645"/>
                    <a:pt x="166" y="674"/>
                    <a:pt x="0" y="783"/>
                  </a:cubicBezTo>
                  <a:cubicBezTo>
                    <a:pt x="50" y="824"/>
                    <a:pt x="103" y="861"/>
                    <a:pt x="163" y="886"/>
                  </a:cubicBezTo>
                  <a:cubicBezTo>
                    <a:pt x="222" y="911"/>
                    <a:pt x="279" y="923"/>
                    <a:pt x="335" y="923"/>
                  </a:cubicBezTo>
                  <a:cubicBezTo>
                    <a:pt x="487" y="923"/>
                    <a:pt x="627" y="840"/>
                    <a:pt x="743" y="729"/>
                  </a:cubicBezTo>
                  <a:cubicBezTo>
                    <a:pt x="755" y="720"/>
                    <a:pt x="768" y="705"/>
                    <a:pt x="781" y="692"/>
                  </a:cubicBezTo>
                  <a:cubicBezTo>
                    <a:pt x="855" y="610"/>
                    <a:pt x="916" y="500"/>
                    <a:pt x="940" y="389"/>
                  </a:cubicBezTo>
                  <a:cubicBezTo>
                    <a:pt x="955" y="320"/>
                    <a:pt x="958" y="251"/>
                    <a:pt x="947" y="184"/>
                  </a:cubicBezTo>
                  <a:cubicBezTo>
                    <a:pt x="946" y="165"/>
                    <a:pt x="897" y="0"/>
                    <a:pt x="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4"/>
            <p:cNvSpPr/>
            <p:nvPr/>
          </p:nvSpPr>
          <p:spPr>
            <a:xfrm>
              <a:off x="7609060" y="2713119"/>
              <a:ext cx="117555" cy="32472"/>
            </a:xfrm>
            <a:custGeom>
              <a:avLst/>
              <a:gdLst/>
              <a:ahLst/>
              <a:cxnLst/>
              <a:rect l="l" t="t" r="r" b="b"/>
              <a:pathLst>
                <a:path w="3899" h="1077" extrusionOk="0">
                  <a:moveTo>
                    <a:pt x="3785" y="0"/>
                  </a:moveTo>
                  <a:cubicBezTo>
                    <a:pt x="3776" y="0"/>
                    <a:pt x="3768" y="1"/>
                    <a:pt x="3759" y="3"/>
                  </a:cubicBezTo>
                  <a:cubicBezTo>
                    <a:pt x="3353" y="102"/>
                    <a:pt x="2927" y="152"/>
                    <a:pt x="2514" y="202"/>
                  </a:cubicBezTo>
                  <a:cubicBezTo>
                    <a:pt x="2306" y="225"/>
                    <a:pt x="2099" y="249"/>
                    <a:pt x="1893" y="281"/>
                  </a:cubicBezTo>
                  <a:cubicBezTo>
                    <a:pt x="1350" y="359"/>
                    <a:pt x="652" y="501"/>
                    <a:pt x="64" y="884"/>
                  </a:cubicBezTo>
                  <a:cubicBezTo>
                    <a:pt x="14" y="915"/>
                    <a:pt x="0" y="981"/>
                    <a:pt x="33" y="1030"/>
                  </a:cubicBezTo>
                  <a:cubicBezTo>
                    <a:pt x="52" y="1061"/>
                    <a:pt x="86" y="1077"/>
                    <a:pt x="121" y="1077"/>
                  </a:cubicBezTo>
                  <a:cubicBezTo>
                    <a:pt x="138" y="1077"/>
                    <a:pt x="159" y="1071"/>
                    <a:pt x="178" y="1061"/>
                  </a:cubicBezTo>
                  <a:cubicBezTo>
                    <a:pt x="733" y="699"/>
                    <a:pt x="1403" y="564"/>
                    <a:pt x="1924" y="488"/>
                  </a:cubicBezTo>
                  <a:cubicBezTo>
                    <a:pt x="2130" y="459"/>
                    <a:pt x="2334" y="432"/>
                    <a:pt x="2539" y="409"/>
                  </a:cubicBezTo>
                  <a:cubicBezTo>
                    <a:pt x="2958" y="359"/>
                    <a:pt x="3391" y="307"/>
                    <a:pt x="3809" y="207"/>
                  </a:cubicBezTo>
                  <a:cubicBezTo>
                    <a:pt x="3864" y="193"/>
                    <a:pt x="3899" y="137"/>
                    <a:pt x="3886" y="80"/>
                  </a:cubicBezTo>
                  <a:cubicBezTo>
                    <a:pt x="3875" y="34"/>
                    <a:pt x="3831" y="0"/>
                    <a:pt x="3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4"/>
            <p:cNvSpPr/>
            <p:nvPr/>
          </p:nvSpPr>
          <p:spPr>
            <a:xfrm>
              <a:off x="7720769" y="2706758"/>
              <a:ext cx="32652" cy="15226"/>
            </a:xfrm>
            <a:custGeom>
              <a:avLst/>
              <a:gdLst/>
              <a:ahLst/>
              <a:cxnLst/>
              <a:rect l="l" t="t" r="r" b="b"/>
              <a:pathLst>
                <a:path w="1083" h="505" extrusionOk="0">
                  <a:moveTo>
                    <a:pt x="629" y="0"/>
                  </a:moveTo>
                  <a:cubicBezTo>
                    <a:pt x="279" y="0"/>
                    <a:pt x="70" y="225"/>
                    <a:pt x="0" y="392"/>
                  </a:cubicBezTo>
                  <a:cubicBezTo>
                    <a:pt x="95" y="464"/>
                    <a:pt x="218" y="505"/>
                    <a:pt x="355" y="505"/>
                  </a:cubicBezTo>
                  <a:cubicBezTo>
                    <a:pt x="584" y="505"/>
                    <a:pt x="850" y="390"/>
                    <a:pt x="1082" y="110"/>
                  </a:cubicBezTo>
                  <a:cubicBezTo>
                    <a:pt x="911" y="32"/>
                    <a:pt x="760"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4"/>
            <p:cNvSpPr/>
            <p:nvPr/>
          </p:nvSpPr>
          <p:spPr>
            <a:xfrm>
              <a:off x="7709010" y="2694848"/>
              <a:ext cx="44140" cy="37476"/>
            </a:xfrm>
            <a:custGeom>
              <a:avLst/>
              <a:gdLst/>
              <a:ahLst/>
              <a:cxnLst/>
              <a:rect l="l" t="t" r="r" b="b"/>
              <a:pathLst>
                <a:path w="1464" h="1243" extrusionOk="0">
                  <a:moveTo>
                    <a:pt x="1079" y="1"/>
                  </a:moveTo>
                  <a:cubicBezTo>
                    <a:pt x="775" y="1"/>
                    <a:pt x="152" y="144"/>
                    <a:pt x="88" y="556"/>
                  </a:cubicBezTo>
                  <a:cubicBezTo>
                    <a:pt x="0" y="1128"/>
                    <a:pt x="398" y="1242"/>
                    <a:pt x="759" y="1242"/>
                  </a:cubicBezTo>
                  <a:cubicBezTo>
                    <a:pt x="761" y="1242"/>
                    <a:pt x="764" y="1242"/>
                    <a:pt x="766" y="1242"/>
                  </a:cubicBezTo>
                  <a:cubicBezTo>
                    <a:pt x="1127" y="1241"/>
                    <a:pt x="1464" y="950"/>
                    <a:pt x="1464" y="950"/>
                  </a:cubicBezTo>
                  <a:lnTo>
                    <a:pt x="738" y="617"/>
                  </a:lnTo>
                  <a:lnTo>
                    <a:pt x="1242" y="35"/>
                  </a:lnTo>
                  <a:cubicBezTo>
                    <a:pt x="1230" y="13"/>
                    <a:pt x="1168" y="1"/>
                    <a:pt x="1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4"/>
            <p:cNvSpPr/>
            <p:nvPr/>
          </p:nvSpPr>
          <p:spPr>
            <a:xfrm>
              <a:off x="7710126" y="2699793"/>
              <a:ext cx="19296" cy="34461"/>
            </a:xfrm>
            <a:custGeom>
              <a:avLst/>
              <a:gdLst/>
              <a:ahLst/>
              <a:cxnLst/>
              <a:rect l="l" t="t" r="r" b="b"/>
              <a:pathLst>
                <a:path w="640" h="1143" extrusionOk="0">
                  <a:moveTo>
                    <a:pt x="281" y="0"/>
                  </a:moveTo>
                  <a:cubicBezTo>
                    <a:pt x="277" y="0"/>
                    <a:pt x="150" y="115"/>
                    <a:pt x="140" y="130"/>
                  </a:cubicBezTo>
                  <a:cubicBezTo>
                    <a:pt x="98" y="184"/>
                    <a:pt x="62" y="246"/>
                    <a:pt x="40" y="309"/>
                  </a:cubicBezTo>
                  <a:cubicBezTo>
                    <a:pt x="4" y="416"/>
                    <a:pt x="1" y="541"/>
                    <a:pt x="21" y="651"/>
                  </a:cubicBezTo>
                  <a:cubicBezTo>
                    <a:pt x="24" y="669"/>
                    <a:pt x="30" y="688"/>
                    <a:pt x="32" y="702"/>
                  </a:cubicBezTo>
                  <a:cubicBezTo>
                    <a:pt x="90" y="914"/>
                    <a:pt x="214" y="1106"/>
                    <a:pt x="447" y="1137"/>
                  </a:cubicBezTo>
                  <a:cubicBezTo>
                    <a:pt x="474" y="1141"/>
                    <a:pt x="500" y="1142"/>
                    <a:pt x="527" y="1142"/>
                  </a:cubicBezTo>
                  <a:cubicBezTo>
                    <a:pt x="564" y="1142"/>
                    <a:pt x="602" y="1139"/>
                    <a:pt x="639" y="1134"/>
                  </a:cubicBezTo>
                  <a:cubicBezTo>
                    <a:pt x="518" y="874"/>
                    <a:pt x="283" y="745"/>
                    <a:pt x="140" y="686"/>
                  </a:cubicBezTo>
                  <a:cubicBezTo>
                    <a:pt x="233" y="544"/>
                    <a:pt x="375" y="269"/>
                    <a:pt x="281" y="0"/>
                  </a:cubicBezTo>
                  <a:cubicBezTo>
                    <a:pt x="281" y="0"/>
                    <a:pt x="281" y="0"/>
                    <a:pt x="2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4"/>
            <p:cNvSpPr/>
            <p:nvPr/>
          </p:nvSpPr>
          <p:spPr>
            <a:xfrm>
              <a:off x="7360766" y="2510202"/>
              <a:ext cx="66662" cy="1190443"/>
            </a:xfrm>
            <a:custGeom>
              <a:avLst/>
              <a:gdLst/>
              <a:ahLst/>
              <a:cxnLst/>
              <a:rect l="l" t="t" r="r" b="b"/>
              <a:pathLst>
                <a:path w="2211" h="39484" extrusionOk="0">
                  <a:moveTo>
                    <a:pt x="1444" y="1"/>
                  </a:moveTo>
                  <a:cubicBezTo>
                    <a:pt x="1439" y="1"/>
                    <a:pt x="1434" y="1"/>
                    <a:pt x="1430" y="1"/>
                  </a:cubicBezTo>
                  <a:cubicBezTo>
                    <a:pt x="1199" y="13"/>
                    <a:pt x="1023" y="209"/>
                    <a:pt x="1036" y="441"/>
                  </a:cubicBezTo>
                  <a:cubicBezTo>
                    <a:pt x="1374" y="6535"/>
                    <a:pt x="919" y="16175"/>
                    <a:pt x="518" y="24678"/>
                  </a:cubicBezTo>
                  <a:cubicBezTo>
                    <a:pt x="261" y="30152"/>
                    <a:pt x="17" y="35322"/>
                    <a:pt x="1" y="39062"/>
                  </a:cubicBezTo>
                  <a:cubicBezTo>
                    <a:pt x="1" y="39294"/>
                    <a:pt x="186" y="39481"/>
                    <a:pt x="416" y="39484"/>
                  </a:cubicBezTo>
                  <a:lnTo>
                    <a:pt x="419" y="39484"/>
                  </a:lnTo>
                  <a:cubicBezTo>
                    <a:pt x="648" y="39484"/>
                    <a:pt x="835" y="39297"/>
                    <a:pt x="835" y="39068"/>
                  </a:cubicBezTo>
                  <a:cubicBezTo>
                    <a:pt x="852" y="35346"/>
                    <a:pt x="1096" y="30183"/>
                    <a:pt x="1353" y="24719"/>
                  </a:cubicBezTo>
                  <a:cubicBezTo>
                    <a:pt x="1755" y="16193"/>
                    <a:pt x="2211" y="6532"/>
                    <a:pt x="1870" y="394"/>
                  </a:cubicBezTo>
                  <a:cubicBezTo>
                    <a:pt x="1859" y="169"/>
                    <a:pt x="1677" y="1"/>
                    <a:pt x="1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4"/>
            <p:cNvSpPr/>
            <p:nvPr/>
          </p:nvSpPr>
          <p:spPr>
            <a:xfrm>
              <a:off x="7252825" y="2349075"/>
              <a:ext cx="297369" cy="296405"/>
            </a:xfrm>
            <a:custGeom>
              <a:avLst/>
              <a:gdLst/>
              <a:ahLst/>
              <a:cxnLst/>
              <a:rect l="l" t="t" r="r" b="b"/>
              <a:pathLst>
                <a:path w="9863" h="9831" extrusionOk="0">
                  <a:moveTo>
                    <a:pt x="4295" y="0"/>
                  </a:moveTo>
                  <a:cubicBezTo>
                    <a:pt x="4143" y="0"/>
                    <a:pt x="3989" y="27"/>
                    <a:pt x="3838" y="79"/>
                  </a:cubicBezTo>
                  <a:cubicBezTo>
                    <a:pt x="2844" y="424"/>
                    <a:pt x="2759" y="1416"/>
                    <a:pt x="2910" y="2320"/>
                  </a:cubicBezTo>
                  <a:cubicBezTo>
                    <a:pt x="2519" y="1987"/>
                    <a:pt x="2069" y="1767"/>
                    <a:pt x="1600" y="1767"/>
                  </a:cubicBezTo>
                  <a:cubicBezTo>
                    <a:pt x="1344" y="1767"/>
                    <a:pt x="1083" y="1832"/>
                    <a:pt x="822" y="1981"/>
                  </a:cubicBezTo>
                  <a:cubicBezTo>
                    <a:pt x="140" y="2370"/>
                    <a:pt x="1" y="3280"/>
                    <a:pt x="337" y="3944"/>
                  </a:cubicBezTo>
                  <a:cubicBezTo>
                    <a:pt x="593" y="4449"/>
                    <a:pt x="1027" y="4771"/>
                    <a:pt x="1528" y="4963"/>
                  </a:cubicBezTo>
                  <a:cubicBezTo>
                    <a:pt x="1218" y="5047"/>
                    <a:pt x="927" y="5186"/>
                    <a:pt x="681" y="5418"/>
                  </a:cubicBezTo>
                  <a:cubicBezTo>
                    <a:pt x="196" y="5868"/>
                    <a:pt x="16" y="6596"/>
                    <a:pt x="355" y="7189"/>
                  </a:cubicBezTo>
                  <a:cubicBezTo>
                    <a:pt x="610" y="7633"/>
                    <a:pt x="997" y="7804"/>
                    <a:pt x="1434" y="7804"/>
                  </a:cubicBezTo>
                  <a:cubicBezTo>
                    <a:pt x="1820" y="7804"/>
                    <a:pt x="2245" y="7670"/>
                    <a:pt x="2651" y="7475"/>
                  </a:cubicBezTo>
                  <a:lnTo>
                    <a:pt x="2651" y="7475"/>
                  </a:lnTo>
                  <a:cubicBezTo>
                    <a:pt x="2541" y="7674"/>
                    <a:pt x="2460" y="7891"/>
                    <a:pt x="2425" y="8127"/>
                  </a:cubicBezTo>
                  <a:cubicBezTo>
                    <a:pt x="2334" y="8760"/>
                    <a:pt x="2582" y="9462"/>
                    <a:pt x="3200" y="9728"/>
                  </a:cubicBezTo>
                  <a:cubicBezTo>
                    <a:pt x="3364" y="9798"/>
                    <a:pt x="3533" y="9830"/>
                    <a:pt x="3702" y="9830"/>
                  </a:cubicBezTo>
                  <a:cubicBezTo>
                    <a:pt x="4199" y="9830"/>
                    <a:pt x="4688" y="9551"/>
                    <a:pt x="5007" y="9164"/>
                  </a:cubicBezTo>
                  <a:cubicBezTo>
                    <a:pt x="5322" y="8779"/>
                    <a:pt x="5475" y="8260"/>
                    <a:pt x="5507" y="7731"/>
                  </a:cubicBezTo>
                  <a:cubicBezTo>
                    <a:pt x="5703" y="8240"/>
                    <a:pt x="6007" y="8700"/>
                    <a:pt x="6498" y="8967"/>
                  </a:cubicBezTo>
                  <a:cubicBezTo>
                    <a:pt x="6758" y="9108"/>
                    <a:pt x="7054" y="9185"/>
                    <a:pt x="7345" y="9185"/>
                  </a:cubicBezTo>
                  <a:cubicBezTo>
                    <a:pt x="7712" y="9185"/>
                    <a:pt x="8071" y="9062"/>
                    <a:pt x="8341" y="8787"/>
                  </a:cubicBezTo>
                  <a:cubicBezTo>
                    <a:pt x="8839" y="8280"/>
                    <a:pt x="8833" y="7459"/>
                    <a:pt x="8544" y="6850"/>
                  </a:cubicBezTo>
                  <a:cubicBezTo>
                    <a:pt x="8371" y="6486"/>
                    <a:pt x="8089" y="6188"/>
                    <a:pt x="7758" y="5940"/>
                  </a:cubicBezTo>
                  <a:cubicBezTo>
                    <a:pt x="8767" y="5910"/>
                    <a:pt x="9771" y="5587"/>
                    <a:pt x="9830" y="4608"/>
                  </a:cubicBezTo>
                  <a:cubicBezTo>
                    <a:pt x="9862" y="4069"/>
                    <a:pt x="9677" y="3633"/>
                    <a:pt x="9099" y="3451"/>
                  </a:cubicBezTo>
                  <a:cubicBezTo>
                    <a:pt x="8874" y="3380"/>
                    <a:pt x="8671" y="3360"/>
                    <a:pt x="8499" y="3360"/>
                  </a:cubicBezTo>
                  <a:cubicBezTo>
                    <a:pt x="8286" y="3360"/>
                    <a:pt x="8121" y="3390"/>
                    <a:pt x="8019" y="3390"/>
                  </a:cubicBezTo>
                  <a:cubicBezTo>
                    <a:pt x="7999" y="3390"/>
                    <a:pt x="7982" y="3389"/>
                    <a:pt x="7967" y="3386"/>
                  </a:cubicBezTo>
                  <a:cubicBezTo>
                    <a:pt x="8250" y="3063"/>
                    <a:pt x="8725" y="2454"/>
                    <a:pt x="8811" y="2015"/>
                  </a:cubicBezTo>
                  <a:cubicBezTo>
                    <a:pt x="8945" y="1339"/>
                    <a:pt x="8893" y="931"/>
                    <a:pt x="8237" y="661"/>
                  </a:cubicBezTo>
                  <a:cubicBezTo>
                    <a:pt x="8037" y="578"/>
                    <a:pt x="7847" y="541"/>
                    <a:pt x="7668" y="541"/>
                  </a:cubicBezTo>
                  <a:cubicBezTo>
                    <a:pt x="6873" y="541"/>
                    <a:pt x="6272" y="1269"/>
                    <a:pt x="5798" y="2042"/>
                  </a:cubicBezTo>
                  <a:cubicBezTo>
                    <a:pt x="5727" y="633"/>
                    <a:pt x="5034" y="0"/>
                    <a:pt x="4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4"/>
            <p:cNvSpPr/>
            <p:nvPr/>
          </p:nvSpPr>
          <p:spPr>
            <a:xfrm>
              <a:off x="7268082" y="2374311"/>
              <a:ext cx="252416" cy="228688"/>
            </a:xfrm>
            <a:custGeom>
              <a:avLst/>
              <a:gdLst/>
              <a:ahLst/>
              <a:cxnLst/>
              <a:rect l="l" t="t" r="r" b="b"/>
              <a:pathLst>
                <a:path w="8372" h="7585" extrusionOk="0">
                  <a:moveTo>
                    <a:pt x="3791" y="1"/>
                  </a:moveTo>
                  <a:cubicBezTo>
                    <a:pt x="3762" y="1"/>
                    <a:pt x="3731" y="5"/>
                    <a:pt x="3699" y="15"/>
                  </a:cubicBezTo>
                  <a:cubicBezTo>
                    <a:pt x="2806" y="270"/>
                    <a:pt x="3827" y="3555"/>
                    <a:pt x="3827" y="3555"/>
                  </a:cubicBezTo>
                  <a:cubicBezTo>
                    <a:pt x="3827" y="3555"/>
                    <a:pt x="2068" y="2059"/>
                    <a:pt x="1361" y="2059"/>
                  </a:cubicBezTo>
                  <a:cubicBezTo>
                    <a:pt x="1249" y="2059"/>
                    <a:pt x="1164" y="2097"/>
                    <a:pt x="1116" y="2183"/>
                  </a:cubicBezTo>
                  <a:cubicBezTo>
                    <a:pt x="765" y="2821"/>
                    <a:pt x="3443" y="4064"/>
                    <a:pt x="3443" y="4064"/>
                  </a:cubicBezTo>
                  <a:cubicBezTo>
                    <a:pt x="3443" y="4064"/>
                    <a:pt x="0" y="4640"/>
                    <a:pt x="670" y="5500"/>
                  </a:cubicBezTo>
                  <a:cubicBezTo>
                    <a:pt x="805" y="5675"/>
                    <a:pt x="1016" y="5745"/>
                    <a:pt x="1266" y="5745"/>
                  </a:cubicBezTo>
                  <a:cubicBezTo>
                    <a:pt x="2246" y="5745"/>
                    <a:pt x="3826" y="4671"/>
                    <a:pt x="3827" y="4671"/>
                  </a:cubicBezTo>
                  <a:lnTo>
                    <a:pt x="3827" y="4671"/>
                  </a:lnTo>
                  <a:cubicBezTo>
                    <a:pt x="3826" y="4671"/>
                    <a:pt x="2169" y="7349"/>
                    <a:pt x="2997" y="7572"/>
                  </a:cubicBezTo>
                  <a:cubicBezTo>
                    <a:pt x="3028" y="7581"/>
                    <a:pt x="3059" y="7585"/>
                    <a:pt x="3090" y="7585"/>
                  </a:cubicBezTo>
                  <a:cubicBezTo>
                    <a:pt x="3878" y="7585"/>
                    <a:pt x="4528" y="4926"/>
                    <a:pt x="4528" y="4926"/>
                  </a:cubicBezTo>
                  <a:cubicBezTo>
                    <a:pt x="4528" y="4926"/>
                    <a:pt x="5883" y="6894"/>
                    <a:pt x="6487" y="6894"/>
                  </a:cubicBezTo>
                  <a:cubicBezTo>
                    <a:pt x="6558" y="6894"/>
                    <a:pt x="6618" y="6867"/>
                    <a:pt x="6665" y="6807"/>
                  </a:cubicBezTo>
                  <a:cubicBezTo>
                    <a:pt x="7110" y="6233"/>
                    <a:pt x="5133" y="4448"/>
                    <a:pt x="5133" y="4448"/>
                  </a:cubicBezTo>
                  <a:lnTo>
                    <a:pt x="5133" y="4448"/>
                  </a:lnTo>
                  <a:cubicBezTo>
                    <a:pt x="5134" y="4448"/>
                    <a:pt x="5688" y="4490"/>
                    <a:pt x="6331" y="4490"/>
                  </a:cubicBezTo>
                  <a:cubicBezTo>
                    <a:pt x="7260" y="4490"/>
                    <a:pt x="8372" y="4401"/>
                    <a:pt x="8258" y="3967"/>
                  </a:cubicBezTo>
                  <a:cubicBezTo>
                    <a:pt x="8169" y="3623"/>
                    <a:pt x="7482" y="3532"/>
                    <a:pt x="6779" y="3532"/>
                  </a:cubicBezTo>
                  <a:cubicBezTo>
                    <a:pt x="5983" y="3532"/>
                    <a:pt x="5164" y="3649"/>
                    <a:pt x="5164" y="3649"/>
                  </a:cubicBezTo>
                  <a:cubicBezTo>
                    <a:pt x="5164" y="3649"/>
                    <a:pt x="7781" y="1609"/>
                    <a:pt x="7236" y="1004"/>
                  </a:cubicBezTo>
                  <a:cubicBezTo>
                    <a:pt x="7186" y="948"/>
                    <a:pt x="7121" y="922"/>
                    <a:pt x="7044" y="922"/>
                  </a:cubicBezTo>
                  <a:cubicBezTo>
                    <a:pt x="6308" y="922"/>
                    <a:pt x="4499" y="3269"/>
                    <a:pt x="4464" y="3269"/>
                  </a:cubicBezTo>
                  <a:cubicBezTo>
                    <a:pt x="4463" y="3269"/>
                    <a:pt x="4463" y="3269"/>
                    <a:pt x="4464" y="3267"/>
                  </a:cubicBezTo>
                  <a:cubicBezTo>
                    <a:pt x="4494" y="3175"/>
                    <a:pt x="4583" y="1"/>
                    <a:pt x="3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4"/>
            <p:cNvSpPr/>
            <p:nvPr/>
          </p:nvSpPr>
          <p:spPr>
            <a:xfrm>
              <a:off x="7357088" y="2462232"/>
              <a:ext cx="91626" cy="73777"/>
            </a:xfrm>
            <a:custGeom>
              <a:avLst/>
              <a:gdLst/>
              <a:ahLst/>
              <a:cxnLst/>
              <a:rect l="l" t="t" r="r" b="b"/>
              <a:pathLst>
                <a:path w="3039" h="2447" extrusionOk="0">
                  <a:moveTo>
                    <a:pt x="1489" y="1"/>
                  </a:moveTo>
                  <a:cubicBezTo>
                    <a:pt x="1426" y="1"/>
                    <a:pt x="1363" y="4"/>
                    <a:pt x="1300" y="9"/>
                  </a:cubicBezTo>
                  <a:cubicBezTo>
                    <a:pt x="983" y="37"/>
                    <a:pt x="662" y="137"/>
                    <a:pt x="428" y="353"/>
                  </a:cubicBezTo>
                  <a:cubicBezTo>
                    <a:pt x="83" y="674"/>
                    <a:pt x="1" y="1220"/>
                    <a:pt x="182" y="1654"/>
                  </a:cubicBezTo>
                  <a:cubicBezTo>
                    <a:pt x="407" y="2197"/>
                    <a:pt x="944" y="2446"/>
                    <a:pt x="1485" y="2446"/>
                  </a:cubicBezTo>
                  <a:cubicBezTo>
                    <a:pt x="2258" y="2446"/>
                    <a:pt x="3039" y="1938"/>
                    <a:pt x="2929" y="1054"/>
                  </a:cubicBezTo>
                  <a:cubicBezTo>
                    <a:pt x="2898" y="817"/>
                    <a:pt x="2782" y="598"/>
                    <a:pt x="2615" y="427"/>
                  </a:cubicBezTo>
                  <a:cubicBezTo>
                    <a:pt x="2532" y="341"/>
                    <a:pt x="2437" y="267"/>
                    <a:pt x="2334" y="210"/>
                  </a:cubicBezTo>
                  <a:cubicBezTo>
                    <a:pt x="2080" y="63"/>
                    <a:pt x="1783" y="1"/>
                    <a:pt x="14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4"/>
            <p:cNvSpPr/>
            <p:nvPr/>
          </p:nvSpPr>
          <p:spPr>
            <a:xfrm>
              <a:off x="7188031" y="2498926"/>
              <a:ext cx="178126" cy="243401"/>
            </a:xfrm>
            <a:custGeom>
              <a:avLst/>
              <a:gdLst/>
              <a:ahLst/>
              <a:cxnLst/>
              <a:rect l="l" t="t" r="r" b="b"/>
              <a:pathLst>
                <a:path w="5908" h="8073" extrusionOk="0">
                  <a:moveTo>
                    <a:pt x="3674" y="0"/>
                  </a:moveTo>
                  <a:lnTo>
                    <a:pt x="3674" y="0"/>
                  </a:lnTo>
                  <a:cubicBezTo>
                    <a:pt x="0" y="3439"/>
                    <a:pt x="1796" y="8072"/>
                    <a:pt x="1796" y="8072"/>
                  </a:cubicBezTo>
                  <a:cubicBezTo>
                    <a:pt x="1796" y="8072"/>
                    <a:pt x="5907" y="4348"/>
                    <a:pt x="3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4"/>
            <p:cNvSpPr/>
            <p:nvPr/>
          </p:nvSpPr>
          <p:spPr>
            <a:xfrm>
              <a:off x="7078432" y="2684174"/>
              <a:ext cx="171945" cy="99646"/>
            </a:xfrm>
            <a:custGeom>
              <a:avLst/>
              <a:gdLst/>
              <a:ahLst/>
              <a:cxnLst/>
              <a:rect l="l" t="t" r="r" b="b"/>
              <a:pathLst>
                <a:path w="5703" h="3305" extrusionOk="0">
                  <a:moveTo>
                    <a:pt x="428" y="0"/>
                  </a:moveTo>
                  <a:cubicBezTo>
                    <a:pt x="289" y="0"/>
                    <a:pt x="146" y="5"/>
                    <a:pt x="1" y="15"/>
                  </a:cubicBezTo>
                  <a:cubicBezTo>
                    <a:pt x="1093" y="3048"/>
                    <a:pt x="4307" y="3304"/>
                    <a:pt x="5362" y="3304"/>
                  </a:cubicBezTo>
                  <a:cubicBezTo>
                    <a:pt x="5577" y="3304"/>
                    <a:pt x="5703" y="3294"/>
                    <a:pt x="5703" y="3294"/>
                  </a:cubicBezTo>
                  <a:cubicBezTo>
                    <a:pt x="5703" y="3294"/>
                    <a:pt x="4109" y="0"/>
                    <a:pt x="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34"/>
            <p:cNvSpPr/>
            <p:nvPr/>
          </p:nvSpPr>
          <p:spPr>
            <a:xfrm>
              <a:off x="7052954" y="2544575"/>
              <a:ext cx="336896" cy="1173257"/>
            </a:xfrm>
            <a:custGeom>
              <a:avLst/>
              <a:gdLst/>
              <a:ahLst/>
              <a:cxnLst/>
              <a:rect l="l" t="t" r="r" b="b"/>
              <a:pathLst>
                <a:path w="11174" h="38914" extrusionOk="0">
                  <a:moveTo>
                    <a:pt x="473" y="0"/>
                  </a:moveTo>
                  <a:cubicBezTo>
                    <a:pt x="303" y="0"/>
                    <a:pt x="144" y="104"/>
                    <a:pt x="81" y="272"/>
                  </a:cubicBezTo>
                  <a:cubicBezTo>
                    <a:pt x="0" y="489"/>
                    <a:pt x="110" y="729"/>
                    <a:pt x="328" y="809"/>
                  </a:cubicBezTo>
                  <a:cubicBezTo>
                    <a:pt x="2385" y="1571"/>
                    <a:pt x="4150" y="3125"/>
                    <a:pt x="5175" y="5066"/>
                  </a:cubicBezTo>
                  <a:cubicBezTo>
                    <a:pt x="6095" y="6818"/>
                    <a:pt x="6426" y="8812"/>
                    <a:pt x="6744" y="10741"/>
                  </a:cubicBezTo>
                  <a:cubicBezTo>
                    <a:pt x="8282" y="20063"/>
                    <a:pt x="9451" y="29153"/>
                    <a:pt x="10316" y="38535"/>
                  </a:cubicBezTo>
                  <a:cubicBezTo>
                    <a:pt x="10335" y="38751"/>
                    <a:pt x="10518" y="38914"/>
                    <a:pt x="10731" y="38914"/>
                  </a:cubicBezTo>
                  <a:cubicBezTo>
                    <a:pt x="10743" y="38914"/>
                    <a:pt x="10756" y="38914"/>
                    <a:pt x="10772" y="38912"/>
                  </a:cubicBezTo>
                  <a:cubicBezTo>
                    <a:pt x="11003" y="38890"/>
                    <a:pt x="11173" y="38686"/>
                    <a:pt x="11151" y="38457"/>
                  </a:cubicBezTo>
                  <a:cubicBezTo>
                    <a:pt x="10285" y="29056"/>
                    <a:pt x="9113" y="19945"/>
                    <a:pt x="7571" y="10606"/>
                  </a:cubicBezTo>
                  <a:cubicBezTo>
                    <a:pt x="7258" y="8702"/>
                    <a:pt x="6902" y="6548"/>
                    <a:pt x="5916" y="4677"/>
                  </a:cubicBezTo>
                  <a:cubicBezTo>
                    <a:pt x="4799" y="2555"/>
                    <a:pt x="2868" y="859"/>
                    <a:pt x="618" y="27"/>
                  </a:cubicBezTo>
                  <a:cubicBezTo>
                    <a:pt x="570" y="9"/>
                    <a:pt x="521" y="0"/>
                    <a:pt x="4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4"/>
            <p:cNvSpPr/>
            <p:nvPr/>
          </p:nvSpPr>
          <p:spPr>
            <a:xfrm>
              <a:off x="6929365" y="2443478"/>
              <a:ext cx="241110" cy="227904"/>
            </a:xfrm>
            <a:custGeom>
              <a:avLst/>
              <a:gdLst/>
              <a:ahLst/>
              <a:cxnLst/>
              <a:rect l="l" t="t" r="r" b="b"/>
              <a:pathLst>
                <a:path w="7997" h="7559" extrusionOk="0">
                  <a:moveTo>
                    <a:pt x="4284" y="1"/>
                  </a:moveTo>
                  <a:cubicBezTo>
                    <a:pt x="4251" y="1"/>
                    <a:pt x="4218" y="2"/>
                    <a:pt x="4184" y="4"/>
                  </a:cubicBezTo>
                  <a:cubicBezTo>
                    <a:pt x="3418" y="55"/>
                    <a:pt x="3174" y="842"/>
                    <a:pt x="3158" y="1634"/>
                  </a:cubicBezTo>
                  <a:cubicBezTo>
                    <a:pt x="2961" y="1377"/>
                    <a:pt x="2725" y="1158"/>
                    <a:pt x="2440" y="1026"/>
                  </a:cubicBezTo>
                  <a:cubicBezTo>
                    <a:pt x="2235" y="930"/>
                    <a:pt x="2001" y="875"/>
                    <a:pt x="1768" y="875"/>
                  </a:cubicBezTo>
                  <a:cubicBezTo>
                    <a:pt x="1459" y="875"/>
                    <a:pt x="1153" y="972"/>
                    <a:pt x="927" y="1195"/>
                  </a:cubicBezTo>
                  <a:cubicBezTo>
                    <a:pt x="544" y="1577"/>
                    <a:pt x="546" y="2180"/>
                    <a:pt x="797" y="2635"/>
                  </a:cubicBezTo>
                  <a:cubicBezTo>
                    <a:pt x="1008" y="3020"/>
                    <a:pt x="1369" y="3255"/>
                    <a:pt x="1770" y="3403"/>
                  </a:cubicBezTo>
                  <a:cubicBezTo>
                    <a:pt x="1358" y="3433"/>
                    <a:pt x="951" y="3553"/>
                    <a:pt x="653" y="3803"/>
                  </a:cubicBezTo>
                  <a:cubicBezTo>
                    <a:pt x="251" y="4139"/>
                    <a:pt x="1" y="4713"/>
                    <a:pt x="223" y="5218"/>
                  </a:cubicBezTo>
                  <a:cubicBezTo>
                    <a:pt x="405" y="5631"/>
                    <a:pt x="833" y="5830"/>
                    <a:pt x="1263" y="5830"/>
                  </a:cubicBezTo>
                  <a:cubicBezTo>
                    <a:pt x="1335" y="5830"/>
                    <a:pt x="1408" y="5824"/>
                    <a:pt x="1480" y="5813"/>
                  </a:cubicBezTo>
                  <a:cubicBezTo>
                    <a:pt x="1666" y="5783"/>
                    <a:pt x="1835" y="5719"/>
                    <a:pt x="1988" y="5634"/>
                  </a:cubicBezTo>
                  <a:lnTo>
                    <a:pt x="1988" y="5634"/>
                  </a:lnTo>
                  <a:cubicBezTo>
                    <a:pt x="1670" y="6312"/>
                    <a:pt x="1569" y="7058"/>
                    <a:pt x="2227" y="7427"/>
                  </a:cubicBezTo>
                  <a:cubicBezTo>
                    <a:pt x="2388" y="7517"/>
                    <a:pt x="2561" y="7558"/>
                    <a:pt x="2734" y="7558"/>
                  </a:cubicBezTo>
                  <a:cubicBezTo>
                    <a:pt x="3059" y="7558"/>
                    <a:pt x="3381" y="7410"/>
                    <a:pt x="3609" y="7161"/>
                  </a:cubicBezTo>
                  <a:cubicBezTo>
                    <a:pt x="3789" y="6964"/>
                    <a:pt x="3895" y="6736"/>
                    <a:pt x="3960" y="6494"/>
                  </a:cubicBezTo>
                  <a:cubicBezTo>
                    <a:pt x="4114" y="6883"/>
                    <a:pt x="4366" y="7221"/>
                    <a:pt x="4764" y="7418"/>
                  </a:cubicBezTo>
                  <a:cubicBezTo>
                    <a:pt x="4941" y="7505"/>
                    <a:pt x="5139" y="7550"/>
                    <a:pt x="5335" y="7550"/>
                  </a:cubicBezTo>
                  <a:cubicBezTo>
                    <a:pt x="5719" y="7550"/>
                    <a:pt x="6097" y="7379"/>
                    <a:pt x="6296" y="7026"/>
                  </a:cubicBezTo>
                  <a:cubicBezTo>
                    <a:pt x="6622" y="6446"/>
                    <a:pt x="6424" y="5866"/>
                    <a:pt x="6017" y="5396"/>
                  </a:cubicBezTo>
                  <a:lnTo>
                    <a:pt x="6017" y="5396"/>
                  </a:lnTo>
                  <a:cubicBezTo>
                    <a:pt x="6180" y="5422"/>
                    <a:pt x="6347" y="5438"/>
                    <a:pt x="6511" y="5438"/>
                  </a:cubicBezTo>
                  <a:cubicBezTo>
                    <a:pt x="7056" y="5438"/>
                    <a:pt x="7561" y="5257"/>
                    <a:pt x="7763" y="4657"/>
                  </a:cubicBezTo>
                  <a:cubicBezTo>
                    <a:pt x="7996" y="3964"/>
                    <a:pt x="7544" y="3192"/>
                    <a:pt x="6215" y="3137"/>
                  </a:cubicBezTo>
                  <a:cubicBezTo>
                    <a:pt x="6954" y="2676"/>
                    <a:pt x="7636" y="2066"/>
                    <a:pt x="7280" y="1221"/>
                  </a:cubicBezTo>
                  <a:cubicBezTo>
                    <a:pt x="7126" y="854"/>
                    <a:pt x="6916" y="731"/>
                    <a:pt x="6616" y="731"/>
                  </a:cubicBezTo>
                  <a:cubicBezTo>
                    <a:pt x="6498" y="731"/>
                    <a:pt x="6366" y="750"/>
                    <a:pt x="6218" y="781"/>
                  </a:cubicBezTo>
                  <a:cubicBezTo>
                    <a:pt x="5874" y="850"/>
                    <a:pt x="5400" y="1226"/>
                    <a:pt x="5151" y="1450"/>
                  </a:cubicBezTo>
                  <a:cubicBezTo>
                    <a:pt x="5129" y="1331"/>
                    <a:pt x="5236" y="1001"/>
                    <a:pt x="5095" y="565"/>
                  </a:cubicBezTo>
                  <a:cubicBezTo>
                    <a:pt x="4961" y="153"/>
                    <a:pt x="4659" y="1"/>
                    <a:pt x="4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4"/>
            <p:cNvSpPr/>
            <p:nvPr/>
          </p:nvSpPr>
          <p:spPr>
            <a:xfrm>
              <a:off x="6961747" y="2468594"/>
              <a:ext cx="187714" cy="181292"/>
            </a:xfrm>
            <a:custGeom>
              <a:avLst/>
              <a:gdLst/>
              <a:ahLst/>
              <a:cxnLst/>
              <a:rect l="l" t="t" r="r" b="b"/>
              <a:pathLst>
                <a:path w="6226" h="6013" extrusionOk="0">
                  <a:moveTo>
                    <a:pt x="2917" y="1"/>
                  </a:moveTo>
                  <a:cubicBezTo>
                    <a:pt x="2400" y="1"/>
                    <a:pt x="2608" y="2451"/>
                    <a:pt x="2608" y="2451"/>
                  </a:cubicBezTo>
                  <a:cubicBezTo>
                    <a:pt x="2608" y="2451"/>
                    <a:pt x="1475" y="1217"/>
                    <a:pt x="921" y="1217"/>
                  </a:cubicBezTo>
                  <a:cubicBezTo>
                    <a:pt x="857" y="1217"/>
                    <a:pt x="801" y="1233"/>
                    <a:pt x="755" y="1269"/>
                  </a:cubicBezTo>
                  <a:cubicBezTo>
                    <a:pt x="309" y="1622"/>
                    <a:pt x="2240" y="2926"/>
                    <a:pt x="2240" y="2926"/>
                  </a:cubicBezTo>
                  <a:cubicBezTo>
                    <a:pt x="2240" y="2926"/>
                    <a:pt x="0" y="3494"/>
                    <a:pt x="179" y="4140"/>
                  </a:cubicBezTo>
                  <a:cubicBezTo>
                    <a:pt x="215" y="4268"/>
                    <a:pt x="325" y="4319"/>
                    <a:pt x="478" y="4319"/>
                  </a:cubicBezTo>
                  <a:cubicBezTo>
                    <a:pt x="1102" y="4319"/>
                    <a:pt x="2444" y="3473"/>
                    <a:pt x="2444" y="3473"/>
                  </a:cubicBezTo>
                  <a:lnTo>
                    <a:pt x="2444" y="3473"/>
                  </a:lnTo>
                  <a:cubicBezTo>
                    <a:pt x="2444" y="3473"/>
                    <a:pt x="1138" y="5428"/>
                    <a:pt x="1815" y="5946"/>
                  </a:cubicBezTo>
                  <a:cubicBezTo>
                    <a:pt x="1875" y="5991"/>
                    <a:pt x="1932" y="6012"/>
                    <a:pt x="1988" y="6012"/>
                  </a:cubicBezTo>
                  <a:cubicBezTo>
                    <a:pt x="2565" y="6012"/>
                    <a:pt x="2919" y="3768"/>
                    <a:pt x="2919" y="3768"/>
                  </a:cubicBezTo>
                  <a:cubicBezTo>
                    <a:pt x="2919" y="3768"/>
                    <a:pt x="3788" y="5602"/>
                    <a:pt x="4305" y="5602"/>
                  </a:cubicBezTo>
                  <a:cubicBezTo>
                    <a:pt x="4340" y="5602"/>
                    <a:pt x="4373" y="5593"/>
                    <a:pt x="4404" y="5576"/>
                  </a:cubicBezTo>
                  <a:cubicBezTo>
                    <a:pt x="4902" y="5300"/>
                    <a:pt x="3316" y="3467"/>
                    <a:pt x="3316" y="3467"/>
                  </a:cubicBezTo>
                  <a:lnTo>
                    <a:pt x="3316" y="3467"/>
                  </a:lnTo>
                  <a:cubicBezTo>
                    <a:pt x="3316" y="3467"/>
                    <a:pt x="4540" y="3837"/>
                    <a:pt x="5364" y="3837"/>
                  </a:cubicBezTo>
                  <a:cubicBezTo>
                    <a:pt x="5735" y="3837"/>
                    <a:pt x="6025" y="3762"/>
                    <a:pt x="6085" y="3545"/>
                  </a:cubicBezTo>
                  <a:cubicBezTo>
                    <a:pt x="6225" y="3035"/>
                    <a:pt x="4856" y="2947"/>
                    <a:pt x="4069" y="2947"/>
                  </a:cubicBezTo>
                  <a:cubicBezTo>
                    <a:pt x="3772" y="2947"/>
                    <a:pt x="3558" y="2959"/>
                    <a:pt x="3538" y="2967"/>
                  </a:cubicBezTo>
                  <a:cubicBezTo>
                    <a:pt x="3537" y="2967"/>
                    <a:pt x="3537" y="2967"/>
                    <a:pt x="3536" y="2967"/>
                  </a:cubicBezTo>
                  <a:cubicBezTo>
                    <a:pt x="3493" y="2967"/>
                    <a:pt x="5762" y="1202"/>
                    <a:pt x="5288" y="785"/>
                  </a:cubicBezTo>
                  <a:cubicBezTo>
                    <a:pt x="5244" y="746"/>
                    <a:pt x="5190" y="728"/>
                    <a:pt x="5129" y="728"/>
                  </a:cubicBezTo>
                  <a:cubicBezTo>
                    <a:pt x="4531" y="728"/>
                    <a:pt x="3232" y="2422"/>
                    <a:pt x="3232" y="2422"/>
                  </a:cubicBezTo>
                  <a:cubicBezTo>
                    <a:pt x="3232" y="2422"/>
                    <a:pt x="3538" y="150"/>
                    <a:pt x="2962" y="6"/>
                  </a:cubicBezTo>
                  <a:cubicBezTo>
                    <a:pt x="2946" y="2"/>
                    <a:pt x="2931" y="1"/>
                    <a:pt x="2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4"/>
            <p:cNvSpPr/>
            <p:nvPr/>
          </p:nvSpPr>
          <p:spPr>
            <a:xfrm>
              <a:off x="7007818" y="2524615"/>
              <a:ext cx="69405" cy="67174"/>
            </a:xfrm>
            <a:custGeom>
              <a:avLst/>
              <a:gdLst/>
              <a:ahLst/>
              <a:cxnLst/>
              <a:rect l="l" t="t" r="r" b="b"/>
              <a:pathLst>
                <a:path w="2302" h="2228" extrusionOk="0">
                  <a:moveTo>
                    <a:pt x="1331" y="0"/>
                  </a:moveTo>
                  <a:cubicBezTo>
                    <a:pt x="255" y="0"/>
                    <a:pt x="1" y="1755"/>
                    <a:pt x="999" y="2159"/>
                  </a:cubicBezTo>
                  <a:cubicBezTo>
                    <a:pt x="1114" y="2205"/>
                    <a:pt x="1238" y="2228"/>
                    <a:pt x="1361" y="2228"/>
                  </a:cubicBezTo>
                  <a:cubicBezTo>
                    <a:pt x="1607" y="2228"/>
                    <a:pt x="1851" y="2137"/>
                    <a:pt x="2017" y="1956"/>
                  </a:cubicBezTo>
                  <a:cubicBezTo>
                    <a:pt x="2186" y="1772"/>
                    <a:pt x="2259" y="1520"/>
                    <a:pt x="2280" y="1272"/>
                  </a:cubicBezTo>
                  <a:cubicBezTo>
                    <a:pt x="2302" y="994"/>
                    <a:pt x="2258" y="705"/>
                    <a:pt x="2115" y="464"/>
                  </a:cubicBezTo>
                  <a:cubicBezTo>
                    <a:pt x="2068" y="383"/>
                    <a:pt x="2010" y="310"/>
                    <a:pt x="1944" y="245"/>
                  </a:cubicBezTo>
                  <a:cubicBezTo>
                    <a:pt x="1806" y="119"/>
                    <a:pt x="1635" y="29"/>
                    <a:pt x="1452" y="7"/>
                  </a:cubicBezTo>
                  <a:cubicBezTo>
                    <a:pt x="1410" y="3"/>
                    <a:pt x="1370" y="0"/>
                    <a:pt x="1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4"/>
            <p:cNvSpPr/>
            <p:nvPr/>
          </p:nvSpPr>
          <p:spPr>
            <a:xfrm>
              <a:off x="7101558" y="2816236"/>
              <a:ext cx="289380" cy="901606"/>
            </a:xfrm>
            <a:custGeom>
              <a:avLst/>
              <a:gdLst/>
              <a:ahLst/>
              <a:cxnLst/>
              <a:rect l="l" t="t" r="r" b="b"/>
              <a:pathLst>
                <a:path w="9598" h="29904" extrusionOk="0">
                  <a:moveTo>
                    <a:pt x="473" y="1"/>
                  </a:moveTo>
                  <a:cubicBezTo>
                    <a:pt x="392" y="1"/>
                    <a:pt x="310" y="24"/>
                    <a:pt x="237" y="74"/>
                  </a:cubicBezTo>
                  <a:cubicBezTo>
                    <a:pt x="47" y="206"/>
                    <a:pt x="0" y="464"/>
                    <a:pt x="130" y="655"/>
                  </a:cubicBezTo>
                  <a:cubicBezTo>
                    <a:pt x="2854" y="4609"/>
                    <a:pt x="3915" y="9440"/>
                    <a:pt x="4846" y="14456"/>
                  </a:cubicBezTo>
                  <a:cubicBezTo>
                    <a:pt x="5031" y="15459"/>
                    <a:pt x="5196" y="16490"/>
                    <a:pt x="5372" y="17581"/>
                  </a:cubicBezTo>
                  <a:cubicBezTo>
                    <a:pt x="6055" y="21828"/>
                    <a:pt x="6759" y="26218"/>
                    <a:pt x="8756" y="29695"/>
                  </a:cubicBezTo>
                  <a:cubicBezTo>
                    <a:pt x="8834" y="29829"/>
                    <a:pt x="8975" y="29904"/>
                    <a:pt x="9121" y="29904"/>
                  </a:cubicBezTo>
                  <a:cubicBezTo>
                    <a:pt x="9190" y="29904"/>
                    <a:pt x="9261" y="29887"/>
                    <a:pt x="9328" y="29848"/>
                  </a:cubicBezTo>
                  <a:cubicBezTo>
                    <a:pt x="9527" y="29732"/>
                    <a:pt x="9598" y="29476"/>
                    <a:pt x="9482" y="29277"/>
                  </a:cubicBezTo>
                  <a:cubicBezTo>
                    <a:pt x="7560" y="25932"/>
                    <a:pt x="6867" y="21619"/>
                    <a:pt x="6197" y="17447"/>
                  </a:cubicBezTo>
                  <a:cubicBezTo>
                    <a:pt x="6021" y="16349"/>
                    <a:pt x="5853" y="15314"/>
                    <a:pt x="5665" y="14302"/>
                  </a:cubicBezTo>
                  <a:cubicBezTo>
                    <a:pt x="4718" y="9194"/>
                    <a:pt x="3635" y="4270"/>
                    <a:pt x="818" y="181"/>
                  </a:cubicBezTo>
                  <a:cubicBezTo>
                    <a:pt x="736" y="63"/>
                    <a:pt x="606" y="1"/>
                    <a:pt x="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4"/>
            <p:cNvSpPr/>
            <p:nvPr/>
          </p:nvSpPr>
          <p:spPr>
            <a:xfrm>
              <a:off x="6988491" y="2700034"/>
              <a:ext cx="244667" cy="243853"/>
            </a:xfrm>
            <a:custGeom>
              <a:avLst/>
              <a:gdLst/>
              <a:ahLst/>
              <a:cxnLst/>
              <a:rect l="l" t="t" r="r" b="b"/>
              <a:pathLst>
                <a:path w="8115" h="8088" extrusionOk="0">
                  <a:moveTo>
                    <a:pt x="5243" y="1"/>
                  </a:moveTo>
                  <a:cubicBezTo>
                    <a:pt x="5220" y="1"/>
                    <a:pt x="5196" y="2"/>
                    <a:pt x="5172" y="3"/>
                  </a:cubicBezTo>
                  <a:cubicBezTo>
                    <a:pt x="4257" y="44"/>
                    <a:pt x="4000" y="922"/>
                    <a:pt x="3900" y="1787"/>
                  </a:cubicBezTo>
                  <a:cubicBezTo>
                    <a:pt x="3510" y="1049"/>
                    <a:pt x="3015" y="743"/>
                    <a:pt x="2570" y="743"/>
                  </a:cubicBezTo>
                  <a:cubicBezTo>
                    <a:pt x="2305" y="743"/>
                    <a:pt x="2058" y="851"/>
                    <a:pt x="1862" y="1041"/>
                  </a:cubicBezTo>
                  <a:cubicBezTo>
                    <a:pt x="1272" y="1613"/>
                    <a:pt x="1541" y="2345"/>
                    <a:pt x="1946" y="2935"/>
                  </a:cubicBezTo>
                  <a:cubicBezTo>
                    <a:pt x="1764" y="2886"/>
                    <a:pt x="1582" y="2857"/>
                    <a:pt x="1405" y="2857"/>
                  </a:cubicBezTo>
                  <a:cubicBezTo>
                    <a:pt x="998" y="2857"/>
                    <a:pt x="621" y="3006"/>
                    <a:pt x="354" y="3384"/>
                  </a:cubicBezTo>
                  <a:cubicBezTo>
                    <a:pt x="0" y="3887"/>
                    <a:pt x="201" y="4577"/>
                    <a:pt x="661" y="4936"/>
                  </a:cubicBezTo>
                  <a:cubicBezTo>
                    <a:pt x="966" y="5176"/>
                    <a:pt x="1322" y="5269"/>
                    <a:pt x="1689" y="5269"/>
                  </a:cubicBezTo>
                  <a:cubicBezTo>
                    <a:pt x="1740" y="5269"/>
                    <a:pt x="1791" y="5267"/>
                    <a:pt x="1842" y="5264"/>
                  </a:cubicBezTo>
                  <a:lnTo>
                    <a:pt x="1842" y="5264"/>
                  </a:lnTo>
                  <a:cubicBezTo>
                    <a:pt x="1651" y="5425"/>
                    <a:pt x="1491" y="5621"/>
                    <a:pt x="1389" y="5866"/>
                  </a:cubicBezTo>
                  <a:cubicBezTo>
                    <a:pt x="1195" y="6346"/>
                    <a:pt x="1307" y="6922"/>
                    <a:pt x="1743" y="7229"/>
                  </a:cubicBezTo>
                  <a:cubicBezTo>
                    <a:pt x="1923" y="7355"/>
                    <a:pt x="2103" y="7410"/>
                    <a:pt x="2280" y="7410"/>
                  </a:cubicBezTo>
                  <a:cubicBezTo>
                    <a:pt x="2713" y="7410"/>
                    <a:pt x="3128" y="7083"/>
                    <a:pt x="3466" y="6672"/>
                  </a:cubicBezTo>
                  <a:lnTo>
                    <a:pt x="3466" y="6672"/>
                  </a:lnTo>
                  <a:cubicBezTo>
                    <a:pt x="3452" y="6850"/>
                    <a:pt x="3467" y="7029"/>
                    <a:pt x="3520" y="7208"/>
                  </a:cubicBezTo>
                  <a:cubicBezTo>
                    <a:pt x="3661" y="7678"/>
                    <a:pt x="4057" y="8088"/>
                    <a:pt x="4571" y="8088"/>
                  </a:cubicBezTo>
                  <a:cubicBezTo>
                    <a:pt x="4580" y="8088"/>
                    <a:pt x="4589" y="8088"/>
                    <a:pt x="4598" y="8088"/>
                  </a:cubicBezTo>
                  <a:cubicBezTo>
                    <a:pt x="5148" y="8071"/>
                    <a:pt x="5561" y="7599"/>
                    <a:pt x="5692" y="7092"/>
                  </a:cubicBezTo>
                  <a:cubicBezTo>
                    <a:pt x="5789" y="6716"/>
                    <a:pt x="5725" y="6296"/>
                    <a:pt x="5573" y="5913"/>
                  </a:cubicBezTo>
                  <a:lnTo>
                    <a:pt x="5573" y="5913"/>
                  </a:lnTo>
                  <a:cubicBezTo>
                    <a:pt x="5880" y="6209"/>
                    <a:pt x="6247" y="6434"/>
                    <a:pt x="6683" y="6461"/>
                  </a:cubicBezTo>
                  <a:cubicBezTo>
                    <a:pt x="6712" y="6462"/>
                    <a:pt x="6741" y="6463"/>
                    <a:pt x="6770" y="6463"/>
                  </a:cubicBezTo>
                  <a:cubicBezTo>
                    <a:pt x="7263" y="6463"/>
                    <a:pt x="7759" y="6207"/>
                    <a:pt x="7929" y="5725"/>
                  </a:cubicBezTo>
                  <a:cubicBezTo>
                    <a:pt x="8114" y="5202"/>
                    <a:pt x="7840" y="4622"/>
                    <a:pt x="7432" y="4287"/>
                  </a:cubicBezTo>
                  <a:cubicBezTo>
                    <a:pt x="7189" y="4088"/>
                    <a:pt x="6890" y="3969"/>
                    <a:pt x="6574" y="3903"/>
                  </a:cubicBezTo>
                  <a:cubicBezTo>
                    <a:pt x="7282" y="3549"/>
                    <a:pt x="7885" y="2988"/>
                    <a:pt x="7605" y="2276"/>
                  </a:cubicBezTo>
                  <a:cubicBezTo>
                    <a:pt x="7463" y="1920"/>
                    <a:pt x="7227" y="1685"/>
                    <a:pt x="6841" y="1685"/>
                  </a:cubicBezTo>
                  <a:cubicBezTo>
                    <a:pt x="6796" y="1685"/>
                    <a:pt x="6750" y="1688"/>
                    <a:pt x="6702" y="1694"/>
                  </a:cubicBezTo>
                  <a:cubicBezTo>
                    <a:pt x="6248" y="1754"/>
                    <a:pt x="5994" y="1992"/>
                    <a:pt x="5880" y="2023"/>
                  </a:cubicBezTo>
                  <a:cubicBezTo>
                    <a:pt x="5972" y="1702"/>
                    <a:pt x="6109" y="1113"/>
                    <a:pt x="6026" y="774"/>
                  </a:cubicBezTo>
                  <a:cubicBezTo>
                    <a:pt x="5903" y="273"/>
                    <a:pt x="5741" y="1"/>
                    <a:pt x="5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4"/>
            <p:cNvSpPr/>
            <p:nvPr/>
          </p:nvSpPr>
          <p:spPr>
            <a:xfrm>
              <a:off x="7025336" y="2729642"/>
              <a:ext cx="182890" cy="183161"/>
            </a:xfrm>
            <a:custGeom>
              <a:avLst/>
              <a:gdLst/>
              <a:ahLst/>
              <a:cxnLst/>
              <a:rect l="l" t="t" r="r" b="b"/>
              <a:pathLst>
                <a:path w="6066" h="6075" extrusionOk="0">
                  <a:moveTo>
                    <a:pt x="3913" y="1"/>
                  </a:moveTo>
                  <a:cubicBezTo>
                    <a:pt x="3360" y="1"/>
                    <a:pt x="2794" y="2538"/>
                    <a:pt x="2769" y="2538"/>
                  </a:cubicBezTo>
                  <a:cubicBezTo>
                    <a:pt x="2768" y="2538"/>
                    <a:pt x="2768" y="2537"/>
                    <a:pt x="2768" y="2536"/>
                  </a:cubicBezTo>
                  <a:cubicBezTo>
                    <a:pt x="2760" y="2465"/>
                    <a:pt x="1879" y="423"/>
                    <a:pt x="1308" y="423"/>
                  </a:cubicBezTo>
                  <a:cubicBezTo>
                    <a:pt x="1252" y="423"/>
                    <a:pt x="1200" y="443"/>
                    <a:pt x="1151" y="485"/>
                  </a:cubicBezTo>
                  <a:cubicBezTo>
                    <a:pt x="605" y="962"/>
                    <a:pt x="2412" y="2952"/>
                    <a:pt x="2412" y="2952"/>
                  </a:cubicBezTo>
                  <a:cubicBezTo>
                    <a:pt x="2412" y="2952"/>
                    <a:pt x="1288" y="2641"/>
                    <a:pt x="587" y="2641"/>
                  </a:cubicBezTo>
                  <a:cubicBezTo>
                    <a:pt x="278" y="2641"/>
                    <a:pt x="51" y="2701"/>
                    <a:pt x="40" y="2875"/>
                  </a:cubicBezTo>
                  <a:cubicBezTo>
                    <a:pt x="1" y="3433"/>
                    <a:pt x="2240" y="3438"/>
                    <a:pt x="2308" y="3438"/>
                  </a:cubicBezTo>
                  <a:cubicBezTo>
                    <a:pt x="2309" y="3438"/>
                    <a:pt x="2310" y="3438"/>
                    <a:pt x="2310" y="3438"/>
                  </a:cubicBezTo>
                  <a:lnTo>
                    <a:pt x="2310" y="3438"/>
                  </a:lnTo>
                  <a:cubicBezTo>
                    <a:pt x="2310" y="3438"/>
                    <a:pt x="59" y="4982"/>
                    <a:pt x="816" y="5371"/>
                  </a:cubicBezTo>
                  <a:cubicBezTo>
                    <a:pt x="883" y="5406"/>
                    <a:pt x="953" y="5421"/>
                    <a:pt x="1026" y="5421"/>
                  </a:cubicBezTo>
                  <a:cubicBezTo>
                    <a:pt x="1778" y="5421"/>
                    <a:pt x="2779" y="3742"/>
                    <a:pt x="2780" y="3741"/>
                  </a:cubicBezTo>
                  <a:lnTo>
                    <a:pt x="2780" y="3741"/>
                  </a:lnTo>
                  <a:cubicBezTo>
                    <a:pt x="2780" y="3742"/>
                    <a:pt x="2502" y="6074"/>
                    <a:pt x="3105" y="6074"/>
                  </a:cubicBezTo>
                  <a:cubicBezTo>
                    <a:pt x="3119" y="6074"/>
                    <a:pt x="3134" y="6073"/>
                    <a:pt x="3150" y="6070"/>
                  </a:cubicBezTo>
                  <a:cubicBezTo>
                    <a:pt x="3810" y="5954"/>
                    <a:pt x="3361" y="3690"/>
                    <a:pt x="3361" y="3690"/>
                  </a:cubicBezTo>
                  <a:lnTo>
                    <a:pt x="3361" y="3690"/>
                  </a:lnTo>
                  <a:cubicBezTo>
                    <a:pt x="3361" y="3690"/>
                    <a:pt x="4678" y="4465"/>
                    <a:pt x="5246" y="4465"/>
                  </a:cubicBezTo>
                  <a:cubicBezTo>
                    <a:pt x="5380" y="4465"/>
                    <a:pt x="5472" y="4423"/>
                    <a:pt x="5496" y="4317"/>
                  </a:cubicBezTo>
                  <a:cubicBezTo>
                    <a:pt x="5622" y="3764"/>
                    <a:pt x="3633" y="3151"/>
                    <a:pt x="3633" y="3151"/>
                  </a:cubicBezTo>
                  <a:cubicBezTo>
                    <a:pt x="3633" y="3151"/>
                    <a:pt x="6066" y="2238"/>
                    <a:pt x="5688" y="1781"/>
                  </a:cubicBezTo>
                  <a:cubicBezTo>
                    <a:pt x="5630" y="1710"/>
                    <a:pt x="5535" y="1680"/>
                    <a:pt x="5416" y="1680"/>
                  </a:cubicBezTo>
                  <a:cubicBezTo>
                    <a:pt x="4763" y="1680"/>
                    <a:pt x="3392" y="2576"/>
                    <a:pt x="3392" y="2576"/>
                  </a:cubicBezTo>
                  <a:cubicBezTo>
                    <a:pt x="3392" y="2576"/>
                    <a:pt x="4571" y="266"/>
                    <a:pt x="3987" y="16"/>
                  </a:cubicBezTo>
                  <a:cubicBezTo>
                    <a:pt x="3962" y="6"/>
                    <a:pt x="3938" y="1"/>
                    <a:pt x="39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4"/>
            <p:cNvSpPr/>
            <p:nvPr/>
          </p:nvSpPr>
          <p:spPr>
            <a:xfrm>
              <a:off x="7081507" y="2794799"/>
              <a:ext cx="79083" cy="60059"/>
            </a:xfrm>
            <a:custGeom>
              <a:avLst/>
              <a:gdLst/>
              <a:ahLst/>
              <a:cxnLst/>
              <a:rect l="l" t="t" r="r" b="b"/>
              <a:pathLst>
                <a:path w="2623" h="1992" extrusionOk="0">
                  <a:moveTo>
                    <a:pt x="1347" y="1"/>
                  </a:moveTo>
                  <a:cubicBezTo>
                    <a:pt x="1102" y="1"/>
                    <a:pt x="856" y="81"/>
                    <a:pt x="643" y="205"/>
                  </a:cubicBezTo>
                  <a:cubicBezTo>
                    <a:pt x="428" y="329"/>
                    <a:pt x="232" y="506"/>
                    <a:pt x="138" y="736"/>
                  </a:cubicBezTo>
                  <a:cubicBezTo>
                    <a:pt x="0" y="1077"/>
                    <a:pt x="122" y="1492"/>
                    <a:pt x="394" y="1739"/>
                  </a:cubicBezTo>
                  <a:cubicBezTo>
                    <a:pt x="587" y="1916"/>
                    <a:pt x="819" y="1992"/>
                    <a:pt x="1054" y="1992"/>
                  </a:cubicBezTo>
                  <a:cubicBezTo>
                    <a:pt x="1825" y="1992"/>
                    <a:pt x="2623" y="1177"/>
                    <a:pt x="2143" y="407"/>
                  </a:cubicBezTo>
                  <a:cubicBezTo>
                    <a:pt x="2041" y="249"/>
                    <a:pt x="1887" y="134"/>
                    <a:pt x="1712" y="68"/>
                  </a:cubicBezTo>
                  <a:cubicBezTo>
                    <a:pt x="1627" y="34"/>
                    <a:pt x="1533" y="12"/>
                    <a:pt x="1441" y="5"/>
                  </a:cubicBezTo>
                  <a:cubicBezTo>
                    <a:pt x="1410" y="2"/>
                    <a:pt x="1379" y="1"/>
                    <a:pt x="1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4"/>
            <p:cNvSpPr/>
            <p:nvPr/>
          </p:nvSpPr>
          <p:spPr>
            <a:xfrm>
              <a:off x="7534858" y="2942268"/>
              <a:ext cx="182106" cy="83515"/>
            </a:xfrm>
            <a:custGeom>
              <a:avLst/>
              <a:gdLst/>
              <a:ahLst/>
              <a:cxnLst/>
              <a:rect l="l" t="t" r="r" b="b"/>
              <a:pathLst>
                <a:path w="6040" h="2770" extrusionOk="0">
                  <a:moveTo>
                    <a:pt x="5596" y="0"/>
                  </a:moveTo>
                  <a:cubicBezTo>
                    <a:pt x="1388" y="0"/>
                    <a:pt x="0" y="2597"/>
                    <a:pt x="0" y="2597"/>
                  </a:cubicBezTo>
                  <a:cubicBezTo>
                    <a:pt x="450" y="2714"/>
                    <a:pt x="895" y="2770"/>
                    <a:pt x="1330" y="2770"/>
                  </a:cubicBezTo>
                  <a:cubicBezTo>
                    <a:pt x="3211" y="2770"/>
                    <a:pt x="4909" y="1721"/>
                    <a:pt x="6040" y="9"/>
                  </a:cubicBezTo>
                  <a:cubicBezTo>
                    <a:pt x="5889" y="3"/>
                    <a:pt x="5741" y="0"/>
                    <a:pt x="5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4"/>
            <p:cNvSpPr/>
            <p:nvPr/>
          </p:nvSpPr>
          <p:spPr>
            <a:xfrm>
              <a:off x="7365289" y="2564384"/>
              <a:ext cx="328122" cy="1140394"/>
            </a:xfrm>
            <a:custGeom>
              <a:avLst/>
              <a:gdLst/>
              <a:ahLst/>
              <a:cxnLst/>
              <a:rect l="l" t="t" r="r" b="b"/>
              <a:pathLst>
                <a:path w="10883" h="37824" extrusionOk="0">
                  <a:moveTo>
                    <a:pt x="10409" y="1"/>
                  </a:moveTo>
                  <a:cubicBezTo>
                    <a:pt x="10247" y="1"/>
                    <a:pt x="10093" y="96"/>
                    <a:pt x="10024" y="254"/>
                  </a:cubicBezTo>
                  <a:cubicBezTo>
                    <a:pt x="6224" y="9102"/>
                    <a:pt x="4275" y="18190"/>
                    <a:pt x="2391" y="26978"/>
                  </a:cubicBezTo>
                  <a:cubicBezTo>
                    <a:pt x="1623" y="30552"/>
                    <a:pt x="901" y="33929"/>
                    <a:pt x="56" y="37305"/>
                  </a:cubicBezTo>
                  <a:cubicBezTo>
                    <a:pt x="1" y="37528"/>
                    <a:pt x="137" y="37754"/>
                    <a:pt x="360" y="37812"/>
                  </a:cubicBezTo>
                  <a:cubicBezTo>
                    <a:pt x="394" y="37820"/>
                    <a:pt x="428" y="37823"/>
                    <a:pt x="462" y="37823"/>
                  </a:cubicBezTo>
                  <a:cubicBezTo>
                    <a:pt x="648" y="37823"/>
                    <a:pt x="820" y="37697"/>
                    <a:pt x="867" y="37506"/>
                  </a:cubicBezTo>
                  <a:cubicBezTo>
                    <a:pt x="1713" y="34119"/>
                    <a:pt x="2473" y="30577"/>
                    <a:pt x="3207" y="27153"/>
                  </a:cubicBezTo>
                  <a:cubicBezTo>
                    <a:pt x="5083" y="18403"/>
                    <a:pt x="7022" y="9356"/>
                    <a:pt x="10792" y="584"/>
                  </a:cubicBezTo>
                  <a:cubicBezTo>
                    <a:pt x="10883" y="373"/>
                    <a:pt x="10786" y="127"/>
                    <a:pt x="10573" y="35"/>
                  </a:cubicBezTo>
                  <a:cubicBezTo>
                    <a:pt x="10519" y="12"/>
                    <a:pt x="10464" y="1"/>
                    <a:pt x="104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4"/>
            <p:cNvSpPr/>
            <p:nvPr/>
          </p:nvSpPr>
          <p:spPr>
            <a:xfrm>
              <a:off x="7506003" y="2652094"/>
              <a:ext cx="109716" cy="156087"/>
            </a:xfrm>
            <a:custGeom>
              <a:avLst/>
              <a:gdLst/>
              <a:ahLst/>
              <a:cxnLst/>
              <a:rect l="l" t="t" r="r" b="b"/>
              <a:pathLst>
                <a:path w="3639" h="5177" extrusionOk="0">
                  <a:moveTo>
                    <a:pt x="670" y="1"/>
                  </a:moveTo>
                  <a:cubicBezTo>
                    <a:pt x="0" y="3979"/>
                    <a:pt x="3016" y="5177"/>
                    <a:pt x="3016" y="5177"/>
                  </a:cubicBezTo>
                  <a:cubicBezTo>
                    <a:pt x="3016" y="5177"/>
                    <a:pt x="3639" y="1822"/>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34"/>
            <p:cNvSpPr/>
            <p:nvPr/>
          </p:nvSpPr>
          <p:spPr>
            <a:xfrm>
              <a:off x="7555843" y="2448061"/>
              <a:ext cx="244667" cy="243883"/>
            </a:xfrm>
            <a:custGeom>
              <a:avLst/>
              <a:gdLst/>
              <a:ahLst/>
              <a:cxnLst/>
              <a:rect l="l" t="t" r="r" b="b"/>
              <a:pathLst>
                <a:path w="8115" h="8089" extrusionOk="0">
                  <a:moveTo>
                    <a:pt x="5240" y="0"/>
                  </a:moveTo>
                  <a:cubicBezTo>
                    <a:pt x="5218" y="0"/>
                    <a:pt x="5195" y="1"/>
                    <a:pt x="5172" y="2"/>
                  </a:cubicBezTo>
                  <a:cubicBezTo>
                    <a:pt x="4257" y="44"/>
                    <a:pt x="4000" y="921"/>
                    <a:pt x="3900" y="1786"/>
                  </a:cubicBezTo>
                  <a:cubicBezTo>
                    <a:pt x="3510" y="1049"/>
                    <a:pt x="3015" y="744"/>
                    <a:pt x="2570" y="744"/>
                  </a:cubicBezTo>
                  <a:cubicBezTo>
                    <a:pt x="2305" y="744"/>
                    <a:pt x="2059" y="852"/>
                    <a:pt x="1862" y="1041"/>
                  </a:cubicBezTo>
                  <a:cubicBezTo>
                    <a:pt x="1272" y="1614"/>
                    <a:pt x="1539" y="2344"/>
                    <a:pt x="1946" y="2936"/>
                  </a:cubicBezTo>
                  <a:cubicBezTo>
                    <a:pt x="1764" y="2886"/>
                    <a:pt x="1582" y="2858"/>
                    <a:pt x="1405" y="2858"/>
                  </a:cubicBezTo>
                  <a:cubicBezTo>
                    <a:pt x="998" y="2858"/>
                    <a:pt x="621" y="3006"/>
                    <a:pt x="354" y="3385"/>
                  </a:cubicBezTo>
                  <a:cubicBezTo>
                    <a:pt x="0" y="3886"/>
                    <a:pt x="202" y="4576"/>
                    <a:pt x="661" y="4935"/>
                  </a:cubicBezTo>
                  <a:cubicBezTo>
                    <a:pt x="966" y="5177"/>
                    <a:pt x="1322" y="5270"/>
                    <a:pt x="1688" y="5270"/>
                  </a:cubicBezTo>
                  <a:cubicBezTo>
                    <a:pt x="1739" y="5270"/>
                    <a:pt x="1790" y="5268"/>
                    <a:pt x="1840" y="5264"/>
                  </a:cubicBezTo>
                  <a:lnTo>
                    <a:pt x="1840" y="5264"/>
                  </a:lnTo>
                  <a:cubicBezTo>
                    <a:pt x="1651" y="5426"/>
                    <a:pt x="1491" y="5621"/>
                    <a:pt x="1390" y="5866"/>
                  </a:cubicBezTo>
                  <a:cubicBezTo>
                    <a:pt x="1194" y="6345"/>
                    <a:pt x="1307" y="6922"/>
                    <a:pt x="1743" y="7229"/>
                  </a:cubicBezTo>
                  <a:cubicBezTo>
                    <a:pt x="1923" y="7355"/>
                    <a:pt x="2103" y="7410"/>
                    <a:pt x="2281" y="7410"/>
                  </a:cubicBezTo>
                  <a:cubicBezTo>
                    <a:pt x="2713" y="7410"/>
                    <a:pt x="3128" y="7084"/>
                    <a:pt x="3466" y="6673"/>
                  </a:cubicBezTo>
                  <a:lnTo>
                    <a:pt x="3466" y="6673"/>
                  </a:lnTo>
                  <a:cubicBezTo>
                    <a:pt x="3453" y="6850"/>
                    <a:pt x="3467" y="7028"/>
                    <a:pt x="3520" y="7208"/>
                  </a:cubicBezTo>
                  <a:cubicBezTo>
                    <a:pt x="3662" y="7679"/>
                    <a:pt x="4057" y="8088"/>
                    <a:pt x="4571" y="8088"/>
                  </a:cubicBezTo>
                  <a:cubicBezTo>
                    <a:pt x="4580" y="8088"/>
                    <a:pt x="4589" y="8088"/>
                    <a:pt x="4598" y="8088"/>
                  </a:cubicBezTo>
                  <a:cubicBezTo>
                    <a:pt x="5149" y="8070"/>
                    <a:pt x="5561" y="7599"/>
                    <a:pt x="5692" y="7092"/>
                  </a:cubicBezTo>
                  <a:cubicBezTo>
                    <a:pt x="5789" y="6717"/>
                    <a:pt x="5726" y="6297"/>
                    <a:pt x="5573" y="5912"/>
                  </a:cubicBezTo>
                  <a:lnTo>
                    <a:pt x="5573" y="5912"/>
                  </a:lnTo>
                  <a:cubicBezTo>
                    <a:pt x="5878" y="6210"/>
                    <a:pt x="6245" y="6433"/>
                    <a:pt x="6683" y="6461"/>
                  </a:cubicBezTo>
                  <a:cubicBezTo>
                    <a:pt x="6711" y="6463"/>
                    <a:pt x="6739" y="6464"/>
                    <a:pt x="6767" y="6464"/>
                  </a:cubicBezTo>
                  <a:cubicBezTo>
                    <a:pt x="7260" y="6464"/>
                    <a:pt x="7759" y="6208"/>
                    <a:pt x="7930" y="5725"/>
                  </a:cubicBezTo>
                  <a:cubicBezTo>
                    <a:pt x="8115" y="5203"/>
                    <a:pt x="7840" y="4623"/>
                    <a:pt x="7432" y="4288"/>
                  </a:cubicBezTo>
                  <a:cubicBezTo>
                    <a:pt x="7190" y="4088"/>
                    <a:pt x="6890" y="3969"/>
                    <a:pt x="6574" y="3903"/>
                  </a:cubicBezTo>
                  <a:cubicBezTo>
                    <a:pt x="7281" y="3548"/>
                    <a:pt x="7886" y="2988"/>
                    <a:pt x="7604" y="2276"/>
                  </a:cubicBezTo>
                  <a:cubicBezTo>
                    <a:pt x="7463" y="1921"/>
                    <a:pt x="7228" y="1685"/>
                    <a:pt x="6843" y="1685"/>
                  </a:cubicBezTo>
                  <a:cubicBezTo>
                    <a:pt x="6798" y="1685"/>
                    <a:pt x="6751" y="1688"/>
                    <a:pt x="6702" y="1695"/>
                  </a:cubicBezTo>
                  <a:cubicBezTo>
                    <a:pt x="6248" y="1755"/>
                    <a:pt x="5994" y="1991"/>
                    <a:pt x="5878" y="2024"/>
                  </a:cubicBezTo>
                  <a:cubicBezTo>
                    <a:pt x="5972" y="1702"/>
                    <a:pt x="6109" y="1112"/>
                    <a:pt x="6025" y="773"/>
                  </a:cubicBezTo>
                  <a:cubicBezTo>
                    <a:pt x="5903" y="272"/>
                    <a:pt x="5740" y="0"/>
                    <a:pt x="5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4"/>
            <p:cNvSpPr/>
            <p:nvPr/>
          </p:nvSpPr>
          <p:spPr>
            <a:xfrm>
              <a:off x="7592688" y="2477730"/>
              <a:ext cx="182950" cy="183161"/>
            </a:xfrm>
            <a:custGeom>
              <a:avLst/>
              <a:gdLst/>
              <a:ahLst/>
              <a:cxnLst/>
              <a:rect l="l" t="t" r="r" b="b"/>
              <a:pathLst>
                <a:path w="6068" h="6075" extrusionOk="0">
                  <a:moveTo>
                    <a:pt x="3913" y="1"/>
                  </a:moveTo>
                  <a:cubicBezTo>
                    <a:pt x="3360" y="1"/>
                    <a:pt x="2793" y="2539"/>
                    <a:pt x="2769" y="2539"/>
                  </a:cubicBezTo>
                  <a:cubicBezTo>
                    <a:pt x="2768" y="2539"/>
                    <a:pt x="2768" y="2538"/>
                    <a:pt x="2768" y="2537"/>
                  </a:cubicBezTo>
                  <a:cubicBezTo>
                    <a:pt x="2760" y="2465"/>
                    <a:pt x="1879" y="423"/>
                    <a:pt x="1308" y="423"/>
                  </a:cubicBezTo>
                  <a:cubicBezTo>
                    <a:pt x="1252" y="423"/>
                    <a:pt x="1200" y="443"/>
                    <a:pt x="1151" y="485"/>
                  </a:cubicBezTo>
                  <a:cubicBezTo>
                    <a:pt x="605" y="960"/>
                    <a:pt x="2413" y="2951"/>
                    <a:pt x="2413" y="2951"/>
                  </a:cubicBezTo>
                  <a:cubicBezTo>
                    <a:pt x="2413" y="2951"/>
                    <a:pt x="1288" y="2641"/>
                    <a:pt x="587" y="2641"/>
                  </a:cubicBezTo>
                  <a:cubicBezTo>
                    <a:pt x="278" y="2641"/>
                    <a:pt x="51" y="2701"/>
                    <a:pt x="40" y="2875"/>
                  </a:cubicBezTo>
                  <a:cubicBezTo>
                    <a:pt x="1" y="3433"/>
                    <a:pt x="2240" y="3438"/>
                    <a:pt x="2308" y="3438"/>
                  </a:cubicBezTo>
                  <a:cubicBezTo>
                    <a:pt x="2309" y="3438"/>
                    <a:pt x="2310" y="3438"/>
                    <a:pt x="2310" y="3438"/>
                  </a:cubicBezTo>
                  <a:lnTo>
                    <a:pt x="2310" y="3438"/>
                  </a:lnTo>
                  <a:cubicBezTo>
                    <a:pt x="2310" y="3438"/>
                    <a:pt x="59" y="4982"/>
                    <a:pt x="818" y="5371"/>
                  </a:cubicBezTo>
                  <a:cubicBezTo>
                    <a:pt x="885" y="5406"/>
                    <a:pt x="955" y="5421"/>
                    <a:pt x="1027" y="5421"/>
                  </a:cubicBezTo>
                  <a:cubicBezTo>
                    <a:pt x="1778" y="5421"/>
                    <a:pt x="2780" y="3742"/>
                    <a:pt x="2780" y="3741"/>
                  </a:cubicBezTo>
                  <a:lnTo>
                    <a:pt x="2780" y="3741"/>
                  </a:lnTo>
                  <a:cubicBezTo>
                    <a:pt x="2780" y="3742"/>
                    <a:pt x="2502" y="6074"/>
                    <a:pt x="3105" y="6074"/>
                  </a:cubicBezTo>
                  <a:cubicBezTo>
                    <a:pt x="3120" y="6074"/>
                    <a:pt x="3134" y="6073"/>
                    <a:pt x="3150" y="6070"/>
                  </a:cubicBezTo>
                  <a:cubicBezTo>
                    <a:pt x="3811" y="5954"/>
                    <a:pt x="3361" y="3690"/>
                    <a:pt x="3361" y="3690"/>
                  </a:cubicBezTo>
                  <a:lnTo>
                    <a:pt x="3361" y="3690"/>
                  </a:lnTo>
                  <a:cubicBezTo>
                    <a:pt x="3361" y="3690"/>
                    <a:pt x="4678" y="4465"/>
                    <a:pt x="5246" y="4465"/>
                  </a:cubicBezTo>
                  <a:cubicBezTo>
                    <a:pt x="5380" y="4465"/>
                    <a:pt x="5472" y="4423"/>
                    <a:pt x="5496" y="4317"/>
                  </a:cubicBezTo>
                  <a:cubicBezTo>
                    <a:pt x="5623" y="3764"/>
                    <a:pt x="3633" y="3151"/>
                    <a:pt x="3633" y="3151"/>
                  </a:cubicBezTo>
                  <a:cubicBezTo>
                    <a:pt x="3633" y="3151"/>
                    <a:pt x="6067" y="2238"/>
                    <a:pt x="5689" y="1781"/>
                  </a:cubicBezTo>
                  <a:cubicBezTo>
                    <a:pt x="5630" y="1710"/>
                    <a:pt x="5535" y="1680"/>
                    <a:pt x="5415" y="1680"/>
                  </a:cubicBezTo>
                  <a:cubicBezTo>
                    <a:pt x="4763" y="1680"/>
                    <a:pt x="3392" y="2576"/>
                    <a:pt x="3392" y="2576"/>
                  </a:cubicBezTo>
                  <a:cubicBezTo>
                    <a:pt x="3392" y="2576"/>
                    <a:pt x="4571" y="266"/>
                    <a:pt x="3987" y="16"/>
                  </a:cubicBezTo>
                  <a:cubicBezTo>
                    <a:pt x="3962" y="6"/>
                    <a:pt x="3938" y="1"/>
                    <a:pt x="39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4"/>
            <p:cNvSpPr/>
            <p:nvPr/>
          </p:nvSpPr>
          <p:spPr>
            <a:xfrm>
              <a:off x="7648859" y="2542856"/>
              <a:ext cx="79114" cy="60059"/>
            </a:xfrm>
            <a:custGeom>
              <a:avLst/>
              <a:gdLst/>
              <a:ahLst/>
              <a:cxnLst/>
              <a:rect l="l" t="t" r="r" b="b"/>
              <a:pathLst>
                <a:path w="2624" h="1992" extrusionOk="0">
                  <a:moveTo>
                    <a:pt x="1347" y="1"/>
                  </a:moveTo>
                  <a:cubicBezTo>
                    <a:pt x="1101" y="1"/>
                    <a:pt x="856" y="80"/>
                    <a:pt x="644" y="204"/>
                  </a:cubicBezTo>
                  <a:cubicBezTo>
                    <a:pt x="428" y="329"/>
                    <a:pt x="233" y="505"/>
                    <a:pt x="139" y="734"/>
                  </a:cubicBezTo>
                  <a:cubicBezTo>
                    <a:pt x="0" y="1076"/>
                    <a:pt x="122" y="1490"/>
                    <a:pt x="393" y="1739"/>
                  </a:cubicBezTo>
                  <a:cubicBezTo>
                    <a:pt x="585" y="1915"/>
                    <a:pt x="818" y="1991"/>
                    <a:pt x="1053" y="1991"/>
                  </a:cubicBezTo>
                  <a:cubicBezTo>
                    <a:pt x="1824" y="1991"/>
                    <a:pt x="2623" y="1175"/>
                    <a:pt x="2143" y="407"/>
                  </a:cubicBezTo>
                  <a:cubicBezTo>
                    <a:pt x="2042" y="248"/>
                    <a:pt x="1887" y="132"/>
                    <a:pt x="1713" y="66"/>
                  </a:cubicBezTo>
                  <a:cubicBezTo>
                    <a:pt x="1627" y="34"/>
                    <a:pt x="1533" y="12"/>
                    <a:pt x="1441" y="4"/>
                  </a:cubicBezTo>
                  <a:cubicBezTo>
                    <a:pt x="1410" y="2"/>
                    <a:pt x="1378" y="1"/>
                    <a:pt x="1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34"/>
            <p:cNvSpPr/>
            <p:nvPr/>
          </p:nvSpPr>
          <p:spPr>
            <a:xfrm>
              <a:off x="7501752" y="2737451"/>
              <a:ext cx="239934" cy="244245"/>
            </a:xfrm>
            <a:custGeom>
              <a:avLst/>
              <a:gdLst/>
              <a:ahLst/>
              <a:cxnLst/>
              <a:rect l="l" t="t" r="r" b="b"/>
              <a:pathLst>
                <a:path w="7958" h="8101" extrusionOk="0">
                  <a:moveTo>
                    <a:pt x="5161" y="1"/>
                  </a:moveTo>
                  <a:cubicBezTo>
                    <a:pt x="4943" y="1"/>
                    <a:pt x="4740" y="133"/>
                    <a:pt x="4499" y="349"/>
                  </a:cubicBezTo>
                  <a:cubicBezTo>
                    <a:pt x="4239" y="582"/>
                    <a:pt x="4021" y="1145"/>
                    <a:pt x="3916" y="1465"/>
                  </a:cubicBezTo>
                  <a:cubicBezTo>
                    <a:pt x="3837" y="1372"/>
                    <a:pt x="3762" y="1035"/>
                    <a:pt x="3420" y="731"/>
                  </a:cubicBezTo>
                  <a:cubicBezTo>
                    <a:pt x="3250" y="578"/>
                    <a:pt x="3075" y="512"/>
                    <a:pt x="2900" y="512"/>
                  </a:cubicBezTo>
                  <a:cubicBezTo>
                    <a:pt x="2716" y="512"/>
                    <a:pt x="2532" y="585"/>
                    <a:pt x="2352" y="707"/>
                  </a:cubicBezTo>
                  <a:cubicBezTo>
                    <a:pt x="1720" y="1138"/>
                    <a:pt x="1905" y="1941"/>
                    <a:pt x="2288" y="2631"/>
                  </a:cubicBezTo>
                  <a:cubicBezTo>
                    <a:pt x="2034" y="2526"/>
                    <a:pt x="1771" y="2460"/>
                    <a:pt x="1505" y="2460"/>
                  </a:cubicBezTo>
                  <a:cubicBezTo>
                    <a:pt x="1457" y="2460"/>
                    <a:pt x="1409" y="2462"/>
                    <a:pt x="1361" y="2466"/>
                  </a:cubicBezTo>
                  <a:cubicBezTo>
                    <a:pt x="836" y="2515"/>
                    <a:pt x="283" y="2839"/>
                    <a:pt x="141" y="3375"/>
                  </a:cubicBezTo>
                  <a:cubicBezTo>
                    <a:pt x="0" y="3898"/>
                    <a:pt x="307" y="4419"/>
                    <a:pt x="755" y="4687"/>
                  </a:cubicBezTo>
                  <a:cubicBezTo>
                    <a:pt x="1009" y="4837"/>
                    <a:pt x="1287" y="4896"/>
                    <a:pt x="1570" y="4896"/>
                  </a:cubicBezTo>
                  <a:cubicBezTo>
                    <a:pt x="1707" y="4896"/>
                    <a:pt x="1845" y="4882"/>
                    <a:pt x="1982" y="4858"/>
                  </a:cubicBezTo>
                  <a:lnTo>
                    <a:pt x="1982" y="4858"/>
                  </a:lnTo>
                  <a:cubicBezTo>
                    <a:pt x="1642" y="5092"/>
                    <a:pt x="1354" y="5402"/>
                    <a:pt x="1219" y="5767"/>
                  </a:cubicBezTo>
                  <a:cubicBezTo>
                    <a:pt x="1041" y="6259"/>
                    <a:pt x="1116" y="6882"/>
                    <a:pt x="1562" y="7205"/>
                  </a:cubicBezTo>
                  <a:cubicBezTo>
                    <a:pt x="1736" y="7331"/>
                    <a:pt x="1934" y="7387"/>
                    <a:pt x="2135" y="7387"/>
                  </a:cubicBezTo>
                  <a:cubicBezTo>
                    <a:pt x="2424" y="7387"/>
                    <a:pt x="2718" y="7270"/>
                    <a:pt x="2949" y="7084"/>
                  </a:cubicBezTo>
                  <a:cubicBezTo>
                    <a:pt x="3095" y="6965"/>
                    <a:pt x="3207" y="6826"/>
                    <a:pt x="3297" y="6672"/>
                  </a:cubicBezTo>
                  <a:cubicBezTo>
                    <a:pt x="3365" y="7413"/>
                    <a:pt x="3650" y="8101"/>
                    <a:pt x="4389" y="8101"/>
                  </a:cubicBezTo>
                  <a:cubicBezTo>
                    <a:pt x="4396" y="8101"/>
                    <a:pt x="4402" y="8101"/>
                    <a:pt x="4408" y="8101"/>
                  </a:cubicBezTo>
                  <a:cubicBezTo>
                    <a:pt x="4941" y="8090"/>
                    <a:pt x="5358" y="7678"/>
                    <a:pt x="5467" y="7172"/>
                  </a:cubicBezTo>
                  <a:cubicBezTo>
                    <a:pt x="5521" y="6914"/>
                    <a:pt x="5499" y="6663"/>
                    <a:pt x="5433" y="6421"/>
                  </a:cubicBezTo>
                  <a:lnTo>
                    <a:pt x="5433" y="6421"/>
                  </a:lnTo>
                  <a:cubicBezTo>
                    <a:pt x="5738" y="6659"/>
                    <a:pt x="6092" y="6816"/>
                    <a:pt x="6491" y="6816"/>
                  </a:cubicBezTo>
                  <a:cubicBezTo>
                    <a:pt x="6525" y="6816"/>
                    <a:pt x="6559" y="6815"/>
                    <a:pt x="6593" y="6813"/>
                  </a:cubicBezTo>
                  <a:cubicBezTo>
                    <a:pt x="7173" y="6773"/>
                    <a:pt x="7730" y="6316"/>
                    <a:pt x="7719" y="5703"/>
                  </a:cubicBezTo>
                  <a:cubicBezTo>
                    <a:pt x="7708" y="5039"/>
                    <a:pt x="7244" y="4637"/>
                    <a:pt x="6656" y="4437"/>
                  </a:cubicBezTo>
                  <a:cubicBezTo>
                    <a:pt x="7324" y="4176"/>
                    <a:pt x="7957" y="3722"/>
                    <a:pt x="7790" y="2917"/>
                  </a:cubicBezTo>
                  <a:cubicBezTo>
                    <a:pt x="7692" y="2440"/>
                    <a:pt x="7314" y="2086"/>
                    <a:pt x="6726" y="2086"/>
                  </a:cubicBezTo>
                  <a:cubicBezTo>
                    <a:pt x="6430" y="2086"/>
                    <a:pt x="6081" y="2176"/>
                    <a:pt x="5687" y="2384"/>
                  </a:cubicBezTo>
                  <a:cubicBezTo>
                    <a:pt x="6091" y="1615"/>
                    <a:pt x="6373" y="744"/>
                    <a:pt x="5639" y="193"/>
                  </a:cubicBezTo>
                  <a:cubicBezTo>
                    <a:pt x="5461" y="60"/>
                    <a:pt x="5307" y="1"/>
                    <a:pt x="5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34"/>
            <p:cNvSpPr/>
            <p:nvPr/>
          </p:nvSpPr>
          <p:spPr>
            <a:xfrm>
              <a:off x="7537029" y="2767452"/>
              <a:ext cx="185181" cy="187563"/>
            </a:xfrm>
            <a:custGeom>
              <a:avLst/>
              <a:gdLst/>
              <a:ahLst/>
              <a:cxnLst/>
              <a:rect l="l" t="t" r="r" b="b"/>
              <a:pathLst>
                <a:path w="6142" h="6221" extrusionOk="0">
                  <a:moveTo>
                    <a:pt x="3835" y="0"/>
                  </a:moveTo>
                  <a:cubicBezTo>
                    <a:pt x="3238" y="0"/>
                    <a:pt x="2927" y="2455"/>
                    <a:pt x="2927" y="2455"/>
                  </a:cubicBezTo>
                  <a:cubicBezTo>
                    <a:pt x="2927" y="2455"/>
                    <a:pt x="2113" y="495"/>
                    <a:pt x="1543" y="495"/>
                  </a:cubicBezTo>
                  <a:cubicBezTo>
                    <a:pt x="1521" y="495"/>
                    <a:pt x="1499" y="498"/>
                    <a:pt x="1478" y="504"/>
                  </a:cubicBezTo>
                  <a:cubicBezTo>
                    <a:pt x="906" y="670"/>
                    <a:pt x="2404" y="2794"/>
                    <a:pt x="2404" y="2794"/>
                  </a:cubicBezTo>
                  <a:cubicBezTo>
                    <a:pt x="2404" y="2794"/>
                    <a:pt x="1433" y="2496"/>
                    <a:pt x="777" y="2496"/>
                  </a:cubicBezTo>
                  <a:cubicBezTo>
                    <a:pt x="494" y="2496"/>
                    <a:pt x="270" y="2551"/>
                    <a:pt x="207" y="2711"/>
                  </a:cubicBezTo>
                  <a:cubicBezTo>
                    <a:pt x="0" y="3239"/>
                    <a:pt x="2325" y="3393"/>
                    <a:pt x="2325" y="3393"/>
                  </a:cubicBezTo>
                  <a:cubicBezTo>
                    <a:pt x="2325" y="3393"/>
                    <a:pt x="679" y="5013"/>
                    <a:pt x="1160" y="5480"/>
                  </a:cubicBezTo>
                  <a:cubicBezTo>
                    <a:pt x="1207" y="5525"/>
                    <a:pt x="1260" y="5546"/>
                    <a:pt x="1317" y="5546"/>
                  </a:cubicBezTo>
                  <a:cubicBezTo>
                    <a:pt x="1850" y="5546"/>
                    <a:pt x="2777" y="3765"/>
                    <a:pt x="2777" y="3765"/>
                  </a:cubicBezTo>
                  <a:lnTo>
                    <a:pt x="2777" y="3765"/>
                  </a:lnTo>
                  <a:cubicBezTo>
                    <a:pt x="2777" y="3765"/>
                    <a:pt x="2636" y="6110"/>
                    <a:pt x="3482" y="6217"/>
                  </a:cubicBezTo>
                  <a:cubicBezTo>
                    <a:pt x="3499" y="6219"/>
                    <a:pt x="3515" y="6220"/>
                    <a:pt x="3531" y="6220"/>
                  </a:cubicBezTo>
                  <a:cubicBezTo>
                    <a:pt x="4288" y="6220"/>
                    <a:pt x="3337" y="3780"/>
                    <a:pt x="3337" y="3780"/>
                  </a:cubicBezTo>
                  <a:lnTo>
                    <a:pt x="3337" y="3780"/>
                  </a:lnTo>
                  <a:cubicBezTo>
                    <a:pt x="3337" y="3780"/>
                    <a:pt x="4686" y="4701"/>
                    <a:pt x="5285" y="4701"/>
                  </a:cubicBezTo>
                  <a:cubicBezTo>
                    <a:pt x="5398" y="4701"/>
                    <a:pt x="5485" y="4668"/>
                    <a:pt x="5530" y="4590"/>
                  </a:cubicBezTo>
                  <a:cubicBezTo>
                    <a:pt x="5818" y="4100"/>
                    <a:pt x="3526" y="3319"/>
                    <a:pt x="3526" y="3319"/>
                  </a:cubicBezTo>
                  <a:cubicBezTo>
                    <a:pt x="3526" y="3319"/>
                    <a:pt x="6141" y="2690"/>
                    <a:pt x="5956" y="1987"/>
                  </a:cubicBezTo>
                  <a:cubicBezTo>
                    <a:pt x="5920" y="1849"/>
                    <a:pt x="5804" y="1793"/>
                    <a:pt x="5640" y="1793"/>
                  </a:cubicBezTo>
                  <a:cubicBezTo>
                    <a:pt x="4971" y="1793"/>
                    <a:pt x="3507" y="2725"/>
                    <a:pt x="3466" y="2772"/>
                  </a:cubicBezTo>
                  <a:cubicBezTo>
                    <a:pt x="3465" y="2773"/>
                    <a:pt x="3465" y="2773"/>
                    <a:pt x="3464" y="2773"/>
                  </a:cubicBezTo>
                  <a:cubicBezTo>
                    <a:pt x="3436" y="2773"/>
                    <a:pt x="4494" y="125"/>
                    <a:pt x="3877" y="4"/>
                  </a:cubicBezTo>
                  <a:cubicBezTo>
                    <a:pt x="3863" y="2"/>
                    <a:pt x="3848" y="0"/>
                    <a:pt x="3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4"/>
            <p:cNvSpPr/>
            <p:nvPr/>
          </p:nvSpPr>
          <p:spPr>
            <a:xfrm>
              <a:off x="7578879" y="2828900"/>
              <a:ext cx="77305" cy="65275"/>
            </a:xfrm>
            <a:custGeom>
              <a:avLst/>
              <a:gdLst/>
              <a:ahLst/>
              <a:cxnLst/>
              <a:rect l="l" t="t" r="r" b="b"/>
              <a:pathLst>
                <a:path w="2564" h="2165" extrusionOk="0">
                  <a:moveTo>
                    <a:pt x="1363" y="0"/>
                  </a:moveTo>
                  <a:cubicBezTo>
                    <a:pt x="1252" y="0"/>
                    <a:pt x="1141" y="22"/>
                    <a:pt x="1038" y="68"/>
                  </a:cubicBezTo>
                  <a:cubicBezTo>
                    <a:pt x="0" y="522"/>
                    <a:pt x="576" y="2164"/>
                    <a:pt x="1597" y="2164"/>
                  </a:cubicBezTo>
                  <a:cubicBezTo>
                    <a:pt x="1642" y="2164"/>
                    <a:pt x="1687" y="2161"/>
                    <a:pt x="1734" y="2154"/>
                  </a:cubicBezTo>
                  <a:cubicBezTo>
                    <a:pt x="2098" y="2101"/>
                    <a:pt x="2432" y="1825"/>
                    <a:pt x="2511" y="1467"/>
                  </a:cubicBezTo>
                  <a:cubicBezTo>
                    <a:pt x="2564" y="1223"/>
                    <a:pt x="2499" y="968"/>
                    <a:pt x="2392" y="745"/>
                  </a:cubicBezTo>
                  <a:cubicBezTo>
                    <a:pt x="2270" y="492"/>
                    <a:pt x="2087" y="267"/>
                    <a:pt x="1844" y="129"/>
                  </a:cubicBezTo>
                  <a:cubicBezTo>
                    <a:pt x="1764" y="84"/>
                    <a:pt x="1675" y="49"/>
                    <a:pt x="1584" y="28"/>
                  </a:cubicBezTo>
                  <a:cubicBezTo>
                    <a:pt x="1512" y="10"/>
                    <a:pt x="1437" y="0"/>
                    <a:pt x="1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4"/>
            <p:cNvSpPr/>
            <p:nvPr/>
          </p:nvSpPr>
          <p:spPr>
            <a:xfrm>
              <a:off x="7302906" y="2693491"/>
              <a:ext cx="208457" cy="197030"/>
            </a:xfrm>
            <a:custGeom>
              <a:avLst/>
              <a:gdLst/>
              <a:ahLst/>
              <a:cxnLst/>
              <a:rect l="l" t="t" r="r" b="b"/>
              <a:pathLst>
                <a:path w="6914" h="6535" extrusionOk="0">
                  <a:moveTo>
                    <a:pt x="3700" y="1"/>
                  </a:moveTo>
                  <a:cubicBezTo>
                    <a:pt x="3672" y="1"/>
                    <a:pt x="3642" y="2"/>
                    <a:pt x="3613" y="4"/>
                  </a:cubicBezTo>
                  <a:cubicBezTo>
                    <a:pt x="2952" y="51"/>
                    <a:pt x="2742" y="729"/>
                    <a:pt x="2727" y="1412"/>
                  </a:cubicBezTo>
                  <a:cubicBezTo>
                    <a:pt x="2559" y="1190"/>
                    <a:pt x="2353" y="1001"/>
                    <a:pt x="2106" y="888"/>
                  </a:cubicBezTo>
                  <a:cubicBezTo>
                    <a:pt x="1929" y="804"/>
                    <a:pt x="1725" y="757"/>
                    <a:pt x="1524" y="757"/>
                  </a:cubicBezTo>
                  <a:cubicBezTo>
                    <a:pt x="1256" y="757"/>
                    <a:pt x="993" y="840"/>
                    <a:pt x="799" y="1035"/>
                  </a:cubicBezTo>
                  <a:cubicBezTo>
                    <a:pt x="468" y="1365"/>
                    <a:pt x="469" y="1888"/>
                    <a:pt x="688" y="2280"/>
                  </a:cubicBezTo>
                  <a:cubicBezTo>
                    <a:pt x="871" y="2610"/>
                    <a:pt x="1183" y="2814"/>
                    <a:pt x="1528" y="2944"/>
                  </a:cubicBezTo>
                  <a:cubicBezTo>
                    <a:pt x="1172" y="2968"/>
                    <a:pt x="821" y="3073"/>
                    <a:pt x="563" y="3290"/>
                  </a:cubicBezTo>
                  <a:cubicBezTo>
                    <a:pt x="214" y="3579"/>
                    <a:pt x="1" y="4077"/>
                    <a:pt x="192" y="4512"/>
                  </a:cubicBezTo>
                  <a:cubicBezTo>
                    <a:pt x="349" y="4869"/>
                    <a:pt x="721" y="5040"/>
                    <a:pt x="1093" y="5040"/>
                  </a:cubicBezTo>
                  <a:cubicBezTo>
                    <a:pt x="1155" y="5040"/>
                    <a:pt x="1217" y="5035"/>
                    <a:pt x="1278" y="5026"/>
                  </a:cubicBezTo>
                  <a:cubicBezTo>
                    <a:pt x="1440" y="5001"/>
                    <a:pt x="1585" y="4945"/>
                    <a:pt x="1719" y="4870"/>
                  </a:cubicBezTo>
                  <a:lnTo>
                    <a:pt x="1719" y="4870"/>
                  </a:lnTo>
                  <a:cubicBezTo>
                    <a:pt x="1444" y="5457"/>
                    <a:pt x="1357" y="6102"/>
                    <a:pt x="1924" y="6421"/>
                  </a:cubicBezTo>
                  <a:cubicBezTo>
                    <a:pt x="2064" y="6499"/>
                    <a:pt x="2214" y="6535"/>
                    <a:pt x="2363" y="6535"/>
                  </a:cubicBezTo>
                  <a:cubicBezTo>
                    <a:pt x="2644" y="6535"/>
                    <a:pt x="2923" y="6407"/>
                    <a:pt x="3119" y="6192"/>
                  </a:cubicBezTo>
                  <a:cubicBezTo>
                    <a:pt x="3274" y="6023"/>
                    <a:pt x="3368" y="5826"/>
                    <a:pt x="3422" y="5616"/>
                  </a:cubicBezTo>
                  <a:cubicBezTo>
                    <a:pt x="3557" y="5951"/>
                    <a:pt x="3774" y="6244"/>
                    <a:pt x="4118" y="6413"/>
                  </a:cubicBezTo>
                  <a:cubicBezTo>
                    <a:pt x="4270" y="6490"/>
                    <a:pt x="4442" y="6528"/>
                    <a:pt x="4612" y="6528"/>
                  </a:cubicBezTo>
                  <a:cubicBezTo>
                    <a:pt x="4944" y="6528"/>
                    <a:pt x="5271" y="6381"/>
                    <a:pt x="5444" y="6076"/>
                  </a:cubicBezTo>
                  <a:cubicBezTo>
                    <a:pt x="5724" y="5575"/>
                    <a:pt x="5554" y="5071"/>
                    <a:pt x="5203" y="4666"/>
                  </a:cubicBezTo>
                  <a:lnTo>
                    <a:pt x="5203" y="4666"/>
                  </a:lnTo>
                  <a:cubicBezTo>
                    <a:pt x="5344" y="4688"/>
                    <a:pt x="5487" y="4702"/>
                    <a:pt x="5628" y="4702"/>
                  </a:cubicBezTo>
                  <a:cubicBezTo>
                    <a:pt x="6098" y="4702"/>
                    <a:pt x="6536" y="4546"/>
                    <a:pt x="6711" y="4027"/>
                  </a:cubicBezTo>
                  <a:cubicBezTo>
                    <a:pt x="6914" y="3430"/>
                    <a:pt x="6522" y="2761"/>
                    <a:pt x="5373" y="2713"/>
                  </a:cubicBezTo>
                  <a:cubicBezTo>
                    <a:pt x="6011" y="2315"/>
                    <a:pt x="6601" y="1788"/>
                    <a:pt x="6293" y="1058"/>
                  </a:cubicBezTo>
                  <a:cubicBezTo>
                    <a:pt x="6160" y="741"/>
                    <a:pt x="5980" y="635"/>
                    <a:pt x="5720" y="635"/>
                  </a:cubicBezTo>
                  <a:cubicBezTo>
                    <a:pt x="5617" y="635"/>
                    <a:pt x="5502" y="651"/>
                    <a:pt x="5373" y="678"/>
                  </a:cubicBezTo>
                  <a:cubicBezTo>
                    <a:pt x="5078" y="738"/>
                    <a:pt x="4669" y="1064"/>
                    <a:pt x="4453" y="1256"/>
                  </a:cubicBezTo>
                  <a:cubicBezTo>
                    <a:pt x="4434" y="1154"/>
                    <a:pt x="4523" y="867"/>
                    <a:pt x="4403" y="491"/>
                  </a:cubicBezTo>
                  <a:cubicBezTo>
                    <a:pt x="4287" y="135"/>
                    <a:pt x="4026" y="1"/>
                    <a:pt x="3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4"/>
            <p:cNvSpPr/>
            <p:nvPr/>
          </p:nvSpPr>
          <p:spPr>
            <a:xfrm>
              <a:off x="7330766" y="2715260"/>
              <a:ext cx="162267" cy="156810"/>
            </a:xfrm>
            <a:custGeom>
              <a:avLst/>
              <a:gdLst/>
              <a:ahLst/>
              <a:cxnLst/>
              <a:rect l="l" t="t" r="r" b="b"/>
              <a:pathLst>
                <a:path w="5382" h="5201" extrusionOk="0">
                  <a:moveTo>
                    <a:pt x="2524" y="1"/>
                  </a:moveTo>
                  <a:cubicBezTo>
                    <a:pt x="2075" y="1"/>
                    <a:pt x="2256" y="2120"/>
                    <a:pt x="2256" y="2120"/>
                  </a:cubicBezTo>
                  <a:cubicBezTo>
                    <a:pt x="2256" y="2120"/>
                    <a:pt x="1278" y="1054"/>
                    <a:pt x="798" y="1054"/>
                  </a:cubicBezTo>
                  <a:cubicBezTo>
                    <a:pt x="742" y="1054"/>
                    <a:pt x="694" y="1068"/>
                    <a:pt x="654" y="1100"/>
                  </a:cubicBezTo>
                  <a:cubicBezTo>
                    <a:pt x="269" y="1404"/>
                    <a:pt x="1937" y="2533"/>
                    <a:pt x="1937" y="2533"/>
                  </a:cubicBezTo>
                  <a:cubicBezTo>
                    <a:pt x="1937" y="2533"/>
                    <a:pt x="0" y="3022"/>
                    <a:pt x="156" y="3581"/>
                  </a:cubicBezTo>
                  <a:cubicBezTo>
                    <a:pt x="187" y="3692"/>
                    <a:pt x="282" y="3736"/>
                    <a:pt x="415" y="3736"/>
                  </a:cubicBezTo>
                  <a:cubicBezTo>
                    <a:pt x="954" y="3736"/>
                    <a:pt x="2113" y="3004"/>
                    <a:pt x="2113" y="3004"/>
                  </a:cubicBezTo>
                  <a:lnTo>
                    <a:pt x="2113" y="3004"/>
                  </a:lnTo>
                  <a:cubicBezTo>
                    <a:pt x="2113" y="3004"/>
                    <a:pt x="984" y="4696"/>
                    <a:pt x="1570" y="5144"/>
                  </a:cubicBezTo>
                  <a:cubicBezTo>
                    <a:pt x="1621" y="5183"/>
                    <a:pt x="1671" y="5201"/>
                    <a:pt x="1719" y="5201"/>
                  </a:cubicBezTo>
                  <a:cubicBezTo>
                    <a:pt x="2218" y="5201"/>
                    <a:pt x="2524" y="3260"/>
                    <a:pt x="2524" y="3260"/>
                  </a:cubicBezTo>
                  <a:cubicBezTo>
                    <a:pt x="2524" y="3260"/>
                    <a:pt x="3275" y="4844"/>
                    <a:pt x="3724" y="4844"/>
                  </a:cubicBezTo>
                  <a:cubicBezTo>
                    <a:pt x="3754" y="4844"/>
                    <a:pt x="3782" y="4837"/>
                    <a:pt x="3809" y="4822"/>
                  </a:cubicBezTo>
                  <a:cubicBezTo>
                    <a:pt x="4238" y="4581"/>
                    <a:pt x="2868" y="2997"/>
                    <a:pt x="2868" y="2997"/>
                  </a:cubicBezTo>
                  <a:lnTo>
                    <a:pt x="2868" y="2997"/>
                  </a:lnTo>
                  <a:cubicBezTo>
                    <a:pt x="2868" y="2997"/>
                    <a:pt x="3929" y="3318"/>
                    <a:pt x="4641" y="3318"/>
                  </a:cubicBezTo>
                  <a:cubicBezTo>
                    <a:pt x="4960" y="3318"/>
                    <a:pt x="5210" y="3253"/>
                    <a:pt x="5261" y="3066"/>
                  </a:cubicBezTo>
                  <a:cubicBezTo>
                    <a:pt x="5382" y="2625"/>
                    <a:pt x="4199" y="2550"/>
                    <a:pt x="3518" y="2550"/>
                  </a:cubicBezTo>
                  <a:cubicBezTo>
                    <a:pt x="3262" y="2550"/>
                    <a:pt x="3076" y="2561"/>
                    <a:pt x="3059" y="2567"/>
                  </a:cubicBezTo>
                  <a:cubicBezTo>
                    <a:pt x="3058" y="2567"/>
                    <a:pt x="3058" y="2567"/>
                    <a:pt x="3058" y="2567"/>
                  </a:cubicBezTo>
                  <a:cubicBezTo>
                    <a:pt x="3022" y="2567"/>
                    <a:pt x="4982" y="1040"/>
                    <a:pt x="4573" y="680"/>
                  </a:cubicBezTo>
                  <a:cubicBezTo>
                    <a:pt x="4534" y="646"/>
                    <a:pt x="4488" y="631"/>
                    <a:pt x="4435" y="631"/>
                  </a:cubicBezTo>
                  <a:cubicBezTo>
                    <a:pt x="3918" y="631"/>
                    <a:pt x="2796" y="2094"/>
                    <a:pt x="2796" y="2094"/>
                  </a:cubicBezTo>
                  <a:cubicBezTo>
                    <a:pt x="2796" y="2094"/>
                    <a:pt x="3060" y="131"/>
                    <a:pt x="2563" y="6"/>
                  </a:cubicBezTo>
                  <a:cubicBezTo>
                    <a:pt x="2549" y="2"/>
                    <a:pt x="2536" y="1"/>
                    <a:pt x="2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4"/>
            <p:cNvSpPr/>
            <p:nvPr/>
          </p:nvSpPr>
          <p:spPr>
            <a:xfrm>
              <a:off x="7370656" y="2763683"/>
              <a:ext cx="59968" cy="58069"/>
            </a:xfrm>
            <a:custGeom>
              <a:avLst/>
              <a:gdLst/>
              <a:ahLst/>
              <a:cxnLst/>
              <a:rect l="l" t="t" r="r" b="b"/>
              <a:pathLst>
                <a:path w="1989" h="1926" extrusionOk="0">
                  <a:moveTo>
                    <a:pt x="1150" y="0"/>
                  </a:moveTo>
                  <a:cubicBezTo>
                    <a:pt x="221" y="0"/>
                    <a:pt x="1" y="1517"/>
                    <a:pt x="864" y="1867"/>
                  </a:cubicBezTo>
                  <a:cubicBezTo>
                    <a:pt x="962" y="1906"/>
                    <a:pt x="1068" y="1926"/>
                    <a:pt x="1175" y="1926"/>
                  </a:cubicBezTo>
                  <a:cubicBezTo>
                    <a:pt x="1387" y="1926"/>
                    <a:pt x="1599" y="1847"/>
                    <a:pt x="1743" y="1692"/>
                  </a:cubicBezTo>
                  <a:cubicBezTo>
                    <a:pt x="1887" y="1535"/>
                    <a:pt x="1952" y="1316"/>
                    <a:pt x="1971" y="1102"/>
                  </a:cubicBezTo>
                  <a:cubicBezTo>
                    <a:pt x="1988" y="861"/>
                    <a:pt x="1952" y="611"/>
                    <a:pt x="1828" y="404"/>
                  </a:cubicBezTo>
                  <a:cubicBezTo>
                    <a:pt x="1789" y="334"/>
                    <a:pt x="1737" y="270"/>
                    <a:pt x="1679" y="215"/>
                  </a:cubicBezTo>
                  <a:cubicBezTo>
                    <a:pt x="1561" y="102"/>
                    <a:pt x="1414" y="24"/>
                    <a:pt x="1254" y="6"/>
                  </a:cubicBezTo>
                  <a:cubicBezTo>
                    <a:pt x="1219" y="2"/>
                    <a:pt x="1184" y="0"/>
                    <a:pt x="1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4"/>
            <p:cNvSpPr/>
            <p:nvPr/>
          </p:nvSpPr>
          <p:spPr>
            <a:xfrm>
              <a:off x="7417540" y="3193125"/>
              <a:ext cx="115957" cy="180176"/>
            </a:xfrm>
            <a:custGeom>
              <a:avLst/>
              <a:gdLst/>
              <a:ahLst/>
              <a:cxnLst/>
              <a:rect l="l" t="t" r="r" b="b"/>
              <a:pathLst>
                <a:path w="3846" h="5976" extrusionOk="0">
                  <a:moveTo>
                    <a:pt x="454" y="0"/>
                  </a:moveTo>
                  <a:lnTo>
                    <a:pt x="454" y="0"/>
                  </a:lnTo>
                  <a:cubicBezTo>
                    <a:pt x="0" y="2723"/>
                    <a:pt x="934" y="4993"/>
                    <a:pt x="2855" y="5975"/>
                  </a:cubicBezTo>
                  <a:cubicBezTo>
                    <a:pt x="3087" y="4268"/>
                    <a:pt x="3846" y="2334"/>
                    <a:pt x="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4"/>
            <p:cNvSpPr/>
            <p:nvPr/>
          </p:nvSpPr>
          <p:spPr>
            <a:xfrm>
              <a:off x="7507993" y="3240673"/>
              <a:ext cx="150629" cy="122560"/>
            </a:xfrm>
            <a:custGeom>
              <a:avLst/>
              <a:gdLst/>
              <a:ahLst/>
              <a:cxnLst/>
              <a:rect l="l" t="t" r="r" b="b"/>
              <a:pathLst>
                <a:path w="4996" h="4065" extrusionOk="0">
                  <a:moveTo>
                    <a:pt x="4996" y="0"/>
                  </a:moveTo>
                  <a:lnTo>
                    <a:pt x="4996" y="0"/>
                  </a:lnTo>
                  <a:cubicBezTo>
                    <a:pt x="899" y="397"/>
                    <a:pt x="621" y="2456"/>
                    <a:pt x="0" y="4062"/>
                  </a:cubicBezTo>
                  <a:cubicBezTo>
                    <a:pt x="49" y="4064"/>
                    <a:pt x="97" y="4064"/>
                    <a:pt x="145" y="4064"/>
                  </a:cubicBezTo>
                  <a:cubicBezTo>
                    <a:pt x="2240" y="4064"/>
                    <a:pt x="4093" y="2542"/>
                    <a:pt x="49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4"/>
            <p:cNvSpPr/>
            <p:nvPr/>
          </p:nvSpPr>
          <p:spPr>
            <a:xfrm>
              <a:off x="7366525" y="3101194"/>
              <a:ext cx="213191" cy="616839"/>
            </a:xfrm>
            <a:custGeom>
              <a:avLst/>
              <a:gdLst/>
              <a:ahLst/>
              <a:cxnLst/>
              <a:rect l="l" t="t" r="r" b="b"/>
              <a:pathLst>
                <a:path w="7071" h="20459" extrusionOk="0">
                  <a:moveTo>
                    <a:pt x="6610" y="0"/>
                  </a:moveTo>
                  <a:cubicBezTo>
                    <a:pt x="6419" y="0"/>
                    <a:pt x="6249" y="131"/>
                    <a:pt x="6205" y="324"/>
                  </a:cubicBezTo>
                  <a:cubicBezTo>
                    <a:pt x="3932" y="10124"/>
                    <a:pt x="2667" y="14550"/>
                    <a:pt x="101" y="19858"/>
                  </a:cubicBezTo>
                  <a:cubicBezTo>
                    <a:pt x="1" y="20066"/>
                    <a:pt x="89" y="20316"/>
                    <a:pt x="296" y="20416"/>
                  </a:cubicBezTo>
                  <a:cubicBezTo>
                    <a:pt x="355" y="20445"/>
                    <a:pt x="416" y="20458"/>
                    <a:pt x="478" y="20458"/>
                  </a:cubicBezTo>
                  <a:cubicBezTo>
                    <a:pt x="632" y="20458"/>
                    <a:pt x="782" y="20370"/>
                    <a:pt x="854" y="20222"/>
                  </a:cubicBezTo>
                  <a:cubicBezTo>
                    <a:pt x="3454" y="14842"/>
                    <a:pt x="4729" y="10381"/>
                    <a:pt x="7017" y="512"/>
                  </a:cubicBezTo>
                  <a:cubicBezTo>
                    <a:pt x="7071" y="289"/>
                    <a:pt x="6931" y="63"/>
                    <a:pt x="6705" y="11"/>
                  </a:cubicBezTo>
                  <a:cubicBezTo>
                    <a:pt x="6673" y="4"/>
                    <a:pt x="6641" y="0"/>
                    <a:pt x="66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34"/>
            <p:cNvSpPr/>
            <p:nvPr/>
          </p:nvSpPr>
          <p:spPr>
            <a:xfrm>
              <a:off x="7445611" y="2986861"/>
              <a:ext cx="241562" cy="228416"/>
            </a:xfrm>
            <a:custGeom>
              <a:avLst/>
              <a:gdLst/>
              <a:ahLst/>
              <a:cxnLst/>
              <a:rect l="l" t="t" r="r" b="b"/>
              <a:pathLst>
                <a:path w="8012" h="7576" extrusionOk="0">
                  <a:moveTo>
                    <a:pt x="3663" y="1"/>
                  </a:moveTo>
                  <a:cubicBezTo>
                    <a:pt x="3265" y="1"/>
                    <a:pt x="2952" y="156"/>
                    <a:pt x="2822" y="589"/>
                  </a:cubicBezTo>
                  <a:cubicBezTo>
                    <a:pt x="2692" y="1028"/>
                    <a:pt x="2805" y="1356"/>
                    <a:pt x="2786" y="1475"/>
                  </a:cubicBezTo>
                  <a:cubicBezTo>
                    <a:pt x="2532" y="1257"/>
                    <a:pt x="2049" y="893"/>
                    <a:pt x="1705" y="830"/>
                  </a:cubicBezTo>
                  <a:cubicBezTo>
                    <a:pt x="1566" y="805"/>
                    <a:pt x="1442" y="789"/>
                    <a:pt x="1330" y="789"/>
                  </a:cubicBezTo>
                  <a:cubicBezTo>
                    <a:pt x="1016" y="789"/>
                    <a:pt x="802" y="913"/>
                    <a:pt x="654" y="1294"/>
                  </a:cubicBezTo>
                  <a:cubicBezTo>
                    <a:pt x="317" y="2146"/>
                    <a:pt x="1013" y="2740"/>
                    <a:pt x="1762" y="3185"/>
                  </a:cubicBezTo>
                  <a:cubicBezTo>
                    <a:pt x="433" y="3272"/>
                    <a:pt x="0" y="4053"/>
                    <a:pt x="250" y="4740"/>
                  </a:cubicBezTo>
                  <a:cubicBezTo>
                    <a:pt x="459" y="5316"/>
                    <a:pt x="943" y="5492"/>
                    <a:pt x="1468" y="5492"/>
                  </a:cubicBezTo>
                  <a:cubicBezTo>
                    <a:pt x="1648" y="5492"/>
                    <a:pt x="1832" y="5472"/>
                    <a:pt x="2012" y="5439"/>
                  </a:cubicBezTo>
                  <a:lnTo>
                    <a:pt x="2012" y="5439"/>
                  </a:lnTo>
                  <a:cubicBezTo>
                    <a:pt x="1617" y="5918"/>
                    <a:pt x="1432" y="6504"/>
                    <a:pt x="1771" y="7075"/>
                  </a:cubicBezTo>
                  <a:cubicBezTo>
                    <a:pt x="1972" y="7414"/>
                    <a:pt x="2340" y="7576"/>
                    <a:pt x="2714" y="7576"/>
                  </a:cubicBezTo>
                  <a:cubicBezTo>
                    <a:pt x="2920" y="7576"/>
                    <a:pt x="3129" y="7526"/>
                    <a:pt x="3311" y="7430"/>
                  </a:cubicBezTo>
                  <a:cubicBezTo>
                    <a:pt x="3702" y="7225"/>
                    <a:pt x="3947" y="6881"/>
                    <a:pt x="4094" y="6489"/>
                  </a:cubicBezTo>
                  <a:cubicBezTo>
                    <a:pt x="4165" y="6730"/>
                    <a:pt x="4276" y="6954"/>
                    <a:pt x="4460" y="7145"/>
                  </a:cubicBezTo>
                  <a:cubicBezTo>
                    <a:pt x="4688" y="7383"/>
                    <a:pt x="5004" y="7524"/>
                    <a:pt x="5321" y="7524"/>
                  </a:cubicBezTo>
                  <a:cubicBezTo>
                    <a:pt x="5501" y="7524"/>
                    <a:pt x="5681" y="7479"/>
                    <a:pt x="5847" y="7380"/>
                  </a:cubicBezTo>
                  <a:cubicBezTo>
                    <a:pt x="6495" y="6997"/>
                    <a:pt x="6377" y="6254"/>
                    <a:pt x="6045" y="5582"/>
                  </a:cubicBezTo>
                  <a:lnTo>
                    <a:pt x="6045" y="5582"/>
                  </a:lnTo>
                  <a:cubicBezTo>
                    <a:pt x="6201" y="5667"/>
                    <a:pt x="6373" y="5727"/>
                    <a:pt x="6558" y="5750"/>
                  </a:cubicBezTo>
                  <a:cubicBezTo>
                    <a:pt x="6618" y="5758"/>
                    <a:pt x="6679" y="5762"/>
                    <a:pt x="6740" y="5762"/>
                  </a:cubicBezTo>
                  <a:cubicBezTo>
                    <a:pt x="7180" y="5762"/>
                    <a:pt x="7623" y="5556"/>
                    <a:pt x="7800" y="5126"/>
                  </a:cubicBezTo>
                  <a:cubicBezTo>
                    <a:pt x="8012" y="4617"/>
                    <a:pt x="7749" y="4047"/>
                    <a:pt x="7339" y="3723"/>
                  </a:cubicBezTo>
                  <a:cubicBezTo>
                    <a:pt x="7035" y="3480"/>
                    <a:pt x="6627" y="3367"/>
                    <a:pt x="6214" y="3348"/>
                  </a:cubicBezTo>
                  <a:cubicBezTo>
                    <a:pt x="6611" y="3191"/>
                    <a:pt x="6968" y="2946"/>
                    <a:pt x="7169" y="2560"/>
                  </a:cubicBezTo>
                  <a:cubicBezTo>
                    <a:pt x="7411" y="2099"/>
                    <a:pt x="7398" y="1495"/>
                    <a:pt x="7006" y="1119"/>
                  </a:cubicBezTo>
                  <a:cubicBezTo>
                    <a:pt x="6785" y="909"/>
                    <a:pt x="6492" y="818"/>
                    <a:pt x="6194" y="818"/>
                  </a:cubicBezTo>
                  <a:cubicBezTo>
                    <a:pt x="5950" y="818"/>
                    <a:pt x="5703" y="879"/>
                    <a:pt x="5489" y="984"/>
                  </a:cubicBezTo>
                  <a:cubicBezTo>
                    <a:pt x="5209" y="1124"/>
                    <a:pt x="4975" y="1347"/>
                    <a:pt x="4787" y="1608"/>
                  </a:cubicBezTo>
                  <a:cubicBezTo>
                    <a:pt x="4752" y="818"/>
                    <a:pt x="4489" y="37"/>
                    <a:pt x="3724" y="2"/>
                  </a:cubicBezTo>
                  <a:cubicBezTo>
                    <a:pt x="3703" y="1"/>
                    <a:pt x="3683" y="1"/>
                    <a:pt x="36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34"/>
            <p:cNvSpPr/>
            <p:nvPr/>
          </p:nvSpPr>
          <p:spPr>
            <a:xfrm>
              <a:off x="7466053" y="3011826"/>
              <a:ext cx="188407" cy="180659"/>
            </a:xfrm>
            <a:custGeom>
              <a:avLst/>
              <a:gdLst/>
              <a:ahLst/>
              <a:cxnLst/>
              <a:rect l="l" t="t" r="r" b="b"/>
              <a:pathLst>
                <a:path w="6249" h="5992" extrusionOk="0">
                  <a:moveTo>
                    <a:pt x="3256" y="1"/>
                  </a:moveTo>
                  <a:cubicBezTo>
                    <a:pt x="3241" y="1"/>
                    <a:pt x="3224" y="3"/>
                    <a:pt x="3208" y="8"/>
                  </a:cubicBezTo>
                  <a:cubicBezTo>
                    <a:pt x="2636" y="165"/>
                    <a:pt x="2993" y="2429"/>
                    <a:pt x="2993" y="2429"/>
                  </a:cubicBezTo>
                  <a:cubicBezTo>
                    <a:pt x="2993" y="2429"/>
                    <a:pt x="1667" y="778"/>
                    <a:pt x="1066" y="778"/>
                  </a:cubicBezTo>
                  <a:cubicBezTo>
                    <a:pt x="1002" y="778"/>
                    <a:pt x="946" y="797"/>
                    <a:pt x="901" y="839"/>
                  </a:cubicBezTo>
                  <a:cubicBezTo>
                    <a:pt x="435" y="1268"/>
                    <a:pt x="2744" y="2981"/>
                    <a:pt x="2702" y="2981"/>
                  </a:cubicBezTo>
                  <a:cubicBezTo>
                    <a:pt x="2702" y="2981"/>
                    <a:pt x="2701" y="2981"/>
                    <a:pt x="2701" y="2981"/>
                  </a:cubicBezTo>
                  <a:cubicBezTo>
                    <a:pt x="2686" y="2977"/>
                    <a:pt x="2573" y="2972"/>
                    <a:pt x="2403" y="2972"/>
                  </a:cubicBezTo>
                  <a:cubicBezTo>
                    <a:pt x="1696" y="2972"/>
                    <a:pt x="0" y="3057"/>
                    <a:pt x="168" y="3616"/>
                  </a:cubicBezTo>
                  <a:cubicBezTo>
                    <a:pt x="230" y="3820"/>
                    <a:pt x="494" y="3892"/>
                    <a:pt x="837" y="3892"/>
                  </a:cubicBezTo>
                  <a:cubicBezTo>
                    <a:pt x="1660" y="3892"/>
                    <a:pt x="2934" y="3476"/>
                    <a:pt x="2934" y="3476"/>
                  </a:cubicBezTo>
                  <a:lnTo>
                    <a:pt x="2934" y="3476"/>
                  </a:lnTo>
                  <a:cubicBezTo>
                    <a:pt x="2934" y="3476"/>
                    <a:pt x="1390" y="5344"/>
                    <a:pt x="1893" y="5611"/>
                  </a:cubicBezTo>
                  <a:cubicBezTo>
                    <a:pt x="1923" y="5627"/>
                    <a:pt x="1954" y="5634"/>
                    <a:pt x="1987" y="5634"/>
                  </a:cubicBezTo>
                  <a:cubicBezTo>
                    <a:pt x="2504" y="5634"/>
                    <a:pt x="3338" y="3770"/>
                    <a:pt x="3338" y="3770"/>
                  </a:cubicBezTo>
                  <a:cubicBezTo>
                    <a:pt x="3338" y="3770"/>
                    <a:pt x="3741" y="5991"/>
                    <a:pt x="4315" y="5991"/>
                  </a:cubicBezTo>
                  <a:cubicBezTo>
                    <a:pt x="4372" y="5991"/>
                    <a:pt x="4431" y="5969"/>
                    <a:pt x="4491" y="5921"/>
                  </a:cubicBezTo>
                  <a:cubicBezTo>
                    <a:pt x="5155" y="5389"/>
                    <a:pt x="3807" y="3464"/>
                    <a:pt x="3807" y="3464"/>
                  </a:cubicBezTo>
                  <a:lnTo>
                    <a:pt x="3807" y="3464"/>
                  </a:lnTo>
                  <a:cubicBezTo>
                    <a:pt x="3807" y="3464"/>
                    <a:pt x="5142" y="4264"/>
                    <a:pt x="5773" y="4264"/>
                  </a:cubicBezTo>
                  <a:cubicBezTo>
                    <a:pt x="5935" y="4264"/>
                    <a:pt x="6050" y="4211"/>
                    <a:pt x="6084" y="4078"/>
                  </a:cubicBezTo>
                  <a:cubicBezTo>
                    <a:pt x="6249" y="3429"/>
                    <a:pt x="3997" y="2914"/>
                    <a:pt x="3997" y="2914"/>
                  </a:cubicBezTo>
                  <a:cubicBezTo>
                    <a:pt x="3997" y="2914"/>
                    <a:pt x="5896" y="1564"/>
                    <a:pt x="5444" y="1222"/>
                  </a:cubicBezTo>
                  <a:cubicBezTo>
                    <a:pt x="5399" y="1188"/>
                    <a:pt x="5346" y="1173"/>
                    <a:pt x="5285" y="1173"/>
                  </a:cubicBezTo>
                  <a:cubicBezTo>
                    <a:pt x="4733" y="1173"/>
                    <a:pt x="3617" y="2445"/>
                    <a:pt x="3617" y="2445"/>
                  </a:cubicBezTo>
                  <a:cubicBezTo>
                    <a:pt x="3617" y="2445"/>
                    <a:pt x="3769" y="1"/>
                    <a:pt x="3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34"/>
            <p:cNvSpPr/>
            <p:nvPr/>
          </p:nvSpPr>
          <p:spPr>
            <a:xfrm>
              <a:off x="7538657" y="3067757"/>
              <a:ext cx="69586" cy="67235"/>
            </a:xfrm>
            <a:custGeom>
              <a:avLst/>
              <a:gdLst/>
              <a:ahLst/>
              <a:cxnLst/>
              <a:rect l="l" t="t" r="r" b="b"/>
              <a:pathLst>
                <a:path w="2308" h="2230" extrusionOk="0">
                  <a:moveTo>
                    <a:pt x="967" y="0"/>
                  </a:moveTo>
                  <a:cubicBezTo>
                    <a:pt x="922" y="0"/>
                    <a:pt x="874" y="4"/>
                    <a:pt x="826" y="10"/>
                  </a:cubicBezTo>
                  <a:cubicBezTo>
                    <a:pt x="644" y="38"/>
                    <a:pt x="475" y="131"/>
                    <a:pt x="343" y="261"/>
                  </a:cubicBezTo>
                  <a:cubicBezTo>
                    <a:pt x="277" y="327"/>
                    <a:pt x="220" y="402"/>
                    <a:pt x="174" y="483"/>
                  </a:cubicBezTo>
                  <a:cubicBezTo>
                    <a:pt x="37" y="727"/>
                    <a:pt x="1" y="1018"/>
                    <a:pt x="29" y="1295"/>
                  </a:cubicBezTo>
                  <a:cubicBezTo>
                    <a:pt x="55" y="1543"/>
                    <a:pt x="136" y="1794"/>
                    <a:pt x="306" y="1972"/>
                  </a:cubicBezTo>
                  <a:cubicBezTo>
                    <a:pt x="471" y="2144"/>
                    <a:pt x="708" y="2229"/>
                    <a:pt x="946" y="2229"/>
                  </a:cubicBezTo>
                  <a:cubicBezTo>
                    <a:pt x="1077" y="2229"/>
                    <a:pt x="1207" y="2204"/>
                    <a:pt x="1327" y="2153"/>
                  </a:cubicBezTo>
                  <a:cubicBezTo>
                    <a:pt x="2308" y="1726"/>
                    <a:pt x="2025"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34"/>
            <p:cNvSpPr/>
            <p:nvPr/>
          </p:nvSpPr>
          <p:spPr>
            <a:xfrm>
              <a:off x="7057145" y="3261236"/>
              <a:ext cx="147403" cy="94369"/>
            </a:xfrm>
            <a:custGeom>
              <a:avLst/>
              <a:gdLst/>
              <a:ahLst/>
              <a:cxnLst/>
              <a:rect l="l" t="t" r="r" b="b"/>
              <a:pathLst>
                <a:path w="4889" h="3130" extrusionOk="0">
                  <a:moveTo>
                    <a:pt x="117" y="0"/>
                  </a:moveTo>
                  <a:cubicBezTo>
                    <a:pt x="79" y="0"/>
                    <a:pt x="40" y="0"/>
                    <a:pt x="1" y="1"/>
                  </a:cubicBezTo>
                  <a:cubicBezTo>
                    <a:pt x="926" y="3009"/>
                    <a:pt x="4285" y="3130"/>
                    <a:pt x="4818" y="3130"/>
                  </a:cubicBezTo>
                  <a:cubicBezTo>
                    <a:pt x="4864" y="3130"/>
                    <a:pt x="4889" y="3129"/>
                    <a:pt x="4889" y="3129"/>
                  </a:cubicBezTo>
                  <a:cubicBezTo>
                    <a:pt x="4889" y="3129"/>
                    <a:pt x="3554" y="0"/>
                    <a:pt x="1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4"/>
            <p:cNvSpPr/>
            <p:nvPr/>
          </p:nvSpPr>
          <p:spPr>
            <a:xfrm>
              <a:off x="7187488" y="3222432"/>
              <a:ext cx="126087" cy="172368"/>
            </a:xfrm>
            <a:custGeom>
              <a:avLst/>
              <a:gdLst/>
              <a:ahLst/>
              <a:cxnLst/>
              <a:rect l="l" t="t" r="r" b="b"/>
              <a:pathLst>
                <a:path w="4182" h="5717" extrusionOk="0">
                  <a:moveTo>
                    <a:pt x="2600" y="0"/>
                  </a:moveTo>
                  <a:lnTo>
                    <a:pt x="2600" y="0"/>
                  </a:lnTo>
                  <a:cubicBezTo>
                    <a:pt x="1" y="2437"/>
                    <a:pt x="1271" y="5717"/>
                    <a:pt x="1271" y="5717"/>
                  </a:cubicBezTo>
                  <a:cubicBezTo>
                    <a:pt x="1271" y="5717"/>
                    <a:pt x="4181" y="3080"/>
                    <a:pt x="26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34"/>
            <p:cNvSpPr/>
            <p:nvPr/>
          </p:nvSpPr>
          <p:spPr>
            <a:xfrm>
              <a:off x="7119347" y="3119586"/>
              <a:ext cx="271501" cy="598266"/>
            </a:xfrm>
            <a:custGeom>
              <a:avLst/>
              <a:gdLst/>
              <a:ahLst/>
              <a:cxnLst/>
              <a:rect l="l" t="t" r="r" b="b"/>
              <a:pathLst>
                <a:path w="9005" h="19843" extrusionOk="0">
                  <a:moveTo>
                    <a:pt x="466" y="1"/>
                  </a:moveTo>
                  <a:cubicBezTo>
                    <a:pt x="429" y="1"/>
                    <a:pt x="390" y="6"/>
                    <a:pt x="352" y="17"/>
                  </a:cubicBezTo>
                  <a:cubicBezTo>
                    <a:pt x="128" y="78"/>
                    <a:pt x="1" y="310"/>
                    <a:pt x="64" y="532"/>
                  </a:cubicBezTo>
                  <a:cubicBezTo>
                    <a:pt x="1923" y="7118"/>
                    <a:pt x="4346" y="12828"/>
                    <a:pt x="8165" y="19630"/>
                  </a:cubicBezTo>
                  <a:cubicBezTo>
                    <a:pt x="8243" y="19766"/>
                    <a:pt x="8384" y="19843"/>
                    <a:pt x="8531" y="19843"/>
                  </a:cubicBezTo>
                  <a:cubicBezTo>
                    <a:pt x="8598" y="19843"/>
                    <a:pt x="8670" y="19826"/>
                    <a:pt x="8732" y="19788"/>
                  </a:cubicBezTo>
                  <a:cubicBezTo>
                    <a:pt x="8934" y="19677"/>
                    <a:pt x="9005" y="19421"/>
                    <a:pt x="8892" y="19218"/>
                  </a:cubicBezTo>
                  <a:cubicBezTo>
                    <a:pt x="5106" y="12479"/>
                    <a:pt x="2708" y="6823"/>
                    <a:pt x="867" y="304"/>
                  </a:cubicBezTo>
                  <a:cubicBezTo>
                    <a:pt x="815" y="121"/>
                    <a:pt x="649" y="1"/>
                    <a:pt x="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34"/>
            <p:cNvSpPr/>
            <p:nvPr/>
          </p:nvSpPr>
          <p:spPr>
            <a:xfrm>
              <a:off x="7027235" y="3022982"/>
              <a:ext cx="207613" cy="198297"/>
            </a:xfrm>
            <a:custGeom>
              <a:avLst/>
              <a:gdLst/>
              <a:ahLst/>
              <a:cxnLst/>
              <a:rect l="l" t="t" r="r" b="b"/>
              <a:pathLst>
                <a:path w="6886" h="6577" extrusionOk="0">
                  <a:moveTo>
                    <a:pt x="3283" y="1"/>
                  </a:moveTo>
                  <a:cubicBezTo>
                    <a:pt x="2977" y="1"/>
                    <a:pt x="2730" y="128"/>
                    <a:pt x="2608" y="467"/>
                  </a:cubicBezTo>
                  <a:cubicBezTo>
                    <a:pt x="2474" y="840"/>
                    <a:pt x="2555" y="1127"/>
                    <a:pt x="2533" y="1230"/>
                  </a:cubicBezTo>
                  <a:cubicBezTo>
                    <a:pt x="2323" y="1028"/>
                    <a:pt x="1925" y="689"/>
                    <a:pt x="1631" y="620"/>
                  </a:cubicBezTo>
                  <a:cubicBezTo>
                    <a:pt x="1490" y="586"/>
                    <a:pt x="1366" y="565"/>
                    <a:pt x="1256" y="565"/>
                  </a:cubicBezTo>
                  <a:cubicBezTo>
                    <a:pt x="1013" y="565"/>
                    <a:pt x="839" y="669"/>
                    <a:pt x="700" y="968"/>
                  </a:cubicBezTo>
                  <a:cubicBezTo>
                    <a:pt x="369" y="1688"/>
                    <a:pt x="940" y="2235"/>
                    <a:pt x="1564" y="2655"/>
                  </a:cubicBezTo>
                  <a:cubicBezTo>
                    <a:pt x="413" y="2664"/>
                    <a:pt x="0" y="3316"/>
                    <a:pt x="182" y="3921"/>
                  </a:cubicBezTo>
                  <a:cubicBezTo>
                    <a:pt x="346" y="4473"/>
                    <a:pt x="816" y="4635"/>
                    <a:pt x="1316" y="4635"/>
                  </a:cubicBezTo>
                  <a:cubicBezTo>
                    <a:pt x="1433" y="4635"/>
                    <a:pt x="1551" y="4626"/>
                    <a:pt x="1668" y="4611"/>
                  </a:cubicBezTo>
                  <a:lnTo>
                    <a:pt x="1668" y="4611"/>
                  </a:lnTo>
                  <a:cubicBezTo>
                    <a:pt x="1305" y="5005"/>
                    <a:pt x="1116" y="5502"/>
                    <a:pt x="1380" y="6012"/>
                  </a:cubicBezTo>
                  <a:cubicBezTo>
                    <a:pt x="1547" y="6335"/>
                    <a:pt x="1887" y="6493"/>
                    <a:pt x="2233" y="6493"/>
                  </a:cubicBezTo>
                  <a:cubicBezTo>
                    <a:pt x="2391" y="6493"/>
                    <a:pt x="2549" y="6460"/>
                    <a:pt x="2693" y="6395"/>
                  </a:cubicBezTo>
                  <a:cubicBezTo>
                    <a:pt x="3041" y="6238"/>
                    <a:pt x="3269" y="5953"/>
                    <a:pt x="3414" y="5621"/>
                  </a:cubicBezTo>
                  <a:cubicBezTo>
                    <a:pt x="3461" y="5833"/>
                    <a:pt x="3548" y="6033"/>
                    <a:pt x="3696" y="6207"/>
                  </a:cubicBezTo>
                  <a:cubicBezTo>
                    <a:pt x="3893" y="6437"/>
                    <a:pt x="4179" y="6576"/>
                    <a:pt x="4471" y="6576"/>
                  </a:cubicBezTo>
                  <a:cubicBezTo>
                    <a:pt x="4610" y="6576"/>
                    <a:pt x="4750" y="6545"/>
                    <a:pt x="4882" y="6476"/>
                  </a:cubicBezTo>
                  <a:cubicBezTo>
                    <a:pt x="5461" y="6178"/>
                    <a:pt x="5396" y="5529"/>
                    <a:pt x="5141" y="4934"/>
                  </a:cubicBezTo>
                  <a:lnTo>
                    <a:pt x="5141" y="4934"/>
                  </a:lnTo>
                  <a:cubicBezTo>
                    <a:pt x="5272" y="5015"/>
                    <a:pt x="5414" y="5077"/>
                    <a:pt x="5574" y="5106"/>
                  </a:cubicBezTo>
                  <a:cubicBezTo>
                    <a:pt x="5648" y="5120"/>
                    <a:pt x="5724" y="5127"/>
                    <a:pt x="5800" y="5127"/>
                  </a:cubicBezTo>
                  <a:cubicBezTo>
                    <a:pt x="6158" y="5127"/>
                    <a:pt x="6513" y="4968"/>
                    <a:pt x="6677" y="4629"/>
                  </a:cubicBezTo>
                  <a:cubicBezTo>
                    <a:pt x="6885" y="4199"/>
                    <a:pt x="6687" y="3693"/>
                    <a:pt x="6349" y="3392"/>
                  </a:cubicBezTo>
                  <a:cubicBezTo>
                    <a:pt x="6097" y="3169"/>
                    <a:pt x="5750" y="3052"/>
                    <a:pt x="5396" y="3015"/>
                  </a:cubicBezTo>
                  <a:cubicBezTo>
                    <a:pt x="5747" y="2898"/>
                    <a:pt x="6064" y="2705"/>
                    <a:pt x="6258" y="2382"/>
                  </a:cubicBezTo>
                  <a:cubicBezTo>
                    <a:pt x="6490" y="1996"/>
                    <a:pt x="6511" y="1475"/>
                    <a:pt x="6189" y="1131"/>
                  </a:cubicBezTo>
                  <a:cubicBezTo>
                    <a:pt x="5991" y="921"/>
                    <a:pt x="5712" y="829"/>
                    <a:pt x="5429" y="829"/>
                  </a:cubicBezTo>
                  <a:cubicBezTo>
                    <a:pt x="5243" y="829"/>
                    <a:pt x="5055" y="869"/>
                    <a:pt x="4888" y="940"/>
                  </a:cubicBezTo>
                  <a:cubicBezTo>
                    <a:pt x="4639" y="1047"/>
                    <a:pt x="4427" y="1230"/>
                    <a:pt x="4251" y="1445"/>
                  </a:cubicBezTo>
                  <a:cubicBezTo>
                    <a:pt x="4260" y="763"/>
                    <a:pt x="4070" y="77"/>
                    <a:pt x="3413" y="8"/>
                  </a:cubicBezTo>
                  <a:cubicBezTo>
                    <a:pt x="3368" y="3"/>
                    <a:pt x="3325" y="1"/>
                    <a:pt x="3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4"/>
            <p:cNvSpPr/>
            <p:nvPr/>
          </p:nvSpPr>
          <p:spPr>
            <a:xfrm>
              <a:off x="7045748" y="3044902"/>
              <a:ext cx="161333" cy="157534"/>
            </a:xfrm>
            <a:custGeom>
              <a:avLst/>
              <a:gdLst/>
              <a:ahLst/>
              <a:cxnLst/>
              <a:rect l="l" t="t" r="r" b="b"/>
              <a:pathLst>
                <a:path w="5351" h="5225" extrusionOk="0">
                  <a:moveTo>
                    <a:pt x="2928" y="1"/>
                  </a:moveTo>
                  <a:cubicBezTo>
                    <a:pt x="2917" y="1"/>
                    <a:pt x="2906" y="2"/>
                    <a:pt x="2894" y="5"/>
                  </a:cubicBezTo>
                  <a:cubicBezTo>
                    <a:pt x="2392" y="112"/>
                    <a:pt x="2589" y="2084"/>
                    <a:pt x="2589" y="2084"/>
                  </a:cubicBezTo>
                  <a:cubicBezTo>
                    <a:pt x="2589" y="2084"/>
                    <a:pt x="1504" y="564"/>
                    <a:pt x="992" y="564"/>
                  </a:cubicBezTo>
                  <a:cubicBezTo>
                    <a:pt x="943" y="564"/>
                    <a:pt x="899" y="578"/>
                    <a:pt x="862" y="608"/>
                  </a:cubicBezTo>
                  <a:cubicBezTo>
                    <a:pt x="440" y="954"/>
                    <a:pt x="2346" y="2547"/>
                    <a:pt x="2311" y="2547"/>
                  </a:cubicBezTo>
                  <a:cubicBezTo>
                    <a:pt x="2310" y="2547"/>
                    <a:pt x="2310" y="2547"/>
                    <a:pt x="2310" y="2546"/>
                  </a:cubicBezTo>
                  <a:cubicBezTo>
                    <a:pt x="2285" y="2538"/>
                    <a:pt x="1946" y="2509"/>
                    <a:pt x="1540" y="2509"/>
                  </a:cubicBezTo>
                  <a:cubicBezTo>
                    <a:pt x="863" y="2509"/>
                    <a:pt x="1" y="2588"/>
                    <a:pt x="92" y="2971"/>
                  </a:cubicBezTo>
                  <a:cubicBezTo>
                    <a:pt x="144" y="3177"/>
                    <a:pt x="436" y="3246"/>
                    <a:pt x="800" y="3246"/>
                  </a:cubicBezTo>
                  <a:cubicBezTo>
                    <a:pt x="1509" y="3246"/>
                    <a:pt x="2492" y="2986"/>
                    <a:pt x="2492" y="2986"/>
                  </a:cubicBezTo>
                  <a:lnTo>
                    <a:pt x="2492" y="2986"/>
                  </a:lnTo>
                  <a:cubicBezTo>
                    <a:pt x="2492" y="2986"/>
                    <a:pt x="1067" y="4520"/>
                    <a:pt x="1487" y="4775"/>
                  </a:cubicBezTo>
                  <a:cubicBezTo>
                    <a:pt x="1515" y="4792"/>
                    <a:pt x="1546" y="4800"/>
                    <a:pt x="1578" y="4800"/>
                  </a:cubicBezTo>
                  <a:cubicBezTo>
                    <a:pt x="2026" y="4800"/>
                    <a:pt x="2824" y="3257"/>
                    <a:pt x="2824" y="3257"/>
                  </a:cubicBezTo>
                  <a:cubicBezTo>
                    <a:pt x="2824" y="3257"/>
                    <a:pt x="3065" y="5224"/>
                    <a:pt x="3568" y="5224"/>
                  </a:cubicBezTo>
                  <a:cubicBezTo>
                    <a:pt x="3614" y="5224"/>
                    <a:pt x="3662" y="5208"/>
                    <a:pt x="3712" y="5172"/>
                  </a:cubicBezTo>
                  <a:cubicBezTo>
                    <a:pt x="4312" y="4743"/>
                    <a:pt x="3242" y="3017"/>
                    <a:pt x="3242" y="3016"/>
                  </a:cubicBezTo>
                  <a:lnTo>
                    <a:pt x="3242" y="3016"/>
                  </a:lnTo>
                  <a:cubicBezTo>
                    <a:pt x="3242" y="3016"/>
                    <a:pt x="4403" y="3806"/>
                    <a:pt x="4933" y="3806"/>
                  </a:cubicBezTo>
                  <a:cubicBezTo>
                    <a:pt x="5056" y="3806"/>
                    <a:pt x="5145" y="3763"/>
                    <a:pt x="5177" y="3660"/>
                  </a:cubicBezTo>
                  <a:cubicBezTo>
                    <a:pt x="5351" y="3104"/>
                    <a:pt x="3433" y="2549"/>
                    <a:pt x="3433" y="2549"/>
                  </a:cubicBezTo>
                  <a:cubicBezTo>
                    <a:pt x="3433" y="2549"/>
                    <a:pt x="5141" y="1480"/>
                    <a:pt x="4763" y="1163"/>
                  </a:cubicBezTo>
                  <a:cubicBezTo>
                    <a:pt x="4722" y="1128"/>
                    <a:pt x="4670" y="1112"/>
                    <a:pt x="4610" y="1112"/>
                  </a:cubicBezTo>
                  <a:cubicBezTo>
                    <a:pt x="4125" y="1112"/>
                    <a:pt x="3126" y="2128"/>
                    <a:pt x="3126" y="2128"/>
                  </a:cubicBezTo>
                  <a:cubicBezTo>
                    <a:pt x="3126" y="2128"/>
                    <a:pt x="3382" y="1"/>
                    <a:pt x="2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4"/>
            <p:cNvSpPr/>
            <p:nvPr/>
          </p:nvSpPr>
          <p:spPr>
            <a:xfrm>
              <a:off x="7108070" y="3093385"/>
              <a:ext cx="59516" cy="58009"/>
            </a:xfrm>
            <a:custGeom>
              <a:avLst/>
              <a:gdLst/>
              <a:ahLst/>
              <a:cxnLst/>
              <a:rect l="l" t="t" r="r" b="b"/>
              <a:pathLst>
                <a:path w="1974" h="1924" extrusionOk="0">
                  <a:moveTo>
                    <a:pt x="838" y="0"/>
                  </a:moveTo>
                  <a:cubicBezTo>
                    <a:pt x="813" y="0"/>
                    <a:pt x="788" y="1"/>
                    <a:pt x="762" y="3"/>
                  </a:cubicBezTo>
                  <a:cubicBezTo>
                    <a:pt x="602" y="15"/>
                    <a:pt x="454" y="88"/>
                    <a:pt x="332" y="195"/>
                  </a:cubicBezTo>
                  <a:cubicBezTo>
                    <a:pt x="272" y="248"/>
                    <a:pt x="219" y="311"/>
                    <a:pt x="177" y="379"/>
                  </a:cubicBezTo>
                  <a:cubicBezTo>
                    <a:pt x="49" y="583"/>
                    <a:pt x="0" y="830"/>
                    <a:pt x="12" y="1071"/>
                  </a:cubicBezTo>
                  <a:cubicBezTo>
                    <a:pt x="21" y="1285"/>
                    <a:pt x="78" y="1505"/>
                    <a:pt x="218" y="1670"/>
                  </a:cubicBezTo>
                  <a:cubicBezTo>
                    <a:pt x="360" y="1839"/>
                    <a:pt x="583" y="1924"/>
                    <a:pt x="805" y="1924"/>
                  </a:cubicBezTo>
                  <a:cubicBezTo>
                    <a:pt x="902" y="1924"/>
                    <a:pt x="998" y="1908"/>
                    <a:pt x="1088" y="1875"/>
                  </a:cubicBezTo>
                  <a:cubicBezTo>
                    <a:pt x="1973" y="1550"/>
                    <a:pt x="1793" y="0"/>
                    <a:pt x="8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4"/>
            <p:cNvSpPr/>
            <p:nvPr/>
          </p:nvSpPr>
          <p:spPr>
            <a:xfrm>
              <a:off x="7162553" y="2938559"/>
              <a:ext cx="322635" cy="319108"/>
            </a:xfrm>
            <a:custGeom>
              <a:avLst/>
              <a:gdLst/>
              <a:ahLst/>
              <a:cxnLst/>
              <a:rect l="l" t="t" r="r" b="b"/>
              <a:pathLst>
                <a:path w="10701" h="10584" extrusionOk="0">
                  <a:moveTo>
                    <a:pt x="6282" y="0"/>
                  </a:moveTo>
                  <a:cubicBezTo>
                    <a:pt x="6196" y="0"/>
                    <a:pt x="6102" y="9"/>
                    <a:pt x="5998" y="28"/>
                  </a:cubicBezTo>
                  <a:cubicBezTo>
                    <a:pt x="4823" y="241"/>
                    <a:pt x="4642" y="1419"/>
                    <a:pt x="4667" y="2551"/>
                  </a:cubicBezTo>
                  <a:cubicBezTo>
                    <a:pt x="4098" y="1754"/>
                    <a:pt x="3479" y="1426"/>
                    <a:pt x="2942" y="1426"/>
                  </a:cubicBezTo>
                  <a:cubicBezTo>
                    <a:pt x="2529" y="1426"/>
                    <a:pt x="2164" y="1620"/>
                    <a:pt x="1908" y="1946"/>
                  </a:cubicBezTo>
                  <a:cubicBezTo>
                    <a:pt x="1246" y="2786"/>
                    <a:pt x="1717" y="3684"/>
                    <a:pt x="2346" y="4376"/>
                  </a:cubicBezTo>
                  <a:cubicBezTo>
                    <a:pt x="2214" y="4358"/>
                    <a:pt x="2082" y="4349"/>
                    <a:pt x="1953" y="4349"/>
                  </a:cubicBezTo>
                  <a:cubicBezTo>
                    <a:pt x="1300" y="4349"/>
                    <a:pt x="704" y="4593"/>
                    <a:pt x="371" y="5234"/>
                  </a:cubicBezTo>
                  <a:cubicBezTo>
                    <a:pt x="1" y="5940"/>
                    <a:pt x="381" y="6797"/>
                    <a:pt x="1035" y="7182"/>
                  </a:cubicBezTo>
                  <a:cubicBezTo>
                    <a:pt x="1366" y="7377"/>
                    <a:pt x="1721" y="7458"/>
                    <a:pt x="2079" y="7458"/>
                  </a:cubicBezTo>
                  <a:cubicBezTo>
                    <a:pt x="2257" y="7458"/>
                    <a:pt x="2437" y="7438"/>
                    <a:pt x="2615" y="7402"/>
                  </a:cubicBezTo>
                  <a:lnTo>
                    <a:pt x="2615" y="7402"/>
                  </a:lnTo>
                  <a:cubicBezTo>
                    <a:pt x="2396" y="7645"/>
                    <a:pt x="2224" y="7924"/>
                    <a:pt x="2137" y="8258"/>
                  </a:cubicBezTo>
                  <a:cubicBezTo>
                    <a:pt x="1971" y="8909"/>
                    <a:pt x="2215" y="9633"/>
                    <a:pt x="2832" y="9954"/>
                  </a:cubicBezTo>
                  <a:cubicBezTo>
                    <a:pt x="3031" y="10058"/>
                    <a:pt x="3223" y="10104"/>
                    <a:pt x="3407" y="10104"/>
                  </a:cubicBezTo>
                  <a:cubicBezTo>
                    <a:pt x="4029" y="10104"/>
                    <a:pt x="4560" y="9578"/>
                    <a:pt x="4957" y="8937"/>
                  </a:cubicBezTo>
                  <a:cubicBezTo>
                    <a:pt x="4971" y="9169"/>
                    <a:pt x="5021" y="9396"/>
                    <a:pt x="5123" y="9620"/>
                  </a:cubicBezTo>
                  <a:cubicBezTo>
                    <a:pt x="5363" y="10153"/>
                    <a:pt x="5872" y="10583"/>
                    <a:pt x="6464" y="10583"/>
                  </a:cubicBezTo>
                  <a:cubicBezTo>
                    <a:pt x="6530" y="10583"/>
                    <a:pt x="6598" y="10578"/>
                    <a:pt x="6666" y="10567"/>
                  </a:cubicBezTo>
                  <a:cubicBezTo>
                    <a:pt x="7375" y="10449"/>
                    <a:pt x="7824" y="9771"/>
                    <a:pt x="7904" y="9092"/>
                  </a:cubicBezTo>
                  <a:cubicBezTo>
                    <a:pt x="7962" y="8590"/>
                    <a:pt x="7808" y="8060"/>
                    <a:pt x="7545" y="7590"/>
                  </a:cubicBezTo>
                  <a:lnTo>
                    <a:pt x="7545" y="7590"/>
                  </a:lnTo>
                  <a:cubicBezTo>
                    <a:pt x="7958" y="7895"/>
                    <a:pt x="8425" y="8109"/>
                    <a:pt x="8940" y="8109"/>
                  </a:cubicBezTo>
                  <a:cubicBezTo>
                    <a:pt x="8984" y="8109"/>
                    <a:pt x="9029" y="8107"/>
                    <a:pt x="9074" y="8104"/>
                  </a:cubicBezTo>
                  <a:cubicBezTo>
                    <a:pt x="9749" y="8054"/>
                    <a:pt x="10410" y="7627"/>
                    <a:pt x="10554" y="6937"/>
                  </a:cubicBezTo>
                  <a:cubicBezTo>
                    <a:pt x="10701" y="6228"/>
                    <a:pt x="10246" y="5529"/>
                    <a:pt x="9663" y="5168"/>
                  </a:cubicBezTo>
                  <a:cubicBezTo>
                    <a:pt x="9316" y="4950"/>
                    <a:pt x="8910" y="4849"/>
                    <a:pt x="8491" y="4818"/>
                  </a:cubicBezTo>
                  <a:cubicBezTo>
                    <a:pt x="9340" y="4238"/>
                    <a:pt x="10023" y="3410"/>
                    <a:pt x="9537" y="2541"/>
                  </a:cubicBezTo>
                  <a:cubicBezTo>
                    <a:pt x="9318" y="2151"/>
                    <a:pt x="9018" y="1899"/>
                    <a:pt x="8599" y="1899"/>
                  </a:cubicBezTo>
                  <a:cubicBezTo>
                    <a:pt x="8497" y="1899"/>
                    <a:pt x="8388" y="1914"/>
                    <a:pt x="8271" y="1946"/>
                  </a:cubicBezTo>
                  <a:cubicBezTo>
                    <a:pt x="7695" y="2102"/>
                    <a:pt x="7412" y="2452"/>
                    <a:pt x="7265" y="2513"/>
                  </a:cubicBezTo>
                  <a:cubicBezTo>
                    <a:pt x="7328" y="2081"/>
                    <a:pt x="7401" y="1298"/>
                    <a:pt x="7236" y="874"/>
                  </a:cubicBezTo>
                  <a:cubicBezTo>
                    <a:pt x="7016" y="316"/>
                    <a:pt x="6787" y="0"/>
                    <a:pt x="6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4"/>
            <p:cNvSpPr/>
            <p:nvPr/>
          </p:nvSpPr>
          <p:spPr>
            <a:xfrm>
              <a:off x="7210915" y="2977756"/>
              <a:ext cx="231823" cy="240748"/>
            </a:xfrm>
            <a:custGeom>
              <a:avLst/>
              <a:gdLst/>
              <a:ahLst/>
              <a:cxnLst/>
              <a:rect l="l" t="t" r="r" b="b"/>
              <a:pathLst>
                <a:path w="7689" h="7985" extrusionOk="0">
                  <a:moveTo>
                    <a:pt x="4554" y="1"/>
                  </a:moveTo>
                  <a:cubicBezTo>
                    <a:pt x="3817" y="1"/>
                    <a:pt x="3520" y="3476"/>
                    <a:pt x="3487" y="3476"/>
                  </a:cubicBezTo>
                  <a:cubicBezTo>
                    <a:pt x="3487" y="3476"/>
                    <a:pt x="3487" y="3475"/>
                    <a:pt x="3486" y="3474"/>
                  </a:cubicBezTo>
                  <a:cubicBezTo>
                    <a:pt x="3464" y="3386"/>
                    <a:pt x="2031" y="999"/>
                    <a:pt x="1280" y="999"/>
                  </a:cubicBezTo>
                  <a:cubicBezTo>
                    <a:pt x="1191" y="999"/>
                    <a:pt x="1111" y="1033"/>
                    <a:pt x="1044" y="1108"/>
                  </a:cubicBezTo>
                  <a:cubicBezTo>
                    <a:pt x="420" y="1816"/>
                    <a:pt x="3100" y="4070"/>
                    <a:pt x="3100" y="4070"/>
                  </a:cubicBezTo>
                  <a:cubicBezTo>
                    <a:pt x="3100" y="4070"/>
                    <a:pt x="2205" y="3948"/>
                    <a:pt x="1381" y="3948"/>
                  </a:cubicBezTo>
                  <a:cubicBezTo>
                    <a:pt x="664" y="3948"/>
                    <a:pt x="1" y="4040"/>
                    <a:pt x="24" y="4384"/>
                  </a:cubicBezTo>
                  <a:cubicBezTo>
                    <a:pt x="48" y="4738"/>
                    <a:pt x="738" y="4830"/>
                    <a:pt x="1454" y="4830"/>
                  </a:cubicBezTo>
                  <a:cubicBezTo>
                    <a:pt x="2238" y="4830"/>
                    <a:pt x="3052" y="4719"/>
                    <a:pt x="3052" y="4719"/>
                  </a:cubicBezTo>
                  <a:lnTo>
                    <a:pt x="3052" y="4719"/>
                  </a:lnTo>
                  <a:cubicBezTo>
                    <a:pt x="3052" y="4719"/>
                    <a:pt x="416" y="7102"/>
                    <a:pt x="1463" y="7472"/>
                  </a:cubicBezTo>
                  <a:cubicBezTo>
                    <a:pt x="1527" y="7495"/>
                    <a:pt x="1592" y="7506"/>
                    <a:pt x="1658" y="7506"/>
                  </a:cubicBezTo>
                  <a:cubicBezTo>
                    <a:pt x="2652" y="7506"/>
                    <a:pt x="3712" y="5028"/>
                    <a:pt x="3712" y="5028"/>
                  </a:cubicBezTo>
                  <a:cubicBezTo>
                    <a:pt x="3712" y="5028"/>
                    <a:pt x="3760" y="7984"/>
                    <a:pt x="4501" y="7984"/>
                  </a:cubicBezTo>
                  <a:cubicBezTo>
                    <a:pt x="4532" y="7984"/>
                    <a:pt x="4563" y="7979"/>
                    <a:pt x="4596" y="7969"/>
                  </a:cubicBezTo>
                  <a:cubicBezTo>
                    <a:pt x="5429" y="7704"/>
                    <a:pt x="4452" y="4860"/>
                    <a:pt x="4452" y="4860"/>
                  </a:cubicBezTo>
                  <a:lnTo>
                    <a:pt x="4452" y="4860"/>
                  </a:lnTo>
                  <a:cubicBezTo>
                    <a:pt x="4453" y="4860"/>
                    <a:pt x="6075" y="5541"/>
                    <a:pt x="6878" y="5541"/>
                  </a:cubicBezTo>
                  <a:cubicBezTo>
                    <a:pt x="7129" y="5541"/>
                    <a:pt x="7300" y="5475"/>
                    <a:pt x="7316" y="5299"/>
                  </a:cubicBezTo>
                  <a:cubicBezTo>
                    <a:pt x="7383" y="4561"/>
                    <a:pt x="4708" y="4116"/>
                    <a:pt x="4708" y="4116"/>
                  </a:cubicBezTo>
                  <a:cubicBezTo>
                    <a:pt x="4708" y="4116"/>
                    <a:pt x="7689" y="2514"/>
                    <a:pt x="7123" y="1991"/>
                  </a:cubicBezTo>
                  <a:cubicBezTo>
                    <a:pt x="7056" y="1929"/>
                    <a:pt x="6965" y="1902"/>
                    <a:pt x="6857" y="1902"/>
                  </a:cubicBezTo>
                  <a:cubicBezTo>
                    <a:pt x="6053" y="1902"/>
                    <a:pt x="4298" y="3417"/>
                    <a:pt x="4298" y="3417"/>
                  </a:cubicBezTo>
                  <a:cubicBezTo>
                    <a:pt x="4298" y="3417"/>
                    <a:pt x="5417" y="233"/>
                    <a:pt x="4621" y="10"/>
                  </a:cubicBezTo>
                  <a:cubicBezTo>
                    <a:pt x="4599" y="4"/>
                    <a:pt x="4576" y="1"/>
                    <a:pt x="4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4"/>
            <p:cNvSpPr/>
            <p:nvPr/>
          </p:nvSpPr>
          <p:spPr>
            <a:xfrm>
              <a:off x="7284393" y="3065134"/>
              <a:ext cx="103987" cy="79777"/>
            </a:xfrm>
            <a:custGeom>
              <a:avLst/>
              <a:gdLst/>
              <a:ahLst/>
              <a:cxnLst/>
              <a:rect l="l" t="t" r="r" b="b"/>
              <a:pathLst>
                <a:path w="3449" h="2646" extrusionOk="0">
                  <a:moveTo>
                    <a:pt x="1738" y="0"/>
                  </a:moveTo>
                  <a:cubicBezTo>
                    <a:pt x="1717" y="0"/>
                    <a:pt x="1697" y="1"/>
                    <a:pt x="1676" y="2"/>
                  </a:cubicBezTo>
                  <a:cubicBezTo>
                    <a:pt x="1312" y="18"/>
                    <a:pt x="967" y="177"/>
                    <a:pt x="679" y="398"/>
                  </a:cubicBezTo>
                  <a:cubicBezTo>
                    <a:pt x="422" y="597"/>
                    <a:pt x="201" y="856"/>
                    <a:pt x="120" y="1171"/>
                  </a:cubicBezTo>
                  <a:cubicBezTo>
                    <a:pt x="1" y="1635"/>
                    <a:pt x="230" y="2149"/>
                    <a:pt x="622" y="2423"/>
                  </a:cubicBezTo>
                  <a:cubicBezTo>
                    <a:pt x="845" y="2578"/>
                    <a:pt x="1090" y="2646"/>
                    <a:pt x="1334" y="2646"/>
                  </a:cubicBezTo>
                  <a:cubicBezTo>
                    <a:pt x="2398" y="2646"/>
                    <a:pt x="3448" y="1362"/>
                    <a:pt x="2647" y="398"/>
                  </a:cubicBezTo>
                  <a:cubicBezTo>
                    <a:pt x="2494" y="213"/>
                    <a:pt x="2274" y="90"/>
                    <a:pt x="2037" y="34"/>
                  </a:cubicBezTo>
                  <a:cubicBezTo>
                    <a:pt x="1940" y="12"/>
                    <a:pt x="1838" y="0"/>
                    <a:pt x="1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4"/>
            <p:cNvSpPr/>
            <p:nvPr/>
          </p:nvSpPr>
          <p:spPr>
            <a:xfrm>
              <a:off x="7164634" y="3424444"/>
              <a:ext cx="95937" cy="50109"/>
            </a:xfrm>
            <a:custGeom>
              <a:avLst/>
              <a:gdLst/>
              <a:ahLst/>
              <a:cxnLst/>
              <a:rect l="l" t="t" r="r" b="b"/>
              <a:pathLst>
                <a:path w="3182" h="1662" extrusionOk="0">
                  <a:moveTo>
                    <a:pt x="117" y="0"/>
                  </a:moveTo>
                  <a:cubicBezTo>
                    <a:pt x="86" y="0"/>
                    <a:pt x="55" y="14"/>
                    <a:pt x="35" y="40"/>
                  </a:cubicBezTo>
                  <a:cubicBezTo>
                    <a:pt x="1" y="87"/>
                    <a:pt x="8" y="152"/>
                    <a:pt x="54" y="187"/>
                  </a:cubicBezTo>
                  <a:cubicBezTo>
                    <a:pt x="789" y="758"/>
                    <a:pt x="1252" y="838"/>
                    <a:pt x="1662" y="907"/>
                  </a:cubicBezTo>
                  <a:cubicBezTo>
                    <a:pt x="2071" y="977"/>
                    <a:pt x="2425" y="1037"/>
                    <a:pt x="2989" y="1629"/>
                  </a:cubicBezTo>
                  <a:cubicBezTo>
                    <a:pt x="3008" y="1651"/>
                    <a:pt x="3036" y="1661"/>
                    <a:pt x="3064" y="1661"/>
                  </a:cubicBezTo>
                  <a:cubicBezTo>
                    <a:pt x="3089" y="1661"/>
                    <a:pt x="3115" y="1653"/>
                    <a:pt x="3137" y="1633"/>
                  </a:cubicBezTo>
                  <a:cubicBezTo>
                    <a:pt x="3178" y="1594"/>
                    <a:pt x="3181" y="1528"/>
                    <a:pt x="3140" y="1485"/>
                  </a:cubicBezTo>
                  <a:cubicBezTo>
                    <a:pt x="2529" y="842"/>
                    <a:pt x="2126" y="774"/>
                    <a:pt x="1698" y="701"/>
                  </a:cubicBezTo>
                  <a:cubicBezTo>
                    <a:pt x="1295" y="634"/>
                    <a:pt x="878" y="562"/>
                    <a:pt x="182" y="23"/>
                  </a:cubicBezTo>
                  <a:cubicBezTo>
                    <a:pt x="162" y="8"/>
                    <a:pt x="139" y="0"/>
                    <a:pt x="1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4"/>
            <p:cNvSpPr/>
            <p:nvPr/>
          </p:nvSpPr>
          <p:spPr>
            <a:xfrm>
              <a:off x="7126251" y="3396826"/>
              <a:ext cx="40642" cy="28552"/>
            </a:xfrm>
            <a:custGeom>
              <a:avLst/>
              <a:gdLst/>
              <a:ahLst/>
              <a:cxnLst/>
              <a:rect l="l" t="t" r="r" b="b"/>
              <a:pathLst>
                <a:path w="1348" h="947" extrusionOk="0">
                  <a:moveTo>
                    <a:pt x="191" y="0"/>
                  </a:moveTo>
                  <a:cubicBezTo>
                    <a:pt x="130" y="0"/>
                    <a:pt x="67" y="3"/>
                    <a:pt x="1" y="9"/>
                  </a:cubicBezTo>
                  <a:cubicBezTo>
                    <a:pt x="246" y="661"/>
                    <a:pt x="707" y="946"/>
                    <a:pt x="1106" y="946"/>
                  </a:cubicBezTo>
                  <a:cubicBezTo>
                    <a:pt x="1190" y="946"/>
                    <a:pt x="1271" y="934"/>
                    <a:pt x="1347" y="909"/>
                  </a:cubicBezTo>
                  <a:cubicBezTo>
                    <a:pt x="1327" y="575"/>
                    <a:pt x="1038" y="0"/>
                    <a:pt x="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4"/>
            <p:cNvSpPr/>
            <p:nvPr/>
          </p:nvSpPr>
          <p:spPr>
            <a:xfrm>
              <a:off x="7120281" y="3380725"/>
              <a:ext cx="66209" cy="59938"/>
            </a:xfrm>
            <a:custGeom>
              <a:avLst/>
              <a:gdLst/>
              <a:ahLst/>
              <a:cxnLst/>
              <a:rect l="l" t="t" r="r" b="b"/>
              <a:pathLst>
                <a:path w="2196" h="1988" extrusionOk="0">
                  <a:moveTo>
                    <a:pt x="786" y="0"/>
                  </a:moveTo>
                  <a:cubicBezTo>
                    <a:pt x="763" y="0"/>
                    <a:pt x="747" y="5"/>
                    <a:pt x="738" y="13"/>
                  </a:cubicBezTo>
                  <a:lnTo>
                    <a:pt x="1149" y="1044"/>
                  </a:lnTo>
                  <a:lnTo>
                    <a:pt x="1" y="1157"/>
                  </a:lnTo>
                  <a:cubicBezTo>
                    <a:pt x="1" y="1157"/>
                    <a:pt x="322" y="1715"/>
                    <a:pt x="816" y="1887"/>
                  </a:cubicBezTo>
                  <a:cubicBezTo>
                    <a:pt x="981" y="1945"/>
                    <a:pt x="1160" y="1988"/>
                    <a:pt x="1330" y="1988"/>
                  </a:cubicBezTo>
                  <a:cubicBezTo>
                    <a:pt x="1665" y="1988"/>
                    <a:pt x="1967" y="1820"/>
                    <a:pt x="2068" y="1270"/>
                  </a:cubicBezTo>
                  <a:cubicBezTo>
                    <a:pt x="2195" y="564"/>
                    <a:pt x="1055"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4"/>
            <p:cNvSpPr/>
            <p:nvPr/>
          </p:nvSpPr>
          <p:spPr>
            <a:xfrm>
              <a:off x="7147689" y="3399690"/>
              <a:ext cx="36451" cy="44924"/>
            </a:xfrm>
            <a:custGeom>
              <a:avLst/>
              <a:gdLst/>
              <a:ahLst/>
              <a:cxnLst/>
              <a:rect l="l" t="t" r="r" b="b"/>
              <a:pathLst>
                <a:path w="1209" h="1490" extrusionOk="0">
                  <a:moveTo>
                    <a:pt x="1027" y="1"/>
                  </a:moveTo>
                  <a:cubicBezTo>
                    <a:pt x="1027" y="1"/>
                    <a:pt x="1027" y="1"/>
                    <a:pt x="1027" y="1"/>
                  </a:cubicBezTo>
                  <a:cubicBezTo>
                    <a:pt x="771" y="322"/>
                    <a:pt x="835" y="766"/>
                    <a:pt x="895" y="1002"/>
                  </a:cubicBezTo>
                  <a:cubicBezTo>
                    <a:pt x="670" y="1015"/>
                    <a:pt x="288" y="1082"/>
                    <a:pt x="1" y="1380"/>
                  </a:cubicBezTo>
                  <a:cubicBezTo>
                    <a:pt x="83" y="1422"/>
                    <a:pt x="169" y="1459"/>
                    <a:pt x="262" y="1477"/>
                  </a:cubicBezTo>
                  <a:cubicBezTo>
                    <a:pt x="305" y="1485"/>
                    <a:pt x="348" y="1490"/>
                    <a:pt x="389" y="1490"/>
                  </a:cubicBezTo>
                  <a:cubicBezTo>
                    <a:pt x="661" y="1490"/>
                    <a:pt x="877" y="1306"/>
                    <a:pt x="1034" y="1079"/>
                  </a:cubicBezTo>
                  <a:cubicBezTo>
                    <a:pt x="1047" y="1057"/>
                    <a:pt x="1059" y="1035"/>
                    <a:pt x="1074" y="1010"/>
                  </a:cubicBezTo>
                  <a:cubicBezTo>
                    <a:pt x="1153" y="872"/>
                    <a:pt x="1209" y="697"/>
                    <a:pt x="1209" y="535"/>
                  </a:cubicBezTo>
                  <a:cubicBezTo>
                    <a:pt x="1209" y="435"/>
                    <a:pt x="1190" y="337"/>
                    <a:pt x="1158" y="243"/>
                  </a:cubicBezTo>
                  <a:cubicBezTo>
                    <a:pt x="1147" y="217"/>
                    <a:pt x="1031" y="1"/>
                    <a:pt x="10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4"/>
            <p:cNvSpPr/>
            <p:nvPr/>
          </p:nvSpPr>
          <p:spPr>
            <a:xfrm>
              <a:off x="7203378" y="2499348"/>
              <a:ext cx="13899" cy="193262"/>
            </a:xfrm>
            <a:custGeom>
              <a:avLst/>
              <a:gdLst/>
              <a:ahLst/>
              <a:cxnLst/>
              <a:rect l="l" t="t" r="r" b="b"/>
              <a:pathLst>
                <a:path w="461" h="6410" extrusionOk="0">
                  <a:moveTo>
                    <a:pt x="354" y="1"/>
                  </a:moveTo>
                  <a:cubicBezTo>
                    <a:pt x="300" y="1"/>
                    <a:pt x="252" y="41"/>
                    <a:pt x="246" y="95"/>
                  </a:cubicBezTo>
                  <a:cubicBezTo>
                    <a:pt x="30" y="2154"/>
                    <a:pt x="1" y="4246"/>
                    <a:pt x="159" y="6311"/>
                  </a:cubicBezTo>
                  <a:cubicBezTo>
                    <a:pt x="165" y="6366"/>
                    <a:pt x="211" y="6409"/>
                    <a:pt x="265" y="6409"/>
                  </a:cubicBezTo>
                  <a:cubicBezTo>
                    <a:pt x="266" y="6409"/>
                    <a:pt x="269" y="6409"/>
                    <a:pt x="274" y="6406"/>
                  </a:cubicBezTo>
                  <a:cubicBezTo>
                    <a:pt x="331" y="6403"/>
                    <a:pt x="372" y="6352"/>
                    <a:pt x="369" y="6295"/>
                  </a:cubicBezTo>
                  <a:cubicBezTo>
                    <a:pt x="209" y="4243"/>
                    <a:pt x="239" y="2165"/>
                    <a:pt x="456" y="117"/>
                  </a:cubicBezTo>
                  <a:cubicBezTo>
                    <a:pt x="460" y="58"/>
                    <a:pt x="419" y="7"/>
                    <a:pt x="362" y="1"/>
                  </a:cubicBezTo>
                  <a:cubicBezTo>
                    <a:pt x="359" y="1"/>
                    <a:pt x="356" y="1"/>
                    <a:pt x="3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4"/>
            <p:cNvSpPr/>
            <p:nvPr/>
          </p:nvSpPr>
          <p:spPr>
            <a:xfrm>
              <a:off x="7197950" y="2465579"/>
              <a:ext cx="33798" cy="48150"/>
            </a:xfrm>
            <a:custGeom>
              <a:avLst/>
              <a:gdLst/>
              <a:ahLst/>
              <a:cxnLst/>
              <a:rect l="l" t="t" r="r" b="b"/>
              <a:pathLst>
                <a:path w="1121" h="1597" extrusionOk="0">
                  <a:moveTo>
                    <a:pt x="750" y="1"/>
                  </a:moveTo>
                  <a:lnTo>
                    <a:pt x="750" y="1"/>
                  </a:lnTo>
                  <a:cubicBezTo>
                    <a:pt x="0" y="659"/>
                    <a:pt x="234" y="1334"/>
                    <a:pt x="477" y="1597"/>
                  </a:cubicBezTo>
                  <a:cubicBezTo>
                    <a:pt x="881" y="1375"/>
                    <a:pt x="1120" y="757"/>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4"/>
            <p:cNvSpPr/>
            <p:nvPr/>
          </p:nvSpPr>
          <p:spPr>
            <a:xfrm>
              <a:off x="7178141" y="2466393"/>
              <a:ext cx="65546" cy="60873"/>
            </a:xfrm>
            <a:custGeom>
              <a:avLst/>
              <a:gdLst/>
              <a:ahLst/>
              <a:cxnLst/>
              <a:rect l="l" t="t" r="r" b="b"/>
              <a:pathLst>
                <a:path w="2174" h="2019" extrusionOk="0">
                  <a:moveTo>
                    <a:pt x="654" y="0"/>
                  </a:moveTo>
                  <a:cubicBezTo>
                    <a:pt x="497" y="8"/>
                    <a:pt x="1" y="1402"/>
                    <a:pt x="651" y="1830"/>
                  </a:cubicBezTo>
                  <a:cubicBezTo>
                    <a:pt x="856" y="1963"/>
                    <a:pt x="1034" y="2018"/>
                    <a:pt x="1189" y="2018"/>
                  </a:cubicBezTo>
                  <a:cubicBezTo>
                    <a:pt x="1569" y="2018"/>
                    <a:pt x="1810" y="1684"/>
                    <a:pt x="1961" y="1345"/>
                  </a:cubicBezTo>
                  <a:cubicBezTo>
                    <a:pt x="2174" y="868"/>
                    <a:pt x="1990" y="253"/>
                    <a:pt x="1990" y="253"/>
                  </a:cubicBezTo>
                  <a:lnTo>
                    <a:pt x="1990" y="253"/>
                  </a:lnTo>
                  <a:lnTo>
                    <a:pt x="1118" y="1009"/>
                  </a:lnTo>
                  <a:lnTo>
                    <a:pt x="6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34"/>
            <p:cNvSpPr/>
            <p:nvPr/>
          </p:nvSpPr>
          <p:spPr>
            <a:xfrm>
              <a:off x="7186372" y="2505348"/>
              <a:ext cx="51587" cy="22974"/>
            </a:xfrm>
            <a:custGeom>
              <a:avLst/>
              <a:gdLst/>
              <a:ahLst/>
              <a:cxnLst/>
              <a:rect l="l" t="t" r="r" b="b"/>
              <a:pathLst>
                <a:path w="1711" h="762" extrusionOk="0">
                  <a:moveTo>
                    <a:pt x="4" y="0"/>
                  </a:moveTo>
                  <a:lnTo>
                    <a:pt x="4" y="0"/>
                  </a:lnTo>
                  <a:cubicBezTo>
                    <a:pt x="1" y="0"/>
                    <a:pt x="77" y="238"/>
                    <a:pt x="90" y="263"/>
                  </a:cubicBezTo>
                  <a:cubicBezTo>
                    <a:pt x="134" y="353"/>
                    <a:pt x="195" y="434"/>
                    <a:pt x="267" y="501"/>
                  </a:cubicBezTo>
                  <a:cubicBezTo>
                    <a:pt x="384" y="613"/>
                    <a:pt x="547" y="692"/>
                    <a:pt x="704" y="730"/>
                  </a:cubicBezTo>
                  <a:cubicBezTo>
                    <a:pt x="729" y="736"/>
                    <a:pt x="757" y="742"/>
                    <a:pt x="781" y="743"/>
                  </a:cubicBezTo>
                  <a:cubicBezTo>
                    <a:pt x="850" y="755"/>
                    <a:pt x="920" y="761"/>
                    <a:pt x="989" y="761"/>
                  </a:cubicBezTo>
                  <a:cubicBezTo>
                    <a:pt x="1232" y="761"/>
                    <a:pt x="1461" y="681"/>
                    <a:pt x="1601" y="457"/>
                  </a:cubicBezTo>
                  <a:cubicBezTo>
                    <a:pt x="1648" y="378"/>
                    <a:pt x="1684" y="293"/>
                    <a:pt x="1710" y="202"/>
                  </a:cubicBezTo>
                  <a:lnTo>
                    <a:pt x="1710" y="202"/>
                  </a:lnTo>
                  <a:cubicBezTo>
                    <a:pt x="1296" y="207"/>
                    <a:pt x="986" y="439"/>
                    <a:pt x="823" y="594"/>
                  </a:cubicBezTo>
                  <a:cubicBezTo>
                    <a:pt x="692" y="385"/>
                    <a:pt x="413" y="36"/>
                    <a:pt x="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9" name="Google Shape;6529;p34"/>
          <p:cNvSpPr/>
          <p:nvPr/>
        </p:nvSpPr>
        <p:spPr>
          <a:xfrm>
            <a:off x="4786922" y="3398702"/>
            <a:ext cx="291163" cy="315537"/>
          </a:xfrm>
          <a:custGeom>
            <a:avLst/>
            <a:gdLst/>
            <a:ahLst/>
            <a:cxnLst/>
            <a:rect l="l" t="t" r="r" b="b"/>
            <a:pathLst>
              <a:path w="6367" h="6900" extrusionOk="0">
                <a:moveTo>
                  <a:pt x="2953" y="5823"/>
                </a:moveTo>
                <a:lnTo>
                  <a:pt x="2953" y="5829"/>
                </a:lnTo>
                <a:lnTo>
                  <a:pt x="2953" y="6188"/>
                </a:lnTo>
                <a:lnTo>
                  <a:pt x="2952" y="6871"/>
                </a:lnTo>
                <a:cubicBezTo>
                  <a:pt x="2908" y="6645"/>
                  <a:pt x="2859" y="6422"/>
                  <a:pt x="2807" y="6207"/>
                </a:cubicBezTo>
                <a:cubicBezTo>
                  <a:pt x="2794" y="6155"/>
                  <a:pt x="2783" y="6104"/>
                  <a:pt x="2769" y="6053"/>
                </a:cubicBezTo>
                <a:cubicBezTo>
                  <a:pt x="2769" y="6051"/>
                  <a:pt x="2768" y="6049"/>
                  <a:pt x="2768" y="6048"/>
                </a:cubicBezTo>
                <a:cubicBezTo>
                  <a:pt x="2836" y="5978"/>
                  <a:pt x="2900" y="5903"/>
                  <a:pt x="2953" y="5823"/>
                </a:cubicBezTo>
                <a:close/>
                <a:moveTo>
                  <a:pt x="3127" y="1"/>
                </a:moveTo>
                <a:cubicBezTo>
                  <a:pt x="2908" y="401"/>
                  <a:pt x="2857" y="887"/>
                  <a:pt x="2981" y="1325"/>
                </a:cubicBezTo>
                <a:lnTo>
                  <a:pt x="2981" y="1332"/>
                </a:lnTo>
                <a:lnTo>
                  <a:pt x="2979" y="1886"/>
                </a:lnTo>
                <a:cubicBezTo>
                  <a:pt x="2917" y="1657"/>
                  <a:pt x="2821" y="1436"/>
                  <a:pt x="2689" y="1209"/>
                </a:cubicBezTo>
                <a:lnTo>
                  <a:pt x="2689" y="1209"/>
                </a:lnTo>
                <a:cubicBezTo>
                  <a:pt x="2589" y="1663"/>
                  <a:pt x="2699" y="2156"/>
                  <a:pt x="2978" y="2525"/>
                </a:cubicBezTo>
                <a:lnTo>
                  <a:pt x="2978" y="2528"/>
                </a:lnTo>
                <a:lnTo>
                  <a:pt x="2975" y="2990"/>
                </a:lnTo>
                <a:lnTo>
                  <a:pt x="2975" y="2992"/>
                </a:lnTo>
                <a:cubicBezTo>
                  <a:pt x="2920" y="2836"/>
                  <a:pt x="2833" y="2688"/>
                  <a:pt x="2699" y="2539"/>
                </a:cubicBezTo>
                <a:lnTo>
                  <a:pt x="2699" y="2539"/>
                </a:lnTo>
                <a:cubicBezTo>
                  <a:pt x="2718" y="2840"/>
                  <a:pt x="2814" y="3137"/>
                  <a:pt x="2973" y="3397"/>
                </a:cubicBezTo>
                <a:lnTo>
                  <a:pt x="2972" y="3862"/>
                </a:lnTo>
                <a:lnTo>
                  <a:pt x="2972" y="3867"/>
                </a:lnTo>
                <a:cubicBezTo>
                  <a:pt x="2894" y="3570"/>
                  <a:pt x="2753" y="3332"/>
                  <a:pt x="2470" y="3123"/>
                </a:cubicBezTo>
                <a:lnTo>
                  <a:pt x="2470" y="3123"/>
                </a:lnTo>
                <a:cubicBezTo>
                  <a:pt x="2511" y="3514"/>
                  <a:pt x="2692" y="3889"/>
                  <a:pt x="2971" y="4167"/>
                </a:cubicBezTo>
                <a:lnTo>
                  <a:pt x="2966" y="4760"/>
                </a:lnTo>
                <a:lnTo>
                  <a:pt x="2966" y="4764"/>
                </a:lnTo>
                <a:cubicBezTo>
                  <a:pt x="2814" y="5076"/>
                  <a:pt x="2725" y="5417"/>
                  <a:pt x="2699" y="5762"/>
                </a:cubicBezTo>
                <a:cubicBezTo>
                  <a:pt x="2698" y="5759"/>
                  <a:pt x="2698" y="5755"/>
                  <a:pt x="2696" y="5752"/>
                </a:cubicBezTo>
                <a:cubicBezTo>
                  <a:pt x="2649" y="5579"/>
                  <a:pt x="2598" y="5411"/>
                  <a:pt x="2546" y="5244"/>
                </a:cubicBezTo>
                <a:cubicBezTo>
                  <a:pt x="2546" y="5243"/>
                  <a:pt x="2546" y="5243"/>
                  <a:pt x="2544" y="5240"/>
                </a:cubicBezTo>
                <a:cubicBezTo>
                  <a:pt x="2695" y="4847"/>
                  <a:pt x="2654" y="4469"/>
                  <a:pt x="2538" y="4048"/>
                </a:cubicBezTo>
                <a:cubicBezTo>
                  <a:pt x="2449" y="4337"/>
                  <a:pt x="2420" y="4641"/>
                  <a:pt x="2446" y="4940"/>
                </a:cubicBezTo>
                <a:cubicBezTo>
                  <a:pt x="2408" y="4830"/>
                  <a:pt x="2370" y="4721"/>
                  <a:pt x="2330" y="4614"/>
                </a:cubicBezTo>
                <a:cubicBezTo>
                  <a:pt x="2330" y="4614"/>
                  <a:pt x="2330" y="4612"/>
                  <a:pt x="2328" y="4612"/>
                </a:cubicBezTo>
                <a:cubicBezTo>
                  <a:pt x="2437" y="4054"/>
                  <a:pt x="2399" y="3446"/>
                  <a:pt x="2189" y="2920"/>
                </a:cubicBezTo>
                <a:cubicBezTo>
                  <a:pt x="2118" y="3179"/>
                  <a:pt x="2089" y="3448"/>
                  <a:pt x="2095" y="3716"/>
                </a:cubicBezTo>
                <a:cubicBezTo>
                  <a:pt x="2061" y="3593"/>
                  <a:pt x="2014" y="3474"/>
                  <a:pt x="1941" y="3358"/>
                </a:cubicBezTo>
                <a:lnTo>
                  <a:pt x="1941" y="3358"/>
                </a:lnTo>
                <a:cubicBezTo>
                  <a:pt x="1937" y="3497"/>
                  <a:pt x="1951" y="3636"/>
                  <a:pt x="1980" y="3773"/>
                </a:cubicBezTo>
                <a:cubicBezTo>
                  <a:pt x="1924" y="3655"/>
                  <a:pt x="1870" y="3536"/>
                  <a:pt x="1810" y="3423"/>
                </a:cubicBezTo>
                <a:lnTo>
                  <a:pt x="1810" y="3420"/>
                </a:lnTo>
                <a:cubicBezTo>
                  <a:pt x="1895" y="2985"/>
                  <a:pt x="1871" y="2536"/>
                  <a:pt x="1731" y="2114"/>
                </a:cubicBezTo>
                <a:cubicBezTo>
                  <a:pt x="1610" y="2430"/>
                  <a:pt x="1586" y="2775"/>
                  <a:pt x="1647" y="3106"/>
                </a:cubicBezTo>
                <a:cubicBezTo>
                  <a:pt x="1645" y="3104"/>
                  <a:pt x="1644" y="3100"/>
                  <a:pt x="1644" y="3098"/>
                </a:cubicBezTo>
                <a:cubicBezTo>
                  <a:pt x="1518" y="2868"/>
                  <a:pt x="1386" y="2641"/>
                  <a:pt x="1245" y="2420"/>
                </a:cubicBezTo>
                <a:cubicBezTo>
                  <a:pt x="1270" y="2027"/>
                  <a:pt x="1210" y="1679"/>
                  <a:pt x="1001" y="1329"/>
                </a:cubicBezTo>
                <a:lnTo>
                  <a:pt x="1001" y="1329"/>
                </a:lnTo>
                <a:cubicBezTo>
                  <a:pt x="969" y="1605"/>
                  <a:pt x="994" y="1886"/>
                  <a:pt x="1071" y="2151"/>
                </a:cubicBezTo>
                <a:lnTo>
                  <a:pt x="1071" y="2151"/>
                </a:lnTo>
                <a:cubicBezTo>
                  <a:pt x="1071" y="2151"/>
                  <a:pt x="1070" y="2150"/>
                  <a:pt x="1068" y="2150"/>
                </a:cubicBezTo>
                <a:cubicBezTo>
                  <a:pt x="955" y="1980"/>
                  <a:pt x="835" y="1811"/>
                  <a:pt x="710" y="1644"/>
                </a:cubicBezTo>
                <a:lnTo>
                  <a:pt x="710" y="1642"/>
                </a:lnTo>
                <a:lnTo>
                  <a:pt x="706" y="1639"/>
                </a:lnTo>
                <a:cubicBezTo>
                  <a:pt x="568" y="1307"/>
                  <a:pt x="329" y="1032"/>
                  <a:pt x="1" y="858"/>
                </a:cubicBezTo>
                <a:lnTo>
                  <a:pt x="1" y="858"/>
                </a:lnTo>
                <a:cubicBezTo>
                  <a:pt x="52" y="1303"/>
                  <a:pt x="327" y="1715"/>
                  <a:pt x="713" y="1941"/>
                </a:cubicBezTo>
                <a:cubicBezTo>
                  <a:pt x="713" y="1944"/>
                  <a:pt x="716" y="1944"/>
                  <a:pt x="716" y="1945"/>
                </a:cubicBezTo>
                <a:cubicBezTo>
                  <a:pt x="884" y="2179"/>
                  <a:pt x="1043" y="2420"/>
                  <a:pt x="1194" y="2666"/>
                </a:cubicBezTo>
                <a:cubicBezTo>
                  <a:pt x="1025" y="2524"/>
                  <a:pt x="820" y="2420"/>
                  <a:pt x="578" y="2351"/>
                </a:cubicBezTo>
                <a:lnTo>
                  <a:pt x="578" y="2351"/>
                </a:lnTo>
                <a:cubicBezTo>
                  <a:pt x="733" y="2753"/>
                  <a:pt x="1087" y="3072"/>
                  <a:pt x="1500" y="3195"/>
                </a:cubicBezTo>
                <a:cubicBezTo>
                  <a:pt x="1500" y="3198"/>
                  <a:pt x="1502" y="3200"/>
                  <a:pt x="1502" y="3200"/>
                </a:cubicBezTo>
                <a:cubicBezTo>
                  <a:pt x="1602" y="3384"/>
                  <a:pt x="1697" y="3571"/>
                  <a:pt x="1786" y="3764"/>
                </a:cubicBezTo>
                <a:cubicBezTo>
                  <a:pt x="1593" y="3578"/>
                  <a:pt x="1354" y="3442"/>
                  <a:pt x="1094" y="3377"/>
                </a:cubicBezTo>
                <a:lnTo>
                  <a:pt x="1094" y="3377"/>
                </a:lnTo>
                <a:cubicBezTo>
                  <a:pt x="1271" y="3749"/>
                  <a:pt x="1573" y="3989"/>
                  <a:pt x="1951" y="4126"/>
                </a:cubicBezTo>
                <a:cubicBezTo>
                  <a:pt x="1951" y="4126"/>
                  <a:pt x="1951" y="4128"/>
                  <a:pt x="1953" y="4128"/>
                </a:cubicBezTo>
                <a:cubicBezTo>
                  <a:pt x="1993" y="4221"/>
                  <a:pt x="2032" y="4315"/>
                  <a:pt x="2072" y="4411"/>
                </a:cubicBezTo>
                <a:cubicBezTo>
                  <a:pt x="1948" y="4253"/>
                  <a:pt x="1786" y="4137"/>
                  <a:pt x="1567" y="4058"/>
                </a:cubicBezTo>
                <a:lnTo>
                  <a:pt x="1567" y="4058"/>
                </a:lnTo>
                <a:cubicBezTo>
                  <a:pt x="1716" y="4340"/>
                  <a:pt x="1938" y="4577"/>
                  <a:pt x="2203" y="4754"/>
                </a:cubicBezTo>
                <a:cubicBezTo>
                  <a:pt x="2203" y="4757"/>
                  <a:pt x="2205" y="4759"/>
                  <a:pt x="2205" y="4760"/>
                </a:cubicBezTo>
                <a:cubicBezTo>
                  <a:pt x="2295" y="5007"/>
                  <a:pt x="2379" y="5260"/>
                  <a:pt x="2457" y="5521"/>
                </a:cubicBezTo>
                <a:cubicBezTo>
                  <a:pt x="2459" y="5527"/>
                  <a:pt x="2459" y="5530"/>
                  <a:pt x="2460" y="5536"/>
                </a:cubicBezTo>
                <a:cubicBezTo>
                  <a:pt x="2276" y="5210"/>
                  <a:pt x="1973" y="5005"/>
                  <a:pt x="1589" y="4889"/>
                </a:cubicBezTo>
                <a:lnTo>
                  <a:pt x="1589" y="4889"/>
                </a:lnTo>
                <a:cubicBezTo>
                  <a:pt x="1789" y="5266"/>
                  <a:pt x="2122" y="5566"/>
                  <a:pt x="2514" y="5732"/>
                </a:cubicBezTo>
                <a:lnTo>
                  <a:pt x="2514" y="5733"/>
                </a:lnTo>
                <a:cubicBezTo>
                  <a:pt x="2554" y="5881"/>
                  <a:pt x="2594" y="6026"/>
                  <a:pt x="2630" y="6178"/>
                </a:cubicBezTo>
                <a:cubicBezTo>
                  <a:pt x="2630" y="6179"/>
                  <a:pt x="2630" y="6180"/>
                  <a:pt x="2630" y="6181"/>
                </a:cubicBezTo>
                <a:lnTo>
                  <a:pt x="2630" y="6181"/>
                </a:lnTo>
                <a:cubicBezTo>
                  <a:pt x="2414" y="5848"/>
                  <a:pt x="2071" y="5649"/>
                  <a:pt x="1647" y="5607"/>
                </a:cubicBezTo>
                <a:lnTo>
                  <a:pt x="1647" y="5607"/>
                </a:lnTo>
                <a:cubicBezTo>
                  <a:pt x="1886" y="5991"/>
                  <a:pt x="2263" y="6287"/>
                  <a:pt x="2691" y="6432"/>
                </a:cubicBezTo>
                <a:lnTo>
                  <a:pt x="2691" y="6433"/>
                </a:lnTo>
                <a:cubicBezTo>
                  <a:pt x="2725" y="6581"/>
                  <a:pt x="2757" y="6731"/>
                  <a:pt x="2786" y="6884"/>
                </a:cubicBezTo>
                <a:cubicBezTo>
                  <a:pt x="2844" y="6892"/>
                  <a:pt x="2902" y="6897"/>
                  <a:pt x="2959" y="6899"/>
                </a:cubicBezTo>
                <a:lnTo>
                  <a:pt x="2963" y="6899"/>
                </a:lnTo>
                <a:cubicBezTo>
                  <a:pt x="2987" y="6899"/>
                  <a:pt x="3011" y="6900"/>
                  <a:pt x="3034" y="6900"/>
                </a:cubicBezTo>
                <a:cubicBezTo>
                  <a:pt x="3066" y="6900"/>
                  <a:pt x="3098" y="6899"/>
                  <a:pt x="3130" y="6897"/>
                </a:cubicBezTo>
                <a:lnTo>
                  <a:pt x="3132" y="6284"/>
                </a:lnTo>
                <a:lnTo>
                  <a:pt x="3132" y="6281"/>
                </a:lnTo>
                <a:cubicBezTo>
                  <a:pt x="3176" y="6259"/>
                  <a:pt x="3224" y="6238"/>
                  <a:pt x="3268" y="6212"/>
                </a:cubicBezTo>
                <a:lnTo>
                  <a:pt x="3268" y="6212"/>
                </a:lnTo>
                <a:cubicBezTo>
                  <a:pt x="3213" y="6439"/>
                  <a:pt x="3168" y="6667"/>
                  <a:pt x="3134" y="6897"/>
                </a:cubicBezTo>
                <a:cubicBezTo>
                  <a:pt x="3195" y="6896"/>
                  <a:pt x="3253" y="6890"/>
                  <a:pt x="3308" y="6884"/>
                </a:cubicBezTo>
                <a:cubicBezTo>
                  <a:pt x="3342" y="6665"/>
                  <a:pt x="3385" y="6449"/>
                  <a:pt x="3439" y="6233"/>
                </a:cubicBezTo>
                <a:cubicBezTo>
                  <a:pt x="3452" y="6180"/>
                  <a:pt x="3465" y="6125"/>
                  <a:pt x="3481" y="6072"/>
                </a:cubicBezTo>
                <a:lnTo>
                  <a:pt x="3481" y="6071"/>
                </a:lnTo>
                <a:cubicBezTo>
                  <a:pt x="3841" y="5804"/>
                  <a:pt x="4132" y="5429"/>
                  <a:pt x="4313" y="5030"/>
                </a:cubicBezTo>
                <a:lnTo>
                  <a:pt x="4313" y="5030"/>
                </a:lnTo>
                <a:cubicBezTo>
                  <a:pt x="4099" y="5094"/>
                  <a:pt x="3900" y="5199"/>
                  <a:pt x="3725" y="5334"/>
                </a:cubicBezTo>
                <a:lnTo>
                  <a:pt x="3725" y="5333"/>
                </a:lnTo>
                <a:cubicBezTo>
                  <a:pt x="3780" y="5186"/>
                  <a:pt x="3841" y="5040"/>
                  <a:pt x="3907" y="4898"/>
                </a:cubicBezTo>
                <a:cubicBezTo>
                  <a:pt x="4323" y="4699"/>
                  <a:pt x="4619" y="4460"/>
                  <a:pt x="4895" y="4076"/>
                </a:cubicBezTo>
                <a:lnTo>
                  <a:pt x="4895" y="4076"/>
                </a:lnTo>
                <a:cubicBezTo>
                  <a:pt x="4754" y="4099"/>
                  <a:pt x="4619" y="4148"/>
                  <a:pt x="4493" y="4213"/>
                </a:cubicBezTo>
                <a:cubicBezTo>
                  <a:pt x="4619" y="4061"/>
                  <a:pt x="4724" y="3890"/>
                  <a:pt x="4815" y="3706"/>
                </a:cubicBezTo>
                <a:lnTo>
                  <a:pt x="4815" y="3706"/>
                </a:lnTo>
                <a:cubicBezTo>
                  <a:pt x="4638" y="3819"/>
                  <a:pt x="4474" y="3957"/>
                  <a:pt x="4329" y="4112"/>
                </a:cubicBezTo>
                <a:lnTo>
                  <a:pt x="4331" y="4109"/>
                </a:lnTo>
                <a:cubicBezTo>
                  <a:pt x="4432" y="3941"/>
                  <a:pt x="4542" y="3778"/>
                  <a:pt x="4658" y="3619"/>
                </a:cubicBezTo>
                <a:lnTo>
                  <a:pt x="4663" y="3614"/>
                </a:lnTo>
                <a:cubicBezTo>
                  <a:pt x="5075" y="3442"/>
                  <a:pt x="5489" y="3164"/>
                  <a:pt x="5804" y="2875"/>
                </a:cubicBezTo>
                <a:lnTo>
                  <a:pt x="5804" y="2875"/>
                </a:lnTo>
                <a:cubicBezTo>
                  <a:pt x="5524" y="2917"/>
                  <a:pt x="5253" y="3020"/>
                  <a:pt x="5014" y="3172"/>
                </a:cubicBezTo>
                <a:cubicBezTo>
                  <a:pt x="5014" y="3171"/>
                  <a:pt x="5017" y="3171"/>
                  <a:pt x="5017" y="3169"/>
                </a:cubicBezTo>
                <a:cubicBezTo>
                  <a:pt x="5137" y="3029"/>
                  <a:pt x="5260" y="2895"/>
                  <a:pt x="5391" y="2766"/>
                </a:cubicBezTo>
                <a:lnTo>
                  <a:pt x="5394" y="2765"/>
                </a:lnTo>
                <a:cubicBezTo>
                  <a:pt x="5428" y="2768"/>
                  <a:pt x="5462" y="2769"/>
                  <a:pt x="5495" y="2769"/>
                </a:cubicBezTo>
                <a:cubicBezTo>
                  <a:pt x="5698" y="2769"/>
                  <a:pt x="5884" y="2712"/>
                  <a:pt x="6027" y="2553"/>
                </a:cubicBezTo>
                <a:cubicBezTo>
                  <a:pt x="5995" y="2550"/>
                  <a:pt x="5963" y="2549"/>
                  <a:pt x="5931" y="2549"/>
                </a:cubicBezTo>
                <a:cubicBezTo>
                  <a:pt x="5837" y="2549"/>
                  <a:pt x="5742" y="2561"/>
                  <a:pt x="5650" y="2585"/>
                </a:cubicBezTo>
                <a:cubicBezTo>
                  <a:pt x="5945" y="2409"/>
                  <a:pt x="6177" y="2157"/>
                  <a:pt x="6367" y="1829"/>
                </a:cubicBezTo>
                <a:lnTo>
                  <a:pt x="6367" y="1829"/>
                </a:lnTo>
                <a:cubicBezTo>
                  <a:pt x="5933" y="1922"/>
                  <a:pt x="5547" y="2205"/>
                  <a:pt x="5321" y="2585"/>
                </a:cubicBezTo>
                <a:lnTo>
                  <a:pt x="5320" y="2586"/>
                </a:lnTo>
                <a:cubicBezTo>
                  <a:pt x="5207" y="2695"/>
                  <a:pt x="5099" y="2807"/>
                  <a:pt x="4995" y="2924"/>
                </a:cubicBezTo>
                <a:cubicBezTo>
                  <a:pt x="5149" y="2637"/>
                  <a:pt x="5250" y="2333"/>
                  <a:pt x="5307" y="1995"/>
                </a:cubicBezTo>
                <a:lnTo>
                  <a:pt x="5307" y="1995"/>
                </a:lnTo>
                <a:cubicBezTo>
                  <a:pt x="4982" y="2346"/>
                  <a:pt x="4770" y="2800"/>
                  <a:pt x="4700" y="3272"/>
                </a:cubicBezTo>
                <a:cubicBezTo>
                  <a:pt x="4700" y="3274"/>
                  <a:pt x="4699" y="3274"/>
                  <a:pt x="4698" y="3275"/>
                </a:cubicBezTo>
                <a:cubicBezTo>
                  <a:pt x="4534" y="3483"/>
                  <a:pt x="4380" y="3696"/>
                  <a:pt x="4239" y="3918"/>
                </a:cubicBezTo>
                <a:cubicBezTo>
                  <a:pt x="4379" y="3580"/>
                  <a:pt x="4476" y="3213"/>
                  <a:pt x="4506" y="2889"/>
                </a:cubicBezTo>
                <a:lnTo>
                  <a:pt x="4506" y="2889"/>
                </a:lnTo>
                <a:cubicBezTo>
                  <a:pt x="4277" y="3282"/>
                  <a:pt x="4105" y="3709"/>
                  <a:pt x="3996" y="4150"/>
                </a:cubicBezTo>
                <a:cubicBezTo>
                  <a:pt x="4009" y="3938"/>
                  <a:pt x="3987" y="3728"/>
                  <a:pt x="3917" y="3532"/>
                </a:cubicBezTo>
                <a:cubicBezTo>
                  <a:pt x="3844" y="3894"/>
                  <a:pt x="3817" y="4267"/>
                  <a:pt x="3836" y="4638"/>
                </a:cubicBezTo>
                <a:cubicBezTo>
                  <a:pt x="3836" y="4641"/>
                  <a:pt x="3835" y="4641"/>
                  <a:pt x="3835" y="4643"/>
                </a:cubicBezTo>
                <a:cubicBezTo>
                  <a:pt x="3784" y="4744"/>
                  <a:pt x="3735" y="4846"/>
                  <a:pt x="3691" y="4950"/>
                </a:cubicBezTo>
                <a:cubicBezTo>
                  <a:pt x="3668" y="4673"/>
                  <a:pt x="3593" y="4411"/>
                  <a:pt x="3452" y="4164"/>
                </a:cubicBezTo>
                <a:lnTo>
                  <a:pt x="3452" y="4164"/>
                </a:lnTo>
                <a:cubicBezTo>
                  <a:pt x="3416" y="4482"/>
                  <a:pt x="3481" y="4811"/>
                  <a:pt x="3632" y="5092"/>
                </a:cubicBezTo>
                <a:cubicBezTo>
                  <a:pt x="3562" y="5253"/>
                  <a:pt x="3501" y="5418"/>
                  <a:pt x="3446" y="5585"/>
                </a:cubicBezTo>
                <a:cubicBezTo>
                  <a:pt x="3446" y="5587"/>
                  <a:pt x="3445" y="5591"/>
                  <a:pt x="3445" y="5592"/>
                </a:cubicBezTo>
                <a:cubicBezTo>
                  <a:pt x="3314" y="5740"/>
                  <a:pt x="3204" y="5910"/>
                  <a:pt x="3127" y="6093"/>
                </a:cubicBezTo>
                <a:lnTo>
                  <a:pt x="3132" y="5505"/>
                </a:lnTo>
                <a:lnTo>
                  <a:pt x="3132" y="5497"/>
                </a:lnTo>
                <a:cubicBezTo>
                  <a:pt x="3275" y="5131"/>
                  <a:pt x="3306" y="4717"/>
                  <a:pt x="3219" y="4340"/>
                </a:cubicBezTo>
                <a:lnTo>
                  <a:pt x="3219" y="4340"/>
                </a:lnTo>
                <a:cubicBezTo>
                  <a:pt x="3190" y="4380"/>
                  <a:pt x="3162" y="4421"/>
                  <a:pt x="3134" y="4463"/>
                </a:cubicBezTo>
                <a:lnTo>
                  <a:pt x="3134" y="4456"/>
                </a:lnTo>
                <a:lnTo>
                  <a:pt x="3139" y="3816"/>
                </a:lnTo>
                <a:lnTo>
                  <a:pt x="3139" y="3815"/>
                </a:lnTo>
                <a:cubicBezTo>
                  <a:pt x="3529" y="3454"/>
                  <a:pt x="3775" y="3033"/>
                  <a:pt x="3906" y="2510"/>
                </a:cubicBezTo>
                <a:lnTo>
                  <a:pt x="3906" y="2510"/>
                </a:lnTo>
                <a:cubicBezTo>
                  <a:pt x="3655" y="2644"/>
                  <a:pt x="3446" y="2853"/>
                  <a:pt x="3301" y="3098"/>
                </a:cubicBezTo>
                <a:cubicBezTo>
                  <a:pt x="3369" y="2872"/>
                  <a:pt x="3394" y="2636"/>
                  <a:pt x="3416" y="2373"/>
                </a:cubicBezTo>
                <a:lnTo>
                  <a:pt x="3416" y="2373"/>
                </a:lnTo>
                <a:cubicBezTo>
                  <a:pt x="3284" y="2585"/>
                  <a:pt x="3191" y="2821"/>
                  <a:pt x="3142" y="3068"/>
                </a:cubicBezTo>
                <a:lnTo>
                  <a:pt x="3142" y="3062"/>
                </a:lnTo>
                <a:lnTo>
                  <a:pt x="3147" y="2135"/>
                </a:lnTo>
                <a:cubicBezTo>
                  <a:pt x="3398" y="1809"/>
                  <a:pt x="3575" y="1389"/>
                  <a:pt x="3623" y="990"/>
                </a:cubicBezTo>
                <a:lnTo>
                  <a:pt x="3623" y="990"/>
                </a:lnTo>
                <a:cubicBezTo>
                  <a:pt x="3408" y="1193"/>
                  <a:pt x="3246" y="1451"/>
                  <a:pt x="3147" y="1729"/>
                </a:cubicBezTo>
                <a:lnTo>
                  <a:pt x="3147" y="1726"/>
                </a:lnTo>
                <a:lnTo>
                  <a:pt x="3152" y="1100"/>
                </a:lnTo>
                <a:cubicBezTo>
                  <a:pt x="3242" y="738"/>
                  <a:pt x="3242" y="387"/>
                  <a:pt x="31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0" name="Google Shape;6530;p34"/>
          <p:cNvGrpSpPr/>
          <p:nvPr/>
        </p:nvGrpSpPr>
        <p:grpSpPr>
          <a:xfrm>
            <a:off x="4028525" y="3271113"/>
            <a:ext cx="321775" cy="467850"/>
            <a:chOff x="4028525" y="3271113"/>
            <a:chExt cx="321775" cy="467850"/>
          </a:xfrm>
        </p:grpSpPr>
        <p:sp>
          <p:nvSpPr>
            <p:cNvPr id="6531" name="Google Shape;6531;p34"/>
            <p:cNvSpPr/>
            <p:nvPr/>
          </p:nvSpPr>
          <p:spPr>
            <a:xfrm>
              <a:off x="4028525" y="3397813"/>
              <a:ext cx="51825" cy="77800"/>
            </a:xfrm>
            <a:custGeom>
              <a:avLst/>
              <a:gdLst/>
              <a:ahLst/>
              <a:cxnLst/>
              <a:rect l="l" t="t" r="r" b="b"/>
              <a:pathLst>
                <a:path w="2073" h="3112" extrusionOk="0">
                  <a:moveTo>
                    <a:pt x="34" y="0"/>
                  </a:moveTo>
                  <a:lnTo>
                    <a:pt x="34" y="0"/>
                  </a:lnTo>
                  <a:cubicBezTo>
                    <a:pt x="0" y="1291"/>
                    <a:pt x="791" y="2568"/>
                    <a:pt x="1962" y="3111"/>
                  </a:cubicBezTo>
                  <a:cubicBezTo>
                    <a:pt x="2072" y="1836"/>
                    <a:pt x="1201" y="532"/>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34"/>
            <p:cNvSpPr/>
            <p:nvPr/>
          </p:nvSpPr>
          <p:spPr>
            <a:xfrm>
              <a:off x="4095025" y="3443588"/>
              <a:ext cx="33025" cy="79525"/>
            </a:xfrm>
            <a:custGeom>
              <a:avLst/>
              <a:gdLst/>
              <a:ahLst/>
              <a:cxnLst/>
              <a:rect l="l" t="t" r="r" b="b"/>
              <a:pathLst>
                <a:path w="1321" h="3181" extrusionOk="0">
                  <a:moveTo>
                    <a:pt x="943" y="1"/>
                  </a:moveTo>
                  <a:lnTo>
                    <a:pt x="943" y="1"/>
                  </a:lnTo>
                  <a:cubicBezTo>
                    <a:pt x="203" y="856"/>
                    <a:pt x="1" y="2140"/>
                    <a:pt x="442" y="3180"/>
                  </a:cubicBezTo>
                  <a:cubicBezTo>
                    <a:pt x="1156" y="2262"/>
                    <a:pt x="1321" y="1102"/>
                    <a:pt x="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34"/>
            <p:cNvSpPr/>
            <p:nvPr/>
          </p:nvSpPr>
          <p:spPr>
            <a:xfrm>
              <a:off x="4061000" y="3520638"/>
              <a:ext cx="60775" cy="31975"/>
            </a:xfrm>
            <a:custGeom>
              <a:avLst/>
              <a:gdLst/>
              <a:ahLst/>
              <a:cxnLst/>
              <a:rect l="l" t="t" r="r" b="b"/>
              <a:pathLst>
                <a:path w="2431" h="1279" extrusionOk="0">
                  <a:moveTo>
                    <a:pt x="1" y="0"/>
                  </a:moveTo>
                  <a:lnTo>
                    <a:pt x="1" y="0"/>
                  </a:lnTo>
                  <a:cubicBezTo>
                    <a:pt x="224" y="476"/>
                    <a:pt x="523" y="865"/>
                    <a:pt x="987" y="1111"/>
                  </a:cubicBezTo>
                  <a:cubicBezTo>
                    <a:pt x="1224" y="1237"/>
                    <a:pt x="1461" y="1279"/>
                    <a:pt x="1706" y="1279"/>
                  </a:cubicBezTo>
                  <a:cubicBezTo>
                    <a:pt x="1939" y="1279"/>
                    <a:pt x="2178" y="1241"/>
                    <a:pt x="2430" y="1202"/>
                  </a:cubicBezTo>
                  <a:cubicBezTo>
                    <a:pt x="1810" y="518"/>
                    <a:pt x="923" y="7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4"/>
            <p:cNvSpPr/>
            <p:nvPr/>
          </p:nvSpPr>
          <p:spPr>
            <a:xfrm>
              <a:off x="4131550" y="3487338"/>
              <a:ext cx="46550" cy="83950"/>
            </a:xfrm>
            <a:custGeom>
              <a:avLst/>
              <a:gdLst/>
              <a:ahLst/>
              <a:cxnLst/>
              <a:rect l="l" t="t" r="r" b="b"/>
              <a:pathLst>
                <a:path w="1862" h="3358" extrusionOk="0">
                  <a:moveTo>
                    <a:pt x="0" y="1"/>
                  </a:moveTo>
                  <a:lnTo>
                    <a:pt x="0" y="1"/>
                  </a:lnTo>
                  <a:cubicBezTo>
                    <a:pt x="35" y="1331"/>
                    <a:pt x="753" y="2624"/>
                    <a:pt x="1861" y="3357"/>
                  </a:cubicBezTo>
                  <a:cubicBezTo>
                    <a:pt x="1712" y="2714"/>
                    <a:pt x="1649" y="2027"/>
                    <a:pt x="1356" y="1433"/>
                  </a:cubicBezTo>
                  <a:cubicBezTo>
                    <a:pt x="1065" y="841"/>
                    <a:pt x="603"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4"/>
            <p:cNvSpPr/>
            <p:nvPr/>
          </p:nvSpPr>
          <p:spPr>
            <a:xfrm>
              <a:off x="4221825" y="3412338"/>
              <a:ext cx="48825" cy="50725"/>
            </a:xfrm>
            <a:custGeom>
              <a:avLst/>
              <a:gdLst/>
              <a:ahLst/>
              <a:cxnLst/>
              <a:rect l="l" t="t" r="r" b="b"/>
              <a:pathLst>
                <a:path w="1953" h="2029" extrusionOk="0">
                  <a:moveTo>
                    <a:pt x="1953" y="1"/>
                  </a:moveTo>
                  <a:lnTo>
                    <a:pt x="1953" y="1"/>
                  </a:lnTo>
                  <a:cubicBezTo>
                    <a:pt x="1458" y="83"/>
                    <a:pt x="991" y="331"/>
                    <a:pt x="642" y="692"/>
                  </a:cubicBezTo>
                  <a:cubicBezTo>
                    <a:pt x="292" y="1054"/>
                    <a:pt x="64" y="1530"/>
                    <a:pt x="0" y="2029"/>
                  </a:cubicBezTo>
                  <a:cubicBezTo>
                    <a:pt x="562" y="1949"/>
                    <a:pt x="1078" y="1800"/>
                    <a:pt x="1460" y="1381"/>
                  </a:cubicBezTo>
                  <a:cubicBezTo>
                    <a:pt x="1840" y="960"/>
                    <a:pt x="1927" y="567"/>
                    <a:pt x="1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4"/>
            <p:cNvSpPr/>
            <p:nvPr/>
          </p:nvSpPr>
          <p:spPr>
            <a:xfrm>
              <a:off x="4194225" y="3313813"/>
              <a:ext cx="53750" cy="43975"/>
            </a:xfrm>
            <a:custGeom>
              <a:avLst/>
              <a:gdLst/>
              <a:ahLst/>
              <a:cxnLst/>
              <a:rect l="l" t="t" r="r" b="b"/>
              <a:pathLst>
                <a:path w="2150" h="1759" extrusionOk="0">
                  <a:moveTo>
                    <a:pt x="2149" y="0"/>
                  </a:moveTo>
                  <a:lnTo>
                    <a:pt x="2149" y="0"/>
                  </a:lnTo>
                  <a:cubicBezTo>
                    <a:pt x="1651" y="12"/>
                    <a:pt x="1159" y="196"/>
                    <a:pt x="773" y="512"/>
                  </a:cubicBezTo>
                  <a:cubicBezTo>
                    <a:pt x="387" y="828"/>
                    <a:pt x="111" y="1273"/>
                    <a:pt x="0" y="1759"/>
                  </a:cubicBezTo>
                  <a:cubicBezTo>
                    <a:pt x="998" y="1604"/>
                    <a:pt x="1835" y="957"/>
                    <a:pt x="2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4"/>
            <p:cNvSpPr/>
            <p:nvPr/>
          </p:nvSpPr>
          <p:spPr>
            <a:xfrm>
              <a:off x="4159250" y="3271113"/>
              <a:ext cx="28700" cy="62200"/>
            </a:xfrm>
            <a:custGeom>
              <a:avLst/>
              <a:gdLst/>
              <a:ahLst/>
              <a:cxnLst/>
              <a:rect l="l" t="t" r="r" b="b"/>
              <a:pathLst>
                <a:path w="1148" h="2488" extrusionOk="0">
                  <a:moveTo>
                    <a:pt x="107" y="1"/>
                  </a:moveTo>
                  <a:cubicBezTo>
                    <a:pt x="0" y="468"/>
                    <a:pt x="43" y="970"/>
                    <a:pt x="228" y="1412"/>
                  </a:cubicBezTo>
                  <a:cubicBezTo>
                    <a:pt x="413" y="1854"/>
                    <a:pt x="739" y="2237"/>
                    <a:pt x="1148" y="2488"/>
                  </a:cubicBezTo>
                  <a:cubicBezTo>
                    <a:pt x="1130" y="1496"/>
                    <a:pt x="781" y="728"/>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34"/>
            <p:cNvSpPr/>
            <p:nvPr/>
          </p:nvSpPr>
          <p:spPr>
            <a:xfrm>
              <a:off x="4156800" y="3325963"/>
              <a:ext cx="25250" cy="55850"/>
            </a:xfrm>
            <a:custGeom>
              <a:avLst/>
              <a:gdLst/>
              <a:ahLst/>
              <a:cxnLst/>
              <a:rect l="l" t="t" r="r" b="b"/>
              <a:pathLst>
                <a:path w="1010" h="2234" extrusionOk="0">
                  <a:moveTo>
                    <a:pt x="112" y="0"/>
                  </a:moveTo>
                  <a:cubicBezTo>
                    <a:pt x="0" y="822"/>
                    <a:pt x="329" y="1691"/>
                    <a:pt x="955" y="2234"/>
                  </a:cubicBezTo>
                  <a:cubicBezTo>
                    <a:pt x="1010" y="1413"/>
                    <a:pt x="723" y="54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34"/>
            <p:cNvSpPr/>
            <p:nvPr/>
          </p:nvSpPr>
          <p:spPr>
            <a:xfrm>
              <a:off x="4130850" y="3348213"/>
              <a:ext cx="45950" cy="81325"/>
            </a:xfrm>
            <a:custGeom>
              <a:avLst/>
              <a:gdLst/>
              <a:ahLst/>
              <a:cxnLst/>
              <a:rect l="l" t="t" r="r" b="b"/>
              <a:pathLst>
                <a:path w="1838" h="3253" extrusionOk="0">
                  <a:moveTo>
                    <a:pt x="0" y="1"/>
                  </a:moveTo>
                  <a:lnTo>
                    <a:pt x="0" y="1"/>
                  </a:lnTo>
                  <a:cubicBezTo>
                    <a:pt x="79" y="1286"/>
                    <a:pt x="777" y="2521"/>
                    <a:pt x="1837" y="3252"/>
                  </a:cubicBezTo>
                  <a:cubicBezTo>
                    <a:pt x="1754" y="1969"/>
                    <a:pt x="1068" y="7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34"/>
            <p:cNvSpPr/>
            <p:nvPr/>
          </p:nvSpPr>
          <p:spPr>
            <a:xfrm>
              <a:off x="4177025" y="3382838"/>
              <a:ext cx="55250" cy="88300"/>
            </a:xfrm>
            <a:custGeom>
              <a:avLst/>
              <a:gdLst/>
              <a:ahLst/>
              <a:cxnLst/>
              <a:rect l="l" t="t" r="r" b="b"/>
              <a:pathLst>
                <a:path w="2210" h="3532" extrusionOk="0">
                  <a:moveTo>
                    <a:pt x="2209" y="1"/>
                  </a:moveTo>
                  <a:cubicBezTo>
                    <a:pt x="936" y="696"/>
                    <a:pt x="69" y="2084"/>
                    <a:pt x="0" y="3532"/>
                  </a:cubicBezTo>
                  <a:cubicBezTo>
                    <a:pt x="1215" y="2695"/>
                    <a:pt x="2066" y="1468"/>
                    <a:pt x="2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34"/>
            <p:cNvSpPr/>
            <p:nvPr/>
          </p:nvSpPr>
          <p:spPr>
            <a:xfrm>
              <a:off x="4093475" y="3420663"/>
              <a:ext cx="80850" cy="79975"/>
            </a:xfrm>
            <a:custGeom>
              <a:avLst/>
              <a:gdLst/>
              <a:ahLst/>
              <a:cxnLst/>
              <a:rect l="l" t="t" r="r" b="b"/>
              <a:pathLst>
                <a:path w="3234" h="3199" extrusionOk="0">
                  <a:moveTo>
                    <a:pt x="1" y="0"/>
                  </a:moveTo>
                  <a:cubicBezTo>
                    <a:pt x="172" y="767"/>
                    <a:pt x="665" y="1426"/>
                    <a:pt x="1258" y="1937"/>
                  </a:cubicBezTo>
                  <a:cubicBezTo>
                    <a:pt x="1852" y="2449"/>
                    <a:pt x="2546" y="2826"/>
                    <a:pt x="3234" y="3199"/>
                  </a:cubicBezTo>
                  <a:cubicBezTo>
                    <a:pt x="2696" y="1748"/>
                    <a:pt x="1419" y="6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34"/>
            <p:cNvSpPr/>
            <p:nvPr/>
          </p:nvSpPr>
          <p:spPr>
            <a:xfrm>
              <a:off x="4054150" y="3557388"/>
              <a:ext cx="104450" cy="54175"/>
            </a:xfrm>
            <a:custGeom>
              <a:avLst/>
              <a:gdLst/>
              <a:ahLst/>
              <a:cxnLst/>
              <a:rect l="l" t="t" r="r" b="b"/>
              <a:pathLst>
                <a:path w="4178" h="2167" extrusionOk="0">
                  <a:moveTo>
                    <a:pt x="1" y="1"/>
                  </a:moveTo>
                  <a:lnTo>
                    <a:pt x="1" y="1"/>
                  </a:lnTo>
                  <a:cubicBezTo>
                    <a:pt x="1011" y="1263"/>
                    <a:pt x="2565" y="2070"/>
                    <a:pt x="4178" y="2166"/>
                  </a:cubicBezTo>
                  <a:cubicBezTo>
                    <a:pt x="3168" y="842"/>
                    <a:pt x="1658" y="1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34"/>
            <p:cNvSpPr/>
            <p:nvPr/>
          </p:nvSpPr>
          <p:spPr>
            <a:xfrm>
              <a:off x="4268250" y="3506263"/>
              <a:ext cx="82050" cy="83000"/>
            </a:xfrm>
            <a:custGeom>
              <a:avLst/>
              <a:gdLst/>
              <a:ahLst/>
              <a:cxnLst/>
              <a:rect l="l" t="t" r="r" b="b"/>
              <a:pathLst>
                <a:path w="3282" h="3320" extrusionOk="0">
                  <a:moveTo>
                    <a:pt x="3281" y="1"/>
                  </a:moveTo>
                  <a:lnTo>
                    <a:pt x="3281" y="1"/>
                  </a:lnTo>
                  <a:cubicBezTo>
                    <a:pt x="2462" y="143"/>
                    <a:pt x="1693" y="544"/>
                    <a:pt x="1110" y="1136"/>
                  </a:cubicBezTo>
                  <a:cubicBezTo>
                    <a:pt x="527" y="1724"/>
                    <a:pt x="134" y="2499"/>
                    <a:pt x="0" y="3320"/>
                  </a:cubicBezTo>
                  <a:cubicBezTo>
                    <a:pt x="801" y="3047"/>
                    <a:pt x="1426" y="2756"/>
                    <a:pt x="2058" y="2195"/>
                  </a:cubicBezTo>
                  <a:cubicBezTo>
                    <a:pt x="2690" y="1633"/>
                    <a:pt x="3211" y="843"/>
                    <a:pt x="32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34"/>
            <p:cNvSpPr/>
            <p:nvPr/>
          </p:nvSpPr>
          <p:spPr>
            <a:xfrm>
              <a:off x="4217600" y="3528238"/>
              <a:ext cx="39475" cy="103625"/>
            </a:xfrm>
            <a:custGeom>
              <a:avLst/>
              <a:gdLst/>
              <a:ahLst/>
              <a:cxnLst/>
              <a:rect l="l" t="t" r="r" b="b"/>
              <a:pathLst>
                <a:path w="1579" h="4145" extrusionOk="0">
                  <a:moveTo>
                    <a:pt x="1438" y="1"/>
                  </a:moveTo>
                  <a:cubicBezTo>
                    <a:pt x="456" y="1116"/>
                    <a:pt x="1" y="2677"/>
                    <a:pt x="230" y="4144"/>
                  </a:cubicBezTo>
                  <a:cubicBezTo>
                    <a:pt x="1209" y="2988"/>
                    <a:pt x="1578" y="1509"/>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34"/>
            <p:cNvSpPr/>
            <p:nvPr/>
          </p:nvSpPr>
          <p:spPr>
            <a:xfrm>
              <a:off x="4214050" y="3618763"/>
              <a:ext cx="88625" cy="26600"/>
            </a:xfrm>
            <a:custGeom>
              <a:avLst/>
              <a:gdLst/>
              <a:ahLst/>
              <a:cxnLst/>
              <a:rect l="l" t="t" r="r" b="b"/>
              <a:pathLst>
                <a:path w="3545" h="1064" extrusionOk="0">
                  <a:moveTo>
                    <a:pt x="2889" y="1"/>
                  </a:moveTo>
                  <a:cubicBezTo>
                    <a:pt x="1845" y="1"/>
                    <a:pt x="802" y="369"/>
                    <a:pt x="1" y="1040"/>
                  </a:cubicBezTo>
                  <a:cubicBezTo>
                    <a:pt x="181" y="1056"/>
                    <a:pt x="363" y="1064"/>
                    <a:pt x="545" y="1064"/>
                  </a:cubicBezTo>
                  <a:cubicBezTo>
                    <a:pt x="1636" y="1064"/>
                    <a:pt x="2747" y="774"/>
                    <a:pt x="3545" y="50"/>
                  </a:cubicBezTo>
                  <a:cubicBezTo>
                    <a:pt x="3328" y="17"/>
                    <a:pt x="3108" y="1"/>
                    <a:pt x="2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34"/>
            <p:cNvSpPr/>
            <p:nvPr/>
          </p:nvSpPr>
          <p:spPr>
            <a:xfrm>
              <a:off x="4129675" y="3633913"/>
              <a:ext cx="50725" cy="54650"/>
            </a:xfrm>
            <a:custGeom>
              <a:avLst/>
              <a:gdLst/>
              <a:ahLst/>
              <a:cxnLst/>
              <a:rect l="l" t="t" r="r" b="b"/>
              <a:pathLst>
                <a:path w="2029" h="2186" extrusionOk="0">
                  <a:moveTo>
                    <a:pt x="1" y="0"/>
                  </a:moveTo>
                  <a:lnTo>
                    <a:pt x="1" y="0"/>
                  </a:lnTo>
                  <a:cubicBezTo>
                    <a:pt x="400" y="933"/>
                    <a:pt x="1130" y="1719"/>
                    <a:pt x="2029" y="2186"/>
                  </a:cubicBezTo>
                  <a:cubicBezTo>
                    <a:pt x="1716" y="1152"/>
                    <a:pt x="1008" y="3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34"/>
            <p:cNvSpPr/>
            <p:nvPr/>
          </p:nvSpPr>
          <p:spPr>
            <a:xfrm>
              <a:off x="4179625" y="3496463"/>
              <a:ext cx="63425" cy="106250"/>
            </a:xfrm>
            <a:custGeom>
              <a:avLst/>
              <a:gdLst/>
              <a:ahLst/>
              <a:cxnLst/>
              <a:rect l="l" t="t" r="r" b="b"/>
              <a:pathLst>
                <a:path w="2537" h="4250" extrusionOk="0">
                  <a:moveTo>
                    <a:pt x="2537" y="1"/>
                  </a:moveTo>
                  <a:cubicBezTo>
                    <a:pt x="1013" y="822"/>
                    <a:pt x="0" y="2519"/>
                    <a:pt x="0" y="4250"/>
                  </a:cubicBezTo>
                  <a:cubicBezTo>
                    <a:pt x="1405" y="3339"/>
                    <a:pt x="2327" y="1664"/>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34"/>
            <p:cNvSpPr/>
            <p:nvPr/>
          </p:nvSpPr>
          <p:spPr>
            <a:xfrm>
              <a:off x="4050125" y="3430013"/>
              <a:ext cx="128350" cy="219325"/>
            </a:xfrm>
            <a:custGeom>
              <a:avLst/>
              <a:gdLst/>
              <a:ahLst/>
              <a:cxnLst/>
              <a:rect l="l" t="t" r="r" b="b"/>
              <a:pathLst>
                <a:path w="5134" h="8773" extrusionOk="0">
                  <a:moveTo>
                    <a:pt x="0" y="0"/>
                  </a:moveTo>
                  <a:lnTo>
                    <a:pt x="5033" y="8773"/>
                  </a:lnTo>
                  <a:lnTo>
                    <a:pt x="5134" y="8172"/>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34"/>
            <p:cNvSpPr/>
            <p:nvPr/>
          </p:nvSpPr>
          <p:spPr>
            <a:xfrm>
              <a:off x="4178450" y="3531063"/>
              <a:ext cx="145750" cy="153175"/>
            </a:xfrm>
            <a:custGeom>
              <a:avLst/>
              <a:gdLst/>
              <a:ahLst/>
              <a:cxnLst/>
              <a:rect l="l" t="t" r="r" b="b"/>
              <a:pathLst>
                <a:path w="5830" h="6127" extrusionOk="0">
                  <a:moveTo>
                    <a:pt x="5830" y="0"/>
                  </a:moveTo>
                  <a:lnTo>
                    <a:pt x="1" y="5516"/>
                  </a:lnTo>
                  <a:lnTo>
                    <a:pt x="154" y="6127"/>
                  </a:lnTo>
                  <a:lnTo>
                    <a:pt x="58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34"/>
            <p:cNvSpPr/>
            <p:nvPr/>
          </p:nvSpPr>
          <p:spPr>
            <a:xfrm>
              <a:off x="4175925" y="3445163"/>
              <a:ext cx="68000" cy="58625"/>
            </a:xfrm>
            <a:custGeom>
              <a:avLst/>
              <a:gdLst/>
              <a:ahLst/>
              <a:cxnLst/>
              <a:rect l="l" t="t" r="r" b="b"/>
              <a:pathLst>
                <a:path w="2720" h="2345" extrusionOk="0">
                  <a:moveTo>
                    <a:pt x="2720" y="1"/>
                  </a:moveTo>
                  <a:lnTo>
                    <a:pt x="1" y="1860"/>
                  </a:lnTo>
                  <a:lnTo>
                    <a:pt x="1" y="2345"/>
                  </a:lnTo>
                  <a:lnTo>
                    <a:pt x="27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34"/>
            <p:cNvSpPr/>
            <p:nvPr/>
          </p:nvSpPr>
          <p:spPr>
            <a:xfrm>
              <a:off x="4169925" y="3307288"/>
              <a:ext cx="31725" cy="431675"/>
            </a:xfrm>
            <a:custGeom>
              <a:avLst/>
              <a:gdLst/>
              <a:ahLst/>
              <a:cxnLst/>
              <a:rect l="l" t="t" r="r" b="b"/>
              <a:pathLst>
                <a:path w="1269" h="17267" extrusionOk="0">
                  <a:moveTo>
                    <a:pt x="73" y="0"/>
                  </a:moveTo>
                  <a:lnTo>
                    <a:pt x="943" y="1658"/>
                  </a:lnTo>
                  <a:lnTo>
                    <a:pt x="99" y="3443"/>
                  </a:lnTo>
                  <a:lnTo>
                    <a:pt x="19" y="14607"/>
                  </a:lnTo>
                  <a:lnTo>
                    <a:pt x="0" y="17266"/>
                  </a:lnTo>
                  <a:lnTo>
                    <a:pt x="64" y="17266"/>
                  </a:lnTo>
                  <a:cubicBezTo>
                    <a:pt x="208" y="17266"/>
                    <a:pt x="349" y="17265"/>
                    <a:pt x="488" y="17263"/>
                  </a:cubicBezTo>
                  <a:cubicBezTo>
                    <a:pt x="583" y="17263"/>
                    <a:pt x="676" y="17259"/>
                    <a:pt x="767" y="17258"/>
                  </a:cubicBezTo>
                  <a:lnTo>
                    <a:pt x="700" y="14610"/>
                  </a:lnTo>
                  <a:lnTo>
                    <a:pt x="425" y="3614"/>
                  </a:lnTo>
                  <a:lnTo>
                    <a:pt x="1269" y="1468"/>
                  </a:lnTo>
                  <a:lnTo>
                    <a:pt x="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34"/>
          <p:cNvGrpSpPr/>
          <p:nvPr/>
        </p:nvGrpSpPr>
        <p:grpSpPr>
          <a:xfrm>
            <a:off x="4438188" y="3250100"/>
            <a:ext cx="267875" cy="509875"/>
            <a:chOff x="4438188" y="3250100"/>
            <a:chExt cx="267875" cy="509875"/>
          </a:xfrm>
        </p:grpSpPr>
        <p:sp>
          <p:nvSpPr>
            <p:cNvPr id="6553" name="Google Shape;6553;p34"/>
            <p:cNvSpPr/>
            <p:nvPr/>
          </p:nvSpPr>
          <p:spPr>
            <a:xfrm>
              <a:off x="4476188" y="3250100"/>
              <a:ext cx="201375" cy="509875"/>
            </a:xfrm>
            <a:custGeom>
              <a:avLst/>
              <a:gdLst/>
              <a:ahLst/>
              <a:cxnLst/>
              <a:rect l="l" t="t" r="r" b="b"/>
              <a:pathLst>
                <a:path w="8055" h="20395" extrusionOk="0">
                  <a:moveTo>
                    <a:pt x="1281" y="1"/>
                  </a:moveTo>
                  <a:cubicBezTo>
                    <a:pt x="1193" y="1"/>
                    <a:pt x="1105" y="14"/>
                    <a:pt x="1018" y="41"/>
                  </a:cubicBezTo>
                  <a:cubicBezTo>
                    <a:pt x="353" y="256"/>
                    <a:pt x="188" y="1135"/>
                    <a:pt x="324" y="1819"/>
                  </a:cubicBezTo>
                  <a:cubicBezTo>
                    <a:pt x="461" y="2505"/>
                    <a:pt x="782" y="3185"/>
                    <a:pt x="651" y="3870"/>
                  </a:cubicBezTo>
                  <a:cubicBezTo>
                    <a:pt x="563" y="4322"/>
                    <a:pt x="286" y="4717"/>
                    <a:pt x="183" y="5162"/>
                  </a:cubicBezTo>
                  <a:cubicBezTo>
                    <a:pt x="1" y="5961"/>
                    <a:pt x="398" y="6769"/>
                    <a:pt x="814" y="7475"/>
                  </a:cubicBezTo>
                  <a:cubicBezTo>
                    <a:pt x="1230" y="8180"/>
                    <a:pt x="1693" y="8925"/>
                    <a:pt x="1658" y="9744"/>
                  </a:cubicBezTo>
                  <a:cubicBezTo>
                    <a:pt x="1623" y="10541"/>
                    <a:pt x="1115" y="11263"/>
                    <a:pt x="1079" y="12063"/>
                  </a:cubicBezTo>
                  <a:cubicBezTo>
                    <a:pt x="1023" y="13370"/>
                    <a:pt x="2211" y="14389"/>
                    <a:pt x="2558" y="15651"/>
                  </a:cubicBezTo>
                  <a:cubicBezTo>
                    <a:pt x="2877" y="16809"/>
                    <a:pt x="2484" y="18007"/>
                    <a:pt x="2480" y="19182"/>
                  </a:cubicBezTo>
                  <a:cubicBezTo>
                    <a:pt x="2480" y="19247"/>
                    <a:pt x="2480" y="19310"/>
                    <a:pt x="2484" y="19375"/>
                  </a:cubicBezTo>
                  <a:cubicBezTo>
                    <a:pt x="2491" y="19573"/>
                    <a:pt x="2497" y="19781"/>
                    <a:pt x="2508" y="19993"/>
                  </a:cubicBezTo>
                  <a:cubicBezTo>
                    <a:pt x="3386" y="20212"/>
                    <a:pt x="4196" y="20327"/>
                    <a:pt x="4936" y="20372"/>
                  </a:cubicBezTo>
                  <a:cubicBezTo>
                    <a:pt x="5070" y="20380"/>
                    <a:pt x="5199" y="20386"/>
                    <a:pt x="5330" y="20390"/>
                  </a:cubicBezTo>
                  <a:cubicBezTo>
                    <a:pt x="5428" y="20392"/>
                    <a:pt x="5526" y="20394"/>
                    <a:pt x="5620" y="20394"/>
                  </a:cubicBezTo>
                  <a:cubicBezTo>
                    <a:pt x="5656" y="20395"/>
                    <a:pt x="5692" y="20395"/>
                    <a:pt x="5728" y="20395"/>
                  </a:cubicBezTo>
                  <a:cubicBezTo>
                    <a:pt x="6113" y="20395"/>
                    <a:pt x="6473" y="20374"/>
                    <a:pt x="6806" y="20341"/>
                  </a:cubicBezTo>
                  <a:cubicBezTo>
                    <a:pt x="6827" y="19875"/>
                    <a:pt x="7028" y="19439"/>
                    <a:pt x="7259" y="19011"/>
                  </a:cubicBezTo>
                  <a:cubicBezTo>
                    <a:pt x="7290" y="18955"/>
                    <a:pt x="7320" y="18898"/>
                    <a:pt x="7352" y="18842"/>
                  </a:cubicBezTo>
                  <a:cubicBezTo>
                    <a:pt x="7453" y="18663"/>
                    <a:pt x="7556" y="18481"/>
                    <a:pt x="7648" y="18300"/>
                  </a:cubicBezTo>
                  <a:cubicBezTo>
                    <a:pt x="7879" y="17855"/>
                    <a:pt x="8054" y="17400"/>
                    <a:pt x="8009" y="16910"/>
                  </a:cubicBezTo>
                  <a:cubicBezTo>
                    <a:pt x="7956" y="16299"/>
                    <a:pt x="7573" y="15807"/>
                    <a:pt x="7191" y="15310"/>
                  </a:cubicBezTo>
                  <a:cubicBezTo>
                    <a:pt x="7064" y="15147"/>
                    <a:pt x="6938" y="14983"/>
                    <a:pt x="6821" y="14814"/>
                  </a:cubicBezTo>
                  <a:cubicBezTo>
                    <a:pt x="6653" y="14565"/>
                    <a:pt x="6509" y="14310"/>
                    <a:pt x="6425" y="14028"/>
                  </a:cubicBezTo>
                  <a:cubicBezTo>
                    <a:pt x="6088" y="12897"/>
                    <a:pt x="6755" y="11529"/>
                    <a:pt x="6082" y="10560"/>
                  </a:cubicBezTo>
                  <a:cubicBezTo>
                    <a:pt x="5983" y="10414"/>
                    <a:pt x="5856" y="10289"/>
                    <a:pt x="5719" y="10179"/>
                  </a:cubicBezTo>
                  <a:cubicBezTo>
                    <a:pt x="5249" y="9797"/>
                    <a:pt x="4633" y="9561"/>
                    <a:pt x="4282" y="9064"/>
                  </a:cubicBezTo>
                  <a:cubicBezTo>
                    <a:pt x="3574" y="8061"/>
                    <a:pt x="4300" y="6602"/>
                    <a:pt x="3829" y="5470"/>
                  </a:cubicBezTo>
                  <a:cubicBezTo>
                    <a:pt x="3591" y="4895"/>
                    <a:pt x="3071" y="4477"/>
                    <a:pt x="2822" y="3908"/>
                  </a:cubicBezTo>
                  <a:cubicBezTo>
                    <a:pt x="2605" y="3411"/>
                    <a:pt x="2612" y="2849"/>
                    <a:pt x="2615" y="2307"/>
                  </a:cubicBezTo>
                  <a:cubicBezTo>
                    <a:pt x="2619" y="1762"/>
                    <a:pt x="2606" y="1197"/>
                    <a:pt x="2355" y="715"/>
                  </a:cubicBezTo>
                  <a:cubicBezTo>
                    <a:pt x="2144" y="316"/>
                    <a:pt x="1717" y="1"/>
                    <a:pt x="1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34"/>
            <p:cNvSpPr/>
            <p:nvPr/>
          </p:nvSpPr>
          <p:spPr>
            <a:xfrm>
              <a:off x="4508963" y="3292525"/>
              <a:ext cx="107700" cy="467450"/>
            </a:xfrm>
            <a:custGeom>
              <a:avLst/>
              <a:gdLst/>
              <a:ahLst/>
              <a:cxnLst/>
              <a:rect l="l" t="t" r="r" b="b"/>
              <a:pathLst>
                <a:path w="4308" h="18698" extrusionOk="0">
                  <a:moveTo>
                    <a:pt x="154" y="1"/>
                  </a:moveTo>
                  <a:cubicBezTo>
                    <a:pt x="145" y="1"/>
                    <a:pt x="137" y="1"/>
                    <a:pt x="128" y="3"/>
                  </a:cubicBezTo>
                  <a:cubicBezTo>
                    <a:pt x="52" y="17"/>
                    <a:pt x="0" y="91"/>
                    <a:pt x="14" y="166"/>
                  </a:cubicBezTo>
                  <a:cubicBezTo>
                    <a:pt x="398" y="2332"/>
                    <a:pt x="818" y="4497"/>
                    <a:pt x="1260" y="6662"/>
                  </a:cubicBezTo>
                  <a:cubicBezTo>
                    <a:pt x="1261" y="6676"/>
                    <a:pt x="1264" y="6690"/>
                    <a:pt x="1268" y="6703"/>
                  </a:cubicBezTo>
                  <a:cubicBezTo>
                    <a:pt x="1632" y="8481"/>
                    <a:pt x="2016" y="10257"/>
                    <a:pt x="2417" y="12030"/>
                  </a:cubicBezTo>
                  <a:lnTo>
                    <a:pt x="753" y="10472"/>
                  </a:lnTo>
                  <a:cubicBezTo>
                    <a:pt x="726" y="10447"/>
                    <a:pt x="692" y="10434"/>
                    <a:pt x="657" y="10434"/>
                  </a:cubicBezTo>
                  <a:cubicBezTo>
                    <a:pt x="620" y="10434"/>
                    <a:pt x="582" y="10449"/>
                    <a:pt x="555" y="10479"/>
                  </a:cubicBezTo>
                  <a:cubicBezTo>
                    <a:pt x="500" y="10536"/>
                    <a:pt x="503" y="10625"/>
                    <a:pt x="559" y="10677"/>
                  </a:cubicBezTo>
                  <a:lnTo>
                    <a:pt x="2526" y="12517"/>
                  </a:lnTo>
                  <a:cubicBezTo>
                    <a:pt x="2881" y="14074"/>
                    <a:pt x="3252" y="15623"/>
                    <a:pt x="3634" y="17166"/>
                  </a:cubicBezTo>
                  <a:cubicBezTo>
                    <a:pt x="3697" y="17423"/>
                    <a:pt x="3760" y="17682"/>
                    <a:pt x="3825" y="17937"/>
                  </a:cubicBezTo>
                  <a:cubicBezTo>
                    <a:pt x="3888" y="18190"/>
                    <a:pt x="3954" y="18442"/>
                    <a:pt x="4017" y="18692"/>
                  </a:cubicBezTo>
                  <a:cubicBezTo>
                    <a:pt x="4115" y="18695"/>
                    <a:pt x="4214" y="18697"/>
                    <a:pt x="4308" y="18697"/>
                  </a:cubicBezTo>
                  <a:cubicBezTo>
                    <a:pt x="4207" y="18297"/>
                    <a:pt x="4104" y="17897"/>
                    <a:pt x="4006" y="17495"/>
                  </a:cubicBezTo>
                  <a:cubicBezTo>
                    <a:pt x="3976" y="17384"/>
                    <a:pt x="3950" y="17273"/>
                    <a:pt x="3923" y="17161"/>
                  </a:cubicBezTo>
                  <a:cubicBezTo>
                    <a:pt x="3056" y="13675"/>
                    <a:pt x="2263" y="10156"/>
                    <a:pt x="1541" y="6630"/>
                  </a:cubicBezTo>
                  <a:lnTo>
                    <a:pt x="1700" y="4298"/>
                  </a:lnTo>
                  <a:cubicBezTo>
                    <a:pt x="1704" y="4221"/>
                    <a:pt x="1646" y="4152"/>
                    <a:pt x="1569" y="4146"/>
                  </a:cubicBezTo>
                  <a:cubicBezTo>
                    <a:pt x="1567" y="4146"/>
                    <a:pt x="1565" y="4146"/>
                    <a:pt x="1563" y="4146"/>
                  </a:cubicBezTo>
                  <a:cubicBezTo>
                    <a:pt x="1487" y="4146"/>
                    <a:pt x="1423" y="4202"/>
                    <a:pt x="1419" y="4277"/>
                  </a:cubicBezTo>
                  <a:lnTo>
                    <a:pt x="1329" y="5593"/>
                  </a:lnTo>
                  <a:cubicBezTo>
                    <a:pt x="964" y="3767"/>
                    <a:pt x="615" y="1941"/>
                    <a:pt x="291" y="117"/>
                  </a:cubicBezTo>
                  <a:cubicBezTo>
                    <a:pt x="278" y="48"/>
                    <a:pt x="221" y="1"/>
                    <a:pt x="15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34"/>
            <p:cNvSpPr/>
            <p:nvPr/>
          </p:nvSpPr>
          <p:spPr>
            <a:xfrm>
              <a:off x="4594313" y="3364175"/>
              <a:ext cx="111750" cy="395800"/>
            </a:xfrm>
            <a:custGeom>
              <a:avLst/>
              <a:gdLst/>
              <a:ahLst/>
              <a:cxnLst/>
              <a:rect l="l" t="t" r="r" b="b"/>
              <a:pathLst>
                <a:path w="4470" h="15832" extrusionOk="0">
                  <a:moveTo>
                    <a:pt x="2490" y="1"/>
                  </a:moveTo>
                  <a:cubicBezTo>
                    <a:pt x="2071" y="1"/>
                    <a:pt x="1682" y="296"/>
                    <a:pt x="1408" y="627"/>
                  </a:cubicBezTo>
                  <a:cubicBezTo>
                    <a:pt x="846" y="1307"/>
                    <a:pt x="565" y="2210"/>
                    <a:pt x="640" y="3089"/>
                  </a:cubicBezTo>
                  <a:cubicBezTo>
                    <a:pt x="711" y="3932"/>
                    <a:pt x="1095" y="4750"/>
                    <a:pt x="999" y="5591"/>
                  </a:cubicBezTo>
                  <a:cubicBezTo>
                    <a:pt x="998" y="5598"/>
                    <a:pt x="998" y="5606"/>
                    <a:pt x="996" y="5613"/>
                  </a:cubicBezTo>
                  <a:cubicBezTo>
                    <a:pt x="873" y="6622"/>
                    <a:pt x="85" y="7477"/>
                    <a:pt x="48" y="8493"/>
                  </a:cubicBezTo>
                  <a:cubicBezTo>
                    <a:pt x="1" y="9837"/>
                    <a:pt x="1265" y="10927"/>
                    <a:pt x="1328" y="12267"/>
                  </a:cubicBezTo>
                  <a:cubicBezTo>
                    <a:pt x="1359" y="12979"/>
                    <a:pt x="1053" y="13636"/>
                    <a:pt x="746" y="14296"/>
                  </a:cubicBezTo>
                  <a:cubicBezTo>
                    <a:pt x="696" y="14409"/>
                    <a:pt x="645" y="14518"/>
                    <a:pt x="596" y="14629"/>
                  </a:cubicBezTo>
                  <a:cubicBezTo>
                    <a:pt x="530" y="14775"/>
                    <a:pt x="470" y="14923"/>
                    <a:pt x="415" y="15071"/>
                  </a:cubicBezTo>
                  <a:cubicBezTo>
                    <a:pt x="399" y="15114"/>
                    <a:pt x="383" y="15156"/>
                    <a:pt x="369" y="15198"/>
                  </a:cubicBezTo>
                  <a:cubicBezTo>
                    <a:pt x="301" y="15399"/>
                    <a:pt x="249" y="15602"/>
                    <a:pt x="211" y="15809"/>
                  </a:cubicBezTo>
                  <a:cubicBezTo>
                    <a:pt x="345" y="15817"/>
                    <a:pt x="474" y="15823"/>
                    <a:pt x="605" y="15827"/>
                  </a:cubicBezTo>
                  <a:cubicBezTo>
                    <a:pt x="703" y="15829"/>
                    <a:pt x="801" y="15831"/>
                    <a:pt x="895" y="15831"/>
                  </a:cubicBezTo>
                  <a:cubicBezTo>
                    <a:pt x="931" y="15832"/>
                    <a:pt x="967" y="15832"/>
                    <a:pt x="1003" y="15832"/>
                  </a:cubicBezTo>
                  <a:cubicBezTo>
                    <a:pt x="1388" y="15832"/>
                    <a:pt x="1748" y="15811"/>
                    <a:pt x="2081" y="15778"/>
                  </a:cubicBezTo>
                  <a:cubicBezTo>
                    <a:pt x="2165" y="15768"/>
                    <a:pt x="2245" y="15760"/>
                    <a:pt x="2326" y="15750"/>
                  </a:cubicBezTo>
                  <a:cubicBezTo>
                    <a:pt x="2432" y="15737"/>
                    <a:pt x="2536" y="15723"/>
                    <a:pt x="2635" y="15708"/>
                  </a:cubicBezTo>
                  <a:cubicBezTo>
                    <a:pt x="2915" y="15666"/>
                    <a:pt x="3171" y="15614"/>
                    <a:pt x="3402" y="15562"/>
                  </a:cubicBezTo>
                  <a:cubicBezTo>
                    <a:pt x="3562" y="15282"/>
                    <a:pt x="3749" y="15014"/>
                    <a:pt x="3921" y="14743"/>
                  </a:cubicBezTo>
                  <a:cubicBezTo>
                    <a:pt x="4221" y="14265"/>
                    <a:pt x="4470" y="13781"/>
                    <a:pt x="4435" y="13230"/>
                  </a:cubicBezTo>
                  <a:cubicBezTo>
                    <a:pt x="4356" y="12088"/>
                    <a:pt x="3047" y="11285"/>
                    <a:pt x="3065" y="10142"/>
                  </a:cubicBezTo>
                  <a:cubicBezTo>
                    <a:pt x="3078" y="9445"/>
                    <a:pt x="3592" y="8851"/>
                    <a:pt x="3710" y="8165"/>
                  </a:cubicBezTo>
                  <a:cubicBezTo>
                    <a:pt x="3956" y="6754"/>
                    <a:pt x="2503" y="5508"/>
                    <a:pt x="2609" y="4081"/>
                  </a:cubicBezTo>
                  <a:cubicBezTo>
                    <a:pt x="2647" y="3567"/>
                    <a:pt x="2886" y="3091"/>
                    <a:pt x="3106" y="2624"/>
                  </a:cubicBezTo>
                  <a:cubicBezTo>
                    <a:pt x="3328" y="2155"/>
                    <a:pt x="3536" y="1660"/>
                    <a:pt x="3508" y="1144"/>
                  </a:cubicBezTo>
                  <a:cubicBezTo>
                    <a:pt x="3480" y="627"/>
                    <a:pt x="3140" y="92"/>
                    <a:pt x="2630" y="12"/>
                  </a:cubicBezTo>
                  <a:cubicBezTo>
                    <a:pt x="2583" y="4"/>
                    <a:pt x="2536" y="1"/>
                    <a:pt x="2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34"/>
            <p:cNvSpPr/>
            <p:nvPr/>
          </p:nvSpPr>
          <p:spPr>
            <a:xfrm>
              <a:off x="4619138" y="3403325"/>
              <a:ext cx="51750" cy="354650"/>
            </a:xfrm>
            <a:custGeom>
              <a:avLst/>
              <a:gdLst/>
              <a:ahLst/>
              <a:cxnLst/>
              <a:rect l="l" t="t" r="r" b="b"/>
              <a:pathLst>
                <a:path w="2070" h="14186" extrusionOk="0">
                  <a:moveTo>
                    <a:pt x="953" y="1"/>
                  </a:moveTo>
                  <a:cubicBezTo>
                    <a:pt x="877" y="1"/>
                    <a:pt x="814" y="59"/>
                    <a:pt x="811" y="136"/>
                  </a:cubicBezTo>
                  <a:cubicBezTo>
                    <a:pt x="682" y="3330"/>
                    <a:pt x="686" y="6043"/>
                    <a:pt x="1102" y="8687"/>
                  </a:cubicBezTo>
                  <a:cubicBezTo>
                    <a:pt x="1134" y="8880"/>
                    <a:pt x="1165" y="9076"/>
                    <a:pt x="1200" y="9269"/>
                  </a:cubicBezTo>
                  <a:lnTo>
                    <a:pt x="277" y="7932"/>
                  </a:lnTo>
                  <a:cubicBezTo>
                    <a:pt x="249" y="7892"/>
                    <a:pt x="205" y="7871"/>
                    <a:pt x="160" y="7871"/>
                  </a:cubicBezTo>
                  <a:cubicBezTo>
                    <a:pt x="133" y="7871"/>
                    <a:pt x="105" y="7879"/>
                    <a:pt x="81" y="7896"/>
                  </a:cubicBezTo>
                  <a:cubicBezTo>
                    <a:pt x="17" y="7942"/>
                    <a:pt x="1" y="8028"/>
                    <a:pt x="46" y="8092"/>
                  </a:cubicBezTo>
                  <a:lnTo>
                    <a:pt x="1332" y="9953"/>
                  </a:lnTo>
                  <a:cubicBezTo>
                    <a:pt x="1339" y="9981"/>
                    <a:pt x="1345" y="10008"/>
                    <a:pt x="1349" y="10035"/>
                  </a:cubicBezTo>
                  <a:cubicBezTo>
                    <a:pt x="1488" y="10710"/>
                    <a:pt x="1630" y="11411"/>
                    <a:pt x="1648" y="12107"/>
                  </a:cubicBezTo>
                  <a:cubicBezTo>
                    <a:pt x="1654" y="12310"/>
                    <a:pt x="1648" y="12514"/>
                    <a:pt x="1634" y="12715"/>
                  </a:cubicBezTo>
                  <a:cubicBezTo>
                    <a:pt x="1628" y="12775"/>
                    <a:pt x="1623" y="12837"/>
                    <a:pt x="1616" y="12896"/>
                  </a:cubicBezTo>
                  <a:cubicBezTo>
                    <a:pt x="1567" y="13336"/>
                    <a:pt x="1473" y="13767"/>
                    <a:pt x="1332" y="14185"/>
                  </a:cubicBezTo>
                  <a:cubicBezTo>
                    <a:pt x="1437" y="14173"/>
                    <a:pt x="1541" y="14159"/>
                    <a:pt x="1641" y="14143"/>
                  </a:cubicBezTo>
                  <a:cubicBezTo>
                    <a:pt x="1763" y="13751"/>
                    <a:pt x="1848" y="13350"/>
                    <a:pt x="1894" y="12944"/>
                  </a:cubicBezTo>
                  <a:cubicBezTo>
                    <a:pt x="1921" y="12689"/>
                    <a:pt x="1932" y="12430"/>
                    <a:pt x="1929" y="12173"/>
                  </a:cubicBezTo>
                  <a:cubicBezTo>
                    <a:pt x="1929" y="12149"/>
                    <a:pt x="1928" y="12123"/>
                    <a:pt x="1928" y="12100"/>
                  </a:cubicBezTo>
                  <a:cubicBezTo>
                    <a:pt x="1908" y="11379"/>
                    <a:pt x="1762" y="10667"/>
                    <a:pt x="1623" y="9979"/>
                  </a:cubicBezTo>
                  <a:cubicBezTo>
                    <a:pt x="1586" y="9799"/>
                    <a:pt x="1550" y="9619"/>
                    <a:pt x="1515" y="9439"/>
                  </a:cubicBezTo>
                  <a:cubicBezTo>
                    <a:pt x="1499" y="9354"/>
                    <a:pt x="1482" y="9269"/>
                    <a:pt x="1468" y="9184"/>
                  </a:cubicBezTo>
                  <a:cubicBezTo>
                    <a:pt x="1328" y="8401"/>
                    <a:pt x="1227" y="7618"/>
                    <a:pt x="1157" y="6817"/>
                  </a:cubicBezTo>
                  <a:lnTo>
                    <a:pt x="2023" y="5591"/>
                  </a:lnTo>
                  <a:cubicBezTo>
                    <a:pt x="2069" y="5528"/>
                    <a:pt x="2054" y="5441"/>
                    <a:pt x="1991" y="5398"/>
                  </a:cubicBezTo>
                  <a:cubicBezTo>
                    <a:pt x="1966" y="5380"/>
                    <a:pt x="1937" y="5371"/>
                    <a:pt x="1908" y="5371"/>
                  </a:cubicBezTo>
                  <a:cubicBezTo>
                    <a:pt x="1865" y="5371"/>
                    <a:pt x="1823" y="5392"/>
                    <a:pt x="1796" y="5431"/>
                  </a:cubicBezTo>
                  <a:lnTo>
                    <a:pt x="1121" y="6383"/>
                  </a:lnTo>
                  <a:cubicBezTo>
                    <a:pt x="975" y="4450"/>
                    <a:pt x="1001" y="2422"/>
                    <a:pt x="1092" y="147"/>
                  </a:cubicBezTo>
                  <a:cubicBezTo>
                    <a:pt x="1093" y="70"/>
                    <a:pt x="1033" y="4"/>
                    <a:pt x="956" y="1"/>
                  </a:cubicBezTo>
                  <a:cubicBezTo>
                    <a:pt x="955" y="1"/>
                    <a:pt x="954" y="1"/>
                    <a:pt x="95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34"/>
            <p:cNvSpPr/>
            <p:nvPr/>
          </p:nvSpPr>
          <p:spPr>
            <a:xfrm>
              <a:off x="4438188" y="3498725"/>
              <a:ext cx="136575" cy="256150"/>
            </a:xfrm>
            <a:custGeom>
              <a:avLst/>
              <a:gdLst/>
              <a:ahLst/>
              <a:cxnLst/>
              <a:rect l="l" t="t" r="r" b="b"/>
              <a:pathLst>
                <a:path w="5463" h="10246" extrusionOk="0">
                  <a:moveTo>
                    <a:pt x="2196" y="1"/>
                  </a:moveTo>
                  <a:cubicBezTo>
                    <a:pt x="1603" y="2184"/>
                    <a:pt x="1347" y="4456"/>
                    <a:pt x="1427" y="6715"/>
                  </a:cubicBezTo>
                  <a:cubicBezTo>
                    <a:pt x="1048" y="6012"/>
                    <a:pt x="602" y="5351"/>
                    <a:pt x="103" y="4747"/>
                  </a:cubicBezTo>
                  <a:lnTo>
                    <a:pt x="103" y="4747"/>
                  </a:lnTo>
                  <a:cubicBezTo>
                    <a:pt x="0" y="6189"/>
                    <a:pt x="211" y="7649"/>
                    <a:pt x="697" y="9013"/>
                  </a:cubicBezTo>
                  <a:cubicBezTo>
                    <a:pt x="836" y="9403"/>
                    <a:pt x="998" y="9785"/>
                    <a:pt x="1180" y="10156"/>
                  </a:cubicBezTo>
                  <a:cubicBezTo>
                    <a:pt x="1402" y="10181"/>
                    <a:pt x="1617" y="10201"/>
                    <a:pt x="1826" y="10215"/>
                  </a:cubicBezTo>
                  <a:cubicBezTo>
                    <a:pt x="2085" y="10232"/>
                    <a:pt x="2336" y="10240"/>
                    <a:pt x="2576" y="10244"/>
                  </a:cubicBezTo>
                  <a:cubicBezTo>
                    <a:pt x="2607" y="10244"/>
                    <a:pt x="2638" y="10246"/>
                    <a:pt x="2669" y="10246"/>
                  </a:cubicBezTo>
                  <a:lnTo>
                    <a:pt x="2856" y="10246"/>
                  </a:lnTo>
                  <a:cubicBezTo>
                    <a:pt x="3097" y="10244"/>
                    <a:pt x="3328" y="10236"/>
                    <a:pt x="3548" y="10222"/>
                  </a:cubicBezTo>
                  <a:cubicBezTo>
                    <a:pt x="3734" y="9822"/>
                    <a:pt x="3904" y="9417"/>
                    <a:pt x="4060" y="9010"/>
                  </a:cubicBezTo>
                  <a:cubicBezTo>
                    <a:pt x="4963" y="6682"/>
                    <a:pt x="5456" y="4238"/>
                    <a:pt x="5463" y="1684"/>
                  </a:cubicBezTo>
                  <a:lnTo>
                    <a:pt x="5463" y="1684"/>
                  </a:lnTo>
                  <a:cubicBezTo>
                    <a:pt x="4408" y="3265"/>
                    <a:pt x="3624" y="5022"/>
                    <a:pt x="3134" y="6859"/>
                  </a:cubicBezTo>
                  <a:cubicBezTo>
                    <a:pt x="3159" y="4591"/>
                    <a:pt x="2850" y="2341"/>
                    <a:pt x="2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34"/>
          <p:cNvGrpSpPr/>
          <p:nvPr/>
        </p:nvGrpSpPr>
        <p:grpSpPr>
          <a:xfrm>
            <a:off x="1339225" y="2349075"/>
            <a:ext cx="410950" cy="1039975"/>
            <a:chOff x="1339225" y="2349075"/>
            <a:chExt cx="410950" cy="1039975"/>
          </a:xfrm>
        </p:grpSpPr>
        <p:sp>
          <p:nvSpPr>
            <p:cNvPr id="6559" name="Google Shape;6559;p34"/>
            <p:cNvSpPr/>
            <p:nvPr/>
          </p:nvSpPr>
          <p:spPr>
            <a:xfrm>
              <a:off x="1339225" y="2613275"/>
              <a:ext cx="161900" cy="154050"/>
            </a:xfrm>
            <a:custGeom>
              <a:avLst/>
              <a:gdLst/>
              <a:ahLst/>
              <a:cxnLst/>
              <a:rect l="l" t="t" r="r" b="b"/>
              <a:pathLst>
                <a:path w="6476" h="6162" extrusionOk="0">
                  <a:moveTo>
                    <a:pt x="4279" y="1"/>
                  </a:moveTo>
                  <a:cubicBezTo>
                    <a:pt x="4084" y="1"/>
                    <a:pt x="3884" y="78"/>
                    <a:pt x="3708" y="259"/>
                  </a:cubicBezTo>
                  <a:cubicBezTo>
                    <a:pt x="3443" y="530"/>
                    <a:pt x="3312" y="858"/>
                    <a:pt x="3188" y="1200"/>
                  </a:cubicBezTo>
                  <a:cubicBezTo>
                    <a:pt x="2916" y="675"/>
                    <a:pt x="2535" y="304"/>
                    <a:pt x="1924" y="225"/>
                  </a:cubicBezTo>
                  <a:cubicBezTo>
                    <a:pt x="1904" y="222"/>
                    <a:pt x="1885" y="221"/>
                    <a:pt x="1865" y="221"/>
                  </a:cubicBezTo>
                  <a:cubicBezTo>
                    <a:pt x="1587" y="221"/>
                    <a:pt x="1361" y="481"/>
                    <a:pt x="1276" y="718"/>
                  </a:cubicBezTo>
                  <a:cubicBezTo>
                    <a:pt x="1121" y="1148"/>
                    <a:pt x="1255" y="1608"/>
                    <a:pt x="1451" y="2039"/>
                  </a:cubicBezTo>
                  <a:cubicBezTo>
                    <a:pt x="929" y="2046"/>
                    <a:pt x="449" y="2206"/>
                    <a:pt x="141" y="2626"/>
                  </a:cubicBezTo>
                  <a:cubicBezTo>
                    <a:pt x="0" y="2818"/>
                    <a:pt x="38" y="3102"/>
                    <a:pt x="141" y="3297"/>
                  </a:cubicBezTo>
                  <a:cubicBezTo>
                    <a:pt x="286" y="3569"/>
                    <a:pt x="523" y="3747"/>
                    <a:pt x="809" y="3859"/>
                  </a:cubicBezTo>
                  <a:cubicBezTo>
                    <a:pt x="639" y="4125"/>
                    <a:pt x="536" y="4419"/>
                    <a:pt x="538" y="4731"/>
                  </a:cubicBezTo>
                  <a:cubicBezTo>
                    <a:pt x="539" y="5172"/>
                    <a:pt x="932" y="5587"/>
                    <a:pt x="1373" y="5587"/>
                  </a:cubicBezTo>
                  <a:cubicBezTo>
                    <a:pt x="1450" y="5587"/>
                    <a:pt x="1529" y="5574"/>
                    <a:pt x="1608" y="5546"/>
                  </a:cubicBezTo>
                  <a:cubicBezTo>
                    <a:pt x="1804" y="5477"/>
                    <a:pt x="1966" y="5378"/>
                    <a:pt x="2110" y="5260"/>
                  </a:cubicBezTo>
                  <a:cubicBezTo>
                    <a:pt x="2112" y="5859"/>
                    <a:pt x="2601" y="6161"/>
                    <a:pt x="3097" y="6161"/>
                  </a:cubicBezTo>
                  <a:cubicBezTo>
                    <a:pt x="3598" y="6161"/>
                    <a:pt x="4106" y="5854"/>
                    <a:pt x="4132" y="5233"/>
                  </a:cubicBezTo>
                  <a:cubicBezTo>
                    <a:pt x="4365" y="5397"/>
                    <a:pt x="4630" y="5504"/>
                    <a:pt x="4930" y="5504"/>
                  </a:cubicBezTo>
                  <a:cubicBezTo>
                    <a:pt x="4937" y="5504"/>
                    <a:pt x="4944" y="5504"/>
                    <a:pt x="4951" y="5503"/>
                  </a:cubicBezTo>
                  <a:cubicBezTo>
                    <a:pt x="5440" y="5495"/>
                    <a:pt x="5812" y="5106"/>
                    <a:pt x="5832" y="4623"/>
                  </a:cubicBezTo>
                  <a:cubicBezTo>
                    <a:pt x="5849" y="4168"/>
                    <a:pt x="5636" y="3845"/>
                    <a:pt x="5355" y="3563"/>
                  </a:cubicBezTo>
                  <a:cubicBezTo>
                    <a:pt x="5534" y="3554"/>
                    <a:pt x="5713" y="3532"/>
                    <a:pt x="5879" y="3477"/>
                  </a:cubicBezTo>
                  <a:cubicBezTo>
                    <a:pt x="6221" y="3364"/>
                    <a:pt x="6476" y="3062"/>
                    <a:pt x="6476" y="2692"/>
                  </a:cubicBezTo>
                  <a:cubicBezTo>
                    <a:pt x="6476" y="2356"/>
                    <a:pt x="6224" y="1975"/>
                    <a:pt x="5876" y="1909"/>
                  </a:cubicBezTo>
                  <a:cubicBezTo>
                    <a:pt x="5752" y="1885"/>
                    <a:pt x="5615" y="1874"/>
                    <a:pt x="5470" y="1874"/>
                  </a:cubicBezTo>
                  <a:cubicBezTo>
                    <a:pt x="5304" y="1874"/>
                    <a:pt x="5129" y="1889"/>
                    <a:pt x="4952" y="1916"/>
                  </a:cubicBezTo>
                  <a:cubicBezTo>
                    <a:pt x="5107" y="1581"/>
                    <a:pt x="5225" y="1224"/>
                    <a:pt x="5182" y="869"/>
                  </a:cubicBezTo>
                  <a:cubicBezTo>
                    <a:pt x="5124" y="387"/>
                    <a:pt x="4715" y="1"/>
                    <a:pt x="4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34"/>
            <p:cNvSpPr/>
            <p:nvPr/>
          </p:nvSpPr>
          <p:spPr>
            <a:xfrm>
              <a:off x="1391775" y="2665775"/>
              <a:ext cx="51050" cy="51025"/>
            </a:xfrm>
            <a:custGeom>
              <a:avLst/>
              <a:gdLst/>
              <a:ahLst/>
              <a:cxnLst/>
              <a:rect l="l" t="t" r="r" b="b"/>
              <a:pathLst>
                <a:path w="2042" h="2041" extrusionOk="0">
                  <a:moveTo>
                    <a:pt x="1023" y="1"/>
                  </a:moveTo>
                  <a:cubicBezTo>
                    <a:pt x="1022" y="1"/>
                    <a:pt x="1022" y="1"/>
                    <a:pt x="1021" y="1"/>
                  </a:cubicBezTo>
                  <a:cubicBezTo>
                    <a:pt x="459" y="1"/>
                    <a:pt x="1" y="458"/>
                    <a:pt x="1" y="1021"/>
                  </a:cubicBezTo>
                  <a:cubicBezTo>
                    <a:pt x="1" y="1583"/>
                    <a:pt x="457" y="2041"/>
                    <a:pt x="1021" y="2041"/>
                  </a:cubicBezTo>
                  <a:cubicBezTo>
                    <a:pt x="1584" y="2041"/>
                    <a:pt x="2042" y="1584"/>
                    <a:pt x="2042" y="1021"/>
                  </a:cubicBezTo>
                  <a:cubicBezTo>
                    <a:pt x="2042" y="458"/>
                    <a:pt x="1585"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34"/>
            <p:cNvSpPr/>
            <p:nvPr/>
          </p:nvSpPr>
          <p:spPr>
            <a:xfrm>
              <a:off x="1436000" y="2349075"/>
              <a:ext cx="215150" cy="204800"/>
            </a:xfrm>
            <a:custGeom>
              <a:avLst/>
              <a:gdLst/>
              <a:ahLst/>
              <a:cxnLst/>
              <a:rect l="l" t="t" r="r" b="b"/>
              <a:pathLst>
                <a:path w="8606" h="8192" extrusionOk="0">
                  <a:moveTo>
                    <a:pt x="5688" y="0"/>
                  </a:moveTo>
                  <a:cubicBezTo>
                    <a:pt x="5429" y="0"/>
                    <a:pt x="5163" y="103"/>
                    <a:pt x="4929" y="343"/>
                  </a:cubicBezTo>
                  <a:cubicBezTo>
                    <a:pt x="4577" y="703"/>
                    <a:pt x="4401" y="1142"/>
                    <a:pt x="4237" y="1594"/>
                  </a:cubicBezTo>
                  <a:cubicBezTo>
                    <a:pt x="3875" y="897"/>
                    <a:pt x="3368" y="404"/>
                    <a:pt x="2557" y="298"/>
                  </a:cubicBezTo>
                  <a:cubicBezTo>
                    <a:pt x="2531" y="294"/>
                    <a:pt x="2505" y="293"/>
                    <a:pt x="2480" y="293"/>
                  </a:cubicBezTo>
                  <a:cubicBezTo>
                    <a:pt x="2110" y="293"/>
                    <a:pt x="1809" y="639"/>
                    <a:pt x="1694" y="954"/>
                  </a:cubicBezTo>
                  <a:cubicBezTo>
                    <a:pt x="1490" y="1524"/>
                    <a:pt x="1667" y="2136"/>
                    <a:pt x="1928" y="2709"/>
                  </a:cubicBezTo>
                  <a:cubicBezTo>
                    <a:pt x="1233" y="2719"/>
                    <a:pt x="597" y="2931"/>
                    <a:pt x="187" y="3491"/>
                  </a:cubicBezTo>
                  <a:cubicBezTo>
                    <a:pt x="1" y="3746"/>
                    <a:pt x="50" y="4123"/>
                    <a:pt x="187" y="4384"/>
                  </a:cubicBezTo>
                  <a:cubicBezTo>
                    <a:pt x="377" y="4746"/>
                    <a:pt x="694" y="4981"/>
                    <a:pt x="1074" y="5130"/>
                  </a:cubicBezTo>
                  <a:cubicBezTo>
                    <a:pt x="848" y="5486"/>
                    <a:pt x="711" y="5875"/>
                    <a:pt x="711" y="6290"/>
                  </a:cubicBezTo>
                  <a:cubicBezTo>
                    <a:pt x="712" y="6875"/>
                    <a:pt x="1235" y="7427"/>
                    <a:pt x="1822" y="7427"/>
                  </a:cubicBezTo>
                  <a:cubicBezTo>
                    <a:pt x="1925" y="7427"/>
                    <a:pt x="2030" y="7410"/>
                    <a:pt x="2134" y="7374"/>
                  </a:cubicBezTo>
                  <a:cubicBezTo>
                    <a:pt x="2394" y="7281"/>
                    <a:pt x="2609" y="7148"/>
                    <a:pt x="2801" y="6992"/>
                  </a:cubicBezTo>
                  <a:cubicBezTo>
                    <a:pt x="2803" y="7789"/>
                    <a:pt x="3453" y="8191"/>
                    <a:pt x="4113" y="8191"/>
                  </a:cubicBezTo>
                  <a:cubicBezTo>
                    <a:pt x="4778" y="8191"/>
                    <a:pt x="5454" y="7782"/>
                    <a:pt x="5488" y="6956"/>
                  </a:cubicBezTo>
                  <a:cubicBezTo>
                    <a:pt x="5798" y="7175"/>
                    <a:pt x="6150" y="7317"/>
                    <a:pt x="6552" y="7317"/>
                  </a:cubicBezTo>
                  <a:cubicBezTo>
                    <a:pt x="6561" y="7317"/>
                    <a:pt x="6569" y="7317"/>
                    <a:pt x="6578" y="7316"/>
                  </a:cubicBezTo>
                  <a:cubicBezTo>
                    <a:pt x="7229" y="7306"/>
                    <a:pt x="7723" y="6789"/>
                    <a:pt x="7748" y="6147"/>
                  </a:cubicBezTo>
                  <a:cubicBezTo>
                    <a:pt x="7771" y="5541"/>
                    <a:pt x="7486" y="5114"/>
                    <a:pt x="7113" y="4737"/>
                  </a:cubicBezTo>
                  <a:cubicBezTo>
                    <a:pt x="7354" y="4725"/>
                    <a:pt x="7590" y="4697"/>
                    <a:pt x="7810" y="4624"/>
                  </a:cubicBezTo>
                  <a:cubicBezTo>
                    <a:pt x="8266" y="4474"/>
                    <a:pt x="8604" y="4074"/>
                    <a:pt x="8604" y="3580"/>
                  </a:cubicBezTo>
                  <a:cubicBezTo>
                    <a:pt x="8605" y="3133"/>
                    <a:pt x="8272" y="2625"/>
                    <a:pt x="7811" y="2537"/>
                  </a:cubicBezTo>
                  <a:cubicBezTo>
                    <a:pt x="7645" y="2505"/>
                    <a:pt x="7462" y="2490"/>
                    <a:pt x="7268" y="2490"/>
                  </a:cubicBezTo>
                  <a:cubicBezTo>
                    <a:pt x="7049" y="2490"/>
                    <a:pt x="6816" y="2510"/>
                    <a:pt x="6582" y="2547"/>
                  </a:cubicBezTo>
                  <a:cubicBezTo>
                    <a:pt x="6786" y="2101"/>
                    <a:pt x="6944" y="1628"/>
                    <a:pt x="6888" y="1154"/>
                  </a:cubicBezTo>
                  <a:cubicBezTo>
                    <a:pt x="6812" y="513"/>
                    <a:pt x="6267" y="0"/>
                    <a:pt x="5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34"/>
            <p:cNvSpPr/>
            <p:nvPr/>
          </p:nvSpPr>
          <p:spPr>
            <a:xfrm>
              <a:off x="1505775" y="2418825"/>
              <a:ext cx="67875" cy="67875"/>
            </a:xfrm>
            <a:custGeom>
              <a:avLst/>
              <a:gdLst/>
              <a:ahLst/>
              <a:cxnLst/>
              <a:rect l="l" t="t" r="r" b="b"/>
              <a:pathLst>
                <a:path w="2715" h="2715" extrusionOk="0">
                  <a:moveTo>
                    <a:pt x="1358" y="1"/>
                  </a:moveTo>
                  <a:cubicBezTo>
                    <a:pt x="608" y="1"/>
                    <a:pt x="1" y="608"/>
                    <a:pt x="1" y="1358"/>
                  </a:cubicBezTo>
                  <a:cubicBezTo>
                    <a:pt x="1" y="2107"/>
                    <a:pt x="608" y="2715"/>
                    <a:pt x="1358" y="2715"/>
                  </a:cubicBezTo>
                  <a:cubicBezTo>
                    <a:pt x="2107" y="2715"/>
                    <a:pt x="2715" y="2107"/>
                    <a:pt x="2715" y="1358"/>
                  </a:cubicBezTo>
                  <a:cubicBezTo>
                    <a:pt x="2715" y="608"/>
                    <a:pt x="2107" y="1"/>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34"/>
            <p:cNvSpPr/>
            <p:nvPr/>
          </p:nvSpPr>
          <p:spPr>
            <a:xfrm>
              <a:off x="1364250" y="2512850"/>
              <a:ext cx="385925" cy="876200"/>
            </a:xfrm>
            <a:custGeom>
              <a:avLst/>
              <a:gdLst/>
              <a:ahLst/>
              <a:cxnLst/>
              <a:rect l="l" t="t" r="r" b="b"/>
              <a:pathLst>
                <a:path w="15437" h="35048" extrusionOk="0">
                  <a:moveTo>
                    <a:pt x="14282" y="2988"/>
                  </a:moveTo>
                  <a:lnTo>
                    <a:pt x="14282" y="2988"/>
                  </a:lnTo>
                  <a:cubicBezTo>
                    <a:pt x="14234" y="3040"/>
                    <a:pt x="14186" y="3094"/>
                    <a:pt x="14140" y="3147"/>
                  </a:cubicBezTo>
                  <a:cubicBezTo>
                    <a:pt x="14120" y="3125"/>
                    <a:pt x="14097" y="3107"/>
                    <a:pt x="14072" y="3095"/>
                  </a:cubicBezTo>
                  <a:cubicBezTo>
                    <a:pt x="14142" y="3058"/>
                    <a:pt x="14211" y="3022"/>
                    <a:pt x="14282" y="2988"/>
                  </a:cubicBezTo>
                  <a:close/>
                  <a:moveTo>
                    <a:pt x="13472" y="3418"/>
                  </a:moveTo>
                  <a:lnTo>
                    <a:pt x="13472" y="3418"/>
                  </a:lnTo>
                  <a:cubicBezTo>
                    <a:pt x="13449" y="3438"/>
                    <a:pt x="13424" y="3457"/>
                    <a:pt x="13400" y="3475"/>
                  </a:cubicBezTo>
                  <a:cubicBezTo>
                    <a:pt x="13343" y="3512"/>
                    <a:pt x="13289" y="3552"/>
                    <a:pt x="13232" y="3589"/>
                  </a:cubicBezTo>
                  <a:cubicBezTo>
                    <a:pt x="13227" y="3584"/>
                    <a:pt x="13222" y="3578"/>
                    <a:pt x="13216" y="3573"/>
                  </a:cubicBezTo>
                  <a:cubicBezTo>
                    <a:pt x="13301" y="3521"/>
                    <a:pt x="13385" y="3469"/>
                    <a:pt x="13472" y="3418"/>
                  </a:cubicBezTo>
                  <a:close/>
                  <a:moveTo>
                    <a:pt x="4340" y="14115"/>
                  </a:moveTo>
                  <a:cubicBezTo>
                    <a:pt x="4369" y="14158"/>
                    <a:pt x="4397" y="14203"/>
                    <a:pt x="4426" y="14248"/>
                  </a:cubicBezTo>
                  <a:cubicBezTo>
                    <a:pt x="4422" y="14244"/>
                    <a:pt x="4416" y="14239"/>
                    <a:pt x="4411" y="14234"/>
                  </a:cubicBezTo>
                  <a:cubicBezTo>
                    <a:pt x="4403" y="14221"/>
                    <a:pt x="4398" y="14208"/>
                    <a:pt x="4388" y="14197"/>
                  </a:cubicBezTo>
                  <a:cubicBezTo>
                    <a:pt x="4367" y="14172"/>
                    <a:pt x="4346" y="14154"/>
                    <a:pt x="4325" y="14130"/>
                  </a:cubicBezTo>
                  <a:cubicBezTo>
                    <a:pt x="4331" y="14125"/>
                    <a:pt x="4335" y="14120"/>
                    <a:pt x="4340" y="14115"/>
                  </a:cubicBezTo>
                  <a:close/>
                  <a:moveTo>
                    <a:pt x="3629" y="14741"/>
                  </a:moveTo>
                  <a:lnTo>
                    <a:pt x="3629" y="14741"/>
                  </a:lnTo>
                  <a:cubicBezTo>
                    <a:pt x="3657" y="14746"/>
                    <a:pt x="3686" y="14752"/>
                    <a:pt x="3716" y="14757"/>
                  </a:cubicBezTo>
                  <a:cubicBezTo>
                    <a:pt x="3771" y="14779"/>
                    <a:pt x="3828" y="14799"/>
                    <a:pt x="3885" y="14821"/>
                  </a:cubicBezTo>
                  <a:cubicBezTo>
                    <a:pt x="3799" y="14798"/>
                    <a:pt x="3714" y="14769"/>
                    <a:pt x="3629" y="14741"/>
                  </a:cubicBezTo>
                  <a:close/>
                  <a:moveTo>
                    <a:pt x="8363" y="1"/>
                  </a:moveTo>
                  <a:cubicBezTo>
                    <a:pt x="8228" y="1"/>
                    <a:pt x="8079" y="116"/>
                    <a:pt x="8110" y="292"/>
                  </a:cubicBezTo>
                  <a:cubicBezTo>
                    <a:pt x="9527" y="8238"/>
                    <a:pt x="9349" y="16504"/>
                    <a:pt x="6330" y="24048"/>
                  </a:cubicBezTo>
                  <a:cubicBezTo>
                    <a:pt x="6550" y="18874"/>
                    <a:pt x="5875" y="13751"/>
                    <a:pt x="3255" y="9057"/>
                  </a:cubicBezTo>
                  <a:cubicBezTo>
                    <a:pt x="3209" y="8976"/>
                    <a:pt x="3139" y="8942"/>
                    <a:pt x="3069" y="8942"/>
                  </a:cubicBezTo>
                  <a:cubicBezTo>
                    <a:pt x="2911" y="8942"/>
                    <a:pt x="2751" y="9110"/>
                    <a:pt x="2852" y="9291"/>
                  </a:cubicBezTo>
                  <a:cubicBezTo>
                    <a:pt x="3733" y="10868"/>
                    <a:pt x="4386" y="12493"/>
                    <a:pt x="4860" y="14154"/>
                  </a:cubicBezTo>
                  <a:cubicBezTo>
                    <a:pt x="4453" y="13578"/>
                    <a:pt x="4142" y="12989"/>
                    <a:pt x="3372" y="12637"/>
                  </a:cubicBezTo>
                  <a:cubicBezTo>
                    <a:pt x="2818" y="12384"/>
                    <a:pt x="2237" y="12291"/>
                    <a:pt x="1648" y="12291"/>
                  </a:cubicBezTo>
                  <a:cubicBezTo>
                    <a:pt x="1183" y="12291"/>
                    <a:pt x="713" y="12349"/>
                    <a:pt x="250" y="12430"/>
                  </a:cubicBezTo>
                  <a:cubicBezTo>
                    <a:pt x="0" y="12475"/>
                    <a:pt x="62" y="12806"/>
                    <a:pt x="250" y="12879"/>
                  </a:cubicBezTo>
                  <a:cubicBezTo>
                    <a:pt x="1317" y="13301"/>
                    <a:pt x="1744" y="14346"/>
                    <a:pt x="2698" y="14897"/>
                  </a:cubicBezTo>
                  <a:cubicBezTo>
                    <a:pt x="3444" y="15328"/>
                    <a:pt x="4343" y="15412"/>
                    <a:pt x="5184" y="15499"/>
                  </a:cubicBezTo>
                  <a:cubicBezTo>
                    <a:pt x="5186" y="15499"/>
                    <a:pt x="5187" y="15499"/>
                    <a:pt x="5189" y="15499"/>
                  </a:cubicBezTo>
                  <a:cubicBezTo>
                    <a:pt x="5194" y="15499"/>
                    <a:pt x="5199" y="15498"/>
                    <a:pt x="5205" y="15498"/>
                  </a:cubicBezTo>
                  <a:cubicBezTo>
                    <a:pt x="6621" y="21753"/>
                    <a:pt x="5661" y="28434"/>
                    <a:pt x="4458" y="34756"/>
                  </a:cubicBezTo>
                  <a:cubicBezTo>
                    <a:pt x="4424" y="34932"/>
                    <a:pt x="4572" y="35047"/>
                    <a:pt x="4708" y="35047"/>
                  </a:cubicBezTo>
                  <a:cubicBezTo>
                    <a:pt x="4799" y="35047"/>
                    <a:pt x="4883" y="34997"/>
                    <a:pt x="4906" y="34880"/>
                  </a:cubicBezTo>
                  <a:cubicBezTo>
                    <a:pt x="5498" y="31763"/>
                    <a:pt x="6029" y="28562"/>
                    <a:pt x="6254" y="25370"/>
                  </a:cubicBezTo>
                  <a:cubicBezTo>
                    <a:pt x="6280" y="25350"/>
                    <a:pt x="6301" y="25324"/>
                    <a:pt x="6319" y="25285"/>
                  </a:cubicBezTo>
                  <a:cubicBezTo>
                    <a:pt x="8736" y="19767"/>
                    <a:pt x="9599" y="13860"/>
                    <a:pt x="9397" y="7937"/>
                  </a:cubicBezTo>
                  <a:lnTo>
                    <a:pt x="9397" y="7937"/>
                  </a:lnTo>
                  <a:cubicBezTo>
                    <a:pt x="9418" y="7944"/>
                    <a:pt x="9440" y="7947"/>
                    <a:pt x="9463" y="7947"/>
                  </a:cubicBezTo>
                  <a:cubicBezTo>
                    <a:pt x="9499" y="7947"/>
                    <a:pt x="9537" y="7937"/>
                    <a:pt x="9573" y="7913"/>
                  </a:cubicBezTo>
                  <a:cubicBezTo>
                    <a:pt x="11817" y="6471"/>
                    <a:pt x="13582" y="4502"/>
                    <a:pt x="15319" y="2505"/>
                  </a:cubicBezTo>
                  <a:cubicBezTo>
                    <a:pt x="15437" y="2369"/>
                    <a:pt x="15355" y="2100"/>
                    <a:pt x="15175" y="2100"/>
                  </a:cubicBezTo>
                  <a:cubicBezTo>
                    <a:pt x="15150" y="2100"/>
                    <a:pt x="15123" y="2105"/>
                    <a:pt x="15094" y="2117"/>
                  </a:cubicBezTo>
                  <a:cubicBezTo>
                    <a:pt x="12693" y="3105"/>
                    <a:pt x="10506" y="4624"/>
                    <a:pt x="9354" y="6969"/>
                  </a:cubicBezTo>
                  <a:cubicBezTo>
                    <a:pt x="9231" y="4696"/>
                    <a:pt x="8960" y="2421"/>
                    <a:pt x="8559" y="169"/>
                  </a:cubicBezTo>
                  <a:cubicBezTo>
                    <a:pt x="8538" y="52"/>
                    <a:pt x="8453" y="1"/>
                    <a:pt x="8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34"/>
          <p:cNvGrpSpPr/>
          <p:nvPr/>
        </p:nvGrpSpPr>
        <p:grpSpPr>
          <a:xfrm>
            <a:off x="685925" y="2483113"/>
            <a:ext cx="418675" cy="915575"/>
            <a:chOff x="685925" y="2483113"/>
            <a:chExt cx="418675" cy="915575"/>
          </a:xfrm>
        </p:grpSpPr>
        <p:sp>
          <p:nvSpPr>
            <p:cNvPr id="6565" name="Google Shape;6565;p34"/>
            <p:cNvSpPr/>
            <p:nvPr/>
          </p:nvSpPr>
          <p:spPr>
            <a:xfrm>
              <a:off x="812325" y="2727438"/>
              <a:ext cx="292275" cy="283425"/>
            </a:xfrm>
            <a:custGeom>
              <a:avLst/>
              <a:gdLst/>
              <a:ahLst/>
              <a:cxnLst/>
              <a:rect l="l" t="t" r="r" b="b"/>
              <a:pathLst>
                <a:path w="11691" h="11337" extrusionOk="0">
                  <a:moveTo>
                    <a:pt x="7278" y="1"/>
                  </a:moveTo>
                  <a:cubicBezTo>
                    <a:pt x="6877" y="1"/>
                    <a:pt x="6474" y="176"/>
                    <a:pt x="6154" y="587"/>
                  </a:cubicBezTo>
                  <a:cubicBezTo>
                    <a:pt x="5733" y="1128"/>
                    <a:pt x="5560" y="1746"/>
                    <a:pt x="5406" y="2384"/>
                  </a:cubicBezTo>
                  <a:cubicBezTo>
                    <a:pt x="4810" y="1494"/>
                    <a:pt x="4052" y="905"/>
                    <a:pt x="2938" y="883"/>
                  </a:cubicBezTo>
                  <a:cubicBezTo>
                    <a:pt x="2932" y="882"/>
                    <a:pt x="2927" y="882"/>
                    <a:pt x="2922" y="882"/>
                  </a:cubicBezTo>
                  <a:cubicBezTo>
                    <a:pt x="2375" y="882"/>
                    <a:pt x="1982" y="1430"/>
                    <a:pt x="1870" y="1901"/>
                  </a:cubicBezTo>
                  <a:cubicBezTo>
                    <a:pt x="1679" y="2702"/>
                    <a:pt x="2012" y="3503"/>
                    <a:pt x="2450" y="4240"/>
                  </a:cubicBezTo>
                  <a:cubicBezTo>
                    <a:pt x="1512" y="4357"/>
                    <a:pt x="682" y="4739"/>
                    <a:pt x="214" y="5558"/>
                  </a:cubicBezTo>
                  <a:cubicBezTo>
                    <a:pt x="1" y="5932"/>
                    <a:pt x="123" y="6434"/>
                    <a:pt x="349" y="6765"/>
                  </a:cubicBezTo>
                  <a:cubicBezTo>
                    <a:pt x="661" y="7224"/>
                    <a:pt x="1124" y="7497"/>
                    <a:pt x="1661" y="7641"/>
                  </a:cubicBezTo>
                  <a:cubicBezTo>
                    <a:pt x="1408" y="8156"/>
                    <a:pt x="1281" y="8702"/>
                    <a:pt x="1345" y="9264"/>
                  </a:cubicBezTo>
                  <a:cubicBezTo>
                    <a:pt x="1429" y="10008"/>
                    <a:pt x="2132" y="10643"/>
                    <a:pt x="2876" y="10643"/>
                  </a:cubicBezTo>
                  <a:cubicBezTo>
                    <a:pt x="3062" y="10643"/>
                    <a:pt x="3251" y="10604"/>
                    <a:pt x="3433" y="10516"/>
                  </a:cubicBezTo>
                  <a:cubicBezTo>
                    <a:pt x="3771" y="10353"/>
                    <a:pt x="4041" y="10140"/>
                    <a:pt x="4276" y="9899"/>
                  </a:cubicBezTo>
                  <a:cubicBezTo>
                    <a:pt x="4389" y="10879"/>
                    <a:pt x="5176" y="11337"/>
                    <a:pt x="5990" y="11337"/>
                  </a:cubicBezTo>
                  <a:cubicBezTo>
                    <a:pt x="6972" y="11337"/>
                    <a:pt x="7991" y="10669"/>
                    <a:pt x="7906" y="9447"/>
                  </a:cubicBezTo>
                  <a:lnTo>
                    <a:pt x="7906" y="9447"/>
                  </a:lnTo>
                  <a:cubicBezTo>
                    <a:pt x="8287" y="9657"/>
                    <a:pt x="8702" y="9789"/>
                    <a:pt x="9147" y="9789"/>
                  </a:cubicBezTo>
                  <a:cubicBezTo>
                    <a:pt x="9242" y="9789"/>
                    <a:pt x="9338" y="9783"/>
                    <a:pt x="9435" y="9770"/>
                  </a:cubicBezTo>
                  <a:cubicBezTo>
                    <a:pt x="10312" y="9659"/>
                    <a:pt x="10903" y="8884"/>
                    <a:pt x="10841" y="8012"/>
                  </a:cubicBezTo>
                  <a:cubicBezTo>
                    <a:pt x="10782" y="7190"/>
                    <a:pt x="10333" y="6654"/>
                    <a:pt x="9772" y="6202"/>
                  </a:cubicBezTo>
                  <a:cubicBezTo>
                    <a:pt x="10093" y="6149"/>
                    <a:pt x="10410" y="6075"/>
                    <a:pt x="10698" y="5943"/>
                  </a:cubicBezTo>
                  <a:cubicBezTo>
                    <a:pt x="11291" y="5673"/>
                    <a:pt x="11690" y="5078"/>
                    <a:pt x="11616" y="4412"/>
                  </a:cubicBezTo>
                  <a:cubicBezTo>
                    <a:pt x="11547" y="3806"/>
                    <a:pt x="11020" y="3171"/>
                    <a:pt x="10383" y="3121"/>
                  </a:cubicBezTo>
                  <a:cubicBezTo>
                    <a:pt x="10300" y="3114"/>
                    <a:pt x="10215" y="3111"/>
                    <a:pt x="10127" y="3111"/>
                  </a:cubicBezTo>
                  <a:cubicBezTo>
                    <a:pt x="9696" y="3111"/>
                    <a:pt x="9207" y="3186"/>
                    <a:pt x="8722" y="3319"/>
                  </a:cubicBezTo>
                  <a:cubicBezTo>
                    <a:pt x="8932" y="2685"/>
                    <a:pt x="9074" y="2019"/>
                    <a:pt x="8926" y="1390"/>
                  </a:cubicBezTo>
                  <a:cubicBezTo>
                    <a:pt x="8738" y="588"/>
                    <a:pt x="8013" y="1"/>
                    <a:pt x="72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34"/>
            <p:cNvSpPr/>
            <p:nvPr/>
          </p:nvSpPr>
          <p:spPr>
            <a:xfrm>
              <a:off x="905400" y="2827563"/>
              <a:ext cx="97425" cy="92375"/>
            </a:xfrm>
            <a:custGeom>
              <a:avLst/>
              <a:gdLst/>
              <a:ahLst/>
              <a:cxnLst/>
              <a:rect l="l" t="t" r="r" b="b"/>
              <a:pathLst>
                <a:path w="3897" h="3695" extrusionOk="0">
                  <a:moveTo>
                    <a:pt x="1951" y="0"/>
                  </a:moveTo>
                  <a:cubicBezTo>
                    <a:pt x="1883" y="0"/>
                    <a:pt x="1814" y="4"/>
                    <a:pt x="1744" y="12"/>
                  </a:cubicBezTo>
                  <a:cubicBezTo>
                    <a:pt x="730" y="124"/>
                    <a:pt x="1" y="1038"/>
                    <a:pt x="113" y="2052"/>
                  </a:cubicBezTo>
                  <a:cubicBezTo>
                    <a:pt x="218" y="2996"/>
                    <a:pt x="1020" y="3694"/>
                    <a:pt x="1948" y="3694"/>
                  </a:cubicBezTo>
                  <a:cubicBezTo>
                    <a:pt x="2016" y="3694"/>
                    <a:pt x="2085" y="3690"/>
                    <a:pt x="2154" y="3683"/>
                  </a:cubicBezTo>
                  <a:cubicBezTo>
                    <a:pt x="3168" y="3570"/>
                    <a:pt x="3897" y="2656"/>
                    <a:pt x="3785" y="1642"/>
                  </a:cubicBezTo>
                  <a:cubicBezTo>
                    <a:pt x="3680" y="698"/>
                    <a:pt x="2880" y="0"/>
                    <a:pt x="19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34"/>
            <p:cNvSpPr/>
            <p:nvPr/>
          </p:nvSpPr>
          <p:spPr>
            <a:xfrm>
              <a:off x="738725" y="2483113"/>
              <a:ext cx="171800" cy="166650"/>
            </a:xfrm>
            <a:custGeom>
              <a:avLst/>
              <a:gdLst/>
              <a:ahLst/>
              <a:cxnLst/>
              <a:rect l="l" t="t" r="r" b="b"/>
              <a:pathLst>
                <a:path w="6872" h="6666" extrusionOk="0">
                  <a:moveTo>
                    <a:pt x="4279" y="0"/>
                  </a:moveTo>
                  <a:cubicBezTo>
                    <a:pt x="4043" y="0"/>
                    <a:pt x="3806" y="103"/>
                    <a:pt x="3618" y="345"/>
                  </a:cubicBezTo>
                  <a:cubicBezTo>
                    <a:pt x="3370" y="662"/>
                    <a:pt x="3268" y="1025"/>
                    <a:pt x="3178" y="1400"/>
                  </a:cubicBezTo>
                  <a:cubicBezTo>
                    <a:pt x="2827" y="878"/>
                    <a:pt x="2381" y="531"/>
                    <a:pt x="1727" y="518"/>
                  </a:cubicBezTo>
                  <a:cubicBezTo>
                    <a:pt x="1724" y="518"/>
                    <a:pt x="1721" y="518"/>
                    <a:pt x="1718" y="518"/>
                  </a:cubicBezTo>
                  <a:cubicBezTo>
                    <a:pt x="1396" y="518"/>
                    <a:pt x="1166" y="840"/>
                    <a:pt x="1100" y="1117"/>
                  </a:cubicBezTo>
                  <a:cubicBezTo>
                    <a:pt x="987" y="1586"/>
                    <a:pt x="1183" y="2058"/>
                    <a:pt x="1441" y="2492"/>
                  </a:cubicBezTo>
                  <a:cubicBezTo>
                    <a:pt x="888" y="2560"/>
                    <a:pt x="401" y="2786"/>
                    <a:pt x="126" y="3266"/>
                  </a:cubicBezTo>
                  <a:cubicBezTo>
                    <a:pt x="0" y="3487"/>
                    <a:pt x="73" y="3782"/>
                    <a:pt x="206" y="3976"/>
                  </a:cubicBezTo>
                  <a:cubicBezTo>
                    <a:pt x="389" y="4246"/>
                    <a:pt x="660" y="4406"/>
                    <a:pt x="976" y="4492"/>
                  </a:cubicBezTo>
                  <a:cubicBezTo>
                    <a:pt x="829" y="4794"/>
                    <a:pt x="753" y="5116"/>
                    <a:pt x="791" y="5446"/>
                  </a:cubicBezTo>
                  <a:cubicBezTo>
                    <a:pt x="841" y="5884"/>
                    <a:pt x="1255" y="6257"/>
                    <a:pt x="1692" y="6257"/>
                  </a:cubicBezTo>
                  <a:cubicBezTo>
                    <a:pt x="1801" y="6257"/>
                    <a:pt x="1912" y="6234"/>
                    <a:pt x="2018" y="6183"/>
                  </a:cubicBezTo>
                  <a:cubicBezTo>
                    <a:pt x="2219" y="6086"/>
                    <a:pt x="2376" y="5962"/>
                    <a:pt x="2515" y="5820"/>
                  </a:cubicBezTo>
                  <a:cubicBezTo>
                    <a:pt x="2581" y="6396"/>
                    <a:pt x="3044" y="6665"/>
                    <a:pt x="3522" y="6665"/>
                  </a:cubicBezTo>
                  <a:cubicBezTo>
                    <a:pt x="4099" y="6665"/>
                    <a:pt x="4698" y="6272"/>
                    <a:pt x="4648" y="5553"/>
                  </a:cubicBezTo>
                  <a:lnTo>
                    <a:pt x="4648" y="5553"/>
                  </a:lnTo>
                  <a:cubicBezTo>
                    <a:pt x="4873" y="5677"/>
                    <a:pt x="5117" y="5755"/>
                    <a:pt x="5379" y="5755"/>
                  </a:cubicBezTo>
                  <a:cubicBezTo>
                    <a:pt x="5434" y="5755"/>
                    <a:pt x="5490" y="5751"/>
                    <a:pt x="5548" y="5744"/>
                  </a:cubicBezTo>
                  <a:cubicBezTo>
                    <a:pt x="6063" y="5678"/>
                    <a:pt x="6410" y="5223"/>
                    <a:pt x="6374" y="4711"/>
                  </a:cubicBezTo>
                  <a:cubicBezTo>
                    <a:pt x="6340" y="4228"/>
                    <a:pt x="6077" y="3913"/>
                    <a:pt x="5746" y="3646"/>
                  </a:cubicBezTo>
                  <a:cubicBezTo>
                    <a:pt x="5935" y="3616"/>
                    <a:pt x="6120" y="3571"/>
                    <a:pt x="6289" y="3495"/>
                  </a:cubicBezTo>
                  <a:cubicBezTo>
                    <a:pt x="6638" y="3335"/>
                    <a:pt x="6872" y="2986"/>
                    <a:pt x="6828" y="2593"/>
                  </a:cubicBezTo>
                  <a:cubicBezTo>
                    <a:pt x="6788" y="2238"/>
                    <a:pt x="6478" y="1864"/>
                    <a:pt x="6103" y="1834"/>
                  </a:cubicBezTo>
                  <a:cubicBezTo>
                    <a:pt x="6055" y="1831"/>
                    <a:pt x="6006" y="1829"/>
                    <a:pt x="5954" y="1829"/>
                  </a:cubicBezTo>
                  <a:cubicBezTo>
                    <a:pt x="5701" y="1829"/>
                    <a:pt x="5413" y="1873"/>
                    <a:pt x="5128" y="1951"/>
                  </a:cubicBezTo>
                  <a:cubicBezTo>
                    <a:pt x="5251" y="1578"/>
                    <a:pt x="5334" y="1187"/>
                    <a:pt x="5247" y="817"/>
                  </a:cubicBezTo>
                  <a:cubicBezTo>
                    <a:pt x="5137" y="345"/>
                    <a:pt x="4710" y="0"/>
                    <a:pt x="42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34"/>
            <p:cNvSpPr/>
            <p:nvPr/>
          </p:nvSpPr>
          <p:spPr>
            <a:xfrm>
              <a:off x="793425" y="2541963"/>
              <a:ext cx="57300" cy="54300"/>
            </a:xfrm>
            <a:custGeom>
              <a:avLst/>
              <a:gdLst/>
              <a:ahLst/>
              <a:cxnLst/>
              <a:rect l="l" t="t" r="r" b="b"/>
              <a:pathLst>
                <a:path w="2292" h="2172" extrusionOk="0">
                  <a:moveTo>
                    <a:pt x="1148" y="0"/>
                  </a:moveTo>
                  <a:cubicBezTo>
                    <a:pt x="1108" y="0"/>
                    <a:pt x="1067" y="3"/>
                    <a:pt x="1026" y="7"/>
                  </a:cubicBezTo>
                  <a:cubicBezTo>
                    <a:pt x="430" y="72"/>
                    <a:pt x="1" y="610"/>
                    <a:pt x="67" y="1206"/>
                  </a:cubicBezTo>
                  <a:cubicBezTo>
                    <a:pt x="129" y="1761"/>
                    <a:pt x="598" y="2172"/>
                    <a:pt x="1144" y="2172"/>
                  </a:cubicBezTo>
                  <a:cubicBezTo>
                    <a:pt x="1184" y="2172"/>
                    <a:pt x="1225" y="2170"/>
                    <a:pt x="1266" y="2165"/>
                  </a:cubicBezTo>
                  <a:cubicBezTo>
                    <a:pt x="1862" y="2099"/>
                    <a:pt x="2291" y="1563"/>
                    <a:pt x="2225" y="966"/>
                  </a:cubicBezTo>
                  <a:cubicBezTo>
                    <a:pt x="2163" y="411"/>
                    <a:pt x="1694" y="0"/>
                    <a:pt x="1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34"/>
            <p:cNvSpPr/>
            <p:nvPr/>
          </p:nvSpPr>
          <p:spPr>
            <a:xfrm>
              <a:off x="685925" y="2626263"/>
              <a:ext cx="259850" cy="772425"/>
            </a:xfrm>
            <a:custGeom>
              <a:avLst/>
              <a:gdLst/>
              <a:ahLst/>
              <a:cxnLst/>
              <a:rect l="l" t="t" r="r" b="b"/>
              <a:pathLst>
                <a:path w="10394" h="30897" extrusionOk="0">
                  <a:moveTo>
                    <a:pt x="1038" y="4478"/>
                  </a:moveTo>
                  <a:cubicBezTo>
                    <a:pt x="1060" y="4525"/>
                    <a:pt x="1082" y="4572"/>
                    <a:pt x="1105" y="4618"/>
                  </a:cubicBezTo>
                  <a:cubicBezTo>
                    <a:pt x="1074" y="4637"/>
                    <a:pt x="1049" y="4664"/>
                    <a:pt x="1032" y="4698"/>
                  </a:cubicBezTo>
                  <a:cubicBezTo>
                    <a:pt x="1034" y="4626"/>
                    <a:pt x="1033" y="4551"/>
                    <a:pt x="1038" y="4478"/>
                  </a:cubicBezTo>
                  <a:close/>
                  <a:moveTo>
                    <a:pt x="1568" y="6877"/>
                  </a:moveTo>
                  <a:cubicBezTo>
                    <a:pt x="1608" y="6983"/>
                    <a:pt x="1649" y="7090"/>
                    <a:pt x="1691" y="7196"/>
                  </a:cubicBezTo>
                  <a:cubicBezTo>
                    <a:pt x="1645" y="7101"/>
                    <a:pt x="1597" y="6993"/>
                    <a:pt x="1548" y="6878"/>
                  </a:cubicBezTo>
                  <a:cubicBezTo>
                    <a:pt x="1555" y="6878"/>
                    <a:pt x="1562" y="6877"/>
                    <a:pt x="1568" y="6877"/>
                  </a:cubicBezTo>
                  <a:close/>
                  <a:moveTo>
                    <a:pt x="1744" y="7298"/>
                  </a:moveTo>
                  <a:cubicBezTo>
                    <a:pt x="1784" y="7350"/>
                    <a:pt x="1839" y="7380"/>
                    <a:pt x="1899" y="7387"/>
                  </a:cubicBezTo>
                  <a:cubicBezTo>
                    <a:pt x="1905" y="7400"/>
                    <a:pt x="1909" y="7412"/>
                    <a:pt x="1915" y="7424"/>
                  </a:cubicBezTo>
                  <a:cubicBezTo>
                    <a:pt x="1931" y="7454"/>
                    <a:pt x="1953" y="7478"/>
                    <a:pt x="1976" y="7498"/>
                  </a:cubicBezTo>
                  <a:cubicBezTo>
                    <a:pt x="1975" y="7506"/>
                    <a:pt x="1972" y="7514"/>
                    <a:pt x="1970" y="7521"/>
                  </a:cubicBezTo>
                  <a:cubicBezTo>
                    <a:pt x="1970" y="7522"/>
                    <a:pt x="1968" y="7522"/>
                    <a:pt x="1967" y="7522"/>
                  </a:cubicBezTo>
                  <a:cubicBezTo>
                    <a:pt x="1960" y="7528"/>
                    <a:pt x="1951" y="7531"/>
                    <a:pt x="1942" y="7531"/>
                  </a:cubicBezTo>
                  <a:cubicBezTo>
                    <a:pt x="1891" y="7531"/>
                    <a:pt x="1822" y="7440"/>
                    <a:pt x="1744" y="7298"/>
                  </a:cubicBezTo>
                  <a:close/>
                  <a:moveTo>
                    <a:pt x="8490" y="19544"/>
                  </a:moveTo>
                  <a:cubicBezTo>
                    <a:pt x="8506" y="19544"/>
                    <a:pt x="8522" y="19544"/>
                    <a:pt x="8538" y="19545"/>
                  </a:cubicBezTo>
                  <a:cubicBezTo>
                    <a:pt x="8465" y="19556"/>
                    <a:pt x="8395" y="19572"/>
                    <a:pt x="8322" y="19585"/>
                  </a:cubicBezTo>
                  <a:cubicBezTo>
                    <a:pt x="8331" y="19572"/>
                    <a:pt x="8340" y="19561"/>
                    <a:pt x="8346" y="19546"/>
                  </a:cubicBezTo>
                  <a:cubicBezTo>
                    <a:pt x="8394" y="19546"/>
                    <a:pt x="8443" y="19544"/>
                    <a:pt x="8490" y="19544"/>
                  </a:cubicBezTo>
                  <a:close/>
                  <a:moveTo>
                    <a:pt x="8974" y="20219"/>
                  </a:moveTo>
                  <a:lnTo>
                    <a:pt x="8974" y="20219"/>
                  </a:lnTo>
                  <a:cubicBezTo>
                    <a:pt x="8913" y="20265"/>
                    <a:pt x="8851" y="20309"/>
                    <a:pt x="8787" y="20354"/>
                  </a:cubicBezTo>
                  <a:cubicBezTo>
                    <a:pt x="8782" y="20330"/>
                    <a:pt x="8773" y="20308"/>
                    <a:pt x="8761" y="20288"/>
                  </a:cubicBezTo>
                  <a:cubicBezTo>
                    <a:pt x="8833" y="20265"/>
                    <a:pt x="8903" y="20242"/>
                    <a:pt x="8974" y="20219"/>
                  </a:cubicBezTo>
                  <a:close/>
                  <a:moveTo>
                    <a:pt x="4489" y="0"/>
                  </a:moveTo>
                  <a:cubicBezTo>
                    <a:pt x="4411" y="0"/>
                    <a:pt x="4335" y="41"/>
                    <a:pt x="4296" y="137"/>
                  </a:cubicBezTo>
                  <a:cubicBezTo>
                    <a:pt x="3511" y="2132"/>
                    <a:pt x="2852" y="4162"/>
                    <a:pt x="2305" y="6220"/>
                  </a:cubicBezTo>
                  <a:cubicBezTo>
                    <a:pt x="2154" y="5680"/>
                    <a:pt x="1861" y="5184"/>
                    <a:pt x="1605" y="4667"/>
                  </a:cubicBezTo>
                  <a:cubicBezTo>
                    <a:pt x="1594" y="4624"/>
                    <a:pt x="1584" y="4580"/>
                    <a:pt x="1572" y="4538"/>
                  </a:cubicBezTo>
                  <a:cubicBezTo>
                    <a:pt x="1556" y="4483"/>
                    <a:pt x="1525" y="4447"/>
                    <a:pt x="1489" y="4425"/>
                  </a:cubicBezTo>
                  <a:cubicBezTo>
                    <a:pt x="1345" y="4109"/>
                    <a:pt x="1226" y="3783"/>
                    <a:pt x="1172" y="3431"/>
                  </a:cubicBezTo>
                  <a:cubicBezTo>
                    <a:pt x="1151" y="3299"/>
                    <a:pt x="1043" y="3231"/>
                    <a:pt x="937" y="3231"/>
                  </a:cubicBezTo>
                  <a:cubicBezTo>
                    <a:pt x="835" y="3231"/>
                    <a:pt x="735" y="3293"/>
                    <a:pt x="711" y="3421"/>
                  </a:cubicBezTo>
                  <a:cubicBezTo>
                    <a:pt x="490" y="4582"/>
                    <a:pt x="469" y="5805"/>
                    <a:pt x="1014" y="6887"/>
                  </a:cubicBezTo>
                  <a:cubicBezTo>
                    <a:pt x="1157" y="7169"/>
                    <a:pt x="1493" y="7818"/>
                    <a:pt x="1875" y="7951"/>
                  </a:cubicBezTo>
                  <a:cubicBezTo>
                    <a:pt x="184" y="15268"/>
                    <a:pt x="1" y="22875"/>
                    <a:pt x="1374" y="30319"/>
                  </a:cubicBezTo>
                  <a:cubicBezTo>
                    <a:pt x="1355" y="30402"/>
                    <a:pt x="1335" y="30482"/>
                    <a:pt x="1317" y="30565"/>
                  </a:cubicBezTo>
                  <a:cubicBezTo>
                    <a:pt x="1286" y="30713"/>
                    <a:pt x="1386" y="30803"/>
                    <a:pt x="1504" y="30820"/>
                  </a:cubicBezTo>
                  <a:cubicBezTo>
                    <a:pt x="1552" y="30872"/>
                    <a:pt x="1621" y="30897"/>
                    <a:pt x="1688" y="30897"/>
                  </a:cubicBezTo>
                  <a:cubicBezTo>
                    <a:pt x="1813" y="30897"/>
                    <a:pt x="1933" y="30811"/>
                    <a:pt x="1903" y="30652"/>
                  </a:cubicBezTo>
                  <a:cubicBezTo>
                    <a:pt x="1882" y="30545"/>
                    <a:pt x="1867" y="30438"/>
                    <a:pt x="1847" y="30330"/>
                  </a:cubicBezTo>
                  <a:cubicBezTo>
                    <a:pt x="2515" y="27330"/>
                    <a:pt x="3541" y="24458"/>
                    <a:pt x="4906" y="21753"/>
                  </a:cubicBezTo>
                  <a:cubicBezTo>
                    <a:pt x="5205" y="21829"/>
                    <a:pt x="5511" y="21864"/>
                    <a:pt x="5821" y="21864"/>
                  </a:cubicBezTo>
                  <a:cubicBezTo>
                    <a:pt x="7486" y="21864"/>
                    <a:pt x="9238" y="20847"/>
                    <a:pt x="10277" y="19638"/>
                  </a:cubicBezTo>
                  <a:cubicBezTo>
                    <a:pt x="10393" y="19503"/>
                    <a:pt x="10299" y="19292"/>
                    <a:pt x="10132" y="19264"/>
                  </a:cubicBezTo>
                  <a:cubicBezTo>
                    <a:pt x="9556" y="19166"/>
                    <a:pt x="8960" y="19069"/>
                    <a:pt x="8370" y="19069"/>
                  </a:cubicBezTo>
                  <a:cubicBezTo>
                    <a:pt x="7959" y="19069"/>
                    <a:pt x="7550" y="19116"/>
                    <a:pt x="7152" y="19243"/>
                  </a:cubicBezTo>
                  <a:cubicBezTo>
                    <a:pt x="6695" y="19388"/>
                    <a:pt x="6286" y="19625"/>
                    <a:pt x="5903" y="19904"/>
                  </a:cubicBezTo>
                  <a:cubicBezTo>
                    <a:pt x="7042" y="17938"/>
                    <a:pt x="8365" y="16070"/>
                    <a:pt x="9868" y="14320"/>
                  </a:cubicBezTo>
                  <a:cubicBezTo>
                    <a:pt x="10012" y="14154"/>
                    <a:pt x="9848" y="13950"/>
                    <a:pt x="9674" y="13950"/>
                  </a:cubicBezTo>
                  <a:cubicBezTo>
                    <a:pt x="9614" y="13950"/>
                    <a:pt x="9553" y="13975"/>
                    <a:pt x="9502" y="14033"/>
                  </a:cubicBezTo>
                  <a:cubicBezTo>
                    <a:pt x="7713" y="16117"/>
                    <a:pt x="6172" y="18370"/>
                    <a:pt x="4896" y="20760"/>
                  </a:cubicBezTo>
                  <a:cubicBezTo>
                    <a:pt x="4854" y="20800"/>
                    <a:pt x="4813" y="20837"/>
                    <a:pt x="4771" y="20877"/>
                  </a:cubicBezTo>
                  <a:cubicBezTo>
                    <a:pt x="4693" y="20950"/>
                    <a:pt x="4679" y="21048"/>
                    <a:pt x="4705" y="21132"/>
                  </a:cubicBezTo>
                  <a:cubicBezTo>
                    <a:pt x="3383" y="23675"/>
                    <a:pt x="2356" y="26368"/>
                    <a:pt x="1645" y="29174"/>
                  </a:cubicBezTo>
                  <a:cubicBezTo>
                    <a:pt x="57" y="19458"/>
                    <a:pt x="1104" y="9507"/>
                    <a:pt x="4722" y="327"/>
                  </a:cubicBezTo>
                  <a:cubicBezTo>
                    <a:pt x="4794" y="145"/>
                    <a:pt x="4637" y="0"/>
                    <a:pt x="4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34"/>
          <p:cNvGrpSpPr/>
          <p:nvPr/>
        </p:nvGrpSpPr>
        <p:grpSpPr>
          <a:xfrm>
            <a:off x="341300" y="2518600"/>
            <a:ext cx="497025" cy="1143950"/>
            <a:chOff x="341300" y="2518600"/>
            <a:chExt cx="497025" cy="1143950"/>
          </a:xfrm>
        </p:grpSpPr>
        <p:sp>
          <p:nvSpPr>
            <p:cNvPr id="6571" name="Google Shape;6571;p34"/>
            <p:cNvSpPr/>
            <p:nvPr/>
          </p:nvSpPr>
          <p:spPr>
            <a:xfrm>
              <a:off x="341300" y="2776525"/>
              <a:ext cx="375250" cy="886025"/>
            </a:xfrm>
            <a:custGeom>
              <a:avLst/>
              <a:gdLst/>
              <a:ahLst/>
              <a:cxnLst/>
              <a:rect l="l" t="t" r="r" b="b"/>
              <a:pathLst>
                <a:path w="15010" h="35441" extrusionOk="0">
                  <a:moveTo>
                    <a:pt x="11018" y="1"/>
                  </a:moveTo>
                  <a:cubicBezTo>
                    <a:pt x="10990" y="1"/>
                    <a:pt x="10961" y="12"/>
                    <a:pt x="10940" y="40"/>
                  </a:cubicBezTo>
                  <a:cubicBezTo>
                    <a:pt x="9298" y="2260"/>
                    <a:pt x="7971" y="4672"/>
                    <a:pt x="6844" y="7189"/>
                  </a:cubicBezTo>
                  <a:cubicBezTo>
                    <a:pt x="6164" y="8706"/>
                    <a:pt x="5547" y="10255"/>
                    <a:pt x="4969" y="11818"/>
                  </a:cubicBezTo>
                  <a:cubicBezTo>
                    <a:pt x="5142" y="10310"/>
                    <a:pt x="5107" y="8769"/>
                    <a:pt x="5038" y="7258"/>
                  </a:cubicBezTo>
                  <a:cubicBezTo>
                    <a:pt x="4950" y="5324"/>
                    <a:pt x="4548" y="3463"/>
                    <a:pt x="4107" y="1586"/>
                  </a:cubicBezTo>
                  <a:cubicBezTo>
                    <a:pt x="4089" y="1509"/>
                    <a:pt x="4026" y="1472"/>
                    <a:pt x="3961" y="1472"/>
                  </a:cubicBezTo>
                  <a:cubicBezTo>
                    <a:pt x="3893" y="1472"/>
                    <a:pt x="3822" y="1512"/>
                    <a:pt x="3800" y="1586"/>
                  </a:cubicBezTo>
                  <a:cubicBezTo>
                    <a:pt x="3533" y="2451"/>
                    <a:pt x="3370" y="3356"/>
                    <a:pt x="3250" y="4252"/>
                  </a:cubicBezTo>
                  <a:cubicBezTo>
                    <a:pt x="3035" y="5874"/>
                    <a:pt x="3001" y="7530"/>
                    <a:pt x="3325" y="9141"/>
                  </a:cubicBezTo>
                  <a:cubicBezTo>
                    <a:pt x="3496" y="9989"/>
                    <a:pt x="3740" y="10820"/>
                    <a:pt x="3955" y="11657"/>
                  </a:cubicBezTo>
                  <a:cubicBezTo>
                    <a:pt x="4064" y="12085"/>
                    <a:pt x="4165" y="12518"/>
                    <a:pt x="4247" y="12952"/>
                  </a:cubicBezTo>
                  <a:cubicBezTo>
                    <a:pt x="4289" y="13171"/>
                    <a:pt x="4312" y="13393"/>
                    <a:pt x="4327" y="13615"/>
                  </a:cubicBezTo>
                  <a:cubicBezTo>
                    <a:pt x="3469" y="16092"/>
                    <a:pt x="2706" y="18604"/>
                    <a:pt x="1981" y="21114"/>
                  </a:cubicBezTo>
                  <a:cubicBezTo>
                    <a:pt x="1253" y="23648"/>
                    <a:pt x="663" y="26224"/>
                    <a:pt x="309" y="28836"/>
                  </a:cubicBezTo>
                  <a:cubicBezTo>
                    <a:pt x="139" y="30099"/>
                    <a:pt x="11" y="31372"/>
                    <a:pt x="19" y="32645"/>
                  </a:cubicBezTo>
                  <a:cubicBezTo>
                    <a:pt x="23" y="33580"/>
                    <a:pt x="37" y="34509"/>
                    <a:pt x="0" y="35440"/>
                  </a:cubicBezTo>
                  <a:lnTo>
                    <a:pt x="386" y="35440"/>
                  </a:lnTo>
                  <a:cubicBezTo>
                    <a:pt x="487" y="34398"/>
                    <a:pt x="450" y="33335"/>
                    <a:pt x="497" y="32302"/>
                  </a:cubicBezTo>
                  <a:cubicBezTo>
                    <a:pt x="564" y="30850"/>
                    <a:pt x="729" y="29400"/>
                    <a:pt x="964" y="27968"/>
                  </a:cubicBezTo>
                  <a:cubicBezTo>
                    <a:pt x="1380" y="25391"/>
                    <a:pt x="2016" y="22846"/>
                    <a:pt x="2762" y="20347"/>
                  </a:cubicBezTo>
                  <a:cubicBezTo>
                    <a:pt x="2868" y="19990"/>
                    <a:pt x="2976" y="19635"/>
                    <a:pt x="3083" y="19278"/>
                  </a:cubicBezTo>
                  <a:cubicBezTo>
                    <a:pt x="3184" y="19127"/>
                    <a:pt x="3290" y="18977"/>
                    <a:pt x="3402" y="18831"/>
                  </a:cubicBezTo>
                  <a:cubicBezTo>
                    <a:pt x="3865" y="18455"/>
                    <a:pt x="4410" y="18213"/>
                    <a:pt x="5008" y="18049"/>
                  </a:cubicBezTo>
                  <a:cubicBezTo>
                    <a:pt x="5732" y="17852"/>
                    <a:pt x="6479" y="17765"/>
                    <a:pt x="7215" y="17635"/>
                  </a:cubicBezTo>
                  <a:cubicBezTo>
                    <a:pt x="8077" y="17481"/>
                    <a:pt x="8924" y="17235"/>
                    <a:pt x="9758" y="16968"/>
                  </a:cubicBezTo>
                  <a:cubicBezTo>
                    <a:pt x="10700" y="16668"/>
                    <a:pt x="11601" y="16286"/>
                    <a:pt x="12428" y="15741"/>
                  </a:cubicBezTo>
                  <a:cubicBezTo>
                    <a:pt x="13249" y="15199"/>
                    <a:pt x="14019" y="14582"/>
                    <a:pt x="14885" y="14110"/>
                  </a:cubicBezTo>
                  <a:cubicBezTo>
                    <a:pt x="15010" y="14042"/>
                    <a:pt x="14955" y="13842"/>
                    <a:pt x="14817" y="13842"/>
                  </a:cubicBezTo>
                  <a:cubicBezTo>
                    <a:pt x="14816" y="13842"/>
                    <a:pt x="14814" y="13842"/>
                    <a:pt x="14813" y="13842"/>
                  </a:cubicBezTo>
                  <a:cubicBezTo>
                    <a:pt x="13696" y="13864"/>
                    <a:pt x="12578" y="13854"/>
                    <a:pt x="11468" y="13998"/>
                  </a:cubicBezTo>
                  <a:cubicBezTo>
                    <a:pt x="9685" y="14227"/>
                    <a:pt x="8063" y="14937"/>
                    <a:pt x="6574" y="15927"/>
                  </a:cubicBezTo>
                  <a:cubicBezTo>
                    <a:pt x="5575" y="16588"/>
                    <a:pt x="4596" y="17298"/>
                    <a:pt x="3768" y="18156"/>
                  </a:cubicBezTo>
                  <a:cubicBezTo>
                    <a:pt x="3615" y="18242"/>
                    <a:pt x="3472" y="18340"/>
                    <a:pt x="3335" y="18450"/>
                  </a:cubicBezTo>
                  <a:cubicBezTo>
                    <a:pt x="3847" y="16770"/>
                    <a:pt x="4373" y="15097"/>
                    <a:pt x="4940" y="13435"/>
                  </a:cubicBezTo>
                  <a:cubicBezTo>
                    <a:pt x="6519" y="8805"/>
                    <a:pt x="8421" y="4248"/>
                    <a:pt x="11097" y="131"/>
                  </a:cubicBezTo>
                  <a:cubicBezTo>
                    <a:pt x="11142" y="61"/>
                    <a:pt x="11082" y="1"/>
                    <a:pt x="11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34"/>
            <p:cNvSpPr/>
            <p:nvPr/>
          </p:nvSpPr>
          <p:spPr>
            <a:xfrm>
              <a:off x="424450" y="2518600"/>
              <a:ext cx="413875" cy="444425"/>
            </a:xfrm>
            <a:custGeom>
              <a:avLst/>
              <a:gdLst/>
              <a:ahLst/>
              <a:cxnLst/>
              <a:rect l="l" t="t" r="r" b="b"/>
              <a:pathLst>
                <a:path w="16555" h="17777" extrusionOk="0">
                  <a:moveTo>
                    <a:pt x="8635" y="7459"/>
                  </a:moveTo>
                  <a:lnTo>
                    <a:pt x="8635" y="7459"/>
                  </a:lnTo>
                  <a:cubicBezTo>
                    <a:pt x="8654" y="7479"/>
                    <a:pt x="8672" y="7500"/>
                    <a:pt x="8692" y="7519"/>
                  </a:cubicBezTo>
                  <a:cubicBezTo>
                    <a:pt x="8678" y="7525"/>
                    <a:pt x="8668" y="7533"/>
                    <a:pt x="8656" y="7539"/>
                  </a:cubicBezTo>
                  <a:cubicBezTo>
                    <a:pt x="8649" y="7514"/>
                    <a:pt x="8642" y="7486"/>
                    <a:pt x="8635" y="7459"/>
                  </a:cubicBezTo>
                  <a:close/>
                  <a:moveTo>
                    <a:pt x="11073" y="1"/>
                  </a:moveTo>
                  <a:cubicBezTo>
                    <a:pt x="11005" y="1"/>
                    <a:pt x="10933" y="14"/>
                    <a:pt x="10860" y="42"/>
                  </a:cubicBezTo>
                  <a:cubicBezTo>
                    <a:pt x="10462" y="194"/>
                    <a:pt x="10165" y="629"/>
                    <a:pt x="9930" y="963"/>
                  </a:cubicBezTo>
                  <a:cubicBezTo>
                    <a:pt x="9156" y="2052"/>
                    <a:pt x="8891" y="3376"/>
                    <a:pt x="8640" y="4660"/>
                  </a:cubicBezTo>
                  <a:cubicBezTo>
                    <a:pt x="8510" y="5324"/>
                    <a:pt x="8376" y="6028"/>
                    <a:pt x="8369" y="6722"/>
                  </a:cubicBezTo>
                  <a:cubicBezTo>
                    <a:pt x="8193" y="6322"/>
                    <a:pt x="7975" y="5940"/>
                    <a:pt x="7729" y="5560"/>
                  </a:cubicBezTo>
                  <a:cubicBezTo>
                    <a:pt x="7247" y="4813"/>
                    <a:pt x="6759" y="4064"/>
                    <a:pt x="6260" y="3326"/>
                  </a:cubicBezTo>
                  <a:cubicBezTo>
                    <a:pt x="5809" y="2662"/>
                    <a:pt x="5325" y="1998"/>
                    <a:pt x="4719" y="1465"/>
                  </a:cubicBezTo>
                  <a:cubicBezTo>
                    <a:pt x="4208" y="1015"/>
                    <a:pt x="3612" y="722"/>
                    <a:pt x="2963" y="527"/>
                  </a:cubicBezTo>
                  <a:cubicBezTo>
                    <a:pt x="2803" y="479"/>
                    <a:pt x="2615" y="444"/>
                    <a:pt x="2434" y="444"/>
                  </a:cubicBezTo>
                  <a:cubicBezTo>
                    <a:pt x="2086" y="444"/>
                    <a:pt x="1764" y="575"/>
                    <a:pt x="1723" y="1003"/>
                  </a:cubicBezTo>
                  <a:cubicBezTo>
                    <a:pt x="1691" y="1333"/>
                    <a:pt x="1836" y="1670"/>
                    <a:pt x="1904" y="1987"/>
                  </a:cubicBezTo>
                  <a:cubicBezTo>
                    <a:pt x="1974" y="2309"/>
                    <a:pt x="2086" y="2616"/>
                    <a:pt x="2227" y="2916"/>
                  </a:cubicBezTo>
                  <a:cubicBezTo>
                    <a:pt x="3312" y="5218"/>
                    <a:pt x="5681" y="6423"/>
                    <a:pt x="7783" y="7696"/>
                  </a:cubicBezTo>
                  <a:cubicBezTo>
                    <a:pt x="6690" y="7211"/>
                    <a:pt x="5609" y="6686"/>
                    <a:pt x="4467" y="6338"/>
                  </a:cubicBezTo>
                  <a:cubicBezTo>
                    <a:pt x="3844" y="6148"/>
                    <a:pt x="3205" y="6011"/>
                    <a:pt x="2553" y="5965"/>
                  </a:cubicBezTo>
                  <a:cubicBezTo>
                    <a:pt x="2380" y="5952"/>
                    <a:pt x="2201" y="5944"/>
                    <a:pt x="2019" y="5944"/>
                  </a:cubicBezTo>
                  <a:cubicBezTo>
                    <a:pt x="1544" y="5944"/>
                    <a:pt x="1053" y="5999"/>
                    <a:pt x="626" y="6169"/>
                  </a:cubicBezTo>
                  <a:cubicBezTo>
                    <a:pt x="308" y="6297"/>
                    <a:pt x="0" y="6548"/>
                    <a:pt x="93" y="6926"/>
                  </a:cubicBezTo>
                  <a:cubicBezTo>
                    <a:pt x="182" y="7284"/>
                    <a:pt x="530" y="7545"/>
                    <a:pt x="827" y="7728"/>
                  </a:cubicBezTo>
                  <a:cubicBezTo>
                    <a:pt x="1292" y="8015"/>
                    <a:pt x="1820" y="8155"/>
                    <a:pt x="2346" y="8288"/>
                  </a:cubicBezTo>
                  <a:cubicBezTo>
                    <a:pt x="3018" y="8458"/>
                    <a:pt x="3706" y="8575"/>
                    <a:pt x="4398" y="8620"/>
                  </a:cubicBezTo>
                  <a:cubicBezTo>
                    <a:pt x="4674" y="8637"/>
                    <a:pt x="4953" y="8646"/>
                    <a:pt x="5233" y="8646"/>
                  </a:cubicBezTo>
                  <a:cubicBezTo>
                    <a:pt x="5469" y="8646"/>
                    <a:pt x="5706" y="8640"/>
                    <a:pt x="5943" y="8627"/>
                  </a:cubicBezTo>
                  <a:lnTo>
                    <a:pt x="5943" y="8627"/>
                  </a:lnTo>
                  <a:cubicBezTo>
                    <a:pt x="5222" y="8880"/>
                    <a:pt x="4483" y="9062"/>
                    <a:pt x="3824" y="9485"/>
                  </a:cubicBezTo>
                  <a:cubicBezTo>
                    <a:pt x="2461" y="10356"/>
                    <a:pt x="1064" y="11450"/>
                    <a:pt x="422" y="12979"/>
                  </a:cubicBezTo>
                  <a:cubicBezTo>
                    <a:pt x="250" y="13391"/>
                    <a:pt x="21" y="14053"/>
                    <a:pt x="480" y="14369"/>
                  </a:cubicBezTo>
                  <a:cubicBezTo>
                    <a:pt x="626" y="14469"/>
                    <a:pt x="797" y="14508"/>
                    <a:pt x="976" y="14508"/>
                  </a:cubicBezTo>
                  <a:cubicBezTo>
                    <a:pt x="1363" y="14508"/>
                    <a:pt x="1789" y="14328"/>
                    <a:pt x="2098" y="14200"/>
                  </a:cubicBezTo>
                  <a:cubicBezTo>
                    <a:pt x="3583" y="13582"/>
                    <a:pt x="4696" y="12428"/>
                    <a:pt x="5764" y="11261"/>
                  </a:cubicBezTo>
                  <a:cubicBezTo>
                    <a:pt x="6324" y="10649"/>
                    <a:pt x="6898" y="10058"/>
                    <a:pt x="7392" y="9392"/>
                  </a:cubicBezTo>
                  <a:cubicBezTo>
                    <a:pt x="7662" y="9029"/>
                    <a:pt x="7936" y="8634"/>
                    <a:pt x="8246" y="8283"/>
                  </a:cubicBezTo>
                  <a:cubicBezTo>
                    <a:pt x="8289" y="8271"/>
                    <a:pt x="8335" y="8262"/>
                    <a:pt x="8380" y="8250"/>
                  </a:cubicBezTo>
                  <a:cubicBezTo>
                    <a:pt x="8387" y="8252"/>
                    <a:pt x="8393" y="8257"/>
                    <a:pt x="8401" y="8259"/>
                  </a:cubicBezTo>
                  <a:cubicBezTo>
                    <a:pt x="7268" y="9704"/>
                    <a:pt x="6632" y="11384"/>
                    <a:pt x="6243" y="13180"/>
                  </a:cubicBezTo>
                  <a:cubicBezTo>
                    <a:pt x="6073" y="13967"/>
                    <a:pt x="5938" y="14766"/>
                    <a:pt x="5920" y="15573"/>
                  </a:cubicBezTo>
                  <a:cubicBezTo>
                    <a:pt x="5906" y="16177"/>
                    <a:pt x="5902" y="16972"/>
                    <a:pt x="6246" y="17498"/>
                  </a:cubicBezTo>
                  <a:cubicBezTo>
                    <a:pt x="6377" y="17697"/>
                    <a:pt x="6525" y="17776"/>
                    <a:pt x="6678" y="17776"/>
                  </a:cubicBezTo>
                  <a:cubicBezTo>
                    <a:pt x="7139" y="17776"/>
                    <a:pt x="7648" y="17059"/>
                    <a:pt x="7857" y="16729"/>
                  </a:cubicBezTo>
                  <a:cubicBezTo>
                    <a:pt x="8559" y="15621"/>
                    <a:pt x="8815" y="14312"/>
                    <a:pt x="8993" y="13027"/>
                  </a:cubicBezTo>
                  <a:cubicBezTo>
                    <a:pt x="9114" y="12148"/>
                    <a:pt x="9132" y="11276"/>
                    <a:pt x="9108" y="10403"/>
                  </a:cubicBezTo>
                  <a:lnTo>
                    <a:pt x="9108" y="10403"/>
                  </a:lnTo>
                  <a:cubicBezTo>
                    <a:pt x="9278" y="11042"/>
                    <a:pt x="9448" y="11680"/>
                    <a:pt x="9611" y="12322"/>
                  </a:cubicBezTo>
                  <a:cubicBezTo>
                    <a:pt x="9946" y="13630"/>
                    <a:pt x="10543" y="14841"/>
                    <a:pt x="11555" y="15756"/>
                  </a:cubicBezTo>
                  <a:cubicBezTo>
                    <a:pt x="11780" y="15959"/>
                    <a:pt x="12083" y="16169"/>
                    <a:pt x="12371" y="16169"/>
                  </a:cubicBezTo>
                  <a:cubicBezTo>
                    <a:pt x="12533" y="16169"/>
                    <a:pt x="12690" y="16103"/>
                    <a:pt x="12826" y="15933"/>
                  </a:cubicBezTo>
                  <a:cubicBezTo>
                    <a:pt x="13153" y="15522"/>
                    <a:pt x="13017" y="14841"/>
                    <a:pt x="12929" y="14369"/>
                  </a:cubicBezTo>
                  <a:cubicBezTo>
                    <a:pt x="12664" y="12949"/>
                    <a:pt x="12118" y="11567"/>
                    <a:pt x="11356" y="10342"/>
                  </a:cubicBezTo>
                  <a:cubicBezTo>
                    <a:pt x="11238" y="10153"/>
                    <a:pt x="11115" y="9968"/>
                    <a:pt x="10993" y="9782"/>
                  </a:cubicBezTo>
                  <a:lnTo>
                    <a:pt x="10993" y="9782"/>
                  </a:lnTo>
                  <a:cubicBezTo>
                    <a:pt x="12074" y="10481"/>
                    <a:pt x="13158" y="11193"/>
                    <a:pt x="14429" y="11498"/>
                  </a:cubicBezTo>
                  <a:cubicBezTo>
                    <a:pt x="14729" y="11571"/>
                    <a:pt x="15069" y="11646"/>
                    <a:pt x="15397" y="11646"/>
                  </a:cubicBezTo>
                  <a:cubicBezTo>
                    <a:pt x="15560" y="11646"/>
                    <a:pt x="15719" y="11627"/>
                    <a:pt x="15869" y="11580"/>
                  </a:cubicBezTo>
                  <a:cubicBezTo>
                    <a:pt x="16296" y="11447"/>
                    <a:pt x="16555" y="10980"/>
                    <a:pt x="16319" y="10574"/>
                  </a:cubicBezTo>
                  <a:cubicBezTo>
                    <a:pt x="16045" y="10102"/>
                    <a:pt x="15383" y="9812"/>
                    <a:pt x="14924" y="9574"/>
                  </a:cubicBezTo>
                  <a:cubicBezTo>
                    <a:pt x="14231" y="9218"/>
                    <a:pt x="13506" y="8927"/>
                    <a:pt x="12773" y="8668"/>
                  </a:cubicBezTo>
                  <a:cubicBezTo>
                    <a:pt x="12446" y="8553"/>
                    <a:pt x="12118" y="8448"/>
                    <a:pt x="11786" y="8349"/>
                  </a:cubicBezTo>
                  <a:cubicBezTo>
                    <a:pt x="12223" y="8276"/>
                    <a:pt x="12654" y="8175"/>
                    <a:pt x="13068" y="8040"/>
                  </a:cubicBezTo>
                  <a:cubicBezTo>
                    <a:pt x="13627" y="7857"/>
                    <a:pt x="14143" y="7595"/>
                    <a:pt x="14634" y="7276"/>
                  </a:cubicBezTo>
                  <a:cubicBezTo>
                    <a:pt x="15049" y="7004"/>
                    <a:pt x="15474" y="6699"/>
                    <a:pt x="15776" y="6302"/>
                  </a:cubicBezTo>
                  <a:cubicBezTo>
                    <a:pt x="16023" y="5979"/>
                    <a:pt x="16160" y="5561"/>
                    <a:pt x="15900" y="5202"/>
                  </a:cubicBezTo>
                  <a:cubicBezTo>
                    <a:pt x="15613" y="4806"/>
                    <a:pt x="15087" y="4672"/>
                    <a:pt x="14619" y="4672"/>
                  </a:cubicBezTo>
                  <a:cubicBezTo>
                    <a:pt x="14598" y="4672"/>
                    <a:pt x="14576" y="4672"/>
                    <a:pt x="14555" y="4673"/>
                  </a:cubicBezTo>
                  <a:cubicBezTo>
                    <a:pt x="13433" y="4696"/>
                    <a:pt x="12368" y="5262"/>
                    <a:pt x="11430" y="5825"/>
                  </a:cubicBezTo>
                  <a:cubicBezTo>
                    <a:pt x="10881" y="6152"/>
                    <a:pt x="10329" y="6477"/>
                    <a:pt x="9812" y="6852"/>
                  </a:cubicBezTo>
                  <a:cubicBezTo>
                    <a:pt x="9750" y="6898"/>
                    <a:pt x="9687" y="6944"/>
                    <a:pt x="9625" y="6990"/>
                  </a:cubicBezTo>
                  <a:cubicBezTo>
                    <a:pt x="9814" y="6706"/>
                    <a:pt x="9997" y="6420"/>
                    <a:pt x="10158" y="6120"/>
                  </a:cubicBezTo>
                  <a:cubicBezTo>
                    <a:pt x="10543" y="5399"/>
                    <a:pt x="10804" y="4607"/>
                    <a:pt x="11025" y="3823"/>
                  </a:cubicBezTo>
                  <a:cubicBezTo>
                    <a:pt x="11211" y="3162"/>
                    <a:pt x="11309" y="2493"/>
                    <a:pt x="11457" y="1826"/>
                  </a:cubicBezTo>
                  <a:cubicBezTo>
                    <a:pt x="11549" y="1406"/>
                    <a:pt x="11707" y="953"/>
                    <a:pt x="11632" y="519"/>
                  </a:cubicBezTo>
                  <a:cubicBezTo>
                    <a:pt x="11581" y="220"/>
                    <a:pt x="11353" y="1"/>
                    <a:pt x="11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34"/>
            <p:cNvSpPr/>
            <p:nvPr/>
          </p:nvSpPr>
          <p:spPr>
            <a:xfrm>
              <a:off x="603375" y="2686875"/>
              <a:ext cx="101850" cy="85000"/>
            </a:xfrm>
            <a:custGeom>
              <a:avLst/>
              <a:gdLst/>
              <a:ahLst/>
              <a:cxnLst/>
              <a:rect l="l" t="t" r="r" b="b"/>
              <a:pathLst>
                <a:path w="4074" h="3400" extrusionOk="0">
                  <a:moveTo>
                    <a:pt x="1578" y="1"/>
                  </a:moveTo>
                  <a:cubicBezTo>
                    <a:pt x="1567" y="1"/>
                    <a:pt x="1556" y="1"/>
                    <a:pt x="1545" y="1"/>
                  </a:cubicBezTo>
                  <a:cubicBezTo>
                    <a:pt x="1324" y="3"/>
                    <a:pt x="1104" y="42"/>
                    <a:pt x="902" y="130"/>
                  </a:cubicBezTo>
                  <a:cubicBezTo>
                    <a:pt x="347" y="370"/>
                    <a:pt x="1" y="994"/>
                    <a:pt x="36" y="1598"/>
                  </a:cubicBezTo>
                  <a:cubicBezTo>
                    <a:pt x="89" y="2503"/>
                    <a:pt x="1139" y="3399"/>
                    <a:pt x="2076" y="3399"/>
                  </a:cubicBezTo>
                  <a:cubicBezTo>
                    <a:pt x="2434" y="3399"/>
                    <a:pt x="2775" y="3269"/>
                    <a:pt x="3039" y="2959"/>
                  </a:cubicBezTo>
                  <a:cubicBezTo>
                    <a:pt x="4073" y="1742"/>
                    <a:pt x="3079" y="1"/>
                    <a:pt x="1578" y="1"/>
                  </a:cubicBezTo>
                  <a:close/>
                </a:path>
              </a:pathLst>
            </a:custGeom>
            <a:solidFill>
              <a:srgbClr val="EFA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34"/>
          <p:cNvGrpSpPr/>
          <p:nvPr/>
        </p:nvGrpSpPr>
        <p:grpSpPr>
          <a:xfrm>
            <a:off x="0" y="898250"/>
            <a:ext cx="1176611" cy="2202584"/>
            <a:chOff x="0" y="898250"/>
            <a:chExt cx="1176611" cy="2202584"/>
          </a:xfrm>
        </p:grpSpPr>
        <p:sp>
          <p:nvSpPr>
            <p:cNvPr id="6575" name="Google Shape;6575;p34"/>
            <p:cNvSpPr/>
            <p:nvPr/>
          </p:nvSpPr>
          <p:spPr>
            <a:xfrm>
              <a:off x="161160" y="1859455"/>
              <a:ext cx="480134" cy="1241074"/>
            </a:xfrm>
            <a:custGeom>
              <a:avLst/>
              <a:gdLst/>
              <a:ahLst/>
              <a:cxnLst/>
              <a:rect l="l" t="t" r="r" b="b"/>
              <a:pathLst>
                <a:path w="7761" h="20061" extrusionOk="0">
                  <a:moveTo>
                    <a:pt x="7426" y="1"/>
                  </a:moveTo>
                  <a:cubicBezTo>
                    <a:pt x="7343" y="1"/>
                    <a:pt x="7261" y="35"/>
                    <a:pt x="7202" y="103"/>
                  </a:cubicBezTo>
                  <a:cubicBezTo>
                    <a:pt x="6216" y="1245"/>
                    <a:pt x="5072" y="3144"/>
                    <a:pt x="3978" y="5602"/>
                  </a:cubicBezTo>
                  <a:cubicBezTo>
                    <a:pt x="2598" y="8707"/>
                    <a:pt x="1287" y="12703"/>
                    <a:pt x="457" y="17186"/>
                  </a:cubicBezTo>
                  <a:cubicBezTo>
                    <a:pt x="436" y="17288"/>
                    <a:pt x="418" y="17393"/>
                    <a:pt x="399" y="17497"/>
                  </a:cubicBezTo>
                  <a:cubicBezTo>
                    <a:pt x="248" y="18334"/>
                    <a:pt x="114" y="19191"/>
                    <a:pt x="1" y="20060"/>
                  </a:cubicBezTo>
                  <a:cubicBezTo>
                    <a:pt x="102" y="20060"/>
                    <a:pt x="203" y="20059"/>
                    <a:pt x="304" y="20054"/>
                  </a:cubicBezTo>
                  <a:cubicBezTo>
                    <a:pt x="402" y="20053"/>
                    <a:pt x="498" y="20052"/>
                    <a:pt x="592" y="20047"/>
                  </a:cubicBezTo>
                  <a:cubicBezTo>
                    <a:pt x="704" y="19185"/>
                    <a:pt x="838" y="18341"/>
                    <a:pt x="989" y="17516"/>
                  </a:cubicBezTo>
                  <a:cubicBezTo>
                    <a:pt x="1772" y="13179"/>
                    <a:pt x="3006" y="9417"/>
                    <a:pt x="4263" y="6488"/>
                  </a:cubicBezTo>
                  <a:cubicBezTo>
                    <a:pt x="5508" y="3588"/>
                    <a:pt x="6777" y="1506"/>
                    <a:pt x="7654" y="493"/>
                  </a:cubicBezTo>
                  <a:cubicBezTo>
                    <a:pt x="7761" y="370"/>
                    <a:pt x="7747" y="182"/>
                    <a:pt x="7622" y="74"/>
                  </a:cubicBezTo>
                  <a:cubicBezTo>
                    <a:pt x="7565" y="25"/>
                    <a:pt x="7495" y="1"/>
                    <a:pt x="7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34"/>
            <p:cNvSpPr/>
            <p:nvPr/>
          </p:nvSpPr>
          <p:spPr>
            <a:xfrm>
              <a:off x="0" y="898250"/>
              <a:ext cx="1002089" cy="903415"/>
            </a:xfrm>
            <a:custGeom>
              <a:avLst/>
              <a:gdLst/>
              <a:ahLst/>
              <a:cxnLst/>
              <a:rect l="l" t="t" r="r" b="b"/>
              <a:pathLst>
                <a:path w="16198" h="14603" extrusionOk="0">
                  <a:moveTo>
                    <a:pt x="6199" y="1"/>
                  </a:moveTo>
                  <a:cubicBezTo>
                    <a:pt x="5458" y="1"/>
                    <a:pt x="4706" y="89"/>
                    <a:pt x="3955" y="281"/>
                  </a:cubicBezTo>
                  <a:lnTo>
                    <a:pt x="4704" y="4537"/>
                  </a:lnTo>
                  <a:lnTo>
                    <a:pt x="2952" y="603"/>
                  </a:lnTo>
                  <a:cubicBezTo>
                    <a:pt x="1948" y="991"/>
                    <a:pt x="957" y="1579"/>
                    <a:pt x="7" y="2409"/>
                  </a:cubicBezTo>
                  <a:cubicBezTo>
                    <a:pt x="6" y="2411"/>
                    <a:pt x="3" y="2414"/>
                    <a:pt x="0" y="2415"/>
                  </a:cubicBezTo>
                  <a:lnTo>
                    <a:pt x="0" y="7874"/>
                  </a:lnTo>
                  <a:cubicBezTo>
                    <a:pt x="216" y="7900"/>
                    <a:pt x="431" y="7938"/>
                    <a:pt x="641" y="7994"/>
                  </a:cubicBezTo>
                  <a:cubicBezTo>
                    <a:pt x="1996" y="8356"/>
                    <a:pt x="3148" y="9332"/>
                    <a:pt x="3844" y="10549"/>
                  </a:cubicBezTo>
                  <a:cubicBezTo>
                    <a:pt x="4542" y="11765"/>
                    <a:pt x="4805" y="13203"/>
                    <a:pt x="4718" y="14602"/>
                  </a:cubicBezTo>
                  <a:cubicBezTo>
                    <a:pt x="4858" y="12439"/>
                    <a:pt x="7686" y="10936"/>
                    <a:pt x="9550" y="10689"/>
                  </a:cubicBezTo>
                  <a:cubicBezTo>
                    <a:pt x="9732" y="10665"/>
                    <a:pt x="9915" y="10653"/>
                    <a:pt x="10096" y="10653"/>
                  </a:cubicBezTo>
                  <a:cubicBezTo>
                    <a:pt x="12074" y="10653"/>
                    <a:pt x="13930" y="12046"/>
                    <a:pt x="14874" y="13821"/>
                  </a:cubicBezTo>
                  <a:cubicBezTo>
                    <a:pt x="16197" y="10581"/>
                    <a:pt x="16010" y="7501"/>
                    <a:pt x="14468" y="4866"/>
                  </a:cubicBezTo>
                  <a:lnTo>
                    <a:pt x="10704" y="5548"/>
                  </a:lnTo>
                  <a:lnTo>
                    <a:pt x="13612" y="3624"/>
                  </a:lnTo>
                  <a:cubicBezTo>
                    <a:pt x="12454" y="2221"/>
                    <a:pt x="10711" y="988"/>
                    <a:pt x="8954" y="416"/>
                  </a:cubicBezTo>
                  <a:lnTo>
                    <a:pt x="8184" y="1964"/>
                  </a:lnTo>
                  <a:lnTo>
                    <a:pt x="8184" y="1964"/>
                  </a:lnTo>
                  <a:lnTo>
                    <a:pt x="8340" y="246"/>
                  </a:lnTo>
                  <a:cubicBezTo>
                    <a:pt x="8294" y="236"/>
                    <a:pt x="8248" y="222"/>
                    <a:pt x="8200" y="213"/>
                  </a:cubicBezTo>
                  <a:cubicBezTo>
                    <a:pt x="7548" y="75"/>
                    <a:pt x="6878" y="1"/>
                    <a:pt x="61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34"/>
            <p:cNvSpPr/>
            <p:nvPr/>
          </p:nvSpPr>
          <p:spPr>
            <a:xfrm>
              <a:off x="143157" y="1331680"/>
              <a:ext cx="262741" cy="1769153"/>
            </a:xfrm>
            <a:custGeom>
              <a:avLst/>
              <a:gdLst/>
              <a:ahLst/>
              <a:cxnLst/>
              <a:rect l="l" t="t" r="r" b="b"/>
              <a:pathLst>
                <a:path w="4247" h="28597" extrusionOk="0">
                  <a:moveTo>
                    <a:pt x="3916" y="1"/>
                  </a:moveTo>
                  <a:cubicBezTo>
                    <a:pt x="3785" y="1"/>
                    <a:pt x="3666" y="87"/>
                    <a:pt x="3629" y="219"/>
                  </a:cubicBezTo>
                  <a:cubicBezTo>
                    <a:pt x="3425" y="951"/>
                    <a:pt x="3220" y="1795"/>
                    <a:pt x="3016" y="2736"/>
                  </a:cubicBezTo>
                  <a:cubicBezTo>
                    <a:pt x="2988" y="2863"/>
                    <a:pt x="2962" y="2992"/>
                    <a:pt x="2933" y="3121"/>
                  </a:cubicBezTo>
                  <a:cubicBezTo>
                    <a:pt x="2780" y="3850"/>
                    <a:pt x="2626" y="4635"/>
                    <a:pt x="2477" y="5468"/>
                  </a:cubicBezTo>
                  <a:cubicBezTo>
                    <a:pt x="2436" y="5679"/>
                    <a:pt x="2400" y="5894"/>
                    <a:pt x="2362" y="6113"/>
                  </a:cubicBezTo>
                  <a:cubicBezTo>
                    <a:pt x="2224" y="6891"/>
                    <a:pt x="2089" y="7708"/>
                    <a:pt x="1959" y="8558"/>
                  </a:cubicBezTo>
                  <a:cubicBezTo>
                    <a:pt x="1174" y="13620"/>
                    <a:pt x="501" y="19823"/>
                    <a:pt x="133" y="26028"/>
                  </a:cubicBezTo>
                  <a:cubicBezTo>
                    <a:pt x="124" y="26185"/>
                    <a:pt x="117" y="26344"/>
                    <a:pt x="109" y="26500"/>
                  </a:cubicBezTo>
                  <a:cubicBezTo>
                    <a:pt x="67" y="27201"/>
                    <a:pt x="32" y="27901"/>
                    <a:pt x="1" y="28597"/>
                  </a:cubicBezTo>
                  <a:cubicBezTo>
                    <a:pt x="88" y="28597"/>
                    <a:pt x="172" y="28597"/>
                    <a:pt x="255" y="28593"/>
                  </a:cubicBezTo>
                  <a:lnTo>
                    <a:pt x="293" y="28593"/>
                  </a:lnTo>
                  <a:cubicBezTo>
                    <a:pt x="396" y="28593"/>
                    <a:pt x="495" y="28591"/>
                    <a:pt x="596" y="28587"/>
                  </a:cubicBezTo>
                  <a:cubicBezTo>
                    <a:pt x="636" y="27737"/>
                    <a:pt x="679" y="26886"/>
                    <a:pt x="733" y="26031"/>
                  </a:cubicBezTo>
                  <a:cubicBezTo>
                    <a:pt x="737" y="25925"/>
                    <a:pt x="744" y="25824"/>
                    <a:pt x="749" y="25719"/>
                  </a:cubicBezTo>
                  <a:cubicBezTo>
                    <a:pt x="1112" y="19779"/>
                    <a:pt x="1752" y="13859"/>
                    <a:pt x="2495" y="8971"/>
                  </a:cubicBezTo>
                  <a:cubicBezTo>
                    <a:pt x="2647" y="7965"/>
                    <a:pt x="2806" y="7005"/>
                    <a:pt x="2967" y="6097"/>
                  </a:cubicBezTo>
                  <a:cubicBezTo>
                    <a:pt x="2998" y="5908"/>
                    <a:pt x="3032" y="5721"/>
                    <a:pt x="3066" y="5538"/>
                  </a:cubicBezTo>
                  <a:cubicBezTo>
                    <a:pt x="3195" y="4811"/>
                    <a:pt x="3331" y="4117"/>
                    <a:pt x="3466" y="3465"/>
                  </a:cubicBezTo>
                  <a:cubicBezTo>
                    <a:pt x="3509" y="3255"/>
                    <a:pt x="3553" y="3051"/>
                    <a:pt x="3598" y="2852"/>
                  </a:cubicBezTo>
                  <a:cubicBezTo>
                    <a:pt x="3799" y="1926"/>
                    <a:pt x="4001" y="1096"/>
                    <a:pt x="4202" y="375"/>
                  </a:cubicBezTo>
                  <a:cubicBezTo>
                    <a:pt x="4247" y="218"/>
                    <a:pt x="4154" y="54"/>
                    <a:pt x="3995" y="12"/>
                  </a:cubicBezTo>
                  <a:cubicBezTo>
                    <a:pt x="3969" y="4"/>
                    <a:pt x="3942" y="1"/>
                    <a:pt x="39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34"/>
            <p:cNvSpPr/>
            <p:nvPr/>
          </p:nvSpPr>
          <p:spPr>
            <a:xfrm>
              <a:off x="15343" y="1471125"/>
              <a:ext cx="1161268" cy="1007348"/>
            </a:xfrm>
            <a:custGeom>
              <a:avLst/>
              <a:gdLst/>
              <a:ahLst/>
              <a:cxnLst/>
              <a:rect l="l" t="t" r="r" b="b"/>
              <a:pathLst>
                <a:path w="18771" h="16283" extrusionOk="0">
                  <a:moveTo>
                    <a:pt x="8522" y="1"/>
                  </a:moveTo>
                  <a:cubicBezTo>
                    <a:pt x="7448" y="57"/>
                    <a:pt x="6320" y="304"/>
                    <a:pt x="5158" y="797"/>
                  </a:cubicBezTo>
                  <a:cubicBezTo>
                    <a:pt x="2794" y="1798"/>
                    <a:pt x="1283" y="3320"/>
                    <a:pt x="1" y="5902"/>
                  </a:cubicBezTo>
                  <a:cubicBezTo>
                    <a:pt x="501" y="5682"/>
                    <a:pt x="1044" y="5578"/>
                    <a:pt x="1588" y="5578"/>
                  </a:cubicBezTo>
                  <a:cubicBezTo>
                    <a:pt x="2441" y="5578"/>
                    <a:pt x="3300" y="5834"/>
                    <a:pt x="4016" y="6301"/>
                  </a:cubicBezTo>
                  <a:cubicBezTo>
                    <a:pt x="5191" y="7068"/>
                    <a:pt x="5980" y="8355"/>
                    <a:pt x="6264" y="9728"/>
                  </a:cubicBezTo>
                  <a:cubicBezTo>
                    <a:pt x="6546" y="11101"/>
                    <a:pt x="6346" y="12550"/>
                    <a:pt x="5827" y="13852"/>
                  </a:cubicBezTo>
                  <a:cubicBezTo>
                    <a:pt x="6487" y="12212"/>
                    <a:pt x="8709" y="11546"/>
                    <a:pt x="10509" y="11546"/>
                  </a:cubicBezTo>
                  <a:cubicBezTo>
                    <a:pt x="10915" y="11546"/>
                    <a:pt x="11299" y="11580"/>
                    <a:pt x="11639" y="11644"/>
                  </a:cubicBezTo>
                  <a:cubicBezTo>
                    <a:pt x="13798" y="12049"/>
                    <a:pt x="15345" y="14119"/>
                    <a:pt x="15722" y="16282"/>
                  </a:cubicBezTo>
                  <a:cubicBezTo>
                    <a:pt x="17990" y="13616"/>
                    <a:pt x="18771" y="10632"/>
                    <a:pt x="18130" y="7647"/>
                  </a:cubicBezTo>
                  <a:lnTo>
                    <a:pt x="14340" y="7117"/>
                  </a:lnTo>
                  <a:lnTo>
                    <a:pt x="17704" y="6197"/>
                  </a:lnTo>
                  <a:cubicBezTo>
                    <a:pt x="17043" y="4504"/>
                    <a:pt x="15772" y="2786"/>
                    <a:pt x="14281" y="1696"/>
                  </a:cubicBezTo>
                  <a:lnTo>
                    <a:pt x="13067" y="2926"/>
                  </a:lnTo>
                  <a:lnTo>
                    <a:pt x="13067" y="2926"/>
                  </a:lnTo>
                  <a:lnTo>
                    <a:pt x="13751" y="1343"/>
                  </a:lnTo>
                  <a:cubicBezTo>
                    <a:pt x="13710" y="1318"/>
                    <a:pt x="13671" y="1290"/>
                    <a:pt x="13629" y="1268"/>
                  </a:cubicBezTo>
                  <a:cubicBezTo>
                    <a:pt x="12422" y="567"/>
                    <a:pt x="11057" y="106"/>
                    <a:pt x="9575" y="8"/>
                  </a:cubicBezTo>
                  <a:lnTo>
                    <a:pt x="8957" y="4284"/>
                  </a:lnTo>
                  <a:lnTo>
                    <a:pt x="85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9" name="Google Shape;6579;p34"/>
          <p:cNvSpPr/>
          <p:nvPr/>
        </p:nvSpPr>
        <p:spPr>
          <a:xfrm>
            <a:off x="7540501" y="2605701"/>
            <a:ext cx="1603509" cy="1112371"/>
          </a:xfrm>
          <a:custGeom>
            <a:avLst/>
            <a:gdLst/>
            <a:ahLst/>
            <a:cxnLst/>
            <a:rect l="l" t="t" r="r" b="b"/>
            <a:pathLst>
              <a:path w="46492" h="32252" extrusionOk="0">
                <a:moveTo>
                  <a:pt x="41432" y="0"/>
                </a:moveTo>
                <a:cubicBezTo>
                  <a:pt x="39365" y="0"/>
                  <a:pt x="37293" y="324"/>
                  <a:pt x="35334" y="960"/>
                </a:cubicBezTo>
                <a:cubicBezTo>
                  <a:pt x="29699" y="2795"/>
                  <a:pt x="25007" y="7021"/>
                  <a:pt x="22002" y="12129"/>
                </a:cubicBezTo>
                <a:cubicBezTo>
                  <a:pt x="20037" y="15465"/>
                  <a:pt x="18788" y="19800"/>
                  <a:pt x="20804" y="23100"/>
                </a:cubicBezTo>
                <a:cubicBezTo>
                  <a:pt x="18864" y="22477"/>
                  <a:pt x="16828" y="22169"/>
                  <a:pt x="14791" y="22169"/>
                </a:cubicBezTo>
                <a:cubicBezTo>
                  <a:pt x="11779" y="22169"/>
                  <a:pt x="8764" y="22843"/>
                  <a:pt x="6057" y="24168"/>
                </a:cubicBezTo>
                <a:cubicBezTo>
                  <a:pt x="2921" y="25708"/>
                  <a:pt x="0" y="29038"/>
                  <a:pt x="465" y="32252"/>
                </a:cubicBezTo>
                <a:lnTo>
                  <a:pt x="46492" y="32252"/>
                </a:lnTo>
                <a:lnTo>
                  <a:pt x="46492" y="674"/>
                </a:lnTo>
                <a:cubicBezTo>
                  <a:pt x="44853" y="223"/>
                  <a:pt x="43144" y="0"/>
                  <a:pt x="41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34"/>
          <p:cNvSpPr/>
          <p:nvPr/>
        </p:nvSpPr>
        <p:spPr>
          <a:xfrm>
            <a:off x="0" y="2900475"/>
            <a:ext cx="1483750" cy="817550"/>
          </a:xfrm>
          <a:custGeom>
            <a:avLst/>
            <a:gdLst/>
            <a:ahLst/>
            <a:cxnLst/>
            <a:rect l="l" t="t" r="r" b="b"/>
            <a:pathLst>
              <a:path w="59350" h="32702" extrusionOk="0">
                <a:moveTo>
                  <a:pt x="3764" y="0"/>
                </a:moveTo>
                <a:cubicBezTo>
                  <a:pt x="2456" y="0"/>
                  <a:pt x="1165" y="242"/>
                  <a:pt x="0" y="742"/>
                </a:cubicBezTo>
                <a:lnTo>
                  <a:pt x="0" y="32702"/>
                </a:lnTo>
                <a:lnTo>
                  <a:pt x="59324" y="32702"/>
                </a:lnTo>
                <a:cubicBezTo>
                  <a:pt x="59350" y="26832"/>
                  <a:pt x="55492" y="21084"/>
                  <a:pt x="49992" y="18985"/>
                </a:cubicBezTo>
                <a:cubicBezTo>
                  <a:pt x="48414" y="18384"/>
                  <a:pt x="46737" y="18096"/>
                  <a:pt x="45056" y="18096"/>
                </a:cubicBezTo>
                <a:cubicBezTo>
                  <a:pt x="40551" y="18096"/>
                  <a:pt x="36018" y="20158"/>
                  <a:pt x="33282" y="23762"/>
                </a:cubicBezTo>
                <a:cubicBezTo>
                  <a:pt x="33036" y="19912"/>
                  <a:pt x="30703" y="16259"/>
                  <a:pt x="27319" y="14416"/>
                </a:cubicBezTo>
                <a:cubicBezTo>
                  <a:pt x="25651" y="13510"/>
                  <a:pt x="23753" y="13058"/>
                  <a:pt x="21856" y="13058"/>
                </a:cubicBezTo>
                <a:cubicBezTo>
                  <a:pt x="19898" y="13058"/>
                  <a:pt x="17940" y="13539"/>
                  <a:pt x="16233" y="14498"/>
                </a:cubicBezTo>
                <a:cubicBezTo>
                  <a:pt x="15793" y="9733"/>
                  <a:pt x="13926" y="4837"/>
                  <a:pt x="10064" y="2013"/>
                </a:cubicBezTo>
                <a:cubicBezTo>
                  <a:pt x="8268" y="699"/>
                  <a:pt x="5991" y="0"/>
                  <a:pt x="37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34"/>
          <p:cNvSpPr/>
          <p:nvPr/>
        </p:nvSpPr>
        <p:spPr>
          <a:xfrm>
            <a:off x="1238150" y="3292050"/>
            <a:ext cx="1086350" cy="425975"/>
          </a:xfrm>
          <a:custGeom>
            <a:avLst/>
            <a:gdLst/>
            <a:ahLst/>
            <a:cxnLst/>
            <a:rect l="l" t="t" r="r" b="b"/>
            <a:pathLst>
              <a:path w="43454" h="17039" extrusionOk="0">
                <a:moveTo>
                  <a:pt x="14733" y="1"/>
                </a:moveTo>
                <a:cubicBezTo>
                  <a:pt x="6400" y="1"/>
                  <a:pt x="8334" y="8929"/>
                  <a:pt x="8334" y="8929"/>
                </a:cubicBezTo>
                <a:cubicBezTo>
                  <a:pt x="8334" y="8929"/>
                  <a:pt x="6086" y="7540"/>
                  <a:pt x="4102" y="7540"/>
                </a:cubicBezTo>
                <a:cubicBezTo>
                  <a:pt x="3110" y="7540"/>
                  <a:pt x="2184" y="7887"/>
                  <a:pt x="1638" y="8929"/>
                </a:cubicBezTo>
                <a:cubicBezTo>
                  <a:pt x="0" y="12054"/>
                  <a:pt x="3423" y="17037"/>
                  <a:pt x="3423" y="17037"/>
                </a:cubicBezTo>
                <a:lnTo>
                  <a:pt x="3423" y="17039"/>
                </a:lnTo>
                <a:lnTo>
                  <a:pt x="39285" y="17039"/>
                </a:lnTo>
                <a:cubicBezTo>
                  <a:pt x="39285" y="17039"/>
                  <a:pt x="43453" y="13691"/>
                  <a:pt x="40682" y="10864"/>
                </a:cubicBezTo>
                <a:cubicBezTo>
                  <a:pt x="39847" y="10012"/>
                  <a:pt x="38779" y="9714"/>
                  <a:pt x="37695" y="9714"/>
                </a:cubicBezTo>
                <a:cubicBezTo>
                  <a:pt x="35186" y="9714"/>
                  <a:pt x="32590" y="11310"/>
                  <a:pt x="32590" y="11310"/>
                </a:cubicBezTo>
                <a:cubicBezTo>
                  <a:pt x="32590" y="11310"/>
                  <a:pt x="34228" y="5804"/>
                  <a:pt x="29382" y="4762"/>
                </a:cubicBezTo>
                <a:cubicBezTo>
                  <a:pt x="28907" y="4660"/>
                  <a:pt x="28461" y="4614"/>
                  <a:pt x="28042" y="4614"/>
                </a:cubicBezTo>
                <a:cubicBezTo>
                  <a:pt x="24180" y="4614"/>
                  <a:pt x="22620" y="8519"/>
                  <a:pt x="22620" y="8519"/>
                </a:cubicBezTo>
                <a:cubicBezTo>
                  <a:pt x="22620" y="8519"/>
                  <a:pt x="23066" y="1"/>
                  <a:pt x="147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34"/>
          <p:cNvSpPr/>
          <p:nvPr/>
        </p:nvSpPr>
        <p:spPr>
          <a:xfrm>
            <a:off x="929000" y="3292050"/>
            <a:ext cx="1086325" cy="425975"/>
          </a:xfrm>
          <a:custGeom>
            <a:avLst/>
            <a:gdLst/>
            <a:ahLst/>
            <a:cxnLst/>
            <a:rect l="l" t="t" r="r" b="b"/>
            <a:pathLst>
              <a:path w="43453" h="17039" extrusionOk="0">
                <a:moveTo>
                  <a:pt x="14732" y="1"/>
                </a:moveTo>
                <a:cubicBezTo>
                  <a:pt x="6399" y="1"/>
                  <a:pt x="8333" y="8929"/>
                  <a:pt x="8333" y="8929"/>
                </a:cubicBezTo>
                <a:cubicBezTo>
                  <a:pt x="8333" y="8929"/>
                  <a:pt x="6085" y="7540"/>
                  <a:pt x="4101" y="7540"/>
                </a:cubicBezTo>
                <a:cubicBezTo>
                  <a:pt x="3109" y="7540"/>
                  <a:pt x="2183" y="7887"/>
                  <a:pt x="1637" y="8929"/>
                </a:cubicBezTo>
                <a:cubicBezTo>
                  <a:pt x="0" y="12054"/>
                  <a:pt x="3423" y="17037"/>
                  <a:pt x="3423" y="17037"/>
                </a:cubicBezTo>
                <a:lnTo>
                  <a:pt x="3423" y="17039"/>
                </a:lnTo>
                <a:lnTo>
                  <a:pt x="39284" y="17039"/>
                </a:lnTo>
                <a:cubicBezTo>
                  <a:pt x="39284" y="17039"/>
                  <a:pt x="43452" y="13691"/>
                  <a:pt x="40681" y="10864"/>
                </a:cubicBezTo>
                <a:cubicBezTo>
                  <a:pt x="39846" y="10012"/>
                  <a:pt x="38778" y="9714"/>
                  <a:pt x="37694" y="9714"/>
                </a:cubicBezTo>
                <a:cubicBezTo>
                  <a:pt x="35185" y="9714"/>
                  <a:pt x="32589" y="11310"/>
                  <a:pt x="32589" y="11310"/>
                </a:cubicBezTo>
                <a:cubicBezTo>
                  <a:pt x="32589" y="11310"/>
                  <a:pt x="34227" y="5804"/>
                  <a:pt x="29380" y="4762"/>
                </a:cubicBezTo>
                <a:cubicBezTo>
                  <a:pt x="28906" y="4660"/>
                  <a:pt x="28460" y="4614"/>
                  <a:pt x="28041" y="4614"/>
                </a:cubicBezTo>
                <a:cubicBezTo>
                  <a:pt x="24179" y="4614"/>
                  <a:pt x="22619" y="8519"/>
                  <a:pt x="22619" y="8519"/>
                </a:cubicBezTo>
                <a:cubicBezTo>
                  <a:pt x="22619" y="8519"/>
                  <a:pt x="23065" y="1"/>
                  <a:pt x="14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34"/>
          <p:cNvSpPr/>
          <p:nvPr/>
        </p:nvSpPr>
        <p:spPr>
          <a:xfrm>
            <a:off x="7933750" y="2948141"/>
            <a:ext cx="1210233" cy="769902"/>
          </a:xfrm>
          <a:custGeom>
            <a:avLst/>
            <a:gdLst/>
            <a:ahLst/>
            <a:cxnLst/>
            <a:rect l="l" t="t" r="r" b="b"/>
            <a:pathLst>
              <a:path w="26781" h="17037" extrusionOk="0">
                <a:moveTo>
                  <a:pt x="26779" y="4762"/>
                </a:moveTo>
                <a:lnTo>
                  <a:pt x="26779" y="4762"/>
                </a:lnTo>
                <a:lnTo>
                  <a:pt x="26779" y="4762"/>
                </a:lnTo>
                <a:cubicBezTo>
                  <a:pt x="26780" y="4762"/>
                  <a:pt x="26780" y="4762"/>
                  <a:pt x="26780" y="4762"/>
                </a:cubicBezTo>
                <a:close/>
                <a:moveTo>
                  <a:pt x="14734" y="1"/>
                </a:moveTo>
                <a:cubicBezTo>
                  <a:pt x="6401" y="1"/>
                  <a:pt x="8335" y="8929"/>
                  <a:pt x="8335" y="8929"/>
                </a:cubicBezTo>
                <a:cubicBezTo>
                  <a:pt x="8335" y="8929"/>
                  <a:pt x="6086" y="7540"/>
                  <a:pt x="4102" y="7540"/>
                </a:cubicBezTo>
                <a:cubicBezTo>
                  <a:pt x="3109" y="7540"/>
                  <a:pt x="2183" y="7887"/>
                  <a:pt x="1638" y="8929"/>
                </a:cubicBezTo>
                <a:cubicBezTo>
                  <a:pt x="0" y="12054"/>
                  <a:pt x="3422" y="17037"/>
                  <a:pt x="3422" y="17037"/>
                </a:cubicBezTo>
                <a:lnTo>
                  <a:pt x="26779" y="17037"/>
                </a:lnTo>
                <a:lnTo>
                  <a:pt x="26779" y="4762"/>
                </a:lnTo>
                <a:lnTo>
                  <a:pt x="26779" y="4762"/>
                </a:lnTo>
                <a:cubicBezTo>
                  <a:pt x="23836" y="5474"/>
                  <a:pt x="22621" y="8519"/>
                  <a:pt x="22621" y="8519"/>
                </a:cubicBezTo>
                <a:cubicBezTo>
                  <a:pt x="22621" y="8519"/>
                  <a:pt x="23066" y="1"/>
                  <a:pt x="147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34"/>
          <p:cNvSpPr/>
          <p:nvPr/>
        </p:nvSpPr>
        <p:spPr>
          <a:xfrm>
            <a:off x="8492511" y="2948412"/>
            <a:ext cx="651504" cy="769631"/>
          </a:xfrm>
          <a:custGeom>
            <a:avLst/>
            <a:gdLst/>
            <a:ahLst/>
            <a:cxnLst/>
            <a:rect l="l" t="t" r="r" b="b"/>
            <a:pathLst>
              <a:path w="14417" h="17031" extrusionOk="0">
                <a:moveTo>
                  <a:pt x="14415" y="0"/>
                </a:moveTo>
                <a:cubicBezTo>
                  <a:pt x="6452" y="225"/>
                  <a:pt x="8335" y="8923"/>
                  <a:pt x="8335" y="8923"/>
                </a:cubicBezTo>
                <a:cubicBezTo>
                  <a:pt x="8335" y="8923"/>
                  <a:pt x="6087" y="7534"/>
                  <a:pt x="4102" y="7534"/>
                </a:cubicBezTo>
                <a:cubicBezTo>
                  <a:pt x="3110" y="7534"/>
                  <a:pt x="2184" y="7881"/>
                  <a:pt x="1639" y="8923"/>
                </a:cubicBezTo>
                <a:cubicBezTo>
                  <a:pt x="1" y="12048"/>
                  <a:pt x="3424" y="17031"/>
                  <a:pt x="3424" y="17031"/>
                </a:cubicBezTo>
                <a:lnTo>
                  <a:pt x="14416" y="17031"/>
                </a:lnTo>
                <a:lnTo>
                  <a:pt x="1441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5" name="Google Shape;6585;p34"/>
          <p:cNvGrpSpPr/>
          <p:nvPr/>
        </p:nvGrpSpPr>
        <p:grpSpPr>
          <a:xfrm>
            <a:off x="-139762" y="3697400"/>
            <a:ext cx="9423536" cy="2455670"/>
            <a:chOff x="-139762" y="3697400"/>
            <a:chExt cx="9423536" cy="2455670"/>
          </a:xfrm>
        </p:grpSpPr>
        <p:sp>
          <p:nvSpPr>
            <p:cNvPr id="6586" name="Google Shape;6586;p34"/>
            <p:cNvSpPr/>
            <p:nvPr/>
          </p:nvSpPr>
          <p:spPr>
            <a:xfrm>
              <a:off x="-139314" y="369740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34"/>
            <p:cNvSpPr/>
            <p:nvPr/>
          </p:nvSpPr>
          <p:spPr>
            <a:xfrm>
              <a:off x="-139762" y="381956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34"/>
          <p:cNvGrpSpPr/>
          <p:nvPr/>
        </p:nvGrpSpPr>
        <p:grpSpPr>
          <a:xfrm>
            <a:off x="-299288" y="3202025"/>
            <a:ext cx="9742572" cy="2394210"/>
            <a:chOff x="-299288" y="2897225"/>
            <a:chExt cx="9742572" cy="2394210"/>
          </a:xfrm>
        </p:grpSpPr>
        <p:sp>
          <p:nvSpPr>
            <p:cNvPr id="6589" name="Google Shape;6589;p34"/>
            <p:cNvSpPr/>
            <p:nvPr/>
          </p:nvSpPr>
          <p:spPr>
            <a:xfrm>
              <a:off x="-299288" y="33634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34"/>
            <p:cNvSpPr/>
            <p:nvPr/>
          </p:nvSpPr>
          <p:spPr>
            <a:xfrm>
              <a:off x="485464" y="3193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34"/>
            <p:cNvSpPr/>
            <p:nvPr/>
          </p:nvSpPr>
          <p:spPr>
            <a:xfrm>
              <a:off x="1079265" y="3641300"/>
              <a:ext cx="620549" cy="1399510"/>
            </a:xfrm>
            <a:custGeom>
              <a:avLst/>
              <a:gdLst/>
              <a:ahLst/>
              <a:cxnLst/>
              <a:rect l="l" t="t" r="r" b="b"/>
              <a:pathLst>
                <a:path w="12739" h="28730" extrusionOk="0">
                  <a:moveTo>
                    <a:pt x="8955" y="1"/>
                  </a:moveTo>
                  <a:cubicBezTo>
                    <a:pt x="8835" y="1"/>
                    <a:pt x="8715" y="48"/>
                    <a:pt x="8619" y="160"/>
                  </a:cubicBezTo>
                  <a:cubicBezTo>
                    <a:pt x="7725" y="1194"/>
                    <a:pt x="8207" y="2861"/>
                    <a:pt x="8552" y="4196"/>
                  </a:cubicBezTo>
                  <a:cubicBezTo>
                    <a:pt x="8475" y="4263"/>
                    <a:pt x="8409" y="4351"/>
                    <a:pt x="8359" y="4469"/>
                  </a:cubicBezTo>
                  <a:cubicBezTo>
                    <a:pt x="8323" y="4549"/>
                    <a:pt x="8290" y="4631"/>
                    <a:pt x="8256" y="4713"/>
                  </a:cubicBezTo>
                  <a:lnTo>
                    <a:pt x="8255" y="4714"/>
                  </a:lnTo>
                  <a:cubicBezTo>
                    <a:pt x="8099" y="4858"/>
                    <a:pt x="8041" y="5033"/>
                    <a:pt x="8050" y="5204"/>
                  </a:cubicBezTo>
                  <a:cubicBezTo>
                    <a:pt x="7998" y="5331"/>
                    <a:pt x="7948" y="5461"/>
                    <a:pt x="7896" y="5589"/>
                  </a:cubicBezTo>
                  <a:cubicBezTo>
                    <a:pt x="7548" y="4575"/>
                    <a:pt x="7089" y="3595"/>
                    <a:pt x="6584" y="2666"/>
                  </a:cubicBezTo>
                  <a:cubicBezTo>
                    <a:pt x="6472" y="2460"/>
                    <a:pt x="6270" y="2368"/>
                    <a:pt x="6067" y="2368"/>
                  </a:cubicBezTo>
                  <a:cubicBezTo>
                    <a:pt x="5742" y="2368"/>
                    <a:pt x="5411" y="2602"/>
                    <a:pt x="5425" y="2980"/>
                  </a:cubicBezTo>
                  <a:cubicBezTo>
                    <a:pt x="5491" y="4788"/>
                    <a:pt x="6031" y="6491"/>
                    <a:pt x="7028" y="7995"/>
                  </a:cubicBezTo>
                  <a:cubicBezTo>
                    <a:pt x="6709" y="8982"/>
                    <a:pt x="6424" y="9987"/>
                    <a:pt x="6185" y="11004"/>
                  </a:cubicBezTo>
                  <a:cubicBezTo>
                    <a:pt x="5866" y="10294"/>
                    <a:pt x="5516" y="9597"/>
                    <a:pt x="5172" y="8915"/>
                  </a:cubicBezTo>
                  <a:cubicBezTo>
                    <a:pt x="4924" y="8423"/>
                    <a:pt x="4512" y="7337"/>
                    <a:pt x="3848" y="7337"/>
                  </a:cubicBezTo>
                  <a:cubicBezTo>
                    <a:pt x="3696" y="7337"/>
                    <a:pt x="3531" y="7394"/>
                    <a:pt x="3352" y="7528"/>
                  </a:cubicBezTo>
                  <a:cubicBezTo>
                    <a:pt x="2604" y="8087"/>
                    <a:pt x="3160" y="9298"/>
                    <a:pt x="3444" y="9942"/>
                  </a:cubicBezTo>
                  <a:cubicBezTo>
                    <a:pt x="3956" y="11103"/>
                    <a:pt x="4712" y="12134"/>
                    <a:pt x="5622" y="13015"/>
                  </a:cubicBezTo>
                  <a:cubicBezTo>
                    <a:pt x="5663" y="13055"/>
                    <a:pt x="5707" y="13079"/>
                    <a:pt x="5752" y="13100"/>
                  </a:cubicBezTo>
                  <a:cubicBezTo>
                    <a:pt x="5467" y="14710"/>
                    <a:pt x="5291" y="16329"/>
                    <a:pt x="5246" y="17925"/>
                  </a:cubicBezTo>
                  <a:cubicBezTo>
                    <a:pt x="5231" y="18492"/>
                    <a:pt x="5233" y="19076"/>
                    <a:pt x="5254" y="19663"/>
                  </a:cubicBezTo>
                  <a:cubicBezTo>
                    <a:pt x="5211" y="19635"/>
                    <a:pt x="5170" y="19605"/>
                    <a:pt x="5126" y="19576"/>
                  </a:cubicBezTo>
                  <a:cubicBezTo>
                    <a:pt x="4409" y="18487"/>
                    <a:pt x="3462" y="17459"/>
                    <a:pt x="2653" y="16472"/>
                  </a:cubicBezTo>
                  <a:cubicBezTo>
                    <a:pt x="2332" y="16079"/>
                    <a:pt x="1665" y="15484"/>
                    <a:pt x="1108" y="15484"/>
                  </a:cubicBezTo>
                  <a:cubicBezTo>
                    <a:pt x="826" y="15484"/>
                    <a:pt x="571" y="15638"/>
                    <a:pt x="404" y="16049"/>
                  </a:cubicBezTo>
                  <a:cubicBezTo>
                    <a:pt x="1" y="17044"/>
                    <a:pt x="1349" y="18083"/>
                    <a:pt x="1960" y="18666"/>
                  </a:cubicBezTo>
                  <a:cubicBezTo>
                    <a:pt x="2723" y="19394"/>
                    <a:pt x="3555" y="20043"/>
                    <a:pt x="4435" y="20621"/>
                  </a:cubicBezTo>
                  <a:cubicBezTo>
                    <a:pt x="4499" y="20681"/>
                    <a:pt x="4560" y="20747"/>
                    <a:pt x="4626" y="20803"/>
                  </a:cubicBezTo>
                  <a:cubicBezTo>
                    <a:pt x="4722" y="20885"/>
                    <a:pt x="4829" y="20926"/>
                    <a:pt x="4937" y="20938"/>
                  </a:cubicBezTo>
                  <a:cubicBezTo>
                    <a:pt x="5014" y="20984"/>
                    <a:pt x="5088" y="21035"/>
                    <a:pt x="5164" y="21082"/>
                  </a:cubicBezTo>
                  <a:cubicBezTo>
                    <a:pt x="5230" y="21121"/>
                    <a:pt x="5296" y="21144"/>
                    <a:pt x="5361" y="21158"/>
                  </a:cubicBezTo>
                  <a:cubicBezTo>
                    <a:pt x="5664" y="23992"/>
                    <a:pt x="6586" y="26794"/>
                    <a:pt x="8790" y="28647"/>
                  </a:cubicBezTo>
                  <a:cubicBezTo>
                    <a:pt x="8858" y="28705"/>
                    <a:pt x="8941" y="28730"/>
                    <a:pt x="9024" y="28730"/>
                  </a:cubicBezTo>
                  <a:cubicBezTo>
                    <a:pt x="9289" y="28730"/>
                    <a:pt x="9555" y="28477"/>
                    <a:pt x="9352" y="28213"/>
                  </a:cubicBezTo>
                  <a:cubicBezTo>
                    <a:pt x="7543" y="25845"/>
                    <a:pt x="6846" y="23258"/>
                    <a:pt x="6772" y="20581"/>
                  </a:cubicBezTo>
                  <a:cubicBezTo>
                    <a:pt x="6773" y="20579"/>
                    <a:pt x="6776" y="20575"/>
                    <a:pt x="6777" y="20572"/>
                  </a:cubicBezTo>
                  <a:cubicBezTo>
                    <a:pt x="7699" y="20006"/>
                    <a:pt x="8505" y="19128"/>
                    <a:pt x="9276" y="18415"/>
                  </a:cubicBezTo>
                  <a:cubicBezTo>
                    <a:pt x="9998" y="17750"/>
                    <a:pt x="11296" y="17034"/>
                    <a:pt x="11189" y="15907"/>
                  </a:cubicBezTo>
                  <a:cubicBezTo>
                    <a:pt x="11149" y="15498"/>
                    <a:pt x="10802" y="15115"/>
                    <a:pt x="10403" y="15115"/>
                  </a:cubicBezTo>
                  <a:cubicBezTo>
                    <a:pt x="10279" y="15115"/>
                    <a:pt x="10150" y="15152"/>
                    <a:pt x="10023" y="15238"/>
                  </a:cubicBezTo>
                  <a:cubicBezTo>
                    <a:pt x="8776" y="16079"/>
                    <a:pt x="7700" y="17137"/>
                    <a:pt x="6841" y="18358"/>
                  </a:cubicBezTo>
                  <a:cubicBezTo>
                    <a:pt x="6983" y="16714"/>
                    <a:pt x="7305" y="15052"/>
                    <a:pt x="7700" y="13398"/>
                  </a:cubicBezTo>
                  <a:cubicBezTo>
                    <a:pt x="7816" y="13226"/>
                    <a:pt x="7940" y="13056"/>
                    <a:pt x="8064" y="12889"/>
                  </a:cubicBezTo>
                  <a:cubicBezTo>
                    <a:pt x="8931" y="12347"/>
                    <a:pt x="9786" y="11722"/>
                    <a:pt x="10563" y="11114"/>
                  </a:cubicBezTo>
                  <a:cubicBezTo>
                    <a:pt x="11363" y="10488"/>
                    <a:pt x="11698" y="9918"/>
                    <a:pt x="11822" y="8936"/>
                  </a:cubicBezTo>
                  <a:cubicBezTo>
                    <a:pt x="11847" y="8739"/>
                    <a:pt x="11634" y="8539"/>
                    <a:pt x="11445" y="8539"/>
                  </a:cubicBezTo>
                  <a:cubicBezTo>
                    <a:pt x="11438" y="8539"/>
                    <a:pt x="11432" y="8539"/>
                    <a:pt x="11425" y="8540"/>
                  </a:cubicBezTo>
                  <a:cubicBezTo>
                    <a:pt x="10340" y="8616"/>
                    <a:pt x="9400" y="9674"/>
                    <a:pt x="8697" y="10421"/>
                  </a:cubicBezTo>
                  <a:cubicBezTo>
                    <a:pt x="8584" y="10541"/>
                    <a:pt x="8479" y="10668"/>
                    <a:pt x="8370" y="10791"/>
                  </a:cubicBezTo>
                  <a:cubicBezTo>
                    <a:pt x="8633" y="9820"/>
                    <a:pt x="8902" y="8858"/>
                    <a:pt x="9153" y="7911"/>
                  </a:cubicBezTo>
                  <a:cubicBezTo>
                    <a:pt x="9820" y="7427"/>
                    <a:pt x="10486" y="6939"/>
                    <a:pt x="11184" y="6507"/>
                  </a:cubicBezTo>
                  <a:cubicBezTo>
                    <a:pt x="11799" y="6124"/>
                    <a:pt x="12372" y="5714"/>
                    <a:pt x="12606" y="4999"/>
                  </a:cubicBezTo>
                  <a:cubicBezTo>
                    <a:pt x="12738" y="4599"/>
                    <a:pt x="12382" y="4248"/>
                    <a:pt x="12011" y="4248"/>
                  </a:cubicBezTo>
                  <a:cubicBezTo>
                    <a:pt x="11915" y="4248"/>
                    <a:pt x="11818" y="4271"/>
                    <a:pt x="11728" y="4324"/>
                  </a:cubicBezTo>
                  <a:cubicBezTo>
                    <a:pt x="11158" y="4658"/>
                    <a:pt x="10627" y="5044"/>
                    <a:pt x="10139" y="5472"/>
                  </a:cubicBezTo>
                  <a:cubicBezTo>
                    <a:pt x="10137" y="5465"/>
                    <a:pt x="10137" y="5458"/>
                    <a:pt x="10134" y="5449"/>
                  </a:cubicBezTo>
                  <a:cubicBezTo>
                    <a:pt x="10111" y="5316"/>
                    <a:pt x="10089" y="5185"/>
                    <a:pt x="10067" y="5052"/>
                  </a:cubicBezTo>
                  <a:cubicBezTo>
                    <a:pt x="10937" y="4210"/>
                    <a:pt x="11602" y="3087"/>
                    <a:pt x="12062" y="2027"/>
                  </a:cubicBezTo>
                  <a:cubicBezTo>
                    <a:pt x="12210" y="1686"/>
                    <a:pt x="11970" y="1224"/>
                    <a:pt x="11622" y="1224"/>
                  </a:cubicBezTo>
                  <a:cubicBezTo>
                    <a:pt x="11537" y="1224"/>
                    <a:pt x="11445" y="1251"/>
                    <a:pt x="11351" y="1315"/>
                  </a:cubicBezTo>
                  <a:cubicBezTo>
                    <a:pt x="10604" y="1822"/>
                    <a:pt x="10113" y="2448"/>
                    <a:pt x="9765" y="3157"/>
                  </a:cubicBezTo>
                  <a:cubicBezTo>
                    <a:pt x="9644" y="2287"/>
                    <a:pt x="9548" y="1414"/>
                    <a:pt x="9506" y="527"/>
                  </a:cubicBezTo>
                  <a:cubicBezTo>
                    <a:pt x="9492" y="239"/>
                    <a:pt x="9223" y="1"/>
                    <a:pt x="8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34"/>
            <p:cNvSpPr/>
            <p:nvPr/>
          </p:nvSpPr>
          <p:spPr>
            <a:xfrm>
              <a:off x="854897" y="4378507"/>
              <a:ext cx="244098" cy="651919"/>
            </a:xfrm>
            <a:custGeom>
              <a:avLst/>
              <a:gdLst/>
              <a:ahLst/>
              <a:cxnLst/>
              <a:rect l="l" t="t" r="r" b="b"/>
              <a:pathLst>
                <a:path w="5011" h="13383" extrusionOk="0">
                  <a:moveTo>
                    <a:pt x="3367" y="12250"/>
                  </a:moveTo>
                  <a:cubicBezTo>
                    <a:pt x="3386" y="12253"/>
                    <a:pt x="3403" y="12256"/>
                    <a:pt x="3419" y="12256"/>
                  </a:cubicBezTo>
                  <a:cubicBezTo>
                    <a:pt x="3400" y="12284"/>
                    <a:pt x="3383" y="12312"/>
                    <a:pt x="3362" y="12338"/>
                  </a:cubicBezTo>
                  <a:cubicBezTo>
                    <a:pt x="3363" y="12309"/>
                    <a:pt x="3367" y="12280"/>
                    <a:pt x="3367" y="12250"/>
                  </a:cubicBezTo>
                  <a:close/>
                  <a:moveTo>
                    <a:pt x="1886" y="0"/>
                  </a:moveTo>
                  <a:cubicBezTo>
                    <a:pt x="1706" y="0"/>
                    <a:pt x="1512" y="116"/>
                    <a:pt x="1488" y="346"/>
                  </a:cubicBezTo>
                  <a:cubicBezTo>
                    <a:pt x="1065" y="4303"/>
                    <a:pt x="0" y="9328"/>
                    <a:pt x="2686" y="12712"/>
                  </a:cubicBezTo>
                  <a:cubicBezTo>
                    <a:pt x="2688" y="12801"/>
                    <a:pt x="2694" y="12890"/>
                    <a:pt x="2692" y="12981"/>
                  </a:cubicBezTo>
                  <a:cubicBezTo>
                    <a:pt x="2691" y="13045"/>
                    <a:pt x="2708" y="13094"/>
                    <a:pt x="2731" y="13138"/>
                  </a:cubicBezTo>
                  <a:cubicBezTo>
                    <a:pt x="2747" y="13267"/>
                    <a:pt x="2842" y="13383"/>
                    <a:pt x="2967" y="13383"/>
                  </a:cubicBezTo>
                  <a:cubicBezTo>
                    <a:pt x="3011" y="13383"/>
                    <a:pt x="3059" y="13368"/>
                    <a:pt x="3108" y="13334"/>
                  </a:cubicBezTo>
                  <a:cubicBezTo>
                    <a:pt x="3139" y="13313"/>
                    <a:pt x="3164" y="13288"/>
                    <a:pt x="3193" y="13267"/>
                  </a:cubicBezTo>
                  <a:cubicBezTo>
                    <a:pt x="3230" y="13285"/>
                    <a:pt x="3269" y="13294"/>
                    <a:pt x="3307" y="13294"/>
                  </a:cubicBezTo>
                  <a:cubicBezTo>
                    <a:pt x="3483" y="13294"/>
                    <a:pt x="3655" y="13118"/>
                    <a:pt x="3575" y="12940"/>
                  </a:cubicBezTo>
                  <a:cubicBezTo>
                    <a:pt x="4321" y="12197"/>
                    <a:pt x="4605" y="11210"/>
                    <a:pt x="4774" y="10113"/>
                  </a:cubicBezTo>
                  <a:cubicBezTo>
                    <a:pt x="4951" y="8972"/>
                    <a:pt x="5010" y="7805"/>
                    <a:pt x="4883" y="6657"/>
                  </a:cubicBezTo>
                  <a:cubicBezTo>
                    <a:pt x="4838" y="6262"/>
                    <a:pt x="4762" y="5873"/>
                    <a:pt x="4685" y="5489"/>
                  </a:cubicBezTo>
                  <a:cubicBezTo>
                    <a:pt x="4685" y="5474"/>
                    <a:pt x="4685" y="5462"/>
                    <a:pt x="4686" y="5447"/>
                  </a:cubicBezTo>
                  <a:cubicBezTo>
                    <a:pt x="4687" y="5390"/>
                    <a:pt x="4670" y="5342"/>
                    <a:pt x="4647" y="5298"/>
                  </a:cubicBezTo>
                  <a:cubicBezTo>
                    <a:pt x="4466" y="4390"/>
                    <a:pt x="4296" y="3492"/>
                    <a:pt x="4516" y="2544"/>
                  </a:cubicBezTo>
                  <a:cubicBezTo>
                    <a:pt x="4551" y="2350"/>
                    <a:pt x="4392" y="2222"/>
                    <a:pt x="4243" y="2222"/>
                  </a:cubicBezTo>
                  <a:cubicBezTo>
                    <a:pt x="4144" y="2222"/>
                    <a:pt x="4050" y="2278"/>
                    <a:pt x="4018" y="2407"/>
                  </a:cubicBezTo>
                  <a:cubicBezTo>
                    <a:pt x="3974" y="2590"/>
                    <a:pt x="3942" y="2772"/>
                    <a:pt x="3918" y="2955"/>
                  </a:cubicBezTo>
                  <a:cubicBezTo>
                    <a:pt x="3535" y="5059"/>
                    <a:pt x="3257" y="7164"/>
                    <a:pt x="3142" y="9289"/>
                  </a:cubicBezTo>
                  <a:cubicBezTo>
                    <a:pt x="2714" y="6518"/>
                    <a:pt x="1868" y="3850"/>
                    <a:pt x="2146" y="935"/>
                  </a:cubicBezTo>
                  <a:cubicBezTo>
                    <a:pt x="2169" y="739"/>
                    <a:pt x="2191" y="542"/>
                    <a:pt x="2210" y="346"/>
                  </a:cubicBezTo>
                  <a:cubicBezTo>
                    <a:pt x="2234" y="115"/>
                    <a:pt x="2066" y="0"/>
                    <a:pt x="1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34"/>
            <p:cNvSpPr/>
            <p:nvPr/>
          </p:nvSpPr>
          <p:spPr>
            <a:xfrm>
              <a:off x="300553" y="3817784"/>
              <a:ext cx="253792" cy="1160429"/>
            </a:xfrm>
            <a:custGeom>
              <a:avLst/>
              <a:gdLst/>
              <a:ahLst/>
              <a:cxnLst/>
              <a:rect l="l" t="t" r="r" b="b"/>
              <a:pathLst>
                <a:path w="5210" h="23822" extrusionOk="0">
                  <a:moveTo>
                    <a:pt x="2812" y="1"/>
                  </a:moveTo>
                  <a:cubicBezTo>
                    <a:pt x="2644" y="1"/>
                    <a:pt x="2489" y="175"/>
                    <a:pt x="2583" y="382"/>
                  </a:cubicBezTo>
                  <a:cubicBezTo>
                    <a:pt x="3580" y="2579"/>
                    <a:pt x="2111" y="4639"/>
                    <a:pt x="2117" y="6855"/>
                  </a:cubicBezTo>
                  <a:cubicBezTo>
                    <a:pt x="2120" y="7698"/>
                    <a:pt x="2177" y="8526"/>
                    <a:pt x="2227" y="9351"/>
                  </a:cubicBezTo>
                  <a:cubicBezTo>
                    <a:pt x="1913" y="8764"/>
                    <a:pt x="1681" y="8178"/>
                    <a:pt x="1633" y="7443"/>
                  </a:cubicBezTo>
                  <a:cubicBezTo>
                    <a:pt x="1625" y="7323"/>
                    <a:pt x="1528" y="7261"/>
                    <a:pt x="1435" y="7261"/>
                  </a:cubicBezTo>
                  <a:cubicBezTo>
                    <a:pt x="1342" y="7261"/>
                    <a:pt x="1253" y="7321"/>
                    <a:pt x="1255" y="7443"/>
                  </a:cubicBezTo>
                  <a:cubicBezTo>
                    <a:pt x="1273" y="8440"/>
                    <a:pt x="1560" y="9583"/>
                    <a:pt x="2278" y="10317"/>
                  </a:cubicBezTo>
                  <a:cubicBezTo>
                    <a:pt x="2305" y="10948"/>
                    <a:pt x="2314" y="11584"/>
                    <a:pt x="2278" y="12230"/>
                  </a:cubicBezTo>
                  <a:cubicBezTo>
                    <a:pt x="2172" y="14125"/>
                    <a:pt x="2256" y="16046"/>
                    <a:pt x="2427" y="17964"/>
                  </a:cubicBezTo>
                  <a:cubicBezTo>
                    <a:pt x="1909" y="17011"/>
                    <a:pt x="1340" y="16072"/>
                    <a:pt x="1236" y="14988"/>
                  </a:cubicBezTo>
                  <a:cubicBezTo>
                    <a:pt x="1166" y="14256"/>
                    <a:pt x="1154" y="13610"/>
                    <a:pt x="473" y="13203"/>
                  </a:cubicBezTo>
                  <a:cubicBezTo>
                    <a:pt x="434" y="13179"/>
                    <a:pt x="393" y="13168"/>
                    <a:pt x="354" y="13168"/>
                  </a:cubicBezTo>
                  <a:cubicBezTo>
                    <a:pt x="159" y="13168"/>
                    <a:pt x="0" y="13430"/>
                    <a:pt x="174" y="13590"/>
                  </a:cubicBezTo>
                  <a:cubicBezTo>
                    <a:pt x="919" y="14276"/>
                    <a:pt x="580" y="15464"/>
                    <a:pt x="971" y="16347"/>
                  </a:cubicBezTo>
                  <a:cubicBezTo>
                    <a:pt x="1377" y="17264"/>
                    <a:pt x="1965" y="18190"/>
                    <a:pt x="2531" y="19021"/>
                  </a:cubicBezTo>
                  <a:cubicBezTo>
                    <a:pt x="2693" y="20584"/>
                    <a:pt x="2895" y="22141"/>
                    <a:pt x="3087" y="23673"/>
                  </a:cubicBezTo>
                  <a:cubicBezTo>
                    <a:pt x="3099" y="23770"/>
                    <a:pt x="3180" y="23822"/>
                    <a:pt x="3256" y="23822"/>
                  </a:cubicBezTo>
                  <a:cubicBezTo>
                    <a:pt x="3330" y="23822"/>
                    <a:pt x="3399" y="23774"/>
                    <a:pt x="3397" y="23673"/>
                  </a:cubicBezTo>
                  <a:cubicBezTo>
                    <a:pt x="3348" y="21633"/>
                    <a:pt x="3214" y="19606"/>
                    <a:pt x="3118" y="17580"/>
                  </a:cubicBezTo>
                  <a:cubicBezTo>
                    <a:pt x="3222" y="17169"/>
                    <a:pt x="3351" y="16760"/>
                    <a:pt x="3531" y="16351"/>
                  </a:cubicBezTo>
                  <a:cubicBezTo>
                    <a:pt x="3890" y="15537"/>
                    <a:pt x="4445" y="14771"/>
                    <a:pt x="4658" y="13897"/>
                  </a:cubicBezTo>
                  <a:cubicBezTo>
                    <a:pt x="4900" y="12902"/>
                    <a:pt x="4714" y="11945"/>
                    <a:pt x="3900" y="11288"/>
                  </a:cubicBezTo>
                  <a:cubicBezTo>
                    <a:pt x="3860" y="11256"/>
                    <a:pt x="3817" y="11243"/>
                    <a:pt x="3775" y="11243"/>
                  </a:cubicBezTo>
                  <a:cubicBezTo>
                    <a:pt x="3621" y="11243"/>
                    <a:pt x="3487" y="11428"/>
                    <a:pt x="3633" y="11555"/>
                  </a:cubicBezTo>
                  <a:cubicBezTo>
                    <a:pt x="5210" y="12934"/>
                    <a:pt x="3709" y="14780"/>
                    <a:pt x="3102" y="16211"/>
                  </a:cubicBezTo>
                  <a:cubicBezTo>
                    <a:pt x="3090" y="16243"/>
                    <a:pt x="3079" y="16275"/>
                    <a:pt x="3065" y="16308"/>
                  </a:cubicBezTo>
                  <a:cubicBezTo>
                    <a:pt x="2998" y="14515"/>
                    <a:pt x="2976" y="12720"/>
                    <a:pt x="3090" y="10915"/>
                  </a:cubicBezTo>
                  <a:cubicBezTo>
                    <a:pt x="3152" y="9928"/>
                    <a:pt x="3043" y="8986"/>
                    <a:pt x="2949" y="8004"/>
                  </a:cubicBezTo>
                  <a:cubicBezTo>
                    <a:pt x="2811" y="6591"/>
                    <a:pt x="3051" y="5341"/>
                    <a:pt x="3382" y="3983"/>
                  </a:cubicBezTo>
                  <a:cubicBezTo>
                    <a:pt x="3723" y="2596"/>
                    <a:pt x="3883" y="1350"/>
                    <a:pt x="3027" y="122"/>
                  </a:cubicBezTo>
                  <a:cubicBezTo>
                    <a:pt x="2967" y="37"/>
                    <a:pt x="2888" y="1"/>
                    <a:pt x="2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34"/>
            <p:cNvSpPr/>
            <p:nvPr/>
          </p:nvSpPr>
          <p:spPr>
            <a:xfrm>
              <a:off x="-77843" y="28972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34"/>
            <p:cNvSpPr/>
            <p:nvPr/>
          </p:nvSpPr>
          <p:spPr>
            <a:xfrm>
              <a:off x="1570526" y="3904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34"/>
            <p:cNvSpPr/>
            <p:nvPr/>
          </p:nvSpPr>
          <p:spPr>
            <a:xfrm>
              <a:off x="1888373" y="3931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34"/>
            <p:cNvSpPr/>
            <p:nvPr/>
          </p:nvSpPr>
          <p:spPr>
            <a:xfrm>
              <a:off x="5340161" y="4096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34"/>
            <p:cNvSpPr/>
            <p:nvPr/>
          </p:nvSpPr>
          <p:spPr>
            <a:xfrm>
              <a:off x="2146206" y="31782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34"/>
            <p:cNvSpPr/>
            <p:nvPr/>
          </p:nvSpPr>
          <p:spPr>
            <a:xfrm>
              <a:off x="2566591" y="4041323"/>
              <a:ext cx="313514" cy="909414"/>
            </a:xfrm>
            <a:custGeom>
              <a:avLst/>
              <a:gdLst/>
              <a:ahLst/>
              <a:cxnLst/>
              <a:rect l="l" t="t" r="r" b="b"/>
              <a:pathLst>
                <a:path w="6436" h="18669" extrusionOk="0">
                  <a:moveTo>
                    <a:pt x="3382" y="1"/>
                  </a:moveTo>
                  <a:cubicBezTo>
                    <a:pt x="3259" y="1"/>
                    <a:pt x="3141" y="102"/>
                    <a:pt x="3172" y="267"/>
                  </a:cubicBezTo>
                  <a:cubicBezTo>
                    <a:pt x="3276" y="847"/>
                    <a:pt x="3374" y="1411"/>
                    <a:pt x="3414" y="1989"/>
                  </a:cubicBezTo>
                  <a:cubicBezTo>
                    <a:pt x="3368" y="1995"/>
                    <a:pt x="3321" y="2008"/>
                    <a:pt x="3279" y="2030"/>
                  </a:cubicBezTo>
                  <a:cubicBezTo>
                    <a:pt x="3219" y="1878"/>
                    <a:pt x="3157" y="1726"/>
                    <a:pt x="3108" y="1575"/>
                  </a:cubicBezTo>
                  <a:cubicBezTo>
                    <a:pt x="2980" y="1190"/>
                    <a:pt x="2868" y="769"/>
                    <a:pt x="2658" y="419"/>
                  </a:cubicBezTo>
                  <a:cubicBezTo>
                    <a:pt x="2629" y="370"/>
                    <a:pt x="2583" y="348"/>
                    <a:pt x="2537" y="348"/>
                  </a:cubicBezTo>
                  <a:cubicBezTo>
                    <a:pt x="2462" y="348"/>
                    <a:pt x="2388" y="405"/>
                    <a:pt x="2384" y="494"/>
                  </a:cubicBezTo>
                  <a:cubicBezTo>
                    <a:pt x="2365" y="925"/>
                    <a:pt x="2513" y="1380"/>
                    <a:pt x="2664" y="1781"/>
                  </a:cubicBezTo>
                  <a:cubicBezTo>
                    <a:pt x="2767" y="2051"/>
                    <a:pt x="2867" y="2352"/>
                    <a:pt x="3016" y="2611"/>
                  </a:cubicBezTo>
                  <a:cubicBezTo>
                    <a:pt x="2896" y="3140"/>
                    <a:pt x="2794" y="3673"/>
                    <a:pt x="2717" y="4209"/>
                  </a:cubicBezTo>
                  <a:cubicBezTo>
                    <a:pt x="2321" y="3841"/>
                    <a:pt x="1886" y="3507"/>
                    <a:pt x="1498" y="3195"/>
                  </a:cubicBezTo>
                  <a:cubicBezTo>
                    <a:pt x="1426" y="3137"/>
                    <a:pt x="1348" y="3112"/>
                    <a:pt x="1272" y="3112"/>
                  </a:cubicBezTo>
                  <a:cubicBezTo>
                    <a:pt x="1000" y="3112"/>
                    <a:pt x="765" y="3434"/>
                    <a:pt x="1020" y="3673"/>
                  </a:cubicBezTo>
                  <a:cubicBezTo>
                    <a:pt x="1379" y="4011"/>
                    <a:pt x="1729" y="4362"/>
                    <a:pt x="2063" y="4726"/>
                  </a:cubicBezTo>
                  <a:cubicBezTo>
                    <a:pt x="2240" y="4919"/>
                    <a:pt x="2410" y="5126"/>
                    <a:pt x="2590" y="5323"/>
                  </a:cubicBezTo>
                  <a:cubicBezTo>
                    <a:pt x="2410" y="7404"/>
                    <a:pt x="2548" y="9522"/>
                    <a:pt x="2958" y="11585"/>
                  </a:cubicBezTo>
                  <a:cubicBezTo>
                    <a:pt x="2857" y="11474"/>
                    <a:pt x="2756" y="11365"/>
                    <a:pt x="2658" y="11253"/>
                  </a:cubicBezTo>
                  <a:cubicBezTo>
                    <a:pt x="2379" y="10929"/>
                    <a:pt x="2131" y="10561"/>
                    <a:pt x="1856" y="10229"/>
                  </a:cubicBezTo>
                  <a:cubicBezTo>
                    <a:pt x="1865" y="10201"/>
                    <a:pt x="1874" y="10170"/>
                    <a:pt x="1876" y="10135"/>
                  </a:cubicBezTo>
                  <a:cubicBezTo>
                    <a:pt x="1912" y="9528"/>
                    <a:pt x="1652" y="8844"/>
                    <a:pt x="1522" y="8254"/>
                  </a:cubicBezTo>
                  <a:cubicBezTo>
                    <a:pt x="1494" y="8132"/>
                    <a:pt x="1385" y="8075"/>
                    <a:pt x="1276" y="8075"/>
                  </a:cubicBezTo>
                  <a:cubicBezTo>
                    <a:pt x="1141" y="8075"/>
                    <a:pt x="1005" y="8162"/>
                    <a:pt x="1024" y="8321"/>
                  </a:cubicBezTo>
                  <a:cubicBezTo>
                    <a:pt x="1065" y="8698"/>
                    <a:pt x="1070" y="9130"/>
                    <a:pt x="1125" y="9539"/>
                  </a:cubicBezTo>
                  <a:cubicBezTo>
                    <a:pt x="1051" y="9483"/>
                    <a:pt x="975" y="9428"/>
                    <a:pt x="907" y="9367"/>
                  </a:cubicBezTo>
                  <a:cubicBezTo>
                    <a:pt x="741" y="9220"/>
                    <a:pt x="599" y="9058"/>
                    <a:pt x="408" y="8943"/>
                  </a:cubicBezTo>
                  <a:cubicBezTo>
                    <a:pt x="364" y="8916"/>
                    <a:pt x="320" y="8904"/>
                    <a:pt x="278" y="8904"/>
                  </a:cubicBezTo>
                  <a:cubicBezTo>
                    <a:pt x="123" y="8904"/>
                    <a:pt x="1" y="9069"/>
                    <a:pt x="29" y="9234"/>
                  </a:cubicBezTo>
                  <a:cubicBezTo>
                    <a:pt x="102" y="9663"/>
                    <a:pt x="507" y="10011"/>
                    <a:pt x="913" y="10195"/>
                  </a:cubicBezTo>
                  <a:cubicBezTo>
                    <a:pt x="920" y="10237"/>
                    <a:pt x="930" y="10278"/>
                    <a:pt x="951" y="10321"/>
                  </a:cubicBezTo>
                  <a:cubicBezTo>
                    <a:pt x="1214" y="10838"/>
                    <a:pt x="1668" y="11297"/>
                    <a:pt x="2050" y="11728"/>
                  </a:cubicBezTo>
                  <a:cubicBezTo>
                    <a:pt x="2445" y="12173"/>
                    <a:pt x="2860" y="12598"/>
                    <a:pt x="3290" y="13008"/>
                  </a:cubicBezTo>
                  <a:cubicBezTo>
                    <a:pt x="3795" y="14925"/>
                    <a:pt x="4529" y="16777"/>
                    <a:pt x="5469" y="18482"/>
                  </a:cubicBezTo>
                  <a:cubicBezTo>
                    <a:pt x="5541" y="18614"/>
                    <a:pt x="5652" y="18668"/>
                    <a:pt x="5762" y="18668"/>
                  </a:cubicBezTo>
                  <a:cubicBezTo>
                    <a:pt x="6008" y="18668"/>
                    <a:pt x="6258" y="18399"/>
                    <a:pt x="6114" y="18104"/>
                  </a:cubicBezTo>
                  <a:cubicBezTo>
                    <a:pt x="5165" y="16158"/>
                    <a:pt x="4508" y="14199"/>
                    <a:pt x="4104" y="12210"/>
                  </a:cubicBezTo>
                  <a:cubicBezTo>
                    <a:pt x="4489" y="11467"/>
                    <a:pt x="4809" y="10649"/>
                    <a:pt x="5085" y="9871"/>
                  </a:cubicBezTo>
                  <a:cubicBezTo>
                    <a:pt x="5656" y="9242"/>
                    <a:pt x="6158" y="8522"/>
                    <a:pt x="6389" y="7694"/>
                  </a:cubicBezTo>
                  <a:cubicBezTo>
                    <a:pt x="6436" y="7528"/>
                    <a:pt x="6297" y="7407"/>
                    <a:pt x="6158" y="7407"/>
                  </a:cubicBezTo>
                  <a:cubicBezTo>
                    <a:pt x="6086" y="7407"/>
                    <a:pt x="6013" y="7440"/>
                    <a:pt x="5966" y="7517"/>
                  </a:cubicBezTo>
                  <a:cubicBezTo>
                    <a:pt x="5771" y="7836"/>
                    <a:pt x="5586" y="8157"/>
                    <a:pt x="5394" y="8476"/>
                  </a:cubicBezTo>
                  <a:cubicBezTo>
                    <a:pt x="5407" y="8055"/>
                    <a:pt x="5397" y="7633"/>
                    <a:pt x="5388" y="7208"/>
                  </a:cubicBezTo>
                  <a:cubicBezTo>
                    <a:pt x="5383" y="6978"/>
                    <a:pt x="5207" y="6863"/>
                    <a:pt x="5032" y="6863"/>
                  </a:cubicBezTo>
                  <a:cubicBezTo>
                    <a:pt x="4857" y="6863"/>
                    <a:pt x="4682" y="6978"/>
                    <a:pt x="4676" y="7208"/>
                  </a:cubicBezTo>
                  <a:cubicBezTo>
                    <a:pt x="4661" y="7861"/>
                    <a:pt x="4641" y="8507"/>
                    <a:pt x="4722" y="9154"/>
                  </a:cubicBezTo>
                  <a:cubicBezTo>
                    <a:pt x="4646" y="9190"/>
                    <a:pt x="4582" y="9252"/>
                    <a:pt x="4545" y="9346"/>
                  </a:cubicBezTo>
                  <a:cubicBezTo>
                    <a:pt x="4322" y="9916"/>
                    <a:pt x="4099" y="10524"/>
                    <a:pt x="3912" y="11140"/>
                  </a:cubicBezTo>
                  <a:cubicBezTo>
                    <a:pt x="3663" y="9554"/>
                    <a:pt x="3570" y="7950"/>
                    <a:pt x="3617" y="6316"/>
                  </a:cubicBezTo>
                  <a:cubicBezTo>
                    <a:pt x="4583" y="5659"/>
                    <a:pt x="5638" y="4766"/>
                    <a:pt x="5945" y="3622"/>
                  </a:cubicBezTo>
                  <a:cubicBezTo>
                    <a:pt x="5991" y="3444"/>
                    <a:pt x="5850" y="3313"/>
                    <a:pt x="5700" y="3313"/>
                  </a:cubicBezTo>
                  <a:cubicBezTo>
                    <a:pt x="5640" y="3313"/>
                    <a:pt x="5579" y="3334"/>
                    <a:pt x="5528" y="3380"/>
                  </a:cubicBezTo>
                  <a:cubicBezTo>
                    <a:pt x="5105" y="3761"/>
                    <a:pt x="4787" y="4228"/>
                    <a:pt x="4405" y="4648"/>
                  </a:cubicBezTo>
                  <a:cubicBezTo>
                    <a:pt x="4172" y="4902"/>
                    <a:pt x="3924" y="5140"/>
                    <a:pt x="3667" y="5365"/>
                  </a:cubicBezTo>
                  <a:cubicBezTo>
                    <a:pt x="3665" y="5359"/>
                    <a:pt x="3665" y="5355"/>
                    <a:pt x="3663" y="5352"/>
                  </a:cubicBezTo>
                  <a:cubicBezTo>
                    <a:pt x="3663" y="5350"/>
                    <a:pt x="3661" y="5350"/>
                    <a:pt x="3661" y="5349"/>
                  </a:cubicBezTo>
                  <a:cubicBezTo>
                    <a:pt x="3689" y="4909"/>
                    <a:pt x="3726" y="4468"/>
                    <a:pt x="3773" y="4023"/>
                  </a:cubicBezTo>
                  <a:cubicBezTo>
                    <a:pt x="4312" y="3476"/>
                    <a:pt x="4842" y="2927"/>
                    <a:pt x="5320" y="2324"/>
                  </a:cubicBezTo>
                  <a:cubicBezTo>
                    <a:pt x="5439" y="2175"/>
                    <a:pt x="5328" y="2001"/>
                    <a:pt x="5183" y="2001"/>
                  </a:cubicBezTo>
                  <a:cubicBezTo>
                    <a:pt x="5140" y="2001"/>
                    <a:pt x="5094" y="2016"/>
                    <a:pt x="5050" y="2052"/>
                  </a:cubicBezTo>
                  <a:cubicBezTo>
                    <a:pt x="4639" y="2386"/>
                    <a:pt x="4255" y="2746"/>
                    <a:pt x="3879" y="3115"/>
                  </a:cubicBezTo>
                  <a:cubicBezTo>
                    <a:pt x="3904" y="2928"/>
                    <a:pt x="3927" y="2740"/>
                    <a:pt x="3955" y="2550"/>
                  </a:cubicBezTo>
                  <a:cubicBezTo>
                    <a:pt x="3976" y="2404"/>
                    <a:pt x="3935" y="2280"/>
                    <a:pt x="3863" y="2185"/>
                  </a:cubicBezTo>
                  <a:cubicBezTo>
                    <a:pt x="3910" y="1497"/>
                    <a:pt x="3845" y="791"/>
                    <a:pt x="3592" y="152"/>
                  </a:cubicBezTo>
                  <a:cubicBezTo>
                    <a:pt x="3550" y="47"/>
                    <a:pt x="3465" y="1"/>
                    <a:pt x="3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34"/>
            <p:cNvSpPr/>
            <p:nvPr/>
          </p:nvSpPr>
          <p:spPr>
            <a:xfrm>
              <a:off x="2652471" y="33217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34"/>
            <p:cNvSpPr/>
            <p:nvPr/>
          </p:nvSpPr>
          <p:spPr>
            <a:xfrm>
              <a:off x="3150795" y="35282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34"/>
            <p:cNvSpPr/>
            <p:nvPr/>
          </p:nvSpPr>
          <p:spPr>
            <a:xfrm>
              <a:off x="3357968" y="4339586"/>
              <a:ext cx="151593" cy="637013"/>
            </a:xfrm>
            <a:custGeom>
              <a:avLst/>
              <a:gdLst/>
              <a:ahLst/>
              <a:cxnLst/>
              <a:rect l="l" t="t" r="r" b="b"/>
              <a:pathLst>
                <a:path w="3112" h="13077" extrusionOk="0">
                  <a:moveTo>
                    <a:pt x="2833" y="1"/>
                  </a:moveTo>
                  <a:cubicBezTo>
                    <a:pt x="2723" y="1"/>
                    <a:pt x="2614" y="59"/>
                    <a:pt x="2585" y="187"/>
                  </a:cubicBezTo>
                  <a:cubicBezTo>
                    <a:pt x="2104" y="2301"/>
                    <a:pt x="1828" y="4533"/>
                    <a:pt x="1700" y="6770"/>
                  </a:cubicBezTo>
                  <a:cubicBezTo>
                    <a:pt x="1455" y="5387"/>
                    <a:pt x="1091" y="4026"/>
                    <a:pt x="599" y="2708"/>
                  </a:cubicBezTo>
                  <a:cubicBezTo>
                    <a:pt x="549" y="2573"/>
                    <a:pt x="436" y="2514"/>
                    <a:pt x="325" y="2514"/>
                  </a:cubicBezTo>
                  <a:cubicBezTo>
                    <a:pt x="160" y="2514"/>
                    <a:pt x="0" y="2645"/>
                    <a:pt x="59" y="2856"/>
                  </a:cubicBezTo>
                  <a:cubicBezTo>
                    <a:pt x="809" y="5549"/>
                    <a:pt x="1327" y="8225"/>
                    <a:pt x="1627" y="10988"/>
                  </a:cubicBezTo>
                  <a:cubicBezTo>
                    <a:pt x="1640" y="11607"/>
                    <a:pt x="1659" y="12221"/>
                    <a:pt x="1692" y="12827"/>
                  </a:cubicBezTo>
                  <a:cubicBezTo>
                    <a:pt x="1701" y="12993"/>
                    <a:pt x="1827" y="13076"/>
                    <a:pt x="1952" y="13076"/>
                  </a:cubicBezTo>
                  <a:cubicBezTo>
                    <a:pt x="2077" y="13076"/>
                    <a:pt x="2202" y="12993"/>
                    <a:pt x="2208" y="12827"/>
                  </a:cubicBezTo>
                  <a:cubicBezTo>
                    <a:pt x="2369" y="8611"/>
                    <a:pt x="2794" y="4459"/>
                    <a:pt x="3100" y="257"/>
                  </a:cubicBezTo>
                  <a:cubicBezTo>
                    <a:pt x="3112" y="93"/>
                    <a:pt x="2971" y="1"/>
                    <a:pt x="2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34"/>
            <p:cNvSpPr/>
            <p:nvPr/>
          </p:nvSpPr>
          <p:spPr>
            <a:xfrm>
              <a:off x="3484668" y="4297645"/>
              <a:ext cx="243319" cy="770583"/>
            </a:xfrm>
            <a:custGeom>
              <a:avLst/>
              <a:gdLst/>
              <a:ahLst/>
              <a:cxnLst/>
              <a:rect l="l" t="t" r="r" b="b"/>
              <a:pathLst>
                <a:path w="4995" h="15819" extrusionOk="0">
                  <a:moveTo>
                    <a:pt x="2433" y="13045"/>
                  </a:moveTo>
                  <a:cubicBezTo>
                    <a:pt x="2452" y="13257"/>
                    <a:pt x="2470" y="13468"/>
                    <a:pt x="2488" y="13678"/>
                  </a:cubicBezTo>
                  <a:cubicBezTo>
                    <a:pt x="2452" y="13501"/>
                    <a:pt x="2417" y="13323"/>
                    <a:pt x="2386" y="13147"/>
                  </a:cubicBezTo>
                  <a:lnTo>
                    <a:pt x="2433" y="13045"/>
                  </a:lnTo>
                  <a:close/>
                  <a:moveTo>
                    <a:pt x="1303" y="0"/>
                  </a:moveTo>
                  <a:cubicBezTo>
                    <a:pt x="1138" y="0"/>
                    <a:pt x="976" y="138"/>
                    <a:pt x="1017" y="357"/>
                  </a:cubicBezTo>
                  <a:cubicBezTo>
                    <a:pt x="1303" y="1852"/>
                    <a:pt x="1780" y="3290"/>
                    <a:pt x="1780" y="4830"/>
                  </a:cubicBezTo>
                  <a:cubicBezTo>
                    <a:pt x="1780" y="6079"/>
                    <a:pt x="1414" y="7262"/>
                    <a:pt x="1323" y="8498"/>
                  </a:cubicBezTo>
                  <a:cubicBezTo>
                    <a:pt x="1255" y="9445"/>
                    <a:pt x="1319" y="10382"/>
                    <a:pt x="1463" y="11310"/>
                  </a:cubicBezTo>
                  <a:cubicBezTo>
                    <a:pt x="1115" y="10782"/>
                    <a:pt x="775" y="10252"/>
                    <a:pt x="382" y="9756"/>
                  </a:cubicBezTo>
                  <a:cubicBezTo>
                    <a:pt x="346" y="9710"/>
                    <a:pt x="299" y="9691"/>
                    <a:pt x="252" y="9691"/>
                  </a:cubicBezTo>
                  <a:cubicBezTo>
                    <a:pt x="128" y="9691"/>
                    <a:pt x="1" y="9821"/>
                    <a:pt x="40" y="9955"/>
                  </a:cubicBezTo>
                  <a:cubicBezTo>
                    <a:pt x="337" y="10956"/>
                    <a:pt x="1013" y="11831"/>
                    <a:pt x="1716" y="12608"/>
                  </a:cubicBezTo>
                  <a:cubicBezTo>
                    <a:pt x="1952" y="13647"/>
                    <a:pt x="2254" y="14673"/>
                    <a:pt x="2557" y="15687"/>
                  </a:cubicBezTo>
                  <a:cubicBezTo>
                    <a:pt x="2585" y="15778"/>
                    <a:pt x="2657" y="15818"/>
                    <a:pt x="2730" y="15818"/>
                  </a:cubicBezTo>
                  <a:cubicBezTo>
                    <a:pt x="2841" y="15818"/>
                    <a:pt x="2954" y="15728"/>
                    <a:pt x="2918" y="15586"/>
                  </a:cubicBezTo>
                  <a:cubicBezTo>
                    <a:pt x="2900" y="15521"/>
                    <a:pt x="2887" y="15456"/>
                    <a:pt x="2871" y="15391"/>
                  </a:cubicBezTo>
                  <a:cubicBezTo>
                    <a:pt x="2875" y="15381"/>
                    <a:pt x="2880" y="15370"/>
                    <a:pt x="2882" y="15358"/>
                  </a:cubicBezTo>
                  <a:cubicBezTo>
                    <a:pt x="3038" y="14191"/>
                    <a:pt x="3014" y="13027"/>
                    <a:pt x="2987" y="11860"/>
                  </a:cubicBezTo>
                  <a:cubicBezTo>
                    <a:pt x="4060" y="9596"/>
                    <a:pt x="4994" y="7474"/>
                    <a:pt x="4277" y="4804"/>
                  </a:cubicBezTo>
                  <a:cubicBezTo>
                    <a:pt x="4238" y="4661"/>
                    <a:pt x="4109" y="4594"/>
                    <a:pt x="3981" y="4594"/>
                  </a:cubicBezTo>
                  <a:cubicBezTo>
                    <a:pt x="3826" y="4594"/>
                    <a:pt x="3674" y="4694"/>
                    <a:pt x="3691" y="4883"/>
                  </a:cubicBezTo>
                  <a:cubicBezTo>
                    <a:pt x="3842" y="6529"/>
                    <a:pt x="3792" y="8122"/>
                    <a:pt x="3263" y="9706"/>
                  </a:cubicBezTo>
                  <a:cubicBezTo>
                    <a:pt x="3173" y="9979"/>
                    <a:pt x="3071" y="10243"/>
                    <a:pt x="2967" y="10507"/>
                  </a:cubicBezTo>
                  <a:cubicBezTo>
                    <a:pt x="2965" y="9703"/>
                    <a:pt x="2991" y="8900"/>
                    <a:pt x="3108" y="8096"/>
                  </a:cubicBezTo>
                  <a:cubicBezTo>
                    <a:pt x="3390" y="6170"/>
                    <a:pt x="3873" y="4391"/>
                    <a:pt x="3515" y="2439"/>
                  </a:cubicBezTo>
                  <a:cubicBezTo>
                    <a:pt x="3493" y="2314"/>
                    <a:pt x="3392" y="2258"/>
                    <a:pt x="3287" y="2258"/>
                  </a:cubicBezTo>
                  <a:cubicBezTo>
                    <a:pt x="3154" y="2258"/>
                    <a:pt x="3014" y="2348"/>
                    <a:pt x="3018" y="2507"/>
                  </a:cubicBezTo>
                  <a:cubicBezTo>
                    <a:pt x="3071" y="4732"/>
                    <a:pt x="2448" y="6833"/>
                    <a:pt x="2261" y="9034"/>
                  </a:cubicBezTo>
                  <a:cubicBezTo>
                    <a:pt x="2169" y="10099"/>
                    <a:pt x="2252" y="11160"/>
                    <a:pt x="2353" y="12220"/>
                  </a:cubicBezTo>
                  <a:cubicBezTo>
                    <a:pt x="2330" y="12304"/>
                    <a:pt x="2314" y="12391"/>
                    <a:pt x="2294" y="12477"/>
                  </a:cubicBezTo>
                  <a:cubicBezTo>
                    <a:pt x="2287" y="12467"/>
                    <a:pt x="2278" y="12454"/>
                    <a:pt x="2271" y="12444"/>
                  </a:cubicBezTo>
                  <a:cubicBezTo>
                    <a:pt x="1988" y="10539"/>
                    <a:pt x="1951" y="8673"/>
                    <a:pt x="2292" y="6612"/>
                  </a:cubicBezTo>
                  <a:cubicBezTo>
                    <a:pt x="2654" y="4425"/>
                    <a:pt x="2325" y="2285"/>
                    <a:pt x="1575" y="203"/>
                  </a:cubicBezTo>
                  <a:cubicBezTo>
                    <a:pt x="1524" y="62"/>
                    <a:pt x="1413" y="0"/>
                    <a:pt x="1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34"/>
            <p:cNvSpPr/>
            <p:nvPr/>
          </p:nvSpPr>
          <p:spPr>
            <a:xfrm>
              <a:off x="3640693" y="34055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34"/>
            <p:cNvSpPr/>
            <p:nvPr/>
          </p:nvSpPr>
          <p:spPr>
            <a:xfrm>
              <a:off x="4093374" y="36635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34"/>
            <p:cNvSpPr/>
            <p:nvPr/>
          </p:nvSpPr>
          <p:spPr>
            <a:xfrm>
              <a:off x="4445514" y="34706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34"/>
            <p:cNvSpPr/>
            <p:nvPr/>
          </p:nvSpPr>
          <p:spPr>
            <a:xfrm>
              <a:off x="8377993" y="3745154"/>
              <a:ext cx="953986" cy="1546281"/>
            </a:xfrm>
            <a:custGeom>
              <a:avLst/>
              <a:gdLst/>
              <a:ahLst/>
              <a:cxnLst/>
              <a:rect l="l" t="t" r="r" b="b"/>
              <a:pathLst>
                <a:path w="19584" h="31743" extrusionOk="0">
                  <a:moveTo>
                    <a:pt x="16775" y="17639"/>
                  </a:moveTo>
                  <a:lnTo>
                    <a:pt x="16775" y="17639"/>
                  </a:lnTo>
                  <a:cubicBezTo>
                    <a:pt x="16440" y="17835"/>
                    <a:pt x="16122" y="18051"/>
                    <a:pt x="15819" y="18289"/>
                  </a:cubicBezTo>
                  <a:cubicBezTo>
                    <a:pt x="16099" y="17999"/>
                    <a:pt x="16417" y="17771"/>
                    <a:pt x="16775" y="17639"/>
                  </a:cubicBezTo>
                  <a:close/>
                  <a:moveTo>
                    <a:pt x="3033" y="0"/>
                  </a:moveTo>
                  <a:cubicBezTo>
                    <a:pt x="2841" y="0"/>
                    <a:pt x="2635" y="230"/>
                    <a:pt x="2775" y="420"/>
                  </a:cubicBezTo>
                  <a:cubicBezTo>
                    <a:pt x="4477" y="2722"/>
                    <a:pt x="6026" y="5132"/>
                    <a:pt x="7403" y="7636"/>
                  </a:cubicBezTo>
                  <a:cubicBezTo>
                    <a:pt x="6193" y="7102"/>
                    <a:pt x="4882" y="6677"/>
                    <a:pt x="3631" y="6677"/>
                  </a:cubicBezTo>
                  <a:cubicBezTo>
                    <a:pt x="2404" y="6677"/>
                    <a:pt x="1236" y="7086"/>
                    <a:pt x="280" y="8203"/>
                  </a:cubicBezTo>
                  <a:cubicBezTo>
                    <a:pt x="0" y="8529"/>
                    <a:pt x="68" y="9122"/>
                    <a:pt x="551" y="9228"/>
                  </a:cubicBezTo>
                  <a:cubicBezTo>
                    <a:pt x="1796" y="9499"/>
                    <a:pt x="3060" y="9599"/>
                    <a:pt x="4328" y="9599"/>
                  </a:cubicBezTo>
                  <a:cubicBezTo>
                    <a:pt x="5316" y="9599"/>
                    <a:pt x="6306" y="9538"/>
                    <a:pt x="7292" y="9452"/>
                  </a:cubicBezTo>
                  <a:cubicBezTo>
                    <a:pt x="7612" y="9425"/>
                    <a:pt x="7914" y="9379"/>
                    <a:pt x="8189" y="9302"/>
                  </a:cubicBezTo>
                  <a:cubicBezTo>
                    <a:pt x="8233" y="9338"/>
                    <a:pt x="8283" y="9369"/>
                    <a:pt x="8335" y="9394"/>
                  </a:cubicBezTo>
                  <a:cubicBezTo>
                    <a:pt x="9238" y="11168"/>
                    <a:pt x="10053" y="12988"/>
                    <a:pt x="10781" y="14845"/>
                  </a:cubicBezTo>
                  <a:cubicBezTo>
                    <a:pt x="10762" y="14847"/>
                    <a:pt x="10743" y="14848"/>
                    <a:pt x="10724" y="14848"/>
                  </a:cubicBezTo>
                  <a:cubicBezTo>
                    <a:pt x="10515" y="14848"/>
                    <a:pt x="10286" y="14739"/>
                    <a:pt x="9886" y="14653"/>
                  </a:cubicBezTo>
                  <a:cubicBezTo>
                    <a:pt x="9206" y="14509"/>
                    <a:pt x="8493" y="14392"/>
                    <a:pt x="7794" y="14392"/>
                  </a:cubicBezTo>
                  <a:cubicBezTo>
                    <a:pt x="7762" y="14392"/>
                    <a:pt x="7730" y="14393"/>
                    <a:pt x="7697" y="14393"/>
                  </a:cubicBezTo>
                  <a:cubicBezTo>
                    <a:pt x="6555" y="14411"/>
                    <a:pt x="4753" y="14761"/>
                    <a:pt x="4198" y="15933"/>
                  </a:cubicBezTo>
                  <a:cubicBezTo>
                    <a:pt x="3818" y="16738"/>
                    <a:pt x="4320" y="17372"/>
                    <a:pt x="5141" y="17423"/>
                  </a:cubicBezTo>
                  <a:cubicBezTo>
                    <a:pt x="5205" y="17427"/>
                    <a:pt x="5269" y="17429"/>
                    <a:pt x="5335" y="17429"/>
                  </a:cubicBezTo>
                  <a:cubicBezTo>
                    <a:pt x="6182" y="17429"/>
                    <a:pt x="7142" y="17105"/>
                    <a:pt x="7961" y="16973"/>
                  </a:cubicBezTo>
                  <a:cubicBezTo>
                    <a:pt x="9060" y="16797"/>
                    <a:pt x="10161" y="16631"/>
                    <a:pt x="11263" y="16463"/>
                  </a:cubicBezTo>
                  <a:cubicBezTo>
                    <a:pt x="11306" y="16475"/>
                    <a:pt x="11352" y="16484"/>
                    <a:pt x="11399" y="16485"/>
                  </a:cubicBezTo>
                  <a:cubicBezTo>
                    <a:pt x="11835" y="17724"/>
                    <a:pt x="12219" y="18967"/>
                    <a:pt x="12559" y="20213"/>
                  </a:cubicBezTo>
                  <a:cubicBezTo>
                    <a:pt x="12435" y="20244"/>
                    <a:pt x="12312" y="20284"/>
                    <a:pt x="12192" y="20330"/>
                  </a:cubicBezTo>
                  <a:cubicBezTo>
                    <a:pt x="11570" y="20183"/>
                    <a:pt x="10933" y="20090"/>
                    <a:pt x="10320" y="20090"/>
                  </a:cubicBezTo>
                  <a:cubicBezTo>
                    <a:pt x="8794" y="20090"/>
                    <a:pt x="7416" y="20667"/>
                    <a:pt x="6778" y="22425"/>
                  </a:cubicBezTo>
                  <a:cubicBezTo>
                    <a:pt x="6696" y="22650"/>
                    <a:pt x="6826" y="23017"/>
                    <a:pt x="7059" y="23116"/>
                  </a:cubicBezTo>
                  <a:cubicBezTo>
                    <a:pt x="7507" y="23307"/>
                    <a:pt x="7905" y="23403"/>
                    <a:pt x="8310" y="23403"/>
                  </a:cubicBezTo>
                  <a:cubicBezTo>
                    <a:pt x="8682" y="23403"/>
                    <a:pt x="9061" y="23322"/>
                    <a:pt x="9491" y="23157"/>
                  </a:cubicBezTo>
                  <a:cubicBezTo>
                    <a:pt x="10337" y="22834"/>
                    <a:pt x="11099" y="22061"/>
                    <a:pt x="11939" y="21631"/>
                  </a:cubicBezTo>
                  <a:cubicBezTo>
                    <a:pt x="12106" y="21628"/>
                    <a:pt x="12272" y="21621"/>
                    <a:pt x="12438" y="21615"/>
                  </a:cubicBezTo>
                  <a:cubicBezTo>
                    <a:pt x="12619" y="21672"/>
                    <a:pt x="12796" y="21731"/>
                    <a:pt x="12965" y="21791"/>
                  </a:cubicBezTo>
                  <a:cubicBezTo>
                    <a:pt x="13741" y="24962"/>
                    <a:pt x="14278" y="28177"/>
                    <a:pt x="14765" y="31476"/>
                  </a:cubicBezTo>
                  <a:cubicBezTo>
                    <a:pt x="14792" y="31659"/>
                    <a:pt x="14940" y="31742"/>
                    <a:pt x="15097" y="31742"/>
                  </a:cubicBezTo>
                  <a:cubicBezTo>
                    <a:pt x="15295" y="31742"/>
                    <a:pt x="15505" y="31609"/>
                    <a:pt x="15496" y="31377"/>
                  </a:cubicBezTo>
                  <a:cubicBezTo>
                    <a:pt x="15372" y="28216"/>
                    <a:pt x="14880" y="25040"/>
                    <a:pt x="14086" y="21912"/>
                  </a:cubicBezTo>
                  <a:cubicBezTo>
                    <a:pt x="15210" y="19888"/>
                    <a:pt x="16747" y="18480"/>
                    <a:pt x="19021" y="17835"/>
                  </a:cubicBezTo>
                  <a:cubicBezTo>
                    <a:pt x="19437" y="17718"/>
                    <a:pt x="19583" y="17054"/>
                    <a:pt x="19148" y="16847"/>
                  </a:cubicBezTo>
                  <a:cubicBezTo>
                    <a:pt x="18572" y="16573"/>
                    <a:pt x="18032" y="16451"/>
                    <a:pt x="17529" y="16451"/>
                  </a:cubicBezTo>
                  <a:cubicBezTo>
                    <a:pt x="15676" y="16451"/>
                    <a:pt x="14319" y="18102"/>
                    <a:pt x="13527" y="19896"/>
                  </a:cubicBezTo>
                  <a:cubicBezTo>
                    <a:pt x="13164" y="18677"/>
                    <a:pt x="12756" y="17468"/>
                    <a:pt x="12307" y="16272"/>
                  </a:cubicBezTo>
                  <a:cubicBezTo>
                    <a:pt x="12343" y="16220"/>
                    <a:pt x="12373" y="16160"/>
                    <a:pt x="12376" y="16079"/>
                  </a:cubicBezTo>
                  <a:cubicBezTo>
                    <a:pt x="12395" y="15768"/>
                    <a:pt x="12431" y="15461"/>
                    <a:pt x="12482" y="15156"/>
                  </a:cubicBezTo>
                  <a:cubicBezTo>
                    <a:pt x="12498" y="15129"/>
                    <a:pt x="12515" y="15102"/>
                    <a:pt x="12531" y="15073"/>
                  </a:cubicBezTo>
                  <a:cubicBezTo>
                    <a:pt x="12639" y="14907"/>
                    <a:pt x="12742" y="14735"/>
                    <a:pt x="12840" y="14559"/>
                  </a:cubicBezTo>
                  <a:cubicBezTo>
                    <a:pt x="13345" y="13740"/>
                    <a:pt x="13914" y="12963"/>
                    <a:pt x="14642" y="12325"/>
                  </a:cubicBezTo>
                  <a:cubicBezTo>
                    <a:pt x="15591" y="11494"/>
                    <a:pt x="16589" y="10913"/>
                    <a:pt x="17312" y="9850"/>
                  </a:cubicBezTo>
                  <a:cubicBezTo>
                    <a:pt x="17481" y="9602"/>
                    <a:pt x="17362" y="9222"/>
                    <a:pt x="17111" y="9080"/>
                  </a:cubicBezTo>
                  <a:cubicBezTo>
                    <a:pt x="16887" y="8955"/>
                    <a:pt x="16652" y="8900"/>
                    <a:pt x="16413" y="8900"/>
                  </a:cubicBezTo>
                  <a:cubicBezTo>
                    <a:pt x="15234" y="8900"/>
                    <a:pt x="13950" y="10233"/>
                    <a:pt x="13309" y="11023"/>
                  </a:cubicBezTo>
                  <a:cubicBezTo>
                    <a:pt x="12655" y="11831"/>
                    <a:pt x="12194" y="12729"/>
                    <a:pt x="11925" y="13684"/>
                  </a:cubicBezTo>
                  <a:cubicBezTo>
                    <a:pt x="11876" y="13763"/>
                    <a:pt x="11825" y="13842"/>
                    <a:pt x="11777" y="13921"/>
                  </a:cubicBezTo>
                  <a:cubicBezTo>
                    <a:pt x="11693" y="14045"/>
                    <a:pt x="11605" y="14160"/>
                    <a:pt x="11517" y="14270"/>
                  </a:cubicBezTo>
                  <a:cubicBezTo>
                    <a:pt x="10792" y="12536"/>
                    <a:pt x="9984" y="10835"/>
                    <a:pt x="9106" y="9181"/>
                  </a:cubicBezTo>
                  <a:cubicBezTo>
                    <a:pt x="9108" y="9176"/>
                    <a:pt x="9111" y="9172"/>
                    <a:pt x="9113" y="9167"/>
                  </a:cubicBezTo>
                  <a:cubicBezTo>
                    <a:pt x="10223" y="6934"/>
                    <a:pt x="11388" y="4740"/>
                    <a:pt x="12675" y="2604"/>
                  </a:cubicBezTo>
                  <a:cubicBezTo>
                    <a:pt x="12898" y="2234"/>
                    <a:pt x="12593" y="1750"/>
                    <a:pt x="12190" y="1750"/>
                  </a:cubicBezTo>
                  <a:cubicBezTo>
                    <a:pt x="12140" y="1750"/>
                    <a:pt x="12089" y="1757"/>
                    <a:pt x="12037" y="1773"/>
                  </a:cubicBezTo>
                  <a:cubicBezTo>
                    <a:pt x="9539" y="2535"/>
                    <a:pt x="8660" y="5218"/>
                    <a:pt x="8257" y="7641"/>
                  </a:cubicBezTo>
                  <a:cubicBezTo>
                    <a:pt x="6738" y="4967"/>
                    <a:pt x="5037" y="2430"/>
                    <a:pt x="3207" y="87"/>
                  </a:cubicBezTo>
                  <a:cubicBezTo>
                    <a:pt x="3159" y="26"/>
                    <a:pt x="3097" y="0"/>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34"/>
            <p:cNvSpPr/>
            <p:nvPr/>
          </p:nvSpPr>
          <p:spPr>
            <a:xfrm>
              <a:off x="8681421" y="32118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34"/>
            <p:cNvSpPr/>
            <p:nvPr/>
          </p:nvSpPr>
          <p:spPr>
            <a:xfrm>
              <a:off x="7907580" y="37572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34"/>
            <p:cNvSpPr/>
            <p:nvPr/>
          </p:nvSpPr>
          <p:spPr>
            <a:xfrm>
              <a:off x="8384521" y="4623041"/>
              <a:ext cx="224759" cy="314049"/>
            </a:xfrm>
            <a:custGeom>
              <a:avLst/>
              <a:gdLst/>
              <a:ahLst/>
              <a:cxnLst/>
              <a:rect l="l" t="t" r="r" b="b"/>
              <a:pathLst>
                <a:path w="4614" h="6447" extrusionOk="0">
                  <a:moveTo>
                    <a:pt x="402" y="1"/>
                  </a:moveTo>
                  <a:cubicBezTo>
                    <a:pt x="122" y="1"/>
                    <a:pt x="0" y="449"/>
                    <a:pt x="263" y="618"/>
                  </a:cubicBezTo>
                  <a:cubicBezTo>
                    <a:pt x="1534" y="1431"/>
                    <a:pt x="2849" y="2048"/>
                    <a:pt x="2803" y="3741"/>
                  </a:cubicBezTo>
                  <a:cubicBezTo>
                    <a:pt x="2283" y="3263"/>
                    <a:pt x="1631" y="2760"/>
                    <a:pt x="941" y="2661"/>
                  </a:cubicBezTo>
                  <a:cubicBezTo>
                    <a:pt x="926" y="2659"/>
                    <a:pt x="912" y="2658"/>
                    <a:pt x="898" y="2658"/>
                  </a:cubicBezTo>
                  <a:cubicBezTo>
                    <a:pt x="630" y="2658"/>
                    <a:pt x="433" y="3018"/>
                    <a:pt x="724" y="3173"/>
                  </a:cubicBezTo>
                  <a:cubicBezTo>
                    <a:pt x="1053" y="3347"/>
                    <a:pt x="1410" y="3440"/>
                    <a:pt x="1751" y="3589"/>
                  </a:cubicBezTo>
                  <a:cubicBezTo>
                    <a:pt x="2109" y="3746"/>
                    <a:pt x="2443" y="3943"/>
                    <a:pt x="2761" y="4171"/>
                  </a:cubicBezTo>
                  <a:cubicBezTo>
                    <a:pt x="2766" y="4175"/>
                    <a:pt x="2771" y="4175"/>
                    <a:pt x="2776" y="4177"/>
                  </a:cubicBezTo>
                  <a:cubicBezTo>
                    <a:pt x="2708" y="4978"/>
                    <a:pt x="2621" y="5731"/>
                    <a:pt x="3217" y="6369"/>
                  </a:cubicBezTo>
                  <a:cubicBezTo>
                    <a:pt x="3268" y="6424"/>
                    <a:pt x="3329" y="6447"/>
                    <a:pt x="3390" y="6447"/>
                  </a:cubicBezTo>
                  <a:cubicBezTo>
                    <a:pt x="3571" y="6447"/>
                    <a:pt x="3748" y="6242"/>
                    <a:pt x="3629" y="6052"/>
                  </a:cubicBezTo>
                  <a:cubicBezTo>
                    <a:pt x="3208" y="5374"/>
                    <a:pt x="3331" y="4616"/>
                    <a:pt x="3399" y="3854"/>
                  </a:cubicBezTo>
                  <a:cubicBezTo>
                    <a:pt x="3564" y="3515"/>
                    <a:pt x="3579" y="3055"/>
                    <a:pt x="3703" y="2703"/>
                  </a:cubicBezTo>
                  <a:cubicBezTo>
                    <a:pt x="3878" y="2208"/>
                    <a:pt x="4170" y="1810"/>
                    <a:pt x="4482" y="1395"/>
                  </a:cubicBezTo>
                  <a:cubicBezTo>
                    <a:pt x="4613" y="1221"/>
                    <a:pt x="4440" y="1057"/>
                    <a:pt x="4266" y="1057"/>
                  </a:cubicBezTo>
                  <a:cubicBezTo>
                    <a:pt x="4211" y="1057"/>
                    <a:pt x="4156" y="1073"/>
                    <a:pt x="4111" y="1109"/>
                  </a:cubicBezTo>
                  <a:cubicBezTo>
                    <a:pt x="3826" y="1343"/>
                    <a:pt x="3480" y="1752"/>
                    <a:pt x="3218" y="2212"/>
                  </a:cubicBezTo>
                  <a:cubicBezTo>
                    <a:pt x="3200" y="2173"/>
                    <a:pt x="3186" y="2134"/>
                    <a:pt x="3165" y="2097"/>
                  </a:cubicBezTo>
                  <a:cubicBezTo>
                    <a:pt x="2625" y="1095"/>
                    <a:pt x="1542" y="430"/>
                    <a:pt x="514" y="24"/>
                  </a:cubicBezTo>
                  <a:cubicBezTo>
                    <a:pt x="475" y="8"/>
                    <a:pt x="437"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34"/>
            <p:cNvSpPr/>
            <p:nvPr/>
          </p:nvSpPr>
          <p:spPr>
            <a:xfrm>
              <a:off x="7683164" y="5007574"/>
              <a:ext cx="7891" cy="6138"/>
            </a:xfrm>
            <a:custGeom>
              <a:avLst/>
              <a:gdLst/>
              <a:ahLst/>
              <a:cxnLst/>
              <a:rect l="l" t="t" r="r" b="b"/>
              <a:pathLst>
                <a:path w="162" h="126" extrusionOk="0">
                  <a:moveTo>
                    <a:pt x="80" y="1"/>
                  </a:moveTo>
                  <a:cubicBezTo>
                    <a:pt x="0" y="1"/>
                    <a:pt x="0" y="125"/>
                    <a:pt x="80" y="125"/>
                  </a:cubicBezTo>
                  <a:cubicBezTo>
                    <a:pt x="161" y="125"/>
                    <a:pt x="161"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34"/>
            <p:cNvSpPr/>
            <p:nvPr/>
          </p:nvSpPr>
          <p:spPr>
            <a:xfrm>
              <a:off x="7156148" y="3965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34"/>
            <p:cNvSpPr/>
            <p:nvPr/>
          </p:nvSpPr>
          <p:spPr>
            <a:xfrm>
              <a:off x="6873325" y="34361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34"/>
            <p:cNvSpPr/>
            <p:nvPr/>
          </p:nvSpPr>
          <p:spPr>
            <a:xfrm>
              <a:off x="6424638" y="3686700"/>
              <a:ext cx="436367" cy="1255272"/>
            </a:xfrm>
            <a:custGeom>
              <a:avLst/>
              <a:gdLst/>
              <a:ahLst/>
              <a:cxnLst/>
              <a:rect l="l" t="t" r="r" b="b"/>
              <a:pathLst>
                <a:path w="8958" h="25769" extrusionOk="0">
                  <a:moveTo>
                    <a:pt x="8163" y="0"/>
                  </a:moveTo>
                  <a:cubicBezTo>
                    <a:pt x="8035" y="0"/>
                    <a:pt x="7909" y="82"/>
                    <a:pt x="7926" y="236"/>
                  </a:cubicBezTo>
                  <a:cubicBezTo>
                    <a:pt x="8042" y="1239"/>
                    <a:pt x="7693" y="2211"/>
                    <a:pt x="7300" y="3189"/>
                  </a:cubicBezTo>
                  <a:cubicBezTo>
                    <a:pt x="7151" y="3065"/>
                    <a:pt x="6963" y="2987"/>
                    <a:pt x="6749" y="2987"/>
                  </a:cubicBezTo>
                  <a:cubicBezTo>
                    <a:pt x="6279" y="2987"/>
                    <a:pt x="5831" y="3399"/>
                    <a:pt x="5853" y="3884"/>
                  </a:cubicBezTo>
                  <a:cubicBezTo>
                    <a:pt x="5874" y="4352"/>
                    <a:pt x="6222" y="4747"/>
                    <a:pt x="6699" y="4773"/>
                  </a:cubicBezTo>
                  <a:cubicBezTo>
                    <a:pt x="6567" y="5193"/>
                    <a:pt x="6465" y="5617"/>
                    <a:pt x="6430" y="6051"/>
                  </a:cubicBezTo>
                  <a:cubicBezTo>
                    <a:pt x="6403" y="6394"/>
                    <a:pt x="6398" y="6738"/>
                    <a:pt x="6399" y="7083"/>
                  </a:cubicBezTo>
                  <a:cubicBezTo>
                    <a:pt x="6362" y="7109"/>
                    <a:pt x="6325" y="7131"/>
                    <a:pt x="6292" y="7167"/>
                  </a:cubicBezTo>
                  <a:cubicBezTo>
                    <a:pt x="6002" y="7483"/>
                    <a:pt x="6090" y="7947"/>
                    <a:pt x="6402" y="8157"/>
                  </a:cubicBezTo>
                  <a:cubicBezTo>
                    <a:pt x="6402" y="8496"/>
                    <a:pt x="6397" y="8837"/>
                    <a:pt x="6368" y="9176"/>
                  </a:cubicBezTo>
                  <a:cubicBezTo>
                    <a:pt x="6295" y="10056"/>
                    <a:pt x="6054" y="10906"/>
                    <a:pt x="5874" y="11765"/>
                  </a:cubicBezTo>
                  <a:cubicBezTo>
                    <a:pt x="5748" y="11697"/>
                    <a:pt x="5603" y="11662"/>
                    <a:pt x="5454" y="11662"/>
                  </a:cubicBezTo>
                  <a:cubicBezTo>
                    <a:pt x="5434" y="11662"/>
                    <a:pt x="5415" y="11662"/>
                    <a:pt x="5395" y="11664"/>
                  </a:cubicBezTo>
                  <a:cubicBezTo>
                    <a:pt x="5047" y="10954"/>
                    <a:pt x="4609" y="10270"/>
                    <a:pt x="4273" y="9573"/>
                  </a:cubicBezTo>
                  <a:cubicBezTo>
                    <a:pt x="4402" y="9485"/>
                    <a:pt x="4506" y="9352"/>
                    <a:pt x="4555" y="9175"/>
                  </a:cubicBezTo>
                  <a:cubicBezTo>
                    <a:pt x="4628" y="8908"/>
                    <a:pt x="4674" y="8642"/>
                    <a:pt x="4525" y="8386"/>
                  </a:cubicBezTo>
                  <a:cubicBezTo>
                    <a:pt x="4394" y="8163"/>
                    <a:pt x="4135" y="7965"/>
                    <a:pt x="3865" y="7965"/>
                  </a:cubicBezTo>
                  <a:cubicBezTo>
                    <a:pt x="3857" y="7965"/>
                    <a:pt x="3850" y="7965"/>
                    <a:pt x="3842" y="7965"/>
                  </a:cubicBezTo>
                  <a:cubicBezTo>
                    <a:pt x="3754" y="7970"/>
                    <a:pt x="3668" y="7993"/>
                    <a:pt x="3583" y="8027"/>
                  </a:cubicBezTo>
                  <a:cubicBezTo>
                    <a:pt x="3286" y="7313"/>
                    <a:pt x="3015" y="6590"/>
                    <a:pt x="2766" y="5860"/>
                  </a:cubicBezTo>
                  <a:cubicBezTo>
                    <a:pt x="2813" y="5812"/>
                    <a:pt x="2854" y="5761"/>
                    <a:pt x="2883" y="5704"/>
                  </a:cubicBezTo>
                  <a:cubicBezTo>
                    <a:pt x="3104" y="5286"/>
                    <a:pt x="2997" y="4732"/>
                    <a:pt x="2566" y="4492"/>
                  </a:cubicBezTo>
                  <a:cubicBezTo>
                    <a:pt x="2472" y="4440"/>
                    <a:pt x="2411" y="4400"/>
                    <a:pt x="2318" y="4361"/>
                  </a:cubicBezTo>
                  <a:lnTo>
                    <a:pt x="2318" y="4361"/>
                  </a:lnTo>
                  <a:cubicBezTo>
                    <a:pt x="2319" y="4361"/>
                    <a:pt x="2320" y="4361"/>
                    <a:pt x="2320" y="4361"/>
                  </a:cubicBezTo>
                  <a:cubicBezTo>
                    <a:pt x="2325" y="4361"/>
                    <a:pt x="2315" y="4354"/>
                    <a:pt x="2281" y="4337"/>
                  </a:cubicBezTo>
                  <a:cubicBezTo>
                    <a:pt x="2130" y="3822"/>
                    <a:pt x="1988" y="3305"/>
                    <a:pt x="1858" y="2784"/>
                  </a:cubicBezTo>
                  <a:cubicBezTo>
                    <a:pt x="1834" y="2684"/>
                    <a:pt x="1759" y="2641"/>
                    <a:pt x="1681" y="2641"/>
                  </a:cubicBezTo>
                  <a:cubicBezTo>
                    <a:pt x="1564" y="2641"/>
                    <a:pt x="1440" y="2740"/>
                    <a:pt x="1472" y="2890"/>
                  </a:cubicBezTo>
                  <a:cubicBezTo>
                    <a:pt x="1569" y="3346"/>
                    <a:pt x="1675" y="3798"/>
                    <a:pt x="1791" y="4250"/>
                  </a:cubicBezTo>
                  <a:cubicBezTo>
                    <a:pt x="1647" y="4270"/>
                    <a:pt x="1509" y="4332"/>
                    <a:pt x="1392" y="4447"/>
                  </a:cubicBezTo>
                  <a:cubicBezTo>
                    <a:pt x="1208" y="4626"/>
                    <a:pt x="1132" y="4881"/>
                    <a:pt x="1132" y="5131"/>
                  </a:cubicBezTo>
                  <a:cubicBezTo>
                    <a:pt x="1132" y="5544"/>
                    <a:pt x="1367" y="5795"/>
                    <a:pt x="1672" y="6021"/>
                  </a:cubicBezTo>
                  <a:cubicBezTo>
                    <a:pt x="1791" y="6109"/>
                    <a:pt x="1936" y="6148"/>
                    <a:pt x="2085" y="6148"/>
                  </a:cubicBezTo>
                  <a:cubicBezTo>
                    <a:pt x="2168" y="6148"/>
                    <a:pt x="2251" y="6136"/>
                    <a:pt x="2332" y="6114"/>
                  </a:cubicBezTo>
                  <a:cubicBezTo>
                    <a:pt x="2580" y="6873"/>
                    <a:pt x="2860" y="7623"/>
                    <a:pt x="3178" y="8362"/>
                  </a:cubicBezTo>
                  <a:cubicBezTo>
                    <a:pt x="3172" y="8371"/>
                    <a:pt x="3163" y="8377"/>
                    <a:pt x="3160" y="8388"/>
                  </a:cubicBezTo>
                  <a:cubicBezTo>
                    <a:pt x="3020" y="8652"/>
                    <a:pt x="3054" y="8903"/>
                    <a:pt x="3130" y="9176"/>
                  </a:cubicBezTo>
                  <a:cubicBezTo>
                    <a:pt x="3226" y="9526"/>
                    <a:pt x="3533" y="9700"/>
                    <a:pt x="3839" y="9700"/>
                  </a:cubicBezTo>
                  <a:cubicBezTo>
                    <a:pt x="3847" y="9700"/>
                    <a:pt x="3855" y="9700"/>
                    <a:pt x="3863" y="9699"/>
                  </a:cubicBezTo>
                  <a:cubicBezTo>
                    <a:pt x="4251" y="10367"/>
                    <a:pt x="4685" y="11060"/>
                    <a:pt x="5024" y="11761"/>
                  </a:cubicBezTo>
                  <a:cubicBezTo>
                    <a:pt x="5012" y="11766"/>
                    <a:pt x="5001" y="11772"/>
                    <a:pt x="4988" y="11778"/>
                  </a:cubicBezTo>
                  <a:cubicBezTo>
                    <a:pt x="4469" y="12033"/>
                    <a:pt x="4469" y="12898"/>
                    <a:pt x="4988" y="13153"/>
                  </a:cubicBezTo>
                  <a:cubicBezTo>
                    <a:pt x="5006" y="13161"/>
                    <a:pt x="5023" y="13170"/>
                    <a:pt x="5039" y="13178"/>
                  </a:cubicBezTo>
                  <a:cubicBezTo>
                    <a:pt x="5167" y="13241"/>
                    <a:pt x="5301" y="13268"/>
                    <a:pt x="5434" y="13268"/>
                  </a:cubicBezTo>
                  <a:cubicBezTo>
                    <a:pt x="5471" y="13268"/>
                    <a:pt x="5508" y="13266"/>
                    <a:pt x="5545" y="13262"/>
                  </a:cubicBezTo>
                  <a:cubicBezTo>
                    <a:pt x="5590" y="13514"/>
                    <a:pt x="5611" y="13765"/>
                    <a:pt x="5599" y="14016"/>
                  </a:cubicBezTo>
                  <a:cubicBezTo>
                    <a:pt x="5595" y="14105"/>
                    <a:pt x="5646" y="14158"/>
                    <a:pt x="5711" y="14177"/>
                  </a:cubicBezTo>
                  <a:cubicBezTo>
                    <a:pt x="5810" y="14982"/>
                    <a:pt x="6056" y="15748"/>
                    <a:pt x="6347" y="16513"/>
                  </a:cubicBezTo>
                  <a:cubicBezTo>
                    <a:pt x="5817" y="16396"/>
                    <a:pt x="5282" y="16254"/>
                    <a:pt x="4773" y="16066"/>
                  </a:cubicBezTo>
                  <a:cubicBezTo>
                    <a:pt x="4874" y="15972"/>
                    <a:pt x="4952" y="15852"/>
                    <a:pt x="4991" y="15708"/>
                  </a:cubicBezTo>
                  <a:cubicBezTo>
                    <a:pt x="5059" y="15460"/>
                    <a:pt x="5002" y="15108"/>
                    <a:pt x="4788" y="14939"/>
                  </a:cubicBezTo>
                  <a:cubicBezTo>
                    <a:pt x="4776" y="14929"/>
                    <a:pt x="4763" y="14919"/>
                    <a:pt x="4752" y="14910"/>
                  </a:cubicBezTo>
                  <a:cubicBezTo>
                    <a:pt x="4579" y="14774"/>
                    <a:pt x="4404" y="14705"/>
                    <a:pt x="4228" y="14705"/>
                  </a:cubicBezTo>
                  <a:cubicBezTo>
                    <a:pt x="4054" y="14705"/>
                    <a:pt x="3879" y="14773"/>
                    <a:pt x="3705" y="14910"/>
                  </a:cubicBezTo>
                  <a:cubicBezTo>
                    <a:pt x="3694" y="14919"/>
                    <a:pt x="3681" y="14929"/>
                    <a:pt x="3669" y="14939"/>
                  </a:cubicBezTo>
                  <a:cubicBezTo>
                    <a:pt x="3535" y="15044"/>
                    <a:pt x="3469" y="15222"/>
                    <a:pt x="3450" y="15401"/>
                  </a:cubicBezTo>
                  <a:cubicBezTo>
                    <a:pt x="2751" y="14921"/>
                    <a:pt x="2203" y="14262"/>
                    <a:pt x="1953" y="13318"/>
                  </a:cubicBezTo>
                  <a:cubicBezTo>
                    <a:pt x="1665" y="12224"/>
                    <a:pt x="1779" y="10975"/>
                    <a:pt x="1187" y="10035"/>
                  </a:cubicBezTo>
                  <a:cubicBezTo>
                    <a:pt x="1233" y="9993"/>
                    <a:pt x="1273" y="9943"/>
                    <a:pt x="1298" y="9884"/>
                  </a:cubicBezTo>
                  <a:cubicBezTo>
                    <a:pt x="1314" y="9850"/>
                    <a:pt x="1327" y="9816"/>
                    <a:pt x="1343" y="9781"/>
                  </a:cubicBezTo>
                  <a:cubicBezTo>
                    <a:pt x="1447" y="9547"/>
                    <a:pt x="1481" y="9310"/>
                    <a:pt x="1343" y="9077"/>
                  </a:cubicBezTo>
                  <a:cubicBezTo>
                    <a:pt x="1219" y="8865"/>
                    <a:pt x="987" y="8733"/>
                    <a:pt x="740" y="8733"/>
                  </a:cubicBezTo>
                  <a:cubicBezTo>
                    <a:pt x="495" y="8733"/>
                    <a:pt x="262" y="8867"/>
                    <a:pt x="138" y="9077"/>
                  </a:cubicBezTo>
                  <a:cubicBezTo>
                    <a:pt x="0" y="9310"/>
                    <a:pt x="34" y="9547"/>
                    <a:pt x="138" y="9781"/>
                  </a:cubicBezTo>
                  <a:cubicBezTo>
                    <a:pt x="154" y="9816"/>
                    <a:pt x="168" y="9850"/>
                    <a:pt x="184" y="9884"/>
                  </a:cubicBezTo>
                  <a:cubicBezTo>
                    <a:pt x="274" y="10087"/>
                    <a:pt x="492" y="10191"/>
                    <a:pt x="716" y="10197"/>
                  </a:cubicBezTo>
                  <a:cubicBezTo>
                    <a:pt x="1408" y="11716"/>
                    <a:pt x="983" y="13578"/>
                    <a:pt x="2136" y="14931"/>
                  </a:cubicBezTo>
                  <a:cubicBezTo>
                    <a:pt x="2569" y="15439"/>
                    <a:pt x="3114" y="15808"/>
                    <a:pt x="3716" y="16090"/>
                  </a:cubicBezTo>
                  <a:cubicBezTo>
                    <a:pt x="3744" y="16114"/>
                    <a:pt x="3774" y="16138"/>
                    <a:pt x="3806" y="16158"/>
                  </a:cubicBezTo>
                  <a:cubicBezTo>
                    <a:pt x="3912" y="16271"/>
                    <a:pt x="4067" y="16326"/>
                    <a:pt x="4224" y="16326"/>
                  </a:cubicBezTo>
                  <a:cubicBezTo>
                    <a:pt x="4244" y="16326"/>
                    <a:pt x="4263" y="16325"/>
                    <a:pt x="4283" y="16323"/>
                  </a:cubicBezTo>
                  <a:cubicBezTo>
                    <a:pt x="4999" y="16583"/>
                    <a:pt x="5763" y="16746"/>
                    <a:pt x="6487" y="16880"/>
                  </a:cubicBezTo>
                  <a:cubicBezTo>
                    <a:pt x="6596" y="17156"/>
                    <a:pt x="6707" y="17433"/>
                    <a:pt x="6817" y="17711"/>
                  </a:cubicBezTo>
                  <a:cubicBezTo>
                    <a:pt x="6997" y="18170"/>
                    <a:pt x="7142" y="18631"/>
                    <a:pt x="7269" y="19090"/>
                  </a:cubicBezTo>
                  <a:cubicBezTo>
                    <a:pt x="7164" y="19116"/>
                    <a:pt x="7061" y="19163"/>
                    <a:pt x="6976" y="19225"/>
                  </a:cubicBezTo>
                  <a:cubicBezTo>
                    <a:pt x="6621" y="19481"/>
                    <a:pt x="6502" y="19975"/>
                    <a:pt x="6836" y="20308"/>
                  </a:cubicBezTo>
                  <a:cubicBezTo>
                    <a:pt x="6972" y="20443"/>
                    <a:pt x="7134" y="20503"/>
                    <a:pt x="7296" y="20503"/>
                  </a:cubicBezTo>
                  <a:cubicBezTo>
                    <a:pt x="7389" y="20503"/>
                    <a:pt x="7482" y="20483"/>
                    <a:pt x="7570" y="20447"/>
                  </a:cubicBezTo>
                  <a:lnTo>
                    <a:pt x="7570" y="20447"/>
                  </a:lnTo>
                  <a:cubicBezTo>
                    <a:pt x="7842" y="22127"/>
                    <a:pt x="7761" y="23823"/>
                    <a:pt x="7300" y="25559"/>
                  </a:cubicBezTo>
                  <a:cubicBezTo>
                    <a:pt x="7266" y="25686"/>
                    <a:pt x="7368" y="25768"/>
                    <a:pt x="7469" y="25768"/>
                  </a:cubicBezTo>
                  <a:cubicBezTo>
                    <a:pt x="7535" y="25768"/>
                    <a:pt x="7601" y="25732"/>
                    <a:pt x="7626" y="25648"/>
                  </a:cubicBezTo>
                  <a:cubicBezTo>
                    <a:pt x="8174" y="23791"/>
                    <a:pt x="8353" y="21879"/>
                    <a:pt x="8025" y="19965"/>
                  </a:cubicBezTo>
                  <a:cubicBezTo>
                    <a:pt x="8061" y="19872"/>
                    <a:pt x="8081" y="19772"/>
                    <a:pt x="8070" y="19675"/>
                  </a:cubicBezTo>
                  <a:cubicBezTo>
                    <a:pt x="8050" y="19497"/>
                    <a:pt x="7988" y="19357"/>
                    <a:pt x="7885" y="19254"/>
                  </a:cubicBezTo>
                  <a:cubicBezTo>
                    <a:pt x="7676" y="18385"/>
                    <a:pt x="7377" y="17574"/>
                    <a:pt x="7101" y="16770"/>
                  </a:cubicBezTo>
                  <a:cubicBezTo>
                    <a:pt x="7099" y="16746"/>
                    <a:pt x="7091" y="16726"/>
                    <a:pt x="7078" y="16708"/>
                  </a:cubicBezTo>
                  <a:cubicBezTo>
                    <a:pt x="6585" y="15271"/>
                    <a:pt x="6178" y="13851"/>
                    <a:pt x="6512" y="12159"/>
                  </a:cubicBezTo>
                  <a:cubicBezTo>
                    <a:pt x="6772" y="10839"/>
                    <a:pt x="6880" y="9603"/>
                    <a:pt x="6963" y="8340"/>
                  </a:cubicBezTo>
                  <a:cubicBezTo>
                    <a:pt x="7086" y="8339"/>
                    <a:pt x="7210" y="8296"/>
                    <a:pt x="7313" y="8193"/>
                  </a:cubicBezTo>
                  <a:cubicBezTo>
                    <a:pt x="7513" y="7992"/>
                    <a:pt x="7497" y="7733"/>
                    <a:pt x="7367" y="7518"/>
                  </a:cubicBezTo>
                  <a:cubicBezTo>
                    <a:pt x="7329" y="7325"/>
                    <a:pt x="7206" y="7168"/>
                    <a:pt x="7044" y="7074"/>
                  </a:cubicBezTo>
                  <a:cubicBezTo>
                    <a:pt x="7065" y="6736"/>
                    <a:pt x="7086" y="6396"/>
                    <a:pt x="7112" y="6049"/>
                  </a:cubicBezTo>
                  <a:cubicBezTo>
                    <a:pt x="7267" y="4005"/>
                    <a:pt x="8957" y="2238"/>
                    <a:pt x="8408" y="172"/>
                  </a:cubicBezTo>
                  <a:cubicBezTo>
                    <a:pt x="8376" y="55"/>
                    <a:pt x="8269"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34"/>
            <p:cNvSpPr/>
            <p:nvPr/>
          </p:nvSpPr>
          <p:spPr>
            <a:xfrm>
              <a:off x="6117119" y="42188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34"/>
            <p:cNvSpPr/>
            <p:nvPr/>
          </p:nvSpPr>
          <p:spPr>
            <a:xfrm>
              <a:off x="5781297" y="37028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34"/>
            <p:cNvSpPr/>
            <p:nvPr/>
          </p:nvSpPr>
          <p:spPr>
            <a:xfrm>
              <a:off x="4723806" y="4171725"/>
              <a:ext cx="319310" cy="913652"/>
            </a:xfrm>
            <a:custGeom>
              <a:avLst/>
              <a:gdLst/>
              <a:ahLst/>
              <a:cxnLst/>
              <a:rect l="l" t="t" r="r" b="b"/>
              <a:pathLst>
                <a:path w="6555" h="18756" extrusionOk="0">
                  <a:moveTo>
                    <a:pt x="3329" y="0"/>
                  </a:moveTo>
                  <a:cubicBezTo>
                    <a:pt x="3122" y="0"/>
                    <a:pt x="2917" y="111"/>
                    <a:pt x="2860" y="350"/>
                  </a:cubicBezTo>
                  <a:cubicBezTo>
                    <a:pt x="2548" y="1657"/>
                    <a:pt x="2600" y="2968"/>
                    <a:pt x="2730" y="4280"/>
                  </a:cubicBezTo>
                  <a:cubicBezTo>
                    <a:pt x="2631" y="4211"/>
                    <a:pt x="2533" y="4140"/>
                    <a:pt x="2434" y="4067"/>
                  </a:cubicBezTo>
                  <a:cubicBezTo>
                    <a:pt x="2668" y="3497"/>
                    <a:pt x="2140" y="3037"/>
                    <a:pt x="1575" y="3037"/>
                  </a:cubicBezTo>
                  <a:cubicBezTo>
                    <a:pt x="1341" y="3037"/>
                    <a:pt x="1101" y="3116"/>
                    <a:pt x="905" y="3297"/>
                  </a:cubicBezTo>
                  <a:cubicBezTo>
                    <a:pt x="711" y="3478"/>
                    <a:pt x="790" y="3764"/>
                    <a:pt x="983" y="3900"/>
                  </a:cubicBezTo>
                  <a:cubicBezTo>
                    <a:pt x="1598" y="4335"/>
                    <a:pt x="2218" y="4762"/>
                    <a:pt x="2829" y="5203"/>
                  </a:cubicBezTo>
                  <a:cubicBezTo>
                    <a:pt x="3026" y="6929"/>
                    <a:pt x="3241" y="8659"/>
                    <a:pt x="2826" y="10392"/>
                  </a:cubicBezTo>
                  <a:cubicBezTo>
                    <a:pt x="2459" y="8758"/>
                    <a:pt x="1730" y="7166"/>
                    <a:pt x="923" y="5714"/>
                  </a:cubicBezTo>
                  <a:cubicBezTo>
                    <a:pt x="839" y="5563"/>
                    <a:pt x="698" y="5498"/>
                    <a:pt x="556" y="5498"/>
                  </a:cubicBezTo>
                  <a:cubicBezTo>
                    <a:pt x="281" y="5498"/>
                    <a:pt x="0" y="5737"/>
                    <a:pt x="101" y="6060"/>
                  </a:cubicBezTo>
                  <a:cubicBezTo>
                    <a:pt x="687" y="7939"/>
                    <a:pt x="1284" y="9814"/>
                    <a:pt x="1893" y="11686"/>
                  </a:cubicBezTo>
                  <a:cubicBezTo>
                    <a:pt x="1963" y="11903"/>
                    <a:pt x="2147" y="12026"/>
                    <a:pt x="2361" y="12026"/>
                  </a:cubicBezTo>
                  <a:cubicBezTo>
                    <a:pt x="2389" y="12026"/>
                    <a:pt x="2419" y="12024"/>
                    <a:pt x="2449" y="12019"/>
                  </a:cubicBezTo>
                  <a:lnTo>
                    <a:pt x="2449" y="12019"/>
                  </a:lnTo>
                  <a:cubicBezTo>
                    <a:pt x="1974" y="14306"/>
                    <a:pt x="1852" y="16547"/>
                    <a:pt x="3329" y="18657"/>
                  </a:cubicBezTo>
                  <a:cubicBezTo>
                    <a:pt x="3376" y="18725"/>
                    <a:pt x="3451" y="18756"/>
                    <a:pt x="3524" y="18756"/>
                  </a:cubicBezTo>
                  <a:cubicBezTo>
                    <a:pt x="3659" y="18756"/>
                    <a:pt x="3790" y="18651"/>
                    <a:pt x="3736" y="18486"/>
                  </a:cubicBezTo>
                  <a:cubicBezTo>
                    <a:pt x="3139" y="16704"/>
                    <a:pt x="2666" y="15012"/>
                    <a:pt x="3008" y="13114"/>
                  </a:cubicBezTo>
                  <a:cubicBezTo>
                    <a:pt x="3092" y="12642"/>
                    <a:pt x="3227" y="12185"/>
                    <a:pt x="3374" y="11731"/>
                  </a:cubicBezTo>
                  <a:cubicBezTo>
                    <a:pt x="4822" y="11107"/>
                    <a:pt x="5873" y="9780"/>
                    <a:pt x="6115" y="8174"/>
                  </a:cubicBezTo>
                  <a:cubicBezTo>
                    <a:pt x="6161" y="7852"/>
                    <a:pt x="5894" y="7581"/>
                    <a:pt x="5628" y="7581"/>
                  </a:cubicBezTo>
                  <a:cubicBezTo>
                    <a:pt x="5494" y="7581"/>
                    <a:pt x="5361" y="7650"/>
                    <a:pt x="5268" y="7816"/>
                  </a:cubicBezTo>
                  <a:cubicBezTo>
                    <a:pt x="4914" y="8453"/>
                    <a:pt x="4488" y="9002"/>
                    <a:pt x="4003" y="9506"/>
                  </a:cubicBezTo>
                  <a:cubicBezTo>
                    <a:pt x="4011" y="9451"/>
                    <a:pt x="4025" y="9396"/>
                    <a:pt x="4033" y="9339"/>
                  </a:cubicBezTo>
                  <a:cubicBezTo>
                    <a:pt x="4206" y="8146"/>
                    <a:pt x="4171" y="6939"/>
                    <a:pt x="4084" y="5726"/>
                  </a:cubicBezTo>
                  <a:cubicBezTo>
                    <a:pt x="5198" y="4936"/>
                    <a:pt x="5976" y="3910"/>
                    <a:pt x="6457" y="2618"/>
                  </a:cubicBezTo>
                  <a:cubicBezTo>
                    <a:pt x="6554" y="2357"/>
                    <a:pt x="6291" y="2110"/>
                    <a:pt x="6046" y="2110"/>
                  </a:cubicBezTo>
                  <a:cubicBezTo>
                    <a:pt x="5952" y="2110"/>
                    <a:pt x="5861" y="2146"/>
                    <a:pt x="5794" y="2231"/>
                  </a:cubicBezTo>
                  <a:cubicBezTo>
                    <a:pt x="5470" y="2645"/>
                    <a:pt x="5145" y="3059"/>
                    <a:pt x="4820" y="3474"/>
                  </a:cubicBezTo>
                  <a:cubicBezTo>
                    <a:pt x="4628" y="3719"/>
                    <a:pt x="4286" y="4346"/>
                    <a:pt x="3994" y="4611"/>
                  </a:cubicBezTo>
                  <a:cubicBezTo>
                    <a:pt x="3873" y="3234"/>
                    <a:pt x="3744" y="1852"/>
                    <a:pt x="3830" y="482"/>
                  </a:cubicBezTo>
                  <a:cubicBezTo>
                    <a:pt x="3850" y="173"/>
                    <a:pt x="3588" y="0"/>
                    <a:pt x="3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34"/>
            <p:cNvSpPr/>
            <p:nvPr/>
          </p:nvSpPr>
          <p:spPr>
            <a:xfrm>
              <a:off x="5156711" y="5018144"/>
              <a:ext cx="5115" cy="3994"/>
            </a:xfrm>
            <a:custGeom>
              <a:avLst/>
              <a:gdLst/>
              <a:ahLst/>
              <a:cxnLst/>
              <a:rect l="l" t="t" r="r" b="b"/>
              <a:pathLst>
                <a:path w="105" h="82" extrusionOk="0">
                  <a:moveTo>
                    <a:pt x="53" y="1"/>
                  </a:moveTo>
                  <a:cubicBezTo>
                    <a:pt x="1" y="1"/>
                    <a:pt x="1" y="82"/>
                    <a:pt x="53" y="82"/>
                  </a:cubicBezTo>
                  <a:cubicBezTo>
                    <a:pt x="104" y="80"/>
                    <a:pt x="104"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34"/>
            <p:cNvSpPr/>
            <p:nvPr/>
          </p:nvSpPr>
          <p:spPr>
            <a:xfrm>
              <a:off x="4910179" y="36781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34"/>
            <p:cNvSpPr/>
            <p:nvPr/>
          </p:nvSpPr>
          <p:spPr>
            <a:xfrm>
              <a:off x="6468625" y="4527079"/>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34"/>
            <p:cNvSpPr/>
            <p:nvPr/>
          </p:nvSpPr>
          <p:spPr>
            <a:xfrm>
              <a:off x="7711222" y="4380017"/>
              <a:ext cx="168497" cy="557174"/>
            </a:xfrm>
            <a:custGeom>
              <a:avLst/>
              <a:gdLst/>
              <a:ahLst/>
              <a:cxnLst/>
              <a:rect l="l" t="t" r="r" b="b"/>
              <a:pathLst>
                <a:path w="3459" h="11438" extrusionOk="0">
                  <a:moveTo>
                    <a:pt x="866" y="2662"/>
                  </a:moveTo>
                  <a:cubicBezTo>
                    <a:pt x="953" y="3172"/>
                    <a:pt x="1038" y="3684"/>
                    <a:pt x="1122" y="4196"/>
                  </a:cubicBezTo>
                  <a:cubicBezTo>
                    <a:pt x="1005" y="3688"/>
                    <a:pt x="907" y="3170"/>
                    <a:pt x="866" y="2662"/>
                  </a:cubicBezTo>
                  <a:close/>
                  <a:moveTo>
                    <a:pt x="819" y="1"/>
                  </a:moveTo>
                  <a:cubicBezTo>
                    <a:pt x="709" y="1"/>
                    <a:pt x="598" y="69"/>
                    <a:pt x="538" y="214"/>
                  </a:cubicBezTo>
                  <a:cubicBezTo>
                    <a:pt x="0" y="1520"/>
                    <a:pt x="181" y="2745"/>
                    <a:pt x="489" y="4123"/>
                  </a:cubicBezTo>
                  <a:cubicBezTo>
                    <a:pt x="990" y="6358"/>
                    <a:pt x="1546" y="8587"/>
                    <a:pt x="2146" y="10781"/>
                  </a:cubicBezTo>
                  <a:cubicBezTo>
                    <a:pt x="2144" y="10798"/>
                    <a:pt x="2143" y="10817"/>
                    <a:pt x="2141" y="10836"/>
                  </a:cubicBezTo>
                  <a:cubicBezTo>
                    <a:pt x="2125" y="11043"/>
                    <a:pt x="2193" y="11189"/>
                    <a:pt x="2293" y="11287"/>
                  </a:cubicBezTo>
                  <a:cubicBezTo>
                    <a:pt x="2342" y="11390"/>
                    <a:pt x="2419" y="11437"/>
                    <a:pt x="2495" y="11437"/>
                  </a:cubicBezTo>
                  <a:cubicBezTo>
                    <a:pt x="2535" y="11437"/>
                    <a:pt x="2574" y="11425"/>
                    <a:pt x="2608" y="11401"/>
                  </a:cubicBezTo>
                  <a:cubicBezTo>
                    <a:pt x="2631" y="11399"/>
                    <a:pt x="2655" y="11399"/>
                    <a:pt x="2677" y="11394"/>
                  </a:cubicBezTo>
                  <a:cubicBezTo>
                    <a:pt x="2681" y="11394"/>
                    <a:pt x="2685" y="11394"/>
                    <a:pt x="2689" y="11394"/>
                  </a:cubicBezTo>
                  <a:cubicBezTo>
                    <a:pt x="2926" y="11394"/>
                    <a:pt x="3165" y="11192"/>
                    <a:pt x="3142" y="10810"/>
                  </a:cubicBezTo>
                  <a:cubicBezTo>
                    <a:pt x="3132" y="10644"/>
                    <a:pt x="3128" y="10479"/>
                    <a:pt x="3122" y="10315"/>
                  </a:cubicBezTo>
                  <a:cubicBezTo>
                    <a:pt x="3449" y="8239"/>
                    <a:pt x="3449" y="6066"/>
                    <a:pt x="3457" y="3958"/>
                  </a:cubicBezTo>
                  <a:cubicBezTo>
                    <a:pt x="3458" y="3636"/>
                    <a:pt x="3262" y="3456"/>
                    <a:pt x="3068" y="3456"/>
                  </a:cubicBezTo>
                  <a:cubicBezTo>
                    <a:pt x="2913" y="3456"/>
                    <a:pt x="2759" y="3571"/>
                    <a:pt x="2709" y="3820"/>
                  </a:cubicBezTo>
                  <a:cubicBezTo>
                    <a:pt x="2529" y="4706"/>
                    <a:pt x="2410" y="5606"/>
                    <a:pt x="2333" y="6511"/>
                  </a:cubicBezTo>
                  <a:cubicBezTo>
                    <a:pt x="1930" y="4451"/>
                    <a:pt x="1524" y="2391"/>
                    <a:pt x="1142" y="320"/>
                  </a:cubicBezTo>
                  <a:cubicBezTo>
                    <a:pt x="1104" y="113"/>
                    <a:pt x="961" y="1"/>
                    <a:pt x="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34"/>
          <p:cNvGrpSpPr/>
          <p:nvPr/>
        </p:nvGrpSpPr>
        <p:grpSpPr>
          <a:xfrm>
            <a:off x="7551000" y="3999525"/>
            <a:ext cx="117850" cy="112175"/>
            <a:chOff x="1928700" y="3962025"/>
            <a:chExt cx="117850" cy="112175"/>
          </a:xfrm>
        </p:grpSpPr>
        <p:sp>
          <p:nvSpPr>
            <p:cNvPr id="6623" name="Google Shape;6623;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34"/>
          <p:cNvGrpSpPr/>
          <p:nvPr/>
        </p:nvGrpSpPr>
        <p:grpSpPr>
          <a:xfrm>
            <a:off x="6268150" y="3849850"/>
            <a:ext cx="117850" cy="112175"/>
            <a:chOff x="1928700" y="3962025"/>
            <a:chExt cx="117850" cy="112175"/>
          </a:xfrm>
        </p:grpSpPr>
        <p:sp>
          <p:nvSpPr>
            <p:cNvPr id="6626" name="Google Shape;6626;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34"/>
          <p:cNvGrpSpPr/>
          <p:nvPr/>
        </p:nvGrpSpPr>
        <p:grpSpPr>
          <a:xfrm>
            <a:off x="5512675" y="4111700"/>
            <a:ext cx="117850" cy="112175"/>
            <a:chOff x="1928700" y="3962025"/>
            <a:chExt cx="117850" cy="112175"/>
          </a:xfrm>
        </p:grpSpPr>
        <p:sp>
          <p:nvSpPr>
            <p:cNvPr id="6629" name="Google Shape;6629;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34"/>
          <p:cNvGrpSpPr/>
          <p:nvPr/>
        </p:nvGrpSpPr>
        <p:grpSpPr>
          <a:xfrm>
            <a:off x="5298875" y="3819500"/>
            <a:ext cx="117850" cy="112175"/>
            <a:chOff x="1928700" y="3962025"/>
            <a:chExt cx="117850" cy="112175"/>
          </a:xfrm>
        </p:grpSpPr>
        <p:sp>
          <p:nvSpPr>
            <p:cNvPr id="6632" name="Google Shape;6632;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34"/>
          <p:cNvGrpSpPr/>
          <p:nvPr/>
        </p:nvGrpSpPr>
        <p:grpSpPr>
          <a:xfrm>
            <a:off x="1928700" y="3962025"/>
            <a:ext cx="117850" cy="112175"/>
            <a:chOff x="1928700" y="3962025"/>
            <a:chExt cx="117850" cy="112175"/>
          </a:xfrm>
        </p:grpSpPr>
        <p:sp>
          <p:nvSpPr>
            <p:cNvPr id="6635" name="Google Shape;6635;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7" name="Google Shape;6637;p34"/>
          <p:cNvGrpSpPr/>
          <p:nvPr/>
        </p:nvGrpSpPr>
        <p:grpSpPr>
          <a:xfrm>
            <a:off x="1290125" y="3819500"/>
            <a:ext cx="117850" cy="112175"/>
            <a:chOff x="1928700" y="3962025"/>
            <a:chExt cx="117850" cy="112175"/>
          </a:xfrm>
        </p:grpSpPr>
        <p:sp>
          <p:nvSpPr>
            <p:cNvPr id="6638" name="Google Shape;6638;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0" name="Google Shape;6640;p34"/>
          <p:cNvGrpSpPr/>
          <p:nvPr/>
        </p:nvGrpSpPr>
        <p:grpSpPr>
          <a:xfrm>
            <a:off x="602150" y="4161600"/>
            <a:ext cx="117850" cy="112175"/>
            <a:chOff x="1928700" y="3962025"/>
            <a:chExt cx="117850" cy="112175"/>
          </a:xfrm>
        </p:grpSpPr>
        <p:sp>
          <p:nvSpPr>
            <p:cNvPr id="6641" name="Google Shape;6641;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643" name="Google Shape;6643;p34"/>
          <p:cNvPicPr preferRelativeResize="0"/>
          <p:nvPr/>
        </p:nvPicPr>
        <p:blipFill>
          <a:blip r:embed="rId2">
            <a:alphaModFix amt="40000"/>
          </a:blip>
          <a:stretch>
            <a:fillRect/>
          </a:stretch>
        </p:blipFill>
        <p:spPr>
          <a:xfrm>
            <a:off x="0" y="0"/>
            <a:ext cx="9143999" cy="5143500"/>
          </a:xfrm>
          <a:prstGeom prst="rect">
            <a:avLst/>
          </a:prstGeom>
          <a:noFill/>
          <a:ln>
            <a:noFill/>
          </a:ln>
        </p:spPr>
      </p:pic>
    </p:spTree>
    <p:extLst>
      <p:ext uri="{BB962C8B-B14F-4D97-AF65-F5344CB8AC3E}">
        <p14:creationId xmlns:p14="http://schemas.microsoft.com/office/powerpoint/2010/main" val="351825016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ackground 5">
  <p:cSld name="Background 5">
    <p:spTree>
      <p:nvGrpSpPr>
        <p:cNvPr id="1" name="Shape 6644"/>
        <p:cNvGrpSpPr/>
        <p:nvPr/>
      </p:nvGrpSpPr>
      <p:grpSpPr>
        <a:xfrm>
          <a:off x="0" y="0"/>
          <a:ext cx="0" cy="0"/>
          <a:chOff x="0" y="0"/>
          <a:chExt cx="0" cy="0"/>
        </a:xfrm>
      </p:grpSpPr>
      <p:grpSp>
        <p:nvGrpSpPr>
          <p:cNvPr id="6645" name="Google Shape;6645;p35"/>
          <p:cNvGrpSpPr/>
          <p:nvPr/>
        </p:nvGrpSpPr>
        <p:grpSpPr>
          <a:xfrm>
            <a:off x="79900" y="203824"/>
            <a:ext cx="8475689" cy="2889001"/>
            <a:chOff x="79900" y="203824"/>
            <a:chExt cx="8475689" cy="2889001"/>
          </a:xfrm>
        </p:grpSpPr>
        <p:sp>
          <p:nvSpPr>
            <p:cNvPr id="6646" name="Google Shape;6646;p35"/>
            <p:cNvSpPr/>
            <p:nvPr/>
          </p:nvSpPr>
          <p:spPr>
            <a:xfrm rot="-1973773">
              <a:off x="117101" y="204388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35"/>
            <p:cNvSpPr/>
            <p:nvPr/>
          </p:nvSpPr>
          <p:spPr>
            <a:xfrm rot="2359819">
              <a:off x="7963025" y="247354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35"/>
            <p:cNvSpPr/>
            <p:nvPr/>
          </p:nvSpPr>
          <p:spPr>
            <a:xfrm rot="-1973773">
              <a:off x="5852707" y="845476"/>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35"/>
            <p:cNvSpPr/>
            <p:nvPr/>
          </p:nvSpPr>
          <p:spPr>
            <a:xfrm>
              <a:off x="8354296" y="2240312"/>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35"/>
            <p:cNvSpPr/>
            <p:nvPr/>
          </p:nvSpPr>
          <p:spPr>
            <a:xfrm rot="2359819">
              <a:off x="5994447" y="44178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35"/>
            <p:cNvSpPr/>
            <p:nvPr/>
          </p:nvSpPr>
          <p:spPr>
            <a:xfrm rot="2359819">
              <a:off x="5263698" y="204387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35"/>
            <p:cNvSpPr/>
            <p:nvPr/>
          </p:nvSpPr>
          <p:spPr>
            <a:xfrm rot="-1973773">
              <a:off x="4877839" y="216481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35"/>
            <p:cNvSpPr/>
            <p:nvPr/>
          </p:nvSpPr>
          <p:spPr>
            <a:xfrm>
              <a:off x="1856228" y="20382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35"/>
            <p:cNvSpPr/>
            <p:nvPr/>
          </p:nvSpPr>
          <p:spPr>
            <a:xfrm rot="-1973773">
              <a:off x="4217223" y="285749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35"/>
            <p:cNvSpPr/>
            <p:nvPr/>
          </p:nvSpPr>
          <p:spPr>
            <a:xfrm rot="2359819">
              <a:off x="1488792" y="30204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35"/>
            <p:cNvSpPr/>
            <p:nvPr/>
          </p:nvSpPr>
          <p:spPr>
            <a:xfrm rot="2359819">
              <a:off x="395047" y="160336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7" name="Google Shape;6657;p35"/>
          <p:cNvGrpSpPr/>
          <p:nvPr/>
        </p:nvGrpSpPr>
        <p:grpSpPr>
          <a:xfrm>
            <a:off x="5703825" y="532873"/>
            <a:ext cx="2698268" cy="3173123"/>
            <a:chOff x="5703825" y="532873"/>
            <a:chExt cx="2698268" cy="3173123"/>
          </a:xfrm>
        </p:grpSpPr>
        <p:sp>
          <p:nvSpPr>
            <p:cNvPr id="6658" name="Google Shape;6658;p35"/>
            <p:cNvSpPr/>
            <p:nvPr/>
          </p:nvSpPr>
          <p:spPr>
            <a:xfrm>
              <a:off x="5703825" y="1603149"/>
              <a:ext cx="1011504" cy="1300115"/>
            </a:xfrm>
            <a:custGeom>
              <a:avLst/>
              <a:gdLst/>
              <a:ahLst/>
              <a:cxnLst/>
              <a:rect l="l" t="t" r="r" b="b"/>
              <a:pathLst>
                <a:path w="15561" h="20001" extrusionOk="0">
                  <a:moveTo>
                    <a:pt x="3788" y="0"/>
                  </a:moveTo>
                  <a:cubicBezTo>
                    <a:pt x="3745" y="0"/>
                    <a:pt x="3724" y="3"/>
                    <a:pt x="3724" y="3"/>
                  </a:cubicBezTo>
                  <a:cubicBezTo>
                    <a:pt x="3724" y="3"/>
                    <a:pt x="1609" y="714"/>
                    <a:pt x="606" y="8170"/>
                  </a:cubicBezTo>
                  <a:cubicBezTo>
                    <a:pt x="1" y="12665"/>
                    <a:pt x="1135" y="20000"/>
                    <a:pt x="6997" y="20000"/>
                  </a:cubicBezTo>
                  <a:cubicBezTo>
                    <a:pt x="7476" y="20000"/>
                    <a:pt x="7988" y="19951"/>
                    <a:pt x="8532" y="19848"/>
                  </a:cubicBezTo>
                  <a:cubicBezTo>
                    <a:pt x="15560" y="17770"/>
                    <a:pt x="13041" y="9859"/>
                    <a:pt x="10233" y="5836"/>
                  </a:cubicBezTo>
                  <a:cubicBezTo>
                    <a:pt x="6352" y="273"/>
                    <a:pt x="4178" y="0"/>
                    <a:pt x="3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35"/>
            <p:cNvSpPr/>
            <p:nvPr/>
          </p:nvSpPr>
          <p:spPr>
            <a:xfrm>
              <a:off x="5832076" y="2327608"/>
              <a:ext cx="104524" cy="106409"/>
            </a:xfrm>
            <a:custGeom>
              <a:avLst/>
              <a:gdLst/>
              <a:ahLst/>
              <a:cxnLst/>
              <a:rect l="l" t="t" r="r" b="b"/>
              <a:pathLst>
                <a:path w="1608" h="1637" extrusionOk="0">
                  <a:moveTo>
                    <a:pt x="454" y="1"/>
                  </a:moveTo>
                  <a:lnTo>
                    <a:pt x="454" y="1"/>
                  </a:lnTo>
                  <a:cubicBezTo>
                    <a:pt x="1" y="1461"/>
                    <a:pt x="1097" y="1637"/>
                    <a:pt x="1097" y="1637"/>
                  </a:cubicBezTo>
                  <a:cubicBezTo>
                    <a:pt x="1607" y="620"/>
                    <a:pt x="454" y="1"/>
                    <a:pt x="45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35"/>
            <p:cNvSpPr/>
            <p:nvPr/>
          </p:nvSpPr>
          <p:spPr>
            <a:xfrm>
              <a:off x="5880373" y="2356859"/>
              <a:ext cx="142680" cy="138390"/>
            </a:xfrm>
            <a:custGeom>
              <a:avLst/>
              <a:gdLst/>
              <a:ahLst/>
              <a:cxnLst/>
              <a:rect l="l" t="t" r="r" b="b"/>
              <a:pathLst>
                <a:path w="2195" h="2129" extrusionOk="0">
                  <a:moveTo>
                    <a:pt x="1231" y="0"/>
                  </a:moveTo>
                  <a:lnTo>
                    <a:pt x="1231" y="0"/>
                  </a:lnTo>
                  <a:cubicBezTo>
                    <a:pt x="1" y="1387"/>
                    <a:pt x="1122" y="2129"/>
                    <a:pt x="1122" y="2129"/>
                  </a:cubicBezTo>
                  <a:cubicBezTo>
                    <a:pt x="2194" y="1261"/>
                    <a:pt x="1231" y="0"/>
                    <a:pt x="123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35"/>
            <p:cNvSpPr/>
            <p:nvPr/>
          </p:nvSpPr>
          <p:spPr>
            <a:xfrm>
              <a:off x="5828891" y="2429338"/>
              <a:ext cx="74558" cy="66563"/>
            </a:xfrm>
            <a:custGeom>
              <a:avLst/>
              <a:gdLst/>
              <a:ahLst/>
              <a:cxnLst/>
              <a:rect l="l" t="t" r="r" b="b"/>
              <a:pathLst>
                <a:path w="1147" h="1024" extrusionOk="0">
                  <a:moveTo>
                    <a:pt x="0" y="0"/>
                  </a:moveTo>
                  <a:lnTo>
                    <a:pt x="0" y="0"/>
                  </a:lnTo>
                  <a:cubicBezTo>
                    <a:pt x="163" y="882"/>
                    <a:pt x="635" y="1023"/>
                    <a:pt x="920" y="1023"/>
                  </a:cubicBezTo>
                  <a:cubicBezTo>
                    <a:pt x="1054" y="1023"/>
                    <a:pt x="1146" y="992"/>
                    <a:pt x="1146" y="992"/>
                  </a:cubicBezTo>
                  <a:cubicBezTo>
                    <a:pt x="1128" y="12"/>
                    <a:pt x="0" y="0"/>
                    <a:pt x="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35"/>
            <p:cNvSpPr/>
            <p:nvPr/>
          </p:nvSpPr>
          <p:spPr>
            <a:xfrm>
              <a:off x="5829801" y="2005258"/>
              <a:ext cx="111609" cy="113364"/>
            </a:xfrm>
            <a:custGeom>
              <a:avLst/>
              <a:gdLst/>
              <a:ahLst/>
              <a:cxnLst/>
              <a:rect l="l" t="t" r="r" b="b"/>
              <a:pathLst>
                <a:path w="1717" h="1744" extrusionOk="0">
                  <a:moveTo>
                    <a:pt x="521" y="1"/>
                  </a:moveTo>
                  <a:cubicBezTo>
                    <a:pt x="1" y="1526"/>
                    <a:pt x="1148" y="1744"/>
                    <a:pt x="1148" y="1744"/>
                  </a:cubicBezTo>
                  <a:cubicBezTo>
                    <a:pt x="1716" y="690"/>
                    <a:pt x="521" y="1"/>
                    <a:pt x="52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35"/>
            <p:cNvSpPr/>
            <p:nvPr/>
          </p:nvSpPr>
          <p:spPr>
            <a:xfrm>
              <a:off x="5879918" y="2038929"/>
              <a:ext cx="150611" cy="145671"/>
            </a:xfrm>
            <a:custGeom>
              <a:avLst/>
              <a:gdLst/>
              <a:ahLst/>
              <a:cxnLst/>
              <a:rect l="l" t="t" r="r" b="b"/>
              <a:pathLst>
                <a:path w="2317" h="2241" extrusionOk="0">
                  <a:moveTo>
                    <a:pt x="1338" y="0"/>
                  </a:moveTo>
                  <a:cubicBezTo>
                    <a:pt x="0" y="1425"/>
                    <a:pt x="1161" y="2241"/>
                    <a:pt x="1161" y="2241"/>
                  </a:cubicBezTo>
                  <a:cubicBezTo>
                    <a:pt x="2316" y="1358"/>
                    <a:pt x="1338" y="0"/>
                    <a:pt x="1338"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35"/>
            <p:cNvSpPr/>
            <p:nvPr/>
          </p:nvSpPr>
          <p:spPr>
            <a:xfrm>
              <a:off x="5826161" y="2111473"/>
              <a:ext cx="77353" cy="71828"/>
            </a:xfrm>
            <a:custGeom>
              <a:avLst/>
              <a:gdLst/>
              <a:ahLst/>
              <a:cxnLst/>
              <a:rect l="l" t="t" r="r" b="b"/>
              <a:pathLst>
                <a:path w="1190" h="1105" extrusionOk="0">
                  <a:moveTo>
                    <a:pt x="0" y="1"/>
                  </a:moveTo>
                  <a:lnTo>
                    <a:pt x="0" y="1"/>
                  </a:lnTo>
                  <a:cubicBezTo>
                    <a:pt x="151" y="961"/>
                    <a:pt x="669" y="1105"/>
                    <a:pt x="965" y="1105"/>
                  </a:cubicBezTo>
                  <a:cubicBezTo>
                    <a:pt x="1092" y="1105"/>
                    <a:pt x="1179" y="1078"/>
                    <a:pt x="1178" y="1078"/>
                  </a:cubicBezTo>
                  <a:cubicBezTo>
                    <a:pt x="1189" y="46"/>
                    <a:pt x="0" y="1"/>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35"/>
            <p:cNvSpPr/>
            <p:nvPr/>
          </p:nvSpPr>
          <p:spPr>
            <a:xfrm>
              <a:off x="5992309" y="1717944"/>
              <a:ext cx="124220" cy="124350"/>
            </a:xfrm>
            <a:custGeom>
              <a:avLst/>
              <a:gdLst/>
              <a:ahLst/>
              <a:cxnLst/>
              <a:rect l="l" t="t" r="r" b="b"/>
              <a:pathLst>
                <a:path w="1911" h="1913" extrusionOk="0">
                  <a:moveTo>
                    <a:pt x="743" y="1"/>
                  </a:moveTo>
                  <a:lnTo>
                    <a:pt x="743" y="1"/>
                  </a:lnTo>
                  <a:cubicBezTo>
                    <a:pt x="0" y="1535"/>
                    <a:pt x="1178" y="1913"/>
                    <a:pt x="1178" y="1913"/>
                  </a:cubicBezTo>
                  <a:cubicBezTo>
                    <a:pt x="1910" y="879"/>
                    <a:pt x="743" y="1"/>
                    <a:pt x="74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35"/>
            <p:cNvSpPr/>
            <p:nvPr/>
          </p:nvSpPr>
          <p:spPr>
            <a:xfrm>
              <a:off x="6041516" y="1766761"/>
              <a:ext cx="158671" cy="151456"/>
            </a:xfrm>
            <a:custGeom>
              <a:avLst/>
              <a:gdLst/>
              <a:ahLst/>
              <a:cxnLst/>
              <a:rect l="l" t="t" r="r" b="b"/>
              <a:pathLst>
                <a:path w="2441" h="2330" extrusionOk="0">
                  <a:moveTo>
                    <a:pt x="1590" y="0"/>
                  </a:moveTo>
                  <a:cubicBezTo>
                    <a:pt x="0" y="1322"/>
                    <a:pt x="1110" y="2329"/>
                    <a:pt x="1113" y="2329"/>
                  </a:cubicBezTo>
                  <a:cubicBezTo>
                    <a:pt x="1113" y="2329"/>
                    <a:pt x="1113" y="2329"/>
                    <a:pt x="1113" y="2329"/>
                  </a:cubicBezTo>
                  <a:cubicBezTo>
                    <a:pt x="2440" y="1551"/>
                    <a:pt x="1590" y="0"/>
                    <a:pt x="159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35"/>
            <p:cNvSpPr/>
            <p:nvPr/>
          </p:nvSpPr>
          <p:spPr>
            <a:xfrm>
              <a:off x="5987563" y="1824549"/>
              <a:ext cx="80863" cy="84178"/>
            </a:xfrm>
            <a:custGeom>
              <a:avLst/>
              <a:gdLst/>
              <a:ahLst/>
              <a:cxnLst/>
              <a:rect l="l" t="t" r="r" b="b"/>
              <a:pathLst>
                <a:path w="1244" h="1295" extrusionOk="0">
                  <a:moveTo>
                    <a:pt x="0" y="1"/>
                  </a:moveTo>
                  <a:cubicBezTo>
                    <a:pt x="37" y="1172"/>
                    <a:pt x="710" y="1295"/>
                    <a:pt x="984" y="1295"/>
                  </a:cubicBezTo>
                  <a:cubicBezTo>
                    <a:pt x="1054" y="1295"/>
                    <a:pt x="1098" y="1287"/>
                    <a:pt x="1098" y="1286"/>
                  </a:cubicBezTo>
                  <a:cubicBezTo>
                    <a:pt x="1243" y="203"/>
                    <a:pt x="0" y="1"/>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35"/>
            <p:cNvSpPr/>
            <p:nvPr/>
          </p:nvSpPr>
          <p:spPr>
            <a:xfrm>
              <a:off x="6023835" y="2629872"/>
              <a:ext cx="125455" cy="131045"/>
            </a:xfrm>
            <a:custGeom>
              <a:avLst/>
              <a:gdLst/>
              <a:ahLst/>
              <a:cxnLst/>
              <a:rect l="l" t="t" r="r" b="b"/>
              <a:pathLst>
                <a:path w="1930" h="2016" extrusionOk="0">
                  <a:moveTo>
                    <a:pt x="271" y="1"/>
                  </a:moveTo>
                  <a:lnTo>
                    <a:pt x="271" y="1"/>
                  </a:lnTo>
                  <a:cubicBezTo>
                    <a:pt x="0" y="2006"/>
                    <a:pt x="1454" y="2016"/>
                    <a:pt x="1483" y="2016"/>
                  </a:cubicBezTo>
                  <a:cubicBezTo>
                    <a:pt x="1483" y="2016"/>
                    <a:pt x="1484" y="2016"/>
                    <a:pt x="1484" y="2016"/>
                  </a:cubicBezTo>
                  <a:cubicBezTo>
                    <a:pt x="1930" y="562"/>
                    <a:pt x="271" y="1"/>
                    <a:pt x="27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35"/>
            <p:cNvSpPr/>
            <p:nvPr/>
          </p:nvSpPr>
          <p:spPr>
            <a:xfrm>
              <a:off x="6092933" y="2646253"/>
              <a:ext cx="186297" cy="184217"/>
            </a:xfrm>
            <a:custGeom>
              <a:avLst/>
              <a:gdLst/>
              <a:ahLst/>
              <a:cxnLst/>
              <a:rect l="l" t="t" r="r" b="b"/>
              <a:pathLst>
                <a:path w="2866" h="2834" extrusionOk="0">
                  <a:moveTo>
                    <a:pt x="1315" y="0"/>
                  </a:moveTo>
                  <a:cubicBezTo>
                    <a:pt x="0" y="2105"/>
                    <a:pt x="1645" y="2834"/>
                    <a:pt x="1645" y="2834"/>
                  </a:cubicBezTo>
                  <a:cubicBezTo>
                    <a:pt x="2866" y="1451"/>
                    <a:pt x="1315" y="0"/>
                    <a:pt x="131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35"/>
            <p:cNvSpPr/>
            <p:nvPr/>
          </p:nvSpPr>
          <p:spPr>
            <a:xfrm>
              <a:off x="6020975" y="2770279"/>
              <a:ext cx="112779" cy="76508"/>
            </a:xfrm>
            <a:custGeom>
              <a:avLst/>
              <a:gdLst/>
              <a:ahLst/>
              <a:cxnLst/>
              <a:rect l="l" t="t" r="r" b="b"/>
              <a:pathLst>
                <a:path w="1735" h="1177" extrusionOk="0">
                  <a:moveTo>
                    <a:pt x="269" y="0"/>
                  </a:moveTo>
                  <a:cubicBezTo>
                    <a:pt x="108" y="0"/>
                    <a:pt x="1" y="17"/>
                    <a:pt x="1" y="17"/>
                  </a:cubicBezTo>
                  <a:cubicBezTo>
                    <a:pt x="352" y="975"/>
                    <a:pt x="877" y="1177"/>
                    <a:pt x="1257" y="1177"/>
                  </a:cubicBezTo>
                  <a:cubicBezTo>
                    <a:pt x="1534" y="1177"/>
                    <a:pt x="1734" y="1070"/>
                    <a:pt x="1734" y="1070"/>
                  </a:cubicBezTo>
                  <a:cubicBezTo>
                    <a:pt x="1556" y="126"/>
                    <a:pt x="710" y="0"/>
                    <a:pt x="26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35"/>
            <p:cNvSpPr/>
            <p:nvPr/>
          </p:nvSpPr>
          <p:spPr>
            <a:xfrm>
              <a:off x="6140061" y="2022028"/>
              <a:ext cx="145281" cy="145736"/>
            </a:xfrm>
            <a:custGeom>
              <a:avLst/>
              <a:gdLst/>
              <a:ahLst/>
              <a:cxnLst/>
              <a:rect l="l" t="t" r="r" b="b"/>
              <a:pathLst>
                <a:path w="2235" h="2242" extrusionOk="0">
                  <a:moveTo>
                    <a:pt x="833" y="0"/>
                  </a:moveTo>
                  <a:lnTo>
                    <a:pt x="833" y="0"/>
                  </a:lnTo>
                  <a:cubicBezTo>
                    <a:pt x="1" y="1831"/>
                    <a:pt x="1400" y="2242"/>
                    <a:pt x="1400" y="2242"/>
                  </a:cubicBezTo>
                  <a:cubicBezTo>
                    <a:pt x="2234" y="1000"/>
                    <a:pt x="833" y="0"/>
                    <a:pt x="83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35"/>
            <p:cNvSpPr/>
            <p:nvPr/>
          </p:nvSpPr>
          <p:spPr>
            <a:xfrm>
              <a:off x="6198953" y="2076501"/>
              <a:ext cx="187467" cy="179472"/>
            </a:xfrm>
            <a:custGeom>
              <a:avLst/>
              <a:gdLst/>
              <a:ahLst/>
              <a:cxnLst/>
              <a:rect l="l" t="t" r="r" b="b"/>
              <a:pathLst>
                <a:path w="2884" h="2761" extrusionOk="0">
                  <a:moveTo>
                    <a:pt x="1836" y="1"/>
                  </a:moveTo>
                  <a:lnTo>
                    <a:pt x="1836" y="1"/>
                  </a:lnTo>
                  <a:cubicBezTo>
                    <a:pt x="1" y="1605"/>
                    <a:pt x="1343" y="2759"/>
                    <a:pt x="1341" y="2760"/>
                  </a:cubicBezTo>
                  <a:cubicBezTo>
                    <a:pt x="2884" y="1805"/>
                    <a:pt x="1836" y="1"/>
                    <a:pt x="183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35"/>
            <p:cNvSpPr/>
            <p:nvPr/>
          </p:nvSpPr>
          <p:spPr>
            <a:xfrm>
              <a:off x="6134730" y="2149369"/>
              <a:ext cx="95684" cy="97309"/>
            </a:xfrm>
            <a:custGeom>
              <a:avLst/>
              <a:gdLst/>
              <a:ahLst/>
              <a:cxnLst/>
              <a:rect l="l" t="t" r="r" b="b"/>
              <a:pathLst>
                <a:path w="1472" h="1497" extrusionOk="0">
                  <a:moveTo>
                    <a:pt x="0" y="1"/>
                  </a:moveTo>
                  <a:lnTo>
                    <a:pt x="0" y="1"/>
                  </a:lnTo>
                  <a:cubicBezTo>
                    <a:pt x="77" y="1347"/>
                    <a:pt x="839" y="1496"/>
                    <a:pt x="1175" y="1496"/>
                  </a:cubicBezTo>
                  <a:cubicBezTo>
                    <a:pt x="1271" y="1496"/>
                    <a:pt x="1333" y="1484"/>
                    <a:pt x="1333" y="1484"/>
                  </a:cubicBezTo>
                  <a:cubicBezTo>
                    <a:pt x="1471" y="200"/>
                    <a:pt x="0" y="1"/>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35"/>
            <p:cNvSpPr/>
            <p:nvPr/>
          </p:nvSpPr>
          <p:spPr>
            <a:xfrm>
              <a:off x="5955907" y="2039579"/>
              <a:ext cx="990833" cy="1005914"/>
            </a:xfrm>
            <a:custGeom>
              <a:avLst/>
              <a:gdLst/>
              <a:ahLst/>
              <a:cxnLst/>
              <a:rect l="l" t="t" r="r" b="b"/>
              <a:pathLst>
                <a:path w="15243" h="15475" extrusionOk="0">
                  <a:moveTo>
                    <a:pt x="1192" y="1"/>
                  </a:moveTo>
                  <a:cubicBezTo>
                    <a:pt x="1193" y="1"/>
                    <a:pt x="1956" y="3457"/>
                    <a:pt x="2341" y="4342"/>
                  </a:cubicBezTo>
                  <a:lnTo>
                    <a:pt x="0" y="3612"/>
                  </a:lnTo>
                  <a:lnTo>
                    <a:pt x="2659" y="5252"/>
                  </a:lnTo>
                  <a:cubicBezTo>
                    <a:pt x="2931" y="5989"/>
                    <a:pt x="3253" y="6764"/>
                    <a:pt x="3631" y="7536"/>
                  </a:cubicBezTo>
                  <a:lnTo>
                    <a:pt x="307" y="7168"/>
                  </a:lnTo>
                  <a:lnTo>
                    <a:pt x="4267" y="8737"/>
                  </a:lnTo>
                  <a:cubicBezTo>
                    <a:pt x="6306" y="12298"/>
                    <a:pt x="9779" y="15475"/>
                    <a:pt x="14948" y="15475"/>
                  </a:cubicBezTo>
                  <a:cubicBezTo>
                    <a:pt x="15045" y="15475"/>
                    <a:pt x="15144" y="15474"/>
                    <a:pt x="15243" y="15471"/>
                  </a:cubicBezTo>
                  <a:lnTo>
                    <a:pt x="15243" y="12748"/>
                  </a:lnTo>
                  <a:cubicBezTo>
                    <a:pt x="15242" y="12748"/>
                    <a:pt x="15008" y="12782"/>
                    <a:pt x="14596" y="12782"/>
                  </a:cubicBezTo>
                  <a:cubicBezTo>
                    <a:pt x="12889" y="12782"/>
                    <a:pt x="8126" y="12203"/>
                    <a:pt x="4201" y="6252"/>
                  </a:cubicBezTo>
                  <a:lnTo>
                    <a:pt x="5797" y="3173"/>
                  </a:lnTo>
                  <a:lnTo>
                    <a:pt x="3703" y="5460"/>
                  </a:lnTo>
                  <a:cubicBezTo>
                    <a:pt x="2844" y="4026"/>
                    <a:pt x="2031" y="2587"/>
                    <a:pt x="1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35"/>
            <p:cNvSpPr/>
            <p:nvPr/>
          </p:nvSpPr>
          <p:spPr>
            <a:xfrm>
              <a:off x="6136030" y="2340478"/>
              <a:ext cx="253445" cy="339703"/>
            </a:xfrm>
            <a:custGeom>
              <a:avLst/>
              <a:gdLst/>
              <a:ahLst/>
              <a:cxnLst/>
              <a:rect l="l" t="t" r="r" b="b"/>
              <a:pathLst>
                <a:path w="3899" h="5226" extrusionOk="0">
                  <a:moveTo>
                    <a:pt x="141" y="0"/>
                  </a:moveTo>
                  <a:cubicBezTo>
                    <a:pt x="128" y="0"/>
                    <a:pt x="115" y="2"/>
                    <a:pt x="102" y="7"/>
                  </a:cubicBezTo>
                  <a:cubicBezTo>
                    <a:pt x="35" y="30"/>
                    <a:pt x="0" y="101"/>
                    <a:pt x="22" y="166"/>
                  </a:cubicBezTo>
                  <a:cubicBezTo>
                    <a:pt x="31" y="197"/>
                    <a:pt x="1089" y="3297"/>
                    <a:pt x="3683" y="5203"/>
                  </a:cubicBezTo>
                  <a:cubicBezTo>
                    <a:pt x="3705" y="5219"/>
                    <a:pt x="3731" y="5226"/>
                    <a:pt x="3757" y="5226"/>
                  </a:cubicBezTo>
                  <a:cubicBezTo>
                    <a:pt x="3797" y="5226"/>
                    <a:pt x="3836" y="5210"/>
                    <a:pt x="3859" y="5177"/>
                  </a:cubicBezTo>
                  <a:cubicBezTo>
                    <a:pt x="3898" y="5120"/>
                    <a:pt x="3888" y="5043"/>
                    <a:pt x="3831" y="5001"/>
                  </a:cubicBezTo>
                  <a:cubicBezTo>
                    <a:pt x="1306" y="3143"/>
                    <a:pt x="271" y="117"/>
                    <a:pt x="261" y="86"/>
                  </a:cubicBezTo>
                  <a:cubicBezTo>
                    <a:pt x="243" y="34"/>
                    <a:pt x="194" y="0"/>
                    <a:pt x="14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35"/>
            <p:cNvSpPr/>
            <p:nvPr/>
          </p:nvSpPr>
          <p:spPr>
            <a:xfrm>
              <a:off x="6288723" y="2638192"/>
              <a:ext cx="211713" cy="216783"/>
            </a:xfrm>
            <a:custGeom>
              <a:avLst/>
              <a:gdLst/>
              <a:ahLst/>
              <a:cxnLst/>
              <a:rect l="l" t="t" r="r" b="b"/>
              <a:pathLst>
                <a:path w="3257" h="3335" extrusionOk="0">
                  <a:moveTo>
                    <a:pt x="145" y="0"/>
                  </a:moveTo>
                  <a:cubicBezTo>
                    <a:pt x="122" y="0"/>
                    <a:pt x="99" y="6"/>
                    <a:pt x="78" y="19"/>
                  </a:cubicBezTo>
                  <a:cubicBezTo>
                    <a:pt x="18" y="56"/>
                    <a:pt x="1" y="134"/>
                    <a:pt x="37" y="192"/>
                  </a:cubicBezTo>
                  <a:cubicBezTo>
                    <a:pt x="92" y="277"/>
                    <a:pt x="1381" y="2308"/>
                    <a:pt x="3050" y="3315"/>
                  </a:cubicBezTo>
                  <a:cubicBezTo>
                    <a:pt x="3069" y="3328"/>
                    <a:pt x="3093" y="3334"/>
                    <a:pt x="3115" y="3334"/>
                  </a:cubicBezTo>
                  <a:cubicBezTo>
                    <a:pt x="3156" y="3334"/>
                    <a:pt x="3198" y="3312"/>
                    <a:pt x="3220" y="3275"/>
                  </a:cubicBezTo>
                  <a:cubicBezTo>
                    <a:pt x="3256" y="3214"/>
                    <a:pt x="3239" y="3138"/>
                    <a:pt x="3178" y="3102"/>
                  </a:cubicBezTo>
                  <a:cubicBezTo>
                    <a:pt x="1562" y="2123"/>
                    <a:pt x="263" y="79"/>
                    <a:pt x="251" y="59"/>
                  </a:cubicBezTo>
                  <a:cubicBezTo>
                    <a:pt x="228" y="20"/>
                    <a:pt x="187" y="0"/>
                    <a:pt x="14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35"/>
            <p:cNvSpPr/>
            <p:nvPr/>
          </p:nvSpPr>
          <p:spPr>
            <a:xfrm>
              <a:off x="6403388" y="2730172"/>
              <a:ext cx="280486" cy="124805"/>
            </a:xfrm>
            <a:custGeom>
              <a:avLst/>
              <a:gdLst/>
              <a:ahLst/>
              <a:cxnLst/>
              <a:rect l="l" t="t" r="r" b="b"/>
              <a:pathLst>
                <a:path w="4315" h="1920" extrusionOk="0">
                  <a:moveTo>
                    <a:pt x="141" y="1"/>
                  </a:moveTo>
                  <a:cubicBezTo>
                    <a:pt x="106" y="1"/>
                    <a:pt x="71" y="16"/>
                    <a:pt x="46" y="45"/>
                  </a:cubicBezTo>
                  <a:cubicBezTo>
                    <a:pt x="0" y="98"/>
                    <a:pt x="8" y="176"/>
                    <a:pt x="60" y="221"/>
                  </a:cubicBezTo>
                  <a:cubicBezTo>
                    <a:pt x="124" y="275"/>
                    <a:pt x="1632" y="1527"/>
                    <a:pt x="4160" y="1918"/>
                  </a:cubicBezTo>
                  <a:cubicBezTo>
                    <a:pt x="4167" y="1919"/>
                    <a:pt x="4173" y="1919"/>
                    <a:pt x="4180" y="1919"/>
                  </a:cubicBezTo>
                  <a:cubicBezTo>
                    <a:pt x="4240" y="1919"/>
                    <a:pt x="4295" y="1874"/>
                    <a:pt x="4304" y="1813"/>
                  </a:cubicBezTo>
                  <a:cubicBezTo>
                    <a:pt x="4314" y="1745"/>
                    <a:pt x="4268" y="1681"/>
                    <a:pt x="4198" y="1669"/>
                  </a:cubicBezTo>
                  <a:cubicBezTo>
                    <a:pt x="1742" y="1290"/>
                    <a:pt x="236" y="44"/>
                    <a:pt x="221" y="31"/>
                  </a:cubicBezTo>
                  <a:cubicBezTo>
                    <a:pt x="198" y="11"/>
                    <a:pt x="170" y="1"/>
                    <a:pt x="14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35"/>
            <p:cNvSpPr/>
            <p:nvPr/>
          </p:nvSpPr>
          <p:spPr>
            <a:xfrm>
              <a:off x="6548540" y="2869668"/>
              <a:ext cx="333138" cy="119995"/>
            </a:xfrm>
            <a:custGeom>
              <a:avLst/>
              <a:gdLst/>
              <a:ahLst/>
              <a:cxnLst/>
              <a:rect l="l" t="t" r="r" b="b"/>
              <a:pathLst>
                <a:path w="5125" h="1846" extrusionOk="0">
                  <a:moveTo>
                    <a:pt x="139" y="0"/>
                  </a:moveTo>
                  <a:cubicBezTo>
                    <a:pt x="107" y="0"/>
                    <a:pt x="76" y="12"/>
                    <a:pt x="52" y="35"/>
                  </a:cubicBezTo>
                  <a:cubicBezTo>
                    <a:pt x="2" y="84"/>
                    <a:pt x="1" y="161"/>
                    <a:pt x="49" y="212"/>
                  </a:cubicBezTo>
                  <a:cubicBezTo>
                    <a:pt x="116" y="282"/>
                    <a:pt x="1641" y="1845"/>
                    <a:pt x="4548" y="1845"/>
                  </a:cubicBezTo>
                  <a:cubicBezTo>
                    <a:pt x="4697" y="1845"/>
                    <a:pt x="4848" y="1841"/>
                    <a:pt x="5002" y="1832"/>
                  </a:cubicBezTo>
                  <a:cubicBezTo>
                    <a:pt x="5072" y="1829"/>
                    <a:pt x="5124" y="1768"/>
                    <a:pt x="5120" y="1700"/>
                  </a:cubicBezTo>
                  <a:cubicBezTo>
                    <a:pt x="5117" y="1633"/>
                    <a:pt x="5063" y="1580"/>
                    <a:pt x="4998" y="1580"/>
                  </a:cubicBezTo>
                  <a:cubicBezTo>
                    <a:pt x="4994" y="1580"/>
                    <a:pt x="4991" y="1580"/>
                    <a:pt x="4988" y="1580"/>
                  </a:cubicBezTo>
                  <a:cubicBezTo>
                    <a:pt x="4840" y="1589"/>
                    <a:pt x="4696" y="1592"/>
                    <a:pt x="4555" y="1592"/>
                  </a:cubicBezTo>
                  <a:cubicBezTo>
                    <a:pt x="1750" y="1592"/>
                    <a:pt x="246" y="56"/>
                    <a:pt x="230" y="38"/>
                  </a:cubicBezTo>
                  <a:cubicBezTo>
                    <a:pt x="205" y="13"/>
                    <a:pt x="172" y="0"/>
                    <a:pt x="13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35"/>
            <p:cNvSpPr/>
            <p:nvPr/>
          </p:nvSpPr>
          <p:spPr>
            <a:xfrm>
              <a:off x="6087733" y="2534448"/>
              <a:ext cx="133775" cy="41797"/>
            </a:xfrm>
            <a:custGeom>
              <a:avLst/>
              <a:gdLst/>
              <a:ahLst/>
              <a:cxnLst/>
              <a:rect l="l" t="t" r="r" b="b"/>
              <a:pathLst>
                <a:path w="2058" h="643" extrusionOk="0">
                  <a:moveTo>
                    <a:pt x="137" y="0"/>
                  </a:moveTo>
                  <a:cubicBezTo>
                    <a:pt x="80" y="0"/>
                    <a:pt x="28" y="41"/>
                    <a:pt x="15" y="99"/>
                  </a:cubicBezTo>
                  <a:cubicBezTo>
                    <a:pt x="0" y="167"/>
                    <a:pt x="44" y="234"/>
                    <a:pt x="111" y="249"/>
                  </a:cubicBezTo>
                  <a:lnTo>
                    <a:pt x="1893" y="640"/>
                  </a:lnTo>
                  <a:cubicBezTo>
                    <a:pt x="1904" y="643"/>
                    <a:pt x="1912" y="643"/>
                    <a:pt x="1921" y="643"/>
                  </a:cubicBezTo>
                  <a:cubicBezTo>
                    <a:pt x="1979" y="643"/>
                    <a:pt x="2030" y="602"/>
                    <a:pt x="2043" y="542"/>
                  </a:cubicBezTo>
                  <a:cubicBezTo>
                    <a:pt x="2058" y="476"/>
                    <a:pt x="2014" y="409"/>
                    <a:pt x="1947" y="394"/>
                  </a:cubicBezTo>
                  <a:lnTo>
                    <a:pt x="163" y="3"/>
                  </a:lnTo>
                  <a:cubicBezTo>
                    <a:pt x="155" y="1"/>
                    <a:pt x="146" y="0"/>
                    <a:pt x="13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35"/>
            <p:cNvSpPr/>
            <p:nvPr/>
          </p:nvSpPr>
          <p:spPr>
            <a:xfrm>
              <a:off x="6045221" y="2310057"/>
              <a:ext cx="81773" cy="46867"/>
            </a:xfrm>
            <a:custGeom>
              <a:avLst/>
              <a:gdLst/>
              <a:ahLst/>
              <a:cxnLst/>
              <a:rect l="l" t="t" r="r" b="b"/>
              <a:pathLst>
                <a:path w="1258" h="721" extrusionOk="0">
                  <a:moveTo>
                    <a:pt x="144" y="0"/>
                  </a:moveTo>
                  <a:cubicBezTo>
                    <a:pt x="97" y="0"/>
                    <a:pt x="53" y="27"/>
                    <a:pt x="31" y="72"/>
                  </a:cubicBezTo>
                  <a:cubicBezTo>
                    <a:pt x="0" y="133"/>
                    <a:pt x="28" y="207"/>
                    <a:pt x="89" y="238"/>
                  </a:cubicBezTo>
                  <a:lnTo>
                    <a:pt x="1060" y="707"/>
                  </a:lnTo>
                  <a:cubicBezTo>
                    <a:pt x="1078" y="716"/>
                    <a:pt x="1096" y="720"/>
                    <a:pt x="1114" y="720"/>
                  </a:cubicBezTo>
                  <a:cubicBezTo>
                    <a:pt x="1162" y="720"/>
                    <a:pt x="1205" y="693"/>
                    <a:pt x="1227" y="649"/>
                  </a:cubicBezTo>
                  <a:cubicBezTo>
                    <a:pt x="1258" y="588"/>
                    <a:pt x="1230" y="512"/>
                    <a:pt x="1169" y="482"/>
                  </a:cubicBezTo>
                  <a:lnTo>
                    <a:pt x="198" y="14"/>
                  </a:lnTo>
                  <a:cubicBezTo>
                    <a:pt x="181" y="5"/>
                    <a:pt x="162" y="0"/>
                    <a:pt x="14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35"/>
            <p:cNvSpPr/>
            <p:nvPr/>
          </p:nvSpPr>
          <p:spPr>
            <a:xfrm>
              <a:off x="6203244" y="2340348"/>
              <a:ext cx="68838" cy="87883"/>
            </a:xfrm>
            <a:custGeom>
              <a:avLst/>
              <a:gdLst/>
              <a:ahLst/>
              <a:cxnLst/>
              <a:rect l="l" t="t" r="r" b="b"/>
              <a:pathLst>
                <a:path w="1059" h="1352" extrusionOk="0">
                  <a:moveTo>
                    <a:pt x="916" y="0"/>
                  </a:moveTo>
                  <a:cubicBezTo>
                    <a:pt x="876" y="0"/>
                    <a:pt x="838" y="19"/>
                    <a:pt x="813" y="54"/>
                  </a:cubicBezTo>
                  <a:lnTo>
                    <a:pt x="41" y="1153"/>
                  </a:lnTo>
                  <a:cubicBezTo>
                    <a:pt x="0" y="1209"/>
                    <a:pt x="15" y="1288"/>
                    <a:pt x="71" y="1329"/>
                  </a:cubicBezTo>
                  <a:cubicBezTo>
                    <a:pt x="93" y="1345"/>
                    <a:pt x="119" y="1352"/>
                    <a:pt x="144" y="1352"/>
                  </a:cubicBezTo>
                  <a:cubicBezTo>
                    <a:pt x="182" y="1352"/>
                    <a:pt x="223" y="1333"/>
                    <a:pt x="246" y="1297"/>
                  </a:cubicBezTo>
                  <a:lnTo>
                    <a:pt x="1018" y="198"/>
                  </a:lnTo>
                  <a:cubicBezTo>
                    <a:pt x="1059" y="141"/>
                    <a:pt x="1044" y="62"/>
                    <a:pt x="987" y="23"/>
                  </a:cubicBezTo>
                  <a:cubicBezTo>
                    <a:pt x="965" y="8"/>
                    <a:pt x="940" y="0"/>
                    <a:pt x="916"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35"/>
            <p:cNvSpPr/>
            <p:nvPr/>
          </p:nvSpPr>
          <p:spPr>
            <a:xfrm>
              <a:off x="7310766" y="721122"/>
              <a:ext cx="1091327" cy="1501103"/>
            </a:xfrm>
            <a:custGeom>
              <a:avLst/>
              <a:gdLst/>
              <a:ahLst/>
              <a:cxnLst/>
              <a:rect l="l" t="t" r="r" b="b"/>
              <a:pathLst>
                <a:path w="16789" h="23093" extrusionOk="0">
                  <a:moveTo>
                    <a:pt x="10532" y="0"/>
                  </a:moveTo>
                  <a:cubicBezTo>
                    <a:pt x="10492" y="0"/>
                    <a:pt x="7966" y="30"/>
                    <a:pt x="4122" y="7582"/>
                  </a:cubicBezTo>
                  <a:cubicBezTo>
                    <a:pt x="1594" y="12550"/>
                    <a:pt x="0" y="21845"/>
                    <a:pt x="8235" y="23079"/>
                  </a:cubicBezTo>
                  <a:cubicBezTo>
                    <a:pt x="8413" y="23088"/>
                    <a:pt x="8587" y="23093"/>
                    <a:pt x="8757" y="23093"/>
                  </a:cubicBezTo>
                  <a:cubicBezTo>
                    <a:pt x="16561" y="23093"/>
                    <a:pt x="16789" y="13950"/>
                    <a:pt x="15320" y="8697"/>
                  </a:cubicBezTo>
                  <a:cubicBezTo>
                    <a:pt x="13024" y="470"/>
                    <a:pt x="10532" y="0"/>
                    <a:pt x="10532" y="0"/>
                  </a:cubicBezTo>
                  <a:cubicBezTo>
                    <a:pt x="10532" y="0"/>
                    <a:pt x="10532" y="0"/>
                    <a:pt x="10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35"/>
            <p:cNvSpPr/>
            <p:nvPr/>
          </p:nvSpPr>
          <p:spPr>
            <a:xfrm>
              <a:off x="7622651" y="1245632"/>
              <a:ext cx="135790" cy="126430"/>
            </a:xfrm>
            <a:custGeom>
              <a:avLst/>
              <a:gdLst/>
              <a:ahLst/>
              <a:cxnLst/>
              <a:rect l="l" t="t" r="r" b="b"/>
              <a:pathLst>
                <a:path w="2089" h="1945" extrusionOk="0">
                  <a:moveTo>
                    <a:pt x="1652" y="0"/>
                  </a:moveTo>
                  <a:lnTo>
                    <a:pt x="1652" y="0"/>
                  </a:lnTo>
                  <a:cubicBezTo>
                    <a:pt x="0" y="842"/>
                    <a:pt x="775" y="1944"/>
                    <a:pt x="775" y="1944"/>
                  </a:cubicBezTo>
                  <a:cubicBezTo>
                    <a:pt x="2088" y="1527"/>
                    <a:pt x="1652" y="0"/>
                    <a:pt x="165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35"/>
            <p:cNvSpPr/>
            <p:nvPr/>
          </p:nvSpPr>
          <p:spPr>
            <a:xfrm>
              <a:off x="7564993" y="1265263"/>
              <a:ext cx="84243" cy="87233"/>
            </a:xfrm>
            <a:custGeom>
              <a:avLst/>
              <a:gdLst/>
              <a:ahLst/>
              <a:cxnLst/>
              <a:rect l="l" t="t" r="r" b="b"/>
              <a:pathLst>
                <a:path w="1296" h="1342" extrusionOk="0">
                  <a:moveTo>
                    <a:pt x="249" y="1"/>
                  </a:moveTo>
                  <a:cubicBezTo>
                    <a:pt x="0" y="1293"/>
                    <a:pt x="954" y="1340"/>
                    <a:pt x="954" y="1341"/>
                  </a:cubicBezTo>
                  <a:cubicBezTo>
                    <a:pt x="1296" y="422"/>
                    <a:pt x="249" y="1"/>
                    <a:pt x="24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35"/>
            <p:cNvSpPr/>
            <p:nvPr/>
          </p:nvSpPr>
          <p:spPr>
            <a:xfrm>
              <a:off x="7586639" y="1182514"/>
              <a:ext cx="117135" cy="114209"/>
            </a:xfrm>
            <a:custGeom>
              <a:avLst/>
              <a:gdLst/>
              <a:ahLst/>
              <a:cxnLst/>
              <a:rect l="l" t="t" r="r" b="b"/>
              <a:pathLst>
                <a:path w="1802" h="1757" extrusionOk="0">
                  <a:moveTo>
                    <a:pt x="954" y="0"/>
                  </a:moveTo>
                  <a:cubicBezTo>
                    <a:pt x="0" y="1194"/>
                    <a:pt x="954" y="1756"/>
                    <a:pt x="954" y="1756"/>
                  </a:cubicBezTo>
                  <a:cubicBezTo>
                    <a:pt x="1802" y="998"/>
                    <a:pt x="954" y="0"/>
                    <a:pt x="95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35"/>
            <p:cNvSpPr/>
            <p:nvPr/>
          </p:nvSpPr>
          <p:spPr>
            <a:xfrm>
              <a:off x="7920625" y="1009345"/>
              <a:ext cx="151261" cy="136375"/>
            </a:xfrm>
            <a:custGeom>
              <a:avLst/>
              <a:gdLst/>
              <a:ahLst/>
              <a:cxnLst/>
              <a:rect l="l" t="t" r="r" b="b"/>
              <a:pathLst>
                <a:path w="2327" h="2098" extrusionOk="0">
                  <a:moveTo>
                    <a:pt x="2229" y="1"/>
                  </a:moveTo>
                  <a:cubicBezTo>
                    <a:pt x="0" y="552"/>
                    <a:pt x="623" y="2097"/>
                    <a:pt x="623" y="2097"/>
                  </a:cubicBezTo>
                  <a:cubicBezTo>
                    <a:pt x="2327" y="1966"/>
                    <a:pt x="2229" y="1"/>
                    <a:pt x="222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35"/>
            <p:cNvSpPr/>
            <p:nvPr/>
          </p:nvSpPr>
          <p:spPr>
            <a:xfrm>
              <a:off x="7837161" y="991145"/>
              <a:ext cx="117655" cy="117980"/>
            </a:xfrm>
            <a:custGeom>
              <a:avLst/>
              <a:gdLst/>
              <a:ahLst/>
              <a:cxnLst/>
              <a:rect l="l" t="t" r="r" b="b"/>
              <a:pathLst>
                <a:path w="1810" h="1815" extrusionOk="0">
                  <a:moveTo>
                    <a:pt x="667" y="0"/>
                  </a:moveTo>
                  <a:lnTo>
                    <a:pt x="667" y="0"/>
                  </a:lnTo>
                  <a:cubicBezTo>
                    <a:pt x="1" y="1490"/>
                    <a:pt x="1139" y="1814"/>
                    <a:pt x="1139" y="1814"/>
                  </a:cubicBezTo>
                  <a:cubicBezTo>
                    <a:pt x="1809" y="803"/>
                    <a:pt x="667" y="0"/>
                    <a:pt x="66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35"/>
            <p:cNvSpPr/>
            <p:nvPr/>
          </p:nvSpPr>
          <p:spPr>
            <a:xfrm>
              <a:off x="7888383" y="910151"/>
              <a:ext cx="144956" cy="137935"/>
            </a:xfrm>
            <a:custGeom>
              <a:avLst/>
              <a:gdLst/>
              <a:ahLst/>
              <a:cxnLst/>
              <a:rect l="l" t="t" r="r" b="b"/>
              <a:pathLst>
                <a:path w="2230" h="2122" extrusionOk="0">
                  <a:moveTo>
                    <a:pt x="1489" y="0"/>
                  </a:moveTo>
                  <a:lnTo>
                    <a:pt x="1489" y="0"/>
                  </a:lnTo>
                  <a:cubicBezTo>
                    <a:pt x="1" y="1170"/>
                    <a:pt x="994" y="2121"/>
                    <a:pt x="995" y="2121"/>
                  </a:cubicBezTo>
                  <a:cubicBezTo>
                    <a:pt x="2229" y="1444"/>
                    <a:pt x="1490" y="0"/>
                    <a:pt x="148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35"/>
            <p:cNvSpPr/>
            <p:nvPr/>
          </p:nvSpPr>
          <p:spPr>
            <a:xfrm>
              <a:off x="8007274" y="1237311"/>
              <a:ext cx="166211" cy="160556"/>
            </a:xfrm>
            <a:custGeom>
              <a:avLst/>
              <a:gdLst/>
              <a:ahLst/>
              <a:cxnLst/>
              <a:rect l="l" t="t" r="r" b="b"/>
              <a:pathLst>
                <a:path w="2557" h="2470" extrusionOk="0">
                  <a:moveTo>
                    <a:pt x="1491" y="0"/>
                  </a:moveTo>
                  <a:lnTo>
                    <a:pt x="1491" y="0"/>
                  </a:lnTo>
                  <a:cubicBezTo>
                    <a:pt x="1" y="1559"/>
                    <a:pt x="1273" y="2469"/>
                    <a:pt x="1273" y="2469"/>
                  </a:cubicBezTo>
                  <a:cubicBezTo>
                    <a:pt x="2557" y="1507"/>
                    <a:pt x="1491" y="1"/>
                    <a:pt x="149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35"/>
            <p:cNvSpPr/>
            <p:nvPr/>
          </p:nvSpPr>
          <p:spPr>
            <a:xfrm>
              <a:off x="8053036" y="1336246"/>
              <a:ext cx="185127" cy="170437"/>
            </a:xfrm>
            <a:custGeom>
              <a:avLst/>
              <a:gdLst/>
              <a:ahLst/>
              <a:cxnLst/>
              <a:rect l="l" t="t" r="r" b="b"/>
              <a:pathLst>
                <a:path w="2848" h="2622" extrusionOk="0">
                  <a:moveTo>
                    <a:pt x="2424" y="1"/>
                  </a:moveTo>
                  <a:cubicBezTo>
                    <a:pt x="0" y="979"/>
                    <a:pt x="948" y="2622"/>
                    <a:pt x="948" y="2622"/>
                  </a:cubicBezTo>
                  <a:cubicBezTo>
                    <a:pt x="2847" y="2200"/>
                    <a:pt x="2424" y="1"/>
                    <a:pt x="242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35"/>
            <p:cNvSpPr/>
            <p:nvPr/>
          </p:nvSpPr>
          <p:spPr>
            <a:xfrm>
              <a:off x="7965672" y="1345216"/>
              <a:ext cx="125585" cy="128250"/>
            </a:xfrm>
            <a:custGeom>
              <a:avLst/>
              <a:gdLst/>
              <a:ahLst/>
              <a:cxnLst/>
              <a:rect l="l" t="t" r="r" b="b"/>
              <a:pathLst>
                <a:path w="1932" h="1973" extrusionOk="0">
                  <a:moveTo>
                    <a:pt x="514" y="1"/>
                  </a:moveTo>
                  <a:cubicBezTo>
                    <a:pt x="1" y="1788"/>
                    <a:pt x="1337" y="1972"/>
                    <a:pt x="1339" y="1972"/>
                  </a:cubicBezTo>
                  <a:cubicBezTo>
                    <a:pt x="1932" y="725"/>
                    <a:pt x="514" y="1"/>
                    <a:pt x="51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35"/>
            <p:cNvSpPr/>
            <p:nvPr/>
          </p:nvSpPr>
          <p:spPr>
            <a:xfrm>
              <a:off x="7850031" y="1976136"/>
              <a:ext cx="102704" cy="100299"/>
            </a:xfrm>
            <a:custGeom>
              <a:avLst/>
              <a:gdLst/>
              <a:ahLst/>
              <a:cxnLst/>
              <a:rect l="l" t="t" r="r" b="b"/>
              <a:pathLst>
                <a:path w="1580" h="1543" extrusionOk="0">
                  <a:moveTo>
                    <a:pt x="839" y="1"/>
                  </a:moveTo>
                  <a:cubicBezTo>
                    <a:pt x="0" y="1048"/>
                    <a:pt x="839" y="1542"/>
                    <a:pt x="839" y="1542"/>
                  </a:cubicBezTo>
                  <a:cubicBezTo>
                    <a:pt x="1579" y="876"/>
                    <a:pt x="839" y="1"/>
                    <a:pt x="83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35"/>
            <p:cNvSpPr/>
            <p:nvPr/>
          </p:nvSpPr>
          <p:spPr>
            <a:xfrm>
              <a:off x="7881753" y="2031649"/>
              <a:ext cx="118890" cy="110699"/>
            </a:xfrm>
            <a:custGeom>
              <a:avLst/>
              <a:gdLst/>
              <a:ahLst/>
              <a:cxnLst/>
              <a:rect l="l" t="t" r="r" b="b"/>
              <a:pathLst>
                <a:path w="1829" h="1703" extrusionOk="0">
                  <a:moveTo>
                    <a:pt x="1446" y="0"/>
                  </a:moveTo>
                  <a:lnTo>
                    <a:pt x="1446" y="0"/>
                  </a:lnTo>
                  <a:cubicBezTo>
                    <a:pt x="0" y="737"/>
                    <a:pt x="677" y="1702"/>
                    <a:pt x="675" y="1703"/>
                  </a:cubicBezTo>
                  <a:lnTo>
                    <a:pt x="675" y="1703"/>
                  </a:lnTo>
                  <a:cubicBezTo>
                    <a:pt x="1828" y="1338"/>
                    <a:pt x="1446" y="0"/>
                    <a:pt x="1446" y="0"/>
                  </a:cubicBezTo>
                  <a:close/>
                  <a:moveTo>
                    <a:pt x="675" y="1703"/>
                  </a:moveTo>
                  <a:cubicBezTo>
                    <a:pt x="675" y="1703"/>
                    <a:pt x="675" y="1703"/>
                    <a:pt x="675" y="1703"/>
                  </a:cubicBezTo>
                  <a:cubicBezTo>
                    <a:pt x="675" y="1703"/>
                    <a:pt x="675" y="1703"/>
                    <a:pt x="675" y="1703"/>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35"/>
            <p:cNvSpPr/>
            <p:nvPr/>
          </p:nvSpPr>
          <p:spPr>
            <a:xfrm>
              <a:off x="7831051" y="2048745"/>
              <a:ext cx="73973" cy="76508"/>
            </a:xfrm>
            <a:custGeom>
              <a:avLst/>
              <a:gdLst/>
              <a:ahLst/>
              <a:cxnLst/>
              <a:rect l="l" t="t" r="r" b="b"/>
              <a:pathLst>
                <a:path w="1138" h="1177" extrusionOk="0">
                  <a:moveTo>
                    <a:pt x="220" y="1"/>
                  </a:moveTo>
                  <a:lnTo>
                    <a:pt x="220" y="1"/>
                  </a:lnTo>
                  <a:cubicBezTo>
                    <a:pt x="0" y="1135"/>
                    <a:pt x="838" y="1177"/>
                    <a:pt x="838" y="1177"/>
                  </a:cubicBezTo>
                  <a:cubicBezTo>
                    <a:pt x="1137" y="371"/>
                    <a:pt x="220" y="1"/>
                    <a:pt x="22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35"/>
            <p:cNvSpPr/>
            <p:nvPr/>
          </p:nvSpPr>
          <p:spPr>
            <a:xfrm>
              <a:off x="8047251" y="1718659"/>
              <a:ext cx="154316" cy="147361"/>
            </a:xfrm>
            <a:custGeom>
              <a:avLst/>
              <a:gdLst/>
              <a:ahLst/>
              <a:cxnLst/>
              <a:rect l="l" t="t" r="r" b="b"/>
              <a:pathLst>
                <a:path w="2374" h="2267" extrusionOk="0">
                  <a:moveTo>
                    <a:pt x="1543" y="0"/>
                  </a:moveTo>
                  <a:cubicBezTo>
                    <a:pt x="1" y="1290"/>
                    <a:pt x="1082" y="2265"/>
                    <a:pt x="1085" y="2267"/>
                  </a:cubicBezTo>
                  <a:cubicBezTo>
                    <a:pt x="2373" y="1506"/>
                    <a:pt x="1543" y="0"/>
                    <a:pt x="154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35"/>
            <p:cNvSpPr/>
            <p:nvPr/>
          </p:nvSpPr>
          <p:spPr>
            <a:xfrm>
              <a:off x="8083197" y="1821364"/>
              <a:ext cx="163351" cy="147946"/>
            </a:xfrm>
            <a:custGeom>
              <a:avLst/>
              <a:gdLst/>
              <a:ahLst/>
              <a:cxnLst/>
              <a:rect l="l" t="t" r="r" b="b"/>
              <a:pathLst>
                <a:path w="2513" h="2276" extrusionOk="0">
                  <a:moveTo>
                    <a:pt x="2350" y="0"/>
                  </a:moveTo>
                  <a:lnTo>
                    <a:pt x="2350" y="0"/>
                  </a:lnTo>
                  <a:cubicBezTo>
                    <a:pt x="0" y="655"/>
                    <a:pt x="710" y="2276"/>
                    <a:pt x="710" y="2276"/>
                  </a:cubicBezTo>
                  <a:cubicBezTo>
                    <a:pt x="2512" y="2081"/>
                    <a:pt x="2350" y="1"/>
                    <a:pt x="235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35"/>
            <p:cNvSpPr/>
            <p:nvPr/>
          </p:nvSpPr>
          <p:spPr>
            <a:xfrm>
              <a:off x="7995963" y="1807778"/>
              <a:ext cx="123440" cy="124285"/>
            </a:xfrm>
            <a:custGeom>
              <a:avLst/>
              <a:gdLst/>
              <a:ahLst/>
              <a:cxnLst/>
              <a:rect l="l" t="t" r="r" b="b"/>
              <a:pathLst>
                <a:path w="1899" h="1912" extrusionOk="0">
                  <a:moveTo>
                    <a:pt x="660" y="0"/>
                  </a:moveTo>
                  <a:cubicBezTo>
                    <a:pt x="0" y="1602"/>
                    <a:pt x="1220" y="1912"/>
                    <a:pt x="1220" y="1912"/>
                  </a:cubicBezTo>
                  <a:cubicBezTo>
                    <a:pt x="1899" y="816"/>
                    <a:pt x="660" y="0"/>
                    <a:pt x="66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35"/>
            <p:cNvSpPr/>
            <p:nvPr/>
          </p:nvSpPr>
          <p:spPr>
            <a:xfrm>
              <a:off x="7592749" y="1259997"/>
              <a:ext cx="480303" cy="803236"/>
            </a:xfrm>
            <a:custGeom>
              <a:avLst/>
              <a:gdLst/>
              <a:ahLst/>
              <a:cxnLst/>
              <a:rect l="l" t="t" r="r" b="b"/>
              <a:pathLst>
                <a:path w="7389" h="12357" extrusionOk="0">
                  <a:moveTo>
                    <a:pt x="5389" y="0"/>
                  </a:moveTo>
                  <a:cubicBezTo>
                    <a:pt x="5177" y="2437"/>
                    <a:pt x="4707" y="4298"/>
                    <a:pt x="4136" y="5726"/>
                  </a:cubicBezTo>
                  <a:cubicBezTo>
                    <a:pt x="3621" y="4272"/>
                    <a:pt x="2285" y="3046"/>
                    <a:pt x="2285" y="3046"/>
                  </a:cubicBezTo>
                  <a:lnTo>
                    <a:pt x="2285" y="3046"/>
                  </a:lnTo>
                  <a:cubicBezTo>
                    <a:pt x="3041" y="4359"/>
                    <a:pt x="3391" y="6053"/>
                    <a:pt x="3540" y="7002"/>
                  </a:cubicBezTo>
                  <a:cubicBezTo>
                    <a:pt x="1958" y="9904"/>
                    <a:pt x="1" y="10307"/>
                    <a:pt x="1" y="10307"/>
                  </a:cubicBezTo>
                  <a:lnTo>
                    <a:pt x="763" y="12357"/>
                  </a:lnTo>
                  <a:cubicBezTo>
                    <a:pt x="2490" y="11621"/>
                    <a:pt x="3604" y="10259"/>
                    <a:pt x="4315" y="8702"/>
                  </a:cubicBezTo>
                  <a:cubicBezTo>
                    <a:pt x="6898" y="8174"/>
                    <a:pt x="7388" y="5079"/>
                    <a:pt x="7388" y="5079"/>
                  </a:cubicBezTo>
                  <a:lnTo>
                    <a:pt x="7388" y="5079"/>
                  </a:lnTo>
                  <a:cubicBezTo>
                    <a:pt x="6663" y="6460"/>
                    <a:pt x="5507" y="7042"/>
                    <a:pt x="4845" y="7271"/>
                  </a:cubicBezTo>
                  <a:cubicBezTo>
                    <a:pt x="5885" y="3792"/>
                    <a:pt x="5389" y="1"/>
                    <a:pt x="5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35"/>
            <p:cNvSpPr/>
            <p:nvPr/>
          </p:nvSpPr>
          <p:spPr>
            <a:xfrm>
              <a:off x="7833651" y="1498364"/>
              <a:ext cx="101014" cy="317602"/>
            </a:xfrm>
            <a:custGeom>
              <a:avLst/>
              <a:gdLst/>
              <a:ahLst/>
              <a:cxnLst/>
              <a:rect l="l" t="t" r="r" b="b"/>
              <a:pathLst>
                <a:path w="1554" h="4886" extrusionOk="0">
                  <a:moveTo>
                    <a:pt x="1418" y="0"/>
                  </a:moveTo>
                  <a:cubicBezTo>
                    <a:pt x="1349" y="0"/>
                    <a:pt x="1295" y="58"/>
                    <a:pt x="1295" y="128"/>
                  </a:cubicBezTo>
                  <a:cubicBezTo>
                    <a:pt x="1295" y="151"/>
                    <a:pt x="1304" y="2578"/>
                    <a:pt x="34" y="4695"/>
                  </a:cubicBezTo>
                  <a:cubicBezTo>
                    <a:pt x="1" y="4754"/>
                    <a:pt x="18" y="4831"/>
                    <a:pt x="78" y="4868"/>
                  </a:cubicBezTo>
                  <a:cubicBezTo>
                    <a:pt x="98" y="4879"/>
                    <a:pt x="120" y="4885"/>
                    <a:pt x="142" y="4885"/>
                  </a:cubicBezTo>
                  <a:cubicBezTo>
                    <a:pt x="185" y="4885"/>
                    <a:pt x="228" y="4863"/>
                    <a:pt x="249" y="4821"/>
                  </a:cubicBezTo>
                  <a:cubicBezTo>
                    <a:pt x="1554" y="2645"/>
                    <a:pt x="1545" y="148"/>
                    <a:pt x="1545" y="124"/>
                  </a:cubicBezTo>
                  <a:cubicBezTo>
                    <a:pt x="1545" y="57"/>
                    <a:pt x="1488" y="0"/>
                    <a:pt x="142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35"/>
            <p:cNvSpPr/>
            <p:nvPr/>
          </p:nvSpPr>
          <p:spPr>
            <a:xfrm>
              <a:off x="7737966" y="1685572"/>
              <a:ext cx="130005" cy="188507"/>
            </a:xfrm>
            <a:custGeom>
              <a:avLst/>
              <a:gdLst/>
              <a:ahLst/>
              <a:cxnLst/>
              <a:rect l="l" t="t" r="r" b="b"/>
              <a:pathLst>
                <a:path w="2000" h="2900" extrusionOk="0">
                  <a:moveTo>
                    <a:pt x="1855" y="0"/>
                  </a:moveTo>
                  <a:cubicBezTo>
                    <a:pt x="1806" y="0"/>
                    <a:pt x="1760" y="29"/>
                    <a:pt x="1739" y="77"/>
                  </a:cubicBezTo>
                  <a:cubicBezTo>
                    <a:pt x="1732" y="92"/>
                    <a:pt x="1104" y="1556"/>
                    <a:pt x="48" y="2687"/>
                  </a:cubicBezTo>
                  <a:cubicBezTo>
                    <a:pt x="0" y="2738"/>
                    <a:pt x="1" y="2818"/>
                    <a:pt x="52" y="2864"/>
                  </a:cubicBezTo>
                  <a:cubicBezTo>
                    <a:pt x="77" y="2888"/>
                    <a:pt x="108" y="2899"/>
                    <a:pt x="138" y="2899"/>
                  </a:cubicBezTo>
                  <a:cubicBezTo>
                    <a:pt x="173" y="2899"/>
                    <a:pt x="205" y="2886"/>
                    <a:pt x="233" y="2860"/>
                  </a:cubicBezTo>
                  <a:cubicBezTo>
                    <a:pt x="1320" y="1697"/>
                    <a:pt x="1947" y="237"/>
                    <a:pt x="1972" y="175"/>
                  </a:cubicBezTo>
                  <a:cubicBezTo>
                    <a:pt x="1999" y="112"/>
                    <a:pt x="1969" y="37"/>
                    <a:pt x="1905" y="10"/>
                  </a:cubicBezTo>
                  <a:cubicBezTo>
                    <a:pt x="1888" y="3"/>
                    <a:pt x="1871" y="0"/>
                    <a:pt x="185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35"/>
            <p:cNvSpPr/>
            <p:nvPr/>
          </p:nvSpPr>
          <p:spPr>
            <a:xfrm>
              <a:off x="7663733" y="1857701"/>
              <a:ext cx="148336" cy="156591"/>
            </a:xfrm>
            <a:custGeom>
              <a:avLst/>
              <a:gdLst/>
              <a:ahLst/>
              <a:cxnLst/>
              <a:rect l="l" t="t" r="r" b="b"/>
              <a:pathLst>
                <a:path w="2282" h="2409" extrusionOk="0">
                  <a:moveTo>
                    <a:pt x="2139" y="1"/>
                  </a:moveTo>
                  <a:cubicBezTo>
                    <a:pt x="2092" y="1"/>
                    <a:pt x="2048" y="26"/>
                    <a:pt x="2026" y="71"/>
                  </a:cubicBezTo>
                  <a:cubicBezTo>
                    <a:pt x="2019" y="84"/>
                    <a:pt x="1357" y="1413"/>
                    <a:pt x="81" y="2175"/>
                  </a:cubicBezTo>
                  <a:cubicBezTo>
                    <a:pt x="21" y="2211"/>
                    <a:pt x="1" y="2287"/>
                    <a:pt x="37" y="2346"/>
                  </a:cubicBezTo>
                  <a:cubicBezTo>
                    <a:pt x="60" y="2387"/>
                    <a:pt x="101" y="2409"/>
                    <a:pt x="145" y="2409"/>
                  </a:cubicBezTo>
                  <a:cubicBezTo>
                    <a:pt x="166" y="2409"/>
                    <a:pt x="190" y="2402"/>
                    <a:pt x="212" y="2390"/>
                  </a:cubicBezTo>
                  <a:cubicBezTo>
                    <a:pt x="1553" y="1590"/>
                    <a:pt x="2225" y="238"/>
                    <a:pt x="2253" y="183"/>
                  </a:cubicBezTo>
                  <a:cubicBezTo>
                    <a:pt x="2282" y="119"/>
                    <a:pt x="2256" y="45"/>
                    <a:pt x="2195" y="13"/>
                  </a:cubicBezTo>
                  <a:cubicBezTo>
                    <a:pt x="2177" y="5"/>
                    <a:pt x="2158" y="1"/>
                    <a:pt x="213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35"/>
            <p:cNvSpPr/>
            <p:nvPr/>
          </p:nvSpPr>
          <p:spPr>
            <a:xfrm>
              <a:off x="7777618" y="1522025"/>
              <a:ext cx="63767" cy="124870"/>
            </a:xfrm>
            <a:custGeom>
              <a:avLst/>
              <a:gdLst/>
              <a:ahLst/>
              <a:cxnLst/>
              <a:rect l="l" t="t" r="r" b="b"/>
              <a:pathLst>
                <a:path w="981" h="1921" extrusionOk="0">
                  <a:moveTo>
                    <a:pt x="142" y="0"/>
                  </a:moveTo>
                  <a:cubicBezTo>
                    <a:pt x="113" y="0"/>
                    <a:pt x="84" y="10"/>
                    <a:pt x="60" y="30"/>
                  </a:cubicBezTo>
                  <a:cubicBezTo>
                    <a:pt x="8" y="74"/>
                    <a:pt x="1" y="154"/>
                    <a:pt x="46" y="206"/>
                  </a:cubicBezTo>
                  <a:cubicBezTo>
                    <a:pt x="52" y="213"/>
                    <a:pt x="617" y="895"/>
                    <a:pt x="725" y="1810"/>
                  </a:cubicBezTo>
                  <a:cubicBezTo>
                    <a:pt x="733" y="1874"/>
                    <a:pt x="786" y="1920"/>
                    <a:pt x="850" y="1920"/>
                  </a:cubicBezTo>
                  <a:lnTo>
                    <a:pt x="863" y="1920"/>
                  </a:lnTo>
                  <a:cubicBezTo>
                    <a:pt x="931" y="1911"/>
                    <a:pt x="981" y="1850"/>
                    <a:pt x="973" y="1781"/>
                  </a:cubicBezTo>
                  <a:cubicBezTo>
                    <a:pt x="857" y="788"/>
                    <a:pt x="262" y="74"/>
                    <a:pt x="238" y="45"/>
                  </a:cubicBezTo>
                  <a:cubicBezTo>
                    <a:pt x="213" y="16"/>
                    <a:pt x="178" y="0"/>
                    <a:pt x="14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35"/>
            <p:cNvSpPr/>
            <p:nvPr/>
          </p:nvSpPr>
          <p:spPr>
            <a:xfrm>
              <a:off x="7906454" y="1685702"/>
              <a:ext cx="113624" cy="95359"/>
            </a:xfrm>
            <a:custGeom>
              <a:avLst/>
              <a:gdLst/>
              <a:ahLst/>
              <a:cxnLst/>
              <a:rect l="l" t="t" r="r" b="b"/>
              <a:pathLst>
                <a:path w="1748" h="1467" extrusionOk="0">
                  <a:moveTo>
                    <a:pt x="1603" y="0"/>
                  </a:moveTo>
                  <a:cubicBezTo>
                    <a:pt x="1560" y="0"/>
                    <a:pt x="1518" y="23"/>
                    <a:pt x="1495" y="62"/>
                  </a:cubicBezTo>
                  <a:cubicBezTo>
                    <a:pt x="919" y="1038"/>
                    <a:pt x="120" y="1217"/>
                    <a:pt x="112" y="1218"/>
                  </a:cubicBezTo>
                  <a:cubicBezTo>
                    <a:pt x="44" y="1233"/>
                    <a:pt x="0" y="1299"/>
                    <a:pt x="15" y="1368"/>
                  </a:cubicBezTo>
                  <a:cubicBezTo>
                    <a:pt x="27" y="1426"/>
                    <a:pt x="80" y="1467"/>
                    <a:pt x="138" y="1467"/>
                  </a:cubicBezTo>
                  <a:cubicBezTo>
                    <a:pt x="147" y="1467"/>
                    <a:pt x="156" y="1465"/>
                    <a:pt x="163" y="1465"/>
                  </a:cubicBezTo>
                  <a:cubicBezTo>
                    <a:pt x="200" y="1458"/>
                    <a:pt x="1076" y="1269"/>
                    <a:pt x="1712" y="192"/>
                  </a:cubicBezTo>
                  <a:cubicBezTo>
                    <a:pt x="1748" y="132"/>
                    <a:pt x="1728" y="53"/>
                    <a:pt x="1668" y="19"/>
                  </a:cubicBezTo>
                  <a:cubicBezTo>
                    <a:pt x="1648" y="6"/>
                    <a:pt x="1626" y="0"/>
                    <a:pt x="160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35"/>
            <p:cNvSpPr/>
            <p:nvPr/>
          </p:nvSpPr>
          <p:spPr>
            <a:xfrm>
              <a:off x="6127320" y="532873"/>
              <a:ext cx="1730107" cy="2412503"/>
            </a:xfrm>
            <a:custGeom>
              <a:avLst/>
              <a:gdLst/>
              <a:ahLst/>
              <a:cxnLst/>
              <a:rect l="l" t="t" r="r" b="b"/>
              <a:pathLst>
                <a:path w="26616" h="37114" extrusionOk="0">
                  <a:moveTo>
                    <a:pt x="13307" y="0"/>
                  </a:moveTo>
                  <a:cubicBezTo>
                    <a:pt x="13307" y="0"/>
                    <a:pt x="9265" y="350"/>
                    <a:pt x="4301" y="13088"/>
                  </a:cubicBezTo>
                  <a:cubicBezTo>
                    <a:pt x="1063" y="21398"/>
                    <a:pt x="1" y="36456"/>
                    <a:pt x="13307" y="37114"/>
                  </a:cubicBezTo>
                  <a:cubicBezTo>
                    <a:pt x="26616" y="36455"/>
                    <a:pt x="25550" y="21397"/>
                    <a:pt x="22312" y="13088"/>
                  </a:cubicBezTo>
                  <a:cubicBezTo>
                    <a:pt x="17349" y="350"/>
                    <a:pt x="13307" y="0"/>
                    <a:pt x="13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35"/>
            <p:cNvSpPr/>
            <p:nvPr/>
          </p:nvSpPr>
          <p:spPr>
            <a:xfrm>
              <a:off x="6941679" y="788400"/>
              <a:ext cx="203068" cy="188767"/>
            </a:xfrm>
            <a:custGeom>
              <a:avLst/>
              <a:gdLst/>
              <a:ahLst/>
              <a:cxnLst/>
              <a:rect l="l" t="t" r="r" b="b"/>
              <a:pathLst>
                <a:path w="3124" h="2904" extrusionOk="0">
                  <a:moveTo>
                    <a:pt x="2471" y="0"/>
                  </a:moveTo>
                  <a:lnTo>
                    <a:pt x="2471" y="0"/>
                  </a:lnTo>
                  <a:cubicBezTo>
                    <a:pt x="1" y="1258"/>
                    <a:pt x="1157" y="2902"/>
                    <a:pt x="1157" y="2904"/>
                  </a:cubicBezTo>
                  <a:cubicBezTo>
                    <a:pt x="3124" y="2280"/>
                    <a:pt x="2471" y="1"/>
                    <a:pt x="247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35"/>
            <p:cNvSpPr/>
            <p:nvPr/>
          </p:nvSpPr>
          <p:spPr>
            <a:xfrm>
              <a:off x="6855354" y="817521"/>
              <a:ext cx="126040" cy="130395"/>
            </a:xfrm>
            <a:custGeom>
              <a:avLst/>
              <a:gdLst/>
              <a:ahLst/>
              <a:cxnLst/>
              <a:rect l="l" t="t" r="r" b="b"/>
              <a:pathLst>
                <a:path w="1939" h="2006" extrusionOk="0">
                  <a:moveTo>
                    <a:pt x="375" y="0"/>
                  </a:moveTo>
                  <a:lnTo>
                    <a:pt x="375" y="0"/>
                  </a:lnTo>
                  <a:cubicBezTo>
                    <a:pt x="0" y="1934"/>
                    <a:pt x="1429" y="2005"/>
                    <a:pt x="1429" y="2005"/>
                  </a:cubicBezTo>
                  <a:cubicBezTo>
                    <a:pt x="1938" y="631"/>
                    <a:pt x="375" y="0"/>
                    <a:pt x="37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35"/>
            <p:cNvSpPr/>
            <p:nvPr/>
          </p:nvSpPr>
          <p:spPr>
            <a:xfrm>
              <a:off x="6887856" y="693886"/>
              <a:ext cx="174987" cy="170762"/>
            </a:xfrm>
            <a:custGeom>
              <a:avLst/>
              <a:gdLst/>
              <a:ahLst/>
              <a:cxnLst/>
              <a:rect l="l" t="t" r="r" b="b"/>
              <a:pathLst>
                <a:path w="2692" h="2627" extrusionOk="0">
                  <a:moveTo>
                    <a:pt x="1426" y="1"/>
                  </a:moveTo>
                  <a:cubicBezTo>
                    <a:pt x="0" y="1783"/>
                    <a:pt x="1426" y="2626"/>
                    <a:pt x="1426" y="2626"/>
                  </a:cubicBezTo>
                  <a:cubicBezTo>
                    <a:pt x="2691" y="1492"/>
                    <a:pt x="1426" y="1"/>
                    <a:pt x="142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35"/>
            <p:cNvSpPr/>
            <p:nvPr/>
          </p:nvSpPr>
          <p:spPr>
            <a:xfrm>
              <a:off x="6482367" y="1655151"/>
              <a:ext cx="135790" cy="126300"/>
            </a:xfrm>
            <a:custGeom>
              <a:avLst/>
              <a:gdLst/>
              <a:ahLst/>
              <a:cxnLst/>
              <a:rect l="l" t="t" r="r" b="b"/>
              <a:pathLst>
                <a:path w="2089" h="1943" extrusionOk="0">
                  <a:moveTo>
                    <a:pt x="1653" y="0"/>
                  </a:moveTo>
                  <a:lnTo>
                    <a:pt x="1653" y="0"/>
                  </a:lnTo>
                  <a:cubicBezTo>
                    <a:pt x="1" y="842"/>
                    <a:pt x="773" y="1942"/>
                    <a:pt x="776" y="1942"/>
                  </a:cubicBezTo>
                  <a:cubicBezTo>
                    <a:pt x="2089" y="1527"/>
                    <a:pt x="1653" y="0"/>
                    <a:pt x="165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35"/>
            <p:cNvSpPr/>
            <p:nvPr/>
          </p:nvSpPr>
          <p:spPr>
            <a:xfrm>
              <a:off x="6424644" y="1674587"/>
              <a:ext cx="84373" cy="87298"/>
            </a:xfrm>
            <a:custGeom>
              <a:avLst/>
              <a:gdLst/>
              <a:ahLst/>
              <a:cxnLst/>
              <a:rect l="l" t="t" r="r" b="b"/>
              <a:pathLst>
                <a:path w="1298" h="1343" extrusionOk="0">
                  <a:moveTo>
                    <a:pt x="251" y="1"/>
                  </a:moveTo>
                  <a:lnTo>
                    <a:pt x="251" y="1"/>
                  </a:lnTo>
                  <a:cubicBezTo>
                    <a:pt x="1" y="1295"/>
                    <a:pt x="956" y="1343"/>
                    <a:pt x="956" y="1343"/>
                  </a:cubicBezTo>
                  <a:cubicBezTo>
                    <a:pt x="1297" y="422"/>
                    <a:pt x="251" y="1"/>
                    <a:pt x="25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35"/>
            <p:cNvSpPr/>
            <p:nvPr/>
          </p:nvSpPr>
          <p:spPr>
            <a:xfrm>
              <a:off x="6446420" y="1591903"/>
              <a:ext cx="117135" cy="114339"/>
            </a:xfrm>
            <a:custGeom>
              <a:avLst/>
              <a:gdLst/>
              <a:ahLst/>
              <a:cxnLst/>
              <a:rect l="l" t="t" r="r" b="b"/>
              <a:pathLst>
                <a:path w="1802" h="1759" extrusionOk="0">
                  <a:moveTo>
                    <a:pt x="954" y="0"/>
                  </a:moveTo>
                  <a:cubicBezTo>
                    <a:pt x="0" y="1193"/>
                    <a:pt x="954" y="1758"/>
                    <a:pt x="954" y="1758"/>
                  </a:cubicBezTo>
                  <a:cubicBezTo>
                    <a:pt x="1801" y="998"/>
                    <a:pt x="954" y="0"/>
                    <a:pt x="95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35"/>
            <p:cNvSpPr/>
            <p:nvPr/>
          </p:nvSpPr>
          <p:spPr>
            <a:xfrm>
              <a:off x="6758630" y="1385713"/>
              <a:ext cx="168096" cy="156461"/>
            </a:xfrm>
            <a:custGeom>
              <a:avLst/>
              <a:gdLst/>
              <a:ahLst/>
              <a:cxnLst/>
              <a:rect l="l" t="t" r="r" b="b"/>
              <a:pathLst>
                <a:path w="2586" h="2407" extrusionOk="0">
                  <a:moveTo>
                    <a:pt x="2046" y="0"/>
                  </a:moveTo>
                  <a:lnTo>
                    <a:pt x="2046" y="0"/>
                  </a:lnTo>
                  <a:cubicBezTo>
                    <a:pt x="1" y="1042"/>
                    <a:pt x="957" y="2406"/>
                    <a:pt x="957" y="2406"/>
                  </a:cubicBezTo>
                  <a:cubicBezTo>
                    <a:pt x="2586" y="1890"/>
                    <a:pt x="2046" y="0"/>
                    <a:pt x="2046"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35"/>
            <p:cNvSpPr/>
            <p:nvPr/>
          </p:nvSpPr>
          <p:spPr>
            <a:xfrm>
              <a:off x="6686996" y="1409894"/>
              <a:ext cx="104524" cy="107969"/>
            </a:xfrm>
            <a:custGeom>
              <a:avLst/>
              <a:gdLst/>
              <a:ahLst/>
              <a:cxnLst/>
              <a:rect l="l" t="t" r="r" b="b"/>
              <a:pathLst>
                <a:path w="1608" h="1661" extrusionOk="0">
                  <a:moveTo>
                    <a:pt x="312" y="0"/>
                  </a:moveTo>
                  <a:cubicBezTo>
                    <a:pt x="1" y="1602"/>
                    <a:pt x="1184" y="1661"/>
                    <a:pt x="1186" y="1661"/>
                  </a:cubicBezTo>
                  <a:cubicBezTo>
                    <a:pt x="1607" y="524"/>
                    <a:pt x="312" y="0"/>
                    <a:pt x="31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35"/>
            <p:cNvSpPr/>
            <p:nvPr/>
          </p:nvSpPr>
          <p:spPr>
            <a:xfrm>
              <a:off x="6713973" y="1307320"/>
              <a:ext cx="145086" cy="141575"/>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35"/>
            <p:cNvSpPr/>
            <p:nvPr/>
          </p:nvSpPr>
          <p:spPr>
            <a:xfrm>
              <a:off x="6532939" y="2503896"/>
              <a:ext cx="180902" cy="168161"/>
            </a:xfrm>
            <a:custGeom>
              <a:avLst/>
              <a:gdLst/>
              <a:ahLst/>
              <a:cxnLst/>
              <a:rect l="l" t="t" r="r" b="b"/>
              <a:pathLst>
                <a:path w="2783" h="2587" extrusionOk="0">
                  <a:moveTo>
                    <a:pt x="2201" y="0"/>
                  </a:moveTo>
                  <a:lnTo>
                    <a:pt x="2201" y="0"/>
                  </a:lnTo>
                  <a:cubicBezTo>
                    <a:pt x="1" y="1121"/>
                    <a:pt x="1030" y="2587"/>
                    <a:pt x="1030" y="2587"/>
                  </a:cubicBezTo>
                  <a:cubicBezTo>
                    <a:pt x="2782" y="2033"/>
                    <a:pt x="2201" y="1"/>
                    <a:pt x="22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35"/>
            <p:cNvSpPr/>
            <p:nvPr/>
          </p:nvSpPr>
          <p:spPr>
            <a:xfrm>
              <a:off x="6456041" y="2529962"/>
              <a:ext cx="112259" cy="116159"/>
            </a:xfrm>
            <a:custGeom>
              <a:avLst/>
              <a:gdLst/>
              <a:ahLst/>
              <a:cxnLst/>
              <a:rect l="l" t="t" r="r" b="b"/>
              <a:pathLst>
                <a:path w="1727" h="1787" extrusionOk="0">
                  <a:moveTo>
                    <a:pt x="333" y="1"/>
                  </a:moveTo>
                  <a:lnTo>
                    <a:pt x="333" y="1"/>
                  </a:lnTo>
                  <a:cubicBezTo>
                    <a:pt x="0" y="1722"/>
                    <a:pt x="1272" y="1786"/>
                    <a:pt x="1272" y="1786"/>
                  </a:cubicBezTo>
                  <a:cubicBezTo>
                    <a:pt x="1726" y="562"/>
                    <a:pt x="333" y="1"/>
                    <a:pt x="33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35"/>
            <p:cNvSpPr/>
            <p:nvPr/>
          </p:nvSpPr>
          <p:spPr>
            <a:xfrm>
              <a:off x="6485032" y="2419782"/>
              <a:ext cx="155811" cy="152106"/>
            </a:xfrm>
            <a:custGeom>
              <a:avLst/>
              <a:gdLst/>
              <a:ahLst/>
              <a:cxnLst/>
              <a:rect l="l" t="t" r="r" b="b"/>
              <a:pathLst>
                <a:path w="2397" h="2340" extrusionOk="0">
                  <a:moveTo>
                    <a:pt x="1270" y="1"/>
                  </a:moveTo>
                  <a:cubicBezTo>
                    <a:pt x="1" y="1590"/>
                    <a:pt x="1270" y="2340"/>
                    <a:pt x="1270" y="2340"/>
                  </a:cubicBezTo>
                  <a:cubicBezTo>
                    <a:pt x="2397" y="1329"/>
                    <a:pt x="1270" y="1"/>
                    <a:pt x="127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35"/>
            <p:cNvSpPr/>
            <p:nvPr/>
          </p:nvSpPr>
          <p:spPr>
            <a:xfrm>
              <a:off x="6666521" y="1901253"/>
              <a:ext cx="171217" cy="166926"/>
            </a:xfrm>
            <a:custGeom>
              <a:avLst/>
              <a:gdLst/>
              <a:ahLst/>
              <a:cxnLst/>
              <a:rect l="l" t="t" r="r" b="b"/>
              <a:pathLst>
                <a:path w="2634" h="2568" extrusionOk="0">
                  <a:moveTo>
                    <a:pt x="1237" y="0"/>
                  </a:moveTo>
                  <a:cubicBezTo>
                    <a:pt x="1237" y="0"/>
                    <a:pt x="0" y="1458"/>
                    <a:pt x="1237" y="2568"/>
                  </a:cubicBezTo>
                  <a:cubicBezTo>
                    <a:pt x="1237" y="2568"/>
                    <a:pt x="2633" y="1745"/>
                    <a:pt x="123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35"/>
            <p:cNvSpPr/>
            <p:nvPr/>
          </p:nvSpPr>
          <p:spPr>
            <a:xfrm>
              <a:off x="6586567" y="1993557"/>
              <a:ext cx="198258" cy="184542"/>
            </a:xfrm>
            <a:custGeom>
              <a:avLst/>
              <a:gdLst/>
              <a:ahLst/>
              <a:cxnLst/>
              <a:rect l="l" t="t" r="r" b="b"/>
              <a:pathLst>
                <a:path w="3050" h="2839" extrusionOk="0">
                  <a:moveTo>
                    <a:pt x="638" y="0"/>
                  </a:moveTo>
                  <a:cubicBezTo>
                    <a:pt x="638" y="1"/>
                    <a:pt x="0" y="2231"/>
                    <a:pt x="1924" y="2838"/>
                  </a:cubicBezTo>
                  <a:lnTo>
                    <a:pt x="1924" y="2838"/>
                  </a:lnTo>
                  <a:cubicBezTo>
                    <a:pt x="1924" y="2837"/>
                    <a:pt x="3050" y="1229"/>
                    <a:pt x="638" y="0"/>
                  </a:cubicBezTo>
                  <a:close/>
                  <a:moveTo>
                    <a:pt x="1924" y="2838"/>
                  </a:moveTo>
                  <a:cubicBezTo>
                    <a:pt x="1924" y="2838"/>
                    <a:pt x="1924" y="2838"/>
                    <a:pt x="1924" y="2838"/>
                  </a:cubicBezTo>
                  <a:cubicBezTo>
                    <a:pt x="1924" y="2838"/>
                    <a:pt x="1924" y="2838"/>
                    <a:pt x="1924" y="2838"/>
                  </a:cubicBezTo>
                  <a:cubicBezTo>
                    <a:pt x="1924" y="2838"/>
                    <a:pt x="1924" y="2838"/>
                    <a:pt x="1924" y="2838"/>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35"/>
            <p:cNvSpPr/>
            <p:nvPr/>
          </p:nvSpPr>
          <p:spPr>
            <a:xfrm>
              <a:off x="6746344" y="2022158"/>
              <a:ext cx="122920" cy="127405"/>
            </a:xfrm>
            <a:custGeom>
              <a:avLst/>
              <a:gdLst/>
              <a:ahLst/>
              <a:cxnLst/>
              <a:rect l="l" t="t" r="r" b="b"/>
              <a:pathLst>
                <a:path w="1891" h="1960" extrusionOk="0">
                  <a:moveTo>
                    <a:pt x="1529" y="1"/>
                  </a:moveTo>
                  <a:cubicBezTo>
                    <a:pt x="1529" y="1"/>
                    <a:pt x="1" y="616"/>
                    <a:pt x="498" y="1959"/>
                  </a:cubicBezTo>
                  <a:cubicBezTo>
                    <a:pt x="498" y="1959"/>
                    <a:pt x="498" y="1959"/>
                    <a:pt x="498" y="1959"/>
                  </a:cubicBezTo>
                  <a:cubicBezTo>
                    <a:pt x="524" y="1959"/>
                    <a:pt x="1890" y="1875"/>
                    <a:pt x="152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35"/>
            <p:cNvSpPr/>
            <p:nvPr/>
          </p:nvSpPr>
          <p:spPr>
            <a:xfrm>
              <a:off x="7253368" y="1235036"/>
              <a:ext cx="130590" cy="127535"/>
            </a:xfrm>
            <a:custGeom>
              <a:avLst/>
              <a:gdLst/>
              <a:ahLst/>
              <a:cxnLst/>
              <a:rect l="l" t="t" r="r" b="b"/>
              <a:pathLst>
                <a:path w="2009" h="1962" extrusionOk="0">
                  <a:moveTo>
                    <a:pt x="1065" y="1"/>
                  </a:moveTo>
                  <a:cubicBezTo>
                    <a:pt x="1" y="1332"/>
                    <a:pt x="1065" y="1962"/>
                    <a:pt x="1065" y="1962"/>
                  </a:cubicBezTo>
                  <a:cubicBezTo>
                    <a:pt x="2009" y="1114"/>
                    <a:pt x="1065" y="1"/>
                    <a:pt x="1065"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35"/>
            <p:cNvSpPr/>
            <p:nvPr/>
          </p:nvSpPr>
          <p:spPr>
            <a:xfrm>
              <a:off x="7293735" y="1305564"/>
              <a:ext cx="151391" cy="140860"/>
            </a:xfrm>
            <a:custGeom>
              <a:avLst/>
              <a:gdLst/>
              <a:ahLst/>
              <a:cxnLst/>
              <a:rect l="l" t="t" r="r" b="b"/>
              <a:pathLst>
                <a:path w="2329" h="2167" extrusionOk="0">
                  <a:moveTo>
                    <a:pt x="1841" y="0"/>
                  </a:moveTo>
                  <a:lnTo>
                    <a:pt x="1841" y="0"/>
                  </a:lnTo>
                  <a:cubicBezTo>
                    <a:pt x="0" y="939"/>
                    <a:pt x="859" y="2166"/>
                    <a:pt x="863" y="2166"/>
                  </a:cubicBezTo>
                  <a:cubicBezTo>
                    <a:pt x="863" y="2166"/>
                    <a:pt x="863" y="2166"/>
                    <a:pt x="863" y="2166"/>
                  </a:cubicBezTo>
                  <a:cubicBezTo>
                    <a:pt x="2328" y="1703"/>
                    <a:pt x="1841" y="0"/>
                    <a:pt x="184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35"/>
            <p:cNvSpPr/>
            <p:nvPr/>
          </p:nvSpPr>
          <p:spPr>
            <a:xfrm>
              <a:off x="7229122" y="1327341"/>
              <a:ext cx="93994" cy="97374"/>
            </a:xfrm>
            <a:custGeom>
              <a:avLst/>
              <a:gdLst/>
              <a:ahLst/>
              <a:cxnLst/>
              <a:rect l="l" t="t" r="r" b="b"/>
              <a:pathLst>
                <a:path w="1446" h="1498" extrusionOk="0">
                  <a:moveTo>
                    <a:pt x="279" y="1"/>
                  </a:moveTo>
                  <a:cubicBezTo>
                    <a:pt x="0" y="1445"/>
                    <a:pt x="1066" y="1497"/>
                    <a:pt x="1066" y="1497"/>
                  </a:cubicBezTo>
                  <a:cubicBezTo>
                    <a:pt x="1445" y="472"/>
                    <a:pt x="280" y="1"/>
                    <a:pt x="27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35"/>
            <p:cNvSpPr/>
            <p:nvPr/>
          </p:nvSpPr>
          <p:spPr>
            <a:xfrm>
              <a:off x="7338522" y="2457224"/>
              <a:ext cx="102639" cy="100234"/>
            </a:xfrm>
            <a:custGeom>
              <a:avLst/>
              <a:gdLst/>
              <a:ahLst/>
              <a:cxnLst/>
              <a:rect l="l" t="t" r="r" b="b"/>
              <a:pathLst>
                <a:path w="1579" h="1542" extrusionOk="0">
                  <a:moveTo>
                    <a:pt x="837" y="0"/>
                  </a:moveTo>
                  <a:cubicBezTo>
                    <a:pt x="1" y="1047"/>
                    <a:pt x="837" y="1541"/>
                    <a:pt x="837" y="1541"/>
                  </a:cubicBezTo>
                  <a:cubicBezTo>
                    <a:pt x="1578" y="876"/>
                    <a:pt x="837" y="0"/>
                    <a:pt x="83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35"/>
            <p:cNvSpPr/>
            <p:nvPr/>
          </p:nvSpPr>
          <p:spPr>
            <a:xfrm>
              <a:off x="7370114" y="2512672"/>
              <a:ext cx="118955" cy="110764"/>
            </a:xfrm>
            <a:custGeom>
              <a:avLst/>
              <a:gdLst/>
              <a:ahLst/>
              <a:cxnLst/>
              <a:rect l="l" t="t" r="r" b="b"/>
              <a:pathLst>
                <a:path w="1830" h="1704" extrusionOk="0">
                  <a:moveTo>
                    <a:pt x="1449" y="1"/>
                  </a:moveTo>
                  <a:lnTo>
                    <a:pt x="1449" y="1"/>
                  </a:lnTo>
                  <a:cubicBezTo>
                    <a:pt x="0" y="738"/>
                    <a:pt x="678" y="1703"/>
                    <a:pt x="678" y="1703"/>
                  </a:cubicBezTo>
                  <a:cubicBezTo>
                    <a:pt x="1829" y="1338"/>
                    <a:pt x="1449" y="1"/>
                    <a:pt x="144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35"/>
            <p:cNvSpPr/>
            <p:nvPr/>
          </p:nvSpPr>
          <p:spPr>
            <a:xfrm>
              <a:off x="7319541" y="2529767"/>
              <a:ext cx="73908" cy="76573"/>
            </a:xfrm>
            <a:custGeom>
              <a:avLst/>
              <a:gdLst/>
              <a:ahLst/>
              <a:cxnLst/>
              <a:rect l="l" t="t" r="r" b="b"/>
              <a:pathLst>
                <a:path w="1137" h="1178" extrusionOk="0">
                  <a:moveTo>
                    <a:pt x="219" y="1"/>
                  </a:moveTo>
                  <a:cubicBezTo>
                    <a:pt x="1" y="1135"/>
                    <a:pt x="837" y="1177"/>
                    <a:pt x="837" y="1177"/>
                  </a:cubicBezTo>
                  <a:cubicBezTo>
                    <a:pt x="1136" y="372"/>
                    <a:pt x="219" y="1"/>
                    <a:pt x="21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35"/>
            <p:cNvSpPr/>
            <p:nvPr/>
          </p:nvSpPr>
          <p:spPr>
            <a:xfrm>
              <a:off x="7376354" y="1772872"/>
              <a:ext cx="153796" cy="150351"/>
            </a:xfrm>
            <a:custGeom>
              <a:avLst/>
              <a:gdLst/>
              <a:ahLst/>
              <a:cxnLst/>
              <a:rect l="l" t="t" r="r" b="b"/>
              <a:pathLst>
                <a:path w="2366" h="2313" extrusionOk="0">
                  <a:moveTo>
                    <a:pt x="1254" y="1"/>
                  </a:moveTo>
                  <a:cubicBezTo>
                    <a:pt x="0" y="1569"/>
                    <a:pt x="1254" y="2312"/>
                    <a:pt x="1254" y="2312"/>
                  </a:cubicBezTo>
                  <a:cubicBezTo>
                    <a:pt x="2366" y="1313"/>
                    <a:pt x="1254" y="1"/>
                    <a:pt x="125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35"/>
            <p:cNvSpPr/>
            <p:nvPr/>
          </p:nvSpPr>
          <p:spPr>
            <a:xfrm>
              <a:off x="7423676" y="1856076"/>
              <a:ext cx="178627" cy="166146"/>
            </a:xfrm>
            <a:custGeom>
              <a:avLst/>
              <a:gdLst/>
              <a:ahLst/>
              <a:cxnLst/>
              <a:rect l="l" t="t" r="r" b="b"/>
              <a:pathLst>
                <a:path w="2748" h="2556" extrusionOk="0">
                  <a:moveTo>
                    <a:pt x="2173" y="0"/>
                  </a:moveTo>
                  <a:lnTo>
                    <a:pt x="2173" y="0"/>
                  </a:lnTo>
                  <a:cubicBezTo>
                    <a:pt x="1" y="1106"/>
                    <a:pt x="1017" y="2553"/>
                    <a:pt x="1017" y="2556"/>
                  </a:cubicBezTo>
                  <a:cubicBezTo>
                    <a:pt x="2747" y="2006"/>
                    <a:pt x="2173" y="0"/>
                    <a:pt x="217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35"/>
            <p:cNvSpPr/>
            <p:nvPr/>
          </p:nvSpPr>
          <p:spPr>
            <a:xfrm>
              <a:off x="7347948" y="1881687"/>
              <a:ext cx="110699" cy="114664"/>
            </a:xfrm>
            <a:custGeom>
              <a:avLst/>
              <a:gdLst/>
              <a:ahLst/>
              <a:cxnLst/>
              <a:rect l="l" t="t" r="r" b="b"/>
              <a:pathLst>
                <a:path w="1703" h="1764" extrusionOk="0">
                  <a:moveTo>
                    <a:pt x="327" y="0"/>
                  </a:moveTo>
                  <a:lnTo>
                    <a:pt x="327" y="0"/>
                  </a:lnTo>
                  <a:cubicBezTo>
                    <a:pt x="0" y="1684"/>
                    <a:pt x="1228" y="1764"/>
                    <a:pt x="1253" y="1764"/>
                  </a:cubicBezTo>
                  <a:cubicBezTo>
                    <a:pt x="1253" y="1764"/>
                    <a:pt x="1253" y="1764"/>
                    <a:pt x="1253" y="1764"/>
                  </a:cubicBezTo>
                  <a:cubicBezTo>
                    <a:pt x="1702" y="556"/>
                    <a:pt x="327" y="0"/>
                    <a:pt x="32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35"/>
            <p:cNvSpPr/>
            <p:nvPr/>
          </p:nvSpPr>
          <p:spPr>
            <a:xfrm>
              <a:off x="6538269" y="1340796"/>
              <a:ext cx="908085" cy="2212750"/>
            </a:xfrm>
            <a:custGeom>
              <a:avLst/>
              <a:gdLst/>
              <a:ahLst/>
              <a:cxnLst/>
              <a:rect l="l" t="t" r="r" b="b"/>
              <a:pathLst>
                <a:path w="13970" h="34041" extrusionOk="0">
                  <a:moveTo>
                    <a:pt x="0" y="12738"/>
                  </a:moveTo>
                  <a:lnTo>
                    <a:pt x="0" y="12738"/>
                  </a:lnTo>
                  <a:lnTo>
                    <a:pt x="0" y="12738"/>
                  </a:lnTo>
                  <a:close/>
                  <a:moveTo>
                    <a:pt x="6985" y="0"/>
                  </a:moveTo>
                  <a:lnTo>
                    <a:pt x="6367" y="8365"/>
                  </a:lnTo>
                  <a:lnTo>
                    <a:pt x="2108" y="4832"/>
                  </a:lnTo>
                  <a:lnTo>
                    <a:pt x="6300" y="9906"/>
                  </a:lnTo>
                  <a:lnTo>
                    <a:pt x="5989" y="16969"/>
                  </a:lnTo>
                  <a:lnTo>
                    <a:pt x="0" y="12738"/>
                  </a:lnTo>
                  <a:lnTo>
                    <a:pt x="5906" y="18881"/>
                  </a:lnTo>
                  <a:lnTo>
                    <a:pt x="5240" y="34040"/>
                  </a:lnTo>
                  <a:lnTo>
                    <a:pt x="8729" y="34040"/>
                  </a:lnTo>
                  <a:lnTo>
                    <a:pt x="8058" y="18716"/>
                  </a:lnTo>
                  <a:lnTo>
                    <a:pt x="13969" y="12738"/>
                  </a:lnTo>
                  <a:lnTo>
                    <a:pt x="7981" y="16969"/>
                  </a:lnTo>
                  <a:lnTo>
                    <a:pt x="7670" y="9906"/>
                  </a:lnTo>
                  <a:lnTo>
                    <a:pt x="11861" y="4832"/>
                  </a:lnTo>
                  <a:lnTo>
                    <a:pt x="11861" y="4832"/>
                  </a:lnTo>
                  <a:lnTo>
                    <a:pt x="7603" y="8365"/>
                  </a:lnTo>
                  <a:lnTo>
                    <a:pt x="69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35"/>
            <p:cNvSpPr/>
            <p:nvPr/>
          </p:nvSpPr>
          <p:spPr>
            <a:xfrm>
              <a:off x="6969955" y="1772027"/>
              <a:ext cx="30681" cy="528145"/>
            </a:xfrm>
            <a:custGeom>
              <a:avLst/>
              <a:gdLst/>
              <a:ahLst/>
              <a:cxnLst/>
              <a:rect l="l" t="t" r="r" b="b"/>
              <a:pathLst>
                <a:path w="472" h="8125" extrusionOk="0">
                  <a:moveTo>
                    <a:pt x="348" y="1"/>
                  </a:moveTo>
                  <a:cubicBezTo>
                    <a:pt x="287" y="2"/>
                    <a:pt x="220" y="53"/>
                    <a:pt x="219" y="123"/>
                  </a:cubicBezTo>
                  <a:lnTo>
                    <a:pt x="2" y="7995"/>
                  </a:lnTo>
                  <a:cubicBezTo>
                    <a:pt x="1" y="8064"/>
                    <a:pt x="54" y="8122"/>
                    <a:pt x="124" y="8125"/>
                  </a:cubicBezTo>
                  <a:lnTo>
                    <a:pt x="127" y="8125"/>
                  </a:lnTo>
                  <a:cubicBezTo>
                    <a:pt x="197" y="8125"/>
                    <a:pt x="251" y="8070"/>
                    <a:pt x="254" y="8003"/>
                  </a:cubicBezTo>
                  <a:lnTo>
                    <a:pt x="469" y="130"/>
                  </a:lnTo>
                  <a:cubicBezTo>
                    <a:pt x="472" y="62"/>
                    <a:pt x="416" y="3"/>
                    <a:pt x="348"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35"/>
            <p:cNvSpPr/>
            <p:nvPr/>
          </p:nvSpPr>
          <p:spPr>
            <a:xfrm>
              <a:off x="7033788" y="2771124"/>
              <a:ext cx="39262" cy="584372"/>
            </a:xfrm>
            <a:custGeom>
              <a:avLst/>
              <a:gdLst/>
              <a:ahLst/>
              <a:cxnLst/>
              <a:rect l="l" t="t" r="r" b="b"/>
              <a:pathLst>
                <a:path w="604" h="8990" extrusionOk="0">
                  <a:moveTo>
                    <a:pt x="129" y="1"/>
                  </a:moveTo>
                  <a:cubicBezTo>
                    <a:pt x="127" y="1"/>
                    <a:pt x="125" y="1"/>
                    <a:pt x="124" y="1"/>
                  </a:cubicBezTo>
                  <a:cubicBezTo>
                    <a:pt x="54" y="4"/>
                    <a:pt x="0" y="62"/>
                    <a:pt x="3" y="130"/>
                  </a:cubicBezTo>
                  <a:lnTo>
                    <a:pt x="349" y="8870"/>
                  </a:lnTo>
                  <a:cubicBezTo>
                    <a:pt x="350" y="8937"/>
                    <a:pt x="407" y="8989"/>
                    <a:pt x="474" y="8989"/>
                  </a:cubicBezTo>
                  <a:lnTo>
                    <a:pt x="480" y="8989"/>
                  </a:lnTo>
                  <a:cubicBezTo>
                    <a:pt x="548" y="8986"/>
                    <a:pt x="603" y="8928"/>
                    <a:pt x="599" y="8858"/>
                  </a:cubicBezTo>
                  <a:lnTo>
                    <a:pt x="254" y="120"/>
                  </a:lnTo>
                  <a:cubicBezTo>
                    <a:pt x="250" y="54"/>
                    <a:pt x="198" y="1"/>
                    <a:pt x="12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35"/>
            <p:cNvSpPr/>
            <p:nvPr/>
          </p:nvSpPr>
          <p:spPr>
            <a:xfrm>
              <a:off x="6984126" y="2838532"/>
              <a:ext cx="16316" cy="377145"/>
            </a:xfrm>
            <a:custGeom>
              <a:avLst/>
              <a:gdLst/>
              <a:ahLst/>
              <a:cxnLst/>
              <a:rect l="l" t="t" r="r" b="b"/>
              <a:pathLst>
                <a:path w="251" h="5802" extrusionOk="0">
                  <a:moveTo>
                    <a:pt x="126" y="1"/>
                  </a:moveTo>
                  <a:cubicBezTo>
                    <a:pt x="57" y="1"/>
                    <a:pt x="1" y="57"/>
                    <a:pt x="1" y="127"/>
                  </a:cubicBezTo>
                  <a:lnTo>
                    <a:pt x="1" y="5677"/>
                  </a:lnTo>
                  <a:cubicBezTo>
                    <a:pt x="1" y="5745"/>
                    <a:pt x="57" y="5802"/>
                    <a:pt x="126" y="5802"/>
                  </a:cubicBezTo>
                  <a:cubicBezTo>
                    <a:pt x="196" y="5802"/>
                    <a:pt x="251" y="5747"/>
                    <a:pt x="251" y="5677"/>
                  </a:cubicBezTo>
                  <a:lnTo>
                    <a:pt x="251" y="127"/>
                  </a:lnTo>
                  <a:cubicBezTo>
                    <a:pt x="251" y="57"/>
                    <a:pt x="194" y="1"/>
                    <a:pt x="12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35"/>
            <p:cNvSpPr/>
            <p:nvPr/>
          </p:nvSpPr>
          <p:spPr>
            <a:xfrm>
              <a:off x="6918472" y="3059867"/>
              <a:ext cx="25026" cy="322932"/>
            </a:xfrm>
            <a:custGeom>
              <a:avLst/>
              <a:gdLst/>
              <a:ahLst/>
              <a:cxnLst/>
              <a:rect l="l" t="t" r="r" b="b"/>
              <a:pathLst>
                <a:path w="385" h="4968" extrusionOk="0">
                  <a:moveTo>
                    <a:pt x="254" y="1"/>
                  </a:moveTo>
                  <a:cubicBezTo>
                    <a:pt x="195" y="1"/>
                    <a:pt x="133" y="56"/>
                    <a:pt x="131" y="121"/>
                  </a:cubicBezTo>
                  <a:lnTo>
                    <a:pt x="2" y="4838"/>
                  </a:lnTo>
                  <a:cubicBezTo>
                    <a:pt x="0" y="4908"/>
                    <a:pt x="54" y="4966"/>
                    <a:pt x="124" y="4967"/>
                  </a:cubicBezTo>
                  <a:lnTo>
                    <a:pt x="127" y="4967"/>
                  </a:lnTo>
                  <a:cubicBezTo>
                    <a:pt x="195" y="4967"/>
                    <a:pt x="250" y="4912"/>
                    <a:pt x="253" y="4845"/>
                  </a:cubicBezTo>
                  <a:lnTo>
                    <a:pt x="381" y="129"/>
                  </a:lnTo>
                  <a:cubicBezTo>
                    <a:pt x="384" y="60"/>
                    <a:pt x="329" y="2"/>
                    <a:pt x="261" y="1"/>
                  </a:cubicBezTo>
                  <a:cubicBezTo>
                    <a:pt x="258" y="1"/>
                    <a:pt x="256" y="1"/>
                    <a:pt x="25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35"/>
            <p:cNvSpPr/>
            <p:nvPr/>
          </p:nvSpPr>
          <p:spPr>
            <a:xfrm>
              <a:off x="6930628" y="2592625"/>
              <a:ext cx="31721" cy="307722"/>
            </a:xfrm>
            <a:custGeom>
              <a:avLst/>
              <a:gdLst/>
              <a:ahLst/>
              <a:cxnLst/>
              <a:rect l="l" t="t" r="r" b="b"/>
              <a:pathLst>
                <a:path w="488" h="4734" extrusionOk="0">
                  <a:moveTo>
                    <a:pt x="353" y="0"/>
                  </a:moveTo>
                  <a:cubicBezTo>
                    <a:pt x="287" y="0"/>
                    <a:pt x="236" y="55"/>
                    <a:pt x="233" y="120"/>
                  </a:cubicBezTo>
                  <a:lnTo>
                    <a:pt x="2" y="4601"/>
                  </a:lnTo>
                  <a:cubicBezTo>
                    <a:pt x="1" y="4671"/>
                    <a:pt x="53" y="4729"/>
                    <a:pt x="121" y="4733"/>
                  </a:cubicBezTo>
                  <a:lnTo>
                    <a:pt x="129" y="4733"/>
                  </a:lnTo>
                  <a:cubicBezTo>
                    <a:pt x="197" y="4733"/>
                    <a:pt x="252" y="4681"/>
                    <a:pt x="255" y="4612"/>
                  </a:cubicBezTo>
                  <a:lnTo>
                    <a:pt x="485" y="133"/>
                  </a:lnTo>
                  <a:cubicBezTo>
                    <a:pt x="488" y="62"/>
                    <a:pt x="434" y="4"/>
                    <a:pt x="366" y="1"/>
                  </a:cubicBezTo>
                  <a:cubicBezTo>
                    <a:pt x="362" y="0"/>
                    <a:pt x="358" y="0"/>
                    <a:pt x="35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35"/>
            <p:cNvSpPr/>
            <p:nvPr/>
          </p:nvSpPr>
          <p:spPr>
            <a:xfrm>
              <a:off x="7008892" y="2173876"/>
              <a:ext cx="35426" cy="490379"/>
            </a:xfrm>
            <a:custGeom>
              <a:avLst/>
              <a:gdLst/>
              <a:ahLst/>
              <a:cxnLst/>
              <a:rect l="l" t="t" r="r" b="b"/>
              <a:pathLst>
                <a:path w="545" h="7544" extrusionOk="0">
                  <a:moveTo>
                    <a:pt x="124" y="0"/>
                  </a:moveTo>
                  <a:cubicBezTo>
                    <a:pt x="56" y="3"/>
                    <a:pt x="1" y="62"/>
                    <a:pt x="5" y="131"/>
                  </a:cubicBezTo>
                  <a:lnTo>
                    <a:pt x="290" y="7424"/>
                  </a:lnTo>
                  <a:cubicBezTo>
                    <a:pt x="291" y="7491"/>
                    <a:pt x="348" y="7543"/>
                    <a:pt x="415" y="7543"/>
                  </a:cubicBezTo>
                  <a:lnTo>
                    <a:pt x="421" y="7543"/>
                  </a:lnTo>
                  <a:cubicBezTo>
                    <a:pt x="491" y="7540"/>
                    <a:pt x="544" y="7482"/>
                    <a:pt x="541" y="7412"/>
                  </a:cubicBezTo>
                  <a:lnTo>
                    <a:pt x="255" y="120"/>
                  </a:lnTo>
                  <a:cubicBezTo>
                    <a:pt x="252" y="51"/>
                    <a:pt x="193" y="0"/>
                    <a:pt x="12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35"/>
            <p:cNvSpPr/>
            <p:nvPr/>
          </p:nvSpPr>
          <p:spPr>
            <a:xfrm>
              <a:off x="7018252" y="1773197"/>
              <a:ext cx="173492" cy="166991"/>
            </a:xfrm>
            <a:custGeom>
              <a:avLst/>
              <a:gdLst/>
              <a:ahLst/>
              <a:cxnLst/>
              <a:rect l="l" t="t" r="r" b="b"/>
              <a:pathLst>
                <a:path w="2669" h="2569" extrusionOk="0">
                  <a:moveTo>
                    <a:pt x="2529" y="0"/>
                  </a:moveTo>
                  <a:cubicBezTo>
                    <a:pt x="2498" y="0"/>
                    <a:pt x="2466" y="12"/>
                    <a:pt x="2442" y="35"/>
                  </a:cubicBezTo>
                  <a:lnTo>
                    <a:pt x="53" y="2352"/>
                  </a:lnTo>
                  <a:cubicBezTo>
                    <a:pt x="2" y="2402"/>
                    <a:pt x="1" y="2482"/>
                    <a:pt x="50" y="2531"/>
                  </a:cubicBezTo>
                  <a:cubicBezTo>
                    <a:pt x="75" y="2556"/>
                    <a:pt x="108" y="2569"/>
                    <a:pt x="140" y="2569"/>
                  </a:cubicBezTo>
                  <a:cubicBezTo>
                    <a:pt x="174" y="2569"/>
                    <a:pt x="204" y="2559"/>
                    <a:pt x="227" y="2533"/>
                  </a:cubicBezTo>
                  <a:lnTo>
                    <a:pt x="2616" y="215"/>
                  </a:lnTo>
                  <a:cubicBezTo>
                    <a:pt x="2667" y="167"/>
                    <a:pt x="2668" y="86"/>
                    <a:pt x="2619" y="38"/>
                  </a:cubicBezTo>
                  <a:cubicBezTo>
                    <a:pt x="2595" y="13"/>
                    <a:pt x="2562" y="0"/>
                    <a:pt x="252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35"/>
            <p:cNvSpPr/>
            <p:nvPr/>
          </p:nvSpPr>
          <p:spPr>
            <a:xfrm>
              <a:off x="6820253" y="1793478"/>
              <a:ext cx="149701" cy="153861"/>
            </a:xfrm>
            <a:custGeom>
              <a:avLst/>
              <a:gdLst/>
              <a:ahLst/>
              <a:cxnLst/>
              <a:rect l="l" t="t" r="r" b="b"/>
              <a:pathLst>
                <a:path w="2303" h="2367" extrusionOk="0">
                  <a:moveTo>
                    <a:pt x="139" y="0"/>
                  </a:moveTo>
                  <a:cubicBezTo>
                    <a:pt x="107" y="0"/>
                    <a:pt x="76" y="11"/>
                    <a:pt x="52" y="34"/>
                  </a:cubicBezTo>
                  <a:cubicBezTo>
                    <a:pt x="2" y="83"/>
                    <a:pt x="1" y="162"/>
                    <a:pt x="49" y="213"/>
                  </a:cubicBezTo>
                  <a:lnTo>
                    <a:pt x="2072" y="2328"/>
                  </a:lnTo>
                  <a:cubicBezTo>
                    <a:pt x="2099" y="2353"/>
                    <a:pt x="2131" y="2366"/>
                    <a:pt x="2164" y="2366"/>
                  </a:cubicBezTo>
                  <a:cubicBezTo>
                    <a:pt x="2195" y="2366"/>
                    <a:pt x="2225" y="2353"/>
                    <a:pt x="2251" y="2331"/>
                  </a:cubicBezTo>
                  <a:cubicBezTo>
                    <a:pt x="2299" y="2282"/>
                    <a:pt x="2302" y="2205"/>
                    <a:pt x="2254" y="2154"/>
                  </a:cubicBezTo>
                  <a:lnTo>
                    <a:pt x="230" y="38"/>
                  </a:lnTo>
                  <a:cubicBezTo>
                    <a:pt x="205" y="13"/>
                    <a:pt x="172" y="0"/>
                    <a:pt x="13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35"/>
            <p:cNvSpPr/>
            <p:nvPr/>
          </p:nvSpPr>
          <p:spPr>
            <a:xfrm>
              <a:off x="6732824" y="2336123"/>
              <a:ext cx="183892" cy="167901"/>
            </a:xfrm>
            <a:custGeom>
              <a:avLst/>
              <a:gdLst/>
              <a:ahLst/>
              <a:cxnLst/>
              <a:rect l="l" t="t" r="r" b="b"/>
              <a:pathLst>
                <a:path w="2829" h="2583" extrusionOk="0">
                  <a:moveTo>
                    <a:pt x="140" y="0"/>
                  </a:moveTo>
                  <a:cubicBezTo>
                    <a:pt x="106" y="0"/>
                    <a:pt x="73" y="14"/>
                    <a:pt x="49" y="40"/>
                  </a:cubicBezTo>
                  <a:cubicBezTo>
                    <a:pt x="1" y="91"/>
                    <a:pt x="5" y="171"/>
                    <a:pt x="56" y="219"/>
                  </a:cubicBezTo>
                  <a:lnTo>
                    <a:pt x="2603" y="2551"/>
                  </a:lnTo>
                  <a:cubicBezTo>
                    <a:pt x="2629" y="2573"/>
                    <a:pt x="2659" y="2583"/>
                    <a:pt x="2689" y="2583"/>
                  </a:cubicBezTo>
                  <a:cubicBezTo>
                    <a:pt x="2724" y="2583"/>
                    <a:pt x="2757" y="2568"/>
                    <a:pt x="2782" y="2544"/>
                  </a:cubicBezTo>
                  <a:cubicBezTo>
                    <a:pt x="2829" y="2493"/>
                    <a:pt x="2826" y="2413"/>
                    <a:pt x="2775" y="2365"/>
                  </a:cubicBezTo>
                  <a:lnTo>
                    <a:pt x="226" y="34"/>
                  </a:lnTo>
                  <a:cubicBezTo>
                    <a:pt x="202" y="11"/>
                    <a:pt x="171" y="0"/>
                    <a:pt x="14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35"/>
            <p:cNvSpPr/>
            <p:nvPr/>
          </p:nvSpPr>
          <p:spPr>
            <a:xfrm>
              <a:off x="7055109" y="2340608"/>
              <a:ext cx="192927" cy="156851"/>
            </a:xfrm>
            <a:custGeom>
              <a:avLst/>
              <a:gdLst/>
              <a:ahLst/>
              <a:cxnLst/>
              <a:rect l="l" t="t" r="r" b="b"/>
              <a:pathLst>
                <a:path w="2968" h="2413" extrusionOk="0">
                  <a:moveTo>
                    <a:pt x="2826" y="1"/>
                  </a:moveTo>
                  <a:cubicBezTo>
                    <a:pt x="2799" y="1"/>
                    <a:pt x="2772" y="9"/>
                    <a:pt x="2748" y="28"/>
                  </a:cubicBezTo>
                  <a:lnTo>
                    <a:pt x="65" y="2188"/>
                  </a:lnTo>
                  <a:cubicBezTo>
                    <a:pt x="9" y="2232"/>
                    <a:pt x="1" y="2310"/>
                    <a:pt x="44" y="2366"/>
                  </a:cubicBezTo>
                  <a:cubicBezTo>
                    <a:pt x="70" y="2396"/>
                    <a:pt x="107" y="2412"/>
                    <a:pt x="143" y="2412"/>
                  </a:cubicBezTo>
                  <a:cubicBezTo>
                    <a:pt x="172" y="2412"/>
                    <a:pt x="198" y="2403"/>
                    <a:pt x="220" y="2385"/>
                  </a:cubicBezTo>
                  <a:lnTo>
                    <a:pt x="2905" y="224"/>
                  </a:lnTo>
                  <a:cubicBezTo>
                    <a:pt x="2959" y="180"/>
                    <a:pt x="2968" y="103"/>
                    <a:pt x="2924" y="48"/>
                  </a:cubicBezTo>
                  <a:cubicBezTo>
                    <a:pt x="2899" y="17"/>
                    <a:pt x="2863" y="1"/>
                    <a:pt x="282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35"/>
            <p:cNvSpPr/>
            <p:nvPr/>
          </p:nvSpPr>
          <p:spPr>
            <a:xfrm>
              <a:off x="6977040" y="2382990"/>
              <a:ext cx="23596" cy="349648"/>
            </a:xfrm>
            <a:custGeom>
              <a:avLst/>
              <a:gdLst/>
              <a:ahLst/>
              <a:cxnLst/>
              <a:rect l="l" t="t" r="r" b="b"/>
              <a:pathLst>
                <a:path w="363" h="5379" extrusionOk="0">
                  <a:moveTo>
                    <a:pt x="126" y="1"/>
                  </a:moveTo>
                  <a:cubicBezTo>
                    <a:pt x="54" y="4"/>
                    <a:pt x="1" y="61"/>
                    <a:pt x="2" y="130"/>
                  </a:cubicBezTo>
                  <a:lnTo>
                    <a:pt x="110" y="5255"/>
                  </a:lnTo>
                  <a:cubicBezTo>
                    <a:pt x="111" y="5325"/>
                    <a:pt x="166" y="5379"/>
                    <a:pt x="235" y="5379"/>
                  </a:cubicBezTo>
                  <a:lnTo>
                    <a:pt x="236" y="5379"/>
                  </a:lnTo>
                  <a:cubicBezTo>
                    <a:pt x="307" y="5377"/>
                    <a:pt x="363" y="5319"/>
                    <a:pt x="360" y="5250"/>
                  </a:cubicBezTo>
                  <a:lnTo>
                    <a:pt x="254" y="125"/>
                  </a:lnTo>
                  <a:cubicBezTo>
                    <a:pt x="251" y="56"/>
                    <a:pt x="197" y="1"/>
                    <a:pt x="127"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35"/>
            <p:cNvSpPr/>
            <p:nvPr/>
          </p:nvSpPr>
          <p:spPr>
            <a:xfrm>
              <a:off x="6522929" y="3431685"/>
              <a:ext cx="938701" cy="274311"/>
            </a:xfrm>
            <a:custGeom>
              <a:avLst/>
              <a:gdLst/>
              <a:ahLst/>
              <a:cxnLst/>
              <a:rect l="l" t="t" r="r" b="b"/>
              <a:pathLst>
                <a:path w="14441" h="4220" extrusionOk="0">
                  <a:moveTo>
                    <a:pt x="7221" y="0"/>
                  </a:moveTo>
                  <a:cubicBezTo>
                    <a:pt x="3234" y="0"/>
                    <a:pt x="1" y="1889"/>
                    <a:pt x="1" y="4220"/>
                  </a:cubicBezTo>
                  <a:lnTo>
                    <a:pt x="14441" y="4220"/>
                  </a:lnTo>
                  <a:cubicBezTo>
                    <a:pt x="14441" y="1889"/>
                    <a:pt x="11209" y="0"/>
                    <a:pt x="7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35"/>
          <p:cNvGrpSpPr/>
          <p:nvPr/>
        </p:nvGrpSpPr>
        <p:grpSpPr>
          <a:xfrm>
            <a:off x="4469356" y="3392013"/>
            <a:ext cx="314986" cy="321116"/>
            <a:chOff x="4469356" y="3392013"/>
            <a:chExt cx="314986" cy="321116"/>
          </a:xfrm>
        </p:grpSpPr>
        <p:sp>
          <p:nvSpPr>
            <p:cNvPr id="6743" name="Google Shape;6743;p35"/>
            <p:cNvSpPr/>
            <p:nvPr/>
          </p:nvSpPr>
          <p:spPr>
            <a:xfrm>
              <a:off x="4518515" y="3396631"/>
              <a:ext cx="204322" cy="316497"/>
            </a:xfrm>
            <a:custGeom>
              <a:avLst/>
              <a:gdLst/>
              <a:ahLst/>
              <a:cxnLst/>
              <a:rect l="l" t="t" r="r" b="b"/>
              <a:pathLst>
                <a:path w="4468" h="6921" extrusionOk="0">
                  <a:moveTo>
                    <a:pt x="2232" y="1"/>
                  </a:moveTo>
                  <a:cubicBezTo>
                    <a:pt x="0" y="1"/>
                    <a:pt x="1115" y="6921"/>
                    <a:pt x="1115" y="6921"/>
                  </a:cubicBezTo>
                  <a:lnTo>
                    <a:pt x="2951" y="6921"/>
                  </a:lnTo>
                  <a:cubicBezTo>
                    <a:pt x="2951" y="6921"/>
                    <a:pt x="4467" y="7"/>
                    <a:pt x="2234" y="1"/>
                  </a:cubicBezTo>
                  <a:cubicBezTo>
                    <a:pt x="2234" y="1"/>
                    <a:pt x="2233" y="1"/>
                    <a:pt x="22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35"/>
            <p:cNvSpPr/>
            <p:nvPr/>
          </p:nvSpPr>
          <p:spPr>
            <a:xfrm>
              <a:off x="4469356" y="3462939"/>
              <a:ext cx="107740" cy="133852"/>
            </a:xfrm>
            <a:custGeom>
              <a:avLst/>
              <a:gdLst/>
              <a:ahLst/>
              <a:cxnLst/>
              <a:rect l="l" t="t" r="r" b="b"/>
              <a:pathLst>
                <a:path w="2356" h="2927" extrusionOk="0">
                  <a:moveTo>
                    <a:pt x="1016" y="1"/>
                  </a:moveTo>
                  <a:cubicBezTo>
                    <a:pt x="993" y="1"/>
                    <a:pt x="969" y="3"/>
                    <a:pt x="944" y="7"/>
                  </a:cubicBezTo>
                  <a:cubicBezTo>
                    <a:pt x="151" y="137"/>
                    <a:pt x="0" y="2537"/>
                    <a:pt x="767" y="2829"/>
                  </a:cubicBezTo>
                  <a:cubicBezTo>
                    <a:pt x="956" y="2901"/>
                    <a:pt x="1163" y="2927"/>
                    <a:pt x="1364" y="2927"/>
                  </a:cubicBezTo>
                  <a:cubicBezTo>
                    <a:pt x="1881" y="2927"/>
                    <a:pt x="2355" y="2755"/>
                    <a:pt x="2355" y="2755"/>
                  </a:cubicBezTo>
                  <a:lnTo>
                    <a:pt x="2207" y="1899"/>
                  </a:lnTo>
                  <a:lnTo>
                    <a:pt x="1466" y="1899"/>
                  </a:lnTo>
                  <a:cubicBezTo>
                    <a:pt x="1466" y="1899"/>
                    <a:pt x="1722" y="1"/>
                    <a:pt x="1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35"/>
            <p:cNvSpPr/>
            <p:nvPr/>
          </p:nvSpPr>
          <p:spPr>
            <a:xfrm>
              <a:off x="4645185" y="3504324"/>
              <a:ext cx="139156" cy="164445"/>
            </a:xfrm>
            <a:custGeom>
              <a:avLst/>
              <a:gdLst/>
              <a:ahLst/>
              <a:cxnLst/>
              <a:rect l="l" t="t" r="r" b="b"/>
              <a:pathLst>
                <a:path w="3043" h="3596" extrusionOk="0">
                  <a:moveTo>
                    <a:pt x="1912" y="0"/>
                  </a:moveTo>
                  <a:cubicBezTo>
                    <a:pt x="1896" y="0"/>
                    <a:pt x="1880" y="1"/>
                    <a:pt x="1863" y="2"/>
                  </a:cubicBezTo>
                  <a:cubicBezTo>
                    <a:pt x="656" y="101"/>
                    <a:pt x="1175" y="2431"/>
                    <a:pt x="1175" y="2431"/>
                  </a:cubicBezTo>
                  <a:lnTo>
                    <a:pt x="1" y="2431"/>
                  </a:lnTo>
                  <a:lnTo>
                    <a:pt x="1" y="3381"/>
                  </a:lnTo>
                  <a:cubicBezTo>
                    <a:pt x="1" y="3381"/>
                    <a:pt x="702" y="3595"/>
                    <a:pt x="1236" y="3595"/>
                  </a:cubicBezTo>
                  <a:cubicBezTo>
                    <a:pt x="1391" y="3595"/>
                    <a:pt x="1531" y="3577"/>
                    <a:pt x="1636" y="3530"/>
                  </a:cubicBezTo>
                  <a:cubicBezTo>
                    <a:pt x="2095" y="3323"/>
                    <a:pt x="3042" y="0"/>
                    <a:pt x="19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35"/>
            <p:cNvSpPr/>
            <p:nvPr/>
          </p:nvSpPr>
          <p:spPr>
            <a:xfrm>
              <a:off x="4567948" y="3418627"/>
              <a:ext cx="14542" cy="20304"/>
            </a:xfrm>
            <a:custGeom>
              <a:avLst/>
              <a:gdLst/>
              <a:ahLst/>
              <a:cxnLst/>
              <a:rect l="l" t="t" r="r" b="b"/>
              <a:pathLst>
                <a:path w="318" h="444" extrusionOk="0">
                  <a:moveTo>
                    <a:pt x="271" y="1"/>
                  </a:moveTo>
                  <a:cubicBezTo>
                    <a:pt x="253" y="1"/>
                    <a:pt x="237" y="13"/>
                    <a:pt x="231" y="30"/>
                  </a:cubicBezTo>
                  <a:lnTo>
                    <a:pt x="151" y="284"/>
                  </a:lnTo>
                  <a:lnTo>
                    <a:pt x="87" y="151"/>
                  </a:lnTo>
                  <a:cubicBezTo>
                    <a:pt x="81" y="136"/>
                    <a:pt x="67" y="127"/>
                    <a:pt x="52" y="127"/>
                  </a:cubicBezTo>
                  <a:cubicBezTo>
                    <a:pt x="46" y="127"/>
                    <a:pt x="39" y="129"/>
                    <a:pt x="32" y="132"/>
                  </a:cubicBezTo>
                  <a:cubicBezTo>
                    <a:pt x="11" y="141"/>
                    <a:pt x="0" y="165"/>
                    <a:pt x="12" y="187"/>
                  </a:cubicBezTo>
                  <a:lnTo>
                    <a:pt x="121" y="419"/>
                  </a:lnTo>
                  <a:cubicBezTo>
                    <a:pt x="128" y="434"/>
                    <a:pt x="143" y="444"/>
                    <a:pt x="158" y="444"/>
                  </a:cubicBezTo>
                  <a:lnTo>
                    <a:pt x="160" y="444"/>
                  </a:lnTo>
                  <a:cubicBezTo>
                    <a:pt x="179" y="444"/>
                    <a:pt x="193" y="431"/>
                    <a:pt x="199" y="415"/>
                  </a:cubicBezTo>
                  <a:lnTo>
                    <a:pt x="311" y="55"/>
                  </a:lnTo>
                  <a:cubicBezTo>
                    <a:pt x="318" y="33"/>
                    <a:pt x="305" y="10"/>
                    <a:pt x="283" y="3"/>
                  </a:cubicBezTo>
                  <a:cubicBezTo>
                    <a:pt x="279" y="1"/>
                    <a:pt x="275"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35"/>
            <p:cNvSpPr/>
            <p:nvPr/>
          </p:nvSpPr>
          <p:spPr>
            <a:xfrm>
              <a:off x="4632610" y="3670048"/>
              <a:ext cx="14542" cy="20258"/>
            </a:xfrm>
            <a:custGeom>
              <a:avLst/>
              <a:gdLst/>
              <a:ahLst/>
              <a:cxnLst/>
              <a:rect l="l" t="t" r="r" b="b"/>
              <a:pathLst>
                <a:path w="318" h="443" extrusionOk="0">
                  <a:moveTo>
                    <a:pt x="271" y="0"/>
                  </a:moveTo>
                  <a:cubicBezTo>
                    <a:pt x="253" y="0"/>
                    <a:pt x="237" y="12"/>
                    <a:pt x="231" y="30"/>
                  </a:cubicBezTo>
                  <a:lnTo>
                    <a:pt x="151" y="283"/>
                  </a:lnTo>
                  <a:lnTo>
                    <a:pt x="87" y="150"/>
                  </a:lnTo>
                  <a:cubicBezTo>
                    <a:pt x="81" y="135"/>
                    <a:pt x="66" y="127"/>
                    <a:pt x="51" y="127"/>
                  </a:cubicBezTo>
                  <a:cubicBezTo>
                    <a:pt x="45" y="127"/>
                    <a:pt x="38" y="129"/>
                    <a:pt x="32" y="131"/>
                  </a:cubicBezTo>
                  <a:cubicBezTo>
                    <a:pt x="10" y="140"/>
                    <a:pt x="0" y="166"/>
                    <a:pt x="12" y="186"/>
                  </a:cubicBezTo>
                  <a:lnTo>
                    <a:pt x="121" y="417"/>
                  </a:lnTo>
                  <a:cubicBezTo>
                    <a:pt x="128" y="431"/>
                    <a:pt x="142" y="440"/>
                    <a:pt x="158" y="440"/>
                  </a:cubicBezTo>
                  <a:cubicBezTo>
                    <a:pt x="160" y="440"/>
                    <a:pt x="160" y="440"/>
                    <a:pt x="160" y="443"/>
                  </a:cubicBezTo>
                  <a:cubicBezTo>
                    <a:pt x="179" y="443"/>
                    <a:pt x="193" y="430"/>
                    <a:pt x="199" y="414"/>
                  </a:cubicBezTo>
                  <a:lnTo>
                    <a:pt x="311" y="54"/>
                  </a:lnTo>
                  <a:cubicBezTo>
                    <a:pt x="318" y="33"/>
                    <a:pt x="305" y="9"/>
                    <a:pt x="283" y="2"/>
                  </a:cubicBezTo>
                  <a:cubicBezTo>
                    <a:pt x="279" y="1"/>
                    <a:pt x="275"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35"/>
            <p:cNvSpPr/>
            <p:nvPr/>
          </p:nvSpPr>
          <p:spPr>
            <a:xfrm>
              <a:off x="4573893" y="3496367"/>
              <a:ext cx="12073" cy="24008"/>
            </a:xfrm>
            <a:custGeom>
              <a:avLst/>
              <a:gdLst/>
              <a:ahLst/>
              <a:cxnLst/>
              <a:rect l="l" t="t" r="r" b="b"/>
              <a:pathLst>
                <a:path w="264" h="525" extrusionOk="0">
                  <a:moveTo>
                    <a:pt x="223" y="1"/>
                  </a:moveTo>
                  <a:cubicBezTo>
                    <a:pt x="201" y="1"/>
                    <a:pt x="181" y="20"/>
                    <a:pt x="181" y="43"/>
                  </a:cubicBezTo>
                  <a:lnTo>
                    <a:pt x="178" y="363"/>
                  </a:lnTo>
                  <a:lnTo>
                    <a:pt x="81" y="244"/>
                  </a:lnTo>
                  <a:cubicBezTo>
                    <a:pt x="73" y="234"/>
                    <a:pt x="61" y="229"/>
                    <a:pt x="49" y="229"/>
                  </a:cubicBezTo>
                  <a:cubicBezTo>
                    <a:pt x="39" y="229"/>
                    <a:pt x="30" y="232"/>
                    <a:pt x="21" y="239"/>
                  </a:cubicBezTo>
                  <a:cubicBezTo>
                    <a:pt x="4" y="253"/>
                    <a:pt x="1" y="281"/>
                    <a:pt x="15" y="298"/>
                  </a:cubicBezTo>
                  <a:lnTo>
                    <a:pt x="187" y="508"/>
                  </a:lnTo>
                  <a:cubicBezTo>
                    <a:pt x="194" y="520"/>
                    <a:pt x="207" y="524"/>
                    <a:pt x="218" y="524"/>
                  </a:cubicBezTo>
                  <a:cubicBezTo>
                    <a:pt x="224" y="524"/>
                    <a:pt x="229" y="524"/>
                    <a:pt x="230" y="523"/>
                  </a:cubicBezTo>
                  <a:cubicBezTo>
                    <a:pt x="247" y="517"/>
                    <a:pt x="259" y="501"/>
                    <a:pt x="259" y="484"/>
                  </a:cubicBezTo>
                  <a:lnTo>
                    <a:pt x="263" y="44"/>
                  </a:lnTo>
                  <a:cubicBezTo>
                    <a:pt x="263" y="21"/>
                    <a:pt x="246"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35"/>
            <p:cNvSpPr/>
            <p:nvPr/>
          </p:nvSpPr>
          <p:spPr>
            <a:xfrm>
              <a:off x="4581987" y="3504507"/>
              <a:ext cx="14405" cy="16463"/>
            </a:xfrm>
            <a:custGeom>
              <a:avLst/>
              <a:gdLst/>
              <a:ahLst/>
              <a:cxnLst/>
              <a:rect l="l" t="t" r="r" b="b"/>
              <a:pathLst>
                <a:path w="315" h="360" extrusionOk="0">
                  <a:moveTo>
                    <a:pt x="266" y="0"/>
                  </a:moveTo>
                  <a:cubicBezTo>
                    <a:pt x="256" y="0"/>
                    <a:pt x="246" y="4"/>
                    <a:pt x="237" y="11"/>
                  </a:cubicBezTo>
                  <a:cubicBezTo>
                    <a:pt x="149" y="95"/>
                    <a:pt x="73" y="190"/>
                    <a:pt x="11" y="296"/>
                  </a:cubicBezTo>
                  <a:cubicBezTo>
                    <a:pt x="1" y="316"/>
                    <a:pt x="8" y="343"/>
                    <a:pt x="27" y="354"/>
                  </a:cubicBezTo>
                  <a:cubicBezTo>
                    <a:pt x="34" y="358"/>
                    <a:pt x="41" y="359"/>
                    <a:pt x="49" y="359"/>
                  </a:cubicBezTo>
                  <a:cubicBezTo>
                    <a:pt x="63" y="359"/>
                    <a:pt x="78" y="351"/>
                    <a:pt x="85" y="338"/>
                  </a:cubicBezTo>
                  <a:cubicBezTo>
                    <a:pt x="142" y="238"/>
                    <a:pt x="213" y="149"/>
                    <a:pt x="295" y="72"/>
                  </a:cubicBezTo>
                  <a:cubicBezTo>
                    <a:pt x="311" y="56"/>
                    <a:pt x="314" y="32"/>
                    <a:pt x="298" y="13"/>
                  </a:cubicBezTo>
                  <a:cubicBezTo>
                    <a:pt x="289" y="5"/>
                    <a:pt x="278"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35"/>
            <p:cNvSpPr/>
            <p:nvPr/>
          </p:nvSpPr>
          <p:spPr>
            <a:xfrm>
              <a:off x="4612992" y="3464722"/>
              <a:ext cx="24511" cy="16371"/>
            </a:xfrm>
            <a:custGeom>
              <a:avLst/>
              <a:gdLst/>
              <a:ahLst/>
              <a:cxnLst/>
              <a:rect l="l" t="t" r="r" b="b"/>
              <a:pathLst>
                <a:path w="536" h="358" extrusionOk="0">
                  <a:moveTo>
                    <a:pt x="487" y="1"/>
                  </a:moveTo>
                  <a:cubicBezTo>
                    <a:pt x="481" y="1"/>
                    <a:pt x="474" y="2"/>
                    <a:pt x="468" y="4"/>
                  </a:cubicBezTo>
                  <a:cubicBezTo>
                    <a:pt x="357" y="56"/>
                    <a:pt x="261" y="136"/>
                    <a:pt x="187" y="233"/>
                  </a:cubicBezTo>
                  <a:lnTo>
                    <a:pt x="87" y="26"/>
                  </a:lnTo>
                  <a:cubicBezTo>
                    <a:pt x="81" y="10"/>
                    <a:pt x="66" y="1"/>
                    <a:pt x="49" y="1"/>
                  </a:cubicBezTo>
                  <a:cubicBezTo>
                    <a:pt x="43" y="1"/>
                    <a:pt x="37" y="3"/>
                    <a:pt x="30" y="6"/>
                  </a:cubicBezTo>
                  <a:cubicBezTo>
                    <a:pt x="9" y="16"/>
                    <a:pt x="0" y="40"/>
                    <a:pt x="12" y="62"/>
                  </a:cubicBezTo>
                  <a:lnTo>
                    <a:pt x="144" y="335"/>
                  </a:lnTo>
                  <a:cubicBezTo>
                    <a:pt x="151" y="349"/>
                    <a:pt x="164" y="358"/>
                    <a:pt x="180" y="358"/>
                  </a:cubicBezTo>
                  <a:lnTo>
                    <a:pt x="181" y="358"/>
                  </a:lnTo>
                  <a:cubicBezTo>
                    <a:pt x="196" y="358"/>
                    <a:pt x="210" y="351"/>
                    <a:pt x="216" y="339"/>
                  </a:cubicBezTo>
                  <a:cubicBezTo>
                    <a:pt x="284" y="229"/>
                    <a:pt x="386" y="136"/>
                    <a:pt x="505" y="81"/>
                  </a:cubicBezTo>
                  <a:cubicBezTo>
                    <a:pt x="526" y="71"/>
                    <a:pt x="535" y="46"/>
                    <a:pt x="524" y="24"/>
                  </a:cubicBezTo>
                  <a:cubicBezTo>
                    <a:pt x="517" y="9"/>
                    <a:pt x="503"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35"/>
            <p:cNvSpPr/>
            <p:nvPr/>
          </p:nvSpPr>
          <p:spPr>
            <a:xfrm>
              <a:off x="4619211" y="3458274"/>
              <a:ext cx="5762" cy="21127"/>
            </a:xfrm>
            <a:custGeom>
              <a:avLst/>
              <a:gdLst/>
              <a:ahLst/>
              <a:cxnLst/>
              <a:rect l="l" t="t" r="r" b="b"/>
              <a:pathLst>
                <a:path w="126" h="462" extrusionOk="0">
                  <a:moveTo>
                    <a:pt x="83" y="0"/>
                  </a:moveTo>
                  <a:cubicBezTo>
                    <a:pt x="59" y="0"/>
                    <a:pt x="39" y="16"/>
                    <a:pt x="38" y="38"/>
                  </a:cubicBezTo>
                  <a:lnTo>
                    <a:pt x="2" y="413"/>
                  </a:lnTo>
                  <a:cubicBezTo>
                    <a:pt x="0" y="437"/>
                    <a:pt x="16" y="458"/>
                    <a:pt x="39" y="461"/>
                  </a:cubicBezTo>
                  <a:lnTo>
                    <a:pt x="44" y="461"/>
                  </a:lnTo>
                  <a:cubicBezTo>
                    <a:pt x="66" y="461"/>
                    <a:pt x="83" y="442"/>
                    <a:pt x="87" y="422"/>
                  </a:cubicBezTo>
                  <a:lnTo>
                    <a:pt x="124" y="48"/>
                  </a:lnTo>
                  <a:cubicBezTo>
                    <a:pt x="125" y="23"/>
                    <a:pt x="109" y="2"/>
                    <a:pt x="86" y="0"/>
                  </a:cubicBezTo>
                  <a:cubicBezTo>
                    <a:pt x="85" y="0"/>
                    <a:pt x="84"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35"/>
            <p:cNvSpPr/>
            <p:nvPr/>
          </p:nvSpPr>
          <p:spPr>
            <a:xfrm>
              <a:off x="4572064" y="3557142"/>
              <a:ext cx="19664" cy="17789"/>
            </a:xfrm>
            <a:custGeom>
              <a:avLst/>
              <a:gdLst/>
              <a:ahLst/>
              <a:cxnLst/>
              <a:rect l="l" t="t" r="r" b="b"/>
              <a:pathLst>
                <a:path w="430" h="389" extrusionOk="0">
                  <a:moveTo>
                    <a:pt x="386" y="0"/>
                  </a:moveTo>
                  <a:cubicBezTo>
                    <a:pt x="364" y="0"/>
                    <a:pt x="344" y="14"/>
                    <a:pt x="340" y="36"/>
                  </a:cubicBezTo>
                  <a:lnTo>
                    <a:pt x="303" y="267"/>
                  </a:lnTo>
                  <a:lnTo>
                    <a:pt x="73" y="91"/>
                  </a:lnTo>
                  <a:cubicBezTo>
                    <a:pt x="65" y="86"/>
                    <a:pt x="56" y="83"/>
                    <a:pt x="47" y="83"/>
                  </a:cubicBezTo>
                  <a:cubicBezTo>
                    <a:pt x="34" y="83"/>
                    <a:pt x="21" y="89"/>
                    <a:pt x="12" y="100"/>
                  </a:cubicBezTo>
                  <a:cubicBezTo>
                    <a:pt x="0" y="118"/>
                    <a:pt x="3" y="145"/>
                    <a:pt x="22" y="160"/>
                  </a:cubicBezTo>
                  <a:lnTo>
                    <a:pt x="312" y="380"/>
                  </a:lnTo>
                  <a:cubicBezTo>
                    <a:pt x="319" y="384"/>
                    <a:pt x="328" y="389"/>
                    <a:pt x="337" y="389"/>
                  </a:cubicBezTo>
                  <a:cubicBezTo>
                    <a:pt x="343" y="389"/>
                    <a:pt x="348" y="389"/>
                    <a:pt x="353" y="383"/>
                  </a:cubicBezTo>
                  <a:cubicBezTo>
                    <a:pt x="366" y="377"/>
                    <a:pt x="376" y="364"/>
                    <a:pt x="379" y="350"/>
                  </a:cubicBezTo>
                  <a:lnTo>
                    <a:pt x="425" y="49"/>
                  </a:lnTo>
                  <a:cubicBezTo>
                    <a:pt x="430" y="26"/>
                    <a:pt x="412" y="4"/>
                    <a:pt x="389" y="0"/>
                  </a:cubicBezTo>
                  <a:cubicBezTo>
                    <a:pt x="388" y="0"/>
                    <a:pt x="387" y="0"/>
                    <a:pt x="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35"/>
            <p:cNvSpPr/>
            <p:nvPr/>
          </p:nvSpPr>
          <p:spPr>
            <a:xfrm>
              <a:off x="4578100" y="3549733"/>
              <a:ext cx="10655" cy="24145"/>
            </a:xfrm>
            <a:custGeom>
              <a:avLst/>
              <a:gdLst/>
              <a:ahLst/>
              <a:cxnLst/>
              <a:rect l="l" t="t" r="r" b="b"/>
              <a:pathLst>
                <a:path w="233" h="528" extrusionOk="0">
                  <a:moveTo>
                    <a:pt x="47" y="1"/>
                  </a:moveTo>
                  <a:cubicBezTo>
                    <a:pt x="42" y="1"/>
                    <a:pt x="38" y="1"/>
                    <a:pt x="34" y="3"/>
                  </a:cubicBezTo>
                  <a:cubicBezTo>
                    <a:pt x="12" y="8"/>
                    <a:pt x="0" y="35"/>
                    <a:pt x="8" y="56"/>
                  </a:cubicBezTo>
                  <a:lnTo>
                    <a:pt x="145" y="496"/>
                  </a:lnTo>
                  <a:cubicBezTo>
                    <a:pt x="151" y="516"/>
                    <a:pt x="167" y="528"/>
                    <a:pt x="184" y="528"/>
                  </a:cubicBezTo>
                  <a:cubicBezTo>
                    <a:pt x="189" y="528"/>
                    <a:pt x="195" y="528"/>
                    <a:pt x="198" y="523"/>
                  </a:cubicBezTo>
                  <a:cubicBezTo>
                    <a:pt x="219" y="517"/>
                    <a:pt x="232" y="493"/>
                    <a:pt x="225" y="471"/>
                  </a:cubicBezTo>
                  <a:lnTo>
                    <a:pt x="87" y="30"/>
                  </a:lnTo>
                  <a:cubicBezTo>
                    <a:pt x="83" y="13"/>
                    <a:pt x="65"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35"/>
            <p:cNvSpPr/>
            <p:nvPr/>
          </p:nvSpPr>
          <p:spPr>
            <a:xfrm>
              <a:off x="4639149" y="3561257"/>
              <a:ext cx="17698" cy="15594"/>
            </a:xfrm>
            <a:custGeom>
              <a:avLst/>
              <a:gdLst/>
              <a:ahLst/>
              <a:cxnLst/>
              <a:rect l="l" t="t" r="r" b="b"/>
              <a:pathLst>
                <a:path w="387" h="341" extrusionOk="0">
                  <a:moveTo>
                    <a:pt x="339" y="1"/>
                  </a:moveTo>
                  <a:cubicBezTo>
                    <a:pt x="328" y="1"/>
                    <a:pt x="316" y="6"/>
                    <a:pt x="307" y="16"/>
                  </a:cubicBezTo>
                  <a:lnTo>
                    <a:pt x="133" y="218"/>
                  </a:lnTo>
                  <a:lnTo>
                    <a:pt x="88" y="94"/>
                  </a:lnTo>
                  <a:cubicBezTo>
                    <a:pt x="82" y="77"/>
                    <a:pt x="66" y="65"/>
                    <a:pt x="48" y="65"/>
                  </a:cubicBezTo>
                  <a:cubicBezTo>
                    <a:pt x="44" y="65"/>
                    <a:pt x="39" y="66"/>
                    <a:pt x="34" y="68"/>
                  </a:cubicBezTo>
                  <a:cubicBezTo>
                    <a:pt x="12" y="75"/>
                    <a:pt x="1" y="102"/>
                    <a:pt x="8" y="123"/>
                  </a:cubicBezTo>
                  <a:lnTo>
                    <a:pt x="79" y="313"/>
                  </a:lnTo>
                  <a:cubicBezTo>
                    <a:pt x="85" y="328"/>
                    <a:pt x="97" y="338"/>
                    <a:pt x="111" y="341"/>
                  </a:cubicBezTo>
                  <a:lnTo>
                    <a:pt x="118" y="341"/>
                  </a:lnTo>
                  <a:cubicBezTo>
                    <a:pt x="131" y="341"/>
                    <a:pt x="143" y="335"/>
                    <a:pt x="150" y="328"/>
                  </a:cubicBezTo>
                  <a:lnTo>
                    <a:pt x="371" y="73"/>
                  </a:lnTo>
                  <a:cubicBezTo>
                    <a:pt x="387" y="54"/>
                    <a:pt x="385" y="26"/>
                    <a:pt x="368" y="12"/>
                  </a:cubicBezTo>
                  <a:cubicBezTo>
                    <a:pt x="359" y="4"/>
                    <a:pt x="349"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35"/>
            <p:cNvSpPr/>
            <p:nvPr/>
          </p:nvSpPr>
          <p:spPr>
            <a:xfrm>
              <a:off x="4642990" y="3556867"/>
              <a:ext cx="6036" cy="18658"/>
            </a:xfrm>
            <a:custGeom>
              <a:avLst/>
              <a:gdLst/>
              <a:ahLst/>
              <a:cxnLst/>
              <a:rect l="l" t="t" r="r" b="b"/>
              <a:pathLst>
                <a:path w="132" h="408" extrusionOk="0">
                  <a:moveTo>
                    <a:pt x="82" y="1"/>
                  </a:moveTo>
                  <a:cubicBezTo>
                    <a:pt x="63" y="1"/>
                    <a:pt x="47" y="17"/>
                    <a:pt x="44" y="38"/>
                  </a:cubicBezTo>
                  <a:lnTo>
                    <a:pt x="4" y="360"/>
                  </a:lnTo>
                  <a:cubicBezTo>
                    <a:pt x="1" y="383"/>
                    <a:pt x="17" y="403"/>
                    <a:pt x="40" y="408"/>
                  </a:cubicBezTo>
                  <a:lnTo>
                    <a:pt x="46" y="408"/>
                  </a:lnTo>
                  <a:cubicBezTo>
                    <a:pt x="68" y="408"/>
                    <a:pt x="85" y="390"/>
                    <a:pt x="88" y="372"/>
                  </a:cubicBezTo>
                  <a:lnTo>
                    <a:pt x="127" y="48"/>
                  </a:lnTo>
                  <a:cubicBezTo>
                    <a:pt x="131" y="25"/>
                    <a:pt x="114" y="5"/>
                    <a:pt x="91" y="2"/>
                  </a:cubicBezTo>
                  <a:cubicBezTo>
                    <a:pt x="88" y="1"/>
                    <a:pt x="85"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35"/>
            <p:cNvSpPr/>
            <p:nvPr/>
          </p:nvSpPr>
          <p:spPr>
            <a:xfrm>
              <a:off x="4616833" y="3594777"/>
              <a:ext cx="6722" cy="19893"/>
            </a:xfrm>
            <a:custGeom>
              <a:avLst/>
              <a:gdLst/>
              <a:ahLst/>
              <a:cxnLst/>
              <a:rect l="l" t="t" r="r" b="b"/>
              <a:pathLst>
                <a:path w="147" h="435" extrusionOk="0">
                  <a:moveTo>
                    <a:pt x="103" y="1"/>
                  </a:moveTo>
                  <a:cubicBezTo>
                    <a:pt x="82" y="1"/>
                    <a:pt x="61" y="15"/>
                    <a:pt x="58" y="37"/>
                  </a:cubicBezTo>
                  <a:lnTo>
                    <a:pt x="3" y="385"/>
                  </a:lnTo>
                  <a:cubicBezTo>
                    <a:pt x="0" y="408"/>
                    <a:pt x="16" y="430"/>
                    <a:pt x="39" y="434"/>
                  </a:cubicBezTo>
                  <a:lnTo>
                    <a:pt x="47" y="434"/>
                  </a:lnTo>
                  <a:cubicBezTo>
                    <a:pt x="68" y="434"/>
                    <a:pt x="87" y="417"/>
                    <a:pt x="89" y="398"/>
                  </a:cubicBezTo>
                  <a:lnTo>
                    <a:pt x="142" y="50"/>
                  </a:lnTo>
                  <a:cubicBezTo>
                    <a:pt x="147" y="25"/>
                    <a:pt x="131" y="4"/>
                    <a:pt x="106" y="1"/>
                  </a:cubicBezTo>
                  <a:cubicBezTo>
                    <a:pt x="105" y="1"/>
                    <a:pt x="104"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35"/>
            <p:cNvSpPr/>
            <p:nvPr/>
          </p:nvSpPr>
          <p:spPr>
            <a:xfrm>
              <a:off x="4628265" y="3634287"/>
              <a:ext cx="13948" cy="11341"/>
            </a:xfrm>
            <a:custGeom>
              <a:avLst/>
              <a:gdLst/>
              <a:ahLst/>
              <a:cxnLst/>
              <a:rect l="l" t="t" r="r" b="b"/>
              <a:pathLst>
                <a:path w="305" h="248" extrusionOk="0">
                  <a:moveTo>
                    <a:pt x="255" y="1"/>
                  </a:moveTo>
                  <a:cubicBezTo>
                    <a:pt x="246" y="1"/>
                    <a:pt x="237" y="4"/>
                    <a:pt x="230" y="10"/>
                  </a:cubicBezTo>
                  <a:lnTo>
                    <a:pt x="23" y="171"/>
                  </a:lnTo>
                  <a:cubicBezTo>
                    <a:pt x="5" y="187"/>
                    <a:pt x="1" y="213"/>
                    <a:pt x="16" y="232"/>
                  </a:cubicBezTo>
                  <a:cubicBezTo>
                    <a:pt x="26" y="242"/>
                    <a:pt x="37" y="248"/>
                    <a:pt x="50" y="248"/>
                  </a:cubicBezTo>
                  <a:cubicBezTo>
                    <a:pt x="59" y="248"/>
                    <a:pt x="69" y="246"/>
                    <a:pt x="76" y="239"/>
                  </a:cubicBezTo>
                  <a:lnTo>
                    <a:pt x="282" y="78"/>
                  </a:lnTo>
                  <a:cubicBezTo>
                    <a:pt x="301" y="62"/>
                    <a:pt x="304" y="36"/>
                    <a:pt x="290" y="17"/>
                  </a:cubicBezTo>
                  <a:cubicBezTo>
                    <a:pt x="281" y="7"/>
                    <a:pt x="268"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35"/>
            <p:cNvSpPr/>
            <p:nvPr/>
          </p:nvSpPr>
          <p:spPr>
            <a:xfrm>
              <a:off x="4474386" y="3526046"/>
              <a:ext cx="11707" cy="19390"/>
            </a:xfrm>
            <a:custGeom>
              <a:avLst/>
              <a:gdLst/>
              <a:ahLst/>
              <a:cxnLst/>
              <a:rect l="l" t="t" r="r" b="b"/>
              <a:pathLst>
                <a:path w="256" h="424" extrusionOk="0">
                  <a:moveTo>
                    <a:pt x="157" y="1"/>
                  </a:moveTo>
                  <a:cubicBezTo>
                    <a:pt x="155" y="1"/>
                    <a:pt x="152" y="1"/>
                    <a:pt x="150" y="2"/>
                  </a:cubicBezTo>
                  <a:cubicBezTo>
                    <a:pt x="128" y="4"/>
                    <a:pt x="111" y="26"/>
                    <a:pt x="115" y="49"/>
                  </a:cubicBezTo>
                  <a:lnTo>
                    <a:pt x="150" y="258"/>
                  </a:lnTo>
                  <a:lnTo>
                    <a:pt x="150" y="258"/>
                  </a:lnTo>
                  <a:lnTo>
                    <a:pt x="77" y="186"/>
                  </a:lnTo>
                  <a:cubicBezTo>
                    <a:pt x="69" y="178"/>
                    <a:pt x="58" y="174"/>
                    <a:pt x="47" y="174"/>
                  </a:cubicBezTo>
                  <a:cubicBezTo>
                    <a:pt x="36" y="174"/>
                    <a:pt x="25" y="178"/>
                    <a:pt x="16" y="186"/>
                  </a:cubicBezTo>
                  <a:cubicBezTo>
                    <a:pt x="0" y="202"/>
                    <a:pt x="0" y="229"/>
                    <a:pt x="16" y="245"/>
                  </a:cubicBezTo>
                  <a:lnTo>
                    <a:pt x="182" y="410"/>
                  </a:lnTo>
                  <a:cubicBezTo>
                    <a:pt x="190" y="419"/>
                    <a:pt x="202" y="423"/>
                    <a:pt x="212" y="423"/>
                  </a:cubicBezTo>
                  <a:cubicBezTo>
                    <a:pt x="219" y="423"/>
                    <a:pt x="225" y="423"/>
                    <a:pt x="231" y="419"/>
                  </a:cubicBezTo>
                  <a:cubicBezTo>
                    <a:pt x="247" y="410"/>
                    <a:pt x="256" y="393"/>
                    <a:pt x="253" y="374"/>
                  </a:cubicBezTo>
                  <a:lnTo>
                    <a:pt x="198" y="35"/>
                  </a:lnTo>
                  <a:cubicBezTo>
                    <a:pt x="195" y="16"/>
                    <a:pt x="176"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35"/>
            <p:cNvSpPr/>
            <p:nvPr/>
          </p:nvSpPr>
          <p:spPr>
            <a:xfrm>
              <a:off x="4735181" y="3489691"/>
              <a:ext cx="19344" cy="21310"/>
            </a:xfrm>
            <a:custGeom>
              <a:avLst/>
              <a:gdLst/>
              <a:ahLst/>
              <a:cxnLst/>
              <a:rect l="l" t="t" r="r" b="b"/>
              <a:pathLst>
                <a:path w="423" h="466" extrusionOk="0">
                  <a:moveTo>
                    <a:pt x="146" y="1"/>
                  </a:moveTo>
                  <a:cubicBezTo>
                    <a:pt x="127" y="1"/>
                    <a:pt x="110" y="13"/>
                    <a:pt x="105" y="32"/>
                  </a:cubicBezTo>
                  <a:lnTo>
                    <a:pt x="3" y="412"/>
                  </a:lnTo>
                  <a:cubicBezTo>
                    <a:pt x="1" y="430"/>
                    <a:pt x="8" y="448"/>
                    <a:pt x="22" y="459"/>
                  </a:cubicBezTo>
                  <a:cubicBezTo>
                    <a:pt x="30" y="464"/>
                    <a:pt x="38" y="466"/>
                    <a:pt x="45" y="466"/>
                  </a:cubicBezTo>
                  <a:cubicBezTo>
                    <a:pt x="54" y="466"/>
                    <a:pt x="63" y="463"/>
                    <a:pt x="70" y="457"/>
                  </a:cubicBezTo>
                  <a:lnTo>
                    <a:pt x="401" y="196"/>
                  </a:lnTo>
                  <a:cubicBezTo>
                    <a:pt x="418" y="182"/>
                    <a:pt x="422" y="154"/>
                    <a:pt x="408" y="137"/>
                  </a:cubicBezTo>
                  <a:cubicBezTo>
                    <a:pt x="400" y="126"/>
                    <a:pt x="387" y="120"/>
                    <a:pt x="374" y="120"/>
                  </a:cubicBezTo>
                  <a:cubicBezTo>
                    <a:pt x="365" y="120"/>
                    <a:pt x="356" y="123"/>
                    <a:pt x="349" y="129"/>
                  </a:cubicBezTo>
                  <a:lnTo>
                    <a:pt x="119" y="311"/>
                  </a:lnTo>
                  <a:lnTo>
                    <a:pt x="189" y="54"/>
                  </a:lnTo>
                  <a:cubicBezTo>
                    <a:pt x="193" y="31"/>
                    <a:pt x="182" y="8"/>
                    <a:pt x="157" y="2"/>
                  </a:cubicBezTo>
                  <a:cubicBezTo>
                    <a:pt x="153" y="1"/>
                    <a:pt x="15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35"/>
            <p:cNvSpPr/>
            <p:nvPr/>
          </p:nvSpPr>
          <p:spPr>
            <a:xfrm>
              <a:off x="4724252" y="3498745"/>
              <a:ext cx="14954" cy="11936"/>
            </a:xfrm>
            <a:custGeom>
              <a:avLst/>
              <a:gdLst/>
              <a:ahLst/>
              <a:cxnLst/>
              <a:rect l="l" t="t" r="r" b="b"/>
              <a:pathLst>
                <a:path w="327" h="261" extrusionOk="0">
                  <a:moveTo>
                    <a:pt x="48" y="1"/>
                  </a:moveTo>
                  <a:cubicBezTo>
                    <a:pt x="37" y="1"/>
                    <a:pt x="27" y="5"/>
                    <a:pt x="18" y="13"/>
                  </a:cubicBezTo>
                  <a:cubicBezTo>
                    <a:pt x="0" y="29"/>
                    <a:pt x="0" y="56"/>
                    <a:pt x="16" y="72"/>
                  </a:cubicBezTo>
                  <a:cubicBezTo>
                    <a:pt x="87" y="146"/>
                    <a:pt x="167" y="208"/>
                    <a:pt x="257" y="255"/>
                  </a:cubicBezTo>
                  <a:cubicBezTo>
                    <a:pt x="263" y="259"/>
                    <a:pt x="270" y="261"/>
                    <a:pt x="277" y="261"/>
                  </a:cubicBezTo>
                  <a:cubicBezTo>
                    <a:pt x="292" y="261"/>
                    <a:pt x="306" y="252"/>
                    <a:pt x="315" y="239"/>
                  </a:cubicBezTo>
                  <a:cubicBezTo>
                    <a:pt x="327" y="217"/>
                    <a:pt x="316" y="192"/>
                    <a:pt x="298" y="181"/>
                  </a:cubicBezTo>
                  <a:cubicBezTo>
                    <a:pt x="215" y="137"/>
                    <a:pt x="141" y="81"/>
                    <a:pt x="77" y="14"/>
                  </a:cubicBezTo>
                  <a:cubicBezTo>
                    <a:pt x="69" y="5"/>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35"/>
            <p:cNvSpPr/>
            <p:nvPr/>
          </p:nvSpPr>
          <p:spPr>
            <a:xfrm>
              <a:off x="4707972" y="3549413"/>
              <a:ext cx="17377" cy="19481"/>
            </a:xfrm>
            <a:custGeom>
              <a:avLst/>
              <a:gdLst/>
              <a:ahLst/>
              <a:cxnLst/>
              <a:rect l="l" t="t" r="r" b="b"/>
              <a:pathLst>
                <a:path w="380" h="426" extrusionOk="0">
                  <a:moveTo>
                    <a:pt x="331" y="0"/>
                  </a:moveTo>
                  <a:cubicBezTo>
                    <a:pt x="312" y="0"/>
                    <a:pt x="295" y="13"/>
                    <a:pt x="291" y="33"/>
                  </a:cubicBezTo>
                  <a:lnTo>
                    <a:pt x="230" y="292"/>
                  </a:lnTo>
                  <a:lnTo>
                    <a:pt x="81" y="124"/>
                  </a:lnTo>
                  <a:cubicBezTo>
                    <a:pt x="72" y="114"/>
                    <a:pt x="60" y="109"/>
                    <a:pt x="49" y="109"/>
                  </a:cubicBezTo>
                  <a:cubicBezTo>
                    <a:pt x="39" y="109"/>
                    <a:pt x="29" y="113"/>
                    <a:pt x="20" y="121"/>
                  </a:cubicBezTo>
                  <a:cubicBezTo>
                    <a:pt x="2" y="136"/>
                    <a:pt x="1" y="162"/>
                    <a:pt x="17" y="181"/>
                  </a:cubicBezTo>
                  <a:lnTo>
                    <a:pt x="221" y="411"/>
                  </a:lnTo>
                  <a:cubicBezTo>
                    <a:pt x="229" y="420"/>
                    <a:pt x="240" y="426"/>
                    <a:pt x="252" y="426"/>
                  </a:cubicBezTo>
                  <a:cubicBezTo>
                    <a:pt x="256" y="426"/>
                    <a:pt x="259" y="423"/>
                    <a:pt x="265" y="421"/>
                  </a:cubicBezTo>
                  <a:cubicBezTo>
                    <a:pt x="281" y="417"/>
                    <a:pt x="292" y="407"/>
                    <a:pt x="295" y="391"/>
                  </a:cubicBezTo>
                  <a:lnTo>
                    <a:pt x="374" y="52"/>
                  </a:lnTo>
                  <a:cubicBezTo>
                    <a:pt x="379" y="28"/>
                    <a:pt x="365" y="7"/>
                    <a:pt x="340" y="1"/>
                  </a:cubicBezTo>
                  <a:cubicBezTo>
                    <a:pt x="337" y="0"/>
                    <a:pt x="334"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35"/>
            <p:cNvSpPr/>
            <p:nvPr/>
          </p:nvSpPr>
          <p:spPr>
            <a:xfrm>
              <a:off x="4584457" y="3668356"/>
              <a:ext cx="23277" cy="25289"/>
            </a:xfrm>
            <a:custGeom>
              <a:avLst/>
              <a:gdLst/>
              <a:ahLst/>
              <a:cxnLst/>
              <a:rect l="l" t="t" r="r" b="b"/>
              <a:pathLst>
                <a:path w="509" h="553" extrusionOk="0">
                  <a:moveTo>
                    <a:pt x="355" y="0"/>
                  </a:moveTo>
                  <a:cubicBezTo>
                    <a:pt x="342" y="0"/>
                    <a:pt x="328" y="7"/>
                    <a:pt x="320" y="19"/>
                  </a:cubicBezTo>
                  <a:lnTo>
                    <a:pt x="12" y="486"/>
                  </a:lnTo>
                  <a:cubicBezTo>
                    <a:pt x="1" y="502"/>
                    <a:pt x="2" y="522"/>
                    <a:pt x="14" y="536"/>
                  </a:cubicBezTo>
                  <a:cubicBezTo>
                    <a:pt x="21" y="547"/>
                    <a:pt x="32" y="552"/>
                    <a:pt x="45" y="552"/>
                  </a:cubicBezTo>
                  <a:cubicBezTo>
                    <a:pt x="51" y="552"/>
                    <a:pt x="57" y="549"/>
                    <a:pt x="63" y="544"/>
                  </a:cubicBezTo>
                  <a:lnTo>
                    <a:pt x="476" y="380"/>
                  </a:lnTo>
                  <a:cubicBezTo>
                    <a:pt x="498" y="373"/>
                    <a:pt x="508" y="348"/>
                    <a:pt x="499" y="326"/>
                  </a:cubicBezTo>
                  <a:cubicBezTo>
                    <a:pt x="494" y="309"/>
                    <a:pt x="477" y="299"/>
                    <a:pt x="459" y="299"/>
                  </a:cubicBezTo>
                  <a:cubicBezTo>
                    <a:pt x="454" y="299"/>
                    <a:pt x="449" y="300"/>
                    <a:pt x="444" y="302"/>
                  </a:cubicBezTo>
                  <a:lnTo>
                    <a:pt x="157" y="416"/>
                  </a:lnTo>
                  <a:lnTo>
                    <a:pt x="391" y="65"/>
                  </a:lnTo>
                  <a:cubicBezTo>
                    <a:pt x="404" y="46"/>
                    <a:pt x="398" y="19"/>
                    <a:pt x="378" y="7"/>
                  </a:cubicBezTo>
                  <a:cubicBezTo>
                    <a:pt x="371" y="2"/>
                    <a:pt x="363" y="0"/>
                    <a:pt x="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35"/>
            <p:cNvSpPr/>
            <p:nvPr/>
          </p:nvSpPr>
          <p:spPr>
            <a:xfrm>
              <a:off x="4563650" y="3630126"/>
              <a:ext cx="16600" cy="27301"/>
            </a:xfrm>
            <a:custGeom>
              <a:avLst/>
              <a:gdLst/>
              <a:ahLst/>
              <a:cxnLst/>
              <a:rect l="l" t="t" r="r" b="b"/>
              <a:pathLst>
                <a:path w="363" h="597" extrusionOk="0">
                  <a:moveTo>
                    <a:pt x="266" y="1"/>
                  </a:moveTo>
                  <a:cubicBezTo>
                    <a:pt x="265" y="1"/>
                    <a:pt x="264" y="1"/>
                    <a:pt x="263" y="1"/>
                  </a:cubicBezTo>
                  <a:cubicBezTo>
                    <a:pt x="239" y="5"/>
                    <a:pt x="223" y="25"/>
                    <a:pt x="225" y="49"/>
                  </a:cubicBezTo>
                  <a:lnTo>
                    <a:pt x="266" y="446"/>
                  </a:lnTo>
                  <a:lnTo>
                    <a:pt x="266" y="446"/>
                  </a:lnTo>
                  <a:lnTo>
                    <a:pt x="77" y="270"/>
                  </a:lnTo>
                  <a:cubicBezTo>
                    <a:pt x="69" y="262"/>
                    <a:pt x="58" y="257"/>
                    <a:pt x="47" y="257"/>
                  </a:cubicBezTo>
                  <a:cubicBezTo>
                    <a:pt x="36" y="257"/>
                    <a:pt x="25" y="262"/>
                    <a:pt x="16" y="272"/>
                  </a:cubicBezTo>
                  <a:cubicBezTo>
                    <a:pt x="0" y="288"/>
                    <a:pt x="3" y="315"/>
                    <a:pt x="19" y="331"/>
                  </a:cubicBezTo>
                  <a:lnTo>
                    <a:pt x="290" y="585"/>
                  </a:lnTo>
                  <a:cubicBezTo>
                    <a:pt x="297" y="592"/>
                    <a:pt x="309" y="597"/>
                    <a:pt x="319" y="597"/>
                  </a:cubicBezTo>
                  <a:cubicBezTo>
                    <a:pt x="326" y="597"/>
                    <a:pt x="332" y="597"/>
                    <a:pt x="338" y="591"/>
                  </a:cubicBezTo>
                  <a:cubicBezTo>
                    <a:pt x="354" y="584"/>
                    <a:pt x="363" y="566"/>
                    <a:pt x="361" y="549"/>
                  </a:cubicBezTo>
                  <a:lnTo>
                    <a:pt x="310" y="40"/>
                  </a:lnTo>
                  <a:cubicBezTo>
                    <a:pt x="306" y="18"/>
                    <a:pt x="290" y="1"/>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35"/>
            <p:cNvSpPr/>
            <p:nvPr/>
          </p:nvSpPr>
          <p:spPr>
            <a:xfrm>
              <a:off x="4569595" y="3638494"/>
              <a:ext cx="10472" cy="18063"/>
            </a:xfrm>
            <a:custGeom>
              <a:avLst/>
              <a:gdLst/>
              <a:ahLst/>
              <a:cxnLst/>
              <a:rect l="l" t="t" r="r" b="b"/>
              <a:pathLst>
                <a:path w="229" h="395" extrusionOk="0">
                  <a:moveTo>
                    <a:pt x="50" y="0"/>
                  </a:moveTo>
                  <a:cubicBezTo>
                    <a:pt x="45" y="0"/>
                    <a:pt x="39" y="1"/>
                    <a:pt x="34" y="3"/>
                  </a:cubicBezTo>
                  <a:cubicBezTo>
                    <a:pt x="12" y="12"/>
                    <a:pt x="1" y="38"/>
                    <a:pt x="11" y="60"/>
                  </a:cubicBezTo>
                  <a:lnTo>
                    <a:pt x="138" y="369"/>
                  </a:lnTo>
                  <a:cubicBezTo>
                    <a:pt x="146" y="386"/>
                    <a:pt x="163" y="395"/>
                    <a:pt x="179" y="395"/>
                  </a:cubicBezTo>
                  <a:cubicBezTo>
                    <a:pt x="185" y="395"/>
                    <a:pt x="189" y="395"/>
                    <a:pt x="195" y="393"/>
                  </a:cubicBezTo>
                  <a:cubicBezTo>
                    <a:pt x="217" y="385"/>
                    <a:pt x="228" y="359"/>
                    <a:pt x="218" y="337"/>
                  </a:cubicBezTo>
                  <a:lnTo>
                    <a:pt x="91" y="26"/>
                  </a:lnTo>
                  <a:cubicBezTo>
                    <a:pt x="83" y="10"/>
                    <a:pt x="67"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35"/>
            <p:cNvSpPr/>
            <p:nvPr/>
          </p:nvSpPr>
          <p:spPr>
            <a:xfrm>
              <a:off x="4691143" y="3621300"/>
              <a:ext cx="11478" cy="24328"/>
            </a:xfrm>
            <a:custGeom>
              <a:avLst/>
              <a:gdLst/>
              <a:ahLst/>
              <a:cxnLst/>
              <a:rect l="l" t="t" r="r" b="b"/>
              <a:pathLst>
                <a:path w="251" h="532" extrusionOk="0">
                  <a:moveTo>
                    <a:pt x="207" y="1"/>
                  </a:moveTo>
                  <a:cubicBezTo>
                    <a:pt x="185" y="1"/>
                    <a:pt x="165" y="18"/>
                    <a:pt x="165" y="41"/>
                  </a:cubicBezTo>
                  <a:lnTo>
                    <a:pt x="159" y="387"/>
                  </a:lnTo>
                  <a:lnTo>
                    <a:pt x="79" y="301"/>
                  </a:lnTo>
                  <a:cubicBezTo>
                    <a:pt x="70" y="293"/>
                    <a:pt x="58" y="288"/>
                    <a:pt x="47" y="288"/>
                  </a:cubicBezTo>
                  <a:cubicBezTo>
                    <a:pt x="37" y="288"/>
                    <a:pt x="26" y="292"/>
                    <a:pt x="18" y="300"/>
                  </a:cubicBezTo>
                  <a:cubicBezTo>
                    <a:pt x="2" y="315"/>
                    <a:pt x="1" y="343"/>
                    <a:pt x="17" y="359"/>
                  </a:cubicBezTo>
                  <a:lnTo>
                    <a:pt x="169" y="518"/>
                  </a:lnTo>
                  <a:cubicBezTo>
                    <a:pt x="176" y="526"/>
                    <a:pt x="189" y="532"/>
                    <a:pt x="199" y="532"/>
                  </a:cubicBezTo>
                  <a:cubicBezTo>
                    <a:pt x="205" y="532"/>
                    <a:pt x="211" y="532"/>
                    <a:pt x="212" y="527"/>
                  </a:cubicBezTo>
                  <a:cubicBezTo>
                    <a:pt x="228" y="523"/>
                    <a:pt x="240" y="508"/>
                    <a:pt x="240" y="489"/>
                  </a:cubicBezTo>
                  <a:lnTo>
                    <a:pt x="250" y="44"/>
                  </a:lnTo>
                  <a:cubicBezTo>
                    <a:pt x="250" y="20"/>
                    <a:pt x="233"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5"/>
            <p:cNvSpPr/>
            <p:nvPr/>
          </p:nvSpPr>
          <p:spPr>
            <a:xfrm>
              <a:off x="4653600" y="3426538"/>
              <a:ext cx="16509" cy="27804"/>
            </a:xfrm>
            <a:custGeom>
              <a:avLst/>
              <a:gdLst/>
              <a:ahLst/>
              <a:cxnLst/>
              <a:rect l="l" t="t" r="r" b="b"/>
              <a:pathLst>
                <a:path w="361" h="608" extrusionOk="0">
                  <a:moveTo>
                    <a:pt x="298" y="1"/>
                  </a:moveTo>
                  <a:cubicBezTo>
                    <a:pt x="276" y="1"/>
                    <a:pt x="256" y="21"/>
                    <a:pt x="258" y="46"/>
                  </a:cubicBezTo>
                  <a:lnTo>
                    <a:pt x="274" y="475"/>
                  </a:lnTo>
                  <a:cubicBezTo>
                    <a:pt x="198" y="408"/>
                    <a:pt x="134" y="327"/>
                    <a:pt x="85" y="242"/>
                  </a:cubicBezTo>
                  <a:cubicBezTo>
                    <a:pt x="78" y="228"/>
                    <a:pt x="62" y="220"/>
                    <a:pt x="47" y="220"/>
                  </a:cubicBezTo>
                  <a:cubicBezTo>
                    <a:pt x="40" y="220"/>
                    <a:pt x="33" y="221"/>
                    <a:pt x="27" y="224"/>
                  </a:cubicBezTo>
                  <a:cubicBezTo>
                    <a:pt x="7" y="236"/>
                    <a:pt x="1" y="263"/>
                    <a:pt x="11" y="282"/>
                  </a:cubicBezTo>
                  <a:cubicBezTo>
                    <a:pt x="82" y="406"/>
                    <a:pt x="179" y="517"/>
                    <a:pt x="295" y="600"/>
                  </a:cubicBezTo>
                  <a:cubicBezTo>
                    <a:pt x="303" y="606"/>
                    <a:pt x="313" y="607"/>
                    <a:pt x="321" y="607"/>
                  </a:cubicBezTo>
                  <a:cubicBezTo>
                    <a:pt x="326" y="607"/>
                    <a:pt x="330" y="606"/>
                    <a:pt x="334" y="606"/>
                  </a:cubicBezTo>
                  <a:cubicBezTo>
                    <a:pt x="336" y="606"/>
                    <a:pt x="337" y="607"/>
                    <a:pt x="339" y="607"/>
                  </a:cubicBezTo>
                  <a:cubicBezTo>
                    <a:pt x="353" y="598"/>
                    <a:pt x="361" y="584"/>
                    <a:pt x="361" y="568"/>
                  </a:cubicBezTo>
                  <a:lnTo>
                    <a:pt x="342" y="43"/>
                  </a:lnTo>
                  <a:cubicBezTo>
                    <a:pt x="342" y="20"/>
                    <a:pt x="32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35"/>
            <p:cNvSpPr/>
            <p:nvPr/>
          </p:nvSpPr>
          <p:spPr>
            <a:xfrm>
              <a:off x="4660733" y="3438154"/>
              <a:ext cx="9512" cy="15091"/>
            </a:xfrm>
            <a:custGeom>
              <a:avLst/>
              <a:gdLst/>
              <a:ahLst/>
              <a:cxnLst/>
              <a:rect l="l" t="t" r="r" b="b"/>
              <a:pathLst>
                <a:path w="208" h="330" extrusionOk="0">
                  <a:moveTo>
                    <a:pt x="48" y="0"/>
                  </a:moveTo>
                  <a:cubicBezTo>
                    <a:pt x="42" y="0"/>
                    <a:pt x="36" y="1"/>
                    <a:pt x="31" y="4"/>
                  </a:cubicBezTo>
                  <a:cubicBezTo>
                    <a:pt x="9" y="12"/>
                    <a:pt x="0" y="37"/>
                    <a:pt x="9" y="60"/>
                  </a:cubicBezTo>
                  <a:lnTo>
                    <a:pt x="120" y="304"/>
                  </a:lnTo>
                  <a:cubicBezTo>
                    <a:pt x="128" y="321"/>
                    <a:pt x="142" y="330"/>
                    <a:pt x="158" y="330"/>
                  </a:cubicBezTo>
                  <a:cubicBezTo>
                    <a:pt x="164" y="330"/>
                    <a:pt x="171" y="328"/>
                    <a:pt x="176" y="326"/>
                  </a:cubicBezTo>
                  <a:cubicBezTo>
                    <a:pt x="197" y="317"/>
                    <a:pt x="207" y="292"/>
                    <a:pt x="197" y="270"/>
                  </a:cubicBezTo>
                  <a:lnTo>
                    <a:pt x="87" y="25"/>
                  </a:lnTo>
                  <a:cubicBezTo>
                    <a:pt x="81" y="9"/>
                    <a:pt x="65"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35"/>
            <p:cNvSpPr/>
            <p:nvPr/>
          </p:nvSpPr>
          <p:spPr>
            <a:xfrm>
              <a:off x="4724297" y="3590707"/>
              <a:ext cx="14634" cy="14817"/>
            </a:xfrm>
            <a:custGeom>
              <a:avLst/>
              <a:gdLst/>
              <a:ahLst/>
              <a:cxnLst/>
              <a:rect l="l" t="t" r="r" b="b"/>
              <a:pathLst>
                <a:path w="320" h="324" extrusionOk="0">
                  <a:moveTo>
                    <a:pt x="47" y="0"/>
                  </a:moveTo>
                  <a:cubicBezTo>
                    <a:pt x="37" y="0"/>
                    <a:pt x="26" y="4"/>
                    <a:pt x="18" y="11"/>
                  </a:cubicBezTo>
                  <a:cubicBezTo>
                    <a:pt x="2" y="27"/>
                    <a:pt x="1" y="55"/>
                    <a:pt x="17" y="71"/>
                  </a:cubicBezTo>
                  <a:lnTo>
                    <a:pt x="241" y="310"/>
                  </a:lnTo>
                  <a:cubicBezTo>
                    <a:pt x="249" y="320"/>
                    <a:pt x="262" y="323"/>
                    <a:pt x="272" y="323"/>
                  </a:cubicBezTo>
                  <a:cubicBezTo>
                    <a:pt x="283" y="323"/>
                    <a:pt x="294" y="320"/>
                    <a:pt x="301" y="313"/>
                  </a:cubicBezTo>
                  <a:cubicBezTo>
                    <a:pt x="317" y="296"/>
                    <a:pt x="320" y="271"/>
                    <a:pt x="304" y="252"/>
                  </a:cubicBezTo>
                  <a:lnTo>
                    <a:pt x="79" y="13"/>
                  </a:lnTo>
                  <a:cubicBezTo>
                    <a:pt x="70" y="5"/>
                    <a:pt x="58"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5"/>
            <p:cNvSpPr/>
            <p:nvPr/>
          </p:nvSpPr>
          <p:spPr>
            <a:xfrm>
              <a:off x="4659453" y="3500163"/>
              <a:ext cx="11936" cy="17149"/>
            </a:xfrm>
            <a:custGeom>
              <a:avLst/>
              <a:gdLst/>
              <a:ahLst/>
              <a:cxnLst/>
              <a:rect l="l" t="t" r="r" b="b"/>
              <a:pathLst>
                <a:path w="261" h="375" extrusionOk="0">
                  <a:moveTo>
                    <a:pt x="213" y="0"/>
                  </a:moveTo>
                  <a:cubicBezTo>
                    <a:pt x="198" y="0"/>
                    <a:pt x="183" y="8"/>
                    <a:pt x="175" y="21"/>
                  </a:cubicBezTo>
                  <a:lnTo>
                    <a:pt x="12" y="311"/>
                  </a:lnTo>
                  <a:cubicBezTo>
                    <a:pt x="1" y="331"/>
                    <a:pt x="8" y="359"/>
                    <a:pt x="28" y="369"/>
                  </a:cubicBezTo>
                  <a:cubicBezTo>
                    <a:pt x="34" y="373"/>
                    <a:pt x="41" y="375"/>
                    <a:pt x="48" y="375"/>
                  </a:cubicBezTo>
                  <a:cubicBezTo>
                    <a:pt x="64" y="375"/>
                    <a:pt x="79" y="366"/>
                    <a:pt x="86" y="353"/>
                  </a:cubicBezTo>
                  <a:lnTo>
                    <a:pt x="250" y="63"/>
                  </a:lnTo>
                  <a:cubicBezTo>
                    <a:pt x="260" y="43"/>
                    <a:pt x="253" y="15"/>
                    <a:pt x="233" y="5"/>
                  </a:cubicBezTo>
                  <a:cubicBezTo>
                    <a:pt x="227" y="2"/>
                    <a:pt x="220"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5"/>
            <p:cNvSpPr/>
            <p:nvPr/>
          </p:nvSpPr>
          <p:spPr>
            <a:xfrm>
              <a:off x="4529627" y="3481002"/>
              <a:ext cx="12027" cy="10381"/>
            </a:xfrm>
            <a:custGeom>
              <a:avLst/>
              <a:gdLst/>
              <a:ahLst/>
              <a:cxnLst/>
              <a:rect l="l" t="t" r="r" b="b"/>
              <a:pathLst>
                <a:path w="263" h="227" extrusionOk="0">
                  <a:moveTo>
                    <a:pt x="216" y="1"/>
                  </a:moveTo>
                  <a:cubicBezTo>
                    <a:pt x="206" y="1"/>
                    <a:pt x="197" y="4"/>
                    <a:pt x="189" y="11"/>
                  </a:cubicBezTo>
                  <a:lnTo>
                    <a:pt x="19" y="153"/>
                  </a:lnTo>
                  <a:cubicBezTo>
                    <a:pt x="2" y="167"/>
                    <a:pt x="0" y="193"/>
                    <a:pt x="15" y="212"/>
                  </a:cubicBezTo>
                  <a:cubicBezTo>
                    <a:pt x="23" y="221"/>
                    <a:pt x="34" y="227"/>
                    <a:pt x="47" y="227"/>
                  </a:cubicBezTo>
                  <a:cubicBezTo>
                    <a:pt x="55" y="227"/>
                    <a:pt x="66" y="225"/>
                    <a:pt x="74" y="218"/>
                  </a:cubicBezTo>
                  <a:lnTo>
                    <a:pt x="242" y="76"/>
                  </a:lnTo>
                  <a:cubicBezTo>
                    <a:pt x="261" y="61"/>
                    <a:pt x="263" y="34"/>
                    <a:pt x="248" y="16"/>
                  </a:cubicBezTo>
                  <a:cubicBezTo>
                    <a:pt x="240" y="6"/>
                    <a:pt x="228"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35"/>
            <p:cNvSpPr/>
            <p:nvPr/>
          </p:nvSpPr>
          <p:spPr>
            <a:xfrm>
              <a:off x="4627488" y="3507662"/>
              <a:ext cx="9649" cy="14496"/>
            </a:xfrm>
            <a:custGeom>
              <a:avLst/>
              <a:gdLst/>
              <a:ahLst/>
              <a:cxnLst/>
              <a:rect l="l" t="t" r="r" b="b"/>
              <a:pathLst>
                <a:path w="211" h="317" extrusionOk="0">
                  <a:moveTo>
                    <a:pt x="161" y="0"/>
                  </a:moveTo>
                  <a:cubicBezTo>
                    <a:pt x="146" y="0"/>
                    <a:pt x="131" y="8"/>
                    <a:pt x="124" y="24"/>
                  </a:cubicBezTo>
                  <a:lnTo>
                    <a:pt x="11" y="256"/>
                  </a:lnTo>
                  <a:cubicBezTo>
                    <a:pt x="1" y="276"/>
                    <a:pt x="9" y="302"/>
                    <a:pt x="31" y="312"/>
                  </a:cubicBezTo>
                  <a:cubicBezTo>
                    <a:pt x="37" y="314"/>
                    <a:pt x="44" y="317"/>
                    <a:pt x="50" y="317"/>
                  </a:cubicBezTo>
                  <a:cubicBezTo>
                    <a:pt x="66" y="317"/>
                    <a:pt x="80" y="309"/>
                    <a:pt x="88" y="292"/>
                  </a:cubicBezTo>
                  <a:lnTo>
                    <a:pt x="199" y="60"/>
                  </a:lnTo>
                  <a:cubicBezTo>
                    <a:pt x="211" y="41"/>
                    <a:pt x="202" y="15"/>
                    <a:pt x="180" y="5"/>
                  </a:cubicBezTo>
                  <a:cubicBezTo>
                    <a:pt x="174" y="2"/>
                    <a:pt x="168"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35"/>
            <p:cNvSpPr/>
            <p:nvPr/>
          </p:nvSpPr>
          <p:spPr>
            <a:xfrm>
              <a:off x="4605218" y="3392013"/>
              <a:ext cx="13307" cy="16600"/>
            </a:xfrm>
            <a:custGeom>
              <a:avLst/>
              <a:gdLst/>
              <a:ahLst/>
              <a:cxnLst/>
              <a:rect l="l" t="t" r="r" b="b"/>
              <a:pathLst>
                <a:path w="291" h="363" extrusionOk="0">
                  <a:moveTo>
                    <a:pt x="48" y="1"/>
                  </a:moveTo>
                  <a:cubicBezTo>
                    <a:pt x="40" y="1"/>
                    <a:pt x="31" y="3"/>
                    <a:pt x="24" y="8"/>
                  </a:cubicBezTo>
                  <a:cubicBezTo>
                    <a:pt x="3" y="22"/>
                    <a:pt x="0" y="48"/>
                    <a:pt x="12" y="69"/>
                  </a:cubicBezTo>
                  <a:lnTo>
                    <a:pt x="206" y="346"/>
                  </a:lnTo>
                  <a:cubicBezTo>
                    <a:pt x="214" y="356"/>
                    <a:pt x="228" y="363"/>
                    <a:pt x="241" y="363"/>
                  </a:cubicBezTo>
                  <a:cubicBezTo>
                    <a:pt x="248" y="363"/>
                    <a:pt x="257" y="362"/>
                    <a:pt x="266" y="356"/>
                  </a:cubicBezTo>
                  <a:cubicBezTo>
                    <a:pt x="286" y="341"/>
                    <a:pt x="290" y="317"/>
                    <a:pt x="277" y="296"/>
                  </a:cubicBezTo>
                  <a:lnTo>
                    <a:pt x="83" y="19"/>
                  </a:lnTo>
                  <a:cubicBezTo>
                    <a:pt x="74" y="7"/>
                    <a:pt x="6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5"/>
            <p:cNvSpPr/>
            <p:nvPr/>
          </p:nvSpPr>
          <p:spPr>
            <a:xfrm>
              <a:off x="4618022" y="3421691"/>
              <a:ext cx="10838" cy="16920"/>
            </a:xfrm>
            <a:custGeom>
              <a:avLst/>
              <a:gdLst/>
              <a:ahLst/>
              <a:cxnLst/>
              <a:rect l="l" t="t" r="r" b="b"/>
              <a:pathLst>
                <a:path w="237" h="370" extrusionOk="0">
                  <a:moveTo>
                    <a:pt x="190" y="0"/>
                  </a:moveTo>
                  <a:cubicBezTo>
                    <a:pt x="175" y="0"/>
                    <a:pt x="159" y="9"/>
                    <a:pt x="151" y="24"/>
                  </a:cubicBezTo>
                  <a:lnTo>
                    <a:pt x="10" y="309"/>
                  </a:lnTo>
                  <a:cubicBezTo>
                    <a:pt x="0" y="329"/>
                    <a:pt x="7" y="355"/>
                    <a:pt x="29" y="365"/>
                  </a:cubicBezTo>
                  <a:cubicBezTo>
                    <a:pt x="35" y="367"/>
                    <a:pt x="41" y="369"/>
                    <a:pt x="48" y="369"/>
                  </a:cubicBezTo>
                  <a:cubicBezTo>
                    <a:pt x="64" y="369"/>
                    <a:pt x="79" y="359"/>
                    <a:pt x="86" y="345"/>
                  </a:cubicBezTo>
                  <a:lnTo>
                    <a:pt x="228" y="61"/>
                  </a:lnTo>
                  <a:cubicBezTo>
                    <a:pt x="237" y="40"/>
                    <a:pt x="229" y="16"/>
                    <a:pt x="208" y="4"/>
                  </a:cubicBezTo>
                  <a:cubicBezTo>
                    <a:pt x="202" y="2"/>
                    <a:pt x="196"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35"/>
            <p:cNvSpPr/>
            <p:nvPr/>
          </p:nvSpPr>
          <p:spPr>
            <a:xfrm>
              <a:off x="4512707" y="3543011"/>
              <a:ext cx="10838" cy="16829"/>
            </a:xfrm>
            <a:custGeom>
              <a:avLst/>
              <a:gdLst/>
              <a:ahLst/>
              <a:cxnLst/>
              <a:rect l="l" t="t" r="r" b="b"/>
              <a:pathLst>
                <a:path w="237" h="368" extrusionOk="0">
                  <a:moveTo>
                    <a:pt x="188" y="0"/>
                  </a:moveTo>
                  <a:cubicBezTo>
                    <a:pt x="173" y="0"/>
                    <a:pt x="158" y="8"/>
                    <a:pt x="150" y="23"/>
                  </a:cubicBezTo>
                  <a:lnTo>
                    <a:pt x="9" y="308"/>
                  </a:lnTo>
                  <a:cubicBezTo>
                    <a:pt x="1" y="328"/>
                    <a:pt x="6" y="353"/>
                    <a:pt x="30" y="364"/>
                  </a:cubicBezTo>
                  <a:cubicBezTo>
                    <a:pt x="34" y="366"/>
                    <a:pt x="40" y="367"/>
                    <a:pt x="47" y="367"/>
                  </a:cubicBezTo>
                  <a:cubicBezTo>
                    <a:pt x="63" y="367"/>
                    <a:pt x="77" y="358"/>
                    <a:pt x="85" y="348"/>
                  </a:cubicBezTo>
                  <a:lnTo>
                    <a:pt x="227" y="63"/>
                  </a:lnTo>
                  <a:cubicBezTo>
                    <a:pt x="237" y="41"/>
                    <a:pt x="230" y="16"/>
                    <a:pt x="208" y="5"/>
                  </a:cubicBezTo>
                  <a:cubicBezTo>
                    <a:pt x="201" y="2"/>
                    <a:pt x="195"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35"/>
            <p:cNvSpPr/>
            <p:nvPr/>
          </p:nvSpPr>
          <p:spPr>
            <a:xfrm>
              <a:off x="4568589" y="3458869"/>
              <a:ext cx="9558" cy="11890"/>
            </a:xfrm>
            <a:custGeom>
              <a:avLst/>
              <a:gdLst/>
              <a:ahLst/>
              <a:cxnLst/>
              <a:rect l="l" t="t" r="r" b="b"/>
              <a:pathLst>
                <a:path w="209" h="260" extrusionOk="0">
                  <a:moveTo>
                    <a:pt x="161" y="0"/>
                  </a:moveTo>
                  <a:cubicBezTo>
                    <a:pt x="147" y="0"/>
                    <a:pt x="133" y="7"/>
                    <a:pt x="124" y="20"/>
                  </a:cubicBezTo>
                  <a:lnTo>
                    <a:pt x="14" y="194"/>
                  </a:lnTo>
                  <a:cubicBezTo>
                    <a:pt x="1" y="213"/>
                    <a:pt x="7" y="239"/>
                    <a:pt x="27" y="252"/>
                  </a:cubicBezTo>
                  <a:cubicBezTo>
                    <a:pt x="34" y="257"/>
                    <a:pt x="43" y="260"/>
                    <a:pt x="50" y="260"/>
                  </a:cubicBezTo>
                  <a:cubicBezTo>
                    <a:pt x="65" y="260"/>
                    <a:pt x="79" y="252"/>
                    <a:pt x="85" y="239"/>
                  </a:cubicBezTo>
                  <a:lnTo>
                    <a:pt x="195" y="65"/>
                  </a:lnTo>
                  <a:cubicBezTo>
                    <a:pt x="208" y="45"/>
                    <a:pt x="202" y="20"/>
                    <a:pt x="182" y="7"/>
                  </a:cubicBezTo>
                  <a:cubicBezTo>
                    <a:pt x="176" y="3"/>
                    <a:pt x="168"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35"/>
            <p:cNvSpPr/>
            <p:nvPr/>
          </p:nvSpPr>
          <p:spPr>
            <a:xfrm>
              <a:off x="4568589" y="3594228"/>
              <a:ext cx="9603" cy="10838"/>
            </a:xfrm>
            <a:custGeom>
              <a:avLst/>
              <a:gdLst/>
              <a:ahLst/>
              <a:cxnLst/>
              <a:rect l="l" t="t" r="r" b="b"/>
              <a:pathLst>
                <a:path w="210" h="237" extrusionOk="0">
                  <a:moveTo>
                    <a:pt x="49" y="0"/>
                  </a:moveTo>
                  <a:cubicBezTo>
                    <a:pt x="40" y="0"/>
                    <a:pt x="32" y="3"/>
                    <a:pt x="26" y="8"/>
                  </a:cubicBezTo>
                  <a:cubicBezTo>
                    <a:pt x="7" y="23"/>
                    <a:pt x="1" y="50"/>
                    <a:pt x="15" y="69"/>
                  </a:cubicBezTo>
                  <a:lnTo>
                    <a:pt x="127" y="217"/>
                  </a:lnTo>
                  <a:cubicBezTo>
                    <a:pt x="136" y="230"/>
                    <a:pt x="149" y="236"/>
                    <a:pt x="160" y="236"/>
                  </a:cubicBezTo>
                  <a:cubicBezTo>
                    <a:pt x="171" y="236"/>
                    <a:pt x="179" y="233"/>
                    <a:pt x="187" y="226"/>
                  </a:cubicBezTo>
                  <a:cubicBezTo>
                    <a:pt x="207" y="211"/>
                    <a:pt x="210" y="185"/>
                    <a:pt x="195" y="166"/>
                  </a:cubicBezTo>
                  <a:lnTo>
                    <a:pt x="85" y="19"/>
                  </a:lnTo>
                  <a:cubicBezTo>
                    <a:pt x="76" y="7"/>
                    <a:pt x="6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35"/>
          <p:cNvGrpSpPr/>
          <p:nvPr/>
        </p:nvGrpSpPr>
        <p:grpSpPr>
          <a:xfrm>
            <a:off x="4842875" y="3206675"/>
            <a:ext cx="244650" cy="532525"/>
            <a:chOff x="4842875" y="3206675"/>
            <a:chExt cx="244650" cy="532525"/>
          </a:xfrm>
        </p:grpSpPr>
        <p:sp>
          <p:nvSpPr>
            <p:cNvPr id="6778" name="Google Shape;6778;p35"/>
            <p:cNvSpPr/>
            <p:nvPr/>
          </p:nvSpPr>
          <p:spPr>
            <a:xfrm>
              <a:off x="4861200" y="3248525"/>
              <a:ext cx="15325" cy="12875"/>
            </a:xfrm>
            <a:custGeom>
              <a:avLst/>
              <a:gdLst/>
              <a:ahLst/>
              <a:cxnLst/>
              <a:rect l="l" t="t" r="r" b="b"/>
              <a:pathLst>
                <a:path w="613" h="515" extrusionOk="0">
                  <a:moveTo>
                    <a:pt x="68" y="1"/>
                  </a:moveTo>
                  <a:cubicBezTo>
                    <a:pt x="51" y="1"/>
                    <a:pt x="33" y="9"/>
                    <a:pt x="21" y="23"/>
                  </a:cubicBezTo>
                  <a:cubicBezTo>
                    <a:pt x="0" y="48"/>
                    <a:pt x="5" y="86"/>
                    <a:pt x="29" y="107"/>
                  </a:cubicBezTo>
                  <a:lnTo>
                    <a:pt x="508" y="500"/>
                  </a:lnTo>
                  <a:cubicBezTo>
                    <a:pt x="520" y="509"/>
                    <a:pt x="531" y="514"/>
                    <a:pt x="545" y="514"/>
                  </a:cubicBezTo>
                  <a:cubicBezTo>
                    <a:pt x="564" y="514"/>
                    <a:pt x="580" y="507"/>
                    <a:pt x="593" y="491"/>
                  </a:cubicBezTo>
                  <a:cubicBezTo>
                    <a:pt x="613" y="466"/>
                    <a:pt x="608" y="428"/>
                    <a:pt x="583" y="407"/>
                  </a:cubicBezTo>
                  <a:lnTo>
                    <a:pt x="105" y="14"/>
                  </a:lnTo>
                  <a:cubicBezTo>
                    <a:pt x="94" y="5"/>
                    <a:pt x="81"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35"/>
            <p:cNvSpPr/>
            <p:nvPr/>
          </p:nvSpPr>
          <p:spPr>
            <a:xfrm>
              <a:off x="4882750" y="3206675"/>
              <a:ext cx="13600" cy="16625"/>
            </a:xfrm>
            <a:custGeom>
              <a:avLst/>
              <a:gdLst/>
              <a:ahLst/>
              <a:cxnLst/>
              <a:rect l="l" t="t" r="r" b="b"/>
              <a:pathLst>
                <a:path w="544" h="665" extrusionOk="0">
                  <a:moveTo>
                    <a:pt x="479" y="0"/>
                  </a:moveTo>
                  <a:cubicBezTo>
                    <a:pt x="453" y="0"/>
                    <a:pt x="428" y="17"/>
                    <a:pt x="420" y="45"/>
                  </a:cubicBezTo>
                  <a:lnTo>
                    <a:pt x="304" y="473"/>
                  </a:lnTo>
                  <a:lnTo>
                    <a:pt x="115" y="231"/>
                  </a:lnTo>
                  <a:cubicBezTo>
                    <a:pt x="104" y="215"/>
                    <a:pt x="86" y="207"/>
                    <a:pt x="67" y="207"/>
                  </a:cubicBezTo>
                  <a:cubicBezTo>
                    <a:pt x="55" y="207"/>
                    <a:pt x="42" y="211"/>
                    <a:pt x="32" y="220"/>
                  </a:cubicBezTo>
                  <a:cubicBezTo>
                    <a:pt x="5" y="240"/>
                    <a:pt x="0" y="277"/>
                    <a:pt x="20" y="304"/>
                  </a:cubicBezTo>
                  <a:lnTo>
                    <a:pt x="283" y="641"/>
                  </a:lnTo>
                  <a:cubicBezTo>
                    <a:pt x="293" y="656"/>
                    <a:pt x="311" y="664"/>
                    <a:pt x="329" y="664"/>
                  </a:cubicBezTo>
                  <a:cubicBezTo>
                    <a:pt x="333" y="664"/>
                    <a:pt x="336" y="664"/>
                    <a:pt x="341" y="663"/>
                  </a:cubicBezTo>
                  <a:cubicBezTo>
                    <a:pt x="364" y="660"/>
                    <a:pt x="383" y="641"/>
                    <a:pt x="387" y="620"/>
                  </a:cubicBezTo>
                  <a:lnTo>
                    <a:pt x="537" y="75"/>
                  </a:lnTo>
                  <a:cubicBezTo>
                    <a:pt x="544" y="43"/>
                    <a:pt x="526" y="10"/>
                    <a:pt x="493" y="2"/>
                  </a:cubicBezTo>
                  <a:cubicBezTo>
                    <a:pt x="489" y="1"/>
                    <a:pt x="484" y="0"/>
                    <a:pt x="4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5"/>
            <p:cNvSpPr/>
            <p:nvPr/>
          </p:nvSpPr>
          <p:spPr>
            <a:xfrm>
              <a:off x="4853925" y="3320750"/>
              <a:ext cx="15625" cy="14900"/>
            </a:xfrm>
            <a:custGeom>
              <a:avLst/>
              <a:gdLst/>
              <a:ahLst/>
              <a:cxnLst/>
              <a:rect l="l" t="t" r="r" b="b"/>
              <a:pathLst>
                <a:path w="625" h="596" extrusionOk="0">
                  <a:moveTo>
                    <a:pt x="218" y="1"/>
                  </a:moveTo>
                  <a:cubicBezTo>
                    <a:pt x="205" y="1"/>
                    <a:pt x="192" y="5"/>
                    <a:pt x="181" y="13"/>
                  </a:cubicBezTo>
                  <a:cubicBezTo>
                    <a:pt x="154" y="33"/>
                    <a:pt x="151" y="70"/>
                    <a:pt x="170" y="97"/>
                  </a:cubicBezTo>
                  <a:lnTo>
                    <a:pt x="406" y="401"/>
                  </a:lnTo>
                  <a:lnTo>
                    <a:pt x="96" y="237"/>
                  </a:lnTo>
                  <a:cubicBezTo>
                    <a:pt x="88" y="232"/>
                    <a:pt x="79" y="230"/>
                    <a:pt x="70" y="230"/>
                  </a:cubicBezTo>
                  <a:cubicBezTo>
                    <a:pt x="49" y="230"/>
                    <a:pt x="27" y="242"/>
                    <a:pt x="16" y="262"/>
                  </a:cubicBezTo>
                  <a:cubicBezTo>
                    <a:pt x="0" y="291"/>
                    <a:pt x="12" y="327"/>
                    <a:pt x="41" y="343"/>
                  </a:cubicBezTo>
                  <a:lnTo>
                    <a:pt x="502" y="588"/>
                  </a:lnTo>
                  <a:cubicBezTo>
                    <a:pt x="511" y="594"/>
                    <a:pt x="521" y="595"/>
                    <a:pt x="531" y="595"/>
                  </a:cubicBezTo>
                  <a:cubicBezTo>
                    <a:pt x="552" y="595"/>
                    <a:pt x="571" y="585"/>
                    <a:pt x="581" y="565"/>
                  </a:cubicBezTo>
                  <a:cubicBezTo>
                    <a:pt x="624" y="487"/>
                    <a:pt x="562" y="409"/>
                    <a:pt x="542" y="384"/>
                  </a:cubicBezTo>
                  <a:lnTo>
                    <a:pt x="266" y="23"/>
                  </a:lnTo>
                  <a:cubicBezTo>
                    <a:pt x="254" y="9"/>
                    <a:pt x="236"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35"/>
            <p:cNvSpPr/>
            <p:nvPr/>
          </p:nvSpPr>
          <p:spPr>
            <a:xfrm>
              <a:off x="4845775" y="3383300"/>
              <a:ext cx="16100" cy="15225"/>
            </a:xfrm>
            <a:custGeom>
              <a:avLst/>
              <a:gdLst/>
              <a:ahLst/>
              <a:cxnLst/>
              <a:rect l="l" t="t" r="r" b="b"/>
              <a:pathLst>
                <a:path w="644" h="609" extrusionOk="0">
                  <a:moveTo>
                    <a:pt x="277" y="1"/>
                  </a:moveTo>
                  <a:cubicBezTo>
                    <a:pt x="260" y="1"/>
                    <a:pt x="242" y="8"/>
                    <a:pt x="230" y="22"/>
                  </a:cubicBezTo>
                  <a:cubicBezTo>
                    <a:pt x="209" y="47"/>
                    <a:pt x="213" y="85"/>
                    <a:pt x="237" y="106"/>
                  </a:cubicBezTo>
                  <a:cubicBezTo>
                    <a:pt x="355" y="205"/>
                    <a:pt x="444" y="334"/>
                    <a:pt x="496" y="475"/>
                  </a:cubicBezTo>
                  <a:lnTo>
                    <a:pt x="73" y="417"/>
                  </a:lnTo>
                  <a:cubicBezTo>
                    <a:pt x="72" y="417"/>
                    <a:pt x="71" y="417"/>
                    <a:pt x="70" y="417"/>
                  </a:cubicBezTo>
                  <a:cubicBezTo>
                    <a:pt x="40" y="417"/>
                    <a:pt x="11" y="437"/>
                    <a:pt x="5" y="470"/>
                  </a:cubicBezTo>
                  <a:cubicBezTo>
                    <a:pt x="1" y="503"/>
                    <a:pt x="25" y="532"/>
                    <a:pt x="57" y="538"/>
                  </a:cubicBezTo>
                  <a:lnTo>
                    <a:pt x="573" y="608"/>
                  </a:lnTo>
                  <a:lnTo>
                    <a:pt x="582" y="608"/>
                  </a:lnTo>
                  <a:cubicBezTo>
                    <a:pt x="599" y="608"/>
                    <a:pt x="615" y="601"/>
                    <a:pt x="623" y="588"/>
                  </a:cubicBezTo>
                  <a:cubicBezTo>
                    <a:pt x="638" y="572"/>
                    <a:pt x="643" y="552"/>
                    <a:pt x="638" y="532"/>
                  </a:cubicBezTo>
                  <a:cubicBezTo>
                    <a:pt x="587" y="331"/>
                    <a:pt x="473" y="149"/>
                    <a:pt x="315" y="14"/>
                  </a:cubicBezTo>
                  <a:cubicBezTo>
                    <a:pt x="304" y="5"/>
                    <a:pt x="291"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35"/>
            <p:cNvSpPr/>
            <p:nvPr/>
          </p:nvSpPr>
          <p:spPr>
            <a:xfrm>
              <a:off x="4851975" y="3473775"/>
              <a:ext cx="12825" cy="13725"/>
            </a:xfrm>
            <a:custGeom>
              <a:avLst/>
              <a:gdLst/>
              <a:ahLst/>
              <a:cxnLst/>
              <a:rect l="l" t="t" r="r" b="b"/>
              <a:pathLst>
                <a:path w="513" h="549" extrusionOk="0">
                  <a:moveTo>
                    <a:pt x="210" y="0"/>
                  </a:moveTo>
                  <a:cubicBezTo>
                    <a:pt x="200" y="0"/>
                    <a:pt x="189" y="3"/>
                    <a:pt x="179" y="9"/>
                  </a:cubicBezTo>
                  <a:cubicBezTo>
                    <a:pt x="151" y="28"/>
                    <a:pt x="143" y="63"/>
                    <a:pt x="160" y="92"/>
                  </a:cubicBezTo>
                  <a:lnTo>
                    <a:pt x="369" y="423"/>
                  </a:lnTo>
                  <a:cubicBezTo>
                    <a:pt x="365" y="422"/>
                    <a:pt x="357" y="418"/>
                    <a:pt x="351" y="415"/>
                  </a:cubicBezTo>
                  <a:cubicBezTo>
                    <a:pt x="262" y="373"/>
                    <a:pt x="173" y="339"/>
                    <a:pt x="83" y="314"/>
                  </a:cubicBezTo>
                  <a:cubicBezTo>
                    <a:pt x="78" y="313"/>
                    <a:pt x="73" y="313"/>
                    <a:pt x="68" y="313"/>
                  </a:cubicBezTo>
                  <a:cubicBezTo>
                    <a:pt x="42" y="313"/>
                    <a:pt x="17" y="328"/>
                    <a:pt x="10" y="354"/>
                  </a:cubicBezTo>
                  <a:cubicBezTo>
                    <a:pt x="1" y="386"/>
                    <a:pt x="18" y="419"/>
                    <a:pt x="51" y="429"/>
                  </a:cubicBezTo>
                  <a:cubicBezTo>
                    <a:pt x="136" y="452"/>
                    <a:pt x="217" y="484"/>
                    <a:pt x="298" y="522"/>
                  </a:cubicBezTo>
                  <a:cubicBezTo>
                    <a:pt x="322" y="532"/>
                    <a:pt x="348" y="547"/>
                    <a:pt x="384" y="548"/>
                  </a:cubicBezTo>
                  <a:lnTo>
                    <a:pt x="390" y="548"/>
                  </a:lnTo>
                  <a:cubicBezTo>
                    <a:pt x="440" y="548"/>
                    <a:pt x="483" y="519"/>
                    <a:pt x="496" y="476"/>
                  </a:cubicBezTo>
                  <a:cubicBezTo>
                    <a:pt x="513" y="426"/>
                    <a:pt x="484" y="383"/>
                    <a:pt x="473" y="362"/>
                  </a:cubicBezTo>
                  <a:lnTo>
                    <a:pt x="260" y="28"/>
                  </a:lnTo>
                  <a:cubicBezTo>
                    <a:pt x="249" y="10"/>
                    <a:pt x="230"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5"/>
            <p:cNvSpPr/>
            <p:nvPr/>
          </p:nvSpPr>
          <p:spPr>
            <a:xfrm>
              <a:off x="4845975" y="3538325"/>
              <a:ext cx="15975" cy="14125"/>
            </a:xfrm>
            <a:custGeom>
              <a:avLst/>
              <a:gdLst/>
              <a:ahLst/>
              <a:cxnLst/>
              <a:rect l="l" t="t" r="r" b="b"/>
              <a:pathLst>
                <a:path w="639" h="565" extrusionOk="0">
                  <a:moveTo>
                    <a:pt x="301" y="1"/>
                  </a:moveTo>
                  <a:cubicBezTo>
                    <a:pt x="290" y="1"/>
                    <a:pt x="280" y="3"/>
                    <a:pt x="270" y="9"/>
                  </a:cubicBezTo>
                  <a:cubicBezTo>
                    <a:pt x="241" y="28"/>
                    <a:pt x="232" y="64"/>
                    <a:pt x="250" y="93"/>
                  </a:cubicBezTo>
                  <a:lnTo>
                    <a:pt x="455" y="424"/>
                  </a:lnTo>
                  <a:cubicBezTo>
                    <a:pt x="328" y="399"/>
                    <a:pt x="208" y="359"/>
                    <a:pt x="92" y="308"/>
                  </a:cubicBezTo>
                  <a:cubicBezTo>
                    <a:pt x="84" y="304"/>
                    <a:pt x="76" y="302"/>
                    <a:pt x="68" y="302"/>
                  </a:cubicBezTo>
                  <a:cubicBezTo>
                    <a:pt x="46" y="302"/>
                    <a:pt x="23" y="316"/>
                    <a:pt x="13" y="338"/>
                  </a:cubicBezTo>
                  <a:cubicBezTo>
                    <a:pt x="0" y="368"/>
                    <a:pt x="13" y="402"/>
                    <a:pt x="43" y="417"/>
                  </a:cubicBezTo>
                  <a:cubicBezTo>
                    <a:pt x="211" y="493"/>
                    <a:pt x="386" y="540"/>
                    <a:pt x="566" y="564"/>
                  </a:cubicBezTo>
                  <a:lnTo>
                    <a:pt x="574" y="564"/>
                  </a:lnTo>
                  <a:cubicBezTo>
                    <a:pt x="594" y="564"/>
                    <a:pt x="614" y="553"/>
                    <a:pt x="627" y="538"/>
                  </a:cubicBezTo>
                  <a:cubicBezTo>
                    <a:pt x="638" y="518"/>
                    <a:pt x="638" y="494"/>
                    <a:pt x="627" y="474"/>
                  </a:cubicBezTo>
                  <a:lnTo>
                    <a:pt x="351" y="29"/>
                  </a:lnTo>
                  <a:cubicBezTo>
                    <a:pt x="340" y="11"/>
                    <a:pt x="321" y="1"/>
                    <a:pt x="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5"/>
            <p:cNvSpPr/>
            <p:nvPr/>
          </p:nvSpPr>
          <p:spPr>
            <a:xfrm>
              <a:off x="4851150" y="3613950"/>
              <a:ext cx="14050" cy="11650"/>
            </a:xfrm>
            <a:custGeom>
              <a:avLst/>
              <a:gdLst/>
              <a:ahLst/>
              <a:cxnLst/>
              <a:rect l="l" t="t" r="r" b="b"/>
              <a:pathLst>
                <a:path w="562" h="466" extrusionOk="0">
                  <a:moveTo>
                    <a:pt x="280" y="1"/>
                  </a:moveTo>
                  <a:cubicBezTo>
                    <a:pt x="267" y="1"/>
                    <a:pt x="255" y="5"/>
                    <a:pt x="243" y="13"/>
                  </a:cubicBezTo>
                  <a:cubicBezTo>
                    <a:pt x="217" y="31"/>
                    <a:pt x="213" y="70"/>
                    <a:pt x="232" y="96"/>
                  </a:cubicBezTo>
                  <a:lnTo>
                    <a:pt x="417" y="340"/>
                  </a:lnTo>
                  <a:cubicBezTo>
                    <a:pt x="410" y="338"/>
                    <a:pt x="402" y="335"/>
                    <a:pt x="395" y="331"/>
                  </a:cubicBezTo>
                  <a:lnTo>
                    <a:pt x="93" y="195"/>
                  </a:lnTo>
                  <a:cubicBezTo>
                    <a:pt x="85" y="191"/>
                    <a:pt x="76" y="189"/>
                    <a:pt x="68" y="189"/>
                  </a:cubicBezTo>
                  <a:cubicBezTo>
                    <a:pt x="45" y="189"/>
                    <a:pt x="23" y="203"/>
                    <a:pt x="14" y="225"/>
                  </a:cubicBezTo>
                  <a:cubicBezTo>
                    <a:pt x="1" y="257"/>
                    <a:pt x="14" y="290"/>
                    <a:pt x="44" y="304"/>
                  </a:cubicBezTo>
                  <a:lnTo>
                    <a:pt x="345" y="440"/>
                  </a:lnTo>
                  <a:cubicBezTo>
                    <a:pt x="369" y="452"/>
                    <a:pt x="400" y="466"/>
                    <a:pt x="435" y="466"/>
                  </a:cubicBezTo>
                  <a:cubicBezTo>
                    <a:pt x="488" y="466"/>
                    <a:pt x="536" y="433"/>
                    <a:pt x="547" y="383"/>
                  </a:cubicBezTo>
                  <a:cubicBezTo>
                    <a:pt x="562" y="331"/>
                    <a:pt x="529" y="287"/>
                    <a:pt x="514" y="267"/>
                  </a:cubicBezTo>
                  <a:lnTo>
                    <a:pt x="328" y="23"/>
                  </a:lnTo>
                  <a:cubicBezTo>
                    <a:pt x="316" y="9"/>
                    <a:pt x="298"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5"/>
            <p:cNvSpPr/>
            <p:nvPr/>
          </p:nvSpPr>
          <p:spPr>
            <a:xfrm>
              <a:off x="4842875" y="3687200"/>
              <a:ext cx="14700" cy="15025"/>
            </a:xfrm>
            <a:custGeom>
              <a:avLst/>
              <a:gdLst/>
              <a:ahLst/>
              <a:cxnLst/>
              <a:rect l="l" t="t" r="r" b="b"/>
              <a:pathLst>
                <a:path w="588" h="601" extrusionOk="0">
                  <a:moveTo>
                    <a:pt x="315" y="1"/>
                  </a:moveTo>
                  <a:cubicBezTo>
                    <a:pt x="307" y="1"/>
                    <a:pt x="298" y="2"/>
                    <a:pt x="290" y="5"/>
                  </a:cubicBezTo>
                  <a:cubicBezTo>
                    <a:pt x="260" y="18"/>
                    <a:pt x="246" y="54"/>
                    <a:pt x="259" y="84"/>
                  </a:cubicBezTo>
                  <a:lnTo>
                    <a:pt x="396" y="405"/>
                  </a:lnTo>
                  <a:lnTo>
                    <a:pt x="396" y="405"/>
                  </a:lnTo>
                  <a:lnTo>
                    <a:pt x="97" y="242"/>
                  </a:lnTo>
                  <a:cubicBezTo>
                    <a:pt x="88" y="238"/>
                    <a:pt x="79" y="236"/>
                    <a:pt x="71" y="236"/>
                  </a:cubicBezTo>
                  <a:cubicBezTo>
                    <a:pt x="49" y="236"/>
                    <a:pt x="28" y="247"/>
                    <a:pt x="16" y="268"/>
                  </a:cubicBezTo>
                  <a:cubicBezTo>
                    <a:pt x="1" y="296"/>
                    <a:pt x="11" y="332"/>
                    <a:pt x="39" y="348"/>
                  </a:cubicBezTo>
                  <a:lnTo>
                    <a:pt x="494" y="593"/>
                  </a:lnTo>
                  <a:cubicBezTo>
                    <a:pt x="503" y="599"/>
                    <a:pt x="514" y="600"/>
                    <a:pt x="523" y="600"/>
                  </a:cubicBezTo>
                  <a:cubicBezTo>
                    <a:pt x="537" y="600"/>
                    <a:pt x="551" y="596"/>
                    <a:pt x="561" y="584"/>
                  </a:cubicBezTo>
                  <a:cubicBezTo>
                    <a:pt x="580" y="567"/>
                    <a:pt x="587" y="540"/>
                    <a:pt x="576" y="517"/>
                  </a:cubicBezTo>
                  <a:lnTo>
                    <a:pt x="369" y="38"/>
                  </a:lnTo>
                  <a:cubicBezTo>
                    <a:pt x="361" y="13"/>
                    <a:pt x="33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5"/>
            <p:cNvSpPr/>
            <p:nvPr/>
          </p:nvSpPr>
          <p:spPr>
            <a:xfrm>
              <a:off x="4986550" y="3685000"/>
              <a:ext cx="15300" cy="14875"/>
            </a:xfrm>
            <a:custGeom>
              <a:avLst/>
              <a:gdLst/>
              <a:ahLst/>
              <a:cxnLst/>
              <a:rect l="l" t="t" r="r" b="b"/>
              <a:pathLst>
                <a:path w="612" h="595" extrusionOk="0">
                  <a:moveTo>
                    <a:pt x="307" y="1"/>
                  </a:moveTo>
                  <a:cubicBezTo>
                    <a:pt x="286" y="1"/>
                    <a:pt x="264" y="13"/>
                    <a:pt x="253" y="34"/>
                  </a:cubicBezTo>
                  <a:lnTo>
                    <a:pt x="11" y="509"/>
                  </a:lnTo>
                  <a:cubicBezTo>
                    <a:pt x="1" y="533"/>
                    <a:pt x="5" y="563"/>
                    <a:pt x="25" y="581"/>
                  </a:cubicBezTo>
                  <a:cubicBezTo>
                    <a:pt x="37" y="591"/>
                    <a:pt x="51" y="595"/>
                    <a:pt x="65" y="595"/>
                  </a:cubicBezTo>
                  <a:cubicBezTo>
                    <a:pt x="77" y="595"/>
                    <a:pt x="88" y="592"/>
                    <a:pt x="98" y="586"/>
                  </a:cubicBezTo>
                  <a:lnTo>
                    <a:pt x="577" y="264"/>
                  </a:lnTo>
                  <a:cubicBezTo>
                    <a:pt x="605" y="247"/>
                    <a:pt x="612" y="208"/>
                    <a:pt x="593" y="182"/>
                  </a:cubicBezTo>
                  <a:cubicBezTo>
                    <a:pt x="582" y="164"/>
                    <a:pt x="564" y="155"/>
                    <a:pt x="545" y="155"/>
                  </a:cubicBezTo>
                  <a:cubicBezTo>
                    <a:pt x="533" y="155"/>
                    <a:pt x="522" y="158"/>
                    <a:pt x="511" y="165"/>
                  </a:cubicBezTo>
                  <a:lnTo>
                    <a:pt x="225" y="357"/>
                  </a:lnTo>
                  <a:lnTo>
                    <a:pt x="361" y="89"/>
                  </a:lnTo>
                  <a:cubicBezTo>
                    <a:pt x="375" y="60"/>
                    <a:pt x="364" y="24"/>
                    <a:pt x="333" y="7"/>
                  </a:cubicBezTo>
                  <a:cubicBezTo>
                    <a:pt x="325" y="3"/>
                    <a:pt x="316" y="1"/>
                    <a:pt x="307"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5"/>
            <p:cNvSpPr/>
            <p:nvPr/>
          </p:nvSpPr>
          <p:spPr>
            <a:xfrm>
              <a:off x="4981175" y="3624525"/>
              <a:ext cx="15850" cy="16025"/>
            </a:xfrm>
            <a:custGeom>
              <a:avLst/>
              <a:gdLst/>
              <a:ahLst/>
              <a:cxnLst/>
              <a:rect l="l" t="t" r="r" b="b"/>
              <a:pathLst>
                <a:path w="634" h="641" extrusionOk="0">
                  <a:moveTo>
                    <a:pt x="369" y="1"/>
                  </a:moveTo>
                  <a:cubicBezTo>
                    <a:pt x="348" y="1"/>
                    <a:pt x="328" y="11"/>
                    <a:pt x="318" y="30"/>
                  </a:cubicBezTo>
                  <a:lnTo>
                    <a:pt x="15" y="551"/>
                  </a:lnTo>
                  <a:cubicBezTo>
                    <a:pt x="1" y="573"/>
                    <a:pt x="4" y="602"/>
                    <a:pt x="22" y="622"/>
                  </a:cubicBezTo>
                  <a:cubicBezTo>
                    <a:pt x="34" y="634"/>
                    <a:pt x="51" y="641"/>
                    <a:pt x="67" y="641"/>
                  </a:cubicBezTo>
                  <a:cubicBezTo>
                    <a:pt x="75" y="641"/>
                    <a:pt x="84" y="639"/>
                    <a:pt x="91" y="634"/>
                  </a:cubicBezTo>
                  <a:cubicBezTo>
                    <a:pt x="270" y="548"/>
                    <a:pt x="442" y="443"/>
                    <a:pt x="600" y="324"/>
                  </a:cubicBezTo>
                  <a:cubicBezTo>
                    <a:pt x="627" y="304"/>
                    <a:pt x="633" y="267"/>
                    <a:pt x="613" y="239"/>
                  </a:cubicBezTo>
                  <a:cubicBezTo>
                    <a:pt x="601" y="224"/>
                    <a:pt x="583" y="216"/>
                    <a:pt x="564" y="216"/>
                  </a:cubicBezTo>
                  <a:cubicBezTo>
                    <a:pt x="552" y="216"/>
                    <a:pt x="539" y="220"/>
                    <a:pt x="528" y="228"/>
                  </a:cubicBezTo>
                  <a:cubicBezTo>
                    <a:pt x="432" y="301"/>
                    <a:pt x="331" y="367"/>
                    <a:pt x="224" y="429"/>
                  </a:cubicBezTo>
                  <a:lnTo>
                    <a:pt x="421" y="92"/>
                  </a:lnTo>
                  <a:cubicBezTo>
                    <a:pt x="438" y="63"/>
                    <a:pt x="428" y="24"/>
                    <a:pt x="399" y="8"/>
                  </a:cubicBezTo>
                  <a:cubicBezTo>
                    <a:pt x="390" y="3"/>
                    <a:pt x="379" y="1"/>
                    <a:pt x="369"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5"/>
            <p:cNvSpPr/>
            <p:nvPr/>
          </p:nvSpPr>
          <p:spPr>
            <a:xfrm>
              <a:off x="4980650" y="3571875"/>
              <a:ext cx="15325" cy="12725"/>
            </a:xfrm>
            <a:custGeom>
              <a:avLst/>
              <a:gdLst/>
              <a:ahLst/>
              <a:cxnLst/>
              <a:rect l="l" t="t" r="r" b="b"/>
              <a:pathLst>
                <a:path w="613" h="509" extrusionOk="0">
                  <a:moveTo>
                    <a:pt x="319" y="1"/>
                  </a:moveTo>
                  <a:cubicBezTo>
                    <a:pt x="300" y="1"/>
                    <a:pt x="281" y="10"/>
                    <a:pt x="270" y="28"/>
                  </a:cubicBezTo>
                  <a:lnTo>
                    <a:pt x="15" y="415"/>
                  </a:lnTo>
                  <a:cubicBezTo>
                    <a:pt x="0" y="435"/>
                    <a:pt x="0" y="463"/>
                    <a:pt x="15" y="481"/>
                  </a:cubicBezTo>
                  <a:cubicBezTo>
                    <a:pt x="25" y="500"/>
                    <a:pt x="45" y="509"/>
                    <a:pt x="65" y="509"/>
                  </a:cubicBezTo>
                  <a:cubicBezTo>
                    <a:pt x="67" y="509"/>
                    <a:pt x="69" y="508"/>
                    <a:pt x="71" y="508"/>
                  </a:cubicBezTo>
                  <a:cubicBezTo>
                    <a:pt x="72" y="508"/>
                    <a:pt x="73" y="508"/>
                    <a:pt x="73" y="509"/>
                  </a:cubicBezTo>
                  <a:cubicBezTo>
                    <a:pt x="253" y="473"/>
                    <a:pt x="420" y="407"/>
                    <a:pt x="575" y="312"/>
                  </a:cubicBezTo>
                  <a:cubicBezTo>
                    <a:pt x="604" y="293"/>
                    <a:pt x="613" y="258"/>
                    <a:pt x="595" y="229"/>
                  </a:cubicBezTo>
                  <a:cubicBezTo>
                    <a:pt x="583" y="210"/>
                    <a:pt x="563" y="200"/>
                    <a:pt x="543" y="200"/>
                  </a:cubicBezTo>
                  <a:cubicBezTo>
                    <a:pt x="532" y="200"/>
                    <a:pt x="522" y="203"/>
                    <a:pt x="512" y="209"/>
                  </a:cubicBezTo>
                  <a:cubicBezTo>
                    <a:pt x="413" y="270"/>
                    <a:pt x="309" y="319"/>
                    <a:pt x="198" y="352"/>
                  </a:cubicBezTo>
                  <a:lnTo>
                    <a:pt x="369" y="94"/>
                  </a:lnTo>
                  <a:cubicBezTo>
                    <a:pt x="389" y="68"/>
                    <a:pt x="380" y="30"/>
                    <a:pt x="353" y="12"/>
                  </a:cubicBezTo>
                  <a:cubicBezTo>
                    <a:pt x="343" y="5"/>
                    <a:pt x="331" y="1"/>
                    <a:pt x="319"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5"/>
            <p:cNvSpPr/>
            <p:nvPr/>
          </p:nvSpPr>
          <p:spPr>
            <a:xfrm>
              <a:off x="4979825" y="3505850"/>
              <a:ext cx="14150" cy="16025"/>
            </a:xfrm>
            <a:custGeom>
              <a:avLst/>
              <a:gdLst/>
              <a:ahLst/>
              <a:cxnLst/>
              <a:rect l="l" t="t" r="r" b="b"/>
              <a:pathLst>
                <a:path w="566" h="641" extrusionOk="0">
                  <a:moveTo>
                    <a:pt x="486" y="1"/>
                  </a:moveTo>
                  <a:cubicBezTo>
                    <a:pt x="468" y="1"/>
                    <a:pt x="451" y="8"/>
                    <a:pt x="439" y="24"/>
                  </a:cubicBezTo>
                  <a:lnTo>
                    <a:pt x="19" y="541"/>
                  </a:lnTo>
                  <a:cubicBezTo>
                    <a:pt x="0" y="566"/>
                    <a:pt x="0" y="597"/>
                    <a:pt x="19" y="619"/>
                  </a:cubicBezTo>
                  <a:cubicBezTo>
                    <a:pt x="30" y="633"/>
                    <a:pt x="48" y="640"/>
                    <a:pt x="65" y="640"/>
                  </a:cubicBezTo>
                  <a:cubicBezTo>
                    <a:pt x="73" y="640"/>
                    <a:pt x="85" y="639"/>
                    <a:pt x="95" y="632"/>
                  </a:cubicBezTo>
                  <a:cubicBezTo>
                    <a:pt x="224" y="558"/>
                    <a:pt x="366" y="510"/>
                    <a:pt x="511" y="482"/>
                  </a:cubicBezTo>
                  <a:cubicBezTo>
                    <a:pt x="544" y="477"/>
                    <a:pt x="565" y="445"/>
                    <a:pt x="559" y="412"/>
                  </a:cubicBezTo>
                  <a:cubicBezTo>
                    <a:pt x="555" y="385"/>
                    <a:pt x="529" y="363"/>
                    <a:pt x="503" y="363"/>
                  </a:cubicBezTo>
                  <a:cubicBezTo>
                    <a:pt x="498" y="363"/>
                    <a:pt x="494" y="363"/>
                    <a:pt x="489" y="365"/>
                  </a:cubicBezTo>
                  <a:cubicBezTo>
                    <a:pt x="415" y="379"/>
                    <a:pt x="343" y="396"/>
                    <a:pt x="271" y="422"/>
                  </a:cubicBezTo>
                  <a:lnTo>
                    <a:pt x="532" y="100"/>
                  </a:lnTo>
                  <a:cubicBezTo>
                    <a:pt x="554" y="74"/>
                    <a:pt x="548" y="37"/>
                    <a:pt x="524" y="15"/>
                  </a:cubicBezTo>
                  <a:cubicBezTo>
                    <a:pt x="513" y="6"/>
                    <a:pt x="499" y="1"/>
                    <a:pt x="486"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5"/>
            <p:cNvSpPr/>
            <p:nvPr/>
          </p:nvSpPr>
          <p:spPr>
            <a:xfrm>
              <a:off x="4976975" y="3444775"/>
              <a:ext cx="12150" cy="19050"/>
            </a:xfrm>
            <a:custGeom>
              <a:avLst/>
              <a:gdLst/>
              <a:ahLst/>
              <a:cxnLst/>
              <a:rect l="l" t="t" r="r" b="b"/>
              <a:pathLst>
                <a:path w="486" h="762" extrusionOk="0">
                  <a:moveTo>
                    <a:pt x="410" y="1"/>
                  </a:moveTo>
                  <a:cubicBezTo>
                    <a:pt x="389" y="1"/>
                    <a:pt x="369" y="12"/>
                    <a:pt x="358" y="33"/>
                  </a:cubicBezTo>
                  <a:lnTo>
                    <a:pt x="14" y="674"/>
                  </a:lnTo>
                  <a:cubicBezTo>
                    <a:pt x="1" y="700"/>
                    <a:pt x="7" y="730"/>
                    <a:pt x="28" y="747"/>
                  </a:cubicBezTo>
                  <a:cubicBezTo>
                    <a:pt x="40" y="757"/>
                    <a:pt x="54" y="762"/>
                    <a:pt x="68" y="762"/>
                  </a:cubicBezTo>
                  <a:cubicBezTo>
                    <a:pt x="80" y="762"/>
                    <a:pt x="93" y="759"/>
                    <a:pt x="104" y="749"/>
                  </a:cubicBezTo>
                  <a:lnTo>
                    <a:pt x="453" y="491"/>
                  </a:lnTo>
                  <a:cubicBezTo>
                    <a:pt x="480" y="472"/>
                    <a:pt x="486" y="433"/>
                    <a:pt x="466" y="408"/>
                  </a:cubicBezTo>
                  <a:cubicBezTo>
                    <a:pt x="454" y="391"/>
                    <a:pt x="435" y="383"/>
                    <a:pt x="417" y="383"/>
                  </a:cubicBezTo>
                  <a:cubicBezTo>
                    <a:pt x="405" y="383"/>
                    <a:pt x="392" y="387"/>
                    <a:pt x="381" y="395"/>
                  </a:cubicBezTo>
                  <a:lnTo>
                    <a:pt x="245" y="495"/>
                  </a:lnTo>
                  <a:lnTo>
                    <a:pt x="464" y="88"/>
                  </a:lnTo>
                  <a:cubicBezTo>
                    <a:pt x="478" y="59"/>
                    <a:pt x="467" y="23"/>
                    <a:pt x="438" y="7"/>
                  </a:cubicBezTo>
                  <a:cubicBezTo>
                    <a:pt x="429" y="3"/>
                    <a:pt x="420" y="1"/>
                    <a:pt x="410"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5"/>
            <p:cNvSpPr/>
            <p:nvPr/>
          </p:nvSpPr>
          <p:spPr>
            <a:xfrm>
              <a:off x="4979575" y="3384400"/>
              <a:ext cx="13200" cy="16400"/>
            </a:xfrm>
            <a:custGeom>
              <a:avLst/>
              <a:gdLst/>
              <a:ahLst/>
              <a:cxnLst/>
              <a:rect l="l" t="t" r="r" b="b"/>
              <a:pathLst>
                <a:path w="528" h="656" extrusionOk="0">
                  <a:moveTo>
                    <a:pt x="314" y="0"/>
                  </a:moveTo>
                  <a:cubicBezTo>
                    <a:pt x="292" y="0"/>
                    <a:pt x="270" y="13"/>
                    <a:pt x="260" y="35"/>
                  </a:cubicBezTo>
                  <a:lnTo>
                    <a:pt x="10" y="570"/>
                  </a:lnTo>
                  <a:cubicBezTo>
                    <a:pt x="0" y="593"/>
                    <a:pt x="5" y="621"/>
                    <a:pt x="25" y="639"/>
                  </a:cubicBezTo>
                  <a:cubicBezTo>
                    <a:pt x="37" y="650"/>
                    <a:pt x="52" y="656"/>
                    <a:pt x="66" y="656"/>
                  </a:cubicBezTo>
                  <a:cubicBezTo>
                    <a:pt x="75" y="656"/>
                    <a:pt x="86" y="652"/>
                    <a:pt x="95" y="646"/>
                  </a:cubicBezTo>
                  <a:lnTo>
                    <a:pt x="491" y="415"/>
                  </a:lnTo>
                  <a:cubicBezTo>
                    <a:pt x="519" y="399"/>
                    <a:pt x="528" y="362"/>
                    <a:pt x="512" y="333"/>
                  </a:cubicBezTo>
                  <a:cubicBezTo>
                    <a:pt x="501" y="314"/>
                    <a:pt x="481" y="303"/>
                    <a:pt x="461" y="303"/>
                  </a:cubicBezTo>
                  <a:cubicBezTo>
                    <a:pt x="450" y="303"/>
                    <a:pt x="440" y="306"/>
                    <a:pt x="430" y="312"/>
                  </a:cubicBezTo>
                  <a:lnTo>
                    <a:pt x="198" y="445"/>
                  </a:lnTo>
                  <a:lnTo>
                    <a:pt x="367" y="85"/>
                  </a:lnTo>
                  <a:cubicBezTo>
                    <a:pt x="382" y="57"/>
                    <a:pt x="369" y="21"/>
                    <a:pt x="339" y="6"/>
                  </a:cubicBezTo>
                  <a:cubicBezTo>
                    <a:pt x="331" y="2"/>
                    <a:pt x="322" y="0"/>
                    <a:pt x="314" y="0"/>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5"/>
            <p:cNvSpPr/>
            <p:nvPr/>
          </p:nvSpPr>
          <p:spPr>
            <a:xfrm>
              <a:off x="4974725" y="3323550"/>
              <a:ext cx="17100" cy="14925"/>
            </a:xfrm>
            <a:custGeom>
              <a:avLst/>
              <a:gdLst/>
              <a:ahLst/>
              <a:cxnLst/>
              <a:rect l="l" t="t" r="r" b="b"/>
              <a:pathLst>
                <a:path w="684" h="597" extrusionOk="0">
                  <a:moveTo>
                    <a:pt x="561" y="1"/>
                  </a:moveTo>
                  <a:cubicBezTo>
                    <a:pt x="546" y="1"/>
                    <a:pt x="531" y="6"/>
                    <a:pt x="520" y="17"/>
                  </a:cubicBezTo>
                  <a:lnTo>
                    <a:pt x="25" y="492"/>
                  </a:lnTo>
                  <a:cubicBezTo>
                    <a:pt x="5" y="510"/>
                    <a:pt x="1" y="539"/>
                    <a:pt x="12" y="562"/>
                  </a:cubicBezTo>
                  <a:cubicBezTo>
                    <a:pt x="24" y="583"/>
                    <a:pt x="44" y="596"/>
                    <a:pt x="67" y="596"/>
                  </a:cubicBezTo>
                  <a:cubicBezTo>
                    <a:pt x="69" y="596"/>
                    <a:pt x="74" y="596"/>
                    <a:pt x="74" y="595"/>
                  </a:cubicBezTo>
                  <a:lnTo>
                    <a:pt x="627" y="505"/>
                  </a:lnTo>
                  <a:cubicBezTo>
                    <a:pt x="662" y="502"/>
                    <a:pt x="683" y="469"/>
                    <a:pt x="677" y="437"/>
                  </a:cubicBezTo>
                  <a:cubicBezTo>
                    <a:pt x="672" y="408"/>
                    <a:pt x="651" y="386"/>
                    <a:pt x="621" y="386"/>
                  </a:cubicBezTo>
                  <a:cubicBezTo>
                    <a:pt x="617" y="386"/>
                    <a:pt x="614" y="386"/>
                    <a:pt x="610" y="387"/>
                  </a:cubicBezTo>
                  <a:lnTo>
                    <a:pt x="246" y="446"/>
                  </a:lnTo>
                  <a:lnTo>
                    <a:pt x="603" y="103"/>
                  </a:lnTo>
                  <a:cubicBezTo>
                    <a:pt x="626" y="82"/>
                    <a:pt x="627" y="43"/>
                    <a:pt x="604" y="18"/>
                  </a:cubicBezTo>
                  <a:cubicBezTo>
                    <a:pt x="593" y="7"/>
                    <a:pt x="577"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5"/>
            <p:cNvSpPr/>
            <p:nvPr/>
          </p:nvSpPr>
          <p:spPr>
            <a:xfrm>
              <a:off x="4964375" y="3234650"/>
              <a:ext cx="11125" cy="13150"/>
            </a:xfrm>
            <a:custGeom>
              <a:avLst/>
              <a:gdLst/>
              <a:ahLst/>
              <a:cxnLst/>
              <a:rect l="l" t="t" r="r" b="b"/>
              <a:pathLst>
                <a:path w="445" h="526" extrusionOk="0">
                  <a:moveTo>
                    <a:pt x="199" y="0"/>
                  </a:moveTo>
                  <a:cubicBezTo>
                    <a:pt x="173" y="0"/>
                    <a:pt x="149" y="16"/>
                    <a:pt x="139" y="43"/>
                  </a:cubicBezTo>
                  <a:lnTo>
                    <a:pt x="7" y="447"/>
                  </a:lnTo>
                  <a:cubicBezTo>
                    <a:pt x="0" y="470"/>
                    <a:pt x="6" y="494"/>
                    <a:pt x="23" y="510"/>
                  </a:cubicBezTo>
                  <a:cubicBezTo>
                    <a:pt x="35" y="520"/>
                    <a:pt x="50" y="526"/>
                    <a:pt x="65" y="526"/>
                  </a:cubicBezTo>
                  <a:cubicBezTo>
                    <a:pt x="72" y="526"/>
                    <a:pt x="79" y="525"/>
                    <a:pt x="86" y="522"/>
                  </a:cubicBezTo>
                  <a:lnTo>
                    <a:pt x="397" y="398"/>
                  </a:lnTo>
                  <a:cubicBezTo>
                    <a:pt x="429" y="385"/>
                    <a:pt x="445" y="350"/>
                    <a:pt x="432" y="319"/>
                  </a:cubicBezTo>
                  <a:cubicBezTo>
                    <a:pt x="422" y="296"/>
                    <a:pt x="400" y="281"/>
                    <a:pt x="375" y="281"/>
                  </a:cubicBezTo>
                  <a:cubicBezTo>
                    <a:pt x="368" y="281"/>
                    <a:pt x="360" y="283"/>
                    <a:pt x="353" y="285"/>
                  </a:cubicBezTo>
                  <a:lnTo>
                    <a:pt x="161" y="362"/>
                  </a:lnTo>
                  <a:lnTo>
                    <a:pt x="254" y="79"/>
                  </a:lnTo>
                  <a:cubicBezTo>
                    <a:pt x="264" y="47"/>
                    <a:pt x="247" y="14"/>
                    <a:pt x="215" y="3"/>
                  </a:cubicBezTo>
                  <a:cubicBezTo>
                    <a:pt x="210" y="1"/>
                    <a:pt x="204"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5"/>
            <p:cNvSpPr/>
            <p:nvPr/>
          </p:nvSpPr>
          <p:spPr>
            <a:xfrm>
              <a:off x="4923750" y="3207150"/>
              <a:ext cx="9875" cy="14775"/>
            </a:xfrm>
            <a:custGeom>
              <a:avLst/>
              <a:gdLst/>
              <a:ahLst/>
              <a:cxnLst/>
              <a:rect l="l" t="t" r="r" b="b"/>
              <a:pathLst>
                <a:path w="395" h="591" extrusionOk="0">
                  <a:moveTo>
                    <a:pt x="70" y="0"/>
                  </a:moveTo>
                  <a:cubicBezTo>
                    <a:pt x="64" y="0"/>
                    <a:pt x="58" y="1"/>
                    <a:pt x="52" y="3"/>
                  </a:cubicBezTo>
                  <a:cubicBezTo>
                    <a:pt x="21" y="11"/>
                    <a:pt x="1" y="43"/>
                    <a:pt x="11" y="76"/>
                  </a:cubicBezTo>
                  <a:lnTo>
                    <a:pt x="134" y="545"/>
                  </a:lnTo>
                  <a:cubicBezTo>
                    <a:pt x="141" y="571"/>
                    <a:pt x="163" y="588"/>
                    <a:pt x="190" y="591"/>
                  </a:cubicBezTo>
                  <a:lnTo>
                    <a:pt x="191" y="591"/>
                  </a:lnTo>
                  <a:cubicBezTo>
                    <a:pt x="216" y="591"/>
                    <a:pt x="240" y="573"/>
                    <a:pt x="249" y="549"/>
                  </a:cubicBezTo>
                  <a:lnTo>
                    <a:pt x="385" y="148"/>
                  </a:lnTo>
                  <a:cubicBezTo>
                    <a:pt x="395" y="116"/>
                    <a:pt x="379" y="83"/>
                    <a:pt x="348" y="72"/>
                  </a:cubicBezTo>
                  <a:cubicBezTo>
                    <a:pt x="341" y="70"/>
                    <a:pt x="335" y="69"/>
                    <a:pt x="328" y="69"/>
                  </a:cubicBezTo>
                  <a:cubicBezTo>
                    <a:pt x="304" y="69"/>
                    <a:pt x="281" y="84"/>
                    <a:pt x="272" y="109"/>
                  </a:cubicBezTo>
                  <a:lnTo>
                    <a:pt x="200" y="321"/>
                  </a:lnTo>
                  <a:lnTo>
                    <a:pt x="127" y="44"/>
                  </a:lnTo>
                  <a:cubicBezTo>
                    <a:pt x="120" y="18"/>
                    <a:pt x="96"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5"/>
            <p:cNvSpPr/>
            <p:nvPr/>
          </p:nvSpPr>
          <p:spPr>
            <a:xfrm>
              <a:off x="4846975" y="3214375"/>
              <a:ext cx="150825" cy="524825"/>
            </a:xfrm>
            <a:custGeom>
              <a:avLst/>
              <a:gdLst/>
              <a:ahLst/>
              <a:cxnLst/>
              <a:rect l="l" t="t" r="r" b="b"/>
              <a:pathLst>
                <a:path w="6033" h="20993" extrusionOk="0">
                  <a:moveTo>
                    <a:pt x="2984" y="1"/>
                  </a:moveTo>
                  <a:cubicBezTo>
                    <a:pt x="2929" y="1"/>
                    <a:pt x="2873" y="14"/>
                    <a:pt x="2821" y="32"/>
                  </a:cubicBezTo>
                  <a:cubicBezTo>
                    <a:pt x="2725" y="67"/>
                    <a:pt x="2634" y="120"/>
                    <a:pt x="2538" y="148"/>
                  </a:cubicBezTo>
                  <a:cubicBezTo>
                    <a:pt x="2505" y="158"/>
                    <a:pt x="2475" y="162"/>
                    <a:pt x="2446" y="162"/>
                  </a:cubicBezTo>
                  <a:cubicBezTo>
                    <a:pt x="2335" y="162"/>
                    <a:pt x="2245" y="105"/>
                    <a:pt x="2130" y="99"/>
                  </a:cubicBezTo>
                  <a:cubicBezTo>
                    <a:pt x="2124" y="99"/>
                    <a:pt x="2119" y="99"/>
                    <a:pt x="2113" y="99"/>
                  </a:cubicBezTo>
                  <a:cubicBezTo>
                    <a:pt x="1988" y="99"/>
                    <a:pt x="1851" y="145"/>
                    <a:pt x="1738" y="191"/>
                  </a:cubicBezTo>
                  <a:cubicBezTo>
                    <a:pt x="1484" y="299"/>
                    <a:pt x="1268" y="500"/>
                    <a:pt x="1163" y="759"/>
                  </a:cubicBezTo>
                  <a:cubicBezTo>
                    <a:pt x="1013" y="1139"/>
                    <a:pt x="1091" y="1575"/>
                    <a:pt x="970" y="1966"/>
                  </a:cubicBezTo>
                  <a:cubicBezTo>
                    <a:pt x="881" y="2258"/>
                    <a:pt x="681" y="2511"/>
                    <a:pt x="608" y="2808"/>
                  </a:cubicBezTo>
                  <a:cubicBezTo>
                    <a:pt x="509" y="3208"/>
                    <a:pt x="648" y="3624"/>
                    <a:pt x="716" y="4031"/>
                  </a:cubicBezTo>
                  <a:cubicBezTo>
                    <a:pt x="780" y="4437"/>
                    <a:pt x="1043" y="4681"/>
                    <a:pt x="667" y="4853"/>
                  </a:cubicBezTo>
                  <a:cubicBezTo>
                    <a:pt x="264" y="5038"/>
                    <a:pt x="197" y="5590"/>
                    <a:pt x="294" y="6022"/>
                  </a:cubicBezTo>
                  <a:cubicBezTo>
                    <a:pt x="390" y="6455"/>
                    <a:pt x="590" y="6888"/>
                    <a:pt x="505" y="7322"/>
                  </a:cubicBezTo>
                  <a:cubicBezTo>
                    <a:pt x="439" y="7660"/>
                    <a:pt x="208" y="7949"/>
                    <a:pt x="125" y="8284"/>
                  </a:cubicBezTo>
                  <a:cubicBezTo>
                    <a:pt x="0" y="8796"/>
                    <a:pt x="238" y="9317"/>
                    <a:pt x="395" y="9820"/>
                  </a:cubicBezTo>
                  <a:cubicBezTo>
                    <a:pt x="548" y="10320"/>
                    <a:pt x="774" y="10719"/>
                    <a:pt x="412" y="11102"/>
                  </a:cubicBezTo>
                  <a:cubicBezTo>
                    <a:pt x="142" y="11389"/>
                    <a:pt x="136" y="11835"/>
                    <a:pt x="217" y="12220"/>
                  </a:cubicBezTo>
                  <a:cubicBezTo>
                    <a:pt x="297" y="12606"/>
                    <a:pt x="446" y="12986"/>
                    <a:pt x="429" y="13379"/>
                  </a:cubicBezTo>
                  <a:cubicBezTo>
                    <a:pt x="405" y="13859"/>
                    <a:pt x="129" y="14312"/>
                    <a:pt x="165" y="14793"/>
                  </a:cubicBezTo>
                  <a:cubicBezTo>
                    <a:pt x="201" y="15286"/>
                    <a:pt x="559" y="15718"/>
                    <a:pt x="559" y="16212"/>
                  </a:cubicBezTo>
                  <a:cubicBezTo>
                    <a:pt x="559" y="16627"/>
                    <a:pt x="310" y="16997"/>
                    <a:pt x="218" y="17402"/>
                  </a:cubicBezTo>
                  <a:cubicBezTo>
                    <a:pt x="75" y="18032"/>
                    <a:pt x="326" y="18683"/>
                    <a:pt x="293" y="19327"/>
                  </a:cubicBezTo>
                  <a:cubicBezTo>
                    <a:pt x="271" y="19714"/>
                    <a:pt x="149" y="20088"/>
                    <a:pt x="93" y="20472"/>
                  </a:cubicBezTo>
                  <a:cubicBezTo>
                    <a:pt x="89" y="20500"/>
                    <a:pt x="86" y="20528"/>
                    <a:pt x="85" y="20554"/>
                  </a:cubicBezTo>
                  <a:cubicBezTo>
                    <a:pt x="1614" y="20856"/>
                    <a:pt x="3170" y="20992"/>
                    <a:pt x="4730" y="20992"/>
                  </a:cubicBezTo>
                  <a:cubicBezTo>
                    <a:pt x="5044" y="20992"/>
                    <a:pt x="5359" y="20987"/>
                    <a:pt x="5674" y="20976"/>
                  </a:cubicBezTo>
                  <a:cubicBezTo>
                    <a:pt x="5650" y="20868"/>
                    <a:pt x="5644" y="20759"/>
                    <a:pt x="5710" y="20630"/>
                  </a:cubicBezTo>
                  <a:cubicBezTo>
                    <a:pt x="5808" y="20439"/>
                    <a:pt x="5947" y="20257"/>
                    <a:pt x="5951" y="20045"/>
                  </a:cubicBezTo>
                  <a:cubicBezTo>
                    <a:pt x="5957" y="19558"/>
                    <a:pt x="5541" y="19238"/>
                    <a:pt x="5610" y="18700"/>
                  </a:cubicBezTo>
                  <a:cubicBezTo>
                    <a:pt x="5671" y="18227"/>
                    <a:pt x="6033" y="17787"/>
                    <a:pt x="5786" y="17305"/>
                  </a:cubicBezTo>
                  <a:cubicBezTo>
                    <a:pt x="5680" y="17098"/>
                    <a:pt x="5471" y="16934"/>
                    <a:pt x="5456" y="16703"/>
                  </a:cubicBezTo>
                  <a:cubicBezTo>
                    <a:pt x="5440" y="16443"/>
                    <a:pt x="5678" y="16241"/>
                    <a:pt x="5757" y="15993"/>
                  </a:cubicBezTo>
                  <a:cubicBezTo>
                    <a:pt x="5829" y="15768"/>
                    <a:pt x="5765" y="15521"/>
                    <a:pt x="5677" y="15302"/>
                  </a:cubicBezTo>
                  <a:cubicBezTo>
                    <a:pt x="5588" y="15081"/>
                    <a:pt x="5479" y="14864"/>
                    <a:pt x="5458" y="14628"/>
                  </a:cubicBezTo>
                  <a:cubicBezTo>
                    <a:pt x="5420" y="14195"/>
                    <a:pt x="5832" y="14023"/>
                    <a:pt x="5836" y="13584"/>
                  </a:cubicBezTo>
                  <a:cubicBezTo>
                    <a:pt x="5839" y="13223"/>
                    <a:pt x="5707" y="12874"/>
                    <a:pt x="5600" y="12529"/>
                  </a:cubicBezTo>
                  <a:cubicBezTo>
                    <a:pt x="5492" y="12183"/>
                    <a:pt x="5409" y="11807"/>
                    <a:pt x="5512" y="11460"/>
                  </a:cubicBezTo>
                  <a:cubicBezTo>
                    <a:pt x="5615" y="11109"/>
                    <a:pt x="5906" y="10766"/>
                    <a:pt x="5785" y="10421"/>
                  </a:cubicBezTo>
                  <a:cubicBezTo>
                    <a:pt x="5723" y="10249"/>
                    <a:pt x="5571" y="10127"/>
                    <a:pt x="5469" y="9976"/>
                  </a:cubicBezTo>
                  <a:cubicBezTo>
                    <a:pt x="5049" y="9363"/>
                    <a:pt x="5658" y="8917"/>
                    <a:pt x="5742" y="8337"/>
                  </a:cubicBezTo>
                  <a:cubicBezTo>
                    <a:pt x="5782" y="8049"/>
                    <a:pt x="5614" y="7778"/>
                    <a:pt x="5499" y="7510"/>
                  </a:cubicBezTo>
                  <a:cubicBezTo>
                    <a:pt x="5306" y="7058"/>
                    <a:pt x="5537" y="6738"/>
                    <a:pt x="5644" y="6307"/>
                  </a:cubicBezTo>
                  <a:cubicBezTo>
                    <a:pt x="5709" y="6050"/>
                    <a:pt x="5717" y="5775"/>
                    <a:pt x="5621" y="5530"/>
                  </a:cubicBezTo>
                  <a:cubicBezTo>
                    <a:pt x="5552" y="5358"/>
                    <a:pt x="5438" y="5207"/>
                    <a:pt x="5363" y="5038"/>
                  </a:cubicBezTo>
                  <a:cubicBezTo>
                    <a:pt x="5287" y="4870"/>
                    <a:pt x="5139" y="4935"/>
                    <a:pt x="5268" y="4801"/>
                  </a:cubicBezTo>
                  <a:cubicBezTo>
                    <a:pt x="5481" y="4583"/>
                    <a:pt x="5492" y="4236"/>
                    <a:pt x="5430" y="3939"/>
                  </a:cubicBezTo>
                  <a:cubicBezTo>
                    <a:pt x="5369" y="3640"/>
                    <a:pt x="5247" y="3353"/>
                    <a:pt x="5235" y="3049"/>
                  </a:cubicBezTo>
                  <a:cubicBezTo>
                    <a:pt x="5220" y="2570"/>
                    <a:pt x="5473" y="2005"/>
                    <a:pt x="5125" y="1589"/>
                  </a:cubicBezTo>
                  <a:cubicBezTo>
                    <a:pt x="4969" y="1404"/>
                    <a:pt x="4782" y="1238"/>
                    <a:pt x="4666" y="1023"/>
                  </a:cubicBezTo>
                  <a:cubicBezTo>
                    <a:pt x="4580" y="864"/>
                    <a:pt x="4540" y="683"/>
                    <a:pt x="4447" y="527"/>
                  </a:cubicBezTo>
                  <a:cubicBezTo>
                    <a:pt x="4333" y="336"/>
                    <a:pt x="4130" y="204"/>
                    <a:pt x="3916" y="155"/>
                  </a:cubicBezTo>
                  <a:cubicBezTo>
                    <a:pt x="3887" y="149"/>
                    <a:pt x="3857" y="146"/>
                    <a:pt x="3827" y="146"/>
                  </a:cubicBezTo>
                  <a:cubicBezTo>
                    <a:pt x="3700" y="146"/>
                    <a:pt x="3570" y="195"/>
                    <a:pt x="3445" y="195"/>
                  </a:cubicBezTo>
                  <a:cubicBezTo>
                    <a:pt x="3382" y="195"/>
                    <a:pt x="3321" y="183"/>
                    <a:pt x="3262" y="145"/>
                  </a:cubicBezTo>
                  <a:cubicBezTo>
                    <a:pt x="3212" y="112"/>
                    <a:pt x="3171" y="64"/>
                    <a:pt x="3119" y="34"/>
                  </a:cubicBezTo>
                  <a:cubicBezTo>
                    <a:pt x="3077" y="10"/>
                    <a:pt x="3031" y="1"/>
                    <a:pt x="29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5"/>
            <p:cNvSpPr/>
            <p:nvPr/>
          </p:nvSpPr>
          <p:spPr>
            <a:xfrm>
              <a:off x="4931325" y="3218400"/>
              <a:ext cx="29925" cy="520775"/>
            </a:xfrm>
            <a:custGeom>
              <a:avLst/>
              <a:gdLst/>
              <a:ahLst/>
              <a:cxnLst/>
              <a:rect l="l" t="t" r="r" b="b"/>
              <a:pathLst>
                <a:path w="1197" h="20831" extrusionOk="0">
                  <a:moveTo>
                    <a:pt x="321" y="0"/>
                  </a:moveTo>
                  <a:lnTo>
                    <a:pt x="321" y="0"/>
                  </a:lnTo>
                  <a:cubicBezTo>
                    <a:pt x="273" y="7"/>
                    <a:pt x="225" y="17"/>
                    <a:pt x="178" y="25"/>
                  </a:cubicBezTo>
                  <a:cubicBezTo>
                    <a:pt x="270" y="257"/>
                    <a:pt x="199" y="526"/>
                    <a:pt x="136" y="767"/>
                  </a:cubicBezTo>
                  <a:cubicBezTo>
                    <a:pt x="63" y="1053"/>
                    <a:pt x="0" y="1351"/>
                    <a:pt x="132" y="1615"/>
                  </a:cubicBezTo>
                  <a:cubicBezTo>
                    <a:pt x="189" y="1718"/>
                    <a:pt x="267" y="1804"/>
                    <a:pt x="341" y="1887"/>
                  </a:cubicBezTo>
                  <a:cubicBezTo>
                    <a:pt x="417" y="1970"/>
                    <a:pt x="486" y="2049"/>
                    <a:pt x="529" y="2142"/>
                  </a:cubicBezTo>
                  <a:cubicBezTo>
                    <a:pt x="651" y="2409"/>
                    <a:pt x="521" y="2696"/>
                    <a:pt x="382" y="2998"/>
                  </a:cubicBezTo>
                  <a:cubicBezTo>
                    <a:pt x="250" y="3284"/>
                    <a:pt x="113" y="3579"/>
                    <a:pt x="178" y="3886"/>
                  </a:cubicBezTo>
                  <a:cubicBezTo>
                    <a:pt x="214" y="4058"/>
                    <a:pt x="310" y="4203"/>
                    <a:pt x="403" y="4343"/>
                  </a:cubicBezTo>
                  <a:cubicBezTo>
                    <a:pt x="460" y="4429"/>
                    <a:pt x="512" y="4510"/>
                    <a:pt x="552" y="4597"/>
                  </a:cubicBezTo>
                  <a:cubicBezTo>
                    <a:pt x="770" y="5060"/>
                    <a:pt x="600" y="5562"/>
                    <a:pt x="420" y="6094"/>
                  </a:cubicBezTo>
                  <a:cubicBezTo>
                    <a:pt x="260" y="6573"/>
                    <a:pt x="92" y="7069"/>
                    <a:pt x="217" y="7553"/>
                  </a:cubicBezTo>
                  <a:cubicBezTo>
                    <a:pt x="268" y="7752"/>
                    <a:pt x="364" y="7933"/>
                    <a:pt x="460" y="8109"/>
                  </a:cubicBezTo>
                  <a:cubicBezTo>
                    <a:pt x="561" y="8294"/>
                    <a:pt x="655" y="8469"/>
                    <a:pt x="698" y="8662"/>
                  </a:cubicBezTo>
                  <a:cubicBezTo>
                    <a:pt x="792" y="9080"/>
                    <a:pt x="634" y="9487"/>
                    <a:pt x="465" y="9917"/>
                  </a:cubicBezTo>
                  <a:cubicBezTo>
                    <a:pt x="329" y="10267"/>
                    <a:pt x="188" y="10628"/>
                    <a:pt x="188" y="11005"/>
                  </a:cubicBezTo>
                  <a:cubicBezTo>
                    <a:pt x="188" y="11360"/>
                    <a:pt x="313" y="11702"/>
                    <a:pt x="435" y="12034"/>
                  </a:cubicBezTo>
                  <a:cubicBezTo>
                    <a:pt x="585" y="12441"/>
                    <a:pt x="726" y="12826"/>
                    <a:pt x="644" y="13221"/>
                  </a:cubicBezTo>
                  <a:cubicBezTo>
                    <a:pt x="615" y="13358"/>
                    <a:pt x="558" y="13495"/>
                    <a:pt x="503" y="13628"/>
                  </a:cubicBezTo>
                  <a:cubicBezTo>
                    <a:pt x="415" y="13837"/>
                    <a:pt x="324" y="14055"/>
                    <a:pt x="336" y="14292"/>
                  </a:cubicBezTo>
                  <a:cubicBezTo>
                    <a:pt x="350" y="14579"/>
                    <a:pt x="508" y="14821"/>
                    <a:pt x="663" y="15055"/>
                  </a:cubicBezTo>
                  <a:cubicBezTo>
                    <a:pt x="799" y="15263"/>
                    <a:pt x="928" y="15458"/>
                    <a:pt x="962" y="15681"/>
                  </a:cubicBezTo>
                  <a:cubicBezTo>
                    <a:pt x="1010" y="15995"/>
                    <a:pt x="866" y="16295"/>
                    <a:pt x="714" y="16613"/>
                  </a:cubicBezTo>
                  <a:cubicBezTo>
                    <a:pt x="551" y="16958"/>
                    <a:pt x="382" y="17315"/>
                    <a:pt x="476" y="17690"/>
                  </a:cubicBezTo>
                  <a:cubicBezTo>
                    <a:pt x="522" y="17875"/>
                    <a:pt x="630" y="18032"/>
                    <a:pt x="733" y="18184"/>
                  </a:cubicBezTo>
                  <a:cubicBezTo>
                    <a:pt x="830" y="18328"/>
                    <a:pt x="924" y="18465"/>
                    <a:pt x="965" y="18622"/>
                  </a:cubicBezTo>
                  <a:cubicBezTo>
                    <a:pt x="1045" y="18922"/>
                    <a:pt x="931" y="19223"/>
                    <a:pt x="812" y="19543"/>
                  </a:cubicBezTo>
                  <a:cubicBezTo>
                    <a:pt x="698" y="19838"/>
                    <a:pt x="582" y="20142"/>
                    <a:pt x="625" y="20461"/>
                  </a:cubicBezTo>
                  <a:cubicBezTo>
                    <a:pt x="643" y="20591"/>
                    <a:pt x="687" y="20712"/>
                    <a:pt x="740" y="20828"/>
                  </a:cubicBezTo>
                  <a:cubicBezTo>
                    <a:pt x="793" y="20829"/>
                    <a:pt x="845" y="20831"/>
                    <a:pt x="899" y="20831"/>
                  </a:cubicBezTo>
                  <a:cubicBezTo>
                    <a:pt x="836" y="20704"/>
                    <a:pt x="785" y="20577"/>
                    <a:pt x="766" y="20441"/>
                  </a:cubicBezTo>
                  <a:cubicBezTo>
                    <a:pt x="729" y="20161"/>
                    <a:pt x="833" y="19884"/>
                    <a:pt x="944" y="19594"/>
                  </a:cubicBezTo>
                  <a:cubicBezTo>
                    <a:pt x="1067" y="19268"/>
                    <a:pt x="1196" y="18931"/>
                    <a:pt x="1103" y="18586"/>
                  </a:cubicBezTo>
                  <a:cubicBezTo>
                    <a:pt x="1054" y="18407"/>
                    <a:pt x="951" y="18254"/>
                    <a:pt x="850" y="18105"/>
                  </a:cubicBezTo>
                  <a:cubicBezTo>
                    <a:pt x="750" y="17956"/>
                    <a:pt x="655" y="17816"/>
                    <a:pt x="614" y="17657"/>
                  </a:cubicBezTo>
                  <a:cubicBezTo>
                    <a:pt x="531" y="17332"/>
                    <a:pt x="681" y="17013"/>
                    <a:pt x="842" y="16678"/>
                  </a:cubicBezTo>
                  <a:cubicBezTo>
                    <a:pt x="995" y="16354"/>
                    <a:pt x="1154" y="16020"/>
                    <a:pt x="1101" y="15664"/>
                  </a:cubicBezTo>
                  <a:cubicBezTo>
                    <a:pt x="1061" y="15407"/>
                    <a:pt x="918" y="15188"/>
                    <a:pt x="779" y="14979"/>
                  </a:cubicBezTo>
                  <a:cubicBezTo>
                    <a:pt x="630" y="14751"/>
                    <a:pt x="488" y="14539"/>
                    <a:pt x="476" y="14289"/>
                  </a:cubicBezTo>
                  <a:cubicBezTo>
                    <a:pt x="466" y="14084"/>
                    <a:pt x="548" y="13890"/>
                    <a:pt x="631" y="13687"/>
                  </a:cubicBezTo>
                  <a:cubicBezTo>
                    <a:pt x="688" y="13549"/>
                    <a:pt x="750" y="13406"/>
                    <a:pt x="780" y="13255"/>
                  </a:cubicBezTo>
                  <a:cubicBezTo>
                    <a:pt x="872" y="12819"/>
                    <a:pt x="716" y="12398"/>
                    <a:pt x="565" y="11989"/>
                  </a:cubicBezTo>
                  <a:cubicBezTo>
                    <a:pt x="449" y="11671"/>
                    <a:pt x="327" y="11341"/>
                    <a:pt x="327" y="11011"/>
                  </a:cubicBezTo>
                  <a:cubicBezTo>
                    <a:pt x="327" y="10661"/>
                    <a:pt x="463" y="10311"/>
                    <a:pt x="595" y="9974"/>
                  </a:cubicBezTo>
                  <a:cubicBezTo>
                    <a:pt x="764" y="9543"/>
                    <a:pt x="939" y="9098"/>
                    <a:pt x="836" y="8635"/>
                  </a:cubicBezTo>
                  <a:cubicBezTo>
                    <a:pt x="787" y="8423"/>
                    <a:pt x="684" y="8231"/>
                    <a:pt x="584" y="8044"/>
                  </a:cubicBezTo>
                  <a:cubicBezTo>
                    <a:pt x="488" y="7868"/>
                    <a:pt x="399" y="7703"/>
                    <a:pt x="351" y="7521"/>
                  </a:cubicBezTo>
                  <a:cubicBezTo>
                    <a:pt x="240" y="7078"/>
                    <a:pt x="399" y="6603"/>
                    <a:pt x="552" y="6144"/>
                  </a:cubicBezTo>
                  <a:cubicBezTo>
                    <a:pt x="734" y="5608"/>
                    <a:pt x="921" y="5056"/>
                    <a:pt x="678" y="4541"/>
                  </a:cubicBezTo>
                  <a:cubicBezTo>
                    <a:pt x="634" y="4445"/>
                    <a:pt x="574" y="4355"/>
                    <a:pt x="516" y="4269"/>
                  </a:cubicBezTo>
                  <a:cubicBezTo>
                    <a:pt x="429" y="4136"/>
                    <a:pt x="344" y="4008"/>
                    <a:pt x="314" y="3860"/>
                  </a:cubicBezTo>
                  <a:cubicBezTo>
                    <a:pt x="261" y="3601"/>
                    <a:pt x="386" y="3328"/>
                    <a:pt x="506" y="3063"/>
                  </a:cubicBezTo>
                  <a:cubicBezTo>
                    <a:pt x="653" y="2745"/>
                    <a:pt x="806" y="2412"/>
                    <a:pt x="655" y="2086"/>
                  </a:cubicBezTo>
                  <a:cubicBezTo>
                    <a:pt x="602" y="1973"/>
                    <a:pt x="521" y="1881"/>
                    <a:pt x="442" y="1795"/>
                  </a:cubicBezTo>
                  <a:cubicBezTo>
                    <a:pt x="370" y="1715"/>
                    <a:pt x="301" y="1641"/>
                    <a:pt x="258" y="1552"/>
                  </a:cubicBezTo>
                  <a:cubicBezTo>
                    <a:pt x="151" y="1334"/>
                    <a:pt x="207" y="1061"/>
                    <a:pt x="275" y="803"/>
                  </a:cubicBezTo>
                  <a:cubicBezTo>
                    <a:pt x="337" y="562"/>
                    <a:pt x="415" y="267"/>
                    <a:pt x="32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5"/>
            <p:cNvSpPr/>
            <p:nvPr/>
          </p:nvSpPr>
          <p:spPr>
            <a:xfrm>
              <a:off x="4876875" y="3217425"/>
              <a:ext cx="34925" cy="517375"/>
            </a:xfrm>
            <a:custGeom>
              <a:avLst/>
              <a:gdLst/>
              <a:ahLst/>
              <a:cxnLst/>
              <a:rect l="l" t="t" r="r" b="b"/>
              <a:pathLst>
                <a:path w="1397" h="20695" extrusionOk="0">
                  <a:moveTo>
                    <a:pt x="1397" y="0"/>
                  </a:moveTo>
                  <a:lnTo>
                    <a:pt x="1397" y="0"/>
                  </a:lnTo>
                  <a:cubicBezTo>
                    <a:pt x="1375" y="9"/>
                    <a:pt x="1357" y="16"/>
                    <a:pt x="1335" y="22"/>
                  </a:cubicBezTo>
                  <a:cubicBezTo>
                    <a:pt x="1302" y="31"/>
                    <a:pt x="1271" y="34"/>
                    <a:pt x="1242" y="34"/>
                  </a:cubicBezTo>
                  <a:cubicBezTo>
                    <a:pt x="1233" y="34"/>
                    <a:pt x="1224" y="34"/>
                    <a:pt x="1216" y="33"/>
                  </a:cubicBezTo>
                  <a:cubicBezTo>
                    <a:pt x="1180" y="111"/>
                    <a:pt x="1153" y="191"/>
                    <a:pt x="1141" y="274"/>
                  </a:cubicBezTo>
                  <a:cubicBezTo>
                    <a:pt x="1116" y="448"/>
                    <a:pt x="1124" y="626"/>
                    <a:pt x="1134" y="798"/>
                  </a:cubicBezTo>
                  <a:cubicBezTo>
                    <a:pt x="1146" y="1021"/>
                    <a:pt x="1157" y="1235"/>
                    <a:pt x="1096" y="1437"/>
                  </a:cubicBezTo>
                  <a:cubicBezTo>
                    <a:pt x="1053" y="1581"/>
                    <a:pt x="972" y="1720"/>
                    <a:pt x="893" y="1854"/>
                  </a:cubicBezTo>
                  <a:cubicBezTo>
                    <a:pt x="779" y="2052"/>
                    <a:pt x="658" y="2256"/>
                    <a:pt x="647" y="2497"/>
                  </a:cubicBezTo>
                  <a:cubicBezTo>
                    <a:pt x="632" y="2766"/>
                    <a:pt x="759" y="3007"/>
                    <a:pt x="883" y="3238"/>
                  </a:cubicBezTo>
                  <a:cubicBezTo>
                    <a:pt x="977" y="3415"/>
                    <a:pt x="1073" y="3597"/>
                    <a:pt x="1101" y="3785"/>
                  </a:cubicBezTo>
                  <a:cubicBezTo>
                    <a:pt x="1150" y="4113"/>
                    <a:pt x="999" y="4425"/>
                    <a:pt x="837" y="4755"/>
                  </a:cubicBezTo>
                  <a:cubicBezTo>
                    <a:pt x="671" y="5101"/>
                    <a:pt x="498" y="5458"/>
                    <a:pt x="572" y="5839"/>
                  </a:cubicBezTo>
                  <a:cubicBezTo>
                    <a:pt x="608" y="6026"/>
                    <a:pt x="701" y="6191"/>
                    <a:pt x="792" y="6348"/>
                  </a:cubicBezTo>
                  <a:cubicBezTo>
                    <a:pt x="873" y="6497"/>
                    <a:pt x="952" y="6637"/>
                    <a:pt x="988" y="6791"/>
                  </a:cubicBezTo>
                  <a:cubicBezTo>
                    <a:pt x="1073" y="7160"/>
                    <a:pt x="902" y="7511"/>
                    <a:pt x="720" y="7883"/>
                  </a:cubicBezTo>
                  <a:cubicBezTo>
                    <a:pt x="565" y="8198"/>
                    <a:pt x="406" y="8526"/>
                    <a:pt x="404" y="8879"/>
                  </a:cubicBezTo>
                  <a:cubicBezTo>
                    <a:pt x="403" y="9203"/>
                    <a:pt x="536" y="9504"/>
                    <a:pt x="665" y="9795"/>
                  </a:cubicBezTo>
                  <a:cubicBezTo>
                    <a:pt x="800" y="10098"/>
                    <a:pt x="929" y="10385"/>
                    <a:pt x="913" y="10692"/>
                  </a:cubicBezTo>
                  <a:cubicBezTo>
                    <a:pt x="899" y="10957"/>
                    <a:pt x="780" y="11198"/>
                    <a:pt x="654" y="11454"/>
                  </a:cubicBezTo>
                  <a:cubicBezTo>
                    <a:pt x="522" y="11720"/>
                    <a:pt x="389" y="11995"/>
                    <a:pt x="379" y="12299"/>
                  </a:cubicBezTo>
                  <a:cubicBezTo>
                    <a:pt x="371" y="12586"/>
                    <a:pt x="479" y="12853"/>
                    <a:pt x="584" y="13112"/>
                  </a:cubicBezTo>
                  <a:cubicBezTo>
                    <a:pt x="683" y="13357"/>
                    <a:pt x="773" y="13588"/>
                    <a:pt x="779" y="13832"/>
                  </a:cubicBezTo>
                  <a:cubicBezTo>
                    <a:pt x="784" y="14103"/>
                    <a:pt x="677" y="14377"/>
                    <a:pt x="572" y="14642"/>
                  </a:cubicBezTo>
                  <a:cubicBezTo>
                    <a:pt x="432" y="15006"/>
                    <a:pt x="284" y="15382"/>
                    <a:pt x="419" y="15761"/>
                  </a:cubicBezTo>
                  <a:cubicBezTo>
                    <a:pt x="460" y="15872"/>
                    <a:pt x="522" y="15976"/>
                    <a:pt x="584" y="16072"/>
                  </a:cubicBezTo>
                  <a:cubicBezTo>
                    <a:pt x="644" y="16169"/>
                    <a:pt x="700" y="16258"/>
                    <a:pt x="736" y="16358"/>
                  </a:cubicBezTo>
                  <a:cubicBezTo>
                    <a:pt x="872" y="16744"/>
                    <a:pt x="664" y="17133"/>
                    <a:pt x="446" y="17543"/>
                  </a:cubicBezTo>
                  <a:cubicBezTo>
                    <a:pt x="229" y="17960"/>
                    <a:pt x="0" y="18390"/>
                    <a:pt x="143" y="18832"/>
                  </a:cubicBezTo>
                  <a:cubicBezTo>
                    <a:pt x="195" y="18990"/>
                    <a:pt x="288" y="19129"/>
                    <a:pt x="381" y="19261"/>
                  </a:cubicBezTo>
                  <a:cubicBezTo>
                    <a:pt x="485" y="19410"/>
                    <a:pt x="582" y="19552"/>
                    <a:pt x="617" y="19714"/>
                  </a:cubicBezTo>
                  <a:cubicBezTo>
                    <a:pt x="663" y="19942"/>
                    <a:pt x="578" y="20165"/>
                    <a:pt x="489" y="20402"/>
                  </a:cubicBezTo>
                  <a:cubicBezTo>
                    <a:pt x="455" y="20492"/>
                    <a:pt x="424" y="20584"/>
                    <a:pt x="396" y="20677"/>
                  </a:cubicBezTo>
                  <a:cubicBezTo>
                    <a:pt x="445" y="20682"/>
                    <a:pt x="490" y="20689"/>
                    <a:pt x="539" y="20695"/>
                  </a:cubicBezTo>
                  <a:cubicBezTo>
                    <a:pt x="564" y="20614"/>
                    <a:pt x="592" y="20531"/>
                    <a:pt x="621" y="20452"/>
                  </a:cubicBezTo>
                  <a:cubicBezTo>
                    <a:pt x="713" y="20207"/>
                    <a:pt x="807" y="19953"/>
                    <a:pt x="754" y="19685"/>
                  </a:cubicBezTo>
                  <a:cubicBezTo>
                    <a:pt x="714" y="19494"/>
                    <a:pt x="604" y="19332"/>
                    <a:pt x="496" y="19179"/>
                  </a:cubicBezTo>
                  <a:cubicBezTo>
                    <a:pt x="406" y="19050"/>
                    <a:pt x="323" y="18928"/>
                    <a:pt x="277" y="18787"/>
                  </a:cubicBezTo>
                  <a:cubicBezTo>
                    <a:pt x="153" y="18402"/>
                    <a:pt x="359" y="18019"/>
                    <a:pt x="576" y="17610"/>
                  </a:cubicBezTo>
                  <a:cubicBezTo>
                    <a:pt x="800" y="17190"/>
                    <a:pt x="1034" y="16756"/>
                    <a:pt x="876" y="16311"/>
                  </a:cubicBezTo>
                  <a:cubicBezTo>
                    <a:pt x="835" y="16196"/>
                    <a:pt x="772" y="16093"/>
                    <a:pt x="710" y="15994"/>
                  </a:cubicBezTo>
                  <a:cubicBezTo>
                    <a:pt x="650" y="15900"/>
                    <a:pt x="592" y="15809"/>
                    <a:pt x="556" y="15710"/>
                  </a:cubicBezTo>
                  <a:cubicBezTo>
                    <a:pt x="440" y="15383"/>
                    <a:pt x="571" y="15046"/>
                    <a:pt x="710" y="14692"/>
                  </a:cubicBezTo>
                  <a:cubicBezTo>
                    <a:pt x="817" y="14414"/>
                    <a:pt x="929" y="14126"/>
                    <a:pt x="925" y="13828"/>
                  </a:cubicBezTo>
                  <a:cubicBezTo>
                    <a:pt x="919" y="13557"/>
                    <a:pt x="819" y="13303"/>
                    <a:pt x="718" y="13058"/>
                  </a:cubicBezTo>
                  <a:cubicBezTo>
                    <a:pt x="614" y="12801"/>
                    <a:pt x="518" y="12559"/>
                    <a:pt x="525" y="12300"/>
                  </a:cubicBezTo>
                  <a:cubicBezTo>
                    <a:pt x="532" y="12028"/>
                    <a:pt x="654" y="11780"/>
                    <a:pt x="784" y="11516"/>
                  </a:cubicBezTo>
                  <a:cubicBezTo>
                    <a:pt x="912" y="11258"/>
                    <a:pt x="1043" y="10991"/>
                    <a:pt x="1058" y="10697"/>
                  </a:cubicBezTo>
                  <a:cubicBezTo>
                    <a:pt x="1077" y="10355"/>
                    <a:pt x="935" y="10039"/>
                    <a:pt x="799" y="9734"/>
                  </a:cubicBezTo>
                  <a:cubicBezTo>
                    <a:pt x="670" y="9446"/>
                    <a:pt x="548" y="9172"/>
                    <a:pt x="549" y="8878"/>
                  </a:cubicBezTo>
                  <a:cubicBezTo>
                    <a:pt x="552" y="8558"/>
                    <a:pt x="704" y="8247"/>
                    <a:pt x="850" y="7944"/>
                  </a:cubicBezTo>
                  <a:cubicBezTo>
                    <a:pt x="1035" y="7566"/>
                    <a:pt x="1227" y="7174"/>
                    <a:pt x="1130" y="6757"/>
                  </a:cubicBezTo>
                  <a:cubicBezTo>
                    <a:pt x="1091" y="6584"/>
                    <a:pt x="1004" y="6427"/>
                    <a:pt x="919" y="6275"/>
                  </a:cubicBezTo>
                  <a:cubicBezTo>
                    <a:pt x="832" y="6119"/>
                    <a:pt x="749" y="5973"/>
                    <a:pt x="717" y="5808"/>
                  </a:cubicBezTo>
                  <a:cubicBezTo>
                    <a:pt x="650" y="5472"/>
                    <a:pt x="806" y="5151"/>
                    <a:pt x="971" y="4813"/>
                  </a:cubicBezTo>
                  <a:cubicBezTo>
                    <a:pt x="1134" y="4477"/>
                    <a:pt x="1301" y="4132"/>
                    <a:pt x="1248" y="3760"/>
                  </a:cubicBezTo>
                  <a:cubicBezTo>
                    <a:pt x="1215" y="3546"/>
                    <a:pt x="1113" y="3353"/>
                    <a:pt x="1012" y="3167"/>
                  </a:cubicBezTo>
                  <a:cubicBezTo>
                    <a:pt x="892" y="2943"/>
                    <a:pt x="782" y="2731"/>
                    <a:pt x="792" y="2500"/>
                  </a:cubicBezTo>
                  <a:cubicBezTo>
                    <a:pt x="803" y="2296"/>
                    <a:pt x="908" y="2115"/>
                    <a:pt x="1020" y="1925"/>
                  </a:cubicBezTo>
                  <a:cubicBezTo>
                    <a:pt x="1101" y="1783"/>
                    <a:pt x="1187" y="1638"/>
                    <a:pt x="1235" y="1476"/>
                  </a:cubicBezTo>
                  <a:cubicBezTo>
                    <a:pt x="1302" y="1251"/>
                    <a:pt x="1291" y="1016"/>
                    <a:pt x="1278" y="789"/>
                  </a:cubicBezTo>
                  <a:cubicBezTo>
                    <a:pt x="1268" y="624"/>
                    <a:pt x="1259" y="454"/>
                    <a:pt x="1282" y="293"/>
                  </a:cubicBezTo>
                  <a:cubicBezTo>
                    <a:pt x="1296" y="191"/>
                    <a:pt x="1339" y="89"/>
                    <a:pt x="139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5"/>
            <p:cNvSpPr/>
            <p:nvPr/>
          </p:nvSpPr>
          <p:spPr>
            <a:xfrm>
              <a:off x="4895000" y="3245800"/>
              <a:ext cx="12100" cy="17000"/>
            </a:xfrm>
            <a:custGeom>
              <a:avLst/>
              <a:gdLst/>
              <a:ahLst/>
              <a:cxnLst/>
              <a:rect l="l" t="t" r="r" b="b"/>
              <a:pathLst>
                <a:path w="484" h="680" extrusionOk="0">
                  <a:moveTo>
                    <a:pt x="418" y="0"/>
                  </a:moveTo>
                  <a:cubicBezTo>
                    <a:pt x="393" y="0"/>
                    <a:pt x="367" y="18"/>
                    <a:pt x="359" y="43"/>
                  </a:cubicBezTo>
                  <a:lnTo>
                    <a:pt x="230" y="454"/>
                  </a:lnTo>
                  <a:lnTo>
                    <a:pt x="124" y="232"/>
                  </a:lnTo>
                  <a:cubicBezTo>
                    <a:pt x="114" y="210"/>
                    <a:pt x="92" y="197"/>
                    <a:pt x="69" y="197"/>
                  </a:cubicBezTo>
                  <a:cubicBezTo>
                    <a:pt x="61" y="197"/>
                    <a:pt x="52" y="199"/>
                    <a:pt x="44" y="203"/>
                  </a:cubicBezTo>
                  <a:cubicBezTo>
                    <a:pt x="14" y="218"/>
                    <a:pt x="1" y="253"/>
                    <a:pt x="15" y="285"/>
                  </a:cubicBezTo>
                  <a:lnTo>
                    <a:pt x="186" y="645"/>
                  </a:lnTo>
                  <a:cubicBezTo>
                    <a:pt x="194" y="666"/>
                    <a:pt x="216" y="679"/>
                    <a:pt x="239" y="679"/>
                  </a:cubicBezTo>
                  <a:lnTo>
                    <a:pt x="246" y="679"/>
                  </a:lnTo>
                  <a:cubicBezTo>
                    <a:pt x="270" y="676"/>
                    <a:pt x="293" y="661"/>
                    <a:pt x="300" y="638"/>
                  </a:cubicBezTo>
                  <a:lnTo>
                    <a:pt x="474" y="79"/>
                  </a:lnTo>
                  <a:cubicBezTo>
                    <a:pt x="484" y="46"/>
                    <a:pt x="467" y="13"/>
                    <a:pt x="434" y="3"/>
                  </a:cubicBezTo>
                  <a:cubicBezTo>
                    <a:pt x="429" y="1"/>
                    <a:pt x="424" y="0"/>
                    <a:pt x="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5"/>
            <p:cNvSpPr/>
            <p:nvPr/>
          </p:nvSpPr>
          <p:spPr>
            <a:xfrm>
              <a:off x="4896625" y="3304575"/>
              <a:ext cx="10050" cy="20125"/>
            </a:xfrm>
            <a:custGeom>
              <a:avLst/>
              <a:gdLst/>
              <a:ahLst/>
              <a:cxnLst/>
              <a:rect l="l" t="t" r="r" b="b"/>
              <a:pathLst>
                <a:path w="402" h="805" extrusionOk="0">
                  <a:moveTo>
                    <a:pt x="333" y="1"/>
                  </a:moveTo>
                  <a:cubicBezTo>
                    <a:pt x="302" y="1"/>
                    <a:pt x="281" y="31"/>
                    <a:pt x="281" y="60"/>
                  </a:cubicBezTo>
                  <a:lnTo>
                    <a:pt x="275" y="580"/>
                  </a:lnTo>
                  <a:lnTo>
                    <a:pt x="115" y="380"/>
                  </a:lnTo>
                  <a:cubicBezTo>
                    <a:pt x="104" y="365"/>
                    <a:pt x="87" y="357"/>
                    <a:pt x="69" y="357"/>
                  </a:cubicBezTo>
                  <a:cubicBezTo>
                    <a:pt x="56" y="357"/>
                    <a:pt x="42" y="362"/>
                    <a:pt x="30" y="372"/>
                  </a:cubicBezTo>
                  <a:cubicBezTo>
                    <a:pt x="6" y="393"/>
                    <a:pt x="0" y="430"/>
                    <a:pt x="22" y="455"/>
                  </a:cubicBezTo>
                  <a:lnTo>
                    <a:pt x="288" y="783"/>
                  </a:lnTo>
                  <a:cubicBezTo>
                    <a:pt x="300" y="798"/>
                    <a:pt x="317" y="805"/>
                    <a:pt x="336" y="805"/>
                  </a:cubicBezTo>
                  <a:cubicBezTo>
                    <a:pt x="340" y="805"/>
                    <a:pt x="347" y="805"/>
                    <a:pt x="353" y="803"/>
                  </a:cubicBezTo>
                  <a:cubicBezTo>
                    <a:pt x="379" y="796"/>
                    <a:pt x="394" y="773"/>
                    <a:pt x="394" y="747"/>
                  </a:cubicBezTo>
                  <a:lnTo>
                    <a:pt x="402" y="63"/>
                  </a:lnTo>
                  <a:cubicBezTo>
                    <a:pt x="402" y="29"/>
                    <a:pt x="376" y="2"/>
                    <a:pt x="343" y="2"/>
                  </a:cubicBezTo>
                  <a:cubicBezTo>
                    <a:pt x="339" y="1"/>
                    <a:pt x="336"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5"/>
            <p:cNvSpPr/>
            <p:nvPr/>
          </p:nvSpPr>
          <p:spPr>
            <a:xfrm>
              <a:off x="4903475" y="3311400"/>
              <a:ext cx="11975" cy="13775"/>
            </a:xfrm>
            <a:custGeom>
              <a:avLst/>
              <a:gdLst/>
              <a:ahLst/>
              <a:cxnLst/>
              <a:rect l="l" t="t" r="r" b="b"/>
              <a:pathLst>
                <a:path w="479" h="551" extrusionOk="0">
                  <a:moveTo>
                    <a:pt x="411" y="1"/>
                  </a:moveTo>
                  <a:cubicBezTo>
                    <a:pt x="397" y="1"/>
                    <a:pt x="382" y="6"/>
                    <a:pt x="371" y="17"/>
                  </a:cubicBezTo>
                  <a:cubicBezTo>
                    <a:pt x="231" y="146"/>
                    <a:pt x="113" y="295"/>
                    <a:pt x="19" y="460"/>
                  </a:cubicBezTo>
                  <a:cubicBezTo>
                    <a:pt x="0" y="489"/>
                    <a:pt x="11" y="526"/>
                    <a:pt x="40" y="543"/>
                  </a:cubicBezTo>
                  <a:cubicBezTo>
                    <a:pt x="50" y="546"/>
                    <a:pt x="59" y="550"/>
                    <a:pt x="70" y="550"/>
                  </a:cubicBezTo>
                  <a:cubicBezTo>
                    <a:pt x="92" y="550"/>
                    <a:pt x="112" y="539"/>
                    <a:pt x="122" y="519"/>
                  </a:cubicBezTo>
                  <a:cubicBezTo>
                    <a:pt x="209" y="365"/>
                    <a:pt x="321" y="225"/>
                    <a:pt x="452" y="106"/>
                  </a:cubicBezTo>
                  <a:cubicBezTo>
                    <a:pt x="478" y="84"/>
                    <a:pt x="479" y="46"/>
                    <a:pt x="456" y="21"/>
                  </a:cubicBezTo>
                  <a:cubicBezTo>
                    <a:pt x="445" y="8"/>
                    <a:pt x="428"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5"/>
            <p:cNvSpPr/>
            <p:nvPr/>
          </p:nvSpPr>
          <p:spPr>
            <a:xfrm>
              <a:off x="4933425" y="3285075"/>
              <a:ext cx="20525" cy="13775"/>
            </a:xfrm>
            <a:custGeom>
              <a:avLst/>
              <a:gdLst/>
              <a:ahLst/>
              <a:cxnLst/>
              <a:rect l="l" t="t" r="r" b="b"/>
              <a:pathLst>
                <a:path w="821" h="551" extrusionOk="0">
                  <a:moveTo>
                    <a:pt x="752" y="0"/>
                  </a:moveTo>
                  <a:cubicBezTo>
                    <a:pt x="743" y="0"/>
                    <a:pt x="734" y="2"/>
                    <a:pt x="725" y="6"/>
                  </a:cubicBezTo>
                  <a:cubicBezTo>
                    <a:pt x="553" y="91"/>
                    <a:pt x="399" y="217"/>
                    <a:pt x="285" y="370"/>
                  </a:cubicBezTo>
                  <a:lnTo>
                    <a:pt x="126" y="38"/>
                  </a:lnTo>
                  <a:cubicBezTo>
                    <a:pt x="115" y="16"/>
                    <a:pt x="94" y="3"/>
                    <a:pt x="70" y="3"/>
                  </a:cubicBezTo>
                  <a:cubicBezTo>
                    <a:pt x="62" y="3"/>
                    <a:pt x="53" y="5"/>
                    <a:pt x="44" y="9"/>
                  </a:cubicBezTo>
                  <a:cubicBezTo>
                    <a:pt x="14" y="23"/>
                    <a:pt x="1" y="59"/>
                    <a:pt x="15" y="91"/>
                  </a:cubicBezTo>
                  <a:lnTo>
                    <a:pt x="222" y="516"/>
                  </a:lnTo>
                  <a:cubicBezTo>
                    <a:pt x="233" y="537"/>
                    <a:pt x="252" y="549"/>
                    <a:pt x="273" y="551"/>
                  </a:cubicBezTo>
                  <a:lnTo>
                    <a:pt x="278" y="551"/>
                  </a:lnTo>
                  <a:cubicBezTo>
                    <a:pt x="299" y="551"/>
                    <a:pt x="319" y="539"/>
                    <a:pt x="326" y="522"/>
                  </a:cubicBezTo>
                  <a:cubicBezTo>
                    <a:pt x="434" y="349"/>
                    <a:pt x="593" y="202"/>
                    <a:pt x="778" y="115"/>
                  </a:cubicBezTo>
                  <a:cubicBezTo>
                    <a:pt x="808" y="101"/>
                    <a:pt x="821" y="65"/>
                    <a:pt x="807" y="35"/>
                  </a:cubicBezTo>
                  <a:cubicBezTo>
                    <a:pt x="796" y="13"/>
                    <a:pt x="775"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5"/>
            <p:cNvSpPr/>
            <p:nvPr/>
          </p:nvSpPr>
          <p:spPr>
            <a:xfrm>
              <a:off x="4938700" y="3279625"/>
              <a:ext cx="4625" cy="17650"/>
            </a:xfrm>
            <a:custGeom>
              <a:avLst/>
              <a:gdLst/>
              <a:ahLst/>
              <a:cxnLst/>
              <a:rect l="l" t="t" r="r" b="b"/>
              <a:pathLst>
                <a:path w="185" h="706" extrusionOk="0">
                  <a:moveTo>
                    <a:pt x="118" y="1"/>
                  </a:moveTo>
                  <a:cubicBezTo>
                    <a:pt x="88" y="1"/>
                    <a:pt x="63" y="25"/>
                    <a:pt x="61" y="55"/>
                  </a:cubicBezTo>
                  <a:lnTo>
                    <a:pt x="3" y="640"/>
                  </a:lnTo>
                  <a:cubicBezTo>
                    <a:pt x="1" y="674"/>
                    <a:pt x="25" y="703"/>
                    <a:pt x="58" y="706"/>
                  </a:cubicBezTo>
                  <a:lnTo>
                    <a:pt x="62" y="706"/>
                  </a:lnTo>
                  <a:cubicBezTo>
                    <a:pt x="94" y="706"/>
                    <a:pt x="120" y="683"/>
                    <a:pt x="124" y="654"/>
                  </a:cubicBezTo>
                  <a:lnTo>
                    <a:pt x="181" y="68"/>
                  </a:lnTo>
                  <a:cubicBezTo>
                    <a:pt x="184" y="33"/>
                    <a:pt x="161" y="5"/>
                    <a:pt x="127" y="2"/>
                  </a:cubicBezTo>
                  <a:cubicBezTo>
                    <a:pt x="124" y="1"/>
                    <a:pt x="121"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5"/>
            <p:cNvSpPr/>
            <p:nvPr/>
          </p:nvSpPr>
          <p:spPr>
            <a:xfrm>
              <a:off x="4887625" y="3368350"/>
              <a:ext cx="16425" cy="14825"/>
            </a:xfrm>
            <a:custGeom>
              <a:avLst/>
              <a:gdLst/>
              <a:ahLst/>
              <a:cxnLst/>
              <a:rect l="l" t="t" r="r" b="b"/>
              <a:pathLst>
                <a:path w="657" h="593" extrusionOk="0">
                  <a:moveTo>
                    <a:pt x="592" y="1"/>
                  </a:moveTo>
                  <a:cubicBezTo>
                    <a:pt x="564" y="1"/>
                    <a:pt x="539" y="22"/>
                    <a:pt x="534" y="52"/>
                  </a:cubicBezTo>
                  <a:lnTo>
                    <a:pt x="476" y="423"/>
                  </a:lnTo>
                  <a:lnTo>
                    <a:pt x="103" y="141"/>
                  </a:lnTo>
                  <a:cubicBezTo>
                    <a:pt x="92" y="134"/>
                    <a:pt x="79" y="130"/>
                    <a:pt x="67" y="130"/>
                  </a:cubicBezTo>
                  <a:cubicBezTo>
                    <a:pt x="49" y="130"/>
                    <a:pt x="31" y="138"/>
                    <a:pt x="19" y="154"/>
                  </a:cubicBezTo>
                  <a:cubicBezTo>
                    <a:pt x="0" y="181"/>
                    <a:pt x="5" y="218"/>
                    <a:pt x="32" y="238"/>
                  </a:cubicBezTo>
                  <a:lnTo>
                    <a:pt x="483" y="581"/>
                  </a:lnTo>
                  <a:cubicBezTo>
                    <a:pt x="495" y="590"/>
                    <a:pt x="506" y="592"/>
                    <a:pt x="519" y="592"/>
                  </a:cubicBezTo>
                  <a:cubicBezTo>
                    <a:pt x="526" y="592"/>
                    <a:pt x="534" y="591"/>
                    <a:pt x="541" y="588"/>
                  </a:cubicBezTo>
                  <a:cubicBezTo>
                    <a:pt x="561" y="581"/>
                    <a:pt x="575" y="562"/>
                    <a:pt x="578" y="541"/>
                  </a:cubicBezTo>
                  <a:lnTo>
                    <a:pt x="653" y="69"/>
                  </a:lnTo>
                  <a:cubicBezTo>
                    <a:pt x="657" y="37"/>
                    <a:pt x="634" y="7"/>
                    <a:pt x="602" y="2"/>
                  </a:cubicBezTo>
                  <a:cubicBezTo>
                    <a:pt x="599" y="1"/>
                    <a:pt x="596"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5"/>
            <p:cNvSpPr/>
            <p:nvPr/>
          </p:nvSpPr>
          <p:spPr>
            <a:xfrm>
              <a:off x="4892825" y="3362000"/>
              <a:ext cx="8650" cy="20250"/>
            </a:xfrm>
            <a:custGeom>
              <a:avLst/>
              <a:gdLst/>
              <a:ahLst/>
              <a:cxnLst/>
              <a:rect l="l" t="t" r="r" b="b"/>
              <a:pathLst>
                <a:path w="346" h="810" extrusionOk="0">
                  <a:moveTo>
                    <a:pt x="66" y="1"/>
                  </a:moveTo>
                  <a:cubicBezTo>
                    <a:pt x="60" y="1"/>
                    <a:pt x="54" y="1"/>
                    <a:pt x="47" y="3"/>
                  </a:cubicBezTo>
                  <a:cubicBezTo>
                    <a:pt x="16" y="12"/>
                    <a:pt x="0" y="46"/>
                    <a:pt x="9" y="78"/>
                  </a:cubicBezTo>
                  <a:lnTo>
                    <a:pt x="222" y="766"/>
                  </a:lnTo>
                  <a:cubicBezTo>
                    <a:pt x="230" y="793"/>
                    <a:pt x="254" y="809"/>
                    <a:pt x="280" y="809"/>
                  </a:cubicBezTo>
                  <a:cubicBezTo>
                    <a:pt x="287" y="809"/>
                    <a:pt x="291" y="809"/>
                    <a:pt x="297" y="806"/>
                  </a:cubicBezTo>
                  <a:cubicBezTo>
                    <a:pt x="330" y="795"/>
                    <a:pt x="346" y="763"/>
                    <a:pt x="337" y="730"/>
                  </a:cubicBezTo>
                  <a:lnTo>
                    <a:pt x="123" y="42"/>
                  </a:lnTo>
                  <a:cubicBezTo>
                    <a:pt x="114" y="17"/>
                    <a:pt x="91"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5"/>
            <p:cNvSpPr/>
            <p:nvPr/>
          </p:nvSpPr>
          <p:spPr>
            <a:xfrm>
              <a:off x="4937950" y="3361525"/>
              <a:ext cx="14750" cy="13050"/>
            </a:xfrm>
            <a:custGeom>
              <a:avLst/>
              <a:gdLst/>
              <a:ahLst/>
              <a:cxnLst/>
              <a:rect l="l" t="t" r="r" b="b"/>
              <a:pathLst>
                <a:path w="590" h="522" extrusionOk="0">
                  <a:moveTo>
                    <a:pt x="521" y="0"/>
                  </a:moveTo>
                  <a:cubicBezTo>
                    <a:pt x="505" y="0"/>
                    <a:pt x="488" y="8"/>
                    <a:pt x="477" y="21"/>
                  </a:cubicBezTo>
                  <a:lnTo>
                    <a:pt x="198" y="343"/>
                  </a:lnTo>
                  <a:lnTo>
                    <a:pt x="125" y="143"/>
                  </a:lnTo>
                  <a:cubicBezTo>
                    <a:pt x="116" y="118"/>
                    <a:pt x="93" y="103"/>
                    <a:pt x="68" y="103"/>
                  </a:cubicBezTo>
                  <a:cubicBezTo>
                    <a:pt x="61" y="103"/>
                    <a:pt x="54" y="104"/>
                    <a:pt x="48" y="107"/>
                  </a:cubicBezTo>
                  <a:cubicBezTo>
                    <a:pt x="16" y="118"/>
                    <a:pt x="0" y="154"/>
                    <a:pt x="12" y="184"/>
                  </a:cubicBezTo>
                  <a:lnTo>
                    <a:pt x="121" y="483"/>
                  </a:lnTo>
                  <a:cubicBezTo>
                    <a:pt x="128" y="503"/>
                    <a:pt x="145" y="517"/>
                    <a:pt x="167" y="520"/>
                  </a:cubicBezTo>
                  <a:cubicBezTo>
                    <a:pt x="170" y="521"/>
                    <a:pt x="174" y="521"/>
                    <a:pt x="177" y="521"/>
                  </a:cubicBezTo>
                  <a:cubicBezTo>
                    <a:pt x="195" y="521"/>
                    <a:pt x="211" y="513"/>
                    <a:pt x="221" y="500"/>
                  </a:cubicBezTo>
                  <a:lnTo>
                    <a:pt x="565" y="100"/>
                  </a:lnTo>
                  <a:cubicBezTo>
                    <a:pt x="590" y="75"/>
                    <a:pt x="585" y="38"/>
                    <a:pt x="561" y="17"/>
                  </a:cubicBezTo>
                  <a:cubicBezTo>
                    <a:pt x="549" y="5"/>
                    <a:pt x="535" y="0"/>
                    <a:pt x="5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5"/>
            <p:cNvSpPr/>
            <p:nvPr/>
          </p:nvSpPr>
          <p:spPr>
            <a:xfrm>
              <a:off x="4941250" y="3357800"/>
              <a:ext cx="4675" cy="15575"/>
            </a:xfrm>
            <a:custGeom>
              <a:avLst/>
              <a:gdLst/>
              <a:ahLst/>
              <a:cxnLst/>
              <a:rect l="l" t="t" r="r" b="b"/>
              <a:pathLst>
                <a:path w="187" h="623" extrusionOk="0">
                  <a:moveTo>
                    <a:pt x="123" y="0"/>
                  </a:moveTo>
                  <a:cubicBezTo>
                    <a:pt x="94" y="0"/>
                    <a:pt x="68" y="22"/>
                    <a:pt x="65" y="52"/>
                  </a:cubicBezTo>
                  <a:lnTo>
                    <a:pt x="3" y="556"/>
                  </a:lnTo>
                  <a:cubicBezTo>
                    <a:pt x="0" y="589"/>
                    <a:pt x="23" y="619"/>
                    <a:pt x="56" y="623"/>
                  </a:cubicBezTo>
                  <a:lnTo>
                    <a:pt x="63" y="623"/>
                  </a:lnTo>
                  <a:cubicBezTo>
                    <a:pt x="94" y="623"/>
                    <a:pt x="118" y="601"/>
                    <a:pt x="122" y="570"/>
                  </a:cubicBezTo>
                  <a:lnTo>
                    <a:pt x="182" y="67"/>
                  </a:lnTo>
                  <a:cubicBezTo>
                    <a:pt x="187" y="35"/>
                    <a:pt x="164" y="3"/>
                    <a:pt x="131" y="1"/>
                  </a:cubicBezTo>
                  <a:cubicBezTo>
                    <a:pt x="128" y="0"/>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5"/>
            <p:cNvSpPr/>
            <p:nvPr/>
          </p:nvSpPr>
          <p:spPr>
            <a:xfrm>
              <a:off x="4948125" y="3417800"/>
              <a:ext cx="5375" cy="16550"/>
            </a:xfrm>
            <a:custGeom>
              <a:avLst/>
              <a:gdLst/>
              <a:ahLst/>
              <a:cxnLst/>
              <a:rect l="l" t="t" r="r" b="b"/>
              <a:pathLst>
                <a:path w="215" h="662" extrusionOk="0">
                  <a:moveTo>
                    <a:pt x="149" y="0"/>
                  </a:moveTo>
                  <a:cubicBezTo>
                    <a:pt x="121" y="0"/>
                    <a:pt x="96" y="22"/>
                    <a:pt x="91" y="51"/>
                  </a:cubicBezTo>
                  <a:lnTo>
                    <a:pt x="6" y="593"/>
                  </a:lnTo>
                  <a:cubicBezTo>
                    <a:pt x="1" y="626"/>
                    <a:pt x="25" y="656"/>
                    <a:pt x="57" y="662"/>
                  </a:cubicBezTo>
                  <a:lnTo>
                    <a:pt x="65" y="662"/>
                  </a:lnTo>
                  <a:cubicBezTo>
                    <a:pt x="94" y="662"/>
                    <a:pt x="121" y="641"/>
                    <a:pt x="125" y="612"/>
                  </a:cubicBezTo>
                  <a:lnTo>
                    <a:pt x="209" y="68"/>
                  </a:lnTo>
                  <a:cubicBezTo>
                    <a:pt x="214" y="37"/>
                    <a:pt x="191" y="5"/>
                    <a:pt x="158" y="1"/>
                  </a:cubicBezTo>
                  <a:cubicBezTo>
                    <a:pt x="155" y="0"/>
                    <a:pt x="152"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5"/>
            <p:cNvSpPr/>
            <p:nvPr/>
          </p:nvSpPr>
          <p:spPr>
            <a:xfrm>
              <a:off x="4947925" y="3425100"/>
              <a:ext cx="11450" cy="9325"/>
            </a:xfrm>
            <a:custGeom>
              <a:avLst/>
              <a:gdLst/>
              <a:ahLst/>
              <a:cxnLst/>
              <a:rect l="l" t="t" r="r" b="b"/>
              <a:pathLst>
                <a:path w="458" h="373" extrusionOk="0">
                  <a:moveTo>
                    <a:pt x="389" y="0"/>
                  </a:moveTo>
                  <a:cubicBezTo>
                    <a:pt x="376" y="0"/>
                    <a:pt x="364" y="5"/>
                    <a:pt x="353" y="13"/>
                  </a:cubicBezTo>
                  <a:lnTo>
                    <a:pt x="30" y="265"/>
                  </a:lnTo>
                  <a:cubicBezTo>
                    <a:pt x="4" y="285"/>
                    <a:pt x="0" y="323"/>
                    <a:pt x="20" y="350"/>
                  </a:cubicBezTo>
                  <a:cubicBezTo>
                    <a:pt x="30" y="366"/>
                    <a:pt x="49" y="373"/>
                    <a:pt x="66" y="373"/>
                  </a:cubicBezTo>
                  <a:cubicBezTo>
                    <a:pt x="79" y="373"/>
                    <a:pt x="92" y="370"/>
                    <a:pt x="103" y="361"/>
                  </a:cubicBezTo>
                  <a:lnTo>
                    <a:pt x="426" y="108"/>
                  </a:lnTo>
                  <a:cubicBezTo>
                    <a:pt x="453" y="89"/>
                    <a:pt x="457" y="50"/>
                    <a:pt x="437" y="24"/>
                  </a:cubicBezTo>
                  <a:cubicBezTo>
                    <a:pt x="425" y="9"/>
                    <a:pt x="407"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5"/>
            <p:cNvSpPr/>
            <p:nvPr/>
          </p:nvSpPr>
          <p:spPr>
            <a:xfrm>
              <a:off x="4881225" y="3421025"/>
              <a:ext cx="9725" cy="16200"/>
            </a:xfrm>
            <a:custGeom>
              <a:avLst/>
              <a:gdLst/>
              <a:ahLst/>
              <a:cxnLst/>
              <a:rect l="l" t="t" r="r" b="b"/>
              <a:pathLst>
                <a:path w="389" h="648" extrusionOk="0">
                  <a:moveTo>
                    <a:pt x="240" y="0"/>
                  </a:moveTo>
                  <a:cubicBezTo>
                    <a:pt x="237" y="0"/>
                    <a:pt x="234" y="1"/>
                    <a:pt x="230" y="1"/>
                  </a:cubicBezTo>
                  <a:cubicBezTo>
                    <a:pt x="196" y="5"/>
                    <a:pt x="174" y="38"/>
                    <a:pt x="180" y="70"/>
                  </a:cubicBezTo>
                  <a:lnTo>
                    <a:pt x="236" y="414"/>
                  </a:lnTo>
                  <a:lnTo>
                    <a:pt x="109" y="288"/>
                  </a:lnTo>
                  <a:cubicBezTo>
                    <a:pt x="97" y="276"/>
                    <a:pt x="82" y="270"/>
                    <a:pt x="67" y="270"/>
                  </a:cubicBezTo>
                  <a:cubicBezTo>
                    <a:pt x="52" y="270"/>
                    <a:pt x="36" y="276"/>
                    <a:pt x="24" y="288"/>
                  </a:cubicBezTo>
                  <a:cubicBezTo>
                    <a:pt x="1" y="311"/>
                    <a:pt x="1" y="348"/>
                    <a:pt x="24" y="371"/>
                  </a:cubicBezTo>
                  <a:lnTo>
                    <a:pt x="282" y="629"/>
                  </a:lnTo>
                  <a:cubicBezTo>
                    <a:pt x="295" y="642"/>
                    <a:pt x="309" y="648"/>
                    <a:pt x="325" y="648"/>
                  </a:cubicBezTo>
                  <a:cubicBezTo>
                    <a:pt x="335" y="648"/>
                    <a:pt x="344" y="643"/>
                    <a:pt x="352" y="641"/>
                  </a:cubicBezTo>
                  <a:cubicBezTo>
                    <a:pt x="375" y="629"/>
                    <a:pt x="388" y="603"/>
                    <a:pt x="385" y="577"/>
                  </a:cubicBezTo>
                  <a:lnTo>
                    <a:pt x="299" y="51"/>
                  </a:lnTo>
                  <a:cubicBezTo>
                    <a:pt x="295" y="20"/>
                    <a:pt x="270"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5"/>
            <p:cNvSpPr/>
            <p:nvPr/>
          </p:nvSpPr>
          <p:spPr>
            <a:xfrm>
              <a:off x="4899100" y="3462850"/>
              <a:ext cx="16175" cy="17900"/>
            </a:xfrm>
            <a:custGeom>
              <a:avLst/>
              <a:gdLst/>
              <a:ahLst/>
              <a:cxnLst/>
              <a:rect l="l" t="t" r="r" b="b"/>
              <a:pathLst>
                <a:path w="647" h="716" extrusionOk="0">
                  <a:moveTo>
                    <a:pt x="223" y="1"/>
                  </a:moveTo>
                  <a:cubicBezTo>
                    <a:pt x="196" y="1"/>
                    <a:pt x="172" y="19"/>
                    <a:pt x="165" y="46"/>
                  </a:cubicBezTo>
                  <a:lnTo>
                    <a:pt x="7" y="639"/>
                  </a:lnTo>
                  <a:cubicBezTo>
                    <a:pt x="0" y="665"/>
                    <a:pt x="10" y="691"/>
                    <a:pt x="32" y="705"/>
                  </a:cubicBezTo>
                  <a:cubicBezTo>
                    <a:pt x="40" y="711"/>
                    <a:pt x="53" y="715"/>
                    <a:pt x="65" y="715"/>
                  </a:cubicBezTo>
                  <a:cubicBezTo>
                    <a:pt x="79" y="715"/>
                    <a:pt x="90" y="711"/>
                    <a:pt x="102" y="701"/>
                  </a:cubicBezTo>
                  <a:lnTo>
                    <a:pt x="617" y="292"/>
                  </a:lnTo>
                  <a:cubicBezTo>
                    <a:pt x="641" y="272"/>
                    <a:pt x="647" y="232"/>
                    <a:pt x="625" y="208"/>
                  </a:cubicBezTo>
                  <a:cubicBezTo>
                    <a:pt x="614" y="193"/>
                    <a:pt x="597" y="186"/>
                    <a:pt x="579" y="186"/>
                  </a:cubicBezTo>
                  <a:cubicBezTo>
                    <a:pt x="566" y="186"/>
                    <a:pt x="552" y="190"/>
                    <a:pt x="541" y="199"/>
                  </a:cubicBezTo>
                  <a:lnTo>
                    <a:pt x="169" y="495"/>
                  </a:lnTo>
                  <a:lnTo>
                    <a:pt x="281" y="77"/>
                  </a:lnTo>
                  <a:cubicBezTo>
                    <a:pt x="290" y="44"/>
                    <a:pt x="270" y="13"/>
                    <a:pt x="238" y="3"/>
                  </a:cubicBezTo>
                  <a:cubicBezTo>
                    <a:pt x="233" y="1"/>
                    <a:pt x="228"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5"/>
            <p:cNvSpPr/>
            <p:nvPr/>
          </p:nvSpPr>
          <p:spPr>
            <a:xfrm>
              <a:off x="4889775" y="3470575"/>
              <a:ext cx="12375" cy="9900"/>
            </a:xfrm>
            <a:custGeom>
              <a:avLst/>
              <a:gdLst/>
              <a:ahLst/>
              <a:cxnLst/>
              <a:rect l="l" t="t" r="r" b="b"/>
              <a:pathLst>
                <a:path w="495" h="396" extrusionOk="0">
                  <a:moveTo>
                    <a:pt x="65" y="0"/>
                  </a:moveTo>
                  <a:cubicBezTo>
                    <a:pt x="50" y="0"/>
                    <a:pt x="36" y="6"/>
                    <a:pt x="25" y="16"/>
                  </a:cubicBezTo>
                  <a:cubicBezTo>
                    <a:pt x="2" y="41"/>
                    <a:pt x="0" y="78"/>
                    <a:pt x="23" y="102"/>
                  </a:cubicBezTo>
                  <a:cubicBezTo>
                    <a:pt x="132" y="217"/>
                    <a:pt x="258" y="313"/>
                    <a:pt x="397" y="388"/>
                  </a:cubicBezTo>
                  <a:cubicBezTo>
                    <a:pt x="406" y="394"/>
                    <a:pt x="418" y="395"/>
                    <a:pt x="426" y="395"/>
                  </a:cubicBezTo>
                  <a:cubicBezTo>
                    <a:pt x="448" y="395"/>
                    <a:pt x="469" y="382"/>
                    <a:pt x="478" y="361"/>
                  </a:cubicBezTo>
                  <a:cubicBezTo>
                    <a:pt x="495" y="332"/>
                    <a:pt x="482" y="296"/>
                    <a:pt x="453" y="280"/>
                  </a:cubicBezTo>
                  <a:cubicBezTo>
                    <a:pt x="326" y="213"/>
                    <a:pt x="210" y="123"/>
                    <a:pt x="109" y="19"/>
                  </a:cubicBezTo>
                  <a:cubicBezTo>
                    <a:pt x="97" y="7"/>
                    <a:pt x="81" y="0"/>
                    <a:pt x="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5"/>
            <p:cNvSpPr/>
            <p:nvPr/>
          </p:nvSpPr>
          <p:spPr>
            <a:xfrm>
              <a:off x="4931100" y="3496900"/>
              <a:ext cx="14325" cy="16225"/>
            </a:xfrm>
            <a:custGeom>
              <a:avLst/>
              <a:gdLst/>
              <a:ahLst/>
              <a:cxnLst/>
              <a:rect l="l" t="t" r="r" b="b"/>
              <a:pathLst>
                <a:path w="573" h="649" extrusionOk="0">
                  <a:moveTo>
                    <a:pt x="509" y="0"/>
                  </a:moveTo>
                  <a:cubicBezTo>
                    <a:pt x="482" y="0"/>
                    <a:pt x="456" y="19"/>
                    <a:pt x="449" y="46"/>
                  </a:cubicBezTo>
                  <a:lnTo>
                    <a:pt x="355" y="462"/>
                  </a:lnTo>
                  <a:lnTo>
                    <a:pt x="112" y="192"/>
                  </a:lnTo>
                  <a:cubicBezTo>
                    <a:pt x="101" y="178"/>
                    <a:pt x="85" y="172"/>
                    <a:pt x="68" y="172"/>
                  </a:cubicBezTo>
                  <a:cubicBezTo>
                    <a:pt x="54" y="172"/>
                    <a:pt x="40" y="177"/>
                    <a:pt x="28" y="187"/>
                  </a:cubicBezTo>
                  <a:cubicBezTo>
                    <a:pt x="3" y="208"/>
                    <a:pt x="1" y="245"/>
                    <a:pt x="22" y="271"/>
                  </a:cubicBezTo>
                  <a:lnTo>
                    <a:pt x="342" y="630"/>
                  </a:lnTo>
                  <a:cubicBezTo>
                    <a:pt x="352" y="641"/>
                    <a:pt x="371" y="648"/>
                    <a:pt x="386" y="648"/>
                  </a:cubicBezTo>
                  <a:cubicBezTo>
                    <a:pt x="391" y="648"/>
                    <a:pt x="395" y="648"/>
                    <a:pt x="402" y="647"/>
                  </a:cubicBezTo>
                  <a:cubicBezTo>
                    <a:pt x="424" y="641"/>
                    <a:pt x="441" y="624"/>
                    <a:pt x="445" y="602"/>
                  </a:cubicBezTo>
                  <a:lnTo>
                    <a:pt x="566" y="73"/>
                  </a:lnTo>
                  <a:cubicBezTo>
                    <a:pt x="573" y="42"/>
                    <a:pt x="553" y="9"/>
                    <a:pt x="521" y="2"/>
                  </a:cubicBezTo>
                  <a:cubicBezTo>
                    <a:pt x="517" y="1"/>
                    <a:pt x="513"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5"/>
            <p:cNvSpPr/>
            <p:nvPr/>
          </p:nvSpPr>
          <p:spPr>
            <a:xfrm>
              <a:off x="4940075" y="3555100"/>
              <a:ext cx="19450" cy="21225"/>
            </a:xfrm>
            <a:custGeom>
              <a:avLst/>
              <a:gdLst/>
              <a:ahLst/>
              <a:cxnLst/>
              <a:rect l="l" t="t" r="r" b="b"/>
              <a:pathLst>
                <a:path w="778" h="849" extrusionOk="0">
                  <a:moveTo>
                    <a:pt x="547" y="0"/>
                  </a:moveTo>
                  <a:cubicBezTo>
                    <a:pt x="528" y="0"/>
                    <a:pt x="509" y="10"/>
                    <a:pt x="498" y="27"/>
                  </a:cubicBezTo>
                  <a:lnTo>
                    <a:pt x="14" y="755"/>
                  </a:lnTo>
                  <a:cubicBezTo>
                    <a:pt x="0" y="778"/>
                    <a:pt x="3" y="807"/>
                    <a:pt x="19" y="827"/>
                  </a:cubicBezTo>
                  <a:cubicBezTo>
                    <a:pt x="29" y="841"/>
                    <a:pt x="47" y="848"/>
                    <a:pt x="65" y="848"/>
                  </a:cubicBezTo>
                  <a:cubicBezTo>
                    <a:pt x="72" y="848"/>
                    <a:pt x="79" y="847"/>
                    <a:pt x="85" y="844"/>
                  </a:cubicBezTo>
                  <a:lnTo>
                    <a:pt x="730" y="589"/>
                  </a:lnTo>
                  <a:cubicBezTo>
                    <a:pt x="760" y="577"/>
                    <a:pt x="777" y="541"/>
                    <a:pt x="764" y="511"/>
                  </a:cubicBezTo>
                  <a:cubicBezTo>
                    <a:pt x="755" y="488"/>
                    <a:pt x="732" y="473"/>
                    <a:pt x="708" y="473"/>
                  </a:cubicBezTo>
                  <a:cubicBezTo>
                    <a:pt x="701" y="473"/>
                    <a:pt x="694" y="474"/>
                    <a:pt x="687" y="477"/>
                  </a:cubicBezTo>
                  <a:lnTo>
                    <a:pt x="219" y="662"/>
                  </a:lnTo>
                  <a:lnTo>
                    <a:pt x="219" y="662"/>
                  </a:lnTo>
                  <a:lnTo>
                    <a:pt x="595" y="94"/>
                  </a:lnTo>
                  <a:cubicBezTo>
                    <a:pt x="615" y="67"/>
                    <a:pt x="607" y="30"/>
                    <a:pt x="579" y="11"/>
                  </a:cubicBezTo>
                  <a:cubicBezTo>
                    <a:pt x="569" y="4"/>
                    <a:pt x="558" y="0"/>
                    <a:pt x="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5"/>
            <p:cNvSpPr/>
            <p:nvPr/>
          </p:nvSpPr>
          <p:spPr>
            <a:xfrm>
              <a:off x="4880150" y="3562650"/>
              <a:ext cx="13800" cy="23000"/>
            </a:xfrm>
            <a:custGeom>
              <a:avLst/>
              <a:gdLst/>
              <a:ahLst/>
              <a:cxnLst/>
              <a:rect l="l" t="t" r="r" b="b"/>
              <a:pathLst>
                <a:path w="552" h="920" extrusionOk="0">
                  <a:moveTo>
                    <a:pt x="412" y="1"/>
                  </a:moveTo>
                  <a:cubicBezTo>
                    <a:pt x="410" y="1"/>
                    <a:pt x="407" y="1"/>
                    <a:pt x="404" y="1"/>
                  </a:cubicBezTo>
                  <a:cubicBezTo>
                    <a:pt x="372" y="4"/>
                    <a:pt x="347" y="33"/>
                    <a:pt x="351" y="67"/>
                  </a:cubicBezTo>
                  <a:lnTo>
                    <a:pt x="414" y="705"/>
                  </a:lnTo>
                  <a:lnTo>
                    <a:pt x="107" y="419"/>
                  </a:lnTo>
                  <a:cubicBezTo>
                    <a:pt x="96" y="409"/>
                    <a:pt x="82" y="404"/>
                    <a:pt x="68" y="404"/>
                  </a:cubicBezTo>
                  <a:cubicBezTo>
                    <a:pt x="51" y="404"/>
                    <a:pt x="35" y="410"/>
                    <a:pt x="22" y="423"/>
                  </a:cubicBezTo>
                  <a:cubicBezTo>
                    <a:pt x="1" y="446"/>
                    <a:pt x="1" y="483"/>
                    <a:pt x="27" y="506"/>
                  </a:cubicBezTo>
                  <a:lnTo>
                    <a:pt x="450" y="903"/>
                  </a:lnTo>
                  <a:cubicBezTo>
                    <a:pt x="460" y="913"/>
                    <a:pt x="476" y="919"/>
                    <a:pt x="490" y="919"/>
                  </a:cubicBezTo>
                  <a:cubicBezTo>
                    <a:pt x="500" y="919"/>
                    <a:pt x="509" y="918"/>
                    <a:pt x="516" y="912"/>
                  </a:cubicBezTo>
                  <a:cubicBezTo>
                    <a:pt x="539" y="900"/>
                    <a:pt x="552" y="878"/>
                    <a:pt x="550" y="853"/>
                  </a:cubicBezTo>
                  <a:lnTo>
                    <a:pt x="471" y="54"/>
                  </a:lnTo>
                  <a:cubicBezTo>
                    <a:pt x="467" y="26"/>
                    <a:pt x="441" y="1"/>
                    <a:pt x="4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5"/>
            <p:cNvSpPr/>
            <p:nvPr/>
          </p:nvSpPr>
          <p:spPr>
            <a:xfrm>
              <a:off x="4885225" y="3569825"/>
              <a:ext cx="8450" cy="15125"/>
            </a:xfrm>
            <a:custGeom>
              <a:avLst/>
              <a:gdLst/>
              <a:ahLst/>
              <a:cxnLst/>
              <a:rect l="l" t="t" r="r" b="b"/>
              <a:pathLst>
                <a:path w="338" h="605" extrusionOk="0">
                  <a:moveTo>
                    <a:pt x="68" y="0"/>
                  </a:moveTo>
                  <a:cubicBezTo>
                    <a:pt x="60" y="0"/>
                    <a:pt x="53" y="1"/>
                    <a:pt x="46" y="4"/>
                  </a:cubicBezTo>
                  <a:cubicBezTo>
                    <a:pt x="14" y="17"/>
                    <a:pt x="0" y="53"/>
                    <a:pt x="13" y="83"/>
                  </a:cubicBezTo>
                  <a:lnTo>
                    <a:pt x="214" y="568"/>
                  </a:lnTo>
                  <a:cubicBezTo>
                    <a:pt x="222" y="591"/>
                    <a:pt x="247" y="605"/>
                    <a:pt x="270" y="605"/>
                  </a:cubicBezTo>
                  <a:cubicBezTo>
                    <a:pt x="278" y="605"/>
                    <a:pt x="286" y="603"/>
                    <a:pt x="293" y="599"/>
                  </a:cubicBezTo>
                  <a:cubicBezTo>
                    <a:pt x="323" y="588"/>
                    <a:pt x="337" y="552"/>
                    <a:pt x="326" y="520"/>
                  </a:cubicBezTo>
                  <a:lnTo>
                    <a:pt x="125" y="37"/>
                  </a:lnTo>
                  <a:cubicBezTo>
                    <a:pt x="115" y="14"/>
                    <a:pt x="92"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5"/>
            <p:cNvSpPr/>
            <p:nvPr/>
          </p:nvSpPr>
          <p:spPr>
            <a:xfrm>
              <a:off x="4938950" y="3625000"/>
              <a:ext cx="9500" cy="20475"/>
            </a:xfrm>
            <a:custGeom>
              <a:avLst/>
              <a:gdLst/>
              <a:ahLst/>
              <a:cxnLst/>
              <a:rect l="l" t="t" r="r" b="b"/>
              <a:pathLst>
                <a:path w="380" h="819" extrusionOk="0">
                  <a:moveTo>
                    <a:pt x="312" y="0"/>
                  </a:moveTo>
                  <a:cubicBezTo>
                    <a:pt x="283" y="0"/>
                    <a:pt x="259" y="28"/>
                    <a:pt x="259" y="60"/>
                  </a:cubicBezTo>
                  <a:lnTo>
                    <a:pt x="246" y="612"/>
                  </a:lnTo>
                  <a:lnTo>
                    <a:pt x="110" y="468"/>
                  </a:lnTo>
                  <a:cubicBezTo>
                    <a:pt x="98" y="456"/>
                    <a:pt x="82" y="450"/>
                    <a:pt x="66" y="450"/>
                  </a:cubicBezTo>
                  <a:cubicBezTo>
                    <a:pt x="52" y="450"/>
                    <a:pt x="37" y="455"/>
                    <a:pt x="26" y="467"/>
                  </a:cubicBezTo>
                  <a:cubicBezTo>
                    <a:pt x="2" y="488"/>
                    <a:pt x="1" y="526"/>
                    <a:pt x="24" y="550"/>
                  </a:cubicBezTo>
                  <a:lnTo>
                    <a:pt x="260" y="800"/>
                  </a:lnTo>
                  <a:cubicBezTo>
                    <a:pt x="272" y="811"/>
                    <a:pt x="287" y="818"/>
                    <a:pt x="303" y="818"/>
                  </a:cubicBezTo>
                  <a:cubicBezTo>
                    <a:pt x="310" y="818"/>
                    <a:pt x="317" y="815"/>
                    <a:pt x="323" y="814"/>
                  </a:cubicBezTo>
                  <a:cubicBezTo>
                    <a:pt x="346" y="805"/>
                    <a:pt x="363" y="784"/>
                    <a:pt x="363" y="758"/>
                  </a:cubicBezTo>
                  <a:lnTo>
                    <a:pt x="379" y="61"/>
                  </a:lnTo>
                  <a:cubicBezTo>
                    <a:pt x="379" y="30"/>
                    <a:pt x="353" y="1"/>
                    <a:pt x="320" y="1"/>
                  </a:cubicBezTo>
                  <a:cubicBezTo>
                    <a:pt x="318" y="0"/>
                    <a:pt x="315"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5"/>
            <p:cNvSpPr/>
            <p:nvPr/>
          </p:nvSpPr>
          <p:spPr>
            <a:xfrm>
              <a:off x="4875725" y="3638300"/>
              <a:ext cx="13925" cy="23475"/>
            </a:xfrm>
            <a:custGeom>
              <a:avLst/>
              <a:gdLst/>
              <a:ahLst/>
              <a:cxnLst/>
              <a:rect l="l" t="t" r="r" b="b"/>
              <a:pathLst>
                <a:path w="557" h="939" extrusionOk="0">
                  <a:moveTo>
                    <a:pt x="459" y="1"/>
                  </a:moveTo>
                  <a:cubicBezTo>
                    <a:pt x="427" y="2"/>
                    <a:pt x="400" y="30"/>
                    <a:pt x="402" y="63"/>
                  </a:cubicBezTo>
                  <a:lnTo>
                    <a:pt x="429" y="749"/>
                  </a:lnTo>
                  <a:cubicBezTo>
                    <a:pt x="306" y="642"/>
                    <a:pt x="201" y="514"/>
                    <a:pt x="122" y="374"/>
                  </a:cubicBezTo>
                  <a:cubicBezTo>
                    <a:pt x="111" y="354"/>
                    <a:pt x="90" y="342"/>
                    <a:pt x="68" y="342"/>
                  </a:cubicBezTo>
                  <a:cubicBezTo>
                    <a:pt x="59" y="342"/>
                    <a:pt x="49" y="345"/>
                    <a:pt x="40" y="349"/>
                  </a:cubicBezTo>
                  <a:cubicBezTo>
                    <a:pt x="12" y="367"/>
                    <a:pt x="0" y="404"/>
                    <a:pt x="16" y="433"/>
                  </a:cubicBezTo>
                  <a:cubicBezTo>
                    <a:pt x="123" y="628"/>
                    <a:pt x="277" y="798"/>
                    <a:pt x="458" y="927"/>
                  </a:cubicBezTo>
                  <a:cubicBezTo>
                    <a:pt x="469" y="934"/>
                    <a:pt x="481" y="939"/>
                    <a:pt x="493" y="939"/>
                  </a:cubicBezTo>
                  <a:cubicBezTo>
                    <a:pt x="505" y="939"/>
                    <a:pt x="514" y="936"/>
                    <a:pt x="522" y="932"/>
                  </a:cubicBezTo>
                  <a:cubicBezTo>
                    <a:pt x="544" y="920"/>
                    <a:pt x="557" y="899"/>
                    <a:pt x="555" y="876"/>
                  </a:cubicBezTo>
                  <a:lnTo>
                    <a:pt x="522" y="58"/>
                  </a:lnTo>
                  <a:cubicBezTo>
                    <a:pt x="521" y="25"/>
                    <a:pt x="492"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5"/>
            <p:cNvSpPr/>
            <p:nvPr/>
          </p:nvSpPr>
          <p:spPr>
            <a:xfrm>
              <a:off x="4881750" y="3648275"/>
              <a:ext cx="7800" cy="12600"/>
            </a:xfrm>
            <a:custGeom>
              <a:avLst/>
              <a:gdLst/>
              <a:ahLst/>
              <a:cxnLst/>
              <a:rect l="l" t="t" r="r" b="b"/>
              <a:pathLst>
                <a:path w="312" h="504" extrusionOk="0">
                  <a:moveTo>
                    <a:pt x="69" y="1"/>
                  </a:moveTo>
                  <a:cubicBezTo>
                    <a:pt x="61" y="1"/>
                    <a:pt x="52" y="3"/>
                    <a:pt x="45" y="6"/>
                  </a:cubicBezTo>
                  <a:cubicBezTo>
                    <a:pt x="14" y="19"/>
                    <a:pt x="0" y="55"/>
                    <a:pt x="14" y="85"/>
                  </a:cubicBezTo>
                  <a:lnTo>
                    <a:pt x="188" y="468"/>
                  </a:lnTo>
                  <a:cubicBezTo>
                    <a:pt x="199" y="491"/>
                    <a:pt x="221" y="504"/>
                    <a:pt x="244" y="504"/>
                  </a:cubicBezTo>
                  <a:cubicBezTo>
                    <a:pt x="251" y="504"/>
                    <a:pt x="260" y="501"/>
                    <a:pt x="267" y="498"/>
                  </a:cubicBezTo>
                  <a:cubicBezTo>
                    <a:pt x="297" y="485"/>
                    <a:pt x="311" y="449"/>
                    <a:pt x="297" y="419"/>
                  </a:cubicBezTo>
                  <a:lnTo>
                    <a:pt x="123" y="38"/>
                  </a:lnTo>
                  <a:cubicBezTo>
                    <a:pt x="114" y="15"/>
                    <a:pt x="92"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5"/>
            <p:cNvSpPr/>
            <p:nvPr/>
          </p:nvSpPr>
          <p:spPr>
            <a:xfrm>
              <a:off x="4942750" y="3695875"/>
              <a:ext cx="12175" cy="12400"/>
            </a:xfrm>
            <a:custGeom>
              <a:avLst/>
              <a:gdLst/>
              <a:ahLst/>
              <a:cxnLst/>
              <a:rect l="l" t="t" r="r" b="b"/>
              <a:pathLst>
                <a:path w="487" h="496" extrusionOk="0">
                  <a:moveTo>
                    <a:pt x="68" y="0"/>
                  </a:moveTo>
                  <a:cubicBezTo>
                    <a:pt x="53" y="0"/>
                    <a:pt x="39" y="6"/>
                    <a:pt x="28" y="17"/>
                  </a:cubicBezTo>
                  <a:cubicBezTo>
                    <a:pt x="3" y="38"/>
                    <a:pt x="1" y="77"/>
                    <a:pt x="25" y="101"/>
                  </a:cubicBezTo>
                  <a:lnTo>
                    <a:pt x="376" y="475"/>
                  </a:lnTo>
                  <a:cubicBezTo>
                    <a:pt x="386" y="488"/>
                    <a:pt x="402" y="495"/>
                    <a:pt x="419" y="495"/>
                  </a:cubicBezTo>
                  <a:cubicBezTo>
                    <a:pt x="434" y="495"/>
                    <a:pt x="448" y="490"/>
                    <a:pt x="459" y="480"/>
                  </a:cubicBezTo>
                  <a:cubicBezTo>
                    <a:pt x="485" y="458"/>
                    <a:pt x="487" y="421"/>
                    <a:pt x="464" y="395"/>
                  </a:cubicBezTo>
                  <a:lnTo>
                    <a:pt x="112" y="21"/>
                  </a:lnTo>
                  <a:cubicBezTo>
                    <a:pt x="101" y="7"/>
                    <a:pt x="84"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5"/>
            <p:cNvSpPr/>
            <p:nvPr/>
          </p:nvSpPr>
          <p:spPr>
            <a:xfrm>
              <a:off x="4891450" y="3604425"/>
              <a:ext cx="9850" cy="14350"/>
            </a:xfrm>
            <a:custGeom>
              <a:avLst/>
              <a:gdLst/>
              <a:ahLst/>
              <a:cxnLst/>
              <a:rect l="l" t="t" r="r" b="b"/>
              <a:pathLst>
                <a:path w="394" h="574" extrusionOk="0">
                  <a:moveTo>
                    <a:pt x="324" y="1"/>
                  </a:moveTo>
                  <a:cubicBezTo>
                    <a:pt x="303" y="1"/>
                    <a:pt x="282" y="12"/>
                    <a:pt x="272" y="31"/>
                  </a:cubicBezTo>
                  <a:lnTo>
                    <a:pt x="16" y="483"/>
                  </a:lnTo>
                  <a:cubicBezTo>
                    <a:pt x="1" y="513"/>
                    <a:pt x="12" y="549"/>
                    <a:pt x="41" y="566"/>
                  </a:cubicBezTo>
                  <a:cubicBezTo>
                    <a:pt x="49" y="570"/>
                    <a:pt x="58" y="573"/>
                    <a:pt x="69" y="573"/>
                  </a:cubicBezTo>
                  <a:cubicBezTo>
                    <a:pt x="91" y="573"/>
                    <a:pt x="110" y="562"/>
                    <a:pt x="123" y="541"/>
                  </a:cubicBezTo>
                  <a:lnTo>
                    <a:pt x="378" y="90"/>
                  </a:lnTo>
                  <a:cubicBezTo>
                    <a:pt x="394" y="60"/>
                    <a:pt x="382" y="24"/>
                    <a:pt x="353" y="8"/>
                  </a:cubicBezTo>
                  <a:cubicBezTo>
                    <a:pt x="344" y="3"/>
                    <a:pt x="334"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5"/>
            <p:cNvSpPr/>
            <p:nvPr/>
          </p:nvSpPr>
          <p:spPr>
            <a:xfrm>
              <a:off x="4887550" y="3523925"/>
              <a:ext cx="9975" cy="8525"/>
            </a:xfrm>
            <a:custGeom>
              <a:avLst/>
              <a:gdLst/>
              <a:ahLst/>
              <a:cxnLst/>
              <a:rect l="l" t="t" r="r" b="b"/>
              <a:pathLst>
                <a:path w="399" h="341" extrusionOk="0">
                  <a:moveTo>
                    <a:pt x="331" y="0"/>
                  </a:moveTo>
                  <a:cubicBezTo>
                    <a:pt x="318" y="0"/>
                    <a:pt x="304" y="5"/>
                    <a:pt x="293" y="15"/>
                  </a:cubicBezTo>
                  <a:lnTo>
                    <a:pt x="29" y="234"/>
                  </a:lnTo>
                  <a:cubicBezTo>
                    <a:pt x="5" y="256"/>
                    <a:pt x="0" y="294"/>
                    <a:pt x="22" y="319"/>
                  </a:cubicBezTo>
                  <a:cubicBezTo>
                    <a:pt x="35" y="333"/>
                    <a:pt x="51" y="340"/>
                    <a:pt x="69" y="340"/>
                  </a:cubicBezTo>
                  <a:cubicBezTo>
                    <a:pt x="84" y="340"/>
                    <a:pt x="96" y="334"/>
                    <a:pt x="106" y="326"/>
                  </a:cubicBezTo>
                  <a:lnTo>
                    <a:pt x="370" y="105"/>
                  </a:lnTo>
                  <a:cubicBezTo>
                    <a:pt x="395" y="84"/>
                    <a:pt x="399" y="46"/>
                    <a:pt x="377" y="22"/>
                  </a:cubicBezTo>
                  <a:cubicBezTo>
                    <a:pt x="366" y="8"/>
                    <a:pt x="348"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5"/>
            <p:cNvSpPr/>
            <p:nvPr/>
          </p:nvSpPr>
          <p:spPr>
            <a:xfrm>
              <a:off x="4945875" y="3321775"/>
              <a:ext cx="7800" cy="12075"/>
            </a:xfrm>
            <a:custGeom>
              <a:avLst/>
              <a:gdLst/>
              <a:ahLst/>
              <a:cxnLst/>
              <a:rect l="l" t="t" r="r" b="b"/>
              <a:pathLst>
                <a:path w="312" h="483" extrusionOk="0">
                  <a:moveTo>
                    <a:pt x="242" y="0"/>
                  </a:moveTo>
                  <a:cubicBezTo>
                    <a:pt x="220" y="0"/>
                    <a:pt x="198" y="12"/>
                    <a:pt x="188" y="35"/>
                  </a:cubicBezTo>
                  <a:lnTo>
                    <a:pt x="15" y="396"/>
                  </a:lnTo>
                  <a:cubicBezTo>
                    <a:pt x="0" y="426"/>
                    <a:pt x="12" y="462"/>
                    <a:pt x="43" y="477"/>
                  </a:cubicBezTo>
                  <a:cubicBezTo>
                    <a:pt x="52" y="481"/>
                    <a:pt x="61" y="482"/>
                    <a:pt x="69" y="482"/>
                  </a:cubicBezTo>
                  <a:cubicBezTo>
                    <a:pt x="91" y="482"/>
                    <a:pt x="112" y="469"/>
                    <a:pt x="124" y="448"/>
                  </a:cubicBezTo>
                  <a:lnTo>
                    <a:pt x="297" y="87"/>
                  </a:lnTo>
                  <a:cubicBezTo>
                    <a:pt x="311" y="56"/>
                    <a:pt x="299" y="21"/>
                    <a:pt x="268" y="6"/>
                  </a:cubicBezTo>
                  <a:cubicBezTo>
                    <a:pt x="260" y="2"/>
                    <a:pt x="251"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5"/>
            <p:cNvSpPr/>
            <p:nvPr/>
          </p:nvSpPr>
          <p:spPr>
            <a:xfrm>
              <a:off x="4926700" y="3223150"/>
              <a:ext cx="11050" cy="13825"/>
            </a:xfrm>
            <a:custGeom>
              <a:avLst/>
              <a:gdLst/>
              <a:ahLst/>
              <a:cxnLst/>
              <a:rect l="l" t="t" r="r" b="b"/>
              <a:pathLst>
                <a:path w="442" h="553" extrusionOk="0">
                  <a:moveTo>
                    <a:pt x="68" y="1"/>
                  </a:moveTo>
                  <a:cubicBezTo>
                    <a:pt x="56" y="1"/>
                    <a:pt x="44" y="4"/>
                    <a:pt x="33" y="11"/>
                  </a:cubicBezTo>
                  <a:cubicBezTo>
                    <a:pt x="7" y="31"/>
                    <a:pt x="0" y="68"/>
                    <a:pt x="19" y="96"/>
                  </a:cubicBezTo>
                  <a:lnTo>
                    <a:pt x="324" y="527"/>
                  </a:lnTo>
                  <a:cubicBezTo>
                    <a:pt x="334" y="543"/>
                    <a:pt x="353" y="553"/>
                    <a:pt x="373" y="553"/>
                  </a:cubicBezTo>
                  <a:cubicBezTo>
                    <a:pt x="384" y="553"/>
                    <a:pt x="396" y="549"/>
                    <a:pt x="409" y="541"/>
                  </a:cubicBezTo>
                  <a:cubicBezTo>
                    <a:pt x="435" y="521"/>
                    <a:pt x="442" y="484"/>
                    <a:pt x="423" y="457"/>
                  </a:cubicBezTo>
                  <a:lnTo>
                    <a:pt x="118" y="25"/>
                  </a:lnTo>
                  <a:cubicBezTo>
                    <a:pt x="106" y="9"/>
                    <a:pt x="87"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5"/>
            <p:cNvSpPr/>
            <p:nvPr/>
          </p:nvSpPr>
          <p:spPr>
            <a:xfrm>
              <a:off x="4937725" y="3248400"/>
              <a:ext cx="9000" cy="14100"/>
            </a:xfrm>
            <a:custGeom>
              <a:avLst/>
              <a:gdLst/>
              <a:ahLst/>
              <a:cxnLst/>
              <a:rect l="l" t="t" r="r" b="b"/>
              <a:pathLst>
                <a:path w="360" h="564" extrusionOk="0">
                  <a:moveTo>
                    <a:pt x="292" y="0"/>
                  </a:moveTo>
                  <a:cubicBezTo>
                    <a:pt x="269" y="0"/>
                    <a:pt x="248" y="13"/>
                    <a:pt x="237" y="33"/>
                  </a:cubicBezTo>
                  <a:lnTo>
                    <a:pt x="15" y="478"/>
                  </a:lnTo>
                  <a:cubicBezTo>
                    <a:pt x="1" y="508"/>
                    <a:pt x="12" y="544"/>
                    <a:pt x="42" y="558"/>
                  </a:cubicBezTo>
                  <a:cubicBezTo>
                    <a:pt x="51" y="562"/>
                    <a:pt x="61" y="564"/>
                    <a:pt x="70" y="564"/>
                  </a:cubicBezTo>
                  <a:cubicBezTo>
                    <a:pt x="91" y="564"/>
                    <a:pt x="113" y="551"/>
                    <a:pt x="123" y="529"/>
                  </a:cubicBezTo>
                  <a:lnTo>
                    <a:pt x="345" y="88"/>
                  </a:lnTo>
                  <a:cubicBezTo>
                    <a:pt x="359" y="56"/>
                    <a:pt x="349" y="20"/>
                    <a:pt x="319" y="6"/>
                  </a:cubicBezTo>
                  <a:cubicBezTo>
                    <a:pt x="310" y="2"/>
                    <a:pt x="301"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5"/>
            <p:cNvSpPr/>
            <p:nvPr/>
          </p:nvSpPr>
          <p:spPr>
            <a:xfrm>
              <a:off x="4895600" y="3280175"/>
              <a:ext cx="7750" cy="9800"/>
            </a:xfrm>
            <a:custGeom>
              <a:avLst/>
              <a:gdLst/>
              <a:ahLst/>
              <a:cxnLst/>
              <a:rect l="l" t="t" r="r" b="b"/>
              <a:pathLst>
                <a:path w="310" h="392" extrusionOk="0">
                  <a:moveTo>
                    <a:pt x="243" y="1"/>
                  </a:moveTo>
                  <a:cubicBezTo>
                    <a:pt x="223" y="1"/>
                    <a:pt x="203" y="11"/>
                    <a:pt x="192" y="28"/>
                  </a:cubicBezTo>
                  <a:lnTo>
                    <a:pt x="20" y="301"/>
                  </a:lnTo>
                  <a:cubicBezTo>
                    <a:pt x="1" y="327"/>
                    <a:pt x="8" y="365"/>
                    <a:pt x="37" y="383"/>
                  </a:cubicBezTo>
                  <a:cubicBezTo>
                    <a:pt x="48" y="388"/>
                    <a:pt x="58" y="391"/>
                    <a:pt x="70" y="391"/>
                  </a:cubicBezTo>
                  <a:cubicBezTo>
                    <a:pt x="90" y="391"/>
                    <a:pt x="109" y="381"/>
                    <a:pt x="120" y="365"/>
                  </a:cubicBezTo>
                  <a:lnTo>
                    <a:pt x="292" y="93"/>
                  </a:lnTo>
                  <a:cubicBezTo>
                    <a:pt x="309" y="66"/>
                    <a:pt x="302" y="28"/>
                    <a:pt x="273" y="10"/>
                  </a:cubicBezTo>
                  <a:cubicBezTo>
                    <a:pt x="264" y="4"/>
                    <a:pt x="254"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5"/>
            <p:cNvSpPr/>
            <p:nvPr/>
          </p:nvSpPr>
          <p:spPr>
            <a:xfrm>
              <a:off x="4892700" y="3400025"/>
              <a:ext cx="7750" cy="8850"/>
            </a:xfrm>
            <a:custGeom>
              <a:avLst/>
              <a:gdLst/>
              <a:ahLst/>
              <a:cxnLst/>
              <a:rect l="l" t="t" r="r" b="b"/>
              <a:pathLst>
                <a:path w="310" h="354" extrusionOk="0">
                  <a:moveTo>
                    <a:pt x="69" y="0"/>
                  </a:moveTo>
                  <a:cubicBezTo>
                    <a:pt x="57" y="0"/>
                    <a:pt x="44" y="4"/>
                    <a:pt x="34" y="12"/>
                  </a:cubicBezTo>
                  <a:cubicBezTo>
                    <a:pt x="7" y="32"/>
                    <a:pt x="1" y="70"/>
                    <a:pt x="21" y="97"/>
                  </a:cubicBezTo>
                  <a:lnTo>
                    <a:pt x="193" y="328"/>
                  </a:lnTo>
                  <a:cubicBezTo>
                    <a:pt x="206" y="343"/>
                    <a:pt x="223" y="354"/>
                    <a:pt x="242" y="354"/>
                  </a:cubicBezTo>
                  <a:cubicBezTo>
                    <a:pt x="253" y="354"/>
                    <a:pt x="266" y="349"/>
                    <a:pt x="278" y="341"/>
                  </a:cubicBezTo>
                  <a:cubicBezTo>
                    <a:pt x="303" y="321"/>
                    <a:pt x="309" y="283"/>
                    <a:pt x="289" y="256"/>
                  </a:cubicBezTo>
                  <a:lnTo>
                    <a:pt x="117" y="25"/>
                  </a:lnTo>
                  <a:cubicBezTo>
                    <a:pt x="106" y="9"/>
                    <a:pt x="88"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5"/>
            <p:cNvSpPr/>
            <p:nvPr/>
          </p:nvSpPr>
          <p:spPr>
            <a:xfrm>
              <a:off x="4978750" y="3365375"/>
              <a:ext cx="12525" cy="10550"/>
            </a:xfrm>
            <a:custGeom>
              <a:avLst/>
              <a:gdLst/>
              <a:ahLst/>
              <a:cxnLst/>
              <a:rect l="l" t="t" r="r" b="b"/>
              <a:pathLst>
                <a:path w="501" h="422" extrusionOk="0">
                  <a:moveTo>
                    <a:pt x="68" y="0"/>
                  </a:moveTo>
                  <a:cubicBezTo>
                    <a:pt x="50" y="0"/>
                    <a:pt x="33" y="8"/>
                    <a:pt x="20" y="22"/>
                  </a:cubicBezTo>
                  <a:cubicBezTo>
                    <a:pt x="0" y="47"/>
                    <a:pt x="5" y="85"/>
                    <a:pt x="29" y="106"/>
                  </a:cubicBezTo>
                  <a:lnTo>
                    <a:pt x="396" y="407"/>
                  </a:lnTo>
                  <a:cubicBezTo>
                    <a:pt x="407" y="416"/>
                    <a:pt x="422" y="422"/>
                    <a:pt x="435" y="422"/>
                  </a:cubicBezTo>
                  <a:cubicBezTo>
                    <a:pt x="452" y="422"/>
                    <a:pt x="468" y="415"/>
                    <a:pt x="481" y="399"/>
                  </a:cubicBezTo>
                  <a:cubicBezTo>
                    <a:pt x="501" y="373"/>
                    <a:pt x="496" y="336"/>
                    <a:pt x="472" y="314"/>
                  </a:cubicBezTo>
                  <a:lnTo>
                    <a:pt x="105" y="13"/>
                  </a:lnTo>
                  <a:cubicBezTo>
                    <a:pt x="94" y="4"/>
                    <a:pt x="81"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5"/>
            <p:cNvSpPr/>
            <p:nvPr/>
          </p:nvSpPr>
          <p:spPr>
            <a:xfrm>
              <a:off x="4995300" y="3333200"/>
              <a:ext cx="11250" cy="13525"/>
            </a:xfrm>
            <a:custGeom>
              <a:avLst/>
              <a:gdLst/>
              <a:ahLst/>
              <a:cxnLst/>
              <a:rect l="l" t="t" r="r" b="b"/>
              <a:pathLst>
                <a:path w="450" h="541" extrusionOk="0">
                  <a:moveTo>
                    <a:pt x="385" y="1"/>
                  </a:moveTo>
                  <a:cubicBezTo>
                    <a:pt x="359" y="1"/>
                    <a:pt x="334" y="17"/>
                    <a:pt x="326" y="45"/>
                  </a:cubicBezTo>
                  <a:lnTo>
                    <a:pt x="243" y="348"/>
                  </a:lnTo>
                  <a:lnTo>
                    <a:pt x="117" y="184"/>
                  </a:lnTo>
                  <a:cubicBezTo>
                    <a:pt x="105" y="169"/>
                    <a:pt x="88" y="161"/>
                    <a:pt x="70" y="161"/>
                  </a:cubicBezTo>
                  <a:cubicBezTo>
                    <a:pt x="57" y="161"/>
                    <a:pt x="44" y="165"/>
                    <a:pt x="32" y="174"/>
                  </a:cubicBezTo>
                  <a:cubicBezTo>
                    <a:pt x="5" y="195"/>
                    <a:pt x="1" y="232"/>
                    <a:pt x="21" y="259"/>
                  </a:cubicBezTo>
                  <a:lnTo>
                    <a:pt x="222" y="517"/>
                  </a:lnTo>
                  <a:cubicBezTo>
                    <a:pt x="233" y="532"/>
                    <a:pt x="250" y="540"/>
                    <a:pt x="269" y="540"/>
                  </a:cubicBezTo>
                  <a:cubicBezTo>
                    <a:pt x="272" y="540"/>
                    <a:pt x="276" y="539"/>
                    <a:pt x="282" y="536"/>
                  </a:cubicBezTo>
                  <a:cubicBezTo>
                    <a:pt x="305" y="533"/>
                    <a:pt x="322" y="514"/>
                    <a:pt x="328" y="493"/>
                  </a:cubicBezTo>
                  <a:lnTo>
                    <a:pt x="442" y="76"/>
                  </a:lnTo>
                  <a:cubicBezTo>
                    <a:pt x="450" y="44"/>
                    <a:pt x="432" y="11"/>
                    <a:pt x="399" y="2"/>
                  </a:cubicBezTo>
                  <a:cubicBezTo>
                    <a:pt x="395" y="1"/>
                    <a:pt x="390"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35"/>
            <p:cNvSpPr/>
            <p:nvPr/>
          </p:nvSpPr>
          <p:spPr>
            <a:xfrm>
              <a:off x="4973175" y="3420850"/>
              <a:ext cx="12500" cy="12150"/>
            </a:xfrm>
            <a:custGeom>
              <a:avLst/>
              <a:gdLst/>
              <a:ahLst/>
              <a:cxnLst/>
              <a:rect l="l" t="t" r="r" b="b"/>
              <a:pathLst>
                <a:path w="500" h="486" extrusionOk="0">
                  <a:moveTo>
                    <a:pt x="184" y="0"/>
                  </a:moveTo>
                  <a:cubicBezTo>
                    <a:pt x="171" y="0"/>
                    <a:pt x="157" y="4"/>
                    <a:pt x="146" y="12"/>
                  </a:cubicBezTo>
                  <a:cubicBezTo>
                    <a:pt x="120" y="32"/>
                    <a:pt x="116" y="70"/>
                    <a:pt x="136" y="97"/>
                  </a:cubicBezTo>
                  <a:lnTo>
                    <a:pt x="278" y="280"/>
                  </a:lnTo>
                  <a:lnTo>
                    <a:pt x="96" y="183"/>
                  </a:lnTo>
                  <a:cubicBezTo>
                    <a:pt x="87" y="178"/>
                    <a:pt x="77" y="176"/>
                    <a:pt x="67" y="176"/>
                  </a:cubicBezTo>
                  <a:cubicBezTo>
                    <a:pt x="46" y="176"/>
                    <a:pt x="26" y="187"/>
                    <a:pt x="15" y="209"/>
                  </a:cubicBezTo>
                  <a:cubicBezTo>
                    <a:pt x="1" y="237"/>
                    <a:pt x="11" y="273"/>
                    <a:pt x="41" y="289"/>
                  </a:cubicBezTo>
                  <a:lnTo>
                    <a:pt x="394" y="478"/>
                  </a:lnTo>
                  <a:cubicBezTo>
                    <a:pt x="402" y="484"/>
                    <a:pt x="414" y="486"/>
                    <a:pt x="423" y="486"/>
                  </a:cubicBezTo>
                  <a:cubicBezTo>
                    <a:pt x="443" y="486"/>
                    <a:pt x="464" y="474"/>
                    <a:pt x="474" y="454"/>
                  </a:cubicBezTo>
                  <a:cubicBezTo>
                    <a:pt x="500" y="410"/>
                    <a:pt x="489" y="356"/>
                    <a:pt x="444" y="299"/>
                  </a:cubicBezTo>
                  <a:lnTo>
                    <a:pt x="230" y="24"/>
                  </a:lnTo>
                  <a:cubicBezTo>
                    <a:pt x="219" y="8"/>
                    <a:pt x="201" y="0"/>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35"/>
            <p:cNvSpPr/>
            <p:nvPr/>
          </p:nvSpPr>
          <p:spPr>
            <a:xfrm>
              <a:off x="4966925" y="3468900"/>
              <a:ext cx="13050" cy="12375"/>
            </a:xfrm>
            <a:custGeom>
              <a:avLst/>
              <a:gdLst/>
              <a:ahLst/>
              <a:cxnLst/>
              <a:rect l="l" t="t" r="r" b="b"/>
              <a:pathLst>
                <a:path w="522" h="495" extrusionOk="0">
                  <a:moveTo>
                    <a:pt x="225" y="0"/>
                  </a:moveTo>
                  <a:cubicBezTo>
                    <a:pt x="208" y="0"/>
                    <a:pt x="191" y="8"/>
                    <a:pt x="179" y="22"/>
                  </a:cubicBezTo>
                  <a:cubicBezTo>
                    <a:pt x="158" y="46"/>
                    <a:pt x="162" y="83"/>
                    <a:pt x="186" y="105"/>
                  </a:cubicBezTo>
                  <a:cubicBezTo>
                    <a:pt x="270" y="175"/>
                    <a:pt x="334" y="263"/>
                    <a:pt x="373" y="362"/>
                  </a:cubicBezTo>
                  <a:lnTo>
                    <a:pt x="72" y="320"/>
                  </a:lnTo>
                  <a:cubicBezTo>
                    <a:pt x="70" y="320"/>
                    <a:pt x="68" y="320"/>
                    <a:pt x="66" y="320"/>
                  </a:cubicBezTo>
                  <a:cubicBezTo>
                    <a:pt x="37" y="320"/>
                    <a:pt x="7" y="342"/>
                    <a:pt x="4" y="373"/>
                  </a:cubicBezTo>
                  <a:cubicBezTo>
                    <a:pt x="0" y="406"/>
                    <a:pt x="23" y="435"/>
                    <a:pt x="56" y="441"/>
                  </a:cubicBezTo>
                  <a:lnTo>
                    <a:pt x="452" y="495"/>
                  </a:lnTo>
                  <a:lnTo>
                    <a:pt x="460" y="495"/>
                  </a:lnTo>
                  <a:cubicBezTo>
                    <a:pt x="478" y="495"/>
                    <a:pt x="493" y="488"/>
                    <a:pt x="503" y="475"/>
                  </a:cubicBezTo>
                  <a:cubicBezTo>
                    <a:pt x="516" y="459"/>
                    <a:pt x="522" y="439"/>
                    <a:pt x="516" y="419"/>
                  </a:cubicBezTo>
                  <a:cubicBezTo>
                    <a:pt x="478" y="263"/>
                    <a:pt x="387" y="118"/>
                    <a:pt x="264" y="15"/>
                  </a:cubicBezTo>
                  <a:cubicBezTo>
                    <a:pt x="252" y="5"/>
                    <a:pt x="23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5"/>
            <p:cNvSpPr/>
            <p:nvPr/>
          </p:nvSpPr>
          <p:spPr>
            <a:xfrm>
              <a:off x="4971675" y="3538350"/>
              <a:ext cx="10525" cy="11275"/>
            </a:xfrm>
            <a:custGeom>
              <a:avLst/>
              <a:gdLst/>
              <a:ahLst/>
              <a:cxnLst/>
              <a:rect l="l" t="t" r="r" b="b"/>
              <a:pathLst>
                <a:path w="421" h="451" extrusionOk="0">
                  <a:moveTo>
                    <a:pt x="175" y="1"/>
                  </a:moveTo>
                  <a:cubicBezTo>
                    <a:pt x="164" y="1"/>
                    <a:pt x="153" y="4"/>
                    <a:pt x="144" y="10"/>
                  </a:cubicBezTo>
                  <a:cubicBezTo>
                    <a:pt x="117" y="28"/>
                    <a:pt x="108" y="64"/>
                    <a:pt x="126" y="93"/>
                  </a:cubicBezTo>
                  <a:lnTo>
                    <a:pt x="273" y="311"/>
                  </a:lnTo>
                  <a:cubicBezTo>
                    <a:pt x="212" y="284"/>
                    <a:pt x="147" y="259"/>
                    <a:pt x="82" y="242"/>
                  </a:cubicBezTo>
                  <a:cubicBezTo>
                    <a:pt x="77" y="241"/>
                    <a:pt x="72" y="240"/>
                    <a:pt x="67" y="240"/>
                  </a:cubicBezTo>
                  <a:cubicBezTo>
                    <a:pt x="41" y="240"/>
                    <a:pt x="16" y="256"/>
                    <a:pt x="9" y="284"/>
                  </a:cubicBezTo>
                  <a:cubicBezTo>
                    <a:pt x="1" y="314"/>
                    <a:pt x="18" y="348"/>
                    <a:pt x="51" y="357"/>
                  </a:cubicBezTo>
                  <a:cubicBezTo>
                    <a:pt x="113" y="374"/>
                    <a:pt x="176" y="398"/>
                    <a:pt x="239" y="429"/>
                  </a:cubicBezTo>
                  <a:cubicBezTo>
                    <a:pt x="256" y="437"/>
                    <a:pt x="280" y="449"/>
                    <a:pt x="309" y="450"/>
                  </a:cubicBezTo>
                  <a:lnTo>
                    <a:pt x="313" y="450"/>
                  </a:lnTo>
                  <a:cubicBezTo>
                    <a:pt x="359" y="450"/>
                    <a:pt x="397" y="423"/>
                    <a:pt x="407" y="385"/>
                  </a:cubicBezTo>
                  <a:cubicBezTo>
                    <a:pt x="421" y="341"/>
                    <a:pt x="398" y="301"/>
                    <a:pt x="388" y="285"/>
                  </a:cubicBezTo>
                  <a:lnTo>
                    <a:pt x="226" y="28"/>
                  </a:lnTo>
                  <a:cubicBezTo>
                    <a:pt x="215" y="11"/>
                    <a:pt x="194" y="1"/>
                    <a:pt x="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5"/>
            <p:cNvSpPr/>
            <p:nvPr/>
          </p:nvSpPr>
          <p:spPr>
            <a:xfrm>
              <a:off x="4967050" y="3587950"/>
              <a:ext cx="12975" cy="11525"/>
            </a:xfrm>
            <a:custGeom>
              <a:avLst/>
              <a:gdLst/>
              <a:ahLst/>
              <a:cxnLst/>
              <a:rect l="l" t="t" r="r" b="b"/>
              <a:pathLst>
                <a:path w="519" h="461" extrusionOk="0">
                  <a:moveTo>
                    <a:pt x="244" y="0"/>
                  </a:moveTo>
                  <a:cubicBezTo>
                    <a:pt x="234" y="0"/>
                    <a:pt x="223" y="3"/>
                    <a:pt x="214" y="9"/>
                  </a:cubicBezTo>
                  <a:cubicBezTo>
                    <a:pt x="186" y="28"/>
                    <a:pt x="176" y="63"/>
                    <a:pt x="194" y="92"/>
                  </a:cubicBezTo>
                  <a:lnTo>
                    <a:pt x="333" y="319"/>
                  </a:lnTo>
                  <a:cubicBezTo>
                    <a:pt x="252" y="300"/>
                    <a:pt x="171" y="273"/>
                    <a:pt x="93" y="237"/>
                  </a:cubicBezTo>
                  <a:cubicBezTo>
                    <a:pt x="85" y="233"/>
                    <a:pt x="77" y="231"/>
                    <a:pt x="69" y="231"/>
                  </a:cubicBezTo>
                  <a:cubicBezTo>
                    <a:pt x="46" y="231"/>
                    <a:pt x="24" y="245"/>
                    <a:pt x="14" y="267"/>
                  </a:cubicBezTo>
                  <a:cubicBezTo>
                    <a:pt x="1" y="297"/>
                    <a:pt x="14" y="332"/>
                    <a:pt x="44" y="346"/>
                  </a:cubicBezTo>
                  <a:cubicBezTo>
                    <a:pt x="173" y="405"/>
                    <a:pt x="309" y="443"/>
                    <a:pt x="448" y="461"/>
                  </a:cubicBezTo>
                  <a:lnTo>
                    <a:pt x="455" y="461"/>
                  </a:lnTo>
                  <a:cubicBezTo>
                    <a:pt x="475" y="461"/>
                    <a:pt x="495" y="451"/>
                    <a:pt x="506" y="433"/>
                  </a:cubicBezTo>
                  <a:cubicBezTo>
                    <a:pt x="518" y="415"/>
                    <a:pt x="518" y="389"/>
                    <a:pt x="506" y="369"/>
                  </a:cubicBezTo>
                  <a:lnTo>
                    <a:pt x="296" y="29"/>
                  </a:lnTo>
                  <a:cubicBezTo>
                    <a:pt x="285" y="10"/>
                    <a:pt x="26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5"/>
            <p:cNvSpPr/>
            <p:nvPr/>
          </p:nvSpPr>
          <p:spPr>
            <a:xfrm>
              <a:off x="4971025" y="3646050"/>
              <a:ext cx="11550" cy="9625"/>
            </a:xfrm>
            <a:custGeom>
              <a:avLst/>
              <a:gdLst/>
              <a:ahLst/>
              <a:cxnLst/>
              <a:rect l="l" t="t" r="r" b="b"/>
              <a:pathLst>
                <a:path w="462" h="385" extrusionOk="0">
                  <a:moveTo>
                    <a:pt x="231" y="1"/>
                  </a:moveTo>
                  <a:cubicBezTo>
                    <a:pt x="218" y="1"/>
                    <a:pt x="205" y="5"/>
                    <a:pt x="193" y="14"/>
                  </a:cubicBezTo>
                  <a:cubicBezTo>
                    <a:pt x="166" y="34"/>
                    <a:pt x="163" y="71"/>
                    <a:pt x="182" y="98"/>
                  </a:cubicBezTo>
                  <a:lnTo>
                    <a:pt x="253" y="191"/>
                  </a:lnTo>
                  <a:lnTo>
                    <a:pt x="301" y="244"/>
                  </a:lnTo>
                  <a:lnTo>
                    <a:pt x="93" y="151"/>
                  </a:lnTo>
                  <a:cubicBezTo>
                    <a:pt x="85" y="147"/>
                    <a:pt x="76" y="146"/>
                    <a:pt x="68" y="146"/>
                  </a:cubicBezTo>
                  <a:cubicBezTo>
                    <a:pt x="45" y="146"/>
                    <a:pt x="23" y="159"/>
                    <a:pt x="14" y="181"/>
                  </a:cubicBezTo>
                  <a:cubicBezTo>
                    <a:pt x="1" y="213"/>
                    <a:pt x="14" y="246"/>
                    <a:pt x="44" y="260"/>
                  </a:cubicBezTo>
                  <a:lnTo>
                    <a:pt x="278" y="366"/>
                  </a:lnTo>
                  <a:cubicBezTo>
                    <a:pt x="295" y="373"/>
                    <a:pt x="321" y="385"/>
                    <a:pt x="349" y="385"/>
                  </a:cubicBezTo>
                  <a:lnTo>
                    <a:pt x="351" y="385"/>
                  </a:lnTo>
                  <a:cubicBezTo>
                    <a:pt x="397" y="385"/>
                    <a:pt x="437" y="356"/>
                    <a:pt x="450" y="313"/>
                  </a:cubicBezTo>
                  <a:cubicBezTo>
                    <a:pt x="461" y="265"/>
                    <a:pt x="433" y="227"/>
                    <a:pt x="421" y="210"/>
                  </a:cubicBezTo>
                  <a:lnTo>
                    <a:pt x="278" y="24"/>
                  </a:lnTo>
                  <a:cubicBezTo>
                    <a:pt x="266" y="9"/>
                    <a:pt x="249"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5"/>
            <p:cNvSpPr/>
            <p:nvPr/>
          </p:nvSpPr>
          <p:spPr>
            <a:xfrm>
              <a:off x="4964700" y="3702275"/>
              <a:ext cx="12025" cy="12225"/>
            </a:xfrm>
            <a:custGeom>
              <a:avLst/>
              <a:gdLst/>
              <a:ahLst/>
              <a:cxnLst/>
              <a:rect l="l" t="t" r="r" b="b"/>
              <a:pathLst>
                <a:path w="481" h="489" extrusionOk="0">
                  <a:moveTo>
                    <a:pt x="253" y="0"/>
                  </a:moveTo>
                  <a:cubicBezTo>
                    <a:pt x="245" y="0"/>
                    <a:pt x="238" y="2"/>
                    <a:pt x="231" y="4"/>
                  </a:cubicBezTo>
                  <a:cubicBezTo>
                    <a:pt x="201" y="17"/>
                    <a:pt x="188" y="53"/>
                    <a:pt x="201" y="83"/>
                  </a:cubicBezTo>
                  <a:lnTo>
                    <a:pt x="290" y="294"/>
                  </a:lnTo>
                  <a:lnTo>
                    <a:pt x="290" y="294"/>
                  </a:lnTo>
                  <a:lnTo>
                    <a:pt x="95" y="188"/>
                  </a:lnTo>
                  <a:cubicBezTo>
                    <a:pt x="86" y="184"/>
                    <a:pt x="77" y="181"/>
                    <a:pt x="68" y="181"/>
                  </a:cubicBezTo>
                  <a:cubicBezTo>
                    <a:pt x="47" y="181"/>
                    <a:pt x="25" y="192"/>
                    <a:pt x="14" y="212"/>
                  </a:cubicBezTo>
                  <a:cubicBezTo>
                    <a:pt x="0" y="241"/>
                    <a:pt x="10" y="277"/>
                    <a:pt x="39" y="294"/>
                  </a:cubicBezTo>
                  <a:lnTo>
                    <a:pt x="387" y="482"/>
                  </a:lnTo>
                  <a:cubicBezTo>
                    <a:pt x="396" y="488"/>
                    <a:pt x="406" y="489"/>
                    <a:pt x="416" y="489"/>
                  </a:cubicBezTo>
                  <a:cubicBezTo>
                    <a:pt x="430" y="489"/>
                    <a:pt x="445" y="483"/>
                    <a:pt x="455" y="473"/>
                  </a:cubicBezTo>
                  <a:cubicBezTo>
                    <a:pt x="472" y="455"/>
                    <a:pt x="481" y="427"/>
                    <a:pt x="469" y="404"/>
                  </a:cubicBezTo>
                  <a:lnTo>
                    <a:pt x="310" y="36"/>
                  </a:lnTo>
                  <a:cubicBezTo>
                    <a:pt x="300" y="14"/>
                    <a:pt x="277"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5"/>
            <p:cNvSpPr/>
            <p:nvPr/>
          </p:nvSpPr>
          <p:spPr>
            <a:xfrm>
              <a:off x="5075000" y="3700525"/>
              <a:ext cx="12525" cy="12200"/>
            </a:xfrm>
            <a:custGeom>
              <a:avLst/>
              <a:gdLst/>
              <a:ahLst/>
              <a:cxnLst/>
              <a:rect l="l" t="t" r="r" b="b"/>
              <a:pathLst>
                <a:path w="501" h="488" extrusionOk="0">
                  <a:moveTo>
                    <a:pt x="251" y="1"/>
                  </a:moveTo>
                  <a:cubicBezTo>
                    <a:pt x="230" y="1"/>
                    <a:pt x="208" y="12"/>
                    <a:pt x="198" y="34"/>
                  </a:cubicBezTo>
                  <a:lnTo>
                    <a:pt x="12" y="400"/>
                  </a:lnTo>
                  <a:cubicBezTo>
                    <a:pt x="0" y="423"/>
                    <a:pt x="6" y="453"/>
                    <a:pt x="26" y="472"/>
                  </a:cubicBezTo>
                  <a:cubicBezTo>
                    <a:pt x="36" y="482"/>
                    <a:pt x="50" y="487"/>
                    <a:pt x="65" y="487"/>
                  </a:cubicBezTo>
                  <a:cubicBezTo>
                    <a:pt x="78" y="487"/>
                    <a:pt x="91" y="483"/>
                    <a:pt x="99" y="473"/>
                  </a:cubicBezTo>
                  <a:lnTo>
                    <a:pt x="466" y="225"/>
                  </a:lnTo>
                  <a:cubicBezTo>
                    <a:pt x="494" y="208"/>
                    <a:pt x="501" y="170"/>
                    <a:pt x="482" y="143"/>
                  </a:cubicBezTo>
                  <a:cubicBezTo>
                    <a:pt x="472" y="126"/>
                    <a:pt x="453" y="117"/>
                    <a:pt x="435" y="117"/>
                  </a:cubicBezTo>
                  <a:cubicBezTo>
                    <a:pt x="423" y="117"/>
                    <a:pt x="411" y="120"/>
                    <a:pt x="400" y="127"/>
                  </a:cubicBezTo>
                  <a:lnTo>
                    <a:pt x="224" y="245"/>
                  </a:lnTo>
                  <a:lnTo>
                    <a:pt x="306" y="87"/>
                  </a:lnTo>
                  <a:cubicBezTo>
                    <a:pt x="320" y="59"/>
                    <a:pt x="309" y="21"/>
                    <a:pt x="278" y="7"/>
                  </a:cubicBezTo>
                  <a:cubicBezTo>
                    <a:pt x="270" y="3"/>
                    <a:pt x="261"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5"/>
            <p:cNvSpPr/>
            <p:nvPr/>
          </p:nvSpPr>
          <p:spPr>
            <a:xfrm>
              <a:off x="5070875" y="3654200"/>
              <a:ext cx="12925" cy="13000"/>
            </a:xfrm>
            <a:custGeom>
              <a:avLst/>
              <a:gdLst/>
              <a:ahLst/>
              <a:cxnLst/>
              <a:rect l="l" t="t" r="r" b="b"/>
              <a:pathLst>
                <a:path w="517" h="520" extrusionOk="0">
                  <a:moveTo>
                    <a:pt x="298" y="0"/>
                  </a:moveTo>
                  <a:cubicBezTo>
                    <a:pt x="277" y="0"/>
                    <a:pt x="257" y="11"/>
                    <a:pt x="246" y="30"/>
                  </a:cubicBezTo>
                  <a:lnTo>
                    <a:pt x="15" y="427"/>
                  </a:lnTo>
                  <a:cubicBezTo>
                    <a:pt x="0" y="450"/>
                    <a:pt x="5" y="479"/>
                    <a:pt x="22" y="499"/>
                  </a:cubicBezTo>
                  <a:cubicBezTo>
                    <a:pt x="35" y="512"/>
                    <a:pt x="51" y="519"/>
                    <a:pt x="66" y="519"/>
                  </a:cubicBezTo>
                  <a:cubicBezTo>
                    <a:pt x="76" y="519"/>
                    <a:pt x="85" y="518"/>
                    <a:pt x="92" y="515"/>
                  </a:cubicBezTo>
                  <a:cubicBezTo>
                    <a:pt x="228" y="449"/>
                    <a:pt x="360" y="369"/>
                    <a:pt x="485" y="275"/>
                  </a:cubicBezTo>
                  <a:cubicBezTo>
                    <a:pt x="511" y="255"/>
                    <a:pt x="517" y="218"/>
                    <a:pt x="497" y="191"/>
                  </a:cubicBezTo>
                  <a:cubicBezTo>
                    <a:pt x="485" y="175"/>
                    <a:pt x="467" y="167"/>
                    <a:pt x="449" y="167"/>
                  </a:cubicBezTo>
                  <a:cubicBezTo>
                    <a:pt x="436" y="167"/>
                    <a:pt x="424" y="170"/>
                    <a:pt x="413" y="178"/>
                  </a:cubicBezTo>
                  <a:cubicBezTo>
                    <a:pt x="353" y="224"/>
                    <a:pt x="291" y="264"/>
                    <a:pt x="227" y="304"/>
                  </a:cubicBezTo>
                  <a:lnTo>
                    <a:pt x="350" y="91"/>
                  </a:lnTo>
                  <a:cubicBezTo>
                    <a:pt x="366" y="62"/>
                    <a:pt x="357" y="25"/>
                    <a:pt x="329" y="9"/>
                  </a:cubicBezTo>
                  <a:cubicBezTo>
                    <a:pt x="319" y="3"/>
                    <a:pt x="309"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5"/>
            <p:cNvSpPr/>
            <p:nvPr/>
          </p:nvSpPr>
          <p:spPr>
            <a:xfrm>
              <a:off x="5070475" y="3613700"/>
              <a:ext cx="12575" cy="10475"/>
            </a:xfrm>
            <a:custGeom>
              <a:avLst/>
              <a:gdLst/>
              <a:ahLst/>
              <a:cxnLst/>
              <a:rect l="l" t="t" r="r" b="b"/>
              <a:pathLst>
                <a:path w="503" h="419" extrusionOk="0">
                  <a:moveTo>
                    <a:pt x="262" y="1"/>
                  </a:moveTo>
                  <a:cubicBezTo>
                    <a:pt x="243" y="1"/>
                    <a:pt x="223" y="11"/>
                    <a:pt x="211" y="27"/>
                  </a:cubicBezTo>
                  <a:lnTo>
                    <a:pt x="15" y="325"/>
                  </a:lnTo>
                  <a:cubicBezTo>
                    <a:pt x="1" y="345"/>
                    <a:pt x="1" y="371"/>
                    <a:pt x="15" y="391"/>
                  </a:cubicBezTo>
                  <a:cubicBezTo>
                    <a:pt x="25" y="410"/>
                    <a:pt x="45" y="419"/>
                    <a:pt x="65" y="419"/>
                  </a:cubicBezTo>
                  <a:cubicBezTo>
                    <a:pt x="68" y="419"/>
                    <a:pt x="72" y="419"/>
                    <a:pt x="75" y="417"/>
                  </a:cubicBezTo>
                  <a:cubicBezTo>
                    <a:pt x="214" y="390"/>
                    <a:pt x="345" y="338"/>
                    <a:pt x="465" y="264"/>
                  </a:cubicBezTo>
                  <a:cubicBezTo>
                    <a:pt x="494" y="246"/>
                    <a:pt x="502" y="211"/>
                    <a:pt x="484" y="182"/>
                  </a:cubicBezTo>
                  <a:cubicBezTo>
                    <a:pt x="473" y="163"/>
                    <a:pt x="453" y="153"/>
                    <a:pt x="433" y="153"/>
                  </a:cubicBezTo>
                  <a:cubicBezTo>
                    <a:pt x="422" y="153"/>
                    <a:pt x="412" y="156"/>
                    <a:pt x="402" y="162"/>
                  </a:cubicBezTo>
                  <a:cubicBezTo>
                    <a:pt x="338" y="202"/>
                    <a:pt x="272" y="234"/>
                    <a:pt x="201" y="259"/>
                  </a:cubicBezTo>
                  <a:lnTo>
                    <a:pt x="310" y="94"/>
                  </a:lnTo>
                  <a:cubicBezTo>
                    <a:pt x="330" y="67"/>
                    <a:pt x="322" y="30"/>
                    <a:pt x="295" y="11"/>
                  </a:cubicBezTo>
                  <a:cubicBezTo>
                    <a:pt x="285" y="4"/>
                    <a:pt x="273"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5"/>
            <p:cNvSpPr/>
            <p:nvPr/>
          </p:nvSpPr>
          <p:spPr>
            <a:xfrm>
              <a:off x="5069825" y="3563000"/>
              <a:ext cx="11600" cy="13000"/>
            </a:xfrm>
            <a:custGeom>
              <a:avLst/>
              <a:gdLst/>
              <a:ahLst/>
              <a:cxnLst/>
              <a:rect l="l" t="t" r="r" b="b"/>
              <a:pathLst>
                <a:path w="464" h="520" extrusionOk="0">
                  <a:moveTo>
                    <a:pt x="389" y="1"/>
                  </a:moveTo>
                  <a:cubicBezTo>
                    <a:pt x="372" y="1"/>
                    <a:pt x="354" y="9"/>
                    <a:pt x="342" y="23"/>
                  </a:cubicBezTo>
                  <a:lnTo>
                    <a:pt x="19" y="420"/>
                  </a:lnTo>
                  <a:cubicBezTo>
                    <a:pt x="1" y="445"/>
                    <a:pt x="1" y="476"/>
                    <a:pt x="19" y="498"/>
                  </a:cubicBezTo>
                  <a:cubicBezTo>
                    <a:pt x="32" y="512"/>
                    <a:pt x="48" y="519"/>
                    <a:pt x="65" y="519"/>
                  </a:cubicBezTo>
                  <a:cubicBezTo>
                    <a:pt x="75" y="519"/>
                    <a:pt x="85" y="518"/>
                    <a:pt x="94" y="511"/>
                  </a:cubicBezTo>
                  <a:cubicBezTo>
                    <a:pt x="193" y="455"/>
                    <a:pt x="299" y="418"/>
                    <a:pt x="409" y="397"/>
                  </a:cubicBezTo>
                  <a:cubicBezTo>
                    <a:pt x="442" y="392"/>
                    <a:pt x="464" y="360"/>
                    <a:pt x="458" y="327"/>
                  </a:cubicBezTo>
                  <a:cubicBezTo>
                    <a:pt x="453" y="300"/>
                    <a:pt x="430" y="278"/>
                    <a:pt x="403" y="278"/>
                  </a:cubicBezTo>
                  <a:cubicBezTo>
                    <a:pt x="398" y="278"/>
                    <a:pt x="393" y="278"/>
                    <a:pt x="388" y="280"/>
                  </a:cubicBezTo>
                  <a:cubicBezTo>
                    <a:pt x="345" y="289"/>
                    <a:pt x="303" y="297"/>
                    <a:pt x="263" y="310"/>
                  </a:cubicBezTo>
                  <a:lnTo>
                    <a:pt x="435" y="98"/>
                  </a:lnTo>
                  <a:cubicBezTo>
                    <a:pt x="457" y="73"/>
                    <a:pt x="451" y="36"/>
                    <a:pt x="425" y="15"/>
                  </a:cubicBezTo>
                  <a:cubicBezTo>
                    <a:pt x="415" y="5"/>
                    <a:pt x="402"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5"/>
            <p:cNvSpPr/>
            <p:nvPr/>
          </p:nvSpPr>
          <p:spPr>
            <a:xfrm>
              <a:off x="5067650" y="3516125"/>
              <a:ext cx="10175" cy="15350"/>
            </a:xfrm>
            <a:custGeom>
              <a:avLst/>
              <a:gdLst/>
              <a:ahLst/>
              <a:cxnLst/>
              <a:rect l="l" t="t" r="r" b="b"/>
              <a:pathLst>
                <a:path w="407" h="614" extrusionOk="0">
                  <a:moveTo>
                    <a:pt x="331" y="0"/>
                  </a:moveTo>
                  <a:cubicBezTo>
                    <a:pt x="310" y="0"/>
                    <a:pt x="289" y="11"/>
                    <a:pt x="279" y="31"/>
                  </a:cubicBezTo>
                  <a:lnTo>
                    <a:pt x="13" y="525"/>
                  </a:lnTo>
                  <a:cubicBezTo>
                    <a:pt x="0" y="550"/>
                    <a:pt x="6" y="580"/>
                    <a:pt x="28" y="599"/>
                  </a:cubicBezTo>
                  <a:cubicBezTo>
                    <a:pt x="38" y="608"/>
                    <a:pt x="52" y="613"/>
                    <a:pt x="66" y="613"/>
                  </a:cubicBezTo>
                  <a:cubicBezTo>
                    <a:pt x="79" y="613"/>
                    <a:pt x="92" y="609"/>
                    <a:pt x="105" y="601"/>
                  </a:cubicBezTo>
                  <a:lnTo>
                    <a:pt x="373" y="401"/>
                  </a:lnTo>
                  <a:cubicBezTo>
                    <a:pt x="400" y="381"/>
                    <a:pt x="406" y="344"/>
                    <a:pt x="386" y="317"/>
                  </a:cubicBezTo>
                  <a:cubicBezTo>
                    <a:pt x="374" y="300"/>
                    <a:pt x="356" y="292"/>
                    <a:pt x="338" y="292"/>
                  </a:cubicBezTo>
                  <a:cubicBezTo>
                    <a:pt x="325" y="292"/>
                    <a:pt x="313" y="296"/>
                    <a:pt x="301" y="304"/>
                  </a:cubicBezTo>
                  <a:lnTo>
                    <a:pt x="246" y="345"/>
                  </a:lnTo>
                  <a:lnTo>
                    <a:pt x="385" y="87"/>
                  </a:lnTo>
                  <a:cubicBezTo>
                    <a:pt x="399" y="59"/>
                    <a:pt x="387" y="23"/>
                    <a:pt x="359" y="7"/>
                  </a:cubicBezTo>
                  <a:cubicBezTo>
                    <a:pt x="350" y="3"/>
                    <a:pt x="341"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5"/>
            <p:cNvSpPr/>
            <p:nvPr/>
          </p:nvSpPr>
          <p:spPr>
            <a:xfrm>
              <a:off x="5069625" y="3469725"/>
              <a:ext cx="10950" cy="13275"/>
            </a:xfrm>
            <a:custGeom>
              <a:avLst/>
              <a:gdLst/>
              <a:ahLst/>
              <a:cxnLst/>
              <a:rect l="l" t="t" r="r" b="b"/>
              <a:pathLst>
                <a:path w="438" h="531" extrusionOk="0">
                  <a:moveTo>
                    <a:pt x="257" y="0"/>
                  </a:moveTo>
                  <a:cubicBezTo>
                    <a:pt x="234" y="0"/>
                    <a:pt x="213" y="13"/>
                    <a:pt x="202" y="35"/>
                  </a:cubicBezTo>
                  <a:lnTo>
                    <a:pt x="12" y="445"/>
                  </a:lnTo>
                  <a:cubicBezTo>
                    <a:pt x="0" y="469"/>
                    <a:pt x="6" y="498"/>
                    <a:pt x="26" y="515"/>
                  </a:cubicBezTo>
                  <a:cubicBezTo>
                    <a:pt x="37" y="527"/>
                    <a:pt x="52" y="531"/>
                    <a:pt x="66" y="531"/>
                  </a:cubicBezTo>
                  <a:cubicBezTo>
                    <a:pt x="78" y="531"/>
                    <a:pt x="88" y="528"/>
                    <a:pt x="95" y="524"/>
                  </a:cubicBezTo>
                  <a:lnTo>
                    <a:pt x="400" y="347"/>
                  </a:lnTo>
                  <a:cubicBezTo>
                    <a:pt x="429" y="329"/>
                    <a:pt x="438" y="293"/>
                    <a:pt x="422" y="264"/>
                  </a:cubicBezTo>
                  <a:cubicBezTo>
                    <a:pt x="409" y="245"/>
                    <a:pt x="389" y="235"/>
                    <a:pt x="369" y="235"/>
                  </a:cubicBezTo>
                  <a:cubicBezTo>
                    <a:pt x="359" y="235"/>
                    <a:pt x="348" y="237"/>
                    <a:pt x="339" y="243"/>
                  </a:cubicBezTo>
                  <a:lnTo>
                    <a:pt x="201" y="323"/>
                  </a:lnTo>
                  <a:lnTo>
                    <a:pt x="313" y="86"/>
                  </a:lnTo>
                  <a:cubicBezTo>
                    <a:pt x="326" y="56"/>
                    <a:pt x="314" y="20"/>
                    <a:pt x="284" y="6"/>
                  </a:cubicBezTo>
                  <a:cubicBezTo>
                    <a:pt x="275" y="2"/>
                    <a:pt x="266"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5"/>
            <p:cNvSpPr/>
            <p:nvPr/>
          </p:nvSpPr>
          <p:spPr>
            <a:xfrm>
              <a:off x="5065950" y="3422975"/>
              <a:ext cx="13950" cy="12175"/>
            </a:xfrm>
            <a:custGeom>
              <a:avLst/>
              <a:gdLst/>
              <a:ahLst/>
              <a:cxnLst/>
              <a:rect l="l" t="t" r="r" b="b"/>
              <a:pathLst>
                <a:path w="558" h="487" extrusionOk="0">
                  <a:moveTo>
                    <a:pt x="447" y="1"/>
                  </a:moveTo>
                  <a:cubicBezTo>
                    <a:pt x="432" y="1"/>
                    <a:pt x="417" y="6"/>
                    <a:pt x="405" y="18"/>
                  </a:cubicBezTo>
                  <a:lnTo>
                    <a:pt x="25" y="383"/>
                  </a:lnTo>
                  <a:cubicBezTo>
                    <a:pt x="5" y="401"/>
                    <a:pt x="1" y="429"/>
                    <a:pt x="12" y="454"/>
                  </a:cubicBezTo>
                  <a:cubicBezTo>
                    <a:pt x="24" y="475"/>
                    <a:pt x="44" y="487"/>
                    <a:pt x="67" y="487"/>
                  </a:cubicBezTo>
                  <a:cubicBezTo>
                    <a:pt x="68" y="487"/>
                    <a:pt x="73" y="487"/>
                    <a:pt x="76" y="485"/>
                  </a:cubicBezTo>
                  <a:lnTo>
                    <a:pt x="503" y="415"/>
                  </a:lnTo>
                  <a:cubicBezTo>
                    <a:pt x="536" y="411"/>
                    <a:pt x="557" y="379"/>
                    <a:pt x="553" y="347"/>
                  </a:cubicBezTo>
                  <a:cubicBezTo>
                    <a:pt x="548" y="317"/>
                    <a:pt x="525" y="296"/>
                    <a:pt x="494" y="296"/>
                  </a:cubicBezTo>
                  <a:cubicBezTo>
                    <a:pt x="490" y="296"/>
                    <a:pt x="487" y="297"/>
                    <a:pt x="483" y="297"/>
                  </a:cubicBezTo>
                  <a:lnTo>
                    <a:pt x="248" y="335"/>
                  </a:lnTo>
                  <a:lnTo>
                    <a:pt x="248" y="335"/>
                  </a:lnTo>
                  <a:lnTo>
                    <a:pt x="488" y="104"/>
                  </a:lnTo>
                  <a:cubicBezTo>
                    <a:pt x="511" y="82"/>
                    <a:pt x="513" y="42"/>
                    <a:pt x="490" y="19"/>
                  </a:cubicBezTo>
                  <a:cubicBezTo>
                    <a:pt x="479" y="7"/>
                    <a:pt x="463" y="1"/>
                    <a:pt x="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5"/>
            <p:cNvSpPr/>
            <p:nvPr/>
          </p:nvSpPr>
          <p:spPr>
            <a:xfrm>
              <a:off x="5057975" y="3354725"/>
              <a:ext cx="9275" cy="10800"/>
            </a:xfrm>
            <a:custGeom>
              <a:avLst/>
              <a:gdLst/>
              <a:ahLst/>
              <a:cxnLst/>
              <a:rect l="l" t="t" r="r" b="b"/>
              <a:pathLst>
                <a:path w="371" h="432" extrusionOk="0">
                  <a:moveTo>
                    <a:pt x="167" y="0"/>
                  </a:moveTo>
                  <a:cubicBezTo>
                    <a:pt x="142" y="0"/>
                    <a:pt x="118" y="15"/>
                    <a:pt x="109" y="40"/>
                  </a:cubicBezTo>
                  <a:lnTo>
                    <a:pt x="7" y="353"/>
                  </a:lnTo>
                  <a:cubicBezTo>
                    <a:pt x="0" y="376"/>
                    <a:pt x="6" y="399"/>
                    <a:pt x="23" y="416"/>
                  </a:cubicBezTo>
                  <a:cubicBezTo>
                    <a:pt x="35" y="426"/>
                    <a:pt x="50" y="432"/>
                    <a:pt x="65" y="432"/>
                  </a:cubicBezTo>
                  <a:cubicBezTo>
                    <a:pt x="72" y="432"/>
                    <a:pt x="79" y="430"/>
                    <a:pt x="83" y="426"/>
                  </a:cubicBezTo>
                  <a:lnTo>
                    <a:pt x="323" y="332"/>
                  </a:lnTo>
                  <a:cubicBezTo>
                    <a:pt x="353" y="320"/>
                    <a:pt x="370" y="284"/>
                    <a:pt x="357" y="254"/>
                  </a:cubicBezTo>
                  <a:cubicBezTo>
                    <a:pt x="348" y="231"/>
                    <a:pt x="325" y="216"/>
                    <a:pt x="300" y="216"/>
                  </a:cubicBezTo>
                  <a:cubicBezTo>
                    <a:pt x="293" y="216"/>
                    <a:pt x="286" y="217"/>
                    <a:pt x="280" y="220"/>
                  </a:cubicBezTo>
                  <a:lnTo>
                    <a:pt x="159" y="268"/>
                  </a:lnTo>
                  <a:lnTo>
                    <a:pt x="159" y="268"/>
                  </a:lnTo>
                  <a:lnTo>
                    <a:pt x="222" y="79"/>
                  </a:lnTo>
                  <a:cubicBezTo>
                    <a:pt x="234" y="48"/>
                    <a:pt x="217" y="15"/>
                    <a:pt x="185" y="3"/>
                  </a:cubicBezTo>
                  <a:cubicBezTo>
                    <a:pt x="179" y="1"/>
                    <a:pt x="17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5"/>
            <p:cNvSpPr/>
            <p:nvPr/>
          </p:nvSpPr>
          <p:spPr>
            <a:xfrm>
              <a:off x="5026775" y="3333600"/>
              <a:ext cx="8425" cy="12050"/>
            </a:xfrm>
            <a:custGeom>
              <a:avLst/>
              <a:gdLst/>
              <a:ahLst/>
              <a:cxnLst/>
              <a:rect l="l" t="t" r="r" b="b"/>
              <a:pathLst>
                <a:path w="337" h="482" extrusionOk="0">
                  <a:moveTo>
                    <a:pt x="68" y="0"/>
                  </a:moveTo>
                  <a:cubicBezTo>
                    <a:pt x="63" y="0"/>
                    <a:pt x="57" y="1"/>
                    <a:pt x="52" y="2"/>
                  </a:cubicBezTo>
                  <a:cubicBezTo>
                    <a:pt x="21" y="11"/>
                    <a:pt x="1" y="44"/>
                    <a:pt x="9" y="75"/>
                  </a:cubicBezTo>
                  <a:lnTo>
                    <a:pt x="104" y="437"/>
                  </a:lnTo>
                  <a:cubicBezTo>
                    <a:pt x="113" y="461"/>
                    <a:pt x="134" y="480"/>
                    <a:pt x="160" y="481"/>
                  </a:cubicBezTo>
                  <a:lnTo>
                    <a:pt x="163" y="481"/>
                  </a:lnTo>
                  <a:cubicBezTo>
                    <a:pt x="187" y="481"/>
                    <a:pt x="210" y="465"/>
                    <a:pt x="222" y="441"/>
                  </a:cubicBezTo>
                  <a:lnTo>
                    <a:pt x="325" y="133"/>
                  </a:lnTo>
                  <a:cubicBezTo>
                    <a:pt x="336" y="103"/>
                    <a:pt x="318" y="68"/>
                    <a:pt x="287" y="58"/>
                  </a:cubicBezTo>
                  <a:cubicBezTo>
                    <a:pt x="281" y="56"/>
                    <a:pt x="274" y="54"/>
                    <a:pt x="267" y="54"/>
                  </a:cubicBezTo>
                  <a:cubicBezTo>
                    <a:pt x="243" y="54"/>
                    <a:pt x="220" y="70"/>
                    <a:pt x="211" y="95"/>
                  </a:cubicBezTo>
                  <a:lnTo>
                    <a:pt x="171" y="213"/>
                  </a:lnTo>
                  <a:lnTo>
                    <a:pt x="125" y="45"/>
                  </a:lnTo>
                  <a:cubicBezTo>
                    <a:pt x="118" y="19"/>
                    <a:pt x="95"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5"/>
            <p:cNvSpPr/>
            <p:nvPr/>
          </p:nvSpPr>
          <p:spPr>
            <a:xfrm>
              <a:off x="4967950" y="3339475"/>
              <a:ext cx="115925" cy="399725"/>
            </a:xfrm>
            <a:custGeom>
              <a:avLst/>
              <a:gdLst/>
              <a:ahLst/>
              <a:cxnLst/>
              <a:rect l="l" t="t" r="r" b="b"/>
              <a:pathLst>
                <a:path w="4637" h="15989" extrusionOk="0">
                  <a:moveTo>
                    <a:pt x="2289" y="0"/>
                  </a:moveTo>
                  <a:cubicBezTo>
                    <a:pt x="2248" y="0"/>
                    <a:pt x="2205" y="9"/>
                    <a:pt x="2166" y="24"/>
                  </a:cubicBezTo>
                  <a:cubicBezTo>
                    <a:pt x="2091" y="51"/>
                    <a:pt x="2022" y="90"/>
                    <a:pt x="1946" y="113"/>
                  </a:cubicBezTo>
                  <a:cubicBezTo>
                    <a:pt x="1921" y="120"/>
                    <a:pt x="1898" y="123"/>
                    <a:pt x="1875" y="123"/>
                  </a:cubicBezTo>
                  <a:cubicBezTo>
                    <a:pt x="1790" y="123"/>
                    <a:pt x="1722" y="80"/>
                    <a:pt x="1632" y="75"/>
                  </a:cubicBezTo>
                  <a:cubicBezTo>
                    <a:pt x="1626" y="75"/>
                    <a:pt x="1619" y="75"/>
                    <a:pt x="1613" y="75"/>
                  </a:cubicBezTo>
                  <a:cubicBezTo>
                    <a:pt x="1520" y="75"/>
                    <a:pt x="1416" y="111"/>
                    <a:pt x="1334" y="146"/>
                  </a:cubicBezTo>
                  <a:cubicBezTo>
                    <a:pt x="1138" y="227"/>
                    <a:pt x="971" y="382"/>
                    <a:pt x="893" y="582"/>
                  </a:cubicBezTo>
                  <a:cubicBezTo>
                    <a:pt x="778" y="873"/>
                    <a:pt x="837" y="1208"/>
                    <a:pt x="743" y="1508"/>
                  </a:cubicBezTo>
                  <a:cubicBezTo>
                    <a:pt x="675" y="1732"/>
                    <a:pt x="521" y="1927"/>
                    <a:pt x="467" y="2155"/>
                  </a:cubicBezTo>
                  <a:cubicBezTo>
                    <a:pt x="391" y="2463"/>
                    <a:pt x="498" y="2780"/>
                    <a:pt x="548" y="3094"/>
                  </a:cubicBezTo>
                  <a:cubicBezTo>
                    <a:pt x="599" y="3406"/>
                    <a:pt x="799" y="3593"/>
                    <a:pt x="513" y="3725"/>
                  </a:cubicBezTo>
                  <a:cubicBezTo>
                    <a:pt x="203" y="3867"/>
                    <a:pt x="153" y="4290"/>
                    <a:pt x="226" y="4622"/>
                  </a:cubicBezTo>
                  <a:cubicBezTo>
                    <a:pt x="299" y="4955"/>
                    <a:pt x="454" y="5288"/>
                    <a:pt x="389" y="5622"/>
                  </a:cubicBezTo>
                  <a:cubicBezTo>
                    <a:pt x="339" y="5881"/>
                    <a:pt x="161" y="6102"/>
                    <a:pt x="97" y="6360"/>
                  </a:cubicBezTo>
                  <a:cubicBezTo>
                    <a:pt x="1" y="6755"/>
                    <a:pt x="183" y="7153"/>
                    <a:pt x="303" y="7539"/>
                  </a:cubicBezTo>
                  <a:cubicBezTo>
                    <a:pt x="431" y="7926"/>
                    <a:pt x="604" y="8233"/>
                    <a:pt x="326" y="8527"/>
                  </a:cubicBezTo>
                  <a:cubicBezTo>
                    <a:pt x="118" y="8748"/>
                    <a:pt x="115" y="9089"/>
                    <a:pt x="176" y="9386"/>
                  </a:cubicBezTo>
                  <a:cubicBezTo>
                    <a:pt x="237" y="9681"/>
                    <a:pt x="353" y="9974"/>
                    <a:pt x="338" y="10275"/>
                  </a:cubicBezTo>
                  <a:cubicBezTo>
                    <a:pt x="319" y="10643"/>
                    <a:pt x="108" y="10992"/>
                    <a:pt x="135" y="11360"/>
                  </a:cubicBezTo>
                  <a:cubicBezTo>
                    <a:pt x="161" y="11739"/>
                    <a:pt x="438" y="12072"/>
                    <a:pt x="438" y="12450"/>
                  </a:cubicBezTo>
                  <a:cubicBezTo>
                    <a:pt x="438" y="12770"/>
                    <a:pt x="246" y="13052"/>
                    <a:pt x="176" y="13365"/>
                  </a:cubicBezTo>
                  <a:cubicBezTo>
                    <a:pt x="67" y="13848"/>
                    <a:pt x="259" y="14349"/>
                    <a:pt x="231" y="14843"/>
                  </a:cubicBezTo>
                  <a:cubicBezTo>
                    <a:pt x="216" y="15140"/>
                    <a:pt x="121" y="15427"/>
                    <a:pt x="77" y="15724"/>
                  </a:cubicBezTo>
                  <a:cubicBezTo>
                    <a:pt x="65" y="15810"/>
                    <a:pt x="58" y="15899"/>
                    <a:pt x="52" y="15989"/>
                  </a:cubicBezTo>
                  <a:cubicBezTo>
                    <a:pt x="1541" y="15979"/>
                    <a:pt x="3033" y="15848"/>
                    <a:pt x="4513" y="15620"/>
                  </a:cubicBezTo>
                  <a:cubicBezTo>
                    <a:pt x="4548" y="15549"/>
                    <a:pt x="4575" y="15476"/>
                    <a:pt x="4575" y="15397"/>
                  </a:cubicBezTo>
                  <a:cubicBezTo>
                    <a:pt x="4578" y="15023"/>
                    <a:pt x="4259" y="14777"/>
                    <a:pt x="4312" y="14363"/>
                  </a:cubicBezTo>
                  <a:cubicBezTo>
                    <a:pt x="4360" y="13999"/>
                    <a:pt x="4636" y="13662"/>
                    <a:pt x="4447" y="13293"/>
                  </a:cubicBezTo>
                  <a:cubicBezTo>
                    <a:pt x="4367" y="13135"/>
                    <a:pt x="4205" y="13008"/>
                    <a:pt x="4195" y="12830"/>
                  </a:cubicBezTo>
                  <a:cubicBezTo>
                    <a:pt x="4182" y="12631"/>
                    <a:pt x="4364" y="12476"/>
                    <a:pt x="4426" y="12285"/>
                  </a:cubicBezTo>
                  <a:cubicBezTo>
                    <a:pt x="4482" y="12112"/>
                    <a:pt x="4431" y="11924"/>
                    <a:pt x="4363" y="11753"/>
                  </a:cubicBezTo>
                  <a:cubicBezTo>
                    <a:pt x="4297" y="11584"/>
                    <a:pt x="4211" y="11416"/>
                    <a:pt x="4195" y="11236"/>
                  </a:cubicBezTo>
                  <a:cubicBezTo>
                    <a:pt x="4166" y="10903"/>
                    <a:pt x="4482" y="10771"/>
                    <a:pt x="4484" y="10434"/>
                  </a:cubicBezTo>
                  <a:cubicBezTo>
                    <a:pt x="4486" y="10156"/>
                    <a:pt x="4384" y="9889"/>
                    <a:pt x="4302" y="9622"/>
                  </a:cubicBezTo>
                  <a:cubicBezTo>
                    <a:pt x="4219" y="9357"/>
                    <a:pt x="4155" y="9067"/>
                    <a:pt x="4234" y="8802"/>
                  </a:cubicBezTo>
                  <a:cubicBezTo>
                    <a:pt x="4314" y="8533"/>
                    <a:pt x="4536" y="8270"/>
                    <a:pt x="4443" y="8005"/>
                  </a:cubicBezTo>
                  <a:cubicBezTo>
                    <a:pt x="4397" y="7873"/>
                    <a:pt x="4281" y="7780"/>
                    <a:pt x="4202" y="7662"/>
                  </a:cubicBezTo>
                  <a:cubicBezTo>
                    <a:pt x="3879" y="7192"/>
                    <a:pt x="4347" y="6849"/>
                    <a:pt x="4411" y="6405"/>
                  </a:cubicBezTo>
                  <a:cubicBezTo>
                    <a:pt x="4443" y="6182"/>
                    <a:pt x="4312" y="5975"/>
                    <a:pt x="4225" y="5768"/>
                  </a:cubicBezTo>
                  <a:cubicBezTo>
                    <a:pt x="4076" y="5421"/>
                    <a:pt x="4254" y="5174"/>
                    <a:pt x="4335" y="4845"/>
                  </a:cubicBezTo>
                  <a:cubicBezTo>
                    <a:pt x="4384" y="4648"/>
                    <a:pt x="4391" y="4436"/>
                    <a:pt x="4318" y="4247"/>
                  </a:cubicBezTo>
                  <a:cubicBezTo>
                    <a:pt x="4267" y="4113"/>
                    <a:pt x="4178" y="3999"/>
                    <a:pt x="4119" y="3870"/>
                  </a:cubicBezTo>
                  <a:cubicBezTo>
                    <a:pt x="4061" y="3741"/>
                    <a:pt x="3947" y="3789"/>
                    <a:pt x="4046" y="3689"/>
                  </a:cubicBezTo>
                  <a:cubicBezTo>
                    <a:pt x="4209" y="3523"/>
                    <a:pt x="4218" y="3256"/>
                    <a:pt x="4170" y="3026"/>
                  </a:cubicBezTo>
                  <a:cubicBezTo>
                    <a:pt x="4123" y="2797"/>
                    <a:pt x="4030" y="2576"/>
                    <a:pt x="4020" y="2341"/>
                  </a:cubicBezTo>
                  <a:cubicBezTo>
                    <a:pt x="4008" y="1974"/>
                    <a:pt x="4203" y="1539"/>
                    <a:pt x="3934" y="1221"/>
                  </a:cubicBezTo>
                  <a:cubicBezTo>
                    <a:pt x="3815" y="1079"/>
                    <a:pt x="3671" y="952"/>
                    <a:pt x="3581" y="785"/>
                  </a:cubicBezTo>
                  <a:cubicBezTo>
                    <a:pt x="3515" y="663"/>
                    <a:pt x="3485" y="524"/>
                    <a:pt x="3413" y="404"/>
                  </a:cubicBezTo>
                  <a:cubicBezTo>
                    <a:pt x="3324" y="259"/>
                    <a:pt x="3170" y="156"/>
                    <a:pt x="3006" y="118"/>
                  </a:cubicBezTo>
                  <a:cubicBezTo>
                    <a:pt x="2984" y="114"/>
                    <a:pt x="2962" y="111"/>
                    <a:pt x="2939" y="111"/>
                  </a:cubicBezTo>
                  <a:cubicBezTo>
                    <a:pt x="2842" y="111"/>
                    <a:pt x="2742" y="149"/>
                    <a:pt x="2646" y="149"/>
                  </a:cubicBezTo>
                  <a:cubicBezTo>
                    <a:pt x="2598" y="149"/>
                    <a:pt x="2550" y="139"/>
                    <a:pt x="2504" y="110"/>
                  </a:cubicBezTo>
                  <a:cubicBezTo>
                    <a:pt x="2464" y="84"/>
                    <a:pt x="2434" y="47"/>
                    <a:pt x="2395" y="25"/>
                  </a:cubicBezTo>
                  <a:cubicBezTo>
                    <a:pt x="2363" y="8"/>
                    <a:pt x="2326" y="0"/>
                    <a:pt x="22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5"/>
            <p:cNvSpPr/>
            <p:nvPr/>
          </p:nvSpPr>
          <p:spPr>
            <a:xfrm>
              <a:off x="5033200" y="3342425"/>
              <a:ext cx="22850" cy="392225"/>
            </a:xfrm>
            <a:custGeom>
              <a:avLst/>
              <a:gdLst/>
              <a:ahLst/>
              <a:cxnLst/>
              <a:rect l="l" t="t" r="r" b="b"/>
              <a:pathLst>
                <a:path w="914" h="15689" extrusionOk="0">
                  <a:moveTo>
                    <a:pt x="247" y="0"/>
                  </a:moveTo>
                  <a:lnTo>
                    <a:pt x="247" y="0"/>
                  </a:lnTo>
                  <a:cubicBezTo>
                    <a:pt x="210" y="6"/>
                    <a:pt x="174" y="15"/>
                    <a:pt x="137" y="21"/>
                  </a:cubicBezTo>
                  <a:cubicBezTo>
                    <a:pt x="207" y="198"/>
                    <a:pt x="152" y="406"/>
                    <a:pt x="104" y="590"/>
                  </a:cubicBezTo>
                  <a:cubicBezTo>
                    <a:pt x="46" y="809"/>
                    <a:pt x="0" y="1039"/>
                    <a:pt x="99" y="1241"/>
                  </a:cubicBezTo>
                  <a:cubicBezTo>
                    <a:pt x="137" y="1325"/>
                    <a:pt x="195" y="1391"/>
                    <a:pt x="254" y="1456"/>
                  </a:cubicBezTo>
                  <a:cubicBezTo>
                    <a:pt x="312" y="1520"/>
                    <a:pt x="367" y="1579"/>
                    <a:pt x="400" y="1651"/>
                  </a:cubicBezTo>
                  <a:cubicBezTo>
                    <a:pt x="494" y="1856"/>
                    <a:pt x="393" y="2077"/>
                    <a:pt x="286" y="2309"/>
                  </a:cubicBezTo>
                  <a:cubicBezTo>
                    <a:pt x="185" y="2528"/>
                    <a:pt x="81" y="2755"/>
                    <a:pt x="129" y="2990"/>
                  </a:cubicBezTo>
                  <a:cubicBezTo>
                    <a:pt x="157" y="3124"/>
                    <a:pt x="230" y="3234"/>
                    <a:pt x="301" y="3341"/>
                  </a:cubicBezTo>
                  <a:cubicBezTo>
                    <a:pt x="344" y="3407"/>
                    <a:pt x="386" y="3471"/>
                    <a:pt x="418" y="3536"/>
                  </a:cubicBezTo>
                  <a:cubicBezTo>
                    <a:pt x="584" y="3892"/>
                    <a:pt x="453" y="4278"/>
                    <a:pt x="316" y="4686"/>
                  </a:cubicBezTo>
                  <a:cubicBezTo>
                    <a:pt x="192" y="5054"/>
                    <a:pt x="63" y="5434"/>
                    <a:pt x="158" y="5806"/>
                  </a:cubicBezTo>
                  <a:cubicBezTo>
                    <a:pt x="197" y="5958"/>
                    <a:pt x="273" y="6099"/>
                    <a:pt x="346" y="6232"/>
                  </a:cubicBezTo>
                  <a:cubicBezTo>
                    <a:pt x="423" y="6374"/>
                    <a:pt x="496" y="6509"/>
                    <a:pt x="529" y="6660"/>
                  </a:cubicBezTo>
                  <a:cubicBezTo>
                    <a:pt x="601" y="6981"/>
                    <a:pt x="479" y="7292"/>
                    <a:pt x="350" y="7623"/>
                  </a:cubicBezTo>
                  <a:cubicBezTo>
                    <a:pt x="244" y="7893"/>
                    <a:pt x="137" y="8171"/>
                    <a:pt x="137" y="8459"/>
                  </a:cubicBezTo>
                  <a:cubicBezTo>
                    <a:pt x="137" y="8732"/>
                    <a:pt x="233" y="8995"/>
                    <a:pt x="326" y="9248"/>
                  </a:cubicBezTo>
                  <a:cubicBezTo>
                    <a:pt x="441" y="9559"/>
                    <a:pt x="551" y="9856"/>
                    <a:pt x="488" y="10160"/>
                  </a:cubicBezTo>
                  <a:cubicBezTo>
                    <a:pt x="466" y="10266"/>
                    <a:pt x="422" y="10369"/>
                    <a:pt x="380" y="10472"/>
                  </a:cubicBezTo>
                  <a:cubicBezTo>
                    <a:pt x="312" y="10633"/>
                    <a:pt x="243" y="10799"/>
                    <a:pt x="251" y="10983"/>
                  </a:cubicBezTo>
                  <a:cubicBezTo>
                    <a:pt x="261" y="11204"/>
                    <a:pt x="383" y="11387"/>
                    <a:pt x="502" y="11566"/>
                  </a:cubicBezTo>
                  <a:cubicBezTo>
                    <a:pt x="608" y="11727"/>
                    <a:pt x="706" y="11878"/>
                    <a:pt x="733" y="12050"/>
                  </a:cubicBezTo>
                  <a:cubicBezTo>
                    <a:pt x="769" y="12289"/>
                    <a:pt x="660" y="12520"/>
                    <a:pt x="544" y="12764"/>
                  </a:cubicBezTo>
                  <a:cubicBezTo>
                    <a:pt x="418" y="13029"/>
                    <a:pt x="287" y="13301"/>
                    <a:pt x="360" y="13591"/>
                  </a:cubicBezTo>
                  <a:cubicBezTo>
                    <a:pt x="396" y="13732"/>
                    <a:pt x="479" y="13852"/>
                    <a:pt x="558" y="13968"/>
                  </a:cubicBezTo>
                  <a:cubicBezTo>
                    <a:pt x="633" y="14080"/>
                    <a:pt x="704" y="14186"/>
                    <a:pt x="737" y="14305"/>
                  </a:cubicBezTo>
                  <a:cubicBezTo>
                    <a:pt x="799" y="14535"/>
                    <a:pt x="712" y="14767"/>
                    <a:pt x="618" y="15012"/>
                  </a:cubicBezTo>
                  <a:cubicBezTo>
                    <a:pt x="537" y="15230"/>
                    <a:pt x="452" y="15457"/>
                    <a:pt x="475" y="15689"/>
                  </a:cubicBezTo>
                  <a:cubicBezTo>
                    <a:pt x="511" y="15686"/>
                    <a:pt x="548" y="15682"/>
                    <a:pt x="584" y="15679"/>
                  </a:cubicBezTo>
                  <a:cubicBezTo>
                    <a:pt x="562" y="15471"/>
                    <a:pt x="638" y="15266"/>
                    <a:pt x="720" y="15051"/>
                  </a:cubicBezTo>
                  <a:cubicBezTo>
                    <a:pt x="816" y="14800"/>
                    <a:pt x="914" y="14542"/>
                    <a:pt x="842" y="14276"/>
                  </a:cubicBezTo>
                  <a:cubicBezTo>
                    <a:pt x="805" y="14139"/>
                    <a:pt x="726" y="14021"/>
                    <a:pt x="648" y="13908"/>
                  </a:cubicBezTo>
                  <a:cubicBezTo>
                    <a:pt x="572" y="13795"/>
                    <a:pt x="498" y="13687"/>
                    <a:pt x="468" y="13564"/>
                  </a:cubicBezTo>
                  <a:cubicBezTo>
                    <a:pt x="403" y="13314"/>
                    <a:pt x="519" y="13069"/>
                    <a:pt x="644" y="12811"/>
                  </a:cubicBezTo>
                  <a:cubicBezTo>
                    <a:pt x="762" y="12562"/>
                    <a:pt x="884" y="12305"/>
                    <a:pt x="842" y="12031"/>
                  </a:cubicBezTo>
                  <a:cubicBezTo>
                    <a:pt x="812" y="11835"/>
                    <a:pt x="703" y="11667"/>
                    <a:pt x="595" y="11505"/>
                  </a:cubicBezTo>
                  <a:cubicBezTo>
                    <a:pt x="481" y="11330"/>
                    <a:pt x="372" y="11165"/>
                    <a:pt x="362" y="10976"/>
                  </a:cubicBezTo>
                  <a:cubicBezTo>
                    <a:pt x="355" y="10818"/>
                    <a:pt x="416" y="10669"/>
                    <a:pt x="482" y="10512"/>
                  </a:cubicBezTo>
                  <a:cubicBezTo>
                    <a:pt x="527" y="10408"/>
                    <a:pt x="572" y="10296"/>
                    <a:pt x="597" y="10181"/>
                  </a:cubicBezTo>
                  <a:cubicBezTo>
                    <a:pt x="667" y="9846"/>
                    <a:pt x="547" y="9523"/>
                    <a:pt x="432" y="9210"/>
                  </a:cubicBezTo>
                  <a:cubicBezTo>
                    <a:pt x="343" y="8964"/>
                    <a:pt x="250" y="8711"/>
                    <a:pt x="250" y="8459"/>
                  </a:cubicBezTo>
                  <a:cubicBezTo>
                    <a:pt x="250" y="8190"/>
                    <a:pt x="355" y="7921"/>
                    <a:pt x="455" y="7663"/>
                  </a:cubicBezTo>
                  <a:cubicBezTo>
                    <a:pt x="584" y="7332"/>
                    <a:pt x="719" y="6989"/>
                    <a:pt x="640" y="6637"/>
                  </a:cubicBezTo>
                  <a:cubicBezTo>
                    <a:pt x="604" y="6473"/>
                    <a:pt x="524" y="6324"/>
                    <a:pt x="446" y="6182"/>
                  </a:cubicBezTo>
                  <a:cubicBezTo>
                    <a:pt x="373" y="6049"/>
                    <a:pt x="304" y="5921"/>
                    <a:pt x="268" y="5781"/>
                  </a:cubicBezTo>
                  <a:cubicBezTo>
                    <a:pt x="181" y="5441"/>
                    <a:pt x="304" y="5077"/>
                    <a:pt x="423" y="4724"/>
                  </a:cubicBezTo>
                  <a:cubicBezTo>
                    <a:pt x="561" y="4314"/>
                    <a:pt x="704" y="3888"/>
                    <a:pt x="519" y="3492"/>
                  </a:cubicBezTo>
                  <a:cubicBezTo>
                    <a:pt x="486" y="3419"/>
                    <a:pt x="439" y="3349"/>
                    <a:pt x="396" y="3283"/>
                  </a:cubicBezTo>
                  <a:cubicBezTo>
                    <a:pt x="329" y="3178"/>
                    <a:pt x="264" y="3082"/>
                    <a:pt x="240" y="2969"/>
                  </a:cubicBezTo>
                  <a:cubicBezTo>
                    <a:pt x="200" y="2769"/>
                    <a:pt x="294" y="2560"/>
                    <a:pt x="389" y="2356"/>
                  </a:cubicBezTo>
                  <a:cubicBezTo>
                    <a:pt x="502" y="2110"/>
                    <a:pt x="618" y="1856"/>
                    <a:pt x="504" y="1605"/>
                  </a:cubicBezTo>
                  <a:cubicBezTo>
                    <a:pt x="465" y="1519"/>
                    <a:pt x="402" y="1449"/>
                    <a:pt x="340" y="1381"/>
                  </a:cubicBezTo>
                  <a:cubicBezTo>
                    <a:pt x="286" y="1320"/>
                    <a:pt x="233" y="1261"/>
                    <a:pt x="200" y="1192"/>
                  </a:cubicBezTo>
                  <a:cubicBezTo>
                    <a:pt x="116" y="1024"/>
                    <a:pt x="160" y="816"/>
                    <a:pt x="211" y="617"/>
                  </a:cubicBezTo>
                  <a:cubicBezTo>
                    <a:pt x="260" y="432"/>
                    <a:pt x="319" y="206"/>
                    <a:pt x="24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5"/>
            <p:cNvSpPr/>
            <p:nvPr/>
          </p:nvSpPr>
          <p:spPr>
            <a:xfrm>
              <a:off x="4991100" y="3342000"/>
              <a:ext cx="26950" cy="396425"/>
            </a:xfrm>
            <a:custGeom>
              <a:avLst/>
              <a:gdLst/>
              <a:ahLst/>
              <a:cxnLst/>
              <a:rect l="l" t="t" r="r" b="b"/>
              <a:pathLst>
                <a:path w="1078" h="15857" extrusionOk="0">
                  <a:moveTo>
                    <a:pt x="1078" y="0"/>
                  </a:moveTo>
                  <a:lnTo>
                    <a:pt x="1078" y="0"/>
                  </a:lnTo>
                  <a:cubicBezTo>
                    <a:pt x="1062" y="7"/>
                    <a:pt x="1046" y="12"/>
                    <a:pt x="1030" y="17"/>
                  </a:cubicBezTo>
                  <a:cubicBezTo>
                    <a:pt x="1006" y="24"/>
                    <a:pt x="983" y="27"/>
                    <a:pt x="961" y="27"/>
                  </a:cubicBezTo>
                  <a:cubicBezTo>
                    <a:pt x="953" y="27"/>
                    <a:pt x="946" y="27"/>
                    <a:pt x="939" y="26"/>
                  </a:cubicBezTo>
                  <a:cubicBezTo>
                    <a:pt x="911" y="86"/>
                    <a:pt x="890" y="148"/>
                    <a:pt x="881" y="211"/>
                  </a:cubicBezTo>
                  <a:cubicBezTo>
                    <a:pt x="861" y="346"/>
                    <a:pt x="868" y="482"/>
                    <a:pt x="876" y="613"/>
                  </a:cubicBezTo>
                  <a:cubicBezTo>
                    <a:pt x="884" y="785"/>
                    <a:pt x="894" y="948"/>
                    <a:pt x="847" y="1104"/>
                  </a:cubicBezTo>
                  <a:cubicBezTo>
                    <a:pt x="814" y="1215"/>
                    <a:pt x="752" y="1321"/>
                    <a:pt x="691" y="1424"/>
                  </a:cubicBezTo>
                  <a:cubicBezTo>
                    <a:pt x="603" y="1578"/>
                    <a:pt x="510" y="1732"/>
                    <a:pt x="501" y="1917"/>
                  </a:cubicBezTo>
                  <a:cubicBezTo>
                    <a:pt x="490" y="2125"/>
                    <a:pt x="589" y="2310"/>
                    <a:pt x="682" y="2488"/>
                  </a:cubicBezTo>
                  <a:cubicBezTo>
                    <a:pt x="754" y="2621"/>
                    <a:pt x="830" y="2762"/>
                    <a:pt x="850" y="2907"/>
                  </a:cubicBezTo>
                  <a:cubicBezTo>
                    <a:pt x="889" y="3159"/>
                    <a:pt x="772" y="3397"/>
                    <a:pt x="648" y="3651"/>
                  </a:cubicBezTo>
                  <a:cubicBezTo>
                    <a:pt x="519" y="3916"/>
                    <a:pt x="387" y="4190"/>
                    <a:pt x="444" y="4484"/>
                  </a:cubicBezTo>
                  <a:cubicBezTo>
                    <a:pt x="473" y="4627"/>
                    <a:pt x="543" y="4754"/>
                    <a:pt x="610" y="4876"/>
                  </a:cubicBezTo>
                  <a:cubicBezTo>
                    <a:pt x="675" y="4989"/>
                    <a:pt x="734" y="5096"/>
                    <a:pt x="762" y="5215"/>
                  </a:cubicBezTo>
                  <a:cubicBezTo>
                    <a:pt x="827" y="5499"/>
                    <a:pt x="696" y="5769"/>
                    <a:pt x="557" y="6054"/>
                  </a:cubicBezTo>
                  <a:cubicBezTo>
                    <a:pt x="438" y="6298"/>
                    <a:pt x="315" y="6549"/>
                    <a:pt x="315" y="6820"/>
                  </a:cubicBezTo>
                  <a:cubicBezTo>
                    <a:pt x="312" y="7068"/>
                    <a:pt x="417" y="7300"/>
                    <a:pt x="516" y="7523"/>
                  </a:cubicBezTo>
                  <a:cubicBezTo>
                    <a:pt x="619" y="7755"/>
                    <a:pt x="718" y="7974"/>
                    <a:pt x="705" y="8211"/>
                  </a:cubicBezTo>
                  <a:cubicBezTo>
                    <a:pt x="695" y="8414"/>
                    <a:pt x="603" y="8599"/>
                    <a:pt x="507" y="8796"/>
                  </a:cubicBezTo>
                  <a:cubicBezTo>
                    <a:pt x="405" y="9001"/>
                    <a:pt x="302" y="9212"/>
                    <a:pt x="296" y="9445"/>
                  </a:cubicBezTo>
                  <a:cubicBezTo>
                    <a:pt x="292" y="9666"/>
                    <a:pt x="374" y="9871"/>
                    <a:pt x="453" y="10069"/>
                  </a:cubicBezTo>
                  <a:cubicBezTo>
                    <a:pt x="527" y="10257"/>
                    <a:pt x="599" y="10433"/>
                    <a:pt x="603" y="10621"/>
                  </a:cubicBezTo>
                  <a:cubicBezTo>
                    <a:pt x="606" y="10829"/>
                    <a:pt x="524" y="11038"/>
                    <a:pt x="445" y="11244"/>
                  </a:cubicBezTo>
                  <a:cubicBezTo>
                    <a:pt x="336" y="11523"/>
                    <a:pt x="223" y="11811"/>
                    <a:pt x="326" y="12101"/>
                  </a:cubicBezTo>
                  <a:cubicBezTo>
                    <a:pt x="358" y="12190"/>
                    <a:pt x="408" y="12266"/>
                    <a:pt x="454" y="12342"/>
                  </a:cubicBezTo>
                  <a:cubicBezTo>
                    <a:pt x="501" y="12415"/>
                    <a:pt x="544" y="12485"/>
                    <a:pt x="570" y="12563"/>
                  </a:cubicBezTo>
                  <a:cubicBezTo>
                    <a:pt x="675" y="12858"/>
                    <a:pt x="517" y="13158"/>
                    <a:pt x="347" y="13473"/>
                  </a:cubicBezTo>
                  <a:cubicBezTo>
                    <a:pt x="179" y="13787"/>
                    <a:pt x="1" y="14117"/>
                    <a:pt x="113" y="14457"/>
                  </a:cubicBezTo>
                  <a:cubicBezTo>
                    <a:pt x="151" y="14579"/>
                    <a:pt x="225" y="14685"/>
                    <a:pt x="295" y="14785"/>
                  </a:cubicBezTo>
                  <a:cubicBezTo>
                    <a:pt x="374" y="14900"/>
                    <a:pt x="450" y="15008"/>
                    <a:pt x="476" y="15135"/>
                  </a:cubicBezTo>
                  <a:cubicBezTo>
                    <a:pt x="511" y="15309"/>
                    <a:pt x="447" y="15481"/>
                    <a:pt x="379" y="15663"/>
                  </a:cubicBezTo>
                  <a:cubicBezTo>
                    <a:pt x="357" y="15726"/>
                    <a:pt x="332" y="15790"/>
                    <a:pt x="314" y="15856"/>
                  </a:cubicBezTo>
                  <a:cubicBezTo>
                    <a:pt x="352" y="15855"/>
                    <a:pt x="390" y="15854"/>
                    <a:pt x="430" y="15852"/>
                  </a:cubicBezTo>
                  <a:cubicBezTo>
                    <a:pt x="445" y="15802"/>
                    <a:pt x="464" y="15752"/>
                    <a:pt x="483" y="15703"/>
                  </a:cubicBezTo>
                  <a:cubicBezTo>
                    <a:pt x="553" y="15515"/>
                    <a:pt x="626" y="15319"/>
                    <a:pt x="586" y="15114"/>
                  </a:cubicBezTo>
                  <a:cubicBezTo>
                    <a:pt x="554" y="14965"/>
                    <a:pt x="471" y="14843"/>
                    <a:pt x="388" y="14724"/>
                  </a:cubicBezTo>
                  <a:cubicBezTo>
                    <a:pt x="321" y="14626"/>
                    <a:pt x="253" y="14530"/>
                    <a:pt x="220" y="14425"/>
                  </a:cubicBezTo>
                  <a:cubicBezTo>
                    <a:pt x="124" y="14129"/>
                    <a:pt x="282" y="13833"/>
                    <a:pt x="450" y="13522"/>
                  </a:cubicBezTo>
                  <a:cubicBezTo>
                    <a:pt x="622" y="13199"/>
                    <a:pt x="801" y="12865"/>
                    <a:pt x="679" y="12523"/>
                  </a:cubicBezTo>
                  <a:cubicBezTo>
                    <a:pt x="648" y="12435"/>
                    <a:pt x="597" y="12356"/>
                    <a:pt x="552" y="12282"/>
                  </a:cubicBezTo>
                  <a:cubicBezTo>
                    <a:pt x="504" y="12207"/>
                    <a:pt x="461" y="12138"/>
                    <a:pt x="435" y="12062"/>
                  </a:cubicBezTo>
                  <a:cubicBezTo>
                    <a:pt x="345" y="11811"/>
                    <a:pt x="445" y="11553"/>
                    <a:pt x="552" y="11281"/>
                  </a:cubicBezTo>
                  <a:cubicBezTo>
                    <a:pt x="633" y="11067"/>
                    <a:pt x="719" y="10845"/>
                    <a:pt x="716" y="10618"/>
                  </a:cubicBezTo>
                  <a:cubicBezTo>
                    <a:pt x="712" y="10410"/>
                    <a:pt x="633" y="10214"/>
                    <a:pt x="559" y="10026"/>
                  </a:cubicBezTo>
                  <a:cubicBezTo>
                    <a:pt x="480" y="9830"/>
                    <a:pt x="404" y="9643"/>
                    <a:pt x="410" y="9445"/>
                  </a:cubicBezTo>
                  <a:cubicBezTo>
                    <a:pt x="415" y="9236"/>
                    <a:pt x="509" y="9045"/>
                    <a:pt x="609" y="8843"/>
                  </a:cubicBezTo>
                  <a:cubicBezTo>
                    <a:pt x="705" y="8644"/>
                    <a:pt x="808" y="8440"/>
                    <a:pt x="818" y="8214"/>
                  </a:cubicBezTo>
                  <a:cubicBezTo>
                    <a:pt x="833" y="7953"/>
                    <a:pt x="724" y="7709"/>
                    <a:pt x="619" y="7475"/>
                  </a:cubicBezTo>
                  <a:cubicBezTo>
                    <a:pt x="521" y="7253"/>
                    <a:pt x="425" y="7044"/>
                    <a:pt x="428" y="6818"/>
                  </a:cubicBezTo>
                  <a:cubicBezTo>
                    <a:pt x="430" y="6572"/>
                    <a:pt x="546" y="6332"/>
                    <a:pt x="659" y="6102"/>
                  </a:cubicBezTo>
                  <a:cubicBezTo>
                    <a:pt x="801" y="5810"/>
                    <a:pt x="947" y="5511"/>
                    <a:pt x="874" y="5188"/>
                  </a:cubicBezTo>
                  <a:cubicBezTo>
                    <a:pt x="844" y="5055"/>
                    <a:pt x="775" y="4934"/>
                    <a:pt x="711" y="4820"/>
                  </a:cubicBezTo>
                  <a:cubicBezTo>
                    <a:pt x="643" y="4699"/>
                    <a:pt x="580" y="4586"/>
                    <a:pt x="554" y="4461"/>
                  </a:cubicBezTo>
                  <a:cubicBezTo>
                    <a:pt x="504" y="4203"/>
                    <a:pt x="623" y="3958"/>
                    <a:pt x="751" y="3697"/>
                  </a:cubicBezTo>
                  <a:cubicBezTo>
                    <a:pt x="876" y="3439"/>
                    <a:pt x="1003" y="3174"/>
                    <a:pt x="962" y="2890"/>
                  </a:cubicBezTo>
                  <a:cubicBezTo>
                    <a:pt x="939" y="2725"/>
                    <a:pt x="858" y="2577"/>
                    <a:pt x="782" y="2434"/>
                  </a:cubicBezTo>
                  <a:cubicBezTo>
                    <a:pt x="691" y="2262"/>
                    <a:pt x="605" y="2101"/>
                    <a:pt x="615" y="1922"/>
                  </a:cubicBezTo>
                  <a:cubicBezTo>
                    <a:pt x="623" y="1765"/>
                    <a:pt x="704" y="1625"/>
                    <a:pt x="790" y="1479"/>
                  </a:cubicBezTo>
                  <a:cubicBezTo>
                    <a:pt x="853" y="1370"/>
                    <a:pt x="919" y="1258"/>
                    <a:pt x="954" y="1134"/>
                  </a:cubicBezTo>
                  <a:cubicBezTo>
                    <a:pt x="1006" y="961"/>
                    <a:pt x="996" y="782"/>
                    <a:pt x="987" y="605"/>
                  </a:cubicBezTo>
                  <a:cubicBezTo>
                    <a:pt x="980" y="478"/>
                    <a:pt x="973" y="349"/>
                    <a:pt x="990" y="225"/>
                  </a:cubicBezTo>
                  <a:cubicBezTo>
                    <a:pt x="1002" y="147"/>
                    <a:pt x="1033" y="69"/>
                    <a:pt x="107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5"/>
            <p:cNvSpPr/>
            <p:nvPr/>
          </p:nvSpPr>
          <p:spPr>
            <a:xfrm>
              <a:off x="5004700" y="3363175"/>
              <a:ext cx="10025" cy="13825"/>
            </a:xfrm>
            <a:custGeom>
              <a:avLst/>
              <a:gdLst/>
              <a:ahLst/>
              <a:cxnLst/>
              <a:rect l="l" t="t" r="r" b="b"/>
              <a:pathLst>
                <a:path w="401" h="553" extrusionOk="0">
                  <a:moveTo>
                    <a:pt x="333" y="1"/>
                  </a:moveTo>
                  <a:cubicBezTo>
                    <a:pt x="307" y="1"/>
                    <a:pt x="285" y="17"/>
                    <a:pt x="276" y="44"/>
                  </a:cubicBezTo>
                  <a:lnTo>
                    <a:pt x="188" y="326"/>
                  </a:lnTo>
                  <a:lnTo>
                    <a:pt x="124" y="189"/>
                  </a:lnTo>
                  <a:cubicBezTo>
                    <a:pt x="113" y="167"/>
                    <a:pt x="92" y="154"/>
                    <a:pt x="69" y="154"/>
                  </a:cubicBezTo>
                  <a:cubicBezTo>
                    <a:pt x="61" y="154"/>
                    <a:pt x="52" y="156"/>
                    <a:pt x="43" y="160"/>
                  </a:cubicBezTo>
                  <a:cubicBezTo>
                    <a:pt x="13" y="174"/>
                    <a:pt x="0" y="210"/>
                    <a:pt x="15" y="240"/>
                  </a:cubicBezTo>
                  <a:lnTo>
                    <a:pt x="145" y="518"/>
                  </a:lnTo>
                  <a:cubicBezTo>
                    <a:pt x="154" y="540"/>
                    <a:pt x="175" y="553"/>
                    <a:pt x="200" y="553"/>
                  </a:cubicBezTo>
                  <a:cubicBezTo>
                    <a:pt x="201" y="553"/>
                    <a:pt x="203" y="553"/>
                    <a:pt x="203" y="551"/>
                  </a:cubicBezTo>
                  <a:cubicBezTo>
                    <a:pt x="228" y="548"/>
                    <a:pt x="250" y="533"/>
                    <a:pt x="257" y="510"/>
                  </a:cubicBezTo>
                  <a:lnTo>
                    <a:pt x="390" y="80"/>
                  </a:lnTo>
                  <a:cubicBezTo>
                    <a:pt x="400" y="47"/>
                    <a:pt x="383" y="14"/>
                    <a:pt x="352" y="4"/>
                  </a:cubicBezTo>
                  <a:cubicBezTo>
                    <a:pt x="345" y="2"/>
                    <a:pt x="339"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5"/>
            <p:cNvSpPr/>
            <p:nvPr/>
          </p:nvSpPr>
          <p:spPr>
            <a:xfrm>
              <a:off x="5005950" y="3408450"/>
              <a:ext cx="8475" cy="16125"/>
            </a:xfrm>
            <a:custGeom>
              <a:avLst/>
              <a:gdLst/>
              <a:ahLst/>
              <a:cxnLst/>
              <a:rect l="l" t="t" r="r" b="b"/>
              <a:pathLst>
                <a:path w="339" h="645" extrusionOk="0">
                  <a:moveTo>
                    <a:pt x="280" y="1"/>
                  </a:moveTo>
                  <a:cubicBezTo>
                    <a:pt x="246" y="1"/>
                    <a:pt x="219" y="27"/>
                    <a:pt x="219" y="61"/>
                  </a:cubicBezTo>
                  <a:lnTo>
                    <a:pt x="216" y="419"/>
                  </a:lnTo>
                  <a:lnTo>
                    <a:pt x="115" y="296"/>
                  </a:lnTo>
                  <a:cubicBezTo>
                    <a:pt x="104" y="280"/>
                    <a:pt x="86" y="272"/>
                    <a:pt x="68" y="272"/>
                  </a:cubicBezTo>
                  <a:cubicBezTo>
                    <a:pt x="55" y="272"/>
                    <a:pt x="42" y="277"/>
                    <a:pt x="31" y="286"/>
                  </a:cubicBezTo>
                  <a:cubicBezTo>
                    <a:pt x="3" y="306"/>
                    <a:pt x="1" y="346"/>
                    <a:pt x="22" y="371"/>
                  </a:cubicBezTo>
                  <a:lnTo>
                    <a:pt x="226" y="623"/>
                  </a:lnTo>
                  <a:cubicBezTo>
                    <a:pt x="237" y="637"/>
                    <a:pt x="254" y="645"/>
                    <a:pt x="273" y="645"/>
                  </a:cubicBezTo>
                  <a:cubicBezTo>
                    <a:pt x="279" y="645"/>
                    <a:pt x="286" y="643"/>
                    <a:pt x="295" y="643"/>
                  </a:cubicBezTo>
                  <a:cubicBezTo>
                    <a:pt x="317" y="636"/>
                    <a:pt x="333" y="613"/>
                    <a:pt x="333" y="587"/>
                  </a:cubicBezTo>
                  <a:lnTo>
                    <a:pt x="339" y="62"/>
                  </a:lnTo>
                  <a:cubicBezTo>
                    <a:pt x="339" y="28"/>
                    <a:pt x="313"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5"/>
            <p:cNvSpPr/>
            <p:nvPr/>
          </p:nvSpPr>
          <p:spPr>
            <a:xfrm>
              <a:off x="5011175" y="3413700"/>
              <a:ext cx="10025" cy="11200"/>
            </a:xfrm>
            <a:custGeom>
              <a:avLst/>
              <a:gdLst/>
              <a:ahLst/>
              <a:cxnLst/>
              <a:rect l="l" t="t" r="r" b="b"/>
              <a:pathLst>
                <a:path w="401" h="448" extrusionOk="0">
                  <a:moveTo>
                    <a:pt x="335" y="0"/>
                  </a:moveTo>
                  <a:cubicBezTo>
                    <a:pt x="320" y="0"/>
                    <a:pt x="305" y="5"/>
                    <a:pt x="293" y="16"/>
                  </a:cubicBezTo>
                  <a:cubicBezTo>
                    <a:pt x="184" y="116"/>
                    <a:pt x="93" y="231"/>
                    <a:pt x="20" y="359"/>
                  </a:cubicBezTo>
                  <a:cubicBezTo>
                    <a:pt x="1" y="387"/>
                    <a:pt x="12" y="425"/>
                    <a:pt x="41" y="440"/>
                  </a:cubicBezTo>
                  <a:cubicBezTo>
                    <a:pt x="51" y="445"/>
                    <a:pt x="60" y="447"/>
                    <a:pt x="71" y="447"/>
                  </a:cubicBezTo>
                  <a:cubicBezTo>
                    <a:pt x="91" y="447"/>
                    <a:pt x="113" y="437"/>
                    <a:pt x="123" y="417"/>
                  </a:cubicBezTo>
                  <a:cubicBezTo>
                    <a:pt x="189" y="300"/>
                    <a:pt x="273" y="195"/>
                    <a:pt x="374" y="103"/>
                  </a:cubicBezTo>
                  <a:cubicBezTo>
                    <a:pt x="400" y="82"/>
                    <a:pt x="401" y="45"/>
                    <a:pt x="378" y="19"/>
                  </a:cubicBezTo>
                  <a:cubicBezTo>
                    <a:pt x="367" y="6"/>
                    <a:pt x="351"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5"/>
            <p:cNvSpPr/>
            <p:nvPr/>
          </p:nvSpPr>
          <p:spPr>
            <a:xfrm>
              <a:off x="5034225" y="3393450"/>
              <a:ext cx="16550" cy="11225"/>
            </a:xfrm>
            <a:custGeom>
              <a:avLst/>
              <a:gdLst/>
              <a:ahLst/>
              <a:cxnLst/>
              <a:rect l="l" t="t" r="r" b="b"/>
              <a:pathLst>
                <a:path w="662" h="449" extrusionOk="0">
                  <a:moveTo>
                    <a:pt x="593" y="1"/>
                  </a:moveTo>
                  <a:cubicBezTo>
                    <a:pt x="584" y="1"/>
                    <a:pt x="576" y="3"/>
                    <a:pt x="567" y="7"/>
                  </a:cubicBezTo>
                  <a:cubicBezTo>
                    <a:pt x="440" y="67"/>
                    <a:pt x="325" y="161"/>
                    <a:pt x="238" y="272"/>
                  </a:cubicBezTo>
                  <a:lnTo>
                    <a:pt x="124" y="37"/>
                  </a:lnTo>
                  <a:cubicBezTo>
                    <a:pt x="114" y="15"/>
                    <a:pt x="92" y="3"/>
                    <a:pt x="70" y="3"/>
                  </a:cubicBezTo>
                  <a:cubicBezTo>
                    <a:pt x="61" y="3"/>
                    <a:pt x="52" y="5"/>
                    <a:pt x="44" y="9"/>
                  </a:cubicBezTo>
                  <a:cubicBezTo>
                    <a:pt x="12" y="23"/>
                    <a:pt x="1" y="59"/>
                    <a:pt x="15" y="89"/>
                  </a:cubicBezTo>
                  <a:lnTo>
                    <a:pt x="173" y="416"/>
                  </a:lnTo>
                  <a:cubicBezTo>
                    <a:pt x="183" y="434"/>
                    <a:pt x="203" y="447"/>
                    <a:pt x="225" y="449"/>
                  </a:cubicBezTo>
                  <a:lnTo>
                    <a:pt x="227" y="449"/>
                  </a:lnTo>
                  <a:cubicBezTo>
                    <a:pt x="249" y="449"/>
                    <a:pt x="268" y="439"/>
                    <a:pt x="278" y="423"/>
                  </a:cubicBezTo>
                  <a:cubicBezTo>
                    <a:pt x="359" y="291"/>
                    <a:pt x="481" y="182"/>
                    <a:pt x="619" y="116"/>
                  </a:cubicBezTo>
                  <a:cubicBezTo>
                    <a:pt x="649" y="102"/>
                    <a:pt x="662" y="66"/>
                    <a:pt x="648" y="36"/>
                  </a:cubicBezTo>
                  <a:cubicBezTo>
                    <a:pt x="637" y="13"/>
                    <a:pt x="616" y="1"/>
                    <a:pt x="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5"/>
            <p:cNvSpPr/>
            <p:nvPr/>
          </p:nvSpPr>
          <p:spPr>
            <a:xfrm>
              <a:off x="5038250" y="3389225"/>
              <a:ext cx="4325" cy="14300"/>
            </a:xfrm>
            <a:custGeom>
              <a:avLst/>
              <a:gdLst/>
              <a:ahLst/>
              <a:cxnLst/>
              <a:rect l="l" t="t" r="r" b="b"/>
              <a:pathLst>
                <a:path w="173" h="572" extrusionOk="0">
                  <a:moveTo>
                    <a:pt x="107" y="1"/>
                  </a:moveTo>
                  <a:cubicBezTo>
                    <a:pt x="74" y="1"/>
                    <a:pt x="52" y="25"/>
                    <a:pt x="49" y="56"/>
                  </a:cubicBezTo>
                  <a:lnTo>
                    <a:pt x="5" y="506"/>
                  </a:lnTo>
                  <a:cubicBezTo>
                    <a:pt x="1" y="539"/>
                    <a:pt x="26" y="568"/>
                    <a:pt x="58" y="572"/>
                  </a:cubicBezTo>
                  <a:lnTo>
                    <a:pt x="64" y="572"/>
                  </a:lnTo>
                  <a:cubicBezTo>
                    <a:pt x="94" y="572"/>
                    <a:pt x="121" y="549"/>
                    <a:pt x="124" y="517"/>
                  </a:cubicBezTo>
                  <a:lnTo>
                    <a:pt x="170" y="69"/>
                  </a:lnTo>
                  <a:cubicBezTo>
                    <a:pt x="173" y="34"/>
                    <a:pt x="148" y="5"/>
                    <a:pt x="115" y="1"/>
                  </a:cubicBezTo>
                  <a:cubicBezTo>
                    <a:pt x="113" y="1"/>
                    <a:pt x="11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5"/>
            <p:cNvSpPr/>
            <p:nvPr/>
          </p:nvSpPr>
          <p:spPr>
            <a:xfrm>
              <a:off x="4998950" y="3457450"/>
              <a:ext cx="13475" cy="12050"/>
            </a:xfrm>
            <a:custGeom>
              <a:avLst/>
              <a:gdLst/>
              <a:ahLst/>
              <a:cxnLst/>
              <a:rect l="l" t="t" r="r" b="b"/>
              <a:pathLst>
                <a:path w="539" h="482" extrusionOk="0">
                  <a:moveTo>
                    <a:pt x="472" y="0"/>
                  </a:moveTo>
                  <a:cubicBezTo>
                    <a:pt x="443" y="0"/>
                    <a:pt x="419" y="22"/>
                    <a:pt x="415" y="51"/>
                  </a:cubicBezTo>
                  <a:lnTo>
                    <a:pt x="374" y="312"/>
                  </a:lnTo>
                  <a:lnTo>
                    <a:pt x="107" y="110"/>
                  </a:lnTo>
                  <a:cubicBezTo>
                    <a:pt x="96" y="101"/>
                    <a:pt x="83" y="97"/>
                    <a:pt x="70" y="97"/>
                  </a:cubicBezTo>
                  <a:cubicBezTo>
                    <a:pt x="52" y="97"/>
                    <a:pt x="35" y="105"/>
                    <a:pt x="22" y="121"/>
                  </a:cubicBezTo>
                  <a:cubicBezTo>
                    <a:pt x="1" y="147"/>
                    <a:pt x="7" y="186"/>
                    <a:pt x="33" y="204"/>
                  </a:cubicBezTo>
                  <a:lnTo>
                    <a:pt x="381" y="468"/>
                  </a:lnTo>
                  <a:cubicBezTo>
                    <a:pt x="391" y="477"/>
                    <a:pt x="404" y="481"/>
                    <a:pt x="417" y="481"/>
                  </a:cubicBezTo>
                  <a:cubicBezTo>
                    <a:pt x="424" y="481"/>
                    <a:pt x="433" y="480"/>
                    <a:pt x="441" y="477"/>
                  </a:cubicBezTo>
                  <a:cubicBezTo>
                    <a:pt x="460" y="470"/>
                    <a:pt x="474" y="453"/>
                    <a:pt x="477" y="431"/>
                  </a:cubicBezTo>
                  <a:lnTo>
                    <a:pt x="533" y="68"/>
                  </a:lnTo>
                  <a:cubicBezTo>
                    <a:pt x="539" y="37"/>
                    <a:pt x="516" y="7"/>
                    <a:pt x="483" y="1"/>
                  </a:cubicBezTo>
                  <a:cubicBezTo>
                    <a:pt x="479" y="0"/>
                    <a:pt x="476"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5"/>
            <p:cNvSpPr/>
            <p:nvPr/>
          </p:nvSpPr>
          <p:spPr>
            <a:xfrm>
              <a:off x="5002975" y="3452525"/>
              <a:ext cx="7475" cy="16250"/>
            </a:xfrm>
            <a:custGeom>
              <a:avLst/>
              <a:gdLst/>
              <a:ahLst/>
              <a:cxnLst/>
              <a:rect l="l" t="t" r="r" b="b"/>
              <a:pathLst>
                <a:path w="299" h="650" extrusionOk="0">
                  <a:moveTo>
                    <a:pt x="67" y="0"/>
                  </a:moveTo>
                  <a:cubicBezTo>
                    <a:pt x="61" y="0"/>
                    <a:pt x="55" y="1"/>
                    <a:pt x="49" y="3"/>
                  </a:cubicBezTo>
                  <a:cubicBezTo>
                    <a:pt x="18" y="13"/>
                    <a:pt x="1" y="46"/>
                    <a:pt x="11" y="77"/>
                  </a:cubicBezTo>
                  <a:lnTo>
                    <a:pt x="175" y="607"/>
                  </a:lnTo>
                  <a:cubicBezTo>
                    <a:pt x="183" y="634"/>
                    <a:pt x="207" y="650"/>
                    <a:pt x="233" y="650"/>
                  </a:cubicBezTo>
                  <a:cubicBezTo>
                    <a:pt x="237" y="650"/>
                    <a:pt x="244" y="650"/>
                    <a:pt x="250" y="645"/>
                  </a:cubicBezTo>
                  <a:cubicBezTo>
                    <a:pt x="283" y="635"/>
                    <a:pt x="299" y="602"/>
                    <a:pt x="290" y="571"/>
                  </a:cubicBezTo>
                  <a:lnTo>
                    <a:pt x="125" y="42"/>
                  </a:lnTo>
                  <a:cubicBezTo>
                    <a:pt x="116" y="16"/>
                    <a:pt x="9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5"/>
            <p:cNvSpPr/>
            <p:nvPr/>
          </p:nvSpPr>
          <p:spPr>
            <a:xfrm>
              <a:off x="5037725" y="3452175"/>
              <a:ext cx="12050" cy="10675"/>
            </a:xfrm>
            <a:custGeom>
              <a:avLst/>
              <a:gdLst/>
              <a:ahLst/>
              <a:cxnLst/>
              <a:rect l="l" t="t" r="r" b="b"/>
              <a:pathLst>
                <a:path w="482" h="427" extrusionOk="0">
                  <a:moveTo>
                    <a:pt x="416" y="1"/>
                  </a:moveTo>
                  <a:cubicBezTo>
                    <a:pt x="399" y="1"/>
                    <a:pt x="382" y="8"/>
                    <a:pt x="370" y="21"/>
                  </a:cubicBezTo>
                  <a:lnTo>
                    <a:pt x="172" y="251"/>
                  </a:lnTo>
                  <a:lnTo>
                    <a:pt x="123" y="119"/>
                  </a:lnTo>
                  <a:cubicBezTo>
                    <a:pt x="116" y="93"/>
                    <a:pt x="94" y="78"/>
                    <a:pt x="70" y="78"/>
                  </a:cubicBezTo>
                  <a:cubicBezTo>
                    <a:pt x="62" y="78"/>
                    <a:pt x="55" y="80"/>
                    <a:pt x="47" y="83"/>
                  </a:cubicBezTo>
                  <a:cubicBezTo>
                    <a:pt x="14" y="93"/>
                    <a:pt x="0" y="129"/>
                    <a:pt x="11" y="160"/>
                  </a:cubicBezTo>
                  <a:lnTo>
                    <a:pt x="95" y="387"/>
                  </a:lnTo>
                  <a:cubicBezTo>
                    <a:pt x="102" y="407"/>
                    <a:pt x="119" y="421"/>
                    <a:pt x="141" y="426"/>
                  </a:cubicBezTo>
                  <a:cubicBezTo>
                    <a:pt x="143" y="427"/>
                    <a:pt x="148" y="427"/>
                    <a:pt x="151" y="427"/>
                  </a:cubicBezTo>
                  <a:cubicBezTo>
                    <a:pt x="166" y="427"/>
                    <a:pt x="185" y="420"/>
                    <a:pt x="195" y="405"/>
                  </a:cubicBezTo>
                  <a:lnTo>
                    <a:pt x="460" y="99"/>
                  </a:lnTo>
                  <a:cubicBezTo>
                    <a:pt x="482" y="74"/>
                    <a:pt x="479" y="36"/>
                    <a:pt x="453" y="14"/>
                  </a:cubicBezTo>
                  <a:cubicBezTo>
                    <a:pt x="442" y="5"/>
                    <a:pt x="429"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5"/>
            <p:cNvSpPr/>
            <p:nvPr/>
          </p:nvSpPr>
          <p:spPr>
            <a:xfrm>
              <a:off x="5040175" y="3449275"/>
              <a:ext cx="4400" cy="12700"/>
            </a:xfrm>
            <a:custGeom>
              <a:avLst/>
              <a:gdLst/>
              <a:ahLst/>
              <a:cxnLst/>
              <a:rect l="l" t="t" r="r" b="b"/>
              <a:pathLst>
                <a:path w="176" h="508" extrusionOk="0">
                  <a:moveTo>
                    <a:pt x="111" y="0"/>
                  </a:moveTo>
                  <a:cubicBezTo>
                    <a:pt x="82" y="0"/>
                    <a:pt x="57" y="22"/>
                    <a:pt x="53" y="54"/>
                  </a:cubicBezTo>
                  <a:lnTo>
                    <a:pt x="7" y="441"/>
                  </a:lnTo>
                  <a:cubicBezTo>
                    <a:pt x="1" y="473"/>
                    <a:pt x="25" y="503"/>
                    <a:pt x="58" y="507"/>
                  </a:cubicBezTo>
                  <a:lnTo>
                    <a:pt x="65" y="507"/>
                  </a:lnTo>
                  <a:cubicBezTo>
                    <a:pt x="96" y="507"/>
                    <a:pt x="121" y="486"/>
                    <a:pt x="124" y="455"/>
                  </a:cubicBezTo>
                  <a:lnTo>
                    <a:pt x="172" y="68"/>
                  </a:lnTo>
                  <a:cubicBezTo>
                    <a:pt x="176" y="35"/>
                    <a:pt x="152" y="5"/>
                    <a:pt x="119" y="1"/>
                  </a:cubicBezTo>
                  <a:cubicBezTo>
                    <a:pt x="116" y="1"/>
                    <a:pt x="113"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5"/>
            <p:cNvSpPr/>
            <p:nvPr/>
          </p:nvSpPr>
          <p:spPr>
            <a:xfrm>
              <a:off x="5045500" y="3495350"/>
              <a:ext cx="4900" cy="13425"/>
            </a:xfrm>
            <a:custGeom>
              <a:avLst/>
              <a:gdLst/>
              <a:ahLst/>
              <a:cxnLst/>
              <a:rect l="l" t="t" r="r" b="b"/>
              <a:pathLst>
                <a:path w="196" h="537" extrusionOk="0">
                  <a:moveTo>
                    <a:pt x="131" y="0"/>
                  </a:moveTo>
                  <a:cubicBezTo>
                    <a:pt x="102" y="0"/>
                    <a:pt x="76" y="22"/>
                    <a:pt x="70" y="51"/>
                  </a:cubicBezTo>
                  <a:lnTo>
                    <a:pt x="6" y="469"/>
                  </a:lnTo>
                  <a:cubicBezTo>
                    <a:pt x="0" y="501"/>
                    <a:pt x="25" y="531"/>
                    <a:pt x="56" y="537"/>
                  </a:cubicBezTo>
                  <a:lnTo>
                    <a:pt x="66" y="537"/>
                  </a:lnTo>
                  <a:cubicBezTo>
                    <a:pt x="96" y="537"/>
                    <a:pt x="121" y="517"/>
                    <a:pt x="125" y="487"/>
                  </a:cubicBezTo>
                  <a:lnTo>
                    <a:pt x="189" y="69"/>
                  </a:lnTo>
                  <a:cubicBezTo>
                    <a:pt x="195" y="36"/>
                    <a:pt x="171" y="6"/>
                    <a:pt x="139" y="1"/>
                  </a:cubicBezTo>
                  <a:cubicBezTo>
                    <a:pt x="137" y="0"/>
                    <a:pt x="13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5"/>
            <p:cNvSpPr/>
            <p:nvPr/>
          </p:nvSpPr>
          <p:spPr>
            <a:xfrm>
              <a:off x="5045350" y="3501000"/>
              <a:ext cx="9550" cy="7900"/>
            </a:xfrm>
            <a:custGeom>
              <a:avLst/>
              <a:gdLst/>
              <a:ahLst/>
              <a:cxnLst/>
              <a:rect l="l" t="t" r="r" b="b"/>
              <a:pathLst>
                <a:path w="382" h="316" extrusionOk="0">
                  <a:moveTo>
                    <a:pt x="314" y="0"/>
                  </a:moveTo>
                  <a:cubicBezTo>
                    <a:pt x="301" y="0"/>
                    <a:pt x="288" y="5"/>
                    <a:pt x="277" y="14"/>
                  </a:cubicBezTo>
                  <a:lnTo>
                    <a:pt x="31" y="208"/>
                  </a:lnTo>
                  <a:cubicBezTo>
                    <a:pt x="3" y="226"/>
                    <a:pt x="0" y="265"/>
                    <a:pt x="19" y="291"/>
                  </a:cubicBezTo>
                  <a:cubicBezTo>
                    <a:pt x="31" y="308"/>
                    <a:pt x="48" y="315"/>
                    <a:pt x="66" y="315"/>
                  </a:cubicBezTo>
                  <a:cubicBezTo>
                    <a:pt x="79" y="315"/>
                    <a:pt x="91" y="311"/>
                    <a:pt x="104" y="302"/>
                  </a:cubicBezTo>
                  <a:lnTo>
                    <a:pt x="352" y="109"/>
                  </a:lnTo>
                  <a:cubicBezTo>
                    <a:pt x="378" y="89"/>
                    <a:pt x="382" y="51"/>
                    <a:pt x="362" y="24"/>
                  </a:cubicBezTo>
                  <a:cubicBezTo>
                    <a:pt x="349" y="8"/>
                    <a:pt x="332"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5"/>
            <p:cNvSpPr/>
            <p:nvPr/>
          </p:nvSpPr>
          <p:spPr>
            <a:xfrm>
              <a:off x="4994125" y="3497775"/>
              <a:ext cx="8275" cy="13200"/>
            </a:xfrm>
            <a:custGeom>
              <a:avLst/>
              <a:gdLst/>
              <a:ahLst/>
              <a:cxnLst/>
              <a:rect l="l" t="t" r="r" b="b"/>
              <a:pathLst>
                <a:path w="331" h="528" extrusionOk="0">
                  <a:moveTo>
                    <a:pt x="200" y="0"/>
                  </a:moveTo>
                  <a:cubicBezTo>
                    <a:pt x="197" y="0"/>
                    <a:pt x="193" y="0"/>
                    <a:pt x="190" y="1"/>
                  </a:cubicBezTo>
                  <a:cubicBezTo>
                    <a:pt x="155" y="7"/>
                    <a:pt x="135" y="38"/>
                    <a:pt x="139" y="71"/>
                  </a:cubicBezTo>
                  <a:lnTo>
                    <a:pt x="175" y="294"/>
                  </a:lnTo>
                  <a:lnTo>
                    <a:pt x="109" y="226"/>
                  </a:lnTo>
                  <a:cubicBezTo>
                    <a:pt x="96" y="215"/>
                    <a:pt x="81" y="209"/>
                    <a:pt x="65" y="209"/>
                  </a:cubicBezTo>
                  <a:cubicBezTo>
                    <a:pt x="50" y="209"/>
                    <a:pt x="35" y="215"/>
                    <a:pt x="23" y="226"/>
                  </a:cubicBezTo>
                  <a:cubicBezTo>
                    <a:pt x="0" y="251"/>
                    <a:pt x="0" y="288"/>
                    <a:pt x="23" y="311"/>
                  </a:cubicBezTo>
                  <a:lnTo>
                    <a:pt x="223" y="510"/>
                  </a:lnTo>
                  <a:cubicBezTo>
                    <a:pt x="236" y="523"/>
                    <a:pt x="250" y="527"/>
                    <a:pt x="266" y="527"/>
                  </a:cubicBezTo>
                  <a:cubicBezTo>
                    <a:pt x="274" y="527"/>
                    <a:pt x="283" y="526"/>
                    <a:pt x="294" y="519"/>
                  </a:cubicBezTo>
                  <a:cubicBezTo>
                    <a:pt x="317" y="509"/>
                    <a:pt x="330" y="481"/>
                    <a:pt x="326" y="456"/>
                  </a:cubicBezTo>
                  <a:lnTo>
                    <a:pt x="260" y="51"/>
                  </a:lnTo>
                  <a:cubicBezTo>
                    <a:pt x="255" y="21"/>
                    <a:pt x="229" y="0"/>
                    <a:pt x="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5"/>
            <p:cNvSpPr/>
            <p:nvPr/>
          </p:nvSpPr>
          <p:spPr>
            <a:xfrm>
              <a:off x="5007825" y="3530000"/>
              <a:ext cx="13250" cy="14425"/>
            </a:xfrm>
            <a:custGeom>
              <a:avLst/>
              <a:gdLst/>
              <a:ahLst/>
              <a:cxnLst/>
              <a:rect l="l" t="t" r="r" b="b"/>
              <a:pathLst>
                <a:path w="530" h="577" extrusionOk="0">
                  <a:moveTo>
                    <a:pt x="189" y="1"/>
                  </a:moveTo>
                  <a:cubicBezTo>
                    <a:pt x="162" y="1"/>
                    <a:pt x="138" y="18"/>
                    <a:pt x="129" y="46"/>
                  </a:cubicBezTo>
                  <a:lnTo>
                    <a:pt x="7" y="500"/>
                  </a:lnTo>
                  <a:cubicBezTo>
                    <a:pt x="0" y="526"/>
                    <a:pt x="12" y="553"/>
                    <a:pt x="33" y="568"/>
                  </a:cubicBezTo>
                  <a:cubicBezTo>
                    <a:pt x="42" y="572"/>
                    <a:pt x="55" y="576"/>
                    <a:pt x="65" y="576"/>
                  </a:cubicBezTo>
                  <a:cubicBezTo>
                    <a:pt x="79" y="576"/>
                    <a:pt x="92" y="572"/>
                    <a:pt x="105" y="562"/>
                  </a:cubicBezTo>
                  <a:lnTo>
                    <a:pt x="499" y="248"/>
                  </a:lnTo>
                  <a:cubicBezTo>
                    <a:pt x="524" y="228"/>
                    <a:pt x="529" y="189"/>
                    <a:pt x="508" y="163"/>
                  </a:cubicBezTo>
                  <a:cubicBezTo>
                    <a:pt x="495" y="149"/>
                    <a:pt x="478" y="141"/>
                    <a:pt x="460" y="141"/>
                  </a:cubicBezTo>
                  <a:cubicBezTo>
                    <a:pt x="447" y="141"/>
                    <a:pt x="434" y="145"/>
                    <a:pt x="423" y="155"/>
                  </a:cubicBezTo>
                  <a:lnTo>
                    <a:pt x="171" y="355"/>
                  </a:lnTo>
                  <a:lnTo>
                    <a:pt x="247" y="76"/>
                  </a:lnTo>
                  <a:cubicBezTo>
                    <a:pt x="255" y="44"/>
                    <a:pt x="235" y="11"/>
                    <a:pt x="204" y="3"/>
                  </a:cubicBezTo>
                  <a:cubicBezTo>
                    <a:pt x="199" y="1"/>
                    <a:pt x="194" y="1"/>
                    <a:pt x="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5"/>
            <p:cNvSpPr/>
            <p:nvPr/>
          </p:nvSpPr>
          <p:spPr>
            <a:xfrm>
              <a:off x="5000600" y="3535900"/>
              <a:ext cx="10350" cy="8300"/>
            </a:xfrm>
            <a:custGeom>
              <a:avLst/>
              <a:gdLst/>
              <a:ahLst/>
              <a:cxnLst/>
              <a:rect l="l" t="t" r="r" b="b"/>
              <a:pathLst>
                <a:path w="414" h="332" extrusionOk="0">
                  <a:moveTo>
                    <a:pt x="67" y="1"/>
                  </a:moveTo>
                  <a:cubicBezTo>
                    <a:pt x="52" y="1"/>
                    <a:pt x="38" y="6"/>
                    <a:pt x="27" y="17"/>
                  </a:cubicBezTo>
                  <a:cubicBezTo>
                    <a:pt x="2" y="40"/>
                    <a:pt x="1" y="78"/>
                    <a:pt x="24" y="104"/>
                  </a:cubicBezTo>
                  <a:cubicBezTo>
                    <a:pt x="110" y="191"/>
                    <a:pt x="207" y="267"/>
                    <a:pt x="316" y="324"/>
                  </a:cubicBezTo>
                  <a:cubicBezTo>
                    <a:pt x="325" y="329"/>
                    <a:pt x="336" y="332"/>
                    <a:pt x="345" y="332"/>
                  </a:cubicBezTo>
                  <a:cubicBezTo>
                    <a:pt x="367" y="332"/>
                    <a:pt x="388" y="320"/>
                    <a:pt x="400" y="297"/>
                  </a:cubicBezTo>
                  <a:cubicBezTo>
                    <a:pt x="414" y="268"/>
                    <a:pt x="402" y="233"/>
                    <a:pt x="374" y="217"/>
                  </a:cubicBezTo>
                  <a:cubicBezTo>
                    <a:pt x="275" y="164"/>
                    <a:pt x="187" y="98"/>
                    <a:pt x="113" y="19"/>
                  </a:cubicBezTo>
                  <a:cubicBezTo>
                    <a:pt x="99" y="7"/>
                    <a:pt x="83" y="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5"/>
            <p:cNvSpPr/>
            <p:nvPr/>
          </p:nvSpPr>
          <p:spPr>
            <a:xfrm>
              <a:off x="5032375" y="3556125"/>
              <a:ext cx="11775" cy="13175"/>
            </a:xfrm>
            <a:custGeom>
              <a:avLst/>
              <a:gdLst/>
              <a:ahLst/>
              <a:cxnLst/>
              <a:rect l="l" t="t" r="r" b="b"/>
              <a:pathLst>
                <a:path w="471" h="527" extrusionOk="0">
                  <a:moveTo>
                    <a:pt x="402" y="0"/>
                  </a:moveTo>
                  <a:cubicBezTo>
                    <a:pt x="376" y="0"/>
                    <a:pt x="352" y="20"/>
                    <a:pt x="346" y="47"/>
                  </a:cubicBezTo>
                  <a:lnTo>
                    <a:pt x="280" y="341"/>
                  </a:lnTo>
                  <a:lnTo>
                    <a:pt x="112" y="153"/>
                  </a:lnTo>
                  <a:cubicBezTo>
                    <a:pt x="101" y="140"/>
                    <a:pt x="85" y="133"/>
                    <a:pt x="68" y="133"/>
                  </a:cubicBezTo>
                  <a:cubicBezTo>
                    <a:pt x="54" y="133"/>
                    <a:pt x="40" y="138"/>
                    <a:pt x="28" y="148"/>
                  </a:cubicBezTo>
                  <a:cubicBezTo>
                    <a:pt x="3" y="169"/>
                    <a:pt x="0" y="206"/>
                    <a:pt x="22" y="232"/>
                  </a:cubicBezTo>
                  <a:lnTo>
                    <a:pt x="269" y="506"/>
                  </a:lnTo>
                  <a:cubicBezTo>
                    <a:pt x="279" y="519"/>
                    <a:pt x="297" y="526"/>
                    <a:pt x="313" y="526"/>
                  </a:cubicBezTo>
                  <a:lnTo>
                    <a:pt x="327" y="526"/>
                  </a:lnTo>
                  <a:cubicBezTo>
                    <a:pt x="349" y="521"/>
                    <a:pt x="365" y="502"/>
                    <a:pt x="370" y="480"/>
                  </a:cubicBezTo>
                  <a:lnTo>
                    <a:pt x="464" y="75"/>
                  </a:lnTo>
                  <a:cubicBezTo>
                    <a:pt x="471" y="42"/>
                    <a:pt x="451" y="10"/>
                    <a:pt x="418" y="3"/>
                  </a:cubicBezTo>
                  <a:cubicBezTo>
                    <a:pt x="412" y="1"/>
                    <a:pt x="407"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5"/>
            <p:cNvSpPr/>
            <p:nvPr/>
          </p:nvSpPr>
          <p:spPr>
            <a:xfrm>
              <a:off x="5039325" y="3600850"/>
              <a:ext cx="15650" cy="16950"/>
            </a:xfrm>
            <a:custGeom>
              <a:avLst/>
              <a:gdLst/>
              <a:ahLst/>
              <a:cxnLst/>
              <a:rect l="l" t="t" r="r" b="b"/>
              <a:pathLst>
                <a:path w="626" h="678" extrusionOk="0">
                  <a:moveTo>
                    <a:pt x="436" y="1"/>
                  </a:moveTo>
                  <a:cubicBezTo>
                    <a:pt x="417" y="1"/>
                    <a:pt x="397" y="10"/>
                    <a:pt x="386" y="28"/>
                  </a:cubicBezTo>
                  <a:lnTo>
                    <a:pt x="15" y="584"/>
                  </a:lnTo>
                  <a:cubicBezTo>
                    <a:pt x="1" y="608"/>
                    <a:pt x="2" y="637"/>
                    <a:pt x="19" y="656"/>
                  </a:cubicBezTo>
                  <a:cubicBezTo>
                    <a:pt x="29" y="670"/>
                    <a:pt x="48" y="677"/>
                    <a:pt x="65" y="677"/>
                  </a:cubicBezTo>
                  <a:cubicBezTo>
                    <a:pt x="72" y="677"/>
                    <a:pt x="79" y="676"/>
                    <a:pt x="84" y="673"/>
                  </a:cubicBezTo>
                  <a:lnTo>
                    <a:pt x="580" y="477"/>
                  </a:lnTo>
                  <a:cubicBezTo>
                    <a:pt x="610" y="467"/>
                    <a:pt x="626" y="431"/>
                    <a:pt x="614" y="401"/>
                  </a:cubicBezTo>
                  <a:cubicBezTo>
                    <a:pt x="606" y="377"/>
                    <a:pt x="583" y="362"/>
                    <a:pt x="559" y="362"/>
                  </a:cubicBezTo>
                  <a:cubicBezTo>
                    <a:pt x="551" y="362"/>
                    <a:pt x="544" y="363"/>
                    <a:pt x="537" y="366"/>
                  </a:cubicBezTo>
                  <a:lnTo>
                    <a:pt x="220" y="491"/>
                  </a:lnTo>
                  <a:lnTo>
                    <a:pt x="220" y="491"/>
                  </a:lnTo>
                  <a:lnTo>
                    <a:pt x="485" y="94"/>
                  </a:lnTo>
                  <a:cubicBezTo>
                    <a:pt x="504" y="66"/>
                    <a:pt x="495" y="29"/>
                    <a:pt x="468" y="11"/>
                  </a:cubicBezTo>
                  <a:cubicBezTo>
                    <a:pt x="459" y="4"/>
                    <a:pt x="448"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5"/>
            <p:cNvSpPr/>
            <p:nvPr/>
          </p:nvSpPr>
          <p:spPr>
            <a:xfrm>
              <a:off x="4993300" y="3606600"/>
              <a:ext cx="11325" cy="18375"/>
            </a:xfrm>
            <a:custGeom>
              <a:avLst/>
              <a:gdLst/>
              <a:ahLst/>
              <a:cxnLst/>
              <a:rect l="l" t="t" r="r" b="b"/>
              <a:pathLst>
                <a:path w="453" h="735" extrusionOk="0">
                  <a:moveTo>
                    <a:pt x="332" y="1"/>
                  </a:moveTo>
                  <a:cubicBezTo>
                    <a:pt x="329" y="1"/>
                    <a:pt x="326" y="1"/>
                    <a:pt x="323" y="1"/>
                  </a:cubicBezTo>
                  <a:cubicBezTo>
                    <a:pt x="291" y="6"/>
                    <a:pt x="266" y="36"/>
                    <a:pt x="270" y="67"/>
                  </a:cubicBezTo>
                  <a:lnTo>
                    <a:pt x="314" y="522"/>
                  </a:lnTo>
                  <a:lnTo>
                    <a:pt x="107" y="325"/>
                  </a:lnTo>
                  <a:cubicBezTo>
                    <a:pt x="96" y="316"/>
                    <a:pt x="82" y="311"/>
                    <a:pt x="67" y="311"/>
                  </a:cubicBezTo>
                  <a:cubicBezTo>
                    <a:pt x="51" y="311"/>
                    <a:pt x="34" y="317"/>
                    <a:pt x="22" y="330"/>
                  </a:cubicBezTo>
                  <a:cubicBezTo>
                    <a:pt x="0" y="353"/>
                    <a:pt x="0" y="390"/>
                    <a:pt x="26" y="414"/>
                  </a:cubicBezTo>
                  <a:lnTo>
                    <a:pt x="350" y="718"/>
                  </a:lnTo>
                  <a:cubicBezTo>
                    <a:pt x="362" y="730"/>
                    <a:pt x="378" y="734"/>
                    <a:pt x="392" y="734"/>
                  </a:cubicBezTo>
                  <a:cubicBezTo>
                    <a:pt x="400" y="734"/>
                    <a:pt x="409" y="733"/>
                    <a:pt x="416" y="725"/>
                  </a:cubicBezTo>
                  <a:cubicBezTo>
                    <a:pt x="439" y="715"/>
                    <a:pt x="452" y="691"/>
                    <a:pt x="451" y="667"/>
                  </a:cubicBezTo>
                  <a:lnTo>
                    <a:pt x="390" y="56"/>
                  </a:lnTo>
                  <a:cubicBezTo>
                    <a:pt x="387" y="26"/>
                    <a:pt x="361"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5"/>
            <p:cNvSpPr/>
            <p:nvPr/>
          </p:nvSpPr>
          <p:spPr>
            <a:xfrm>
              <a:off x="4997200" y="3612125"/>
              <a:ext cx="7275" cy="12300"/>
            </a:xfrm>
            <a:custGeom>
              <a:avLst/>
              <a:gdLst/>
              <a:ahLst/>
              <a:cxnLst/>
              <a:rect l="l" t="t" r="r" b="b"/>
              <a:pathLst>
                <a:path w="291" h="492" extrusionOk="0">
                  <a:moveTo>
                    <a:pt x="67" y="0"/>
                  </a:moveTo>
                  <a:cubicBezTo>
                    <a:pt x="59" y="0"/>
                    <a:pt x="52" y="1"/>
                    <a:pt x="45" y="4"/>
                  </a:cubicBezTo>
                  <a:cubicBezTo>
                    <a:pt x="15" y="17"/>
                    <a:pt x="1" y="53"/>
                    <a:pt x="14" y="83"/>
                  </a:cubicBezTo>
                  <a:lnTo>
                    <a:pt x="167" y="454"/>
                  </a:lnTo>
                  <a:cubicBezTo>
                    <a:pt x="179" y="477"/>
                    <a:pt x="200" y="492"/>
                    <a:pt x="223" y="492"/>
                  </a:cubicBezTo>
                  <a:cubicBezTo>
                    <a:pt x="230" y="492"/>
                    <a:pt x="237" y="490"/>
                    <a:pt x="246" y="487"/>
                  </a:cubicBezTo>
                  <a:cubicBezTo>
                    <a:pt x="276" y="474"/>
                    <a:pt x="290" y="439"/>
                    <a:pt x="279" y="408"/>
                  </a:cubicBezTo>
                  <a:lnTo>
                    <a:pt x="124" y="37"/>
                  </a:lnTo>
                  <a:cubicBezTo>
                    <a:pt x="114" y="14"/>
                    <a:pt x="91"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5"/>
            <p:cNvSpPr/>
            <p:nvPr/>
          </p:nvSpPr>
          <p:spPr>
            <a:xfrm>
              <a:off x="5038475" y="3656025"/>
              <a:ext cx="8075" cy="14900"/>
            </a:xfrm>
            <a:custGeom>
              <a:avLst/>
              <a:gdLst/>
              <a:ahLst/>
              <a:cxnLst/>
              <a:rect l="l" t="t" r="r" b="b"/>
              <a:pathLst>
                <a:path w="323" h="596" extrusionOk="0">
                  <a:moveTo>
                    <a:pt x="263" y="0"/>
                  </a:moveTo>
                  <a:lnTo>
                    <a:pt x="201" y="10"/>
                  </a:lnTo>
                  <a:lnTo>
                    <a:pt x="192" y="389"/>
                  </a:lnTo>
                  <a:lnTo>
                    <a:pt x="111" y="303"/>
                  </a:lnTo>
                  <a:cubicBezTo>
                    <a:pt x="99" y="291"/>
                    <a:pt x="83" y="284"/>
                    <a:pt x="67" y="284"/>
                  </a:cubicBezTo>
                  <a:cubicBezTo>
                    <a:pt x="52" y="284"/>
                    <a:pt x="37" y="290"/>
                    <a:pt x="26" y="301"/>
                  </a:cubicBezTo>
                  <a:cubicBezTo>
                    <a:pt x="3" y="323"/>
                    <a:pt x="0" y="362"/>
                    <a:pt x="25" y="385"/>
                  </a:cubicBezTo>
                  <a:lnTo>
                    <a:pt x="205" y="577"/>
                  </a:lnTo>
                  <a:cubicBezTo>
                    <a:pt x="215" y="588"/>
                    <a:pt x="232" y="595"/>
                    <a:pt x="248" y="595"/>
                  </a:cubicBezTo>
                  <a:cubicBezTo>
                    <a:pt x="255" y="595"/>
                    <a:pt x="263" y="595"/>
                    <a:pt x="271" y="592"/>
                  </a:cubicBezTo>
                  <a:cubicBezTo>
                    <a:pt x="294" y="584"/>
                    <a:pt x="311" y="562"/>
                    <a:pt x="311" y="538"/>
                  </a:cubicBezTo>
                  <a:lnTo>
                    <a:pt x="323" y="2"/>
                  </a:lnTo>
                  <a:lnTo>
                    <a:pt x="2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5"/>
            <p:cNvSpPr/>
            <p:nvPr/>
          </p:nvSpPr>
          <p:spPr>
            <a:xfrm>
              <a:off x="4989975" y="3664725"/>
              <a:ext cx="11375" cy="18750"/>
            </a:xfrm>
            <a:custGeom>
              <a:avLst/>
              <a:gdLst/>
              <a:ahLst/>
              <a:cxnLst/>
              <a:rect l="l" t="t" r="r" b="b"/>
              <a:pathLst>
                <a:path w="455" h="750" extrusionOk="0">
                  <a:moveTo>
                    <a:pt x="367" y="1"/>
                  </a:moveTo>
                  <a:cubicBezTo>
                    <a:pt x="334" y="2"/>
                    <a:pt x="308" y="29"/>
                    <a:pt x="310" y="64"/>
                  </a:cubicBezTo>
                  <a:lnTo>
                    <a:pt x="330" y="559"/>
                  </a:lnTo>
                  <a:cubicBezTo>
                    <a:pt x="247" y="481"/>
                    <a:pt x="175" y="392"/>
                    <a:pt x="122" y="295"/>
                  </a:cubicBezTo>
                  <a:cubicBezTo>
                    <a:pt x="110" y="275"/>
                    <a:pt x="89" y="264"/>
                    <a:pt x="68" y="264"/>
                  </a:cubicBezTo>
                  <a:cubicBezTo>
                    <a:pt x="58" y="264"/>
                    <a:pt x="48" y="267"/>
                    <a:pt x="39" y="272"/>
                  </a:cubicBezTo>
                  <a:cubicBezTo>
                    <a:pt x="10" y="288"/>
                    <a:pt x="0" y="325"/>
                    <a:pt x="16" y="355"/>
                  </a:cubicBezTo>
                  <a:cubicBezTo>
                    <a:pt x="100" y="504"/>
                    <a:pt x="218" y="637"/>
                    <a:pt x="359" y="738"/>
                  </a:cubicBezTo>
                  <a:cubicBezTo>
                    <a:pt x="367" y="745"/>
                    <a:pt x="380" y="749"/>
                    <a:pt x="392" y="749"/>
                  </a:cubicBezTo>
                  <a:cubicBezTo>
                    <a:pt x="402" y="749"/>
                    <a:pt x="412" y="746"/>
                    <a:pt x="423" y="741"/>
                  </a:cubicBezTo>
                  <a:cubicBezTo>
                    <a:pt x="445" y="731"/>
                    <a:pt x="455" y="709"/>
                    <a:pt x="455" y="686"/>
                  </a:cubicBezTo>
                  <a:lnTo>
                    <a:pt x="430" y="58"/>
                  </a:lnTo>
                  <a:cubicBezTo>
                    <a:pt x="427" y="27"/>
                    <a:pt x="402" y="2"/>
                    <a:pt x="3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5"/>
            <p:cNvSpPr/>
            <p:nvPr/>
          </p:nvSpPr>
          <p:spPr>
            <a:xfrm>
              <a:off x="4994475" y="3672400"/>
              <a:ext cx="6775" cy="10375"/>
            </a:xfrm>
            <a:custGeom>
              <a:avLst/>
              <a:gdLst/>
              <a:ahLst/>
              <a:cxnLst/>
              <a:rect l="l" t="t" r="r" b="b"/>
              <a:pathLst>
                <a:path w="271" h="415" extrusionOk="0">
                  <a:moveTo>
                    <a:pt x="69" y="1"/>
                  </a:moveTo>
                  <a:cubicBezTo>
                    <a:pt x="61" y="1"/>
                    <a:pt x="53" y="3"/>
                    <a:pt x="45" y="6"/>
                  </a:cubicBezTo>
                  <a:cubicBezTo>
                    <a:pt x="15" y="19"/>
                    <a:pt x="1" y="55"/>
                    <a:pt x="15" y="85"/>
                  </a:cubicBezTo>
                  <a:lnTo>
                    <a:pt x="147" y="379"/>
                  </a:lnTo>
                  <a:cubicBezTo>
                    <a:pt x="158" y="402"/>
                    <a:pt x="180" y="415"/>
                    <a:pt x="203" y="415"/>
                  </a:cubicBezTo>
                  <a:cubicBezTo>
                    <a:pt x="212" y="415"/>
                    <a:pt x="222" y="414"/>
                    <a:pt x="226" y="409"/>
                  </a:cubicBezTo>
                  <a:cubicBezTo>
                    <a:pt x="256" y="396"/>
                    <a:pt x="270" y="361"/>
                    <a:pt x="256" y="330"/>
                  </a:cubicBezTo>
                  <a:lnTo>
                    <a:pt x="124" y="36"/>
                  </a:lnTo>
                  <a:cubicBezTo>
                    <a:pt x="115" y="14"/>
                    <a:pt x="92"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35"/>
            <p:cNvSpPr/>
            <p:nvPr/>
          </p:nvSpPr>
          <p:spPr>
            <a:xfrm>
              <a:off x="5041325" y="3708950"/>
              <a:ext cx="10175" cy="10225"/>
            </a:xfrm>
            <a:custGeom>
              <a:avLst/>
              <a:gdLst/>
              <a:ahLst/>
              <a:cxnLst/>
              <a:rect l="l" t="t" r="r" b="b"/>
              <a:pathLst>
                <a:path w="407" h="409" extrusionOk="0">
                  <a:moveTo>
                    <a:pt x="69" y="1"/>
                  </a:moveTo>
                  <a:cubicBezTo>
                    <a:pt x="55" y="1"/>
                    <a:pt x="40" y="6"/>
                    <a:pt x="28" y="17"/>
                  </a:cubicBezTo>
                  <a:cubicBezTo>
                    <a:pt x="4" y="38"/>
                    <a:pt x="1" y="77"/>
                    <a:pt x="25" y="102"/>
                  </a:cubicBezTo>
                  <a:lnTo>
                    <a:pt x="295" y="388"/>
                  </a:lnTo>
                  <a:cubicBezTo>
                    <a:pt x="306" y="401"/>
                    <a:pt x="322" y="408"/>
                    <a:pt x="338" y="408"/>
                  </a:cubicBezTo>
                  <a:cubicBezTo>
                    <a:pt x="352" y="408"/>
                    <a:pt x="369" y="403"/>
                    <a:pt x="379" y="393"/>
                  </a:cubicBezTo>
                  <a:cubicBezTo>
                    <a:pt x="405" y="371"/>
                    <a:pt x="407" y="332"/>
                    <a:pt x="384" y="308"/>
                  </a:cubicBezTo>
                  <a:lnTo>
                    <a:pt x="113" y="21"/>
                  </a:lnTo>
                  <a:cubicBezTo>
                    <a:pt x="101" y="8"/>
                    <a:pt x="85"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5"/>
            <p:cNvSpPr/>
            <p:nvPr/>
          </p:nvSpPr>
          <p:spPr>
            <a:xfrm>
              <a:off x="5001900" y="3638675"/>
              <a:ext cx="8375" cy="11700"/>
            </a:xfrm>
            <a:custGeom>
              <a:avLst/>
              <a:gdLst/>
              <a:ahLst/>
              <a:cxnLst/>
              <a:rect l="l" t="t" r="r" b="b"/>
              <a:pathLst>
                <a:path w="335" h="468" extrusionOk="0">
                  <a:moveTo>
                    <a:pt x="265" y="0"/>
                  </a:moveTo>
                  <a:cubicBezTo>
                    <a:pt x="244" y="0"/>
                    <a:pt x="223" y="11"/>
                    <a:pt x="213" y="30"/>
                  </a:cubicBezTo>
                  <a:lnTo>
                    <a:pt x="18" y="379"/>
                  </a:lnTo>
                  <a:cubicBezTo>
                    <a:pt x="1" y="409"/>
                    <a:pt x="12" y="445"/>
                    <a:pt x="41" y="461"/>
                  </a:cubicBezTo>
                  <a:cubicBezTo>
                    <a:pt x="51" y="466"/>
                    <a:pt x="59" y="468"/>
                    <a:pt x="71" y="468"/>
                  </a:cubicBezTo>
                  <a:cubicBezTo>
                    <a:pt x="92" y="468"/>
                    <a:pt x="112" y="458"/>
                    <a:pt x="122" y="438"/>
                  </a:cubicBezTo>
                  <a:lnTo>
                    <a:pt x="319" y="89"/>
                  </a:lnTo>
                  <a:cubicBezTo>
                    <a:pt x="335" y="61"/>
                    <a:pt x="323" y="23"/>
                    <a:pt x="294" y="7"/>
                  </a:cubicBezTo>
                  <a:cubicBezTo>
                    <a:pt x="285" y="2"/>
                    <a:pt x="275"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5"/>
            <p:cNvSpPr/>
            <p:nvPr/>
          </p:nvSpPr>
          <p:spPr>
            <a:xfrm>
              <a:off x="4998950" y="3576825"/>
              <a:ext cx="8400" cy="7275"/>
            </a:xfrm>
            <a:custGeom>
              <a:avLst/>
              <a:gdLst/>
              <a:ahLst/>
              <a:cxnLst/>
              <a:rect l="l" t="t" r="r" b="b"/>
              <a:pathLst>
                <a:path w="336" h="291" extrusionOk="0">
                  <a:moveTo>
                    <a:pt x="268" y="1"/>
                  </a:moveTo>
                  <a:cubicBezTo>
                    <a:pt x="255" y="1"/>
                    <a:pt x="241" y="6"/>
                    <a:pt x="230" y="15"/>
                  </a:cubicBezTo>
                  <a:lnTo>
                    <a:pt x="30" y="186"/>
                  </a:lnTo>
                  <a:cubicBezTo>
                    <a:pt x="4" y="207"/>
                    <a:pt x="1" y="245"/>
                    <a:pt x="22" y="269"/>
                  </a:cubicBezTo>
                  <a:cubicBezTo>
                    <a:pt x="35" y="283"/>
                    <a:pt x="51" y="290"/>
                    <a:pt x="68" y="290"/>
                  </a:cubicBezTo>
                  <a:cubicBezTo>
                    <a:pt x="83" y="290"/>
                    <a:pt x="97" y="288"/>
                    <a:pt x="106" y="276"/>
                  </a:cubicBezTo>
                  <a:lnTo>
                    <a:pt x="306" y="107"/>
                  </a:lnTo>
                  <a:cubicBezTo>
                    <a:pt x="332" y="85"/>
                    <a:pt x="335" y="47"/>
                    <a:pt x="314" y="22"/>
                  </a:cubicBezTo>
                  <a:cubicBezTo>
                    <a:pt x="302" y="8"/>
                    <a:pt x="285"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5"/>
            <p:cNvSpPr/>
            <p:nvPr/>
          </p:nvSpPr>
          <p:spPr>
            <a:xfrm>
              <a:off x="5043725" y="3421650"/>
              <a:ext cx="6800" cy="10000"/>
            </a:xfrm>
            <a:custGeom>
              <a:avLst/>
              <a:gdLst/>
              <a:ahLst/>
              <a:cxnLst/>
              <a:rect l="l" t="t" r="r" b="b"/>
              <a:pathLst>
                <a:path w="272" h="400" extrusionOk="0">
                  <a:moveTo>
                    <a:pt x="204" y="0"/>
                  </a:moveTo>
                  <a:cubicBezTo>
                    <a:pt x="181" y="0"/>
                    <a:pt x="159" y="13"/>
                    <a:pt x="149" y="35"/>
                  </a:cubicBezTo>
                  <a:lnTo>
                    <a:pt x="15" y="313"/>
                  </a:lnTo>
                  <a:cubicBezTo>
                    <a:pt x="1" y="343"/>
                    <a:pt x="12" y="379"/>
                    <a:pt x="44" y="393"/>
                  </a:cubicBezTo>
                  <a:cubicBezTo>
                    <a:pt x="53" y="396"/>
                    <a:pt x="61" y="399"/>
                    <a:pt x="70" y="399"/>
                  </a:cubicBezTo>
                  <a:cubicBezTo>
                    <a:pt x="91" y="399"/>
                    <a:pt x="113" y="386"/>
                    <a:pt x="124" y="365"/>
                  </a:cubicBezTo>
                  <a:lnTo>
                    <a:pt x="259" y="86"/>
                  </a:lnTo>
                  <a:cubicBezTo>
                    <a:pt x="272" y="56"/>
                    <a:pt x="260" y="20"/>
                    <a:pt x="230" y="6"/>
                  </a:cubicBezTo>
                  <a:cubicBezTo>
                    <a:pt x="222" y="2"/>
                    <a:pt x="213"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5"/>
            <p:cNvSpPr/>
            <p:nvPr/>
          </p:nvSpPr>
          <p:spPr>
            <a:xfrm>
              <a:off x="5029050" y="3345875"/>
              <a:ext cx="9250" cy="11300"/>
            </a:xfrm>
            <a:custGeom>
              <a:avLst/>
              <a:gdLst/>
              <a:ahLst/>
              <a:cxnLst/>
              <a:rect l="l" t="t" r="r" b="b"/>
              <a:pathLst>
                <a:path w="370" h="452" extrusionOk="0">
                  <a:moveTo>
                    <a:pt x="68" y="1"/>
                  </a:moveTo>
                  <a:cubicBezTo>
                    <a:pt x="56" y="1"/>
                    <a:pt x="44" y="4"/>
                    <a:pt x="33" y="12"/>
                  </a:cubicBezTo>
                  <a:cubicBezTo>
                    <a:pt x="7" y="32"/>
                    <a:pt x="0" y="69"/>
                    <a:pt x="19" y="96"/>
                  </a:cubicBezTo>
                  <a:lnTo>
                    <a:pt x="252" y="427"/>
                  </a:lnTo>
                  <a:cubicBezTo>
                    <a:pt x="262" y="443"/>
                    <a:pt x="282" y="452"/>
                    <a:pt x="301" y="452"/>
                  </a:cubicBezTo>
                  <a:cubicBezTo>
                    <a:pt x="313" y="452"/>
                    <a:pt x="326" y="449"/>
                    <a:pt x="337" y="442"/>
                  </a:cubicBezTo>
                  <a:cubicBezTo>
                    <a:pt x="363" y="422"/>
                    <a:pt x="370" y="384"/>
                    <a:pt x="351" y="357"/>
                  </a:cubicBezTo>
                  <a:lnTo>
                    <a:pt x="118" y="26"/>
                  </a:lnTo>
                  <a:cubicBezTo>
                    <a:pt x="105" y="9"/>
                    <a:pt x="87"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5"/>
            <p:cNvSpPr/>
            <p:nvPr/>
          </p:nvSpPr>
          <p:spPr>
            <a:xfrm>
              <a:off x="5037500" y="3365225"/>
              <a:ext cx="7700" cy="11575"/>
            </a:xfrm>
            <a:custGeom>
              <a:avLst/>
              <a:gdLst/>
              <a:ahLst/>
              <a:cxnLst/>
              <a:rect l="l" t="t" r="r" b="b"/>
              <a:pathLst>
                <a:path w="308" h="463" extrusionOk="0">
                  <a:moveTo>
                    <a:pt x="240" y="0"/>
                  </a:moveTo>
                  <a:cubicBezTo>
                    <a:pt x="217" y="0"/>
                    <a:pt x="196" y="13"/>
                    <a:pt x="185" y="33"/>
                  </a:cubicBezTo>
                  <a:lnTo>
                    <a:pt x="15" y="373"/>
                  </a:lnTo>
                  <a:cubicBezTo>
                    <a:pt x="0" y="405"/>
                    <a:pt x="10" y="441"/>
                    <a:pt x="42" y="455"/>
                  </a:cubicBezTo>
                  <a:cubicBezTo>
                    <a:pt x="51" y="459"/>
                    <a:pt x="59" y="462"/>
                    <a:pt x="68" y="462"/>
                  </a:cubicBezTo>
                  <a:cubicBezTo>
                    <a:pt x="92" y="462"/>
                    <a:pt x="111" y="451"/>
                    <a:pt x="122" y="428"/>
                  </a:cubicBezTo>
                  <a:lnTo>
                    <a:pt x="293" y="86"/>
                  </a:lnTo>
                  <a:cubicBezTo>
                    <a:pt x="307" y="56"/>
                    <a:pt x="296" y="21"/>
                    <a:pt x="266" y="6"/>
                  </a:cubicBezTo>
                  <a:cubicBezTo>
                    <a:pt x="257" y="2"/>
                    <a:pt x="248"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5"/>
            <p:cNvSpPr/>
            <p:nvPr/>
          </p:nvSpPr>
          <p:spPr>
            <a:xfrm>
              <a:off x="5005200" y="3389650"/>
              <a:ext cx="6725" cy="8225"/>
            </a:xfrm>
            <a:custGeom>
              <a:avLst/>
              <a:gdLst/>
              <a:ahLst/>
              <a:cxnLst/>
              <a:rect l="l" t="t" r="r" b="b"/>
              <a:pathLst>
                <a:path w="269" h="329" extrusionOk="0">
                  <a:moveTo>
                    <a:pt x="201" y="0"/>
                  </a:moveTo>
                  <a:cubicBezTo>
                    <a:pt x="181" y="0"/>
                    <a:pt x="162" y="10"/>
                    <a:pt x="151" y="27"/>
                  </a:cubicBezTo>
                  <a:lnTo>
                    <a:pt x="18" y="238"/>
                  </a:lnTo>
                  <a:cubicBezTo>
                    <a:pt x="0" y="264"/>
                    <a:pt x="8" y="302"/>
                    <a:pt x="36" y="320"/>
                  </a:cubicBezTo>
                  <a:cubicBezTo>
                    <a:pt x="46" y="325"/>
                    <a:pt x="58" y="328"/>
                    <a:pt x="68" y="328"/>
                  </a:cubicBezTo>
                  <a:cubicBezTo>
                    <a:pt x="88" y="328"/>
                    <a:pt x="108" y="320"/>
                    <a:pt x="118" y="302"/>
                  </a:cubicBezTo>
                  <a:lnTo>
                    <a:pt x="251" y="92"/>
                  </a:lnTo>
                  <a:cubicBezTo>
                    <a:pt x="269" y="66"/>
                    <a:pt x="261" y="27"/>
                    <a:pt x="233" y="10"/>
                  </a:cubicBezTo>
                  <a:cubicBezTo>
                    <a:pt x="223" y="3"/>
                    <a:pt x="212"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5"/>
            <p:cNvSpPr/>
            <p:nvPr/>
          </p:nvSpPr>
          <p:spPr>
            <a:xfrm>
              <a:off x="5002950" y="3481675"/>
              <a:ext cx="6675" cy="7525"/>
            </a:xfrm>
            <a:custGeom>
              <a:avLst/>
              <a:gdLst/>
              <a:ahLst/>
              <a:cxnLst/>
              <a:rect l="l" t="t" r="r" b="b"/>
              <a:pathLst>
                <a:path w="267" h="301" extrusionOk="0">
                  <a:moveTo>
                    <a:pt x="69" y="1"/>
                  </a:moveTo>
                  <a:cubicBezTo>
                    <a:pt x="56" y="1"/>
                    <a:pt x="44" y="4"/>
                    <a:pt x="33" y="13"/>
                  </a:cubicBezTo>
                  <a:cubicBezTo>
                    <a:pt x="6" y="31"/>
                    <a:pt x="0" y="70"/>
                    <a:pt x="20" y="96"/>
                  </a:cubicBezTo>
                  <a:lnTo>
                    <a:pt x="152" y="275"/>
                  </a:lnTo>
                  <a:cubicBezTo>
                    <a:pt x="165" y="292"/>
                    <a:pt x="184" y="301"/>
                    <a:pt x="201" y="301"/>
                  </a:cubicBezTo>
                  <a:cubicBezTo>
                    <a:pt x="214" y="301"/>
                    <a:pt x="227" y="297"/>
                    <a:pt x="235" y="287"/>
                  </a:cubicBezTo>
                  <a:cubicBezTo>
                    <a:pt x="263" y="266"/>
                    <a:pt x="267" y="229"/>
                    <a:pt x="248" y="202"/>
                  </a:cubicBezTo>
                  <a:lnTo>
                    <a:pt x="116" y="24"/>
                  </a:lnTo>
                  <a:cubicBezTo>
                    <a:pt x="105" y="9"/>
                    <a:pt x="87"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35"/>
          <p:cNvGrpSpPr/>
          <p:nvPr/>
        </p:nvGrpSpPr>
        <p:grpSpPr>
          <a:xfrm>
            <a:off x="3354625" y="3320125"/>
            <a:ext cx="263900" cy="385875"/>
            <a:chOff x="3354625" y="3320125"/>
            <a:chExt cx="263900" cy="385875"/>
          </a:xfrm>
        </p:grpSpPr>
        <p:sp>
          <p:nvSpPr>
            <p:cNvPr id="6877" name="Google Shape;6877;p35"/>
            <p:cNvSpPr/>
            <p:nvPr/>
          </p:nvSpPr>
          <p:spPr>
            <a:xfrm>
              <a:off x="3475700" y="3431925"/>
              <a:ext cx="18950" cy="274075"/>
            </a:xfrm>
            <a:custGeom>
              <a:avLst/>
              <a:gdLst/>
              <a:ahLst/>
              <a:cxnLst/>
              <a:rect l="l" t="t" r="r" b="b"/>
              <a:pathLst>
                <a:path w="758" h="10963" extrusionOk="0">
                  <a:moveTo>
                    <a:pt x="757" y="0"/>
                  </a:moveTo>
                  <a:lnTo>
                    <a:pt x="572" y="2700"/>
                  </a:lnTo>
                  <a:lnTo>
                    <a:pt x="239" y="7508"/>
                  </a:lnTo>
                  <a:lnTo>
                    <a:pt x="148" y="8812"/>
                  </a:lnTo>
                  <a:lnTo>
                    <a:pt x="136" y="8973"/>
                  </a:lnTo>
                  <a:lnTo>
                    <a:pt x="134" y="9034"/>
                  </a:lnTo>
                  <a:lnTo>
                    <a:pt x="118" y="9256"/>
                  </a:lnTo>
                  <a:lnTo>
                    <a:pt x="42" y="10329"/>
                  </a:lnTo>
                  <a:lnTo>
                    <a:pt x="23" y="10626"/>
                  </a:lnTo>
                  <a:lnTo>
                    <a:pt x="20" y="10652"/>
                  </a:lnTo>
                  <a:lnTo>
                    <a:pt x="16" y="10751"/>
                  </a:lnTo>
                  <a:lnTo>
                    <a:pt x="0" y="10963"/>
                  </a:lnTo>
                  <a:cubicBezTo>
                    <a:pt x="193" y="10963"/>
                    <a:pt x="386" y="10963"/>
                    <a:pt x="576" y="10960"/>
                  </a:cubicBezTo>
                  <a:cubicBezTo>
                    <a:pt x="583" y="10502"/>
                    <a:pt x="593" y="9731"/>
                    <a:pt x="610" y="8805"/>
                  </a:cubicBezTo>
                  <a:cubicBezTo>
                    <a:pt x="621" y="8061"/>
                    <a:pt x="635" y="7217"/>
                    <a:pt x="652" y="6352"/>
                  </a:cubicBezTo>
                  <a:lnTo>
                    <a:pt x="652" y="6244"/>
                  </a:lnTo>
                  <a:cubicBezTo>
                    <a:pt x="655" y="6236"/>
                    <a:pt x="655" y="6228"/>
                    <a:pt x="652" y="6221"/>
                  </a:cubicBezTo>
                  <a:cubicBezTo>
                    <a:pt x="655" y="6142"/>
                    <a:pt x="655" y="6058"/>
                    <a:pt x="659" y="5979"/>
                  </a:cubicBezTo>
                  <a:cubicBezTo>
                    <a:pt x="677" y="4842"/>
                    <a:pt x="695" y="3693"/>
                    <a:pt x="711" y="2710"/>
                  </a:cubicBezTo>
                  <a:cubicBezTo>
                    <a:pt x="738" y="1146"/>
                    <a:pt x="757" y="1"/>
                    <a:pt x="7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5"/>
            <p:cNvSpPr/>
            <p:nvPr/>
          </p:nvSpPr>
          <p:spPr>
            <a:xfrm>
              <a:off x="3399425" y="3320125"/>
              <a:ext cx="185150" cy="231675"/>
            </a:xfrm>
            <a:custGeom>
              <a:avLst/>
              <a:gdLst/>
              <a:ahLst/>
              <a:cxnLst/>
              <a:rect l="l" t="t" r="r" b="b"/>
              <a:pathLst>
                <a:path w="7406" h="9267" extrusionOk="0">
                  <a:moveTo>
                    <a:pt x="4691" y="0"/>
                  </a:moveTo>
                  <a:cubicBezTo>
                    <a:pt x="4688" y="0"/>
                    <a:pt x="4685" y="0"/>
                    <a:pt x="4682" y="0"/>
                  </a:cubicBezTo>
                  <a:cubicBezTo>
                    <a:pt x="3988" y="38"/>
                    <a:pt x="3307" y="3231"/>
                    <a:pt x="3307" y="3231"/>
                  </a:cubicBezTo>
                  <a:cubicBezTo>
                    <a:pt x="3307" y="3231"/>
                    <a:pt x="2943" y="663"/>
                    <a:pt x="2286" y="663"/>
                  </a:cubicBezTo>
                  <a:cubicBezTo>
                    <a:pt x="2263" y="663"/>
                    <a:pt x="2239" y="666"/>
                    <a:pt x="2214" y="673"/>
                  </a:cubicBezTo>
                  <a:cubicBezTo>
                    <a:pt x="1512" y="874"/>
                    <a:pt x="1901" y="6162"/>
                    <a:pt x="1901" y="6162"/>
                  </a:cubicBezTo>
                  <a:cubicBezTo>
                    <a:pt x="1901" y="6162"/>
                    <a:pt x="1495" y="3510"/>
                    <a:pt x="981" y="3510"/>
                  </a:cubicBezTo>
                  <a:cubicBezTo>
                    <a:pt x="967" y="3510"/>
                    <a:pt x="953" y="3512"/>
                    <a:pt x="939" y="3516"/>
                  </a:cubicBezTo>
                  <a:cubicBezTo>
                    <a:pt x="411" y="3669"/>
                    <a:pt x="0" y="9267"/>
                    <a:pt x="3423" y="9267"/>
                  </a:cubicBezTo>
                  <a:cubicBezTo>
                    <a:pt x="3463" y="9267"/>
                    <a:pt x="3504" y="9266"/>
                    <a:pt x="3546" y="9265"/>
                  </a:cubicBezTo>
                  <a:cubicBezTo>
                    <a:pt x="6478" y="9154"/>
                    <a:pt x="7405" y="4416"/>
                    <a:pt x="6874" y="4210"/>
                  </a:cubicBezTo>
                  <a:cubicBezTo>
                    <a:pt x="6845" y="4198"/>
                    <a:pt x="6816" y="4193"/>
                    <a:pt x="6787" y="4193"/>
                  </a:cubicBezTo>
                  <a:cubicBezTo>
                    <a:pt x="6293" y="4193"/>
                    <a:pt x="5883" y="5791"/>
                    <a:pt x="5883" y="5791"/>
                  </a:cubicBezTo>
                  <a:cubicBezTo>
                    <a:pt x="5883" y="5791"/>
                    <a:pt x="6390" y="2346"/>
                    <a:pt x="5883" y="2308"/>
                  </a:cubicBezTo>
                  <a:cubicBezTo>
                    <a:pt x="5877" y="2308"/>
                    <a:pt x="5871" y="2307"/>
                    <a:pt x="5865" y="2307"/>
                  </a:cubicBezTo>
                  <a:cubicBezTo>
                    <a:pt x="5363" y="2307"/>
                    <a:pt x="4829" y="3861"/>
                    <a:pt x="4829" y="3861"/>
                  </a:cubicBezTo>
                  <a:cubicBezTo>
                    <a:pt x="4829" y="3861"/>
                    <a:pt x="5371" y="0"/>
                    <a:pt x="46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5"/>
            <p:cNvSpPr/>
            <p:nvPr/>
          </p:nvSpPr>
          <p:spPr>
            <a:xfrm>
              <a:off x="3354625" y="3497475"/>
              <a:ext cx="132500" cy="165950"/>
            </a:xfrm>
            <a:custGeom>
              <a:avLst/>
              <a:gdLst/>
              <a:ahLst/>
              <a:cxnLst/>
              <a:rect l="l" t="t" r="r" b="b"/>
              <a:pathLst>
                <a:path w="5300" h="6638" extrusionOk="0">
                  <a:moveTo>
                    <a:pt x="159" y="1"/>
                  </a:moveTo>
                  <a:lnTo>
                    <a:pt x="159" y="1"/>
                  </a:lnTo>
                  <a:cubicBezTo>
                    <a:pt x="0" y="1487"/>
                    <a:pt x="641" y="2982"/>
                    <a:pt x="1635" y="4102"/>
                  </a:cubicBezTo>
                  <a:cubicBezTo>
                    <a:pt x="2627" y="5220"/>
                    <a:pt x="3944" y="6005"/>
                    <a:pt x="5300" y="6637"/>
                  </a:cubicBezTo>
                  <a:cubicBezTo>
                    <a:pt x="4711" y="3737"/>
                    <a:pt x="2808" y="1315"/>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35"/>
            <p:cNvSpPr/>
            <p:nvPr/>
          </p:nvSpPr>
          <p:spPr>
            <a:xfrm>
              <a:off x="3486050" y="3497475"/>
              <a:ext cx="132475" cy="165950"/>
            </a:xfrm>
            <a:custGeom>
              <a:avLst/>
              <a:gdLst/>
              <a:ahLst/>
              <a:cxnLst/>
              <a:rect l="l" t="t" r="r" b="b"/>
              <a:pathLst>
                <a:path w="5299" h="6638" extrusionOk="0">
                  <a:moveTo>
                    <a:pt x="5141" y="1"/>
                  </a:moveTo>
                  <a:cubicBezTo>
                    <a:pt x="2492" y="1315"/>
                    <a:pt x="586" y="3737"/>
                    <a:pt x="0" y="6637"/>
                  </a:cubicBezTo>
                  <a:cubicBezTo>
                    <a:pt x="1356" y="6005"/>
                    <a:pt x="2672" y="5220"/>
                    <a:pt x="3665" y="4102"/>
                  </a:cubicBezTo>
                  <a:cubicBezTo>
                    <a:pt x="4658" y="2982"/>
                    <a:pt x="5298" y="1487"/>
                    <a:pt x="51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1" name="Google Shape;6881;p35"/>
          <p:cNvSpPr/>
          <p:nvPr/>
        </p:nvSpPr>
        <p:spPr>
          <a:xfrm>
            <a:off x="7688228" y="3193525"/>
            <a:ext cx="1358046" cy="532511"/>
          </a:xfrm>
          <a:custGeom>
            <a:avLst/>
            <a:gdLst/>
            <a:ahLst/>
            <a:cxnLst/>
            <a:rect l="l" t="t" r="r" b="b"/>
            <a:pathLst>
              <a:path w="43454" h="17039" extrusionOk="0">
                <a:moveTo>
                  <a:pt x="14733" y="1"/>
                </a:moveTo>
                <a:cubicBezTo>
                  <a:pt x="6400" y="1"/>
                  <a:pt x="8334" y="8929"/>
                  <a:pt x="8334" y="8929"/>
                </a:cubicBezTo>
                <a:cubicBezTo>
                  <a:pt x="8334" y="8929"/>
                  <a:pt x="6086" y="7540"/>
                  <a:pt x="4102" y="7540"/>
                </a:cubicBezTo>
                <a:cubicBezTo>
                  <a:pt x="3110" y="7540"/>
                  <a:pt x="2184" y="7887"/>
                  <a:pt x="1638" y="8929"/>
                </a:cubicBezTo>
                <a:cubicBezTo>
                  <a:pt x="0" y="12054"/>
                  <a:pt x="3423" y="17037"/>
                  <a:pt x="3423" y="17037"/>
                </a:cubicBezTo>
                <a:lnTo>
                  <a:pt x="3423" y="17039"/>
                </a:lnTo>
                <a:lnTo>
                  <a:pt x="39285" y="17039"/>
                </a:lnTo>
                <a:cubicBezTo>
                  <a:pt x="39285" y="17039"/>
                  <a:pt x="43453" y="13691"/>
                  <a:pt x="40682" y="10864"/>
                </a:cubicBezTo>
                <a:cubicBezTo>
                  <a:pt x="39847" y="10012"/>
                  <a:pt x="38779" y="9714"/>
                  <a:pt x="37695" y="9714"/>
                </a:cubicBezTo>
                <a:cubicBezTo>
                  <a:pt x="35186" y="9714"/>
                  <a:pt x="32590" y="11310"/>
                  <a:pt x="32590" y="11310"/>
                </a:cubicBezTo>
                <a:cubicBezTo>
                  <a:pt x="32590" y="11310"/>
                  <a:pt x="34228" y="5804"/>
                  <a:pt x="29382" y="4762"/>
                </a:cubicBezTo>
                <a:cubicBezTo>
                  <a:pt x="28907" y="4660"/>
                  <a:pt x="28461" y="4614"/>
                  <a:pt x="28042" y="4614"/>
                </a:cubicBezTo>
                <a:cubicBezTo>
                  <a:pt x="24180" y="4614"/>
                  <a:pt x="22620" y="8519"/>
                  <a:pt x="22620" y="8519"/>
                </a:cubicBezTo>
                <a:cubicBezTo>
                  <a:pt x="22620" y="8519"/>
                  <a:pt x="23066" y="1"/>
                  <a:pt x="147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5"/>
          <p:cNvSpPr/>
          <p:nvPr/>
        </p:nvSpPr>
        <p:spPr>
          <a:xfrm>
            <a:off x="7301750" y="3193525"/>
            <a:ext cx="1358015" cy="532511"/>
          </a:xfrm>
          <a:custGeom>
            <a:avLst/>
            <a:gdLst/>
            <a:ahLst/>
            <a:cxnLst/>
            <a:rect l="l" t="t" r="r" b="b"/>
            <a:pathLst>
              <a:path w="43453" h="17039" extrusionOk="0">
                <a:moveTo>
                  <a:pt x="14732" y="1"/>
                </a:moveTo>
                <a:cubicBezTo>
                  <a:pt x="6399" y="1"/>
                  <a:pt x="8333" y="8929"/>
                  <a:pt x="8333" y="8929"/>
                </a:cubicBezTo>
                <a:cubicBezTo>
                  <a:pt x="8333" y="8929"/>
                  <a:pt x="6085" y="7540"/>
                  <a:pt x="4101" y="7540"/>
                </a:cubicBezTo>
                <a:cubicBezTo>
                  <a:pt x="3109" y="7540"/>
                  <a:pt x="2183" y="7887"/>
                  <a:pt x="1637" y="8929"/>
                </a:cubicBezTo>
                <a:cubicBezTo>
                  <a:pt x="0" y="12054"/>
                  <a:pt x="3423" y="17037"/>
                  <a:pt x="3423" y="17037"/>
                </a:cubicBezTo>
                <a:lnTo>
                  <a:pt x="3423" y="17039"/>
                </a:lnTo>
                <a:lnTo>
                  <a:pt x="39284" y="17039"/>
                </a:lnTo>
                <a:cubicBezTo>
                  <a:pt x="39284" y="17039"/>
                  <a:pt x="43452" y="13691"/>
                  <a:pt x="40681" y="10864"/>
                </a:cubicBezTo>
                <a:cubicBezTo>
                  <a:pt x="39846" y="10012"/>
                  <a:pt x="38778" y="9714"/>
                  <a:pt x="37694" y="9714"/>
                </a:cubicBezTo>
                <a:cubicBezTo>
                  <a:pt x="35185" y="9714"/>
                  <a:pt x="32589" y="11310"/>
                  <a:pt x="32589" y="11310"/>
                </a:cubicBezTo>
                <a:cubicBezTo>
                  <a:pt x="32589" y="11310"/>
                  <a:pt x="34227" y="5804"/>
                  <a:pt x="29380" y="4762"/>
                </a:cubicBezTo>
                <a:cubicBezTo>
                  <a:pt x="28906" y="4660"/>
                  <a:pt x="28460" y="4614"/>
                  <a:pt x="28041" y="4614"/>
                </a:cubicBezTo>
                <a:cubicBezTo>
                  <a:pt x="24179" y="4614"/>
                  <a:pt x="22619" y="8519"/>
                  <a:pt x="22619" y="8519"/>
                </a:cubicBezTo>
                <a:cubicBezTo>
                  <a:pt x="22619" y="8519"/>
                  <a:pt x="23065" y="1"/>
                  <a:pt x="14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5"/>
          <p:cNvSpPr/>
          <p:nvPr/>
        </p:nvSpPr>
        <p:spPr>
          <a:xfrm>
            <a:off x="5040250" y="3300125"/>
            <a:ext cx="1147525" cy="425875"/>
          </a:xfrm>
          <a:custGeom>
            <a:avLst/>
            <a:gdLst/>
            <a:ahLst/>
            <a:cxnLst/>
            <a:rect l="l" t="t" r="r" b="b"/>
            <a:pathLst>
              <a:path w="45901" h="17035" extrusionOk="0">
                <a:moveTo>
                  <a:pt x="23314" y="11298"/>
                </a:moveTo>
                <a:cubicBezTo>
                  <a:pt x="23315" y="11314"/>
                  <a:pt x="23320" y="11330"/>
                  <a:pt x="23328" y="11343"/>
                </a:cubicBezTo>
                <a:cubicBezTo>
                  <a:pt x="23315" y="11377"/>
                  <a:pt x="23302" y="11412"/>
                  <a:pt x="23289" y="11447"/>
                </a:cubicBezTo>
                <a:cubicBezTo>
                  <a:pt x="23298" y="11397"/>
                  <a:pt x="23307" y="11348"/>
                  <a:pt x="23314" y="11298"/>
                </a:cubicBezTo>
                <a:close/>
                <a:moveTo>
                  <a:pt x="4558" y="1"/>
                </a:moveTo>
                <a:cubicBezTo>
                  <a:pt x="4437" y="1"/>
                  <a:pt x="4323" y="60"/>
                  <a:pt x="4257" y="203"/>
                </a:cubicBezTo>
                <a:cubicBezTo>
                  <a:pt x="4107" y="534"/>
                  <a:pt x="3996" y="869"/>
                  <a:pt x="3920" y="1209"/>
                </a:cubicBezTo>
                <a:cubicBezTo>
                  <a:pt x="3749" y="1033"/>
                  <a:pt x="3572" y="865"/>
                  <a:pt x="3380" y="713"/>
                </a:cubicBezTo>
                <a:cubicBezTo>
                  <a:pt x="3298" y="648"/>
                  <a:pt x="3210" y="621"/>
                  <a:pt x="3126" y="621"/>
                </a:cubicBezTo>
                <a:cubicBezTo>
                  <a:pt x="2828" y="621"/>
                  <a:pt x="2580" y="966"/>
                  <a:pt x="2850" y="1243"/>
                </a:cubicBezTo>
                <a:cubicBezTo>
                  <a:pt x="3303" y="1710"/>
                  <a:pt x="3615" y="2302"/>
                  <a:pt x="4078" y="2761"/>
                </a:cubicBezTo>
                <a:cubicBezTo>
                  <a:pt x="4085" y="2768"/>
                  <a:pt x="4094" y="2770"/>
                  <a:pt x="4101" y="2777"/>
                </a:cubicBezTo>
                <a:cubicBezTo>
                  <a:pt x="4019" y="3745"/>
                  <a:pt x="4272" y="4664"/>
                  <a:pt x="4645" y="5596"/>
                </a:cubicBezTo>
                <a:cubicBezTo>
                  <a:pt x="5148" y="6848"/>
                  <a:pt x="5729" y="7887"/>
                  <a:pt x="5873" y="9075"/>
                </a:cubicBezTo>
                <a:cubicBezTo>
                  <a:pt x="5850" y="9484"/>
                  <a:pt x="5843" y="9892"/>
                  <a:pt x="5850" y="10299"/>
                </a:cubicBezTo>
                <a:cubicBezTo>
                  <a:pt x="5824" y="10477"/>
                  <a:pt x="5791" y="10657"/>
                  <a:pt x="5740" y="10843"/>
                </a:cubicBezTo>
                <a:cubicBezTo>
                  <a:pt x="5724" y="10904"/>
                  <a:pt x="5774" y="10950"/>
                  <a:pt x="5825" y="10950"/>
                </a:cubicBezTo>
                <a:cubicBezTo>
                  <a:pt x="5844" y="10950"/>
                  <a:pt x="5862" y="10944"/>
                  <a:pt x="5878" y="10930"/>
                </a:cubicBezTo>
                <a:cubicBezTo>
                  <a:pt x="5910" y="11448"/>
                  <a:pt x="5971" y="11962"/>
                  <a:pt x="6062" y="12472"/>
                </a:cubicBezTo>
                <a:cubicBezTo>
                  <a:pt x="5421" y="12085"/>
                  <a:pt x="4667" y="11887"/>
                  <a:pt x="3914" y="11887"/>
                </a:cubicBezTo>
                <a:cubicBezTo>
                  <a:pt x="3053" y="11887"/>
                  <a:pt x="2195" y="12146"/>
                  <a:pt x="1512" y="12676"/>
                </a:cubicBezTo>
                <a:cubicBezTo>
                  <a:pt x="418" y="13522"/>
                  <a:pt x="1" y="14909"/>
                  <a:pt x="22" y="16251"/>
                </a:cubicBezTo>
                <a:cubicBezTo>
                  <a:pt x="25" y="16378"/>
                  <a:pt x="34" y="16516"/>
                  <a:pt x="117" y="16614"/>
                </a:cubicBezTo>
                <a:cubicBezTo>
                  <a:pt x="195" y="16705"/>
                  <a:pt x="319" y="16738"/>
                  <a:pt x="437" y="16764"/>
                </a:cubicBezTo>
                <a:cubicBezTo>
                  <a:pt x="1377" y="16971"/>
                  <a:pt x="2355" y="17034"/>
                  <a:pt x="3343" y="17034"/>
                </a:cubicBezTo>
                <a:cubicBezTo>
                  <a:pt x="4753" y="17034"/>
                  <a:pt x="6182" y="16906"/>
                  <a:pt x="7549" y="16884"/>
                </a:cubicBezTo>
                <a:cubicBezTo>
                  <a:pt x="13986" y="16787"/>
                  <a:pt x="20425" y="16735"/>
                  <a:pt x="26864" y="16735"/>
                </a:cubicBezTo>
                <a:cubicBezTo>
                  <a:pt x="30598" y="16735"/>
                  <a:pt x="34332" y="16753"/>
                  <a:pt x="38066" y="16789"/>
                </a:cubicBezTo>
                <a:cubicBezTo>
                  <a:pt x="39709" y="16804"/>
                  <a:pt x="41354" y="16824"/>
                  <a:pt x="42998" y="16847"/>
                </a:cubicBezTo>
                <a:cubicBezTo>
                  <a:pt x="43086" y="16848"/>
                  <a:pt x="43175" y="16849"/>
                  <a:pt x="43265" y="16849"/>
                </a:cubicBezTo>
                <a:cubicBezTo>
                  <a:pt x="43753" y="16849"/>
                  <a:pt x="44247" y="16815"/>
                  <a:pt x="44673" y="16587"/>
                </a:cubicBezTo>
                <a:cubicBezTo>
                  <a:pt x="45901" y="15927"/>
                  <a:pt x="45625" y="12686"/>
                  <a:pt x="44445" y="12024"/>
                </a:cubicBezTo>
                <a:cubicBezTo>
                  <a:pt x="44356" y="11976"/>
                  <a:pt x="43832" y="11800"/>
                  <a:pt x="43538" y="11800"/>
                </a:cubicBezTo>
                <a:cubicBezTo>
                  <a:pt x="43417" y="11800"/>
                  <a:pt x="43335" y="11830"/>
                  <a:pt x="43338" y="11910"/>
                </a:cubicBezTo>
                <a:cubicBezTo>
                  <a:pt x="43215" y="8835"/>
                  <a:pt x="41984" y="5726"/>
                  <a:pt x="38326" y="5646"/>
                </a:cubicBezTo>
                <a:cubicBezTo>
                  <a:pt x="38274" y="5644"/>
                  <a:pt x="38223" y="5644"/>
                  <a:pt x="38173" y="5644"/>
                </a:cubicBezTo>
                <a:cubicBezTo>
                  <a:pt x="34396" y="5644"/>
                  <a:pt x="32821" y="8904"/>
                  <a:pt x="32311" y="12159"/>
                </a:cubicBezTo>
                <a:cubicBezTo>
                  <a:pt x="31455" y="11901"/>
                  <a:pt x="30594" y="11747"/>
                  <a:pt x="29772" y="11747"/>
                </a:cubicBezTo>
                <a:cubicBezTo>
                  <a:pt x="28735" y="11747"/>
                  <a:pt x="27760" y="11991"/>
                  <a:pt x="26933" y="12579"/>
                </a:cubicBezTo>
                <a:cubicBezTo>
                  <a:pt x="26446" y="12335"/>
                  <a:pt x="25902" y="12216"/>
                  <a:pt x="25356" y="12216"/>
                </a:cubicBezTo>
                <a:cubicBezTo>
                  <a:pt x="24986" y="12216"/>
                  <a:pt x="24615" y="12270"/>
                  <a:pt x="24261" y="12377"/>
                </a:cubicBezTo>
                <a:cubicBezTo>
                  <a:pt x="23996" y="12312"/>
                  <a:pt x="23728" y="12263"/>
                  <a:pt x="23464" y="12231"/>
                </a:cubicBezTo>
                <a:cubicBezTo>
                  <a:pt x="23568" y="11854"/>
                  <a:pt x="23687" y="11485"/>
                  <a:pt x="23833" y="11129"/>
                </a:cubicBezTo>
                <a:cubicBezTo>
                  <a:pt x="24206" y="10834"/>
                  <a:pt x="24583" y="10555"/>
                  <a:pt x="25010" y="10328"/>
                </a:cubicBezTo>
                <a:cubicBezTo>
                  <a:pt x="25502" y="10066"/>
                  <a:pt x="26031" y="9888"/>
                  <a:pt x="26544" y="9671"/>
                </a:cubicBezTo>
                <a:cubicBezTo>
                  <a:pt x="26753" y="9584"/>
                  <a:pt x="26615" y="9303"/>
                  <a:pt x="26425" y="9303"/>
                </a:cubicBezTo>
                <a:cubicBezTo>
                  <a:pt x="26414" y="9303"/>
                  <a:pt x="26401" y="9304"/>
                  <a:pt x="26389" y="9306"/>
                </a:cubicBezTo>
                <a:cubicBezTo>
                  <a:pt x="25619" y="9452"/>
                  <a:pt x="24828" y="9867"/>
                  <a:pt x="24172" y="10396"/>
                </a:cubicBezTo>
                <a:cubicBezTo>
                  <a:pt x="24452" y="9847"/>
                  <a:pt x="24784" y="9326"/>
                  <a:pt x="25164" y="8835"/>
                </a:cubicBezTo>
                <a:cubicBezTo>
                  <a:pt x="25264" y="8800"/>
                  <a:pt x="25349" y="8728"/>
                  <a:pt x="25373" y="8616"/>
                </a:cubicBezTo>
                <a:cubicBezTo>
                  <a:pt x="25377" y="8596"/>
                  <a:pt x="25380" y="8577"/>
                  <a:pt x="25382" y="8560"/>
                </a:cubicBezTo>
                <a:cubicBezTo>
                  <a:pt x="25798" y="8061"/>
                  <a:pt x="26268" y="7594"/>
                  <a:pt x="26787" y="7167"/>
                </a:cubicBezTo>
                <a:cubicBezTo>
                  <a:pt x="26936" y="7046"/>
                  <a:pt x="26801" y="6861"/>
                  <a:pt x="26646" y="6861"/>
                </a:cubicBezTo>
                <a:cubicBezTo>
                  <a:pt x="26605" y="6861"/>
                  <a:pt x="26563" y="6874"/>
                  <a:pt x="26524" y="6905"/>
                </a:cubicBezTo>
                <a:cubicBezTo>
                  <a:pt x="26106" y="7229"/>
                  <a:pt x="25719" y="7584"/>
                  <a:pt x="25366" y="7962"/>
                </a:cubicBezTo>
                <a:cubicBezTo>
                  <a:pt x="25323" y="7800"/>
                  <a:pt x="25247" y="7644"/>
                  <a:pt x="25134" y="7496"/>
                </a:cubicBezTo>
                <a:cubicBezTo>
                  <a:pt x="25057" y="7393"/>
                  <a:pt x="24951" y="7324"/>
                  <a:pt x="24831" y="7324"/>
                </a:cubicBezTo>
                <a:cubicBezTo>
                  <a:pt x="24788" y="7324"/>
                  <a:pt x="24744" y="7333"/>
                  <a:pt x="24699" y="7353"/>
                </a:cubicBezTo>
                <a:cubicBezTo>
                  <a:pt x="24554" y="7416"/>
                  <a:pt x="24432" y="7600"/>
                  <a:pt x="24497" y="7765"/>
                </a:cubicBezTo>
                <a:cubicBezTo>
                  <a:pt x="24603" y="8031"/>
                  <a:pt x="24675" y="8336"/>
                  <a:pt x="24725" y="8617"/>
                </a:cubicBezTo>
                <a:cubicBezTo>
                  <a:pt x="24730" y="8645"/>
                  <a:pt x="24742" y="8668"/>
                  <a:pt x="24754" y="8689"/>
                </a:cubicBezTo>
                <a:cubicBezTo>
                  <a:pt x="24180" y="9440"/>
                  <a:pt x="23725" y="10267"/>
                  <a:pt x="23396" y="11148"/>
                </a:cubicBezTo>
                <a:cubicBezTo>
                  <a:pt x="23380" y="11168"/>
                  <a:pt x="23361" y="11186"/>
                  <a:pt x="23344" y="11206"/>
                </a:cubicBezTo>
                <a:cubicBezTo>
                  <a:pt x="23333" y="11221"/>
                  <a:pt x="23325" y="11236"/>
                  <a:pt x="23319" y="11251"/>
                </a:cubicBezTo>
                <a:cubicBezTo>
                  <a:pt x="23520" y="9784"/>
                  <a:pt x="23445" y="8266"/>
                  <a:pt x="23079" y="6848"/>
                </a:cubicBezTo>
                <a:cubicBezTo>
                  <a:pt x="23171" y="6674"/>
                  <a:pt x="23213" y="6490"/>
                  <a:pt x="23285" y="6300"/>
                </a:cubicBezTo>
                <a:cubicBezTo>
                  <a:pt x="23368" y="6087"/>
                  <a:pt x="23463" y="5873"/>
                  <a:pt x="23570" y="5670"/>
                </a:cubicBezTo>
                <a:cubicBezTo>
                  <a:pt x="23687" y="5451"/>
                  <a:pt x="23519" y="5264"/>
                  <a:pt x="23326" y="5264"/>
                </a:cubicBezTo>
                <a:cubicBezTo>
                  <a:pt x="23261" y="5264"/>
                  <a:pt x="23194" y="5285"/>
                  <a:pt x="23133" y="5333"/>
                </a:cubicBezTo>
                <a:cubicBezTo>
                  <a:pt x="22992" y="5444"/>
                  <a:pt x="22868" y="5564"/>
                  <a:pt x="22757" y="5696"/>
                </a:cubicBezTo>
                <a:cubicBezTo>
                  <a:pt x="22663" y="5463"/>
                  <a:pt x="22552" y="5235"/>
                  <a:pt x="22466" y="5023"/>
                </a:cubicBezTo>
                <a:cubicBezTo>
                  <a:pt x="22410" y="4887"/>
                  <a:pt x="22263" y="4812"/>
                  <a:pt x="22127" y="4812"/>
                </a:cubicBezTo>
                <a:cubicBezTo>
                  <a:pt x="21977" y="4812"/>
                  <a:pt x="21840" y="4905"/>
                  <a:pt x="21859" y="5105"/>
                </a:cubicBezTo>
                <a:cubicBezTo>
                  <a:pt x="21875" y="5258"/>
                  <a:pt x="21883" y="5422"/>
                  <a:pt x="21893" y="5585"/>
                </a:cubicBezTo>
                <a:cubicBezTo>
                  <a:pt x="21768" y="5533"/>
                  <a:pt x="21634" y="5490"/>
                  <a:pt x="21492" y="5461"/>
                </a:cubicBezTo>
                <a:cubicBezTo>
                  <a:pt x="21475" y="5457"/>
                  <a:pt x="21457" y="5456"/>
                  <a:pt x="21440" y="5456"/>
                </a:cubicBezTo>
                <a:cubicBezTo>
                  <a:pt x="21191" y="5456"/>
                  <a:pt x="21022" y="5814"/>
                  <a:pt x="21289" y="5945"/>
                </a:cubicBezTo>
                <a:cubicBezTo>
                  <a:pt x="21610" y="6102"/>
                  <a:pt x="21903" y="6345"/>
                  <a:pt x="22106" y="6642"/>
                </a:cubicBezTo>
                <a:cubicBezTo>
                  <a:pt x="22148" y="6733"/>
                  <a:pt x="22196" y="6822"/>
                  <a:pt x="22259" y="6900"/>
                </a:cubicBezTo>
                <a:cubicBezTo>
                  <a:pt x="22310" y="6967"/>
                  <a:pt x="22385" y="7001"/>
                  <a:pt x="22466" y="7013"/>
                </a:cubicBezTo>
                <a:cubicBezTo>
                  <a:pt x="22533" y="7072"/>
                  <a:pt x="22614" y="7109"/>
                  <a:pt x="22696" y="7118"/>
                </a:cubicBezTo>
                <a:cubicBezTo>
                  <a:pt x="22953" y="8841"/>
                  <a:pt x="22992" y="10469"/>
                  <a:pt x="22782" y="12189"/>
                </a:cubicBezTo>
                <a:cubicBezTo>
                  <a:pt x="22748" y="12189"/>
                  <a:pt x="22715" y="12192"/>
                  <a:pt x="22681" y="12194"/>
                </a:cubicBezTo>
                <a:cubicBezTo>
                  <a:pt x="22388" y="11101"/>
                  <a:pt x="21544" y="10146"/>
                  <a:pt x="20460" y="9800"/>
                </a:cubicBezTo>
                <a:cubicBezTo>
                  <a:pt x="20150" y="9701"/>
                  <a:pt x="19826" y="9654"/>
                  <a:pt x="19502" y="9654"/>
                </a:cubicBezTo>
                <a:cubicBezTo>
                  <a:pt x="18718" y="9654"/>
                  <a:pt x="17932" y="9930"/>
                  <a:pt x="17317" y="10417"/>
                </a:cubicBezTo>
                <a:cubicBezTo>
                  <a:pt x="17468" y="9301"/>
                  <a:pt x="17792" y="8211"/>
                  <a:pt x="18096" y="7120"/>
                </a:cubicBezTo>
                <a:cubicBezTo>
                  <a:pt x="18100" y="7120"/>
                  <a:pt x="18104" y="7120"/>
                  <a:pt x="18109" y="7120"/>
                </a:cubicBezTo>
                <a:cubicBezTo>
                  <a:pt x="18221" y="7120"/>
                  <a:pt x="18332" y="7069"/>
                  <a:pt x="18403" y="6947"/>
                </a:cubicBezTo>
                <a:cubicBezTo>
                  <a:pt x="18491" y="6797"/>
                  <a:pt x="18541" y="6657"/>
                  <a:pt x="18681" y="6543"/>
                </a:cubicBezTo>
                <a:cubicBezTo>
                  <a:pt x="18808" y="6439"/>
                  <a:pt x="18988" y="6415"/>
                  <a:pt x="19139" y="6371"/>
                </a:cubicBezTo>
                <a:cubicBezTo>
                  <a:pt x="19384" y="6301"/>
                  <a:pt x="19441" y="5948"/>
                  <a:pt x="19212" y="5821"/>
                </a:cubicBezTo>
                <a:cubicBezTo>
                  <a:pt x="19087" y="5750"/>
                  <a:pt x="18983" y="5720"/>
                  <a:pt x="18862" y="5720"/>
                </a:cubicBezTo>
                <a:cubicBezTo>
                  <a:pt x="18810" y="5720"/>
                  <a:pt x="18755" y="5726"/>
                  <a:pt x="18694" y="5736"/>
                </a:cubicBezTo>
                <a:cubicBezTo>
                  <a:pt x="18605" y="5750"/>
                  <a:pt x="18518" y="5779"/>
                  <a:pt x="18433" y="5814"/>
                </a:cubicBezTo>
                <a:cubicBezTo>
                  <a:pt x="18630" y="4950"/>
                  <a:pt x="18762" y="4075"/>
                  <a:pt x="18728" y="3179"/>
                </a:cubicBezTo>
                <a:cubicBezTo>
                  <a:pt x="18724" y="3063"/>
                  <a:pt x="18642" y="3006"/>
                  <a:pt x="18557" y="3006"/>
                </a:cubicBezTo>
                <a:cubicBezTo>
                  <a:pt x="18470" y="3006"/>
                  <a:pt x="18381" y="3065"/>
                  <a:pt x="18368" y="3179"/>
                </a:cubicBezTo>
                <a:cubicBezTo>
                  <a:pt x="18161" y="5097"/>
                  <a:pt x="17508" y="6936"/>
                  <a:pt x="17122" y="8814"/>
                </a:cubicBezTo>
                <a:cubicBezTo>
                  <a:pt x="17038" y="8072"/>
                  <a:pt x="16925" y="7336"/>
                  <a:pt x="16785" y="6605"/>
                </a:cubicBezTo>
                <a:cubicBezTo>
                  <a:pt x="16796" y="6576"/>
                  <a:pt x="16796" y="6544"/>
                  <a:pt x="16775" y="6508"/>
                </a:cubicBezTo>
                <a:cubicBezTo>
                  <a:pt x="16770" y="6503"/>
                  <a:pt x="16767" y="6498"/>
                  <a:pt x="16764" y="6493"/>
                </a:cubicBezTo>
                <a:cubicBezTo>
                  <a:pt x="16724" y="6285"/>
                  <a:pt x="16686" y="6078"/>
                  <a:pt x="16641" y="5873"/>
                </a:cubicBezTo>
                <a:cubicBezTo>
                  <a:pt x="16657" y="5853"/>
                  <a:pt x="16671" y="5829"/>
                  <a:pt x="16676" y="5796"/>
                </a:cubicBezTo>
                <a:cubicBezTo>
                  <a:pt x="16821" y="4994"/>
                  <a:pt x="17048" y="4214"/>
                  <a:pt x="17267" y="3431"/>
                </a:cubicBezTo>
                <a:cubicBezTo>
                  <a:pt x="17297" y="3326"/>
                  <a:pt x="17198" y="3240"/>
                  <a:pt x="17108" y="3240"/>
                </a:cubicBezTo>
                <a:cubicBezTo>
                  <a:pt x="17062" y="3240"/>
                  <a:pt x="17018" y="3263"/>
                  <a:pt x="16994" y="3316"/>
                </a:cubicBezTo>
                <a:cubicBezTo>
                  <a:pt x="16739" y="3885"/>
                  <a:pt x="16571" y="4471"/>
                  <a:pt x="16450" y="5074"/>
                </a:cubicBezTo>
                <a:cubicBezTo>
                  <a:pt x="16213" y="4121"/>
                  <a:pt x="15933" y="3177"/>
                  <a:pt x="15592" y="2248"/>
                </a:cubicBezTo>
                <a:cubicBezTo>
                  <a:pt x="15553" y="2140"/>
                  <a:pt x="15461" y="2092"/>
                  <a:pt x="15369" y="2092"/>
                </a:cubicBezTo>
                <a:cubicBezTo>
                  <a:pt x="15233" y="2092"/>
                  <a:pt x="15099" y="2200"/>
                  <a:pt x="15154" y="2368"/>
                </a:cubicBezTo>
                <a:cubicBezTo>
                  <a:pt x="15514" y="3475"/>
                  <a:pt x="15828" y="4587"/>
                  <a:pt x="16100" y="5707"/>
                </a:cubicBezTo>
                <a:cubicBezTo>
                  <a:pt x="15187" y="4817"/>
                  <a:pt x="14051" y="4182"/>
                  <a:pt x="13800" y="2810"/>
                </a:cubicBezTo>
                <a:cubicBezTo>
                  <a:pt x="13867" y="2754"/>
                  <a:pt x="13911" y="2675"/>
                  <a:pt x="13923" y="2592"/>
                </a:cubicBezTo>
                <a:cubicBezTo>
                  <a:pt x="14357" y="2118"/>
                  <a:pt x="14600" y="1326"/>
                  <a:pt x="14198" y="812"/>
                </a:cubicBezTo>
                <a:cubicBezTo>
                  <a:pt x="14145" y="744"/>
                  <a:pt x="14072" y="715"/>
                  <a:pt x="13996" y="715"/>
                </a:cubicBezTo>
                <a:cubicBezTo>
                  <a:pt x="13856" y="715"/>
                  <a:pt x="13708" y="815"/>
                  <a:pt x="13671" y="950"/>
                </a:cubicBezTo>
                <a:cubicBezTo>
                  <a:pt x="13598" y="1216"/>
                  <a:pt x="13670" y="1492"/>
                  <a:pt x="13624" y="1762"/>
                </a:cubicBezTo>
                <a:cubicBezTo>
                  <a:pt x="13607" y="1861"/>
                  <a:pt x="13577" y="1959"/>
                  <a:pt x="13543" y="2053"/>
                </a:cubicBezTo>
                <a:cubicBezTo>
                  <a:pt x="13502" y="1890"/>
                  <a:pt x="13462" y="1725"/>
                  <a:pt x="13432" y="1562"/>
                </a:cubicBezTo>
                <a:cubicBezTo>
                  <a:pt x="13378" y="1255"/>
                  <a:pt x="13391" y="967"/>
                  <a:pt x="13113" y="775"/>
                </a:cubicBezTo>
                <a:cubicBezTo>
                  <a:pt x="13070" y="746"/>
                  <a:pt x="13015" y="732"/>
                  <a:pt x="12959" y="732"/>
                </a:cubicBezTo>
                <a:cubicBezTo>
                  <a:pt x="12872" y="732"/>
                  <a:pt x="12783" y="765"/>
                  <a:pt x="12730" y="824"/>
                </a:cubicBezTo>
                <a:cubicBezTo>
                  <a:pt x="12514" y="1066"/>
                  <a:pt x="12569" y="1362"/>
                  <a:pt x="12662" y="1648"/>
                </a:cubicBezTo>
                <a:cubicBezTo>
                  <a:pt x="12518" y="1489"/>
                  <a:pt x="12371" y="1325"/>
                  <a:pt x="12175" y="1289"/>
                </a:cubicBezTo>
                <a:cubicBezTo>
                  <a:pt x="12150" y="1284"/>
                  <a:pt x="12125" y="1282"/>
                  <a:pt x="12101" y="1282"/>
                </a:cubicBezTo>
                <a:cubicBezTo>
                  <a:pt x="11957" y="1282"/>
                  <a:pt x="11837" y="1360"/>
                  <a:pt x="11787" y="1509"/>
                </a:cubicBezTo>
                <a:cubicBezTo>
                  <a:pt x="11647" y="1919"/>
                  <a:pt x="12101" y="2342"/>
                  <a:pt x="12409" y="2550"/>
                </a:cubicBezTo>
                <a:cubicBezTo>
                  <a:pt x="12713" y="2753"/>
                  <a:pt x="13056" y="2863"/>
                  <a:pt x="13414" y="2883"/>
                </a:cubicBezTo>
                <a:cubicBezTo>
                  <a:pt x="13549" y="4374"/>
                  <a:pt x="15127" y="5455"/>
                  <a:pt x="16257" y="6368"/>
                </a:cubicBezTo>
                <a:cubicBezTo>
                  <a:pt x="16535" y="7597"/>
                  <a:pt x="16755" y="8836"/>
                  <a:pt x="16913" y="10089"/>
                </a:cubicBezTo>
                <a:cubicBezTo>
                  <a:pt x="16882" y="10350"/>
                  <a:pt x="16862" y="10613"/>
                  <a:pt x="16847" y="10878"/>
                </a:cubicBezTo>
                <a:cubicBezTo>
                  <a:pt x="16743" y="11001"/>
                  <a:pt x="16647" y="11129"/>
                  <a:pt x="16564" y="11267"/>
                </a:cubicBezTo>
                <a:cubicBezTo>
                  <a:pt x="16300" y="10012"/>
                  <a:pt x="16013" y="8738"/>
                  <a:pt x="15381" y="7621"/>
                </a:cubicBezTo>
                <a:cubicBezTo>
                  <a:pt x="14748" y="6505"/>
                  <a:pt x="13712" y="5548"/>
                  <a:pt x="12450" y="5320"/>
                </a:cubicBezTo>
                <a:cubicBezTo>
                  <a:pt x="12255" y="5285"/>
                  <a:pt x="12060" y="5268"/>
                  <a:pt x="11866" y="5268"/>
                </a:cubicBezTo>
                <a:cubicBezTo>
                  <a:pt x="10294" y="5268"/>
                  <a:pt x="8799" y="6382"/>
                  <a:pt x="8002" y="7779"/>
                </a:cubicBezTo>
                <a:cubicBezTo>
                  <a:pt x="7108" y="9349"/>
                  <a:pt x="6906" y="11208"/>
                  <a:pt x="6747" y="13008"/>
                </a:cubicBezTo>
                <a:cubicBezTo>
                  <a:pt x="6655" y="12915"/>
                  <a:pt x="6556" y="12831"/>
                  <a:pt x="6456" y="12749"/>
                </a:cubicBezTo>
                <a:cubicBezTo>
                  <a:pt x="6278" y="11801"/>
                  <a:pt x="6227" y="10867"/>
                  <a:pt x="6260" y="9941"/>
                </a:cubicBezTo>
                <a:cubicBezTo>
                  <a:pt x="6328" y="9613"/>
                  <a:pt x="6348" y="9286"/>
                  <a:pt x="6323" y="8954"/>
                </a:cubicBezTo>
                <a:cubicBezTo>
                  <a:pt x="6525" y="6879"/>
                  <a:pt x="7089" y="4826"/>
                  <a:pt x="7540" y="2706"/>
                </a:cubicBezTo>
                <a:cubicBezTo>
                  <a:pt x="7566" y="2586"/>
                  <a:pt x="7475" y="2510"/>
                  <a:pt x="7383" y="2510"/>
                </a:cubicBezTo>
                <a:cubicBezTo>
                  <a:pt x="7322" y="2510"/>
                  <a:pt x="7260" y="2544"/>
                  <a:pt x="7233" y="2622"/>
                </a:cubicBezTo>
                <a:cubicBezTo>
                  <a:pt x="6691" y="4216"/>
                  <a:pt x="6242" y="5906"/>
                  <a:pt x="6011" y="7615"/>
                </a:cubicBezTo>
                <a:cubicBezTo>
                  <a:pt x="5991" y="7563"/>
                  <a:pt x="5972" y="7511"/>
                  <a:pt x="5952" y="7459"/>
                </a:cubicBezTo>
                <a:cubicBezTo>
                  <a:pt x="5300" y="5833"/>
                  <a:pt x="4552" y="4459"/>
                  <a:pt x="4484" y="2726"/>
                </a:cubicBezTo>
                <a:lnTo>
                  <a:pt x="4484" y="2726"/>
                </a:lnTo>
                <a:cubicBezTo>
                  <a:pt x="4486" y="2726"/>
                  <a:pt x="4488" y="2726"/>
                  <a:pt x="4490" y="2726"/>
                </a:cubicBezTo>
                <a:cubicBezTo>
                  <a:pt x="5195" y="2726"/>
                  <a:pt x="5742" y="2011"/>
                  <a:pt x="5962" y="1395"/>
                </a:cubicBezTo>
                <a:cubicBezTo>
                  <a:pt x="6045" y="1159"/>
                  <a:pt x="5826" y="900"/>
                  <a:pt x="5589" y="900"/>
                </a:cubicBezTo>
                <a:cubicBezTo>
                  <a:pt x="5555" y="900"/>
                  <a:pt x="5520" y="905"/>
                  <a:pt x="5485" y="918"/>
                </a:cubicBezTo>
                <a:cubicBezTo>
                  <a:pt x="5306" y="980"/>
                  <a:pt x="5143" y="1059"/>
                  <a:pt x="4986" y="1146"/>
                </a:cubicBezTo>
                <a:cubicBezTo>
                  <a:pt x="5009" y="902"/>
                  <a:pt x="5019" y="656"/>
                  <a:pt x="5004" y="405"/>
                </a:cubicBezTo>
                <a:cubicBezTo>
                  <a:pt x="4990" y="178"/>
                  <a:pt x="4766" y="1"/>
                  <a:pt x="4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5"/>
          <p:cNvSpPr/>
          <p:nvPr/>
        </p:nvSpPr>
        <p:spPr>
          <a:xfrm>
            <a:off x="128200" y="2339400"/>
            <a:ext cx="496325" cy="1366600"/>
          </a:xfrm>
          <a:custGeom>
            <a:avLst/>
            <a:gdLst/>
            <a:ahLst/>
            <a:cxnLst/>
            <a:rect l="l" t="t" r="r" b="b"/>
            <a:pathLst>
              <a:path w="19853" h="54664" extrusionOk="0">
                <a:moveTo>
                  <a:pt x="16908" y="0"/>
                </a:moveTo>
                <a:cubicBezTo>
                  <a:pt x="15815" y="0"/>
                  <a:pt x="14735" y="187"/>
                  <a:pt x="13767" y="678"/>
                </a:cubicBezTo>
                <a:cubicBezTo>
                  <a:pt x="12518" y="1309"/>
                  <a:pt x="11520" y="2551"/>
                  <a:pt x="11334" y="3904"/>
                </a:cubicBezTo>
                <a:cubicBezTo>
                  <a:pt x="11214" y="4218"/>
                  <a:pt x="11135" y="4544"/>
                  <a:pt x="11109" y="4869"/>
                </a:cubicBezTo>
                <a:cubicBezTo>
                  <a:pt x="10703" y="4105"/>
                  <a:pt x="10164" y="3404"/>
                  <a:pt x="9527" y="2814"/>
                </a:cubicBezTo>
                <a:lnTo>
                  <a:pt x="9527" y="2814"/>
                </a:lnTo>
                <a:cubicBezTo>
                  <a:pt x="9352" y="3758"/>
                  <a:pt x="9492" y="4756"/>
                  <a:pt x="9918" y="5616"/>
                </a:cubicBezTo>
                <a:cubicBezTo>
                  <a:pt x="10290" y="6368"/>
                  <a:pt x="10878" y="7010"/>
                  <a:pt x="11594" y="7449"/>
                </a:cubicBezTo>
                <a:cubicBezTo>
                  <a:pt x="11852" y="8068"/>
                  <a:pt x="12184" y="8657"/>
                  <a:pt x="12515" y="9199"/>
                </a:cubicBezTo>
                <a:cubicBezTo>
                  <a:pt x="12618" y="9367"/>
                  <a:pt x="12723" y="9534"/>
                  <a:pt x="12826" y="9702"/>
                </a:cubicBezTo>
                <a:cubicBezTo>
                  <a:pt x="13416" y="10651"/>
                  <a:pt x="14025" y="11633"/>
                  <a:pt x="14319" y="12694"/>
                </a:cubicBezTo>
                <a:cubicBezTo>
                  <a:pt x="14177" y="12356"/>
                  <a:pt x="14004" y="12021"/>
                  <a:pt x="13797" y="11695"/>
                </a:cubicBezTo>
                <a:cubicBezTo>
                  <a:pt x="12823" y="10158"/>
                  <a:pt x="11298" y="9127"/>
                  <a:pt x="9782" y="8115"/>
                </a:cubicBezTo>
                <a:lnTo>
                  <a:pt x="9782" y="8115"/>
                </a:lnTo>
                <a:cubicBezTo>
                  <a:pt x="10259" y="11242"/>
                  <a:pt x="11781" y="14198"/>
                  <a:pt x="14041" y="16410"/>
                </a:cubicBezTo>
                <a:cubicBezTo>
                  <a:pt x="13693" y="17317"/>
                  <a:pt x="13152" y="18228"/>
                  <a:pt x="12435" y="19091"/>
                </a:cubicBezTo>
                <a:cubicBezTo>
                  <a:pt x="11571" y="20133"/>
                  <a:pt x="10537" y="21058"/>
                  <a:pt x="9529" y="21949"/>
                </a:cubicBezTo>
                <a:cubicBezTo>
                  <a:pt x="9938" y="20859"/>
                  <a:pt x="10362" y="19828"/>
                  <a:pt x="10539" y="18640"/>
                </a:cubicBezTo>
                <a:cubicBezTo>
                  <a:pt x="10765" y="17130"/>
                  <a:pt x="10739" y="15676"/>
                  <a:pt x="10184" y="14254"/>
                </a:cubicBezTo>
                <a:cubicBezTo>
                  <a:pt x="8790" y="16677"/>
                  <a:pt x="8387" y="19650"/>
                  <a:pt x="9067" y="22358"/>
                </a:cubicBezTo>
                <a:cubicBezTo>
                  <a:pt x="8555" y="22813"/>
                  <a:pt x="8038" y="23281"/>
                  <a:pt x="7546" y="23766"/>
                </a:cubicBezTo>
                <a:cubicBezTo>
                  <a:pt x="7214" y="24095"/>
                  <a:pt x="6909" y="24421"/>
                  <a:pt x="6627" y="24745"/>
                </a:cubicBezTo>
                <a:cubicBezTo>
                  <a:pt x="8109" y="21779"/>
                  <a:pt x="8645" y="18267"/>
                  <a:pt x="7880" y="15075"/>
                </a:cubicBezTo>
                <a:lnTo>
                  <a:pt x="7880" y="15075"/>
                </a:lnTo>
                <a:cubicBezTo>
                  <a:pt x="5517" y="18209"/>
                  <a:pt x="4632" y="22405"/>
                  <a:pt x="5502" y="26233"/>
                </a:cubicBezTo>
                <a:cubicBezTo>
                  <a:pt x="4750" y="27403"/>
                  <a:pt x="4318" y="28564"/>
                  <a:pt x="4199" y="29737"/>
                </a:cubicBezTo>
                <a:cubicBezTo>
                  <a:pt x="4188" y="29841"/>
                  <a:pt x="4182" y="29945"/>
                  <a:pt x="4176" y="30049"/>
                </a:cubicBezTo>
                <a:cubicBezTo>
                  <a:pt x="3465" y="27430"/>
                  <a:pt x="2383" y="25056"/>
                  <a:pt x="693" y="22743"/>
                </a:cubicBezTo>
                <a:lnTo>
                  <a:pt x="693" y="22743"/>
                </a:lnTo>
                <a:cubicBezTo>
                  <a:pt x="0" y="24638"/>
                  <a:pt x="35" y="26788"/>
                  <a:pt x="787" y="28660"/>
                </a:cubicBezTo>
                <a:cubicBezTo>
                  <a:pt x="1509" y="30451"/>
                  <a:pt x="2881" y="31970"/>
                  <a:pt x="4584" y="32876"/>
                </a:cubicBezTo>
                <a:cubicBezTo>
                  <a:pt x="4877" y="33768"/>
                  <a:pt x="5322" y="34696"/>
                  <a:pt x="5926" y="35669"/>
                </a:cubicBezTo>
                <a:cubicBezTo>
                  <a:pt x="4426" y="34228"/>
                  <a:pt x="2470" y="33267"/>
                  <a:pt x="447" y="32723"/>
                </a:cubicBezTo>
                <a:lnTo>
                  <a:pt x="447" y="32723"/>
                </a:lnTo>
                <a:cubicBezTo>
                  <a:pt x="1814" y="34861"/>
                  <a:pt x="4134" y="36356"/>
                  <a:pt x="6642" y="36736"/>
                </a:cubicBezTo>
                <a:cubicBezTo>
                  <a:pt x="6681" y="36792"/>
                  <a:pt x="6717" y="36845"/>
                  <a:pt x="6757" y="36899"/>
                </a:cubicBezTo>
                <a:cubicBezTo>
                  <a:pt x="7148" y="37435"/>
                  <a:pt x="7563" y="37968"/>
                  <a:pt x="7963" y="38483"/>
                </a:cubicBezTo>
                <a:cubicBezTo>
                  <a:pt x="9088" y="39926"/>
                  <a:pt x="10250" y="41416"/>
                  <a:pt x="10966" y="43104"/>
                </a:cubicBezTo>
                <a:cubicBezTo>
                  <a:pt x="11041" y="43286"/>
                  <a:pt x="11111" y="43467"/>
                  <a:pt x="11177" y="43649"/>
                </a:cubicBezTo>
                <a:cubicBezTo>
                  <a:pt x="11126" y="43559"/>
                  <a:pt x="11073" y="43468"/>
                  <a:pt x="11019" y="43382"/>
                </a:cubicBezTo>
                <a:cubicBezTo>
                  <a:pt x="9486" y="40948"/>
                  <a:pt x="6687" y="39339"/>
                  <a:pt x="4770" y="37197"/>
                </a:cubicBezTo>
                <a:lnTo>
                  <a:pt x="4770" y="37197"/>
                </a:lnTo>
                <a:cubicBezTo>
                  <a:pt x="5330" y="39549"/>
                  <a:pt x="5994" y="41900"/>
                  <a:pt x="7140" y="44028"/>
                </a:cubicBezTo>
                <a:cubicBezTo>
                  <a:pt x="8244" y="46085"/>
                  <a:pt x="9835" y="47934"/>
                  <a:pt x="11888" y="49032"/>
                </a:cubicBezTo>
                <a:cubicBezTo>
                  <a:pt x="11855" y="49817"/>
                  <a:pt x="11777" y="50620"/>
                  <a:pt x="11666" y="51438"/>
                </a:cubicBezTo>
                <a:cubicBezTo>
                  <a:pt x="11541" y="51227"/>
                  <a:pt x="11390" y="51026"/>
                  <a:pt x="11232" y="50838"/>
                </a:cubicBezTo>
                <a:cubicBezTo>
                  <a:pt x="9658" y="48941"/>
                  <a:pt x="7495" y="47522"/>
                  <a:pt x="5192" y="46646"/>
                </a:cubicBezTo>
                <a:lnTo>
                  <a:pt x="5192" y="46646"/>
                </a:lnTo>
                <a:cubicBezTo>
                  <a:pt x="6000" y="49595"/>
                  <a:pt x="8503" y="52005"/>
                  <a:pt x="11470" y="52723"/>
                </a:cubicBezTo>
                <a:cubicBezTo>
                  <a:pt x="11362" y="53362"/>
                  <a:pt x="11244" y="54007"/>
                  <a:pt x="11112" y="54663"/>
                </a:cubicBezTo>
                <a:cubicBezTo>
                  <a:pt x="11301" y="54662"/>
                  <a:pt x="11488" y="54654"/>
                  <a:pt x="11677" y="54639"/>
                </a:cubicBezTo>
                <a:cubicBezTo>
                  <a:pt x="11768" y="54189"/>
                  <a:pt x="11857" y="53733"/>
                  <a:pt x="11940" y="53267"/>
                </a:cubicBezTo>
                <a:cubicBezTo>
                  <a:pt x="14331" y="51686"/>
                  <a:pt x="16003" y="49319"/>
                  <a:pt x="16659" y="46511"/>
                </a:cubicBezTo>
                <a:lnTo>
                  <a:pt x="16659" y="46511"/>
                </a:lnTo>
                <a:cubicBezTo>
                  <a:pt x="14701" y="47498"/>
                  <a:pt x="13133" y="49210"/>
                  <a:pt x="12257" y="51220"/>
                </a:cubicBezTo>
                <a:cubicBezTo>
                  <a:pt x="12471" y="49512"/>
                  <a:pt x="12547" y="47749"/>
                  <a:pt x="12310" y="46021"/>
                </a:cubicBezTo>
                <a:cubicBezTo>
                  <a:pt x="15782" y="42816"/>
                  <a:pt x="17807" y="38410"/>
                  <a:pt x="17748" y="33674"/>
                </a:cubicBezTo>
                <a:lnTo>
                  <a:pt x="17748" y="33674"/>
                </a:lnTo>
                <a:cubicBezTo>
                  <a:pt x="16018" y="35346"/>
                  <a:pt x="14364" y="37144"/>
                  <a:pt x="13237" y="39270"/>
                </a:cubicBezTo>
                <a:cubicBezTo>
                  <a:pt x="12455" y="40742"/>
                  <a:pt x="11943" y="42390"/>
                  <a:pt x="11881" y="44047"/>
                </a:cubicBezTo>
                <a:cubicBezTo>
                  <a:pt x="11765" y="43657"/>
                  <a:pt x="11632" y="43272"/>
                  <a:pt x="11472" y="42893"/>
                </a:cubicBezTo>
                <a:cubicBezTo>
                  <a:pt x="11105" y="42028"/>
                  <a:pt x="10632" y="41220"/>
                  <a:pt x="10108" y="40449"/>
                </a:cubicBezTo>
                <a:cubicBezTo>
                  <a:pt x="10936" y="36931"/>
                  <a:pt x="11014" y="33496"/>
                  <a:pt x="10370" y="29916"/>
                </a:cubicBezTo>
                <a:lnTo>
                  <a:pt x="10370" y="29916"/>
                </a:lnTo>
                <a:cubicBezTo>
                  <a:pt x="9266" y="31511"/>
                  <a:pt x="8633" y="33425"/>
                  <a:pt x="8567" y="35362"/>
                </a:cubicBezTo>
                <a:cubicBezTo>
                  <a:pt x="8523" y="36649"/>
                  <a:pt x="8734" y="37936"/>
                  <a:pt x="9168" y="39147"/>
                </a:cubicBezTo>
                <a:cubicBezTo>
                  <a:pt x="8913" y="38811"/>
                  <a:pt x="8654" y="38478"/>
                  <a:pt x="8398" y="38148"/>
                </a:cubicBezTo>
                <a:cubicBezTo>
                  <a:pt x="7999" y="37637"/>
                  <a:pt x="7586" y="37109"/>
                  <a:pt x="7201" y="36581"/>
                </a:cubicBezTo>
                <a:cubicBezTo>
                  <a:pt x="6485" y="35599"/>
                  <a:pt x="5926" y="34666"/>
                  <a:pt x="5523" y="33774"/>
                </a:cubicBezTo>
                <a:cubicBezTo>
                  <a:pt x="7342" y="31360"/>
                  <a:pt x="8454" y="28536"/>
                  <a:pt x="8816" y="25524"/>
                </a:cubicBezTo>
                <a:lnTo>
                  <a:pt x="8816" y="25524"/>
                </a:lnTo>
                <a:cubicBezTo>
                  <a:pt x="7276" y="26246"/>
                  <a:pt x="6021" y="27557"/>
                  <a:pt x="5371" y="29130"/>
                </a:cubicBezTo>
                <a:cubicBezTo>
                  <a:pt x="5023" y="29968"/>
                  <a:pt x="4854" y="30875"/>
                  <a:pt x="4859" y="31783"/>
                </a:cubicBezTo>
                <a:cubicBezTo>
                  <a:pt x="4718" y="31097"/>
                  <a:pt x="4681" y="30436"/>
                  <a:pt x="4746" y="29794"/>
                </a:cubicBezTo>
                <a:cubicBezTo>
                  <a:pt x="4933" y="27955"/>
                  <a:pt x="5953" y="26133"/>
                  <a:pt x="7863" y="24226"/>
                </a:cubicBezTo>
                <a:cubicBezTo>
                  <a:pt x="8369" y="24333"/>
                  <a:pt x="8885" y="24385"/>
                  <a:pt x="9402" y="24385"/>
                </a:cubicBezTo>
                <a:cubicBezTo>
                  <a:pt x="10831" y="24385"/>
                  <a:pt x="12269" y="23991"/>
                  <a:pt x="13527" y="23299"/>
                </a:cubicBezTo>
                <a:cubicBezTo>
                  <a:pt x="15347" y="22298"/>
                  <a:pt x="16650" y="21244"/>
                  <a:pt x="17858" y="19552"/>
                </a:cubicBezTo>
                <a:lnTo>
                  <a:pt x="17858" y="19552"/>
                </a:lnTo>
                <a:cubicBezTo>
                  <a:pt x="15400" y="19595"/>
                  <a:pt x="12968" y="20291"/>
                  <a:pt x="10838" y="21513"/>
                </a:cubicBezTo>
                <a:cubicBezTo>
                  <a:pt x="11543" y="20862"/>
                  <a:pt x="12237" y="20183"/>
                  <a:pt x="12855" y="19438"/>
                </a:cubicBezTo>
                <a:cubicBezTo>
                  <a:pt x="13472" y="18696"/>
                  <a:pt x="13963" y="17915"/>
                  <a:pt x="14325" y="17130"/>
                </a:cubicBezTo>
                <a:cubicBezTo>
                  <a:pt x="16976" y="16724"/>
                  <a:pt x="18978" y="14856"/>
                  <a:pt x="19853" y="12305"/>
                </a:cubicBezTo>
                <a:lnTo>
                  <a:pt x="19853" y="12305"/>
                </a:lnTo>
                <a:cubicBezTo>
                  <a:pt x="18633" y="12744"/>
                  <a:pt x="17423" y="13257"/>
                  <a:pt x="16389" y="14039"/>
                </a:cubicBezTo>
                <a:cubicBezTo>
                  <a:pt x="15785" y="14494"/>
                  <a:pt x="15248" y="15053"/>
                  <a:pt x="14840" y="15685"/>
                </a:cubicBezTo>
                <a:cubicBezTo>
                  <a:pt x="15076" y="14746"/>
                  <a:pt x="15118" y="13824"/>
                  <a:pt x="14944" y="12961"/>
                </a:cubicBezTo>
                <a:cubicBezTo>
                  <a:pt x="14804" y="12262"/>
                  <a:pt x="14534" y="11612"/>
                  <a:pt x="14212" y="10990"/>
                </a:cubicBezTo>
                <a:cubicBezTo>
                  <a:pt x="15482" y="9317"/>
                  <a:pt x="15956" y="7396"/>
                  <a:pt x="15852" y="5275"/>
                </a:cubicBezTo>
                <a:lnTo>
                  <a:pt x="15852" y="5275"/>
                </a:lnTo>
                <a:cubicBezTo>
                  <a:pt x="14908" y="5881"/>
                  <a:pt x="14191" y="6830"/>
                  <a:pt x="13866" y="7904"/>
                </a:cubicBezTo>
                <a:cubicBezTo>
                  <a:pt x="13646" y="8631"/>
                  <a:pt x="13610" y="9413"/>
                  <a:pt x="13747" y="10162"/>
                </a:cubicBezTo>
                <a:cubicBezTo>
                  <a:pt x="13596" y="9910"/>
                  <a:pt x="13442" y="9661"/>
                  <a:pt x="13290" y="9413"/>
                </a:cubicBezTo>
                <a:cubicBezTo>
                  <a:pt x="13185" y="9247"/>
                  <a:pt x="13081" y="9080"/>
                  <a:pt x="12980" y="8914"/>
                </a:cubicBezTo>
                <a:cubicBezTo>
                  <a:pt x="12264" y="7744"/>
                  <a:pt x="11547" y="6355"/>
                  <a:pt x="11648" y="4937"/>
                </a:cubicBezTo>
                <a:cubicBezTo>
                  <a:pt x="11651" y="4914"/>
                  <a:pt x="11654" y="4892"/>
                  <a:pt x="11659" y="4867"/>
                </a:cubicBezTo>
                <a:cubicBezTo>
                  <a:pt x="13105" y="4748"/>
                  <a:pt x="14414" y="4064"/>
                  <a:pt x="15562" y="3149"/>
                </a:cubicBezTo>
                <a:cubicBezTo>
                  <a:pt x="16789" y="2168"/>
                  <a:pt x="17861" y="1396"/>
                  <a:pt x="18852" y="174"/>
                </a:cubicBezTo>
                <a:cubicBezTo>
                  <a:pt x="18214" y="66"/>
                  <a:pt x="17559" y="0"/>
                  <a:pt x="16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5"/>
          <p:cNvSpPr/>
          <p:nvPr/>
        </p:nvSpPr>
        <p:spPr>
          <a:xfrm rot="5400000">
            <a:off x="3565920" y="-270532"/>
            <a:ext cx="396119" cy="937186"/>
          </a:xfrm>
          <a:custGeom>
            <a:avLst/>
            <a:gdLst/>
            <a:ahLst/>
            <a:cxnLst/>
            <a:rect l="l" t="t" r="r" b="b"/>
            <a:pathLst>
              <a:path w="13287" h="31436" extrusionOk="0">
                <a:moveTo>
                  <a:pt x="5534" y="1"/>
                </a:moveTo>
                <a:cubicBezTo>
                  <a:pt x="5521" y="1"/>
                  <a:pt x="5509" y="6"/>
                  <a:pt x="5501" y="16"/>
                </a:cubicBezTo>
                <a:cubicBezTo>
                  <a:pt x="5446" y="81"/>
                  <a:pt x="3018" y="2999"/>
                  <a:pt x="5" y="7130"/>
                </a:cubicBezTo>
                <a:lnTo>
                  <a:pt x="5" y="10352"/>
                </a:lnTo>
                <a:lnTo>
                  <a:pt x="5" y="10352"/>
                </a:lnTo>
                <a:cubicBezTo>
                  <a:pt x="1691" y="7467"/>
                  <a:pt x="3557" y="4062"/>
                  <a:pt x="5570" y="62"/>
                </a:cubicBezTo>
                <a:cubicBezTo>
                  <a:pt x="5580" y="44"/>
                  <a:pt x="5575" y="19"/>
                  <a:pt x="5556" y="7"/>
                </a:cubicBezTo>
                <a:cubicBezTo>
                  <a:pt x="5549" y="3"/>
                  <a:pt x="5541" y="1"/>
                  <a:pt x="5534" y="1"/>
                </a:cubicBezTo>
                <a:close/>
                <a:moveTo>
                  <a:pt x="5" y="10352"/>
                </a:moveTo>
                <a:cubicBezTo>
                  <a:pt x="4" y="10353"/>
                  <a:pt x="4" y="10354"/>
                  <a:pt x="3" y="10355"/>
                </a:cubicBezTo>
                <a:lnTo>
                  <a:pt x="5" y="10355"/>
                </a:lnTo>
                <a:lnTo>
                  <a:pt x="5" y="10352"/>
                </a:lnTo>
                <a:close/>
                <a:moveTo>
                  <a:pt x="12311" y="7655"/>
                </a:moveTo>
                <a:cubicBezTo>
                  <a:pt x="12305" y="7655"/>
                  <a:pt x="12300" y="7656"/>
                  <a:pt x="12294" y="7658"/>
                </a:cubicBezTo>
                <a:cubicBezTo>
                  <a:pt x="7564" y="9640"/>
                  <a:pt x="3352" y="12384"/>
                  <a:pt x="0" y="14959"/>
                </a:cubicBezTo>
                <a:lnTo>
                  <a:pt x="0" y="17981"/>
                </a:lnTo>
                <a:lnTo>
                  <a:pt x="3" y="17981"/>
                </a:lnTo>
                <a:cubicBezTo>
                  <a:pt x="330" y="17739"/>
                  <a:pt x="659" y="17491"/>
                  <a:pt x="1000" y="17234"/>
                </a:cubicBezTo>
                <a:cubicBezTo>
                  <a:pt x="7347" y="12446"/>
                  <a:pt x="12293" y="7777"/>
                  <a:pt x="12341" y="7730"/>
                </a:cubicBezTo>
                <a:cubicBezTo>
                  <a:pt x="12355" y="7716"/>
                  <a:pt x="12359" y="7693"/>
                  <a:pt x="12348" y="7674"/>
                </a:cubicBezTo>
                <a:cubicBezTo>
                  <a:pt x="12338" y="7661"/>
                  <a:pt x="12325" y="7655"/>
                  <a:pt x="12311" y="7655"/>
                </a:cubicBezTo>
                <a:close/>
                <a:moveTo>
                  <a:pt x="13237" y="15736"/>
                </a:moveTo>
                <a:cubicBezTo>
                  <a:pt x="13235" y="15736"/>
                  <a:pt x="13233" y="15736"/>
                  <a:pt x="13231" y="15736"/>
                </a:cubicBezTo>
                <a:cubicBezTo>
                  <a:pt x="8430" y="16476"/>
                  <a:pt x="3836" y="17976"/>
                  <a:pt x="3" y="19541"/>
                </a:cubicBezTo>
                <a:lnTo>
                  <a:pt x="3" y="21977"/>
                </a:lnTo>
                <a:cubicBezTo>
                  <a:pt x="7055" y="19326"/>
                  <a:pt x="13167" y="15868"/>
                  <a:pt x="13258" y="15816"/>
                </a:cubicBezTo>
                <a:cubicBezTo>
                  <a:pt x="13276" y="15806"/>
                  <a:pt x="13286" y="15783"/>
                  <a:pt x="13279" y="15764"/>
                </a:cubicBezTo>
                <a:cubicBezTo>
                  <a:pt x="13274" y="15747"/>
                  <a:pt x="13256" y="15736"/>
                  <a:pt x="13237" y="15736"/>
                </a:cubicBezTo>
                <a:close/>
                <a:moveTo>
                  <a:pt x="4945" y="23091"/>
                </a:moveTo>
                <a:cubicBezTo>
                  <a:pt x="3178" y="23091"/>
                  <a:pt x="1524" y="23151"/>
                  <a:pt x="5" y="23247"/>
                </a:cubicBezTo>
                <a:lnTo>
                  <a:pt x="5" y="25453"/>
                </a:lnTo>
                <a:cubicBezTo>
                  <a:pt x="6223" y="24945"/>
                  <a:pt x="12506" y="23580"/>
                  <a:pt x="12609" y="23558"/>
                </a:cubicBezTo>
                <a:cubicBezTo>
                  <a:pt x="12631" y="23552"/>
                  <a:pt x="12645" y="23535"/>
                  <a:pt x="12644" y="23513"/>
                </a:cubicBezTo>
                <a:cubicBezTo>
                  <a:pt x="12642" y="23491"/>
                  <a:pt x="12623" y="23472"/>
                  <a:pt x="12603" y="23471"/>
                </a:cubicBezTo>
                <a:cubicBezTo>
                  <a:pt x="9883" y="23198"/>
                  <a:pt x="7312" y="23091"/>
                  <a:pt x="4945" y="23091"/>
                </a:cubicBezTo>
                <a:close/>
                <a:moveTo>
                  <a:pt x="5" y="28526"/>
                </a:moveTo>
                <a:lnTo>
                  <a:pt x="5" y="30118"/>
                </a:lnTo>
                <a:cubicBezTo>
                  <a:pt x="1649" y="30663"/>
                  <a:pt x="3440" y="31129"/>
                  <a:pt x="5350" y="31435"/>
                </a:cubicBezTo>
                <a:cubicBezTo>
                  <a:pt x="5352" y="31435"/>
                  <a:pt x="5355" y="31435"/>
                  <a:pt x="5358" y="31435"/>
                </a:cubicBezTo>
                <a:cubicBezTo>
                  <a:pt x="5375" y="31435"/>
                  <a:pt x="5391" y="31423"/>
                  <a:pt x="5398" y="31406"/>
                </a:cubicBezTo>
                <a:cubicBezTo>
                  <a:pt x="5405" y="31387"/>
                  <a:pt x="5393" y="31366"/>
                  <a:pt x="5377" y="31353"/>
                </a:cubicBezTo>
                <a:cubicBezTo>
                  <a:pt x="5328" y="31324"/>
                  <a:pt x="3008" y="30011"/>
                  <a:pt x="5" y="285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5"/>
          <p:cNvSpPr/>
          <p:nvPr/>
        </p:nvSpPr>
        <p:spPr>
          <a:xfrm rot="5400000">
            <a:off x="3059626" y="-269399"/>
            <a:ext cx="532511" cy="1071372"/>
          </a:xfrm>
          <a:custGeom>
            <a:avLst/>
            <a:gdLst/>
            <a:ahLst/>
            <a:cxnLst/>
            <a:rect l="l" t="t" r="r" b="b"/>
            <a:pathLst>
              <a:path w="17862" h="35937" extrusionOk="0">
                <a:moveTo>
                  <a:pt x="6070" y="1"/>
                </a:moveTo>
                <a:cubicBezTo>
                  <a:pt x="6058" y="1"/>
                  <a:pt x="6047" y="5"/>
                  <a:pt x="6039" y="14"/>
                </a:cubicBezTo>
                <a:cubicBezTo>
                  <a:pt x="3812" y="2253"/>
                  <a:pt x="1792" y="4747"/>
                  <a:pt x="1" y="7259"/>
                </a:cubicBezTo>
                <a:lnTo>
                  <a:pt x="1" y="11200"/>
                </a:lnTo>
                <a:lnTo>
                  <a:pt x="2" y="11200"/>
                </a:lnTo>
                <a:cubicBezTo>
                  <a:pt x="3584" y="5255"/>
                  <a:pt x="6067" y="152"/>
                  <a:pt x="6110" y="63"/>
                </a:cubicBezTo>
                <a:cubicBezTo>
                  <a:pt x="6119" y="43"/>
                  <a:pt x="6113" y="21"/>
                  <a:pt x="6096" y="8"/>
                </a:cubicBezTo>
                <a:cubicBezTo>
                  <a:pt x="6087" y="3"/>
                  <a:pt x="6078" y="1"/>
                  <a:pt x="6070" y="1"/>
                </a:cubicBezTo>
                <a:close/>
                <a:moveTo>
                  <a:pt x="14173" y="6585"/>
                </a:moveTo>
                <a:cubicBezTo>
                  <a:pt x="14166" y="6585"/>
                  <a:pt x="14158" y="6586"/>
                  <a:pt x="14151" y="6590"/>
                </a:cubicBezTo>
                <a:cubicBezTo>
                  <a:pt x="14042" y="6649"/>
                  <a:pt x="6924" y="10688"/>
                  <a:pt x="2" y="15810"/>
                </a:cubicBezTo>
                <a:lnTo>
                  <a:pt x="2" y="18437"/>
                </a:lnTo>
                <a:cubicBezTo>
                  <a:pt x="3654" y="15789"/>
                  <a:pt x="8377" y="12007"/>
                  <a:pt x="14201" y="6658"/>
                </a:cubicBezTo>
                <a:cubicBezTo>
                  <a:pt x="14217" y="6645"/>
                  <a:pt x="14220" y="6619"/>
                  <a:pt x="14207" y="6602"/>
                </a:cubicBezTo>
                <a:cubicBezTo>
                  <a:pt x="14199" y="6590"/>
                  <a:pt x="14186" y="6585"/>
                  <a:pt x="14173" y="6585"/>
                </a:cubicBezTo>
                <a:close/>
                <a:moveTo>
                  <a:pt x="17811" y="16143"/>
                </a:moveTo>
                <a:cubicBezTo>
                  <a:pt x="10981" y="16390"/>
                  <a:pt x="4535" y="18221"/>
                  <a:pt x="4" y="19878"/>
                </a:cubicBezTo>
                <a:lnTo>
                  <a:pt x="4" y="22191"/>
                </a:lnTo>
                <a:cubicBezTo>
                  <a:pt x="1167" y="21880"/>
                  <a:pt x="2457" y="21521"/>
                  <a:pt x="3862" y="21110"/>
                </a:cubicBezTo>
                <a:cubicBezTo>
                  <a:pt x="11491" y="18872"/>
                  <a:pt x="17767" y="16252"/>
                  <a:pt x="17831" y="16224"/>
                </a:cubicBezTo>
                <a:cubicBezTo>
                  <a:pt x="17850" y="16217"/>
                  <a:pt x="17861" y="16195"/>
                  <a:pt x="17856" y="16175"/>
                </a:cubicBezTo>
                <a:cubicBezTo>
                  <a:pt x="17848" y="16155"/>
                  <a:pt x="17831" y="16143"/>
                  <a:pt x="17811" y="16143"/>
                </a:cubicBezTo>
                <a:close/>
                <a:moveTo>
                  <a:pt x="4043" y="22891"/>
                </a:moveTo>
                <a:cubicBezTo>
                  <a:pt x="2626" y="22891"/>
                  <a:pt x="1270" y="22934"/>
                  <a:pt x="2" y="23003"/>
                </a:cubicBezTo>
                <a:lnTo>
                  <a:pt x="2" y="25184"/>
                </a:lnTo>
                <a:cubicBezTo>
                  <a:pt x="463" y="25193"/>
                  <a:pt x="923" y="25197"/>
                  <a:pt x="1380" y="25197"/>
                </a:cubicBezTo>
                <a:cubicBezTo>
                  <a:pt x="8865" y="25197"/>
                  <a:pt x="15726" y="24132"/>
                  <a:pt x="15828" y="24114"/>
                </a:cubicBezTo>
                <a:cubicBezTo>
                  <a:pt x="15850" y="24111"/>
                  <a:pt x="15865" y="24092"/>
                  <a:pt x="15865" y="24072"/>
                </a:cubicBezTo>
                <a:cubicBezTo>
                  <a:pt x="15868" y="24053"/>
                  <a:pt x="15853" y="24033"/>
                  <a:pt x="15831" y="24029"/>
                </a:cubicBezTo>
                <a:cubicBezTo>
                  <a:pt x="11800" y="23178"/>
                  <a:pt x="7716" y="22891"/>
                  <a:pt x="4043" y="22891"/>
                </a:cubicBezTo>
                <a:close/>
                <a:moveTo>
                  <a:pt x="2" y="26143"/>
                </a:moveTo>
                <a:lnTo>
                  <a:pt x="2" y="28441"/>
                </a:lnTo>
                <a:cubicBezTo>
                  <a:pt x="6004" y="30167"/>
                  <a:pt x="12382" y="31111"/>
                  <a:pt x="12488" y="31125"/>
                </a:cubicBezTo>
                <a:cubicBezTo>
                  <a:pt x="12490" y="31126"/>
                  <a:pt x="12493" y="31126"/>
                  <a:pt x="12496" y="31126"/>
                </a:cubicBezTo>
                <a:cubicBezTo>
                  <a:pt x="12514" y="31126"/>
                  <a:pt x="12529" y="31114"/>
                  <a:pt x="12534" y="31095"/>
                </a:cubicBezTo>
                <a:cubicBezTo>
                  <a:pt x="12541" y="31074"/>
                  <a:pt x="12531" y="31053"/>
                  <a:pt x="12512" y="31042"/>
                </a:cubicBezTo>
                <a:cubicBezTo>
                  <a:pt x="7894" y="28751"/>
                  <a:pt x="3567" y="27193"/>
                  <a:pt x="2" y="26143"/>
                </a:cubicBezTo>
                <a:close/>
                <a:moveTo>
                  <a:pt x="2" y="32478"/>
                </a:moveTo>
                <a:lnTo>
                  <a:pt x="2" y="34051"/>
                </a:lnTo>
                <a:cubicBezTo>
                  <a:pt x="910" y="34705"/>
                  <a:pt x="1877" y="35338"/>
                  <a:pt x="2913" y="35931"/>
                </a:cubicBezTo>
                <a:cubicBezTo>
                  <a:pt x="2920" y="35934"/>
                  <a:pt x="2927" y="35936"/>
                  <a:pt x="2935" y="35936"/>
                </a:cubicBezTo>
                <a:cubicBezTo>
                  <a:pt x="2947" y="35936"/>
                  <a:pt x="2960" y="35931"/>
                  <a:pt x="2968" y="35922"/>
                </a:cubicBezTo>
                <a:cubicBezTo>
                  <a:pt x="2979" y="35905"/>
                  <a:pt x="2979" y="35883"/>
                  <a:pt x="2968" y="35865"/>
                </a:cubicBezTo>
                <a:cubicBezTo>
                  <a:pt x="2939" y="35829"/>
                  <a:pt x="1735" y="34385"/>
                  <a:pt x="2" y="324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7" name="Google Shape;6887;p35"/>
          <p:cNvGrpSpPr/>
          <p:nvPr/>
        </p:nvGrpSpPr>
        <p:grpSpPr>
          <a:xfrm>
            <a:off x="-139762" y="3697400"/>
            <a:ext cx="9423536" cy="2455670"/>
            <a:chOff x="-139762" y="3697400"/>
            <a:chExt cx="9423536" cy="2455670"/>
          </a:xfrm>
        </p:grpSpPr>
        <p:sp>
          <p:nvSpPr>
            <p:cNvPr id="6888" name="Google Shape;6888;p35"/>
            <p:cNvSpPr/>
            <p:nvPr/>
          </p:nvSpPr>
          <p:spPr>
            <a:xfrm>
              <a:off x="-139314" y="369740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5"/>
            <p:cNvSpPr/>
            <p:nvPr/>
          </p:nvSpPr>
          <p:spPr>
            <a:xfrm>
              <a:off x="-139762" y="381956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0" name="Google Shape;6890;p35"/>
          <p:cNvGrpSpPr/>
          <p:nvPr/>
        </p:nvGrpSpPr>
        <p:grpSpPr>
          <a:xfrm>
            <a:off x="-299288" y="3202025"/>
            <a:ext cx="9742572" cy="2394210"/>
            <a:chOff x="-299288" y="2897225"/>
            <a:chExt cx="9742572" cy="2394210"/>
          </a:xfrm>
        </p:grpSpPr>
        <p:sp>
          <p:nvSpPr>
            <p:cNvPr id="6891" name="Google Shape;6891;p35"/>
            <p:cNvSpPr/>
            <p:nvPr/>
          </p:nvSpPr>
          <p:spPr>
            <a:xfrm>
              <a:off x="-299288" y="33634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5"/>
            <p:cNvSpPr/>
            <p:nvPr/>
          </p:nvSpPr>
          <p:spPr>
            <a:xfrm>
              <a:off x="485464" y="3193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5"/>
            <p:cNvSpPr/>
            <p:nvPr/>
          </p:nvSpPr>
          <p:spPr>
            <a:xfrm>
              <a:off x="1079265" y="3641300"/>
              <a:ext cx="620549" cy="1399510"/>
            </a:xfrm>
            <a:custGeom>
              <a:avLst/>
              <a:gdLst/>
              <a:ahLst/>
              <a:cxnLst/>
              <a:rect l="l" t="t" r="r" b="b"/>
              <a:pathLst>
                <a:path w="12739" h="28730" extrusionOk="0">
                  <a:moveTo>
                    <a:pt x="8955" y="1"/>
                  </a:moveTo>
                  <a:cubicBezTo>
                    <a:pt x="8835" y="1"/>
                    <a:pt x="8715" y="48"/>
                    <a:pt x="8619" y="160"/>
                  </a:cubicBezTo>
                  <a:cubicBezTo>
                    <a:pt x="7725" y="1194"/>
                    <a:pt x="8207" y="2861"/>
                    <a:pt x="8552" y="4196"/>
                  </a:cubicBezTo>
                  <a:cubicBezTo>
                    <a:pt x="8475" y="4263"/>
                    <a:pt x="8409" y="4351"/>
                    <a:pt x="8359" y="4469"/>
                  </a:cubicBezTo>
                  <a:cubicBezTo>
                    <a:pt x="8323" y="4549"/>
                    <a:pt x="8290" y="4631"/>
                    <a:pt x="8256" y="4713"/>
                  </a:cubicBezTo>
                  <a:lnTo>
                    <a:pt x="8255" y="4714"/>
                  </a:lnTo>
                  <a:cubicBezTo>
                    <a:pt x="8099" y="4858"/>
                    <a:pt x="8041" y="5033"/>
                    <a:pt x="8050" y="5204"/>
                  </a:cubicBezTo>
                  <a:cubicBezTo>
                    <a:pt x="7998" y="5331"/>
                    <a:pt x="7948" y="5461"/>
                    <a:pt x="7896" y="5589"/>
                  </a:cubicBezTo>
                  <a:cubicBezTo>
                    <a:pt x="7548" y="4575"/>
                    <a:pt x="7089" y="3595"/>
                    <a:pt x="6584" y="2666"/>
                  </a:cubicBezTo>
                  <a:cubicBezTo>
                    <a:pt x="6472" y="2460"/>
                    <a:pt x="6270" y="2368"/>
                    <a:pt x="6067" y="2368"/>
                  </a:cubicBezTo>
                  <a:cubicBezTo>
                    <a:pt x="5742" y="2368"/>
                    <a:pt x="5411" y="2602"/>
                    <a:pt x="5425" y="2980"/>
                  </a:cubicBezTo>
                  <a:cubicBezTo>
                    <a:pt x="5491" y="4788"/>
                    <a:pt x="6031" y="6491"/>
                    <a:pt x="7028" y="7995"/>
                  </a:cubicBezTo>
                  <a:cubicBezTo>
                    <a:pt x="6709" y="8982"/>
                    <a:pt x="6424" y="9987"/>
                    <a:pt x="6185" y="11004"/>
                  </a:cubicBezTo>
                  <a:cubicBezTo>
                    <a:pt x="5866" y="10294"/>
                    <a:pt x="5516" y="9597"/>
                    <a:pt x="5172" y="8915"/>
                  </a:cubicBezTo>
                  <a:cubicBezTo>
                    <a:pt x="4924" y="8423"/>
                    <a:pt x="4512" y="7337"/>
                    <a:pt x="3848" y="7337"/>
                  </a:cubicBezTo>
                  <a:cubicBezTo>
                    <a:pt x="3696" y="7337"/>
                    <a:pt x="3531" y="7394"/>
                    <a:pt x="3352" y="7528"/>
                  </a:cubicBezTo>
                  <a:cubicBezTo>
                    <a:pt x="2604" y="8087"/>
                    <a:pt x="3160" y="9298"/>
                    <a:pt x="3444" y="9942"/>
                  </a:cubicBezTo>
                  <a:cubicBezTo>
                    <a:pt x="3956" y="11103"/>
                    <a:pt x="4712" y="12134"/>
                    <a:pt x="5622" y="13015"/>
                  </a:cubicBezTo>
                  <a:cubicBezTo>
                    <a:pt x="5663" y="13055"/>
                    <a:pt x="5707" y="13079"/>
                    <a:pt x="5752" y="13100"/>
                  </a:cubicBezTo>
                  <a:cubicBezTo>
                    <a:pt x="5467" y="14710"/>
                    <a:pt x="5291" y="16329"/>
                    <a:pt x="5246" y="17925"/>
                  </a:cubicBezTo>
                  <a:cubicBezTo>
                    <a:pt x="5231" y="18492"/>
                    <a:pt x="5233" y="19076"/>
                    <a:pt x="5254" y="19663"/>
                  </a:cubicBezTo>
                  <a:cubicBezTo>
                    <a:pt x="5211" y="19635"/>
                    <a:pt x="5170" y="19605"/>
                    <a:pt x="5126" y="19576"/>
                  </a:cubicBezTo>
                  <a:cubicBezTo>
                    <a:pt x="4409" y="18487"/>
                    <a:pt x="3462" y="17459"/>
                    <a:pt x="2653" y="16472"/>
                  </a:cubicBezTo>
                  <a:cubicBezTo>
                    <a:pt x="2332" y="16079"/>
                    <a:pt x="1665" y="15484"/>
                    <a:pt x="1108" y="15484"/>
                  </a:cubicBezTo>
                  <a:cubicBezTo>
                    <a:pt x="826" y="15484"/>
                    <a:pt x="571" y="15638"/>
                    <a:pt x="404" y="16049"/>
                  </a:cubicBezTo>
                  <a:cubicBezTo>
                    <a:pt x="1" y="17044"/>
                    <a:pt x="1349" y="18083"/>
                    <a:pt x="1960" y="18666"/>
                  </a:cubicBezTo>
                  <a:cubicBezTo>
                    <a:pt x="2723" y="19394"/>
                    <a:pt x="3555" y="20043"/>
                    <a:pt x="4435" y="20621"/>
                  </a:cubicBezTo>
                  <a:cubicBezTo>
                    <a:pt x="4499" y="20681"/>
                    <a:pt x="4560" y="20747"/>
                    <a:pt x="4626" y="20803"/>
                  </a:cubicBezTo>
                  <a:cubicBezTo>
                    <a:pt x="4722" y="20885"/>
                    <a:pt x="4829" y="20926"/>
                    <a:pt x="4937" y="20938"/>
                  </a:cubicBezTo>
                  <a:cubicBezTo>
                    <a:pt x="5014" y="20984"/>
                    <a:pt x="5088" y="21035"/>
                    <a:pt x="5164" y="21082"/>
                  </a:cubicBezTo>
                  <a:cubicBezTo>
                    <a:pt x="5230" y="21121"/>
                    <a:pt x="5296" y="21144"/>
                    <a:pt x="5361" y="21158"/>
                  </a:cubicBezTo>
                  <a:cubicBezTo>
                    <a:pt x="5664" y="23992"/>
                    <a:pt x="6586" y="26794"/>
                    <a:pt x="8790" y="28647"/>
                  </a:cubicBezTo>
                  <a:cubicBezTo>
                    <a:pt x="8858" y="28705"/>
                    <a:pt x="8941" y="28730"/>
                    <a:pt x="9024" y="28730"/>
                  </a:cubicBezTo>
                  <a:cubicBezTo>
                    <a:pt x="9289" y="28730"/>
                    <a:pt x="9555" y="28477"/>
                    <a:pt x="9352" y="28213"/>
                  </a:cubicBezTo>
                  <a:cubicBezTo>
                    <a:pt x="7543" y="25845"/>
                    <a:pt x="6846" y="23258"/>
                    <a:pt x="6772" y="20581"/>
                  </a:cubicBezTo>
                  <a:cubicBezTo>
                    <a:pt x="6773" y="20579"/>
                    <a:pt x="6776" y="20575"/>
                    <a:pt x="6777" y="20572"/>
                  </a:cubicBezTo>
                  <a:cubicBezTo>
                    <a:pt x="7699" y="20006"/>
                    <a:pt x="8505" y="19128"/>
                    <a:pt x="9276" y="18415"/>
                  </a:cubicBezTo>
                  <a:cubicBezTo>
                    <a:pt x="9998" y="17750"/>
                    <a:pt x="11296" y="17034"/>
                    <a:pt x="11189" y="15907"/>
                  </a:cubicBezTo>
                  <a:cubicBezTo>
                    <a:pt x="11149" y="15498"/>
                    <a:pt x="10802" y="15115"/>
                    <a:pt x="10403" y="15115"/>
                  </a:cubicBezTo>
                  <a:cubicBezTo>
                    <a:pt x="10279" y="15115"/>
                    <a:pt x="10150" y="15152"/>
                    <a:pt x="10023" y="15238"/>
                  </a:cubicBezTo>
                  <a:cubicBezTo>
                    <a:pt x="8776" y="16079"/>
                    <a:pt x="7700" y="17137"/>
                    <a:pt x="6841" y="18358"/>
                  </a:cubicBezTo>
                  <a:cubicBezTo>
                    <a:pt x="6983" y="16714"/>
                    <a:pt x="7305" y="15052"/>
                    <a:pt x="7700" y="13398"/>
                  </a:cubicBezTo>
                  <a:cubicBezTo>
                    <a:pt x="7816" y="13226"/>
                    <a:pt x="7940" y="13056"/>
                    <a:pt x="8064" y="12889"/>
                  </a:cubicBezTo>
                  <a:cubicBezTo>
                    <a:pt x="8931" y="12347"/>
                    <a:pt x="9786" y="11722"/>
                    <a:pt x="10563" y="11114"/>
                  </a:cubicBezTo>
                  <a:cubicBezTo>
                    <a:pt x="11363" y="10488"/>
                    <a:pt x="11698" y="9918"/>
                    <a:pt x="11822" y="8936"/>
                  </a:cubicBezTo>
                  <a:cubicBezTo>
                    <a:pt x="11847" y="8739"/>
                    <a:pt x="11634" y="8539"/>
                    <a:pt x="11445" y="8539"/>
                  </a:cubicBezTo>
                  <a:cubicBezTo>
                    <a:pt x="11438" y="8539"/>
                    <a:pt x="11432" y="8539"/>
                    <a:pt x="11425" y="8540"/>
                  </a:cubicBezTo>
                  <a:cubicBezTo>
                    <a:pt x="10340" y="8616"/>
                    <a:pt x="9400" y="9674"/>
                    <a:pt x="8697" y="10421"/>
                  </a:cubicBezTo>
                  <a:cubicBezTo>
                    <a:pt x="8584" y="10541"/>
                    <a:pt x="8479" y="10668"/>
                    <a:pt x="8370" y="10791"/>
                  </a:cubicBezTo>
                  <a:cubicBezTo>
                    <a:pt x="8633" y="9820"/>
                    <a:pt x="8902" y="8858"/>
                    <a:pt x="9153" y="7911"/>
                  </a:cubicBezTo>
                  <a:cubicBezTo>
                    <a:pt x="9820" y="7427"/>
                    <a:pt x="10486" y="6939"/>
                    <a:pt x="11184" y="6507"/>
                  </a:cubicBezTo>
                  <a:cubicBezTo>
                    <a:pt x="11799" y="6124"/>
                    <a:pt x="12372" y="5714"/>
                    <a:pt x="12606" y="4999"/>
                  </a:cubicBezTo>
                  <a:cubicBezTo>
                    <a:pt x="12738" y="4599"/>
                    <a:pt x="12382" y="4248"/>
                    <a:pt x="12011" y="4248"/>
                  </a:cubicBezTo>
                  <a:cubicBezTo>
                    <a:pt x="11915" y="4248"/>
                    <a:pt x="11818" y="4271"/>
                    <a:pt x="11728" y="4324"/>
                  </a:cubicBezTo>
                  <a:cubicBezTo>
                    <a:pt x="11158" y="4658"/>
                    <a:pt x="10627" y="5044"/>
                    <a:pt x="10139" y="5472"/>
                  </a:cubicBezTo>
                  <a:cubicBezTo>
                    <a:pt x="10137" y="5465"/>
                    <a:pt x="10137" y="5458"/>
                    <a:pt x="10134" y="5449"/>
                  </a:cubicBezTo>
                  <a:cubicBezTo>
                    <a:pt x="10111" y="5316"/>
                    <a:pt x="10089" y="5185"/>
                    <a:pt x="10067" y="5052"/>
                  </a:cubicBezTo>
                  <a:cubicBezTo>
                    <a:pt x="10937" y="4210"/>
                    <a:pt x="11602" y="3087"/>
                    <a:pt x="12062" y="2027"/>
                  </a:cubicBezTo>
                  <a:cubicBezTo>
                    <a:pt x="12210" y="1686"/>
                    <a:pt x="11970" y="1224"/>
                    <a:pt x="11622" y="1224"/>
                  </a:cubicBezTo>
                  <a:cubicBezTo>
                    <a:pt x="11537" y="1224"/>
                    <a:pt x="11445" y="1251"/>
                    <a:pt x="11351" y="1315"/>
                  </a:cubicBezTo>
                  <a:cubicBezTo>
                    <a:pt x="10604" y="1822"/>
                    <a:pt x="10113" y="2448"/>
                    <a:pt x="9765" y="3157"/>
                  </a:cubicBezTo>
                  <a:cubicBezTo>
                    <a:pt x="9644" y="2287"/>
                    <a:pt x="9548" y="1414"/>
                    <a:pt x="9506" y="527"/>
                  </a:cubicBezTo>
                  <a:cubicBezTo>
                    <a:pt x="9492" y="239"/>
                    <a:pt x="9223" y="1"/>
                    <a:pt x="8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5"/>
            <p:cNvSpPr/>
            <p:nvPr/>
          </p:nvSpPr>
          <p:spPr>
            <a:xfrm>
              <a:off x="854897" y="4378507"/>
              <a:ext cx="244098" cy="651919"/>
            </a:xfrm>
            <a:custGeom>
              <a:avLst/>
              <a:gdLst/>
              <a:ahLst/>
              <a:cxnLst/>
              <a:rect l="l" t="t" r="r" b="b"/>
              <a:pathLst>
                <a:path w="5011" h="13383" extrusionOk="0">
                  <a:moveTo>
                    <a:pt x="3367" y="12250"/>
                  </a:moveTo>
                  <a:cubicBezTo>
                    <a:pt x="3386" y="12253"/>
                    <a:pt x="3403" y="12256"/>
                    <a:pt x="3419" y="12256"/>
                  </a:cubicBezTo>
                  <a:cubicBezTo>
                    <a:pt x="3400" y="12284"/>
                    <a:pt x="3383" y="12312"/>
                    <a:pt x="3362" y="12338"/>
                  </a:cubicBezTo>
                  <a:cubicBezTo>
                    <a:pt x="3363" y="12309"/>
                    <a:pt x="3367" y="12280"/>
                    <a:pt x="3367" y="12250"/>
                  </a:cubicBezTo>
                  <a:close/>
                  <a:moveTo>
                    <a:pt x="1886" y="0"/>
                  </a:moveTo>
                  <a:cubicBezTo>
                    <a:pt x="1706" y="0"/>
                    <a:pt x="1512" y="116"/>
                    <a:pt x="1488" y="346"/>
                  </a:cubicBezTo>
                  <a:cubicBezTo>
                    <a:pt x="1065" y="4303"/>
                    <a:pt x="0" y="9328"/>
                    <a:pt x="2686" y="12712"/>
                  </a:cubicBezTo>
                  <a:cubicBezTo>
                    <a:pt x="2688" y="12801"/>
                    <a:pt x="2694" y="12890"/>
                    <a:pt x="2692" y="12981"/>
                  </a:cubicBezTo>
                  <a:cubicBezTo>
                    <a:pt x="2691" y="13045"/>
                    <a:pt x="2708" y="13094"/>
                    <a:pt x="2731" y="13138"/>
                  </a:cubicBezTo>
                  <a:cubicBezTo>
                    <a:pt x="2747" y="13267"/>
                    <a:pt x="2842" y="13383"/>
                    <a:pt x="2967" y="13383"/>
                  </a:cubicBezTo>
                  <a:cubicBezTo>
                    <a:pt x="3011" y="13383"/>
                    <a:pt x="3059" y="13368"/>
                    <a:pt x="3108" y="13334"/>
                  </a:cubicBezTo>
                  <a:cubicBezTo>
                    <a:pt x="3139" y="13313"/>
                    <a:pt x="3164" y="13288"/>
                    <a:pt x="3193" y="13267"/>
                  </a:cubicBezTo>
                  <a:cubicBezTo>
                    <a:pt x="3230" y="13285"/>
                    <a:pt x="3269" y="13294"/>
                    <a:pt x="3307" y="13294"/>
                  </a:cubicBezTo>
                  <a:cubicBezTo>
                    <a:pt x="3483" y="13294"/>
                    <a:pt x="3655" y="13118"/>
                    <a:pt x="3575" y="12940"/>
                  </a:cubicBezTo>
                  <a:cubicBezTo>
                    <a:pt x="4321" y="12197"/>
                    <a:pt x="4605" y="11210"/>
                    <a:pt x="4774" y="10113"/>
                  </a:cubicBezTo>
                  <a:cubicBezTo>
                    <a:pt x="4951" y="8972"/>
                    <a:pt x="5010" y="7805"/>
                    <a:pt x="4883" y="6657"/>
                  </a:cubicBezTo>
                  <a:cubicBezTo>
                    <a:pt x="4838" y="6262"/>
                    <a:pt x="4762" y="5873"/>
                    <a:pt x="4685" y="5489"/>
                  </a:cubicBezTo>
                  <a:cubicBezTo>
                    <a:pt x="4685" y="5474"/>
                    <a:pt x="4685" y="5462"/>
                    <a:pt x="4686" y="5447"/>
                  </a:cubicBezTo>
                  <a:cubicBezTo>
                    <a:pt x="4687" y="5390"/>
                    <a:pt x="4670" y="5342"/>
                    <a:pt x="4647" y="5298"/>
                  </a:cubicBezTo>
                  <a:cubicBezTo>
                    <a:pt x="4466" y="4390"/>
                    <a:pt x="4296" y="3492"/>
                    <a:pt x="4516" y="2544"/>
                  </a:cubicBezTo>
                  <a:cubicBezTo>
                    <a:pt x="4551" y="2350"/>
                    <a:pt x="4392" y="2222"/>
                    <a:pt x="4243" y="2222"/>
                  </a:cubicBezTo>
                  <a:cubicBezTo>
                    <a:pt x="4144" y="2222"/>
                    <a:pt x="4050" y="2278"/>
                    <a:pt x="4018" y="2407"/>
                  </a:cubicBezTo>
                  <a:cubicBezTo>
                    <a:pt x="3974" y="2590"/>
                    <a:pt x="3942" y="2772"/>
                    <a:pt x="3918" y="2955"/>
                  </a:cubicBezTo>
                  <a:cubicBezTo>
                    <a:pt x="3535" y="5059"/>
                    <a:pt x="3257" y="7164"/>
                    <a:pt x="3142" y="9289"/>
                  </a:cubicBezTo>
                  <a:cubicBezTo>
                    <a:pt x="2714" y="6518"/>
                    <a:pt x="1868" y="3850"/>
                    <a:pt x="2146" y="935"/>
                  </a:cubicBezTo>
                  <a:cubicBezTo>
                    <a:pt x="2169" y="739"/>
                    <a:pt x="2191" y="542"/>
                    <a:pt x="2210" y="346"/>
                  </a:cubicBezTo>
                  <a:cubicBezTo>
                    <a:pt x="2234" y="115"/>
                    <a:pt x="2066" y="0"/>
                    <a:pt x="1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5"/>
            <p:cNvSpPr/>
            <p:nvPr/>
          </p:nvSpPr>
          <p:spPr>
            <a:xfrm>
              <a:off x="300553" y="3817784"/>
              <a:ext cx="253792" cy="1160429"/>
            </a:xfrm>
            <a:custGeom>
              <a:avLst/>
              <a:gdLst/>
              <a:ahLst/>
              <a:cxnLst/>
              <a:rect l="l" t="t" r="r" b="b"/>
              <a:pathLst>
                <a:path w="5210" h="23822" extrusionOk="0">
                  <a:moveTo>
                    <a:pt x="2812" y="1"/>
                  </a:moveTo>
                  <a:cubicBezTo>
                    <a:pt x="2644" y="1"/>
                    <a:pt x="2489" y="175"/>
                    <a:pt x="2583" y="382"/>
                  </a:cubicBezTo>
                  <a:cubicBezTo>
                    <a:pt x="3580" y="2579"/>
                    <a:pt x="2111" y="4639"/>
                    <a:pt x="2117" y="6855"/>
                  </a:cubicBezTo>
                  <a:cubicBezTo>
                    <a:pt x="2120" y="7698"/>
                    <a:pt x="2177" y="8526"/>
                    <a:pt x="2227" y="9351"/>
                  </a:cubicBezTo>
                  <a:cubicBezTo>
                    <a:pt x="1913" y="8764"/>
                    <a:pt x="1681" y="8178"/>
                    <a:pt x="1633" y="7443"/>
                  </a:cubicBezTo>
                  <a:cubicBezTo>
                    <a:pt x="1625" y="7323"/>
                    <a:pt x="1528" y="7261"/>
                    <a:pt x="1435" y="7261"/>
                  </a:cubicBezTo>
                  <a:cubicBezTo>
                    <a:pt x="1342" y="7261"/>
                    <a:pt x="1253" y="7321"/>
                    <a:pt x="1255" y="7443"/>
                  </a:cubicBezTo>
                  <a:cubicBezTo>
                    <a:pt x="1273" y="8440"/>
                    <a:pt x="1560" y="9583"/>
                    <a:pt x="2278" y="10317"/>
                  </a:cubicBezTo>
                  <a:cubicBezTo>
                    <a:pt x="2305" y="10948"/>
                    <a:pt x="2314" y="11584"/>
                    <a:pt x="2278" y="12230"/>
                  </a:cubicBezTo>
                  <a:cubicBezTo>
                    <a:pt x="2172" y="14125"/>
                    <a:pt x="2256" y="16046"/>
                    <a:pt x="2427" y="17964"/>
                  </a:cubicBezTo>
                  <a:cubicBezTo>
                    <a:pt x="1909" y="17011"/>
                    <a:pt x="1340" y="16072"/>
                    <a:pt x="1236" y="14988"/>
                  </a:cubicBezTo>
                  <a:cubicBezTo>
                    <a:pt x="1166" y="14256"/>
                    <a:pt x="1154" y="13610"/>
                    <a:pt x="473" y="13203"/>
                  </a:cubicBezTo>
                  <a:cubicBezTo>
                    <a:pt x="434" y="13179"/>
                    <a:pt x="393" y="13168"/>
                    <a:pt x="354" y="13168"/>
                  </a:cubicBezTo>
                  <a:cubicBezTo>
                    <a:pt x="159" y="13168"/>
                    <a:pt x="0" y="13430"/>
                    <a:pt x="174" y="13590"/>
                  </a:cubicBezTo>
                  <a:cubicBezTo>
                    <a:pt x="919" y="14276"/>
                    <a:pt x="580" y="15464"/>
                    <a:pt x="971" y="16347"/>
                  </a:cubicBezTo>
                  <a:cubicBezTo>
                    <a:pt x="1377" y="17264"/>
                    <a:pt x="1965" y="18190"/>
                    <a:pt x="2531" y="19021"/>
                  </a:cubicBezTo>
                  <a:cubicBezTo>
                    <a:pt x="2693" y="20584"/>
                    <a:pt x="2895" y="22141"/>
                    <a:pt x="3087" y="23673"/>
                  </a:cubicBezTo>
                  <a:cubicBezTo>
                    <a:pt x="3099" y="23770"/>
                    <a:pt x="3180" y="23822"/>
                    <a:pt x="3256" y="23822"/>
                  </a:cubicBezTo>
                  <a:cubicBezTo>
                    <a:pt x="3330" y="23822"/>
                    <a:pt x="3399" y="23774"/>
                    <a:pt x="3397" y="23673"/>
                  </a:cubicBezTo>
                  <a:cubicBezTo>
                    <a:pt x="3348" y="21633"/>
                    <a:pt x="3214" y="19606"/>
                    <a:pt x="3118" y="17580"/>
                  </a:cubicBezTo>
                  <a:cubicBezTo>
                    <a:pt x="3222" y="17169"/>
                    <a:pt x="3351" y="16760"/>
                    <a:pt x="3531" y="16351"/>
                  </a:cubicBezTo>
                  <a:cubicBezTo>
                    <a:pt x="3890" y="15537"/>
                    <a:pt x="4445" y="14771"/>
                    <a:pt x="4658" y="13897"/>
                  </a:cubicBezTo>
                  <a:cubicBezTo>
                    <a:pt x="4900" y="12902"/>
                    <a:pt x="4714" y="11945"/>
                    <a:pt x="3900" y="11288"/>
                  </a:cubicBezTo>
                  <a:cubicBezTo>
                    <a:pt x="3860" y="11256"/>
                    <a:pt x="3817" y="11243"/>
                    <a:pt x="3775" y="11243"/>
                  </a:cubicBezTo>
                  <a:cubicBezTo>
                    <a:pt x="3621" y="11243"/>
                    <a:pt x="3487" y="11428"/>
                    <a:pt x="3633" y="11555"/>
                  </a:cubicBezTo>
                  <a:cubicBezTo>
                    <a:pt x="5210" y="12934"/>
                    <a:pt x="3709" y="14780"/>
                    <a:pt x="3102" y="16211"/>
                  </a:cubicBezTo>
                  <a:cubicBezTo>
                    <a:pt x="3090" y="16243"/>
                    <a:pt x="3079" y="16275"/>
                    <a:pt x="3065" y="16308"/>
                  </a:cubicBezTo>
                  <a:cubicBezTo>
                    <a:pt x="2998" y="14515"/>
                    <a:pt x="2976" y="12720"/>
                    <a:pt x="3090" y="10915"/>
                  </a:cubicBezTo>
                  <a:cubicBezTo>
                    <a:pt x="3152" y="9928"/>
                    <a:pt x="3043" y="8986"/>
                    <a:pt x="2949" y="8004"/>
                  </a:cubicBezTo>
                  <a:cubicBezTo>
                    <a:pt x="2811" y="6591"/>
                    <a:pt x="3051" y="5341"/>
                    <a:pt x="3382" y="3983"/>
                  </a:cubicBezTo>
                  <a:cubicBezTo>
                    <a:pt x="3723" y="2596"/>
                    <a:pt x="3883" y="1350"/>
                    <a:pt x="3027" y="122"/>
                  </a:cubicBezTo>
                  <a:cubicBezTo>
                    <a:pt x="2967" y="37"/>
                    <a:pt x="2888" y="1"/>
                    <a:pt x="2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5"/>
            <p:cNvSpPr/>
            <p:nvPr/>
          </p:nvSpPr>
          <p:spPr>
            <a:xfrm>
              <a:off x="-77843" y="28972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5"/>
            <p:cNvSpPr/>
            <p:nvPr/>
          </p:nvSpPr>
          <p:spPr>
            <a:xfrm>
              <a:off x="1570526" y="3904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5"/>
            <p:cNvSpPr/>
            <p:nvPr/>
          </p:nvSpPr>
          <p:spPr>
            <a:xfrm>
              <a:off x="1888373" y="3931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5"/>
            <p:cNvSpPr/>
            <p:nvPr/>
          </p:nvSpPr>
          <p:spPr>
            <a:xfrm>
              <a:off x="5340161" y="4096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5"/>
            <p:cNvSpPr/>
            <p:nvPr/>
          </p:nvSpPr>
          <p:spPr>
            <a:xfrm>
              <a:off x="2146206" y="31782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5"/>
            <p:cNvSpPr/>
            <p:nvPr/>
          </p:nvSpPr>
          <p:spPr>
            <a:xfrm>
              <a:off x="2566591" y="4041323"/>
              <a:ext cx="313514" cy="909414"/>
            </a:xfrm>
            <a:custGeom>
              <a:avLst/>
              <a:gdLst/>
              <a:ahLst/>
              <a:cxnLst/>
              <a:rect l="l" t="t" r="r" b="b"/>
              <a:pathLst>
                <a:path w="6436" h="18669" extrusionOk="0">
                  <a:moveTo>
                    <a:pt x="3382" y="1"/>
                  </a:moveTo>
                  <a:cubicBezTo>
                    <a:pt x="3259" y="1"/>
                    <a:pt x="3141" y="102"/>
                    <a:pt x="3172" y="267"/>
                  </a:cubicBezTo>
                  <a:cubicBezTo>
                    <a:pt x="3276" y="847"/>
                    <a:pt x="3374" y="1411"/>
                    <a:pt x="3414" y="1989"/>
                  </a:cubicBezTo>
                  <a:cubicBezTo>
                    <a:pt x="3368" y="1995"/>
                    <a:pt x="3321" y="2008"/>
                    <a:pt x="3279" y="2030"/>
                  </a:cubicBezTo>
                  <a:cubicBezTo>
                    <a:pt x="3219" y="1878"/>
                    <a:pt x="3157" y="1726"/>
                    <a:pt x="3108" y="1575"/>
                  </a:cubicBezTo>
                  <a:cubicBezTo>
                    <a:pt x="2980" y="1190"/>
                    <a:pt x="2868" y="769"/>
                    <a:pt x="2658" y="419"/>
                  </a:cubicBezTo>
                  <a:cubicBezTo>
                    <a:pt x="2629" y="370"/>
                    <a:pt x="2583" y="348"/>
                    <a:pt x="2537" y="348"/>
                  </a:cubicBezTo>
                  <a:cubicBezTo>
                    <a:pt x="2462" y="348"/>
                    <a:pt x="2388" y="405"/>
                    <a:pt x="2384" y="494"/>
                  </a:cubicBezTo>
                  <a:cubicBezTo>
                    <a:pt x="2365" y="925"/>
                    <a:pt x="2513" y="1380"/>
                    <a:pt x="2664" y="1781"/>
                  </a:cubicBezTo>
                  <a:cubicBezTo>
                    <a:pt x="2767" y="2051"/>
                    <a:pt x="2867" y="2352"/>
                    <a:pt x="3016" y="2611"/>
                  </a:cubicBezTo>
                  <a:cubicBezTo>
                    <a:pt x="2896" y="3140"/>
                    <a:pt x="2794" y="3673"/>
                    <a:pt x="2717" y="4209"/>
                  </a:cubicBezTo>
                  <a:cubicBezTo>
                    <a:pt x="2321" y="3841"/>
                    <a:pt x="1886" y="3507"/>
                    <a:pt x="1498" y="3195"/>
                  </a:cubicBezTo>
                  <a:cubicBezTo>
                    <a:pt x="1426" y="3137"/>
                    <a:pt x="1348" y="3112"/>
                    <a:pt x="1272" y="3112"/>
                  </a:cubicBezTo>
                  <a:cubicBezTo>
                    <a:pt x="1000" y="3112"/>
                    <a:pt x="765" y="3434"/>
                    <a:pt x="1020" y="3673"/>
                  </a:cubicBezTo>
                  <a:cubicBezTo>
                    <a:pt x="1379" y="4011"/>
                    <a:pt x="1729" y="4362"/>
                    <a:pt x="2063" y="4726"/>
                  </a:cubicBezTo>
                  <a:cubicBezTo>
                    <a:pt x="2240" y="4919"/>
                    <a:pt x="2410" y="5126"/>
                    <a:pt x="2590" y="5323"/>
                  </a:cubicBezTo>
                  <a:cubicBezTo>
                    <a:pt x="2410" y="7404"/>
                    <a:pt x="2548" y="9522"/>
                    <a:pt x="2958" y="11585"/>
                  </a:cubicBezTo>
                  <a:cubicBezTo>
                    <a:pt x="2857" y="11474"/>
                    <a:pt x="2756" y="11365"/>
                    <a:pt x="2658" y="11253"/>
                  </a:cubicBezTo>
                  <a:cubicBezTo>
                    <a:pt x="2379" y="10929"/>
                    <a:pt x="2131" y="10561"/>
                    <a:pt x="1856" y="10229"/>
                  </a:cubicBezTo>
                  <a:cubicBezTo>
                    <a:pt x="1865" y="10201"/>
                    <a:pt x="1874" y="10170"/>
                    <a:pt x="1876" y="10135"/>
                  </a:cubicBezTo>
                  <a:cubicBezTo>
                    <a:pt x="1912" y="9528"/>
                    <a:pt x="1652" y="8844"/>
                    <a:pt x="1522" y="8254"/>
                  </a:cubicBezTo>
                  <a:cubicBezTo>
                    <a:pt x="1494" y="8132"/>
                    <a:pt x="1385" y="8075"/>
                    <a:pt x="1276" y="8075"/>
                  </a:cubicBezTo>
                  <a:cubicBezTo>
                    <a:pt x="1141" y="8075"/>
                    <a:pt x="1005" y="8162"/>
                    <a:pt x="1024" y="8321"/>
                  </a:cubicBezTo>
                  <a:cubicBezTo>
                    <a:pt x="1065" y="8698"/>
                    <a:pt x="1070" y="9130"/>
                    <a:pt x="1125" y="9539"/>
                  </a:cubicBezTo>
                  <a:cubicBezTo>
                    <a:pt x="1051" y="9483"/>
                    <a:pt x="975" y="9428"/>
                    <a:pt x="907" y="9367"/>
                  </a:cubicBezTo>
                  <a:cubicBezTo>
                    <a:pt x="741" y="9220"/>
                    <a:pt x="599" y="9058"/>
                    <a:pt x="408" y="8943"/>
                  </a:cubicBezTo>
                  <a:cubicBezTo>
                    <a:pt x="364" y="8916"/>
                    <a:pt x="320" y="8904"/>
                    <a:pt x="278" y="8904"/>
                  </a:cubicBezTo>
                  <a:cubicBezTo>
                    <a:pt x="123" y="8904"/>
                    <a:pt x="1" y="9069"/>
                    <a:pt x="29" y="9234"/>
                  </a:cubicBezTo>
                  <a:cubicBezTo>
                    <a:pt x="102" y="9663"/>
                    <a:pt x="507" y="10011"/>
                    <a:pt x="913" y="10195"/>
                  </a:cubicBezTo>
                  <a:cubicBezTo>
                    <a:pt x="920" y="10237"/>
                    <a:pt x="930" y="10278"/>
                    <a:pt x="951" y="10321"/>
                  </a:cubicBezTo>
                  <a:cubicBezTo>
                    <a:pt x="1214" y="10838"/>
                    <a:pt x="1668" y="11297"/>
                    <a:pt x="2050" y="11728"/>
                  </a:cubicBezTo>
                  <a:cubicBezTo>
                    <a:pt x="2445" y="12173"/>
                    <a:pt x="2860" y="12598"/>
                    <a:pt x="3290" y="13008"/>
                  </a:cubicBezTo>
                  <a:cubicBezTo>
                    <a:pt x="3795" y="14925"/>
                    <a:pt x="4529" y="16777"/>
                    <a:pt x="5469" y="18482"/>
                  </a:cubicBezTo>
                  <a:cubicBezTo>
                    <a:pt x="5541" y="18614"/>
                    <a:pt x="5652" y="18668"/>
                    <a:pt x="5762" y="18668"/>
                  </a:cubicBezTo>
                  <a:cubicBezTo>
                    <a:pt x="6008" y="18668"/>
                    <a:pt x="6258" y="18399"/>
                    <a:pt x="6114" y="18104"/>
                  </a:cubicBezTo>
                  <a:cubicBezTo>
                    <a:pt x="5165" y="16158"/>
                    <a:pt x="4508" y="14199"/>
                    <a:pt x="4104" y="12210"/>
                  </a:cubicBezTo>
                  <a:cubicBezTo>
                    <a:pt x="4489" y="11467"/>
                    <a:pt x="4809" y="10649"/>
                    <a:pt x="5085" y="9871"/>
                  </a:cubicBezTo>
                  <a:cubicBezTo>
                    <a:pt x="5656" y="9242"/>
                    <a:pt x="6158" y="8522"/>
                    <a:pt x="6389" y="7694"/>
                  </a:cubicBezTo>
                  <a:cubicBezTo>
                    <a:pt x="6436" y="7528"/>
                    <a:pt x="6297" y="7407"/>
                    <a:pt x="6158" y="7407"/>
                  </a:cubicBezTo>
                  <a:cubicBezTo>
                    <a:pt x="6086" y="7407"/>
                    <a:pt x="6013" y="7440"/>
                    <a:pt x="5966" y="7517"/>
                  </a:cubicBezTo>
                  <a:cubicBezTo>
                    <a:pt x="5771" y="7836"/>
                    <a:pt x="5586" y="8157"/>
                    <a:pt x="5394" y="8476"/>
                  </a:cubicBezTo>
                  <a:cubicBezTo>
                    <a:pt x="5407" y="8055"/>
                    <a:pt x="5397" y="7633"/>
                    <a:pt x="5388" y="7208"/>
                  </a:cubicBezTo>
                  <a:cubicBezTo>
                    <a:pt x="5383" y="6978"/>
                    <a:pt x="5207" y="6863"/>
                    <a:pt x="5032" y="6863"/>
                  </a:cubicBezTo>
                  <a:cubicBezTo>
                    <a:pt x="4857" y="6863"/>
                    <a:pt x="4682" y="6978"/>
                    <a:pt x="4676" y="7208"/>
                  </a:cubicBezTo>
                  <a:cubicBezTo>
                    <a:pt x="4661" y="7861"/>
                    <a:pt x="4641" y="8507"/>
                    <a:pt x="4722" y="9154"/>
                  </a:cubicBezTo>
                  <a:cubicBezTo>
                    <a:pt x="4646" y="9190"/>
                    <a:pt x="4582" y="9252"/>
                    <a:pt x="4545" y="9346"/>
                  </a:cubicBezTo>
                  <a:cubicBezTo>
                    <a:pt x="4322" y="9916"/>
                    <a:pt x="4099" y="10524"/>
                    <a:pt x="3912" y="11140"/>
                  </a:cubicBezTo>
                  <a:cubicBezTo>
                    <a:pt x="3663" y="9554"/>
                    <a:pt x="3570" y="7950"/>
                    <a:pt x="3617" y="6316"/>
                  </a:cubicBezTo>
                  <a:cubicBezTo>
                    <a:pt x="4583" y="5659"/>
                    <a:pt x="5638" y="4766"/>
                    <a:pt x="5945" y="3622"/>
                  </a:cubicBezTo>
                  <a:cubicBezTo>
                    <a:pt x="5991" y="3444"/>
                    <a:pt x="5850" y="3313"/>
                    <a:pt x="5700" y="3313"/>
                  </a:cubicBezTo>
                  <a:cubicBezTo>
                    <a:pt x="5640" y="3313"/>
                    <a:pt x="5579" y="3334"/>
                    <a:pt x="5528" y="3380"/>
                  </a:cubicBezTo>
                  <a:cubicBezTo>
                    <a:pt x="5105" y="3761"/>
                    <a:pt x="4787" y="4228"/>
                    <a:pt x="4405" y="4648"/>
                  </a:cubicBezTo>
                  <a:cubicBezTo>
                    <a:pt x="4172" y="4902"/>
                    <a:pt x="3924" y="5140"/>
                    <a:pt x="3667" y="5365"/>
                  </a:cubicBezTo>
                  <a:cubicBezTo>
                    <a:pt x="3665" y="5359"/>
                    <a:pt x="3665" y="5355"/>
                    <a:pt x="3663" y="5352"/>
                  </a:cubicBezTo>
                  <a:cubicBezTo>
                    <a:pt x="3663" y="5350"/>
                    <a:pt x="3661" y="5350"/>
                    <a:pt x="3661" y="5349"/>
                  </a:cubicBezTo>
                  <a:cubicBezTo>
                    <a:pt x="3689" y="4909"/>
                    <a:pt x="3726" y="4468"/>
                    <a:pt x="3773" y="4023"/>
                  </a:cubicBezTo>
                  <a:cubicBezTo>
                    <a:pt x="4312" y="3476"/>
                    <a:pt x="4842" y="2927"/>
                    <a:pt x="5320" y="2324"/>
                  </a:cubicBezTo>
                  <a:cubicBezTo>
                    <a:pt x="5439" y="2175"/>
                    <a:pt x="5328" y="2001"/>
                    <a:pt x="5183" y="2001"/>
                  </a:cubicBezTo>
                  <a:cubicBezTo>
                    <a:pt x="5140" y="2001"/>
                    <a:pt x="5094" y="2016"/>
                    <a:pt x="5050" y="2052"/>
                  </a:cubicBezTo>
                  <a:cubicBezTo>
                    <a:pt x="4639" y="2386"/>
                    <a:pt x="4255" y="2746"/>
                    <a:pt x="3879" y="3115"/>
                  </a:cubicBezTo>
                  <a:cubicBezTo>
                    <a:pt x="3904" y="2928"/>
                    <a:pt x="3927" y="2740"/>
                    <a:pt x="3955" y="2550"/>
                  </a:cubicBezTo>
                  <a:cubicBezTo>
                    <a:pt x="3976" y="2404"/>
                    <a:pt x="3935" y="2280"/>
                    <a:pt x="3863" y="2185"/>
                  </a:cubicBezTo>
                  <a:cubicBezTo>
                    <a:pt x="3910" y="1497"/>
                    <a:pt x="3845" y="791"/>
                    <a:pt x="3592" y="152"/>
                  </a:cubicBezTo>
                  <a:cubicBezTo>
                    <a:pt x="3550" y="47"/>
                    <a:pt x="3465" y="1"/>
                    <a:pt x="3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5"/>
            <p:cNvSpPr/>
            <p:nvPr/>
          </p:nvSpPr>
          <p:spPr>
            <a:xfrm>
              <a:off x="2652471" y="33217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5"/>
            <p:cNvSpPr/>
            <p:nvPr/>
          </p:nvSpPr>
          <p:spPr>
            <a:xfrm>
              <a:off x="3150795" y="35282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5"/>
            <p:cNvSpPr/>
            <p:nvPr/>
          </p:nvSpPr>
          <p:spPr>
            <a:xfrm>
              <a:off x="3357968" y="4339586"/>
              <a:ext cx="151593" cy="637013"/>
            </a:xfrm>
            <a:custGeom>
              <a:avLst/>
              <a:gdLst/>
              <a:ahLst/>
              <a:cxnLst/>
              <a:rect l="l" t="t" r="r" b="b"/>
              <a:pathLst>
                <a:path w="3112" h="13077" extrusionOk="0">
                  <a:moveTo>
                    <a:pt x="2833" y="1"/>
                  </a:moveTo>
                  <a:cubicBezTo>
                    <a:pt x="2723" y="1"/>
                    <a:pt x="2614" y="59"/>
                    <a:pt x="2585" y="187"/>
                  </a:cubicBezTo>
                  <a:cubicBezTo>
                    <a:pt x="2104" y="2301"/>
                    <a:pt x="1828" y="4533"/>
                    <a:pt x="1700" y="6770"/>
                  </a:cubicBezTo>
                  <a:cubicBezTo>
                    <a:pt x="1455" y="5387"/>
                    <a:pt x="1091" y="4026"/>
                    <a:pt x="599" y="2708"/>
                  </a:cubicBezTo>
                  <a:cubicBezTo>
                    <a:pt x="549" y="2573"/>
                    <a:pt x="436" y="2514"/>
                    <a:pt x="325" y="2514"/>
                  </a:cubicBezTo>
                  <a:cubicBezTo>
                    <a:pt x="160" y="2514"/>
                    <a:pt x="0" y="2645"/>
                    <a:pt x="59" y="2856"/>
                  </a:cubicBezTo>
                  <a:cubicBezTo>
                    <a:pt x="809" y="5549"/>
                    <a:pt x="1327" y="8225"/>
                    <a:pt x="1627" y="10988"/>
                  </a:cubicBezTo>
                  <a:cubicBezTo>
                    <a:pt x="1640" y="11607"/>
                    <a:pt x="1659" y="12221"/>
                    <a:pt x="1692" y="12827"/>
                  </a:cubicBezTo>
                  <a:cubicBezTo>
                    <a:pt x="1701" y="12993"/>
                    <a:pt x="1827" y="13076"/>
                    <a:pt x="1952" y="13076"/>
                  </a:cubicBezTo>
                  <a:cubicBezTo>
                    <a:pt x="2077" y="13076"/>
                    <a:pt x="2202" y="12993"/>
                    <a:pt x="2208" y="12827"/>
                  </a:cubicBezTo>
                  <a:cubicBezTo>
                    <a:pt x="2369" y="8611"/>
                    <a:pt x="2794" y="4459"/>
                    <a:pt x="3100" y="257"/>
                  </a:cubicBezTo>
                  <a:cubicBezTo>
                    <a:pt x="3112" y="93"/>
                    <a:pt x="2971" y="1"/>
                    <a:pt x="2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5"/>
            <p:cNvSpPr/>
            <p:nvPr/>
          </p:nvSpPr>
          <p:spPr>
            <a:xfrm>
              <a:off x="3484668" y="4297645"/>
              <a:ext cx="243319" cy="770583"/>
            </a:xfrm>
            <a:custGeom>
              <a:avLst/>
              <a:gdLst/>
              <a:ahLst/>
              <a:cxnLst/>
              <a:rect l="l" t="t" r="r" b="b"/>
              <a:pathLst>
                <a:path w="4995" h="15819" extrusionOk="0">
                  <a:moveTo>
                    <a:pt x="2433" y="13045"/>
                  </a:moveTo>
                  <a:cubicBezTo>
                    <a:pt x="2452" y="13257"/>
                    <a:pt x="2470" y="13468"/>
                    <a:pt x="2488" y="13678"/>
                  </a:cubicBezTo>
                  <a:cubicBezTo>
                    <a:pt x="2452" y="13501"/>
                    <a:pt x="2417" y="13323"/>
                    <a:pt x="2386" y="13147"/>
                  </a:cubicBezTo>
                  <a:lnTo>
                    <a:pt x="2433" y="13045"/>
                  </a:lnTo>
                  <a:close/>
                  <a:moveTo>
                    <a:pt x="1303" y="0"/>
                  </a:moveTo>
                  <a:cubicBezTo>
                    <a:pt x="1138" y="0"/>
                    <a:pt x="976" y="138"/>
                    <a:pt x="1017" y="357"/>
                  </a:cubicBezTo>
                  <a:cubicBezTo>
                    <a:pt x="1303" y="1852"/>
                    <a:pt x="1780" y="3290"/>
                    <a:pt x="1780" y="4830"/>
                  </a:cubicBezTo>
                  <a:cubicBezTo>
                    <a:pt x="1780" y="6079"/>
                    <a:pt x="1414" y="7262"/>
                    <a:pt x="1323" y="8498"/>
                  </a:cubicBezTo>
                  <a:cubicBezTo>
                    <a:pt x="1255" y="9445"/>
                    <a:pt x="1319" y="10382"/>
                    <a:pt x="1463" y="11310"/>
                  </a:cubicBezTo>
                  <a:cubicBezTo>
                    <a:pt x="1115" y="10782"/>
                    <a:pt x="775" y="10252"/>
                    <a:pt x="382" y="9756"/>
                  </a:cubicBezTo>
                  <a:cubicBezTo>
                    <a:pt x="346" y="9710"/>
                    <a:pt x="299" y="9691"/>
                    <a:pt x="252" y="9691"/>
                  </a:cubicBezTo>
                  <a:cubicBezTo>
                    <a:pt x="128" y="9691"/>
                    <a:pt x="1" y="9821"/>
                    <a:pt x="40" y="9955"/>
                  </a:cubicBezTo>
                  <a:cubicBezTo>
                    <a:pt x="337" y="10956"/>
                    <a:pt x="1013" y="11831"/>
                    <a:pt x="1716" y="12608"/>
                  </a:cubicBezTo>
                  <a:cubicBezTo>
                    <a:pt x="1952" y="13647"/>
                    <a:pt x="2254" y="14673"/>
                    <a:pt x="2557" y="15687"/>
                  </a:cubicBezTo>
                  <a:cubicBezTo>
                    <a:pt x="2585" y="15778"/>
                    <a:pt x="2657" y="15818"/>
                    <a:pt x="2730" y="15818"/>
                  </a:cubicBezTo>
                  <a:cubicBezTo>
                    <a:pt x="2841" y="15818"/>
                    <a:pt x="2954" y="15728"/>
                    <a:pt x="2918" y="15586"/>
                  </a:cubicBezTo>
                  <a:cubicBezTo>
                    <a:pt x="2900" y="15521"/>
                    <a:pt x="2887" y="15456"/>
                    <a:pt x="2871" y="15391"/>
                  </a:cubicBezTo>
                  <a:cubicBezTo>
                    <a:pt x="2875" y="15381"/>
                    <a:pt x="2880" y="15370"/>
                    <a:pt x="2882" y="15358"/>
                  </a:cubicBezTo>
                  <a:cubicBezTo>
                    <a:pt x="3038" y="14191"/>
                    <a:pt x="3014" y="13027"/>
                    <a:pt x="2987" y="11860"/>
                  </a:cubicBezTo>
                  <a:cubicBezTo>
                    <a:pt x="4060" y="9596"/>
                    <a:pt x="4994" y="7474"/>
                    <a:pt x="4277" y="4804"/>
                  </a:cubicBezTo>
                  <a:cubicBezTo>
                    <a:pt x="4238" y="4661"/>
                    <a:pt x="4109" y="4594"/>
                    <a:pt x="3981" y="4594"/>
                  </a:cubicBezTo>
                  <a:cubicBezTo>
                    <a:pt x="3826" y="4594"/>
                    <a:pt x="3674" y="4694"/>
                    <a:pt x="3691" y="4883"/>
                  </a:cubicBezTo>
                  <a:cubicBezTo>
                    <a:pt x="3842" y="6529"/>
                    <a:pt x="3792" y="8122"/>
                    <a:pt x="3263" y="9706"/>
                  </a:cubicBezTo>
                  <a:cubicBezTo>
                    <a:pt x="3173" y="9979"/>
                    <a:pt x="3071" y="10243"/>
                    <a:pt x="2967" y="10507"/>
                  </a:cubicBezTo>
                  <a:cubicBezTo>
                    <a:pt x="2965" y="9703"/>
                    <a:pt x="2991" y="8900"/>
                    <a:pt x="3108" y="8096"/>
                  </a:cubicBezTo>
                  <a:cubicBezTo>
                    <a:pt x="3390" y="6170"/>
                    <a:pt x="3873" y="4391"/>
                    <a:pt x="3515" y="2439"/>
                  </a:cubicBezTo>
                  <a:cubicBezTo>
                    <a:pt x="3493" y="2314"/>
                    <a:pt x="3392" y="2258"/>
                    <a:pt x="3287" y="2258"/>
                  </a:cubicBezTo>
                  <a:cubicBezTo>
                    <a:pt x="3154" y="2258"/>
                    <a:pt x="3014" y="2348"/>
                    <a:pt x="3018" y="2507"/>
                  </a:cubicBezTo>
                  <a:cubicBezTo>
                    <a:pt x="3071" y="4732"/>
                    <a:pt x="2448" y="6833"/>
                    <a:pt x="2261" y="9034"/>
                  </a:cubicBezTo>
                  <a:cubicBezTo>
                    <a:pt x="2169" y="10099"/>
                    <a:pt x="2252" y="11160"/>
                    <a:pt x="2353" y="12220"/>
                  </a:cubicBezTo>
                  <a:cubicBezTo>
                    <a:pt x="2330" y="12304"/>
                    <a:pt x="2314" y="12391"/>
                    <a:pt x="2294" y="12477"/>
                  </a:cubicBezTo>
                  <a:cubicBezTo>
                    <a:pt x="2287" y="12467"/>
                    <a:pt x="2278" y="12454"/>
                    <a:pt x="2271" y="12444"/>
                  </a:cubicBezTo>
                  <a:cubicBezTo>
                    <a:pt x="1988" y="10539"/>
                    <a:pt x="1951" y="8673"/>
                    <a:pt x="2292" y="6612"/>
                  </a:cubicBezTo>
                  <a:cubicBezTo>
                    <a:pt x="2654" y="4425"/>
                    <a:pt x="2325" y="2285"/>
                    <a:pt x="1575" y="203"/>
                  </a:cubicBezTo>
                  <a:cubicBezTo>
                    <a:pt x="1524" y="62"/>
                    <a:pt x="1413" y="0"/>
                    <a:pt x="1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5"/>
            <p:cNvSpPr/>
            <p:nvPr/>
          </p:nvSpPr>
          <p:spPr>
            <a:xfrm>
              <a:off x="3640693" y="34055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5"/>
            <p:cNvSpPr/>
            <p:nvPr/>
          </p:nvSpPr>
          <p:spPr>
            <a:xfrm>
              <a:off x="4093374" y="36635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5"/>
            <p:cNvSpPr/>
            <p:nvPr/>
          </p:nvSpPr>
          <p:spPr>
            <a:xfrm>
              <a:off x="4445514" y="34706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5"/>
            <p:cNvSpPr/>
            <p:nvPr/>
          </p:nvSpPr>
          <p:spPr>
            <a:xfrm>
              <a:off x="8377993" y="3745154"/>
              <a:ext cx="953986" cy="1546281"/>
            </a:xfrm>
            <a:custGeom>
              <a:avLst/>
              <a:gdLst/>
              <a:ahLst/>
              <a:cxnLst/>
              <a:rect l="l" t="t" r="r" b="b"/>
              <a:pathLst>
                <a:path w="19584" h="31743" extrusionOk="0">
                  <a:moveTo>
                    <a:pt x="16775" y="17639"/>
                  </a:moveTo>
                  <a:lnTo>
                    <a:pt x="16775" y="17639"/>
                  </a:lnTo>
                  <a:cubicBezTo>
                    <a:pt x="16440" y="17835"/>
                    <a:pt x="16122" y="18051"/>
                    <a:pt x="15819" y="18289"/>
                  </a:cubicBezTo>
                  <a:cubicBezTo>
                    <a:pt x="16099" y="17999"/>
                    <a:pt x="16417" y="17771"/>
                    <a:pt x="16775" y="17639"/>
                  </a:cubicBezTo>
                  <a:close/>
                  <a:moveTo>
                    <a:pt x="3033" y="0"/>
                  </a:moveTo>
                  <a:cubicBezTo>
                    <a:pt x="2841" y="0"/>
                    <a:pt x="2635" y="230"/>
                    <a:pt x="2775" y="420"/>
                  </a:cubicBezTo>
                  <a:cubicBezTo>
                    <a:pt x="4477" y="2722"/>
                    <a:pt x="6026" y="5132"/>
                    <a:pt x="7403" y="7636"/>
                  </a:cubicBezTo>
                  <a:cubicBezTo>
                    <a:pt x="6193" y="7102"/>
                    <a:pt x="4882" y="6677"/>
                    <a:pt x="3631" y="6677"/>
                  </a:cubicBezTo>
                  <a:cubicBezTo>
                    <a:pt x="2404" y="6677"/>
                    <a:pt x="1236" y="7086"/>
                    <a:pt x="280" y="8203"/>
                  </a:cubicBezTo>
                  <a:cubicBezTo>
                    <a:pt x="0" y="8529"/>
                    <a:pt x="68" y="9122"/>
                    <a:pt x="551" y="9228"/>
                  </a:cubicBezTo>
                  <a:cubicBezTo>
                    <a:pt x="1796" y="9499"/>
                    <a:pt x="3060" y="9599"/>
                    <a:pt x="4328" y="9599"/>
                  </a:cubicBezTo>
                  <a:cubicBezTo>
                    <a:pt x="5316" y="9599"/>
                    <a:pt x="6306" y="9538"/>
                    <a:pt x="7292" y="9452"/>
                  </a:cubicBezTo>
                  <a:cubicBezTo>
                    <a:pt x="7612" y="9425"/>
                    <a:pt x="7914" y="9379"/>
                    <a:pt x="8189" y="9302"/>
                  </a:cubicBezTo>
                  <a:cubicBezTo>
                    <a:pt x="8233" y="9338"/>
                    <a:pt x="8283" y="9369"/>
                    <a:pt x="8335" y="9394"/>
                  </a:cubicBezTo>
                  <a:cubicBezTo>
                    <a:pt x="9238" y="11168"/>
                    <a:pt x="10053" y="12988"/>
                    <a:pt x="10781" y="14845"/>
                  </a:cubicBezTo>
                  <a:cubicBezTo>
                    <a:pt x="10762" y="14847"/>
                    <a:pt x="10743" y="14848"/>
                    <a:pt x="10724" y="14848"/>
                  </a:cubicBezTo>
                  <a:cubicBezTo>
                    <a:pt x="10515" y="14848"/>
                    <a:pt x="10286" y="14739"/>
                    <a:pt x="9886" y="14653"/>
                  </a:cubicBezTo>
                  <a:cubicBezTo>
                    <a:pt x="9206" y="14509"/>
                    <a:pt x="8493" y="14392"/>
                    <a:pt x="7794" y="14392"/>
                  </a:cubicBezTo>
                  <a:cubicBezTo>
                    <a:pt x="7762" y="14392"/>
                    <a:pt x="7730" y="14393"/>
                    <a:pt x="7697" y="14393"/>
                  </a:cubicBezTo>
                  <a:cubicBezTo>
                    <a:pt x="6555" y="14411"/>
                    <a:pt x="4753" y="14761"/>
                    <a:pt x="4198" y="15933"/>
                  </a:cubicBezTo>
                  <a:cubicBezTo>
                    <a:pt x="3818" y="16738"/>
                    <a:pt x="4320" y="17372"/>
                    <a:pt x="5141" y="17423"/>
                  </a:cubicBezTo>
                  <a:cubicBezTo>
                    <a:pt x="5205" y="17427"/>
                    <a:pt x="5269" y="17429"/>
                    <a:pt x="5335" y="17429"/>
                  </a:cubicBezTo>
                  <a:cubicBezTo>
                    <a:pt x="6182" y="17429"/>
                    <a:pt x="7142" y="17105"/>
                    <a:pt x="7961" y="16973"/>
                  </a:cubicBezTo>
                  <a:cubicBezTo>
                    <a:pt x="9060" y="16797"/>
                    <a:pt x="10161" y="16631"/>
                    <a:pt x="11263" y="16463"/>
                  </a:cubicBezTo>
                  <a:cubicBezTo>
                    <a:pt x="11306" y="16475"/>
                    <a:pt x="11352" y="16484"/>
                    <a:pt x="11399" y="16485"/>
                  </a:cubicBezTo>
                  <a:cubicBezTo>
                    <a:pt x="11835" y="17724"/>
                    <a:pt x="12219" y="18967"/>
                    <a:pt x="12559" y="20213"/>
                  </a:cubicBezTo>
                  <a:cubicBezTo>
                    <a:pt x="12435" y="20244"/>
                    <a:pt x="12312" y="20284"/>
                    <a:pt x="12192" y="20330"/>
                  </a:cubicBezTo>
                  <a:cubicBezTo>
                    <a:pt x="11570" y="20183"/>
                    <a:pt x="10933" y="20090"/>
                    <a:pt x="10320" y="20090"/>
                  </a:cubicBezTo>
                  <a:cubicBezTo>
                    <a:pt x="8794" y="20090"/>
                    <a:pt x="7416" y="20667"/>
                    <a:pt x="6778" y="22425"/>
                  </a:cubicBezTo>
                  <a:cubicBezTo>
                    <a:pt x="6696" y="22650"/>
                    <a:pt x="6826" y="23017"/>
                    <a:pt x="7059" y="23116"/>
                  </a:cubicBezTo>
                  <a:cubicBezTo>
                    <a:pt x="7507" y="23307"/>
                    <a:pt x="7905" y="23403"/>
                    <a:pt x="8310" y="23403"/>
                  </a:cubicBezTo>
                  <a:cubicBezTo>
                    <a:pt x="8682" y="23403"/>
                    <a:pt x="9061" y="23322"/>
                    <a:pt x="9491" y="23157"/>
                  </a:cubicBezTo>
                  <a:cubicBezTo>
                    <a:pt x="10337" y="22834"/>
                    <a:pt x="11099" y="22061"/>
                    <a:pt x="11939" y="21631"/>
                  </a:cubicBezTo>
                  <a:cubicBezTo>
                    <a:pt x="12106" y="21628"/>
                    <a:pt x="12272" y="21621"/>
                    <a:pt x="12438" y="21615"/>
                  </a:cubicBezTo>
                  <a:cubicBezTo>
                    <a:pt x="12619" y="21672"/>
                    <a:pt x="12796" y="21731"/>
                    <a:pt x="12965" y="21791"/>
                  </a:cubicBezTo>
                  <a:cubicBezTo>
                    <a:pt x="13741" y="24962"/>
                    <a:pt x="14278" y="28177"/>
                    <a:pt x="14765" y="31476"/>
                  </a:cubicBezTo>
                  <a:cubicBezTo>
                    <a:pt x="14792" y="31659"/>
                    <a:pt x="14940" y="31742"/>
                    <a:pt x="15097" y="31742"/>
                  </a:cubicBezTo>
                  <a:cubicBezTo>
                    <a:pt x="15295" y="31742"/>
                    <a:pt x="15505" y="31609"/>
                    <a:pt x="15496" y="31377"/>
                  </a:cubicBezTo>
                  <a:cubicBezTo>
                    <a:pt x="15372" y="28216"/>
                    <a:pt x="14880" y="25040"/>
                    <a:pt x="14086" y="21912"/>
                  </a:cubicBezTo>
                  <a:cubicBezTo>
                    <a:pt x="15210" y="19888"/>
                    <a:pt x="16747" y="18480"/>
                    <a:pt x="19021" y="17835"/>
                  </a:cubicBezTo>
                  <a:cubicBezTo>
                    <a:pt x="19437" y="17718"/>
                    <a:pt x="19583" y="17054"/>
                    <a:pt x="19148" y="16847"/>
                  </a:cubicBezTo>
                  <a:cubicBezTo>
                    <a:pt x="18572" y="16573"/>
                    <a:pt x="18032" y="16451"/>
                    <a:pt x="17529" y="16451"/>
                  </a:cubicBezTo>
                  <a:cubicBezTo>
                    <a:pt x="15676" y="16451"/>
                    <a:pt x="14319" y="18102"/>
                    <a:pt x="13527" y="19896"/>
                  </a:cubicBezTo>
                  <a:cubicBezTo>
                    <a:pt x="13164" y="18677"/>
                    <a:pt x="12756" y="17468"/>
                    <a:pt x="12307" y="16272"/>
                  </a:cubicBezTo>
                  <a:cubicBezTo>
                    <a:pt x="12343" y="16220"/>
                    <a:pt x="12373" y="16160"/>
                    <a:pt x="12376" y="16079"/>
                  </a:cubicBezTo>
                  <a:cubicBezTo>
                    <a:pt x="12395" y="15768"/>
                    <a:pt x="12431" y="15461"/>
                    <a:pt x="12482" y="15156"/>
                  </a:cubicBezTo>
                  <a:cubicBezTo>
                    <a:pt x="12498" y="15129"/>
                    <a:pt x="12515" y="15102"/>
                    <a:pt x="12531" y="15073"/>
                  </a:cubicBezTo>
                  <a:cubicBezTo>
                    <a:pt x="12639" y="14907"/>
                    <a:pt x="12742" y="14735"/>
                    <a:pt x="12840" y="14559"/>
                  </a:cubicBezTo>
                  <a:cubicBezTo>
                    <a:pt x="13345" y="13740"/>
                    <a:pt x="13914" y="12963"/>
                    <a:pt x="14642" y="12325"/>
                  </a:cubicBezTo>
                  <a:cubicBezTo>
                    <a:pt x="15591" y="11494"/>
                    <a:pt x="16589" y="10913"/>
                    <a:pt x="17312" y="9850"/>
                  </a:cubicBezTo>
                  <a:cubicBezTo>
                    <a:pt x="17481" y="9602"/>
                    <a:pt x="17362" y="9222"/>
                    <a:pt x="17111" y="9080"/>
                  </a:cubicBezTo>
                  <a:cubicBezTo>
                    <a:pt x="16887" y="8955"/>
                    <a:pt x="16652" y="8900"/>
                    <a:pt x="16413" y="8900"/>
                  </a:cubicBezTo>
                  <a:cubicBezTo>
                    <a:pt x="15234" y="8900"/>
                    <a:pt x="13950" y="10233"/>
                    <a:pt x="13309" y="11023"/>
                  </a:cubicBezTo>
                  <a:cubicBezTo>
                    <a:pt x="12655" y="11831"/>
                    <a:pt x="12194" y="12729"/>
                    <a:pt x="11925" y="13684"/>
                  </a:cubicBezTo>
                  <a:cubicBezTo>
                    <a:pt x="11876" y="13763"/>
                    <a:pt x="11825" y="13842"/>
                    <a:pt x="11777" y="13921"/>
                  </a:cubicBezTo>
                  <a:cubicBezTo>
                    <a:pt x="11693" y="14045"/>
                    <a:pt x="11605" y="14160"/>
                    <a:pt x="11517" y="14270"/>
                  </a:cubicBezTo>
                  <a:cubicBezTo>
                    <a:pt x="10792" y="12536"/>
                    <a:pt x="9984" y="10835"/>
                    <a:pt x="9106" y="9181"/>
                  </a:cubicBezTo>
                  <a:cubicBezTo>
                    <a:pt x="9108" y="9176"/>
                    <a:pt x="9111" y="9172"/>
                    <a:pt x="9113" y="9167"/>
                  </a:cubicBezTo>
                  <a:cubicBezTo>
                    <a:pt x="10223" y="6934"/>
                    <a:pt x="11388" y="4740"/>
                    <a:pt x="12675" y="2604"/>
                  </a:cubicBezTo>
                  <a:cubicBezTo>
                    <a:pt x="12898" y="2234"/>
                    <a:pt x="12593" y="1750"/>
                    <a:pt x="12190" y="1750"/>
                  </a:cubicBezTo>
                  <a:cubicBezTo>
                    <a:pt x="12140" y="1750"/>
                    <a:pt x="12089" y="1757"/>
                    <a:pt x="12037" y="1773"/>
                  </a:cubicBezTo>
                  <a:cubicBezTo>
                    <a:pt x="9539" y="2535"/>
                    <a:pt x="8660" y="5218"/>
                    <a:pt x="8257" y="7641"/>
                  </a:cubicBezTo>
                  <a:cubicBezTo>
                    <a:pt x="6738" y="4967"/>
                    <a:pt x="5037" y="2430"/>
                    <a:pt x="3207" y="87"/>
                  </a:cubicBezTo>
                  <a:cubicBezTo>
                    <a:pt x="3159" y="26"/>
                    <a:pt x="3097" y="0"/>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5"/>
            <p:cNvSpPr/>
            <p:nvPr/>
          </p:nvSpPr>
          <p:spPr>
            <a:xfrm>
              <a:off x="8681421" y="32118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5"/>
            <p:cNvSpPr/>
            <p:nvPr/>
          </p:nvSpPr>
          <p:spPr>
            <a:xfrm>
              <a:off x="7907580" y="37572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5"/>
            <p:cNvSpPr/>
            <p:nvPr/>
          </p:nvSpPr>
          <p:spPr>
            <a:xfrm>
              <a:off x="8384521" y="4623041"/>
              <a:ext cx="224759" cy="314049"/>
            </a:xfrm>
            <a:custGeom>
              <a:avLst/>
              <a:gdLst/>
              <a:ahLst/>
              <a:cxnLst/>
              <a:rect l="l" t="t" r="r" b="b"/>
              <a:pathLst>
                <a:path w="4614" h="6447" extrusionOk="0">
                  <a:moveTo>
                    <a:pt x="402" y="1"/>
                  </a:moveTo>
                  <a:cubicBezTo>
                    <a:pt x="122" y="1"/>
                    <a:pt x="0" y="449"/>
                    <a:pt x="263" y="618"/>
                  </a:cubicBezTo>
                  <a:cubicBezTo>
                    <a:pt x="1534" y="1431"/>
                    <a:pt x="2849" y="2048"/>
                    <a:pt x="2803" y="3741"/>
                  </a:cubicBezTo>
                  <a:cubicBezTo>
                    <a:pt x="2283" y="3263"/>
                    <a:pt x="1631" y="2760"/>
                    <a:pt x="941" y="2661"/>
                  </a:cubicBezTo>
                  <a:cubicBezTo>
                    <a:pt x="926" y="2659"/>
                    <a:pt x="912" y="2658"/>
                    <a:pt x="898" y="2658"/>
                  </a:cubicBezTo>
                  <a:cubicBezTo>
                    <a:pt x="630" y="2658"/>
                    <a:pt x="433" y="3018"/>
                    <a:pt x="724" y="3173"/>
                  </a:cubicBezTo>
                  <a:cubicBezTo>
                    <a:pt x="1053" y="3347"/>
                    <a:pt x="1410" y="3440"/>
                    <a:pt x="1751" y="3589"/>
                  </a:cubicBezTo>
                  <a:cubicBezTo>
                    <a:pt x="2109" y="3746"/>
                    <a:pt x="2443" y="3943"/>
                    <a:pt x="2761" y="4171"/>
                  </a:cubicBezTo>
                  <a:cubicBezTo>
                    <a:pt x="2766" y="4175"/>
                    <a:pt x="2771" y="4175"/>
                    <a:pt x="2776" y="4177"/>
                  </a:cubicBezTo>
                  <a:cubicBezTo>
                    <a:pt x="2708" y="4978"/>
                    <a:pt x="2621" y="5731"/>
                    <a:pt x="3217" y="6369"/>
                  </a:cubicBezTo>
                  <a:cubicBezTo>
                    <a:pt x="3268" y="6424"/>
                    <a:pt x="3329" y="6447"/>
                    <a:pt x="3390" y="6447"/>
                  </a:cubicBezTo>
                  <a:cubicBezTo>
                    <a:pt x="3571" y="6447"/>
                    <a:pt x="3748" y="6242"/>
                    <a:pt x="3629" y="6052"/>
                  </a:cubicBezTo>
                  <a:cubicBezTo>
                    <a:pt x="3208" y="5374"/>
                    <a:pt x="3331" y="4616"/>
                    <a:pt x="3399" y="3854"/>
                  </a:cubicBezTo>
                  <a:cubicBezTo>
                    <a:pt x="3564" y="3515"/>
                    <a:pt x="3579" y="3055"/>
                    <a:pt x="3703" y="2703"/>
                  </a:cubicBezTo>
                  <a:cubicBezTo>
                    <a:pt x="3878" y="2208"/>
                    <a:pt x="4170" y="1810"/>
                    <a:pt x="4482" y="1395"/>
                  </a:cubicBezTo>
                  <a:cubicBezTo>
                    <a:pt x="4613" y="1221"/>
                    <a:pt x="4440" y="1057"/>
                    <a:pt x="4266" y="1057"/>
                  </a:cubicBezTo>
                  <a:cubicBezTo>
                    <a:pt x="4211" y="1057"/>
                    <a:pt x="4156" y="1073"/>
                    <a:pt x="4111" y="1109"/>
                  </a:cubicBezTo>
                  <a:cubicBezTo>
                    <a:pt x="3826" y="1343"/>
                    <a:pt x="3480" y="1752"/>
                    <a:pt x="3218" y="2212"/>
                  </a:cubicBezTo>
                  <a:cubicBezTo>
                    <a:pt x="3200" y="2173"/>
                    <a:pt x="3186" y="2134"/>
                    <a:pt x="3165" y="2097"/>
                  </a:cubicBezTo>
                  <a:cubicBezTo>
                    <a:pt x="2625" y="1095"/>
                    <a:pt x="1542" y="430"/>
                    <a:pt x="514" y="24"/>
                  </a:cubicBezTo>
                  <a:cubicBezTo>
                    <a:pt x="475" y="8"/>
                    <a:pt x="437"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5"/>
            <p:cNvSpPr/>
            <p:nvPr/>
          </p:nvSpPr>
          <p:spPr>
            <a:xfrm>
              <a:off x="7683164" y="5007574"/>
              <a:ext cx="7891" cy="6138"/>
            </a:xfrm>
            <a:custGeom>
              <a:avLst/>
              <a:gdLst/>
              <a:ahLst/>
              <a:cxnLst/>
              <a:rect l="l" t="t" r="r" b="b"/>
              <a:pathLst>
                <a:path w="162" h="126" extrusionOk="0">
                  <a:moveTo>
                    <a:pt x="80" y="1"/>
                  </a:moveTo>
                  <a:cubicBezTo>
                    <a:pt x="0" y="1"/>
                    <a:pt x="0" y="125"/>
                    <a:pt x="80" y="125"/>
                  </a:cubicBezTo>
                  <a:cubicBezTo>
                    <a:pt x="161" y="125"/>
                    <a:pt x="161"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5"/>
            <p:cNvSpPr/>
            <p:nvPr/>
          </p:nvSpPr>
          <p:spPr>
            <a:xfrm>
              <a:off x="7156148" y="3965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5"/>
            <p:cNvSpPr/>
            <p:nvPr/>
          </p:nvSpPr>
          <p:spPr>
            <a:xfrm>
              <a:off x="6873325" y="34361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5"/>
            <p:cNvSpPr/>
            <p:nvPr/>
          </p:nvSpPr>
          <p:spPr>
            <a:xfrm>
              <a:off x="6424638" y="3686700"/>
              <a:ext cx="436367" cy="1255272"/>
            </a:xfrm>
            <a:custGeom>
              <a:avLst/>
              <a:gdLst/>
              <a:ahLst/>
              <a:cxnLst/>
              <a:rect l="l" t="t" r="r" b="b"/>
              <a:pathLst>
                <a:path w="8958" h="25769" extrusionOk="0">
                  <a:moveTo>
                    <a:pt x="8163" y="0"/>
                  </a:moveTo>
                  <a:cubicBezTo>
                    <a:pt x="8035" y="0"/>
                    <a:pt x="7909" y="82"/>
                    <a:pt x="7926" y="236"/>
                  </a:cubicBezTo>
                  <a:cubicBezTo>
                    <a:pt x="8042" y="1239"/>
                    <a:pt x="7693" y="2211"/>
                    <a:pt x="7300" y="3189"/>
                  </a:cubicBezTo>
                  <a:cubicBezTo>
                    <a:pt x="7151" y="3065"/>
                    <a:pt x="6963" y="2987"/>
                    <a:pt x="6749" y="2987"/>
                  </a:cubicBezTo>
                  <a:cubicBezTo>
                    <a:pt x="6279" y="2987"/>
                    <a:pt x="5831" y="3399"/>
                    <a:pt x="5853" y="3884"/>
                  </a:cubicBezTo>
                  <a:cubicBezTo>
                    <a:pt x="5874" y="4352"/>
                    <a:pt x="6222" y="4747"/>
                    <a:pt x="6699" y="4773"/>
                  </a:cubicBezTo>
                  <a:cubicBezTo>
                    <a:pt x="6567" y="5193"/>
                    <a:pt x="6465" y="5617"/>
                    <a:pt x="6430" y="6051"/>
                  </a:cubicBezTo>
                  <a:cubicBezTo>
                    <a:pt x="6403" y="6394"/>
                    <a:pt x="6398" y="6738"/>
                    <a:pt x="6399" y="7083"/>
                  </a:cubicBezTo>
                  <a:cubicBezTo>
                    <a:pt x="6362" y="7109"/>
                    <a:pt x="6325" y="7131"/>
                    <a:pt x="6292" y="7167"/>
                  </a:cubicBezTo>
                  <a:cubicBezTo>
                    <a:pt x="6002" y="7483"/>
                    <a:pt x="6090" y="7947"/>
                    <a:pt x="6402" y="8157"/>
                  </a:cubicBezTo>
                  <a:cubicBezTo>
                    <a:pt x="6402" y="8496"/>
                    <a:pt x="6397" y="8837"/>
                    <a:pt x="6368" y="9176"/>
                  </a:cubicBezTo>
                  <a:cubicBezTo>
                    <a:pt x="6295" y="10056"/>
                    <a:pt x="6054" y="10906"/>
                    <a:pt x="5874" y="11765"/>
                  </a:cubicBezTo>
                  <a:cubicBezTo>
                    <a:pt x="5748" y="11697"/>
                    <a:pt x="5603" y="11662"/>
                    <a:pt x="5454" y="11662"/>
                  </a:cubicBezTo>
                  <a:cubicBezTo>
                    <a:pt x="5434" y="11662"/>
                    <a:pt x="5415" y="11662"/>
                    <a:pt x="5395" y="11664"/>
                  </a:cubicBezTo>
                  <a:cubicBezTo>
                    <a:pt x="5047" y="10954"/>
                    <a:pt x="4609" y="10270"/>
                    <a:pt x="4273" y="9573"/>
                  </a:cubicBezTo>
                  <a:cubicBezTo>
                    <a:pt x="4402" y="9485"/>
                    <a:pt x="4506" y="9352"/>
                    <a:pt x="4555" y="9175"/>
                  </a:cubicBezTo>
                  <a:cubicBezTo>
                    <a:pt x="4628" y="8908"/>
                    <a:pt x="4674" y="8642"/>
                    <a:pt x="4525" y="8386"/>
                  </a:cubicBezTo>
                  <a:cubicBezTo>
                    <a:pt x="4394" y="8163"/>
                    <a:pt x="4135" y="7965"/>
                    <a:pt x="3865" y="7965"/>
                  </a:cubicBezTo>
                  <a:cubicBezTo>
                    <a:pt x="3857" y="7965"/>
                    <a:pt x="3850" y="7965"/>
                    <a:pt x="3842" y="7965"/>
                  </a:cubicBezTo>
                  <a:cubicBezTo>
                    <a:pt x="3754" y="7970"/>
                    <a:pt x="3668" y="7993"/>
                    <a:pt x="3583" y="8027"/>
                  </a:cubicBezTo>
                  <a:cubicBezTo>
                    <a:pt x="3286" y="7313"/>
                    <a:pt x="3015" y="6590"/>
                    <a:pt x="2766" y="5860"/>
                  </a:cubicBezTo>
                  <a:cubicBezTo>
                    <a:pt x="2813" y="5812"/>
                    <a:pt x="2854" y="5761"/>
                    <a:pt x="2883" y="5704"/>
                  </a:cubicBezTo>
                  <a:cubicBezTo>
                    <a:pt x="3104" y="5286"/>
                    <a:pt x="2997" y="4732"/>
                    <a:pt x="2566" y="4492"/>
                  </a:cubicBezTo>
                  <a:cubicBezTo>
                    <a:pt x="2472" y="4440"/>
                    <a:pt x="2411" y="4400"/>
                    <a:pt x="2318" y="4361"/>
                  </a:cubicBezTo>
                  <a:lnTo>
                    <a:pt x="2318" y="4361"/>
                  </a:lnTo>
                  <a:cubicBezTo>
                    <a:pt x="2319" y="4361"/>
                    <a:pt x="2320" y="4361"/>
                    <a:pt x="2320" y="4361"/>
                  </a:cubicBezTo>
                  <a:cubicBezTo>
                    <a:pt x="2325" y="4361"/>
                    <a:pt x="2315" y="4354"/>
                    <a:pt x="2281" y="4337"/>
                  </a:cubicBezTo>
                  <a:cubicBezTo>
                    <a:pt x="2130" y="3822"/>
                    <a:pt x="1988" y="3305"/>
                    <a:pt x="1858" y="2784"/>
                  </a:cubicBezTo>
                  <a:cubicBezTo>
                    <a:pt x="1834" y="2684"/>
                    <a:pt x="1759" y="2641"/>
                    <a:pt x="1681" y="2641"/>
                  </a:cubicBezTo>
                  <a:cubicBezTo>
                    <a:pt x="1564" y="2641"/>
                    <a:pt x="1440" y="2740"/>
                    <a:pt x="1472" y="2890"/>
                  </a:cubicBezTo>
                  <a:cubicBezTo>
                    <a:pt x="1569" y="3346"/>
                    <a:pt x="1675" y="3798"/>
                    <a:pt x="1791" y="4250"/>
                  </a:cubicBezTo>
                  <a:cubicBezTo>
                    <a:pt x="1647" y="4270"/>
                    <a:pt x="1509" y="4332"/>
                    <a:pt x="1392" y="4447"/>
                  </a:cubicBezTo>
                  <a:cubicBezTo>
                    <a:pt x="1208" y="4626"/>
                    <a:pt x="1132" y="4881"/>
                    <a:pt x="1132" y="5131"/>
                  </a:cubicBezTo>
                  <a:cubicBezTo>
                    <a:pt x="1132" y="5544"/>
                    <a:pt x="1367" y="5795"/>
                    <a:pt x="1672" y="6021"/>
                  </a:cubicBezTo>
                  <a:cubicBezTo>
                    <a:pt x="1791" y="6109"/>
                    <a:pt x="1936" y="6148"/>
                    <a:pt x="2085" y="6148"/>
                  </a:cubicBezTo>
                  <a:cubicBezTo>
                    <a:pt x="2168" y="6148"/>
                    <a:pt x="2251" y="6136"/>
                    <a:pt x="2332" y="6114"/>
                  </a:cubicBezTo>
                  <a:cubicBezTo>
                    <a:pt x="2580" y="6873"/>
                    <a:pt x="2860" y="7623"/>
                    <a:pt x="3178" y="8362"/>
                  </a:cubicBezTo>
                  <a:cubicBezTo>
                    <a:pt x="3172" y="8371"/>
                    <a:pt x="3163" y="8377"/>
                    <a:pt x="3160" y="8388"/>
                  </a:cubicBezTo>
                  <a:cubicBezTo>
                    <a:pt x="3020" y="8652"/>
                    <a:pt x="3054" y="8903"/>
                    <a:pt x="3130" y="9176"/>
                  </a:cubicBezTo>
                  <a:cubicBezTo>
                    <a:pt x="3226" y="9526"/>
                    <a:pt x="3533" y="9700"/>
                    <a:pt x="3839" y="9700"/>
                  </a:cubicBezTo>
                  <a:cubicBezTo>
                    <a:pt x="3847" y="9700"/>
                    <a:pt x="3855" y="9700"/>
                    <a:pt x="3863" y="9699"/>
                  </a:cubicBezTo>
                  <a:cubicBezTo>
                    <a:pt x="4251" y="10367"/>
                    <a:pt x="4685" y="11060"/>
                    <a:pt x="5024" y="11761"/>
                  </a:cubicBezTo>
                  <a:cubicBezTo>
                    <a:pt x="5012" y="11766"/>
                    <a:pt x="5001" y="11772"/>
                    <a:pt x="4988" y="11778"/>
                  </a:cubicBezTo>
                  <a:cubicBezTo>
                    <a:pt x="4469" y="12033"/>
                    <a:pt x="4469" y="12898"/>
                    <a:pt x="4988" y="13153"/>
                  </a:cubicBezTo>
                  <a:cubicBezTo>
                    <a:pt x="5006" y="13161"/>
                    <a:pt x="5023" y="13170"/>
                    <a:pt x="5039" y="13178"/>
                  </a:cubicBezTo>
                  <a:cubicBezTo>
                    <a:pt x="5167" y="13241"/>
                    <a:pt x="5301" y="13268"/>
                    <a:pt x="5434" y="13268"/>
                  </a:cubicBezTo>
                  <a:cubicBezTo>
                    <a:pt x="5471" y="13268"/>
                    <a:pt x="5508" y="13266"/>
                    <a:pt x="5545" y="13262"/>
                  </a:cubicBezTo>
                  <a:cubicBezTo>
                    <a:pt x="5590" y="13514"/>
                    <a:pt x="5611" y="13765"/>
                    <a:pt x="5599" y="14016"/>
                  </a:cubicBezTo>
                  <a:cubicBezTo>
                    <a:pt x="5595" y="14105"/>
                    <a:pt x="5646" y="14158"/>
                    <a:pt x="5711" y="14177"/>
                  </a:cubicBezTo>
                  <a:cubicBezTo>
                    <a:pt x="5810" y="14982"/>
                    <a:pt x="6056" y="15748"/>
                    <a:pt x="6347" y="16513"/>
                  </a:cubicBezTo>
                  <a:cubicBezTo>
                    <a:pt x="5817" y="16396"/>
                    <a:pt x="5282" y="16254"/>
                    <a:pt x="4773" y="16066"/>
                  </a:cubicBezTo>
                  <a:cubicBezTo>
                    <a:pt x="4874" y="15972"/>
                    <a:pt x="4952" y="15852"/>
                    <a:pt x="4991" y="15708"/>
                  </a:cubicBezTo>
                  <a:cubicBezTo>
                    <a:pt x="5059" y="15460"/>
                    <a:pt x="5002" y="15108"/>
                    <a:pt x="4788" y="14939"/>
                  </a:cubicBezTo>
                  <a:cubicBezTo>
                    <a:pt x="4776" y="14929"/>
                    <a:pt x="4763" y="14919"/>
                    <a:pt x="4752" y="14910"/>
                  </a:cubicBezTo>
                  <a:cubicBezTo>
                    <a:pt x="4579" y="14774"/>
                    <a:pt x="4404" y="14705"/>
                    <a:pt x="4228" y="14705"/>
                  </a:cubicBezTo>
                  <a:cubicBezTo>
                    <a:pt x="4054" y="14705"/>
                    <a:pt x="3879" y="14773"/>
                    <a:pt x="3705" y="14910"/>
                  </a:cubicBezTo>
                  <a:cubicBezTo>
                    <a:pt x="3694" y="14919"/>
                    <a:pt x="3681" y="14929"/>
                    <a:pt x="3669" y="14939"/>
                  </a:cubicBezTo>
                  <a:cubicBezTo>
                    <a:pt x="3535" y="15044"/>
                    <a:pt x="3469" y="15222"/>
                    <a:pt x="3450" y="15401"/>
                  </a:cubicBezTo>
                  <a:cubicBezTo>
                    <a:pt x="2751" y="14921"/>
                    <a:pt x="2203" y="14262"/>
                    <a:pt x="1953" y="13318"/>
                  </a:cubicBezTo>
                  <a:cubicBezTo>
                    <a:pt x="1665" y="12224"/>
                    <a:pt x="1779" y="10975"/>
                    <a:pt x="1187" y="10035"/>
                  </a:cubicBezTo>
                  <a:cubicBezTo>
                    <a:pt x="1233" y="9993"/>
                    <a:pt x="1273" y="9943"/>
                    <a:pt x="1298" y="9884"/>
                  </a:cubicBezTo>
                  <a:cubicBezTo>
                    <a:pt x="1314" y="9850"/>
                    <a:pt x="1327" y="9816"/>
                    <a:pt x="1343" y="9781"/>
                  </a:cubicBezTo>
                  <a:cubicBezTo>
                    <a:pt x="1447" y="9547"/>
                    <a:pt x="1481" y="9310"/>
                    <a:pt x="1343" y="9077"/>
                  </a:cubicBezTo>
                  <a:cubicBezTo>
                    <a:pt x="1219" y="8865"/>
                    <a:pt x="987" y="8733"/>
                    <a:pt x="740" y="8733"/>
                  </a:cubicBezTo>
                  <a:cubicBezTo>
                    <a:pt x="495" y="8733"/>
                    <a:pt x="262" y="8867"/>
                    <a:pt x="138" y="9077"/>
                  </a:cubicBezTo>
                  <a:cubicBezTo>
                    <a:pt x="0" y="9310"/>
                    <a:pt x="34" y="9547"/>
                    <a:pt x="138" y="9781"/>
                  </a:cubicBezTo>
                  <a:cubicBezTo>
                    <a:pt x="154" y="9816"/>
                    <a:pt x="168" y="9850"/>
                    <a:pt x="184" y="9884"/>
                  </a:cubicBezTo>
                  <a:cubicBezTo>
                    <a:pt x="274" y="10087"/>
                    <a:pt x="492" y="10191"/>
                    <a:pt x="716" y="10197"/>
                  </a:cubicBezTo>
                  <a:cubicBezTo>
                    <a:pt x="1408" y="11716"/>
                    <a:pt x="983" y="13578"/>
                    <a:pt x="2136" y="14931"/>
                  </a:cubicBezTo>
                  <a:cubicBezTo>
                    <a:pt x="2569" y="15439"/>
                    <a:pt x="3114" y="15808"/>
                    <a:pt x="3716" y="16090"/>
                  </a:cubicBezTo>
                  <a:cubicBezTo>
                    <a:pt x="3744" y="16114"/>
                    <a:pt x="3774" y="16138"/>
                    <a:pt x="3806" y="16158"/>
                  </a:cubicBezTo>
                  <a:cubicBezTo>
                    <a:pt x="3912" y="16271"/>
                    <a:pt x="4067" y="16326"/>
                    <a:pt x="4224" y="16326"/>
                  </a:cubicBezTo>
                  <a:cubicBezTo>
                    <a:pt x="4244" y="16326"/>
                    <a:pt x="4263" y="16325"/>
                    <a:pt x="4283" y="16323"/>
                  </a:cubicBezTo>
                  <a:cubicBezTo>
                    <a:pt x="4999" y="16583"/>
                    <a:pt x="5763" y="16746"/>
                    <a:pt x="6487" y="16880"/>
                  </a:cubicBezTo>
                  <a:cubicBezTo>
                    <a:pt x="6596" y="17156"/>
                    <a:pt x="6707" y="17433"/>
                    <a:pt x="6817" y="17711"/>
                  </a:cubicBezTo>
                  <a:cubicBezTo>
                    <a:pt x="6997" y="18170"/>
                    <a:pt x="7142" y="18631"/>
                    <a:pt x="7269" y="19090"/>
                  </a:cubicBezTo>
                  <a:cubicBezTo>
                    <a:pt x="7164" y="19116"/>
                    <a:pt x="7061" y="19163"/>
                    <a:pt x="6976" y="19225"/>
                  </a:cubicBezTo>
                  <a:cubicBezTo>
                    <a:pt x="6621" y="19481"/>
                    <a:pt x="6502" y="19975"/>
                    <a:pt x="6836" y="20308"/>
                  </a:cubicBezTo>
                  <a:cubicBezTo>
                    <a:pt x="6972" y="20443"/>
                    <a:pt x="7134" y="20503"/>
                    <a:pt x="7296" y="20503"/>
                  </a:cubicBezTo>
                  <a:cubicBezTo>
                    <a:pt x="7389" y="20503"/>
                    <a:pt x="7482" y="20483"/>
                    <a:pt x="7570" y="20447"/>
                  </a:cubicBezTo>
                  <a:lnTo>
                    <a:pt x="7570" y="20447"/>
                  </a:lnTo>
                  <a:cubicBezTo>
                    <a:pt x="7842" y="22127"/>
                    <a:pt x="7761" y="23823"/>
                    <a:pt x="7300" y="25559"/>
                  </a:cubicBezTo>
                  <a:cubicBezTo>
                    <a:pt x="7266" y="25686"/>
                    <a:pt x="7368" y="25768"/>
                    <a:pt x="7469" y="25768"/>
                  </a:cubicBezTo>
                  <a:cubicBezTo>
                    <a:pt x="7535" y="25768"/>
                    <a:pt x="7601" y="25732"/>
                    <a:pt x="7626" y="25648"/>
                  </a:cubicBezTo>
                  <a:cubicBezTo>
                    <a:pt x="8174" y="23791"/>
                    <a:pt x="8353" y="21879"/>
                    <a:pt x="8025" y="19965"/>
                  </a:cubicBezTo>
                  <a:cubicBezTo>
                    <a:pt x="8061" y="19872"/>
                    <a:pt x="8081" y="19772"/>
                    <a:pt x="8070" y="19675"/>
                  </a:cubicBezTo>
                  <a:cubicBezTo>
                    <a:pt x="8050" y="19497"/>
                    <a:pt x="7988" y="19357"/>
                    <a:pt x="7885" y="19254"/>
                  </a:cubicBezTo>
                  <a:cubicBezTo>
                    <a:pt x="7676" y="18385"/>
                    <a:pt x="7377" y="17574"/>
                    <a:pt x="7101" y="16770"/>
                  </a:cubicBezTo>
                  <a:cubicBezTo>
                    <a:pt x="7099" y="16746"/>
                    <a:pt x="7091" y="16726"/>
                    <a:pt x="7078" y="16708"/>
                  </a:cubicBezTo>
                  <a:cubicBezTo>
                    <a:pt x="6585" y="15271"/>
                    <a:pt x="6178" y="13851"/>
                    <a:pt x="6512" y="12159"/>
                  </a:cubicBezTo>
                  <a:cubicBezTo>
                    <a:pt x="6772" y="10839"/>
                    <a:pt x="6880" y="9603"/>
                    <a:pt x="6963" y="8340"/>
                  </a:cubicBezTo>
                  <a:cubicBezTo>
                    <a:pt x="7086" y="8339"/>
                    <a:pt x="7210" y="8296"/>
                    <a:pt x="7313" y="8193"/>
                  </a:cubicBezTo>
                  <a:cubicBezTo>
                    <a:pt x="7513" y="7992"/>
                    <a:pt x="7497" y="7733"/>
                    <a:pt x="7367" y="7518"/>
                  </a:cubicBezTo>
                  <a:cubicBezTo>
                    <a:pt x="7329" y="7325"/>
                    <a:pt x="7206" y="7168"/>
                    <a:pt x="7044" y="7074"/>
                  </a:cubicBezTo>
                  <a:cubicBezTo>
                    <a:pt x="7065" y="6736"/>
                    <a:pt x="7086" y="6396"/>
                    <a:pt x="7112" y="6049"/>
                  </a:cubicBezTo>
                  <a:cubicBezTo>
                    <a:pt x="7267" y="4005"/>
                    <a:pt x="8957" y="2238"/>
                    <a:pt x="8408" y="172"/>
                  </a:cubicBezTo>
                  <a:cubicBezTo>
                    <a:pt x="8376" y="55"/>
                    <a:pt x="8269"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5"/>
            <p:cNvSpPr/>
            <p:nvPr/>
          </p:nvSpPr>
          <p:spPr>
            <a:xfrm>
              <a:off x="6117119" y="42188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5"/>
            <p:cNvSpPr/>
            <p:nvPr/>
          </p:nvSpPr>
          <p:spPr>
            <a:xfrm>
              <a:off x="5781297" y="37028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5"/>
            <p:cNvSpPr/>
            <p:nvPr/>
          </p:nvSpPr>
          <p:spPr>
            <a:xfrm>
              <a:off x="4723806" y="4171725"/>
              <a:ext cx="319310" cy="913652"/>
            </a:xfrm>
            <a:custGeom>
              <a:avLst/>
              <a:gdLst/>
              <a:ahLst/>
              <a:cxnLst/>
              <a:rect l="l" t="t" r="r" b="b"/>
              <a:pathLst>
                <a:path w="6555" h="18756" extrusionOk="0">
                  <a:moveTo>
                    <a:pt x="3329" y="0"/>
                  </a:moveTo>
                  <a:cubicBezTo>
                    <a:pt x="3122" y="0"/>
                    <a:pt x="2917" y="111"/>
                    <a:pt x="2860" y="350"/>
                  </a:cubicBezTo>
                  <a:cubicBezTo>
                    <a:pt x="2548" y="1657"/>
                    <a:pt x="2600" y="2968"/>
                    <a:pt x="2730" y="4280"/>
                  </a:cubicBezTo>
                  <a:cubicBezTo>
                    <a:pt x="2631" y="4211"/>
                    <a:pt x="2533" y="4140"/>
                    <a:pt x="2434" y="4067"/>
                  </a:cubicBezTo>
                  <a:cubicBezTo>
                    <a:pt x="2668" y="3497"/>
                    <a:pt x="2140" y="3037"/>
                    <a:pt x="1575" y="3037"/>
                  </a:cubicBezTo>
                  <a:cubicBezTo>
                    <a:pt x="1341" y="3037"/>
                    <a:pt x="1101" y="3116"/>
                    <a:pt x="905" y="3297"/>
                  </a:cubicBezTo>
                  <a:cubicBezTo>
                    <a:pt x="711" y="3478"/>
                    <a:pt x="790" y="3764"/>
                    <a:pt x="983" y="3900"/>
                  </a:cubicBezTo>
                  <a:cubicBezTo>
                    <a:pt x="1598" y="4335"/>
                    <a:pt x="2218" y="4762"/>
                    <a:pt x="2829" y="5203"/>
                  </a:cubicBezTo>
                  <a:cubicBezTo>
                    <a:pt x="3026" y="6929"/>
                    <a:pt x="3241" y="8659"/>
                    <a:pt x="2826" y="10392"/>
                  </a:cubicBezTo>
                  <a:cubicBezTo>
                    <a:pt x="2459" y="8758"/>
                    <a:pt x="1730" y="7166"/>
                    <a:pt x="923" y="5714"/>
                  </a:cubicBezTo>
                  <a:cubicBezTo>
                    <a:pt x="839" y="5563"/>
                    <a:pt x="698" y="5498"/>
                    <a:pt x="556" y="5498"/>
                  </a:cubicBezTo>
                  <a:cubicBezTo>
                    <a:pt x="281" y="5498"/>
                    <a:pt x="0" y="5737"/>
                    <a:pt x="101" y="6060"/>
                  </a:cubicBezTo>
                  <a:cubicBezTo>
                    <a:pt x="687" y="7939"/>
                    <a:pt x="1284" y="9814"/>
                    <a:pt x="1893" y="11686"/>
                  </a:cubicBezTo>
                  <a:cubicBezTo>
                    <a:pt x="1963" y="11903"/>
                    <a:pt x="2147" y="12026"/>
                    <a:pt x="2361" y="12026"/>
                  </a:cubicBezTo>
                  <a:cubicBezTo>
                    <a:pt x="2389" y="12026"/>
                    <a:pt x="2419" y="12024"/>
                    <a:pt x="2449" y="12019"/>
                  </a:cubicBezTo>
                  <a:lnTo>
                    <a:pt x="2449" y="12019"/>
                  </a:lnTo>
                  <a:cubicBezTo>
                    <a:pt x="1974" y="14306"/>
                    <a:pt x="1852" y="16547"/>
                    <a:pt x="3329" y="18657"/>
                  </a:cubicBezTo>
                  <a:cubicBezTo>
                    <a:pt x="3376" y="18725"/>
                    <a:pt x="3451" y="18756"/>
                    <a:pt x="3524" y="18756"/>
                  </a:cubicBezTo>
                  <a:cubicBezTo>
                    <a:pt x="3659" y="18756"/>
                    <a:pt x="3790" y="18651"/>
                    <a:pt x="3736" y="18486"/>
                  </a:cubicBezTo>
                  <a:cubicBezTo>
                    <a:pt x="3139" y="16704"/>
                    <a:pt x="2666" y="15012"/>
                    <a:pt x="3008" y="13114"/>
                  </a:cubicBezTo>
                  <a:cubicBezTo>
                    <a:pt x="3092" y="12642"/>
                    <a:pt x="3227" y="12185"/>
                    <a:pt x="3374" y="11731"/>
                  </a:cubicBezTo>
                  <a:cubicBezTo>
                    <a:pt x="4822" y="11107"/>
                    <a:pt x="5873" y="9780"/>
                    <a:pt x="6115" y="8174"/>
                  </a:cubicBezTo>
                  <a:cubicBezTo>
                    <a:pt x="6161" y="7852"/>
                    <a:pt x="5894" y="7581"/>
                    <a:pt x="5628" y="7581"/>
                  </a:cubicBezTo>
                  <a:cubicBezTo>
                    <a:pt x="5494" y="7581"/>
                    <a:pt x="5361" y="7650"/>
                    <a:pt x="5268" y="7816"/>
                  </a:cubicBezTo>
                  <a:cubicBezTo>
                    <a:pt x="4914" y="8453"/>
                    <a:pt x="4488" y="9002"/>
                    <a:pt x="4003" y="9506"/>
                  </a:cubicBezTo>
                  <a:cubicBezTo>
                    <a:pt x="4011" y="9451"/>
                    <a:pt x="4025" y="9396"/>
                    <a:pt x="4033" y="9339"/>
                  </a:cubicBezTo>
                  <a:cubicBezTo>
                    <a:pt x="4206" y="8146"/>
                    <a:pt x="4171" y="6939"/>
                    <a:pt x="4084" y="5726"/>
                  </a:cubicBezTo>
                  <a:cubicBezTo>
                    <a:pt x="5198" y="4936"/>
                    <a:pt x="5976" y="3910"/>
                    <a:pt x="6457" y="2618"/>
                  </a:cubicBezTo>
                  <a:cubicBezTo>
                    <a:pt x="6554" y="2357"/>
                    <a:pt x="6291" y="2110"/>
                    <a:pt x="6046" y="2110"/>
                  </a:cubicBezTo>
                  <a:cubicBezTo>
                    <a:pt x="5952" y="2110"/>
                    <a:pt x="5861" y="2146"/>
                    <a:pt x="5794" y="2231"/>
                  </a:cubicBezTo>
                  <a:cubicBezTo>
                    <a:pt x="5470" y="2645"/>
                    <a:pt x="5145" y="3059"/>
                    <a:pt x="4820" y="3474"/>
                  </a:cubicBezTo>
                  <a:cubicBezTo>
                    <a:pt x="4628" y="3719"/>
                    <a:pt x="4286" y="4346"/>
                    <a:pt x="3994" y="4611"/>
                  </a:cubicBezTo>
                  <a:cubicBezTo>
                    <a:pt x="3873" y="3234"/>
                    <a:pt x="3744" y="1852"/>
                    <a:pt x="3830" y="482"/>
                  </a:cubicBezTo>
                  <a:cubicBezTo>
                    <a:pt x="3850" y="173"/>
                    <a:pt x="3588" y="0"/>
                    <a:pt x="3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35"/>
            <p:cNvSpPr/>
            <p:nvPr/>
          </p:nvSpPr>
          <p:spPr>
            <a:xfrm>
              <a:off x="5156711" y="5018144"/>
              <a:ext cx="5115" cy="3994"/>
            </a:xfrm>
            <a:custGeom>
              <a:avLst/>
              <a:gdLst/>
              <a:ahLst/>
              <a:cxnLst/>
              <a:rect l="l" t="t" r="r" b="b"/>
              <a:pathLst>
                <a:path w="105" h="82" extrusionOk="0">
                  <a:moveTo>
                    <a:pt x="53" y="1"/>
                  </a:moveTo>
                  <a:cubicBezTo>
                    <a:pt x="1" y="1"/>
                    <a:pt x="1" y="82"/>
                    <a:pt x="53" y="82"/>
                  </a:cubicBezTo>
                  <a:cubicBezTo>
                    <a:pt x="104" y="80"/>
                    <a:pt x="104"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35"/>
            <p:cNvSpPr/>
            <p:nvPr/>
          </p:nvSpPr>
          <p:spPr>
            <a:xfrm>
              <a:off x="4910179" y="36781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5"/>
            <p:cNvSpPr/>
            <p:nvPr/>
          </p:nvSpPr>
          <p:spPr>
            <a:xfrm>
              <a:off x="6468625" y="4527079"/>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5"/>
            <p:cNvSpPr/>
            <p:nvPr/>
          </p:nvSpPr>
          <p:spPr>
            <a:xfrm>
              <a:off x="7711222" y="4380017"/>
              <a:ext cx="168497" cy="557174"/>
            </a:xfrm>
            <a:custGeom>
              <a:avLst/>
              <a:gdLst/>
              <a:ahLst/>
              <a:cxnLst/>
              <a:rect l="l" t="t" r="r" b="b"/>
              <a:pathLst>
                <a:path w="3459" h="11438" extrusionOk="0">
                  <a:moveTo>
                    <a:pt x="866" y="2662"/>
                  </a:moveTo>
                  <a:cubicBezTo>
                    <a:pt x="953" y="3172"/>
                    <a:pt x="1038" y="3684"/>
                    <a:pt x="1122" y="4196"/>
                  </a:cubicBezTo>
                  <a:cubicBezTo>
                    <a:pt x="1005" y="3688"/>
                    <a:pt x="907" y="3170"/>
                    <a:pt x="866" y="2662"/>
                  </a:cubicBezTo>
                  <a:close/>
                  <a:moveTo>
                    <a:pt x="819" y="1"/>
                  </a:moveTo>
                  <a:cubicBezTo>
                    <a:pt x="709" y="1"/>
                    <a:pt x="598" y="69"/>
                    <a:pt x="538" y="214"/>
                  </a:cubicBezTo>
                  <a:cubicBezTo>
                    <a:pt x="0" y="1520"/>
                    <a:pt x="181" y="2745"/>
                    <a:pt x="489" y="4123"/>
                  </a:cubicBezTo>
                  <a:cubicBezTo>
                    <a:pt x="990" y="6358"/>
                    <a:pt x="1546" y="8587"/>
                    <a:pt x="2146" y="10781"/>
                  </a:cubicBezTo>
                  <a:cubicBezTo>
                    <a:pt x="2144" y="10798"/>
                    <a:pt x="2143" y="10817"/>
                    <a:pt x="2141" y="10836"/>
                  </a:cubicBezTo>
                  <a:cubicBezTo>
                    <a:pt x="2125" y="11043"/>
                    <a:pt x="2193" y="11189"/>
                    <a:pt x="2293" y="11287"/>
                  </a:cubicBezTo>
                  <a:cubicBezTo>
                    <a:pt x="2342" y="11390"/>
                    <a:pt x="2419" y="11437"/>
                    <a:pt x="2495" y="11437"/>
                  </a:cubicBezTo>
                  <a:cubicBezTo>
                    <a:pt x="2535" y="11437"/>
                    <a:pt x="2574" y="11425"/>
                    <a:pt x="2608" y="11401"/>
                  </a:cubicBezTo>
                  <a:cubicBezTo>
                    <a:pt x="2631" y="11399"/>
                    <a:pt x="2655" y="11399"/>
                    <a:pt x="2677" y="11394"/>
                  </a:cubicBezTo>
                  <a:cubicBezTo>
                    <a:pt x="2681" y="11394"/>
                    <a:pt x="2685" y="11394"/>
                    <a:pt x="2689" y="11394"/>
                  </a:cubicBezTo>
                  <a:cubicBezTo>
                    <a:pt x="2926" y="11394"/>
                    <a:pt x="3165" y="11192"/>
                    <a:pt x="3142" y="10810"/>
                  </a:cubicBezTo>
                  <a:cubicBezTo>
                    <a:pt x="3132" y="10644"/>
                    <a:pt x="3128" y="10479"/>
                    <a:pt x="3122" y="10315"/>
                  </a:cubicBezTo>
                  <a:cubicBezTo>
                    <a:pt x="3449" y="8239"/>
                    <a:pt x="3449" y="6066"/>
                    <a:pt x="3457" y="3958"/>
                  </a:cubicBezTo>
                  <a:cubicBezTo>
                    <a:pt x="3458" y="3636"/>
                    <a:pt x="3262" y="3456"/>
                    <a:pt x="3068" y="3456"/>
                  </a:cubicBezTo>
                  <a:cubicBezTo>
                    <a:pt x="2913" y="3456"/>
                    <a:pt x="2759" y="3571"/>
                    <a:pt x="2709" y="3820"/>
                  </a:cubicBezTo>
                  <a:cubicBezTo>
                    <a:pt x="2529" y="4706"/>
                    <a:pt x="2410" y="5606"/>
                    <a:pt x="2333" y="6511"/>
                  </a:cubicBezTo>
                  <a:cubicBezTo>
                    <a:pt x="1930" y="4451"/>
                    <a:pt x="1524" y="2391"/>
                    <a:pt x="1142" y="320"/>
                  </a:cubicBezTo>
                  <a:cubicBezTo>
                    <a:pt x="1104" y="113"/>
                    <a:pt x="961" y="1"/>
                    <a:pt x="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4" name="Google Shape;6924;p35"/>
          <p:cNvGrpSpPr/>
          <p:nvPr/>
        </p:nvGrpSpPr>
        <p:grpSpPr>
          <a:xfrm>
            <a:off x="1454188" y="3392025"/>
            <a:ext cx="472325" cy="547125"/>
            <a:chOff x="1454188" y="3392025"/>
            <a:chExt cx="472325" cy="547125"/>
          </a:xfrm>
        </p:grpSpPr>
        <p:sp>
          <p:nvSpPr>
            <p:cNvPr id="6925" name="Google Shape;6925;p35"/>
            <p:cNvSpPr/>
            <p:nvPr/>
          </p:nvSpPr>
          <p:spPr>
            <a:xfrm>
              <a:off x="1507888" y="3417775"/>
              <a:ext cx="418625" cy="521375"/>
            </a:xfrm>
            <a:custGeom>
              <a:avLst/>
              <a:gdLst/>
              <a:ahLst/>
              <a:cxnLst/>
              <a:rect l="l" t="t" r="r" b="b"/>
              <a:pathLst>
                <a:path w="16745" h="20855" extrusionOk="0">
                  <a:moveTo>
                    <a:pt x="1493" y="0"/>
                  </a:moveTo>
                  <a:cubicBezTo>
                    <a:pt x="1313" y="0"/>
                    <a:pt x="1140" y="41"/>
                    <a:pt x="979" y="126"/>
                  </a:cubicBezTo>
                  <a:cubicBezTo>
                    <a:pt x="1" y="642"/>
                    <a:pt x="519" y="2244"/>
                    <a:pt x="1657" y="3910"/>
                  </a:cubicBezTo>
                  <a:cubicBezTo>
                    <a:pt x="2404" y="5004"/>
                    <a:pt x="3429" y="6184"/>
                    <a:pt x="4367" y="6471"/>
                  </a:cubicBezTo>
                  <a:cubicBezTo>
                    <a:pt x="4620" y="6993"/>
                    <a:pt x="5020" y="7611"/>
                    <a:pt x="5480" y="8243"/>
                  </a:cubicBezTo>
                  <a:cubicBezTo>
                    <a:pt x="3114" y="10087"/>
                    <a:pt x="3538" y="13126"/>
                    <a:pt x="4433" y="14554"/>
                  </a:cubicBezTo>
                  <a:cubicBezTo>
                    <a:pt x="6812" y="18354"/>
                    <a:pt x="11686" y="20854"/>
                    <a:pt x="14101" y="20854"/>
                  </a:cubicBezTo>
                  <a:cubicBezTo>
                    <a:pt x="14430" y="20854"/>
                    <a:pt x="14713" y="20808"/>
                    <a:pt x="14938" y="20712"/>
                  </a:cubicBezTo>
                  <a:cubicBezTo>
                    <a:pt x="16345" y="20116"/>
                    <a:pt x="16745" y="13858"/>
                    <a:pt x="14764" y="10517"/>
                  </a:cubicBezTo>
                  <a:cubicBezTo>
                    <a:pt x="13366" y="8160"/>
                    <a:pt x="11719" y="6823"/>
                    <a:pt x="9587" y="6823"/>
                  </a:cubicBezTo>
                  <a:cubicBezTo>
                    <a:pt x="8779" y="6823"/>
                    <a:pt x="7901" y="7016"/>
                    <a:pt x="6941" y="7417"/>
                  </a:cubicBezTo>
                  <a:cubicBezTo>
                    <a:pt x="6542" y="6815"/>
                    <a:pt x="6128" y="6263"/>
                    <a:pt x="5737" y="5847"/>
                  </a:cubicBezTo>
                  <a:cubicBezTo>
                    <a:pt x="5975" y="5020"/>
                    <a:pt x="5289" y="3663"/>
                    <a:pt x="4565" y="2559"/>
                  </a:cubicBezTo>
                  <a:cubicBezTo>
                    <a:pt x="3615" y="1111"/>
                    <a:pt x="2444" y="0"/>
                    <a:pt x="1493"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5"/>
            <p:cNvSpPr/>
            <p:nvPr/>
          </p:nvSpPr>
          <p:spPr>
            <a:xfrm>
              <a:off x="1548613" y="3550675"/>
              <a:ext cx="357475" cy="357800"/>
            </a:xfrm>
            <a:custGeom>
              <a:avLst/>
              <a:gdLst/>
              <a:ahLst/>
              <a:cxnLst/>
              <a:rect l="l" t="t" r="r" b="b"/>
              <a:pathLst>
                <a:path w="14299" h="14312" extrusionOk="0">
                  <a:moveTo>
                    <a:pt x="6792" y="1"/>
                  </a:moveTo>
                  <a:cubicBezTo>
                    <a:pt x="5779" y="1"/>
                    <a:pt x="4685" y="341"/>
                    <a:pt x="3484" y="1062"/>
                  </a:cubicBezTo>
                  <a:cubicBezTo>
                    <a:pt x="1" y="3151"/>
                    <a:pt x="754" y="7020"/>
                    <a:pt x="1921" y="8628"/>
                  </a:cubicBezTo>
                  <a:cubicBezTo>
                    <a:pt x="4506" y="12195"/>
                    <a:pt x="9224" y="14311"/>
                    <a:pt x="11751" y="14311"/>
                  </a:cubicBezTo>
                  <a:cubicBezTo>
                    <a:pt x="12246" y="14311"/>
                    <a:pt x="12656" y="14230"/>
                    <a:pt x="12950" y="14063"/>
                  </a:cubicBezTo>
                  <a:cubicBezTo>
                    <a:pt x="14298" y="13300"/>
                    <a:pt x="14118" y="6703"/>
                    <a:pt x="11836" y="3393"/>
                  </a:cubicBezTo>
                  <a:cubicBezTo>
                    <a:pt x="10341" y="1226"/>
                    <a:pt x="8715" y="1"/>
                    <a:pt x="67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5"/>
            <p:cNvSpPr/>
            <p:nvPr/>
          </p:nvSpPr>
          <p:spPr>
            <a:xfrm>
              <a:off x="1536563" y="3517550"/>
              <a:ext cx="179950" cy="171550"/>
            </a:xfrm>
            <a:custGeom>
              <a:avLst/>
              <a:gdLst/>
              <a:ahLst/>
              <a:cxnLst/>
              <a:rect l="l" t="t" r="r" b="b"/>
              <a:pathLst>
                <a:path w="7198" h="6862" extrusionOk="0">
                  <a:moveTo>
                    <a:pt x="1672" y="1"/>
                  </a:moveTo>
                  <a:cubicBezTo>
                    <a:pt x="1584" y="1"/>
                    <a:pt x="1502" y="19"/>
                    <a:pt x="1428" y="58"/>
                  </a:cubicBezTo>
                  <a:cubicBezTo>
                    <a:pt x="1" y="804"/>
                    <a:pt x="6056" y="6861"/>
                    <a:pt x="6768" y="6861"/>
                  </a:cubicBezTo>
                  <a:cubicBezTo>
                    <a:pt x="6789" y="6861"/>
                    <a:pt x="6805" y="6856"/>
                    <a:pt x="6816" y="6846"/>
                  </a:cubicBezTo>
                  <a:cubicBezTo>
                    <a:pt x="7198" y="6502"/>
                    <a:pt x="3320" y="1"/>
                    <a:pt x="1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5"/>
            <p:cNvSpPr/>
            <p:nvPr/>
          </p:nvSpPr>
          <p:spPr>
            <a:xfrm>
              <a:off x="1454188" y="3392025"/>
              <a:ext cx="170450" cy="163575"/>
            </a:xfrm>
            <a:custGeom>
              <a:avLst/>
              <a:gdLst/>
              <a:ahLst/>
              <a:cxnLst/>
              <a:rect l="l" t="t" r="r" b="b"/>
              <a:pathLst>
                <a:path w="6818" h="6543" extrusionOk="0">
                  <a:moveTo>
                    <a:pt x="1547" y="0"/>
                  </a:moveTo>
                  <a:cubicBezTo>
                    <a:pt x="1322" y="0"/>
                    <a:pt x="1114" y="60"/>
                    <a:pt x="927" y="188"/>
                  </a:cubicBezTo>
                  <a:cubicBezTo>
                    <a:pt x="1" y="825"/>
                    <a:pt x="666" y="2454"/>
                    <a:pt x="1951" y="4088"/>
                  </a:cubicBezTo>
                  <a:cubicBezTo>
                    <a:pt x="2886" y="5276"/>
                    <a:pt x="4170" y="6543"/>
                    <a:pt x="5184" y="6543"/>
                  </a:cubicBezTo>
                  <a:cubicBezTo>
                    <a:pt x="5406" y="6543"/>
                    <a:pt x="5616" y="6482"/>
                    <a:pt x="5805" y="6347"/>
                  </a:cubicBezTo>
                  <a:cubicBezTo>
                    <a:pt x="6818" y="5624"/>
                    <a:pt x="5778" y="3781"/>
                    <a:pt x="4724" y="2389"/>
                  </a:cubicBezTo>
                  <a:cubicBezTo>
                    <a:pt x="3689" y="1021"/>
                    <a:pt x="2480" y="0"/>
                    <a:pt x="1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35"/>
          <p:cNvGrpSpPr/>
          <p:nvPr/>
        </p:nvGrpSpPr>
        <p:grpSpPr>
          <a:xfrm>
            <a:off x="5304750" y="3025491"/>
            <a:ext cx="1007712" cy="815458"/>
            <a:chOff x="5304750" y="3025491"/>
            <a:chExt cx="1007712" cy="815458"/>
          </a:xfrm>
        </p:grpSpPr>
        <p:sp>
          <p:nvSpPr>
            <p:cNvPr id="6930" name="Google Shape;6930;p35"/>
            <p:cNvSpPr/>
            <p:nvPr/>
          </p:nvSpPr>
          <p:spPr>
            <a:xfrm>
              <a:off x="5461427" y="3162449"/>
              <a:ext cx="300172" cy="222502"/>
            </a:xfrm>
            <a:custGeom>
              <a:avLst/>
              <a:gdLst/>
              <a:ahLst/>
              <a:cxnLst/>
              <a:rect l="l" t="t" r="r" b="b"/>
              <a:pathLst>
                <a:path w="14736" h="10923" extrusionOk="0">
                  <a:moveTo>
                    <a:pt x="4426" y="0"/>
                  </a:moveTo>
                  <a:cubicBezTo>
                    <a:pt x="3906" y="0"/>
                    <a:pt x="3394" y="171"/>
                    <a:pt x="2936" y="610"/>
                  </a:cubicBezTo>
                  <a:cubicBezTo>
                    <a:pt x="1" y="3425"/>
                    <a:pt x="3636" y="5743"/>
                    <a:pt x="3636" y="5743"/>
                  </a:cubicBezTo>
                  <a:cubicBezTo>
                    <a:pt x="3636" y="5743"/>
                    <a:pt x="3216" y="5614"/>
                    <a:pt x="2702" y="5614"/>
                  </a:cubicBezTo>
                  <a:cubicBezTo>
                    <a:pt x="1758" y="5614"/>
                    <a:pt x="499" y="6049"/>
                    <a:pt x="953" y="8518"/>
                  </a:cubicBezTo>
                  <a:cubicBezTo>
                    <a:pt x="1309" y="10446"/>
                    <a:pt x="3552" y="10923"/>
                    <a:pt x="5683" y="10923"/>
                  </a:cubicBezTo>
                  <a:cubicBezTo>
                    <a:pt x="7763" y="10923"/>
                    <a:pt x="9736" y="10468"/>
                    <a:pt x="9736" y="10468"/>
                  </a:cubicBezTo>
                  <a:lnTo>
                    <a:pt x="13151" y="7082"/>
                  </a:lnTo>
                  <a:cubicBezTo>
                    <a:pt x="13151" y="7082"/>
                    <a:pt x="14736" y="188"/>
                    <a:pt x="11016" y="69"/>
                  </a:cubicBezTo>
                  <a:cubicBezTo>
                    <a:pt x="10982" y="68"/>
                    <a:pt x="10947" y="68"/>
                    <a:pt x="10914" y="68"/>
                  </a:cubicBezTo>
                  <a:cubicBezTo>
                    <a:pt x="8827" y="68"/>
                    <a:pt x="8150" y="2083"/>
                    <a:pt x="8150" y="2083"/>
                  </a:cubicBezTo>
                  <a:cubicBezTo>
                    <a:pt x="8150" y="2083"/>
                    <a:pt x="6242" y="0"/>
                    <a:pt x="44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5"/>
            <p:cNvSpPr/>
            <p:nvPr/>
          </p:nvSpPr>
          <p:spPr>
            <a:xfrm>
              <a:off x="5647581" y="3218776"/>
              <a:ext cx="11204" cy="50456"/>
            </a:xfrm>
            <a:custGeom>
              <a:avLst/>
              <a:gdLst/>
              <a:ahLst/>
              <a:cxnLst/>
              <a:rect l="l" t="t" r="r" b="b"/>
              <a:pathLst>
                <a:path w="550" h="2477" extrusionOk="0">
                  <a:moveTo>
                    <a:pt x="184" y="0"/>
                  </a:moveTo>
                  <a:lnTo>
                    <a:pt x="0" y="144"/>
                  </a:lnTo>
                  <a:cubicBezTo>
                    <a:pt x="3" y="147"/>
                    <a:pt x="314" y="597"/>
                    <a:pt x="287" y="2473"/>
                  </a:cubicBezTo>
                  <a:lnTo>
                    <a:pt x="520" y="2476"/>
                  </a:lnTo>
                  <a:cubicBezTo>
                    <a:pt x="549" y="514"/>
                    <a:pt x="222" y="46"/>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5"/>
            <p:cNvSpPr/>
            <p:nvPr/>
          </p:nvSpPr>
          <p:spPr>
            <a:xfrm>
              <a:off x="5586467" y="3226558"/>
              <a:ext cx="45934" cy="67995"/>
            </a:xfrm>
            <a:custGeom>
              <a:avLst/>
              <a:gdLst/>
              <a:ahLst/>
              <a:cxnLst/>
              <a:rect l="l" t="t" r="r" b="b"/>
              <a:pathLst>
                <a:path w="2255" h="3338" extrusionOk="0">
                  <a:moveTo>
                    <a:pt x="213" y="0"/>
                  </a:moveTo>
                  <a:lnTo>
                    <a:pt x="0" y="96"/>
                  </a:lnTo>
                  <a:cubicBezTo>
                    <a:pt x="8" y="115"/>
                    <a:pt x="834" y="1938"/>
                    <a:pt x="2078" y="3338"/>
                  </a:cubicBezTo>
                  <a:lnTo>
                    <a:pt x="2254" y="3184"/>
                  </a:lnTo>
                  <a:cubicBezTo>
                    <a:pt x="1036" y="1812"/>
                    <a:pt x="221" y="19"/>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5"/>
            <p:cNvSpPr/>
            <p:nvPr/>
          </p:nvSpPr>
          <p:spPr>
            <a:xfrm>
              <a:off x="5558619" y="3261902"/>
              <a:ext cx="55590" cy="44651"/>
            </a:xfrm>
            <a:custGeom>
              <a:avLst/>
              <a:gdLst/>
              <a:ahLst/>
              <a:cxnLst/>
              <a:rect l="l" t="t" r="r" b="b"/>
              <a:pathLst>
                <a:path w="2729" h="2192" extrusionOk="0">
                  <a:moveTo>
                    <a:pt x="184" y="1"/>
                  </a:moveTo>
                  <a:lnTo>
                    <a:pt x="0" y="146"/>
                  </a:lnTo>
                  <a:cubicBezTo>
                    <a:pt x="41" y="200"/>
                    <a:pt x="1044" y="1465"/>
                    <a:pt x="2630" y="2192"/>
                  </a:cubicBezTo>
                  <a:lnTo>
                    <a:pt x="2728" y="1979"/>
                  </a:lnTo>
                  <a:cubicBezTo>
                    <a:pt x="1194" y="1275"/>
                    <a:pt x="193" y="14"/>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5"/>
            <p:cNvSpPr/>
            <p:nvPr/>
          </p:nvSpPr>
          <p:spPr>
            <a:xfrm>
              <a:off x="5545072" y="3310448"/>
              <a:ext cx="64878" cy="28722"/>
            </a:xfrm>
            <a:custGeom>
              <a:avLst/>
              <a:gdLst/>
              <a:ahLst/>
              <a:cxnLst/>
              <a:rect l="l" t="t" r="r" b="b"/>
              <a:pathLst>
                <a:path w="3185" h="1410" extrusionOk="0">
                  <a:moveTo>
                    <a:pt x="178" y="1"/>
                  </a:moveTo>
                  <a:cubicBezTo>
                    <a:pt x="69" y="1"/>
                    <a:pt x="10" y="11"/>
                    <a:pt x="0" y="13"/>
                  </a:cubicBezTo>
                  <a:lnTo>
                    <a:pt x="44" y="242"/>
                  </a:lnTo>
                  <a:cubicBezTo>
                    <a:pt x="46" y="241"/>
                    <a:pt x="88" y="234"/>
                    <a:pt x="171" y="234"/>
                  </a:cubicBezTo>
                  <a:cubicBezTo>
                    <a:pt x="498" y="234"/>
                    <a:pt x="1459" y="345"/>
                    <a:pt x="3056" y="1409"/>
                  </a:cubicBezTo>
                  <a:lnTo>
                    <a:pt x="3185" y="1214"/>
                  </a:lnTo>
                  <a:cubicBezTo>
                    <a:pt x="1553" y="129"/>
                    <a:pt x="560"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5"/>
            <p:cNvSpPr/>
            <p:nvPr/>
          </p:nvSpPr>
          <p:spPr>
            <a:xfrm>
              <a:off x="5529080" y="3303216"/>
              <a:ext cx="19861" cy="17376"/>
            </a:xfrm>
            <a:custGeom>
              <a:avLst/>
              <a:gdLst/>
              <a:ahLst/>
              <a:cxnLst/>
              <a:rect l="l" t="t" r="r" b="b"/>
              <a:pathLst>
                <a:path w="975" h="853" extrusionOk="0">
                  <a:moveTo>
                    <a:pt x="488" y="1"/>
                  </a:moveTo>
                  <a:cubicBezTo>
                    <a:pt x="348" y="1"/>
                    <a:pt x="211" y="69"/>
                    <a:pt x="130" y="194"/>
                  </a:cubicBezTo>
                  <a:cubicBezTo>
                    <a:pt x="1" y="391"/>
                    <a:pt x="58" y="655"/>
                    <a:pt x="256" y="783"/>
                  </a:cubicBezTo>
                  <a:cubicBezTo>
                    <a:pt x="328" y="830"/>
                    <a:pt x="409" y="852"/>
                    <a:pt x="488" y="852"/>
                  </a:cubicBezTo>
                  <a:cubicBezTo>
                    <a:pt x="628" y="852"/>
                    <a:pt x="765" y="783"/>
                    <a:pt x="845" y="657"/>
                  </a:cubicBezTo>
                  <a:cubicBezTo>
                    <a:pt x="974" y="460"/>
                    <a:pt x="917" y="196"/>
                    <a:pt x="719" y="68"/>
                  </a:cubicBezTo>
                  <a:cubicBezTo>
                    <a:pt x="647" y="22"/>
                    <a:pt x="56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5"/>
            <p:cNvSpPr/>
            <p:nvPr/>
          </p:nvSpPr>
          <p:spPr>
            <a:xfrm>
              <a:off x="5545805" y="3249639"/>
              <a:ext cx="19861" cy="17376"/>
            </a:xfrm>
            <a:custGeom>
              <a:avLst/>
              <a:gdLst/>
              <a:ahLst/>
              <a:cxnLst/>
              <a:rect l="l" t="t" r="r" b="b"/>
              <a:pathLst>
                <a:path w="975" h="853" extrusionOk="0">
                  <a:moveTo>
                    <a:pt x="489" y="0"/>
                  </a:moveTo>
                  <a:cubicBezTo>
                    <a:pt x="349" y="0"/>
                    <a:pt x="212" y="69"/>
                    <a:pt x="130" y="195"/>
                  </a:cubicBezTo>
                  <a:cubicBezTo>
                    <a:pt x="1" y="393"/>
                    <a:pt x="58" y="656"/>
                    <a:pt x="256" y="783"/>
                  </a:cubicBezTo>
                  <a:cubicBezTo>
                    <a:pt x="328" y="830"/>
                    <a:pt x="408" y="853"/>
                    <a:pt x="488" y="853"/>
                  </a:cubicBezTo>
                  <a:cubicBezTo>
                    <a:pt x="627" y="853"/>
                    <a:pt x="764" y="783"/>
                    <a:pt x="845" y="657"/>
                  </a:cubicBezTo>
                  <a:cubicBezTo>
                    <a:pt x="974" y="459"/>
                    <a:pt x="917" y="195"/>
                    <a:pt x="719" y="68"/>
                  </a:cubicBezTo>
                  <a:cubicBezTo>
                    <a:pt x="648" y="22"/>
                    <a:pt x="568"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5"/>
            <p:cNvSpPr/>
            <p:nvPr/>
          </p:nvSpPr>
          <p:spPr>
            <a:xfrm>
              <a:off x="5575731" y="3214824"/>
              <a:ext cx="19637" cy="17396"/>
            </a:xfrm>
            <a:custGeom>
              <a:avLst/>
              <a:gdLst/>
              <a:ahLst/>
              <a:cxnLst/>
              <a:rect l="l" t="t" r="r" b="b"/>
              <a:pathLst>
                <a:path w="964" h="854" extrusionOk="0">
                  <a:moveTo>
                    <a:pt x="482" y="0"/>
                  </a:moveTo>
                  <a:cubicBezTo>
                    <a:pt x="391" y="0"/>
                    <a:pt x="299" y="29"/>
                    <a:pt x="220" y="89"/>
                  </a:cubicBezTo>
                  <a:cubicBezTo>
                    <a:pt x="35" y="231"/>
                    <a:pt x="0" y="498"/>
                    <a:pt x="144" y="686"/>
                  </a:cubicBezTo>
                  <a:cubicBezTo>
                    <a:pt x="228" y="796"/>
                    <a:pt x="355" y="853"/>
                    <a:pt x="483" y="853"/>
                  </a:cubicBezTo>
                  <a:cubicBezTo>
                    <a:pt x="574" y="853"/>
                    <a:pt x="665" y="825"/>
                    <a:pt x="742" y="766"/>
                  </a:cubicBezTo>
                  <a:cubicBezTo>
                    <a:pt x="930" y="620"/>
                    <a:pt x="963" y="354"/>
                    <a:pt x="821" y="166"/>
                  </a:cubicBezTo>
                  <a:cubicBezTo>
                    <a:pt x="736" y="57"/>
                    <a:pt x="610" y="0"/>
                    <a:pt x="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5"/>
            <p:cNvSpPr/>
            <p:nvPr/>
          </p:nvSpPr>
          <p:spPr>
            <a:xfrm>
              <a:off x="5640064" y="3211381"/>
              <a:ext cx="19616" cy="17416"/>
            </a:xfrm>
            <a:custGeom>
              <a:avLst/>
              <a:gdLst/>
              <a:ahLst/>
              <a:cxnLst/>
              <a:rect l="l" t="t" r="r" b="b"/>
              <a:pathLst>
                <a:path w="963" h="855" extrusionOk="0">
                  <a:moveTo>
                    <a:pt x="482" y="1"/>
                  </a:moveTo>
                  <a:cubicBezTo>
                    <a:pt x="435" y="1"/>
                    <a:pt x="386" y="9"/>
                    <a:pt x="338" y="26"/>
                  </a:cubicBezTo>
                  <a:cubicBezTo>
                    <a:pt x="117" y="105"/>
                    <a:pt x="1" y="349"/>
                    <a:pt x="80" y="570"/>
                  </a:cubicBezTo>
                  <a:cubicBezTo>
                    <a:pt x="144" y="746"/>
                    <a:pt x="307" y="855"/>
                    <a:pt x="483" y="855"/>
                  </a:cubicBezTo>
                  <a:cubicBezTo>
                    <a:pt x="530" y="855"/>
                    <a:pt x="578" y="847"/>
                    <a:pt x="625" y="830"/>
                  </a:cubicBezTo>
                  <a:cubicBezTo>
                    <a:pt x="848" y="751"/>
                    <a:pt x="962" y="507"/>
                    <a:pt x="885" y="284"/>
                  </a:cubicBezTo>
                  <a:cubicBezTo>
                    <a:pt x="822" y="110"/>
                    <a:pt x="658"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5"/>
            <p:cNvSpPr/>
            <p:nvPr/>
          </p:nvSpPr>
          <p:spPr>
            <a:xfrm>
              <a:off x="5519913" y="3243812"/>
              <a:ext cx="298685" cy="232462"/>
            </a:xfrm>
            <a:custGeom>
              <a:avLst/>
              <a:gdLst/>
              <a:ahLst/>
              <a:cxnLst/>
              <a:rect l="l" t="t" r="r" b="b"/>
              <a:pathLst>
                <a:path w="14663" h="11412" extrusionOk="0">
                  <a:moveTo>
                    <a:pt x="11060" y="1"/>
                  </a:moveTo>
                  <a:cubicBezTo>
                    <a:pt x="11037" y="1"/>
                    <a:pt x="11013" y="1"/>
                    <a:pt x="10989" y="2"/>
                  </a:cubicBezTo>
                  <a:cubicBezTo>
                    <a:pt x="7982" y="77"/>
                    <a:pt x="8905" y="2249"/>
                    <a:pt x="9344" y="3042"/>
                  </a:cubicBezTo>
                  <a:lnTo>
                    <a:pt x="9344" y="3042"/>
                  </a:lnTo>
                  <a:cubicBezTo>
                    <a:pt x="8876" y="2306"/>
                    <a:pt x="7501" y="403"/>
                    <a:pt x="5788" y="403"/>
                  </a:cubicBezTo>
                  <a:cubicBezTo>
                    <a:pt x="5141" y="403"/>
                    <a:pt x="4446" y="675"/>
                    <a:pt x="3733" y="1385"/>
                  </a:cubicBezTo>
                  <a:cubicBezTo>
                    <a:pt x="751" y="4357"/>
                    <a:pt x="4311" y="6217"/>
                    <a:pt x="4311" y="6217"/>
                  </a:cubicBezTo>
                  <a:cubicBezTo>
                    <a:pt x="0" y="6955"/>
                    <a:pt x="1367" y="10267"/>
                    <a:pt x="5678" y="11173"/>
                  </a:cubicBezTo>
                  <a:cubicBezTo>
                    <a:pt x="6485" y="11343"/>
                    <a:pt x="7238" y="11412"/>
                    <a:pt x="7929" y="11412"/>
                  </a:cubicBezTo>
                  <a:cubicBezTo>
                    <a:pt x="10933" y="11412"/>
                    <a:pt x="12769" y="10109"/>
                    <a:pt x="12769" y="10109"/>
                  </a:cubicBezTo>
                  <a:cubicBezTo>
                    <a:pt x="14015" y="7080"/>
                    <a:pt x="14662" y="1"/>
                    <a:pt x="1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35"/>
            <p:cNvSpPr/>
            <p:nvPr/>
          </p:nvSpPr>
          <p:spPr>
            <a:xfrm>
              <a:off x="6002575" y="3432677"/>
              <a:ext cx="221014" cy="163795"/>
            </a:xfrm>
            <a:custGeom>
              <a:avLst/>
              <a:gdLst/>
              <a:ahLst/>
              <a:cxnLst/>
              <a:rect l="l" t="t" r="r" b="b"/>
              <a:pathLst>
                <a:path w="10850" h="8041" extrusionOk="0">
                  <a:moveTo>
                    <a:pt x="7592" y="0"/>
                  </a:moveTo>
                  <a:cubicBezTo>
                    <a:pt x="6255" y="0"/>
                    <a:pt x="4851" y="1534"/>
                    <a:pt x="4851" y="1534"/>
                  </a:cubicBezTo>
                  <a:cubicBezTo>
                    <a:pt x="4851" y="1534"/>
                    <a:pt x="4351" y="51"/>
                    <a:pt x="2817" y="51"/>
                  </a:cubicBezTo>
                  <a:cubicBezTo>
                    <a:pt x="2792" y="51"/>
                    <a:pt x="2766" y="51"/>
                    <a:pt x="2739" y="52"/>
                  </a:cubicBezTo>
                  <a:cubicBezTo>
                    <a:pt x="1" y="140"/>
                    <a:pt x="1168" y="5215"/>
                    <a:pt x="1168" y="5215"/>
                  </a:cubicBezTo>
                  <a:lnTo>
                    <a:pt x="3684" y="7707"/>
                  </a:lnTo>
                  <a:cubicBezTo>
                    <a:pt x="3684" y="7707"/>
                    <a:pt x="5134" y="8040"/>
                    <a:pt x="6664" y="8040"/>
                  </a:cubicBezTo>
                  <a:cubicBezTo>
                    <a:pt x="8233" y="8040"/>
                    <a:pt x="9886" y="7690"/>
                    <a:pt x="10147" y="6269"/>
                  </a:cubicBezTo>
                  <a:cubicBezTo>
                    <a:pt x="10481" y="4452"/>
                    <a:pt x="9554" y="4132"/>
                    <a:pt x="8860" y="4132"/>
                  </a:cubicBezTo>
                  <a:cubicBezTo>
                    <a:pt x="8482" y="4132"/>
                    <a:pt x="8172" y="4227"/>
                    <a:pt x="8172" y="4227"/>
                  </a:cubicBezTo>
                  <a:cubicBezTo>
                    <a:pt x="8172" y="4227"/>
                    <a:pt x="10849" y="2519"/>
                    <a:pt x="8688" y="449"/>
                  </a:cubicBezTo>
                  <a:cubicBezTo>
                    <a:pt x="8351" y="126"/>
                    <a:pt x="7974" y="0"/>
                    <a:pt x="7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5"/>
            <p:cNvSpPr/>
            <p:nvPr/>
          </p:nvSpPr>
          <p:spPr>
            <a:xfrm>
              <a:off x="6078255" y="3474112"/>
              <a:ext cx="8291" cy="37175"/>
            </a:xfrm>
            <a:custGeom>
              <a:avLst/>
              <a:gdLst/>
              <a:ahLst/>
              <a:cxnLst/>
              <a:rect l="l" t="t" r="r" b="b"/>
              <a:pathLst>
                <a:path w="407" h="1825" extrusionOk="0">
                  <a:moveTo>
                    <a:pt x="271" y="0"/>
                  </a:moveTo>
                  <a:cubicBezTo>
                    <a:pt x="243" y="34"/>
                    <a:pt x="1" y="379"/>
                    <a:pt x="23" y="1824"/>
                  </a:cubicBezTo>
                  <a:lnTo>
                    <a:pt x="196" y="1821"/>
                  </a:lnTo>
                  <a:cubicBezTo>
                    <a:pt x="174" y="441"/>
                    <a:pt x="405" y="109"/>
                    <a:pt x="406" y="108"/>
                  </a:cubicBezTo>
                  <a:lnTo>
                    <a:pt x="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5"/>
            <p:cNvSpPr/>
            <p:nvPr/>
          </p:nvSpPr>
          <p:spPr>
            <a:xfrm>
              <a:off x="6097791" y="3479877"/>
              <a:ext cx="33773" cy="50029"/>
            </a:xfrm>
            <a:custGeom>
              <a:avLst/>
              <a:gdLst/>
              <a:ahLst/>
              <a:cxnLst/>
              <a:rect l="l" t="t" r="r" b="b"/>
              <a:pathLst>
                <a:path w="1658" h="2456" extrusionOk="0">
                  <a:moveTo>
                    <a:pt x="1501" y="1"/>
                  </a:moveTo>
                  <a:cubicBezTo>
                    <a:pt x="1495" y="14"/>
                    <a:pt x="896" y="1333"/>
                    <a:pt x="1" y="2343"/>
                  </a:cubicBezTo>
                  <a:lnTo>
                    <a:pt x="127" y="2456"/>
                  </a:lnTo>
                  <a:cubicBezTo>
                    <a:pt x="1040" y="1427"/>
                    <a:pt x="1650" y="83"/>
                    <a:pt x="1657" y="70"/>
                  </a:cubicBezTo>
                  <a:lnTo>
                    <a:pt x="15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5"/>
            <p:cNvSpPr/>
            <p:nvPr/>
          </p:nvSpPr>
          <p:spPr>
            <a:xfrm>
              <a:off x="6111114" y="3505912"/>
              <a:ext cx="40923" cy="32836"/>
            </a:xfrm>
            <a:custGeom>
              <a:avLst/>
              <a:gdLst/>
              <a:ahLst/>
              <a:cxnLst/>
              <a:rect l="l" t="t" r="r" b="b"/>
              <a:pathLst>
                <a:path w="2009" h="1612" extrusionOk="0">
                  <a:moveTo>
                    <a:pt x="1874" y="0"/>
                  </a:moveTo>
                  <a:cubicBezTo>
                    <a:pt x="1866" y="9"/>
                    <a:pt x="1128" y="939"/>
                    <a:pt x="0" y="1455"/>
                  </a:cubicBezTo>
                  <a:lnTo>
                    <a:pt x="74" y="1611"/>
                  </a:lnTo>
                  <a:cubicBezTo>
                    <a:pt x="1241" y="1075"/>
                    <a:pt x="1978" y="146"/>
                    <a:pt x="2009" y="106"/>
                  </a:cubicBezTo>
                  <a:lnTo>
                    <a:pt x="18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5"/>
            <p:cNvSpPr/>
            <p:nvPr/>
          </p:nvSpPr>
          <p:spPr>
            <a:xfrm>
              <a:off x="6114251" y="3541623"/>
              <a:ext cx="47788" cy="21144"/>
            </a:xfrm>
            <a:custGeom>
              <a:avLst/>
              <a:gdLst/>
              <a:ahLst/>
              <a:cxnLst/>
              <a:rect l="l" t="t" r="r" b="b"/>
              <a:pathLst>
                <a:path w="2346" h="1038" extrusionOk="0">
                  <a:moveTo>
                    <a:pt x="2212" y="0"/>
                  </a:moveTo>
                  <a:cubicBezTo>
                    <a:pt x="1930" y="0"/>
                    <a:pt x="1198" y="95"/>
                    <a:pt x="0" y="893"/>
                  </a:cubicBezTo>
                  <a:lnTo>
                    <a:pt x="96" y="1037"/>
                  </a:lnTo>
                  <a:cubicBezTo>
                    <a:pt x="1270" y="254"/>
                    <a:pt x="1977" y="173"/>
                    <a:pt x="2219" y="173"/>
                  </a:cubicBezTo>
                  <a:cubicBezTo>
                    <a:pt x="2280" y="173"/>
                    <a:pt x="2311" y="178"/>
                    <a:pt x="2313" y="178"/>
                  </a:cubicBezTo>
                  <a:lnTo>
                    <a:pt x="2345" y="9"/>
                  </a:lnTo>
                  <a:cubicBezTo>
                    <a:pt x="2338" y="8"/>
                    <a:pt x="2294" y="0"/>
                    <a:pt x="2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5"/>
            <p:cNvSpPr/>
            <p:nvPr/>
          </p:nvSpPr>
          <p:spPr>
            <a:xfrm>
              <a:off x="6159170" y="3536306"/>
              <a:ext cx="14565" cy="12813"/>
            </a:xfrm>
            <a:custGeom>
              <a:avLst/>
              <a:gdLst/>
              <a:ahLst/>
              <a:cxnLst/>
              <a:rect l="l" t="t" r="r" b="b"/>
              <a:pathLst>
                <a:path w="715" h="629" extrusionOk="0">
                  <a:moveTo>
                    <a:pt x="357" y="0"/>
                  </a:moveTo>
                  <a:cubicBezTo>
                    <a:pt x="299" y="0"/>
                    <a:pt x="240" y="16"/>
                    <a:pt x="189" y="50"/>
                  </a:cubicBezTo>
                  <a:cubicBezTo>
                    <a:pt x="42" y="144"/>
                    <a:pt x="1" y="338"/>
                    <a:pt x="95" y="485"/>
                  </a:cubicBezTo>
                  <a:cubicBezTo>
                    <a:pt x="155" y="578"/>
                    <a:pt x="256" y="629"/>
                    <a:pt x="359" y="629"/>
                  </a:cubicBezTo>
                  <a:cubicBezTo>
                    <a:pt x="417" y="629"/>
                    <a:pt x="476" y="612"/>
                    <a:pt x="528" y="579"/>
                  </a:cubicBezTo>
                  <a:cubicBezTo>
                    <a:pt x="673" y="485"/>
                    <a:pt x="714" y="291"/>
                    <a:pt x="622" y="145"/>
                  </a:cubicBezTo>
                  <a:cubicBezTo>
                    <a:pt x="562" y="51"/>
                    <a:pt x="460"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5"/>
            <p:cNvSpPr/>
            <p:nvPr/>
          </p:nvSpPr>
          <p:spPr>
            <a:xfrm>
              <a:off x="6146886" y="3496847"/>
              <a:ext cx="14585" cy="12792"/>
            </a:xfrm>
            <a:custGeom>
              <a:avLst/>
              <a:gdLst/>
              <a:ahLst/>
              <a:cxnLst/>
              <a:rect l="l" t="t" r="r" b="b"/>
              <a:pathLst>
                <a:path w="716" h="628" extrusionOk="0">
                  <a:moveTo>
                    <a:pt x="357" y="0"/>
                  </a:moveTo>
                  <a:cubicBezTo>
                    <a:pt x="298" y="0"/>
                    <a:pt x="239" y="16"/>
                    <a:pt x="187" y="50"/>
                  </a:cubicBezTo>
                  <a:cubicBezTo>
                    <a:pt x="43" y="144"/>
                    <a:pt x="0" y="338"/>
                    <a:pt x="94" y="483"/>
                  </a:cubicBezTo>
                  <a:cubicBezTo>
                    <a:pt x="153" y="576"/>
                    <a:pt x="255" y="627"/>
                    <a:pt x="358" y="627"/>
                  </a:cubicBezTo>
                  <a:cubicBezTo>
                    <a:pt x="417" y="627"/>
                    <a:pt x="476" y="611"/>
                    <a:pt x="529" y="577"/>
                  </a:cubicBezTo>
                  <a:cubicBezTo>
                    <a:pt x="674" y="483"/>
                    <a:pt x="715" y="290"/>
                    <a:pt x="623" y="143"/>
                  </a:cubicBezTo>
                  <a:cubicBezTo>
                    <a:pt x="562" y="51"/>
                    <a:pt x="460"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5"/>
            <p:cNvSpPr/>
            <p:nvPr/>
          </p:nvSpPr>
          <p:spPr>
            <a:xfrm>
              <a:off x="6124946" y="3471220"/>
              <a:ext cx="14503" cy="12813"/>
            </a:xfrm>
            <a:custGeom>
              <a:avLst/>
              <a:gdLst/>
              <a:ahLst/>
              <a:cxnLst/>
              <a:rect l="l" t="t" r="r" b="b"/>
              <a:pathLst>
                <a:path w="712" h="629" extrusionOk="0">
                  <a:moveTo>
                    <a:pt x="357" y="0"/>
                  </a:moveTo>
                  <a:cubicBezTo>
                    <a:pt x="263" y="0"/>
                    <a:pt x="169" y="43"/>
                    <a:pt x="108" y="123"/>
                  </a:cubicBezTo>
                  <a:cubicBezTo>
                    <a:pt x="1" y="260"/>
                    <a:pt x="27" y="457"/>
                    <a:pt x="165" y="564"/>
                  </a:cubicBezTo>
                  <a:cubicBezTo>
                    <a:pt x="222" y="607"/>
                    <a:pt x="288" y="628"/>
                    <a:pt x="355" y="628"/>
                  </a:cubicBezTo>
                  <a:cubicBezTo>
                    <a:pt x="449" y="628"/>
                    <a:pt x="543" y="586"/>
                    <a:pt x="606" y="507"/>
                  </a:cubicBezTo>
                  <a:cubicBezTo>
                    <a:pt x="712" y="368"/>
                    <a:pt x="687" y="172"/>
                    <a:pt x="549" y="66"/>
                  </a:cubicBezTo>
                  <a:cubicBezTo>
                    <a:pt x="492" y="22"/>
                    <a:pt x="424"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5"/>
            <p:cNvSpPr/>
            <p:nvPr/>
          </p:nvSpPr>
          <p:spPr>
            <a:xfrm>
              <a:off x="6077644" y="3468714"/>
              <a:ext cx="14483" cy="12813"/>
            </a:xfrm>
            <a:custGeom>
              <a:avLst/>
              <a:gdLst/>
              <a:ahLst/>
              <a:cxnLst/>
              <a:rect l="l" t="t" r="r" b="b"/>
              <a:pathLst>
                <a:path w="711" h="629" extrusionOk="0">
                  <a:moveTo>
                    <a:pt x="355" y="0"/>
                  </a:moveTo>
                  <a:cubicBezTo>
                    <a:pt x="224" y="0"/>
                    <a:pt x="105" y="80"/>
                    <a:pt x="59" y="210"/>
                  </a:cubicBezTo>
                  <a:cubicBezTo>
                    <a:pt x="0" y="373"/>
                    <a:pt x="87" y="552"/>
                    <a:pt x="250" y="610"/>
                  </a:cubicBezTo>
                  <a:cubicBezTo>
                    <a:pt x="285" y="623"/>
                    <a:pt x="320" y="629"/>
                    <a:pt x="356" y="629"/>
                  </a:cubicBezTo>
                  <a:cubicBezTo>
                    <a:pt x="484" y="629"/>
                    <a:pt x="606" y="549"/>
                    <a:pt x="652" y="420"/>
                  </a:cubicBezTo>
                  <a:cubicBezTo>
                    <a:pt x="711" y="257"/>
                    <a:pt x="624" y="77"/>
                    <a:pt x="463" y="19"/>
                  </a:cubicBezTo>
                  <a:cubicBezTo>
                    <a:pt x="427" y="6"/>
                    <a:pt x="390" y="0"/>
                    <a:pt x="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5"/>
            <p:cNvSpPr/>
            <p:nvPr/>
          </p:nvSpPr>
          <p:spPr>
            <a:xfrm>
              <a:off x="5960650" y="3492589"/>
              <a:ext cx="219853" cy="171128"/>
            </a:xfrm>
            <a:custGeom>
              <a:avLst/>
              <a:gdLst/>
              <a:ahLst/>
              <a:cxnLst/>
              <a:rect l="l" t="t" r="r" b="b"/>
              <a:pathLst>
                <a:path w="10793" h="8401" extrusionOk="0">
                  <a:moveTo>
                    <a:pt x="2652" y="0"/>
                  </a:moveTo>
                  <a:cubicBezTo>
                    <a:pt x="0" y="0"/>
                    <a:pt x="476" y="5212"/>
                    <a:pt x="1392" y="7441"/>
                  </a:cubicBezTo>
                  <a:cubicBezTo>
                    <a:pt x="1392" y="7441"/>
                    <a:pt x="2744" y="8401"/>
                    <a:pt x="4956" y="8401"/>
                  </a:cubicBezTo>
                  <a:cubicBezTo>
                    <a:pt x="5464" y="8401"/>
                    <a:pt x="6019" y="8350"/>
                    <a:pt x="6612" y="8225"/>
                  </a:cubicBezTo>
                  <a:cubicBezTo>
                    <a:pt x="9785" y="7557"/>
                    <a:pt x="10793" y="5120"/>
                    <a:pt x="7618" y="4576"/>
                  </a:cubicBezTo>
                  <a:cubicBezTo>
                    <a:pt x="7618" y="4576"/>
                    <a:pt x="10239" y="3205"/>
                    <a:pt x="8044" y="1018"/>
                  </a:cubicBezTo>
                  <a:cubicBezTo>
                    <a:pt x="7520" y="496"/>
                    <a:pt x="7008" y="296"/>
                    <a:pt x="6532" y="296"/>
                  </a:cubicBezTo>
                  <a:cubicBezTo>
                    <a:pt x="5271" y="296"/>
                    <a:pt x="4257" y="1697"/>
                    <a:pt x="3912" y="2239"/>
                  </a:cubicBezTo>
                  <a:lnTo>
                    <a:pt x="3912" y="2239"/>
                  </a:lnTo>
                  <a:cubicBezTo>
                    <a:pt x="4236" y="1656"/>
                    <a:pt x="4917" y="56"/>
                    <a:pt x="2703" y="1"/>
                  </a:cubicBezTo>
                  <a:cubicBezTo>
                    <a:pt x="2686" y="0"/>
                    <a:pt x="2669" y="0"/>
                    <a:pt x="2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5"/>
            <p:cNvSpPr/>
            <p:nvPr/>
          </p:nvSpPr>
          <p:spPr>
            <a:xfrm>
              <a:off x="5635583" y="3390080"/>
              <a:ext cx="345577" cy="450870"/>
            </a:xfrm>
            <a:custGeom>
              <a:avLst/>
              <a:gdLst/>
              <a:ahLst/>
              <a:cxnLst/>
              <a:rect l="l" t="t" r="r" b="b"/>
              <a:pathLst>
                <a:path w="16965" h="22134" extrusionOk="0">
                  <a:moveTo>
                    <a:pt x="8115" y="0"/>
                  </a:moveTo>
                  <a:cubicBezTo>
                    <a:pt x="7777" y="0"/>
                    <a:pt x="7406" y="32"/>
                    <a:pt x="7002" y="101"/>
                  </a:cubicBezTo>
                  <a:cubicBezTo>
                    <a:pt x="0" y="1281"/>
                    <a:pt x="5573" y="7216"/>
                    <a:pt x="5573" y="7216"/>
                  </a:cubicBezTo>
                  <a:cubicBezTo>
                    <a:pt x="5573" y="7216"/>
                    <a:pt x="5566" y="7216"/>
                    <a:pt x="5554" y="7216"/>
                  </a:cubicBezTo>
                  <a:cubicBezTo>
                    <a:pt x="5316" y="7216"/>
                    <a:pt x="2849" y="7257"/>
                    <a:pt x="2848" y="8962"/>
                  </a:cubicBezTo>
                  <a:cubicBezTo>
                    <a:pt x="2843" y="10754"/>
                    <a:pt x="5288" y="11798"/>
                    <a:pt x="5288" y="11798"/>
                  </a:cubicBezTo>
                  <a:cubicBezTo>
                    <a:pt x="5288" y="11798"/>
                    <a:pt x="2530" y="12530"/>
                    <a:pt x="4809" y="15515"/>
                  </a:cubicBezTo>
                  <a:cubicBezTo>
                    <a:pt x="7090" y="18498"/>
                    <a:pt x="11028" y="19220"/>
                    <a:pt x="11753" y="22133"/>
                  </a:cubicBezTo>
                  <a:cubicBezTo>
                    <a:pt x="11753" y="22133"/>
                    <a:pt x="16901" y="18471"/>
                    <a:pt x="16948" y="15749"/>
                  </a:cubicBezTo>
                  <a:cubicBezTo>
                    <a:pt x="16965" y="14697"/>
                    <a:pt x="16403" y="14374"/>
                    <a:pt x="15707" y="14374"/>
                  </a:cubicBezTo>
                  <a:cubicBezTo>
                    <a:pt x="14601" y="14374"/>
                    <a:pt x="13157" y="15190"/>
                    <a:pt x="13157" y="15190"/>
                  </a:cubicBezTo>
                  <a:cubicBezTo>
                    <a:pt x="13157" y="15190"/>
                    <a:pt x="15276" y="9680"/>
                    <a:pt x="14035" y="7832"/>
                  </a:cubicBezTo>
                  <a:cubicBezTo>
                    <a:pt x="13705" y="7341"/>
                    <a:pt x="13312" y="7160"/>
                    <a:pt x="12912" y="7160"/>
                  </a:cubicBezTo>
                  <a:cubicBezTo>
                    <a:pt x="11808" y="7160"/>
                    <a:pt x="10653" y="8536"/>
                    <a:pt x="10653" y="8536"/>
                  </a:cubicBezTo>
                  <a:cubicBezTo>
                    <a:pt x="10653" y="8536"/>
                    <a:pt x="13625" y="0"/>
                    <a:pt x="8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5"/>
            <p:cNvSpPr/>
            <p:nvPr/>
          </p:nvSpPr>
          <p:spPr>
            <a:xfrm>
              <a:off x="5782522" y="3500493"/>
              <a:ext cx="111791" cy="325635"/>
            </a:xfrm>
            <a:custGeom>
              <a:avLst/>
              <a:gdLst/>
              <a:ahLst/>
              <a:cxnLst/>
              <a:rect l="l" t="t" r="r" b="b"/>
              <a:pathLst>
                <a:path w="5488" h="15986" extrusionOk="0">
                  <a:moveTo>
                    <a:pt x="0" y="0"/>
                  </a:moveTo>
                  <a:cubicBezTo>
                    <a:pt x="0" y="1"/>
                    <a:pt x="4070" y="14138"/>
                    <a:pt x="5487" y="15985"/>
                  </a:cubicBezTo>
                  <a:cubicBezTo>
                    <a:pt x="5487" y="15985"/>
                    <a:pt x="2963" y="7724"/>
                    <a:pt x="1664" y="4143"/>
                  </a:cubicBezTo>
                  <a:cubicBezTo>
                    <a:pt x="364" y="562"/>
                    <a:pt x="0" y="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5"/>
            <p:cNvSpPr/>
            <p:nvPr/>
          </p:nvSpPr>
          <p:spPr>
            <a:xfrm>
              <a:off x="5304750" y="3457000"/>
              <a:ext cx="487984" cy="287074"/>
            </a:xfrm>
            <a:custGeom>
              <a:avLst/>
              <a:gdLst/>
              <a:ahLst/>
              <a:cxnLst/>
              <a:rect l="l" t="t" r="r" b="b"/>
              <a:pathLst>
                <a:path w="23956" h="14093" extrusionOk="0">
                  <a:moveTo>
                    <a:pt x="6693" y="1"/>
                  </a:moveTo>
                  <a:cubicBezTo>
                    <a:pt x="5699" y="1"/>
                    <a:pt x="4676" y="560"/>
                    <a:pt x="3714" y="2049"/>
                  </a:cubicBezTo>
                  <a:cubicBezTo>
                    <a:pt x="1" y="7799"/>
                    <a:pt x="7441" y="7902"/>
                    <a:pt x="7976" y="7902"/>
                  </a:cubicBezTo>
                  <a:cubicBezTo>
                    <a:pt x="7995" y="7902"/>
                    <a:pt x="8006" y="7902"/>
                    <a:pt x="8006" y="7902"/>
                  </a:cubicBezTo>
                  <a:lnTo>
                    <a:pt x="8006" y="7902"/>
                  </a:lnTo>
                  <a:cubicBezTo>
                    <a:pt x="8006" y="7902"/>
                    <a:pt x="6135" y="9883"/>
                    <a:pt x="7455" y="11092"/>
                  </a:cubicBezTo>
                  <a:cubicBezTo>
                    <a:pt x="7923" y="11521"/>
                    <a:pt x="8530" y="11660"/>
                    <a:pt x="9118" y="11660"/>
                  </a:cubicBezTo>
                  <a:cubicBezTo>
                    <a:pt x="10187" y="11660"/>
                    <a:pt x="11195" y="11203"/>
                    <a:pt x="11195" y="11203"/>
                  </a:cubicBezTo>
                  <a:lnTo>
                    <a:pt x="11195" y="11203"/>
                  </a:lnTo>
                  <a:cubicBezTo>
                    <a:pt x="11195" y="11203"/>
                    <a:pt x="9875" y="13733"/>
                    <a:pt x="13616" y="14062"/>
                  </a:cubicBezTo>
                  <a:cubicBezTo>
                    <a:pt x="13859" y="14083"/>
                    <a:pt x="14100" y="14093"/>
                    <a:pt x="14338" y="14093"/>
                  </a:cubicBezTo>
                  <a:cubicBezTo>
                    <a:pt x="16918" y="14093"/>
                    <a:pt x="19224" y="12947"/>
                    <a:pt x="21259" y="12947"/>
                  </a:cubicBezTo>
                  <a:cubicBezTo>
                    <a:pt x="21930" y="12947"/>
                    <a:pt x="22572" y="13071"/>
                    <a:pt x="23184" y="13402"/>
                  </a:cubicBezTo>
                  <a:cubicBezTo>
                    <a:pt x="23184" y="13402"/>
                    <a:pt x="23955" y="7132"/>
                    <a:pt x="21974" y="5263"/>
                  </a:cubicBezTo>
                  <a:cubicBezTo>
                    <a:pt x="21620" y="4928"/>
                    <a:pt x="21298" y="4791"/>
                    <a:pt x="21007" y="4791"/>
                  </a:cubicBezTo>
                  <a:cubicBezTo>
                    <a:pt x="19672" y="4791"/>
                    <a:pt x="19005" y="7683"/>
                    <a:pt x="19005" y="7683"/>
                  </a:cubicBezTo>
                  <a:cubicBezTo>
                    <a:pt x="19005" y="7683"/>
                    <a:pt x="16365" y="2403"/>
                    <a:pt x="14166" y="2072"/>
                  </a:cubicBezTo>
                  <a:cubicBezTo>
                    <a:pt x="14061" y="2057"/>
                    <a:pt x="13962" y="2049"/>
                    <a:pt x="13869" y="2049"/>
                  </a:cubicBezTo>
                  <a:cubicBezTo>
                    <a:pt x="12005" y="2049"/>
                    <a:pt x="12405" y="5043"/>
                    <a:pt x="12405" y="5043"/>
                  </a:cubicBezTo>
                  <a:cubicBezTo>
                    <a:pt x="12405" y="5043"/>
                    <a:pt x="9681" y="1"/>
                    <a:pt x="6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5"/>
            <p:cNvSpPr/>
            <p:nvPr/>
          </p:nvSpPr>
          <p:spPr>
            <a:xfrm>
              <a:off x="5463342" y="3568656"/>
              <a:ext cx="315755" cy="137131"/>
            </a:xfrm>
            <a:custGeom>
              <a:avLst/>
              <a:gdLst/>
              <a:ahLst/>
              <a:cxnLst/>
              <a:rect l="l" t="t" r="r" b="b"/>
              <a:pathLst>
                <a:path w="15501" h="6732" extrusionOk="0">
                  <a:moveTo>
                    <a:pt x="0" y="1"/>
                  </a:moveTo>
                  <a:lnTo>
                    <a:pt x="0" y="1"/>
                  </a:lnTo>
                  <a:cubicBezTo>
                    <a:pt x="1" y="1"/>
                    <a:pt x="13181" y="6531"/>
                    <a:pt x="15501" y="6732"/>
                  </a:cubicBezTo>
                  <a:cubicBezTo>
                    <a:pt x="15501" y="6732"/>
                    <a:pt x="7699" y="3023"/>
                    <a:pt x="4179" y="1568"/>
                  </a:cubicBezTo>
                  <a:cubicBezTo>
                    <a:pt x="659" y="111"/>
                    <a:pt x="1"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5"/>
            <p:cNvSpPr/>
            <p:nvPr/>
          </p:nvSpPr>
          <p:spPr>
            <a:xfrm>
              <a:off x="5982957" y="3572608"/>
              <a:ext cx="329505" cy="244420"/>
            </a:xfrm>
            <a:custGeom>
              <a:avLst/>
              <a:gdLst/>
              <a:ahLst/>
              <a:cxnLst/>
              <a:rect l="l" t="t" r="r" b="b"/>
              <a:pathLst>
                <a:path w="16176" h="11999" extrusionOk="0">
                  <a:moveTo>
                    <a:pt x="12099" y="0"/>
                  </a:moveTo>
                  <a:cubicBezTo>
                    <a:pt x="10499" y="0"/>
                    <a:pt x="9087" y="2371"/>
                    <a:pt x="9087" y="2371"/>
                  </a:cubicBezTo>
                  <a:cubicBezTo>
                    <a:pt x="9087" y="2371"/>
                    <a:pt x="8661" y="788"/>
                    <a:pt x="7640" y="788"/>
                  </a:cubicBezTo>
                  <a:cubicBezTo>
                    <a:pt x="7545" y="788"/>
                    <a:pt x="7444" y="802"/>
                    <a:pt x="7338" y="832"/>
                  </a:cubicBezTo>
                  <a:cubicBezTo>
                    <a:pt x="6097" y="1186"/>
                    <a:pt x="5862" y="3084"/>
                    <a:pt x="5862" y="3084"/>
                  </a:cubicBezTo>
                  <a:cubicBezTo>
                    <a:pt x="5862" y="3084"/>
                    <a:pt x="5458" y="2409"/>
                    <a:pt x="4768" y="2409"/>
                  </a:cubicBezTo>
                  <a:cubicBezTo>
                    <a:pt x="4343" y="2409"/>
                    <a:pt x="3810" y="2665"/>
                    <a:pt x="3197" y="3491"/>
                  </a:cubicBezTo>
                  <a:cubicBezTo>
                    <a:pt x="1588" y="5664"/>
                    <a:pt x="1873" y="8533"/>
                    <a:pt x="1" y="9614"/>
                  </a:cubicBezTo>
                  <a:cubicBezTo>
                    <a:pt x="1" y="9614"/>
                    <a:pt x="2993" y="11999"/>
                    <a:pt x="4949" y="11999"/>
                  </a:cubicBezTo>
                  <a:cubicBezTo>
                    <a:pt x="5125" y="11999"/>
                    <a:pt x="5293" y="11979"/>
                    <a:pt x="5450" y="11937"/>
                  </a:cubicBezTo>
                  <a:cubicBezTo>
                    <a:pt x="7342" y="11426"/>
                    <a:pt x="5083" y="9203"/>
                    <a:pt x="5083" y="9203"/>
                  </a:cubicBezTo>
                  <a:lnTo>
                    <a:pt x="5083" y="9203"/>
                  </a:lnTo>
                  <a:cubicBezTo>
                    <a:pt x="5083" y="9203"/>
                    <a:pt x="5680" y="9255"/>
                    <a:pt x="6481" y="9255"/>
                  </a:cubicBezTo>
                  <a:cubicBezTo>
                    <a:pt x="7812" y="9255"/>
                    <a:pt x="9703" y="9111"/>
                    <a:pt x="10347" y="8347"/>
                  </a:cubicBezTo>
                  <a:cubicBezTo>
                    <a:pt x="11379" y="7119"/>
                    <a:pt x="9187" y="6147"/>
                    <a:pt x="9187" y="6147"/>
                  </a:cubicBezTo>
                  <a:lnTo>
                    <a:pt x="9187" y="6147"/>
                  </a:lnTo>
                  <a:cubicBezTo>
                    <a:pt x="9187" y="6147"/>
                    <a:pt x="9349" y="6156"/>
                    <a:pt x="9619" y="6156"/>
                  </a:cubicBezTo>
                  <a:cubicBezTo>
                    <a:pt x="11157" y="6156"/>
                    <a:pt x="16176" y="5864"/>
                    <a:pt x="14295" y="1942"/>
                  </a:cubicBezTo>
                  <a:cubicBezTo>
                    <a:pt x="13602" y="496"/>
                    <a:pt x="12830" y="0"/>
                    <a:pt x="120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5"/>
            <p:cNvSpPr/>
            <p:nvPr/>
          </p:nvSpPr>
          <p:spPr>
            <a:xfrm>
              <a:off x="5997054" y="3636779"/>
              <a:ext cx="203048" cy="142101"/>
            </a:xfrm>
            <a:custGeom>
              <a:avLst/>
              <a:gdLst/>
              <a:ahLst/>
              <a:cxnLst/>
              <a:rect l="l" t="t" r="r" b="b"/>
              <a:pathLst>
                <a:path w="9968" h="6976" extrusionOk="0">
                  <a:moveTo>
                    <a:pt x="9968" y="0"/>
                  </a:moveTo>
                  <a:cubicBezTo>
                    <a:pt x="9967" y="1"/>
                    <a:pt x="997" y="5626"/>
                    <a:pt x="0" y="6975"/>
                  </a:cubicBezTo>
                  <a:cubicBezTo>
                    <a:pt x="0" y="6975"/>
                    <a:pt x="5213" y="3586"/>
                    <a:pt x="7432" y="1975"/>
                  </a:cubicBezTo>
                  <a:cubicBezTo>
                    <a:pt x="9650" y="363"/>
                    <a:pt x="9967" y="0"/>
                    <a:pt x="9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5"/>
            <p:cNvSpPr/>
            <p:nvPr/>
          </p:nvSpPr>
          <p:spPr>
            <a:xfrm>
              <a:off x="5917952" y="3174285"/>
              <a:ext cx="100852" cy="629657"/>
            </a:xfrm>
            <a:custGeom>
              <a:avLst/>
              <a:gdLst/>
              <a:ahLst/>
              <a:cxnLst/>
              <a:rect l="l" t="t" r="r" b="b"/>
              <a:pathLst>
                <a:path w="4951" h="30911" extrusionOk="0">
                  <a:moveTo>
                    <a:pt x="348" y="1"/>
                  </a:moveTo>
                  <a:cubicBezTo>
                    <a:pt x="338" y="1"/>
                    <a:pt x="327" y="1"/>
                    <a:pt x="317" y="2"/>
                  </a:cubicBezTo>
                  <a:cubicBezTo>
                    <a:pt x="134" y="17"/>
                    <a:pt x="1" y="174"/>
                    <a:pt x="16" y="356"/>
                  </a:cubicBezTo>
                  <a:lnTo>
                    <a:pt x="42" y="682"/>
                  </a:lnTo>
                  <a:cubicBezTo>
                    <a:pt x="365" y="4672"/>
                    <a:pt x="618" y="7821"/>
                    <a:pt x="2447" y="13974"/>
                  </a:cubicBezTo>
                  <a:cubicBezTo>
                    <a:pt x="4272" y="20107"/>
                    <a:pt x="2024" y="30408"/>
                    <a:pt x="2002" y="30511"/>
                  </a:cubicBezTo>
                  <a:cubicBezTo>
                    <a:pt x="1963" y="30687"/>
                    <a:pt x="2076" y="30863"/>
                    <a:pt x="2252" y="30903"/>
                  </a:cubicBezTo>
                  <a:cubicBezTo>
                    <a:pt x="2275" y="30907"/>
                    <a:pt x="2299" y="30910"/>
                    <a:pt x="2322" y="30910"/>
                  </a:cubicBezTo>
                  <a:cubicBezTo>
                    <a:pt x="2475" y="30910"/>
                    <a:pt x="2612" y="30804"/>
                    <a:pt x="2644" y="30655"/>
                  </a:cubicBezTo>
                  <a:cubicBezTo>
                    <a:pt x="2739" y="30224"/>
                    <a:pt x="4951" y="20085"/>
                    <a:pt x="3079" y="13786"/>
                  </a:cubicBezTo>
                  <a:cubicBezTo>
                    <a:pt x="1270" y="7700"/>
                    <a:pt x="1018" y="4582"/>
                    <a:pt x="698" y="632"/>
                  </a:cubicBezTo>
                  <a:lnTo>
                    <a:pt x="670" y="303"/>
                  </a:lnTo>
                  <a:cubicBezTo>
                    <a:pt x="657" y="132"/>
                    <a:pt x="518" y="1"/>
                    <a:pt x="3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5"/>
            <p:cNvSpPr/>
            <p:nvPr/>
          </p:nvSpPr>
          <p:spPr>
            <a:xfrm>
              <a:off x="5970428" y="3136068"/>
              <a:ext cx="199769" cy="335351"/>
            </a:xfrm>
            <a:custGeom>
              <a:avLst/>
              <a:gdLst/>
              <a:ahLst/>
              <a:cxnLst/>
              <a:rect l="l" t="t" r="r" b="b"/>
              <a:pathLst>
                <a:path w="9807" h="16463" extrusionOk="0">
                  <a:moveTo>
                    <a:pt x="9427" y="0"/>
                  </a:moveTo>
                  <a:cubicBezTo>
                    <a:pt x="9313" y="0"/>
                    <a:pt x="9202" y="59"/>
                    <a:pt x="9142" y="166"/>
                  </a:cubicBezTo>
                  <a:cubicBezTo>
                    <a:pt x="9126" y="196"/>
                    <a:pt x="7458" y="3188"/>
                    <a:pt x="5985" y="6906"/>
                  </a:cubicBezTo>
                  <a:cubicBezTo>
                    <a:pt x="5347" y="8521"/>
                    <a:pt x="4126" y="9825"/>
                    <a:pt x="2949" y="11106"/>
                  </a:cubicBezTo>
                  <a:cubicBezTo>
                    <a:pt x="1444" y="12737"/>
                    <a:pt x="21" y="14244"/>
                    <a:pt x="2" y="16202"/>
                  </a:cubicBezTo>
                  <a:cubicBezTo>
                    <a:pt x="0" y="16384"/>
                    <a:pt x="146" y="16462"/>
                    <a:pt x="328" y="16462"/>
                  </a:cubicBezTo>
                  <a:lnTo>
                    <a:pt x="331" y="16462"/>
                  </a:lnTo>
                  <a:cubicBezTo>
                    <a:pt x="511" y="16462"/>
                    <a:pt x="658" y="16389"/>
                    <a:pt x="660" y="16210"/>
                  </a:cubicBezTo>
                  <a:cubicBezTo>
                    <a:pt x="676" y="14505"/>
                    <a:pt x="2013" y="13125"/>
                    <a:pt x="3430" y="11586"/>
                  </a:cubicBezTo>
                  <a:cubicBezTo>
                    <a:pt x="4651" y="10261"/>
                    <a:pt x="5912" y="8891"/>
                    <a:pt x="6596" y="7164"/>
                  </a:cubicBezTo>
                  <a:cubicBezTo>
                    <a:pt x="8053" y="3489"/>
                    <a:pt x="9700" y="522"/>
                    <a:pt x="9717" y="492"/>
                  </a:cubicBezTo>
                  <a:cubicBezTo>
                    <a:pt x="9806" y="332"/>
                    <a:pt x="9749" y="131"/>
                    <a:pt x="9590" y="43"/>
                  </a:cubicBezTo>
                  <a:cubicBezTo>
                    <a:pt x="9539" y="14"/>
                    <a:pt x="9482" y="0"/>
                    <a:pt x="9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35"/>
            <p:cNvSpPr/>
            <p:nvPr/>
          </p:nvSpPr>
          <p:spPr>
            <a:xfrm>
              <a:off x="6049511" y="3178298"/>
              <a:ext cx="77304" cy="122118"/>
            </a:xfrm>
            <a:custGeom>
              <a:avLst/>
              <a:gdLst/>
              <a:ahLst/>
              <a:cxnLst/>
              <a:rect l="l" t="t" r="r" b="b"/>
              <a:pathLst>
                <a:path w="3795" h="5995" extrusionOk="0">
                  <a:moveTo>
                    <a:pt x="376" y="0"/>
                  </a:moveTo>
                  <a:cubicBezTo>
                    <a:pt x="269" y="0"/>
                    <a:pt x="163" y="53"/>
                    <a:pt x="99" y="150"/>
                  </a:cubicBezTo>
                  <a:cubicBezTo>
                    <a:pt x="1" y="302"/>
                    <a:pt x="43" y="506"/>
                    <a:pt x="195" y="606"/>
                  </a:cubicBezTo>
                  <a:cubicBezTo>
                    <a:pt x="311" y="681"/>
                    <a:pt x="2984" y="2472"/>
                    <a:pt x="1786" y="5547"/>
                  </a:cubicBezTo>
                  <a:cubicBezTo>
                    <a:pt x="1720" y="5716"/>
                    <a:pt x="1805" y="5906"/>
                    <a:pt x="1974" y="5973"/>
                  </a:cubicBezTo>
                  <a:cubicBezTo>
                    <a:pt x="2012" y="5987"/>
                    <a:pt x="2052" y="5995"/>
                    <a:pt x="2093" y="5995"/>
                  </a:cubicBezTo>
                  <a:cubicBezTo>
                    <a:pt x="2224" y="5995"/>
                    <a:pt x="2349" y="5914"/>
                    <a:pt x="2397" y="5783"/>
                  </a:cubicBezTo>
                  <a:cubicBezTo>
                    <a:pt x="3795" y="2205"/>
                    <a:pt x="585" y="76"/>
                    <a:pt x="553" y="52"/>
                  </a:cubicBezTo>
                  <a:cubicBezTo>
                    <a:pt x="498" y="17"/>
                    <a:pt x="437"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35"/>
            <p:cNvSpPr/>
            <p:nvPr/>
          </p:nvSpPr>
          <p:spPr>
            <a:xfrm>
              <a:off x="6074262" y="3282722"/>
              <a:ext cx="173614" cy="42818"/>
            </a:xfrm>
            <a:custGeom>
              <a:avLst/>
              <a:gdLst/>
              <a:ahLst/>
              <a:cxnLst/>
              <a:rect l="l" t="t" r="r" b="b"/>
              <a:pathLst>
                <a:path w="8523" h="2102" extrusionOk="0">
                  <a:moveTo>
                    <a:pt x="3575" y="1"/>
                  </a:moveTo>
                  <a:cubicBezTo>
                    <a:pt x="2450" y="1"/>
                    <a:pt x="1261" y="294"/>
                    <a:pt x="172" y="1140"/>
                  </a:cubicBezTo>
                  <a:cubicBezTo>
                    <a:pt x="28" y="1250"/>
                    <a:pt x="0" y="1457"/>
                    <a:pt x="113" y="1601"/>
                  </a:cubicBezTo>
                  <a:cubicBezTo>
                    <a:pt x="177" y="1685"/>
                    <a:pt x="274" y="1729"/>
                    <a:pt x="372" y="1729"/>
                  </a:cubicBezTo>
                  <a:cubicBezTo>
                    <a:pt x="443" y="1729"/>
                    <a:pt x="513" y="1707"/>
                    <a:pt x="573" y="1660"/>
                  </a:cubicBezTo>
                  <a:cubicBezTo>
                    <a:pt x="1531" y="917"/>
                    <a:pt x="2584" y="657"/>
                    <a:pt x="3588" y="657"/>
                  </a:cubicBezTo>
                  <a:cubicBezTo>
                    <a:pt x="5891" y="657"/>
                    <a:pt x="7933" y="2024"/>
                    <a:pt x="7963" y="2045"/>
                  </a:cubicBezTo>
                  <a:cubicBezTo>
                    <a:pt x="8020" y="2083"/>
                    <a:pt x="8083" y="2102"/>
                    <a:pt x="8148" y="2102"/>
                  </a:cubicBezTo>
                  <a:cubicBezTo>
                    <a:pt x="8252" y="2102"/>
                    <a:pt x="8355" y="2052"/>
                    <a:pt x="8421" y="1958"/>
                  </a:cubicBezTo>
                  <a:cubicBezTo>
                    <a:pt x="8523" y="1808"/>
                    <a:pt x="8486" y="1604"/>
                    <a:pt x="8336" y="1501"/>
                  </a:cubicBezTo>
                  <a:cubicBezTo>
                    <a:pt x="8304" y="1480"/>
                    <a:pt x="6100" y="1"/>
                    <a:pt x="35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5"/>
            <p:cNvSpPr/>
            <p:nvPr/>
          </p:nvSpPr>
          <p:spPr>
            <a:xfrm>
              <a:off x="6112295" y="3201195"/>
              <a:ext cx="107655" cy="34894"/>
            </a:xfrm>
            <a:custGeom>
              <a:avLst/>
              <a:gdLst/>
              <a:ahLst/>
              <a:cxnLst/>
              <a:rect l="l" t="t" r="r" b="b"/>
              <a:pathLst>
                <a:path w="5285" h="1713" extrusionOk="0">
                  <a:moveTo>
                    <a:pt x="2818" y="1"/>
                  </a:moveTo>
                  <a:cubicBezTo>
                    <a:pt x="1893" y="1"/>
                    <a:pt x="861" y="259"/>
                    <a:pt x="114" y="1176"/>
                  </a:cubicBezTo>
                  <a:cubicBezTo>
                    <a:pt x="1" y="1317"/>
                    <a:pt x="20" y="1524"/>
                    <a:pt x="162" y="1639"/>
                  </a:cubicBezTo>
                  <a:cubicBezTo>
                    <a:pt x="223" y="1687"/>
                    <a:pt x="296" y="1712"/>
                    <a:pt x="369" y="1712"/>
                  </a:cubicBezTo>
                  <a:cubicBezTo>
                    <a:pt x="465" y="1712"/>
                    <a:pt x="559" y="1671"/>
                    <a:pt x="622" y="1592"/>
                  </a:cubicBezTo>
                  <a:cubicBezTo>
                    <a:pt x="1208" y="873"/>
                    <a:pt x="2051" y="667"/>
                    <a:pt x="2824" y="667"/>
                  </a:cubicBezTo>
                  <a:cubicBezTo>
                    <a:pt x="3858" y="667"/>
                    <a:pt x="4770" y="1035"/>
                    <a:pt x="4785" y="1041"/>
                  </a:cubicBezTo>
                  <a:cubicBezTo>
                    <a:pt x="4826" y="1058"/>
                    <a:pt x="4869" y="1067"/>
                    <a:pt x="4911" y="1067"/>
                  </a:cubicBezTo>
                  <a:cubicBezTo>
                    <a:pt x="5040" y="1067"/>
                    <a:pt x="5162" y="990"/>
                    <a:pt x="5215" y="863"/>
                  </a:cubicBezTo>
                  <a:cubicBezTo>
                    <a:pt x="5284" y="696"/>
                    <a:pt x="5203" y="504"/>
                    <a:pt x="5037" y="433"/>
                  </a:cubicBezTo>
                  <a:cubicBezTo>
                    <a:pt x="4964" y="403"/>
                    <a:pt x="3973" y="1"/>
                    <a:pt x="28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35"/>
            <p:cNvSpPr/>
            <p:nvPr/>
          </p:nvSpPr>
          <p:spPr>
            <a:xfrm>
              <a:off x="6016631" y="3194962"/>
              <a:ext cx="69014" cy="30412"/>
            </a:xfrm>
            <a:custGeom>
              <a:avLst/>
              <a:gdLst/>
              <a:ahLst/>
              <a:cxnLst/>
              <a:rect l="l" t="t" r="r" b="b"/>
              <a:pathLst>
                <a:path w="3388" h="1493" extrusionOk="0">
                  <a:moveTo>
                    <a:pt x="1857" y="1"/>
                  </a:moveTo>
                  <a:cubicBezTo>
                    <a:pt x="659" y="1"/>
                    <a:pt x="94" y="993"/>
                    <a:pt x="88" y="1006"/>
                  </a:cubicBezTo>
                  <a:cubicBezTo>
                    <a:pt x="1" y="1163"/>
                    <a:pt x="58" y="1362"/>
                    <a:pt x="215" y="1450"/>
                  </a:cubicBezTo>
                  <a:cubicBezTo>
                    <a:pt x="267" y="1479"/>
                    <a:pt x="323" y="1492"/>
                    <a:pt x="375" y="1492"/>
                  </a:cubicBezTo>
                  <a:cubicBezTo>
                    <a:pt x="491" y="1492"/>
                    <a:pt x="603" y="1432"/>
                    <a:pt x="662" y="1324"/>
                  </a:cubicBezTo>
                  <a:cubicBezTo>
                    <a:pt x="713" y="1236"/>
                    <a:pt x="1072" y="658"/>
                    <a:pt x="1852" y="658"/>
                  </a:cubicBezTo>
                  <a:cubicBezTo>
                    <a:pt x="2133" y="658"/>
                    <a:pt x="2469" y="733"/>
                    <a:pt x="2864" y="933"/>
                  </a:cubicBezTo>
                  <a:cubicBezTo>
                    <a:pt x="2912" y="957"/>
                    <a:pt x="2962" y="968"/>
                    <a:pt x="3012" y="968"/>
                  </a:cubicBezTo>
                  <a:cubicBezTo>
                    <a:pt x="3132" y="968"/>
                    <a:pt x="3248" y="902"/>
                    <a:pt x="3305" y="788"/>
                  </a:cubicBezTo>
                  <a:cubicBezTo>
                    <a:pt x="3387" y="626"/>
                    <a:pt x="3321" y="429"/>
                    <a:pt x="3159" y="347"/>
                  </a:cubicBezTo>
                  <a:cubicBezTo>
                    <a:pt x="2663" y="97"/>
                    <a:pt x="2230" y="1"/>
                    <a:pt x="18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5"/>
            <p:cNvSpPr/>
            <p:nvPr/>
          </p:nvSpPr>
          <p:spPr>
            <a:xfrm>
              <a:off x="6123092" y="3283720"/>
              <a:ext cx="68830" cy="68932"/>
            </a:xfrm>
            <a:custGeom>
              <a:avLst/>
              <a:gdLst/>
              <a:ahLst/>
              <a:cxnLst/>
              <a:rect l="l" t="t" r="r" b="b"/>
              <a:pathLst>
                <a:path w="3379" h="3384" extrusionOk="0">
                  <a:moveTo>
                    <a:pt x="489" y="0"/>
                  </a:moveTo>
                  <a:cubicBezTo>
                    <a:pt x="433" y="0"/>
                    <a:pt x="375" y="3"/>
                    <a:pt x="317" y="8"/>
                  </a:cubicBezTo>
                  <a:cubicBezTo>
                    <a:pt x="135" y="22"/>
                    <a:pt x="1" y="181"/>
                    <a:pt x="16" y="363"/>
                  </a:cubicBezTo>
                  <a:cubicBezTo>
                    <a:pt x="30" y="534"/>
                    <a:pt x="171" y="665"/>
                    <a:pt x="340" y="665"/>
                  </a:cubicBezTo>
                  <a:cubicBezTo>
                    <a:pt x="350" y="665"/>
                    <a:pt x="360" y="665"/>
                    <a:pt x="369" y="664"/>
                  </a:cubicBezTo>
                  <a:cubicBezTo>
                    <a:pt x="408" y="661"/>
                    <a:pt x="447" y="659"/>
                    <a:pt x="484" y="659"/>
                  </a:cubicBezTo>
                  <a:cubicBezTo>
                    <a:pt x="1978" y="659"/>
                    <a:pt x="2688" y="3120"/>
                    <a:pt x="2695" y="3145"/>
                  </a:cubicBezTo>
                  <a:cubicBezTo>
                    <a:pt x="2735" y="3288"/>
                    <a:pt x="2867" y="3383"/>
                    <a:pt x="3011" y="3383"/>
                  </a:cubicBezTo>
                  <a:cubicBezTo>
                    <a:pt x="3040" y="3383"/>
                    <a:pt x="3070" y="3380"/>
                    <a:pt x="3101" y="3373"/>
                  </a:cubicBezTo>
                  <a:cubicBezTo>
                    <a:pt x="3275" y="3323"/>
                    <a:pt x="3378" y="3141"/>
                    <a:pt x="3328" y="2966"/>
                  </a:cubicBezTo>
                  <a:cubicBezTo>
                    <a:pt x="3293" y="2842"/>
                    <a:pt x="2470" y="0"/>
                    <a:pt x="4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35"/>
            <p:cNvSpPr/>
            <p:nvPr/>
          </p:nvSpPr>
          <p:spPr>
            <a:xfrm>
              <a:off x="6184044" y="3265304"/>
              <a:ext cx="50558" cy="37562"/>
            </a:xfrm>
            <a:custGeom>
              <a:avLst/>
              <a:gdLst/>
              <a:ahLst/>
              <a:cxnLst/>
              <a:rect l="l" t="t" r="r" b="b"/>
              <a:pathLst>
                <a:path w="2482" h="1844" extrusionOk="0">
                  <a:moveTo>
                    <a:pt x="2113" y="1"/>
                  </a:moveTo>
                  <a:cubicBezTo>
                    <a:pt x="2021" y="1"/>
                    <a:pt x="1928" y="40"/>
                    <a:pt x="1863" y="117"/>
                  </a:cubicBezTo>
                  <a:cubicBezTo>
                    <a:pt x="1634" y="390"/>
                    <a:pt x="903" y="1116"/>
                    <a:pt x="308" y="1189"/>
                  </a:cubicBezTo>
                  <a:cubicBezTo>
                    <a:pt x="129" y="1211"/>
                    <a:pt x="0" y="1377"/>
                    <a:pt x="22" y="1556"/>
                  </a:cubicBezTo>
                  <a:cubicBezTo>
                    <a:pt x="43" y="1722"/>
                    <a:pt x="184" y="1844"/>
                    <a:pt x="348" y="1844"/>
                  </a:cubicBezTo>
                  <a:cubicBezTo>
                    <a:pt x="360" y="1844"/>
                    <a:pt x="374" y="1844"/>
                    <a:pt x="388" y="1841"/>
                  </a:cubicBezTo>
                  <a:cubicBezTo>
                    <a:pt x="1341" y="1724"/>
                    <a:pt x="2261" y="662"/>
                    <a:pt x="2364" y="542"/>
                  </a:cubicBezTo>
                  <a:cubicBezTo>
                    <a:pt x="2482" y="403"/>
                    <a:pt x="2465" y="196"/>
                    <a:pt x="2326" y="79"/>
                  </a:cubicBezTo>
                  <a:cubicBezTo>
                    <a:pt x="2264" y="26"/>
                    <a:pt x="2189" y="1"/>
                    <a:pt x="2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5"/>
            <p:cNvSpPr/>
            <p:nvPr/>
          </p:nvSpPr>
          <p:spPr>
            <a:xfrm>
              <a:off x="5811775" y="3025491"/>
              <a:ext cx="227798" cy="149394"/>
            </a:xfrm>
            <a:custGeom>
              <a:avLst/>
              <a:gdLst/>
              <a:ahLst/>
              <a:cxnLst/>
              <a:rect l="l" t="t" r="r" b="b"/>
              <a:pathLst>
                <a:path w="11183" h="7334" extrusionOk="0">
                  <a:moveTo>
                    <a:pt x="5415" y="0"/>
                  </a:moveTo>
                  <a:cubicBezTo>
                    <a:pt x="5355" y="0"/>
                    <a:pt x="5292" y="4"/>
                    <a:pt x="5226" y="12"/>
                  </a:cubicBezTo>
                  <a:cubicBezTo>
                    <a:pt x="3090" y="254"/>
                    <a:pt x="3815" y="2873"/>
                    <a:pt x="3815" y="2873"/>
                  </a:cubicBezTo>
                  <a:cubicBezTo>
                    <a:pt x="3815" y="2873"/>
                    <a:pt x="3097" y="2228"/>
                    <a:pt x="2326" y="2228"/>
                  </a:cubicBezTo>
                  <a:cubicBezTo>
                    <a:pt x="1817" y="2228"/>
                    <a:pt x="1286" y="2508"/>
                    <a:pt x="921" y="3437"/>
                  </a:cubicBezTo>
                  <a:cubicBezTo>
                    <a:pt x="0" y="5773"/>
                    <a:pt x="4623" y="7184"/>
                    <a:pt x="4623" y="7184"/>
                  </a:cubicBezTo>
                  <a:cubicBezTo>
                    <a:pt x="4963" y="7287"/>
                    <a:pt x="5307" y="7333"/>
                    <a:pt x="5648" y="7333"/>
                  </a:cubicBezTo>
                  <a:cubicBezTo>
                    <a:pt x="8531" y="7333"/>
                    <a:pt x="11183" y="4011"/>
                    <a:pt x="9740" y="3073"/>
                  </a:cubicBezTo>
                  <a:cubicBezTo>
                    <a:pt x="9337" y="2812"/>
                    <a:pt x="8953" y="2714"/>
                    <a:pt x="8602" y="2714"/>
                  </a:cubicBezTo>
                  <a:cubicBezTo>
                    <a:pt x="7548" y="2714"/>
                    <a:pt x="6800" y="3599"/>
                    <a:pt x="6800" y="3599"/>
                  </a:cubicBezTo>
                  <a:cubicBezTo>
                    <a:pt x="6800" y="3599"/>
                    <a:pt x="7329" y="0"/>
                    <a:pt x="5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5"/>
            <p:cNvSpPr/>
            <p:nvPr/>
          </p:nvSpPr>
          <p:spPr>
            <a:xfrm>
              <a:off x="5899414" y="3160391"/>
              <a:ext cx="56364" cy="24668"/>
            </a:xfrm>
            <a:custGeom>
              <a:avLst/>
              <a:gdLst/>
              <a:ahLst/>
              <a:cxnLst/>
              <a:rect l="l" t="t" r="r" b="b"/>
              <a:pathLst>
                <a:path w="2767" h="1211" extrusionOk="0">
                  <a:moveTo>
                    <a:pt x="1417" y="0"/>
                  </a:moveTo>
                  <a:cubicBezTo>
                    <a:pt x="598" y="0"/>
                    <a:pt x="0" y="455"/>
                    <a:pt x="0" y="455"/>
                  </a:cubicBezTo>
                  <a:cubicBezTo>
                    <a:pt x="0" y="455"/>
                    <a:pt x="228" y="1210"/>
                    <a:pt x="1195" y="1210"/>
                  </a:cubicBezTo>
                  <a:cubicBezTo>
                    <a:pt x="1219" y="1210"/>
                    <a:pt x="1244" y="1210"/>
                    <a:pt x="1269" y="1209"/>
                  </a:cubicBezTo>
                  <a:cubicBezTo>
                    <a:pt x="2298" y="1170"/>
                    <a:pt x="2767" y="455"/>
                    <a:pt x="2767" y="455"/>
                  </a:cubicBezTo>
                  <a:cubicBezTo>
                    <a:pt x="2293" y="114"/>
                    <a:pt x="1827" y="0"/>
                    <a:pt x="1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5"/>
            <p:cNvSpPr/>
            <p:nvPr/>
          </p:nvSpPr>
          <p:spPr>
            <a:xfrm>
              <a:off x="6147538" y="3095223"/>
              <a:ext cx="45853" cy="52453"/>
            </a:xfrm>
            <a:custGeom>
              <a:avLst/>
              <a:gdLst/>
              <a:ahLst/>
              <a:cxnLst/>
              <a:rect l="l" t="t" r="r" b="b"/>
              <a:pathLst>
                <a:path w="2251" h="2575" extrusionOk="0">
                  <a:moveTo>
                    <a:pt x="1482" y="0"/>
                  </a:moveTo>
                  <a:cubicBezTo>
                    <a:pt x="1089" y="0"/>
                    <a:pt x="627" y="345"/>
                    <a:pt x="349" y="888"/>
                  </a:cubicBezTo>
                  <a:cubicBezTo>
                    <a:pt x="1" y="1563"/>
                    <a:pt x="67" y="2290"/>
                    <a:pt x="497" y="2510"/>
                  </a:cubicBezTo>
                  <a:cubicBezTo>
                    <a:pt x="581" y="2554"/>
                    <a:pt x="672" y="2574"/>
                    <a:pt x="768" y="2574"/>
                  </a:cubicBezTo>
                  <a:cubicBezTo>
                    <a:pt x="1161" y="2574"/>
                    <a:pt x="1622" y="2230"/>
                    <a:pt x="1901" y="1687"/>
                  </a:cubicBezTo>
                  <a:cubicBezTo>
                    <a:pt x="2250" y="1011"/>
                    <a:pt x="2184" y="284"/>
                    <a:pt x="1754" y="64"/>
                  </a:cubicBezTo>
                  <a:cubicBezTo>
                    <a:pt x="1670" y="21"/>
                    <a:pt x="1578" y="0"/>
                    <a:pt x="14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5"/>
            <p:cNvSpPr/>
            <p:nvPr/>
          </p:nvSpPr>
          <p:spPr>
            <a:xfrm>
              <a:off x="6167543" y="3195817"/>
              <a:ext cx="59399" cy="38601"/>
            </a:xfrm>
            <a:custGeom>
              <a:avLst/>
              <a:gdLst/>
              <a:ahLst/>
              <a:cxnLst/>
              <a:rect l="l" t="t" r="r" b="b"/>
              <a:pathLst>
                <a:path w="2916" h="1895" extrusionOk="0">
                  <a:moveTo>
                    <a:pt x="1074" y="1"/>
                  </a:moveTo>
                  <a:cubicBezTo>
                    <a:pt x="635" y="1"/>
                    <a:pt x="277" y="172"/>
                    <a:pt x="167" y="475"/>
                  </a:cubicBezTo>
                  <a:cubicBezTo>
                    <a:pt x="1" y="929"/>
                    <a:pt x="446" y="1508"/>
                    <a:pt x="1159" y="1768"/>
                  </a:cubicBezTo>
                  <a:cubicBezTo>
                    <a:pt x="1393" y="1853"/>
                    <a:pt x="1627" y="1894"/>
                    <a:pt x="1841" y="1894"/>
                  </a:cubicBezTo>
                  <a:cubicBezTo>
                    <a:pt x="2280" y="1894"/>
                    <a:pt x="2639" y="1723"/>
                    <a:pt x="2751" y="1420"/>
                  </a:cubicBezTo>
                  <a:cubicBezTo>
                    <a:pt x="2916" y="966"/>
                    <a:pt x="2472" y="387"/>
                    <a:pt x="1757" y="127"/>
                  </a:cubicBezTo>
                  <a:cubicBezTo>
                    <a:pt x="1523" y="42"/>
                    <a:pt x="1289" y="1"/>
                    <a:pt x="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5"/>
            <p:cNvSpPr/>
            <p:nvPr/>
          </p:nvSpPr>
          <p:spPr>
            <a:xfrm>
              <a:off x="6221283" y="3302075"/>
              <a:ext cx="58992" cy="40333"/>
            </a:xfrm>
            <a:custGeom>
              <a:avLst/>
              <a:gdLst/>
              <a:ahLst/>
              <a:cxnLst/>
              <a:rect l="l" t="t" r="r" b="b"/>
              <a:pathLst>
                <a:path w="2896" h="1980" extrusionOk="0">
                  <a:moveTo>
                    <a:pt x="999" y="1"/>
                  </a:moveTo>
                  <a:cubicBezTo>
                    <a:pt x="635" y="1"/>
                    <a:pt x="335" y="133"/>
                    <a:pt x="212" y="387"/>
                  </a:cubicBezTo>
                  <a:cubicBezTo>
                    <a:pt x="0" y="820"/>
                    <a:pt x="382" y="1440"/>
                    <a:pt x="1065" y="1775"/>
                  </a:cubicBezTo>
                  <a:cubicBezTo>
                    <a:pt x="1348" y="1913"/>
                    <a:pt x="1639" y="1980"/>
                    <a:pt x="1897" y="1980"/>
                  </a:cubicBezTo>
                  <a:cubicBezTo>
                    <a:pt x="2261" y="1980"/>
                    <a:pt x="2561" y="1847"/>
                    <a:pt x="2684" y="1592"/>
                  </a:cubicBezTo>
                  <a:cubicBezTo>
                    <a:pt x="2896" y="1159"/>
                    <a:pt x="2514" y="538"/>
                    <a:pt x="1831" y="205"/>
                  </a:cubicBezTo>
                  <a:cubicBezTo>
                    <a:pt x="1548" y="67"/>
                    <a:pt x="1258" y="1"/>
                    <a:pt x="9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5"/>
            <p:cNvSpPr/>
            <p:nvPr/>
          </p:nvSpPr>
          <p:spPr>
            <a:xfrm>
              <a:off x="5988967" y="3205718"/>
              <a:ext cx="55060" cy="45649"/>
            </a:xfrm>
            <a:custGeom>
              <a:avLst/>
              <a:gdLst/>
              <a:ahLst/>
              <a:cxnLst/>
              <a:rect l="l" t="t" r="r" b="b"/>
              <a:pathLst>
                <a:path w="2703" h="2241" extrusionOk="0">
                  <a:moveTo>
                    <a:pt x="1853" y="1"/>
                  </a:moveTo>
                  <a:cubicBezTo>
                    <a:pt x="1521" y="1"/>
                    <a:pt x="1120" y="162"/>
                    <a:pt x="776" y="465"/>
                  </a:cubicBezTo>
                  <a:cubicBezTo>
                    <a:pt x="205" y="966"/>
                    <a:pt x="1" y="1668"/>
                    <a:pt x="318" y="2029"/>
                  </a:cubicBezTo>
                  <a:cubicBezTo>
                    <a:pt x="444" y="2172"/>
                    <a:pt x="633" y="2240"/>
                    <a:pt x="851" y="2240"/>
                  </a:cubicBezTo>
                  <a:cubicBezTo>
                    <a:pt x="1183" y="2240"/>
                    <a:pt x="1583" y="2079"/>
                    <a:pt x="1929" y="1776"/>
                  </a:cubicBezTo>
                  <a:cubicBezTo>
                    <a:pt x="2498" y="1274"/>
                    <a:pt x="2703" y="574"/>
                    <a:pt x="2385" y="214"/>
                  </a:cubicBezTo>
                  <a:cubicBezTo>
                    <a:pt x="2260" y="70"/>
                    <a:pt x="2071" y="1"/>
                    <a:pt x="18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5"/>
            <p:cNvSpPr/>
            <p:nvPr/>
          </p:nvSpPr>
          <p:spPr>
            <a:xfrm>
              <a:off x="6015409" y="3152446"/>
              <a:ext cx="55712" cy="45038"/>
            </a:xfrm>
            <a:custGeom>
              <a:avLst/>
              <a:gdLst/>
              <a:ahLst/>
              <a:cxnLst/>
              <a:rect l="l" t="t" r="r" b="b"/>
              <a:pathLst>
                <a:path w="2735" h="2211" extrusionOk="0">
                  <a:moveTo>
                    <a:pt x="864" y="1"/>
                  </a:moveTo>
                  <a:cubicBezTo>
                    <a:pt x="633" y="1"/>
                    <a:pt x="434" y="75"/>
                    <a:pt x="308" y="230"/>
                  </a:cubicBezTo>
                  <a:cubicBezTo>
                    <a:pt x="1" y="603"/>
                    <a:pt x="227" y="1296"/>
                    <a:pt x="811" y="1779"/>
                  </a:cubicBezTo>
                  <a:cubicBezTo>
                    <a:pt x="1154" y="2062"/>
                    <a:pt x="1543" y="2211"/>
                    <a:pt x="1870" y="2211"/>
                  </a:cubicBezTo>
                  <a:cubicBezTo>
                    <a:pt x="2102" y="2211"/>
                    <a:pt x="2302" y="2135"/>
                    <a:pt x="2429" y="1980"/>
                  </a:cubicBezTo>
                  <a:cubicBezTo>
                    <a:pt x="2735" y="1609"/>
                    <a:pt x="2510" y="914"/>
                    <a:pt x="1924" y="431"/>
                  </a:cubicBezTo>
                  <a:cubicBezTo>
                    <a:pt x="1581" y="149"/>
                    <a:pt x="1191" y="1"/>
                    <a:pt x="8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35"/>
            <p:cNvSpPr/>
            <p:nvPr/>
          </p:nvSpPr>
          <p:spPr>
            <a:xfrm>
              <a:off x="6162491" y="3328334"/>
              <a:ext cx="42736" cy="54775"/>
            </a:xfrm>
            <a:custGeom>
              <a:avLst/>
              <a:gdLst/>
              <a:ahLst/>
              <a:cxnLst/>
              <a:rect l="l" t="t" r="r" b="b"/>
              <a:pathLst>
                <a:path w="2098" h="2689" extrusionOk="0">
                  <a:moveTo>
                    <a:pt x="828" y="0"/>
                  </a:moveTo>
                  <a:cubicBezTo>
                    <a:pt x="774" y="0"/>
                    <a:pt x="721" y="8"/>
                    <a:pt x="669" y="23"/>
                  </a:cubicBezTo>
                  <a:cubicBezTo>
                    <a:pt x="206" y="155"/>
                    <a:pt x="1" y="854"/>
                    <a:pt x="211" y="1584"/>
                  </a:cubicBezTo>
                  <a:cubicBezTo>
                    <a:pt x="396" y="2233"/>
                    <a:pt x="848" y="2688"/>
                    <a:pt x="1270" y="2688"/>
                  </a:cubicBezTo>
                  <a:cubicBezTo>
                    <a:pt x="1324" y="2688"/>
                    <a:pt x="1376" y="2681"/>
                    <a:pt x="1428" y="2666"/>
                  </a:cubicBezTo>
                  <a:cubicBezTo>
                    <a:pt x="1892" y="2534"/>
                    <a:pt x="2098" y="1834"/>
                    <a:pt x="1888" y="1104"/>
                  </a:cubicBezTo>
                  <a:cubicBezTo>
                    <a:pt x="1703" y="455"/>
                    <a:pt x="1251" y="0"/>
                    <a:pt x="8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5"/>
            <p:cNvSpPr/>
            <p:nvPr/>
          </p:nvSpPr>
          <p:spPr>
            <a:xfrm>
              <a:off x="6201380" y="3235440"/>
              <a:ext cx="45242" cy="53105"/>
            </a:xfrm>
            <a:custGeom>
              <a:avLst/>
              <a:gdLst/>
              <a:ahLst/>
              <a:cxnLst/>
              <a:rect l="l" t="t" r="r" b="b"/>
              <a:pathLst>
                <a:path w="2221" h="2607" extrusionOk="0">
                  <a:moveTo>
                    <a:pt x="1439" y="0"/>
                  </a:moveTo>
                  <a:cubicBezTo>
                    <a:pt x="1040" y="0"/>
                    <a:pt x="577" y="372"/>
                    <a:pt x="316" y="941"/>
                  </a:cubicBezTo>
                  <a:cubicBezTo>
                    <a:pt x="1" y="1632"/>
                    <a:pt x="101" y="2354"/>
                    <a:pt x="540" y="2554"/>
                  </a:cubicBezTo>
                  <a:cubicBezTo>
                    <a:pt x="617" y="2589"/>
                    <a:pt x="699" y="2606"/>
                    <a:pt x="784" y="2606"/>
                  </a:cubicBezTo>
                  <a:cubicBezTo>
                    <a:pt x="1184" y="2606"/>
                    <a:pt x="1645" y="2236"/>
                    <a:pt x="1905" y="1665"/>
                  </a:cubicBezTo>
                  <a:cubicBezTo>
                    <a:pt x="2221" y="975"/>
                    <a:pt x="2121" y="253"/>
                    <a:pt x="1682" y="52"/>
                  </a:cubicBezTo>
                  <a:cubicBezTo>
                    <a:pt x="1606" y="17"/>
                    <a:pt x="1524"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5"/>
            <p:cNvSpPr/>
            <p:nvPr/>
          </p:nvSpPr>
          <p:spPr>
            <a:xfrm>
              <a:off x="5771094" y="3249863"/>
              <a:ext cx="266643" cy="208222"/>
            </a:xfrm>
            <a:custGeom>
              <a:avLst/>
              <a:gdLst/>
              <a:ahLst/>
              <a:cxnLst/>
              <a:rect l="l" t="t" r="r" b="b"/>
              <a:pathLst>
                <a:path w="13090" h="10222" extrusionOk="0">
                  <a:moveTo>
                    <a:pt x="3686" y="1"/>
                  </a:moveTo>
                  <a:cubicBezTo>
                    <a:pt x="3122" y="1"/>
                    <a:pt x="2538" y="291"/>
                    <a:pt x="1997" y="1090"/>
                  </a:cubicBezTo>
                  <a:cubicBezTo>
                    <a:pt x="0" y="4037"/>
                    <a:pt x="4455" y="5733"/>
                    <a:pt x="4455" y="5733"/>
                  </a:cubicBezTo>
                  <a:cubicBezTo>
                    <a:pt x="4455" y="5733"/>
                    <a:pt x="4095" y="5682"/>
                    <a:pt x="3622" y="5682"/>
                  </a:cubicBezTo>
                  <a:cubicBezTo>
                    <a:pt x="2491" y="5682"/>
                    <a:pt x="716" y="5972"/>
                    <a:pt x="1692" y="7944"/>
                  </a:cubicBezTo>
                  <a:cubicBezTo>
                    <a:pt x="2676" y="9935"/>
                    <a:pt x="6479" y="10221"/>
                    <a:pt x="8589" y="10221"/>
                  </a:cubicBezTo>
                  <a:cubicBezTo>
                    <a:pt x="9442" y="10221"/>
                    <a:pt x="10017" y="10174"/>
                    <a:pt x="10017" y="10174"/>
                  </a:cubicBezTo>
                  <a:cubicBezTo>
                    <a:pt x="10017" y="10174"/>
                    <a:pt x="13089" y="2665"/>
                    <a:pt x="10539" y="1090"/>
                  </a:cubicBezTo>
                  <a:cubicBezTo>
                    <a:pt x="9706" y="575"/>
                    <a:pt x="9042" y="383"/>
                    <a:pt x="8514" y="383"/>
                  </a:cubicBezTo>
                  <a:cubicBezTo>
                    <a:pt x="6935" y="383"/>
                    <a:pt x="6575" y="2107"/>
                    <a:pt x="6575" y="2107"/>
                  </a:cubicBezTo>
                  <a:cubicBezTo>
                    <a:pt x="6575" y="2107"/>
                    <a:pt x="5203" y="1"/>
                    <a:pt x="3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5"/>
            <p:cNvSpPr/>
            <p:nvPr/>
          </p:nvSpPr>
          <p:spPr>
            <a:xfrm>
              <a:off x="5865617" y="3349378"/>
              <a:ext cx="112442" cy="65469"/>
            </a:xfrm>
            <a:custGeom>
              <a:avLst/>
              <a:gdLst/>
              <a:ahLst/>
              <a:cxnLst/>
              <a:rect l="l" t="t" r="r" b="b"/>
              <a:pathLst>
                <a:path w="5520" h="3214" extrusionOk="0">
                  <a:moveTo>
                    <a:pt x="4096" y="0"/>
                  </a:moveTo>
                  <a:cubicBezTo>
                    <a:pt x="4093" y="0"/>
                    <a:pt x="4090" y="0"/>
                    <a:pt x="4087" y="0"/>
                  </a:cubicBezTo>
                  <a:cubicBezTo>
                    <a:pt x="2642" y="13"/>
                    <a:pt x="3626" y="2752"/>
                    <a:pt x="3626" y="2752"/>
                  </a:cubicBezTo>
                  <a:cubicBezTo>
                    <a:pt x="3626" y="2752"/>
                    <a:pt x="2180" y="1"/>
                    <a:pt x="1606" y="1"/>
                  </a:cubicBezTo>
                  <a:cubicBezTo>
                    <a:pt x="1515" y="1"/>
                    <a:pt x="1446" y="69"/>
                    <a:pt x="1408" y="226"/>
                  </a:cubicBezTo>
                  <a:cubicBezTo>
                    <a:pt x="1128" y="1386"/>
                    <a:pt x="3257" y="2721"/>
                    <a:pt x="3257" y="2721"/>
                  </a:cubicBezTo>
                  <a:cubicBezTo>
                    <a:pt x="3257" y="2721"/>
                    <a:pt x="1762" y="1904"/>
                    <a:pt x="890" y="1904"/>
                  </a:cubicBezTo>
                  <a:cubicBezTo>
                    <a:pt x="603" y="1904"/>
                    <a:pt x="383" y="1993"/>
                    <a:pt x="307" y="2229"/>
                  </a:cubicBezTo>
                  <a:cubicBezTo>
                    <a:pt x="0" y="3182"/>
                    <a:pt x="3626" y="3213"/>
                    <a:pt x="3626" y="3213"/>
                  </a:cubicBezTo>
                  <a:cubicBezTo>
                    <a:pt x="3626" y="3213"/>
                    <a:pt x="5520" y="0"/>
                    <a:pt x="4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35"/>
          <p:cNvGrpSpPr/>
          <p:nvPr/>
        </p:nvGrpSpPr>
        <p:grpSpPr>
          <a:xfrm>
            <a:off x="5304750" y="3919275"/>
            <a:ext cx="117850" cy="112175"/>
            <a:chOff x="5304750" y="3919275"/>
            <a:chExt cx="117850" cy="112175"/>
          </a:xfrm>
        </p:grpSpPr>
        <p:sp>
          <p:nvSpPr>
            <p:cNvPr id="6976" name="Google Shape;6976;p35"/>
            <p:cNvSpPr/>
            <p:nvPr/>
          </p:nvSpPr>
          <p:spPr>
            <a:xfrm>
              <a:off x="5304750" y="391927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35"/>
            <p:cNvSpPr/>
            <p:nvPr/>
          </p:nvSpPr>
          <p:spPr>
            <a:xfrm>
              <a:off x="5343000" y="395752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35"/>
          <p:cNvGrpSpPr/>
          <p:nvPr/>
        </p:nvGrpSpPr>
        <p:grpSpPr>
          <a:xfrm>
            <a:off x="2006000" y="3994150"/>
            <a:ext cx="117850" cy="112175"/>
            <a:chOff x="1548800" y="3536950"/>
            <a:chExt cx="117850" cy="112175"/>
          </a:xfrm>
        </p:grpSpPr>
        <p:sp>
          <p:nvSpPr>
            <p:cNvPr id="6979" name="Google Shape;6979;p35"/>
            <p:cNvSpPr/>
            <p:nvPr/>
          </p:nvSpPr>
          <p:spPr>
            <a:xfrm>
              <a:off x="1548800" y="353695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5"/>
            <p:cNvSpPr/>
            <p:nvPr/>
          </p:nvSpPr>
          <p:spPr>
            <a:xfrm>
              <a:off x="1587050" y="357520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35"/>
          <p:cNvGrpSpPr/>
          <p:nvPr/>
        </p:nvGrpSpPr>
        <p:grpSpPr>
          <a:xfrm>
            <a:off x="5457150" y="4071675"/>
            <a:ext cx="117850" cy="112175"/>
            <a:chOff x="5304750" y="3919275"/>
            <a:chExt cx="117850" cy="112175"/>
          </a:xfrm>
        </p:grpSpPr>
        <p:sp>
          <p:nvSpPr>
            <p:cNvPr id="6982" name="Google Shape;6982;p35"/>
            <p:cNvSpPr/>
            <p:nvPr/>
          </p:nvSpPr>
          <p:spPr>
            <a:xfrm>
              <a:off x="5304750" y="391927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5"/>
            <p:cNvSpPr/>
            <p:nvPr/>
          </p:nvSpPr>
          <p:spPr>
            <a:xfrm>
              <a:off x="5343000" y="395752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35"/>
          <p:cNvGrpSpPr/>
          <p:nvPr/>
        </p:nvGrpSpPr>
        <p:grpSpPr>
          <a:xfrm>
            <a:off x="6365025" y="3881975"/>
            <a:ext cx="117850" cy="112175"/>
            <a:chOff x="6060225" y="3577175"/>
            <a:chExt cx="117850" cy="112175"/>
          </a:xfrm>
        </p:grpSpPr>
        <p:sp>
          <p:nvSpPr>
            <p:cNvPr id="6985" name="Google Shape;6985;p35"/>
            <p:cNvSpPr/>
            <p:nvPr/>
          </p:nvSpPr>
          <p:spPr>
            <a:xfrm>
              <a:off x="6060225" y="357717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35"/>
            <p:cNvSpPr/>
            <p:nvPr/>
          </p:nvSpPr>
          <p:spPr>
            <a:xfrm>
              <a:off x="6098475" y="361542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35"/>
          <p:cNvGrpSpPr/>
          <p:nvPr/>
        </p:nvGrpSpPr>
        <p:grpSpPr>
          <a:xfrm>
            <a:off x="8225200" y="3994150"/>
            <a:ext cx="117850" cy="112175"/>
            <a:chOff x="7615600" y="3384550"/>
            <a:chExt cx="117850" cy="112175"/>
          </a:xfrm>
        </p:grpSpPr>
        <p:sp>
          <p:nvSpPr>
            <p:cNvPr id="6988" name="Google Shape;6988;p35"/>
            <p:cNvSpPr/>
            <p:nvPr/>
          </p:nvSpPr>
          <p:spPr>
            <a:xfrm>
              <a:off x="7615600" y="338455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5"/>
            <p:cNvSpPr/>
            <p:nvPr/>
          </p:nvSpPr>
          <p:spPr>
            <a:xfrm>
              <a:off x="7653850" y="342280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35"/>
          <p:cNvGrpSpPr/>
          <p:nvPr/>
        </p:nvGrpSpPr>
        <p:grpSpPr>
          <a:xfrm>
            <a:off x="7246875" y="3054700"/>
            <a:ext cx="978327" cy="1134821"/>
            <a:chOff x="7246875" y="3207100"/>
            <a:chExt cx="978327" cy="1134821"/>
          </a:xfrm>
        </p:grpSpPr>
        <p:sp>
          <p:nvSpPr>
            <p:cNvPr id="6991" name="Google Shape;6991;p35"/>
            <p:cNvSpPr/>
            <p:nvPr/>
          </p:nvSpPr>
          <p:spPr>
            <a:xfrm>
              <a:off x="7452897" y="3468296"/>
              <a:ext cx="265969" cy="483145"/>
            </a:xfrm>
            <a:custGeom>
              <a:avLst/>
              <a:gdLst/>
              <a:ahLst/>
              <a:cxnLst/>
              <a:rect l="l" t="t" r="r" b="b"/>
              <a:pathLst>
                <a:path w="10422" h="18932" extrusionOk="0">
                  <a:moveTo>
                    <a:pt x="1581" y="1"/>
                  </a:moveTo>
                  <a:cubicBezTo>
                    <a:pt x="1568" y="1"/>
                    <a:pt x="1555" y="1"/>
                    <a:pt x="1542" y="2"/>
                  </a:cubicBezTo>
                  <a:cubicBezTo>
                    <a:pt x="869" y="61"/>
                    <a:pt x="865" y="1786"/>
                    <a:pt x="1237" y="2754"/>
                  </a:cubicBezTo>
                  <a:cubicBezTo>
                    <a:pt x="1320" y="2970"/>
                    <a:pt x="1389" y="3174"/>
                    <a:pt x="1439" y="3366"/>
                  </a:cubicBezTo>
                  <a:cubicBezTo>
                    <a:pt x="1491" y="3559"/>
                    <a:pt x="1527" y="3742"/>
                    <a:pt x="1543" y="3923"/>
                  </a:cubicBezTo>
                  <a:cubicBezTo>
                    <a:pt x="1614" y="4622"/>
                    <a:pt x="1397" y="5236"/>
                    <a:pt x="770" y="5971"/>
                  </a:cubicBezTo>
                  <a:cubicBezTo>
                    <a:pt x="380" y="6428"/>
                    <a:pt x="115" y="6766"/>
                    <a:pt x="37" y="7117"/>
                  </a:cubicBezTo>
                  <a:cubicBezTo>
                    <a:pt x="2" y="7269"/>
                    <a:pt x="0" y="7425"/>
                    <a:pt x="38" y="7592"/>
                  </a:cubicBezTo>
                  <a:cubicBezTo>
                    <a:pt x="121" y="7974"/>
                    <a:pt x="410" y="8419"/>
                    <a:pt x="950" y="9058"/>
                  </a:cubicBezTo>
                  <a:cubicBezTo>
                    <a:pt x="2267" y="10614"/>
                    <a:pt x="1865" y="10438"/>
                    <a:pt x="1526" y="12419"/>
                  </a:cubicBezTo>
                  <a:cubicBezTo>
                    <a:pt x="1521" y="12428"/>
                    <a:pt x="1518" y="12441"/>
                    <a:pt x="1515" y="12454"/>
                  </a:cubicBezTo>
                  <a:cubicBezTo>
                    <a:pt x="1491" y="12601"/>
                    <a:pt x="1474" y="12740"/>
                    <a:pt x="1464" y="12873"/>
                  </a:cubicBezTo>
                  <a:cubicBezTo>
                    <a:pt x="1313" y="14591"/>
                    <a:pt x="2203" y="15364"/>
                    <a:pt x="4261" y="16363"/>
                  </a:cubicBezTo>
                  <a:cubicBezTo>
                    <a:pt x="5931" y="17173"/>
                    <a:pt x="7026" y="18212"/>
                    <a:pt x="7468" y="18683"/>
                  </a:cubicBezTo>
                  <a:lnTo>
                    <a:pt x="7470" y="18687"/>
                  </a:lnTo>
                  <a:cubicBezTo>
                    <a:pt x="7617" y="18840"/>
                    <a:pt x="7690" y="18931"/>
                    <a:pt x="7690" y="18931"/>
                  </a:cubicBezTo>
                  <a:cubicBezTo>
                    <a:pt x="7759" y="18786"/>
                    <a:pt x="7827" y="18643"/>
                    <a:pt x="7891" y="18502"/>
                  </a:cubicBezTo>
                  <a:cubicBezTo>
                    <a:pt x="10421" y="13059"/>
                    <a:pt x="10241" y="11457"/>
                    <a:pt x="9484" y="10837"/>
                  </a:cubicBezTo>
                  <a:cubicBezTo>
                    <a:pt x="9382" y="10752"/>
                    <a:pt x="9267" y="10688"/>
                    <a:pt x="9148" y="10633"/>
                  </a:cubicBezTo>
                  <a:cubicBezTo>
                    <a:pt x="9007" y="10569"/>
                    <a:pt x="8860" y="10517"/>
                    <a:pt x="8713" y="10473"/>
                  </a:cubicBezTo>
                  <a:cubicBezTo>
                    <a:pt x="7600" y="10130"/>
                    <a:pt x="7854" y="9209"/>
                    <a:pt x="7674" y="6951"/>
                  </a:cubicBezTo>
                  <a:cubicBezTo>
                    <a:pt x="7658" y="6766"/>
                    <a:pt x="7640" y="6569"/>
                    <a:pt x="7618" y="6363"/>
                  </a:cubicBezTo>
                  <a:cubicBezTo>
                    <a:pt x="7618" y="6356"/>
                    <a:pt x="7617" y="6344"/>
                    <a:pt x="7615" y="6338"/>
                  </a:cubicBezTo>
                  <a:cubicBezTo>
                    <a:pt x="7439" y="4736"/>
                    <a:pt x="7041" y="4277"/>
                    <a:pt x="6454" y="4136"/>
                  </a:cubicBezTo>
                  <a:cubicBezTo>
                    <a:pt x="6270" y="4090"/>
                    <a:pt x="6067" y="4083"/>
                    <a:pt x="5846" y="4077"/>
                  </a:cubicBezTo>
                  <a:cubicBezTo>
                    <a:pt x="5602" y="4070"/>
                    <a:pt x="5339" y="4071"/>
                    <a:pt x="5059" y="4049"/>
                  </a:cubicBezTo>
                  <a:cubicBezTo>
                    <a:pt x="3690" y="3939"/>
                    <a:pt x="3884" y="2192"/>
                    <a:pt x="2398" y="534"/>
                  </a:cubicBezTo>
                  <a:cubicBezTo>
                    <a:pt x="2151" y="258"/>
                    <a:pt x="1937" y="98"/>
                    <a:pt x="1761" y="33"/>
                  </a:cubicBezTo>
                  <a:cubicBezTo>
                    <a:pt x="1696" y="11"/>
                    <a:pt x="1636" y="1"/>
                    <a:pt x="1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5"/>
            <p:cNvSpPr/>
            <p:nvPr/>
          </p:nvSpPr>
          <p:spPr>
            <a:xfrm>
              <a:off x="7452744" y="3467990"/>
              <a:ext cx="242338" cy="490392"/>
            </a:xfrm>
            <a:custGeom>
              <a:avLst/>
              <a:gdLst/>
              <a:ahLst/>
              <a:cxnLst/>
              <a:rect l="l" t="t" r="r" b="b"/>
              <a:pathLst>
                <a:path w="9496" h="19216" extrusionOk="0">
                  <a:moveTo>
                    <a:pt x="1620" y="1"/>
                  </a:moveTo>
                  <a:cubicBezTo>
                    <a:pt x="1594" y="1"/>
                    <a:pt x="1568" y="4"/>
                    <a:pt x="1544" y="10"/>
                  </a:cubicBezTo>
                  <a:cubicBezTo>
                    <a:pt x="1448" y="38"/>
                    <a:pt x="1375" y="123"/>
                    <a:pt x="1411" y="251"/>
                  </a:cubicBezTo>
                  <a:cubicBezTo>
                    <a:pt x="1771" y="1475"/>
                    <a:pt x="2112" y="2716"/>
                    <a:pt x="2467" y="3953"/>
                  </a:cubicBezTo>
                  <a:cubicBezTo>
                    <a:pt x="2150" y="3732"/>
                    <a:pt x="1805" y="3540"/>
                    <a:pt x="1441" y="3375"/>
                  </a:cubicBezTo>
                  <a:lnTo>
                    <a:pt x="1441" y="3375"/>
                  </a:lnTo>
                  <a:cubicBezTo>
                    <a:pt x="1492" y="3568"/>
                    <a:pt x="1529" y="3751"/>
                    <a:pt x="1546" y="3930"/>
                  </a:cubicBezTo>
                  <a:cubicBezTo>
                    <a:pt x="1928" y="4132"/>
                    <a:pt x="2285" y="4362"/>
                    <a:pt x="2604" y="4632"/>
                  </a:cubicBezTo>
                  <a:cubicBezTo>
                    <a:pt x="2626" y="4654"/>
                    <a:pt x="2651" y="4668"/>
                    <a:pt x="2679" y="4675"/>
                  </a:cubicBezTo>
                  <a:cubicBezTo>
                    <a:pt x="3054" y="5969"/>
                    <a:pt x="3457" y="7253"/>
                    <a:pt x="3918" y="8512"/>
                  </a:cubicBezTo>
                  <a:cubicBezTo>
                    <a:pt x="2702" y="7858"/>
                    <a:pt x="1357" y="7534"/>
                    <a:pt x="38" y="7127"/>
                  </a:cubicBezTo>
                  <a:lnTo>
                    <a:pt x="38" y="7127"/>
                  </a:lnTo>
                  <a:cubicBezTo>
                    <a:pt x="2" y="7278"/>
                    <a:pt x="0" y="7435"/>
                    <a:pt x="41" y="7601"/>
                  </a:cubicBezTo>
                  <a:cubicBezTo>
                    <a:pt x="1455" y="8026"/>
                    <a:pt x="2916" y="8371"/>
                    <a:pt x="4169" y="9183"/>
                  </a:cubicBezTo>
                  <a:cubicBezTo>
                    <a:pt x="4286" y="9488"/>
                    <a:pt x="4405" y="9789"/>
                    <a:pt x="4535" y="10093"/>
                  </a:cubicBezTo>
                  <a:cubicBezTo>
                    <a:pt x="4965" y="11117"/>
                    <a:pt x="5369" y="12086"/>
                    <a:pt x="5705" y="13084"/>
                  </a:cubicBezTo>
                  <a:cubicBezTo>
                    <a:pt x="5345" y="12841"/>
                    <a:pt x="4875" y="12703"/>
                    <a:pt x="4457" y="12598"/>
                  </a:cubicBezTo>
                  <a:cubicBezTo>
                    <a:pt x="3828" y="12450"/>
                    <a:pt x="3156" y="12381"/>
                    <a:pt x="2493" y="12381"/>
                  </a:cubicBezTo>
                  <a:cubicBezTo>
                    <a:pt x="2167" y="12381"/>
                    <a:pt x="1843" y="12397"/>
                    <a:pt x="1527" y="12429"/>
                  </a:cubicBezTo>
                  <a:lnTo>
                    <a:pt x="1469" y="12885"/>
                  </a:lnTo>
                  <a:cubicBezTo>
                    <a:pt x="1478" y="12886"/>
                    <a:pt x="1488" y="12886"/>
                    <a:pt x="1497" y="12886"/>
                  </a:cubicBezTo>
                  <a:cubicBezTo>
                    <a:pt x="1507" y="12886"/>
                    <a:pt x="1516" y="12886"/>
                    <a:pt x="1526" y="12886"/>
                  </a:cubicBezTo>
                  <a:cubicBezTo>
                    <a:pt x="1801" y="12856"/>
                    <a:pt x="2078" y="12843"/>
                    <a:pt x="2355" y="12843"/>
                  </a:cubicBezTo>
                  <a:cubicBezTo>
                    <a:pt x="2819" y="12843"/>
                    <a:pt x="3283" y="12880"/>
                    <a:pt x="3743" y="12936"/>
                  </a:cubicBezTo>
                  <a:cubicBezTo>
                    <a:pt x="4417" y="13023"/>
                    <a:pt x="5703" y="13203"/>
                    <a:pt x="5856" y="14033"/>
                  </a:cubicBezTo>
                  <a:cubicBezTo>
                    <a:pt x="5878" y="14143"/>
                    <a:pt x="5959" y="14202"/>
                    <a:pt x="6048" y="14215"/>
                  </a:cubicBezTo>
                  <a:cubicBezTo>
                    <a:pt x="6135" y="14544"/>
                    <a:pt x="6216" y="14874"/>
                    <a:pt x="6286" y="15221"/>
                  </a:cubicBezTo>
                  <a:cubicBezTo>
                    <a:pt x="6507" y="16319"/>
                    <a:pt x="6900" y="17366"/>
                    <a:pt x="7341" y="18394"/>
                  </a:cubicBezTo>
                  <a:cubicBezTo>
                    <a:pt x="7348" y="18420"/>
                    <a:pt x="7355" y="18444"/>
                    <a:pt x="7370" y="18460"/>
                  </a:cubicBezTo>
                  <a:cubicBezTo>
                    <a:pt x="7402" y="18538"/>
                    <a:pt x="7436" y="18619"/>
                    <a:pt x="7468" y="18693"/>
                  </a:cubicBezTo>
                  <a:lnTo>
                    <a:pt x="7471" y="18698"/>
                  </a:lnTo>
                  <a:cubicBezTo>
                    <a:pt x="7526" y="18827"/>
                    <a:pt x="7584" y="18958"/>
                    <a:pt x="7640" y="19084"/>
                  </a:cubicBezTo>
                  <a:cubicBezTo>
                    <a:pt x="7682" y="19177"/>
                    <a:pt x="7758" y="19216"/>
                    <a:pt x="7836" y="19216"/>
                  </a:cubicBezTo>
                  <a:cubicBezTo>
                    <a:pt x="7983" y="19216"/>
                    <a:pt x="8135" y="19075"/>
                    <a:pt x="8056" y="18899"/>
                  </a:cubicBezTo>
                  <a:cubicBezTo>
                    <a:pt x="8000" y="18773"/>
                    <a:pt x="7944" y="18641"/>
                    <a:pt x="7891" y="18514"/>
                  </a:cubicBezTo>
                  <a:cubicBezTo>
                    <a:pt x="7843" y="18400"/>
                    <a:pt x="7802" y="18287"/>
                    <a:pt x="7753" y="18171"/>
                  </a:cubicBezTo>
                  <a:cubicBezTo>
                    <a:pt x="7512" y="16865"/>
                    <a:pt x="6922" y="15673"/>
                    <a:pt x="7488" y="14349"/>
                  </a:cubicBezTo>
                  <a:cubicBezTo>
                    <a:pt x="8009" y="13130"/>
                    <a:pt x="8978" y="12168"/>
                    <a:pt x="9471" y="10923"/>
                  </a:cubicBezTo>
                  <a:cubicBezTo>
                    <a:pt x="9483" y="10893"/>
                    <a:pt x="9487" y="10871"/>
                    <a:pt x="9486" y="10846"/>
                  </a:cubicBezTo>
                  <a:cubicBezTo>
                    <a:pt x="9495" y="10712"/>
                    <a:pt x="9372" y="10622"/>
                    <a:pt x="9250" y="10622"/>
                  </a:cubicBezTo>
                  <a:cubicBezTo>
                    <a:pt x="9215" y="10622"/>
                    <a:pt x="9181" y="10629"/>
                    <a:pt x="9150" y="10644"/>
                  </a:cubicBezTo>
                  <a:cubicBezTo>
                    <a:pt x="9106" y="10661"/>
                    <a:pt x="9066" y="10706"/>
                    <a:pt x="9044" y="10763"/>
                  </a:cubicBezTo>
                  <a:cubicBezTo>
                    <a:pt x="8514" y="12109"/>
                    <a:pt x="7495" y="13178"/>
                    <a:pt x="6928" y="14506"/>
                  </a:cubicBezTo>
                  <a:cubicBezTo>
                    <a:pt x="6843" y="14707"/>
                    <a:pt x="6790" y="14914"/>
                    <a:pt x="6762" y="15125"/>
                  </a:cubicBezTo>
                  <a:cubicBezTo>
                    <a:pt x="6404" y="13871"/>
                    <a:pt x="6063" y="12616"/>
                    <a:pt x="5587" y="11388"/>
                  </a:cubicBezTo>
                  <a:cubicBezTo>
                    <a:pt x="6015" y="10836"/>
                    <a:pt x="6106" y="10146"/>
                    <a:pt x="6231" y="9472"/>
                  </a:cubicBezTo>
                  <a:cubicBezTo>
                    <a:pt x="6411" y="8494"/>
                    <a:pt x="7021" y="7692"/>
                    <a:pt x="7677" y="6961"/>
                  </a:cubicBezTo>
                  <a:lnTo>
                    <a:pt x="7621" y="6374"/>
                  </a:lnTo>
                  <a:lnTo>
                    <a:pt x="7618" y="6349"/>
                  </a:lnTo>
                  <a:cubicBezTo>
                    <a:pt x="7013" y="7013"/>
                    <a:pt x="6461" y="7688"/>
                    <a:pt x="6056" y="8496"/>
                  </a:cubicBezTo>
                  <a:cubicBezTo>
                    <a:pt x="5687" y="9249"/>
                    <a:pt x="5771" y="10153"/>
                    <a:pt x="5379" y="10879"/>
                  </a:cubicBezTo>
                  <a:cubicBezTo>
                    <a:pt x="5322" y="10741"/>
                    <a:pt x="5261" y="10607"/>
                    <a:pt x="5200" y="10471"/>
                  </a:cubicBezTo>
                  <a:cubicBezTo>
                    <a:pt x="4655" y="9278"/>
                    <a:pt x="4197" y="8030"/>
                    <a:pt x="3783" y="6757"/>
                  </a:cubicBezTo>
                  <a:cubicBezTo>
                    <a:pt x="4674" y="5883"/>
                    <a:pt x="5527" y="4974"/>
                    <a:pt x="6455" y="4143"/>
                  </a:cubicBezTo>
                  <a:lnTo>
                    <a:pt x="5849" y="4085"/>
                  </a:lnTo>
                  <a:cubicBezTo>
                    <a:pt x="5087" y="4789"/>
                    <a:pt x="4369" y="5543"/>
                    <a:pt x="3629" y="6271"/>
                  </a:cubicBezTo>
                  <a:cubicBezTo>
                    <a:pt x="2987" y="4249"/>
                    <a:pt x="2451" y="2176"/>
                    <a:pt x="1864" y="179"/>
                  </a:cubicBezTo>
                  <a:cubicBezTo>
                    <a:pt x="1843" y="117"/>
                    <a:pt x="1808" y="73"/>
                    <a:pt x="1762" y="42"/>
                  </a:cubicBezTo>
                  <a:cubicBezTo>
                    <a:pt x="1722" y="13"/>
                    <a:pt x="1671" y="1"/>
                    <a:pt x="16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5"/>
            <p:cNvSpPr/>
            <p:nvPr/>
          </p:nvSpPr>
          <p:spPr>
            <a:xfrm>
              <a:off x="7246875" y="3750087"/>
              <a:ext cx="436264" cy="294807"/>
            </a:xfrm>
            <a:custGeom>
              <a:avLst/>
              <a:gdLst/>
              <a:ahLst/>
              <a:cxnLst/>
              <a:rect l="l" t="t" r="r" b="b"/>
              <a:pathLst>
                <a:path w="17095" h="11552" extrusionOk="0">
                  <a:moveTo>
                    <a:pt x="1042" y="1"/>
                  </a:moveTo>
                  <a:cubicBezTo>
                    <a:pt x="895" y="1"/>
                    <a:pt x="775" y="18"/>
                    <a:pt x="680" y="49"/>
                  </a:cubicBezTo>
                  <a:cubicBezTo>
                    <a:pt x="599" y="79"/>
                    <a:pt x="537" y="117"/>
                    <a:pt x="490" y="161"/>
                  </a:cubicBezTo>
                  <a:cubicBezTo>
                    <a:pt x="0" y="627"/>
                    <a:pt x="1072" y="1980"/>
                    <a:pt x="1966" y="2503"/>
                  </a:cubicBezTo>
                  <a:cubicBezTo>
                    <a:pt x="2164" y="2621"/>
                    <a:pt x="2346" y="2737"/>
                    <a:pt x="2505" y="2856"/>
                  </a:cubicBezTo>
                  <a:cubicBezTo>
                    <a:pt x="2665" y="2976"/>
                    <a:pt x="2809" y="3095"/>
                    <a:pt x="2934" y="3226"/>
                  </a:cubicBezTo>
                  <a:cubicBezTo>
                    <a:pt x="3426" y="3728"/>
                    <a:pt x="3636" y="4343"/>
                    <a:pt x="3603" y="5311"/>
                  </a:cubicBezTo>
                  <a:cubicBezTo>
                    <a:pt x="3583" y="5913"/>
                    <a:pt x="3589" y="6338"/>
                    <a:pt x="3744" y="6663"/>
                  </a:cubicBezTo>
                  <a:cubicBezTo>
                    <a:pt x="3810" y="6804"/>
                    <a:pt x="3907" y="6926"/>
                    <a:pt x="4042" y="7032"/>
                  </a:cubicBezTo>
                  <a:cubicBezTo>
                    <a:pt x="4345" y="7280"/>
                    <a:pt x="4847" y="7450"/>
                    <a:pt x="5669" y="7612"/>
                  </a:cubicBezTo>
                  <a:cubicBezTo>
                    <a:pt x="7666" y="8008"/>
                    <a:pt x="7244" y="8123"/>
                    <a:pt x="8213" y="9882"/>
                  </a:cubicBezTo>
                  <a:cubicBezTo>
                    <a:pt x="8216" y="9892"/>
                    <a:pt x="8223" y="9904"/>
                    <a:pt x="8229" y="9915"/>
                  </a:cubicBezTo>
                  <a:cubicBezTo>
                    <a:pt x="8301" y="10046"/>
                    <a:pt x="8374" y="10165"/>
                    <a:pt x="8449" y="10275"/>
                  </a:cubicBezTo>
                  <a:cubicBezTo>
                    <a:pt x="9060" y="11200"/>
                    <a:pt x="9765" y="11552"/>
                    <a:pt x="10783" y="11552"/>
                  </a:cubicBezTo>
                  <a:cubicBezTo>
                    <a:pt x="11350" y="11552"/>
                    <a:pt x="12013" y="11443"/>
                    <a:pt x="12812" y="11263"/>
                  </a:cubicBezTo>
                  <a:cubicBezTo>
                    <a:pt x="13766" y="11048"/>
                    <a:pt x="14635" y="10983"/>
                    <a:pt x="15337" y="10983"/>
                  </a:cubicBezTo>
                  <a:cubicBezTo>
                    <a:pt x="15967" y="10983"/>
                    <a:pt x="16462" y="11035"/>
                    <a:pt x="16766" y="11080"/>
                  </a:cubicBezTo>
                  <a:lnTo>
                    <a:pt x="16769" y="11081"/>
                  </a:lnTo>
                  <a:cubicBezTo>
                    <a:pt x="16980" y="11109"/>
                    <a:pt x="17095" y="11134"/>
                    <a:pt x="17095" y="11134"/>
                  </a:cubicBezTo>
                  <a:cubicBezTo>
                    <a:pt x="17055" y="10980"/>
                    <a:pt x="17018" y="10826"/>
                    <a:pt x="16982" y="10676"/>
                  </a:cubicBezTo>
                  <a:cubicBezTo>
                    <a:pt x="15572" y="4841"/>
                    <a:pt x="14431" y="3701"/>
                    <a:pt x="13453" y="3688"/>
                  </a:cubicBezTo>
                  <a:cubicBezTo>
                    <a:pt x="13441" y="3688"/>
                    <a:pt x="13429" y="3687"/>
                    <a:pt x="13418" y="3687"/>
                  </a:cubicBezTo>
                  <a:cubicBezTo>
                    <a:pt x="13298" y="3687"/>
                    <a:pt x="13179" y="3707"/>
                    <a:pt x="13064" y="3738"/>
                  </a:cubicBezTo>
                  <a:cubicBezTo>
                    <a:pt x="12911" y="3775"/>
                    <a:pt x="12766" y="3825"/>
                    <a:pt x="12624" y="3882"/>
                  </a:cubicBezTo>
                  <a:cubicBezTo>
                    <a:pt x="12441" y="3953"/>
                    <a:pt x="12278" y="3988"/>
                    <a:pt x="12127" y="3988"/>
                  </a:cubicBezTo>
                  <a:cubicBezTo>
                    <a:pt x="11379" y="3988"/>
                    <a:pt x="10903" y="3148"/>
                    <a:pt x="9615" y="1773"/>
                  </a:cubicBezTo>
                  <a:cubicBezTo>
                    <a:pt x="9489" y="1638"/>
                    <a:pt x="9352" y="1494"/>
                    <a:pt x="9207" y="1349"/>
                  </a:cubicBezTo>
                  <a:cubicBezTo>
                    <a:pt x="9204" y="1342"/>
                    <a:pt x="9194" y="1333"/>
                    <a:pt x="9189" y="1331"/>
                  </a:cubicBezTo>
                  <a:cubicBezTo>
                    <a:pt x="8368" y="507"/>
                    <a:pt x="7828" y="219"/>
                    <a:pt x="7385" y="219"/>
                  </a:cubicBezTo>
                  <a:cubicBezTo>
                    <a:pt x="7215" y="219"/>
                    <a:pt x="7059" y="262"/>
                    <a:pt x="6907" y="333"/>
                  </a:cubicBezTo>
                  <a:cubicBezTo>
                    <a:pt x="6734" y="411"/>
                    <a:pt x="6570" y="533"/>
                    <a:pt x="6393" y="666"/>
                  </a:cubicBezTo>
                  <a:cubicBezTo>
                    <a:pt x="6198" y="812"/>
                    <a:pt x="5997" y="976"/>
                    <a:pt x="5762" y="1135"/>
                  </a:cubicBezTo>
                  <a:cubicBezTo>
                    <a:pt x="5534" y="1287"/>
                    <a:pt x="5315" y="1350"/>
                    <a:pt x="5092" y="1350"/>
                  </a:cubicBezTo>
                  <a:cubicBezTo>
                    <a:pt x="4197" y="1350"/>
                    <a:pt x="3246" y="339"/>
                    <a:pt x="1490" y="42"/>
                  </a:cubicBezTo>
                  <a:cubicBezTo>
                    <a:pt x="1319" y="14"/>
                    <a:pt x="1170" y="1"/>
                    <a:pt x="10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5"/>
            <p:cNvSpPr/>
            <p:nvPr/>
          </p:nvSpPr>
          <p:spPr>
            <a:xfrm>
              <a:off x="7257645" y="3751388"/>
              <a:ext cx="437668" cy="287253"/>
            </a:xfrm>
            <a:custGeom>
              <a:avLst/>
              <a:gdLst/>
              <a:ahLst/>
              <a:cxnLst/>
              <a:rect l="l" t="t" r="r" b="b"/>
              <a:pathLst>
                <a:path w="17150" h="11256" extrusionOk="0">
                  <a:moveTo>
                    <a:pt x="274" y="1"/>
                  </a:moveTo>
                  <a:cubicBezTo>
                    <a:pt x="267" y="1"/>
                    <a:pt x="260" y="1"/>
                    <a:pt x="253" y="1"/>
                  </a:cubicBezTo>
                  <a:cubicBezTo>
                    <a:pt x="177" y="6"/>
                    <a:pt x="110" y="53"/>
                    <a:pt x="66" y="113"/>
                  </a:cubicBezTo>
                  <a:cubicBezTo>
                    <a:pt x="7" y="194"/>
                    <a:pt x="1" y="307"/>
                    <a:pt x="111" y="383"/>
                  </a:cubicBezTo>
                  <a:cubicBezTo>
                    <a:pt x="1155" y="1114"/>
                    <a:pt x="2195" y="1874"/>
                    <a:pt x="3245" y="2619"/>
                  </a:cubicBezTo>
                  <a:cubicBezTo>
                    <a:pt x="2858" y="2646"/>
                    <a:pt x="2468" y="2711"/>
                    <a:pt x="2082" y="2807"/>
                  </a:cubicBezTo>
                  <a:cubicBezTo>
                    <a:pt x="2242" y="2926"/>
                    <a:pt x="2386" y="3045"/>
                    <a:pt x="2510" y="3176"/>
                  </a:cubicBezTo>
                  <a:cubicBezTo>
                    <a:pt x="2882" y="3105"/>
                    <a:pt x="3255" y="3063"/>
                    <a:pt x="3622" y="3063"/>
                  </a:cubicBezTo>
                  <a:cubicBezTo>
                    <a:pt x="3673" y="3063"/>
                    <a:pt x="3723" y="3064"/>
                    <a:pt x="3773" y="3066"/>
                  </a:cubicBezTo>
                  <a:cubicBezTo>
                    <a:pt x="3780" y="3067"/>
                    <a:pt x="3787" y="3067"/>
                    <a:pt x="3794" y="3067"/>
                  </a:cubicBezTo>
                  <a:cubicBezTo>
                    <a:pt x="3816" y="3067"/>
                    <a:pt x="3838" y="3062"/>
                    <a:pt x="3857" y="3053"/>
                  </a:cubicBezTo>
                  <a:cubicBezTo>
                    <a:pt x="4957" y="3829"/>
                    <a:pt x="6073" y="4584"/>
                    <a:pt x="7218" y="5282"/>
                  </a:cubicBezTo>
                  <a:cubicBezTo>
                    <a:pt x="5860" y="5527"/>
                    <a:pt x="4606" y="6113"/>
                    <a:pt x="3321" y="6613"/>
                  </a:cubicBezTo>
                  <a:cubicBezTo>
                    <a:pt x="3387" y="6756"/>
                    <a:pt x="3484" y="6878"/>
                    <a:pt x="3619" y="6983"/>
                  </a:cubicBezTo>
                  <a:cubicBezTo>
                    <a:pt x="4989" y="6434"/>
                    <a:pt x="6346" y="5794"/>
                    <a:pt x="7830" y="5647"/>
                  </a:cubicBezTo>
                  <a:cubicBezTo>
                    <a:pt x="8114" y="5813"/>
                    <a:pt x="8396" y="5975"/>
                    <a:pt x="8685" y="6132"/>
                  </a:cubicBezTo>
                  <a:cubicBezTo>
                    <a:pt x="9658" y="6665"/>
                    <a:pt x="10581" y="7170"/>
                    <a:pt x="11465" y="7741"/>
                  </a:cubicBezTo>
                  <a:cubicBezTo>
                    <a:pt x="11030" y="7773"/>
                    <a:pt x="10579" y="7960"/>
                    <a:pt x="10186" y="8138"/>
                  </a:cubicBezTo>
                  <a:cubicBezTo>
                    <a:pt x="9312" y="8549"/>
                    <a:pt x="8476" y="9158"/>
                    <a:pt x="7789" y="9832"/>
                  </a:cubicBezTo>
                  <a:lnTo>
                    <a:pt x="8026" y="10224"/>
                  </a:lnTo>
                  <a:cubicBezTo>
                    <a:pt x="8042" y="10217"/>
                    <a:pt x="8056" y="10202"/>
                    <a:pt x="8071" y="10189"/>
                  </a:cubicBezTo>
                  <a:cubicBezTo>
                    <a:pt x="8598" y="9671"/>
                    <a:pt x="9205" y="9233"/>
                    <a:pt x="9835" y="8845"/>
                  </a:cubicBezTo>
                  <a:cubicBezTo>
                    <a:pt x="10254" y="8590"/>
                    <a:pt x="10958" y="8175"/>
                    <a:pt x="11555" y="8175"/>
                  </a:cubicBezTo>
                  <a:cubicBezTo>
                    <a:pt x="11783" y="8175"/>
                    <a:pt x="11996" y="8236"/>
                    <a:pt x="12171" y="8389"/>
                  </a:cubicBezTo>
                  <a:cubicBezTo>
                    <a:pt x="12217" y="8428"/>
                    <a:pt x="12268" y="8445"/>
                    <a:pt x="12316" y="8445"/>
                  </a:cubicBezTo>
                  <a:cubicBezTo>
                    <a:pt x="12359" y="8445"/>
                    <a:pt x="12400" y="8432"/>
                    <a:pt x="12435" y="8411"/>
                  </a:cubicBezTo>
                  <a:cubicBezTo>
                    <a:pt x="12707" y="8613"/>
                    <a:pt x="12977" y="8822"/>
                    <a:pt x="13249" y="9049"/>
                  </a:cubicBezTo>
                  <a:cubicBezTo>
                    <a:pt x="14106" y="9770"/>
                    <a:pt x="15063" y="10346"/>
                    <a:pt x="16050" y="10875"/>
                  </a:cubicBezTo>
                  <a:cubicBezTo>
                    <a:pt x="16069" y="10889"/>
                    <a:pt x="16091" y="10905"/>
                    <a:pt x="16113" y="10907"/>
                  </a:cubicBezTo>
                  <a:cubicBezTo>
                    <a:pt x="16187" y="10945"/>
                    <a:pt x="16265" y="10989"/>
                    <a:pt x="16338" y="11029"/>
                  </a:cubicBezTo>
                  <a:lnTo>
                    <a:pt x="16342" y="11030"/>
                  </a:lnTo>
                  <a:cubicBezTo>
                    <a:pt x="16464" y="11098"/>
                    <a:pt x="16592" y="11164"/>
                    <a:pt x="16714" y="11229"/>
                  </a:cubicBezTo>
                  <a:cubicBezTo>
                    <a:pt x="16751" y="11247"/>
                    <a:pt x="16787" y="11256"/>
                    <a:pt x="16820" y="11256"/>
                  </a:cubicBezTo>
                  <a:cubicBezTo>
                    <a:pt x="17026" y="11256"/>
                    <a:pt x="17150" y="10941"/>
                    <a:pt x="16924" y="10825"/>
                  </a:cubicBezTo>
                  <a:cubicBezTo>
                    <a:pt x="16801" y="10760"/>
                    <a:pt x="16676" y="10693"/>
                    <a:pt x="16554" y="10625"/>
                  </a:cubicBezTo>
                  <a:cubicBezTo>
                    <a:pt x="16447" y="10563"/>
                    <a:pt x="16344" y="10503"/>
                    <a:pt x="16235" y="10443"/>
                  </a:cubicBezTo>
                  <a:cubicBezTo>
                    <a:pt x="15232" y="9572"/>
                    <a:pt x="14028" y="9007"/>
                    <a:pt x="13645" y="7619"/>
                  </a:cubicBezTo>
                  <a:cubicBezTo>
                    <a:pt x="13293" y="6342"/>
                    <a:pt x="13453" y="4986"/>
                    <a:pt x="13059" y="3705"/>
                  </a:cubicBezTo>
                  <a:cubicBezTo>
                    <a:pt x="13050" y="3675"/>
                    <a:pt x="13042" y="3653"/>
                    <a:pt x="13025" y="3637"/>
                  </a:cubicBezTo>
                  <a:cubicBezTo>
                    <a:pt x="12984" y="3578"/>
                    <a:pt x="12921" y="3553"/>
                    <a:pt x="12858" y="3553"/>
                  </a:cubicBezTo>
                  <a:cubicBezTo>
                    <a:pt x="12768" y="3553"/>
                    <a:pt x="12676" y="3604"/>
                    <a:pt x="12636" y="3687"/>
                  </a:cubicBezTo>
                  <a:cubicBezTo>
                    <a:pt x="12614" y="3728"/>
                    <a:pt x="12608" y="3787"/>
                    <a:pt x="12626" y="3846"/>
                  </a:cubicBezTo>
                  <a:cubicBezTo>
                    <a:pt x="13050" y="5230"/>
                    <a:pt x="12920" y="6700"/>
                    <a:pt x="13304" y="8092"/>
                  </a:cubicBezTo>
                  <a:cubicBezTo>
                    <a:pt x="13365" y="8302"/>
                    <a:pt x="13451" y="8497"/>
                    <a:pt x="13561" y="8681"/>
                  </a:cubicBezTo>
                  <a:cubicBezTo>
                    <a:pt x="12500" y="7925"/>
                    <a:pt x="11450" y="7155"/>
                    <a:pt x="10313" y="6489"/>
                  </a:cubicBezTo>
                  <a:cubicBezTo>
                    <a:pt x="10304" y="5791"/>
                    <a:pt x="9945" y="5195"/>
                    <a:pt x="9622" y="4590"/>
                  </a:cubicBezTo>
                  <a:cubicBezTo>
                    <a:pt x="9152" y="3712"/>
                    <a:pt x="9131" y="2705"/>
                    <a:pt x="9189" y="1724"/>
                  </a:cubicBezTo>
                  <a:lnTo>
                    <a:pt x="8779" y="1301"/>
                  </a:lnTo>
                  <a:lnTo>
                    <a:pt x="8761" y="1282"/>
                  </a:lnTo>
                  <a:lnTo>
                    <a:pt x="8761" y="1282"/>
                  </a:lnTo>
                  <a:cubicBezTo>
                    <a:pt x="8702" y="2178"/>
                    <a:pt x="8691" y="3050"/>
                    <a:pt x="8879" y="3934"/>
                  </a:cubicBezTo>
                  <a:cubicBezTo>
                    <a:pt x="9058" y="4753"/>
                    <a:pt x="9689" y="5406"/>
                    <a:pt x="9835" y="6220"/>
                  </a:cubicBezTo>
                  <a:cubicBezTo>
                    <a:pt x="9704" y="6148"/>
                    <a:pt x="9575" y="6080"/>
                    <a:pt x="9440" y="6011"/>
                  </a:cubicBezTo>
                  <a:cubicBezTo>
                    <a:pt x="8271" y="5420"/>
                    <a:pt x="7134" y="4730"/>
                    <a:pt x="6018" y="3992"/>
                  </a:cubicBezTo>
                  <a:cubicBezTo>
                    <a:pt x="6171" y="2756"/>
                    <a:pt x="6272" y="1511"/>
                    <a:pt x="6481" y="283"/>
                  </a:cubicBezTo>
                  <a:lnTo>
                    <a:pt x="6481" y="283"/>
                  </a:lnTo>
                  <a:lnTo>
                    <a:pt x="5967" y="618"/>
                  </a:lnTo>
                  <a:cubicBezTo>
                    <a:pt x="5811" y="1643"/>
                    <a:pt x="5717" y="2678"/>
                    <a:pt x="5595" y="3710"/>
                  </a:cubicBezTo>
                  <a:cubicBezTo>
                    <a:pt x="3833" y="2528"/>
                    <a:pt x="2123" y="1244"/>
                    <a:pt x="419" y="47"/>
                  </a:cubicBezTo>
                  <a:cubicBezTo>
                    <a:pt x="370" y="15"/>
                    <a:pt x="323"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5"/>
            <p:cNvSpPr/>
            <p:nvPr/>
          </p:nvSpPr>
          <p:spPr>
            <a:xfrm>
              <a:off x="7589300" y="3787882"/>
              <a:ext cx="73472" cy="214623"/>
            </a:xfrm>
            <a:custGeom>
              <a:avLst/>
              <a:gdLst/>
              <a:ahLst/>
              <a:cxnLst/>
              <a:rect l="l" t="t" r="r" b="b"/>
              <a:pathLst>
                <a:path w="2879" h="8410" extrusionOk="0">
                  <a:moveTo>
                    <a:pt x="72" y="0"/>
                  </a:moveTo>
                  <a:cubicBezTo>
                    <a:pt x="69" y="35"/>
                    <a:pt x="0" y="3612"/>
                    <a:pt x="2674" y="8409"/>
                  </a:cubicBezTo>
                  <a:lnTo>
                    <a:pt x="2878" y="8296"/>
                  </a:lnTo>
                  <a:cubicBezTo>
                    <a:pt x="236" y="3561"/>
                    <a:pt x="303" y="43"/>
                    <a:pt x="304" y="7"/>
                  </a:cubicBezTo>
                  <a:lnTo>
                    <a:pt x="7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35"/>
            <p:cNvSpPr/>
            <p:nvPr/>
          </p:nvSpPr>
          <p:spPr>
            <a:xfrm>
              <a:off x="7502380" y="4029938"/>
              <a:ext cx="144086" cy="141610"/>
            </a:xfrm>
            <a:custGeom>
              <a:avLst/>
              <a:gdLst/>
              <a:ahLst/>
              <a:cxnLst/>
              <a:rect l="l" t="t" r="r" b="b"/>
              <a:pathLst>
                <a:path w="5646" h="5549" extrusionOk="0">
                  <a:moveTo>
                    <a:pt x="17" y="1"/>
                  </a:moveTo>
                  <a:lnTo>
                    <a:pt x="1" y="234"/>
                  </a:lnTo>
                  <a:cubicBezTo>
                    <a:pt x="27" y="236"/>
                    <a:pt x="2547" y="468"/>
                    <a:pt x="5443" y="5548"/>
                  </a:cubicBezTo>
                  <a:lnTo>
                    <a:pt x="5645" y="5432"/>
                  </a:lnTo>
                  <a:cubicBezTo>
                    <a:pt x="2688" y="243"/>
                    <a:pt x="126" y="8"/>
                    <a:pt x="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5"/>
            <p:cNvSpPr/>
            <p:nvPr/>
          </p:nvSpPr>
          <p:spPr>
            <a:xfrm>
              <a:off x="7560590" y="3942890"/>
              <a:ext cx="98941" cy="161542"/>
            </a:xfrm>
            <a:custGeom>
              <a:avLst/>
              <a:gdLst/>
              <a:ahLst/>
              <a:cxnLst/>
              <a:rect l="l" t="t" r="r" b="b"/>
              <a:pathLst>
                <a:path w="3877" h="6330" extrusionOk="0">
                  <a:moveTo>
                    <a:pt x="229" y="1"/>
                  </a:moveTo>
                  <a:lnTo>
                    <a:pt x="0" y="40"/>
                  </a:lnTo>
                  <a:cubicBezTo>
                    <a:pt x="5" y="70"/>
                    <a:pt x="560" y="3109"/>
                    <a:pt x="3711" y="6329"/>
                  </a:cubicBezTo>
                  <a:lnTo>
                    <a:pt x="3877" y="6165"/>
                  </a:lnTo>
                  <a:cubicBezTo>
                    <a:pt x="780" y="3001"/>
                    <a:pt x="234" y="30"/>
                    <a:pt x="2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5"/>
            <p:cNvSpPr/>
            <p:nvPr/>
          </p:nvSpPr>
          <p:spPr>
            <a:xfrm>
              <a:off x="7523561" y="3839611"/>
              <a:ext cx="59079" cy="111344"/>
            </a:xfrm>
            <a:custGeom>
              <a:avLst/>
              <a:gdLst/>
              <a:ahLst/>
              <a:cxnLst/>
              <a:rect l="l" t="t" r="r" b="b"/>
              <a:pathLst>
                <a:path w="2315" h="4363" extrusionOk="0">
                  <a:moveTo>
                    <a:pt x="999" y="0"/>
                  </a:moveTo>
                  <a:cubicBezTo>
                    <a:pt x="977" y="0"/>
                    <a:pt x="954" y="2"/>
                    <a:pt x="931" y="5"/>
                  </a:cubicBezTo>
                  <a:cubicBezTo>
                    <a:pt x="0" y="149"/>
                    <a:pt x="46" y="1140"/>
                    <a:pt x="232" y="2340"/>
                  </a:cubicBezTo>
                  <a:cubicBezTo>
                    <a:pt x="408" y="3487"/>
                    <a:pt x="975" y="4362"/>
                    <a:pt x="1523" y="4362"/>
                  </a:cubicBezTo>
                  <a:cubicBezTo>
                    <a:pt x="1549" y="4362"/>
                    <a:pt x="1575" y="4360"/>
                    <a:pt x="1601" y="4356"/>
                  </a:cubicBezTo>
                  <a:cubicBezTo>
                    <a:pt x="2172" y="4268"/>
                    <a:pt x="2315" y="3361"/>
                    <a:pt x="2130" y="2161"/>
                  </a:cubicBezTo>
                  <a:cubicBezTo>
                    <a:pt x="1952" y="1007"/>
                    <a:pt x="1537" y="0"/>
                    <a:pt x="9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5"/>
            <p:cNvSpPr/>
            <p:nvPr/>
          </p:nvSpPr>
          <p:spPr>
            <a:xfrm>
              <a:off x="7393308" y="3988009"/>
              <a:ext cx="118821" cy="58926"/>
            </a:xfrm>
            <a:custGeom>
              <a:avLst/>
              <a:gdLst/>
              <a:ahLst/>
              <a:cxnLst/>
              <a:rect l="l" t="t" r="r" b="b"/>
              <a:pathLst>
                <a:path w="4656" h="2309" extrusionOk="0">
                  <a:moveTo>
                    <a:pt x="1162" y="0"/>
                  </a:moveTo>
                  <a:cubicBezTo>
                    <a:pt x="718" y="0"/>
                    <a:pt x="393" y="116"/>
                    <a:pt x="300" y="388"/>
                  </a:cubicBezTo>
                  <a:cubicBezTo>
                    <a:pt x="0" y="1281"/>
                    <a:pt x="899" y="1695"/>
                    <a:pt x="2050" y="2084"/>
                  </a:cubicBezTo>
                  <a:cubicBezTo>
                    <a:pt x="2499" y="2235"/>
                    <a:pt x="2938" y="2308"/>
                    <a:pt x="3316" y="2308"/>
                  </a:cubicBezTo>
                  <a:cubicBezTo>
                    <a:pt x="3909" y="2308"/>
                    <a:pt x="4356" y="2130"/>
                    <a:pt x="4469" y="1795"/>
                  </a:cubicBezTo>
                  <a:cubicBezTo>
                    <a:pt x="4655" y="1247"/>
                    <a:pt x="3915" y="704"/>
                    <a:pt x="2764" y="315"/>
                  </a:cubicBezTo>
                  <a:cubicBezTo>
                    <a:pt x="2185" y="119"/>
                    <a:pt x="1613" y="0"/>
                    <a:pt x="1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5"/>
            <p:cNvSpPr/>
            <p:nvPr/>
          </p:nvSpPr>
          <p:spPr>
            <a:xfrm>
              <a:off x="7471322" y="3795334"/>
              <a:ext cx="178768" cy="324563"/>
            </a:xfrm>
            <a:custGeom>
              <a:avLst/>
              <a:gdLst/>
              <a:ahLst/>
              <a:cxnLst/>
              <a:rect l="l" t="t" r="r" b="b"/>
              <a:pathLst>
                <a:path w="7005" h="12718" extrusionOk="0">
                  <a:moveTo>
                    <a:pt x="1" y="0"/>
                  </a:moveTo>
                  <a:cubicBezTo>
                    <a:pt x="1" y="75"/>
                    <a:pt x="45" y="7520"/>
                    <a:pt x="6865" y="12718"/>
                  </a:cubicBezTo>
                  <a:lnTo>
                    <a:pt x="7005" y="12533"/>
                  </a:lnTo>
                  <a:cubicBezTo>
                    <a:pt x="283" y="7408"/>
                    <a:pt x="234" y="75"/>
                    <a:pt x="234" y="2"/>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35"/>
            <p:cNvSpPr/>
            <p:nvPr/>
          </p:nvSpPr>
          <p:spPr>
            <a:xfrm>
              <a:off x="7402010" y="3768716"/>
              <a:ext cx="138676" cy="229935"/>
            </a:xfrm>
            <a:custGeom>
              <a:avLst/>
              <a:gdLst/>
              <a:ahLst/>
              <a:cxnLst/>
              <a:rect l="l" t="t" r="r" b="b"/>
              <a:pathLst>
                <a:path w="5434" h="9010" extrusionOk="0">
                  <a:moveTo>
                    <a:pt x="213" y="1"/>
                  </a:moveTo>
                  <a:lnTo>
                    <a:pt x="0" y="96"/>
                  </a:lnTo>
                  <a:cubicBezTo>
                    <a:pt x="21" y="142"/>
                    <a:pt x="2125" y="4865"/>
                    <a:pt x="5247" y="9009"/>
                  </a:cubicBezTo>
                  <a:lnTo>
                    <a:pt x="5433" y="8870"/>
                  </a:lnTo>
                  <a:cubicBezTo>
                    <a:pt x="2327" y="4748"/>
                    <a:pt x="234" y="49"/>
                    <a:pt x="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35"/>
            <p:cNvSpPr/>
            <p:nvPr/>
          </p:nvSpPr>
          <p:spPr>
            <a:xfrm>
              <a:off x="7381058" y="3858291"/>
              <a:ext cx="187572" cy="180120"/>
            </a:xfrm>
            <a:custGeom>
              <a:avLst/>
              <a:gdLst/>
              <a:ahLst/>
              <a:cxnLst/>
              <a:rect l="l" t="t" r="r" b="b"/>
              <a:pathLst>
                <a:path w="7350" h="7058" extrusionOk="0">
                  <a:moveTo>
                    <a:pt x="100" y="0"/>
                  </a:moveTo>
                  <a:lnTo>
                    <a:pt x="0" y="212"/>
                  </a:lnTo>
                  <a:cubicBezTo>
                    <a:pt x="43" y="229"/>
                    <a:pt x="4087" y="2170"/>
                    <a:pt x="7154" y="7057"/>
                  </a:cubicBezTo>
                  <a:lnTo>
                    <a:pt x="7349" y="6935"/>
                  </a:lnTo>
                  <a:cubicBezTo>
                    <a:pt x="4244" y="1984"/>
                    <a:pt x="140" y="19"/>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5"/>
            <p:cNvSpPr/>
            <p:nvPr/>
          </p:nvSpPr>
          <p:spPr>
            <a:xfrm>
              <a:off x="7436028" y="3684016"/>
              <a:ext cx="59079" cy="111293"/>
            </a:xfrm>
            <a:custGeom>
              <a:avLst/>
              <a:gdLst/>
              <a:ahLst/>
              <a:cxnLst/>
              <a:rect l="l" t="t" r="r" b="b"/>
              <a:pathLst>
                <a:path w="2315" h="4361" extrusionOk="0">
                  <a:moveTo>
                    <a:pt x="999" y="0"/>
                  </a:moveTo>
                  <a:cubicBezTo>
                    <a:pt x="977" y="0"/>
                    <a:pt x="954" y="2"/>
                    <a:pt x="931" y="6"/>
                  </a:cubicBezTo>
                  <a:cubicBezTo>
                    <a:pt x="0" y="150"/>
                    <a:pt x="46" y="1139"/>
                    <a:pt x="231" y="2340"/>
                  </a:cubicBezTo>
                  <a:cubicBezTo>
                    <a:pt x="409" y="3486"/>
                    <a:pt x="974" y="4361"/>
                    <a:pt x="1523" y="4361"/>
                  </a:cubicBezTo>
                  <a:cubicBezTo>
                    <a:pt x="1549" y="4361"/>
                    <a:pt x="1575" y="4359"/>
                    <a:pt x="1601" y="4355"/>
                  </a:cubicBezTo>
                  <a:cubicBezTo>
                    <a:pt x="2174" y="4267"/>
                    <a:pt x="2315" y="3362"/>
                    <a:pt x="2130" y="2160"/>
                  </a:cubicBezTo>
                  <a:cubicBezTo>
                    <a:pt x="1953" y="1005"/>
                    <a:pt x="1539" y="0"/>
                    <a:pt x="9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5"/>
            <p:cNvSpPr/>
            <p:nvPr/>
          </p:nvSpPr>
          <p:spPr>
            <a:xfrm>
              <a:off x="7350282" y="3668857"/>
              <a:ext cx="70563" cy="108383"/>
            </a:xfrm>
            <a:custGeom>
              <a:avLst/>
              <a:gdLst/>
              <a:ahLst/>
              <a:cxnLst/>
              <a:rect l="l" t="t" r="r" b="b"/>
              <a:pathLst>
                <a:path w="2765" h="4247" extrusionOk="0">
                  <a:moveTo>
                    <a:pt x="1032" y="1"/>
                  </a:moveTo>
                  <a:cubicBezTo>
                    <a:pt x="988" y="1"/>
                    <a:pt x="944" y="8"/>
                    <a:pt x="901" y="21"/>
                  </a:cubicBezTo>
                  <a:cubicBezTo>
                    <a:pt x="1" y="300"/>
                    <a:pt x="192" y="1272"/>
                    <a:pt x="551" y="2432"/>
                  </a:cubicBezTo>
                  <a:cubicBezTo>
                    <a:pt x="878" y="3487"/>
                    <a:pt x="1520" y="4247"/>
                    <a:pt x="2049" y="4247"/>
                  </a:cubicBezTo>
                  <a:cubicBezTo>
                    <a:pt x="2102" y="4247"/>
                    <a:pt x="2153" y="4239"/>
                    <a:pt x="2203" y="4224"/>
                  </a:cubicBezTo>
                  <a:cubicBezTo>
                    <a:pt x="2757" y="4052"/>
                    <a:pt x="2764" y="3136"/>
                    <a:pt x="2404" y="1974"/>
                  </a:cubicBezTo>
                  <a:cubicBezTo>
                    <a:pt x="2072" y="905"/>
                    <a:pt x="1544" y="1"/>
                    <a:pt x="1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5"/>
            <p:cNvSpPr/>
            <p:nvPr/>
          </p:nvSpPr>
          <p:spPr>
            <a:xfrm>
              <a:off x="7292505" y="3779001"/>
              <a:ext cx="105244" cy="88861"/>
            </a:xfrm>
            <a:custGeom>
              <a:avLst/>
              <a:gdLst/>
              <a:ahLst/>
              <a:cxnLst/>
              <a:rect l="l" t="t" r="r" b="b"/>
              <a:pathLst>
                <a:path w="4124" h="3482" extrusionOk="0">
                  <a:moveTo>
                    <a:pt x="1023" y="1"/>
                  </a:moveTo>
                  <a:cubicBezTo>
                    <a:pt x="890" y="1"/>
                    <a:pt x="776" y="39"/>
                    <a:pt x="686" y="123"/>
                  </a:cubicBezTo>
                  <a:cubicBezTo>
                    <a:pt x="0" y="767"/>
                    <a:pt x="598" y="1558"/>
                    <a:pt x="1432" y="2443"/>
                  </a:cubicBezTo>
                  <a:cubicBezTo>
                    <a:pt x="2044" y="3095"/>
                    <a:pt x="2757" y="3481"/>
                    <a:pt x="3259" y="3481"/>
                  </a:cubicBezTo>
                  <a:cubicBezTo>
                    <a:pt x="3438" y="3481"/>
                    <a:pt x="3591" y="3432"/>
                    <a:pt x="3702" y="3327"/>
                  </a:cubicBezTo>
                  <a:cubicBezTo>
                    <a:pt x="4124" y="2931"/>
                    <a:pt x="3727" y="2106"/>
                    <a:pt x="2895" y="1219"/>
                  </a:cubicBezTo>
                  <a:cubicBezTo>
                    <a:pt x="2240" y="525"/>
                    <a:pt x="1510" y="1"/>
                    <a:pt x="10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5"/>
            <p:cNvSpPr/>
            <p:nvPr/>
          </p:nvSpPr>
          <p:spPr>
            <a:xfrm>
              <a:off x="7557477" y="3680341"/>
              <a:ext cx="56603" cy="111676"/>
            </a:xfrm>
            <a:custGeom>
              <a:avLst/>
              <a:gdLst/>
              <a:ahLst/>
              <a:cxnLst/>
              <a:rect l="l" t="t" r="r" b="b"/>
              <a:pathLst>
                <a:path w="2218" h="4376" extrusionOk="0">
                  <a:moveTo>
                    <a:pt x="993" y="1"/>
                  </a:moveTo>
                  <a:cubicBezTo>
                    <a:pt x="975" y="1"/>
                    <a:pt x="956" y="2"/>
                    <a:pt x="937" y="4"/>
                  </a:cubicBezTo>
                  <a:cubicBezTo>
                    <a:pt x="0" y="117"/>
                    <a:pt x="17" y="1109"/>
                    <a:pt x="166" y="2316"/>
                  </a:cubicBezTo>
                  <a:cubicBezTo>
                    <a:pt x="309" y="3478"/>
                    <a:pt x="860" y="4375"/>
                    <a:pt x="1413" y="4375"/>
                  </a:cubicBezTo>
                  <a:cubicBezTo>
                    <a:pt x="1433" y="4375"/>
                    <a:pt x="1454" y="4374"/>
                    <a:pt x="1475" y="4371"/>
                  </a:cubicBezTo>
                  <a:cubicBezTo>
                    <a:pt x="2049" y="4299"/>
                    <a:pt x="2218" y="3398"/>
                    <a:pt x="2069" y="2192"/>
                  </a:cubicBezTo>
                  <a:cubicBezTo>
                    <a:pt x="1926" y="1026"/>
                    <a:pt x="1537"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5"/>
            <p:cNvSpPr/>
            <p:nvPr/>
          </p:nvSpPr>
          <p:spPr>
            <a:xfrm>
              <a:off x="7723407" y="3727884"/>
              <a:ext cx="55506" cy="479521"/>
            </a:xfrm>
            <a:custGeom>
              <a:avLst/>
              <a:gdLst/>
              <a:ahLst/>
              <a:cxnLst/>
              <a:rect l="l" t="t" r="r" b="b"/>
              <a:pathLst>
                <a:path w="2175" h="18790" extrusionOk="0">
                  <a:moveTo>
                    <a:pt x="651" y="0"/>
                  </a:moveTo>
                  <a:lnTo>
                    <a:pt x="0" y="93"/>
                  </a:lnTo>
                  <a:cubicBezTo>
                    <a:pt x="15" y="198"/>
                    <a:pt x="1510" y="10990"/>
                    <a:pt x="259" y="18684"/>
                  </a:cubicBezTo>
                  <a:lnTo>
                    <a:pt x="906" y="18789"/>
                  </a:lnTo>
                  <a:cubicBezTo>
                    <a:pt x="2175" y="10998"/>
                    <a:pt x="664" y="110"/>
                    <a:pt x="651" y="0"/>
                  </a:cubicBezTo>
                  <a:close/>
                </a:path>
              </a:pathLst>
            </a:custGeom>
            <a:solidFill>
              <a:srgbClr val="825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35"/>
            <p:cNvSpPr/>
            <p:nvPr/>
          </p:nvSpPr>
          <p:spPr>
            <a:xfrm>
              <a:off x="7807800" y="3647318"/>
              <a:ext cx="234248" cy="457420"/>
            </a:xfrm>
            <a:custGeom>
              <a:avLst/>
              <a:gdLst/>
              <a:ahLst/>
              <a:cxnLst/>
              <a:rect l="l" t="t" r="r" b="b"/>
              <a:pathLst>
                <a:path w="9179" h="17924" extrusionOk="0">
                  <a:moveTo>
                    <a:pt x="9054" y="0"/>
                  </a:moveTo>
                  <a:cubicBezTo>
                    <a:pt x="8772" y="53"/>
                    <a:pt x="2131" y="1510"/>
                    <a:pt x="0" y="17838"/>
                  </a:cubicBezTo>
                  <a:lnTo>
                    <a:pt x="652" y="17923"/>
                  </a:lnTo>
                  <a:cubicBezTo>
                    <a:pt x="2714" y="2137"/>
                    <a:pt x="9116" y="660"/>
                    <a:pt x="9179" y="646"/>
                  </a:cubicBezTo>
                  <a:lnTo>
                    <a:pt x="90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5"/>
            <p:cNvSpPr/>
            <p:nvPr/>
          </p:nvSpPr>
          <p:spPr>
            <a:xfrm>
              <a:off x="7913503" y="3514462"/>
              <a:ext cx="53566" cy="250173"/>
            </a:xfrm>
            <a:custGeom>
              <a:avLst/>
              <a:gdLst/>
              <a:ahLst/>
              <a:cxnLst/>
              <a:rect l="l" t="t" r="r" b="b"/>
              <a:pathLst>
                <a:path w="2099" h="9803" extrusionOk="0">
                  <a:moveTo>
                    <a:pt x="1291" y="1"/>
                  </a:moveTo>
                  <a:lnTo>
                    <a:pt x="642" y="96"/>
                  </a:lnTo>
                  <a:cubicBezTo>
                    <a:pt x="649" y="152"/>
                    <a:pt x="1423" y="5579"/>
                    <a:pt x="0" y="9582"/>
                  </a:cubicBezTo>
                  <a:lnTo>
                    <a:pt x="620" y="9802"/>
                  </a:lnTo>
                  <a:cubicBezTo>
                    <a:pt x="2099" y="5644"/>
                    <a:pt x="1326" y="230"/>
                    <a:pt x="12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5"/>
            <p:cNvSpPr/>
            <p:nvPr/>
          </p:nvSpPr>
          <p:spPr>
            <a:xfrm>
              <a:off x="7520039" y="3372750"/>
              <a:ext cx="232309" cy="795765"/>
            </a:xfrm>
            <a:custGeom>
              <a:avLst/>
              <a:gdLst/>
              <a:ahLst/>
              <a:cxnLst/>
              <a:rect l="l" t="t" r="r" b="b"/>
              <a:pathLst>
                <a:path w="9103" h="31182" extrusionOk="0">
                  <a:moveTo>
                    <a:pt x="143" y="1"/>
                  </a:moveTo>
                  <a:lnTo>
                    <a:pt x="0" y="642"/>
                  </a:lnTo>
                  <a:cubicBezTo>
                    <a:pt x="86" y="663"/>
                    <a:pt x="8345" y="2933"/>
                    <a:pt x="4257" y="31087"/>
                  </a:cubicBezTo>
                  <a:lnTo>
                    <a:pt x="4908" y="31181"/>
                  </a:lnTo>
                  <a:lnTo>
                    <a:pt x="4908" y="31181"/>
                  </a:lnTo>
                  <a:cubicBezTo>
                    <a:pt x="9103" y="2281"/>
                    <a:pt x="510" y="80"/>
                    <a:pt x="1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35"/>
            <p:cNvSpPr/>
            <p:nvPr/>
          </p:nvSpPr>
          <p:spPr>
            <a:xfrm>
              <a:off x="7644219" y="3453010"/>
              <a:ext cx="77224" cy="168687"/>
            </a:xfrm>
            <a:custGeom>
              <a:avLst/>
              <a:gdLst/>
              <a:ahLst/>
              <a:cxnLst/>
              <a:rect l="l" t="t" r="r" b="b"/>
              <a:pathLst>
                <a:path w="3026" h="6610" extrusionOk="0">
                  <a:moveTo>
                    <a:pt x="2586" y="1"/>
                  </a:moveTo>
                  <a:cubicBezTo>
                    <a:pt x="2482" y="95"/>
                    <a:pt x="45" y="2333"/>
                    <a:pt x="1" y="6603"/>
                  </a:cubicBezTo>
                  <a:lnTo>
                    <a:pt x="657" y="6610"/>
                  </a:lnTo>
                  <a:cubicBezTo>
                    <a:pt x="698" y="2642"/>
                    <a:pt x="3002" y="512"/>
                    <a:pt x="3026" y="490"/>
                  </a:cubicBezTo>
                  <a:lnTo>
                    <a:pt x="25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35"/>
            <p:cNvSpPr/>
            <p:nvPr/>
          </p:nvSpPr>
          <p:spPr>
            <a:xfrm>
              <a:off x="7829926" y="3734953"/>
              <a:ext cx="365293" cy="360470"/>
            </a:xfrm>
            <a:custGeom>
              <a:avLst/>
              <a:gdLst/>
              <a:ahLst/>
              <a:cxnLst/>
              <a:rect l="l" t="t" r="r" b="b"/>
              <a:pathLst>
                <a:path w="14314" h="14125" extrusionOk="0">
                  <a:moveTo>
                    <a:pt x="13779" y="0"/>
                  </a:moveTo>
                  <a:cubicBezTo>
                    <a:pt x="13164" y="0"/>
                    <a:pt x="12152" y="576"/>
                    <a:pt x="11623" y="1152"/>
                  </a:cubicBezTo>
                  <a:cubicBezTo>
                    <a:pt x="11466" y="1321"/>
                    <a:pt x="11315" y="1475"/>
                    <a:pt x="11165" y="1604"/>
                  </a:cubicBezTo>
                  <a:cubicBezTo>
                    <a:pt x="11014" y="1736"/>
                    <a:pt x="10867" y="1851"/>
                    <a:pt x="10713" y="1946"/>
                  </a:cubicBezTo>
                  <a:cubicBezTo>
                    <a:pt x="10344" y="2178"/>
                    <a:pt x="9957" y="2296"/>
                    <a:pt x="9493" y="2296"/>
                  </a:cubicBezTo>
                  <a:cubicBezTo>
                    <a:pt x="9207" y="2296"/>
                    <a:pt x="8893" y="2252"/>
                    <a:pt x="8535" y="2162"/>
                  </a:cubicBezTo>
                  <a:cubicBezTo>
                    <a:pt x="8108" y="2057"/>
                    <a:pt x="7769" y="1983"/>
                    <a:pt x="7481" y="1983"/>
                  </a:cubicBezTo>
                  <a:cubicBezTo>
                    <a:pt x="7375" y="1983"/>
                    <a:pt x="7276" y="1993"/>
                    <a:pt x="7181" y="2015"/>
                  </a:cubicBezTo>
                  <a:cubicBezTo>
                    <a:pt x="7030" y="2052"/>
                    <a:pt x="6891" y="2121"/>
                    <a:pt x="6758" y="2228"/>
                  </a:cubicBezTo>
                  <a:cubicBezTo>
                    <a:pt x="6453" y="2474"/>
                    <a:pt x="6181" y="2930"/>
                    <a:pt x="5849" y="3700"/>
                  </a:cubicBezTo>
                  <a:cubicBezTo>
                    <a:pt x="5040" y="5567"/>
                    <a:pt x="5020" y="5128"/>
                    <a:pt x="3095" y="5705"/>
                  </a:cubicBezTo>
                  <a:cubicBezTo>
                    <a:pt x="3085" y="5707"/>
                    <a:pt x="3073" y="5711"/>
                    <a:pt x="3060" y="5714"/>
                  </a:cubicBezTo>
                  <a:cubicBezTo>
                    <a:pt x="2916" y="5757"/>
                    <a:pt x="2783" y="5802"/>
                    <a:pt x="2662" y="5854"/>
                  </a:cubicBezTo>
                  <a:cubicBezTo>
                    <a:pt x="1055" y="6479"/>
                    <a:pt x="756" y="7622"/>
                    <a:pt x="778" y="9911"/>
                  </a:cubicBezTo>
                  <a:cubicBezTo>
                    <a:pt x="794" y="11765"/>
                    <a:pt x="350" y="13209"/>
                    <a:pt x="124" y="13814"/>
                  </a:cubicBezTo>
                  <a:lnTo>
                    <a:pt x="123" y="13818"/>
                  </a:lnTo>
                  <a:cubicBezTo>
                    <a:pt x="51" y="14018"/>
                    <a:pt x="1" y="14125"/>
                    <a:pt x="1" y="14125"/>
                  </a:cubicBezTo>
                  <a:cubicBezTo>
                    <a:pt x="161" y="14121"/>
                    <a:pt x="320" y="14118"/>
                    <a:pt x="474" y="14113"/>
                  </a:cubicBezTo>
                  <a:cubicBezTo>
                    <a:pt x="6474" y="13965"/>
                    <a:pt x="7827" y="13087"/>
                    <a:pt x="8046" y="12135"/>
                  </a:cubicBezTo>
                  <a:cubicBezTo>
                    <a:pt x="8077" y="12006"/>
                    <a:pt x="8087" y="11875"/>
                    <a:pt x="8081" y="11743"/>
                  </a:cubicBezTo>
                  <a:cubicBezTo>
                    <a:pt x="8076" y="11589"/>
                    <a:pt x="8058" y="11435"/>
                    <a:pt x="8031" y="11284"/>
                  </a:cubicBezTo>
                  <a:cubicBezTo>
                    <a:pt x="7846" y="10133"/>
                    <a:pt x="8785" y="9952"/>
                    <a:pt x="10726" y="8787"/>
                  </a:cubicBezTo>
                  <a:cubicBezTo>
                    <a:pt x="10886" y="8692"/>
                    <a:pt x="11055" y="8589"/>
                    <a:pt x="11224" y="8473"/>
                  </a:cubicBezTo>
                  <a:cubicBezTo>
                    <a:pt x="11231" y="8469"/>
                    <a:pt x="11241" y="8464"/>
                    <a:pt x="11246" y="8459"/>
                  </a:cubicBezTo>
                  <a:cubicBezTo>
                    <a:pt x="12603" y="7586"/>
                    <a:pt x="12837" y="7025"/>
                    <a:pt x="12702" y="6438"/>
                  </a:cubicBezTo>
                  <a:cubicBezTo>
                    <a:pt x="12663" y="6255"/>
                    <a:pt x="12578" y="6067"/>
                    <a:pt x="12485" y="5867"/>
                  </a:cubicBezTo>
                  <a:cubicBezTo>
                    <a:pt x="12384" y="5647"/>
                    <a:pt x="12265" y="5413"/>
                    <a:pt x="12159" y="5150"/>
                  </a:cubicBezTo>
                  <a:cubicBezTo>
                    <a:pt x="11651" y="3877"/>
                    <a:pt x="13301" y="3274"/>
                    <a:pt x="14127" y="1206"/>
                  </a:cubicBezTo>
                  <a:cubicBezTo>
                    <a:pt x="14265" y="861"/>
                    <a:pt x="14313" y="598"/>
                    <a:pt x="14293" y="412"/>
                  </a:cubicBezTo>
                  <a:cubicBezTo>
                    <a:pt x="14281" y="325"/>
                    <a:pt x="14256" y="259"/>
                    <a:pt x="14222" y="202"/>
                  </a:cubicBezTo>
                  <a:cubicBezTo>
                    <a:pt x="14136" y="61"/>
                    <a:pt x="13979" y="0"/>
                    <a:pt x="13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35"/>
            <p:cNvSpPr/>
            <p:nvPr/>
          </p:nvSpPr>
          <p:spPr>
            <a:xfrm>
              <a:off x="7822551" y="3738526"/>
              <a:ext cx="372541" cy="366901"/>
            </a:xfrm>
            <a:custGeom>
              <a:avLst/>
              <a:gdLst/>
              <a:ahLst/>
              <a:cxnLst/>
              <a:rect l="l" t="t" r="r" b="b"/>
              <a:pathLst>
                <a:path w="14598" h="14377" extrusionOk="0">
                  <a:moveTo>
                    <a:pt x="14374" y="1"/>
                  </a:moveTo>
                  <a:cubicBezTo>
                    <a:pt x="14332" y="1"/>
                    <a:pt x="14286" y="18"/>
                    <a:pt x="14244" y="58"/>
                  </a:cubicBezTo>
                  <a:cubicBezTo>
                    <a:pt x="13307" y="924"/>
                    <a:pt x="12345" y="1778"/>
                    <a:pt x="11395" y="2649"/>
                  </a:cubicBezTo>
                  <a:cubicBezTo>
                    <a:pt x="11452" y="2264"/>
                    <a:pt x="11470" y="1871"/>
                    <a:pt x="11457" y="1472"/>
                  </a:cubicBezTo>
                  <a:lnTo>
                    <a:pt x="11457" y="1472"/>
                  </a:lnTo>
                  <a:cubicBezTo>
                    <a:pt x="11307" y="1604"/>
                    <a:pt x="11160" y="1718"/>
                    <a:pt x="11006" y="1814"/>
                  </a:cubicBezTo>
                  <a:cubicBezTo>
                    <a:pt x="10994" y="2245"/>
                    <a:pt x="10949" y="2668"/>
                    <a:pt x="10848" y="3071"/>
                  </a:cubicBezTo>
                  <a:cubicBezTo>
                    <a:pt x="10839" y="3100"/>
                    <a:pt x="10839" y="3129"/>
                    <a:pt x="10843" y="3156"/>
                  </a:cubicBezTo>
                  <a:cubicBezTo>
                    <a:pt x="9852" y="4068"/>
                    <a:pt x="8880" y="5000"/>
                    <a:pt x="7955" y="5971"/>
                  </a:cubicBezTo>
                  <a:cubicBezTo>
                    <a:pt x="8002" y="4592"/>
                    <a:pt x="7693" y="3241"/>
                    <a:pt x="7473" y="1881"/>
                  </a:cubicBezTo>
                  <a:cubicBezTo>
                    <a:pt x="7320" y="1916"/>
                    <a:pt x="7181" y="1984"/>
                    <a:pt x="7049" y="2094"/>
                  </a:cubicBezTo>
                  <a:cubicBezTo>
                    <a:pt x="7297" y="3552"/>
                    <a:pt x="7638" y="5010"/>
                    <a:pt x="7467" y="6496"/>
                  </a:cubicBezTo>
                  <a:cubicBezTo>
                    <a:pt x="7246" y="6736"/>
                    <a:pt x="7027" y="6978"/>
                    <a:pt x="6814" y="7226"/>
                  </a:cubicBezTo>
                  <a:cubicBezTo>
                    <a:pt x="6087" y="8067"/>
                    <a:pt x="5400" y="8860"/>
                    <a:pt x="4655" y="9606"/>
                  </a:cubicBezTo>
                  <a:cubicBezTo>
                    <a:pt x="4714" y="9176"/>
                    <a:pt x="4629" y="8693"/>
                    <a:pt x="4536" y="8273"/>
                  </a:cubicBezTo>
                  <a:cubicBezTo>
                    <a:pt x="4319" y="7333"/>
                    <a:pt x="3899" y="6388"/>
                    <a:pt x="3385" y="5573"/>
                  </a:cubicBezTo>
                  <a:lnTo>
                    <a:pt x="2951" y="5715"/>
                  </a:lnTo>
                  <a:cubicBezTo>
                    <a:pt x="2954" y="5733"/>
                    <a:pt x="2965" y="5750"/>
                    <a:pt x="2974" y="5769"/>
                  </a:cubicBezTo>
                  <a:cubicBezTo>
                    <a:pt x="3371" y="6394"/>
                    <a:pt x="3669" y="7078"/>
                    <a:pt x="3915" y="7777"/>
                  </a:cubicBezTo>
                  <a:cubicBezTo>
                    <a:pt x="4137" y="8417"/>
                    <a:pt x="4547" y="9652"/>
                    <a:pt x="3871" y="10156"/>
                  </a:cubicBezTo>
                  <a:cubicBezTo>
                    <a:pt x="3783" y="10223"/>
                    <a:pt x="3767" y="10324"/>
                    <a:pt x="3793" y="10410"/>
                  </a:cubicBezTo>
                  <a:cubicBezTo>
                    <a:pt x="3539" y="10633"/>
                    <a:pt x="3278" y="10853"/>
                    <a:pt x="2999" y="11070"/>
                  </a:cubicBezTo>
                  <a:cubicBezTo>
                    <a:pt x="2114" y="11756"/>
                    <a:pt x="1352" y="12572"/>
                    <a:pt x="625" y="13424"/>
                  </a:cubicBezTo>
                  <a:cubicBezTo>
                    <a:pt x="606" y="13442"/>
                    <a:pt x="585" y="13459"/>
                    <a:pt x="579" y="13481"/>
                  </a:cubicBezTo>
                  <a:cubicBezTo>
                    <a:pt x="525" y="13546"/>
                    <a:pt x="466" y="13611"/>
                    <a:pt x="413" y="13677"/>
                  </a:cubicBezTo>
                  <a:lnTo>
                    <a:pt x="412" y="13680"/>
                  </a:lnTo>
                  <a:cubicBezTo>
                    <a:pt x="318" y="13787"/>
                    <a:pt x="228" y="13897"/>
                    <a:pt x="140" y="14003"/>
                  </a:cubicBezTo>
                  <a:cubicBezTo>
                    <a:pt x="0" y="14172"/>
                    <a:pt x="158" y="14377"/>
                    <a:pt x="327" y="14377"/>
                  </a:cubicBezTo>
                  <a:cubicBezTo>
                    <a:pt x="385" y="14377"/>
                    <a:pt x="444" y="14352"/>
                    <a:pt x="493" y="14293"/>
                  </a:cubicBezTo>
                  <a:cubicBezTo>
                    <a:pt x="581" y="14186"/>
                    <a:pt x="675" y="14078"/>
                    <a:pt x="764" y="13973"/>
                  </a:cubicBezTo>
                  <a:cubicBezTo>
                    <a:pt x="845" y="13879"/>
                    <a:pt x="927" y="13791"/>
                    <a:pt x="1009" y="13699"/>
                  </a:cubicBezTo>
                  <a:cubicBezTo>
                    <a:pt x="2073" y="12901"/>
                    <a:pt x="2879" y="11844"/>
                    <a:pt x="4316" y="11762"/>
                  </a:cubicBezTo>
                  <a:cubicBezTo>
                    <a:pt x="4421" y="11756"/>
                    <a:pt x="4525" y="11753"/>
                    <a:pt x="4629" y="11753"/>
                  </a:cubicBezTo>
                  <a:cubicBezTo>
                    <a:pt x="5691" y="11753"/>
                    <a:pt x="6736" y="12034"/>
                    <a:pt x="7804" y="12034"/>
                  </a:cubicBezTo>
                  <a:cubicBezTo>
                    <a:pt x="7957" y="12034"/>
                    <a:pt x="8111" y="12028"/>
                    <a:pt x="8266" y="12014"/>
                  </a:cubicBezTo>
                  <a:cubicBezTo>
                    <a:pt x="8297" y="12012"/>
                    <a:pt x="8319" y="12007"/>
                    <a:pt x="8340" y="11995"/>
                  </a:cubicBezTo>
                  <a:cubicBezTo>
                    <a:pt x="8498" y="11926"/>
                    <a:pt x="8497" y="11702"/>
                    <a:pt x="8373" y="11603"/>
                  </a:cubicBezTo>
                  <a:cubicBezTo>
                    <a:pt x="8341" y="11578"/>
                    <a:pt x="8296" y="11561"/>
                    <a:pt x="8243" y="11561"/>
                  </a:cubicBezTo>
                  <a:cubicBezTo>
                    <a:pt x="8235" y="11561"/>
                    <a:pt x="8227" y="11561"/>
                    <a:pt x="8219" y="11562"/>
                  </a:cubicBezTo>
                  <a:cubicBezTo>
                    <a:pt x="8040" y="11577"/>
                    <a:pt x="7862" y="11584"/>
                    <a:pt x="7684" y="11584"/>
                  </a:cubicBezTo>
                  <a:cubicBezTo>
                    <a:pt x="6550" y="11584"/>
                    <a:pt x="5433" y="11319"/>
                    <a:pt x="4297" y="11319"/>
                  </a:cubicBezTo>
                  <a:cubicBezTo>
                    <a:pt x="4174" y="11319"/>
                    <a:pt x="4051" y="11322"/>
                    <a:pt x="3927" y="11329"/>
                  </a:cubicBezTo>
                  <a:cubicBezTo>
                    <a:pt x="3708" y="11343"/>
                    <a:pt x="3501" y="11387"/>
                    <a:pt x="3297" y="11456"/>
                  </a:cubicBezTo>
                  <a:cubicBezTo>
                    <a:pt x="4260" y="10580"/>
                    <a:pt x="5234" y="9715"/>
                    <a:pt x="6124" y="8744"/>
                  </a:cubicBezTo>
                  <a:cubicBezTo>
                    <a:pt x="6271" y="8774"/>
                    <a:pt x="6417" y="8787"/>
                    <a:pt x="6562" y="8787"/>
                  </a:cubicBezTo>
                  <a:cubicBezTo>
                    <a:pt x="7092" y="8787"/>
                    <a:pt x="7609" y="8616"/>
                    <a:pt x="8127" y="8468"/>
                  </a:cubicBezTo>
                  <a:cubicBezTo>
                    <a:pt x="8456" y="8374"/>
                    <a:pt x="8789" y="8335"/>
                    <a:pt x="9123" y="8335"/>
                  </a:cubicBezTo>
                  <a:cubicBezTo>
                    <a:pt x="9759" y="8335"/>
                    <a:pt x="10398" y="8477"/>
                    <a:pt x="11019" y="8649"/>
                  </a:cubicBezTo>
                  <a:lnTo>
                    <a:pt x="11520" y="8339"/>
                  </a:lnTo>
                  <a:lnTo>
                    <a:pt x="11542" y="8324"/>
                  </a:lnTo>
                  <a:cubicBezTo>
                    <a:pt x="10677" y="8078"/>
                    <a:pt x="9827" y="7884"/>
                    <a:pt x="8924" y="7880"/>
                  </a:cubicBezTo>
                  <a:cubicBezTo>
                    <a:pt x="8109" y="7884"/>
                    <a:pt x="7358" y="8334"/>
                    <a:pt x="6560" y="8334"/>
                  </a:cubicBezTo>
                  <a:cubicBezTo>
                    <a:pt x="6536" y="8334"/>
                    <a:pt x="6513" y="8334"/>
                    <a:pt x="6489" y="8333"/>
                  </a:cubicBezTo>
                  <a:cubicBezTo>
                    <a:pt x="6586" y="8222"/>
                    <a:pt x="6677" y="8107"/>
                    <a:pt x="6773" y="7991"/>
                  </a:cubicBezTo>
                  <a:cubicBezTo>
                    <a:pt x="7599" y="6974"/>
                    <a:pt x="8511" y="6007"/>
                    <a:pt x="9467" y="5072"/>
                  </a:cubicBezTo>
                  <a:cubicBezTo>
                    <a:pt x="10645" y="5480"/>
                    <a:pt x="11839" y="5843"/>
                    <a:pt x="12997" y="6305"/>
                  </a:cubicBezTo>
                  <a:lnTo>
                    <a:pt x="12778" y="5734"/>
                  </a:lnTo>
                  <a:cubicBezTo>
                    <a:pt x="11809" y="5366"/>
                    <a:pt x="10817" y="5057"/>
                    <a:pt x="9834" y="4720"/>
                  </a:cubicBezTo>
                  <a:cubicBezTo>
                    <a:pt x="11361" y="3245"/>
                    <a:pt x="12980" y="1845"/>
                    <a:pt x="14508" y="432"/>
                  </a:cubicBezTo>
                  <a:cubicBezTo>
                    <a:pt x="14555" y="385"/>
                    <a:pt x="14580" y="334"/>
                    <a:pt x="14587" y="279"/>
                  </a:cubicBezTo>
                  <a:cubicBezTo>
                    <a:pt x="14598" y="203"/>
                    <a:pt x="14567" y="125"/>
                    <a:pt x="14517" y="69"/>
                  </a:cubicBezTo>
                  <a:cubicBezTo>
                    <a:pt x="14480" y="28"/>
                    <a:pt x="14429" y="1"/>
                    <a:pt x="14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5"/>
            <p:cNvSpPr/>
            <p:nvPr/>
          </p:nvSpPr>
          <p:spPr>
            <a:xfrm>
              <a:off x="7608618" y="3828433"/>
              <a:ext cx="239786" cy="505628"/>
            </a:xfrm>
            <a:custGeom>
              <a:avLst/>
              <a:gdLst/>
              <a:ahLst/>
              <a:cxnLst/>
              <a:rect l="l" t="t" r="r" b="b"/>
              <a:pathLst>
                <a:path w="9396" h="19813" extrusionOk="0">
                  <a:moveTo>
                    <a:pt x="3319" y="1"/>
                  </a:moveTo>
                  <a:cubicBezTo>
                    <a:pt x="2682" y="1"/>
                    <a:pt x="2326" y="1628"/>
                    <a:pt x="2479" y="2625"/>
                  </a:cubicBezTo>
                  <a:cubicBezTo>
                    <a:pt x="2510" y="2853"/>
                    <a:pt x="2535" y="3069"/>
                    <a:pt x="2542" y="3267"/>
                  </a:cubicBezTo>
                  <a:cubicBezTo>
                    <a:pt x="2553" y="3467"/>
                    <a:pt x="2548" y="3652"/>
                    <a:pt x="2526" y="3832"/>
                  </a:cubicBezTo>
                  <a:cubicBezTo>
                    <a:pt x="2444" y="4531"/>
                    <a:pt x="2100" y="5082"/>
                    <a:pt x="1328" y="5665"/>
                  </a:cubicBezTo>
                  <a:cubicBezTo>
                    <a:pt x="849" y="6028"/>
                    <a:pt x="519" y="6301"/>
                    <a:pt x="366" y="6625"/>
                  </a:cubicBezTo>
                  <a:cubicBezTo>
                    <a:pt x="299" y="6766"/>
                    <a:pt x="264" y="6919"/>
                    <a:pt x="265" y="7089"/>
                  </a:cubicBezTo>
                  <a:cubicBezTo>
                    <a:pt x="264" y="7481"/>
                    <a:pt x="449" y="7978"/>
                    <a:pt x="839" y="8719"/>
                  </a:cubicBezTo>
                  <a:cubicBezTo>
                    <a:pt x="1789" y="10522"/>
                    <a:pt x="1434" y="10264"/>
                    <a:pt x="676" y="12124"/>
                  </a:cubicBezTo>
                  <a:cubicBezTo>
                    <a:pt x="670" y="12133"/>
                    <a:pt x="667" y="12146"/>
                    <a:pt x="661" y="12158"/>
                  </a:cubicBezTo>
                  <a:cubicBezTo>
                    <a:pt x="604" y="12297"/>
                    <a:pt x="559" y="12430"/>
                    <a:pt x="521" y="12556"/>
                  </a:cubicBezTo>
                  <a:cubicBezTo>
                    <a:pt x="1" y="14199"/>
                    <a:pt x="703" y="15148"/>
                    <a:pt x="2498" y="16566"/>
                  </a:cubicBezTo>
                  <a:cubicBezTo>
                    <a:pt x="3952" y="17717"/>
                    <a:pt x="4799" y="18967"/>
                    <a:pt x="5130" y="19523"/>
                  </a:cubicBezTo>
                  <a:lnTo>
                    <a:pt x="5131" y="19526"/>
                  </a:lnTo>
                  <a:cubicBezTo>
                    <a:pt x="5243" y="19708"/>
                    <a:pt x="5294" y="19813"/>
                    <a:pt x="5294" y="19813"/>
                  </a:cubicBezTo>
                  <a:cubicBezTo>
                    <a:pt x="5390" y="19686"/>
                    <a:pt x="5487" y="19561"/>
                    <a:pt x="5581" y="19438"/>
                  </a:cubicBezTo>
                  <a:cubicBezTo>
                    <a:pt x="9228" y="14670"/>
                    <a:pt x="9395" y="13065"/>
                    <a:pt x="8789" y="12297"/>
                  </a:cubicBezTo>
                  <a:cubicBezTo>
                    <a:pt x="8707" y="12192"/>
                    <a:pt x="8611" y="12104"/>
                    <a:pt x="8504" y="12026"/>
                  </a:cubicBezTo>
                  <a:cubicBezTo>
                    <a:pt x="8382" y="11932"/>
                    <a:pt x="8250" y="11851"/>
                    <a:pt x="8115" y="11776"/>
                  </a:cubicBezTo>
                  <a:cubicBezTo>
                    <a:pt x="7105" y="11199"/>
                    <a:pt x="7550" y="10355"/>
                    <a:pt x="7861" y="8113"/>
                  </a:cubicBezTo>
                  <a:cubicBezTo>
                    <a:pt x="7886" y="7929"/>
                    <a:pt x="7912" y="7732"/>
                    <a:pt x="7931" y="7525"/>
                  </a:cubicBezTo>
                  <a:cubicBezTo>
                    <a:pt x="7934" y="7518"/>
                    <a:pt x="7936" y="7506"/>
                    <a:pt x="7934" y="7499"/>
                  </a:cubicBezTo>
                  <a:cubicBezTo>
                    <a:pt x="8105" y="5898"/>
                    <a:pt x="7814" y="5362"/>
                    <a:pt x="7274" y="5098"/>
                  </a:cubicBezTo>
                  <a:cubicBezTo>
                    <a:pt x="7105" y="5014"/>
                    <a:pt x="6906" y="4963"/>
                    <a:pt x="6691" y="4909"/>
                  </a:cubicBezTo>
                  <a:cubicBezTo>
                    <a:pt x="6456" y="4850"/>
                    <a:pt x="6199" y="4797"/>
                    <a:pt x="5930" y="4715"/>
                  </a:cubicBezTo>
                  <a:cubicBezTo>
                    <a:pt x="4619" y="4311"/>
                    <a:pt x="5183" y="2646"/>
                    <a:pt x="4090" y="708"/>
                  </a:cubicBezTo>
                  <a:cubicBezTo>
                    <a:pt x="3908" y="385"/>
                    <a:pt x="3732" y="183"/>
                    <a:pt x="3575" y="82"/>
                  </a:cubicBezTo>
                  <a:cubicBezTo>
                    <a:pt x="3501" y="37"/>
                    <a:pt x="3434" y="15"/>
                    <a:pt x="3369" y="4"/>
                  </a:cubicBezTo>
                  <a:cubicBezTo>
                    <a:pt x="3352" y="2"/>
                    <a:pt x="3336" y="1"/>
                    <a:pt x="3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5"/>
            <p:cNvSpPr/>
            <p:nvPr/>
          </p:nvSpPr>
          <p:spPr>
            <a:xfrm>
              <a:off x="7615407" y="3828586"/>
              <a:ext cx="218655" cy="513335"/>
            </a:xfrm>
            <a:custGeom>
              <a:avLst/>
              <a:gdLst/>
              <a:ahLst/>
              <a:cxnLst/>
              <a:rect l="l" t="t" r="r" b="b"/>
              <a:pathLst>
                <a:path w="8568" h="20115" extrusionOk="0">
                  <a:moveTo>
                    <a:pt x="3120" y="1"/>
                  </a:moveTo>
                  <a:cubicBezTo>
                    <a:pt x="3115" y="1"/>
                    <a:pt x="3110" y="1"/>
                    <a:pt x="3105" y="1"/>
                  </a:cubicBezTo>
                  <a:cubicBezTo>
                    <a:pt x="3005" y="6"/>
                    <a:pt x="2915" y="72"/>
                    <a:pt x="2924" y="207"/>
                  </a:cubicBezTo>
                  <a:cubicBezTo>
                    <a:pt x="3012" y="1480"/>
                    <a:pt x="3077" y="2765"/>
                    <a:pt x="3156" y="4050"/>
                  </a:cubicBezTo>
                  <a:cubicBezTo>
                    <a:pt x="2893" y="3765"/>
                    <a:pt x="2598" y="3502"/>
                    <a:pt x="2279" y="3264"/>
                  </a:cubicBezTo>
                  <a:lnTo>
                    <a:pt x="2279" y="3264"/>
                  </a:lnTo>
                  <a:cubicBezTo>
                    <a:pt x="2287" y="3464"/>
                    <a:pt x="2284" y="3649"/>
                    <a:pt x="2262" y="3829"/>
                  </a:cubicBezTo>
                  <a:cubicBezTo>
                    <a:pt x="2592" y="4108"/>
                    <a:pt x="2892" y="4409"/>
                    <a:pt x="3143" y="4741"/>
                  </a:cubicBezTo>
                  <a:cubicBezTo>
                    <a:pt x="3160" y="4768"/>
                    <a:pt x="3182" y="4785"/>
                    <a:pt x="3207" y="4798"/>
                  </a:cubicBezTo>
                  <a:cubicBezTo>
                    <a:pt x="3296" y="6142"/>
                    <a:pt x="3413" y="7484"/>
                    <a:pt x="3591" y="8813"/>
                  </a:cubicBezTo>
                  <a:cubicBezTo>
                    <a:pt x="2545" y="7911"/>
                    <a:pt x="1300" y="7308"/>
                    <a:pt x="103" y="6622"/>
                  </a:cubicBezTo>
                  <a:cubicBezTo>
                    <a:pt x="36" y="6765"/>
                    <a:pt x="0" y="6916"/>
                    <a:pt x="3" y="7088"/>
                  </a:cubicBezTo>
                  <a:cubicBezTo>
                    <a:pt x="1293" y="7807"/>
                    <a:pt x="2644" y="8458"/>
                    <a:pt x="3693" y="9521"/>
                  </a:cubicBezTo>
                  <a:cubicBezTo>
                    <a:pt x="3742" y="9847"/>
                    <a:pt x="3793" y="10167"/>
                    <a:pt x="3853" y="10488"/>
                  </a:cubicBezTo>
                  <a:cubicBezTo>
                    <a:pt x="4053" y="11582"/>
                    <a:pt x="4240" y="12615"/>
                    <a:pt x="4353" y="13664"/>
                  </a:cubicBezTo>
                  <a:cubicBezTo>
                    <a:pt x="4053" y="13346"/>
                    <a:pt x="3624" y="13111"/>
                    <a:pt x="3238" y="12918"/>
                  </a:cubicBezTo>
                  <a:cubicBezTo>
                    <a:pt x="2370" y="12499"/>
                    <a:pt x="1370" y="12234"/>
                    <a:pt x="415" y="12123"/>
                  </a:cubicBezTo>
                  <a:lnTo>
                    <a:pt x="255" y="12551"/>
                  </a:lnTo>
                  <a:cubicBezTo>
                    <a:pt x="271" y="12559"/>
                    <a:pt x="291" y="12563"/>
                    <a:pt x="309" y="12566"/>
                  </a:cubicBezTo>
                  <a:cubicBezTo>
                    <a:pt x="1043" y="12648"/>
                    <a:pt x="1767" y="12845"/>
                    <a:pt x="2464" y="13092"/>
                  </a:cubicBezTo>
                  <a:cubicBezTo>
                    <a:pt x="3103" y="13319"/>
                    <a:pt x="4322" y="13776"/>
                    <a:pt x="4290" y="14619"/>
                  </a:cubicBezTo>
                  <a:cubicBezTo>
                    <a:pt x="4287" y="14730"/>
                    <a:pt x="4354" y="14805"/>
                    <a:pt x="4439" y="14836"/>
                  </a:cubicBezTo>
                  <a:cubicBezTo>
                    <a:pt x="4454" y="15177"/>
                    <a:pt x="4461" y="15516"/>
                    <a:pt x="4456" y="15871"/>
                  </a:cubicBezTo>
                  <a:cubicBezTo>
                    <a:pt x="4433" y="16992"/>
                    <a:pt x="4591" y="18099"/>
                    <a:pt x="4801" y="19197"/>
                  </a:cubicBezTo>
                  <a:cubicBezTo>
                    <a:pt x="4802" y="19224"/>
                    <a:pt x="4804" y="19249"/>
                    <a:pt x="4817" y="19269"/>
                  </a:cubicBezTo>
                  <a:cubicBezTo>
                    <a:pt x="4833" y="19351"/>
                    <a:pt x="4848" y="19438"/>
                    <a:pt x="4865" y="19519"/>
                  </a:cubicBezTo>
                  <a:lnTo>
                    <a:pt x="4867" y="19522"/>
                  </a:lnTo>
                  <a:cubicBezTo>
                    <a:pt x="4892" y="19663"/>
                    <a:pt x="4920" y="19801"/>
                    <a:pt x="4947" y="19937"/>
                  </a:cubicBezTo>
                  <a:cubicBezTo>
                    <a:pt x="4973" y="20060"/>
                    <a:pt x="5067" y="20115"/>
                    <a:pt x="5164" y="20115"/>
                  </a:cubicBezTo>
                  <a:cubicBezTo>
                    <a:pt x="5295" y="20115"/>
                    <a:pt x="5429" y="20013"/>
                    <a:pt x="5395" y="19846"/>
                  </a:cubicBezTo>
                  <a:cubicBezTo>
                    <a:pt x="5367" y="19710"/>
                    <a:pt x="5342" y="19570"/>
                    <a:pt x="5317" y="19435"/>
                  </a:cubicBezTo>
                  <a:cubicBezTo>
                    <a:pt x="5295" y="19312"/>
                    <a:pt x="5279" y="19194"/>
                    <a:pt x="5257" y="19071"/>
                  </a:cubicBezTo>
                  <a:cubicBezTo>
                    <a:pt x="5303" y="17744"/>
                    <a:pt x="4984" y="16454"/>
                    <a:pt x="5821" y="15283"/>
                  </a:cubicBezTo>
                  <a:cubicBezTo>
                    <a:pt x="6592" y="14205"/>
                    <a:pt x="7746" y="13475"/>
                    <a:pt x="8495" y="12365"/>
                  </a:cubicBezTo>
                  <a:cubicBezTo>
                    <a:pt x="8513" y="12338"/>
                    <a:pt x="8523" y="12318"/>
                    <a:pt x="8524" y="12294"/>
                  </a:cubicBezTo>
                  <a:cubicBezTo>
                    <a:pt x="8568" y="12147"/>
                    <a:pt x="8430" y="12017"/>
                    <a:pt x="8290" y="12017"/>
                  </a:cubicBezTo>
                  <a:cubicBezTo>
                    <a:pt x="8273" y="12017"/>
                    <a:pt x="8257" y="12019"/>
                    <a:pt x="8241" y="12023"/>
                  </a:cubicBezTo>
                  <a:cubicBezTo>
                    <a:pt x="8194" y="12032"/>
                    <a:pt x="8146" y="12065"/>
                    <a:pt x="8112" y="12117"/>
                  </a:cubicBezTo>
                  <a:cubicBezTo>
                    <a:pt x="7303" y="13319"/>
                    <a:pt x="6078" y="14142"/>
                    <a:pt x="5240" y="15313"/>
                  </a:cubicBezTo>
                  <a:cubicBezTo>
                    <a:pt x="5113" y="15494"/>
                    <a:pt x="5016" y="15683"/>
                    <a:pt x="4943" y="15885"/>
                  </a:cubicBezTo>
                  <a:cubicBezTo>
                    <a:pt x="4865" y="14584"/>
                    <a:pt x="4801" y="13284"/>
                    <a:pt x="4602" y="11983"/>
                  </a:cubicBezTo>
                  <a:cubicBezTo>
                    <a:pt x="5138" y="11537"/>
                    <a:pt x="5375" y="10882"/>
                    <a:pt x="5643" y="10250"/>
                  </a:cubicBezTo>
                  <a:cubicBezTo>
                    <a:pt x="6031" y="9333"/>
                    <a:pt x="6799" y="8682"/>
                    <a:pt x="7596" y="8110"/>
                  </a:cubicBezTo>
                  <a:lnTo>
                    <a:pt x="7670" y="7524"/>
                  </a:lnTo>
                  <a:lnTo>
                    <a:pt x="7671" y="7499"/>
                  </a:lnTo>
                  <a:lnTo>
                    <a:pt x="7671" y="7499"/>
                  </a:lnTo>
                  <a:cubicBezTo>
                    <a:pt x="6937" y="8019"/>
                    <a:pt x="6253" y="8557"/>
                    <a:pt x="5683" y="9259"/>
                  </a:cubicBezTo>
                  <a:cubicBezTo>
                    <a:pt x="5160" y="9914"/>
                    <a:pt x="5050" y="10816"/>
                    <a:pt x="4508" y="11440"/>
                  </a:cubicBezTo>
                  <a:cubicBezTo>
                    <a:pt x="4483" y="11293"/>
                    <a:pt x="4453" y="11149"/>
                    <a:pt x="4423" y="11002"/>
                  </a:cubicBezTo>
                  <a:cubicBezTo>
                    <a:pt x="4147" y="9722"/>
                    <a:pt x="3968" y="8403"/>
                    <a:pt x="3837" y="7073"/>
                  </a:cubicBezTo>
                  <a:cubicBezTo>
                    <a:pt x="4895" y="6412"/>
                    <a:pt x="5924" y="5707"/>
                    <a:pt x="7010" y="5096"/>
                  </a:cubicBezTo>
                  <a:lnTo>
                    <a:pt x="6429" y="4907"/>
                  </a:lnTo>
                  <a:cubicBezTo>
                    <a:pt x="5533" y="5431"/>
                    <a:pt x="4670" y="6011"/>
                    <a:pt x="3790" y="6565"/>
                  </a:cubicBezTo>
                  <a:cubicBezTo>
                    <a:pt x="3599" y="4450"/>
                    <a:pt x="3523" y="2314"/>
                    <a:pt x="3379" y="236"/>
                  </a:cubicBezTo>
                  <a:cubicBezTo>
                    <a:pt x="3375" y="170"/>
                    <a:pt x="3348" y="120"/>
                    <a:pt x="3310" y="78"/>
                  </a:cubicBezTo>
                  <a:cubicBezTo>
                    <a:pt x="3261" y="27"/>
                    <a:pt x="3189" y="1"/>
                    <a:pt x="3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5"/>
            <p:cNvSpPr/>
            <p:nvPr/>
          </p:nvSpPr>
          <p:spPr>
            <a:xfrm>
              <a:off x="7374015" y="3207100"/>
              <a:ext cx="223734" cy="227051"/>
            </a:xfrm>
            <a:custGeom>
              <a:avLst/>
              <a:gdLst/>
              <a:ahLst/>
              <a:cxnLst/>
              <a:rect l="l" t="t" r="r" b="b"/>
              <a:pathLst>
                <a:path w="8767" h="8897" extrusionOk="0">
                  <a:moveTo>
                    <a:pt x="5236" y="1"/>
                  </a:moveTo>
                  <a:cubicBezTo>
                    <a:pt x="3914" y="1"/>
                    <a:pt x="3743" y="1361"/>
                    <a:pt x="3743" y="1361"/>
                  </a:cubicBezTo>
                  <a:cubicBezTo>
                    <a:pt x="3743" y="1361"/>
                    <a:pt x="3424" y="358"/>
                    <a:pt x="2690" y="358"/>
                  </a:cubicBezTo>
                  <a:cubicBezTo>
                    <a:pt x="2509" y="358"/>
                    <a:pt x="2302" y="419"/>
                    <a:pt x="2068" y="573"/>
                  </a:cubicBezTo>
                  <a:cubicBezTo>
                    <a:pt x="890" y="1348"/>
                    <a:pt x="1557" y="2584"/>
                    <a:pt x="1557" y="2584"/>
                  </a:cubicBezTo>
                  <a:cubicBezTo>
                    <a:pt x="1557" y="2584"/>
                    <a:pt x="1456" y="2548"/>
                    <a:pt x="1311" y="2548"/>
                  </a:cubicBezTo>
                  <a:cubicBezTo>
                    <a:pt x="1014" y="2548"/>
                    <a:pt x="530" y="2697"/>
                    <a:pt x="317" y="3597"/>
                  </a:cubicBezTo>
                  <a:cubicBezTo>
                    <a:pt x="0" y="4944"/>
                    <a:pt x="1467" y="5277"/>
                    <a:pt x="1467" y="5277"/>
                  </a:cubicBezTo>
                  <a:cubicBezTo>
                    <a:pt x="1467" y="5277"/>
                    <a:pt x="561" y="6387"/>
                    <a:pt x="1301" y="7462"/>
                  </a:cubicBezTo>
                  <a:cubicBezTo>
                    <a:pt x="1556" y="7832"/>
                    <a:pt x="1882" y="7954"/>
                    <a:pt x="2199" y="7954"/>
                  </a:cubicBezTo>
                  <a:cubicBezTo>
                    <a:pt x="2804" y="7954"/>
                    <a:pt x="3379" y="7514"/>
                    <a:pt x="3379" y="7514"/>
                  </a:cubicBezTo>
                  <a:cubicBezTo>
                    <a:pt x="3379" y="7514"/>
                    <a:pt x="3410" y="8897"/>
                    <a:pt x="4505" y="8897"/>
                  </a:cubicBezTo>
                  <a:cubicBezTo>
                    <a:pt x="4603" y="8897"/>
                    <a:pt x="4710" y="8886"/>
                    <a:pt x="4825" y="8861"/>
                  </a:cubicBezTo>
                  <a:cubicBezTo>
                    <a:pt x="6236" y="8568"/>
                    <a:pt x="5935" y="7161"/>
                    <a:pt x="5935" y="7161"/>
                  </a:cubicBezTo>
                  <a:lnTo>
                    <a:pt x="5935" y="7161"/>
                  </a:lnTo>
                  <a:cubicBezTo>
                    <a:pt x="5935" y="7161"/>
                    <a:pt x="6251" y="7240"/>
                    <a:pt x="6648" y="7240"/>
                  </a:cubicBezTo>
                  <a:cubicBezTo>
                    <a:pt x="7223" y="7240"/>
                    <a:pt x="7969" y="7075"/>
                    <a:pt x="8173" y="6267"/>
                  </a:cubicBezTo>
                  <a:cubicBezTo>
                    <a:pt x="8518" y="4901"/>
                    <a:pt x="7404" y="4368"/>
                    <a:pt x="7404" y="4368"/>
                  </a:cubicBezTo>
                  <a:cubicBezTo>
                    <a:pt x="8186" y="4283"/>
                    <a:pt x="8766" y="3522"/>
                    <a:pt x="8261" y="2383"/>
                  </a:cubicBezTo>
                  <a:cubicBezTo>
                    <a:pt x="8017" y="1834"/>
                    <a:pt x="7559" y="1692"/>
                    <a:pt x="7150" y="1692"/>
                  </a:cubicBezTo>
                  <a:cubicBezTo>
                    <a:pt x="6710" y="1692"/>
                    <a:pt x="6327" y="1856"/>
                    <a:pt x="6327" y="1856"/>
                  </a:cubicBezTo>
                  <a:cubicBezTo>
                    <a:pt x="6327" y="1856"/>
                    <a:pt x="6780" y="85"/>
                    <a:pt x="5352" y="4"/>
                  </a:cubicBezTo>
                  <a:cubicBezTo>
                    <a:pt x="5313" y="2"/>
                    <a:pt x="5274" y="1"/>
                    <a:pt x="5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5"/>
            <p:cNvSpPr/>
            <p:nvPr/>
          </p:nvSpPr>
          <p:spPr>
            <a:xfrm>
              <a:off x="7508504" y="3275621"/>
              <a:ext cx="37030" cy="23223"/>
            </a:xfrm>
            <a:custGeom>
              <a:avLst/>
              <a:gdLst/>
              <a:ahLst/>
              <a:cxnLst/>
              <a:rect l="l" t="t" r="r" b="b"/>
              <a:pathLst>
                <a:path w="1451" h="910" extrusionOk="0">
                  <a:moveTo>
                    <a:pt x="1354" y="0"/>
                  </a:moveTo>
                  <a:cubicBezTo>
                    <a:pt x="1343" y="0"/>
                    <a:pt x="1332" y="3"/>
                    <a:pt x="1320" y="11"/>
                  </a:cubicBezTo>
                  <a:cubicBezTo>
                    <a:pt x="1099" y="152"/>
                    <a:pt x="862" y="269"/>
                    <a:pt x="640" y="410"/>
                  </a:cubicBezTo>
                  <a:cubicBezTo>
                    <a:pt x="454" y="528"/>
                    <a:pt x="310" y="761"/>
                    <a:pt x="78" y="786"/>
                  </a:cubicBezTo>
                  <a:cubicBezTo>
                    <a:pt x="0" y="797"/>
                    <a:pt x="14" y="910"/>
                    <a:pt x="85" y="910"/>
                  </a:cubicBezTo>
                  <a:cubicBezTo>
                    <a:pt x="87" y="910"/>
                    <a:pt x="90" y="910"/>
                    <a:pt x="93" y="909"/>
                  </a:cubicBezTo>
                  <a:cubicBezTo>
                    <a:pt x="291" y="887"/>
                    <a:pt x="452" y="727"/>
                    <a:pt x="598" y="604"/>
                  </a:cubicBezTo>
                  <a:cubicBezTo>
                    <a:pt x="836" y="401"/>
                    <a:pt x="1129" y="277"/>
                    <a:pt x="1394" y="109"/>
                  </a:cubicBezTo>
                  <a:cubicBezTo>
                    <a:pt x="1451" y="74"/>
                    <a:pt x="1408" y="0"/>
                    <a:pt x="135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5"/>
            <p:cNvSpPr/>
            <p:nvPr/>
          </p:nvSpPr>
          <p:spPr>
            <a:xfrm>
              <a:off x="7513353" y="3277969"/>
              <a:ext cx="49024" cy="27306"/>
            </a:xfrm>
            <a:custGeom>
              <a:avLst/>
              <a:gdLst/>
              <a:ahLst/>
              <a:cxnLst/>
              <a:rect l="l" t="t" r="r" b="b"/>
              <a:pathLst>
                <a:path w="1921" h="1070" extrusionOk="0">
                  <a:moveTo>
                    <a:pt x="1844" y="0"/>
                  </a:moveTo>
                  <a:cubicBezTo>
                    <a:pt x="1835" y="0"/>
                    <a:pt x="1826" y="3"/>
                    <a:pt x="1816" y="8"/>
                  </a:cubicBezTo>
                  <a:cubicBezTo>
                    <a:pt x="1229" y="324"/>
                    <a:pt x="630" y="616"/>
                    <a:pt x="58" y="960"/>
                  </a:cubicBezTo>
                  <a:cubicBezTo>
                    <a:pt x="1" y="994"/>
                    <a:pt x="43" y="1069"/>
                    <a:pt x="98" y="1069"/>
                  </a:cubicBezTo>
                  <a:cubicBezTo>
                    <a:pt x="109" y="1069"/>
                    <a:pt x="121" y="1067"/>
                    <a:pt x="132" y="1060"/>
                  </a:cubicBezTo>
                  <a:cubicBezTo>
                    <a:pt x="694" y="718"/>
                    <a:pt x="1283" y="434"/>
                    <a:pt x="1862" y="121"/>
                  </a:cubicBezTo>
                  <a:cubicBezTo>
                    <a:pt x="1921" y="90"/>
                    <a:pt x="1896" y="0"/>
                    <a:pt x="184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5"/>
            <p:cNvSpPr/>
            <p:nvPr/>
          </p:nvSpPr>
          <p:spPr>
            <a:xfrm>
              <a:off x="7522004" y="3291826"/>
              <a:ext cx="41215" cy="17915"/>
            </a:xfrm>
            <a:custGeom>
              <a:avLst/>
              <a:gdLst/>
              <a:ahLst/>
              <a:cxnLst/>
              <a:rect l="l" t="t" r="r" b="b"/>
              <a:pathLst>
                <a:path w="1615" h="702" extrusionOk="0">
                  <a:moveTo>
                    <a:pt x="1533" y="1"/>
                  </a:moveTo>
                  <a:cubicBezTo>
                    <a:pt x="1530" y="1"/>
                    <a:pt x="1526" y="1"/>
                    <a:pt x="1523" y="1"/>
                  </a:cubicBezTo>
                  <a:cubicBezTo>
                    <a:pt x="1274" y="37"/>
                    <a:pt x="1044" y="89"/>
                    <a:pt x="818" y="198"/>
                  </a:cubicBezTo>
                  <a:cubicBezTo>
                    <a:pt x="561" y="318"/>
                    <a:pt x="354" y="511"/>
                    <a:pt x="70" y="577"/>
                  </a:cubicBezTo>
                  <a:cubicBezTo>
                    <a:pt x="0" y="593"/>
                    <a:pt x="9" y="702"/>
                    <a:pt x="73" y="702"/>
                  </a:cubicBezTo>
                  <a:cubicBezTo>
                    <a:pt x="77" y="702"/>
                    <a:pt x="82" y="701"/>
                    <a:pt x="86" y="700"/>
                  </a:cubicBezTo>
                  <a:cubicBezTo>
                    <a:pt x="305" y="649"/>
                    <a:pt x="489" y="540"/>
                    <a:pt x="677" y="421"/>
                  </a:cubicBezTo>
                  <a:cubicBezTo>
                    <a:pt x="948" y="252"/>
                    <a:pt x="1224" y="166"/>
                    <a:pt x="1539" y="125"/>
                  </a:cubicBezTo>
                  <a:cubicBezTo>
                    <a:pt x="1614" y="113"/>
                    <a:pt x="1604" y="1"/>
                    <a:pt x="153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5"/>
            <p:cNvSpPr/>
            <p:nvPr/>
          </p:nvSpPr>
          <p:spPr>
            <a:xfrm>
              <a:off x="7516773" y="3307725"/>
              <a:ext cx="31109" cy="10897"/>
            </a:xfrm>
            <a:custGeom>
              <a:avLst/>
              <a:gdLst/>
              <a:ahLst/>
              <a:cxnLst/>
              <a:rect l="l" t="t" r="r" b="b"/>
              <a:pathLst>
                <a:path w="1219" h="427" extrusionOk="0">
                  <a:moveTo>
                    <a:pt x="1123" y="1"/>
                  </a:moveTo>
                  <a:cubicBezTo>
                    <a:pt x="1112" y="1"/>
                    <a:pt x="1100" y="4"/>
                    <a:pt x="1089" y="11"/>
                  </a:cubicBezTo>
                  <a:cubicBezTo>
                    <a:pt x="837" y="173"/>
                    <a:pt x="510" y="304"/>
                    <a:pt x="202" y="304"/>
                  </a:cubicBezTo>
                  <a:cubicBezTo>
                    <a:pt x="166" y="304"/>
                    <a:pt x="131" y="303"/>
                    <a:pt x="96" y="299"/>
                  </a:cubicBezTo>
                  <a:cubicBezTo>
                    <a:pt x="93" y="299"/>
                    <a:pt x="91" y="299"/>
                    <a:pt x="88" y="299"/>
                  </a:cubicBezTo>
                  <a:cubicBezTo>
                    <a:pt x="16" y="299"/>
                    <a:pt x="1" y="414"/>
                    <a:pt x="77" y="421"/>
                  </a:cubicBezTo>
                  <a:cubicBezTo>
                    <a:pt x="116" y="425"/>
                    <a:pt x="155" y="427"/>
                    <a:pt x="194" y="427"/>
                  </a:cubicBezTo>
                  <a:cubicBezTo>
                    <a:pt x="533" y="427"/>
                    <a:pt x="885" y="286"/>
                    <a:pt x="1162" y="111"/>
                  </a:cubicBezTo>
                  <a:cubicBezTo>
                    <a:pt x="1218" y="75"/>
                    <a:pt x="1176" y="1"/>
                    <a:pt x="112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35"/>
            <p:cNvSpPr/>
            <p:nvPr/>
          </p:nvSpPr>
          <p:spPr>
            <a:xfrm>
              <a:off x="7518406" y="3333015"/>
              <a:ext cx="37183" cy="10361"/>
            </a:xfrm>
            <a:custGeom>
              <a:avLst/>
              <a:gdLst/>
              <a:ahLst/>
              <a:cxnLst/>
              <a:rect l="l" t="t" r="r" b="b"/>
              <a:pathLst>
                <a:path w="1457" h="406" extrusionOk="0">
                  <a:moveTo>
                    <a:pt x="83" y="0"/>
                  </a:moveTo>
                  <a:cubicBezTo>
                    <a:pt x="15" y="0"/>
                    <a:pt x="0" y="113"/>
                    <a:pt x="76" y="123"/>
                  </a:cubicBezTo>
                  <a:cubicBezTo>
                    <a:pt x="504" y="186"/>
                    <a:pt x="929" y="261"/>
                    <a:pt x="1339" y="402"/>
                  </a:cubicBezTo>
                  <a:cubicBezTo>
                    <a:pt x="1347" y="405"/>
                    <a:pt x="1354" y="406"/>
                    <a:pt x="1361" y="406"/>
                  </a:cubicBezTo>
                  <a:cubicBezTo>
                    <a:pt x="1423" y="406"/>
                    <a:pt x="1456" y="311"/>
                    <a:pt x="1389" y="289"/>
                  </a:cubicBezTo>
                  <a:cubicBezTo>
                    <a:pt x="968" y="143"/>
                    <a:pt x="533" y="64"/>
                    <a:pt x="92" y="1"/>
                  </a:cubicBezTo>
                  <a:cubicBezTo>
                    <a:pt x="89" y="1"/>
                    <a:pt x="86" y="0"/>
                    <a:pt x="8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35"/>
            <p:cNvSpPr/>
            <p:nvPr/>
          </p:nvSpPr>
          <p:spPr>
            <a:xfrm>
              <a:off x="7513353" y="3339625"/>
              <a:ext cx="48360" cy="16180"/>
            </a:xfrm>
            <a:custGeom>
              <a:avLst/>
              <a:gdLst/>
              <a:ahLst/>
              <a:cxnLst/>
              <a:rect l="l" t="t" r="r" b="b"/>
              <a:pathLst>
                <a:path w="1895" h="634" extrusionOk="0">
                  <a:moveTo>
                    <a:pt x="82" y="1"/>
                  </a:moveTo>
                  <a:cubicBezTo>
                    <a:pt x="11" y="1"/>
                    <a:pt x="1" y="111"/>
                    <a:pt x="76" y="124"/>
                  </a:cubicBezTo>
                  <a:cubicBezTo>
                    <a:pt x="669" y="215"/>
                    <a:pt x="1232" y="384"/>
                    <a:pt x="1781" y="627"/>
                  </a:cubicBezTo>
                  <a:cubicBezTo>
                    <a:pt x="1790" y="632"/>
                    <a:pt x="1799" y="634"/>
                    <a:pt x="1807" y="634"/>
                  </a:cubicBezTo>
                  <a:cubicBezTo>
                    <a:pt x="1865" y="634"/>
                    <a:pt x="1895" y="543"/>
                    <a:pt x="1831" y="516"/>
                  </a:cubicBezTo>
                  <a:cubicBezTo>
                    <a:pt x="1271" y="268"/>
                    <a:pt x="700" y="96"/>
                    <a:pt x="94" y="2"/>
                  </a:cubicBezTo>
                  <a:cubicBezTo>
                    <a:pt x="89" y="1"/>
                    <a:pt x="85" y="1"/>
                    <a:pt x="8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5"/>
            <p:cNvSpPr/>
            <p:nvPr/>
          </p:nvSpPr>
          <p:spPr>
            <a:xfrm>
              <a:off x="7510393" y="3348786"/>
              <a:ext cx="47084" cy="21335"/>
            </a:xfrm>
            <a:custGeom>
              <a:avLst/>
              <a:gdLst/>
              <a:ahLst/>
              <a:cxnLst/>
              <a:rect l="l" t="t" r="r" b="b"/>
              <a:pathLst>
                <a:path w="1845" h="836" extrusionOk="0">
                  <a:moveTo>
                    <a:pt x="112" y="1"/>
                  </a:moveTo>
                  <a:cubicBezTo>
                    <a:pt x="101" y="1"/>
                    <a:pt x="91" y="1"/>
                    <a:pt x="80" y="1"/>
                  </a:cubicBezTo>
                  <a:cubicBezTo>
                    <a:pt x="1" y="1"/>
                    <a:pt x="15" y="122"/>
                    <a:pt x="92" y="122"/>
                  </a:cubicBezTo>
                  <a:cubicBezTo>
                    <a:pt x="93" y="122"/>
                    <a:pt x="94" y="122"/>
                    <a:pt x="95" y="122"/>
                  </a:cubicBezTo>
                  <a:cubicBezTo>
                    <a:pt x="103" y="121"/>
                    <a:pt x="112" y="121"/>
                    <a:pt x="120" y="121"/>
                  </a:cubicBezTo>
                  <a:cubicBezTo>
                    <a:pt x="675" y="121"/>
                    <a:pt x="1222" y="646"/>
                    <a:pt x="1728" y="831"/>
                  </a:cubicBezTo>
                  <a:cubicBezTo>
                    <a:pt x="1736" y="834"/>
                    <a:pt x="1744" y="835"/>
                    <a:pt x="1751" y="835"/>
                  </a:cubicBezTo>
                  <a:cubicBezTo>
                    <a:pt x="1812" y="835"/>
                    <a:pt x="1845" y="742"/>
                    <a:pt x="1778" y="719"/>
                  </a:cubicBezTo>
                  <a:cubicBezTo>
                    <a:pt x="1238" y="524"/>
                    <a:pt x="704" y="1"/>
                    <a:pt x="11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35"/>
            <p:cNvSpPr/>
            <p:nvPr/>
          </p:nvSpPr>
          <p:spPr>
            <a:xfrm>
              <a:off x="7503324" y="3352946"/>
              <a:ext cx="31390" cy="29246"/>
            </a:xfrm>
            <a:custGeom>
              <a:avLst/>
              <a:gdLst/>
              <a:ahLst/>
              <a:cxnLst/>
              <a:rect l="l" t="t" r="r" b="b"/>
              <a:pathLst>
                <a:path w="1230" h="1146" extrusionOk="0">
                  <a:moveTo>
                    <a:pt x="92" y="0"/>
                  </a:moveTo>
                  <a:cubicBezTo>
                    <a:pt x="44" y="0"/>
                    <a:pt x="0" y="53"/>
                    <a:pt x="42" y="95"/>
                  </a:cubicBezTo>
                  <a:cubicBezTo>
                    <a:pt x="212" y="273"/>
                    <a:pt x="384" y="448"/>
                    <a:pt x="564" y="616"/>
                  </a:cubicBezTo>
                  <a:cubicBezTo>
                    <a:pt x="742" y="782"/>
                    <a:pt x="976" y="906"/>
                    <a:pt x="1102" y="1119"/>
                  </a:cubicBezTo>
                  <a:cubicBezTo>
                    <a:pt x="1113" y="1138"/>
                    <a:pt x="1129" y="1145"/>
                    <a:pt x="1146" y="1145"/>
                  </a:cubicBezTo>
                  <a:cubicBezTo>
                    <a:pt x="1187" y="1145"/>
                    <a:pt x="1230" y="1094"/>
                    <a:pt x="1200" y="1045"/>
                  </a:cubicBezTo>
                  <a:cubicBezTo>
                    <a:pt x="1096" y="869"/>
                    <a:pt x="932" y="763"/>
                    <a:pt x="773" y="639"/>
                  </a:cubicBezTo>
                  <a:cubicBezTo>
                    <a:pt x="544" y="456"/>
                    <a:pt x="340" y="232"/>
                    <a:pt x="140" y="22"/>
                  </a:cubicBezTo>
                  <a:cubicBezTo>
                    <a:pt x="126" y="7"/>
                    <a:pt x="109" y="0"/>
                    <a:pt x="9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35"/>
            <p:cNvSpPr/>
            <p:nvPr/>
          </p:nvSpPr>
          <p:spPr>
            <a:xfrm>
              <a:off x="7495693" y="3359683"/>
              <a:ext cx="10131" cy="36749"/>
            </a:xfrm>
            <a:custGeom>
              <a:avLst/>
              <a:gdLst/>
              <a:ahLst/>
              <a:cxnLst/>
              <a:rect l="l" t="t" r="r" b="b"/>
              <a:pathLst>
                <a:path w="397" h="1440" extrusionOk="0">
                  <a:moveTo>
                    <a:pt x="79" y="1"/>
                  </a:moveTo>
                  <a:cubicBezTo>
                    <a:pt x="40" y="1"/>
                    <a:pt x="1" y="37"/>
                    <a:pt x="21" y="84"/>
                  </a:cubicBezTo>
                  <a:cubicBezTo>
                    <a:pt x="106" y="281"/>
                    <a:pt x="115" y="492"/>
                    <a:pt x="137" y="702"/>
                  </a:cubicBezTo>
                  <a:cubicBezTo>
                    <a:pt x="160" y="928"/>
                    <a:pt x="276" y="1141"/>
                    <a:pt x="263" y="1370"/>
                  </a:cubicBezTo>
                  <a:cubicBezTo>
                    <a:pt x="260" y="1414"/>
                    <a:pt x="297" y="1440"/>
                    <a:pt x="331" y="1440"/>
                  </a:cubicBezTo>
                  <a:cubicBezTo>
                    <a:pt x="357" y="1440"/>
                    <a:pt x="382" y="1424"/>
                    <a:pt x="383" y="1389"/>
                  </a:cubicBezTo>
                  <a:cubicBezTo>
                    <a:pt x="396" y="1145"/>
                    <a:pt x="286" y="927"/>
                    <a:pt x="257" y="687"/>
                  </a:cubicBezTo>
                  <a:cubicBezTo>
                    <a:pt x="231" y="466"/>
                    <a:pt x="223" y="245"/>
                    <a:pt x="132" y="38"/>
                  </a:cubicBezTo>
                  <a:cubicBezTo>
                    <a:pt x="122" y="12"/>
                    <a:pt x="100"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5"/>
            <p:cNvSpPr/>
            <p:nvPr/>
          </p:nvSpPr>
          <p:spPr>
            <a:xfrm>
              <a:off x="7486481" y="3358407"/>
              <a:ext cx="7528" cy="43358"/>
            </a:xfrm>
            <a:custGeom>
              <a:avLst/>
              <a:gdLst/>
              <a:ahLst/>
              <a:cxnLst/>
              <a:rect l="l" t="t" r="r" b="b"/>
              <a:pathLst>
                <a:path w="295" h="1699" extrusionOk="0">
                  <a:moveTo>
                    <a:pt x="66" y="0"/>
                  </a:moveTo>
                  <a:cubicBezTo>
                    <a:pt x="32" y="0"/>
                    <a:pt x="1" y="23"/>
                    <a:pt x="10" y="66"/>
                  </a:cubicBezTo>
                  <a:cubicBezTo>
                    <a:pt x="135" y="586"/>
                    <a:pt x="157" y="1113"/>
                    <a:pt x="170" y="1646"/>
                  </a:cubicBezTo>
                  <a:cubicBezTo>
                    <a:pt x="171" y="1682"/>
                    <a:pt x="197" y="1698"/>
                    <a:pt x="225" y="1698"/>
                  </a:cubicBezTo>
                  <a:cubicBezTo>
                    <a:pt x="258" y="1698"/>
                    <a:pt x="294" y="1674"/>
                    <a:pt x="293" y="1632"/>
                  </a:cubicBezTo>
                  <a:cubicBezTo>
                    <a:pt x="280" y="1100"/>
                    <a:pt x="258" y="573"/>
                    <a:pt x="133" y="52"/>
                  </a:cubicBezTo>
                  <a:cubicBezTo>
                    <a:pt x="125" y="17"/>
                    <a:pt x="95" y="0"/>
                    <a:pt x="6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5"/>
            <p:cNvSpPr/>
            <p:nvPr/>
          </p:nvSpPr>
          <p:spPr>
            <a:xfrm>
              <a:off x="7475941" y="3359275"/>
              <a:ext cx="5078" cy="38765"/>
            </a:xfrm>
            <a:custGeom>
              <a:avLst/>
              <a:gdLst/>
              <a:ahLst/>
              <a:cxnLst/>
              <a:rect l="l" t="t" r="r" b="b"/>
              <a:pathLst>
                <a:path w="199" h="1519" extrusionOk="0">
                  <a:moveTo>
                    <a:pt x="129" y="1"/>
                  </a:moveTo>
                  <a:cubicBezTo>
                    <a:pt x="102" y="1"/>
                    <a:pt x="74" y="17"/>
                    <a:pt x="69" y="51"/>
                  </a:cubicBezTo>
                  <a:cubicBezTo>
                    <a:pt x="2" y="515"/>
                    <a:pt x="62" y="984"/>
                    <a:pt x="6" y="1449"/>
                  </a:cubicBezTo>
                  <a:cubicBezTo>
                    <a:pt x="0" y="1493"/>
                    <a:pt x="36" y="1518"/>
                    <a:pt x="70" y="1518"/>
                  </a:cubicBezTo>
                  <a:cubicBezTo>
                    <a:pt x="97" y="1518"/>
                    <a:pt x="123" y="1503"/>
                    <a:pt x="128" y="1468"/>
                  </a:cubicBezTo>
                  <a:cubicBezTo>
                    <a:pt x="185" y="1003"/>
                    <a:pt x="125" y="533"/>
                    <a:pt x="193" y="69"/>
                  </a:cubicBezTo>
                  <a:cubicBezTo>
                    <a:pt x="198" y="25"/>
                    <a:pt x="163" y="1"/>
                    <a:pt x="12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5"/>
            <p:cNvSpPr/>
            <p:nvPr/>
          </p:nvSpPr>
          <p:spPr>
            <a:xfrm>
              <a:off x="7496638" y="3255435"/>
              <a:ext cx="14368" cy="37234"/>
            </a:xfrm>
            <a:custGeom>
              <a:avLst/>
              <a:gdLst/>
              <a:ahLst/>
              <a:cxnLst/>
              <a:rect l="l" t="t" r="r" b="b"/>
              <a:pathLst>
                <a:path w="563" h="1459" extrusionOk="0">
                  <a:moveTo>
                    <a:pt x="482" y="0"/>
                  </a:moveTo>
                  <a:cubicBezTo>
                    <a:pt x="461" y="0"/>
                    <a:pt x="442" y="11"/>
                    <a:pt x="433" y="38"/>
                  </a:cubicBezTo>
                  <a:cubicBezTo>
                    <a:pt x="296" y="482"/>
                    <a:pt x="167" y="931"/>
                    <a:pt x="16" y="1372"/>
                  </a:cubicBezTo>
                  <a:cubicBezTo>
                    <a:pt x="1" y="1420"/>
                    <a:pt x="43" y="1458"/>
                    <a:pt x="82" y="1458"/>
                  </a:cubicBezTo>
                  <a:cubicBezTo>
                    <a:pt x="102" y="1458"/>
                    <a:pt x="122" y="1448"/>
                    <a:pt x="130" y="1421"/>
                  </a:cubicBezTo>
                  <a:cubicBezTo>
                    <a:pt x="279" y="979"/>
                    <a:pt x="408" y="532"/>
                    <a:pt x="547" y="87"/>
                  </a:cubicBezTo>
                  <a:cubicBezTo>
                    <a:pt x="563" y="38"/>
                    <a:pt x="521" y="0"/>
                    <a:pt x="48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35"/>
            <p:cNvSpPr/>
            <p:nvPr/>
          </p:nvSpPr>
          <p:spPr>
            <a:xfrm>
              <a:off x="7489773" y="3234457"/>
              <a:ext cx="17047" cy="52061"/>
            </a:xfrm>
            <a:custGeom>
              <a:avLst/>
              <a:gdLst/>
              <a:ahLst/>
              <a:cxnLst/>
              <a:rect l="l" t="t" r="r" b="b"/>
              <a:pathLst>
                <a:path w="668" h="2040" extrusionOk="0">
                  <a:moveTo>
                    <a:pt x="588" y="0"/>
                  </a:moveTo>
                  <a:cubicBezTo>
                    <a:pt x="567" y="0"/>
                    <a:pt x="547" y="11"/>
                    <a:pt x="537" y="38"/>
                  </a:cubicBezTo>
                  <a:cubicBezTo>
                    <a:pt x="421" y="335"/>
                    <a:pt x="386" y="655"/>
                    <a:pt x="273" y="953"/>
                  </a:cubicBezTo>
                  <a:cubicBezTo>
                    <a:pt x="148" y="1286"/>
                    <a:pt x="48" y="1616"/>
                    <a:pt x="7" y="1970"/>
                  </a:cubicBezTo>
                  <a:cubicBezTo>
                    <a:pt x="1" y="2015"/>
                    <a:pt x="36" y="2040"/>
                    <a:pt x="69" y="2040"/>
                  </a:cubicBezTo>
                  <a:cubicBezTo>
                    <a:pt x="97" y="2040"/>
                    <a:pt x="124" y="2023"/>
                    <a:pt x="128" y="1988"/>
                  </a:cubicBezTo>
                  <a:cubicBezTo>
                    <a:pt x="166" y="1647"/>
                    <a:pt x="266" y="1326"/>
                    <a:pt x="385" y="1003"/>
                  </a:cubicBezTo>
                  <a:cubicBezTo>
                    <a:pt x="495" y="702"/>
                    <a:pt x="536" y="384"/>
                    <a:pt x="649" y="86"/>
                  </a:cubicBezTo>
                  <a:cubicBezTo>
                    <a:pt x="667" y="39"/>
                    <a:pt x="626" y="0"/>
                    <a:pt x="58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5"/>
            <p:cNvSpPr/>
            <p:nvPr/>
          </p:nvSpPr>
          <p:spPr>
            <a:xfrm>
              <a:off x="7479488" y="3253112"/>
              <a:ext cx="4492" cy="32895"/>
            </a:xfrm>
            <a:custGeom>
              <a:avLst/>
              <a:gdLst/>
              <a:ahLst/>
              <a:cxnLst/>
              <a:rect l="l" t="t" r="r" b="b"/>
              <a:pathLst>
                <a:path w="176" h="1289" extrusionOk="0">
                  <a:moveTo>
                    <a:pt x="94" y="1"/>
                  </a:moveTo>
                  <a:cubicBezTo>
                    <a:pt x="74" y="1"/>
                    <a:pt x="55" y="12"/>
                    <a:pt x="48" y="38"/>
                  </a:cubicBezTo>
                  <a:cubicBezTo>
                    <a:pt x="2" y="198"/>
                    <a:pt x="4" y="348"/>
                    <a:pt x="18" y="515"/>
                  </a:cubicBezTo>
                  <a:cubicBezTo>
                    <a:pt x="40" y="756"/>
                    <a:pt x="4" y="982"/>
                    <a:pt x="1" y="1220"/>
                  </a:cubicBezTo>
                  <a:cubicBezTo>
                    <a:pt x="1" y="1264"/>
                    <a:pt x="37" y="1289"/>
                    <a:pt x="71" y="1289"/>
                  </a:cubicBezTo>
                  <a:cubicBezTo>
                    <a:pt x="98" y="1289"/>
                    <a:pt x="123" y="1273"/>
                    <a:pt x="124" y="1236"/>
                  </a:cubicBezTo>
                  <a:cubicBezTo>
                    <a:pt x="125" y="1065"/>
                    <a:pt x="161" y="894"/>
                    <a:pt x="161" y="721"/>
                  </a:cubicBezTo>
                  <a:cubicBezTo>
                    <a:pt x="158" y="507"/>
                    <a:pt x="99" y="303"/>
                    <a:pt x="162" y="88"/>
                  </a:cubicBezTo>
                  <a:cubicBezTo>
                    <a:pt x="176" y="39"/>
                    <a:pt x="132" y="1"/>
                    <a:pt x="9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35"/>
            <p:cNvSpPr/>
            <p:nvPr/>
          </p:nvSpPr>
          <p:spPr>
            <a:xfrm>
              <a:off x="7429342" y="3252602"/>
              <a:ext cx="38612" cy="41521"/>
            </a:xfrm>
            <a:custGeom>
              <a:avLst/>
              <a:gdLst/>
              <a:ahLst/>
              <a:cxnLst/>
              <a:rect l="l" t="t" r="r" b="b"/>
              <a:pathLst>
                <a:path w="1513" h="1627" extrusionOk="0">
                  <a:moveTo>
                    <a:pt x="93" y="1"/>
                  </a:moveTo>
                  <a:cubicBezTo>
                    <a:pt x="41" y="1"/>
                    <a:pt x="1" y="72"/>
                    <a:pt x="52" y="108"/>
                  </a:cubicBezTo>
                  <a:cubicBezTo>
                    <a:pt x="430" y="367"/>
                    <a:pt x="534" y="819"/>
                    <a:pt x="804" y="1161"/>
                  </a:cubicBezTo>
                  <a:cubicBezTo>
                    <a:pt x="922" y="1312"/>
                    <a:pt x="1167" y="1627"/>
                    <a:pt x="1393" y="1627"/>
                  </a:cubicBezTo>
                  <a:cubicBezTo>
                    <a:pt x="1409" y="1627"/>
                    <a:pt x="1424" y="1625"/>
                    <a:pt x="1440" y="1622"/>
                  </a:cubicBezTo>
                  <a:cubicBezTo>
                    <a:pt x="1513" y="1607"/>
                    <a:pt x="1505" y="1499"/>
                    <a:pt x="1438" y="1499"/>
                  </a:cubicBezTo>
                  <a:cubicBezTo>
                    <a:pt x="1433" y="1499"/>
                    <a:pt x="1429" y="1499"/>
                    <a:pt x="1424" y="1500"/>
                  </a:cubicBezTo>
                  <a:cubicBezTo>
                    <a:pt x="1413" y="1502"/>
                    <a:pt x="1402" y="1503"/>
                    <a:pt x="1391" y="1503"/>
                  </a:cubicBezTo>
                  <a:cubicBezTo>
                    <a:pt x="1150" y="1503"/>
                    <a:pt x="847" y="1025"/>
                    <a:pt x="750" y="854"/>
                  </a:cubicBezTo>
                  <a:cubicBezTo>
                    <a:pt x="578" y="546"/>
                    <a:pt x="430" y="218"/>
                    <a:pt x="129" y="13"/>
                  </a:cubicBezTo>
                  <a:cubicBezTo>
                    <a:pt x="117" y="4"/>
                    <a:pt x="105" y="1"/>
                    <a:pt x="9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35"/>
            <p:cNvSpPr/>
            <p:nvPr/>
          </p:nvSpPr>
          <p:spPr>
            <a:xfrm>
              <a:off x="7452259" y="3262453"/>
              <a:ext cx="15644" cy="24218"/>
            </a:xfrm>
            <a:custGeom>
              <a:avLst/>
              <a:gdLst/>
              <a:ahLst/>
              <a:cxnLst/>
              <a:rect l="l" t="t" r="r" b="b"/>
              <a:pathLst>
                <a:path w="613" h="949" extrusionOk="0">
                  <a:moveTo>
                    <a:pt x="81" y="0"/>
                  </a:moveTo>
                  <a:cubicBezTo>
                    <a:pt x="42" y="0"/>
                    <a:pt x="0" y="37"/>
                    <a:pt x="16" y="86"/>
                  </a:cubicBezTo>
                  <a:cubicBezTo>
                    <a:pt x="112" y="392"/>
                    <a:pt x="287" y="668"/>
                    <a:pt x="479" y="925"/>
                  </a:cubicBezTo>
                  <a:cubicBezTo>
                    <a:pt x="491" y="942"/>
                    <a:pt x="508" y="949"/>
                    <a:pt x="524" y="949"/>
                  </a:cubicBezTo>
                  <a:cubicBezTo>
                    <a:pt x="569" y="949"/>
                    <a:pt x="613" y="896"/>
                    <a:pt x="577" y="848"/>
                  </a:cubicBezTo>
                  <a:cubicBezTo>
                    <a:pt x="394" y="602"/>
                    <a:pt x="223" y="334"/>
                    <a:pt x="131" y="38"/>
                  </a:cubicBezTo>
                  <a:cubicBezTo>
                    <a:pt x="122" y="11"/>
                    <a:pt x="102" y="0"/>
                    <a:pt x="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35"/>
            <p:cNvSpPr/>
            <p:nvPr/>
          </p:nvSpPr>
          <p:spPr>
            <a:xfrm>
              <a:off x="7437023" y="3283098"/>
              <a:ext cx="22407" cy="18553"/>
            </a:xfrm>
            <a:custGeom>
              <a:avLst/>
              <a:gdLst/>
              <a:ahLst/>
              <a:cxnLst/>
              <a:rect l="l" t="t" r="r" b="b"/>
              <a:pathLst>
                <a:path w="878" h="727" extrusionOk="0">
                  <a:moveTo>
                    <a:pt x="85" y="0"/>
                  </a:moveTo>
                  <a:cubicBezTo>
                    <a:pt x="43" y="0"/>
                    <a:pt x="0" y="53"/>
                    <a:pt x="29" y="101"/>
                  </a:cubicBezTo>
                  <a:cubicBezTo>
                    <a:pt x="195" y="373"/>
                    <a:pt x="506" y="522"/>
                    <a:pt x="750" y="713"/>
                  </a:cubicBezTo>
                  <a:cubicBezTo>
                    <a:pt x="762" y="723"/>
                    <a:pt x="775" y="727"/>
                    <a:pt x="787" y="727"/>
                  </a:cubicBezTo>
                  <a:cubicBezTo>
                    <a:pt x="837" y="727"/>
                    <a:pt x="877" y="657"/>
                    <a:pt x="828" y="616"/>
                  </a:cubicBezTo>
                  <a:cubicBezTo>
                    <a:pt x="591" y="434"/>
                    <a:pt x="286" y="288"/>
                    <a:pt x="129" y="28"/>
                  </a:cubicBezTo>
                  <a:cubicBezTo>
                    <a:pt x="117" y="8"/>
                    <a:pt x="101" y="0"/>
                    <a:pt x="8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35"/>
            <p:cNvSpPr/>
            <p:nvPr/>
          </p:nvSpPr>
          <p:spPr>
            <a:xfrm>
              <a:off x="7402342" y="3306781"/>
              <a:ext cx="56067" cy="8575"/>
            </a:xfrm>
            <a:custGeom>
              <a:avLst/>
              <a:gdLst/>
              <a:ahLst/>
              <a:cxnLst/>
              <a:rect l="l" t="t" r="r" b="b"/>
              <a:pathLst>
                <a:path w="2197" h="336" extrusionOk="0">
                  <a:moveTo>
                    <a:pt x="84" y="0"/>
                  </a:moveTo>
                  <a:cubicBezTo>
                    <a:pt x="14" y="0"/>
                    <a:pt x="1" y="113"/>
                    <a:pt x="75" y="123"/>
                  </a:cubicBezTo>
                  <a:cubicBezTo>
                    <a:pt x="668" y="211"/>
                    <a:pt x="1257" y="336"/>
                    <a:pt x="1856" y="336"/>
                  </a:cubicBezTo>
                  <a:cubicBezTo>
                    <a:pt x="1943" y="336"/>
                    <a:pt x="2031" y="333"/>
                    <a:pt x="2119" y="327"/>
                  </a:cubicBezTo>
                  <a:cubicBezTo>
                    <a:pt x="2196" y="321"/>
                    <a:pt x="2183" y="204"/>
                    <a:pt x="2107" y="204"/>
                  </a:cubicBezTo>
                  <a:cubicBezTo>
                    <a:pt x="2106" y="204"/>
                    <a:pt x="2105" y="204"/>
                    <a:pt x="2104" y="204"/>
                  </a:cubicBezTo>
                  <a:cubicBezTo>
                    <a:pt x="2020" y="209"/>
                    <a:pt x="1936" y="212"/>
                    <a:pt x="1852" y="212"/>
                  </a:cubicBezTo>
                  <a:cubicBezTo>
                    <a:pt x="1261" y="212"/>
                    <a:pt x="678" y="87"/>
                    <a:pt x="94" y="1"/>
                  </a:cubicBezTo>
                  <a:cubicBezTo>
                    <a:pt x="91" y="1"/>
                    <a:pt x="87" y="0"/>
                    <a:pt x="8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35"/>
            <p:cNvSpPr/>
            <p:nvPr/>
          </p:nvSpPr>
          <p:spPr>
            <a:xfrm>
              <a:off x="7415816" y="3298869"/>
              <a:ext cx="28914" cy="5436"/>
            </a:xfrm>
            <a:custGeom>
              <a:avLst/>
              <a:gdLst/>
              <a:ahLst/>
              <a:cxnLst/>
              <a:rect l="l" t="t" r="r" b="b"/>
              <a:pathLst>
                <a:path w="1133" h="213" extrusionOk="0">
                  <a:moveTo>
                    <a:pt x="168" y="0"/>
                  </a:moveTo>
                  <a:cubicBezTo>
                    <a:pt x="139" y="0"/>
                    <a:pt x="110" y="1"/>
                    <a:pt x="80" y="3"/>
                  </a:cubicBezTo>
                  <a:cubicBezTo>
                    <a:pt x="1" y="7"/>
                    <a:pt x="15" y="125"/>
                    <a:pt x="91" y="125"/>
                  </a:cubicBezTo>
                  <a:cubicBezTo>
                    <a:pt x="92" y="125"/>
                    <a:pt x="93" y="125"/>
                    <a:pt x="95" y="125"/>
                  </a:cubicBezTo>
                  <a:cubicBezTo>
                    <a:pt x="120" y="123"/>
                    <a:pt x="145" y="123"/>
                    <a:pt x="170" y="123"/>
                  </a:cubicBezTo>
                  <a:cubicBezTo>
                    <a:pt x="461" y="123"/>
                    <a:pt x="745" y="210"/>
                    <a:pt x="1036" y="213"/>
                  </a:cubicBezTo>
                  <a:cubicBezTo>
                    <a:pt x="1037" y="213"/>
                    <a:pt x="1038" y="213"/>
                    <a:pt x="1039" y="213"/>
                  </a:cubicBezTo>
                  <a:cubicBezTo>
                    <a:pt x="1116" y="213"/>
                    <a:pt x="1132" y="92"/>
                    <a:pt x="1054" y="91"/>
                  </a:cubicBezTo>
                  <a:cubicBezTo>
                    <a:pt x="756" y="87"/>
                    <a:pt x="465" y="0"/>
                    <a:pt x="16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35"/>
            <p:cNvSpPr/>
            <p:nvPr/>
          </p:nvSpPr>
          <p:spPr>
            <a:xfrm>
              <a:off x="7415076" y="3320332"/>
              <a:ext cx="27995" cy="6992"/>
            </a:xfrm>
            <a:custGeom>
              <a:avLst/>
              <a:gdLst/>
              <a:ahLst/>
              <a:cxnLst/>
              <a:rect l="l" t="t" r="r" b="b"/>
              <a:pathLst>
                <a:path w="1097" h="274" extrusionOk="0">
                  <a:moveTo>
                    <a:pt x="999" y="0"/>
                  </a:moveTo>
                  <a:cubicBezTo>
                    <a:pt x="993" y="0"/>
                    <a:pt x="987" y="1"/>
                    <a:pt x="980" y="3"/>
                  </a:cubicBezTo>
                  <a:cubicBezTo>
                    <a:pt x="786" y="59"/>
                    <a:pt x="538" y="154"/>
                    <a:pt x="313" y="154"/>
                  </a:cubicBezTo>
                  <a:cubicBezTo>
                    <a:pt x="243" y="154"/>
                    <a:pt x="176" y="145"/>
                    <a:pt x="114" y="124"/>
                  </a:cubicBezTo>
                  <a:cubicBezTo>
                    <a:pt x="105" y="120"/>
                    <a:pt x="98" y="119"/>
                    <a:pt x="90" y="119"/>
                  </a:cubicBezTo>
                  <a:cubicBezTo>
                    <a:pt x="32" y="119"/>
                    <a:pt x="0" y="210"/>
                    <a:pt x="65" y="235"/>
                  </a:cubicBezTo>
                  <a:cubicBezTo>
                    <a:pt x="143" y="263"/>
                    <a:pt x="225" y="274"/>
                    <a:pt x="308" y="274"/>
                  </a:cubicBezTo>
                  <a:cubicBezTo>
                    <a:pt x="550" y="274"/>
                    <a:pt x="806" y="180"/>
                    <a:pt x="1027" y="118"/>
                  </a:cubicBezTo>
                  <a:cubicBezTo>
                    <a:pt x="1097" y="98"/>
                    <a:pt x="1064" y="0"/>
                    <a:pt x="99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35"/>
            <p:cNvSpPr/>
            <p:nvPr/>
          </p:nvSpPr>
          <p:spPr>
            <a:xfrm>
              <a:off x="7433144" y="3339701"/>
              <a:ext cx="25571" cy="35702"/>
            </a:xfrm>
            <a:custGeom>
              <a:avLst/>
              <a:gdLst/>
              <a:ahLst/>
              <a:cxnLst/>
              <a:rect l="l" t="t" r="r" b="b"/>
              <a:pathLst>
                <a:path w="1002" h="1399" extrusionOk="0">
                  <a:moveTo>
                    <a:pt x="917" y="0"/>
                  </a:moveTo>
                  <a:cubicBezTo>
                    <a:pt x="901" y="0"/>
                    <a:pt x="885" y="7"/>
                    <a:pt x="873" y="25"/>
                  </a:cubicBezTo>
                  <a:cubicBezTo>
                    <a:pt x="724" y="246"/>
                    <a:pt x="554" y="453"/>
                    <a:pt x="410" y="676"/>
                  </a:cubicBezTo>
                  <a:cubicBezTo>
                    <a:pt x="278" y="884"/>
                    <a:pt x="213" y="1119"/>
                    <a:pt x="41" y="1300"/>
                  </a:cubicBezTo>
                  <a:cubicBezTo>
                    <a:pt x="1" y="1344"/>
                    <a:pt x="45" y="1398"/>
                    <a:pt x="93" y="1398"/>
                  </a:cubicBezTo>
                  <a:cubicBezTo>
                    <a:pt x="109" y="1398"/>
                    <a:pt x="125" y="1392"/>
                    <a:pt x="138" y="1378"/>
                  </a:cubicBezTo>
                  <a:cubicBezTo>
                    <a:pt x="276" y="1232"/>
                    <a:pt x="356" y="1061"/>
                    <a:pt x="442" y="881"/>
                  </a:cubicBezTo>
                  <a:cubicBezTo>
                    <a:pt x="577" y="601"/>
                    <a:pt x="796" y="360"/>
                    <a:pt x="969" y="102"/>
                  </a:cubicBezTo>
                  <a:cubicBezTo>
                    <a:pt x="1002" y="54"/>
                    <a:pt x="960" y="0"/>
                    <a:pt x="91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35"/>
            <p:cNvSpPr/>
            <p:nvPr/>
          </p:nvSpPr>
          <p:spPr>
            <a:xfrm>
              <a:off x="7432277" y="3332862"/>
              <a:ext cx="21054" cy="22738"/>
            </a:xfrm>
            <a:custGeom>
              <a:avLst/>
              <a:gdLst/>
              <a:ahLst/>
              <a:cxnLst/>
              <a:rect l="l" t="t" r="r" b="b"/>
              <a:pathLst>
                <a:path w="825" h="891" extrusionOk="0">
                  <a:moveTo>
                    <a:pt x="738" y="0"/>
                  </a:moveTo>
                  <a:cubicBezTo>
                    <a:pt x="723" y="0"/>
                    <a:pt x="707" y="7"/>
                    <a:pt x="695" y="25"/>
                  </a:cubicBezTo>
                  <a:cubicBezTo>
                    <a:pt x="503" y="302"/>
                    <a:pt x="250" y="528"/>
                    <a:pt x="37" y="790"/>
                  </a:cubicBezTo>
                  <a:cubicBezTo>
                    <a:pt x="0" y="837"/>
                    <a:pt x="43" y="891"/>
                    <a:pt x="89" y="891"/>
                  </a:cubicBezTo>
                  <a:cubicBezTo>
                    <a:pt x="105" y="891"/>
                    <a:pt x="121" y="884"/>
                    <a:pt x="134" y="868"/>
                  </a:cubicBezTo>
                  <a:cubicBezTo>
                    <a:pt x="347" y="606"/>
                    <a:pt x="600" y="381"/>
                    <a:pt x="791" y="103"/>
                  </a:cubicBezTo>
                  <a:cubicBezTo>
                    <a:pt x="825" y="54"/>
                    <a:pt x="781" y="0"/>
                    <a:pt x="73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35"/>
            <p:cNvSpPr/>
            <p:nvPr/>
          </p:nvSpPr>
          <p:spPr>
            <a:xfrm>
              <a:off x="7453841" y="3345137"/>
              <a:ext cx="15695" cy="31058"/>
            </a:xfrm>
            <a:custGeom>
              <a:avLst/>
              <a:gdLst/>
              <a:ahLst/>
              <a:cxnLst/>
              <a:rect l="l" t="t" r="r" b="b"/>
              <a:pathLst>
                <a:path w="615" h="1217" extrusionOk="0">
                  <a:moveTo>
                    <a:pt x="534" y="0"/>
                  </a:moveTo>
                  <a:cubicBezTo>
                    <a:pt x="514" y="0"/>
                    <a:pt x="495" y="11"/>
                    <a:pt x="486" y="37"/>
                  </a:cubicBezTo>
                  <a:cubicBezTo>
                    <a:pt x="357" y="403"/>
                    <a:pt x="283" y="808"/>
                    <a:pt x="38" y="1116"/>
                  </a:cubicBezTo>
                  <a:cubicBezTo>
                    <a:pt x="0" y="1163"/>
                    <a:pt x="43" y="1217"/>
                    <a:pt x="88" y="1217"/>
                  </a:cubicBezTo>
                  <a:cubicBezTo>
                    <a:pt x="104" y="1217"/>
                    <a:pt x="120" y="1210"/>
                    <a:pt x="133" y="1194"/>
                  </a:cubicBezTo>
                  <a:cubicBezTo>
                    <a:pt x="389" y="874"/>
                    <a:pt x="465" y="466"/>
                    <a:pt x="597" y="87"/>
                  </a:cubicBezTo>
                  <a:cubicBezTo>
                    <a:pt x="615" y="38"/>
                    <a:pt x="573" y="0"/>
                    <a:pt x="53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35"/>
            <p:cNvSpPr/>
            <p:nvPr/>
          </p:nvSpPr>
          <p:spPr>
            <a:xfrm>
              <a:off x="7430848" y="3270644"/>
              <a:ext cx="107899" cy="96899"/>
            </a:xfrm>
            <a:custGeom>
              <a:avLst/>
              <a:gdLst/>
              <a:ahLst/>
              <a:cxnLst/>
              <a:rect l="l" t="t" r="r" b="b"/>
              <a:pathLst>
                <a:path w="4228" h="3797" extrusionOk="0">
                  <a:moveTo>
                    <a:pt x="2374" y="0"/>
                  </a:moveTo>
                  <a:cubicBezTo>
                    <a:pt x="1977" y="0"/>
                    <a:pt x="1933" y="479"/>
                    <a:pt x="1933" y="479"/>
                  </a:cubicBezTo>
                  <a:cubicBezTo>
                    <a:pt x="1933" y="479"/>
                    <a:pt x="1717" y="52"/>
                    <a:pt x="1414" y="52"/>
                  </a:cubicBezTo>
                  <a:cubicBezTo>
                    <a:pt x="1339" y="52"/>
                    <a:pt x="1260" y="77"/>
                    <a:pt x="1177" y="141"/>
                  </a:cubicBezTo>
                  <a:cubicBezTo>
                    <a:pt x="755" y="464"/>
                    <a:pt x="1015" y="933"/>
                    <a:pt x="1015" y="933"/>
                  </a:cubicBezTo>
                  <a:cubicBezTo>
                    <a:pt x="1015" y="933"/>
                    <a:pt x="811" y="792"/>
                    <a:pt x="601" y="792"/>
                  </a:cubicBezTo>
                  <a:cubicBezTo>
                    <a:pt x="463" y="792"/>
                    <a:pt x="323" y="852"/>
                    <a:pt x="236" y="1052"/>
                  </a:cubicBezTo>
                  <a:cubicBezTo>
                    <a:pt x="15" y="1554"/>
                    <a:pt x="600" y="1830"/>
                    <a:pt x="600" y="1830"/>
                  </a:cubicBezTo>
                  <a:cubicBezTo>
                    <a:pt x="600" y="1830"/>
                    <a:pt x="1" y="1880"/>
                    <a:pt x="74" y="2313"/>
                  </a:cubicBezTo>
                  <a:cubicBezTo>
                    <a:pt x="148" y="2746"/>
                    <a:pt x="835" y="2749"/>
                    <a:pt x="835" y="2749"/>
                  </a:cubicBezTo>
                  <a:cubicBezTo>
                    <a:pt x="835" y="2749"/>
                    <a:pt x="493" y="2956"/>
                    <a:pt x="761" y="3257"/>
                  </a:cubicBezTo>
                  <a:cubicBezTo>
                    <a:pt x="869" y="3378"/>
                    <a:pt x="1014" y="3415"/>
                    <a:pt x="1148" y="3415"/>
                  </a:cubicBezTo>
                  <a:cubicBezTo>
                    <a:pt x="1348" y="3415"/>
                    <a:pt x="1525" y="3335"/>
                    <a:pt x="1525" y="3335"/>
                  </a:cubicBezTo>
                  <a:lnTo>
                    <a:pt x="1525" y="3335"/>
                  </a:lnTo>
                  <a:cubicBezTo>
                    <a:pt x="1525" y="3335"/>
                    <a:pt x="1437" y="3665"/>
                    <a:pt x="1830" y="3777"/>
                  </a:cubicBezTo>
                  <a:cubicBezTo>
                    <a:pt x="1880" y="3791"/>
                    <a:pt x="1924" y="3797"/>
                    <a:pt x="1964" y="3797"/>
                  </a:cubicBezTo>
                  <a:cubicBezTo>
                    <a:pt x="2241" y="3797"/>
                    <a:pt x="2297" y="3499"/>
                    <a:pt x="2297" y="3499"/>
                  </a:cubicBezTo>
                  <a:cubicBezTo>
                    <a:pt x="2297" y="3499"/>
                    <a:pt x="2399" y="3749"/>
                    <a:pt x="2693" y="3749"/>
                  </a:cubicBezTo>
                  <a:cubicBezTo>
                    <a:pt x="2737" y="3749"/>
                    <a:pt x="2786" y="3743"/>
                    <a:pt x="2839" y="3730"/>
                  </a:cubicBezTo>
                  <a:cubicBezTo>
                    <a:pt x="3244" y="3629"/>
                    <a:pt x="3222" y="3179"/>
                    <a:pt x="3222" y="3179"/>
                  </a:cubicBezTo>
                  <a:lnTo>
                    <a:pt x="3222" y="3179"/>
                  </a:lnTo>
                  <a:cubicBezTo>
                    <a:pt x="3222" y="3179"/>
                    <a:pt x="3373" y="3277"/>
                    <a:pt x="3546" y="3277"/>
                  </a:cubicBezTo>
                  <a:cubicBezTo>
                    <a:pt x="3674" y="3277"/>
                    <a:pt x="3814" y="3223"/>
                    <a:pt x="3912" y="3037"/>
                  </a:cubicBezTo>
                  <a:cubicBezTo>
                    <a:pt x="4143" y="2601"/>
                    <a:pt x="3620" y="2461"/>
                    <a:pt x="3620" y="2461"/>
                  </a:cubicBezTo>
                  <a:cubicBezTo>
                    <a:pt x="3620" y="2461"/>
                    <a:pt x="4215" y="2442"/>
                    <a:pt x="4222" y="2053"/>
                  </a:cubicBezTo>
                  <a:cubicBezTo>
                    <a:pt x="4228" y="1769"/>
                    <a:pt x="3941" y="1730"/>
                    <a:pt x="3785" y="1730"/>
                  </a:cubicBezTo>
                  <a:cubicBezTo>
                    <a:pt x="3726" y="1730"/>
                    <a:pt x="3685" y="1736"/>
                    <a:pt x="3685" y="1736"/>
                  </a:cubicBezTo>
                  <a:cubicBezTo>
                    <a:pt x="3685" y="1736"/>
                    <a:pt x="4196" y="1404"/>
                    <a:pt x="4083" y="1021"/>
                  </a:cubicBezTo>
                  <a:cubicBezTo>
                    <a:pt x="4047" y="898"/>
                    <a:pt x="3957" y="856"/>
                    <a:pt x="3850" y="856"/>
                  </a:cubicBezTo>
                  <a:cubicBezTo>
                    <a:pt x="3623" y="856"/>
                    <a:pt x="3322" y="1046"/>
                    <a:pt x="3322" y="1046"/>
                  </a:cubicBezTo>
                  <a:cubicBezTo>
                    <a:pt x="3322" y="1046"/>
                    <a:pt x="3628" y="683"/>
                    <a:pt x="3363" y="411"/>
                  </a:cubicBezTo>
                  <a:cubicBezTo>
                    <a:pt x="3295" y="341"/>
                    <a:pt x="3219" y="315"/>
                    <a:pt x="3144" y="315"/>
                  </a:cubicBezTo>
                  <a:cubicBezTo>
                    <a:pt x="2930" y="315"/>
                    <a:pt x="2725" y="529"/>
                    <a:pt x="2725" y="529"/>
                  </a:cubicBezTo>
                  <a:cubicBezTo>
                    <a:pt x="2725" y="529"/>
                    <a:pt x="2769" y="0"/>
                    <a:pt x="2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35"/>
            <p:cNvSpPr/>
            <p:nvPr/>
          </p:nvSpPr>
          <p:spPr>
            <a:xfrm>
              <a:off x="7438503" y="3278913"/>
              <a:ext cx="99349" cy="83246"/>
            </a:xfrm>
            <a:custGeom>
              <a:avLst/>
              <a:gdLst/>
              <a:ahLst/>
              <a:cxnLst/>
              <a:rect l="l" t="t" r="r" b="b"/>
              <a:pathLst>
                <a:path w="3893" h="3262" extrusionOk="0">
                  <a:moveTo>
                    <a:pt x="2029" y="1"/>
                  </a:moveTo>
                  <a:cubicBezTo>
                    <a:pt x="2028" y="1"/>
                    <a:pt x="2027" y="1"/>
                    <a:pt x="2027" y="1"/>
                  </a:cubicBezTo>
                  <a:cubicBezTo>
                    <a:pt x="1906" y="10"/>
                    <a:pt x="1768" y="622"/>
                    <a:pt x="1768" y="622"/>
                  </a:cubicBezTo>
                  <a:cubicBezTo>
                    <a:pt x="1768" y="622"/>
                    <a:pt x="1471" y="84"/>
                    <a:pt x="1108" y="84"/>
                  </a:cubicBezTo>
                  <a:cubicBezTo>
                    <a:pt x="1088" y="84"/>
                    <a:pt x="1069" y="86"/>
                    <a:pt x="1049" y="89"/>
                  </a:cubicBezTo>
                  <a:cubicBezTo>
                    <a:pt x="660" y="155"/>
                    <a:pt x="917" y="1010"/>
                    <a:pt x="917" y="1010"/>
                  </a:cubicBezTo>
                  <a:cubicBezTo>
                    <a:pt x="917" y="1010"/>
                    <a:pt x="605" y="822"/>
                    <a:pt x="389" y="822"/>
                  </a:cubicBezTo>
                  <a:cubicBezTo>
                    <a:pt x="312" y="822"/>
                    <a:pt x="248" y="845"/>
                    <a:pt x="213" y="908"/>
                  </a:cubicBezTo>
                  <a:cubicBezTo>
                    <a:pt x="78" y="1149"/>
                    <a:pt x="839" y="1795"/>
                    <a:pt x="839" y="1795"/>
                  </a:cubicBezTo>
                  <a:cubicBezTo>
                    <a:pt x="839" y="1795"/>
                    <a:pt x="0" y="1867"/>
                    <a:pt x="53" y="2052"/>
                  </a:cubicBezTo>
                  <a:cubicBezTo>
                    <a:pt x="107" y="2236"/>
                    <a:pt x="1096" y="2291"/>
                    <a:pt x="1096" y="2291"/>
                  </a:cubicBezTo>
                  <a:cubicBezTo>
                    <a:pt x="1096" y="2291"/>
                    <a:pt x="413" y="2711"/>
                    <a:pt x="746" y="2898"/>
                  </a:cubicBezTo>
                  <a:cubicBezTo>
                    <a:pt x="791" y="2923"/>
                    <a:pt x="838" y="2934"/>
                    <a:pt x="886" y="2934"/>
                  </a:cubicBezTo>
                  <a:cubicBezTo>
                    <a:pt x="1193" y="2934"/>
                    <a:pt x="1533" y="2485"/>
                    <a:pt x="1533" y="2485"/>
                  </a:cubicBezTo>
                  <a:lnTo>
                    <a:pt x="1533" y="2485"/>
                  </a:lnTo>
                  <a:cubicBezTo>
                    <a:pt x="1533" y="2485"/>
                    <a:pt x="1463" y="3181"/>
                    <a:pt x="1654" y="3256"/>
                  </a:cubicBezTo>
                  <a:cubicBezTo>
                    <a:pt x="1663" y="3260"/>
                    <a:pt x="1672" y="3262"/>
                    <a:pt x="1681" y="3262"/>
                  </a:cubicBezTo>
                  <a:cubicBezTo>
                    <a:pt x="1849" y="3262"/>
                    <a:pt x="1886" y="2601"/>
                    <a:pt x="1886" y="2601"/>
                  </a:cubicBezTo>
                  <a:cubicBezTo>
                    <a:pt x="1886" y="2601"/>
                    <a:pt x="2248" y="3187"/>
                    <a:pt x="2495" y="3189"/>
                  </a:cubicBezTo>
                  <a:cubicBezTo>
                    <a:pt x="2495" y="3189"/>
                    <a:pt x="2496" y="3189"/>
                    <a:pt x="2496" y="3189"/>
                  </a:cubicBezTo>
                  <a:cubicBezTo>
                    <a:pt x="2740" y="3189"/>
                    <a:pt x="2373" y="2402"/>
                    <a:pt x="2373" y="2402"/>
                  </a:cubicBezTo>
                  <a:lnTo>
                    <a:pt x="2373" y="2402"/>
                  </a:lnTo>
                  <a:cubicBezTo>
                    <a:pt x="2373" y="2402"/>
                    <a:pt x="2962" y="2649"/>
                    <a:pt x="3255" y="2649"/>
                  </a:cubicBezTo>
                  <a:cubicBezTo>
                    <a:pt x="3310" y="2649"/>
                    <a:pt x="3355" y="2640"/>
                    <a:pt x="3383" y="2619"/>
                  </a:cubicBezTo>
                  <a:cubicBezTo>
                    <a:pt x="3561" y="2488"/>
                    <a:pt x="2820" y="1974"/>
                    <a:pt x="2820" y="1974"/>
                  </a:cubicBezTo>
                  <a:cubicBezTo>
                    <a:pt x="2820" y="1974"/>
                    <a:pt x="3893" y="1858"/>
                    <a:pt x="3728" y="1667"/>
                  </a:cubicBezTo>
                  <a:cubicBezTo>
                    <a:pt x="3561" y="1476"/>
                    <a:pt x="2892" y="1468"/>
                    <a:pt x="2892" y="1468"/>
                  </a:cubicBezTo>
                  <a:cubicBezTo>
                    <a:pt x="2892" y="1468"/>
                    <a:pt x="3651" y="833"/>
                    <a:pt x="3495" y="773"/>
                  </a:cubicBezTo>
                  <a:cubicBezTo>
                    <a:pt x="3485" y="769"/>
                    <a:pt x="3474" y="768"/>
                    <a:pt x="3461" y="768"/>
                  </a:cubicBezTo>
                  <a:cubicBezTo>
                    <a:pt x="3270" y="768"/>
                    <a:pt x="2739" y="1149"/>
                    <a:pt x="2704" y="1174"/>
                  </a:cubicBezTo>
                  <a:lnTo>
                    <a:pt x="2704" y="1174"/>
                  </a:lnTo>
                  <a:cubicBezTo>
                    <a:pt x="2743" y="964"/>
                    <a:pt x="2863" y="298"/>
                    <a:pt x="2796" y="231"/>
                  </a:cubicBezTo>
                  <a:cubicBezTo>
                    <a:pt x="2791" y="226"/>
                    <a:pt x="2783" y="223"/>
                    <a:pt x="2773" y="223"/>
                  </a:cubicBezTo>
                  <a:cubicBezTo>
                    <a:pt x="2642" y="223"/>
                    <a:pt x="2159" y="686"/>
                    <a:pt x="2159" y="686"/>
                  </a:cubicBezTo>
                  <a:cubicBezTo>
                    <a:pt x="2159" y="686"/>
                    <a:pt x="2149" y="1"/>
                    <a:pt x="202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5"/>
            <p:cNvSpPr/>
            <p:nvPr/>
          </p:nvSpPr>
          <p:spPr>
            <a:xfrm>
              <a:off x="7436028" y="3285727"/>
              <a:ext cx="104581" cy="71277"/>
            </a:xfrm>
            <a:custGeom>
              <a:avLst/>
              <a:gdLst/>
              <a:ahLst/>
              <a:cxnLst/>
              <a:rect l="l" t="t" r="r" b="b"/>
              <a:pathLst>
                <a:path w="4098" h="2793" extrusionOk="0">
                  <a:moveTo>
                    <a:pt x="1761" y="1"/>
                  </a:moveTo>
                  <a:cubicBezTo>
                    <a:pt x="1376" y="1"/>
                    <a:pt x="958" y="150"/>
                    <a:pt x="671" y="669"/>
                  </a:cubicBezTo>
                  <a:cubicBezTo>
                    <a:pt x="0" y="1888"/>
                    <a:pt x="903" y="2688"/>
                    <a:pt x="1931" y="2788"/>
                  </a:cubicBezTo>
                  <a:cubicBezTo>
                    <a:pt x="1963" y="2791"/>
                    <a:pt x="1995" y="2792"/>
                    <a:pt x="2027" y="2792"/>
                  </a:cubicBezTo>
                  <a:cubicBezTo>
                    <a:pt x="3030" y="2792"/>
                    <a:pt x="4098" y="1357"/>
                    <a:pt x="2739" y="271"/>
                  </a:cubicBezTo>
                  <a:cubicBezTo>
                    <a:pt x="2739" y="271"/>
                    <a:pt x="2279" y="1"/>
                    <a:pt x="1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5"/>
            <p:cNvSpPr/>
            <p:nvPr/>
          </p:nvSpPr>
          <p:spPr>
            <a:xfrm>
              <a:off x="7478442" y="3294684"/>
              <a:ext cx="9162" cy="8651"/>
            </a:xfrm>
            <a:custGeom>
              <a:avLst/>
              <a:gdLst/>
              <a:ahLst/>
              <a:cxnLst/>
              <a:rect l="l" t="t" r="r" b="b"/>
              <a:pathLst>
                <a:path w="359" h="339" extrusionOk="0">
                  <a:moveTo>
                    <a:pt x="181" y="1"/>
                  </a:moveTo>
                  <a:cubicBezTo>
                    <a:pt x="96" y="1"/>
                    <a:pt x="24" y="61"/>
                    <a:pt x="12" y="146"/>
                  </a:cubicBezTo>
                  <a:cubicBezTo>
                    <a:pt x="1" y="237"/>
                    <a:pt x="64" y="324"/>
                    <a:pt x="155" y="337"/>
                  </a:cubicBezTo>
                  <a:cubicBezTo>
                    <a:pt x="162" y="338"/>
                    <a:pt x="170" y="339"/>
                    <a:pt x="177" y="339"/>
                  </a:cubicBezTo>
                  <a:cubicBezTo>
                    <a:pt x="262" y="339"/>
                    <a:pt x="333" y="278"/>
                    <a:pt x="346" y="193"/>
                  </a:cubicBezTo>
                  <a:cubicBezTo>
                    <a:pt x="359" y="102"/>
                    <a:pt x="294" y="16"/>
                    <a:pt x="203" y="2"/>
                  </a:cubicBezTo>
                  <a:cubicBezTo>
                    <a:pt x="196" y="1"/>
                    <a:pt x="188"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5"/>
            <p:cNvSpPr/>
            <p:nvPr/>
          </p:nvSpPr>
          <p:spPr>
            <a:xfrm>
              <a:off x="7501563" y="3306730"/>
              <a:ext cx="9136" cy="8575"/>
            </a:xfrm>
            <a:custGeom>
              <a:avLst/>
              <a:gdLst/>
              <a:ahLst/>
              <a:cxnLst/>
              <a:rect l="l" t="t" r="r" b="b"/>
              <a:pathLst>
                <a:path w="358" h="336" extrusionOk="0">
                  <a:moveTo>
                    <a:pt x="174" y="1"/>
                  </a:moveTo>
                  <a:cubicBezTo>
                    <a:pt x="95" y="1"/>
                    <a:pt x="24" y="61"/>
                    <a:pt x="12" y="144"/>
                  </a:cubicBezTo>
                  <a:cubicBezTo>
                    <a:pt x="1" y="234"/>
                    <a:pt x="64" y="320"/>
                    <a:pt x="156" y="334"/>
                  </a:cubicBezTo>
                  <a:cubicBezTo>
                    <a:pt x="164" y="335"/>
                    <a:pt x="171" y="335"/>
                    <a:pt x="178" y="335"/>
                  </a:cubicBezTo>
                  <a:cubicBezTo>
                    <a:pt x="261" y="335"/>
                    <a:pt x="333" y="276"/>
                    <a:pt x="346" y="191"/>
                  </a:cubicBezTo>
                  <a:cubicBezTo>
                    <a:pt x="357" y="100"/>
                    <a:pt x="294" y="13"/>
                    <a:pt x="202" y="3"/>
                  </a:cubicBezTo>
                  <a:cubicBezTo>
                    <a:pt x="192" y="2"/>
                    <a:pt x="1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5"/>
            <p:cNvSpPr/>
            <p:nvPr/>
          </p:nvSpPr>
          <p:spPr>
            <a:xfrm>
              <a:off x="7481555" y="3308618"/>
              <a:ext cx="9238" cy="8575"/>
            </a:xfrm>
            <a:custGeom>
              <a:avLst/>
              <a:gdLst/>
              <a:ahLst/>
              <a:cxnLst/>
              <a:rect l="l" t="t" r="r" b="b"/>
              <a:pathLst>
                <a:path w="362" h="336" extrusionOk="0">
                  <a:moveTo>
                    <a:pt x="178" y="0"/>
                  </a:moveTo>
                  <a:cubicBezTo>
                    <a:pt x="97" y="0"/>
                    <a:pt x="27" y="61"/>
                    <a:pt x="15" y="144"/>
                  </a:cubicBezTo>
                  <a:cubicBezTo>
                    <a:pt x="0" y="235"/>
                    <a:pt x="65" y="320"/>
                    <a:pt x="156" y="333"/>
                  </a:cubicBezTo>
                  <a:cubicBezTo>
                    <a:pt x="165" y="334"/>
                    <a:pt x="174" y="335"/>
                    <a:pt x="182" y="335"/>
                  </a:cubicBezTo>
                  <a:cubicBezTo>
                    <a:pt x="264" y="335"/>
                    <a:pt x="335" y="274"/>
                    <a:pt x="347" y="191"/>
                  </a:cubicBezTo>
                  <a:cubicBezTo>
                    <a:pt x="362" y="100"/>
                    <a:pt x="297" y="14"/>
                    <a:pt x="206" y="3"/>
                  </a:cubicBezTo>
                  <a:cubicBezTo>
                    <a:pt x="196" y="1"/>
                    <a:pt x="187"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35"/>
            <p:cNvSpPr/>
            <p:nvPr/>
          </p:nvSpPr>
          <p:spPr>
            <a:xfrm>
              <a:off x="7461880" y="3303080"/>
              <a:ext cx="9162" cy="8626"/>
            </a:xfrm>
            <a:custGeom>
              <a:avLst/>
              <a:gdLst/>
              <a:ahLst/>
              <a:cxnLst/>
              <a:rect l="l" t="t" r="r" b="b"/>
              <a:pathLst>
                <a:path w="359" h="338" extrusionOk="0">
                  <a:moveTo>
                    <a:pt x="181" y="1"/>
                  </a:moveTo>
                  <a:cubicBezTo>
                    <a:pt x="98" y="1"/>
                    <a:pt x="24" y="62"/>
                    <a:pt x="14" y="146"/>
                  </a:cubicBezTo>
                  <a:cubicBezTo>
                    <a:pt x="1" y="237"/>
                    <a:pt x="65" y="324"/>
                    <a:pt x="156" y="336"/>
                  </a:cubicBezTo>
                  <a:cubicBezTo>
                    <a:pt x="165" y="337"/>
                    <a:pt x="174" y="338"/>
                    <a:pt x="182" y="338"/>
                  </a:cubicBezTo>
                  <a:cubicBezTo>
                    <a:pt x="262" y="338"/>
                    <a:pt x="334" y="278"/>
                    <a:pt x="346" y="195"/>
                  </a:cubicBezTo>
                  <a:cubicBezTo>
                    <a:pt x="359" y="104"/>
                    <a:pt x="296" y="18"/>
                    <a:pt x="205" y="2"/>
                  </a:cubicBezTo>
                  <a:cubicBezTo>
                    <a:pt x="197" y="1"/>
                    <a:pt x="189"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35"/>
            <p:cNvSpPr/>
            <p:nvPr/>
          </p:nvSpPr>
          <p:spPr>
            <a:xfrm>
              <a:off x="7467902" y="3321250"/>
              <a:ext cx="9213" cy="8600"/>
            </a:xfrm>
            <a:custGeom>
              <a:avLst/>
              <a:gdLst/>
              <a:ahLst/>
              <a:cxnLst/>
              <a:rect l="l" t="t" r="r" b="b"/>
              <a:pathLst>
                <a:path w="361" h="337" extrusionOk="0">
                  <a:moveTo>
                    <a:pt x="179" y="1"/>
                  </a:moveTo>
                  <a:cubicBezTo>
                    <a:pt x="98" y="1"/>
                    <a:pt x="26" y="60"/>
                    <a:pt x="14" y="143"/>
                  </a:cubicBezTo>
                  <a:cubicBezTo>
                    <a:pt x="1" y="237"/>
                    <a:pt x="66" y="323"/>
                    <a:pt x="157" y="334"/>
                  </a:cubicBezTo>
                  <a:cubicBezTo>
                    <a:pt x="165" y="335"/>
                    <a:pt x="173" y="336"/>
                    <a:pt x="181" y="336"/>
                  </a:cubicBezTo>
                  <a:cubicBezTo>
                    <a:pt x="263" y="336"/>
                    <a:pt x="335" y="275"/>
                    <a:pt x="347" y="192"/>
                  </a:cubicBezTo>
                  <a:cubicBezTo>
                    <a:pt x="361" y="99"/>
                    <a:pt x="296" y="16"/>
                    <a:pt x="204" y="2"/>
                  </a:cubicBezTo>
                  <a:cubicBezTo>
                    <a:pt x="195" y="1"/>
                    <a:pt x="187"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5"/>
            <p:cNvSpPr/>
            <p:nvPr/>
          </p:nvSpPr>
          <p:spPr>
            <a:xfrm>
              <a:off x="7451161" y="3319770"/>
              <a:ext cx="9136" cy="8575"/>
            </a:xfrm>
            <a:custGeom>
              <a:avLst/>
              <a:gdLst/>
              <a:ahLst/>
              <a:cxnLst/>
              <a:rect l="l" t="t" r="r" b="b"/>
              <a:pathLst>
                <a:path w="358" h="336" extrusionOk="0">
                  <a:moveTo>
                    <a:pt x="178" y="0"/>
                  </a:moveTo>
                  <a:cubicBezTo>
                    <a:pt x="96" y="0"/>
                    <a:pt x="24" y="61"/>
                    <a:pt x="12" y="144"/>
                  </a:cubicBezTo>
                  <a:cubicBezTo>
                    <a:pt x="1" y="235"/>
                    <a:pt x="64" y="320"/>
                    <a:pt x="156" y="334"/>
                  </a:cubicBezTo>
                  <a:cubicBezTo>
                    <a:pt x="164" y="335"/>
                    <a:pt x="172" y="335"/>
                    <a:pt x="180" y="335"/>
                  </a:cubicBezTo>
                  <a:cubicBezTo>
                    <a:pt x="262" y="335"/>
                    <a:pt x="334" y="276"/>
                    <a:pt x="346" y="193"/>
                  </a:cubicBezTo>
                  <a:cubicBezTo>
                    <a:pt x="357" y="100"/>
                    <a:pt x="293" y="16"/>
                    <a:pt x="202" y="2"/>
                  </a:cubicBezTo>
                  <a:cubicBezTo>
                    <a:pt x="194" y="1"/>
                    <a:pt x="186"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35"/>
            <p:cNvSpPr/>
            <p:nvPr/>
          </p:nvSpPr>
          <p:spPr>
            <a:xfrm>
              <a:off x="7467877" y="3338272"/>
              <a:ext cx="9162" cy="8626"/>
            </a:xfrm>
            <a:custGeom>
              <a:avLst/>
              <a:gdLst/>
              <a:ahLst/>
              <a:cxnLst/>
              <a:rect l="l" t="t" r="r" b="b"/>
              <a:pathLst>
                <a:path w="359" h="338" extrusionOk="0">
                  <a:moveTo>
                    <a:pt x="178" y="0"/>
                  </a:moveTo>
                  <a:cubicBezTo>
                    <a:pt x="96" y="0"/>
                    <a:pt x="24" y="61"/>
                    <a:pt x="14" y="145"/>
                  </a:cubicBezTo>
                  <a:cubicBezTo>
                    <a:pt x="0" y="237"/>
                    <a:pt x="65" y="324"/>
                    <a:pt x="156" y="335"/>
                  </a:cubicBezTo>
                  <a:cubicBezTo>
                    <a:pt x="164" y="337"/>
                    <a:pt x="172" y="337"/>
                    <a:pt x="180" y="337"/>
                  </a:cubicBezTo>
                  <a:cubicBezTo>
                    <a:pt x="263" y="337"/>
                    <a:pt x="333" y="276"/>
                    <a:pt x="346" y="193"/>
                  </a:cubicBezTo>
                  <a:cubicBezTo>
                    <a:pt x="359" y="100"/>
                    <a:pt x="294" y="15"/>
                    <a:pt x="202" y="2"/>
                  </a:cubicBezTo>
                  <a:cubicBezTo>
                    <a:pt x="194" y="1"/>
                    <a:pt x="186"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35"/>
            <p:cNvSpPr/>
            <p:nvPr/>
          </p:nvSpPr>
          <p:spPr>
            <a:xfrm>
              <a:off x="7488854" y="3343019"/>
              <a:ext cx="9213" cy="8626"/>
            </a:xfrm>
            <a:custGeom>
              <a:avLst/>
              <a:gdLst/>
              <a:ahLst/>
              <a:cxnLst/>
              <a:rect l="l" t="t" r="r" b="b"/>
              <a:pathLst>
                <a:path w="361" h="338" extrusionOk="0">
                  <a:moveTo>
                    <a:pt x="180" y="1"/>
                  </a:moveTo>
                  <a:cubicBezTo>
                    <a:pt x="98" y="1"/>
                    <a:pt x="27" y="61"/>
                    <a:pt x="15" y="145"/>
                  </a:cubicBezTo>
                  <a:cubicBezTo>
                    <a:pt x="1" y="236"/>
                    <a:pt x="65" y="323"/>
                    <a:pt x="156" y="336"/>
                  </a:cubicBezTo>
                  <a:cubicBezTo>
                    <a:pt x="165" y="337"/>
                    <a:pt x="174" y="338"/>
                    <a:pt x="183" y="338"/>
                  </a:cubicBezTo>
                  <a:cubicBezTo>
                    <a:pt x="265" y="338"/>
                    <a:pt x="335" y="277"/>
                    <a:pt x="347" y="193"/>
                  </a:cubicBezTo>
                  <a:cubicBezTo>
                    <a:pt x="361" y="102"/>
                    <a:pt x="297" y="17"/>
                    <a:pt x="206" y="3"/>
                  </a:cubicBezTo>
                  <a:cubicBezTo>
                    <a:pt x="198" y="1"/>
                    <a:pt x="18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5"/>
            <p:cNvSpPr/>
            <p:nvPr/>
          </p:nvSpPr>
          <p:spPr>
            <a:xfrm>
              <a:off x="7482346" y="3327630"/>
              <a:ext cx="9213" cy="8600"/>
            </a:xfrm>
            <a:custGeom>
              <a:avLst/>
              <a:gdLst/>
              <a:ahLst/>
              <a:cxnLst/>
              <a:rect l="l" t="t" r="r" b="b"/>
              <a:pathLst>
                <a:path w="361" h="337" extrusionOk="0">
                  <a:moveTo>
                    <a:pt x="179" y="0"/>
                  </a:moveTo>
                  <a:cubicBezTo>
                    <a:pt x="95" y="0"/>
                    <a:pt x="23" y="61"/>
                    <a:pt x="12" y="145"/>
                  </a:cubicBezTo>
                  <a:cubicBezTo>
                    <a:pt x="0" y="236"/>
                    <a:pt x="63" y="322"/>
                    <a:pt x="154" y="334"/>
                  </a:cubicBezTo>
                  <a:cubicBezTo>
                    <a:pt x="164" y="335"/>
                    <a:pt x="173" y="336"/>
                    <a:pt x="182" y="336"/>
                  </a:cubicBezTo>
                  <a:cubicBezTo>
                    <a:pt x="264" y="336"/>
                    <a:pt x="333" y="276"/>
                    <a:pt x="345" y="193"/>
                  </a:cubicBezTo>
                  <a:cubicBezTo>
                    <a:pt x="360" y="102"/>
                    <a:pt x="295" y="15"/>
                    <a:pt x="203" y="2"/>
                  </a:cubicBezTo>
                  <a:cubicBezTo>
                    <a:pt x="195" y="1"/>
                    <a:pt x="187"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5"/>
            <p:cNvSpPr/>
            <p:nvPr/>
          </p:nvSpPr>
          <p:spPr>
            <a:xfrm>
              <a:off x="7503936" y="3332990"/>
              <a:ext cx="9162" cy="8575"/>
            </a:xfrm>
            <a:custGeom>
              <a:avLst/>
              <a:gdLst/>
              <a:ahLst/>
              <a:cxnLst/>
              <a:rect l="l" t="t" r="r" b="b"/>
              <a:pathLst>
                <a:path w="359" h="336" extrusionOk="0">
                  <a:moveTo>
                    <a:pt x="179" y="0"/>
                  </a:moveTo>
                  <a:cubicBezTo>
                    <a:pt x="96" y="0"/>
                    <a:pt x="25" y="61"/>
                    <a:pt x="13" y="144"/>
                  </a:cubicBezTo>
                  <a:cubicBezTo>
                    <a:pt x="0" y="237"/>
                    <a:pt x="65" y="321"/>
                    <a:pt x="157" y="334"/>
                  </a:cubicBezTo>
                  <a:cubicBezTo>
                    <a:pt x="165" y="335"/>
                    <a:pt x="173" y="336"/>
                    <a:pt x="181" y="336"/>
                  </a:cubicBezTo>
                  <a:cubicBezTo>
                    <a:pt x="262" y="336"/>
                    <a:pt x="333" y="274"/>
                    <a:pt x="345" y="190"/>
                  </a:cubicBezTo>
                  <a:cubicBezTo>
                    <a:pt x="358" y="99"/>
                    <a:pt x="297" y="14"/>
                    <a:pt x="203" y="2"/>
                  </a:cubicBezTo>
                  <a:cubicBezTo>
                    <a:pt x="195" y="1"/>
                    <a:pt x="187"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5"/>
            <p:cNvSpPr/>
            <p:nvPr/>
          </p:nvSpPr>
          <p:spPr>
            <a:xfrm>
              <a:off x="7505723" y="3320740"/>
              <a:ext cx="9136" cy="8600"/>
            </a:xfrm>
            <a:custGeom>
              <a:avLst/>
              <a:gdLst/>
              <a:ahLst/>
              <a:cxnLst/>
              <a:rect l="l" t="t" r="r" b="b"/>
              <a:pathLst>
                <a:path w="358" h="337" extrusionOk="0">
                  <a:moveTo>
                    <a:pt x="184" y="0"/>
                  </a:moveTo>
                  <a:cubicBezTo>
                    <a:pt x="100" y="0"/>
                    <a:pt x="27" y="59"/>
                    <a:pt x="15" y="144"/>
                  </a:cubicBezTo>
                  <a:cubicBezTo>
                    <a:pt x="1" y="237"/>
                    <a:pt x="65" y="322"/>
                    <a:pt x="156" y="335"/>
                  </a:cubicBezTo>
                  <a:cubicBezTo>
                    <a:pt x="163" y="336"/>
                    <a:pt x="171" y="337"/>
                    <a:pt x="178" y="337"/>
                  </a:cubicBezTo>
                  <a:cubicBezTo>
                    <a:pt x="261" y="337"/>
                    <a:pt x="333" y="275"/>
                    <a:pt x="346" y="191"/>
                  </a:cubicBezTo>
                  <a:cubicBezTo>
                    <a:pt x="357" y="99"/>
                    <a:pt x="294" y="15"/>
                    <a:pt x="206" y="2"/>
                  </a:cubicBezTo>
                  <a:cubicBezTo>
                    <a:pt x="199" y="1"/>
                    <a:pt x="191"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5"/>
            <p:cNvSpPr/>
            <p:nvPr/>
          </p:nvSpPr>
          <p:spPr>
            <a:xfrm>
              <a:off x="7612140" y="3298078"/>
              <a:ext cx="223785" cy="227102"/>
            </a:xfrm>
            <a:custGeom>
              <a:avLst/>
              <a:gdLst/>
              <a:ahLst/>
              <a:cxnLst/>
              <a:rect l="l" t="t" r="r" b="b"/>
              <a:pathLst>
                <a:path w="8769" h="8899" extrusionOk="0">
                  <a:moveTo>
                    <a:pt x="5235" y="1"/>
                  </a:moveTo>
                  <a:cubicBezTo>
                    <a:pt x="3914" y="1"/>
                    <a:pt x="3744" y="1360"/>
                    <a:pt x="3744" y="1360"/>
                  </a:cubicBezTo>
                  <a:cubicBezTo>
                    <a:pt x="3744" y="1360"/>
                    <a:pt x="3425" y="359"/>
                    <a:pt x="2691" y="359"/>
                  </a:cubicBezTo>
                  <a:cubicBezTo>
                    <a:pt x="2509" y="359"/>
                    <a:pt x="2301" y="420"/>
                    <a:pt x="2067" y="574"/>
                  </a:cubicBezTo>
                  <a:cubicBezTo>
                    <a:pt x="889" y="1350"/>
                    <a:pt x="1554" y="2586"/>
                    <a:pt x="1554" y="2586"/>
                  </a:cubicBezTo>
                  <a:cubicBezTo>
                    <a:pt x="1554" y="2586"/>
                    <a:pt x="1454" y="2550"/>
                    <a:pt x="1309" y="2550"/>
                  </a:cubicBezTo>
                  <a:cubicBezTo>
                    <a:pt x="1014" y="2550"/>
                    <a:pt x="531" y="2698"/>
                    <a:pt x="318" y="3599"/>
                  </a:cubicBezTo>
                  <a:cubicBezTo>
                    <a:pt x="1" y="4944"/>
                    <a:pt x="1468" y="5279"/>
                    <a:pt x="1468" y="5279"/>
                  </a:cubicBezTo>
                  <a:cubicBezTo>
                    <a:pt x="1468" y="5279"/>
                    <a:pt x="562" y="6389"/>
                    <a:pt x="1302" y="7462"/>
                  </a:cubicBezTo>
                  <a:cubicBezTo>
                    <a:pt x="1557" y="7833"/>
                    <a:pt x="1882" y="7954"/>
                    <a:pt x="2200" y="7954"/>
                  </a:cubicBezTo>
                  <a:cubicBezTo>
                    <a:pt x="2804" y="7954"/>
                    <a:pt x="3379" y="7514"/>
                    <a:pt x="3379" y="7514"/>
                  </a:cubicBezTo>
                  <a:cubicBezTo>
                    <a:pt x="3379" y="7514"/>
                    <a:pt x="3410" y="8898"/>
                    <a:pt x="4506" y="8898"/>
                  </a:cubicBezTo>
                  <a:cubicBezTo>
                    <a:pt x="4604" y="8898"/>
                    <a:pt x="4710" y="8887"/>
                    <a:pt x="4826" y="8863"/>
                  </a:cubicBezTo>
                  <a:cubicBezTo>
                    <a:pt x="6237" y="8569"/>
                    <a:pt x="5936" y="7161"/>
                    <a:pt x="5936" y="7161"/>
                  </a:cubicBezTo>
                  <a:lnTo>
                    <a:pt x="5936" y="7161"/>
                  </a:lnTo>
                  <a:cubicBezTo>
                    <a:pt x="5936" y="7161"/>
                    <a:pt x="6253" y="7240"/>
                    <a:pt x="6651" y="7240"/>
                  </a:cubicBezTo>
                  <a:cubicBezTo>
                    <a:pt x="7226" y="7240"/>
                    <a:pt x="7970" y="7075"/>
                    <a:pt x="8174" y="6269"/>
                  </a:cubicBezTo>
                  <a:cubicBezTo>
                    <a:pt x="8519" y="4903"/>
                    <a:pt x="7404" y="4370"/>
                    <a:pt x="7404" y="4370"/>
                  </a:cubicBezTo>
                  <a:cubicBezTo>
                    <a:pt x="8187" y="4285"/>
                    <a:pt x="8768" y="3524"/>
                    <a:pt x="8262" y="2385"/>
                  </a:cubicBezTo>
                  <a:cubicBezTo>
                    <a:pt x="8018" y="1835"/>
                    <a:pt x="7560" y="1693"/>
                    <a:pt x="7151" y="1693"/>
                  </a:cubicBezTo>
                  <a:cubicBezTo>
                    <a:pt x="6711" y="1693"/>
                    <a:pt x="6328" y="1858"/>
                    <a:pt x="6328" y="1858"/>
                  </a:cubicBezTo>
                  <a:cubicBezTo>
                    <a:pt x="6328" y="1858"/>
                    <a:pt x="6780" y="87"/>
                    <a:pt x="5353" y="4"/>
                  </a:cubicBezTo>
                  <a:cubicBezTo>
                    <a:pt x="5313" y="2"/>
                    <a:pt x="5273" y="1"/>
                    <a:pt x="52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5"/>
            <p:cNvSpPr/>
            <p:nvPr/>
          </p:nvSpPr>
          <p:spPr>
            <a:xfrm>
              <a:off x="7746630" y="3366625"/>
              <a:ext cx="37030" cy="23249"/>
            </a:xfrm>
            <a:custGeom>
              <a:avLst/>
              <a:gdLst/>
              <a:ahLst/>
              <a:cxnLst/>
              <a:rect l="l" t="t" r="r" b="b"/>
              <a:pathLst>
                <a:path w="1451" h="911" extrusionOk="0">
                  <a:moveTo>
                    <a:pt x="1353" y="0"/>
                  </a:moveTo>
                  <a:cubicBezTo>
                    <a:pt x="1342" y="0"/>
                    <a:pt x="1330" y="3"/>
                    <a:pt x="1319" y="10"/>
                  </a:cubicBezTo>
                  <a:cubicBezTo>
                    <a:pt x="1098" y="152"/>
                    <a:pt x="863" y="271"/>
                    <a:pt x="639" y="411"/>
                  </a:cubicBezTo>
                  <a:cubicBezTo>
                    <a:pt x="453" y="528"/>
                    <a:pt x="309" y="762"/>
                    <a:pt x="77" y="787"/>
                  </a:cubicBezTo>
                  <a:cubicBezTo>
                    <a:pt x="1" y="795"/>
                    <a:pt x="12" y="911"/>
                    <a:pt x="84" y="911"/>
                  </a:cubicBezTo>
                  <a:cubicBezTo>
                    <a:pt x="86" y="911"/>
                    <a:pt x="89" y="910"/>
                    <a:pt x="92" y="910"/>
                  </a:cubicBezTo>
                  <a:cubicBezTo>
                    <a:pt x="290" y="888"/>
                    <a:pt x="452" y="728"/>
                    <a:pt x="597" y="605"/>
                  </a:cubicBezTo>
                  <a:cubicBezTo>
                    <a:pt x="835" y="401"/>
                    <a:pt x="1128" y="277"/>
                    <a:pt x="1393" y="110"/>
                  </a:cubicBezTo>
                  <a:cubicBezTo>
                    <a:pt x="1450" y="74"/>
                    <a:pt x="1407" y="0"/>
                    <a:pt x="135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35"/>
            <p:cNvSpPr/>
            <p:nvPr/>
          </p:nvSpPr>
          <p:spPr>
            <a:xfrm>
              <a:off x="7751478" y="3368922"/>
              <a:ext cx="49024" cy="27332"/>
            </a:xfrm>
            <a:custGeom>
              <a:avLst/>
              <a:gdLst/>
              <a:ahLst/>
              <a:cxnLst/>
              <a:rect l="l" t="t" r="r" b="b"/>
              <a:pathLst>
                <a:path w="1921" h="1071" extrusionOk="0">
                  <a:moveTo>
                    <a:pt x="1842" y="0"/>
                  </a:moveTo>
                  <a:cubicBezTo>
                    <a:pt x="1834" y="0"/>
                    <a:pt x="1825" y="3"/>
                    <a:pt x="1815" y="8"/>
                  </a:cubicBezTo>
                  <a:cubicBezTo>
                    <a:pt x="1228" y="324"/>
                    <a:pt x="629" y="616"/>
                    <a:pt x="57" y="961"/>
                  </a:cubicBezTo>
                  <a:cubicBezTo>
                    <a:pt x="1" y="997"/>
                    <a:pt x="44" y="1070"/>
                    <a:pt x="98" y="1070"/>
                  </a:cubicBezTo>
                  <a:cubicBezTo>
                    <a:pt x="109" y="1070"/>
                    <a:pt x="120" y="1067"/>
                    <a:pt x="131" y="1061"/>
                  </a:cubicBezTo>
                  <a:cubicBezTo>
                    <a:pt x="693" y="719"/>
                    <a:pt x="1283" y="434"/>
                    <a:pt x="1861" y="123"/>
                  </a:cubicBezTo>
                  <a:cubicBezTo>
                    <a:pt x="1920" y="91"/>
                    <a:pt x="1894" y="0"/>
                    <a:pt x="184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5"/>
            <p:cNvSpPr/>
            <p:nvPr/>
          </p:nvSpPr>
          <p:spPr>
            <a:xfrm>
              <a:off x="7760129" y="3382779"/>
              <a:ext cx="41240" cy="17966"/>
            </a:xfrm>
            <a:custGeom>
              <a:avLst/>
              <a:gdLst/>
              <a:ahLst/>
              <a:cxnLst/>
              <a:rect l="l" t="t" r="r" b="b"/>
              <a:pathLst>
                <a:path w="1616" h="704" extrusionOk="0">
                  <a:moveTo>
                    <a:pt x="1532" y="0"/>
                  </a:moveTo>
                  <a:cubicBezTo>
                    <a:pt x="1529" y="0"/>
                    <a:pt x="1526" y="1"/>
                    <a:pt x="1523" y="1"/>
                  </a:cubicBezTo>
                  <a:cubicBezTo>
                    <a:pt x="1275" y="36"/>
                    <a:pt x="1046" y="92"/>
                    <a:pt x="818" y="199"/>
                  </a:cubicBezTo>
                  <a:cubicBezTo>
                    <a:pt x="561" y="321"/>
                    <a:pt x="353" y="512"/>
                    <a:pt x="71" y="578"/>
                  </a:cubicBezTo>
                  <a:cubicBezTo>
                    <a:pt x="1" y="595"/>
                    <a:pt x="9" y="703"/>
                    <a:pt x="74" y="703"/>
                  </a:cubicBezTo>
                  <a:cubicBezTo>
                    <a:pt x="78" y="703"/>
                    <a:pt x="83" y="703"/>
                    <a:pt x="88" y="701"/>
                  </a:cubicBezTo>
                  <a:cubicBezTo>
                    <a:pt x="306" y="650"/>
                    <a:pt x="488" y="541"/>
                    <a:pt x="677" y="422"/>
                  </a:cubicBezTo>
                  <a:cubicBezTo>
                    <a:pt x="949" y="254"/>
                    <a:pt x="1226" y="167"/>
                    <a:pt x="1539" y="124"/>
                  </a:cubicBezTo>
                  <a:cubicBezTo>
                    <a:pt x="1615" y="115"/>
                    <a:pt x="1605" y="0"/>
                    <a:pt x="153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35"/>
            <p:cNvSpPr/>
            <p:nvPr/>
          </p:nvSpPr>
          <p:spPr>
            <a:xfrm>
              <a:off x="7754872" y="3398754"/>
              <a:ext cx="31109" cy="10872"/>
            </a:xfrm>
            <a:custGeom>
              <a:avLst/>
              <a:gdLst/>
              <a:ahLst/>
              <a:cxnLst/>
              <a:rect l="l" t="t" r="r" b="b"/>
              <a:pathLst>
                <a:path w="1219" h="426" extrusionOk="0">
                  <a:moveTo>
                    <a:pt x="1123" y="0"/>
                  </a:moveTo>
                  <a:cubicBezTo>
                    <a:pt x="1112" y="0"/>
                    <a:pt x="1100" y="3"/>
                    <a:pt x="1089" y="11"/>
                  </a:cubicBezTo>
                  <a:cubicBezTo>
                    <a:pt x="838" y="170"/>
                    <a:pt x="509" y="303"/>
                    <a:pt x="203" y="303"/>
                  </a:cubicBezTo>
                  <a:cubicBezTo>
                    <a:pt x="167" y="303"/>
                    <a:pt x="131" y="301"/>
                    <a:pt x="96" y="297"/>
                  </a:cubicBezTo>
                  <a:cubicBezTo>
                    <a:pt x="94" y="297"/>
                    <a:pt x="92" y="297"/>
                    <a:pt x="89" y="297"/>
                  </a:cubicBezTo>
                  <a:cubicBezTo>
                    <a:pt x="16" y="297"/>
                    <a:pt x="0" y="411"/>
                    <a:pt x="77" y="419"/>
                  </a:cubicBezTo>
                  <a:cubicBezTo>
                    <a:pt x="117" y="423"/>
                    <a:pt x="158" y="425"/>
                    <a:pt x="198" y="425"/>
                  </a:cubicBezTo>
                  <a:cubicBezTo>
                    <a:pt x="536" y="425"/>
                    <a:pt x="886" y="285"/>
                    <a:pt x="1162" y="109"/>
                  </a:cubicBezTo>
                  <a:cubicBezTo>
                    <a:pt x="1218" y="73"/>
                    <a:pt x="1177" y="0"/>
                    <a:pt x="112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5"/>
            <p:cNvSpPr/>
            <p:nvPr/>
          </p:nvSpPr>
          <p:spPr>
            <a:xfrm>
              <a:off x="7756506" y="3423994"/>
              <a:ext cx="37208" cy="10412"/>
            </a:xfrm>
            <a:custGeom>
              <a:avLst/>
              <a:gdLst/>
              <a:ahLst/>
              <a:cxnLst/>
              <a:rect l="l" t="t" r="r" b="b"/>
              <a:pathLst>
                <a:path w="1458" h="408" extrusionOk="0">
                  <a:moveTo>
                    <a:pt x="85" y="1"/>
                  </a:moveTo>
                  <a:cubicBezTo>
                    <a:pt x="13" y="1"/>
                    <a:pt x="0" y="115"/>
                    <a:pt x="75" y="125"/>
                  </a:cubicBezTo>
                  <a:cubicBezTo>
                    <a:pt x="504" y="186"/>
                    <a:pt x="929" y="263"/>
                    <a:pt x="1341" y="404"/>
                  </a:cubicBezTo>
                  <a:cubicBezTo>
                    <a:pt x="1348" y="406"/>
                    <a:pt x="1355" y="407"/>
                    <a:pt x="1362" y="407"/>
                  </a:cubicBezTo>
                  <a:cubicBezTo>
                    <a:pt x="1424" y="407"/>
                    <a:pt x="1458" y="314"/>
                    <a:pt x="1390" y="291"/>
                  </a:cubicBezTo>
                  <a:cubicBezTo>
                    <a:pt x="969" y="145"/>
                    <a:pt x="534" y="66"/>
                    <a:pt x="94" y="1"/>
                  </a:cubicBezTo>
                  <a:cubicBezTo>
                    <a:pt x="91" y="1"/>
                    <a:pt x="88" y="1"/>
                    <a:pt x="8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5"/>
            <p:cNvSpPr/>
            <p:nvPr/>
          </p:nvSpPr>
          <p:spPr>
            <a:xfrm>
              <a:off x="7751453" y="3430629"/>
              <a:ext cx="48309" cy="16205"/>
            </a:xfrm>
            <a:custGeom>
              <a:avLst/>
              <a:gdLst/>
              <a:ahLst/>
              <a:cxnLst/>
              <a:rect l="l" t="t" r="r" b="b"/>
              <a:pathLst>
                <a:path w="1893" h="635" extrusionOk="0">
                  <a:moveTo>
                    <a:pt x="83" y="0"/>
                  </a:moveTo>
                  <a:cubicBezTo>
                    <a:pt x="12" y="0"/>
                    <a:pt x="0" y="112"/>
                    <a:pt x="76" y="123"/>
                  </a:cubicBezTo>
                  <a:cubicBezTo>
                    <a:pt x="671" y="216"/>
                    <a:pt x="1232" y="384"/>
                    <a:pt x="1781" y="628"/>
                  </a:cubicBezTo>
                  <a:cubicBezTo>
                    <a:pt x="1790" y="632"/>
                    <a:pt x="1799" y="634"/>
                    <a:pt x="1807" y="634"/>
                  </a:cubicBezTo>
                  <a:cubicBezTo>
                    <a:pt x="1864" y="634"/>
                    <a:pt x="1892" y="543"/>
                    <a:pt x="1831" y="515"/>
                  </a:cubicBezTo>
                  <a:cubicBezTo>
                    <a:pt x="1270" y="267"/>
                    <a:pt x="700" y="94"/>
                    <a:pt x="94" y="1"/>
                  </a:cubicBezTo>
                  <a:cubicBezTo>
                    <a:pt x="90" y="1"/>
                    <a:pt x="86" y="0"/>
                    <a:pt x="8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5"/>
            <p:cNvSpPr/>
            <p:nvPr/>
          </p:nvSpPr>
          <p:spPr>
            <a:xfrm>
              <a:off x="7748467" y="3439739"/>
              <a:ext cx="47110" cy="21309"/>
            </a:xfrm>
            <a:custGeom>
              <a:avLst/>
              <a:gdLst/>
              <a:ahLst/>
              <a:cxnLst/>
              <a:rect l="l" t="t" r="r" b="b"/>
              <a:pathLst>
                <a:path w="1846" h="835" extrusionOk="0">
                  <a:moveTo>
                    <a:pt x="107" y="1"/>
                  </a:moveTo>
                  <a:cubicBezTo>
                    <a:pt x="98" y="1"/>
                    <a:pt x="89" y="1"/>
                    <a:pt x="80" y="1"/>
                  </a:cubicBezTo>
                  <a:cubicBezTo>
                    <a:pt x="0" y="4"/>
                    <a:pt x="16" y="123"/>
                    <a:pt x="92" y="123"/>
                  </a:cubicBezTo>
                  <a:cubicBezTo>
                    <a:pt x="93" y="123"/>
                    <a:pt x="94" y="123"/>
                    <a:pt x="95" y="123"/>
                  </a:cubicBezTo>
                  <a:cubicBezTo>
                    <a:pt x="103" y="123"/>
                    <a:pt x="111" y="122"/>
                    <a:pt x="120" y="122"/>
                  </a:cubicBezTo>
                  <a:cubicBezTo>
                    <a:pt x="676" y="122"/>
                    <a:pt x="1223" y="648"/>
                    <a:pt x="1729" y="831"/>
                  </a:cubicBezTo>
                  <a:cubicBezTo>
                    <a:pt x="1737" y="834"/>
                    <a:pt x="1745" y="835"/>
                    <a:pt x="1752" y="835"/>
                  </a:cubicBezTo>
                  <a:cubicBezTo>
                    <a:pt x="1813" y="835"/>
                    <a:pt x="1846" y="743"/>
                    <a:pt x="1779" y="719"/>
                  </a:cubicBezTo>
                  <a:cubicBezTo>
                    <a:pt x="1238" y="524"/>
                    <a:pt x="702" y="1"/>
                    <a:pt x="10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35"/>
            <p:cNvSpPr/>
            <p:nvPr/>
          </p:nvSpPr>
          <p:spPr>
            <a:xfrm>
              <a:off x="7741398" y="3443925"/>
              <a:ext cx="31466" cy="29246"/>
            </a:xfrm>
            <a:custGeom>
              <a:avLst/>
              <a:gdLst/>
              <a:ahLst/>
              <a:cxnLst/>
              <a:rect l="l" t="t" r="r" b="b"/>
              <a:pathLst>
                <a:path w="1233" h="1146" extrusionOk="0">
                  <a:moveTo>
                    <a:pt x="96" y="1"/>
                  </a:moveTo>
                  <a:cubicBezTo>
                    <a:pt x="47" y="1"/>
                    <a:pt x="1" y="52"/>
                    <a:pt x="43" y="94"/>
                  </a:cubicBezTo>
                  <a:cubicBezTo>
                    <a:pt x="213" y="273"/>
                    <a:pt x="386" y="446"/>
                    <a:pt x="567" y="615"/>
                  </a:cubicBezTo>
                  <a:cubicBezTo>
                    <a:pt x="745" y="783"/>
                    <a:pt x="978" y="906"/>
                    <a:pt x="1104" y="1119"/>
                  </a:cubicBezTo>
                  <a:cubicBezTo>
                    <a:pt x="1115" y="1138"/>
                    <a:pt x="1131" y="1146"/>
                    <a:pt x="1148" y="1146"/>
                  </a:cubicBezTo>
                  <a:cubicBezTo>
                    <a:pt x="1189" y="1146"/>
                    <a:pt x="1232" y="1094"/>
                    <a:pt x="1203" y="1045"/>
                  </a:cubicBezTo>
                  <a:cubicBezTo>
                    <a:pt x="1098" y="869"/>
                    <a:pt x="934" y="762"/>
                    <a:pt x="775" y="637"/>
                  </a:cubicBezTo>
                  <a:cubicBezTo>
                    <a:pt x="546" y="457"/>
                    <a:pt x="342" y="230"/>
                    <a:pt x="143" y="21"/>
                  </a:cubicBezTo>
                  <a:cubicBezTo>
                    <a:pt x="129" y="6"/>
                    <a:pt x="112" y="1"/>
                    <a:pt x="9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35"/>
            <p:cNvSpPr/>
            <p:nvPr/>
          </p:nvSpPr>
          <p:spPr>
            <a:xfrm>
              <a:off x="7733793" y="3450636"/>
              <a:ext cx="10157" cy="36774"/>
            </a:xfrm>
            <a:custGeom>
              <a:avLst/>
              <a:gdLst/>
              <a:ahLst/>
              <a:cxnLst/>
              <a:rect l="l" t="t" r="r" b="b"/>
              <a:pathLst>
                <a:path w="398" h="1441" extrusionOk="0">
                  <a:moveTo>
                    <a:pt x="81" y="1"/>
                  </a:moveTo>
                  <a:cubicBezTo>
                    <a:pt x="41" y="1"/>
                    <a:pt x="1" y="37"/>
                    <a:pt x="21" y="85"/>
                  </a:cubicBezTo>
                  <a:cubicBezTo>
                    <a:pt x="104" y="280"/>
                    <a:pt x="116" y="495"/>
                    <a:pt x="135" y="703"/>
                  </a:cubicBezTo>
                  <a:cubicBezTo>
                    <a:pt x="160" y="929"/>
                    <a:pt x="275" y="1142"/>
                    <a:pt x="263" y="1371"/>
                  </a:cubicBezTo>
                  <a:cubicBezTo>
                    <a:pt x="260" y="1415"/>
                    <a:pt x="297" y="1440"/>
                    <a:pt x="330" y="1440"/>
                  </a:cubicBezTo>
                  <a:cubicBezTo>
                    <a:pt x="357" y="1440"/>
                    <a:pt x="383" y="1424"/>
                    <a:pt x="385" y="1387"/>
                  </a:cubicBezTo>
                  <a:cubicBezTo>
                    <a:pt x="398" y="1144"/>
                    <a:pt x="288" y="925"/>
                    <a:pt x="259" y="687"/>
                  </a:cubicBezTo>
                  <a:cubicBezTo>
                    <a:pt x="231" y="464"/>
                    <a:pt x="225" y="244"/>
                    <a:pt x="134" y="37"/>
                  </a:cubicBezTo>
                  <a:cubicBezTo>
                    <a:pt x="123" y="11"/>
                    <a:pt x="102" y="1"/>
                    <a:pt x="8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35"/>
            <p:cNvSpPr/>
            <p:nvPr/>
          </p:nvSpPr>
          <p:spPr>
            <a:xfrm>
              <a:off x="7724580" y="3449360"/>
              <a:ext cx="7528" cy="43358"/>
            </a:xfrm>
            <a:custGeom>
              <a:avLst/>
              <a:gdLst/>
              <a:ahLst/>
              <a:cxnLst/>
              <a:rect l="l" t="t" r="r" b="b"/>
              <a:pathLst>
                <a:path w="295" h="1699" extrusionOk="0">
                  <a:moveTo>
                    <a:pt x="68" y="1"/>
                  </a:moveTo>
                  <a:cubicBezTo>
                    <a:pt x="33" y="1"/>
                    <a:pt x="0" y="24"/>
                    <a:pt x="10" y="67"/>
                  </a:cubicBezTo>
                  <a:cubicBezTo>
                    <a:pt x="135" y="587"/>
                    <a:pt x="157" y="1114"/>
                    <a:pt x="170" y="1647"/>
                  </a:cubicBezTo>
                  <a:cubicBezTo>
                    <a:pt x="171" y="1683"/>
                    <a:pt x="196" y="1699"/>
                    <a:pt x="223" y="1699"/>
                  </a:cubicBezTo>
                  <a:cubicBezTo>
                    <a:pt x="257" y="1699"/>
                    <a:pt x="294" y="1674"/>
                    <a:pt x="294" y="1631"/>
                  </a:cubicBezTo>
                  <a:cubicBezTo>
                    <a:pt x="282" y="1098"/>
                    <a:pt x="258" y="571"/>
                    <a:pt x="133" y="50"/>
                  </a:cubicBezTo>
                  <a:cubicBezTo>
                    <a:pt x="125" y="16"/>
                    <a:pt x="96" y="1"/>
                    <a:pt x="6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35"/>
            <p:cNvSpPr/>
            <p:nvPr/>
          </p:nvSpPr>
          <p:spPr>
            <a:xfrm>
              <a:off x="7714066" y="3450253"/>
              <a:ext cx="5053" cy="38790"/>
            </a:xfrm>
            <a:custGeom>
              <a:avLst/>
              <a:gdLst/>
              <a:ahLst/>
              <a:cxnLst/>
              <a:rect l="l" t="t" r="r" b="b"/>
              <a:pathLst>
                <a:path w="198" h="1520" extrusionOk="0">
                  <a:moveTo>
                    <a:pt x="129" y="1"/>
                  </a:moveTo>
                  <a:cubicBezTo>
                    <a:pt x="102" y="1"/>
                    <a:pt x="75" y="17"/>
                    <a:pt x="70" y="52"/>
                  </a:cubicBezTo>
                  <a:cubicBezTo>
                    <a:pt x="2" y="517"/>
                    <a:pt x="62" y="984"/>
                    <a:pt x="7" y="1451"/>
                  </a:cubicBezTo>
                  <a:cubicBezTo>
                    <a:pt x="1" y="1495"/>
                    <a:pt x="36" y="1519"/>
                    <a:pt x="70" y="1519"/>
                  </a:cubicBezTo>
                  <a:cubicBezTo>
                    <a:pt x="97" y="1519"/>
                    <a:pt x="124" y="1503"/>
                    <a:pt x="128" y="1468"/>
                  </a:cubicBezTo>
                  <a:cubicBezTo>
                    <a:pt x="186" y="1004"/>
                    <a:pt x="126" y="535"/>
                    <a:pt x="193" y="71"/>
                  </a:cubicBezTo>
                  <a:cubicBezTo>
                    <a:pt x="198" y="26"/>
                    <a:pt x="163" y="1"/>
                    <a:pt x="12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35"/>
            <p:cNvSpPr/>
            <p:nvPr/>
          </p:nvSpPr>
          <p:spPr>
            <a:xfrm>
              <a:off x="7734737" y="3346439"/>
              <a:ext cx="14368" cy="37259"/>
            </a:xfrm>
            <a:custGeom>
              <a:avLst/>
              <a:gdLst/>
              <a:ahLst/>
              <a:cxnLst/>
              <a:rect l="l" t="t" r="r" b="b"/>
              <a:pathLst>
                <a:path w="563" h="1460" extrusionOk="0">
                  <a:moveTo>
                    <a:pt x="481" y="0"/>
                  </a:moveTo>
                  <a:cubicBezTo>
                    <a:pt x="460" y="0"/>
                    <a:pt x="441" y="11"/>
                    <a:pt x="433" y="37"/>
                  </a:cubicBezTo>
                  <a:cubicBezTo>
                    <a:pt x="293" y="484"/>
                    <a:pt x="167" y="932"/>
                    <a:pt x="16" y="1374"/>
                  </a:cubicBezTo>
                  <a:cubicBezTo>
                    <a:pt x="1" y="1421"/>
                    <a:pt x="44" y="1459"/>
                    <a:pt x="82" y="1459"/>
                  </a:cubicBezTo>
                  <a:cubicBezTo>
                    <a:pt x="103" y="1459"/>
                    <a:pt x="122" y="1448"/>
                    <a:pt x="130" y="1422"/>
                  </a:cubicBezTo>
                  <a:cubicBezTo>
                    <a:pt x="279" y="980"/>
                    <a:pt x="408" y="532"/>
                    <a:pt x="547" y="87"/>
                  </a:cubicBezTo>
                  <a:cubicBezTo>
                    <a:pt x="563" y="39"/>
                    <a:pt x="520" y="0"/>
                    <a:pt x="4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35"/>
            <p:cNvSpPr/>
            <p:nvPr/>
          </p:nvSpPr>
          <p:spPr>
            <a:xfrm>
              <a:off x="7727872" y="3325487"/>
              <a:ext cx="16971" cy="52035"/>
            </a:xfrm>
            <a:custGeom>
              <a:avLst/>
              <a:gdLst/>
              <a:ahLst/>
              <a:cxnLst/>
              <a:rect l="l" t="t" r="r" b="b"/>
              <a:pathLst>
                <a:path w="665" h="2039" extrusionOk="0">
                  <a:moveTo>
                    <a:pt x="584" y="0"/>
                  </a:moveTo>
                  <a:cubicBezTo>
                    <a:pt x="564" y="0"/>
                    <a:pt x="544" y="11"/>
                    <a:pt x="535" y="36"/>
                  </a:cubicBezTo>
                  <a:cubicBezTo>
                    <a:pt x="420" y="336"/>
                    <a:pt x="385" y="653"/>
                    <a:pt x="270" y="954"/>
                  </a:cubicBezTo>
                  <a:cubicBezTo>
                    <a:pt x="145" y="1287"/>
                    <a:pt x="47" y="1618"/>
                    <a:pt x="4" y="1971"/>
                  </a:cubicBezTo>
                  <a:cubicBezTo>
                    <a:pt x="0" y="2014"/>
                    <a:pt x="36" y="2039"/>
                    <a:pt x="70" y="2039"/>
                  </a:cubicBezTo>
                  <a:cubicBezTo>
                    <a:pt x="98" y="2039"/>
                    <a:pt x="124" y="2023"/>
                    <a:pt x="128" y="1988"/>
                  </a:cubicBezTo>
                  <a:cubicBezTo>
                    <a:pt x="166" y="1645"/>
                    <a:pt x="266" y="1325"/>
                    <a:pt x="383" y="1004"/>
                  </a:cubicBezTo>
                  <a:cubicBezTo>
                    <a:pt x="493" y="703"/>
                    <a:pt x="532" y="386"/>
                    <a:pt x="646" y="86"/>
                  </a:cubicBezTo>
                  <a:cubicBezTo>
                    <a:pt x="664" y="38"/>
                    <a:pt x="623" y="0"/>
                    <a:pt x="58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35"/>
            <p:cNvSpPr/>
            <p:nvPr/>
          </p:nvSpPr>
          <p:spPr>
            <a:xfrm>
              <a:off x="7717562" y="3344091"/>
              <a:ext cx="4492" cy="32895"/>
            </a:xfrm>
            <a:custGeom>
              <a:avLst/>
              <a:gdLst/>
              <a:ahLst/>
              <a:cxnLst/>
              <a:rect l="l" t="t" r="r" b="b"/>
              <a:pathLst>
                <a:path w="176" h="1289" extrusionOk="0">
                  <a:moveTo>
                    <a:pt x="96" y="1"/>
                  </a:moveTo>
                  <a:cubicBezTo>
                    <a:pt x="75" y="1"/>
                    <a:pt x="56" y="12"/>
                    <a:pt x="49" y="38"/>
                  </a:cubicBezTo>
                  <a:cubicBezTo>
                    <a:pt x="3" y="197"/>
                    <a:pt x="5" y="348"/>
                    <a:pt x="19" y="516"/>
                  </a:cubicBezTo>
                  <a:cubicBezTo>
                    <a:pt x="40" y="756"/>
                    <a:pt x="3" y="981"/>
                    <a:pt x="2" y="1220"/>
                  </a:cubicBezTo>
                  <a:cubicBezTo>
                    <a:pt x="0" y="1264"/>
                    <a:pt x="37" y="1289"/>
                    <a:pt x="71" y="1289"/>
                  </a:cubicBezTo>
                  <a:cubicBezTo>
                    <a:pt x="98" y="1289"/>
                    <a:pt x="123" y="1273"/>
                    <a:pt x="124" y="1237"/>
                  </a:cubicBezTo>
                  <a:cubicBezTo>
                    <a:pt x="127" y="1063"/>
                    <a:pt x="160" y="893"/>
                    <a:pt x="160" y="721"/>
                  </a:cubicBezTo>
                  <a:cubicBezTo>
                    <a:pt x="160" y="505"/>
                    <a:pt x="100" y="303"/>
                    <a:pt x="163" y="87"/>
                  </a:cubicBezTo>
                  <a:cubicBezTo>
                    <a:pt x="176" y="38"/>
                    <a:pt x="133" y="1"/>
                    <a:pt x="9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35"/>
            <p:cNvSpPr/>
            <p:nvPr/>
          </p:nvSpPr>
          <p:spPr>
            <a:xfrm>
              <a:off x="7667416" y="3343631"/>
              <a:ext cx="38663" cy="41521"/>
            </a:xfrm>
            <a:custGeom>
              <a:avLst/>
              <a:gdLst/>
              <a:ahLst/>
              <a:cxnLst/>
              <a:rect l="l" t="t" r="r" b="b"/>
              <a:pathLst>
                <a:path w="1515" h="1627" extrusionOk="0">
                  <a:moveTo>
                    <a:pt x="94" y="0"/>
                  </a:moveTo>
                  <a:cubicBezTo>
                    <a:pt x="43" y="0"/>
                    <a:pt x="1" y="71"/>
                    <a:pt x="53" y="108"/>
                  </a:cubicBezTo>
                  <a:cubicBezTo>
                    <a:pt x="432" y="366"/>
                    <a:pt x="535" y="817"/>
                    <a:pt x="804" y="1161"/>
                  </a:cubicBezTo>
                  <a:cubicBezTo>
                    <a:pt x="922" y="1312"/>
                    <a:pt x="1168" y="1627"/>
                    <a:pt x="1394" y="1627"/>
                  </a:cubicBezTo>
                  <a:cubicBezTo>
                    <a:pt x="1410" y="1627"/>
                    <a:pt x="1425" y="1625"/>
                    <a:pt x="1441" y="1622"/>
                  </a:cubicBezTo>
                  <a:cubicBezTo>
                    <a:pt x="1514" y="1606"/>
                    <a:pt x="1506" y="1497"/>
                    <a:pt x="1438" y="1497"/>
                  </a:cubicBezTo>
                  <a:cubicBezTo>
                    <a:pt x="1434" y="1497"/>
                    <a:pt x="1429" y="1498"/>
                    <a:pt x="1425" y="1498"/>
                  </a:cubicBezTo>
                  <a:cubicBezTo>
                    <a:pt x="1414" y="1501"/>
                    <a:pt x="1402" y="1502"/>
                    <a:pt x="1391" y="1502"/>
                  </a:cubicBezTo>
                  <a:cubicBezTo>
                    <a:pt x="1149" y="1502"/>
                    <a:pt x="848" y="1025"/>
                    <a:pt x="751" y="852"/>
                  </a:cubicBezTo>
                  <a:cubicBezTo>
                    <a:pt x="579" y="544"/>
                    <a:pt x="429" y="218"/>
                    <a:pt x="128" y="12"/>
                  </a:cubicBezTo>
                  <a:cubicBezTo>
                    <a:pt x="117" y="4"/>
                    <a:pt x="105" y="0"/>
                    <a:pt x="9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35"/>
            <p:cNvSpPr/>
            <p:nvPr/>
          </p:nvSpPr>
          <p:spPr>
            <a:xfrm>
              <a:off x="7690333" y="3353457"/>
              <a:ext cx="15618" cy="24193"/>
            </a:xfrm>
            <a:custGeom>
              <a:avLst/>
              <a:gdLst/>
              <a:ahLst/>
              <a:cxnLst/>
              <a:rect l="l" t="t" r="r" b="b"/>
              <a:pathLst>
                <a:path w="612" h="948" extrusionOk="0">
                  <a:moveTo>
                    <a:pt x="81" y="0"/>
                  </a:moveTo>
                  <a:cubicBezTo>
                    <a:pt x="42" y="0"/>
                    <a:pt x="1" y="36"/>
                    <a:pt x="16" y="84"/>
                  </a:cubicBezTo>
                  <a:cubicBezTo>
                    <a:pt x="111" y="391"/>
                    <a:pt x="288" y="665"/>
                    <a:pt x="478" y="922"/>
                  </a:cubicBezTo>
                  <a:cubicBezTo>
                    <a:pt x="492" y="940"/>
                    <a:pt x="508" y="947"/>
                    <a:pt x="525" y="947"/>
                  </a:cubicBezTo>
                  <a:cubicBezTo>
                    <a:pt x="569" y="947"/>
                    <a:pt x="611" y="895"/>
                    <a:pt x="578" y="849"/>
                  </a:cubicBezTo>
                  <a:cubicBezTo>
                    <a:pt x="395" y="601"/>
                    <a:pt x="224" y="335"/>
                    <a:pt x="132" y="38"/>
                  </a:cubicBezTo>
                  <a:cubicBezTo>
                    <a:pt x="123" y="12"/>
                    <a:pt x="102" y="0"/>
                    <a:pt x="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35"/>
            <p:cNvSpPr/>
            <p:nvPr/>
          </p:nvSpPr>
          <p:spPr>
            <a:xfrm>
              <a:off x="7675098" y="3374077"/>
              <a:ext cx="22483" cy="18553"/>
            </a:xfrm>
            <a:custGeom>
              <a:avLst/>
              <a:gdLst/>
              <a:ahLst/>
              <a:cxnLst/>
              <a:rect l="l" t="t" r="r" b="b"/>
              <a:pathLst>
                <a:path w="881" h="727" extrusionOk="0">
                  <a:moveTo>
                    <a:pt x="87" y="0"/>
                  </a:moveTo>
                  <a:cubicBezTo>
                    <a:pt x="44" y="0"/>
                    <a:pt x="1" y="52"/>
                    <a:pt x="31" y="101"/>
                  </a:cubicBezTo>
                  <a:cubicBezTo>
                    <a:pt x="197" y="374"/>
                    <a:pt x="509" y="524"/>
                    <a:pt x="752" y="714"/>
                  </a:cubicBezTo>
                  <a:cubicBezTo>
                    <a:pt x="765" y="723"/>
                    <a:pt x="777" y="727"/>
                    <a:pt x="789" y="727"/>
                  </a:cubicBezTo>
                  <a:cubicBezTo>
                    <a:pt x="841" y="727"/>
                    <a:pt x="880" y="656"/>
                    <a:pt x="830" y="615"/>
                  </a:cubicBezTo>
                  <a:cubicBezTo>
                    <a:pt x="594" y="435"/>
                    <a:pt x="290" y="288"/>
                    <a:pt x="131" y="26"/>
                  </a:cubicBezTo>
                  <a:cubicBezTo>
                    <a:pt x="119" y="8"/>
                    <a:pt x="103" y="0"/>
                    <a:pt x="8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35"/>
            <p:cNvSpPr/>
            <p:nvPr/>
          </p:nvSpPr>
          <p:spPr>
            <a:xfrm>
              <a:off x="7640416" y="3397759"/>
              <a:ext cx="56093" cy="8600"/>
            </a:xfrm>
            <a:custGeom>
              <a:avLst/>
              <a:gdLst/>
              <a:ahLst/>
              <a:cxnLst/>
              <a:rect l="l" t="t" r="r" b="b"/>
              <a:pathLst>
                <a:path w="2198" h="337" extrusionOk="0">
                  <a:moveTo>
                    <a:pt x="84" y="1"/>
                  </a:moveTo>
                  <a:cubicBezTo>
                    <a:pt x="15" y="1"/>
                    <a:pt x="0" y="115"/>
                    <a:pt x="76" y="125"/>
                  </a:cubicBezTo>
                  <a:cubicBezTo>
                    <a:pt x="668" y="213"/>
                    <a:pt x="1260" y="337"/>
                    <a:pt x="1860" y="337"/>
                  </a:cubicBezTo>
                  <a:cubicBezTo>
                    <a:pt x="1946" y="337"/>
                    <a:pt x="2032" y="334"/>
                    <a:pt x="2119" y="329"/>
                  </a:cubicBezTo>
                  <a:cubicBezTo>
                    <a:pt x="2197" y="323"/>
                    <a:pt x="2184" y="205"/>
                    <a:pt x="2105" y="205"/>
                  </a:cubicBezTo>
                  <a:cubicBezTo>
                    <a:pt x="2105" y="205"/>
                    <a:pt x="2104" y="205"/>
                    <a:pt x="2103" y="206"/>
                  </a:cubicBezTo>
                  <a:cubicBezTo>
                    <a:pt x="2019" y="211"/>
                    <a:pt x="1935" y="213"/>
                    <a:pt x="1851" y="213"/>
                  </a:cubicBezTo>
                  <a:cubicBezTo>
                    <a:pt x="1260" y="213"/>
                    <a:pt x="676" y="89"/>
                    <a:pt x="92" y="1"/>
                  </a:cubicBezTo>
                  <a:cubicBezTo>
                    <a:pt x="89" y="1"/>
                    <a:pt x="86" y="1"/>
                    <a:pt x="8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35"/>
            <p:cNvSpPr/>
            <p:nvPr/>
          </p:nvSpPr>
          <p:spPr>
            <a:xfrm>
              <a:off x="7653942" y="3389797"/>
              <a:ext cx="28889" cy="5512"/>
            </a:xfrm>
            <a:custGeom>
              <a:avLst/>
              <a:gdLst/>
              <a:ahLst/>
              <a:cxnLst/>
              <a:rect l="l" t="t" r="r" b="b"/>
              <a:pathLst>
                <a:path w="1132" h="216" extrusionOk="0">
                  <a:moveTo>
                    <a:pt x="165" y="1"/>
                  </a:moveTo>
                  <a:cubicBezTo>
                    <a:pt x="136" y="1"/>
                    <a:pt x="107" y="2"/>
                    <a:pt x="78" y="4"/>
                  </a:cubicBezTo>
                  <a:cubicBezTo>
                    <a:pt x="0" y="9"/>
                    <a:pt x="14" y="127"/>
                    <a:pt x="87" y="127"/>
                  </a:cubicBezTo>
                  <a:cubicBezTo>
                    <a:pt x="89" y="127"/>
                    <a:pt x="91" y="127"/>
                    <a:pt x="92" y="127"/>
                  </a:cubicBezTo>
                  <a:cubicBezTo>
                    <a:pt x="119" y="125"/>
                    <a:pt x="146" y="125"/>
                    <a:pt x="173" y="125"/>
                  </a:cubicBezTo>
                  <a:cubicBezTo>
                    <a:pt x="463" y="125"/>
                    <a:pt x="746" y="211"/>
                    <a:pt x="1035" y="215"/>
                  </a:cubicBezTo>
                  <a:cubicBezTo>
                    <a:pt x="1036" y="215"/>
                    <a:pt x="1036" y="215"/>
                    <a:pt x="1037" y="215"/>
                  </a:cubicBezTo>
                  <a:cubicBezTo>
                    <a:pt x="1113" y="215"/>
                    <a:pt x="1132" y="93"/>
                    <a:pt x="1053" y="92"/>
                  </a:cubicBezTo>
                  <a:cubicBezTo>
                    <a:pt x="753" y="89"/>
                    <a:pt x="463" y="1"/>
                    <a:pt x="16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35"/>
            <p:cNvSpPr/>
            <p:nvPr/>
          </p:nvSpPr>
          <p:spPr>
            <a:xfrm>
              <a:off x="7653151" y="3411310"/>
              <a:ext cx="28072" cy="6992"/>
            </a:xfrm>
            <a:custGeom>
              <a:avLst/>
              <a:gdLst/>
              <a:ahLst/>
              <a:cxnLst/>
              <a:rect l="l" t="t" r="r" b="b"/>
              <a:pathLst>
                <a:path w="1100" h="274" extrusionOk="0">
                  <a:moveTo>
                    <a:pt x="1003" y="1"/>
                  </a:moveTo>
                  <a:cubicBezTo>
                    <a:pt x="997" y="1"/>
                    <a:pt x="991" y="1"/>
                    <a:pt x="984" y="3"/>
                  </a:cubicBezTo>
                  <a:cubicBezTo>
                    <a:pt x="788" y="59"/>
                    <a:pt x="542" y="154"/>
                    <a:pt x="318" y="154"/>
                  </a:cubicBezTo>
                  <a:cubicBezTo>
                    <a:pt x="248" y="154"/>
                    <a:pt x="181" y="145"/>
                    <a:pt x="118" y="122"/>
                  </a:cubicBezTo>
                  <a:cubicBezTo>
                    <a:pt x="109" y="119"/>
                    <a:pt x="102" y="118"/>
                    <a:pt x="94" y="118"/>
                  </a:cubicBezTo>
                  <a:cubicBezTo>
                    <a:pt x="32" y="118"/>
                    <a:pt x="1" y="212"/>
                    <a:pt x="68" y="234"/>
                  </a:cubicBezTo>
                  <a:cubicBezTo>
                    <a:pt x="146" y="262"/>
                    <a:pt x="229" y="273"/>
                    <a:pt x="313" y="273"/>
                  </a:cubicBezTo>
                  <a:cubicBezTo>
                    <a:pt x="555" y="273"/>
                    <a:pt x="811" y="180"/>
                    <a:pt x="1029" y="116"/>
                  </a:cubicBezTo>
                  <a:cubicBezTo>
                    <a:pt x="1099" y="96"/>
                    <a:pt x="1066" y="1"/>
                    <a:pt x="100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35"/>
            <p:cNvSpPr/>
            <p:nvPr/>
          </p:nvSpPr>
          <p:spPr>
            <a:xfrm>
              <a:off x="7671219" y="3430680"/>
              <a:ext cx="25597" cy="35702"/>
            </a:xfrm>
            <a:custGeom>
              <a:avLst/>
              <a:gdLst/>
              <a:ahLst/>
              <a:cxnLst/>
              <a:rect l="l" t="t" r="r" b="b"/>
              <a:pathLst>
                <a:path w="1003" h="1399" extrusionOk="0">
                  <a:moveTo>
                    <a:pt x="917" y="0"/>
                  </a:moveTo>
                  <a:cubicBezTo>
                    <a:pt x="902" y="0"/>
                    <a:pt x="886" y="8"/>
                    <a:pt x="874" y="26"/>
                  </a:cubicBezTo>
                  <a:cubicBezTo>
                    <a:pt x="725" y="246"/>
                    <a:pt x="555" y="451"/>
                    <a:pt x="412" y="678"/>
                  </a:cubicBezTo>
                  <a:cubicBezTo>
                    <a:pt x="280" y="885"/>
                    <a:pt x="217" y="1120"/>
                    <a:pt x="44" y="1302"/>
                  </a:cubicBezTo>
                  <a:cubicBezTo>
                    <a:pt x="1" y="1345"/>
                    <a:pt x="46" y="1399"/>
                    <a:pt x="94" y="1399"/>
                  </a:cubicBezTo>
                  <a:cubicBezTo>
                    <a:pt x="110" y="1399"/>
                    <a:pt x="126" y="1393"/>
                    <a:pt x="139" y="1379"/>
                  </a:cubicBezTo>
                  <a:cubicBezTo>
                    <a:pt x="277" y="1234"/>
                    <a:pt x="357" y="1061"/>
                    <a:pt x="442" y="883"/>
                  </a:cubicBezTo>
                  <a:cubicBezTo>
                    <a:pt x="578" y="603"/>
                    <a:pt x="797" y="362"/>
                    <a:pt x="970" y="103"/>
                  </a:cubicBezTo>
                  <a:cubicBezTo>
                    <a:pt x="1003" y="55"/>
                    <a:pt x="960" y="0"/>
                    <a:pt x="91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35"/>
            <p:cNvSpPr/>
            <p:nvPr/>
          </p:nvSpPr>
          <p:spPr>
            <a:xfrm>
              <a:off x="7670427" y="3423891"/>
              <a:ext cx="21054" cy="22713"/>
            </a:xfrm>
            <a:custGeom>
              <a:avLst/>
              <a:gdLst/>
              <a:ahLst/>
              <a:cxnLst/>
              <a:rect l="l" t="t" r="r" b="b"/>
              <a:pathLst>
                <a:path w="825" h="890" extrusionOk="0">
                  <a:moveTo>
                    <a:pt x="738" y="1"/>
                  </a:moveTo>
                  <a:cubicBezTo>
                    <a:pt x="722" y="1"/>
                    <a:pt x="706" y="8"/>
                    <a:pt x="693" y="26"/>
                  </a:cubicBezTo>
                  <a:cubicBezTo>
                    <a:pt x="501" y="303"/>
                    <a:pt x="248" y="528"/>
                    <a:pt x="37" y="789"/>
                  </a:cubicBezTo>
                  <a:cubicBezTo>
                    <a:pt x="0" y="836"/>
                    <a:pt x="42" y="889"/>
                    <a:pt x="87" y="889"/>
                  </a:cubicBezTo>
                  <a:cubicBezTo>
                    <a:pt x="103" y="889"/>
                    <a:pt x="119" y="882"/>
                    <a:pt x="132" y="866"/>
                  </a:cubicBezTo>
                  <a:cubicBezTo>
                    <a:pt x="345" y="604"/>
                    <a:pt x="598" y="380"/>
                    <a:pt x="792" y="101"/>
                  </a:cubicBezTo>
                  <a:cubicBezTo>
                    <a:pt x="825" y="55"/>
                    <a:pt x="782" y="1"/>
                    <a:pt x="73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5"/>
            <p:cNvSpPr/>
            <p:nvPr/>
          </p:nvSpPr>
          <p:spPr>
            <a:xfrm>
              <a:off x="7691915" y="3436090"/>
              <a:ext cx="15695" cy="31083"/>
            </a:xfrm>
            <a:custGeom>
              <a:avLst/>
              <a:gdLst/>
              <a:ahLst/>
              <a:cxnLst/>
              <a:rect l="l" t="t" r="r" b="b"/>
              <a:pathLst>
                <a:path w="615" h="1218" extrusionOk="0">
                  <a:moveTo>
                    <a:pt x="535" y="1"/>
                  </a:moveTo>
                  <a:cubicBezTo>
                    <a:pt x="514" y="1"/>
                    <a:pt x="494" y="12"/>
                    <a:pt x="484" y="38"/>
                  </a:cubicBezTo>
                  <a:cubicBezTo>
                    <a:pt x="356" y="404"/>
                    <a:pt x="284" y="809"/>
                    <a:pt x="36" y="1117"/>
                  </a:cubicBezTo>
                  <a:cubicBezTo>
                    <a:pt x="0" y="1163"/>
                    <a:pt x="44" y="1217"/>
                    <a:pt x="89" y="1217"/>
                  </a:cubicBezTo>
                  <a:cubicBezTo>
                    <a:pt x="105" y="1217"/>
                    <a:pt x="121" y="1210"/>
                    <a:pt x="135" y="1194"/>
                  </a:cubicBezTo>
                  <a:cubicBezTo>
                    <a:pt x="390" y="875"/>
                    <a:pt x="466" y="466"/>
                    <a:pt x="599" y="88"/>
                  </a:cubicBezTo>
                  <a:cubicBezTo>
                    <a:pt x="615" y="39"/>
                    <a:pt x="573" y="1"/>
                    <a:pt x="53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35"/>
            <p:cNvSpPr/>
            <p:nvPr/>
          </p:nvSpPr>
          <p:spPr>
            <a:xfrm>
              <a:off x="7668947" y="3361623"/>
              <a:ext cx="107950" cy="96976"/>
            </a:xfrm>
            <a:custGeom>
              <a:avLst/>
              <a:gdLst/>
              <a:ahLst/>
              <a:cxnLst/>
              <a:rect l="l" t="t" r="r" b="b"/>
              <a:pathLst>
                <a:path w="4230" h="3800" extrusionOk="0">
                  <a:moveTo>
                    <a:pt x="2375" y="0"/>
                  </a:moveTo>
                  <a:cubicBezTo>
                    <a:pt x="1980" y="0"/>
                    <a:pt x="1936" y="479"/>
                    <a:pt x="1936" y="479"/>
                  </a:cubicBezTo>
                  <a:cubicBezTo>
                    <a:pt x="1936" y="479"/>
                    <a:pt x="1720" y="53"/>
                    <a:pt x="1415" y="53"/>
                  </a:cubicBezTo>
                  <a:cubicBezTo>
                    <a:pt x="1341" y="53"/>
                    <a:pt x="1260" y="78"/>
                    <a:pt x="1177" y="143"/>
                  </a:cubicBezTo>
                  <a:cubicBezTo>
                    <a:pt x="756" y="466"/>
                    <a:pt x="1015" y="933"/>
                    <a:pt x="1015" y="933"/>
                  </a:cubicBezTo>
                  <a:cubicBezTo>
                    <a:pt x="1015" y="933"/>
                    <a:pt x="812" y="793"/>
                    <a:pt x="602" y="793"/>
                  </a:cubicBezTo>
                  <a:cubicBezTo>
                    <a:pt x="464" y="793"/>
                    <a:pt x="323" y="854"/>
                    <a:pt x="236" y="1053"/>
                  </a:cubicBezTo>
                  <a:cubicBezTo>
                    <a:pt x="15" y="1555"/>
                    <a:pt x="600" y="1831"/>
                    <a:pt x="600" y="1831"/>
                  </a:cubicBezTo>
                  <a:cubicBezTo>
                    <a:pt x="600" y="1831"/>
                    <a:pt x="1" y="1880"/>
                    <a:pt x="74" y="2313"/>
                  </a:cubicBezTo>
                  <a:cubicBezTo>
                    <a:pt x="148" y="2746"/>
                    <a:pt x="835" y="2751"/>
                    <a:pt x="835" y="2751"/>
                  </a:cubicBezTo>
                  <a:cubicBezTo>
                    <a:pt x="835" y="2751"/>
                    <a:pt x="493" y="2956"/>
                    <a:pt x="761" y="3259"/>
                  </a:cubicBezTo>
                  <a:cubicBezTo>
                    <a:pt x="869" y="3380"/>
                    <a:pt x="1013" y="3416"/>
                    <a:pt x="1147" y="3416"/>
                  </a:cubicBezTo>
                  <a:cubicBezTo>
                    <a:pt x="1346" y="3416"/>
                    <a:pt x="1522" y="3337"/>
                    <a:pt x="1522" y="3337"/>
                  </a:cubicBezTo>
                  <a:lnTo>
                    <a:pt x="1522" y="3337"/>
                  </a:lnTo>
                  <a:cubicBezTo>
                    <a:pt x="1522" y="3337"/>
                    <a:pt x="1437" y="3667"/>
                    <a:pt x="1830" y="3779"/>
                  </a:cubicBezTo>
                  <a:cubicBezTo>
                    <a:pt x="1880" y="3793"/>
                    <a:pt x="1925" y="3799"/>
                    <a:pt x="1966" y="3799"/>
                  </a:cubicBezTo>
                  <a:cubicBezTo>
                    <a:pt x="2243" y="3799"/>
                    <a:pt x="2299" y="3502"/>
                    <a:pt x="2299" y="3502"/>
                  </a:cubicBezTo>
                  <a:cubicBezTo>
                    <a:pt x="2299" y="3502"/>
                    <a:pt x="2402" y="3752"/>
                    <a:pt x="2695" y="3752"/>
                  </a:cubicBezTo>
                  <a:cubicBezTo>
                    <a:pt x="2739" y="3752"/>
                    <a:pt x="2787" y="3746"/>
                    <a:pt x="2841" y="3733"/>
                  </a:cubicBezTo>
                  <a:cubicBezTo>
                    <a:pt x="3247" y="3630"/>
                    <a:pt x="3224" y="3180"/>
                    <a:pt x="3224" y="3179"/>
                  </a:cubicBezTo>
                  <a:lnTo>
                    <a:pt x="3224" y="3179"/>
                  </a:lnTo>
                  <a:cubicBezTo>
                    <a:pt x="3224" y="3179"/>
                    <a:pt x="3377" y="3279"/>
                    <a:pt x="3551" y="3279"/>
                  </a:cubicBezTo>
                  <a:cubicBezTo>
                    <a:pt x="3678" y="3279"/>
                    <a:pt x="3817" y="3226"/>
                    <a:pt x="3914" y="3040"/>
                  </a:cubicBezTo>
                  <a:cubicBezTo>
                    <a:pt x="4146" y="2604"/>
                    <a:pt x="3622" y="2464"/>
                    <a:pt x="3622" y="2464"/>
                  </a:cubicBezTo>
                  <a:cubicBezTo>
                    <a:pt x="3622" y="2464"/>
                    <a:pt x="4215" y="2445"/>
                    <a:pt x="4224" y="2056"/>
                  </a:cubicBezTo>
                  <a:cubicBezTo>
                    <a:pt x="4229" y="1772"/>
                    <a:pt x="3943" y="1733"/>
                    <a:pt x="3786" y="1733"/>
                  </a:cubicBezTo>
                  <a:cubicBezTo>
                    <a:pt x="3727" y="1733"/>
                    <a:pt x="3686" y="1739"/>
                    <a:pt x="3686" y="1739"/>
                  </a:cubicBezTo>
                  <a:cubicBezTo>
                    <a:pt x="3686" y="1739"/>
                    <a:pt x="4197" y="1406"/>
                    <a:pt x="4084" y="1021"/>
                  </a:cubicBezTo>
                  <a:cubicBezTo>
                    <a:pt x="4049" y="899"/>
                    <a:pt x="3959" y="857"/>
                    <a:pt x="3852" y="857"/>
                  </a:cubicBezTo>
                  <a:cubicBezTo>
                    <a:pt x="3625" y="857"/>
                    <a:pt x="3324" y="1047"/>
                    <a:pt x="3324" y="1047"/>
                  </a:cubicBezTo>
                  <a:cubicBezTo>
                    <a:pt x="3324" y="1047"/>
                    <a:pt x="3632" y="683"/>
                    <a:pt x="3368" y="412"/>
                  </a:cubicBezTo>
                  <a:cubicBezTo>
                    <a:pt x="3299" y="341"/>
                    <a:pt x="3222" y="315"/>
                    <a:pt x="3147" y="315"/>
                  </a:cubicBezTo>
                  <a:cubicBezTo>
                    <a:pt x="2932" y="315"/>
                    <a:pt x="2726" y="529"/>
                    <a:pt x="2726" y="529"/>
                  </a:cubicBezTo>
                  <a:cubicBezTo>
                    <a:pt x="2726" y="529"/>
                    <a:pt x="2770" y="2"/>
                    <a:pt x="2377" y="0"/>
                  </a:cubicBezTo>
                  <a:cubicBezTo>
                    <a:pt x="2376" y="0"/>
                    <a:pt x="2375" y="0"/>
                    <a:pt x="23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35"/>
            <p:cNvSpPr/>
            <p:nvPr/>
          </p:nvSpPr>
          <p:spPr>
            <a:xfrm>
              <a:off x="7676680" y="3369866"/>
              <a:ext cx="99400" cy="83272"/>
            </a:xfrm>
            <a:custGeom>
              <a:avLst/>
              <a:gdLst/>
              <a:ahLst/>
              <a:cxnLst/>
              <a:rect l="l" t="t" r="r" b="b"/>
              <a:pathLst>
                <a:path w="3895" h="3263" extrusionOk="0">
                  <a:moveTo>
                    <a:pt x="2029" y="0"/>
                  </a:moveTo>
                  <a:cubicBezTo>
                    <a:pt x="2028" y="0"/>
                    <a:pt x="2027" y="0"/>
                    <a:pt x="2027" y="0"/>
                  </a:cubicBezTo>
                  <a:cubicBezTo>
                    <a:pt x="1906" y="9"/>
                    <a:pt x="1768" y="623"/>
                    <a:pt x="1768" y="623"/>
                  </a:cubicBezTo>
                  <a:cubicBezTo>
                    <a:pt x="1768" y="623"/>
                    <a:pt x="1471" y="84"/>
                    <a:pt x="1108" y="84"/>
                  </a:cubicBezTo>
                  <a:cubicBezTo>
                    <a:pt x="1088" y="84"/>
                    <a:pt x="1069" y="85"/>
                    <a:pt x="1049" y="89"/>
                  </a:cubicBezTo>
                  <a:cubicBezTo>
                    <a:pt x="660" y="153"/>
                    <a:pt x="917" y="1011"/>
                    <a:pt x="917" y="1011"/>
                  </a:cubicBezTo>
                  <a:cubicBezTo>
                    <a:pt x="917" y="1011"/>
                    <a:pt x="605" y="823"/>
                    <a:pt x="389" y="823"/>
                  </a:cubicBezTo>
                  <a:cubicBezTo>
                    <a:pt x="312" y="823"/>
                    <a:pt x="248" y="846"/>
                    <a:pt x="213" y="909"/>
                  </a:cubicBezTo>
                  <a:cubicBezTo>
                    <a:pt x="78" y="1152"/>
                    <a:pt x="839" y="1796"/>
                    <a:pt x="839" y="1796"/>
                  </a:cubicBezTo>
                  <a:cubicBezTo>
                    <a:pt x="839" y="1796"/>
                    <a:pt x="0" y="1867"/>
                    <a:pt x="53" y="2053"/>
                  </a:cubicBezTo>
                  <a:cubicBezTo>
                    <a:pt x="107" y="2237"/>
                    <a:pt x="1094" y="2291"/>
                    <a:pt x="1094" y="2291"/>
                  </a:cubicBezTo>
                  <a:cubicBezTo>
                    <a:pt x="1094" y="2291"/>
                    <a:pt x="411" y="2711"/>
                    <a:pt x="743" y="2899"/>
                  </a:cubicBezTo>
                  <a:cubicBezTo>
                    <a:pt x="788" y="2924"/>
                    <a:pt x="835" y="2935"/>
                    <a:pt x="882" y="2935"/>
                  </a:cubicBezTo>
                  <a:cubicBezTo>
                    <a:pt x="1189" y="2935"/>
                    <a:pt x="1532" y="2487"/>
                    <a:pt x="1532" y="2486"/>
                  </a:cubicBezTo>
                  <a:lnTo>
                    <a:pt x="1532" y="2486"/>
                  </a:lnTo>
                  <a:cubicBezTo>
                    <a:pt x="1532" y="2487"/>
                    <a:pt x="1461" y="3181"/>
                    <a:pt x="1652" y="3257"/>
                  </a:cubicBezTo>
                  <a:cubicBezTo>
                    <a:pt x="1661" y="3261"/>
                    <a:pt x="1670" y="3263"/>
                    <a:pt x="1679" y="3263"/>
                  </a:cubicBezTo>
                  <a:cubicBezTo>
                    <a:pt x="1847" y="3263"/>
                    <a:pt x="1884" y="2601"/>
                    <a:pt x="1884" y="2601"/>
                  </a:cubicBezTo>
                  <a:cubicBezTo>
                    <a:pt x="1884" y="2601"/>
                    <a:pt x="2247" y="3187"/>
                    <a:pt x="2494" y="3188"/>
                  </a:cubicBezTo>
                  <a:cubicBezTo>
                    <a:pt x="2494" y="3188"/>
                    <a:pt x="2494" y="3188"/>
                    <a:pt x="2495" y="3188"/>
                  </a:cubicBezTo>
                  <a:cubicBezTo>
                    <a:pt x="2737" y="3188"/>
                    <a:pt x="2372" y="2401"/>
                    <a:pt x="2372" y="2401"/>
                  </a:cubicBezTo>
                  <a:lnTo>
                    <a:pt x="2372" y="2401"/>
                  </a:lnTo>
                  <a:cubicBezTo>
                    <a:pt x="2372" y="2401"/>
                    <a:pt x="2959" y="2650"/>
                    <a:pt x="3253" y="2650"/>
                  </a:cubicBezTo>
                  <a:cubicBezTo>
                    <a:pt x="3308" y="2650"/>
                    <a:pt x="3353" y="2641"/>
                    <a:pt x="3382" y="2620"/>
                  </a:cubicBezTo>
                  <a:cubicBezTo>
                    <a:pt x="3560" y="2488"/>
                    <a:pt x="2818" y="1974"/>
                    <a:pt x="2818" y="1974"/>
                  </a:cubicBezTo>
                  <a:cubicBezTo>
                    <a:pt x="2818" y="1974"/>
                    <a:pt x="3894" y="1856"/>
                    <a:pt x="3727" y="1667"/>
                  </a:cubicBezTo>
                  <a:cubicBezTo>
                    <a:pt x="3560" y="1476"/>
                    <a:pt x="2890" y="1467"/>
                    <a:pt x="2890" y="1467"/>
                  </a:cubicBezTo>
                  <a:cubicBezTo>
                    <a:pt x="2890" y="1467"/>
                    <a:pt x="3649" y="834"/>
                    <a:pt x="3494" y="774"/>
                  </a:cubicBezTo>
                  <a:cubicBezTo>
                    <a:pt x="3484" y="770"/>
                    <a:pt x="3472" y="769"/>
                    <a:pt x="3459" y="769"/>
                  </a:cubicBezTo>
                  <a:cubicBezTo>
                    <a:pt x="3270" y="769"/>
                    <a:pt x="2760" y="1132"/>
                    <a:pt x="2704" y="1172"/>
                  </a:cubicBezTo>
                  <a:lnTo>
                    <a:pt x="2704" y="1172"/>
                  </a:lnTo>
                  <a:cubicBezTo>
                    <a:pt x="2744" y="961"/>
                    <a:pt x="2863" y="298"/>
                    <a:pt x="2796" y="232"/>
                  </a:cubicBezTo>
                  <a:cubicBezTo>
                    <a:pt x="2791" y="227"/>
                    <a:pt x="2783" y="224"/>
                    <a:pt x="2773" y="224"/>
                  </a:cubicBezTo>
                  <a:cubicBezTo>
                    <a:pt x="2642" y="224"/>
                    <a:pt x="2159" y="688"/>
                    <a:pt x="2159" y="688"/>
                  </a:cubicBezTo>
                  <a:cubicBezTo>
                    <a:pt x="2159" y="688"/>
                    <a:pt x="2149" y="0"/>
                    <a:pt x="202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35"/>
            <p:cNvSpPr/>
            <p:nvPr/>
          </p:nvSpPr>
          <p:spPr>
            <a:xfrm>
              <a:off x="7674153" y="3376756"/>
              <a:ext cx="104555" cy="71150"/>
            </a:xfrm>
            <a:custGeom>
              <a:avLst/>
              <a:gdLst/>
              <a:ahLst/>
              <a:cxnLst/>
              <a:rect l="l" t="t" r="r" b="b"/>
              <a:pathLst>
                <a:path w="4097" h="2788" extrusionOk="0">
                  <a:moveTo>
                    <a:pt x="1760" y="0"/>
                  </a:moveTo>
                  <a:cubicBezTo>
                    <a:pt x="1375" y="0"/>
                    <a:pt x="958" y="149"/>
                    <a:pt x="672" y="667"/>
                  </a:cubicBezTo>
                  <a:cubicBezTo>
                    <a:pt x="1" y="1886"/>
                    <a:pt x="904" y="2686"/>
                    <a:pt x="1932" y="2783"/>
                  </a:cubicBezTo>
                  <a:cubicBezTo>
                    <a:pt x="1965" y="2786"/>
                    <a:pt x="1998" y="2788"/>
                    <a:pt x="2031" y="2788"/>
                  </a:cubicBezTo>
                  <a:cubicBezTo>
                    <a:pt x="3031" y="2788"/>
                    <a:pt x="4097" y="1354"/>
                    <a:pt x="2739" y="271"/>
                  </a:cubicBezTo>
                  <a:cubicBezTo>
                    <a:pt x="2739" y="271"/>
                    <a:pt x="2279"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35"/>
            <p:cNvSpPr/>
            <p:nvPr/>
          </p:nvSpPr>
          <p:spPr>
            <a:xfrm>
              <a:off x="7716542" y="3385714"/>
              <a:ext cx="9162" cy="8575"/>
            </a:xfrm>
            <a:custGeom>
              <a:avLst/>
              <a:gdLst/>
              <a:ahLst/>
              <a:cxnLst/>
              <a:rect l="l" t="t" r="r" b="b"/>
              <a:pathLst>
                <a:path w="359" h="336" extrusionOk="0">
                  <a:moveTo>
                    <a:pt x="181" y="0"/>
                  </a:moveTo>
                  <a:cubicBezTo>
                    <a:pt x="98" y="0"/>
                    <a:pt x="26" y="61"/>
                    <a:pt x="14" y="144"/>
                  </a:cubicBezTo>
                  <a:cubicBezTo>
                    <a:pt x="1" y="236"/>
                    <a:pt x="65" y="322"/>
                    <a:pt x="156" y="334"/>
                  </a:cubicBezTo>
                  <a:cubicBezTo>
                    <a:pt x="164" y="335"/>
                    <a:pt x="172" y="336"/>
                    <a:pt x="180" y="336"/>
                  </a:cubicBezTo>
                  <a:cubicBezTo>
                    <a:pt x="263" y="336"/>
                    <a:pt x="334" y="275"/>
                    <a:pt x="346" y="193"/>
                  </a:cubicBezTo>
                  <a:cubicBezTo>
                    <a:pt x="359" y="102"/>
                    <a:pt x="296" y="15"/>
                    <a:pt x="205" y="2"/>
                  </a:cubicBezTo>
                  <a:cubicBezTo>
                    <a:pt x="197" y="1"/>
                    <a:pt x="189"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35"/>
            <p:cNvSpPr/>
            <p:nvPr/>
          </p:nvSpPr>
          <p:spPr>
            <a:xfrm>
              <a:off x="7739586" y="3397682"/>
              <a:ext cx="9213" cy="8600"/>
            </a:xfrm>
            <a:custGeom>
              <a:avLst/>
              <a:gdLst/>
              <a:ahLst/>
              <a:cxnLst/>
              <a:rect l="l" t="t" r="r" b="b"/>
              <a:pathLst>
                <a:path w="361" h="337" extrusionOk="0">
                  <a:moveTo>
                    <a:pt x="178" y="1"/>
                  </a:moveTo>
                  <a:cubicBezTo>
                    <a:pt x="97" y="1"/>
                    <a:pt x="26" y="62"/>
                    <a:pt x="14" y="144"/>
                  </a:cubicBezTo>
                  <a:cubicBezTo>
                    <a:pt x="1" y="236"/>
                    <a:pt x="65" y="323"/>
                    <a:pt x="156" y="335"/>
                  </a:cubicBezTo>
                  <a:cubicBezTo>
                    <a:pt x="164" y="336"/>
                    <a:pt x="172" y="336"/>
                    <a:pt x="180" y="336"/>
                  </a:cubicBezTo>
                  <a:cubicBezTo>
                    <a:pt x="263" y="336"/>
                    <a:pt x="335" y="275"/>
                    <a:pt x="347" y="192"/>
                  </a:cubicBezTo>
                  <a:cubicBezTo>
                    <a:pt x="360" y="100"/>
                    <a:pt x="297" y="16"/>
                    <a:pt x="205" y="3"/>
                  </a:cubicBezTo>
                  <a:cubicBezTo>
                    <a:pt x="196" y="2"/>
                    <a:pt x="187"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35"/>
            <p:cNvSpPr/>
            <p:nvPr/>
          </p:nvSpPr>
          <p:spPr>
            <a:xfrm>
              <a:off x="7719732" y="3399596"/>
              <a:ext cx="9162" cy="8549"/>
            </a:xfrm>
            <a:custGeom>
              <a:avLst/>
              <a:gdLst/>
              <a:ahLst/>
              <a:cxnLst/>
              <a:rect l="l" t="t" r="r" b="b"/>
              <a:pathLst>
                <a:path w="359" h="335" extrusionOk="0">
                  <a:moveTo>
                    <a:pt x="177" y="1"/>
                  </a:moveTo>
                  <a:cubicBezTo>
                    <a:pt x="96" y="1"/>
                    <a:pt x="26" y="62"/>
                    <a:pt x="14" y="145"/>
                  </a:cubicBezTo>
                  <a:cubicBezTo>
                    <a:pt x="0" y="236"/>
                    <a:pt x="65" y="321"/>
                    <a:pt x="156" y="333"/>
                  </a:cubicBezTo>
                  <a:cubicBezTo>
                    <a:pt x="164" y="334"/>
                    <a:pt x="173" y="335"/>
                    <a:pt x="181" y="335"/>
                  </a:cubicBezTo>
                  <a:cubicBezTo>
                    <a:pt x="263" y="335"/>
                    <a:pt x="333" y="276"/>
                    <a:pt x="345" y="192"/>
                  </a:cubicBezTo>
                  <a:cubicBezTo>
                    <a:pt x="359" y="101"/>
                    <a:pt x="294" y="15"/>
                    <a:pt x="203" y="3"/>
                  </a:cubicBezTo>
                  <a:cubicBezTo>
                    <a:pt x="194" y="1"/>
                    <a:pt x="186" y="1"/>
                    <a:pt x="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35"/>
            <p:cNvSpPr/>
            <p:nvPr/>
          </p:nvSpPr>
          <p:spPr>
            <a:xfrm>
              <a:off x="7699903" y="3394135"/>
              <a:ext cx="9289" cy="8600"/>
            </a:xfrm>
            <a:custGeom>
              <a:avLst/>
              <a:gdLst/>
              <a:ahLst/>
              <a:cxnLst/>
              <a:rect l="l" t="t" r="r" b="b"/>
              <a:pathLst>
                <a:path w="364" h="337" extrusionOk="0">
                  <a:moveTo>
                    <a:pt x="181" y="1"/>
                  </a:moveTo>
                  <a:cubicBezTo>
                    <a:pt x="99" y="1"/>
                    <a:pt x="26" y="60"/>
                    <a:pt x="14" y="143"/>
                  </a:cubicBezTo>
                  <a:cubicBezTo>
                    <a:pt x="1" y="237"/>
                    <a:pt x="65" y="323"/>
                    <a:pt x="158" y="334"/>
                  </a:cubicBezTo>
                  <a:cubicBezTo>
                    <a:pt x="167" y="336"/>
                    <a:pt x="175" y="336"/>
                    <a:pt x="184" y="336"/>
                  </a:cubicBezTo>
                  <a:cubicBezTo>
                    <a:pt x="265" y="336"/>
                    <a:pt x="337" y="277"/>
                    <a:pt x="347" y="193"/>
                  </a:cubicBezTo>
                  <a:cubicBezTo>
                    <a:pt x="363" y="102"/>
                    <a:pt x="299" y="17"/>
                    <a:pt x="205" y="2"/>
                  </a:cubicBezTo>
                  <a:cubicBezTo>
                    <a:pt x="197" y="1"/>
                    <a:pt x="189"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35"/>
            <p:cNvSpPr/>
            <p:nvPr/>
          </p:nvSpPr>
          <p:spPr>
            <a:xfrm>
              <a:off x="7706053" y="3412203"/>
              <a:ext cx="9162" cy="8626"/>
            </a:xfrm>
            <a:custGeom>
              <a:avLst/>
              <a:gdLst/>
              <a:ahLst/>
              <a:cxnLst/>
              <a:rect l="l" t="t" r="r" b="b"/>
              <a:pathLst>
                <a:path w="359" h="338" extrusionOk="0">
                  <a:moveTo>
                    <a:pt x="181" y="1"/>
                  </a:moveTo>
                  <a:cubicBezTo>
                    <a:pt x="98" y="1"/>
                    <a:pt x="26" y="62"/>
                    <a:pt x="14" y="146"/>
                  </a:cubicBezTo>
                  <a:cubicBezTo>
                    <a:pt x="0" y="239"/>
                    <a:pt x="65" y="322"/>
                    <a:pt x="156" y="336"/>
                  </a:cubicBezTo>
                  <a:cubicBezTo>
                    <a:pt x="164" y="337"/>
                    <a:pt x="172" y="337"/>
                    <a:pt x="180" y="337"/>
                  </a:cubicBezTo>
                  <a:cubicBezTo>
                    <a:pt x="263" y="337"/>
                    <a:pt x="333" y="276"/>
                    <a:pt x="346" y="192"/>
                  </a:cubicBezTo>
                  <a:cubicBezTo>
                    <a:pt x="359" y="101"/>
                    <a:pt x="294" y="15"/>
                    <a:pt x="203" y="2"/>
                  </a:cubicBezTo>
                  <a:cubicBezTo>
                    <a:pt x="196" y="1"/>
                    <a:pt x="189"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35"/>
            <p:cNvSpPr/>
            <p:nvPr/>
          </p:nvSpPr>
          <p:spPr>
            <a:xfrm>
              <a:off x="7689235" y="3410800"/>
              <a:ext cx="9162" cy="8600"/>
            </a:xfrm>
            <a:custGeom>
              <a:avLst/>
              <a:gdLst/>
              <a:ahLst/>
              <a:cxnLst/>
              <a:rect l="l" t="t" r="r" b="b"/>
              <a:pathLst>
                <a:path w="359" h="337" extrusionOk="0">
                  <a:moveTo>
                    <a:pt x="178" y="1"/>
                  </a:moveTo>
                  <a:cubicBezTo>
                    <a:pt x="97" y="1"/>
                    <a:pt x="25" y="61"/>
                    <a:pt x="13" y="144"/>
                  </a:cubicBezTo>
                  <a:cubicBezTo>
                    <a:pt x="0" y="238"/>
                    <a:pt x="65" y="323"/>
                    <a:pt x="157" y="335"/>
                  </a:cubicBezTo>
                  <a:cubicBezTo>
                    <a:pt x="165" y="336"/>
                    <a:pt x="173" y="336"/>
                    <a:pt x="181" y="336"/>
                  </a:cubicBezTo>
                  <a:cubicBezTo>
                    <a:pt x="261" y="336"/>
                    <a:pt x="333" y="275"/>
                    <a:pt x="345" y="192"/>
                  </a:cubicBezTo>
                  <a:cubicBezTo>
                    <a:pt x="358" y="100"/>
                    <a:pt x="294" y="15"/>
                    <a:pt x="204" y="3"/>
                  </a:cubicBezTo>
                  <a:cubicBezTo>
                    <a:pt x="196" y="1"/>
                    <a:pt x="187"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35"/>
            <p:cNvSpPr/>
            <p:nvPr/>
          </p:nvSpPr>
          <p:spPr>
            <a:xfrm>
              <a:off x="7705900" y="3429276"/>
              <a:ext cx="9213" cy="8600"/>
            </a:xfrm>
            <a:custGeom>
              <a:avLst/>
              <a:gdLst/>
              <a:ahLst/>
              <a:cxnLst/>
              <a:rect l="l" t="t" r="r" b="b"/>
              <a:pathLst>
                <a:path w="361" h="337" extrusionOk="0">
                  <a:moveTo>
                    <a:pt x="178" y="1"/>
                  </a:moveTo>
                  <a:cubicBezTo>
                    <a:pt x="97" y="1"/>
                    <a:pt x="27" y="60"/>
                    <a:pt x="15" y="144"/>
                  </a:cubicBezTo>
                  <a:cubicBezTo>
                    <a:pt x="1" y="235"/>
                    <a:pt x="65" y="321"/>
                    <a:pt x="158" y="335"/>
                  </a:cubicBezTo>
                  <a:cubicBezTo>
                    <a:pt x="166" y="336"/>
                    <a:pt x="174" y="336"/>
                    <a:pt x="181" y="336"/>
                  </a:cubicBezTo>
                  <a:cubicBezTo>
                    <a:pt x="263" y="336"/>
                    <a:pt x="337" y="275"/>
                    <a:pt x="349" y="191"/>
                  </a:cubicBezTo>
                  <a:cubicBezTo>
                    <a:pt x="360" y="100"/>
                    <a:pt x="299" y="15"/>
                    <a:pt x="205" y="3"/>
                  </a:cubicBezTo>
                  <a:cubicBezTo>
                    <a:pt x="196" y="1"/>
                    <a:pt x="187"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35"/>
            <p:cNvSpPr/>
            <p:nvPr/>
          </p:nvSpPr>
          <p:spPr>
            <a:xfrm>
              <a:off x="7727005" y="3434074"/>
              <a:ext cx="9213" cy="8549"/>
            </a:xfrm>
            <a:custGeom>
              <a:avLst/>
              <a:gdLst/>
              <a:ahLst/>
              <a:cxnLst/>
              <a:rect l="l" t="t" r="r" b="b"/>
              <a:pathLst>
                <a:path w="361" h="335" extrusionOk="0">
                  <a:moveTo>
                    <a:pt x="176" y="1"/>
                  </a:moveTo>
                  <a:cubicBezTo>
                    <a:pt x="96" y="1"/>
                    <a:pt x="24" y="61"/>
                    <a:pt x="14" y="144"/>
                  </a:cubicBezTo>
                  <a:cubicBezTo>
                    <a:pt x="0" y="235"/>
                    <a:pt x="65" y="320"/>
                    <a:pt x="156" y="333"/>
                  </a:cubicBezTo>
                  <a:cubicBezTo>
                    <a:pt x="164" y="334"/>
                    <a:pt x="172" y="335"/>
                    <a:pt x="180" y="335"/>
                  </a:cubicBezTo>
                  <a:cubicBezTo>
                    <a:pt x="263" y="335"/>
                    <a:pt x="333" y="275"/>
                    <a:pt x="345" y="192"/>
                  </a:cubicBezTo>
                  <a:cubicBezTo>
                    <a:pt x="360" y="100"/>
                    <a:pt x="295" y="14"/>
                    <a:pt x="201" y="3"/>
                  </a:cubicBezTo>
                  <a:cubicBezTo>
                    <a:pt x="193" y="1"/>
                    <a:pt x="184"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35"/>
            <p:cNvSpPr/>
            <p:nvPr/>
          </p:nvSpPr>
          <p:spPr>
            <a:xfrm>
              <a:off x="7720446" y="3418634"/>
              <a:ext cx="9213" cy="8600"/>
            </a:xfrm>
            <a:custGeom>
              <a:avLst/>
              <a:gdLst/>
              <a:ahLst/>
              <a:cxnLst/>
              <a:rect l="l" t="t" r="r" b="b"/>
              <a:pathLst>
                <a:path w="361" h="337" extrusionOk="0">
                  <a:moveTo>
                    <a:pt x="178" y="1"/>
                  </a:moveTo>
                  <a:cubicBezTo>
                    <a:pt x="96" y="1"/>
                    <a:pt x="24" y="61"/>
                    <a:pt x="14" y="144"/>
                  </a:cubicBezTo>
                  <a:cubicBezTo>
                    <a:pt x="0" y="236"/>
                    <a:pt x="65" y="321"/>
                    <a:pt x="156" y="335"/>
                  </a:cubicBezTo>
                  <a:cubicBezTo>
                    <a:pt x="164" y="336"/>
                    <a:pt x="172" y="336"/>
                    <a:pt x="180" y="336"/>
                  </a:cubicBezTo>
                  <a:cubicBezTo>
                    <a:pt x="264" y="336"/>
                    <a:pt x="335" y="275"/>
                    <a:pt x="347" y="191"/>
                  </a:cubicBezTo>
                  <a:cubicBezTo>
                    <a:pt x="360" y="100"/>
                    <a:pt x="295" y="16"/>
                    <a:pt x="204" y="3"/>
                  </a:cubicBezTo>
                  <a:cubicBezTo>
                    <a:pt x="196" y="1"/>
                    <a:pt x="187"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35"/>
            <p:cNvSpPr/>
            <p:nvPr/>
          </p:nvSpPr>
          <p:spPr>
            <a:xfrm>
              <a:off x="7742036" y="3423942"/>
              <a:ext cx="9187" cy="8575"/>
            </a:xfrm>
            <a:custGeom>
              <a:avLst/>
              <a:gdLst/>
              <a:ahLst/>
              <a:cxnLst/>
              <a:rect l="l" t="t" r="r" b="b"/>
              <a:pathLst>
                <a:path w="360" h="336" extrusionOk="0">
                  <a:moveTo>
                    <a:pt x="180" y="0"/>
                  </a:moveTo>
                  <a:cubicBezTo>
                    <a:pt x="97" y="0"/>
                    <a:pt x="25" y="61"/>
                    <a:pt x="13" y="146"/>
                  </a:cubicBezTo>
                  <a:cubicBezTo>
                    <a:pt x="0" y="237"/>
                    <a:pt x="65" y="322"/>
                    <a:pt x="156" y="334"/>
                  </a:cubicBezTo>
                  <a:cubicBezTo>
                    <a:pt x="164" y="335"/>
                    <a:pt x="172" y="335"/>
                    <a:pt x="180" y="335"/>
                  </a:cubicBezTo>
                  <a:cubicBezTo>
                    <a:pt x="262" y="335"/>
                    <a:pt x="333" y="277"/>
                    <a:pt x="345" y="193"/>
                  </a:cubicBezTo>
                  <a:cubicBezTo>
                    <a:pt x="360" y="102"/>
                    <a:pt x="295" y="15"/>
                    <a:pt x="204" y="2"/>
                  </a:cubicBezTo>
                  <a:cubicBezTo>
                    <a:pt x="196" y="1"/>
                    <a:pt x="188"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35"/>
            <p:cNvSpPr/>
            <p:nvPr/>
          </p:nvSpPr>
          <p:spPr>
            <a:xfrm>
              <a:off x="7743822" y="3411718"/>
              <a:ext cx="9136" cy="8575"/>
            </a:xfrm>
            <a:custGeom>
              <a:avLst/>
              <a:gdLst/>
              <a:ahLst/>
              <a:cxnLst/>
              <a:rect l="l" t="t" r="r" b="b"/>
              <a:pathLst>
                <a:path w="358" h="336" extrusionOk="0">
                  <a:moveTo>
                    <a:pt x="177" y="0"/>
                  </a:moveTo>
                  <a:cubicBezTo>
                    <a:pt x="96" y="0"/>
                    <a:pt x="24" y="61"/>
                    <a:pt x="12" y="143"/>
                  </a:cubicBezTo>
                  <a:cubicBezTo>
                    <a:pt x="1" y="237"/>
                    <a:pt x="64" y="319"/>
                    <a:pt x="156" y="334"/>
                  </a:cubicBezTo>
                  <a:cubicBezTo>
                    <a:pt x="164" y="335"/>
                    <a:pt x="172" y="336"/>
                    <a:pt x="180" y="336"/>
                  </a:cubicBezTo>
                  <a:cubicBezTo>
                    <a:pt x="262" y="336"/>
                    <a:pt x="334" y="275"/>
                    <a:pt x="346" y="192"/>
                  </a:cubicBezTo>
                  <a:cubicBezTo>
                    <a:pt x="357" y="100"/>
                    <a:pt x="294" y="15"/>
                    <a:pt x="203" y="2"/>
                  </a:cubicBezTo>
                  <a:cubicBezTo>
                    <a:pt x="195" y="1"/>
                    <a:pt x="186" y="0"/>
                    <a:pt x="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35"/>
            <p:cNvSpPr/>
            <p:nvPr/>
          </p:nvSpPr>
          <p:spPr>
            <a:xfrm>
              <a:off x="7533718" y="3554783"/>
              <a:ext cx="423198" cy="479674"/>
            </a:xfrm>
            <a:custGeom>
              <a:avLst/>
              <a:gdLst/>
              <a:ahLst/>
              <a:cxnLst/>
              <a:rect l="l" t="t" r="r" b="b"/>
              <a:pathLst>
                <a:path w="16583" h="18796" extrusionOk="0">
                  <a:moveTo>
                    <a:pt x="8068" y="1"/>
                  </a:moveTo>
                  <a:cubicBezTo>
                    <a:pt x="7734" y="1"/>
                    <a:pt x="7419" y="546"/>
                    <a:pt x="6965" y="1152"/>
                  </a:cubicBezTo>
                  <a:cubicBezTo>
                    <a:pt x="6166" y="2217"/>
                    <a:pt x="6516" y="2604"/>
                    <a:pt x="6679" y="4773"/>
                  </a:cubicBezTo>
                  <a:cubicBezTo>
                    <a:pt x="6695" y="4989"/>
                    <a:pt x="6729" y="5202"/>
                    <a:pt x="6774" y="5412"/>
                  </a:cubicBezTo>
                  <a:cubicBezTo>
                    <a:pt x="6405" y="4889"/>
                    <a:pt x="5966" y="4382"/>
                    <a:pt x="5473" y="4017"/>
                  </a:cubicBezTo>
                  <a:cubicBezTo>
                    <a:pt x="3918" y="2872"/>
                    <a:pt x="3243" y="2974"/>
                    <a:pt x="2423" y="2955"/>
                  </a:cubicBezTo>
                  <a:cubicBezTo>
                    <a:pt x="2265" y="2951"/>
                    <a:pt x="2115" y="2941"/>
                    <a:pt x="1979" y="2941"/>
                  </a:cubicBezTo>
                  <a:cubicBezTo>
                    <a:pt x="1410" y="2941"/>
                    <a:pt x="1091" y="3117"/>
                    <a:pt x="1504" y="4653"/>
                  </a:cubicBezTo>
                  <a:cubicBezTo>
                    <a:pt x="2016" y="6554"/>
                    <a:pt x="2157" y="7722"/>
                    <a:pt x="3591" y="8327"/>
                  </a:cubicBezTo>
                  <a:cubicBezTo>
                    <a:pt x="4082" y="8535"/>
                    <a:pt x="4577" y="8745"/>
                    <a:pt x="5012" y="8933"/>
                  </a:cubicBezTo>
                  <a:cubicBezTo>
                    <a:pt x="4992" y="8933"/>
                    <a:pt x="4973" y="8933"/>
                    <a:pt x="4953" y="8933"/>
                  </a:cubicBezTo>
                  <a:cubicBezTo>
                    <a:pt x="3683" y="8933"/>
                    <a:pt x="2311" y="9168"/>
                    <a:pt x="1303" y="9766"/>
                  </a:cubicBezTo>
                  <a:cubicBezTo>
                    <a:pt x="0" y="10539"/>
                    <a:pt x="708" y="10830"/>
                    <a:pt x="1084" y="11586"/>
                  </a:cubicBezTo>
                  <a:cubicBezTo>
                    <a:pt x="1460" y="12342"/>
                    <a:pt x="851" y="11975"/>
                    <a:pt x="1547" y="13116"/>
                  </a:cubicBezTo>
                  <a:cubicBezTo>
                    <a:pt x="1871" y="13648"/>
                    <a:pt x="2630" y="13871"/>
                    <a:pt x="3557" y="13871"/>
                  </a:cubicBezTo>
                  <a:cubicBezTo>
                    <a:pt x="4451" y="13871"/>
                    <a:pt x="5500" y="13663"/>
                    <a:pt x="6464" y="13322"/>
                  </a:cubicBezTo>
                  <a:lnTo>
                    <a:pt x="6464" y="13322"/>
                  </a:lnTo>
                  <a:cubicBezTo>
                    <a:pt x="6300" y="13696"/>
                    <a:pt x="6138" y="14134"/>
                    <a:pt x="6006" y="14636"/>
                  </a:cubicBezTo>
                  <a:cubicBezTo>
                    <a:pt x="5536" y="16416"/>
                    <a:pt x="5454" y="17193"/>
                    <a:pt x="6702" y="17664"/>
                  </a:cubicBezTo>
                  <a:cubicBezTo>
                    <a:pt x="7683" y="18033"/>
                    <a:pt x="7721" y="18796"/>
                    <a:pt x="8092" y="18796"/>
                  </a:cubicBezTo>
                  <a:cubicBezTo>
                    <a:pt x="8193" y="18796"/>
                    <a:pt x="8319" y="18739"/>
                    <a:pt x="8495" y="18604"/>
                  </a:cubicBezTo>
                  <a:cubicBezTo>
                    <a:pt x="9320" y="17971"/>
                    <a:pt x="10896" y="15372"/>
                    <a:pt x="10731" y="13204"/>
                  </a:cubicBezTo>
                  <a:lnTo>
                    <a:pt x="10731" y="13204"/>
                  </a:lnTo>
                  <a:cubicBezTo>
                    <a:pt x="10731" y="13206"/>
                    <a:pt x="11038" y="16160"/>
                    <a:pt x="11959" y="16665"/>
                  </a:cubicBezTo>
                  <a:cubicBezTo>
                    <a:pt x="12385" y="16900"/>
                    <a:pt x="12593" y="16997"/>
                    <a:pt x="12775" y="16997"/>
                  </a:cubicBezTo>
                  <a:cubicBezTo>
                    <a:pt x="12987" y="16997"/>
                    <a:pt x="13166" y="16866"/>
                    <a:pt x="13617" y="16665"/>
                  </a:cubicBezTo>
                  <a:cubicBezTo>
                    <a:pt x="14455" y="16292"/>
                    <a:pt x="15048" y="15862"/>
                    <a:pt x="14966" y="15003"/>
                  </a:cubicBezTo>
                  <a:cubicBezTo>
                    <a:pt x="14885" y="14144"/>
                    <a:pt x="15805" y="13774"/>
                    <a:pt x="14004" y="12200"/>
                  </a:cubicBezTo>
                  <a:cubicBezTo>
                    <a:pt x="13567" y="11818"/>
                    <a:pt x="13216" y="11535"/>
                    <a:pt x="12935" y="11325"/>
                  </a:cubicBezTo>
                  <a:lnTo>
                    <a:pt x="12935" y="11325"/>
                  </a:lnTo>
                  <a:cubicBezTo>
                    <a:pt x="13481" y="11585"/>
                    <a:pt x="14133" y="11832"/>
                    <a:pt x="14657" y="11832"/>
                  </a:cubicBezTo>
                  <a:cubicBezTo>
                    <a:pt x="14775" y="11832"/>
                    <a:pt x="14886" y="11819"/>
                    <a:pt x="14988" y="11792"/>
                  </a:cubicBezTo>
                  <a:cubicBezTo>
                    <a:pt x="16053" y="11506"/>
                    <a:pt x="16583" y="11629"/>
                    <a:pt x="16113" y="10627"/>
                  </a:cubicBezTo>
                  <a:cubicBezTo>
                    <a:pt x="15643" y="9625"/>
                    <a:pt x="16216" y="9726"/>
                    <a:pt x="15847" y="9122"/>
                  </a:cubicBezTo>
                  <a:cubicBezTo>
                    <a:pt x="15477" y="8520"/>
                    <a:pt x="15377" y="8443"/>
                    <a:pt x="14599" y="8327"/>
                  </a:cubicBezTo>
                  <a:cubicBezTo>
                    <a:pt x="14545" y="8319"/>
                    <a:pt x="14485" y="8315"/>
                    <a:pt x="14421" y="8315"/>
                  </a:cubicBezTo>
                  <a:cubicBezTo>
                    <a:pt x="13589" y="8315"/>
                    <a:pt x="11997" y="8935"/>
                    <a:pt x="11846" y="8935"/>
                  </a:cubicBezTo>
                  <a:cubicBezTo>
                    <a:pt x="11841" y="8935"/>
                    <a:pt x="11837" y="8934"/>
                    <a:pt x="11836" y="8933"/>
                  </a:cubicBezTo>
                  <a:cubicBezTo>
                    <a:pt x="11775" y="8887"/>
                    <a:pt x="14066" y="7174"/>
                    <a:pt x="14536" y="6252"/>
                  </a:cubicBezTo>
                  <a:cubicBezTo>
                    <a:pt x="15006" y="5328"/>
                    <a:pt x="15313" y="4776"/>
                    <a:pt x="14740" y="4101"/>
                  </a:cubicBezTo>
                  <a:cubicBezTo>
                    <a:pt x="14167" y="3425"/>
                    <a:pt x="13718" y="3917"/>
                    <a:pt x="13103" y="3118"/>
                  </a:cubicBezTo>
                  <a:cubicBezTo>
                    <a:pt x="12661" y="2545"/>
                    <a:pt x="12579" y="1968"/>
                    <a:pt x="12294" y="1968"/>
                  </a:cubicBezTo>
                  <a:cubicBezTo>
                    <a:pt x="12183" y="1968"/>
                    <a:pt x="12041" y="2056"/>
                    <a:pt x="11834" y="2267"/>
                  </a:cubicBezTo>
                  <a:cubicBezTo>
                    <a:pt x="11098" y="3015"/>
                    <a:pt x="10548" y="3935"/>
                    <a:pt x="10454" y="5265"/>
                  </a:cubicBezTo>
                  <a:cubicBezTo>
                    <a:pt x="10402" y="5998"/>
                    <a:pt x="10075" y="6685"/>
                    <a:pt x="9793" y="7156"/>
                  </a:cubicBezTo>
                  <a:cubicBezTo>
                    <a:pt x="9875" y="6732"/>
                    <a:pt x="9957" y="6300"/>
                    <a:pt x="10053" y="5932"/>
                  </a:cubicBezTo>
                  <a:cubicBezTo>
                    <a:pt x="10423" y="4513"/>
                    <a:pt x="9727" y="3096"/>
                    <a:pt x="8928" y="1152"/>
                  </a:cubicBezTo>
                  <a:cubicBezTo>
                    <a:pt x="8584" y="314"/>
                    <a:pt x="8321" y="1"/>
                    <a:pt x="8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35"/>
            <p:cNvSpPr/>
            <p:nvPr/>
          </p:nvSpPr>
          <p:spPr>
            <a:xfrm>
              <a:off x="7548060" y="3572137"/>
              <a:ext cx="397882" cy="460866"/>
            </a:xfrm>
            <a:custGeom>
              <a:avLst/>
              <a:gdLst/>
              <a:ahLst/>
              <a:cxnLst/>
              <a:rect l="l" t="t" r="r" b="b"/>
              <a:pathLst>
                <a:path w="15591" h="18059" extrusionOk="0">
                  <a:moveTo>
                    <a:pt x="8014" y="7276"/>
                  </a:moveTo>
                  <a:cubicBezTo>
                    <a:pt x="8139" y="7763"/>
                    <a:pt x="8250" y="8253"/>
                    <a:pt x="8227" y="8740"/>
                  </a:cubicBezTo>
                  <a:cubicBezTo>
                    <a:pt x="8209" y="8701"/>
                    <a:pt x="8193" y="8666"/>
                    <a:pt x="8175" y="8626"/>
                  </a:cubicBezTo>
                  <a:cubicBezTo>
                    <a:pt x="8183" y="8605"/>
                    <a:pt x="8183" y="8583"/>
                    <a:pt x="8166" y="8560"/>
                  </a:cubicBezTo>
                  <a:cubicBezTo>
                    <a:pt x="8159" y="8550"/>
                    <a:pt x="8153" y="8539"/>
                    <a:pt x="8146" y="8533"/>
                  </a:cubicBezTo>
                  <a:cubicBezTo>
                    <a:pt x="8146" y="8181"/>
                    <a:pt x="8100" y="7859"/>
                    <a:pt x="8014" y="7555"/>
                  </a:cubicBezTo>
                  <a:cubicBezTo>
                    <a:pt x="8011" y="7460"/>
                    <a:pt x="8014" y="7368"/>
                    <a:pt x="8014" y="7276"/>
                  </a:cubicBezTo>
                  <a:close/>
                  <a:moveTo>
                    <a:pt x="7955" y="8802"/>
                  </a:moveTo>
                  <a:lnTo>
                    <a:pt x="8005" y="8840"/>
                  </a:lnTo>
                  <a:cubicBezTo>
                    <a:pt x="8022" y="8857"/>
                    <a:pt x="8043" y="8864"/>
                    <a:pt x="8062" y="8864"/>
                  </a:cubicBezTo>
                  <a:cubicBezTo>
                    <a:pt x="8076" y="8864"/>
                    <a:pt x="8090" y="8860"/>
                    <a:pt x="8100" y="8854"/>
                  </a:cubicBezTo>
                  <a:cubicBezTo>
                    <a:pt x="8114" y="8873"/>
                    <a:pt x="8127" y="8895"/>
                    <a:pt x="8139" y="8915"/>
                  </a:cubicBezTo>
                  <a:cubicBezTo>
                    <a:pt x="8096" y="8920"/>
                    <a:pt x="8058" y="8920"/>
                    <a:pt x="8018" y="8921"/>
                  </a:cubicBezTo>
                  <a:cubicBezTo>
                    <a:pt x="8021" y="8892"/>
                    <a:pt x="8011" y="8858"/>
                    <a:pt x="7981" y="8834"/>
                  </a:cubicBezTo>
                  <a:cubicBezTo>
                    <a:pt x="7973" y="8827"/>
                    <a:pt x="7961" y="8821"/>
                    <a:pt x="7952" y="8814"/>
                  </a:cubicBezTo>
                  <a:cubicBezTo>
                    <a:pt x="7952" y="8811"/>
                    <a:pt x="7955" y="8805"/>
                    <a:pt x="7955" y="8802"/>
                  </a:cubicBezTo>
                  <a:close/>
                  <a:moveTo>
                    <a:pt x="9299" y="8589"/>
                  </a:moveTo>
                  <a:cubicBezTo>
                    <a:pt x="9069" y="8836"/>
                    <a:pt x="8829" y="9069"/>
                    <a:pt x="8579" y="9298"/>
                  </a:cubicBezTo>
                  <a:cubicBezTo>
                    <a:pt x="8672" y="9200"/>
                    <a:pt x="8758" y="9091"/>
                    <a:pt x="8836" y="8980"/>
                  </a:cubicBezTo>
                  <a:cubicBezTo>
                    <a:pt x="8978" y="8834"/>
                    <a:pt x="9136" y="8707"/>
                    <a:pt x="9299" y="8589"/>
                  </a:cubicBezTo>
                  <a:close/>
                  <a:moveTo>
                    <a:pt x="6745" y="1"/>
                  </a:moveTo>
                  <a:cubicBezTo>
                    <a:pt x="6707" y="55"/>
                    <a:pt x="6663" y="117"/>
                    <a:pt x="6622" y="175"/>
                  </a:cubicBezTo>
                  <a:cubicBezTo>
                    <a:pt x="6692" y="375"/>
                    <a:pt x="6766" y="573"/>
                    <a:pt x="6838" y="773"/>
                  </a:cubicBezTo>
                  <a:cubicBezTo>
                    <a:pt x="7124" y="1588"/>
                    <a:pt x="7153" y="2469"/>
                    <a:pt x="7291" y="3318"/>
                  </a:cubicBezTo>
                  <a:cubicBezTo>
                    <a:pt x="7435" y="4224"/>
                    <a:pt x="7589" y="5121"/>
                    <a:pt x="7723" y="6024"/>
                  </a:cubicBezTo>
                  <a:cubicBezTo>
                    <a:pt x="7755" y="6237"/>
                    <a:pt x="7805" y="6456"/>
                    <a:pt x="7857" y="6669"/>
                  </a:cubicBezTo>
                  <a:cubicBezTo>
                    <a:pt x="7852" y="6810"/>
                    <a:pt x="7849" y="6948"/>
                    <a:pt x="7849" y="7089"/>
                  </a:cubicBezTo>
                  <a:cubicBezTo>
                    <a:pt x="7467" y="6199"/>
                    <a:pt x="6788" y="5472"/>
                    <a:pt x="6199" y="4664"/>
                  </a:cubicBezTo>
                  <a:lnTo>
                    <a:pt x="6199" y="4664"/>
                  </a:lnTo>
                  <a:cubicBezTo>
                    <a:pt x="6203" y="4688"/>
                    <a:pt x="6208" y="4707"/>
                    <a:pt x="6212" y="4730"/>
                  </a:cubicBezTo>
                  <a:cubicBezTo>
                    <a:pt x="5992" y="4422"/>
                    <a:pt x="5749" y="4115"/>
                    <a:pt x="5485" y="3843"/>
                  </a:cubicBezTo>
                  <a:lnTo>
                    <a:pt x="5485" y="3843"/>
                  </a:lnTo>
                  <a:cubicBezTo>
                    <a:pt x="6187" y="5184"/>
                    <a:pt x="7447" y="6155"/>
                    <a:pt x="7851" y="7594"/>
                  </a:cubicBezTo>
                  <a:cubicBezTo>
                    <a:pt x="7855" y="7807"/>
                    <a:pt x="7867" y="8027"/>
                    <a:pt x="7901" y="8241"/>
                  </a:cubicBezTo>
                  <a:cubicBezTo>
                    <a:pt x="7892" y="8229"/>
                    <a:pt x="7877" y="8212"/>
                    <a:pt x="7864" y="8200"/>
                  </a:cubicBezTo>
                  <a:cubicBezTo>
                    <a:pt x="7572" y="7805"/>
                    <a:pt x="7235" y="7447"/>
                    <a:pt x="6898" y="7089"/>
                  </a:cubicBezTo>
                  <a:cubicBezTo>
                    <a:pt x="6390" y="6548"/>
                    <a:pt x="5939" y="5955"/>
                    <a:pt x="5463" y="5388"/>
                  </a:cubicBezTo>
                  <a:cubicBezTo>
                    <a:pt x="4540" y="4287"/>
                    <a:pt x="3520" y="3225"/>
                    <a:pt x="2427" y="2285"/>
                  </a:cubicBezTo>
                  <a:cubicBezTo>
                    <a:pt x="2338" y="2283"/>
                    <a:pt x="2253" y="2283"/>
                    <a:pt x="2168" y="2278"/>
                  </a:cubicBezTo>
                  <a:lnTo>
                    <a:pt x="2168" y="2278"/>
                  </a:lnTo>
                  <a:cubicBezTo>
                    <a:pt x="3262" y="3209"/>
                    <a:pt x="4244" y="4259"/>
                    <a:pt x="5199" y="5331"/>
                  </a:cubicBezTo>
                  <a:cubicBezTo>
                    <a:pt x="5644" y="5833"/>
                    <a:pt x="6039" y="6375"/>
                    <a:pt x="6484" y="6881"/>
                  </a:cubicBezTo>
                  <a:cubicBezTo>
                    <a:pt x="6648" y="7065"/>
                    <a:pt x="6816" y="7250"/>
                    <a:pt x="6986" y="7431"/>
                  </a:cubicBezTo>
                  <a:cubicBezTo>
                    <a:pt x="6865" y="7338"/>
                    <a:pt x="6745" y="7250"/>
                    <a:pt x="6625" y="7160"/>
                  </a:cubicBezTo>
                  <a:cubicBezTo>
                    <a:pt x="5905" y="6629"/>
                    <a:pt x="5281" y="5978"/>
                    <a:pt x="4565" y="5442"/>
                  </a:cubicBezTo>
                  <a:cubicBezTo>
                    <a:pt x="3842" y="4901"/>
                    <a:pt x="3051" y="4465"/>
                    <a:pt x="2308" y="3946"/>
                  </a:cubicBezTo>
                  <a:cubicBezTo>
                    <a:pt x="1729" y="3542"/>
                    <a:pt x="1391" y="2908"/>
                    <a:pt x="901" y="2412"/>
                  </a:cubicBezTo>
                  <a:cubicBezTo>
                    <a:pt x="863" y="2448"/>
                    <a:pt x="832" y="2495"/>
                    <a:pt x="813" y="2550"/>
                  </a:cubicBezTo>
                  <a:cubicBezTo>
                    <a:pt x="1250" y="2983"/>
                    <a:pt x="1569" y="3526"/>
                    <a:pt x="2029" y="3943"/>
                  </a:cubicBezTo>
                  <a:cubicBezTo>
                    <a:pt x="2573" y="4445"/>
                    <a:pt x="3313" y="4782"/>
                    <a:pt x="3929" y="5187"/>
                  </a:cubicBezTo>
                  <a:cubicBezTo>
                    <a:pt x="4688" y="5691"/>
                    <a:pt x="5341" y="6324"/>
                    <a:pt x="6036" y="6909"/>
                  </a:cubicBezTo>
                  <a:cubicBezTo>
                    <a:pt x="6597" y="7379"/>
                    <a:pt x="7228" y="7761"/>
                    <a:pt x="7727" y="8290"/>
                  </a:cubicBezTo>
                  <a:cubicBezTo>
                    <a:pt x="7766" y="8343"/>
                    <a:pt x="7802" y="8394"/>
                    <a:pt x="7839" y="8447"/>
                  </a:cubicBezTo>
                  <a:cubicBezTo>
                    <a:pt x="7798" y="8417"/>
                    <a:pt x="7754" y="8394"/>
                    <a:pt x="7711" y="8365"/>
                  </a:cubicBezTo>
                  <a:cubicBezTo>
                    <a:pt x="7188" y="7931"/>
                    <a:pt x="6631" y="7542"/>
                    <a:pt x="6048" y="7197"/>
                  </a:cubicBezTo>
                  <a:cubicBezTo>
                    <a:pt x="5566" y="6836"/>
                    <a:pt x="5083" y="6475"/>
                    <a:pt x="4592" y="6124"/>
                  </a:cubicBezTo>
                  <a:cubicBezTo>
                    <a:pt x="3488" y="5332"/>
                    <a:pt x="2211" y="4780"/>
                    <a:pt x="999" y="4172"/>
                  </a:cubicBezTo>
                  <a:lnTo>
                    <a:pt x="999" y="4172"/>
                  </a:lnTo>
                  <a:cubicBezTo>
                    <a:pt x="1020" y="4244"/>
                    <a:pt x="1037" y="4318"/>
                    <a:pt x="1054" y="4385"/>
                  </a:cubicBezTo>
                  <a:cubicBezTo>
                    <a:pt x="2227" y="4973"/>
                    <a:pt x="3416" y="5536"/>
                    <a:pt x="4510" y="6269"/>
                  </a:cubicBezTo>
                  <a:cubicBezTo>
                    <a:pt x="4710" y="6401"/>
                    <a:pt x="4908" y="6542"/>
                    <a:pt x="5105" y="6683"/>
                  </a:cubicBezTo>
                  <a:cubicBezTo>
                    <a:pt x="5076" y="6670"/>
                    <a:pt x="5046" y="6654"/>
                    <a:pt x="5017" y="6638"/>
                  </a:cubicBezTo>
                  <a:cubicBezTo>
                    <a:pt x="3857" y="6065"/>
                    <a:pt x="2613" y="5823"/>
                    <a:pt x="1366" y="5531"/>
                  </a:cubicBezTo>
                  <a:lnTo>
                    <a:pt x="1366" y="5531"/>
                  </a:lnTo>
                  <a:cubicBezTo>
                    <a:pt x="1383" y="5594"/>
                    <a:pt x="1403" y="5655"/>
                    <a:pt x="1425" y="5719"/>
                  </a:cubicBezTo>
                  <a:cubicBezTo>
                    <a:pt x="2551" y="5980"/>
                    <a:pt x="3670" y="6213"/>
                    <a:pt x="4738" y="6691"/>
                  </a:cubicBezTo>
                  <a:cubicBezTo>
                    <a:pt x="5178" y="6887"/>
                    <a:pt x="5609" y="7115"/>
                    <a:pt x="6027" y="7365"/>
                  </a:cubicBezTo>
                  <a:cubicBezTo>
                    <a:pt x="6550" y="7755"/>
                    <a:pt x="7070" y="8143"/>
                    <a:pt x="7616" y="8501"/>
                  </a:cubicBezTo>
                  <a:cubicBezTo>
                    <a:pt x="7654" y="8533"/>
                    <a:pt x="7695" y="8570"/>
                    <a:pt x="7733" y="8605"/>
                  </a:cubicBezTo>
                  <a:cubicBezTo>
                    <a:pt x="5942" y="7566"/>
                    <a:pt x="3804" y="6733"/>
                    <a:pt x="1741" y="6492"/>
                  </a:cubicBezTo>
                  <a:lnTo>
                    <a:pt x="1741" y="6492"/>
                  </a:lnTo>
                  <a:cubicBezTo>
                    <a:pt x="1778" y="6556"/>
                    <a:pt x="1810" y="6614"/>
                    <a:pt x="1845" y="6670"/>
                  </a:cubicBezTo>
                  <a:cubicBezTo>
                    <a:pt x="3520" y="6883"/>
                    <a:pt x="5250" y="7495"/>
                    <a:pt x="6785" y="8276"/>
                  </a:cubicBezTo>
                  <a:cubicBezTo>
                    <a:pt x="6066" y="8071"/>
                    <a:pt x="5291" y="8024"/>
                    <a:pt x="4520" y="8024"/>
                  </a:cubicBezTo>
                  <a:cubicBezTo>
                    <a:pt x="4323" y="8024"/>
                    <a:pt x="4127" y="8027"/>
                    <a:pt x="3932" y="8031"/>
                  </a:cubicBezTo>
                  <a:cubicBezTo>
                    <a:pt x="4061" y="8084"/>
                    <a:pt x="4181" y="8138"/>
                    <a:pt x="4303" y="8193"/>
                  </a:cubicBezTo>
                  <a:cubicBezTo>
                    <a:pt x="4394" y="8191"/>
                    <a:pt x="4486" y="8191"/>
                    <a:pt x="4577" y="8191"/>
                  </a:cubicBezTo>
                  <a:cubicBezTo>
                    <a:pt x="5723" y="8191"/>
                    <a:pt x="6876" y="8308"/>
                    <a:pt x="7821" y="8931"/>
                  </a:cubicBezTo>
                  <a:cubicBezTo>
                    <a:pt x="7798" y="8936"/>
                    <a:pt x="7771" y="8939"/>
                    <a:pt x="7749" y="8942"/>
                  </a:cubicBezTo>
                  <a:cubicBezTo>
                    <a:pt x="7558" y="8927"/>
                    <a:pt x="7367" y="8922"/>
                    <a:pt x="7176" y="8922"/>
                  </a:cubicBezTo>
                  <a:cubicBezTo>
                    <a:pt x="6843" y="8922"/>
                    <a:pt x="6510" y="8938"/>
                    <a:pt x="6175" y="8949"/>
                  </a:cubicBezTo>
                  <a:cubicBezTo>
                    <a:pt x="6045" y="8953"/>
                    <a:pt x="5914" y="8954"/>
                    <a:pt x="5784" y="8954"/>
                  </a:cubicBezTo>
                  <a:cubicBezTo>
                    <a:pt x="5338" y="8954"/>
                    <a:pt x="4892" y="8937"/>
                    <a:pt x="4447" y="8937"/>
                  </a:cubicBezTo>
                  <a:cubicBezTo>
                    <a:pt x="4213" y="8937"/>
                    <a:pt x="3978" y="8942"/>
                    <a:pt x="3744" y="8956"/>
                  </a:cubicBezTo>
                  <a:cubicBezTo>
                    <a:pt x="2521" y="9034"/>
                    <a:pt x="1269" y="9218"/>
                    <a:pt x="96" y="9605"/>
                  </a:cubicBezTo>
                  <a:lnTo>
                    <a:pt x="92" y="9605"/>
                  </a:lnTo>
                  <a:cubicBezTo>
                    <a:pt x="43" y="9677"/>
                    <a:pt x="10" y="9746"/>
                    <a:pt x="1" y="9817"/>
                  </a:cubicBezTo>
                  <a:cubicBezTo>
                    <a:pt x="1127" y="9429"/>
                    <a:pt x="2316" y="9246"/>
                    <a:pt x="3503" y="9147"/>
                  </a:cubicBezTo>
                  <a:cubicBezTo>
                    <a:pt x="3926" y="9114"/>
                    <a:pt x="4346" y="9105"/>
                    <a:pt x="4767" y="9105"/>
                  </a:cubicBezTo>
                  <a:cubicBezTo>
                    <a:pt x="5083" y="9105"/>
                    <a:pt x="5400" y="9110"/>
                    <a:pt x="5719" y="9113"/>
                  </a:cubicBezTo>
                  <a:cubicBezTo>
                    <a:pt x="5776" y="9115"/>
                    <a:pt x="5834" y="9115"/>
                    <a:pt x="5891" y="9115"/>
                  </a:cubicBezTo>
                  <a:cubicBezTo>
                    <a:pt x="6279" y="9115"/>
                    <a:pt x="6669" y="9092"/>
                    <a:pt x="7058" y="9088"/>
                  </a:cubicBezTo>
                  <a:lnTo>
                    <a:pt x="7058" y="9088"/>
                  </a:lnTo>
                  <a:cubicBezTo>
                    <a:pt x="6788" y="9166"/>
                    <a:pt x="6519" y="9266"/>
                    <a:pt x="6250" y="9357"/>
                  </a:cubicBezTo>
                  <a:cubicBezTo>
                    <a:pt x="5459" y="9627"/>
                    <a:pt x="4634" y="9774"/>
                    <a:pt x="3813" y="9936"/>
                  </a:cubicBezTo>
                  <a:cubicBezTo>
                    <a:pt x="2645" y="10169"/>
                    <a:pt x="1447" y="10272"/>
                    <a:pt x="278" y="10505"/>
                  </a:cubicBezTo>
                  <a:cubicBezTo>
                    <a:pt x="311" y="10554"/>
                    <a:pt x="347" y="10605"/>
                    <a:pt x="383" y="10663"/>
                  </a:cubicBezTo>
                  <a:cubicBezTo>
                    <a:pt x="1460" y="10463"/>
                    <a:pt x="2557" y="10373"/>
                    <a:pt x="3629" y="10143"/>
                  </a:cubicBezTo>
                  <a:cubicBezTo>
                    <a:pt x="4390" y="9981"/>
                    <a:pt x="5150" y="9856"/>
                    <a:pt x="5899" y="9636"/>
                  </a:cubicBezTo>
                  <a:cubicBezTo>
                    <a:pt x="6159" y="9561"/>
                    <a:pt x="6416" y="9470"/>
                    <a:pt x="6673" y="9384"/>
                  </a:cubicBezTo>
                  <a:lnTo>
                    <a:pt x="6673" y="9384"/>
                  </a:lnTo>
                  <a:cubicBezTo>
                    <a:pt x="6006" y="9636"/>
                    <a:pt x="5352" y="9965"/>
                    <a:pt x="4744" y="10235"/>
                  </a:cubicBezTo>
                  <a:cubicBezTo>
                    <a:pt x="3409" y="10820"/>
                    <a:pt x="2128" y="11523"/>
                    <a:pt x="773" y="12060"/>
                  </a:cubicBezTo>
                  <a:cubicBezTo>
                    <a:pt x="797" y="12107"/>
                    <a:pt x="823" y="12156"/>
                    <a:pt x="852" y="12210"/>
                  </a:cubicBezTo>
                  <a:cubicBezTo>
                    <a:pt x="1976" y="11756"/>
                    <a:pt x="3051" y="11196"/>
                    <a:pt x="4149" y="10689"/>
                  </a:cubicBezTo>
                  <a:cubicBezTo>
                    <a:pt x="4810" y="10381"/>
                    <a:pt x="5488" y="10119"/>
                    <a:pt x="6161" y="9834"/>
                  </a:cubicBezTo>
                  <a:cubicBezTo>
                    <a:pt x="6742" y="9589"/>
                    <a:pt x="7321" y="9310"/>
                    <a:pt x="7940" y="9191"/>
                  </a:cubicBezTo>
                  <a:lnTo>
                    <a:pt x="7940" y="9191"/>
                  </a:lnTo>
                  <a:cubicBezTo>
                    <a:pt x="6810" y="9856"/>
                    <a:pt x="5650" y="10482"/>
                    <a:pt x="4468" y="11053"/>
                  </a:cubicBezTo>
                  <a:cubicBezTo>
                    <a:pt x="3384" y="11577"/>
                    <a:pt x="2405" y="12213"/>
                    <a:pt x="1380" y="12825"/>
                  </a:cubicBezTo>
                  <a:cubicBezTo>
                    <a:pt x="1428" y="12862"/>
                    <a:pt x="1484" y="12892"/>
                    <a:pt x="1544" y="12921"/>
                  </a:cubicBezTo>
                  <a:cubicBezTo>
                    <a:pt x="2537" y="12322"/>
                    <a:pt x="3494" y="11702"/>
                    <a:pt x="4554" y="11198"/>
                  </a:cubicBezTo>
                  <a:cubicBezTo>
                    <a:pt x="5744" y="10629"/>
                    <a:pt x="6901" y="10002"/>
                    <a:pt x="8034" y="9332"/>
                  </a:cubicBezTo>
                  <a:lnTo>
                    <a:pt x="8034" y="9332"/>
                  </a:lnTo>
                  <a:cubicBezTo>
                    <a:pt x="8011" y="9370"/>
                    <a:pt x="7984" y="9407"/>
                    <a:pt x="7959" y="9444"/>
                  </a:cubicBezTo>
                  <a:lnTo>
                    <a:pt x="7943" y="9444"/>
                  </a:lnTo>
                  <a:cubicBezTo>
                    <a:pt x="7889" y="9444"/>
                    <a:pt x="7864" y="9486"/>
                    <a:pt x="7864" y="9526"/>
                  </a:cubicBezTo>
                  <a:cubicBezTo>
                    <a:pt x="7838" y="9547"/>
                    <a:pt x="7827" y="9582"/>
                    <a:pt x="7835" y="9613"/>
                  </a:cubicBezTo>
                  <a:cubicBezTo>
                    <a:pt x="7315" y="10282"/>
                    <a:pt x="6604" y="10793"/>
                    <a:pt x="5939" y="11313"/>
                  </a:cubicBezTo>
                  <a:cubicBezTo>
                    <a:pt x="5164" y="11917"/>
                    <a:pt x="4400" y="12544"/>
                    <a:pt x="3628" y="13166"/>
                  </a:cubicBezTo>
                  <a:cubicBezTo>
                    <a:pt x="3729" y="13157"/>
                    <a:pt x="3835" y="13143"/>
                    <a:pt x="3943" y="13128"/>
                  </a:cubicBezTo>
                  <a:cubicBezTo>
                    <a:pt x="4647" y="12558"/>
                    <a:pt x="5346" y="11991"/>
                    <a:pt x="6056" y="11432"/>
                  </a:cubicBezTo>
                  <a:cubicBezTo>
                    <a:pt x="6675" y="10946"/>
                    <a:pt x="7324" y="10476"/>
                    <a:pt x="7833" y="9877"/>
                  </a:cubicBezTo>
                  <a:lnTo>
                    <a:pt x="7833" y="9877"/>
                  </a:lnTo>
                  <a:cubicBezTo>
                    <a:pt x="7484" y="10384"/>
                    <a:pt x="7021" y="10801"/>
                    <a:pt x="6594" y="11244"/>
                  </a:cubicBezTo>
                  <a:cubicBezTo>
                    <a:pt x="6331" y="11514"/>
                    <a:pt x="6153" y="11846"/>
                    <a:pt x="5958" y="12168"/>
                  </a:cubicBezTo>
                  <a:cubicBezTo>
                    <a:pt x="5794" y="12438"/>
                    <a:pt x="5560" y="12629"/>
                    <a:pt x="5331" y="12833"/>
                  </a:cubicBezTo>
                  <a:cubicBezTo>
                    <a:pt x="5463" y="12796"/>
                    <a:pt x="5589" y="12753"/>
                    <a:pt x="5719" y="12711"/>
                  </a:cubicBezTo>
                  <a:cubicBezTo>
                    <a:pt x="5804" y="12629"/>
                    <a:pt x="5889" y="12546"/>
                    <a:pt x="5964" y="12458"/>
                  </a:cubicBezTo>
                  <a:cubicBezTo>
                    <a:pt x="6296" y="12066"/>
                    <a:pt x="6479" y="11601"/>
                    <a:pt x="6845" y="11222"/>
                  </a:cubicBezTo>
                  <a:cubicBezTo>
                    <a:pt x="7312" y="10743"/>
                    <a:pt x="7785" y="10293"/>
                    <a:pt x="8117" y="9727"/>
                  </a:cubicBezTo>
                  <a:cubicBezTo>
                    <a:pt x="8130" y="9734"/>
                    <a:pt x="8143" y="9738"/>
                    <a:pt x="8158" y="9738"/>
                  </a:cubicBezTo>
                  <a:cubicBezTo>
                    <a:pt x="8171" y="9738"/>
                    <a:pt x="8185" y="9735"/>
                    <a:pt x="8200" y="9727"/>
                  </a:cubicBezTo>
                  <a:cubicBezTo>
                    <a:pt x="8212" y="9717"/>
                    <a:pt x="8230" y="9710"/>
                    <a:pt x="8246" y="9701"/>
                  </a:cubicBezTo>
                  <a:lnTo>
                    <a:pt x="8246" y="9701"/>
                  </a:lnTo>
                  <a:cubicBezTo>
                    <a:pt x="8237" y="9714"/>
                    <a:pt x="8225" y="9727"/>
                    <a:pt x="8225" y="9746"/>
                  </a:cubicBezTo>
                  <a:lnTo>
                    <a:pt x="8225" y="9759"/>
                  </a:lnTo>
                  <a:cubicBezTo>
                    <a:pt x="7989" y="10397"/>
                    <a:pt x="7785" y="11041"/>
                    <a:pt x="7407" y="11618"/>
                  </a:cubicBezTo>
                  <a:cubicBezTo>
                    <a:pt x="7081" y="12118"/>
                    <a:pt x="6799" y="12617"/>
                    <a:pt x="6617" y="13190"/>
                  </a:cubicBezTo>
                  <a:cubicBezTo>
                    <a:pt x="6368" y="13985"/>
                    <a:pt x="6318" y="14842"/>
                    <a:pt x="5936" y="15595"/>
                  </a:cubicBezTo>
                  <a:cubicBezTo>
                    <a:pt x="5772" y="15916"/>
                    <a:pt x="5572" y="16213"/>
                    <a:pt x="5396" y="16518"/>
                  </a:cubicBezTo>
                  <a:cubicBezTo>
                    <a:pt x="5428" y="16557"/>
                    <a:pt x="5465" y="16596"/>
                    <a:pt x="5507" y="16633"/>
                  </a:cubicBezTo>
                  <a:cubicBezTo>
                    <a:pt x="5752" y="16189"/>
                    <a:pt x="6052" y="15772"/>
                    <a:pt x="6252" y="15307"/>
                  </a:cubicBezTo>
                  <a:cubicBezTo>
                    <a:pt x="6528" y="14670"/>
                    <a:pt x="6601" y="13905"/>
                    <a:pt x="6777" y="13232"/>
                  </a:cubicBezTo>
                  <a:cubicBezTo>
                    <a:pt x="6964" y="12520"/>
                    <a:pt x="7422" y="11944"/>
                    <a:pt x="7783" y="11316"/>
                  </a:cubicBezTo>
                  <a:cubicBezTo>
                    <a:pt x="7962" y="11005"/>
                    <a:pt x="8092" y="10660"/>
                    <a:pt x="8215" y="10315"/>
                  </a:cubicBezTo>
                  <a:lnTo>
                    <a:pt x="8215" y="10315"/>
                  </a:lnTo>
                  <a:cubicBezTo>
                    <a:pt x="8168" y="11661"/>
                    <a:pt x="7981" y="12984"/>
                    <a:pt x="7613" y="14286"/>
                  </a:cubicBezTo>
                  <a:cubicBezTo>
                    <a:pt x="7327" y="15288"/>
                    <a:pt x="6846" y="16207"/>
                    <a:pt x="6544" y="17194"/>
                  </a:cubicBezTo>
                  <a:cubicBezTo>
                    <a:pt x="6594" y="17223"/>
                    <a:pt x="6636" y="17256"/>
                    <a:pt x="6678" y="17294"/>
                  </a:cubicBezTo>
                  <a:cubicBezTo>
                    <a:pt x="6986" y="16213"/>
                    <a:pt x="7522" y="15198"/>
                    <a:pt x="7830" y="14110"/>
                  </a:cubicBezTo>
                  <a:cubicBezTo>
                    <a:pt x="8222" y="12742"/>
                    <a:pt x="8371" y="11320"/>
                    <a:pt x="8387" y="9900"/>
                  </a:cubicBezTo>
                  <a:cubicBezTo>
                    <a:pt x="8462" y="9943"/>
                    <a:pt x="8535" y="9993"/>
                    <a:pt x="8604" y="10041"/>
                  </a:cubicBezTo>
                  <a:cubicBezTo>
                    <a:pt x="8633" y="10078"/>
                    <a:pt x="8663" y="10118"/>
                    <a:pt x="8689" y="10157"/>
                  </a:cubicBezTo>
                  <a:cubicBezTo>
                    <a:pt x="8707" y="10184"/>
                    <a:pt x="8723" y="10207"/>
                    <a:pt x="8739" y="10234"/>
                  </a:cubicBezTo>
                  <a:cubicBezTo>
                    <a:pt x="9429" y="11357"/>
                    <a:pt x="8657" y="12833"/>
                    <a:pt x="8351" y="13996"/>
                  </a:cubicBezTo>
                  <a:cubicBezTo>
                    <a:pt x="8011" y="15294"/>
                    <a:pt x="8165" y="16838"/>
                    <a:pt x="7233" y="17913"/>
                  </a:cubicBezTo>
                  <a:cubicBezTo>
                    <a:pt x="7228" y="17916"/>
                    <a:pt x="7228" y="17916"/>
                    <a:pt x="7228" y="17919"/>
                  </a:cubicBezTo>
                  <a:cubicBezTo>
                    <a:pt x="7185" y="17982"/>
                    <a:pt x="7237" y="18059"/>
                    <a:pt x="7295" y="18059"/>
                  </a:cubicBezTo>
                  <a:cubicBezTo>
                    <a:pt x="7311" y="18059"/>
                    <a:pt x="7327" y="18053"/>
                    <a:pt x="7341" y="18041"/>
                  </a:cubicBezTo>
                  <a:lnTo>
                    <a:pt x="7350" y="18032"/>
                  </a:lnTo>
                  <a:cubicBezTo>
                    <a:pt x="8372" y="16852"/>
                    <a:pt x="8174" y="15129"/>
                    <a:pt x="8605" y="13715"/>
                  </a:cubicBezTo>
                  <a:cubicBezTo>
                    <a:pt x="8858" y="12880"/>
                    <a:pt x="9237" y="12181"/>
                    <a:pt x="9187" y="11284"/>
                  </a:cubicBezTo>
                  <a:cubicBezTo>
                    <a:pt x="9180" y="11178"/>
                    <a:pt x="9166" y="11066"/>
                    <a:pt x="9141" y="10955"/>
                  </a:cubicBezTo>
                  <a:lnTo>
                    <a:pt x="9141" y="10955"/>
                  </a:lnTo>
                  <a:cubicBezTo>
                    <a:pt x="9216" y="11109"/>
                    <a:pt x="9279" y="11266"/>
                    <a:pt x="9335" y="11433"/>
                  </a:cubicBezTo>
                  <a:cubicBezTo>
                    <a:pt x="9563" y="12153"/>
                    <a:pt x="9282" y="12852"/>
                    <a:pt x="9215" y="13570"/>
                  </a:cubicBezTo>
                  <a:cubicBezTo>
                    <a:pt x="9106" y="14642"/>
                    <a:pt x="9083" y="15677"/>
                    <a:pt x="8924" y="16714"/>
                  </a:cubicBezTo>
                  <a:cubicBezTo>
                    <a:pt x="9017" y="16570"/>
                    <a:pt x="9105" y="16411"/>
                    <a:pt x="9194" y="16251"/>
                  </a:cubicBezTo>
                  <a:cubicBezTo>
                    <a:pt x="9210" y="16156"/>
                    <a:pt x="9224" y="16060"/>
                    <a:pt x="9237" y="15965"/>
                  </a:cubicBezTo>
                  <a:cubicBezTo>
                    <a:pt x="9348" y="15101"/>
                    <a:pt x="9282" y="14228"/>
                    <a:pt x="9407" y="13366"/>
                  </a:cubicBezTo>
                  <a:cubicBezTo>
                    <a:pt x="9500" y="12758"/>
                    <a:pt x="9641" y="12206"/>
                    <a:pt x="9541" y="11588"/>
                  </a:cubicBezTo>
                  <a:cubicBezTo>
                    <a:pt x="9488" y="11251"/>
                    <a:pt x="9354" y="10939"/>
                    <a:pt x="9187" y="10635"/>
                  </a:cubicBezTo>
                  <a:lnTo>
                    <a:pt x="9187" y="10635"/>
                  </a:lnTo>
                  <a:cubicBezTo>
                    <a:pt x="9384" y="10897"/>
                    <a:pt x="9553" y="11184"/>
                    <a:pt x="9713" y="11467"/>
                  </a:cubicBezTo>
                  <a:cubicBezTo>
                    <a:pt x="10228" y="12386"/>
                    <a:pt x="10011" y="13197"/>
                    <a:pt x="9952" y="14185"/>
                  </a:cubicBezTo>
                  <a:cubicBezTo>
                    <a:pt x="9949" y="14222"/>
                    <a:pt x="9970" y="14247"/>
                    <a:pt x="9992" y="14257"/>
                  </a:cubicBezTo>
                  <a:cubicBezTo>
                    <a:pt x="10003" y="14263"/>
                    <a:pt x="10016" y="14265"/>
                    <a:pt x="10028" y="14265"/>
                  </a:cubicBezTo>
                  <a:cubicBezTo>
                    <a:pt x="10070" y="14265"/>
                    <a:pt x="10113" y="14237"/>
                    <a:pt x="10116" y="14185"/>
                  </a:cubicBezTo>
                  <a:cubicBezTo>
                    <a:pt x="10141" y="13745"/>
                    <a:pt x="10205" y="13328"/>
                    <a:pt x="10216" y="12921"/>
                  </a:cubicBezTo>
                  <a:cubicBezTo>
                    <a:pt x="10234" y="12454"/>
                    <a:pt x="10184" y="12000"/>
                    <a:pt x="9937" y="11535"/>
                  </a:cubicBezTo>
                  <a:cubicBezTo>
                    <a:pt x="9730" y="11147"/>
                    <a:pt x="9501" y="10743"/>
                    <a:pt x="9210" y="10398"/>
                  </a:cubicBezTo>
                  <a:lnTo>
                    <a:pt x="9210" y="10398"/>
                  </a:lnTo>
                  <a:cubicBezTo>
                    <a:pt x="9435" y="10536"/>
                    <a:pt x="9655" y="10674"/>
                    <a:pt x="9859" y="10839"/>
                  </a:cubicBezTo>
                  <a:cubicBezTo>
                    <a:pt x="10428" y="11295"/>
                    <a:pt x="10770" y="12116"/>
                    <a:pt x="11028" y="12774"/>
                  </a:cubicBezTo>
                  <a:cubicBezTo>
                    <a:pt x="11482" y="13924"/>
                    <a:pt x="11768" y="15135"/>
                    <a:pt x="12133" y="16320"/>
                  </a:cubicBezTo>
                  <a:cubicBezTo>
                    <a:pt x="12161" y="16324"/>
                    <a:pt x="12187" y="16326"/>
                    <a:pt x="12213" y="16326"/>
                  </a:cubicBezTo>
                  <a:cubicBezTo>
                    <a:pt x="12245" y="16326"/>
                    <a:pt x="12276" y="16323"/>
                    <a:pt x="12307" y="16316"/>
                  </a:cubicBezTo>
                  <a:cubicBezTo>
                    <a:pt x="11912" y="15035"/>
                    <a:pt x="11622" y="13714"/>
                    <a:pt x="11093" y="12482"/>
                  </a:cubicBezTo>
                  <a:cubicBezTo>
                    <a:pt x="10843" y="11896"/>
                    <a:pt x="10544" y="11345"/>
                    <a:pt x="10124" y="10861"/>
                  </a:cubicBezTo>
                  <a:cubicBezTo>
                    <a:pt x="9724" y="10400"/>
                    <a:pt x="9118" y="10184"/>
                    <a:pt x="8651" y="9801"/>
                  </a:cubicBezTo>
                  <a:lnTo>
                    <a:pt x="8651" y="9801"/>
                  </a:lnTo>
                  <a:cubicBezTo>
                    <a:pt x="8868" y="9804"/>
                    <a:pt x="9075" y="9808"/>
                    <a:pt x="9282" y="9826"/>
                  </a:cubicBezTo>
                  <a:cubicBezTo>
                    <a:pt x="10235" y="10147"/>
                    <a:pt x="11034" y="11322"/>
                    <a:pt x="11457" y="12080"/>
                  </a:cubicBezTo>
                  <a:cubicBezTo>
                    <a:pt x="11802" y="12698"/>
                    <a:pt x="12003" y="13391"/>
                    <a:pt x="12312" y="14030"/>
                  </a:cubicBezTo>
                  <a:cubicBezTo>
                    <a:pt x="12616" y="14656"/>
                    <a:pt x="13027" y="15231"/>
                    <a:pt x="13385" y="15833"/>
                  </a:cubicBezTo>
                  <a:cubicBezTo>
                    <a:pt x="13438" y="15808"/>
                    <a:pt x="13489" y="15780"/>
                    <a:pt x="13535" y="15750"/>
                  </a:cubicBezTo>
                  <a:cubicBezTo>
                    <a:pt x="13141" y="15076"/>
                    <a:pt x="12690" y="14436"/>
                    <a:pt x="12353" y="13733"/>
                  </a:cubicBezTo>
                  <a:cubicBezTo>
                    <a:pt x="11989" y="12984"/>
                    <a:pt x="11758" y="12206"/>
                    <a:pt x="11298" y="11501"/>
                  </a:cubicBezTo>
                  <a:cubicBezTo>
                    <a:pt x="10961" y="10983"/>
                    <a:pt x="10457" y="10338"/>
                    <a:pt x="9859" y="9943"/>
                  </a:cubicBezTo>
                  <a:lnTo>
                    <a:pt x="9859" y="9943"/>
                  </a:lnTo>
                  <a:cubicBezTo>
                    <a:pt x="10677" y="10439"/>
                    <a:pt x="11281" y="11379"/>
                    <a:pt x="11893" y="12056"/>
                  </a:cubicBezTo>
                  <a:cubicBezTo>
                    <a:pt x="12740" y="12996"/>
                    <a:pt x="13655" y="13806"/>
                    <a:pt x="14363" y="14825"/>
                  </a:cubicBezTo>
                  <a:cubicBezTo>
                    <a:pt x="14386" y="14753"/>
                    <a:pt x="14400" y="14676"/>
                    <a:pt x="14401" y="14592"/>
                  </a:cubicBezTo>
                  <a:cubicBezTo>
                    <a:pt x="13641" y="13545"/>
                    <a:pt x="12667" y="12696"/>
                    <a:pt x="11795" y="11698"/>
                  </a:cubicBezTo>
                  <a:cubicBezTo>
                    <a:pt x="11322" y="11156"/>
                    <a:pt x="10848" y="10501"/>
                    <a:pt x="10268" y="10038"/>
                  </a:cubicBezTo>
                  <a:lnTo>
                    <a:pt x="10268" y="10038"/>
                  </a:lnTo>
                  <a:cubicBezTo>
                    <a:pt x="10360" y="10075"/>
                    <a:pt x="10448" y="10113"/>
                    <a:pt x="10544" y="10160"/>
                  </a:cubicBezTo>
                  <a:cubicBezTo>
                    <a:pt x="10557" y="10168"/>
                    <a:pt x="10573" y="10177"/>
                    <a:pt x="10586" y="10184"/>
                  </a:cubicBezTo>
                  <a:cubicBezTo>
                    <a:pt x="10598" y="10191"/>
                    <a:pt x="10611" y="10197"/>
                    <a:pt x="10624" y="10204"/>
                  </a:cubicBezTo>
                  <a:cubicBezTo>
                    <a:pt x="11190" y="10507"/>
                    <a:pt x="11692" y="10933"/>
                    <a:pt x="12204" y="11310"/>
                  </a:cubicBezTo>
                  <a:cubicBezTo>
                    <a:pt x="13072" y="11952"/>
                    <a:pt x="13851" y="12720"/>
                    <a:pt x="14516" y="13571"/>
                  </a:cubicBezTo>
                  <a:cubicBezTo>
                    <a:pt x="14532" y="13502"/>
                    <a:pt x="14545" y="13438"/>
                    <a:pt x="14554" y="13369"/>
                  </a:cubicBezTo>
                  <a:cubicBezTo>
                    <a:pt x="13902" y="12539"/>
                    <a:pt x="13141" y="11809"/>
                    <a:pt x="12297" y="11162"/>
                  </a:cubicBezTo>
                  <a:cubicBezTo>
                    <a:pt x="11952" y="10896"/>
                    <a:pt x="11602" y="10633"/>
                    <a:pt x="11241" y="10388"/>
                  </a:cubicBezTo>
                  <a:lnTo>
                    <a:pt x="11241" y="10388"/>
                  </a:lnTo>
                  <a:cubicBezTo>
                    <a:pt x="11735" y="10483"/>
                    <a:pt x="12231" y="10492"/>
                    <a:pt x="12713" y="10696"/>
                  </a:cubicBezTo>
                  <a:cubicBezTo>
                    <a:pt x="13174" y="10890"/>
                    <a:pt x="13614" y="11074"/>
                    <a:pt x="14110" y="11146"/>
                  </a:cubicBezTo>
                  <a:cubicBezTo>
                    <a:pt x="14115" y="11146"/>
                    <a:pt x="14120" y="11147"/>
                    <a:pt x="14125" y="11147"/>
                  </a:cubicBezTo>
                  <a:cubicBezTo>
                    <a:pt x="14219" y="11147"/>
                    <a:pt x="14255" y="10999"/>
                    <a:pt x="14156" y="10984"/>
                  </a:cubicBezTo>
                  <a:cubicBezTo>
                    <a:pt x="13586" y="10902"/>
                    <a:pt x="13116" y="10652"/>
                    <a:pt x="12585" y="10461"/>
                  </a:cubicBezTo>
                  <a:cubicBezTo>
                    <a:pt x="12049" y="10270"/>
                    <a:pt x="11516" y="10241"/>
                    <a:pt x="10962" y="10149"/>
                  </a:cubicBezTo>
                  <a:cubicBezTo>
                    <a:pt x="10912" y="10141"/>
                    <a:pt x="10861" y="10128"/>
                    <a:pt x="10811" y="10112"/>
                  </a:cubicBezTo>
                  <a:cubicBezTo>
                    <a:pt x="10716" y="10058"/>
                    <a:pt x="10620" y="10000"/>
                    <a:pt x="10522" y="9947"/>
                  </a:cubicBezTo>
                  <a:cubicBezTo>
                    <a:pt x="10390" y="9875"/>
                    <a:pt x="10252" y="9823"/>
                    <a:pt x="10113" y="9776"/>
                  </a:cubicBezTo>
                  <a:cubicBezTo>
                    <a:pt x="10039" y="9735"/>
                    <a:pt x="9959" y="9693"/>
                    <a:pt x="9881" y="9655"/>
                  </a:cubicBezTo>
                  <a:cubicBezTo>
                    <a:pt x="10480" y="9625"/>
                    <a:pt x="11076" y="9592"/>
                    <a:pt x="11672" y="9592"/>
                  </a:cubicBezTo>
                  <a:cubicBezTo>
                    <a:pt x="11925" y="9592"/>
                    <a:pt x="12178" y="9598"/>
                    <a:pt x="12431" y="9613"/>
                  </a:cubicBezTo>
                  <a:cubicBezTo>
                    <a:pt x="13498" y="9679"/>
                    <a:pt x="14530" y="9958"/>
                    <a:pt x="15591" y="10044"/>
                  </a:cubicBezTo>
                  <a:cubicBezTo>
                    <a:pt x="15579" y="10011"/>
                    <a:pt x="15566" y="9978"/>
                    <a:pt x="15549" y="9945"/>
                  </a:cubicBezTo>
                  <a:cubicBezTo>
                    <a:pt x="15536" y="9920"/>
                    <a:pt x="15524" y="9896"/>
                    <a:pt x="15516" y="9874"/>
                  </a:cubicBezTo>
                  <a:cubicBezTo>
                    <a:pt x="14480" y="9787"/>
                    <a:pt x="13469" y="9545"/>
                    <a:pt x="12434" y="9450"/>
                  </a:cubicBezTo>
                  <a:cubicBezTo>
                    <a:pt x="13413" y="9375"/>
                    <a:pt x="14389" y="9275"/>
                    <a:pt x="15361" y="9134"/>
                  </a:cubicBezTo>
                  <a:cubicBezTo>
                    <a:pt x="15369" y="9071"/>
                    <a:pt x="15382" y="9018"/>
                    <a:pt x="15395" y="8967"/>
                  </a:cubicBezTo>
                  <a:lnTo>
                    <a:pt x="15395" y="8967"/>
                  </a:lnTo>
                  <a:cubicBezTo>
                    <a:pt x="13436" y="9250"/>
                    <a:pt x="11464" y="9378"/>
                    <a:pt x="9489" y="9423"/>
                  </a:cubicBezTo>
                  <a:cubicBezTo>
                    <a:pt x="10351" y="9244"/>
                    <a:pt x="11215" y="9071"/>
                    <a:pt x="12050" y="8783"/>
                  </a:cubicBezTo>
                  <a:cubicBezTo>
                    <a:pt x="12969" y="8472"/>
                    <a:pt x="13880" y="8146"/>
                    <a:pt x="14803" y="7852"/>
                  </a:cubicBezTo>
                  <a:cubicBezTo>
                    <a:pt x="14742" y="7814"/>
                    <a:pt x="14670" y="7782"/>
                    <a:pt x="14580" y="7754"/>
                  </a:cubicBezTo>
                  <a:cubicBezTo>
                    <a:pt x="13798" y="8003"/>
                    <a:pt x="13021" y="8274"/>
                    <a:pt x="12243" y="8542"/>
                  </a:cubicBezTo>
                  <a:cubicBezTo>
                    <a:pt x="11090" y="8942"/>
                    <a:pt x="9904" y="9150"/>
                    <a:pt x="8721" y="9416"/>
                  </a:cubicBezTo>
                  <a:cubicBezTo>
                    <a:pt x="9316" y="9063"/>
                    <a:pt x="9906" y="8704"/>
                    <a:pt x="10508" y="8362"/>
                  </a:cubicBezTo>
                  <a:cubicBezTo>
                    <a:pt x="10936" y="8119"/>
                    <a:pt x="11390" y="7930"/>
                    <a:pt x="11843" y="7742"/>
                  </a:cubicBezTo>
                  <a:cubicBezTo>
                    <a:pt x="11964" y="7638"/>
                    <a:pt x="12100" y="7522"/>
                    <a:pt x="12243" y="7401"/>
                  </a:cubicBezTo>
                  <a:lnTo>
                    <a:pt x="12243" y="7401"/>
                  </a:lnTo>
                  <a:cubicBezTo>
                    <a:pt x="11707" y="7642"/>
                    <a:pt x="11162" y="7848"/>
                    <a:pt x="10633" y="8108"/>
                  </a:cubicBezTo>
                  <a:cubicBezTo>
                    <a:pt x="10147" y="8344"/>
                    <a:pt x="9680" y="8627"/>
                    <a:pt x="9215" y="8914"/>
                  </a:cubicBezTo>
                  <a:cubicBezTo>
                    <a:pt x="9431" y="8686"/>
                    <a:pt x="9642" y="8457"/>
                    <a:pt x="9846" y="8216"/>
                  </a:cubicBezTo>
                  <a:cubicBezTo>
                    <a:pt x="10444" y="7826"/>
                    <a:pt x="11014" y="7375"/>
                    <a:pt x="11572" y="6931"/>
                  </a:cubicBezTo>
                  <a:cubicBezTo>
                    <a:pt x="12206" y="6428"/>
                    <a:pt x="12777" y="5854"/>
                    <a:pt x="13363" y="5297"/>
                  </a:cubicBezTo>
                  <a:cubicBezTo>
                    <a:pt x="13732" y="4949"/>
                    <a:pt x="14115" y="4617"/>
                    <a:pt x="14486" y="4275"/>
                  </a:cubicBezTo>
                  <a:cubicBezTo>
                    <a:pt x="14495" y="4203"/>
                    <a:pt x="14495" y="4134"/>
                    <a:pt x="14486" y="4064"/>
                  </a:cubicBezTo>
                  <a:cubicBezTo>
                    <a:pt x="13526" y="5028"/>
                    <a:pt x="12491" y="5961"/>
                    <a:pt x="11454" y="6812"/>
                  </a:cubicBezTo>
                  <a:cubicBezTo>
                    <a:pt x="11059" y="7133"/>
                    <a:pt x="10652" y="7439"/>
                    <a:pt x="10238" y="7735"/>
                  </a:cubicBezTo>
                  <a:cubicBezTo>
                    <a:pt x="10649" y="7212"/>
                    <a:pt x="11028" y="6667"/>
                    <a:pt x="11387" y="6097"/>
                  </a:cubicBezTo>
                  <a:cubicBezTo>
                    <a:pt x="12084" y="4992"/>
                    <a:pt x="12218" y="3739"/>
                    <a:pt x="12630" y="2540"/>
                  </a:cubicBezTo>
                  <a:cubicBezTo>
                    <a:pt x="12605" y="2506"/>
                    <a:pt x="12576" y="2473"/>
                    <a:pt x="12544" y="2434"/>
                  </a:cubicBezTo>
                  <a:cubicBezTo>
                    <a:pt x="12530" y="2418"/>
                    <a:pt x="12520" y="2404"/>
                    <a:pt x="12511" y="2388"/>
                  </a:cubicBezTo>
                  <a:cubicBezTo>
                    <a:pt x="12112" y="3532"/>
                    <a:pt x="11996" y="4761"/>
                    <a:pt x="11359" y="5823"/>
                  </a:cubicBezTo>
                  <a:cubicBezTo>
                    <a:pt x="10889" y="6611"/>
                    <a:pt x="10356" y="7366"/>
                    <a:pt x="9758" y="8071"/>
                  </a:cubicBezTo>
                  <a:cubicBezTo>
                    <a:pt x="9649" y="8143"/>
                    <a:pt x="9538" y="8219"/>
                    <a:pt x="9425" y="8296"/>
                  </a:cubicBezTo>
                  <a:cubicBezTo>
                    <a:pt x="9321" y="8365"/>
                    <a:pt x="9215" y="8439"/>
                    <a:pt x="9114" y="8511"/>
                  </a:cubicBezTo>
                  <a:cubicBezTo>
                    <a:pt x="9262" y="8237"/>
                    <a:pt x="9388" y="7946"/>
                    <a:pt x="9513" y="7673"/>
                  </a:cubicBezTo>
                  <a:cubicBezTo>
                    <a:pt x="9674" y="7323"/>
                    <a:pt x="9829" y="7003"/>
                    <a:pt x="9901" y="6625"/>
                  </a:cubicBezTo>
                  <a:cubicBezTo>
                    <a:pt x="10005" y="6056"/>
                    <a:pt x="9905" y="5465"/>
                    <a:pt x="9993" y="4890"/>
                  </a:cubicBezTo>
                  <a:cubicBezTo>
                    <a:pt x="10003" y="4830"/>
                    <a:pt x="9950" y="4788"/>
                    <a:pt x="9903" y="4788"/>
                  </a:cubicBezTo>
                  <a:cubicBezTo>
                    <a:pt x="9892" y="4788"/>
                    <a:pt x="9881" y="4790"/>
                    <a:pt x="9871" y="4795"/>
                  </a:cubicBezTo>
                  <a:cubicBezTo>
                    <a:pt x="9851" y="4802"/>
                    <a:pt x="9835" y="4818"/>
                    <a:pt x="9833" y="4848"/>
                  </a:cubicBezTo>
                  <a:cubicBezTo>
                    <a:pt x="9812" y="4965"/>
                    <a:pt x="9799" y="5081"/>
                    <a:pt x="9790" y="5197"/>
                  </a:cubicBezTo>
                  <a:cubicBezTo>
                    <a:pt x="9721" y="5970"/>
                    <a:pt x="9783" y="6685"/>
                    <a:pt x="9438" y="7438"/>
                  </a:cubicBezTo>
                  <a:cubicBezTo>
                    <a:pt x="9231" y="7892"/>
                    <a:pt x="9027" y="8407"/>
                    <a:pt x="8735" y="8840"/>
                  </a:cubicBezTo>
                  <a:cubicBezTo>
                    <a:pt x="8617" y="8961"/>
                    <a:pt x="8512" y="9090"/>
                    <a:pt x="8419" y="9235"/>
                  </a:cubicBezTo>
                  <a:cubicBezTo>
                    <a:pt x="8412" y="9244"/>
                    <a:pt x="8407" y="9251"/>
                    <a:pt x="8396" y="9259"/>
                  </a:cubicBezTo>
                  <a:cubicBezTo>
                    <a:pt x="8429" y="7970"/>
                    <a:pt x="8711" y="6743"/>
                    <a:pt x="8995" y="5492"/>
                  </a:cubicBezTo>
                  <a:cubicBezTo>
                    <a:pt x="9152" y="4789"/>
                    <a:pt x="9281" y="4086"/>
                    <a:pt x="9457" y="3393"/>
                  </a:cubicBezTo>
                  <a:cubicBezTo>
                    <a:pt x="9431" y="3284"/>
                    <a:pt x="9401" y="3172"/>
                    <a:pt x="9369" y="3061"/>
                  </a:cubicBezTo>
                  <a:cubicBezTo>
                    <a:pt x="9128" y="3921"/>
                    <a:pt x="8978" y="4808"/>
                    <a:pt x="8782" y="5685"/>
                  </a:cubicBezTo>
                  <a:cubicBezTo>
                    <a:pt x="8607" y="6460"/>
                    <a:pt x="8440" y="7224"/>
                    <a:pt x="8335" y="7997"/>
                  </a:cubicBezTo>
                  <a:cubicBezTo>
                    <a:pt x="8274" y="7649"/>
                    <a:pt x="8168" y="7304"/>
                    <a:pt x="8072" y="6949"/>
                  </a:cubicBezTo>
                  <a:cubicBezTo>
                    <a:pt x="8056" y="6879"/>
                    <a:pt x="8040" y="6805"/>
                    <a:pt x="8024" y="6736"/>
                  </a:cubicBezTo>
                  <a:cubicBezTo>
                    <a:pt x="8036" y="6134"/>
                    <a:pt x="8083" y="5539"/>
                    <a:pt x="8141" y="4943"/>
                  </a:cubicBezTo>
                  <a:cubicBezTo>
                    <a:pt x="8224" y="4121"/>
                    <a:pt x="8134" y="3277"/>
                    <a:pt x="8312" y="2469"/>
                  </a:cubicBezTo>
                  <a:cubicBezTo>
                    <a:pt x="8403" y="2065"/>
                    <a:pt x="8570" y="1695"/>
                    <a:pt x="8723" y="1316"/>
                  </a:cubicBezTo>
                  <a:cubicBezTo>
                    <a:pt x="8694" y="1250"/>
                    <a:pt x="8667" y="1183"/>
                    <a:pt x="8636" y="1112"/>
                  </a:cubicBezTo>
                  <a:cubicBezTo>
                    <a:pt x="8459" y="1616"/>
                    <a:pt x="8225" y="2102"/>
                    <a:pt x="8108" y="2631"/>
                  </a:cubicBezTo>
                  <a:cubicBezTo>
                    <a:pt x="7929" y="3450"/>
                    <a:pt x="8036" y="4356"/>
                    <a:pt x="7949" y="5193"/>
                  </a:cubicBezTo>
                  <a:cubicBezTo>
                    <a:pt x="7920" y="5472"/>
                    <a:pt x="7901" y="5751"/>
                    <a:pt x="7883" y="6034"/>
                  </a:cubicBezTo>
                  <a:cubicBezTo>
                    <a:pt x="7776" y="5363"/>
                    <a:pt x="7713" y="4679"/>
                    <a:pt x="7585" y="4020"/>
                  </a:cubicBezTo>
                  <a:cubicBezTo>
                    <a:pt x="7397" y="3064"/>
                    <a:pt x="7360" y="2074"/>
                    <a:pt x="7124" y="1134"/>
                  </a:cubicBezTo>
                  <a:cubicBezTo>
                    <a:pt x="7026" y="748"/>
                    <a:pt x="6883" y="374"/>
                    <a:pt x="674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35"/>
            <p:cNvSpPr/>
            <p:nvPr/>
          </p:nvSpPr>
          <p:spPr>
            <a:xfrm>
              <a:off x="7749156" y="3712139"/>
              <a:ext cx="64208" cy="96568"/>
            </a:xfrm>
            <a:custGeom>
              <a:avLst/>
              <a:gdLst/>
              <a:ahLst/>
              <a:cxnLst/>
              <a:rect l="l" t="t" r="r" b="b"/>
              <a:pathLst>
                <a:path w="2516" h="3784" extrusionOk="0">
                  <a:moveTo>
                    <a:pt x="1100" y="1"/>
                  </a:moveTo>
                  <a:cubicBezTo>
                    <a:pt x="1041" y="1"/>
                    <a:pt x="973" y="22"/>
                    <a:pt x="890" y="75"/>
                  </a:cubicBezTo>
                  <a:cubicBezTo>
                    <a:pt x="831" y="114"/>
                    <a:pt x="768" y="165"/>
                    <a:pt x="692" y="237"/>
                  </a:cubicBezTo>
                  <a:cubicBezTo>
                    <a:pt x="652" y="275"/>
                    <a:pt x="609" y="322"/>
                    <a:pt x="562" y="371"/>
                  </a:cubicBezTo>
                  <a:cubicBezTo>
                    <a:pt x="0" y="990"/>
                    <a:pt x="242" y="2257"/>
                    <a:pt x="479" y="3062"/>
                  </a:cubicBezTo>
                  <a:cubicBezTo>
                    <a:pt x="602" y="3488"/>
                    <a:pt x="725" y="3783"/>
                    <a:pt x="725" y="3783"/>
                  </a:cubicBezTo>
                  <a:cubicBezTo>
                    <a:pt x="794" y="3773"/>
                    <a:pt x="902" y="3710"/>
                    <a:pt x="1024" y="3611"/>
                  </a:cubicBezTo>
                  <a:cubicBezTo>
                    <a:pt x="1474" y="3253"/>
                    <a:pt x="2175" y="2395"/>
                    <a:pt x="2401" y="1594"/>
                  </a:cubicBezTo>
                  <a:cubicBezTo>
                    <a:pt x="2489" y="1284"/>
                    <a:pt x="2515" y="1027"/>
                    <a:pt x="2495" y="821"/>
                  </a:cubicBezTo>
                  <a:cubicBezTo>
                    <a:pt x="2492" y="786"/>
                    <a:pt x="2488" y="751"/>
                    <a:pt x="2480" y="722"/>
                  </a:cubicBezTo>
                  <a:cubicBezTo>
                    <a:pt x="2429" y="446"/>
                    <a:pt x="2274" y="301"/>
                    <a:pt x="2067" y="301"/>
                  </a:cubicBezTo>
                  <a:cubicBezTo>
                    <a:pt x="1985" y="301"/>
                    <a:pt x="1895" y="323"/>
                    <a:pt x="1800" y="369"/>
                  </a:cubicBezTo>
                  <a:cubicBezTo>
                    <a:pt x="1748" y="394"/>
                    <a:pt x="1702" y="405"/>
                    <a:pt x="1662" y="405"/>
                  </a:cubicBezTo>
                  <a:cubicBezTo>
                    <a:pt x="1657" y="405"/>
                    <a:pt x="1652" y="405"/>
                    <a:pt x="1648" y="404"/>
                  </a:cubicBezTo>
                  <a:cubicBezTo>
                    <a:pt x="1611" y="403"/>
                    <a:pt x="1580" y="391"/>
                    <a:pt x="1551" y="374"/>
                  </a:cubicBezTo>
                  <a:cubicBezTo>
                    <a:pt x="1390" y="278"/>
                    <a:pt x="1309" y="1"/>
                    <a:pt x="1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35"/>
            <p:cNvSpPr/>
            <p:nvPr/>
          </p:nvSpPr>
          <p:spPr>
            <a:xfrm>
              <a:off x="7760283" y="3712521"/>
              <a:ext cx="53311" cy="99069"/>
            </a:xfrm>
            <a:custGeom>
              <a:avLst/>
              <a:gdLst/>
              <a:ahLst/>
              <a:cxnLst/>
              <a:rect l="l" t="t" r="r" b="b"/>
              <a:pathLst>
                <a:path w="2089" h="3882" extrusionOk="0">
                  <a:moveTo>
                    <a:pt x="482" y="0"/>
                  </a:moveTo>
                  <a:lnTo>
                    <a:pt x="285" y="160"/>
                  </a:lnTo>
                  <a:cubicBezTo>
                    <a:pt x="240" y="288"/>
                    <a:pt x="225" y="423"/>
                    <a:pt x="225" y="585"/>
                  </a:cubicBezTo>
                  <a:cubicBezTo>
                    <a:pt x="226" y="1188"/>
                    <a:pt x="356" y="1683"/>
                    <a:pt x="204" y="2292"/>
                  </a:cubicBezTo>
                  <a:cubicBezTo>
                    <a:pt x="147" y="2526"/>
                    <a:pt x="99" y="2752"/>
                    <a:pt x="72" y="2985"/>
                  </a:cubicBezTo>
                  <a:cubicBezTo>
                    <a:pt x="62" y="3066"/>
                    <a:pt x="56" y="3147"/>
                    <a:pt x="50" y="3229"/>
                  </a:cubicBezTo>
                  <a:cubicBezTo>
                    <a:pt x="41" y="3442"/>
                    <a:pt x="191" y="3580"/>
                    <a:pt x="328" y="3720"/>
                  </a:cubicBezTo>
                  <a:cubicBezTo>
                    <a:pt x="328" y="3727"/>
                    <a:pt x="326" y="3731"/>
                    <a:pt x="326" y="3737"/>
                  </a:cubicBezTo>
                  <a:cubicBezTo>
                    <a:pt x="309" y="3758"/>
                    <a:pt x="294" y="3775"/>
                    <a:pt x="279" y="3794"/>
                  </a:cubicBezTo>
                  <a:cubicBezTo>
                    <a:pt x="249" y="3832"/>
                    <a:pt x="281" y="3881"/>
                    <a:pt x="316" y="3881"/>
                  </a:cubicBezTo>
                  <a:cubicBezTo>
                    <a:pt x="328" y="3881"/>
                    <a:pt x="340" y="3876"/>
                    <a:pt x="350" y="3863"/>
                  </a:cubicBezTo>
                  <a:lnTo>
                    <a:pt x="404" y="3797"/>
                  </a:lnTo>
                  <a:lnTo>
                    <a:pt x="411" y="3805"/>
                  </a:lnTo>
                  <a:cubicBezTo>
                    <a:pt x="421" y="3816"/>
                    <a:pt x="433" y="3821"/>
                    <a:pt x="444" y="3821"/>
                  </a:cubicBezTo>
                  <a:cubicBezTo>
                    <a:pt x="480" y="3821"/>
                    <a:pt x="514" y="3772"/>
                    <a:pt x="482" y="3736"/>
                  </a:cubicBezTo>
                  <a:cubicBezTo>
                    <a:pt x="476" y="3730"/>
                    <a:pt x="474" y="3724"/>
                    <a:pt x="469" y="3720"/>
                  </a:cubicBezTo>
                  <a:cubicBezTo>
                    <a:pt x="519" y="3658"/>
                    <a:pt x="566" y="3596"/>
                    <a:pt x="617" y="3532"/>
                  </a:cubicBezTo>
                  <a:cubicBezTo>
                    <a:pt x="930" y="3134"/>
                    <a:pt x="1238" y="2692"/>
                    <a:pt x="1444" y="2254"/>
                  </a:cubicBezTo>
                  <a:cubicBezTo>
                    <a:pt x="1577" y="1972"/>
                    <a:pt x="1664" y="1652"/>
                    <a:pt x="1758" y="1356"/>
                  </a:cubicBezTo>
                  <a:cubicBezTo>
                    <a:pt x="1825" y="1138"/>
                    <a:pt x="1949" y="939"/>
                    <a:pt x="2088" y="748"/>
                  </a:cubicBezTo>
                  <a:cubicBezTo>
                    <a:pt x="2085" y="711"/>
                    <a:pt x="2081" y="677"/>
                    <a:pt x="2074" y="648"/>
                  </a:cubicBezTo>
                  <a:cubicBezTo>
                    <a:pt x="1856" y="974"/>
                    <a:pt x="1674" y="1294"/>
                    <a:pt x="1539" y="1702"/>
                  </a:cubicBezTo>
                  <a:cubicBezTo>
                    <a:pt x="1313" y="2376"/>
                    <a:pt x="889" y="3029"/>
                    <a:pt x="438" y="3599"/>
                  </a:cubicBezTo>
                  <a:cubicBezTo>
                    <a:pt x="510" y="3031"/>
                    <a:pt x="827" y="2461"/>
                    <a:pt x="981" y="1918"/>
                  </a:cubicBezTo>
                  <a:cubicBezTo>
                    <a:pt x="1124" y="1408"/>
                    <a:pt x="1153" y="861"/>
                    <a:pt x="1240" y="331"/>
                  </a:cubicBezTo>
                  <a:cubicBezTo>
                    <a:pt x="1203" y="329"/>
                    <a:pt x="1171" y="317"/>
                    <a:pt x="1143" y="300"/>
                  </a:cubicBezTo>
                  <a:cubicBezTo>
                    <a:pt x="1034" y="900"/>
                    <a:pt x="990" y="1519"/>
                    <a:pt x="827" y="2097"/>
                  </a:cubicBezTo>
                  <a:cubicBezTo>
                    <a:pt x="690" y="2579"/>
                    <a:pt x="423" y="3054"/>
                    <a:pt x="345" y="3554"/>
                  </a:cubicBezTo>
                  <a:cubicBezTo>
                    <a:pt x="0" y="3002"/>
                    <a:pt x="331" y="2535"/>
                    <a:pt x="388" y="1916"/>
                  </a:cubicBezTo>
                  <a:cubicBezTo>
                    <a:pt x="441" y="1326"/>
                    <a:pt x="138" y="521"/>
                    <a:pt x="48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35"/>
            <p:cNvSpPr/>
            <p:nvPr/>
          </p:nvSpPr>
          <p:spPr>
            <a:xfrm>
              <a:off x="7728383" y="3784641"/>
              <a:ext cx="65280" cy="48616"/>
            </a:xfrm>
            <a:custGeom>
              <a:avLst/>
              <a:gdLst/>
              <a:ahLst/>
              <a:cxnLst/>
              <a:rect l="l" t="t" r="r" b="b"/>
              <a:pathLst>
                <a:path w="2558" h="1905" extrusionOk="0">
                  <a:moveTo>
                    <a:pt x="480" y="0"/>
                  </a:moveTo>
                  <a:cubicBezTo>
                    <a:pt x="362" y="0"/>
                    <a:pt x="270" y="62"/>
                    <a:pt x="249" y="265"/>
                  </a:cubicBezTo>
                  <a:cubicBezTo>
                    <a:pt x="196" y="763"/>
                    <a:pt x="1" y="619"/>
                    <a:pt x="249" y="1108"/>
                  </a:cubicBezTo>
                  <a:cubicBezTo>
                    <a:pt x="497" y="1595"/>
                    <a:pt x="705" y="1719"/>
                    <a:pt x="1190" y="1811"/>
                  </a:cubicBezTo>
                  <a:cubicBezTo>
                    <a:pt x="1394" y="1849"/>
                    <a:pt x="1632" y="1904"/>
                    <a:pt x="1836" y="1904"/>
                  </a:cubicBezTo>
                  <a:cubicBezTo>
                    <a:pt x="2118" y="1904"/>
                    <a:pt x="2337" y="1800"/>
                    <a:pt x="2321" y="1400"/>
                  </a:cubicBezTo>
                  <a:cubicBezTo>
                    <a:pt x="2293" y="710"/>
                    <a:pt x="2557" y="786"/>
                    <a:pt x="2237" y="631"/>
                  </a:cubicBezTo>
                  <a:cubicBezTo>
                    <a:pt x="1915" y="477"/>
                    <a:pt x="1628" y="391"/>
                    <a:pt x="1628" y="391"/>
                  </a:cubicBezTo>
                  <a:cubicBezTo>
                    <a:pt x="1628" y="391"/>
                    <a:pt x="1293" y="161"/>
                    <a:pt x="1033" y="140"/>
                  </a:cubicBezTo>
                  <a:cubicBezTo>
                    <a:pt x="878" y="128"/>
                    <a:pt x="651"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35"/>
            <p:cNvSpPr/>
            <p:nvPr/>
          </p:nvSpPr>
          <p:spPr>
            <a:xfrm>
              <a:off x="7727439" y="3748530"/>
              <a:ext cx="12326" cy="12275"/>
            </a:xfrm>
            <a:custGeom>
              <a:avLst/>
              <a:gdLst/>
              <a:ahLst/>
              <a:cxnLst/>
              <a:rect l="l" t="t" r="r" b="b"/>
              <a:pathLst>
                <a:path w="483" h="481" extrusionOk="0">
                  <a:moveTo>
                    <a:pt x="242" y="0"/>
                  </a:moveTo>
                  <a:cubicBezTo>
                    <a:pt x="108" y="0"/>
                    <a:pt x="1" y="109"/>
                    <a:pt x="1" y="241"/>
                  </a:cubicBezTo>
                  <a:cubicBezTo>
                    <a:pt x="1" y="373"/>
                    <a:pt x="110" y="480"/>
                    <a:pt x="242" y="480"/>
                  </a:cubicBezTo>
                  <a:cubicBezTo>
                    <a:pt x="374" y="480"/>
                    <a:pt x="483" y="373"/>
                    <a:pt x="483" y="241"/>
                  </a:cubicBezTo>
                  <a:cubicBezTo>
                    <a:pt x="483" y="109"/>
                    <a:pt x="374"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35"/>
            <p:cNvSpPr/>
            <p:nvPr/>
          </p:nvSpPr>
          <p:spPr>
            <a:xfrm>
              <a:off x="7706997" y="3763970"/>
              <a:ext cx="17941" cy="17890"/>
            </a:xfrm>
            <a:custGeom>
              <a:avLst/>
              <a:gdLst/>
              <a:ahLst/>
              <a:cxnLst/>
              <a:rect l="l" t="t" r="r" b="b"/>
              <a:pathLst>
                <a:path w="703" h="701" extrusionOk="0">
                  <a:moveTo>
                    <a:pt x="351" y="0"/>
                  </a:moveTo>
                  <a:cubicBezTo>
                    <a:pt x="156" y="0"/>
                    <a:pt x="0" y="157"/>
                    <a:pt x="0" y="350"/>
                  </a:cubicBezTo>
                  <a:cubicBezTo>
                    <a:pt x="0" y="544"/>
                    <a:pt x="159" y="701"/>
                    <a:pt x="351" y="701"/>
                  </a:cubicBezTo>
                  <a:cubicBezTo>
                    <a:pt x="545" y="701"/>
                    <a:pt x="702" y="544"/>
                    <a:pt x="702" y="350"/>
                  </a:cubicBezTo>
                  <a:cubicBezTo>
                    <a:pt x="702" y="157"/>
                    <a:pt x="543" y="0"/>
                    <a:pt x="3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35"/>
            <p:cNvSpPr/>
            <p:nvPr/>
          </p:nvSpPr>
          <p:spPr>
            <a:xfrm>
              <a:off x="7703578" y="3804648"/>
              <a:ext cx="13781" cy="13781"/>
            </a:xfrm>
            <a:custGeom>
              <a:avLst/>
              <a:gdLst/>
              <a:ahLst/>
              <a:cxnLst/>
              <a:rect l="l" t="t" r="r" b="b"/>
              <a:pathLst>
                <a:path w="540" h="540" extrusionOk="0">
                  <a:moveTo>
                    <a:pt x="271" y="1"/>
                  </a:moveTo>
                  <a:cubicBezTo>
                    <a:pt x="121" y="1"/>
                    <a:pt x="1" y="121"/>
                    <a:pt x="1" y="271"/>
                  </a:cubicBezTo>
                  <a:cubicBezTo>
                    <a:pt x="1" y="419"/>
                    <a:pt x="121" y="540"/>
                    <a:pt x="271" y="540"/>
                  </a:cubicBezTo>
                  <a:cubicBezTo>
                    <a:pt x="419" y="540"/>
                    <a:pt x="539" y="419"/>
                    <a:pt x="539" y="271"/>
                  </a:cubicBezTo>
                  <a:cubicBezTo>
                    <a:pt x="539" y="121"/>
                    <a:pt x="421"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35"/>
            <p:cNvSpPr/>
            <p:nvPr/>
          </p:nvSpPr>
          <p:spPr>
            <a:xfrm>
              <a:off x="7724836" y="3840631"/>
              <a:ext cx="14189" cy="14164"/>
            </a:xfrm>
            <a:custGeom>
              <a:avLst/>
              <a:gdLst/>
              <a:ahLst/>
              <a:cxnLst/>
              <a:rect l="l" t="t" r="r" b="b"/>
              <a:pathLst>
                <a:path w="556" h="555" extrusionOk="0">
                  <a:moveTo>
                    <a:pt x="278" y="1"/>
                  </a:moveTo>
                  <a:cubicBezTo>
                    <a:pt x="123" y="1"/>
                    <a:pt x="0" y="125"/>
                    <a:pt x="0" y="278"/>
                  </a:cubicBezTo>
                  <a:cubicBezTo>
                    <a:pt x="0" y="432"/>
                    <a:pt x="125" y="554"/>
                    <a:pt x="278" y="554"/>
                  </a:cubicBezTo>
                  <a:cubicBezTo>
                    <a:pt x="432" y="554"/>
                    <a:pt x="555" y="429"/>
                    <a:pt x="555" y="278"/>
                  </a:cubicBezTo>
                  <a:cubicBezTo>
                    <a:pt x="555" y="125"/>
                    <a:pt x="432"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35"/>
            <p:cNvSpPr/>
            <p:nvPr/>
          </p:nvSpPr>
          <p:spPr>
            <a:xfrm>
              <a:off x="7764723" y="3851452"/>
              <a:ext cx="13372" cy="13347"/>
            </a:xfrm>
            <a:custGeom>
              <a:avLst/>
              <a:gdLst/>
              <a:ahLst/>
              <a:cxnLst/>
              <a:rect l="l" t="t" r="r" b="b"/>
              <a:pathLst>
                <a:path w="524" h="523" extrusionOk="0">
                  <a:moveTo>
                    <a:pt x="262" y="1"/>
                  </a:moveTo>
                  <a:cubicBezTo>
                    <a:pt x="118" y="1"/>
                    <a:pt x="1" y="115"/>
                    <a:pt x="1" y="261"/>
                  </a:cubicBezTo>
                  <a:cubicBezTo>
                    <a:pt x="1" y="405"/>
                    <a:pt x="117" y="522"/>
                    <a:pt x="262" y="522"/>
                  </a:cubicBezTo>
                  <a:cubicBezTo>
                    <a:pt x="408" y="522"/>
                    <a:pt x="524" y="406"/>
                    <a:pt x="524" y="261"/>
                  </a:cubicBezTo>
                  <a:cubicBezTo>
                    <a:pt x="524" y="115"/>
                    <a:pt x="408"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35"/>
            <p:cNvSpPr/>
            <p:nvPr/>
          </p:nvSpPr>
          <p:spPr>
            <a:xfrm>
              <a:off x="7799353" y="3842392"/>
              <a:ext cx="14266" cy="14266"/>
            </a:xfrm>
            <a:custGeom>
              <a:avLst/>
              <a:gdLst/>
              <a:ahLst/>
              <a:cxnLst/>
              <a:rect l="l" t="t" r="r" b="b"/>
              <a:pathLst>
                <a:path w="559" h="559" extrusionOk="0">
                  <a:moveTo>
                    <a:pt x="280" y="1"/>
                  </a:moveTo>
                  <a:cubicBezTo>
                    <a:pt x="126" y="1"/>
                    <a:pt x="1" y="125"/>
                    <a:pt x="1" y="280"/>
                  </a:cubicBezTo>
                  <a:cubicBezTo>
                    <a:pt x="1" y="434"/>
                    <a:pt x="126" y="559"/>
                    <a:pt x="280" y="559"/>
                  </a:cubicBezTo>
                  <a:cubicBezTo>
                    <a:pt x="434" y="559"/>
                    <a:pt x="559" y="434"/>
                    <a:pt x="559" y="280"/>
                  </a:cubicBezTo>
                  <a:cubicBezTo>
                    <a:pt x="559" y="125"/>
                    <a:pt x="432"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35"/>
            <p:cNvSpPr/>
            <p:nvPr/>
          </p:nvSpPr>
          <p:spPr>
            <a:xfrm>
              <a:off x="7817524" y="3811768"/>
              <a:ext cx="20084" cy="20084"/>
            </a:xfrm>
            <a:custGeom>
              <a:avLst/>
              <a:gdLst/>
              <a:ahLst/>
              <a:cxnLst/>
              <a:rect l="l" t="t" r="r" b="b"/>
              <a:pathLst>
                <a:path w="787" h="787" extrusionOk="0">
                  <a:moveTo>
                    <a:pt x="394" y="1"/>
                  </a:moveTo>
                  <a:cubicBezTo>
                    <a:pt x="177" y="1"/>
                    <a:pt x="1" y="177"/>
                    <a:pt x="1" y="393"/>
                  </a:cubicBezTo>
                  <a:cubicBezTo>
                    <a:pt x="1" y="610"/>
                    <a:pt x="177" y="787"/>
                    <a:pt x="394" y="787"/>
                  </a:cubicBezTo>
                  <a:cubicBezTo>
                    <a:pt x="610" y="787"/>
                    <a:pt x="786" y="610"/>
                    <a:pt x="786" y="393"/>
                  </a:cubicBezTo>
                  <a:cubicBezTo>
                    <a:pt x="786" y="177"/>
                    <a:pt x="610"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35"/>
            <p:cNvSpPr/>
            <p:nvPr/>
          </p:nvSpPr>
          <p:spPr>
            <a:xfrm>
              <a:off x="7812955" y="3779741"/>
              <a:ext cx="15031" cy="14980"/>
            </a:xfrm>
            <a:custGeom>
              <a:avLst/>
              <a:gdLst/>
              <a:ahLst/>
              <a:cxnLst/>
              <a:rect l="l" t="t" r="r" b="b"/>
              <a:pathLst>
                <a:path w="589" h="587" extrusionOk="0">
                  <a:moveTo>
                    <a:pt x="297" y="0"/>
                  </a:moveTo>
                  <a:cubicBezTo>
                    <a:pt x="296" y="0"/>
                    <a:pt x="295" y="0"/>
                    <a:pt x="294" y="0"/>
                  </a:cubicBezTo>
                  <a:cubicBezTo>
                    <a:pt x="130" y="0"/>
                    <a:pt x="1" y="131"/>
                    <a:pt x="1" y="293"/>
                  </a:cubicBezTo>
                  <a:cubicBezTo>
                    <a:pt x="1" y="454"/>
                    <a:pt x="133" y="586"/>
                    <a:pt x="294" y="586"/>
                  </a:cubicBezTo>
                  <a:cubicBezTo>
                    <a:pt x="457" y="586"/>
                    <a:pt x="588" y="454"/>
                    <a:pt x="588" y="293"/>
                  </a:cubicBezTo>
                  <a:cubicBezTo>
                    <a:pt x="588" y="132"/>
                    <a:pt x="457"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35"/>
            <p:cNvSpPr/>
            <p:nvPr/>
          </p:nvSpPr>
          <p:spPr>
            <a:xfrm>
              <a:off x="7799328" y="3806231"/>
              <a:ext cx="9902" cy="9876"/>
            </a:xfrm>
            <a:custGeom>
              <a:avLst/>
              <a:gdLst/>
              <a:ahLst/>
              <a:cxnLst/>
              <a:rect l="l" t="t" r="r" b="b"/>
              <a:pathLst>
                <a:path w="388" h="387" extrusionOk="0">
                  <a:moveTo>
                    <a:pt x="194" y="1"/>
                  </a:moveTo>
                  <a:cubicBezTo>
                    <a:pt x="87" y="1"/>
                    <a:pt x="0" y="87"/>
                    <a:pt x="0" y="194"/>
                  </a:cubicBezTo>
                  <a:cubicBezTo>
                    <a:pt x="0" y="300"/>
                    <a:pt x="88" y="387"/>
                    <a:pt x="194" y="387"/>
                  </a:cubicBezTo>
                  <a:cubicBezTo>
                    <a:pt x="301" y="387"/>
                    <a:pt x="388" y="300"/>
                    <a:pt x="388" y="194"/>
                  </a:cubicBezTo>
                  <a:cubicBezTo>
                    <a:pt x="388" y="87"/>
                    <a:pt x="301"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35"/>
            <p:cNvSpPr/>
            <p:nvPr/>
          </p:nvSpPr>
          <p:spPr>
            <a:xfrm>
              <a:off x="7791442" y="3831827"/>
              <a:ext cx="3930" cy="3930"/>
            </a:xfrm>
            <a:custGeom>
              <a:avLst/>
              <a:gdLst/>
              <a:ahLst/>
              <a:cxnLst/>
              <a:rect l="l" t="t" r="r" b="b"/>
              <a:pathLst>
                <a:path w="154" h="154" extrusionOk="0">
                  <a:moveTo>
                    <a:pt x="77" y="1"/>
                  </a:moveTo>
                  <a:cubicBezTo>
                    <a:pt x="35" y="1"/>
                    <a:pt x="1" y="33"/>
                    <a:pt x="1" y="75"/>
                  </a:cubicBezTo>
                  <a:cubicBezTo>
                    <a:pt x="1" y="118"/>
                    <a:pt x="36" y="153"/>
                    <a:pt x="77" y="153"/>
                  </a:cubicBezTo>
                  <a:cubicBezTo>
                    <a:pt x="118" y="153"/>
                    <a:pt x="154" y="118"/>
                    <a:pt x="154" y="75"/>
                  </a:cubicBezTo>
                  <a:cubicBezTo>
                    <a:pt x="154" y="36"/>
                    <a:pt x="118"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35"/>
            <p:cNvSpPr/>
            <p:nvPr/>
          </p:nvSpPr>
          <p:spPr>
            <a:xfrm>
              <a:off x="7752550" y="3835732"/>
              <a:ext cx="8013" cy="7962"/>
            </a:xfrm>
            <a:custGeom>
              <a:avLst/>
              <a:gdLst/>
              <a:ahLst/>
              <a:cxnLst/>
              <a:rect l="l" t="t" r="r" b="b"/>
              <a:pathLst>
                <a:path w="314" h="312" extrusionOk="0">
                  <a:moveTo>
                    <a:pt x="156" y="0"/>
                  </a:moveTo>
                  <a:cubicBezTo>
                    <a:pt x="71" y="0"/>
                    <a:pt x="1" y="69"/>
                    <a:pt x="1" y="156"/>
                  </a:cubicBezTo>
                  <a:cubicBezTo>
                    <a:pt x="1" y="242"/>
                    <a:pt x="71" y="312"/>
                    <a:pt x="156" y="312"/>
                  </a:cubicBezTo>
                  <a:cubicBezTo>
                    <a:pt x="243" y="312"/>
                    <a:pt x="313" y="242"/>
                    <a:pt x="313" y="156"/>
                  </a:cubicBezTo>
                  <a:cubicBezTo>
                    <a:pt x="313" y="69"/>
                    <a:pt x="24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35"/>
            <p:cNvSpPr/>
            <p:nvPr/>
          </p:nvSpPr>
          <p:spPr>
            <a:xfrm>
              <a:off x="7724861" y="3821415"/>
              <a:ext cx="6686" cy="6686"/>
            </a:xfrm>
            <a:custGeom>
              <a:avLst/>
              <a:gdLst/>
              <a:ahLst/>
              <a:cxnLst/>
              <a:rect l="l" t="t" r="r" b="b"/>
              <a:pathLst>
                <a:path w="262" h="262" extrusionOk="0">
                  <a:moveTo>
                    <a:pt x="131" y="0"/>
                  </a:moveTo>
                  <a:cubicBezTo>
                    <a:pt x="61" y="0"/>
                    <a:pt x="1" y="59"/>
                    <a:pt x="1" y="131"/>
                  </a:cubicBezTo>
                  <a:cubicBezTo>
                    <a:pt x="1" y="203"/>
                    <a:pt x="61" y="262"/>
                    <a:pt x="131" y="262"/>
                  </a:cubicBezTo>
                  <a:cubicBezTo>
                    <a:pt x="203" y="262"/>
                    <a:pt x="262" y="203"/>
                    <a:pt x="262" y="131"/>
                  </a:cubicBezTo>
                  <a:cubicBezTo>
                    <a:pt x="262" y="59"/>
                    <a:pt x="203"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35"/>
            <p:cNvSpPr/>
            <p:nvPr/>
          </p:nvSpPr>
          <p:spPr>
            <a:xfrm>
              <a:off x="7724912" y="3797503"/>
              <a:ext cx="8702" cy="8728"/>
            </a:xfrm>
            <a:custGeom>
              <a:avLst/>
              <a:gdLst/>
              <a:ahLst/>
              <a:cxnLst/>
              <a:rect l="l" t="t" r="r" b="b"/>
              <a:pathLst>
                <a:path w="341" h="342" extrusionOk="0">
                  <a:moveTo>
                    <a:pt x="170" y="0"/>
                  </a:moveTo>
                  <a:cubicBezTo>
                    <a:pt x="76" y="0"/>
                    <a:pt x="0" y="75"/>
                    <a:pt x="0" y="171"/>
                  </a:cubicBezTo>
                  <a:cubicBezTo>
                    <a:pt x="0" y="265"/>
                    <a:pt x="75" y="341"/>
                    <a:pt x="170" y="341"/>
                  </a:cubicBezTo>
                  <a:cubicBezTo>
                    <a:pt x="263" y="341"/>
                    <a:pt x="341" y="265"/>
                    <a:pt x="341" y="171"/>
                  </a:cubicBezTo>
                  <a:cubicBezTo>
                    <a:pt x="341" y="77"/>
                    <a:pt x="264"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35"/>
            <p:cNvSpPr/>
            <p:nvPr/>
          </p:nvSpPr>
          <p:spPr>
            <a:xfrm>
              <a:off x="7748595" y="3768640"/>
              <a:ext cx="7962" cy="8013"/>
            </a:xfrm>
            <a:custGeom>
              <a:avLst/>
              <a:gdLst/>
              <a:ahLst/>
              <a:cxnLst/>
              <a:rect l="l" t="t" r="r" b="b"/>
              <a:pathLst>
                <a:path w="312" h="314" extrusionOk="0">
                  <a:moveTo>
                    <a:pt x="156" y="1"/>
                  </a:moveTo>
                  <a:cubicBezTo>
                    <a:pt x="69" y="1"/>
                    <a:pt x="0" y="71"/>
                    <a:pt x="0" y="158"/>
                  </a:cubicBezTo>
                  <a:cubicBezTo>
                    <a:pt x="0" y="245"/>
                    <a:pt x="69" y="314"/>
                    <a:pt x="156" y="314"/>
                  </a:cubicBezTo>
                  <a:cubicBezTo>
                    <a:pt x="242" y="314"/>
                    <a:pt x="311" y="245"/>
                    <a:pt x="311" y="158"/>
                  </a:cubicBezTo>
                  <a:cubicBezTo>
                    <a:pt x="311" y="71"/>
                    <a:pt x="24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35"/>
            <p:cNvSpPr/>
            <p:nvPr/>
          </p:nvSpPr>
          <p:spPr>
            <a:xfrm>
              <a:off x="7903449" y="3345520"/>
              <a:ext cx="73549" cy="179508"/>
            </a:xfrm>
            <a:custGeom>
              <a:avLst/>
              <a:gdLst/>
              <a:ahLst/>
              <a:cxnLst/>
              <a:rect l="l" t="t" r="r" b="b"/>
              <a:pathLst>
                <a:path w="2882" h="7034" extrusionOk="0">
                  <a:moveTo>
                    <a:pt x="1441" y="0"/>
                  </a:moveTo>
                  <a:cubicBezTo>
                    <a:pt x="644" y="0"/>
                    <a:pt x="1" y="1576"/>
                    <a:pt x="1" y="3517"/>
                  </a:cubicBezTo>
                  <a:cubicBezTo>
                    <a:pt x="1" y="5459"/>
                    <a:pt x="647" y="7034"/>
                    <a:pt x="1441" y="7034"/>
                  </a:cubicBezTo>
                  <a:cubicBezTo>
                    <a:pt x="2237" y="7034"/>
                    <a:pt x="2882" y="5459"/>
                    <a:pt x="2882" y="3517"/>
                  </a:cubicBezTo>
                  <a:cubicBezTo>
                    <a:pt x="2882" y="1576"/>
                    <a:pt x="2237" y="0"/>
                    <a:pt x="14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35"/>
            <p:cNvSpPr/>
            <p:nvPr/>
          </p:nvSpPr>
          <p:spPr>
            <a:xfrm>
              <a:off x="7900208" y="3458547"/>
              <a:ext cx="97078" cy="74416"/>
            </a:xfrm>
            <a:custGeom>
              <a:avLst/>
              <a:gdLst/>
              <a:ahLst/>
              <a:cxnLst/>
              <a:rect l="l" t="t" r="r" b="b"/>
              <a:pathLst>
                <a:path w="3804" h="2916" extrusionOk="0">
                  <a:moveTo>
                    <a:pt x="1582" y="0"/>
                  </a:moveTo>
                  <a:cubicBezTo>
                    <a:pt x="1578" y="0"/>
                    <a:pt x="1574" y="1"/>
                    <a:pt x="1570" y="1"/>
                  </a:cubicBezTo>
                  <a:cubicBezTo>
                    <a:pt x="1222" y="39"/>
                    <a:pt x="1101" y="1340"/>
                    <a:pt x="1101" y="1340"/>
                  </a:cubicBezTo>
                  <a:cubicBezTo>
                    <a:pt x="1101" y="1340"/>
                    <a:pt x="709" y="749"/>
                    <a:pt x="367" y="749"/>
                  </a:cubicBezTo>
                  <a:cubicBezTo>
                    <a:pt x="226" y="749"/>
                    <a:pt x="93" y="849"/>
                    <a:pt x="0" y="1132"/>
                  </a:cubicBezTo>
                  <a:cubicBezTo>
                    <a:pt x="0" y="1132"/>
                    <a:pt x="805" y="2916"/>
                    <a:pt x="1383" y="2916"/>
                  </a:cubicBezTo>
                  <a:cubicBezTo>
                    <a:pt x="1397" y="2916"/>
                    <a:pt x="1410" y="2915"/>
                    <a:pt x="1423" y="2913"/>
                  </a:cubicBezTo>
                  <a:cubicBezTo>
                    <a:pt x="2003" y="2828"/>
                    <a:pt x="3803" y="1672"/>
                    <a:pt x="2905" y="1132"/>
                  </a:cubicBezTo>
                  <a:cubicBezTo>
                    <a:pt x="2720" y="1021"/>
                    <a:pt x="2560" y="977"/>
                    <a:pt x="2424" y="977"/>
                  </a:cubicBezTo>
                  <a:cubicBezTo>
                    <a:pt x="1897" y="977"/>
                    <a:pt x="1714" y="1635"/>
                    <a:pt x="1714" y="1635"/>
                  </a:cubicBezTo>
                  <a:cubicBezTo>
                    <a:pt x="1714" y="1635"/>
                    <a:pt x="1914" y="0"/>
                    <a:pt x="1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35"/>
            <p:cNvSpPr/>
            <p:nvPr/>
          </p:nvSpPr>
          <p:spPr>
            <a:xfrm>
              <a:off x="7914448" y="3315381"/>
              <a:ext cx="57599" cy="41572"/>
            </a:xfrm>
            <a:custGeom>
              <a:avLst/>
              <a:gdLst/>
              <a:ahLst/>
              <a:cxnLst/>
              <a:rect l="l" t="t" r="r" b="b"/>
              <a:pathLst>
                <a:path w="2257" h="1629" extrusionOk="0">
                  <a:moveTo>
                    <a:pt x="2075" y="1"/>
                  </a:moveTo>
                  <a:cubicBezTo>
                    <a:pt x="1816" y="1"/>
                    <a:pt x="1153" y="1257"/>
                    <a:pt x="1153" y="1257"/>
                  </a:cubicBezTo>
                  <a:cubicBezTo>
                    <a:pt x="1153" y="1257"/>
                    <a:pt x="676" y="148"/>
                    <a:pt x="377" y="148"/>
                  </a:cubicBezTo>
                  <a:cubicBezTo>
                    <a:pt x="339" y="148"/>
                    <a:pt x="303" y="166"/>
                    <a:pt x="272" y="207"/>
                  </a:cubicBezTo>
                  <a:cubicBezTo>
                    <a:pt x="0" y="569"/>
                    <a:pt x="712" y="1257"/>
                    <a:pt x="712" y="1257"/>
                  </a:cubicBezTo>
                  <a:cubicBezTo>
                    <a:pt x="916" y="1547"/>
                    <a:pt x="1111" y="1629"/>
                    <a:pt x="1266" y="1629"/>
                  </a:cubicBezTo>
                  <a:cubicBezTo>
                    <a:pt x="1466" y="1629"/>
                    <a:pt x="1599" y="1492"/>
                    <a:pt x="1599" y="1492"/>
                  </a:cubicBezTo>
                  <a:cubicBezTo>
                    <a:pt x="1599" y="1492"/>
                    <a:pt x="2257" y="802"/>
                    <a:pt x="2170" y="146"/>
                  </a:cubicBezTo>
                  <a:cubicBezTo>
                    <a:pt x="2157" y="44"/>
                    <a:pt x="2123" y="1"/>
                    <a:pt x="2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35"/>
            <p:cNvSpPr/>
            <p:nvPr/>
          </p:nvSpPr>
          <p:spPr>
            <a:xfrm>
              <a:off x="8023188" y="3546821"/>
              <a:ext cx="169504" cy="120608"/>
            </a:xfrm>
            <a:custGeom>
              <a:avLst/>
              <a:gdLst/>
              <a:ahLst/>
              <a:cxnLst/>
              <a:rect l="l" t="t" r="r" b="b"/>
              <a:pathLst>
                <a:path w="6642" h="4726" extrusionOk="0">
                  <a:moveTo>
                    <a:pt x="5390" y="1"/>
                  </a:moveTo>
                  <a:cubicBezTo>
                    <a:pt x="4645" y="1"/>
                    <a:pt x="3546" y="429"/>
                    <a:pt x="2482" y="1192"/>
                  </a:cubicBezTo>
                  <a:cubicBezTo>
                    <a:pt x="905" y="2325"/>
                    <a:pt x="0" y="3768"/>
                    <a:pt x="464" y="4414"/>
                  </a:cubicBezTo>
                  <a:cubicBezTo>
                    <a:pt x="616" y="4625"/>
                    <a:pt x="894" y="4726"/>
                    <a:pt x="1254" y="4726"/>
                  </a:cubicBezTo>
                  <a:cubicBezTo>
                    <a:pt x="1999" y="4726"/>
                    <a:pt x="3097" y="4297"/>
                    <a:pt x="4160" y="3534"/>
                  </a:cubicBezTo>
                  <a:cubicBezTo>
                    <a:pt x="5739" y="2399"/>
                    <a:pt x="6642" y="959"/>
                    <a:pt x="6178" y="311"/>
                  </a:cubicBezTo>
                  <a:cubicBezTo>
                    <a:pt x="6027" y="101"/>
                    <a:pt x="5750" y="1"/>
                    <a:pt x="5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35"/>
            <p:cNvSpPr/>
            <p:nvPr/>
          </p:nvSpPr>
          <p:spPr>
            <a:xfrm>
              <a:off x="8016068" y="3603832"/>
              <a:ext cx="79010" cy="74595"/>
            </a:xfrm>
            <a:custGeom>
              <a:avLst/>
              <a:gdLst/>
              <a:ahLst/>
              <a:cxnLst/>
              <a:rect l="l" t="t" r="r" b="b"/>
              <a:pathLst>
                <a:path w="3096" h="2923" extrusionOk="0">
                  <a:moveTo>
                    <a:pt x="1285" y="1"/>
                  </a:moveTo>
                  <a:cubicBezTo>
                    <a:pt x="1214" y="1"/>
                    <a:pt x="1129" y="15"/>
                    <a:pt x="1028" y="46"/>
                  </a:cubicBezTo>
                  <a:cubicBezTo>
                    <a:pt x="1028" y="46"/>
                    <a:pt x="0" y="1820"/>
                    <a:pt x="409" y="2240"/>
                  </a:cubicBezTo>
                  <a:cubicBezTo>
                    <a:pt x="669" y="2507"/>
                    <a:pt x="1564" y="2923"/>
                    <a:pt x="2162" y="2923"/>
                  </a:cubicBezTo>
                  <a:cubicBezTo>
                    <a:pt x="2505" y="2923"/>
                    <a:pt x="2750" y="2785"/>
                    <a:pt x="2720" y="2403"/>
                  </a:cubicBezTo>
                  <a:cubicBezTo>
                    <a:pt x="2670" y="1793"/>
                    <a:pt x="2302" y="1666"/>
                    <a:pt x="2004" y="1666"/>
                  </a:cubicBezTo>
                  <a:cubicBezTo>
                    <a:pt x="1791" y="1666"/>
                    <a:pt x="1614" y="1731"/>
                    <a:pt x="1614" y="1731"/>
                  </a:cubicBezTo>
                  <a:cubicBezTo>
                    <a:pt x="1614" y="1731"/>
                    <a:pt x="3096" y="920"/>
                    <a:pt x="2861" y="660"/>
                  </a:cubicBezTo>
                  <a:cubicBezTo>
                    <a:pt x="2822" y="617"/>
                    <a:pt x="2759" y="599"/>
                    <a:pt x="2681" y="599"/>
                  </a:cubicBezTo>
                  <a:cubicBezTo>
                    <a:pt x="2285" y="599"/>
                    <a:pt x="1500" y="1060"/>
                    <a:pt x="1500" y="1060"/>
                  </a:cubicBezTo>
                  <a:cubicBezTo>
                    <a:pt x="1500" y="1060"/>
                    <a:pt x="1902" y="1"/>
                    <a:pt x="1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35"/>
            <p:cNvSpPr/>
            <p:nvPr/>
          </p:nvSpPr>
          <p:spPr>
            <a:xfrm>
              <a:off x="8168012" y="3524950"/>
              <a:ext cx="57190" cy="47135"/>
            </a:xfrm>
            <a:custGeom>
              <a:avLst/>
              <a:gdLst/>
              <a:ahLst/>
              <a:cxnLst/>
              <a:rect l="l" t="t" r="r" b="b"/>
              <a:pathLst>
                <a:path w="2241" h="1847" extrusionOk="0">
                  <a:moveTo>
                    <a:pt x="861" y="1"/>
                  </a:moveTo>
                  <a:cubicBezTo>
                    <a:pt x="412" y="1"/>
                    <a:pt x="269" y="972"/>
                    <a:pt x="269" y="972"/>
                  </a:cubicBezTo>
                  <a:cubicBezTo>
                    <a:pt x="1" y="1738"/>
                    <a:pt x="597" y="1828"/>
                    <a:pt x="597" y="1828"/>
                  </a:cubicBezTo>
                  <a:cubicBezTo>
                    <a:pt x="597" y="1828"/>
                    <a:pt x="727" y="1846"/>
                    <a:pt x="915" y="1846"/>
                  </a:cubicBezTo>
                  <a:cubicBezTo>
                    <a:pt x="1234" y="1846"/>
                    <a:pt x="1720" y="1793"/>
                    <a:pt x="2023" y="1508"/>
                  </a:cubicBezTo>
                  <a:cubicBezTo>
                    <a:pt x="2241" y="1303"/>
                    <a:pt x="1954" y="1247"/>
                    <a:pt x="1576" y="1247"/>
                  </a:cubicBezTo>
                  <a:cubicBezTo>
                    <a:pt x="1118" y="1247"/>
                    <a:pt x="526" y="1328"/>
                    <a:pt x="526" y="1328"/>
                  </a:cubicBezTo>
                  <a:cubicBezTo>
                    <a:pt x="526" y="1328"/>
                    <a:pt x="1319" y="13"/>
                    <a:pt x="867" y="1"/>
                  </a:cubicBezTo>
                  <a:cubicBezTo>
                    <a:pt x="865" y="1"/>
                    <a:pt x="863" y="1"/>
                    <a:pt x="8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17" name="Google Shape;7117;p35"/>
          <p:cNvPicPr preferRelativeResize="0"/>
          <p:nvPr/>
        </p:nvPicPr>
        <p:blipFill>
          <a:blip r:embed="rId2">
            <a:alphaModFix amt="40000"/>
          </a:blip>
          <a:stretch>
            <a:fillRect/>
          </a:stretch>
        </p:blipFill>
        <p:spPr>
          <a:xfrm>
            <a:off x="0" y="0"/>
            <a:ext cx="9143999" cy="5143500"/>
          </a:xfrm>
          <a:prstGeom prst="rect">
            <a:avLst/>
          </a:prstGeom>
          <a:noFill/>
          <a:ln>
            <a:noFill/>
          </a:ln>
        </p:spPr>
      </p:pic>
    </p:spTree>
    <p:extLst>
      <p:ext uri="{BB962C8B-B14F-4D97-AF65-F5344CB8AC3E}">
        <p14:creationId xmlns:p14="http://schemas.microsoft.com/office/powerpoint/2010/main" val="292404381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ackground 6">
  <p:cSld name="Background 6">
    <p:spTree>
      <p:nvGrpSpPr>
        <p:cNvPr id="1" name="Shape 7118"/>
        <p:cNvGrpSpPr/>
        <p:nvPr/>
      </p:nvGrpSpPr>
      <p:grpSpPr>
        <a:xfrm>
          <a:off x="0" y="0"/>
          <a:ext cx="0" cy="0"/>
          <a:chOff x="0" y="0"/>
          <a:chExt cx="0" cy="0"/>
        </a:xfrm>
      </p:grpSpPr>
      <p:grpSp>
        <p:nvGrpSpPr>
          <p:cNvPr id="7119" name="Google Shape;7119;p36"/>
          <p:cNvGrpSpPr/>
          <p:nvPr/>
        </p:nvGrpSpPr>
        <p:grpSpPr>
          <a:xfrm>
            <a:off x="557425" y="400252"/>
            <a:ext cx="7920414" cy="4125098"/>
            <a:chOff x="557425" y="400252"/>
            <a:chExt cx="7920414" cy="4125098"/>
          </a:xfrm>
        </p:grpSpPr>
        <p:sp>
          <p:nvSpPr>
            <p:cNvPr id="7120" name="Google Shape;7120;p36"/>
            <p:cNvSpPr/>
            <p:nvPr/>
          </p:nvSpPr>
          <p:spPr>
            <a:xfrm rot="-1973773">
              <a:off x="594626" y="1754744"/>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36"/>
            <p:cNvSpPr/>
            <p:nvPr/>
          </p:nvSpPr>
          <p:spPr>
            <a:xfrm rot="2359819">
              <a:off x="764725" y="203162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36"/>
            <p:cNvSpPr/>
            <p:nvPr/>
          </p:nvSpPr>
          <p:spPr>
            <a:xfrm rot="-1973773">
              <a:off x="8072182" y="3152326"/>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36"/>
            <p:cNvSpPr/>
            <p:nvPr/>
          </p:nvSpPr>
          <p:spPr>
            <a:xfrm>
              <a:off x="8276546" y="2718112"/>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36"/>
            <p:cNvSpPr/>
            <p:nvPr/>
          </p:nvSpPr>
          <p:spPr>
            <a:xfrm rot="2359819">
              <a:off x="7947272" y="21752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36"/>
            <p:cNvSpPr/>
            <p:nvPr/>
          </p:nvSpPr>
          <p:spPr>
            <a:xfrm rot="2359819">
              <a:off x="6218723" y="69822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36"/>
            <p:cNvSpPr/>
            <p:nvPr/>
          </p:nvSpPr>
          <p:spPr>
            <a:xfrm rot="-1973773">
              <a:off x="5832864" y="8191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36"/>
            <p:cNvSpPr/>
            <p:nvPr/>
          </p:nvSpPr>
          <p:spPr>
            <a:xfrm>
              <a:off x="4572003" y="58382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36"/>
            <p:cNvSpPr/>
            <p:nvPr/>
          </p:nvSpPr>
          <p:spPr>
            <a:xfrm rot="-1973773">
              <a:off x="4024773" y="429001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36"/>
            <p:cNvSpPr/>
            <p:nvPr/>
          </p:nvSpPr>
          <p:spPr>
            <a:xfrm rot="2359819">
              <a:off x="1866517" y="44179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36"/>
            <p:cNvSpPr/>
            <p:nvPr/>
          </p:nvSpPr>
          <p:spPr>
            <a:xfrm rot="2359819">
              <a:off x="4644822" y="391418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36"/>
          <p:cNvGrpSpPr/>
          <p:nvPr/>
        </p:nvGrpSpPr>
        <p:grpSpPr>
          <a:xfrm>
            <a:off x="6875900" y="4356400"/>
            <a:ext cx="263900" cy="385875"/>
            <a:chOff x="6875900" y="4356400"/>
            <a:chExt cx="263900" cy="385875"/>
          </a:xfrm>
        </p:grpSpPr>
        <p:sp>
          <p:nvSpPr>
            <p:cNvPr id="7132" name="Google Shape;7132;p36"/>
            <p:cNvSpPr/>
            <p:nvPr/>
          </p:nvSpPr>
          <p:spPr>
            <a:xfrm>
              <a:off x="6996975" y="4468200"/>
              <a:ext cx="18950" cy="274075"/>
            </a:xfrm>
            <a:custGeom>
              <a:avLst/>
              <a:gdLst/>
              <a:ahLst/>
              <a:cxnLst/>
              <a:rect l="l" t="t" r="r" b="b"/>
              <a:pathLst>
                <a:path w="758" h="10963" extrusionOk="0">
                  <a:moveTo>
                    <a:pt x="757" y="0"/>
                  </a:moveTo>
                  <a:lnTo>
                    <a:pt x="572" y="2700"/>
                  </a:lnTo>
                  <a:lnTo>
                    <a:pt x="239" y="7508"/>
                  </a:lnTo>
                  <a:lnTo>
                    <a:pt x="148" y="8812"/>
                  </a:lnTo>
                  <a:lnTo>
                    <a:pt x="136" y="8973"/>
                  </a:lnTo>
                  <a:lnTo>
                    <a:pt x="134" y="9034"/>
                  </a:lnTo>
                  <a:lnTo>
                    <a:pt x="118" y="9256"/>
                  </a:lnTo>
                  <a:lnTo>
                    <a:pt x="42" y="10329"/>
                  </a:lnTo>
                  <a:lnTo>
                    <a:pt x="23" y="10626"/>
                  </a:lnTo>
                  <a:lnTo>
                    <a:pt x="20" y="10652"/>
                  </a:lnTo>
                  <a:lnTo>
                    <a:pt x="16" y="10751"/>
                  </a:lnTo>
                  <a:lnTo>
                    <a:pt x="0" y="10963"/>
                  </a:lnTo>
                  <a:cubicBezTo>
                    <a:pt x="193" y="10963"/>
                    <a:pt x="386" y="10963"/>
                    <a:pt x="576" y="10960"/>
                  </a:cubicBezTo>
                  <a:cubicBezTo>
                    <a:pt x="583" y="10502"/>
                    <a:pt x="593" y="9731"/>
                    <a:pt x="610" y="8805"/>
                  </a:cubicBezTo>
                  <a:cubicBezTo>
                    <a:pt x="621" y="8061"/>
                    <a:pt x="635" y="7217"/>
                    <a:pt x="652" y="6352"/>
                  </a:cubicBezTo>
                  <a:lnTo>
                    <a:pt x="652" y="6244"/>
                  </a:lnTo>
                  <a:cubicBezTo>
                    <a:pt x="655" y="6236"/>
                    <a:pt x="655" y="6228"/>
                    <a:pt x="652" y="6221"/>
                  </a:cubicBezTo>
                  <a:cubicBezTo>
                    <a:pt x="655" y="6142"/>
                    <a:pt x="655" y="6058"/>
                    <a:pt x="659" y="5979"/>
                  </a:cubicBezTo>
                  <a:cubicBezTo>
                    <a:pt x="677" y="4842"/>
                    <a:pt x="695" y="3693"/>
                    <a:pt x="711" y="2710"/>
                  </a:cubicBezTo>
                  <a:cubicBezTo>
                    <a:pt x="738" y="1146"/>
                    <a:pt x="757" y="1"/>
                    <a:pt x="7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36"/>
            <p:cNvSpPr/>
            <p:nvPr/>
          </p:nvSpPr>
          <p:spPr>
            <a:xfrm>
              <a:off x="6920700" y="4356400"/>
              <a:ext cx="185150" cy="231675"/>
            </a:xfrm>
            <a:custGeom>
              <a:avLst/>
              <a:gdLst/>
              <a:ahLst/>
              <a:cxnLst/>
              <a:rect l="l" t="t" r="r" b="b"/>
              <a:pathLst>
                <a:path w="7406" h="9267" extrusionOk="0">
                  <a:moveTo>
                    <a:pt x="4691" y="0"/>
                  </a:moveTo>
                  <a:cubicBezTo>
                    <a:pt x="4688" y="0"/>
                    <a:pt x="4685" y="0"/>
                    <a:pt x="4682" y="0"/>
                  </a:cubicBezTo>
                  <a:cubicBezTo>
                    <a:pt x="3988" y="38"/>
                    <a:pt x="3307" y="3231"/>
                    <a:pt x="3307" y="3231"/>
                  </a:cubicBezTo>
                  <a:cubicBezTo>
                    <a:pt x="3307" y="3231"/>
                    <a:pt x="2943" y="663"/>
                    <a:pt x="2286" y="663"/>
                  </a:cubicBezTo>
                  <a:cubicBezTo>
                    <a:pt x="2263" y="663"/>
                    <a:pt x="2239" y="666"/>
                    <a:pt x="2214" y="673"/>
                  </a:cubicBezTo>
                  <a:cubicBezTo>
                    <a:pt x="1512" y="874"/>
                    <a:pt x="1901" y="6162"/>
                    <a:pt x="1901" y="6162"/>
                  </a:cubicBezTo>
                  <a:cubicBezTo>
                    <a:pt x="1901" y="6162"/>
                    <a:pt x="1495" y="3510"/>
                    <a:pt x="981" y="3510"/>
                  </a:cubicBezTo>
                  <a:cubicBezTo>
                    <a:pt x="967" y="3510"/>
                    <a:pt x="953" y="3512"/>
                    <a:pt x="939" y="3516"/>
                  </a:cubicBezTo>
                  <a:cubicBezTo>
                    <a:pt x="411" y="3669"/>
                    <a:pt x="0" y="9267"/>
                    <a:pt x="3423" y="9267"/>
                  </a:cubicBezTo>
                  <a:cubicBezTo>
                    <a:pt x="3463" y="9267"/>
                    <a:pt x="3504" y="9266"/>
                    <a:pt x="3546" y="9265"/>
                  </a:cubicBezTo>
                  <a:cubicBezTo>
                    <a:pt x="6478" y="9154"/>
                    <a:pt x="7405" y="4416"/>
                    <a:pt x="6874" y="4210"/>
                  </a:cubicBezTo>
                  <a:cubicBezTo>
                    <a:pt x="6845" y="4198"/>
                    <a:pt x="6816" y="4193"/>
                    <a:pt x="6787" y="4193"/>
                  </a:cubicBezTo>
                  <a:cubicBezTo>
                    <a:pt x="6293" y="4193"/>
                    <a:pt x="5883" y="5791"/>
                    <a:pt x="5883" y="5791"/>
                  </a:cubicBezTo>
                  <a:cubicBezTo>
                    <a:pt x="5883" y="5791"/>
                    <a:pt x="6390" y="2346"/>
                    <a:pt x="5883" y="2308"/>
                  </a:cubicBezTo>
                  <a:cubicBezTo>
                    <a:pt x="5877" y="2308"/>
                    <a:pt x="5871" y="2307"/>
                    <a:pt x="5865" y="2307"/>
                  </a:cubicBezTo>
                  <a:cubicBezTo>
                    <a:pt x="5363" y="2307"/>
                    <a:pt x="4829" y="3861"/>
                    <a:pt x="4829" y="3861"/>
                  </a:cubicBezTo>
                  <a:cubicBezTo>
                    <a:pt x="4829" y="3861"/>
                    <a:pt x="5371" y="0"/>
                    <a:pt x="46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36"/>
            <p:cNvSpPr/>
            <p:nvPr/>
          </p:nvSpPr>
          <p:spPr>
            <a:xfrm>
              <a:off x="6875900" y="4533750"/>
              <a:ext cx="132500" cy="165950"/>
            </a:xfrm>
            <a:custGeom>
              <a:avLst/>
              <a:gdLst/>
              <a:ahLst/>
              <a:cxnLst/>
              <a:rect l="l" t="t" r="r" b="b"/>
              <a:pathLst>
                <a:path w="5300" h="6638" extrusionOk="0">
                  <a:moveTo>
                    <a:pt x="159" y="1"/>
                  </a:moveTo>
                  <a:lnTo>
                    <a:pt x="159" y="1"/>
                  </a:lnTo>
                  <a:cubicBezTo>
                    <a:pt x="0" y="1487"/>
                    <a:pt x="641" y="2982"/>
                    <a:pt x="1635" y="4102"/>
                  </a:cubicBezTo>
                  <a:cubicBezTo>
                    <a:pt x="2627" y="5220"/>
                    <a:pt x="3944" y="6005"/>
                    <a:pt x="5300" y="6637"/>
                  </a:cubicBezTo>
                  <a:cubicBezTo>
                    <a:pt x="4711" y="3737"/>
                    <a:pt x="2808" y="1315"/>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36"/>
            <p:cNvSpPr/>
            <p:nvPr/>
          </p:nvSpPr>
          <p:spPr>
            <a:xfrm>
              <a:off x="7007325" y="4533750"/>
              <a:ext cx="132475" cy="165950"/>
            </a:xfrm>
            <a:custGeom>
              <a:avLst/>
              <a:gdLst/>
              <a:ahLst/>
              <a:cxnLst/>
              <a:rect l="l" t="t" r="r" b="b"/>
              <a:pathLst>
                <a:path w="5299" h="6638" extrusionOk="0">
                  <a:moveTo>
                    <a:pt x="5141" y="1"/>
                  </a:moveTo>
                  <a:cubicBezTo>
                    <a:pt x="2492" y="1315"/>
                    <a:pt x="586" y="3737"/>
                    <a:pt x="0" y="6637"/>
                  </a:cubicBezTo>
                  <a:cubicBezTo>
                    <a:pt x="1356" y="6005"/>
                    <a:pt x="2672" y="5220"/>
                    <a:pt x="3665" y="4102"/>
                  </a:cubicBezTo>
                  <a:cubicBezTo>
                    <a:pt x="4658" y="2982"/>
                    <a:pt x="5298" y="1487"/>
                    <a:pt x="51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36"/>
          <p:cNvGrpSpPr/>
          <p:nvPr/>
        </p:nvGrpSpPr>
        <p:grpSpPr>
          <a:xfrm>
            <a:off x="-32089" y="2414744"/>
            <a:ext cx="773471" cy="1650110"/>
            <a:chOff x="-32089" y="2414744"/>
            <a:chExt cx="773471" cy="1650110"/>
          </a:xfrm>
        </p:grpSpPr>
        <p:sp>
          <p:nvSpPr>
            <p:cNvPr id="7137" name="Google Shape;7137;p36"/>
            <p:cNvSpPr/>
            <p:nvPr/>
          </p:nvSpPr>
          <p:spPr>
            <a:xfrm rot="468940">
              <a:off x="445394" y="2691287"/>
              <a:ext cx="87465" cy="171554"/>
            </a:xfrm>
            <a:custGeom>
              <a:avLst/>
              <a:gdLst/>
              <a:ahLst/>
              <a:cxnLst/>
              <a:rect l="l" t="t" r="r" b="b"/>
              <a:pathLst>
                <a:path w="2901" h="5690" extrusionOk="0">
                  <a:moveTo>
                    <a:pt x="2739" y="1"/>
                  </a:moveTo>
                  <a:cubicBezTo>
                    <a:pt x="2684" y="1"/>
                    <a:pt x="2632" y="33"/>
                    <a:pt x="2607" y="86"/>
                  </a:cubicBezTo>
                  <a:cubicBezTo>
                    <a:pt x="1799" y="1895"/>
                    <a:pt x="934" y="3710"/>
                    <a:pt x="37" y="5483"/>
                  </a:cubicBezTo>
                  <a:cubicBezTo>
                    <a:pt x="0" y="5553"/>
                    <a:pt x="30" y="5640"/>
                    <a:pt x="100" y="5675"/>
                  </a:cubicBezTo>
                  <a:cubicBezTo>
                    <a:pt x="119" y="5684"/>
                    <a:pt x="141" y="5690"/>
                    <a:pt x="163" y="5690"/>
                  </a:cubicBezTo>
                  <a:cubicBezTo>
                    <a:pt x="215" y="5690"/>
                    <a:pt x="266" y="5660"/>
                    <a:pt x="293" y="5610"/>
                  </a:cubicBezTo>
                  <a:cubicBezTo>
                    <a:pt x="1194" y="3835"/>
                    <a:pt x="2060" y="2014"/>
                    <a:pt x="2870" y="201"/>
                  </a:cubicBezTo>
                  <a:cubicBezTo>
                    <a:pt x="2900" y="130"/>
                    <a:pt x="2868" y="45"/>
                    <a:pt x="2796" y="13"/>
                  </a:cubicBezTo>
                  <a:cubicBezTo>
                    <a:pt x="2778" y="5"/>
                    <a:pt x="2758" y="1"/>
                    <a:pt x="27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6"/>
            <p:cNvSpPr/>
            <p:nvPr/>
          </p:nvSpPr>
          <p:spPr>
            <a:xfrm rot="468940">
              <a:off x="512424" y="2916043"/>
              <a:ext cx="29879" cy="98470"/>
            </a:xfrm>
            <a:custGeom>
              <a:avLst/>
              <a:gdLst/>
              <a:ahLst/>
              <a:cxnLst/>
              <a:rect l="l" t="t" r="r" b="b"/>
              <a:pathLst>
                <a:path w="991" h="3266" extrusionOk="0">
                  <a:moveTo>
                    <a:pt x="163" y="0"/>
                  </a:moveTo>
                  <a:cubicBezTo>
                    <a:pt x="144" y="0"/>
                    <a:pt x="124" y="4"/>
                    <a:pt x="105" y="13"/>
                  </a:cubicBezTo>
                  <a:cubicBezTo>
                    <a:pt x="33" y="46"/>
                    <a:pt x="0" y="129"/>
                    <a:pt x="33" y="201"/>
                  </a:cubicBezTo>
                  <a:cubicBezTo>
                    <a:pt x="447" y="1112"/>
                    <a:pt x="677" y="2123"/>
                    <a:pt x="701" y="3123"/>
                  </a:cubicBezTo>
                  <a:cubicBezTo>
                    <a:pt x="704" y="3201"/>
                    <a:pt x="767" y="3263"/>
                    <a:pt x="845" y="3263"/>
                  </a:cubicBezTo>
                  <a:cubicBezTo>
                    <a:pt x="846" y="3263"/>
                    <a:pt x="846" y="3263"/>
                    <a:pt x="848" y="3266"/>
                  </a:cubicBezTo>
                  <a:cubicBezTo>
                    <a:pt x="927" y="3263"/>
                    <a:pt x="990" y="3197"/>
                    <a:pt x="987" y="3119"/>
                  </a:cubicBezTo>
                  <a:cubicBezTo>
                    <a:pt x="962" y="2079"/>
                    <a:pt x="721" y="1029"/>
                    <a:pt x="294" y="84"/>
                  </a:cubicBezTo>
                  <a:cubicBezTo>
                    <a:pt x="269" y="32"/>
                    <a:pt x="218"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6"/>
            <p:cNvSpPr/>
            <p:nvPr/>
          </p:nvSpPr>
          <p:spPr>
            <a:xfrm rot="468940">
              <a:off x="508465" y="2951214"/>
              <a:ext cx="139715" cy="136339"/>
            </a:xfrm>
            <a:custGeom>
              <a:avLst/>
              <a:gdLst/>
              <a:ahLst/>
              <a:cxnLst/>
              <a:rect l="l" t="t" r="r" b="b"/>
              <a:pathLst>
                <a:path w="4634" h="4522" extrusionOk="0">
                  <a:moveTo>
                    <a:pt x="4470" y="1"/>
                  </a:moveTo>
                  <a:cubicBezTo>
                    <a:pt x="4445" y="1"/>
                    <a:pt x="4420" y="7"/>
                    <a:pt x="4397" y="21"/>
                  </a:cubicBezTo>
                  <a:cubicBezTo>
                    <a:pt x="2620" y="1065"/>
                    <a:pt x="1115" y="2547"/>
                    <a:pt x="41" y="4306"/>
                  </a:cubicBezTo>
                  <a:cubicBezTo>
                    <a:pt x="0" y="4374"/>
                    <a:pt x="21" y="4462"/>
                    <a:pt x="88" y="4501"/>
                  </a:cubicBezTo>
                  <a:cubicBezTo>
                    <a:pt x="112" y="4515"/>
                    <a:pt x="138" y="4522"/>
                    <a:pt x="163" y="4522"/>
                  </a:cubicBezTo>
                  <a:cubicBezTo>
                    <a:pt x="212" y="4522"/>
                    <a:pt x="259" y="4498"/>
                    <a:pt x="285" y="4456"/>
                  </a:cubicBezTo>
                  <a:cubicBezTo>
                    <a:pt x="1335" y="2738"/>
                    <a:pt x="2805" y="1290"/>
                    <a:pt x="4542" y="269"/>
                  </a:cubicBezTo>
                  <a:cubicBezTo>
                    <a:pt x="4610" y="228"/>
                    <a:pt x="4633" y="140"/>
                    <a:pt x="4593" y="73"/>
                  </a:cubicBezTo>
                  <a:cubicBezTo>
                    <a:pt x="4566" y="26"/>
                    <a:pt x="4519" y="1"/>
                    <a:pt x="44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6"/>
            <p:cNvSpPr/>
            <p:nvPr/>
          </p:nvSpPr>
          <p:spPr>
            <a:xfrm rot="468940">
              <a:off x="427677" y="3286727"/>
              <a:ext cx="114148" cy="190337"/>
            </a:xfrm>
            <a:custGeom>
              <a:avLst/>
              <a:gdLst/>
              <a:ahLst/>
              <a:cxnLst/>
              <a:rect l="l" t="t" r="r" b="b"/>
              <a:pathLst>
                <a:path w="3786" h="6313" extrusionOk="0">
                  <a:moveTo>
                    <a:pt x="3630" y="1"/>
                  </a:moveTo>
                  <a:cubicBezTo>
                    <a:pt x="3594" y="1"/>
                    <a:pt x="3557" y="15"/>
                    <a:pt x="3529" y="42"/>
                  </a:cubicBezTo>
                  <a:cubicBezTo>
                    <a:pt x="1831" y="1718"/>
                    <a:pt x="618" y="3825"/>
                    <a:pt x="19" y="6135"/>
                  </a:cubicBezTo>
                  <a:cubicBezTo>
                    <a:pt x="0" y="6211"/>
                    <a:pt x="46" y="6289"/>
                    <a:pt x="122" y="6308"/>
                  </a:cubicBezTo>
                  <a:cubicBezTo>
                    <a:pt x="135" y="6311"/>
                    <a:pt x="147" y="6312"/>
                    <a:pt x="159" y="6312"/>
                  </a:cubicBezTo>
                  <a:cubicBezTo>
                    <a:pt x="223" y="6312"/>
                    <a:pt x="282" y="6268"/>
                    <a:pt x="297" y="6205"/>
                  </a:cubicBezTo>
                  <a:cubicBezTo>
                    <a:pt x="883" y="3947"/>
                    <a:pt x="2068" y="1885"/>
                    <a:pt x="3730" y="247"/>
                  </a:cubicBezTo>
                  <a:cubicBezTo>
                    <a:pt x="3786" y="191"/>
                    <a:pt x="3786" y="101"/>
                    <a:pt x="3731" y="44"/>
                  </a:cubicBezTo>
                  <a:cubicBezTo>
                    <a:pt x="3703" y="15"/>
                    <a:pt x="3667" y="1"/>
                    <a:pt x="36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6"/>
            <p:cNvSpPr/>
            <p:nvPr/>
          </p:nvSpPr>
          <p:spPr>
            <a:xfrm rot="468940">
              <a:off x="402208" y="3174255"/>
              <a:ext cx="33346" cy="147585"/>
            </a:xfrm>
            <a:custGeom>
              <a:avLst/>
              <a:gdLst/>
              <a:ahLst/>
              <a:cxnLst/>
              <a:rect l="l" t="t" r="r" b="b"/>
              <a:pathLst>
                <a:path w="1106" h="4895" extrusionOk="0">
                  <a:moveTo>
                    <a:pt x="163" y="0"/>
                  </a:moveTo>
                  <a:cubicBezTo>
                    <a:pt x="148" y="0"/>
                    <a:pt x="133" y="2"/>
                    <a:pt x="118" y="7"/>
                  </a:cubicBezTo>
                  <a:cubicBezTo>
                    <a:pt x="44" y="34"/>
                    <a:pt x="1" y="114"/>
                    <a:pt x="27" y="189"/>
                  </a:cubicBezTo>
                  <a:cubicBezTo>
                    <a:pt x="513" y="1665"/>
                    <a:pt x="778" y="3201"/>
                    <a:pt x="814" y="4755"/>
                  </a:cubicBezTo>
                  <a:cubicBezTo>
                    <a:pt x="816" y="4831"/>
                    <a:pt x="881" y="4894"/>
                    <a:pt x="958" y="4894"/>
                  </a:cubicBezTo>
                  <a:lnTo>
                    <a:pt x="963" y="4894"/>
                  </a:lnTo>
                  <a:cubicBezTo>
                    <a:pt x="1042" y="4891"/>
                    <a:pt x="1105" y="4825"/>
                    <a:pt x="1102" y="4747"/>
                  </a:cubicBezTo>
                  <a:cubicBezTo>
                    <a:pt x="1066" y="3164"/>
                    <a:pt x="797" y="1600"/>
                    <a:pt x="301" y="100"/>
                  </a:cubicBezTo>
                  <a:cubicBezTo>
                    <a:pt x="279" y="39"/>
                    <a:pt x="223"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36"/>
            <p:cNvSpPr/>
            <p:nvPr/>
          </p:nvSpPr>
          <p:spPr>
            <a:xfrm rot="468940">
              <a:off x="298972" y="3072603"/>
              <a:ext cx="24512" cy="175594"/>
            </a:xfrm>
            <a:custGeom>
              <a:avLst/>
              <a:gdLst/>
              <a:ahLst/>
              <a:cxnLst/>
              <a:rect l="l" t="t" r="r" b="b"/>
              <a:pathLst>
                <a:path w="813" h="5824" extrusionOk="0">
                  <a:moveTo>
                    <a:pt x="654" y="1"/>
                  </a:moveTo>
                  <a:cubicBezTo>
                    <a:pt x="589" y="1"/>
                    <a:pt x="530" y="45"/>
                    <a:pt x="514" y="112"/>
                  </a:cubicBezTo>
                  <a:cubicBezTo>
                    <a:pt x="87" y="1949"/>
                    <a:pt x="0" y="3830"/>
                    <a:pt x="257" y="5699"/>
                  </a:cubicBezTo>
                  <a:cubicBezTo>
                    <a:pt x="267" y="5771"/>
                    <a:pt x="329" y="5822"/>
                    <a:pt x="399" y="5822"/>
                  </a:cubicBezTo>
                  <a:cubicBezTo>
                    <a:pt x="405" y="5822"/>
                    <a:pt x="413" y="5822"/>
                    <a:pt x="417" y="5824"/>
                  </a:cubicBezTo>
                  <a:cubicBezTo>
                    <a:pt x="496" y="5812"/>
                    <a:pt x="551" y="5741"/>
                    <a:pt x="540" y="5662"/>
                  </a:cubicBezTo>
                  <a:cubicBezTo>
                    <a:pt x="289" y="3827"/>
                    <a:pt x="376" y="1982"/>
                    <a:pt x="793" y="178"/>
                  </a:cubicBezTo>
                  <a:cubicBezTo>
                    <a:pt x="812" y="100"/>
                    <a:pt x="765" y="24"/>
                    <a:pt x="687" y="4"/>
                  </a:cubicBezTo>
                  <a:cubicBezTo>
                    <a:pt x="676" y="2"/>
                    <a:pt x="665"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36"/>
            <p:cNvSpPr/>
            <p:nvPr/>
          </p:nvSpPr>
          <p:spPr>
            <a:xfrm rot="468940">
              <a:off x="168865" y="3233513"/>
              <a:ext cx="86109" cy="45677"/>
            </a:xfrm>
            <a:custGeom>
              <a:avLst/>
              <a:gdLst/>
              <a:ahLst/>
              <a:cxnLst/>
              <a:rect l="l" t="t" r="r" b="b"/>
              <a:pathLst>
                <a:path w="2856" h="1515" extrusionOk="0">
                  <a:moveTo>
                    <a:pt x="161" y="0"/>
                  </a:moveTo>
                  <a:cubicBezTo>
                    <a:pt x="96" y="0"/>
                    <a:pt x="37" y="42"/>
                    <a:pt x="21" y="107"/>
                  </a:cubicBezTo>
                  <a:cubicBezTo>
                    <a:pt x="1" y="185"/>
                    <a:pt x="46" y="261"/>
                    <a:pt x="124" y="282"/>
                  </a:cubicBezTo>
                  <a:cubicBezTo>
                    <a:pt x="1017" y="511"/>
                    <a:pt x="1874" y="928"/>
                    <a:pt x="2607" y="1486"/>
                  </a:cubicBezTo>
                  <a:cubicBezTo>
                    <a:pt x="2632" y="1506"/>
                    <a:pt x="2661" y="1515"/>
                    <a:pt x="2694" y="1515"/>
                  </a:cubicBezTo>
                  <a:cubicBezTo>
                    <a:pt x="2738" y="1515"/>
                    <a:pt x="2779" y="1496"/>
                    <a:pt x="2807" y="1458"/>
                  </a:cubicBezTo>
                  <a:cubicBezTo>
                    <a:pt x="2855" y="1396"/>
                    <a:pt x="2842" y="1305"/>
                    <a:pt x="2779" y="1258"/>
                  </a:cubicBezTo>
                  <a:cubicBezTo>
                    <a:pt x="2018" y="678"/>
                    <a:pt x="1124" y="243"/>
                    <a:pt x="194" y="4"/>
                  </a:cubicBezTo>
                  <a:cubicBezTo>
                    <a:pt x="183" y="1"/>
                    <a:pt x="172" y="0"/>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36"/>
            <p:cNvSpPr/>
            <p:nvPr/>
          </p:nvSpPr>
          <p:spPr>
            <a:xfrm rot="468940">
              <a:off x="200118" y="2652683"/>
              <a:ext cx="94762" cy="68049"/>
            </a:xfrm>
            <a:custGeom>
              <a:avLst/>
              <a:gdLst/>
              <a:ahLst/>
              <a:cxnLst/>
              <a:rect l="l" t="t" r="r" b="b"/>
              <a:pathLst>
                <a:path w="3143" h="2257" extrusionOk="0">
                  <a:moveTo>
                    <a:pt x="162" y="1"/>
                  </a:moveTo>
                  <a:cubicBezTo>
                    <a:pt x="138" y="1"/>
                    <a:pt x="113" y="7"/>
                    <a:pt x="90" y="20"/>
                  </a:cubicBezTo>
                  <a:cubicBezTo>
                    <a:pt x="22" y="61"/>
                    <a:pt x="0" y="150"/>
                    <a:pt x="40" y="217"/>
                  </a:cubicBezTo>
                  <a:cubicBezTo>
                    <a:pt x="375" y="775"/>
                    <a:pt x="947" y="1129"/>
                    <a:pt x="1410" y="1376"/>
                  </a:cubicBezTo>
                  <a:cubicBezTo>
                    <a:pt x="1535" y="1442"/>
                    <a:pt x="1662" y="1508"/>
                    <a:pt x="1792" y="1572"/>
                  </a:cubicBezTo>
                  <a:cubicBezTo>
                    <a:pt x="2170" y="1763"/>
                    <a:pt x="2563" y="1961"/>
                    <a:pt x="2893" y="2226"/>
                  </a:cubicBezTo>
                  <a:cubicBezTo>
                    <a:pt x="2919" y="2246"/>
                    <a:pt x="2952" y="2257"/>
                    <a:pt x="2983" y="2257"/>
                  </a:cubicBezTo>
                  <a:cubicBezTo>
                    <a:pt x="3025" y="2257"/>
                    <a:pt x="3066" y="2239"/>
                    <a:pt x="3093" y="2207"/>
                  </a:cubicBezTo>
                  <a:cubicBezTo>
                    <a:pt x="3143" y="2145"/>
                    <a:pt x="3132" y="2054"/>
                    <a:pt x="3071" y="2006"/>
                  </a:cubicBezTo>
                  <a:cubicBezTo>
                    <a:pt x="2717" y="1721"/>
                    <a:pt x="2310" y="1517"/>
                    <a:pt x="1919" y="1318"/>
                  </a:cubicBezTo>
                  <a:cubicBezTo>
                    <a:pt x="1793" y="1254"/>
                    <a:pt x="1668" y="1191"/>
                    <a:pt x="1544" y="1125"/>
                  </a:cubicBezTo>
                  <a:cubicBezTo>
                    <a:pt x="1113" y="894"/>
                    <a:pt x="583" y="568"/>
                    <a:pt x="287" y="70"/>
                  </a:cubicBezTo>
                  <a:cubicBezTo>
                    <a:pt x="259" y="25"/>
                    <a:pt x="211" y="1"/>
                    <a:pt x="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36"/>
            <p:cNvSpPr/>
            <p:nvPr/>
          </p:nvSpPr>
          <p:spPr>
            <a:xfrm rot="468940">
              <a:off x="288949" y="2651853"/>
              <a:ext cx="71395" cy="177705"/>
            </a:xfrm>
            <a:custGeom>
              <a:avLst/>
              <a:gdLst/>
              <a:ahLst/>
              <a:cxnLst/>
              <a:rect l="l" t="t" r="r" b="b"/>
              <a:pathLst>
                <a:path w="2368" h="5894" extrusionOk="0">
                  <a:moveTo>
                    <a:pt x="2209" y="1"/>
                  </a:moveTo>
                  <a:cubicBezTo>
                    <a:pt x="2147" y="1"/>
                    <a:pt x="2089" y="42"/>
                    <a:pt x="2070" y="105"/>
                  </a:cubicBezTo>
                  <a:cubicBezTo>
                    <a:pt x="1959" y="503"/>
                    <a:pt x="1856" y="887"/>
                    <a:pt x="1756" y="1260"/>
                  </a:cubicBezTo>
                  <a:cubicBezTo>
                    <a:pt x="1327" y="2878"/>
                    <a:pt x="956" y="4276"/>
                    <a:pt x="43" y="5672"/>
                  </a:cubicBezTo>
                  <a:cubicBezTo>
                    <a:pt x="0" y="5738"/>
                    <a:pt x="18" y="5826"/>
                    <a:pt x="84" y="5870"/>
                  </a:cubicBezTo>
                  <a:cubicBezTo>
                    <a:pt x="110" y="5886"/>
                    <a:pt x="135" y="5894"/>
                    <a:pt x="163" y="5894"/>
                  </a:cubicBezTo>
                  <a:cubicBezTo>
                    <a:pt x="212" y="5894"/>
                    <a:pt x="257" y="5872"/>
                    <a:pt x="282" y="5828"/>
                  </a:cubicBezTo>
                  <a:cubicBezTo>
                    <a:pt x="1220" y="4393"/>
                    <a:pt x="1596" y="2973"/>
                    <a:pt x="2034" y="1333"/>
                  </a:cubicBezTo>
                  <a:cubicBezTo>
                    <a:pt x="2132" y="961"/>
                    <a:pt x="2233" y="578"/>
                    <a:pt x="2345" y="182"/>
                  </a:cubicBezTo>
                  <a:cubicBezTo>
                    <a:pt x="2367" y="107"/>
                    <a:pt x="2323" y="28"/>
                    <a:pt x="2247" y="6"/>
                  </a:cubicBezTo>
                  <a:cubicBezTo>
                    <a:pt x="2234" y="2"/>
                    <a:pt x="2222" y="1"/>
                    <a:pt x="2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36"/>
            <p:cNvSpPr/>
            <p:nvPr/>
          </p:nvSpPr>
          <p:spPr>
            <a:xfrm rot="468940">
              <a:off x="125159" y="3053018"/>
              <a:ext cx="222719" cy="976018"/>
            </a:xfrm>
            <a:custGeom>
              <a:avLst/>
              <a:gdLst/>
              <a:ahLst/>
              <a:cxnLst/>
              <a:rect l="l" t="t" r="r" b="b"/>
              <a:pathLst>
                <a:path w="7387" h="32372" extrusionOk="0">
                  <a:moveTo>
                    <a:pt x="327" y="0"/>
                  </a:moveTo>
                  <a:cubicBezTo>
                    <a:pt x="292" y="0"/>
                    <a:pt x="256" y="7"/>
                    <a:pt x="220" y="20"/>
                  </a:cubicBezTo>
                  <a:cubicBezTo>
                    <a:pt x="74" y="79"/>
                    <a:pt x="0" y="246"/>
                    <a:pt x="59" y="393"/>
                  </a:cubicBezTo>
                  <a:cubicBezTo>
                    <a:pt x="3793" y="9828"/>
                    <a:pt x="4916" y="18186"/>
                    <a:pt x="6216" y="27862"/>
                  </a:cubicBezTo>
                  <a:cubicBezTo>
                    <a:pt x="6402" y="29256"/>
                    <a:pt x="6593" y="30674"/>
                    <a:pt x="6796" y="32125"/>
                  </a:cubicBezTo>
                  <a:cubicBezTo>
                    <a:pt x="6813" y="32269"/>
                    <a:pt x="6937" y="32371"/>
                    <a:pt x="7078" y="32371"/>
                  </a:cubicBezTo>
                  <a:cubicBezTo>
                    <a:pt x="7092" y="32371"/>
                    <a:pt x="7106" y="32371"/>
                    <a:pt x="7120" y="32367"/>
                  </a:cubicBezTo>
                  <a:cubicBezTo>
                    <a:pt x="7276" y="32345"/>
                    <a:pt x="7386" y="32200"/>
                    <a:pt x="7364" y="32044"/>
                  </a:cubicBezTo>
                  <a:cubicBezTo>
                    <a:pt x="7163" y="30595"/>
                    <a:pt x="6972" y="29178"/>
                    <a:pt x="6784" y="27786"/>
                  </a:cubicBezTo>
                  <a:cubicBezTo>
                    <a:pt x="5479" y="18072"/>
                    <a:pt x="4352" y="9682"/>
                    <a:pt x="593" y="182"/>
                  </a:cubicBezTo>
                  <a:cubicBezTo>
                    <a:pt x="548" y="69"/>
                    <a:pt x="442" y="0"/>
                    <a:pt x="3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36"/>
            <p:cNvSpPr/>
            <p:nvPr/>
          </p:nvSpPr>
          <p:spPr>
            <a:xfrm rot="468940">
              <a:off x="328360" y="3074027"/>
              <a:ext cx="159162" cy="978521"/>
            </a:xfrm>
            <a:custGeom>
              <a:avLst/>
              <a:gdLst/>
              <a:ahLst/>
              <a:cxnLst/>
              <a:rect l="l" t="t" r="r" b="b"/>
              <a:pathLst>
                <a:path w="5279" h="32455" extrusionOk="0">
                  <a:moveTo>
                    <a:pt x="4964" y="0"/>
                  </a:moveTo>
                  <a:cubicBezTo>
                    <a:pt x="4832" y="0"/>
                    <a:pt x="4713" y="95"/>
                    <a:pt x="4686" y="231"/>
                  </a:cubicBezTo>
                  <a:cubicBezTo>
                    <a:pt x="2589" y="10808"/>
                    <a:pt x="611" y="20796"/>
                    <a:pt x="7" y="32153"/>
                  </a:cubicBezTo>
                  <a:cubicBezTo>
                    <a:pt x="0" y="32312"/>
                    <a:pt x="120" y="32446"/>
                    <a:pt x="279" y="32454"/>
                  </a:cubicBezTo>
                  <a:lnTo>
                    <a:pt x="294" y="32454"/>
                  </a:lnTo>
                  <a:cubicBezTo>
                    <a:pt x="444" y="32454"/>
                    <a:pt x="570" y="32337"/>
                    <a:pt x="580" y="32183"/>
                  </a:cubicBezTo>
                  <a:cubicBezTo>
                    <a:pt x="1182" y="20866"/>
                    <a:pt x="3157" y="10896"/>
                    <a:pt x="5247" y="341"/>
                  </a:cubicBezTo>
                  <a:cubicBezTo>
                    <a:pt x="5279" y="187"/>
                    <a:pt x="5178" y="37"/>
                    <a:pt x="5022" y="6"/>
                  </a:cubicBezTo>
                  <a:cubicBezTo>
                    <a:pt x="5003" y="2"/>
                    <a:pt x="4983" y="0"/>
                    <a:pt x="49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36"/>
            <p:cNvSpPr/>
            <p:nvPr/>
          </p:nvSpPr>
          <p:spPr>
            <a:xfrm rot="468940">
              <a:off x="301186" y="2856440"/>
              <a:ext cx="59938" cy="1184596"/>
            </a:xfrm>
            <a:custGeom>
              <a:avLst/>
              <a:gdLst/>
              <a:ahLst/>
              <a:cxnLst/>
              <a:rect l="l" t="t" r="r" b="b"/>
              <a:pathLst>
                <a:path w="1988" h="39290" extrusionOk="0">
                  <a:moveTo>
                    <a:pt x="303" y="0"/>
                  </a:moveTo>
                  <a:cubicBezTo>
                    <a:pt x="293" y="0"/>
                    <a:pt x="283" y="1"/>
                    <a:pt x="274" y="2"/>
                  </a:cubicBezTo>
                  <a:cubicBezTo>
                    <a:pt x="117" y="18"/>
                    <a:pt x="1" y="157"/>
                    <a:pt x="17" y="316"/>
                  </a:cubicBezTo>
                  <a:cubicBezTo>
                    <a:pt x="1318" y="13346"/>
                    <a:pt x="1413" y="26572"/>
                    <a:pt x="1401" y="39003"/>
                  </a:cubicBezTo>
                  <a:cubicBezTo>
                    <a:pt x="1401" y="39162"/>
                    <a:pt x="1538" y="39289"/>
                    <a:pt x="1688" y="39289"/>
                  </a:cubicBezTo>
                  <a:cubicBezTo>
                    <a:pt x="1845" y="39289"/>
                    <a:pt x="1974" y="39163"/>
                    <a:pt x="1973" y="39003"/>
                  </a:cubicBezTo>
                  <a:cubicBezTo>
                    <a:pt x="1987" y="26557"/>
                    <a:pt x="1890" y="13314"/>
                    <a:pt x="588" y="259"/>
                  </a:cubicBezTo>
                  <a:cubicBezTo>
                    <a:pt x="573" y="111"/>
                    <a:pt x="447" y="0"/>
                    <a:pt x="3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36"/>
            <p:cNvSpPr/>
            <p:nvPr/>
          </p:nvSpPr>
          <p:spPr>
            <a:xfrm rot="468940">
              <a:off x="49550" y="2801616"/>
              <a:ext cx="324385" cy="1222857"/>
            </a:xfrm>
            <a:custGeom>
              <a:avLst/>
              <a:gdLst/>
              <a:ahLst/>
              <a:cxnLst/>
              <a:rect l="l" t="t" r="r" b="b"/>
              <a:pathLst>
                <a:path w="10759" h="40559" extrusionOk="0">
                  <a:moveTo>
                    <a:pt x="319" y="1"/>
                  </a:moveTo>
                  <a:cubicBezTo>
                    <a:pt x="251" y="1"/>
                    <a:pt x="183" y="25"/>
                    <a:pt x="129" y="74"/>
                  </a:cubicBezTo>
                  <a:cubicBezTo>
                    <a:pt x="11" y="178"/>
                    <a:pt x="1" y="360"/>
                    <a:pt x="107" y="478"/>
                  </a:cubicBezTo>
                  <a:cubicBezTo>
                    <a:pt x="2838" y="3538"/>
                    <a:pt x="4964" y="7259"/>
                    <a:pt x="6425" y="11539"/>
                  </a:cubicBezTo>
                  <a:cubicBezTo>
                    <a:pt x="9121" y="19574"/>
                    <a:pt x="10184" y="28434"/>
                    <a:pt x="9870" y="40265"/>
                  </a:cubicBezTo>
                  <a:cubicBezTo>
                    <a:pt x="9867" y="40423"/>
                    <a:pt x="9992" y="40556"/>
                    <a:pt x="10149" y="40558"/>
                  </a:cubicBezTo>
                  <a:lnTo>
                    <a:pt x="10158" y="40558"/>
                  </a:lnTo>
                  <a:cubicBezTo>
                    <a:pt x="10312" y="40558"/>
                    <a:pt x="10438" y="40437"/>
                    <a:pt x="10444" y="40279"/>
                  </a:cubicBezTo>
                  <a:cubicBezTo>
                    <a:pt x="10758" y="28378"/>
                    <a:pt x="9688" y="19457"/>
                    <a:pt x="6967" y="11353"/>
                  </a:cubicBezTo>
                  <a:cubicBezTo>
                    <a:pt x="5481" y="6999"/>
                    <a:pt x="3317" y="3212"/>
                    <a:pt x="533" y="96"/>
                  </a:cubicBezTo>
                  <a:cubicBezTo>
                    <a:pt x="476" y="33"/>
                    <a:pt x="398" y="1"/>
                    <a:pt x="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36"/>
            <p:cNvSpPr/>
            <p:nvPr/>
          </p:nvSpPr>
          <p:spPr>
            <a:xfrm rot="468940">
              <a:off x="331195" y="2800678"/>
              <a:ext cx="219402" cy="1255087"/>
            </a:xfrm>
            <a:custGeom>
              <a:avLst/>
              <a:gdLst/>
              <a:ahLst/>
              <a:cxnLst/>
              <a:rect l="l" t="t" r="r" b="b"/>
              <a:pathLst>
                <a:path w="7277" h="41628" extrusionOk="0">
                  <a:moveTo>
                    <a:pt x="6950" y="1"/>
                  </a:moveTo>
                  <a:cubicBezTo>
                    <a:pt x="6838" y="1"/>
                    <a:pt x="6731" y="68"/>
                    <a:pt x="6686" y="175"/>
                  </a:cubicBezTo>
                  <a:cubicBezTo>
                    <a:pt x="1980" y="11312"/>
                    <a:pt x="1" y="29703"/>
                    <a:pt x="529" y="41354"/>
                  </a:cubicBezTo>
                  <a:cubicBezTo>
                    <a:pt x="537" y="41509"/>
                    <a:pt x="665" y="41627"/>
                    <a:pt x="816" y="41627"/>
                  </a:cubicBezTo>
                  <a:lnTo>
                    <a:pt x="829" y="41627"/>
                  </a:lnTo>
                  <a:cubicBezTo>
                    <a:pt x="988" y="41620"/>
                    <a:pt x="1109" y="41486"/>
                    <a:pt x="1102" y="41329"/>
                  </a:cubicBezTo>
                  <a:cubicBezTo>
                    <a:pt x="578" y="29741"/>
                    <a:pt x="2541" y="11458"/>
                    <a:pt x="7215" y="400"/>
                  </a:cubicBezTo>
                  <a:cubicBezTo>
                    <a:pt x="7277" y="253"/>
                    <a:pt x="7208" y="86"/>
                    <a:pt x="7062" y="24"/>
                  </a:cubicBezTo>
                  <a:cubicBezTo>
                    <a:pt x="7025" y="8"/>
                    <a:pt x="6987" y="1"/>
                    <a:pt x="69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36"/>
            <p:cNvSpPr/>
            <p:nvPr/>
          </p:nvSpPr>
          <p:spPr>
            <a:xfrm rot="468940">
              <a:off x="341308" y="2560725"/>
              <a:ext cx="68863" cy="1485012"/>
            </a:xfrm>
            <a:custGeom>
              <a:avLst/>
              <a:gdLst/>
              <a:ahLst/>
              <a:cxnLst/>
              <a:rect l="l" t="t" r="r" b="b"/>
              <a:pathLst>
                <a:path w="2284" h="49254" extrusionOk="0">
                  <a:moveTo>
                    <a:pt x="1979" y="1"/>
                  </a:moveTo>
                  <a:cubicBezTo>
                    <a:pt x="1836" y="1"/>
                    <a:pt x="1715" y="106"/>
                    <a:pt x="1696" y="253"/>
                  </a:cubicBezTo>
                  <a:cubicBezTo>
                    <a:pt x="392" y="10773"/>
                    <a:pt x="0" y="39128"/>
                    <a:pt x="737" y="48989"/>
                  </a:cubicBezTo>
                  <a:cubicBezTo>
                    <a:pt x="751" y="49140"/>
                    <a:pt x="875" y="49253"/>
                    <a:pt x="1024" y="49253"/>
                  </a:cubicBezTo>
                  <a:lnTo>
                    <a:pt x="1044" y="49253"/>
                  </a:lnTo>
                  <a:cubicBezTo>
                    <a:pt x="1203" y="49243"/>
                    <a:pt x="1320" y="49105"/>
                    <a:pt x="1309" y="48947"/>
                  </a:cubicBezTo>
                  <a:cubicBezTo>
                    <a:pt x="573" y="39107"/>
                    <a:pt x="964" y="10817"/>
                    <a:pt x="2265" y="322"/>
                  </a:cubicBezTo>
                  <a:cubicBezTo>
                    <a:pt x="2284" y="166"/>
                    <a:pt x="2174" y="23"/>
                    <a:pt x="2015" y="3"/>
                  </a:cubicBezTo>
                  <a:cubicBezTo>
                    <a:pt x="2003" y="1"/>
                    <a:pt x="1991" y="1"/>
                    <a:pt x="19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36"/>
            <p:cNvSpPr/>
            <p:nvPr/>
          </p:nvSpPr>
          <p:spPr>
            <a:xfrm rot="468940">
              <a:off x="162992" y="2552808"/>
              <a:ext cx="219131" cy="1478801"/>
            </a:xfrm>
            <a:custGeom>
              <a:avLst/>
              <a:gdLst/>
              <a:ahLst/>
              <a:cxnLst/>
              <a:rect l="l" t="t" r="r" b="b"/>
              <a:pathLst>
                <a:path w="7268" h="49048" extrusionOk="0">
                  <a:moveTo>
                    <a:pt x="316" y="0"/>
                  </a:moveTo>
                  <a:cubicBezTo>
                    <a:pt x="291" y="0"/>
                    <a:pt x="267" y="3"/>
                    <a:pt x="242" y="10"/>
                  </a:cubicBezTo>
                  <a:cubicBezTo>
                    <a:pt x="90" y="51"/>
                    <a:pt x="0" y="208"/>
                    <a:pt x="40" y="361"/>
                  </a:cubicBezTo>
                  <a:cubicBezTo>
                    <a:pt x="1608" y="6168"/>
                    <a:pt x="3041" y="18936"/>
                    <a:pt x="4308" y="30198"/>
                  </a:cubicBezTo>
                  <a:cubicBezTo>
                    <a:pt x="5154" y="37722"/>
                    <a:pt x="5953" y="44829"/>
                    <a:pt x="6675" y="48813"/>
                  </a:cubicBezTo>
                  <a:cubicBezTo>
                    <a:pt x="6699" y="48951"/>
                    <a:pt x="6821" y="49047"/>
                    <a:pt x="6956" y="49047"/>
                  </a:cubicBezTo>
                  <a:cubicBezTo>
                    <a:pt x="6975" y="49047"/>
                    <a:pt x="6991" y="49046"/>
                    <a:pt x="7007" y="49043"/>
                  </a:cubicBezTo>
                  <a:cubicBezTo>
                    <a:pt x="7164" y="49015"/>
                    <a:pt x="7267" y="48867"/>
                    <a:pt x="7239" y="48710"/>
                  </a:cubicBezTo>
                  <a:cubicBezTo>
                    <a:pt x="6520" y="44745"/>
                    <a:pt x="5721" y="37649"/>
                    <a:pt x="4877" y="30133"/>
                  </a:cubicBezTo>
                  <a:cubicBezTo>
                    <a:pt x="3608" y="18850"/>
                    <a:pt x="2172" y="6061"/>
                    <a:pt x="593" y="212"/>
                  </a:cubicBezTo>
                  <a:cubicBezTo>
                    <a:pt x="559" y="84"/>
                    <a:pt x="442" y="0"/>
                    <a:pt x="3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36"/>
            <p:cNvSpPr/>
            <p:nvPr/>
          </p:nvSpPr>
          <p:spPr>
            <a:xfrm rot="468940">
              <a:off x="286418" y="3125902"/>
              <a:ext cx="97144" cy="79084"/>
            </a:xfrm>
            <a:custGeom>
              <a:avLst/>
              <a:gdLst/>
              <a:ahLst/>
              <a:cxnLst/>
              <a:rect l="l" t="t" r="r" b="b"/>
              <a:pathLst>
                <a:path w="3222" h="2623" extrusionOk="0">
                  <a:moveTo>
                    <a:pt x="1672" y="1"/>
                  </a:moveTo>
                  <a:cubicBezTo>
                    <a:pt x="1552" y="1"/>
                    <a:pt x="1425" y="39"/>
                    <a:pt x="1292" y="125"/>
                  </a:cubicBezTo>
                  <a:cubicBezTo>
                    <a:pt x="0" y="962"/>
                    <a:pt x="3222" y="2623"/>
                    <a:pt x="3222" y="2623"/>
                  </a:cubicBezTo>
                  <a:cubicBezTo>
                    <a:pt x="3222" y="2623"/>
                    <a:pt x="2667" y="1"/>
                    <a:pt x="1672" y="1"/>
                  </a:cubicBezTo>
                  <a:close/>
                </a:path>
              </a:pathLst>
            </a:custGeom>
            <a:solidFill>
              <a:srgbClr val="2F8C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36"/>
            <p:cNvSpPr/>
            <p:nvPr/>
          </p:nvSpPr>
          <p:spPr>
            <a:xfrm rot="468940">
              <a:off x="381842" y="3028719"/>
              <a:ext cx="95455" cy="80621"/>
            </a:xfrm>
            <a:custGeom>
              <a:avLst/>
              <a:gdLst/>
              <a:ahLst/>
              <a:cxnLst/>
              <a:rect l="l" t="t" r="r" b="b"/>
              <a:pathLst>
                <a:path w="3166" h="2674" extrusionOk="0">
                  <a:moveTo>
                    <a:pt x="1480" y="0"/>
                  </a:moveTo>
                  <a:cubicBezTo>
                    <a:pt x="474" y="0"/>
                    <a:pt x="1" y="2673"/>
                    <a:pt x="1" y="2673"/>
                  </a:cubicBezTo>
                  <a:cubicBezTo>
                    <a:pt x="1" y="2673"/>
                    <a:pt x="3165" y="904"/>
                    <a:pt x="1845" y="112"/>
                  </a:cubicBezTo>
                  <a:cubicBezTo>
                    <a:pt x="1717" y="35"/>
                    <a:pt x="1595" y="0"/>
                    <a:pt x="1480" y="0"/>
                  </a:cubicBezTo>
                  <a:close/>
                </a:path>
              </a:pathLst>
            </a:custGeom>
            <a:solidFill>
              <a:srgbClr val="2F8C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36"/>
            <p:cNvSpPr/>
            <p:nvPr/>
          </p:nvSpPr>
          <p:spPr>
            <a:xfrm rot="468940">
              <a:off x="290964" y="2749934"/>
              <a:ext cx="218045" cy="222990"/>
            </a:xfrm>
            <a:custGeom>
              <a:avLst/>
              <a:gdLst/>
              <a:ahLst/>
              <a:cxnLst/>
              <a:rect l="l" t="t" r="r" b="b"/>
              <a:pathLst>
                <a:path w="7232" h="7396" extrusionOk="0">
                  <a:moveTo>
                    <a:pt x="3960" y="0"/>
                  </a:moveTo>
                  <a:cubicBezTo>
                    <a:pt x="3796" y="0"/>
                    <a:pt x="3603" y="82"/>
                    <a:pt x="3503" y="200"/>
                  </a:cubicBezTo>
                  <a:cubicBezTo>
                    <a:pt x="3412" y="309"/>
                    <a:pt x="3362" y="445"/>
                    <a:pt x="3324" y="580"/>
                  </a:cubicBezTo>
                  <a:cubicBezTo>
                    <a:pt x="3098" y="1372"/>
                    <a:pt x="3120" y="2225"/>
                    <a:pt x="3237" y="3038"/>
                  </a:cubicBezTo>
                  <a:cubicBezTo>
                    <a:pt x="3076" y="2579"/>
                    <a:pt x="2701" y="1238"/>
                    <a:pt x="2578" y="1057"/>
                  </a:cubicBezTo>
                  <a:cubicBezTo>
                    <a:pt x="2455" y="878"/>
                    <a:pt x="2275" y="726"/>
                    <a:pt x="2061" y="684"/>
                  </a:cubicBezTo>
                  <a:cubicBezTo>
                    <a:pt x="2026" y="678"/>
                    <a:pt x="1991" y="674"/>
                    <a:pt x="1955" y="674"/>
                  </a:cubicBezTo>
                  <a:cubicBezTo>
                    <a:pt x="1797" y="674"/>
                    <a:pt x="1638" y="741"/>
                    <a:pt x="1541" y="867"/>
                  </a:cubicBezTo>
                  <a:cubicBezTo>
                    <a:pt x="1411" y="1035"/>
                    <a:pt x="1477" y="1228"/>
                    <a:pt x="1549" y="1416"/>
                  </a:cubicBezTo>
                  <a:cubicBezTo>
                    <a:pt x="1684" y="1770"/>
                    <a:pt x="2422" y="3141"/>
                    <a:pt x="2616" y="3377"/>
                  </a:cubicBezTo>
                  <a:cubicBezTo>
                    <a:pt x="1161" y="2417"/>
                    <a:pt x="790" y="2255"/>
                    <a:pt x="606" y="2255"/>
                  </a:cubicBezTo>
                  <a:cubicBezTo>
                    <a:pt x="597" y="2255"/>
                    <a:pt x="589" y="2255"/>
                    <a:pt x="581" y="2256"/>
                  </a:cubicBezTo>
                  <a:cubicBezTo>
                    <a:pt x="405" y="2270"/>
                    <a:pt x="226" y="2372"/>
                    <a:pt x="168" y="2539"/>
                  </a:cubicBezTo>
                  <a:cubicBezTo>
                    <a:pt x="120" y="2677"/>
                    <a:pt x="157" y="2839"/>
                    <a:pt x="250" y="2949"/>
                  </a:cubicBezTo>
                  <a:cubicBezTo>
                    <a:pt x="632" y="3394"/>
                    <a:pt x="1543" y="3720"/>
                    <a:pt x="2330" y="3987"/>
                  </a:cubicBezTo>
                  <a:cubicBezTo>
                    <a:pt x="1610" y="4028"/>
                    <a:pt x="1231" y="4051"/>
                    <a:pt x="603" y="4405"/>
                  </a:cubicBezTo>
                  <a:cubicBezTo>
                    <a:pt x="278" y="4589"/>
                    <a:pt x="1" y="5100"/>
                    <a:pt x="546" y="5162"/>
                  </a:cubicBezTo>
                  <a:cubicBezTo>
                    <a:pt x="598" y="5167"/>
                    <a:pt x="651" y="5170"/>
                    <a:pt x="703" y="5170"/>
                  </a:cubicBezTo>
                  <a:cubicBezTo>
                    <a:pt x="914" y="5170"/>
                    <a:pt x="1124" y="5127"/>
                    <a:pt x="1331" y="5079"/>
                  </a:cubicBezTo>
                  <a:cubicBezTo>
                    <a:pt x="1775" y="4975"/>
                    <a:pt x="2209" y="4840"/>
                    <a:pt x="2634" y="4677"/>
                  </a:cubicBezTo>
                  <a:lnTo>
                    <a:pt x="2634" y="4677"/>
                  </a:lnTo>
                  <a:cubicBezTo>
                    <a:pt x="2568" y="4703"/>
                    <a:pt x="2506" y="4809"/>
                    <a:pt x="2465" y="4862"/>
                  </a:cubicBezTo>
                  <a:cubicBezTo>
                    <a:pt x="2366" y="4987"/>
                    <a:pt x="2274" y="5116"/>
                    <a:pt x="2181" y="5247"/>
                  </a:cubicBezTo>
                  <a:cubicBezTo>
                    <a:pt x="1976" y="5536"/>
                    <a:pt x="1747" y="5836"/>
                    <a:pt x="1600" y="6160"/>
                  </a:cubicBezTo>
                  <a:cubicBezTo>
                    <a:pt x="1518" y="6342"/>
                    <a:pt x="1466" y="6543"/>
                    <a:pt x="1482" y="6744"/>
                  </a:cubicBezTo>
                  <a:cubicBezTo>
                    <a:pt x="1493" y="6884"/>
                    <a:pt x="1556" y="7038"/>
                    <a:pt x="1688" y="7084"/>
                  </a:cubicBezTo>
                  <a:cubicBezTo>
                    <a:pt x="1716" y="7094"/>
                    <a:pt x="1747" y="7098"/>
                    <a:pt x="1779" y="7098"/>
                  </a:cubicBezTo>
                  <a:cubicBezTo>
                    <a:pt x="1931" y="7098"/>
                    <a:pt x="2112" y="6993"/>
                    <a:pt x="2203" y="6894"/>
                  </a:cubicBezTo>
                  <a:cubicBezTo>
                    <a:pt x="2330" y="6756"/>
                    <a:pt x="2450" y="6609"/>
                    <a:pt x="2563" y="6461"/>
                  </a:cubicBezTo>
                  <a:cubicBezTo>
                    <a:pt x="2866" y="6069"/>
                    <a:pt x="3146" y="5639"/>
                    <a:pt x="3315" y="5170"/>
                  </a:cubicBezTo>
                  <a:lnTo>
                    <a:pt x="3315" y="5170"/>
                  </a:lnTo>
                  <a:cubicBezTo>
                    <a:pt x="3284" y="5599"/>
                    <a:pt x="3422" y="6532"/>
                    <a:pt x="3519" y="6899"/>
                  </a:cubicBezTo>
                  <a:cubicBezTo>
                    <a:pt x="3576" y="7117"/>
                    <a:pt x="3747" y="7396"/>
                    <a:pt x="3946" y="7396"/>
                  </a:cubicBezTo>
                  <a:cubicBezTo>
                    <a:pt x="4028" y="7396"/>
                    <a:pt x="4115" y="7349"/>
                    <a:pt x="4200" y="7232"/>
                  </a:cubicBezTo>
                  <a:cubicBezTo>
                    <a:pt x="4274" y="7134"/>
                    <a:pt x="4306" y="7010"/>
                    <a:pt x="4328" y="6888"/>
                  </a:cubicBezTo>
                  <a:cubicBezTo>
                    <a:pt x="4443" y="6279"/>
                    <a:pt x="4167" y="5711"/>
                    <a:pt x="4042" y="5103"/>
                  </a:cubicBezTo>
                  <a:lnTo>
                    <a:pt x="4042" y="5103"/>
                  </a:lnTo>
                  <a:cubicBezTo>
                    <a:pt x="4497" y="5442"/>
                    <a:pt x="5330" y="6115"/>
                    <a:pt x="5882" y="6276"/>
                  </a:cubicBezTo>
                  <a:cubicBezTo>
                    <a:pt x="5960" y="6300"/>
                    <a:pt x="6043" y="6319"/>
                    <a:pt x="6126" y="6319"/>
                  </a:cubicBezTo>
                  <a:cubicBezTo>
                    <a:pt x="6145" y="6319"/>
                    <a:pt x="6164" y="6318"/>
                    <a:pt x="6183" y="6316"/>
                  </a:cubicBezTo>
                  <a:cubicBezTo>
                    <a:pt x="6396" y="6292"/>
                    <a:pt x="6469" y="6160"/>
                    <a:pt x="6466" y="6000"/>
                  </a:cubicBezTo>
                  <a:cubicBezTo>
                    <a:pt x="6460" y="5794"/>
                    <a:pt x="6330" y="5545"/>
                    <a:pt x="6206" y="5421"/>
                  </a:cubicBezTo>
                  <a:cubicBezTo>
                    <a:pt x="5989" y="5206"/>
                    <a:pt x="4623" y="4458"/>
                    <a:pt x="4378" y="4332"/>
                  </a:cubicBezTo>
                  <a:cubicBezTo>
                    <a:pt x="7205" y="4217"/>
                    <a:pt x="7180" y="3461"/>
                    <a:pt x="7200" y="3358"/>
                  </a:cubicBezTo>
                  <a:cubicBezTo>
                    <a:pt x="7231" y="3209"/>
                    <a:pt x="7114" y="3056"/>
                    <a:pt x="6968" y="2999"/>
                  </a:cubicBezTo>
                  <a:cubicBezTo>
                    <a:pt x="6895" y="2970"/>
                    <a:pt x="6817" y="2960"/>
                    <a:pt x="6737" y="2960"/>
                  </a:cubicBezTo>
                  <a:cubicBezTo>
                    <a:pt x="6662" y="2960"/>
                    <a:pt x="6586" y="2969"/>
                    <a:pt x="6512" y="2980"/>
                  </a:cubicBezTo>
                  <a:cubicBezTo>
                    <a:pt x="5764" y="3085"/>
                    <a:pt x="4933" y="3369"/>
                    <a:pt x="4222" y="3620"/>
                  </a:cubicBezTo>
                  <a:cubicBezTo>
                    <a:pt x="4707" y="3333"/>
                    <a:pt x="5291" y="2827"/>
                    <a:pt x="5653" y="2398"/>
                  </a:cubicBezTo>
                  <a:cubicBezTo>
                    <a:pt x="5940" y="2056"/>
                    <a:pt x="6290" y="1583"/>
                    <a:pt x="6368" y="1132"/>
                  </a:cubicBezTo>
                  <a:cubicBezTo>
                    <a:pt x="6396" y="977"/>
                    <a:pt x="6344" y="795"/>
                    <a:pt x="6205" y="720"/>
                  </a:cubicBezTo>
                  <a:cubicBezTo>
                    <a:pt x="6143" y="685"/>
                    <a:pt x="6038" y="666"/>
                    <a:pt x="5939" y="666"/>
                  </a:cubicBezTo>
                  <a:cubicBezTo>
                    <a:pt x="5868" y="666"/>
                    <a:pt x="5801" y="676"/>
                    <a:pt x="5755" y="698"/>
                  </a:cubicBezTo>
                  <a:cubicBezTo>
                    <a:pt x="5645" y="751"/>
                    <a:pt x="5557" y="839"/>
                    <a:pt x="5471" y="925"/>
                  </a:cubicBezTo>
                  <a:cubicBezTo>
                    <a:pt x="4852" y="1546"/>
                    <a:pt x="4405" y="2422"/>
                    <a:pt x="3963" y="3176"/>
                  </a:cubicBezTo>
                  <a:cubicBezTo>
                    <a:pt x="4133" y="2561"/>
                    <a:pt x="4341" y="1834"/>
                    <a:pt x="4427" y="1223"/>
                  </a:cubicBezTo>
                  <a:cubicBezTo>
                    <a:pt x="4472" y="883"/>
                    <a:pt x="4529" y="90"/>
                    <a:pt x="4032" y="6"/>
                  </a:cubicBezTo>
                  <a:cubicBezTo>
                    <a:pt x="4009" y="2"/>
                    <a:pt x="3985" y="0"/>
                    <a:pt x="3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36"/>
            <p:cNvSpPr/>
            <p:nvPr/>
          </p:nvSpPr>
          <p:spPr>
            <a:xfrm rot="468940">
              <a:off x="319605" y="2789102"/>
              <a:ext cx="152228" cy="153434"/>
            </a:xfrm>
            <a:custGeom>
              <a:avLst/>
              <a:gdLst/>
              <a:ahLst/>
              <a:cxnLst/>
              <a:rect l="l" t="t" r="r" b="b"/>
              <a:pathLst>
                <a:path w="5049" h="5089" extrusionOk="0">
                  <a:moveTo>
                    <a:pt x="2798" y="0"/>
                  </a:moveTo>
                  <a:cubicBezTo>
                    <a:pt x="2546" y="0"/>
                    <a:pt x="2488" y="1145"/>
                    <a:pt x="2385" y="2273"/>
                  </a:cubicBezTo>
                  <a:cubicBezTo>
                    <a:pt x="1939" y="1416"/>
                    <a:pt x="1696" y="467"/>
                    <a:pt x="1438" y="467"/>
                  </a:cubicBezTo>
                  <a:cubicBezTo>
                    <a:pt x="1431" y="467"/>
                    <a:pt x="1424" y="467"/>
                    <a:pt x="1417" y="469"/>
                  </a:cubicBezTo>
                  <a:cubicBezTo>
                    <a:pt x="1150" y="520"/>
                    <a:pt x="1981" y="2442"/>
                    <a:pt x="1981" y="2442"/>
                  </a:cubicBezTo>
                  <a:cubicBezTo>
                    <a:pt x="1981" y="2442"/>
                    <a:pt x="585" y="1458"/>
                    <a:pt x="288" y="1458"/>
                  </a:cubicBezTo>
                  <a:cubicBezTo>
                    <a:pt x="266" y="1458"/>
                    <a:pt x="250" y="1463"/>
                    <a:pt x="241" y="1475"/>
                  </a:cubicBezTo>
                  <a:cubicBezTo>
                    <a:pt x="108" y="1641"/>
                    <a:pt x="288" y="1846"/>
                    <a:pt x="1776" y="2671"/>
                  </a:cubicBezTo>
                  <a:cubicBezTo>
                    <a:pt x="1203" y="2840"/>
                    <a:pt x="0" y="2972"/>
                    <a:pt x="227" y="3332"/>
                  </a:cubicBezTo>
                  <a:cubicBezTo>
                    <a:pt x="275" y="3409"/>
                    <a:pt x="388" y="3440"/>
                    <a:pt x="536" y="3440"/>
                  </a:cubicBezTo>
                  <a:cubicBezTo>
                    <a:pt x="1076" y="3440"/>
                    <a:pt x="2078" y="3034"/>
                    <a:pt x="2078" y="3034"/>
                  </a:cubicBezTo>
                  <a:lnTo>
                    <a:pt x="2078" y="3034"/>
                  </a:lnTo>
                  <a:cubicBezTo>
                    <a:pt x="2078" y="3034"/>
                    <a:pt x="724" y="4624"/>
                    <a:pt x="964" y="5009"/>
                  </a:cubicBezTo>
                  <a:cubicBezTo>
                    <a:pt x="984" y="5042"/>
                    <a:pt x="1012" y="5056"/>
                    <a:pt x="1045" y="5056"/>
                  </a:cubicBezTo>
                  <a:cubicBezTo>
                    <a:pt x="1400" y="5056"/>
                    <a:pt x="2406" y="3331"/>
                    <a:pt x="2406" y="3331"/>
                  </a:cubicBezTo>
                  <a:cubicBezTo>
                    <a:pt x="2406" y="3331"/>
                    <a:pt x="2469" y="5089"/>
                    <a:pt x="2807" y="5089"/>
                  </a:cubicBezTo>
                  <a:cubicBezTo>
                    <a:pt x="2813" y="5089"/>
                    <a:pt x="2820" y="5088"/>
                    <a:pt x="2827" y="5087"/>
                  </a:cubicBezTo>
                  <a:cubicBezTo>
                    <a:pt x="3184" y="5015"/>
                    <a:pt x="2814" y="3447"/>
                    <a:pt x="2814" y="3447"/>
                  </a:cubicBezTo>
                  <a:lnTo>
                    <a:pt x="2814" y="3447"/>
                  </a:lnTo>
                  <a:cubicBezTo>
                    <a:pt x="2814" y="3447"/>
                    <a:pt x="3963" y="4351"/>
                    <a:pt x="4305" y="4351"/>
                  </a:cubicBezTo>
                  <a:cubicBezTo>
                    <a:pt x="4334" y="4351"/>
                    <a:pt x="4357" y="4345"/>
                    <a:pt x="4373" y="4331"/>
                  </a:cubicBezTo>
                  <a:cubicBezTo>
                    <a:pt x="4580" y="4148"/>
                    <a:pt x="3069" y="3063"/>
                    <a:pt x="3025" y="3035"/>
                  </a:cubicBezTo>
                  <a:cubicBezTo>
                    <a:pt x="2981" y="3008"/>
                    <a:pt x="5049" y="2734"/>
                    <a:pt x="5041" y="2450"/>
                  </a:cubicBezTo>
                  <a:cubicBezTo>
                    <a:pt x="5039" y="2373"/>
                    <a:pt x="4888" y="2345"/>
                    <a:pt x="4669" y="2345"/>
                  </a:cubicBezTo>
                  <a:cubicBezTo>
                    <a:pt x="4073" y="2345"/>
                    <a:pt x="2972" y="2551"/>
                    <a:pt x="2972" y="2551"/>
                  </a:cubicBezTo>
                  <a:cubicBezTo>
                    <a:pt x="2972" y="2551"/>
                    <a:pt x="4667" y="1063"/>
                    <a:pt x="4536" y="577"/>
                  </a:cubicBezTo>
                  <a:cubicBezTo>
                    <a:pt x="4523" y="527"/>
                    <a:pt x="4494" y="505"/>
                    <a:pt x="4453" y="505"/>
                  </a:cubicBezTo>
                  <a:cubicBezTo>
                    <a:pt x="4097" y="505"/>
                    <a:pt x="2827" y="2210"/>
                    <a:pt x="2827" y="2210"/>
                  </a:cubicBezTo>
                  <a:cubicBezTo>
                    <a:pt x="2827" y="2210"/>
                    <a:pt x="3128" y="146"/>
                    <a:pt x="2840" y="11"/>
                  </a:cubicBezTo>
                  <a:cubicBezTo>
                    <a:pt x="2826" y="4"/>
                    <a:pt x="2811" y="0"/>
                    <a:pt x="2798" y="0"/>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36"/>
            <p:cNvSpPr/>
            <p:nvPr/>
          </p:nvSpPr>
          <p:spPr>
            <a:xfrm rot="468940">
              <a:off x="371381" y="2854482"/>
              <a:ext cx="41396" cy="34974"/>
            </a:xfrm>
            <a:custGeom>
              <a:avLst/>
              <a:gdLst/>
              <a:ahLst/>
              <a:cxnLst/>
              <a:rect l="l" t="t" r="r" b="b"/>
              <a:pathLst>
                <a:path w="1373" h="1160" extrusionOk="0">
                  <a:moveTo>
                    <a:pt x="688" y="0"/>
                  </a:moveTo>
                  <a:cubicBezTo>
                    <a:pt x="555" y="0"/>
                    <a:pt x="420" y="46"/>
                    <a:pt x="309" y="146"/>
                  </a:cubicBezTo>
                  <a:cubicBezTo>
                    <a:pt x="301" y="154"/>
                    <a:pt x="296" y="159"/>
                    <a:pt x="288" y="168"/>
                  </a:cubicBezTo>
                  <a:cubicBezTo>
                    <a:pt x="241" y="201"/>
                    <a:pt x="200" y="243"/>
                    <a:pt x="175" y="300"/>
                  </a:cubicBezTo>
                  <a:cubicBezTo>
                    <a:pt x="0" y="667"/>
                    <a:pt x="213" y="1111"/>
                    <a:pt x="629" y="1156"/>
                  </a:cubicBezTo>
                  <a:cubicBezTo>
                    <a:pt x="650" y="1159"/>
                    <a:pt x="671" y="1160"/>
                    <a:pt x="691" y="1160"/>
                  </a:cubicBezTo>
                  <a:cubicBezTo>
                    <a:pt x="1071" y="1160"/>
                    <a:pt x="1373" y="784"/>
                    <a:pt x="1250" y="406"/>
                  </a:cubicBezTo>
                  <a:cubicBezTo>
                    <a:pt x="1168" y="152"/>
                    <a:pt x="931" y="0"/>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36"/>
            <p:cNvSpPr/>
            <p:nvPr/>
          </p:nvSpPr>
          <p:spPr>
            <a:xfrm rot="468940">
              <a:off x="423707" y="2953523"/>
              <a:ext cx="253833" cy="270778"/>
            </a:xfrm>
            <a:custGeom>
              <a:avLst/>
              <a:gdLst/>
              <a:ahLst/>
              <a:cxnLst/>
              <a:rect l="l" t="t" r="r" b="b"/>
              <a:pathLst>
                <a:path w="8419" h="8981" extrusionOk="0">
                  <a:moveTo>
                    <a:pt x="4839" y="1"/>
                  </a:moveTo>
                  <a:cubicBezTo>
                    <a:pt x="4833" y="1"/>
                    <a:pt x="4828" y="1"/>
                    <a:pt x="4823" y="1"/>
                  </a:cubicBezTo>
                  <a:cubicBezTo>
                    <a:pt x="4683" y="9"/>
                    <a:pt x="4444" y="135"/>
                    <a:pt x="4370" y="254"/>
                  </a:cubicBezTo>
                  <a:cubicBezTo>
                    <a:pt x="4297" y="374"/>
                    <a:pt x="4263" y="514"/>
                    <a:pt x="4231" y="650"/>
                  </a:cubicBezTo>
                  <a:cubicBezTo>
                    <a:pt x="4008" y="1634"/>
                    <a:pt x="4106" y="2762"/>
                    <a:pt x="4138" y="3769"/>
                  </a:cubicBezTo>
                  <a:cubicBezTo>
                    <a:pt x="3928" y="3064"/>
                    <a:pt x="3688" y="2227"/>
                    <a:pt x="3394" y="1580"/>
                  </a:cubicBezTo>
                  <a:cubicBezTo>
                    <a:pt x="3251" y="1263"/>
                    <a:pt x="2900" y="596"/>
                    <a:pt x="2449" y="596"/>
                  </a:cubicBezTo>
                  <a:cubicBezTo>
                    <a:pt x="2389" y="596"/>
                    <a:pt x="2327" y="608"/>
                    <a:pt x="2263" y="634"/>
                  </a:cubicBezTo>
                  <a:cubicBezTo>
                    <a:pt x="2075" y="714"/>
                    <a:pt x="1896" y="947"/>
                    <a:pt x="1867" y="1147"/>
                  </a:cubicBezTo>
                  <a:cubicBezTo>
                    <a:pt x="1843" y="1308"/>
                    <a:pt x="1879" y="1471"/>
                    <a:pt x="1924" y="1625"/>
                  </a:cubicBezTo>
                  <a:cubicBezTo>
                    <a:pt x="2188" y="2534"/>
                    <a:pt x="2732" y="3355"/>
                    <a:pt x="3342" y="4076"/>
                  </a:cubicBezTo>
                  <a:cubicBezTo>
                    <a:pt x="2905" y="3727"/>
                    <a:pt x="1718" y="2647"/>
                    <a:pt x="1488" y="2548"/>
                  </a:cubicBezTo>
                  <a:cubicBezTo>
                    <a:pt x="1348" y="2486"/>
                    <a:pt x="1194" y="2448"/>
                    <a:pt x="1042" y="2448"/>
                  </a:cubicBezTo>
                  <a:cubicBezTo>
                    <a:pt x="944" y="2448"/>
                    <a:pt x="847" y="2464"/>
                    <a:pt x="755" y="2499"/>
                  </a:cubicBezTo>
                  <a:cubicBezTo>
                    <a:pt x="548" y="2578"/>
                    <a:pt x="382" y="2771"/>
                    <a:pt x="360" y="2995"/>
                  </a:cubicBezTo>
                  <a:cubicBezTo>
                    <a:pt x="337" y="3239"/>
                    <a:pt x="519" y="3386"/>
                    <a:pt x="705" y="3527"/>
                  </a:cubicBezTo>
                  <a:cubicBezTo>
                    <a:pt x="1055" y="3790"/>
                    <a:pt x="2613" y="4677"/>
                    <a:pt x="2949" y="4788"/>
                  </a:cubicBezTo>
                  <a:cubicBezTo>
                    <a:pt x="2517" y="4778"/>
                    <a:pt x="2156" y="4774"/>
                    <a:pt x="1855" y="4774"/>
                  </a:cubicBezTo>
                  <a:cubicBezTo>
                    <a:pt x="689" y="4774"/>
                    <a:pt x="406" y="4843"/>
                    <a:pt x="278" y="4941"/>
                  </a:cubicBezTo>
                  <a:cubicBezTo>
                    <a:pt x="115" y="5063"/>
                    <a:pt x="0" y="5271"/>
                    <a:pt x="49" y="5470"/>
                  </a:cubicBezTo>
                  <a:cubicBezTo>
                    <a:pt x="87" y="5631"/>
                    <a:pt x="221" y="5768"/>
                    <a:pt x="381" y="5818"/>
                  </a:cubicBezTo>
                  <a:cubicBezTo>
                    <a:pt x="552" y="5871"/>
                    <a:pt x="754" y="5894"/>
                    <a:pt x="977" y="5894"/>
                  </a:cubicBezTo>
                  <a:cubicBezTo>
                    <a:pt x="1592" y="5894"/>
                    <a:pt x="2360" y="5721"/>
                    <a:pt x="3046" y="5559"/>
                  </a:cubicBezTo>
                  <a:lnTo>
                    <a:pt x="3046" y="5559"/>
                  </a:lnTo>
                  <a:cubicBezTo>
                    <a:pt x="2369" y="6039"/>
                    <a:pt x="2012" y="6293"/>
                    <a:pt x="1617" y="7026"/>
                  </a:cubicBezTo>
                  <a:cubicBezTo>
                    <a:pt x="1447" y="7342"/>
                    <a:pt x="1448" y="7862"/>
                    <a:pt x="1788" y="7862"/>
                  </a:cubicBezTo>
                  <a:cubicBezTo>
                    <a:pt x="1854" y="7862"/>
                    <a:pt x="1933" y="7843"/>
                    <a:pt x="2025" y="7798"/>
                  </a:cubicBezTo>
                  <a:cubicBezTo>
                    <a:pt x="2300" y="7666"/>
                    <a:pt x="2526" y="7453"/>
                    <a:pt x="2740" y="7236"/>
                  </a:cubicBezTo>
                  <a:cubicBezTo>
                    <a:pt x="3107" y="6865"/>
                    <a:pt x="3451" y="6465"/>
                    <a:pt x="3765" y="6047"/>
                  </a:cubicBezTo>
                  <a:lnTo>
                    <a:pt x="3765" y="6047"/>
                  </a:lnTo>
                  <a:cubicBezTo>
                    <a:pt x="3715" y="6113"/>
                    <a:pt x="3723" y="6255"/>
                    <a:pt x="3714" y="6332"/>
                  </a:cubicBezTo>
                  <a:cubicBezTo>
                    <a:pt x="3693" y="6514"/>
                    <a:pt x="3683" y="6697"/>
                    <a:pt x="3671" y="6879"/>
                  </a:cubicBezTo>
                  <a:cubicBezTo>
                    <a:pt x="3648" y="7287"/>
                    <a:pt x="3610" y="7721"/>
                    <a:pt x="3663" y="8127"/>
                  </a:cubicBezTo>
                  <a:cubicBezTo>
                    <a:pt x="3693" y="8356"/>
                    <a:pt x="3765" y="8584"/>
                    <a:pt x="3905" y="8768"/>
                  </a:cubicBezTo>
                  <a:cubicBezTo>
                    <a:pt x="3989" y="8879"/>
                    <a:pt x="4117" y="8980"/>
                    <a:pt x="4254" y="8980"/>
                  </a:cubicBezTo>
                  <a:cubicBezTo>
                    <a:pt x="4274" y="8980"/>
                    <a:pt x="4294" y="8978"/>
                    <a:pt x="4315" y="8973"/>
                  </a:cubicBezTo>
                  <a:cubicBezTo>
                    <a:pt x="4510" y="8929"/>
                    <a:pt x="4668" y="8657"/>
                    <a:pt x="4701" y="8472"/>
                  </a:cubicBezTo>
                  <a:cubicBezTo>
                    <a:pt x="4740" y="8259"/>
                    <a:pt x="4767" y="8044"/>
                    <a:pt x="4787" y="7828"/>
                  </a:cubicBezTo>
                  <a:cubicBezTo>
                    <a:pt x="4843" y="7258"/>
                    <a:pt x="4853" y="6669"/>
                    <a:pt x="4730" y="6108"/>
                  </a:cubicBezTo>
                  <a:lnTo>
                    <a:pt x="4730" y="6108"/>
                  </a:lnTo>
                  <a:cubicBezTo>
                    <a:pt x="4962" y="6543"/>
                    <a:pt x="5667" y="7368"/>
                    <a:pt x="5986" y="7669"/>
                  </a:cubicBezTo>
                  <a:cubicBezTo>
                    <a:pt x="6131" y="7806"/>
                    <a:pt x="6361" y="7936"/>
                    <a:pt x="6549" y="7936"/>
                  </a:cubicBezTo>
                  <a:cubicBezTo>
                    <a:pt x="6708" y="7936"/>
                    <a:pt x="6837" y="7842"/>
                    <a:pt x="6856" y="7580"/>
                  </a:cubicBezTo>
                  <a:cubicBezTo>
                    <a:pt x="6867" y="7439"/>
                    <a:pt x="6825" y="7298"/>
                    <a:pt x="6771" y="7166"/>
                  </a:cubicBezTo>
                  <a:cubicBezTo>
                    <a:pt x="6510" y="6500"/>
                    <a:pt x="5893" y="6113"/>
                    <a:pt x="5398" y="5597"/>
                  </a:cubicBezTo>
                  <a:lnTo>
                    <a:pt x="5398" y="5597"/>
                  </a:lnTo>
                  <a:cubicBezTo>
                    <a:pt x="5816" y="5631"/>
                    <a:pt x="6470" y="5704"/>
                    <a:pt x="7053" y="5704"/>
                  </a:cubicBezTo>
                  <a:cubicBezTo>
                    <a:pt x="7379" y="5704"/>
                    <a:pt x="7683" y="5681"/>
                    <a:pt x="7912" y="5616"/>
                  </a:cubicBezTo>
                  <a:cubicBezTo>
                    <a:pt x="8025" y="5584"/>
                    <a:pt x="8137" y="5543"/>
                    <a:pt x="8231" y="5471"/>
                  </a:cubicBezTo>
                  <a:cubicBezTo>
                    <a:pt x="8419" y="5318"/>
                    <a:pt x="8407" y="5147"/>
                    <a:pt x="8306" y="4994"/>
                  </a:cubicBezTo>
                  <a:cubicBezTo>
                    <a:pt x="8176" y="4797"/>
                    <a:pt x="7893" y="4633"/>
                    <a:pt x="7701" y="4590"/>
                  </a:cubicBezTo>
                  <a:cubicBezTo>
                    <a:pt x="7611" y="4570"/>
                    <a:pt x="7425" y="4562"/>
                    <a:pt x="7193" y="4562"/>
                  </a:cubicBezTo>
                  <a:cubicBezTo>
                    <a:pt x="6528" y="4562"/>
                    <a:pt x="5483" y="4626"/>
                    <a:pt x="5250" y="4644"/>
                  </a:cubicBezTo>
                  <a:cubicBezTo>
                    <a:pt x="7938" y="2804"/>
                    <a:pt x="7451" y="2082"/>
                    <a:pt x="7408" y="1969"/>
                  </a:cubicBezTo>
                  <a:cubicBezTo>
                    <a:pt x="7356" y="1827"/>
                    <a:pt x="7198" y="1752"/>
                    <a:pt x="7046" y="1752"/>
                  </a:cubicBezTo>
                  <a:cubicBezTo>
                    <a:pt x="7019" y="1752"/>
                    <a:pt x="6991" y="1754"/>
                    <a:pt x="6965" y="1759"/>
                  </a:cubicBezTo>
                  <a:cubicBezTo>
                    <a:pt x="6790" y="1793"/>
                    <a:pt x="6642" y="1904"/>
                    <a:pt x="6505" y="2020"/>
                  </a:cubicBezTo>
                  <a:cubicBezTo>
                    <a:pt x="5842" y="2581"/>
                    <a:pt x="5204" y="3365"/>
                    <a:pt x="4664" y="4047"/>
                  </a:cubicBezTo>
                  <a:cubicBezTo>
                    <a:pt x="4962" y="3470"/>
                    <a:pt x="5221" y="2621"/>
                    <a:pt x="5313" y="1978"/>
                  </a:cubicBezTo>
                  <a:cubicBezTo>
                    <a:pt x="5384" y="1470"/>
                    <a:pt x="5435" y="794"/>
                    <a:pt x="5235" y="305"/>
                  </a:cubicBezTo>
                  <a:cubicBezTo>
                    <a:pt x="5170" y="141"/>
                    <a:pt x="5016" y="1"/>
                    <a:pt x="4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36"/>
            <p:cNvSpPr/>
            <p:nvPr/>
          </p:nvSpPr>
          <p:spPr>
            <a:xfrm rot="468940">
              <a:off x="458431" y="2999439"/>
              <a:ext cx="177735" cy="197724"/>
            </a:xfrm>
            <a:custGeom>
              <a:avLst/>
              <a:gdLst/>
              <a:ahLst/>
              <a:cxnLst/>
              <a:rect l="l" t="t" r="r" b="b"/>
              <a:pathLst>
                <a:path w="5895" h="6558" extrusionOk="0">
                  <a:moveTo>
                    <a:pt x="3589" y="1"/>
                  </a:moveTo>
                  <a:cubicBezTo>
                    <a:pt x="3211" y="1"/>
                    <a:pt x="2996" y="2675"/>
                    <a:pt x="2996" y="2675"/>
                  </a:cubicBezTo>
                  <a:cubicBezTo>
                    <a:pt x="2996" y="2675"/>
                    <a:pt x="2045" y="521"/>
                    <a:pt x="1673" y="521"/>
                  </a:cubicBezTo>
                  <a:cubicBezTo>
                    <a:pt x="1669" y="521"/>
                    <a:pt x="1665" y="522"/>
                    <a:pt x="1661" y="522"/>
                  </a:cubicBezTo>
                  <a:cubicBezTo>
                    <a:pt x="1299" y="568"/>
                    <a:pt x="1982" y="1780"/>
                    <a:pt x="2601" y="3010"/>
                  </a:cubicBezTo>
                  <a:cubicBezTo>
                    <a:pt x="1727" y="2497"/>
                    <a:pt x="970" y="1807"/>
                    <a:pt x="652" y="1807"/>
                  </a:cubicBezTo>
                  <a:cubicBezTo>
                    <a:pt x="612" y="1807"/>
                    <a:pt x="578" y="1818"/>
                    <a:pt x="553" y="1842"/>
                  </a:cubicBezTo>
                  <a:cubicBezTo>
                    <a:pt x="327" y="2055"/>
                    <a:pt x="2313" y="3421"/>
                    <a:pt x="2313" y="3421"/>
                  </a:cubicBezTo>
                  <a:cubicBezTo>
                    <a:pt x="2313" y="3421"/>
                    <a:pt x="1745" y="3390"/>
                    <a:pt x="1174" y="3390"/>
                  </a:cubicBezTo>
                  <a:cubicBezTo>
                    <a:pt x="607" y="3390"/>
                    <a:pt x="38" y="3420"/>
                    <a:pt x="23" y="3541"/>
                  </a:cubicBezTo>
                  <a:cubicBezTo>
                    <a:pt x="0" y="3716"/>
                    <a:pt x="153" y="3813"/>
                    <a:pt x="976" y="3813"/>
                  </a:cubicBezTo>
                  <a:cubicBezTo>
                    <a:pt x="1293" y="3813"/>
                    <a:pt x="1709" y="3798"/>
                    <a:pt x="2253" y="3769"/>
                  </a:cubicBezTo>
                  <a:lnTo>
                    <a:pt x="2253" y="3769"/>
                  </a:lnTo>
                  <a:cubicBezTo>
                    <a:pt x="1798" y="4284"/>
                    <a:pt x="706" y="5149"/>
                    <a:pt x="1146" y="5362"/>
                  </a:cubicBezTo>
                  <a:cubicBezTo>
                    <a:pt x="1173" y="5375"/>
                    <a:pt x="1203" y="5381"/>
                    <a:pt x="1235" y="5381"/>
                  </a:cubicBezTo>
                  <a:cubicBezTo>
                    <a:pt x="1726" y="5381"/>
                    <a:pt x="2769" y="3936"/>
                    <a:pt x="2769" y="3936"/>
                  </a:cubicBezTo>
                  <a:lnTo>
                    <a:pt x="2769" y="3936"/>
                  </a:lnTo>
                  <a:cubicBezTo>
                    <a:pt x="2769" y="3936"/>
                    <a:pt x="2419" y="6316"/>
                    <a:pt x="2889" y="6544"/>
                  </a:cubicBezTo>
                  <a:cubicBezTo>
                    <a:pt x="2908" y="6553"/>
                    <a:pt x="2926" y="6557"/>
                    <a:pt x="2942" y="6557"/>
                  </a:cubicBezTo>
                  <a:cubicBezTo>
                    <a:pt x="3352" y="6557"/>
                    <a:pt x="3269" y="4026"/>
                    <a:pt x="3269" y="4026"/>
                  </a:cubicBezTo>
                  <a:lnTo>
                    <a:pt x="3269" y="4026"/>
                  </a:lnTo>
                  <a:cubicBezTo>
                    <a:pt x="3269" y="4026"/>
                    <a:pt x="4279" y="5513"/>
                    <a:pt x="4673" y="5513"/>
                  </a:cubicBezTo>
                  <a:cubicBezTo>
                    <a:pt x="4705" y="5513"/>
                    <a:pt x="4734" y="5503"/>
                    <a:pt x="4757" y="5481"/>
                  </a:cubicBezTo>
                  <a:cubicBezTo>
                    <a:pt x="5059" y="5193"/>
                    <a:pt x="3739" y="3888"/>
                    <a:pt x="3739" y="3888"/>
                  </a:cubicBezTo>
                  <a:lnTo>
                    <a:pt x="3739" y="3888"/>
                  </a:lnTo>
                  <a:cubicBezTo>
                    <a:pt x="3739" y="3888"/>
                    <a:pt x="4411" y="3960"/>
                    <a:pt x="4988" y="3960"/>
                  </a:cubicBezTo>
                  <a:cubicBezTo>
                    <a:pt x="5400" y="3960"/>
                    <a:pt x="5764" y="3923"/>
                    <a:pt x="5802" y="3797"/>
                  </a:cubicBezTo>
                  <a:cubicBezTo>
                    <a:pt x="5895" y="3493"/>
                    <a:pt x="3754" y="3356"/>
                    <a:pt x="3694" y="3356"/>
                  </a:cubicBezTo>
                  <a:cubicBezTo>
                    <a:pt x="3633" y="3356"/>
                    <a:pt x="5484" y="1823"/>
                    <a:pt x="5302" y="1551"/>
                  </a:cubicBezTo>
                  <a:cubicBezTo>
                    <a:pt x="5288" y="1530"/>
                    <a:pt x="5264" y="1521"/>
                    <a:pt x="5233" y="1521"/>
                  </a:cubicBezTo>
                  <a:cubicBezTo>
                    <a:pt x="4857" y="1521"/>
                    <a:pt x="3344" y="2917"/>
                    <a:pt x="3344" y="2917"/>
                  </a:cubicBezTo>
                  <a:cubicBezTo>
                    <a:pt x="3344" y="2917"/>
                    <a:pt x="4089" y="430"/>
                    <a:pt x="3664" y="36"/>
                  </a:cubicBezTo>
                  <a:cubicBezTo>
                    <a:pt x="3638" y="12"/>
                    <a:pt x="3613" y="1"/>
                    <a:pt x="3589" y="1"/>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36"/>
            <p:cNvSpPr/>
            <p:nvPr/>
          </p:nvSpPr>
          <p:spPr>
            <a:xfrm rot="468940">
              <a:off x="526106" y="3083668"/>
              <a:ext cx="45014" cy="40341"/>
            </a:xfrm>
            <a:custGeom>
              <a:avLst/>
              <a:gdLst/>
              <a:ahLst/>
              <a:cxnLst/>
              <a:rect l="l" t="t" r="r" b="b"/>
              <a:pathLst>
                <a:path w="1493" h="1338" extrusionOk="0">
                  <a:moveTo>
                    <a:pt x="691" y="0"/>
                  </a:moveTo>
                  <a:cubicBezTo>
                    <a:pt x="408" y="0"/>
                    <a:pt x="132" y="175"/>
                    <a:pt x="46" y="480"/>
                  </a:cubicBezTo>
                  <a:cubicBezTo>
                    <a:pt x="41" y="491"/>
                    <a:pt x="41" y="502"/>
                    <a:pt x="39" y="513"/>
                  </a:cubicBezTo>
                  <a:cubicBezTo>
                    <a:pt x="12" y="573"/>
                    <a:pt x="0" y="639"/>
                    <a:pt x="8" y="711"/>
                  </a:cubicBezTo>
                  <a:cubicBezTo>
                    <a:pt x="50" y="1074"/>
                    <a:pt x="349" y="1338"/>
                    <a:pt x="683" y="1338"/>
                  </a:cubicBezTo>
                  <a:cubicBezTo>
                    <a:pt x="779" y="1338"/>
                    <a:pt x="877" y="1316"/>
                    <a:pt x="974" y="1269"/>
                  </a:cubicBezTo>
                  <a:cubicBezTo>
                    <a:pt x="1403" y="1063"/>
                    <a:pt x="1492" y="467"/>
                    <a:pt x="1124" y="157"/>
                  </a:cubicBezTo>
                  <a:cubicBezTo>
                    <a:pt x="996" y="50"/>
                    <a:pt x="843" y="0"/>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36"/>
            <p:cNvSpPr/>
            <p:nvPr/>
          </p:nvSpPr>
          <p:spPr>
            <a:xfrm rot="468940">
              <a:off x="95317" y="2924986"/>
              <a:ext cx="209633" cy="223442"/>
            </a:xfrm>
            <a:custGeom>
              <a:avLst/>
              <a:gdLst/>
              <a:ahLst/>
              <a:cxnLst/>
              <a:rect l="l" t="t" r="r" b="b"/>
              <a:pathLst>
                <a:path w="6953" h="7411" extrusionOk="0">
                  <a:moveTo>
                    <a:pt x="3996" y="0"/>
                  </a:moveTo>
                  <a:cubicBezTo>
                    <a:pt x="3992" y="0"/>
                    <a:pt x="3987" y="0"/>
                    <a:pt x="3983" y="0"/>
                  </a:cubicBezTo>
                  <a:cubicBezTo>
                    <a:pt x="3867" y="6"/>
                    <a:pt x="3670" y="111"/>
                    <a:pt x="3610" y="210"/>
                  </a:cubicBezTo>
                  <a:cubicBezTo>
                    <a:pt x="3550" y="309"/>
                    <a:pt x="3520" y="423"/>
                    <a:pt x="3494" y="536"/>
                  </a:cubicBezTo>
                  <a:cubicBezTo>
                    <a:pt x="3309" y="1348"/>
                    <a:pt x="3391" y="2279"/>
                    <a:pt x="3418" y="3112"/>
                  </a:cubicBezTo>
                  <a:cubicBezTo>
                    <a:pt x="3244" y="2530"/>
                    <a:pt x="3045" y="1840"/>
                    <a:pt x="2804" y="1304"/>
                  </a:cubicBezTo>
                  <a:cubicBezTo>
                    <a:pt x="2686" y="1042"/>
                    <a:pt x="2395" y="491"/>
                    <a:pt x="2025" y="491"/>
                  </a:cubicBezTo>
                  <a:cubicBezTo>
                    <a:pt x="1975" y="491"/>
                    <a:pt x="1924" y="501"/>
                    <a:pt x="1871" y="523"/>
                  </a:cubicBezTo>
                  <a:cubicBezTo>
                    <a:pt x="1716" y="588"/>
                    <a:pt x="1569" y="780"/>
                    <a:pt x="1546" y="946"/>
                  </a:cubicBezTo>
                  <a:cubicBezTo>
                    <a:pt x="1526" y="1078"/>
                    <a:pt x="1554" y="1213"/>
                    <a:pt x="1591" y="1342"/>
                  </a:cubicBezTo>
                  <a:cubicBezTo>
                    <a:pt x="1810" y="2093"/>
                    <a:pt x="2258" y="2770"/>
                    <a:pt x="2761" y="3364"/>
                  </a:cubicBezTo>
                  <a:cubicBezTo>
                    <a:pt x="2400" y="3077"/>
                    <a:pt x="1421" y="2185"/>
                    <a:pt x="1231" y="2102"/>
                  </a:cubicBezTo>
                  <a:cubicBezTo>
                    <a:pt x="1115" y="2052"/>
                    <a:pt x="988" y="2021"/>
                    <a:pt x="862" y="2021"/>
                  </a:cubicBezTo>
                  <a:cubicBezTo>
                    <a:pt x="781" y="2021"/>
                    <a:pt x="701" y="2033"/>
                    <a:pt x="625" y="2062"/>
                  </a:cubicBezTo>
                  <a:cubicBezTo>
                    <a:pt x="455" y="2128"/>
                    <a:pt x="316" y="2285"/>
                    <a:pt x="299" y="2472"/>
                  </a:cubicBezTo>
                  <a:cubicBezTo>
                    <a:pt x="278" y="2673"/>
                    <a:pt x="430" y="2795"/>
                    <a:pt x="584" y="2909"/>
                  </a:cubicBezTo>
                  <a:cubicBezTo>
                    <a:pt x="872" y="3127"/>
                    <a:pt x="2158" y="3859"/>
                    <a:pt x="2434" y="3950"/>
                  </a:cubicBezTo>
                  <a:cubicBezTo>
                    <a:pt x="2080" y="3943"/>
                    <a:pt x="1784" y="3939"/>
                    <a:pt x="1537" y="3939"/>
                  </a:cubicBezTo>
                  <a:cubicBezTo>
                    <a:pt x="569" y="3939"/>
                    <a:pt x="336" y="3994"/>
                    <a:pt x="228" y="4075"/>
                  </a:cubicBezTo>
                  <a:cubicBezTo>
                    <a:pt x="95" y="4176"/>
                    <a:pt x="1" y="4350"/>
                    <a:pt x="40" y="4513"/>
                  </a:cubicBezTo>
                  <a:cubicBezTo>
                    <a:pt x="71" y="4646"/>
                    <a:pt x="183" y="4758"/>
                    <a:pt x="314" y="4800"/>
                  </a:cubicBezTo>
                  <a:cubicBezTo>
                    <a:pt x="454" y="4845"/>
                    <a:pt x="621" y="4863"/>
                    <a:pt x="804" y="4863"/>
                  </a:cubicBezTo>
                  <a:cubicBezTo>
                    <a:pt x="1312" y="4863"/>
                    <a:pt x="1947" y="4720"/>
                    <a:pt x="2512" y="4588"/>
                  </a:cubicBezTo>
                  <a:lnTo>
                    <a:pt x="2512" y="4588"/>
                  </a:lnTo>
                  <a:cubicBezTo>
                    <a:pt x="1952" y="4984"/>
                    <a:pt x="1659" y="5195"/>
                    <a:pt x="1334" y="5798"/>
                  </a:cubicBezTo>
                  <a:cubicBezTo>
                    <a:pt x="1193" y="6058"/>
                    <a:pt x="1194" y="6488"/>
                    <a:pt x="1474" y="6488"/>
                  </a:cubicBezTo>
                  <a:cubicBezTo>
                    <a:pt x="1529" y="6488"/>
                    <a:pt x="1594" y="6472"/>
                    <a:pt x="1670" y="6435"/>
                  </a:cubicBezTo>
                  <a:cubicBezTo>
                    <a:pt x="1895" y="6326"/>
                    <a:pt x="2084" y="6150"/>
                    <a:pt x="2261" y="5972"/>
                  </a:cubicBezTo>
                  <a:cubicBezTo>
                    <a:pt x="2563" y="5664"/>
                    <a:pt x="2846" y="5335"/>
                    <a:pt x="3105" y="4990"/>
                  </a:cubicBezTo>
                  <a:lnTo>
                    <a:pt x="3105" y="4990"/>
                  </a:lnTo>
                  <a:cubicBezTo>
                    <a:pt x="3065" y="5044"/>
                    <a:pt x="3070" y="5160"/>
                    <a:pt x="3062" y="5225"/>
                  </a:cubicBezTo>
                  <a:cubicBezTo>
                    <a:pt x="3046" y="5375"/>
                    <a:pt x="3037" y="5526"/>
                    <a:pt x="3029" y="5676"/>
                  </a:cubicBezTo>
                  <a:cubicBezTo>
                    <a:pt x="3008" y="6013"/>
                    <a:pt x="2977" y="6372"/>
                    <a:pt x="3021" y="6705"/>
                  </a:cubicBezTo>
                  <a:cubicBezTo>
                    <a:pt x="3046" y="6894"/>
                    <a:pt x="3105" y="7082"/>
                    <a:pt x="3221" y="7234"/>
                  </a:cubicBezTo>
                  <a:cubicBezTo>
                    <a:pt x="3292" y="7327"/>
                    <a:pt x="3397" y="7411"/>
                    <a:pt x="3509" y="7411"/>
                  </a:cubicBezTo>
                  <a:cubicBezTo>
                    <a:pt x="3526" y="7411"/>
                    <a:pt x="3542" y="7409"/>
                    <a:pt x="3559" y="7405"/>
                  </a:cubicBezTo>
                  <a:cubicBezTo>
                    <a:pt x="3720" y="7369"/>
                    <a:pt x="3851" y="7144"/>
                    <a:pt x="3877" y="6991"/>
                  </a:cubicBezTo>
                  <a:cubicBezTo>
                    <a:pt x="3911" y="6815"/>
                    <a:pt x="3933" y="6637"/>
                    <a:pt x="3949" y="6461"/>
                  </a:cubicBezTo>
                  <a:cubicBezTo>
                    <a:pt x="3993" y="5991"/>
                    <a:pt x="4005" y="5505"/>
                    <a:pt x="3904" y="5043"/>
                  </a:cubicBezTo>
                  <a:lnTo>
                    <a:pt x="3904" y="5043"/>
                  </a:lnTo>
                  <a:cubicBezTo>
                    <a:pt x="4095" y="5403"/>
                    <a:pt x="4676" y="6084"/>
                    <a:pt x="4940" y="6331"/>
                  </a:cubicBezTo>
                  <a:cubicBezTo>
                    <a:pt x="5060" y="6443"/>
                    <a:pt x="5250" y="6551"/>
                    <a:pt x="5405" y="6551"/>
                  </a:cubicBezTo>
                  <a:cubicBezTo>
                    <a:pt x="5536" y="6551"/>
                    <a:pt x="5642" y="6474"/>
                    <a:pt x="5658" y="6257"/>
                  </a:cubicBezTo>
                  <a:cubicBezTo>
                    <a:pt x="5667" y="6140"/>
                    <a:pt x="5632" y="6025"/>
                    <a:pt x="5588" y="5916"/>
                  </a:cubicBezTo>
                  <a:cubicBezTo>
                    <a:pt x="5372" y="5367"/>
                    <a:pt x="4864" y="5049"/>
                    <a:pt x="4456" y="4623"/>
                  </a:cubicBezTo>
                  <a:lnTo>
                    <a:pt x="4456" y="4623"/>
                  </a:lnTo>
                  <a:cubicBezTo>
                    <a:pt x="4799" y="4651"/>
                    <a:pt x="5337" y="4710"/>
                    <a:pt x="5817" y="4710"/>
                  </a:cubicBezTo>
                  <a:cubicBezTo>
                    <a:pt x="6087" y="4710"/>
                    <a:pt x="6340" y="4691"/>
                    <a:pt x="6529" y="4638"/>
                  </a:cubicBezTo>
                  <a:cubicBezTo>
                    <a:pt x="6623" y="4611"/>
                    <a:pt x="6717" y="4576"/>
                    <a:pt x="6792" y="4516"/>
                  </a:cubicBezTo>
                  <a:cubicBezTo>
                    <a:pt x="6952" y="4389"/>
                    <a:pt x="6943" y="4247"/>
                    <a:pt x="6860" y="4119"/>
                  </a:cubicBezTo>
                  <a:cubicBezTo>
                    <a:pt x="6752" y="3956"/>
                    <a:pt x="6520" y="3823"/>
                    <a:pt x="6359" y="3786"/>
                  </a:cubicBezTo>
                  <a:cubicBezTo>
                    <a:pt x="6285" y="3769"/>
                    <a:pt x="6131" y="3763"/>
                    <a:pt x="5938" y="3763"/>
                  </a:cubicBezTo>
                  <a:cubicBezTo>
                    <a:pt x="5389" y="3763"/>
                    <a:pt x="4528" y="3815"/>
                    <a:pt x="4337" y="3831"/>
                  </a:cubicBezTo>
                  <a:cubicBezTo>
                    <a:pt x="6556" y="2312"/>
                    <a:pt x="6153" y="1717"/>
                    <a:pt x="6117" y="1623"/>
                  </a:cubicBezTo>
                  <a:cubicBezTo>
                    <a:pt x="6073" y="1508"/>
                    <a:pt x="5945" y="1445"/>
                    <a:pt x="5819" y="1445"/>
                  </a:cubicBezTo>
                  <a:cubicBezTo>
                    <a:pt x="5795" y="1445"/>
                    <a:pt x="5772" y="1447"/>
                    <a:pt x="5749" y="1451"/>
                  </a:cubicBezTo>
                  <a:cubicBezTo>
                    <a:pt x="5606" y="1478"/>
                    <a:pt x="5484" y="1570"/>
                    <a:pt x="5369" y="1666"/>
                  </a:cubicBezTo>
                  <a:cubicBezTo>
                    <a:pt x="4821" y="2130"/>
                    <a:pt x="4296" y="2776"/>
                    <a:pt x="3849" y="3339"/>
                  </a:cubicBezTo>
                  <a:cubicBezTo>
                    <a:pt x="4096" y="2864"/>
                    <a:pt x="4309" y="2162"/>
                    <a:pt x="4384" y="1633"/>
                  </a:cubicBezTo>
                  <a:cubicBezTo>
                    <a:pt x="4443" y="1212"/>
                    <a:pt x="4485" y="654"/>
                    <a:pt x="4322" y="253"/>
                  </a:cubicBezTo>
                  <a:cubicBezTo>
                    <a:pt x="4267" y="118"/>
                    <a:pt x="4139" y="0"/>
                    <a:pt x="39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36"/>
            <p:cNvSpPr/>
            <p:nvPr/>
          </p:nvSpPr>
          <p:spPr>
            <a:xfrm rot="468940">
              <a:off x="124077" y="2962958"/>
              <a:ext cx="146801" cy="163172"/>
            </a:xfrm>
            <a:custGeom>
              <a:avLst/>
              <a:gdLst/>
              <a:ahLst/>
              <a:cxnLst/>
              <a:rect l="l" t="t" r="r" b="b"/>
              <a:pathLst>
                <a:path w="4869" h="5412" extrusionOk="0">
                  <a:moveTo>
                    <a:pt x="2964" y="0"/>
                  </a:moveTo>
                  <a:cubicBezTo>
                    <a:pt x="2652" y="0"/>
                    <a:pt x="2476" y="2208"/>
                    <a:pt x="2476" y="2208"/>
                  </a:cubicBezTo>
                  <a:cubicBezTo>
                    <a:pt x="2476" y="2208"/>
                    <a:pt x="1690" y="430"/>
                    <a:pt x="1384" y="430"/>
                  </a:cubicBezTo>
                  <a:cubicBezTo>
                    <a:pt x="1381" y="430"/>
                    <a:pt x="1378" y="430"/>
                    <a:pt x="1375" y="430"/>
                  </a:cubicBezTo>
                  <a:cubicBezTo>
                    <a:pt x="1074" y="467"/>
                    <a:pt x="1638" y="1468"/>
                    <a:pt x="2152" y="2483"/>
                  </a:cubicBezTo>
                  <a:cubicBezTo>
                    <a:pt x="1430" y="2062"/>
                    <a:pt x="805" y="1491"/>
                    <a:pt x="543" y="1491"/>
                  </a:cubicBezTo>
                  <a:cubicBezTo>
                    <a:pt x="510" y="1491"/>
                    <a:pt x="483" y="1500"/>
                    <a:pt x="462" y="1520"/>
                  </a:cubicBezTo>
                  <a:cubicBezTo>
                    <a:pt x="269" y="1695"/>
                    <a:pt x="1909" y="2821"/>
                    <a:pt x="1909" y="2821"/>
                  </a:cubicBezTo>
                  <a:cubicBezTo>
                    <a:pt x="1909" y="2821"/>
                    <a:pt x="1447" y="2796"/>
                    <a:pt x="979" y="2796"/>
                  </a:cubicBezTo>
                  <a:cubicBezTo>
                    <a:pt x="508" y="2796"/>
                    <a:pt x="32" y="2821"/>
                    <a:pt x="20" y="2922"/>
                  </a:cubicBezTo>
                  <a:cubicBezTo>
                    <a:pt x="0" y="3066"/>
                    <a:pt x="126" y="3146"/>
                    <a:pt x="807" y="3146"/>
                  </a:cubicBezTo>
                  <a:cubicBezTo>
                    <a:pt x="1068" y="3146"/>
                    <a:pt x="1411" y="3135"/>
                    <a:pt x="1859" y="3110"/>
                  </a:cubicBezTo>
                  <a:lnTo>
                    <a:pt x="1859" y="3110"/>
                  </a:lnTo>
                  <a:cubicBezTo>
                    <a:pt x="1484" y="3536"/>
                    <a:pt x="582" y="4250"/>
                    <a:pt x="946" y="4424"/>
                  </a:cubicBezTo>
                  <a:cubicBezTo>
                    <a:pt x="968" y="4435"/>
                    <a:pt x="993" y="4440"/>
                    <a:pt x="1019" y="4440"/>
                  </a:cubicBezTo>
                  <a:cubicBezTo>
                    <a:pt x="1424" y="4440"/>
                    <a:pt x="2285" y="3247"/>
                    <a:pt x="2285" y="3247"/>
                  </a:cubicBezTo>
                  <a:lnTo>
                    <a:pt x="2285" y="3247"/>
                  </a:lnTo>
                  <a:cubicBezTo>
                    <a:pt x="2285" y="3247"/>
                    <a:pt x="1997" y="5213"/>
                    <a:pt x="2387" y="5401"/>
                  </a:cubicBezTo>
                  <a:cubicBezTo>
                    <a:pt x="2402" y="5408"/>
                    <a:pt x="2417" y="5412"/>
                    <a:pt x="2430" y="5412"/>
                  </a:cubicBezTo>
                  <a:cubicBezTo>
                    <a:pt x="2769" y="5412"/>
                    <a:pt x="2701" y="3323"/>
                    <a:pt x="2701" y="3323"/>
                  </a:cubicBezTo>
                  <a:lnTo>
                    <a:pt x="2701" y="3323"/>
                  </a:lnTo>
                  <a:cubicBezTo>
                    <a:pt x="2701" y="3323"/>
                    <a:pt x="3534" y="4551"/>
                    <a:pt x="3859" y="4551"/>
                  </a:cubicBezTo>
                  <a:cubicBezTo>
                    <a:pt x="3886" y="4551"/>
                    <a:pt x="3909" y="4542"/>
                    <a:pt x="3928" y="4524"/>
                  </a:cubicBezTo>
                  <a:cubicBezTo>
                    <a:pt x="4178" y="4286"/>
                    <a:pt x="3090" y="3210"/>
                    <a:pt x="3090" y="3210"/>
                  </a:cubicBezTo>
                  <a:lnTo>
                    <a:pt x="3090" y="3210"/>
                  </a:lnTo>
                  <a:cubicBezTo>
                    <a:pt x="3090" y="3210"/>
                    <a:pt x="3645" y="3270"/>
                    <a:pt x="4122" y="3270"/>
                  </a:cubicBezTo>
                  <a:cubicBezTo>
                    <a:pt x="4462" y="3270"/>
                    <a:pt x="4762" y="3239"/>
                    <a:pt x="4793" y="3135"/>
                  </a:cubicBezTo>
                  <a:cubicBezTo>
                    <a:pt x="4868" y="2885"/>
                    <a:pt x="3102" y="2772"/>
                    <a:pt x="3053" y="2772"/>
                  </a:cubicBezTo>
                  <a:cubicBezTo>
                    <a:pt x="3003" y="2772"/>
                    <a:pt x="4530" y="1507"/>
                    <a:pt x="4379" y="1282"/>
                  </a:cubicBezTo>
                  <a:cubicBezTo>
                    <a:pt x="4368" y="1265"/>
                    <a:pt x="4348" y="1256"/>
                    <a:pt x="4322" y="1256"/>
                  </a:cubicBezTo>
                  <a:cubicBezTo>
                    <a:pt x="4012" y="1256"/>
                    <a:pt x="2764" y="2408"/>
                    <a:pt x="2764" y="2408"/>
                  </a:cubicBezTo>
                  <a:cubicBezTo>
                    <a:pt x="2764" y="2408"/>
                    <a:pt x="3378" y="354"/>
                    <a:pt x="3027" y="29"/>
                  </a:cubicBezTo>
                  <a:cubicBezTo>
                    <a:pt x="3005" y="10"/>
                    <a:pt x="2985" y="0"/>
                    <a:pt x="2964" y="0"/>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36"/>
            <p:cNvSpPr/>
            <p:nvPr/>
          </p:nvSpPr>
          <p:spPr>
            <a:xfrm rot="468940">
              <a:off x="179891" y="3032393"/>
              <a:ext cx="37205" cy="33286"/>
            </a:xfrm>
            <a:custGeom>
              <a:avLst/>
              <a:gdLst/>
              <a:ahLst/>
              <a:cxnLst/>
              <a:rect l="l" t="t" r="r" b="b"/>
              <a:pathLst>
                <a:path w="1234" h="1104" extrusionOk="0">
                  <a:moveTo>
                    <a:pt x="571" y="0"/>
                  </a:moveTo>
                  <a:cubicBezTo>
                    <a:pt x="338" y="0"/>
                    <a:pt x="110" y="145"/>
                    <a:pt x="38" y="396"/>
                  </a:cubicBezTo>
                  <a:lnTo>
                    <a:pt x="32" y="424"/>
                  </a:lnTo>
                  <a:cubicBezTo>
                    <a:pt x="10" y="472"/>
                    <a:pt x="0" y="528"/>
                    <a:pt x="8" y="587"/>
                  </a:cubicBezTo>
                  <a:cubicBezTo>
                    <a:pt x="43" y="887"/>
                    <a:pt x="290" y="1103"/>
                    <a:pt x="568" y="1103"/>
                  </a:cubicBezTo>
                  <a:cubicBezTo>
                    <a:pt x="646" y="1103"/>
                    <a:pt x="727" y="1086"/>
                    <a:pt x="806" y="1048"/>
                  </a:cubicBezTo>
                  <a:cubicBezTo>
                    <a:pt x="1159" y="876"/>
                    <a:pt x="1234" y="384"/>
                    <a:pt x="928" y="130"/>
                  </a:cubicBezTo>
                  <a:cubicBezTo>
                    <a:pt x="823" y="42"/>
                    <a:pt x="697" y="0"/>
                    <a:pt x="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36"/>
            <p:cNvSpPr/>
            <p:nvPr/>
          </p:nvSpPr>
          <p:spPr>
            <a:xfrm rot="468940">
              <a:off x="425766" y="2517083"/>
              <a:ext cx="157474" cy="149484"/>
            </a:xfrm>
            <a:custGeom>
              <a:avLst/>
              <a:gdLst/>
              <a:ahLst/>
              <a:cxnLst/>
              <a:rect l="l" t="t" r="r" b="b"/>
              <a:pathLst>
                <a:path w="5223" h="4958" extrusionOk="0">
                  <a:moveTo>
                    <a:pt x="3582" y="0"/>
                  </a:moveTo>
                  <a:cubicBezTo>
                    <a:pt x="3502" y="0"/>
                    <a:pt x="3421" y="20"/>
                    <a:pt x="3364" y="56"/>
                  </a:cubicBezTo>
                  <a:cubicBezTo>
                    <a:pt x="3281" y="109"/>
                    <a:pt x="3218" y="189"/>
                    <a:pt x="3164" y="270"/>
                  </a:cubicBezTo>
                  <a:cubicBezTo>
                    <a:pt x="2848" y="752"/>
                    <a:pt x="2682" y="1326"/>
                    <a:pt x="2593" y="1893"/>
                  </a:cubicBezTo>
                  <a:cubicBezTo>
                    <a:pt x="2579" y="1553"/>
                    <a:pt x="2612" y="578"/>
                    <a:pt x="2566" y="432"/>
                  </a:cubicBezTo>
                  <a:cubicBezTo>
                    <a:pt x="2522" y="285"/>
                    <a:pt x="2434" y="147"/>
                    <a:pt x="2299" y="73"/>
                  </a:cubicBezTo>
                  <a:cubicBezTo>
                    <a:pt x="2242" y="43"/>
                    <a:pt x="2178" y="26"/>
                    <a:pt x="2113" y="26"/>
                  </a:cubicBezTo>
                  <a:cubicBezTo>
                    <a:pt x="2043" y="26"/>
                    <a:pt x="1973" y="46"/>
                    <a:pt x="1914" y="87"/>
                  </a:cubicBezTo>
                  <a:cubicBezTo>
                    <a:pt x="1791" y="172"/>
                    <a:pt x="1794" y="314"/>
                    <a:pt x="1804" y="455"/>
                  </a:cubicBezTo>
                  <a:cubicBezTo>
                    <a:pt x="1820" y="719"/>
                    <a:pt x="2026" y="1790"/>
                    <a:pt x="2107" y="1988"/>
                  </a:cubicBezTo>
                  <a:cubicBezTo>
                    <a:pt x="1298" y="997"/>
                    <a:pt x="1102" y="841"/>
                    <a:pt x="982" y="815"/>
                  </a:cubicBezTo>
                  <a:cubicBezTo>
                    <a:pt x="954" y="809"/>
                    <a:pt x="925" y="805"/>
                    <a:pt x="896" y="805"/>
                  </a:cubicBezTo>
                  <a:cubicBezTo>
                    <a:pt x="799" y="805"/>
                    <a:pt x="703" y="842"/>
                    <a:pt x="647" y="918"/>
                  </a:cubicBezTo>
                  <a:cubicBezTo>
                    <a:pt x="587" y="1000"/>
                    <a:pt x="578" y="1116"/>
                    <a:pt x="618" y="1208"/>
                  </a:cubicBezTo>
                  <a:cubicBezTo>
                    <a:pt x="779" y="1586"/>
                    <a:pt x="1320" y="1991"/>
                    <a:pt x="1789" y="2336"/>
                  </a:cubicBezTo>
                  <a:cubicBezTo>
                    <a:pt x="1471" y="2257"/>
                    <a:pt x="1251" y="2202"/>
                    <a:pt x="1001" y="2202"/>
                  </a:cubicBezTo>
                  <a:cubicBezTo>
                    <a:pt x="866" y="2202"/>
                    <a:pt x="722" y="2218"/>
                    <a:pt x="549" y="2255"/>
                  </a:cubicBezTo>
                  <a:cubicBezTo>
                    <a:pt x="293" y="2311"/>
                    <a:pt x="1" y="2593"/>
                    <a:pt x="352" y="2750"/>
                  </a:cubicBezTo>
                  <a:cubicBezTo>
                    <a:pt x="521" y="2825"/>
                    <a:pt x="707" y="2846"/>
                    <a:pt x="894" y="2857"/>
                  </a:cubicBezTo>
                  <a:cubicBezTo>
                    <a:pt x="1066" y="2869"/>
                    <a:pt x="1238" y="2876"/>
                    <a:pt x="1410" y="2876"/>
                  </a:cubicBezTo>
                  <a:cubicBezTo>
                    <a:pt x="1555" y="2876"/>
                    <a:pt x="1700" y="2871"/>
                    <a:pt x="1845" y="2862"/>
                  </a:cubicBezTo>
                  <a:lnTo>
                    <a:pt x="1845" y="2862"/>
                  </a:lnTo>
                  <a:cubicBezTo>
                    <a:pt x="1797" y="2866"/>
                    <a:pt x="1732" y="2923"/>
                    <a:pt x="1694" y="2950"/>
                  </a:cubicBezTo>
                  <a:cubicBezTo>
                    <a:pt x="1601" y="3012"/>
                    <a:pt x="1512" y="3081"/>
                    <a:pt x="1424" y="3147"/>
                  </a:cubicBezTo>
                  <a:cubicBezTo>
                    <a:pt x="1226" y="3296"/>
                    <a:pt x="1011" y="3449"/>
                    <a:pt x="844" y="3634"/>
                  </a:cubicBezTo>
                  <a:cubicBezTo>
                    <a:pt x="750" y="3740"/>
                    <a:pt x="673" y="3862"/>
                    <a:pt x="644" y="4000"/>
                  </a:cubicBezTo>
                  <a:cubicBezTo>
                    <a:pt x="622" y="4095"/>
                    <a:pt x="631" y="4211"/>
                    <a:pt x="710" y="4270"/>
                  </a:cubicBezTo>
                  <a:cubicBezTo>
                    <a:pt x="749" y="4300"/>
                    <a:pt x="803" y="4311"/>
                    <a:pt x="860" y="4311"/>
                  </a:cubicBezTo>
                  <a:cubicBezTo>
                    <a:pt x="945" y="4311"/>
                    <a:pt x="1036" y="4285"/>
                    <a:pt x="1093" y="4251"/>
                  </a:cubicBezTo>
                  <a:cubicBezTo>
                    <a:pt x="1206" y="4185"/>
                    <a:pt x="1317" y="4111"/>
                    <a:pt x="1424" y="4036"/>
                  </a:cubicBezTo>
                  <a:cubicBezTo>
                    <a:pt x="1709" y="3837"/>
                    <a:pt x="1985" y="3609"/>
                    <a:pt x="2196" y="3332"/>
                  </a:cubicBezTo>
                  <a:lnTo>
                    <a:pt x="2196" y="3332"/>
                  </a:lnTo>
                  <a:cubicBezTo>
                    <a:pt x="2086" y="3611"/>
                    <a:pt x="1983" y="4263"/>
                    <a:pt x="1970" y="4528"/>
                  </a:cubicBezTo>
                  <a:cubicBezTo>
                    <a:pt x="1962" y="4703"/>
                    <a:pt x="2030" y="4957"/>
                    <a:pt x="2197" y="4957"/>
                  </a:cubicBezTo>
                  <a:cubicBezTo>
                    <a:pt x="2243" y="4957"/>
                    <a:pt x="2296" y="4938"/>
                    <a:pt x="2356" y="4894"/>
                  </a:cubicBezTo>
                  <a:cubicBezTo>
                    <a:pt x="2425" y="4843"/>
                    <a:pt x="2474" y="4768"/>
                    <a:pt x="2513" y="4691"/>
                  </a:cubicBezTo>
                  <a:cubicBezTo>
                    <a:pt x="2717" y="4308"/>
                    <a:pt x="2651" y="3872"/>
                    <a:pt x="2695" y="3439"/>
                  </a:cubicBezTo>
                  <a:lnTo>
                    <a:pt x="2695" y="3439"/>
                  </a:lnTo>
                  <a:cubicBezTo>
                    <a:pt x="2929" y="3759"/>
                    <a:pt x="3343" y="4382"/>
                    <a:pt x="3679" y="4606"/>
                  </a:cubicBezTo>
                  <a:cubicBezTo>
                    <a:pt x="3738" y="4646"/>
                    <a:pt x="3803" y="4681"/>
                    <a:pt x="3872" y="4696"/>
                  </a:cubicBezTo>
                  <a:cubicBezTo>
                    <a:pt x="3898" y="4702"/>
                    <a:pt x="3923" y="4705"/>
                    <a:pt x="3945" y="4705"/>
                  </a:cubicBezTo>
                  <a:cubicBezTo>
                    <a:pt x="4048" y="4705"/>
                    <a:pt x="4104" y="4640"/>
                    <a:pt x="4129" y="4552"/>
                  </a:cubicBezTo>
                  <a:cubicBezTo>
                    <a:pt x="4168" y="4415"/>
                    <a:pt x="4133" y="4220"/>
                    <a:pt x="4076" y="4111"/>
                  </a:cubicBezTo>
                  <a:cubicBezTo>
                    <a:pt x="3974" y="3920"/>
                    <a:pt x="3218" y="3138"/>
                    <a:pt x="3083" y="3001"/>
                  </a:cubicBezTo>
                  <a:lnTo>
                    <a:pt x="3083" y="3001"/>
                  </a:lnTo>
                  <a:cubicBezTo>
                    <a:pt x="3711" y="3170"/>
                    <a:pt x="4148" y="3229"/>
                    <a:pt x="4452" y="3229"/>
                  </a:cubicBezTo>
                  <a:cubicBezTo>
                    <a:pt x="5075" y="3229"/>
                    <a:pt x="5146" y="2984"/>
                    <a:pt x="5170" y="2941"/>
                  </a:cubicBezTo>
                  <a:cubicBezTo>
                    <a:pt x="5222" y="2846"/>
                    <a:pt x="5176" y="2721"/>
                    <a:pt x="5090" y="2652"/>
                  </a:cubicBezTo>
                  <a:cubicBezTo>
                    <a:pt x="5007" y="2584"/>
                    <a:pt x="4897" y="2561"/>
                    <a:pt x="4789" y="2542"/>
                  </a:cubicBezTo>
                  <a:cubicBezTo>
                    <a:pt x="4483" y="2493"/>
                    <a:pt x="4145" y="2477"/>
                    <a:pt x="3811" y="2477"/>
                  </a:cubicBezTo>
                  <a:cubicBezTo>
                    <a:pt x="3576" y="2477"/>
                    <a:pt x="3344" y="2485"/>
                    <a:pt x="3127" y="2493"/>
                  </a:cubicBezTo>
                  <a:cubicBezTo>
                    <a:pt x="3510" y="2402"/>
                    <a:pt x="4007" y="2186"/>
                    <a:pt x="4339" y="1975"/>
                  </a:cubicBezTo>
                  <a:cubicBezTo>
                    <a:pt x="4603" y="1808"/>
                    <a:pt x="4933" y="1564"/>
                    <a:pt x="5080" y="1279"/>
                  </a:cubicBezTo>
                  <a:cubicBezTo>
                    <a:pt x="5131" y="1181"/>
                    <a:pt x="5133" y="1050"/>
                    <a:pt x="5058" y="969"/>
                  </a:cubicBezTo>
                  <a:cubicBezTo>
                    <a:pt x="5004" y="913"/>
                    <a:pt x="4872" y="859"/>
                    <a:pt x="4786" y="859"/>
                  </a:cubicBezTo>
                  <a:cubicBezTo>
                    <a:pt x="4778" y="859"/>
                    <a:pt x="4770" y="859"/>
                    <a:pt x="4763" y="860"/>
                  </a:cubicBezTo>
                  <a:cubicBezTo>
                    <a:pt x="4678" y="874"/>
                    <a:pt x="4601" y="915"/>
                    <a:pt x="4525" y="953"/>
                  </a:cubicBezTo>
                  <a:cubicBezTo>
                    <a:pt x="3985" y="1238"/>
                    <a:pt x="3502" y="1730"/>
                    <a:pt x="3048" y="2141"/>
                  </a:cubicBezTo>
                  <a:cubicBezTo>
                    <a:pt x="3290" y="1766"/>
                    <a:pt x="3582" y="1324"/>
                    <a:pt x="3766" y="932"/>
                  </a:cubicBezTo>
                  <a:cubicBezTo>
                    <a:pt x="3869" y="717"/>
                    <a:pt x="4073" y="197"/>
                    <a:pt x="3757" y="37"/>
                  </a:cubicBezTo>
                  <a:cubicBezTo>
                    <a:pt x="3707" y="12"/>
                    <a:pt x="3645" y="0"/>
                    <a:pt x="3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36"/>
            <p:cNvSpPr/>
            <p:nvPr/>
          </p:nvSpPr>
          <p:spPr>
            <a:xfrm rot="468940">
              <a:off x="451362" y="2542875"/>
              <a:ext cx="105254" cy="102751"/>
            </a:xfrm>
            <a:custGeom>
              <a:avLst/>
              <a:gdLst/>
              <a:ahLst/>
              <a:cxnLst/>
              <a:rect l="l" t="t" r="r" b="b"/>
              <a:pathLst>
                <a:path w="3491" h="3408" extrusionOk="0">
                  <a:moveTo>
                    <a:pt x="2430" y="1"/>
                  </a:moveTo>
                  <a:cubicBezTo>
                    <a:pt x="2261" y="1"/>
                    <a:pt x="1992" y="727"/>
                    <a:pt x="1696" y="1437"/>
                  </a:cubicBezTo>
                  <a:cubicBezTo>
                    <a:pt x="1573" y="754"/>
                    <a:pt x="1615" y="50"/>
                    <a:pt x="1426" y="30"/>
                  </a:cubicBezTo>
                  <a:cubicBezTo>
                    <a:pt x="1424" y="30"/>
                    <a:pt x="1423" y="30"/>
                    <a:pt x="1422" y="30"/>
                  </a:cubicBezTo>
                  <a:cubicBezTo>
                    <a:pt x="1242" y="30"/>
                    <a:pt x="1393" y="1463"/>
                    <a:pt x="1393" y="1463"/>
                  </a:cubicBezTo>
                  <a:cubicBezTo>
                    <a:pt x="1393" y="1463"/>
                    <a:pt x="616" y="450"/>
                    <a:pt x="449" y="450"/>
                  </a:cubicBezTo>
                  <a:cubicBezTo>
                    <a:pt x="443" y="450"/>
                    <a:pt x="438" y="451"/>
                    <a:pt x="433" y="454"/>
                  </a:cubicBezTo>
                  <a:cubicBezTo>
                    <a:pt x="310" y="536"/>
                    <a:pt x="388" y="711"/>
                    <a:pt x="1208" y="1573"/>
                  </a:cubicBezTo>
                  <a:cubicBezTo>
                    <a:pt x="985" y="1569"/>
                    <a:pt x="643" y="1521"/>
                    <a:pt x="385" y="1521"/>
                  </a:cubicBezTo>
                  <a:cubicBezTo>
                    <a:pt x="161" y="1521"/>
                    <a:pt x="0" y="1557"/>
                    <a:pt x="35" y="1691"/>
                  </a:cubicBezTo>
                  <a:cubicBezTo>
                    <a:pt x="80" y="1860"/>
                    <a:pt x="528" y="1895"/>
                    <a:pt x="886" y="1895"/>
                  </a:cubicBezTo>
                  <a:cubicBezTo>
                    <a:pt x="1132" y="1895"/>
                    <a:pt x="1335" y="1879"/>
                    <a:pt x="1335" y="1879"/>
                  </a:cubicBezTo>
                  <a:lnTo>
                    <a:pt x="1335" y="1879"/>
                  </a:lnTo>
                  <a:cubicBezTo>
                    <a:pt x="1335" y="1879"/>
                    <a:pt x="97" y="2658"/>
                    <a:pt x="178" y="2965"/>
                  </a:cubicBezTo>
                  <a:cubicBezTo>
                    <a:pt x="187" y="3002"/>
                    <a:pt x="214" y="3018"/>
                    <a:pt x="252" y="3018"/>
                  </a:cubicBezTo>
                  <a:cubicBezTo>
                    <a:pt x="536" y="3018"/>
                    <a:pt x="1490" y="2146"/>
                    <a:pt x="1490" y="2146"/>
                  </a:cubicBezTo>
                  <a:lnTo>
                    <a:pt x="1490" y="2146"/>
                  </a:lnTo>
                  <a:cubicBezTo>
                    <a:pt x="1490" y="2146"/>
                    <a:pt x="1153" y="3382"/>
                    <a:pt x="1404" y="3407"/>
                  </a:cubicBezTo>
                  <a:cubicBezTo>
                    <a:pt x="1407" y="3407"/>
                    <a:pt x="1410" y="3408"/>
                    <a:pt x="1412" y="3408"/>
                  </a:cubicBezTo>
                  <a:cubicBezTo>
                    <a:pt x="1657" y="3408"/>
                    <a:pt x="1739" y="2310"/>
                    <a:pt x="1739" y="2310"/>
                  </a:cubicBezTo>
                  <a:cubicBezTo>
                    <a:pt x="1739" y="2310"/>
                    <a:pt x="2367" y="3230"/>
                    <a:pt x="2573" y="3230"/>
                  </a:cubicBezTo>
                  <a:cubicBezTo>
                    <a:pt x="2582" y="3230"/>
                    <a:pt x="2589" y="3228"/>
                    <a:pt x="2596" y="3225"/>
                  </a:cubicBezTo>
                  <a:cubicBezTo>
                    <a:pt x="2772" y="3149"/>
                    <a:pt x="1990" y="2106"/>
                    <a:pt x="1966" y="2078"/>
                  </a:cubicBezTo>
                  <a:cubicBezTo>
                    <a:pt x="1965" y="2077"/>
                    <a:pt x="1968" y="2076"/>
                    <a:pt x="1975" y="2076"/>
                  </a:cubicBezTo>
                  <a:cubicBezTo>
                    <a:pt x="2058" y="2076"/>
                    <a:pt x="2716" y="2181"/>
                    <a:pt x="3121" y="2181"/>
                  </a:cubicBezTo>
                  <a:cubicBezTo>
                    <a:pt x="3293" y="2181"/>
                    <a:pt x="3419" y="2162"/>
                    <a:pt x="3434" y="2108"/>
                  </a:cubicBezTo>
                  <a:cubicBezTo>
                    <a:pt x="3489" y="1915"/>
                    <a:pt x="2032" y="1742"/>
                    <a:pt x="2032" y="1742"/>
                  </a:cubicBezTo>
                  <a:cubicBezTo>
                    <a:pt x="2032" y="1742"/>
                    <a:pt x="3474" y="1103"/>
                    <a:pt x="3489" y="751"/>
                  </a:cubicBezTo>
                  <a:cubicBezTo>
                    <a:pt x="3491" y="702"/>
                    <a:pt x="3463" y="680"/>
                    <a:pt x="3415" y="680"/>
                  </a:cubicBezTo>
                  <a:cubicBezTo>
                    <a:pt x="3115" y="680"/>
                    <a:pt x="2006" y="1485"/>
                    <a:pt x="2006" y="1485"/>
                  </a:cubicBezTo>
                  <a:cubicBezTo>
                    <a:pt x="2006" y="1485"/>
                    <a:pt x="2637" y="169"/>
                    <a:pt x="2474" y="20"/>
                  </a:cubicBezTo>
                  <a:cubicBezTo>
                    <a:pt x="2460" y="7"/>
                    <a:pt x="2446" y="1"/>
                    <a:pt x="2430" y="1"/>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36"/>
            <p:cNvSpPr/>
            <p:nvPr/>
          </p:nvSpPr>
          <p:spPr>
            <a:xfrm rot="468940">
              <a:off x="485828" y="2583428"/>
              <a:ext cx="26834" cy="24512"/>
            </a:xfrm>
            <a:custGeom>
              <a:avLst/>
              <a:gdLst/>
              <a:ahLst/>
              <a:cxnLst/>
              <a:rect l="l" t="t" r="r" b="b"/>
              <a:pathLst>
                <a:path w="890" h="813" extrusionOk="0">
                  <a:moveTo>
                    <a:pt x="479" y="0"/>
                  </a:moveTo>
                  <a:cubicBezTo>
                    <a:pt x="425" y="0"/>
                    <a:pt x="369" y="12"/>
                    <a:pt x="314" y="37"/>
                  </a:cubicBezTo>
                  <a:cubicBezTo>
                    <a:pt x="309" y="41"/>
                    <a:pt x="303" y="44"/>
                    <a:pt x="295" y="46"/>
                  </a:cubicBezTo>
                  <a:cubicBezTo>
                    <a:pt x="257" y="57"/>
                    <a:pt x="222" y="78"/>
                    <a:pt x="193" y="110"/>
                  </a:cubicBezTo>
                  <a:cubicBezTo>
                    <a:pt x="0" y="319"/>
                    <a:pt x="50" y="661"/>
                    <a:pt x="317" y="778"/>
                  </a:cubicBezTo>
                  <a:cubicBezTo>
                    <a:pt x="370" y="802"/>
                    <a:pt x="425" y="813"/>
                    <a:pt x="479" y="813"/>
                  </a:cubicBezTo>
                  <a:cubicBezTo>
                    <a:pt x="693" y="813"/>
                    <a:pt x="890" y="643"/>
                    <a:pt x="889" y="408"/>
                  </a:cubicBezTo>
                  <a:cubicBezTo>
                    <a:pt x="887" y="177"/>
                    <a:pt x="693" y="0"/>
                    <a:pt x="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36"/>
            <p:cNvSpPr/>
            <p:nvPr/>
          </p:nvSpPr>
          <p:spPr>
            <a:xfrm rot="468940">
              <a:off x="168193" y="2427811"/>
              <a:ext cx="206558" cy="210478"/>
            </a:xfrm>
            <a:custGeom>
              <a:avLst/>
              <a:gdLst/>
              <a:ahLst/>
              <a:cxnLst/>
              <a:rect l="l" t="t" r="r" b="b"/>
              <a:pathLst>
                <a:path w="6851" h="6981" extrusionOk="0">
                  <a:moveTo>
                    <a:pt x="2284" y="0"/>
                  </a:moveTo>
                  <a:cubicBezTo>
                    <a:pt x="2230" y="0"/>
                    <a:pt x="2178" y="13"/>
                    <a:pt x="2131" y="42"/>
                  </a:cubicBezTo>
                  <a:cubicBezTo>
                    <a:pt x="2032" y="102"/>
                    <a:pt x="1909" y="288"/>
                    <a:pt x="1903" y="403"/>
                  </a:cubicBezTo>
                  <a:cubicBezTo>
                    <a:pt x="1896" y="519"/>
                    <a:pt x="1927" y="635"/>
                    <a:pt x="1959" y="747"/>
                  </a:cubicBezTo>
                  <a:cubicBezTo>
                    <a:pt x="2184" y="1548"/>
                    <a:pt x="2702" y="2331"/>
                    <a:pt x="3122" y="3050"/>
                  </a:cubicBezTo>
                  <a:cubicBezTo>
                    <a:pt x="2692" y="2620"/>
                    <a:pt x="2187" y="2106"/>
                    <a:pt x="1718" y="1752"/>
                  </a:cubicBezTo>
                  <a:cubicBezTo>
                    <a:pt x="1533" y="1613"/>
                    <a:pt x="1160" y="1361"/>
                    <a:pt x="852" y="1361"/>
                  </a:cubicBezTo>
                  <a:cubicBezTo>
                    <a:pt x="726" y="1361"/>
                    <a:pt x="611" y="1403"/>
                    <a:pt x="523" y="1512"/>
                  </a:cubicBezTo>
                  <a:cubicBezTo>
                    <a:pt x="417" y="1644"/>
                    <a:pt x="380" y="1885"/>
                    <a:pt x="436" y="2040"/>
                  </a:cubicBezTo>
                  <a:cubicBezTo>
                    <a:pt x="483" y="2168"/>
                    <a:pt x="573" y="2272"/>
                    <a:pt x="668" y="2368"/>
                  </a:cubicBezTo>
                  <a:cubicBezTo>
                    <a:pt x="1219" y="2924"/>
                    <a:pt x="1938" y="3306"/>
                    <a:pt x="2668" y="3588"/>
                  </a:cubicBezTo>
                  <a:cubicBezTo>
                    <a:pt x="2228" y="3510"/>
                    <a:pt x="998" y="3210"/>
                    <a:pt x="736" y="3210"/>
                  </a:cubicBezTo>
                  <a:cubicBezTo>
                    <a:pt x="728" y="3210"/>
                    <a:pt x="721" y="3210"/>
                    <a:pt x="715" y="3211"/>
                  </a:cubicBezTo>
                  <a:cubicBezTo>
                    <a:pt x="508" y="3228"/>
                    <a:pt x="300" y="3307"/>
                    <a:pt x="163" y="3465"/>
                  </a:cubicBezTo>
                  <a:cubicBezTo>
                    <a:pt x="44" y="3604"/>
                    <a:pt x="0" y="3810"/>
                    <a:pt x="72" y="3981"/>
                  </a:cubicBezTo>
                  <a:cubicBezTo>
                    <a:pt x="150" y="4168"/>
                    <a:pt x="342" y="4203"/>
                    <a:pt x="532" y="4231"/>
                  </a:cubicBezTo>
                  <a:cubicBezTo>
                    <a:pt x="757" y="4264"/>
                    <a:pt x="1427" y="4288"/>
                    <a:pt x="1964" y="4288"/>
                  </a:cubicBezTo>
                  <a:cubicBezTo>
                    <a:pt x="2282" y="4288"/>
                    <a:pt x="2553" y="4280"/>
                    <a:pt x="2659" y="4260"/>
                  </a:cubicBezTo>
                  <a:lnTo>
                    <a:pt x="2659" y="4260"/>
                  </a:lnTo>
                  <a:cubicBezTo>
                    <a:pt x="1113" y="5056"/>
                    <a:pt x="847" y="5274"/>
                    <a:pt x="778" y="5425"/>
                  </a:cubicBezTo>
                  <a:cubicBezTo>
                    <a:pt x="709" y="5578"/>
                    <a:pt x="709" y="5774"/>
                    <a:pt x="821" y="5901"/>
                  </a:cubicBezTo>
                  <a:cubicBezTo>
                    <a:pt x="895" y="5984"/>
                    <a:pt x="1010" y="6030"/>
                    <a:pt x="1122" y="6030"/>
                  </a:cubicBezTo>
                  <a:cubicBezTo>
                    <a:pt x="1148" y="6030"/>
                    <a:pt x="1173" y="6027"/>
                    <a:pt x="1198" y="6022"/>
                  </a:cubicBezTo>
                  <a:cubicBezTo>
                    <a:pt x="1747" y="5914"/>
                    <a:pt x="2441" y="5310"/>
                    <a:pt x="3034" y="4782"/>
                  </a:cubicBezTo>
                  <a:lnTo>
                    <a:pt x="3034" y="4782"/>
                  </a:lnTo>
                  <a:cubicBezTo>
                    <a:pt x="2731" y="5398"/>
                    <a:pt x="2573" y="5724"/>
                    <a:pt x="2576" y="6412"/>
                  </a:cubicBezTo>
                  <a:cubicBezTo>
                    <a:pt x="2577" y="6666"/>
                    <a:pt x="2728" y="6980"/>
                    <a:pt x="2927" y="6980"/>
                  </a:cubicBezTo>
                  <a:cubicBezTo>
                    <a:pt x="3005" y="6980"/>
                    <a:pt x="3091" y="6931"/>
                    <a:pt x="3178" y="6811"/>
                  </a:cubicBezTo>
                  <a:cubicBezTo>
                    <a:pt x="3325" y="6607"/>
                    <a:pt x="3405" y="6363"/>
                    <a:pt x="3474" y="6121"/>
                  </a:cubicBezTo>
                  <a:cubicBezTo>
                    <a:pt x="3593" y="5704"/>
                    <a:pt x="3686" y="5281"/>
                    <a:pt x="3750" y="4852"/>
                  </a:cubicBezTo>
                  <a:lnTo>
                    <a:pt x="3750" y="4852"/>
                  </a:lnTo>
                  <a:cubicBezTo>
                    <a:pt x="3740" y="4921"/>
                    <a:pt x="3802" y="5021"/>
                    <a:pt x="3825" y="5080"/>
                  </a:cubicBezTo>
                  <a:cubicBezTo>
                    <a:pt x="3884" y="5219"/>
                    <a:pt x="3946" y="5357"/>
                    <a:pt x="4010" y="5495"/>
                  </a:cubicBezTo>
                  <a:cubicBezTo>
                    <a:pt x="4156" y="5802"/>
                    <a:pt x="4297" y="6133"/>
                    <a:pt x="4496" y="6406"/>
                  </a:cubicBezTo>
                  <a:cubicBezTo>
                    <a:pt x="4609" y="6560"/>
                    <a:pt x="4752" y="6698"/>
                    <a:pt x="4927" y="6776"/>
                  </a:cubicBezTo>
                  <a:cubicBezTo>
                    <a:pt x="4989" y="6805"/>
                    <a:pt x="5062" y="6825"/>
                    <a:pt x="5131" y="6825"/>
                  </a:cubicBezTo>
                  <a:cubicBezTo>
                    <a:pt x="5195" y="6825"/>
                    <a:pt x="5256" y="6808"/>
                    <a:pt x="5304" y="6765"/>
                  </a:cubicBezTo>
                  <a:cubicBezTo>
                    <a:pt x="5429" y="6655"/>
                    <a:pt x="5438" y="6397"/>
                    <a:pt x="5389" y="6250"/>
                  </a:cubicBezTo>
                  <a:cubicBezTo>
                    <a:pt x="5335" y="6078"/>
                    <a:pt x="5267" y="5912"/>
                    <a:pt x="5198" y="5748"/>
                  </a:cubicBezTo>
                  <a:cubicBezTo>
                    <a:pt x="5013" y="5313"/>
                    <a:pt x="4788" y="4880"/>
                    <a:pt x="4477" y="4520"/>
                  </a:cubicBezTo>
                  <a:lnTo>
                    <a:pt x="4477" y="4520"/>
                  </a:lnTo>
                  <a:cubicBezTo>
                    <a:pt x="4818" y="4746"/>
                    <a:pt x="5655" y="5068"/>
                    <a:pt x="6006" y="5159"/>
                  </a:cubicBezTo>
                  <a:cubicBezTo>
                    <a:pt x="6076" y="5178"/>
                    <a:pt x="6159" y="5189"/>
                    <a:pt x="6241" y="5189"/>
                  </a:cubicBezTo>
                  <a:cubicBezTo>
                    <a:pt x="6499" y="5189"/>
                    <a:pt x="6750" y="5078"/>
                    <a:pt x="6602" y="4749"/>
                  </a:cubicBezTo>
                  <a:cubicBezTo>
                    <a:pt x="6555" y="4644"/>
                    <a:pt x="6468" y="4557"/>
                    <a:pt x="6377" y="4482"/>
                  </a:cubicBezTo>
                  <a:cubicBezTo>
                    <a:pt x="5924" y="4102"/>
                    <a:pt x="5323" y="4065"/>
                    <a:pt x="4759" y="3883"/>
                  </a:cubicBezTo>
                  <a:cubicBezTo>
                    <a:pt x="5255" y="3663"/>
                    <a:pt x="6201" y="3288"/>
                    <a:pt x="6593" y="2905"/>
                  </a:cubicBezTo>
                  <a:cubicBezTo>
                    <a:pt x="6662" y="2838"/>
                    <a:pt x="6730" y="2763"/>
                    <a:pt x="6768" y="2675"/>
                  </a:cubicBezTo>
                  <a:cubicBezTo>
                    <a:pt x="6850" y="2488"/>
                    <a:pt x="6772" y="2368"/>
                    <a:pt x="6639" y="2296"/>
                  </a:cubicBezTo>
                  <a:cubicBezTo>
                    <a:pt x="6533" y="2240"/>
                    <a:pt x="6389" y="2215"/>
                    <a:pt x="6257" y="2215"/>
                  </a:cubicBezTo>
                  <a:cubicBezTo>
                    <a:pt x="6176" y="2215"/>
                    <a:pt x="6099" y="2225"/>
                    <a:pt x="6038" y="2241"/>
                  </a:cubicBezTo>
                  <a:cubicBezTo>
                    <a:pt x="5758" y="2322"/>
                    <a:pt x="4496" y="3106"/>
                    <a:pt x="4279" y="3249"/>
                  </a:cubicBezTo>
                  <a:cubicBezTo>
                    <a:pt x="5505" y="848"/>
                    <a:pt x="4866" y="518"/>
                    <a:pt x="4788" y="451"/>
                  </a:cubicBezTo>
                  <a:cubicBezTo>
                    <a:pt x="4740" y="409"/>
                    <a:pt x="4678" y="390"/>
                    <a:pt x="4615" y="390"/>
                  </a:cubicBezTo>
                  <a:cubicBezTo>
                    <a:pt x="4532" y="390"/>
                    <a:pt x="4447" y="422"/>
                    <a:pt x="4383" y="475"/>
                  </a:cubicBezTo>
                  <a:cubicBezTo>
                    <a:pt x="4269" y="567"/>
                    <a:pt x="4206" y="708"/>
                    <a:pt x="4151" y="846"/>
                  </a:cubicBezTo>
                  <a:cubicBezTo>
                    <a:pt x="3891" y="1516"/>
                    <a:pt x="3737" y="2338"/>
                    <a:pt x="3614" y="3046"/>
                  </a:cubicBezTo>
                  <a:cubicBezTo>
                    <a:pt x="3604" y="2510"/>
                    <a:pt x="3454" y="1789"/>
                    <a:pt x="3267" y="1287"/>
                  </a:cubicBezTo>
                  <a:cubicBezTo>
                    <a:pt x="3119" y="889"/>
                    <a:pt x="2888" y="378"/>
                    <a:pt x="2551" y="101"/>
                  </a:cubicBezTo>
                  <a:cubicBezTo>
                    <a:pt x="2477" y="40"/>
                    <a:pt x="2379"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36"/>
            <p:cNvSpPr/>
            <p:nvPr/>
          </p:nvSpPr>
          <p:spPr>
            <a:xfrm rot="468940">
              <a:off x="202153" y="2463344"/>
              <a:ext cx="142459" cy="151956"/>
            </a:xfrm>
            <a:custGeom>
              <a:avLst/>
              <a:gdLst/>
              <a:ahLst/>
              <a:cxnLst/>
              <a:rect l="l" t="t" r="r" b="b"/>
              <a:pathLst>
                <a:path w="4725" h="5040" extrusionOk="0">
                  <a:moveTo>
                    <a:pt x="1595" y="0"/>
                  </a:moveTo>
                  <a:cubicBezTo>
                    <a:pt x="1214" y="0"/>
                    <a:pt x="2185" y="2188"/>
                    <a:pt x="2185" y="2188"/>
                  </a:cubicBezTo>
                  <a:cubicBezTo>
                    <a:pt x="2185" y="2188"/>
                    <a:pt x="815" y="1131"/>
                    <a:pt x="431" y="1131"/>
                  </a:cubicBezTo>
                  <a:cubicBezTo>
                    <a:pt x="404" y="1131"/>
                    <a:pt x="381" y="1136"/>
                    <a:pt x="364" y="1148"/>
                  </a:cubicBezTo>
                  <a:cubicBezTo>
                    <a:pt x="118" y="1325"/>
                    <a:pt x="1093" y="1938"/>
                    <a:pt x="2031" y="2586"/>
                  </a:cubicBezTo>
                  <a:cubicBezTo>
                    <a:pt x="1386" y="2566"/>
                    <a:pt x="751" y="2440"/>
                    <a:pt x="386" y="2440"/>
                  </a:cubicBezTo>
                  <a:cubicBezTo>
                    <a:pt x="217" y="2440"/>
                    <a:pt x="107" y="2467"/>
                    <a:pt x="81" y="2545"/>
                  </a:cubicBezTo>
                  <a:cubicBezTo>
                    <a:pt x="0" y="2788"/>
                    <a:pt x="1983" y="2997"/>
                    <a:pt x="1983" y="2997"/>
                  </a:cubicBezTo>
                  <a:cubicBezTo>
                    <a:pt x="1983" y="2997"/>
                    <a:pt x="292" y="3800"/>
                    <a:pt x="366" y="3990"/>
                  </a:cubicBezTo>
                  <a:cubicBezTo>
                    <a:pt x="387" y="4045"/>
                    <a:pt x="424" y="4079"/>
                    <a:pt x="500" y="4079"/>
                  </a:cubicBezTo>
                  <a:cubicBezTo>
                    <a:pt x="684" y="4079"/>
                    <a:pt x="1098" y="3876"/>
                    <a:pt x="2077" y="3275"/>
                  </a:cubicBezTo>
                  <a:lnTo>
                    <a:pt x="2077" y="3275"/>
                  </a:lnTo>
                  <a:cubicBezTo>
                    <a:pt x="1951" y="3823"/>
                    <a:pt x="1505" y="4869"/>
                    <a:pt x="1889" y="4869"/>
                  </a:cubicBezTo>
                  <a:cubicBezTo>
                    <a:pt x="1893" y="4869"/>
                    <a:pt x="1896" y="4869"/>
                    <a:pt x="1900" y="4869"/>
                  </a:cubicBezTo>
                  <a:cubicBezTo>
                    <a:pt x="2304" y="4849"/>
                    <a:pt x="2517" y="3191"/>
                    <a:pt x="2517" y="3191"/>
                  </a:cubicBezTo>
                  <a:cubicBezTo>
                    <a:pt x="2517" y="3191"/>
                    <a:pt x="3197" y="5040"/>
                    <a:pt x="3630" y="5040"/>
                  </a:cubicBezTo>
                  <a:cubicBezTo>
                    <a:pt x="3633" y="5040"/>
                    <a:pt x="3635" y="5040"/>
                    <a:pt x="3637" y="5039"/>
                  </a:cubicBezTo>
                  <a:cubicBezTo>
                    <a:pt x="4068" y="5019"/>
                    <a:pt x="2918" y="3059"/>
                    <a:pt x="2918" y="3059"/>
                  </a:cubicBezTo>
                  <a:lnTo>
                    <a:pt x="2918" y="3059"/>
                  </a:lnTo>
                  <a:cubicBezTo>
                    <a:pt x="2918" y="3059"/>
                    <a:pt x="3986" y="3610"/>
                    <a:pt x="4409" y="3610"/>
                  </a:cubicBezTo>
                  <a:cubicBezTo>
                    <a:pt x="4495" y="3610"/>
                    <a:pt x="4555" y="3587"/>
                    <a:pt x="4573" y="3531"/>
                  </a:cubicBezTo>
                  <a:cubicBezTo>
                    <a:pt x="4680" y="3203"/>
                    <a:pt x="3206" y="2775"/>
                    <a:pt x="3206" y="2775"/>
                  </a:cubicBezTo>
                  <a:cubicBezTo>
                    <a:pt x="3206" y="2775"/>
                    <a:pt x="4724" y="2151"/>
                    <a:pt x="4668" y="1894"/>
                  </a:cubicBezTo>
                  <a:cubicBezTo>
                    <a:pt x="4660" y="1857"/>
                    <a:pt x="4619" y="1840"/>
                    <a:pt x="4554" y="1840"/>
                  </a:cubicBezTo>
                  <a:cubicBezTo>
                    <a:pt x="4177" y="1840"/>
                    <a:pt x="3000" y="2387"/>
                    <a:pt x="2962" y="2408"/>
                  </a:cubicBezTo>
                  <a:cubicBezTo>
                    <a:pt x="2962" y="2408"/>
                    <a:pt x="2961" y="2408"/>
                    <a:pt x="2961" y="2408"/>
                  </a:cubicBezTo>
                  <a:cubicBezTo>
                    <a:pt x="2927" y="2408"/>
                    <a:pt x="3655" y="587"/>
                    <a:pt x="3417" y="460"/>
                  </a:cubicBezTo>
                  <a:cubicBezTo>
                    <a:pt x="3409" y="456"/>
                    <a:pt x="3401" y="454"/>
                    <a:pt x="3393" y="454"/>
                  </a:cubicBezTo>
                  <a:cubicBezTo>
                    <a:pt x="3136" y="454"/>
                    <a:pt x="2533" y="2226"/>
                    <a:pt x="2533" y="2226"/>
                  </a:cubicBezTo>
                  <a:cubicBezTo>
                    <a:pt x="2533" y="2226"/>
                    <a:pt x="2091" y="125"/>
                    <a:pt x="1627" y="4"/>
                  </a:cubicBezTo>
                  <a:cubicBezTo>
                    <a:pt x="1616" y="1"/>
                    <a:pt x="1605" y="0"/>
                    <a:pt x="1595" y="0"/>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36"/>
            <p:cNvSpPr/>
            <p:nvPr/>
          </p:nvSpPr>
          <p:spPr>
            <a:xfrm rot="468940">
              <a:off x="256715" y="2530440"/>
              <a:ext cx="39074" cy="33436"/>
            </a:xfrm>
            <a:custGeom>
              <a:avLst/>
              <a:gdLst/>
              <a:ahLst/>
              <a:cxnLst/>
              <a:rect l="l" t="t" r="r" b="b"/>
              <a:pathLst>
                <a:path w="1296" h="1109" extrusionOk="0">
                  <a:moveTo>
                    <a:pt x="626" y="1"/>
                  </a:moveTo>
                  <a:cubicBezTo>
                    <a:pt x="285" y="1"/>
                    <a:pt x="0" y="318"/>
                    <a:pt x="80" y="672"/>
                  </a:cubicBezTo>
                  <a:cubicBezTo>
                    <a:pt x="83" y="683"/>
                    <a:pt x="86" y="692"/>
                    <a:pt x="90" y="700"/>
                  </a:cubicBezTo>
                  <a:cubicBezTo>
                    <a:pt x="95" y="756"/>
                    <a:pt x="112" y="809"/>
                    <a:pt x="144" y="856"/>
                  </a:cubicBezTo>
                  <a:cubicBezTo>
                    <a:pt x="261" y="1021"/>
                    <a:pt x="444" y="1108"/>
                    <a:pt x="625" y="1108"/>
                  </a:cubicBezTo>
                  <a:cubicBezTo>
                    <a:pt x="792" y="1108"/>
                    <a:pt x="957" y="1034"/>
                    <a:pt x="1068" y="879"/>
                  </a:cubicBezTo>
                  <a:cubicBezTo>
                    <a:pt x="1296" y="561"/>
                    <a:pt x="1127" y="92"/>
                    <a:pt x="736" y="12"/>
                  </a:cubicBezTo>
                  <a:cubicBezTo>
                    <a:pt x="699" y="4"/>
                    <a:pt x="662" y="1"/>
                    <a:pt x="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36"/>
            <p:cNvSpPr/>
            <p:nvPr/>
          </p:nvSpPr>
          <p:spPr>
            <a:xfrm rot="468940">
              <a:off x="24440" y="2667813"/>
              <a:ext cx="252326" cy="256306"/>
            </a:xfrm>
            <a:custGeom>
              <a:avLst/>
              <a:gdLst/>
              <a:ahLst/>
              <a:cxnLst/>
              <a:rect l="l" t="t" r="r" b="b"/>
              <a:pathLst>
                <a:path w="8369" h="8501" extrusionOk="0">
                  <a:moveTo>
                    <a:pt x="4025" y="1"/>
                  </a:moveTo>
                  <a:cubicBezTo>
                    <a:pt x="3821" y="1"/>
                    <a:pt x="3571" y="141"/>
                    <a:pt x="3464" y="309"/>
                  </a:cubicBezTo>
                  <a:cubicBezTo>
                    <a:pt x="3378" y="447"/>
                    <a:pt x="3342" y="612"/>
                    <a:pt x="3320" y="773"/>
                  </a:cubicBezTo>
                  <a:cubicBezTo>
                    <a:pt x="3194" y="1717"/>
                    <a:pt x="3357" y="2692"/>
                    <a:pt x="3627" y="3604"/>
                  </a:cubicBezTo>
                  <a:cubicBezTo>
                    <a:pt x="3367" y="3106"/>
                    <a:pt x="2717" y="1629"/>
                    <a:pt x="2547" y="1444"/>
                  </a:cubicBezTo>
                  <a:cubicBezTo>
                    <a:pt x="2376" y="1258"/>
                    <a:pt x="2144" y="1114"/>
                    <a:pt x="1893" y="1101"/>
                  </a:cubicBezTo>
                  <a:cubicBezTo>
                    <a:pt x="1882" y="1100"/>
                    <a:pt x="1871" y="1100"/>
                    <a:pt x="1860" y="1100"/>
                  </a:cubicBezTo>
                  <a:cubicBezTo>
                    <a:pt x="1649" y="1100"/>
                    <a:pt x="1434" y="1207"/>
                    <a:pt x="1328" y="1394"/>
                  </a:cubicBezTo>
                  <a:cubicBezTo>
                    <a:pt x="1206" y="1609"/>
                    <a:pt x="1313" y="1819"/>
                    <a:pt x="1426" y="2021"/>
                  </a:cubicBezTo>
                  <a:cubicBezTo>
                    <a:pt x="1639" y="2406"/>
                    <a:pt x="2711" y="3855"/>
                    <a:pt x="2974" y="4092"/>
                  </a:cubicBezTo>
                  <a:cubicBezTo>
                    <a:pt x="1300" y="3304"/>
                    <a:pt x="783" y="3134"/>
                    <a:pt x="545" y="3134"/>
                  </a:cubicBezTo>
                  <a:cubicBezTo>
                    <a:pt x="511" y="3134"/>
                    <a:pt x="482" y="3137"/>
                    <a:pt x="457" y="3143"/>
                  </a:cubicBezTo>
                  <a:cubicBezTo>
                    <a:pt x="257" y="3189"/>
                    <a:pt x="68" y="3334"/>
                    <a:pt x="31" y="3537"/>
                  </a:cubicBezTo>
                  <a:cubicBezTo>
                    <a:pt x="0" y="3701"/>
                    <a:pt x="68" y="3882"/>
                    <a:pt x="196" y="3992"/>
                  </a:cubicBezTo>
                  <a:cubicBezTo>
                    <a:pt x="705" y="4440"/>
                    <a:pt x="1804" y="4661"/>
                    <a:pt x="2748" y="4839"/>
                  </a:cubicBezTo>
                  <a:cubicBezTo>
                    <a:pt x="1930" y="5005"/>
                    <a:pt x="1498" y="5093"/>
                    <a:pt x="839" y="5604"/>
                  </a:cubicBezTo>
                  <a:cubicBezTo>
                    <a:pt x="503" y="5864"/>
                    <a:pt x="270" y="6481"/>
                    <a:pt x="873" y="6481"/>
                  </a:cubicBezTo>
                  <a:cubicBezTo>
                    <a:pt x="882" y="6481"/>
                    <a:pt x="891" y="6481"/>
                    <a:pt x="901" y="6481"/>
                  </a:cubicBezTo>
                  <a:cubicBezTo>
                    <a:pt x="1206" y="6470"/>
                    <a:pt x="1500" y="6368"/>
                    <a:pt x="1786" y="6256"/>
                  </a:cubicBezTo>
                  <a:cubicBezTo>
                    <a:pt x="2276" y="6064"/>
                    <a:pt x="2752" y="5837"/>
                    <a:pt x="3210" y="5581"/>
                  </a:cubicBezTo>
                  <a:lnTo>
                    <a:pt x="3210" y="5581"/>
                  </a:lnTo>
                  <a:cubicBezTo>
                    <a:pt x="3140" y="5622"/>
                    <a:pt x="3086" y="5754"/>
                    <a:pt x="3047" y="5821"/>
                  </a:cubicBezTo>
                  <a:cubicBezTo>
                    <a:pt x="2956" y="5981"/>
                    <a:pt x="2870" y="6144"/>
                    <a:pt x="2787" y="6307"/>
                  </a:cubicBezTo>
                  <a:cubicBezTo>
                    <a:pt x="2598" y="6674"/>
                    <a:pt x="2387" y="7055"/>
                    <a:pt x="2271" y="7451"/>
                  </a:cubicBezTo>
                  <a:cubicBezTo>
                    <a:pt x="2207" y="7673"/>
                    <a:pt x="2180" y="7912"/>
                    <a:pt x="2232" y="8140"/>
                  </a:cubicBezTo>
                  <a:cubicBezTo>
                    <a:pt x="2269" y="8297"/>
                    <a:pt x="2365" y="8464"/>
                    <a:pt x="2525" y="8495"/>
                  </a:cubicBezTo>
                  <a:cubicBezTo>
                    <a:pt x="2543" y="8499"/>
                    <a:pt x="2563" y="8501"/>
                    <a:pt x="2582" y="8501"/>
                  </a:cubicBezTo>
                  <a:cubicBezTo>
                    <a:pt x="2770" y="8501"/>
                    <a:pt x="2988" y="8334"/>
                    <a:pt x="3084" y="8194"/>
                  </a:cubicBezTo>
                  <a:cubicBezTo>
                    <a:pt x="3207" y="8015"/>
                    <a:pt x="3319" y="7827"/>
                    <a:pt x="3426" y="7638"/>
                  </a:cubicBezTo>
                  <a:cubicBezTo>
                    <a:pt x="3707" y="7137"/>
                    <a:pt x="3959" y="6601"/>
                    <a:pt x="4074" y="6036"/>
                  </a:cubicBezTo>
                  <a:cubicBezTo>
                    <a:pt x="4109" y="6532"/>
                    <a:pt x="4420" y="7576"/>
                    <a:pt x="4591" y="7981"/>
                  </a:cubicBezTo>
                  <a:cubicBezTo>
                    <a:pt x="4687" y="8210"/>
                    <a:pt x="4909" y="8484"/>
                    <a:pt x="5127" y="8484"/>
                  </a:cubicBezTo>
                  <a:cubicBezTo>
                    <a:pt x="5233" y="8484"/>
                    <a:pt x="5337" y="8419"/>
                    <a:pt x="5426" y="8253"/>
                  </a:cubicBezTo>
                  <a:cubicBezTo>
                    <a:pt x="5494" y="8127"/>
                    <a:pt x="5513" y="7981"/>
                    <a:pt x="5519" y="7839"/>
                  </a:cubicBezTo>
                  <a:cubicBezTo>
                    <a:pt x="5548" y="7121"/>
                    <a:pt x="5140" y="6514"/>
                    <a:pt x="4896" y="5837"/>
                  </a:cubicBezTo>
                  <a:lnTo>
                    <a:pt x="4896" y="5837"/>
                  </a:lnTo>
                  <a:cubicBezTo>
                    <a:pt x="5475" y="6152"/>
                    <a:pt x="6536" y="6785"/>
                    <a:pt x="7197" y="6879"/>
                  </a:cubicBezTo>
                  <a:cubicBezTo>
                    <a:pt x="7259" y="6887"/>
                    <a:pt x="7321" y="6893"/>
                    <a:pt x="7383" y="6893"/>
                  </a:cubicBezTo>
                  <a:cubicBezTo>
                    <a:pt x="7440" y="6893"/>
                    <a:pt x="7496" y="6888"/>
                    <a:pt x="7549" y="6874"/>
                  </a:cubicBezTo>
                  <a:cubicBezTo>
                    <a:pt x="7783" y="6817"/>
                    <a:pt x="7845" y="6654"/>
                    <a:pt x="7815" y="6473"/>
                  </a:cubicBezTo>
                  <a:cubicBezTo>
                    <a:pt x="7774" y="6238"/>
                    <a:pt x="7583" y="5973"/>
                    <a:pt x="7422" y="5854"/>
                  </a:cubicBezTo>
                  <a:cubicBezTo>
                    <a:pt x="7135" y="5642"/>
                    <a:pt x="5447" y="5011"/>
                    <a:pt x="5147" y="4907"/>
                  </a:cubicBezTo>
                  <a:cubicBezTo>
                    <a:pt x="8369" y="4310"/>
                    <a:pt x="8213" y="3450"/>
                    <a:pt x="8220" y="3327"/>
                  </a:cubicBezTo>
                  <a:cubicBezTo>
                    <a:pt x="8231" y="3149"/>
                    <a:pt x="8072" y="2995"/>
                    <a:pt x="7897" y="2952"/>
                  </a:cubicBezTo>
                  <a:cubicBezTo>
                    <a:pt x="7848" y="2940"/>
                    <a:pt x="7798" y="2935"/>
                    <a:pt x="7748" y="2935"/>
                  </a:cubicBezTo>
                  <a:cubicBezTo>
                    <a:pt x="7620" y="2935"/>
                    <a:pt x="7492" y="2968"/>
                    <a:pt x="7369" y="3004"/>
                  </a:cubicBezTo>
                  <a:cubicBezTo>
                    <a:pt x="6530" y="3250"/>
                    <a:pt x="5624" y="3710"/>
                    <a:pt x="4851" y="4117"/>
                  </a:cubicBezTo>
                  <a:cubicBezTo>
                    <a:pt x="5359" y="3708"/>
                    <a:pt x="5943" y="3031"/>
                    <a:pt x="6288" y="2479"/>
                  </a:cubicBezTo>
                  <a:cubicBezTo>
                    <a:pt x="6561" y="2040"/>
                    <a:pt x="6883" y="1440"/>
                    <a:pt x="6899" y="911"/>
                  </a:cubicBezTo>
                  <a:cubicBezTo>
                    <a:pt x="6903" y="728"/>
                    <a:pt x="6814" y="529"/>
                    <a:pt x="6643" y="463"/>
                  </a:cubicBezTo>
                  <a:cubicBezTo>
                    <a:pt x="6594" y="445"/>
                    <a:pt x="6527" y="436"/>
                    <a:pt x="6455" y="436"/>
                  </a:cubicBezTo>
                  <a:cubicBezTo>
                    <a:pt x="6332" y="436"/>
                    <a:pt x="6199" y="462"/>
                    <a:pt x="6127" y="512"/>
                  </a:cubicBezTo>
                  <a:cubicBezTo>
                    <a:pt x="6009" y="590"/>
                    <a:pt x="5922" y="706"/>
                    <a:pt x="5837" y="817"/>
                  </a:cubicBezTo>
                  <a:cubicBezTo>
                    <a:pt x="5232" y="1629"/>
                    <a:pt x="4862" y="2707"/>
                    <a:pt x="4480" y="3644"/>
                  </a:cubicBezTo>
                  <a:cubicBezTo>
                    <a:pt x="4577" y="2912"/>
                    <a:pt x="4696" y="2043"/>
                    <a:pt x="4690" y="1330"/>
                  </a:cubicBezTo>
                  <a:cubicBezTo>
                    <a:pt x="4689" y="933"/>
                    <a:pt x="4623" y="14"/>
                    <a:pt x="4037" y="1"/>
                  </a:cubicBezTo>
                  <a:cubicBezTo>
                    <a:pt x="4033" y="1"/>
                    <a:pt x="4029" y="1"/>
                    <a:pt x="40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36"/>
            <p:cNvSpPr/>
            <p:nvPr/>
          </p:nvSpPr>
          <p:spPr>
            <a:xfrm rot="468940">
              <a:off x="57475" y="2713985"/>
              <a:ext cx="176227" cy="183403"/>
            </a:xfrm>
            <a:custGeom>
              <a:avLst/>
              <a:gdLst/>
              <a:ahLst/>
              <a:cxnLst/>
              <a:rect l="l" t="t" r="r" b="b"/>
              <a:pathLst>
                <a:path w="5845" h="6083" extrusionOk="0">
                  <a:moveTo>
                    <a:pt x="2828" y="1"/>
                  </a:moveTo>
                  <a:cubicBezTo>
                    <a:pt x="2521" y="1"/>
                    <a:pt x="2646" y="1342"/>
                    <a:pt x="2714" y="2676"/>
                  </a:cubicBezTo>
                  <a:cubicBezTo>
                    <a:pt x="2073" y="1786"/>
                    <a:pt x="1643" y="761"/>
                    <a:pt x="1349" y="761"/>
                  </a:cubicBezTo>
                  <a:cubicBezTo>
                    <a:pt x="1335" y="761"/>
                    <a:pt x="1322" y="764"/>
                    <a:pt x="1309" y="768"/>
                  </a:cubicBezTo>
                  <a:cubicBezTo>
                    <a:pt x="1009" y="870"/>
                    <a:pt x="2279" y="2934"/>
                    <a:pt x="2279" y="2934"/>
                  </a:cubicBezTo>
                  <a:cubicBezTo>
                    <a:pt x="2279" y="2934"/>
                    <a:pt x="610" y="2084"/>
                    <a:pt x="207" y="2084"/>
                  </a:cubicBezTo>
                  <a:cubicBezTo>
                    <a:pt x="166" y="2084"/>
                    <a:pt x="138" y="2092"/>
                    <a:pt x="127" y="2112"/>
                  </a:cubicBezTo>
                  <a:cubicBezTo>
                    <a:pt x="0" y="2323"/>
                    <a:pt x="241" y="2530"/>
                    <a:pt x="2083" y="3229"/>
                  </a:cubicBezTo>
                  <a:cubicBezTo>
                    <a:pt x="1456" y="3517"/>
                    <a:pt x="99" y="3868"/>
                    <a:pt x="416" y="4242"/>
                  </a:cubicBezTo>
                  <a:cubicBezTo>
                    <a:pt x="465" y="4300"/>
                    <a:pt x="549" y="4325"/>
                    <a:pt x="655" y="4325"/>
                  </a:cubicBezTo>
                  <a:cubicBezTo>
                    <a:pt x="1235" y="4325"/>
                    <a:pt x="2489" y="3593"/>
                    <a:pt x="2489" y="3593"/>
                  </a:cubicBezTo>
                  <a:lnTo>
                    <a:pt x="2489" y="3593"/>
                  </a:lnTo>
                  <a:cubicBezTo>
                    <a:pt x="2489" y="3593"/>
                    <a:pt x="1199" y="5639"/>
                    <a:pt x="1538" y="6040"/>
                  </a:cubicBezTo>
                  <a:cubicBezTo>
                    <a:pt x="1562" y="6069"/>
                    <a:pt x="1591" y="6082"/>
                    <a:pt x="1622" y="6082"/>
                  </a:cubicBezTo>
                  <a:cubicBezTo>
                    <a:pt x="2021" y="6082"/>
                    <a:pt x="2912" y="3881"/>
                    <a:pt x="2912" y="3881"/>
                  </a:cubicBezTo>
                  <a:cubicBezTo>
                    <a:pt x="2912" y="3881"/>
                    <a:pt x="3265" y="5832"/>
                    <a:pt x="3647" y="5832"/>
                  </a:cubicBezTo>
                  <a:cubicBezTo>
                    <a:pt x="3660" y="5832"/>
                    <a:pt x="3673" y="5830"/>
                    <a:pt x="3686" y="5825"/>
                  </a:cubicBezTo>
                  <a:cubicBezTo>
                    <a:pt x="4082" y="5683"/>
                    <a:pt x="3401" y="3947"/>
                    <a:pt x="3401" y="3947"/>
                  </a:cubicBezTo>
                  <a:lnTo>
                    <a:pt x="3401" y="3947"/>
                  </a:lnTo>
                  <a:cubicBezTo>
                    <a:pt x="3401" y="3947"/>
                    <a:pt x="4773" y="4741"/>
                    <a:pt x="5217" y="4741"/>
                  </a:cubicBezTo>
                  <a:cubicBezTo>
                    <a:pt x="5271" y="4741"/>
                    <a:pt x="5311" y="4730"/>
                    <a:pt x="5334" y="4704"/>
                  </a:cubicBezTo>
                  <a:cubicBezTo>
                    <a:pt x="5541" y="4461"/>
                    <a:pt x="3632" y="3464"/>
                    <a:pt x="3576" y="3441"/>
                  </a:cubicBezTo>
                  <a:cubicBezTo>
                    <a:pt x="3520" y="3417"/>
                    <a:pt x="5845" y="2761"/>
                    <a:pt x="5787" y="2436"/>
                  </a:cubicBezTo>
                  <a:cubicBezTo>
                    <a:pt x="5777" y="2381"/>
                    <a:pt x="5701" y="2357"/>
                    <a:pt x="5582" y="2357"/>
                  </a:cubicBezTo>
                  <a:cubicBezTo>
                    <a:pt x="5008" y="2357"/>
                    <a:pt x="3433" y="2893"/>
                    <a:pt x="3433" y="2893"/>
                  </a:cubicBezTo>
                  <a:cubicBezTo>
                    <a:pt x="3433" y="2893"/>
                    <a:pt x="5129" y="911"/>
                    <a:pt x="4900" y="375"/>
                  </a:cubicBezTo>
                  <a:cubicBezTo>
                    <a:pt x="4880" y="326"/>
                    <a:pt x="4849" y="304"/>
                    <a:pt x="4810" y="304"/>
                  </a:cubicBezTo>
                  <a:cubicBezTo>
                    <a:pt x="4419" y="304"/>
                    <a:pt x="3212" y="2529"/>
                    <a:pt x="3212" y="2529"/>
                  </a:cubicBezTo>
                  <a:cubicBezTo>
                    <a:pt x="3212" y="2529"/>
                    <a:pt x="3216" y="113"/>
                    <a:pt x="2864" y="6"/>
                  </a:cubicBezTo>
                  <a:cubicBezTo>
                    <a:pt x="2851" y="2"/>
                    <a:pt x="2839" y="1"/>
                    <a:pt x="2828" y="1"/>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36"/>
            <p:cNvSpPr/>
            <p:nvPr/>
          </p:nvSpPr>
          <p:spPr>
            <a:xfrm rot="468940">
              <a:off x="119363" y="2790756"/>
              <a:ext cx="48300" cy="40431"/>
            </a:xfrm>
            <a:custGeom>
              <a:avLst/>
              <a:gdLst/>
              <a:ahLst/>
              <a:cxnLst/>
              <a:rect l="l" t="t" r="r" b="b"/>
              <a:pathLst>
                <a:path w="1602" h="1341" extrusionOk="0">
                  <a:moveTo>
                    <a:pt x="773" y="0"/>
                  </a:moveTo>
                  <a:cubicBezTo>
                    <a:pt x="587" y="0"/>
                    <a:pt x="400" y="76"/>
                    <a:pt x="267" y="236"/>
                  </a:cubicBezTo>
                  <a:cubicBezTo>
                    <a:pt x="260" y="246"/>
                    <a:pt x="254" y="255"/>
                    <a:pt x="246" y="264"/>
                  </a:cubicBezTo>
                  <a:cubicBezTo>
                    <a:pt x="198" y="308"/>
                    <a:pt x="158" y="365"/>
                    <a:pt x="138" y="433"/>
                  </a:cubicBezTo>
                  <a:cubicBezTo>
                    <a:pt x="1" y="875"/>
                    <a:pt x="306" y="1341"/>
                    <a:pt x="775" y="1341"/>
                  </a:cubicBezTo>
                  <a:cubicBezTo>
                    <a:pt x="783" y="1341"/>
                    <a:pt x="790" y="1341"/>
                    <a:pt x="798" y="1340"/>
                  </a:cubicBezTo>
                  <a:cubicBezTo>
                    <a:pt x="1274" y="1327"/>
                    <a:pt x="1602" y="815"/>
                    <a:pt x="1389" y="380"/>
                  </a:cubicBezTo>
                  <a:cubicBezTo>
                    <a:pt x="1269" y="134"/>
                    <a:pt x="1021" y="0"/>
                    <a:pt x="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36"/>
            <p:cNvSpPr/>
            <p:nvPr/>
          </p:nvSpPr>
          <p:spPr>
            <a:xfrm rot="468940">
              <a:off x="512404" y="2697259"/>
              <a:ext cx="215030" cy="219824"/>
            </a:xfrm>
            <a:custGeom>
              <a:avLst/>
              <a:gdLst/>
              <a:ahLst/>
              <a:cxnLst/>
              <a:rect l="l" t="t" r="r" b="b"/>
              <a:pathLst>
                <a:path w="7132" h="7291" extrusionOk="0">
                  <a:moveTo>
                    <a:pt x="2300" y="0"/>
                  </a:moveTo>
                  <a:cubicBezTo>
                    <a:pt x="2240" y="0"/>
                    <a:pt x="2181" y="15"/>
                    <a:pt x="2130" y="48"/>
                  </a:cubicBezTo>
                  <a:cubicBezTo>
                    <a:pt x="2027" y="114"/>
                    <a:pt x="1904" y="313"/>
                    <a:pt x="1901" y="433"/>
                  </a:cubicBezTo>
                  <a:cubicBezTo>
                    <a:pt x="1897" y="555"/>
                    <a:pt x="1932" y="674"/>
                    <a:pt x="1969" y="790"/>
                  </a:cubicBezTo>
                  <a:cubicBezTo>
                    <a:pt x="2227" y="1622"/>
                    <a:pt x="2789" y="2427"/>
                    <a:pt x="3249" y="3169"/>
                  </a:cubicBezTo>
                  <a:cubicBezTo>
                    <a:pt x="2786" y="2731"/>
                    <a:pt x="2243" y="2208"/>
                    <a:pt x="1744" y="1849"/>
                  </a:cubicBezTo>
                  <a:cubicBezTo>
                    <a:pt x="1551" y="1709"/>
                    <a:pt x="1165" y="1462"/>
                    <a:pt x="844" y="1462"/>
                  </a:cubicBezTo>
                  <a:cubicBezTo>
                    <a:pt x="706" y="1462"/>
                    <a:pt x="580" y="1509"/>
                    <a:pt x="487" y="1630"/>
                  </a:cubicBezTo>
                  <a:cubicBezTo>
                    <a:pt x="378" y="1772"/>
                    <a:pt x="346" y="2023"/>
                    <a:pt x="412" y="2186"/>
                  </a:cubicBezTo>
                  <a:cubicBezTo>
                    <a:pt x="465" y="2317"/>
                    <a:pt x="560" y="2424"/>
                    <a:pt x="662" y="2523"/>
                  </a:cubicBezTo>
                  <a:cubicBezTo>
                    <a:pt x="1252" y="3089"/>
                    <a:pt x="2016" y="3470"/>
                    <a:pt x="2786" y="3744"/>
                  </a:cubicBezTo>
                  <a:cubicBezTo>
                    <a:pt x="2326" y="3675"/>
                    <a:pt x="1052" y="3399"/>
                    <a:pt x="763" y="3399"/>
                  </a:cubicBezTo>
                  <a:cubicBezTo>
                    <a:pt x="752" y="3399"/>
                    <a:pt x="742" y="3400"/>
                    <a:pt x="734" y="3401"/>
                  </a:cubicBezTo>
                  <a:cubicBezTo>
                    <a:pt x="516" y="3426"/>
                    <a:pt x="300" y="3514"/>
                    <a:pt x="162" y="3683"/>
                  </a:cubicBezTo>
                  <a:cubicBezTo>
                    <a:pt x="41" y="3831"/>
                    <a:pt x="1" y="4047"/>
                    <a:pt x="82" y="4226"/>
                  </a:cubicBezTo>
                  <a:cubicBezTo>
                    <a:pt x="170" y="4418"/>
                    <a:pt x="369" y="4450"/>
                    <a:pt x="569" y="4475"/>
                  </a:cubicBezTo>
                  <a:cubicBezTo>
                    <a:pt x="723" y="4494"/>
                    <a:pt x="1075" y="4503"/>
                    <a:pt x="1458" y="4503"/>
                  </a:cubicBezTo>
                  <a:cubicBezTo>
                    <a:pt x="2008" y="4503"/>
                    <a:pt x="2620" y="4485"/>
                    <a:pt x="2797" y="4449"/>
                  </a:cubicBezTo>
                  <a:lnTo>
                    <a:pt x="2797" y="4449"/>
                  </a:lnTo>
                  <a:cubicBezTo>
                    <a:pt x="1198" y="5324"/>
                    <a:pt x="927" y="5558"/>
                    <a:pt x="860" y="5721"/>
                  </a:cubicBezTo>
                  <a:cubicBezTo>
                    <a:pt x="789" y="5882"/>
                    <a:pt x="795" y="6088"/>
                    <a:pt x="916" y="6217"/>
                  </a:cubicBezTo>
                  <a:cubicBezTo>
                    <a:pt x="995" y="6299"/>
                    <a:pt x="1111" y="6344"/>
                    <a:pt x="1226" y="6344"/>
                  </a:cubicBezTo>
                  <a:cubicBezTo>
                    <a:pt x="1256" y="6344"/>
                    <a:pt x="1287" y="6341"/>
                    <a:pt x="1317" y="6334"/>
                  </a:cubicBezTo>
                  <a:cubicBezTo>
                    <a:pt x="1888" y="6205"/>
                    <a:pt x="2597" y="5555"/>
                    <a:pt x="3203" y="4986"/>
                  </a:cubicBezTo>
                  <a:lnTo>
                    <a:pt x="3203" y="4986"/>
                  </a:lnTo>
                  <a:cubicBezTo>
                    <a:pt x="2904" y="5640"/>
                    <a:pt x="2747" y="5985"/>
                    <a:pt x="2769" y="6704"/>
                  </a:cubicBezTo>
                  <a:cubicBezTo>
                    <a:pt x="2776" y="6970"/>
                    <a:pt x="2941" y="7291"/>
                    <a:pt x="3146" y="7291"/>
                  </a:cubicBezTo>
                  <a:cubicBezTo>
                    <a:pt x="3230" y="7291"/>
                    <a:pt x="3320" y="7238"/>
                    <a:pt x="3409" y="7107"/>
                  </a:cubicBezTo>
                  <a:cubicBezTo>
                    <a:pt x="3557" y="6888"/>
                    <a:pt x="3637" y="6631"/>
                    <a:pt x="3703" y="6377"/>
                  </a:cubicBezTo>
                  <a:cubicBezTo>
                    <a:pt x="3816" y="5938"/>
                    <a:pt x="3901" y="5492"/>
                    <a:pt x="3955" y="5043"/>
                  </a:cubicBezTo>
                  <a:lnTo>
                    <a:pt x="3955" y="5043"/>
                  </a:lnTo>
                  <a:cubicBezTo>
                    <a:pt x="3947" y="5112"/>
                    <a:pt x="4013" y="5217"/>
                    <a:pt x="4040" y="5277"/>
                  </a:cubicBezTo>
                  <a:cubicBezTo>
                    <a:pt x="4105" y="5423"/>
                    <a:pt x="4174" y="5564"/>
                    <a:pt x="4246" y="5706"/>
                  </a:cubicBezTo>
                  <a:cubicBezTo>
                    <a:pt x="4406" y="6025"/>
                    <a:pt x="4563" y="6365"/>
                    <a:pt x="4780" y="6646"/>
                  </a:cubicBezTo>
                  <a:cubicBezTo>
                    <a:pt x="4902" y="6804"/>
                    <a:pt x="5055" y="6944"/>
                    <a:pt x="5239" y="7023"/>
                  </a:cubicBezTo>
                  <a:cubicBezTo>
                    <a:pt x="5302" y="7050"/>
                    <a:pt x="5374" y="7067"/>
                    <a:pt x="5443" y="7067"/>
                  </a:cubicBezTo>
                  <a:cubicBezTo>
                    <a:pt x="5514" y="7067"/>
                    <a:pt x="5583" y="7048"/>
                    <a:pt x="5635" y="7001"/>
                  </a:cubicBezTo>
                  <a:cubicBezTo>
                    <a:pt x="5764" y="6884"/>
                    <a:pt x="5764" y="6609"/>
                    <a:pt x="5708" y="6458"/>
                  </a:cubicBezTo>
                  <a:cubicBezTo>
                    <a:pt x="5647" y="6282"/>
                    <a:pt x="5573" y="6108"/>
                    <a:pt x="5494" y="5938"/>
                  </a:cubicBezTo>
                  <a:cubicBezTo>
                    <a:pt x="5289" y="5489"/>
                    <a:pt x="5042" y="5041"/>
                    <a:pt x="4707" y="4674"/>
                  </a:cubicBezTo>
                  <a:lnTo>
                    <a:pt x="4707" y="4674"/>
                  </a:lnTo>
                  <a:cubicBezTo>
                    <a:pt x="5070" y="4898"/>
                    <a:pt x="5955" y="5213"/>
                    <a:pt x="6324" y="5299"/>
                  </a:cubicBezTo>
                  <a:cubicBezTo>
                    <a:pt x="6391" y="5315"/>
                    <a:pt x="6468" y="5324"/>
                    <a:pt x="6545" y="5324"/>
                  </a:cubicBezTo>
                  <a:cubicBezTo>
                    <a:pt x="6823" y="5324"/>
                    <a:pt x="7106" y="5205"/>
                    <a:pt x="6936" y="4854"/>
                  </a:cubicBezTo>
                  <a:cubicBezTo>
                    <a:pt x="6883" y="4744"/>
                    <a:pt x="6789" y="4656"/>
                    <a:pt x="6694" y="4581"/>
                  </a:cubicBezTo>
                  <a:cubicBezTo>
                    <a:pt x="6209" y="4196"/>
                    <a:pt x="5581" y="4174"/>
                    <a:pt x="4986" y="4000"/>
                  </a:cubicBezTo>
                  <a:cubicBezTo>
                    <a:pt x="5497" y="3757"/>
                    <a:pt x="6476" y="3337"/>
                    <a:pt x="6877" y="2926"/>
                  </a:cubicBezTo>
                  <a:cubicBezTo>
                    <a:pt x="6949" y="2853"/>
                    <a:pt x="7015" y="2774"/>
                    <a:pt x="7054" y="2678"/>
                  </a:cubicBezTo>
                  <a:cubicBezTo>
                    <a:pt x="7131" y="2477"/>
                    <a:pt x="7049" y="2352"/>
                    <a:pt x="6905" y="2280"/>
                  </a:cubicBezTo>
                  <a:cubicBezTo>
                    <a:pt x="6800" y="2227"/>
                    <a:pt x="6663" y="2205"/>
                    <a:pt x="6534" y="2205"/>
                  </a:cubicBezTo>
                  <a:cubicBezTo>
                    <a:pt x="6438" y="2205"/>
                    <a:pt x="6346" y="2217"/>
                    <a:pt x="6277" y="2239"/>
                  </a:cubicBezTo>
                  <a:cubicBezTo>
                    <a:pt x="5985" y="2332"/>
                    <a:pt x="4687" y="3186"/>
                    <a:pt x="4463" y="3343"/>
                  </a:cubicBezTo>
                  <a:cubicBezTo>
                    <a:pt x="5682" y="797"/>
                    <a:pt x="5002" y="468"/>
                    <a:pt x="4921" y="402"/>
                  </a:cubicBezTo>
                  <a:cubicBezTo>
                    <a:pt x="4872" y="362"/>
                    <a:pt x="4810" y="344"/>
                    <a:pt x="4747" y="344"/>
                  </a:cubicBezTo>
                  <a:cubicBezTo>
                    <a:pt x="4658" y="344"/>
                    <a:pt x="4566" y="379"/>
                    <a:pt x="4497" y="437"/>
                  </a:cubicBezTo>
                  <a:cubicBezTo>
                    <a:pt x="4380" y="539"/>
                    <a:pt x="4318" y="687"/>
                    <a:pt x="4267" y="832"/>
                  </a:cubicBezTo>
                  <a:cubicBezTo>
                    <a:pt x="4011" y="1540"/>
                    <a:pt x="3873" y="2405"/>
                    <a:pt x="3763" y="3150"/>
                  </a:cubicBezTo>
                  <a:cubicBezTo>
                    <a:pt x="3736" y="2589"/>
                    <a:pt x="3563" y="1840"/>
                    <a:pt x="3352" y="1318"/>
                  </a:cubicBezTo>
                  <a:cubicBezTo>
                    <a:pt x="3186" y="906"/>
                    <a:pt x="2932" y="377"/>
                    <a:pt x="2571" y="98"/>
                  </a:cubicBezTo>
                  <a:cubicBezTo>
                    <a:pt x="2494" y="38"/>
                    <a:pt x="2395" y="0"/>
                    <a:pt x="23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36"/>
            <p:cNvSpPr/>
            <p:nvPr/>
          </p:nvSpPr>
          <p:spPr>
            <a:xfrm rot="468940">
              <a:off x="548164" y="2733980"/>
              <a:ext cx="148489" cy="157383"/>
            </a:xfrm>
            <a:custGeom>
              <a:avLst/>
              <a:gdLst/>
              <a:ahLst/>
              <a:cxnLst/>
              <a:rect l="l" t="t" r="r" b="b"/>
              <a:pathLst>
                <a:path w="4925" h="5220" extrusionOk="0">
                  <a:moveTo>
                    <a:pt x="1597" y="1"/>
                  </a:moveTo>
                  <a:cubicBezTo>
                    <a:pt x="1189" y="1"/>
                    <a:pt x="2271" y="2273"/>
                    <a:pt x="2271" y="2273"/>
                  </a:cubicBezTo>
                  <a:cubicBezTo>
                    <a:pt x="2271" y="2273"/>
                    <a:pt x="824" y="1217"/>
                    <a:pt x="412" y="1217"/>
                  </a:cubicBezTo>
                  <a:cubicBezTo>
                    <a:pt x="380" y="1217"/>
                    <a:pt x="354" y="1223"/>
                    <a:pt x="336" y="1237"/>
                  </a:cubicBezTo>
                  <a:cubicBezTo>
                    <a:pt x="83" y="1429"/>
                    <a:pt x="1120" y="2043"/>
                    <a:pt x="2118" y="2693"/>
                  </a:cubicBezTo>
                  <a:cubicBezTo>
                    <a:pt x="1472" y="2691"/>
                    <a:pt x="833" y="2587"/>
                    <a:pt x="445" y="2587"/>
                  </a:cubicBezTo>
                  <a:cubicBezTo>
                    <a:pt x="240" y="2587"/>
                    <a:pt x="105" y="2616"/>
                    <a:pt x="77" y="2705"/>
                  </a:cubicBezTo>
                  <a:cubicBezTo>
                    <a:pt x="1" y="2964"/>
                    <a:pt x="2082" y="3125"/>
                    <a:pt x="2082" y="3125"/>
                  </a:cubicBezTo>
                  <a:cubicBezTo>
                    <a:pt x="2082" y="3125"/>
                    <a:pt x="334" y="4013"/>
                    <a:pt x="416" y="4209"/>
                  </a:cubicBezTo>
                  <a:cubicBezTo>
                    <a:pt x="440" y="4264"/>
                    <a:pt x="478" y="4298"/>
                    <a:pt x="554" y="4298"/>
                  </a:cubicBezTo>
                  <a:cubicBezTo>
                    <a:pt x="743" y="4298"/>
                    <a:pt x="1168" y="4078"/>
                    <a:pt x="2186" y="3413"/>
                  </a:cubicBezTo>
                  <a:lnTo>
                    <a:pt x="2186" y="3413"/>
                  </a:lnTo>
                  <a:cubicBezTo>
                    <a:pt x="2070" y="3989"/>
                    <a:pt x="1637" y="5088"/>
                    <a:pt x="2029" y="5088"/>
                  </a:cubicBezTo>
                  <a:cubicBezTo>
                    <a:pt x="2035" y="5088"/>
                    <a:pt x="2040" y="5087"/>
                    <a:pt x="2046" y="5087"/>
                  </a:cubicBezTo>
                  <a:cubicBezTo>
                    <a:pt x="2469" y="5056"/>
                    <a:pt x="2645" y="3316"/>
                    <a:pt x="2645" y="3316"/>
                  </a:cubicBezTo>
                  <a:cubicBezTo>
                    <a:pt x="2645" y="3316"/>
                    <a:pt x="3403" y="5219"/>
                    <a:pt x="3854" y="5219"/>
                  </a:cubicBezTo>
                  <a:cubicBezTo>
                    <a:pt x="3858" y="5219"/>
                    <a:pt x="3862" y="5219"/>
                    <a:pt x="3866" y="5219"/>
                  </a:cubicBezTo>
                  <a:cubicBezTo>
                    <a:pt x="4318" y="5187"/>
                    <a:pt x="3060" y="3168"/>
                    <a:pt x="3059" y="3168"/>
                  </a:cubicBezTo>
                  <a:lnTo>
                    <a:pt x="3059" y="3168"/>
                  </a:lnTo>
                  <a:cubicBezTo>
                    <a:pt x="3060" y="3168"/>
                    <a:pt x="4167" y="3703"/>
                    <a:pt x="4620" y="3703"/>
                  </a:cubicBezTo>
                  <a:cubicBezTo>
                    <a:pt x="4719" y="3703"/>
                    <a:pt x="4787" y="3678"/>
                    <a:pt x="4805" y="3616"/>
                  </a:cubicBezTo>
                  <a:cubicBezTo>
                    <a:pt x="4908" y="3269"/>
                    <a:pt x="3353" y="2861"/>
                    <a:pt x="3353" y="2861"/>
                  </a:cubicBezTo>
                  <a:cubicBezTo>
                    <a:pt x="3353" y="2861"/>
                    <a:pt x="4924" y="2165"/>
                    <a:pt x="4861" y="1899"/>
                  </a:cubicBezTo>
                  <a:cubicBezTo>
                    <a:pt x="4852" y="1862"/>
                    <a:pt x="4813" y="1846"/>
                    <a:pt x="4751" y="1846"/>
                  </a:cubicBezTo>
                  <a:cubicBezTo>
                    <a:pt x="4368" y="1846"/>
                    <a:pt x="3129" y="2461"/>
                    <a:pt x="3089" y="2483"/>
                  </a:cubicBezTo>
                  <a:cubicBezTo>
                    <a:pt x="3089" y="2484"/>
                    <a:pt x="3088" y="2484"/>
                    <a:pt x="3088" y="2484"/>
                  </a:cubicBezTo>
                  <a:cubicBezTo>
                    <a:pt x="3053" y="2484"/>
                    <a:pt x="3767" y="559"/>
                    <a:pt x="3513" y="432"/>
                  </a:cubicBezTo>
                  <a:cubicBezTo>
                    <a:pt x="3505" y="428"/>
                    <a:pt x="3497" y="426"/>
                    <a:pt x="3489" y="426"/>
                  </a:cubicBezTo>
                  <a:cubicBezTo>
                    <a:pt x="3220" y="426"/>
                    <a:pt x="2638" y="2303"/>
                    <a:pt x="2638" y="2303"/>
                  </a:cubicBezTo>
                  <a:cubicBezTo>
                    <a:pt x="2638" y="2303"/>
                    <a:pt x="2117" y="115"/>
                    <a:pt x="1628" y="5"/>
                  </a:cubicBezTo>
                  <a:cubicBezTo>
                    <a:pt x="1617" y="2"/>
                    <a:pt x="1606" y="1"/>
                    <a:pt x="1597" y="1"/>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36"/>
            <p:cNvSpPr/>
            <p:nvPr/>
          </p:nvSpPr>
          <p:spPr>
            <a:xfrm rot="468940">
              <a:off x="604982" y="2803530"/>
              <a:ext cx="41155" cy="34944"/>
            </a:xfrm>
            <a:custGeom>
              <a:avLst/>
              <a:gdLst/>
              <a:ahLst/>
              <a:cxnLst/>
              <a:rect l="l" t="t" r="r" b="b"/>
              <a:pathLst>
                <a:path w="1365" h="1159" extrusionOk="0">
                  <a:moveTo>
                    <a:pt x="661" y="1"/>
                  </a:moveTo>
                  <a:cubicBezTo>
                    <a:pt x="299" y="1"/>
                    <a:pt x="0" y="345"/>
                    <a:pt x="94" y="718"/>
                  </a:cubicBezTo>
                  <a:cubicBezTo>
                    <a:pt x="96" y="726"/>
                    <a:pt x="102" y="737"/>
                    <a:pt x="103" y="746"/>
                  </a:cubicBezTo>
                  <a:cubicBezTo>
                    <a:pt x="111" y="803"/>
                    <a:pt x="130" y="857"/>
                    <a:pt x="166" y="907"/>
                  </a:cubicBezTo>
                  <a:cubicBezTo>
                    <a:pt x="289" y="1072"/>
                    <a:pt x="476" y="1158"/>
                    <a:pt x="661" y="1158"/>
                  </a:cubicBezTo>
                  <a:cubicBezTo>
                    <a:pt x="841" y="1158"/>
                    <a:pt x="1018" y="1077"/>
                    <a:pt x="1134" y="907"/>
                  </a:cubicBezTo>
                  <a:cubicBezTo>
                    <a:pt x="1365" y="569"/>
                    <a:pt x="1174" y="83"/>
                    <a:pt x="763" y="10"/>
                  </a:cubicBezTo>
                  <a:cubicBezTo>
                    <a:pt x="728" y="4"/>
                    <a:pt x="695"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36"/>
            <p:cNvSpPr/>
            <p:nvPr/>
          </p:nvSpPr>
          <p:spPr>
            <a:xfrm rot="468940">
              <a:off x="359625" y="2630735"/>
              <a:ext cx="22763" cy="41758"/>
            </a:xfrm>
            <a:custGeom>
              <a:avLst/>
              <a:gdLst/>
              <a:ahLst/>
              <a:cxnLst/>
              <a:rect l="l" t="t" r="r" b="b"/>
              <a:pathLst>
                <a:path w="755" h="1385" extrusionOk="0">
                  <a:moveTo>
                    <a:pt x="435" y="1"/>
                  </a:moveTo>
                  <a:cubicBezTo>
                    <a:pt x="152" y="1"/>
                    <a:pt x="0" y="1269"/>
                    <a:pt x="113" y="1366"/>
                  </a:cubicBezTo>
                  <a:cubicBezTo>
                    <a:pt x="127" y="1379"/>
                    <a:pt x="144" y="1385"/>
                    <a:pt x="162" y="1385"/>
                  </a:cubicBezTo>
                  <a:cubicBezTo>
                    <a:pt x="293" y="1385"/>
                    <a:pt x="518" y="1090"/>
                    <a:pt x="584" y="779"/>
                  </a:cubicBezTo>
                  <a:cubicBezTo>
                    <a:pt x="662" y="425"/>
                    <a:pt x="755" y="78"/>
                    <a:pt x="458" y="4"/>
                  </a:cubicBezTo>
                  <a:cubicBezTo>
                    <a:pt x="450" y="2"/>
                    <a:pt x="442"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36"/>
            <p:cNvSpPr/>
            <p:nvPr/>
          </p:nvSpPr>
          <p:spPr>
            <a:xfrm rot="468940">
              <a:off x="343679" y="2633715"/>
              <a:ext cx="58401" cy="44863"/>
            </a:xfrm>
            <a:custGeom>
              <a:avLst/>
              <a:gdLst/>
              <a:ahLst/>
              <a:cxnLst/>
              <a:rect l="l" t="t" r="r" b="b"/>
              <a:pathLst>
                <a:path w="1937" h="1488" extrusionOk="0">
                  <a:moveTo>
                    <a:pt x="442" y="1"/>
                  </a:moveTo>
                  <a:cubicBezTo>
                    <a:pt x="394" y="1"/>
                    <a:pt x="341" y="28"/>
                    <a:pt x="284" y="95"/>
                  </a:cubicBezTo>
                  <a:cubicBezTo>
                    <a:pt x="0" y="430"/>
                    <a:pt x="181" y="1488"/>
                    <a:pt x="713" y="1488"/>
                  </a:cubicBezTo>
                  <a:cubicBezTo>
                    <a:pt x="827" y="1488"/>
                    <a:pt x="956" y="1439"/>
                    <a:pt x="1101" y="1326"/>
                  </a:cubicBezTo>
                  <a:cubicBezTo>
                    <a:pt x="1922" y="680"/>
                    <a:pt x="1936" y="340"/>
                    <a:pt x="1574" y="279"/>
                  </a:cubicBezTo>
                  <a:cubicBezTo>
                    <a:pt x="1553" y="275"/>
                    <a:pt x="1533" y="274"/>
                    <a:pt x="1512" y="274"/>
                  </a:cubicBezTo>
                  <a:cubicBezTo>
                    <a:pt x="1172" y="274"/>
                    <a:pt x="814" y="718"/>
                    <a:pt x="814" y="718"/>
                  </a:cubicBezTo>
                  <a:cubicBezTo>
                    <a:pt x="814" y="718"/>
                    <a:pt x="686" y="1"/>
                    <a:pt x="4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36"/>
            <p:cNvSpPr/>
            <p:nvPr/>
          </p:nvSpPr>
          <p:spPr>
            <a:xfrm rot="468940">
              <a:off x="341493" y="2661622"/>
              <a:ext cx="39708" cy="18753"/>
            </a:xfrm>
            <a:custGeom>
              <a:avLst/>
              <a:gdLst/>
              <a:ahLst/>
              <a:cxnLst/>
              <a:rect l="l" t="t" r="r" b="b"/>
              <a:pathLst>
                <a:path w="1317" h="622" extrusionOk="0">
                  <a:moveTo>
                    <a:pt x="199" y="1"/>
                  </a:moveTo>
                  <a:cubicBezTo>
                    <a:pt x="173" y="1"/>
                    <a:pt x="150" y="11"/>
                    <a:pt x="132" y="36"/>
                  </a:cubicBezTo>
                  <a:cubicBezTo>
                    <a:pt x="0" y="215"/>
                    <a:pt x="333" y="545"/>
                    <a:pt x="592" y="605"/>
                  </a:cubicBezTo>
                  <a:cubicBezTo>
                    <a:pt x="637" y="616"/>
                    <a:pt x="690" y="621"/>
                    <a:pt x="745" y="621"/>
                  </a:cubicBezTo>
                  <a:cubicBezTo>
                    <a:pt x="1004" y="621"/>
                    <a:pt x="1316" y="507"/>
                    <a:pt x="1216" y="298"/>
                  </a:cubicBezTo>
                  <a:cubicBezTo>
                    <a:pt x="1186" y="238"/>
                    <a:pt x="1138" y="215"/>
                    <a:pt x="1083" y="215"/>
                  </a:cubicBezTo>
                  <a:cubicBezTo>
                    <a:pt x="912" y="215"/>
                    <a:pt x="671" y="432"/>
                    <a:pt x="671" y="432"/>
                  </a:cubicBezTo>
                  <a:cubicBezTo>
                    <a:pt x="671" y="432"/>
                    <a:pt x="367" y="1"/>
                    <a:pt x="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36"/>
            <p:cNvSpPr/>
            <p:nvPr/>
          </p:nvSpPr>
          <p:spPr>
            <a:xfrm rot="468940">
              <a:off x="320259" y="3052409"/>
              <a:ext cx="22763" cy="41818"/>
            </a:xfrm>
            <a:custGeom>
              <a:avLst/>
              <a:gdLst/>
              <a:ahLst/>
              <a:cxnLst/>
              <a:rect l="l" t="t" r="r" b="b"/>
              <a:pathLst>
                <a:path w="755" h="1387" extrusionOk="0">
                  <a:moveTo>
                    <a:pt x="434" y="1"/>
                  </a:moveTo>
                  <a:cubicBezTo>
                    <a:pt x="151" y="1"/>
                    <a:pt x="0" y="1269"/>
                    <a:pt x="113" y="1368"/>
                  </a:cubicBezTo>
                  <a:cubicBezTo>
                    <a:pt x="127" y="1380"/>
                    <a:pt x="143" y="1386"/>
                    <a:pt x="162" y="1386"/>
                  </a:cubicBezTo>
                  <a:cubicBezTo>
                    <a:pt x="292" y="1386"/>
                    <a:pt x="516" y="1091"/>
                    <a:pt x="584" y="781"/>
                  </a:cubicBezTo>
                  <a:cubicBezTo>
                    <a:pt x="661" y="427"/>
                    <a:pt x="755" y="79"/>
                    <a:pt x="458" y="4"/>
                  </a:cubicBezTo>
                  <a:cubicBezTo>
                    <a:pt x="450" y="2"/>
                    <a:pt x="442"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36"/>
            <p:cNvSpPr/>
            <p:nvPr/>
          </p:nvSpPr>
          <p:spPr>
            <a:xfrm rot="468940">
              <a:off x="304283" y="3055448"/>
              <a:ext cx="58431" cy="44803"/>
            </a:xfrm>
            <a:custGeom>
              <a:avLst/>
              <a:gdLst/>
              <a:ahLst/>
              <a:cxnLst/>
              <a:rect l="l" t="t" r="r" b="b"/>
              <a:pathLst>
                <a:path w="1938" h="1486" extrusionOk="0">
                  <a:moveTo>
                    <a:pt x="443" y="0"/>
                  </a:moveTo>
                  <a:cubicBezTo>
                    <a:pt x="395" y="0"/>
                    <a:pt x="342" y="28"/>
                    <a:pt x="285" y="95"/>
                  </a:cubicBezTo>
                  <a:cubicBezTo>
                    <a:pt x="1" y="429"/>
                    <a:pt x="182" y="1486"/>
                    <a:pt x="714" y="1486"/>
                  </a:cubicBezTo>
                  <a:cubicBezTo>
                    <a:pt x="828" y="1486"/>
                    <a:pt x="957" y="1438"/>
                    <a:pt x="1102" y="1324"/>
                  </a:cubicBezTo>
                  <a:cubicBezTo>
                    <a:pt x="1923" y="678"/>
                    <a:pt x="1937" y="339"/>
                    <a:pt x="1575" y="278"/>
                  </a:cubicBezTo>
                  <a:cubicBezTo>
                    <a:pt x="1554" y="275"/>
                    <a:pt x="1533" y="273"/>
                    <a:pt x="1513" y="273"/>
                  </a:cubicBezTo>
                  <a:cubicBezTo>
                    <a:pt x="1171" y="273"/>
                    <a:pt x="815" y="717"/>
                    <a:pt x="815" y="717"/>
                  </a:cubicBezTo>
                  <a:cubicBezTo>
                    <a:pt x="815" y="717"/>
                    <a:pt x="687" y="0"/>
                    <a:pt x="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36"/>
            <p:cNvSpPr/>
            <p:nvPr/>
          </p:nvSpPr>
          <p:spPr>
            <a:xfrm rot="468940">
              <a:off x="302067" y="3083322"/>
              <a:ext cx="39768" cy="18753"/>
            </a:xfrm>
            <a:custGeom>
              <a:avLst/>
              <a:gdLst/>
              <a:ahLst/>
              <a:cxnLst/>
              <a:rect l="l" t="t" r="r" b="b"/>
              <a:pathLst>
                <a:path w="1319" h="622" extrusionOk="0">
                  <a:moveTo>
                    <a:pt x="199" y="0"/>
                  </a:moveTo>
                  <a:cubicBezTo>
                    <a:pt x="173" y="0"/>
                    <a:pt x="150" y="11"/>
                    <a:pt x="133" y="35"/>
                  </a:cubicBezTo>
                  <a:cubicBezTo>
                    <a:pt x="0" y="215"/>
                    <a:pt x="335" y="546"/>
                    <a:pt x="594" y="606"/>
                  </a:cubicBezTo>
                  <a:cubicBezTo>
                    <a:pt x="639" y="616"/>
                    <a:pt x="691" y="622"/>
                    <a:pt x="745" y="622"/>
                  </a:cubicBezTo>
                  <a:cubicBezTo>
                    <a:pt x="1004" y="622"/>
                    <a:pt x="1318" y="506"/>
                    <a:pt x="1218" y="299"/>
                  </a:cubicBezTo>
                  <a:cubicBezTo>
                    <a:pt x="1188" y="237"/>
                    <a:pt x="1139" y="214"/>
                    <a:pt x="1083" y="214"/>
                  </a:cubicBezTo>
                  <a:cubicBezTo>
                    <a:pt x="913" y="214"/>
                    <a:pt x="673" y="431"/>
                    <a:pt x="673" y="431"/>
                  </a:cubicBezTo>
                  <a:cubicBezTo>
                    <a:pt x="673" y="431"/>
                    <a:pt x="367" y="0"/>
                    <a:pt x="1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36"/>
            <p:cNvSpPr/>
            <p:nvPr/>
          </p:nvSpPr>
          <p:spPr>
            <a:xfrm rot="468940">
              <a:off x="529247" y="2677385"/>
              <a:ext cx="22763" cy="41818"/>
            </a:xfrm>
            <a:custGeom>
              <a:avLst/>
              <a:gdLst/>
              <a:ahLst/>
              <a:cxnLst/>
              <a:rect l="l" t="t" r="r" b="b"/>
              <a:pathLst>
                <a:path w="755" h="1387" extrusionOk="0">
                  <a:moveTo>
                    <a:pt x="434" y="1"/>
                  </a:moveTo>
                  <a:cubicBezTo>
                    <a:pt x="151" y="1"/>
                    <a:pt x="0" y="1269"/>
                    <a:pt x="113" y="1368"/>
                  </a:cubicBezTo>
                  <a:cubicBezTo>
                    <a:pt x="127" y="1380"/>
                    <a:pt x="143" y="1386"/>
                    <a:pt x="162" y="1386"/>
                  </a:cubicBezTo>
                  <a:cubicBezTo>
                    <a:pt x="292" y="1386"/>
                    <a:pt x="516" y="1091"/>
                    <a:pt x="584" y="780"/>
                  </a:cubicBezTo>
                  <a:cubicBezTo>
                    <a:pt x="661" y="426"/>
                    <a:pt x="755" y="80"/>
                    <a:pt x="458" y="4"/>
                  </a:cubicBezTo>
                  <a:cubicBezTo>
                    <a:pt x="450" y="2"/>
                    <a:pt x="442"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36"/>
            <p:cNvSpPr/>
            <p:nvPr/>
          </p:nvSpPr>
          <p:spPr>
            <a:xfrm rot="468940">
              <a:off x="513269" y="2680424"/>
              <a:ext cx="58431" cy="44833"/>
            </a:xfrm>
            <a:custGeom>
              <a:avLst/>
              <a:gdLst/>
              <a:ahLst/>
              <a:cxnLst/>
              <a:rect l="l" t="t" r="r" b="b"/>
              <a:pathLst>
                <a:path w="1938" h="1487" extrusionOk="0">
                  <a:moveTo>
                    <a:pt x="443" y="0"/>
                  </a:moveTo>
                  <a:cubicBezTo>
                    <a:pt x="395" y="0"/>
                    <a:pt x="342" y="28"/>
                    <a:pt x="285" y="95"/>
                  </a:cubicBezTo>
                  <a:cubicBezTo>
                    <a:pt x="1" y="429"/>
                    <a:pt x="182" y="1487"/>
                    <a:pt x="714" y="1487"/>
                  </a:cubicBezTo>
                  <a:cubicBezTo>
                    <a:pt x="828" y="1487"/>
                    <a:pt x="957" y="1439"/>
                    <a:pt x="1102" y="1325"/>
                  </a:cubicBezTo>
                  <a:cubicBezTo>
                    <a:pt x="1923" y="679"/>
                    <a:pt x="1937" y="338"/>
                    <a:pt x="1575" y="278"/>
                  </a:cubicBezTo>
                  <a:cubicBezTo>
                    <a:pt x="1554" y="275"/>
                    <a:pt x="1533" y="273"/>
                    <a:pt x="1513" y="273"/>
                  </a:cubicBezTo>
                  <a:cubicBezTo>
                    <a:pt x="1171" y="273"/>
                    <a:pt x="815" y="717"/>
                    <a:pt x="815" y="717"/>
                  </a:cubicBezTo>
                  <a:cubicBezTo>
                    <a:pt x="815" y="717"/>
                    <a:pt x="687" y="0"/>
                    <a:pt x="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36"/>
            <p:cNvSpPr/>
            <p:nvPr/>
          </p:nvSpPr>
          <p:spPr>
            <a:xfrm rot="468940">
              <a:off x="511057" y="2708268"/>
              <a:ext cx="39768" cy="18783"/>
            </a:xfrm>
            <a:custGeom>
              <a:avLst/>
              <a:gdLst/>
              <a:ahLst/>
              <a:cxnLst/>
              <a:rect l="l" t="t" r="r" b="b"/>
              <a:pathLst>
                <a:path w="1319" h="623" extrusionOk="0">
                  <a:moveTo>
                    <a:pt x="201" y="1"/>
                  </a:moveTo>
                  <a:cubicBezTo>
                    <a:pt x="175" y="1"/>
                    <a:pt x="152" y="11"/>
                    <a:pt x="134" y="35"/>
                  </a:cubicBezTo>
                  <a:cubicBezTo>
                    <a:pt x="0" y="216"/>
                    <a:pt x="335" y="546"/>
                    <a:pt x="594" y="607"/>
                  </a:cubicBezTo>
                  <a:cubicBezTo>
                    <a:pt x="639" y="617"/>
                    <a:pt x="691" y="622"/>
                    <a:pt x="746" y="622"/>
                  </a:cubicBezTo>
                  <a:cubicBezTo>
                    <a:pt x="1004" y="622"/>
                    <a:pt x="1318" y="508"/>
                    <a:pt x="1218" y="300"/>
                  </a:cubicBezTo>
                  <a:cubicBezTo>
                    <a:pt x="1188" y="238"/>
                    <a:pt x="1139" y="215"/>
                    <a:pt x="1083" y="215"/>
                  </a:cubicBezTo>
                  <a:cubicBezTo>
                    <a:pt x="913" y="215"/>
                    <a:pt x="673" y="432"/>
                    <a:pt x="673" y="432"/>
                  </a:cubicBezTo>
                  <a:cubicBezTo>
                    <a:pt x="673" y="432"/>
                    <a:pt x="368" y="1"/>
                    <a:pt x="2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36"/>
            <p:cNvSpPr/>
            <p:nvPr/>
          </p:nvSpPr>
          <p:spPr>
            <a:xfrm rot="468940">
              <a:off x="635224" y="2948793"/>
              <a:ext cx="43718" cy="28160"/>
            </a:xfrm>
            <a:custGeom>
              <a:avLst/>
              <a:gdLst/>
              <a:ahLst/>
              <a:cxnLst/>
              <a:rect l="l" t="t" r="r" b="b"/>
              <a:pathLst>
                <a:path w="1450" h="934" extrusionOk="0">
                  <a:moveTo>
                    <a:pt x="1078" y="1"/>
                  </a:moveTo>
                  <a:cubicBezTo>
                    <a:pt x="916" y="1"/>
                    <a:pt x="717" y="142"/>
                    <a:pt x="514" y="276"/>
                  </a:cubicBezTo>
                  <a:cubicBezTo>
                    <a:pt x="210" y="475"/>
                    <a:pt x="0" y="856"/>
                    <a:pt x="135" y="928"/>
                  </a:cubicBezTo>
                  <a:cubicBezTo>
                    <a:pt x="142" y="932"/>
                    <a:pt x="152" y="934"/>
                    <a:pt x="164" y="934"/>
                  </a:cubicBezTo>
                  <a:cubicBezTo>
                    <a:pt x="387" y="934"/>
                    <a:pt x="1449" y="353"/>
                    <a:pt x="1282" y="115"/>
                  </a:cubicBezTo>
                  <a:cubicBezTo>
                    <a:pt x="1225" y="33"/>
                    <a:pt x="1156" y="1"/>
                    <a:pt x="1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36"/>
            <p:cNvSpPr/>
            <p:nvPr/>
          </p:nvSpPr>
          <p:spPr>
            <a:xfrm rot="468940">
              <a:off x="628304" y="2934154"/>
              <a:ext cx="52461" cy="50652"/>
            </a:xfrm>
            <a:custGeom>
              <a:avLst/>
              <a:gdLst/>
              <a:ahLst/>
              <a:cxnLst/>
              <a:rect l="l" t="t" r="r" b="b"/>
              <a:pathLst>
                <a:path w="1740" h="1680" extrusionOk="0">
                  <a:moveTo>
                    <a:pt x="765" y="1"/>
                  </a:moveTo>
                  <a:cubicBezTo>
                    <a:pt x="591" y="1"/>
                    <a:pt x="375" y="277"/>
                    <a:pt x="161" y="970"/>
                  </a:cubicBezTo>
                  <a:cubicBezTo>
                    <a:pt x="1" y="1487"/>
                    <a:pt x="326" y="1679"/>
                    <a:pt x="712" y="1679"/>
                  </a:cubicBezTo>
                  <a:cubicBezTo>
                    <a:pt x="1070" y="1679"/>
                    <a:pt x="1480" y="1514"/>
                    <a:pt x="1603" y="1288"/>
                  </a:cubicBezTo>
                  <a:cubicBezTo>
                    <a:pt x="1740" y="1036"/>
                    <a:pt x="1503" y="978"/>
                    <a:pt x="1257" y="978"/>
                  </a:cubicBezTo>
                  <a:cubicBezTo>
                    <a:pt x="1048" y="978"/>
                    <a:pt x="832" y="1020"/>
                    <a:pt x="832" y="1020"/>
                  </a:cubicBezTo>
                  <a:cubicBezTo>
                    <a:pt x="832" y="1020"/>
                    <a:pt x="1152" y="466"/>
                    <a:pt x="967" y="150"/>
                  </a:cubicBezTo>
                  <a:cubicBezTo>
                    <a:pt x="910" y="54"/>
                    <a:pt x="841" y="1"/>
                    <a:pt x="7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36"/>
            <p:cNvSpPr/>
            <p:nvPr/>
          </p:nvSpPr>
          <p:spPr>
            <a:xfrm rot="468940">
              <a:off x="623247" y="2957555"/>
              <a:ext cx="31145" cy="29969"/>
            </a:xfrm>
            <a:custGeom>
              <a:avLst/>
              <a:gdLst/>
              <a:ahLst/>
              <a:cxnLst/>
              <a:rect l="l" t="t" r="r" b="b"/>
              <a:pathLst>
                <a:path w="1033" h="994" extrusionOk="0">
                  <a:moveTo>
                    <a:pt x="257" y="1"/>
                  </a:moveTo>
                  <a:cubicBezTo>
                    <a:pt x="1" y="1"/>
                    <a:pt x="69" y="478"/>
                    <a:pt x="213" y="693"/>
                  </a:cubicBezTo>
                  <a:cubicBezTo>
                    <a:pt x="321" y="850"/>
                    <a:pt x="570" y="993"/>
                    <a:pt x="748" y="993"/>
                  </a:cubicBezTo>
                  <a:cubicBezTo>
                    <a:pt x="818" y="993"/>
                    <a:pt x="877" y="971"/>
                    <a:pt x="911" y="918"/>
                  </a:cubicBezTo>
                  <a:cubicBezTo>
                    <a:pt x="1033" y="730"/>
                    <a:pt x="348" y="558"/>
                    <a:pt x="348" y="558"/>
                  </a:cubicBezTo>
                  <a:cubicBezTo>
                    <a:pt x="348" y="558"/>
                    <a:pt x="551" y="25"/>
                    <a:pt x="276" y="2"/>
                  </a:cubicBezTo>
                  <a:cubicBezTo>
                    <a:pt x="270" y="1"/>
                    <a:pt x="263"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36"/>
            <p:cNvSpPr/>
            <p:nvPr/>
          </p:nvSpPr>
          <p:spPr>
            <a:xfrm rot="468940">
              <a:off x="500492" y="2891758"/>
              <a:ext cx="32562" cy="38592"/>
            </a:xfrm>
            <a:custGeom>
              <a:avLst/>
              <a:gdLst/>
              <a:ahLst/>
              <a:cxnLst/>
              <a:rect l="l" t="t" r="r" b="b"/>
              <a:pathLst>
                <a:path w="1080" h="1280" extrusionOk="0">
                  <a:moveTo>
                    <a:pt x="401" y="1"/>
                  </a:moveTo>
                  <a:cubicBezTo>
                    <a:pt x="361" y="1"/>
                    <a:pt x="318" y="12"/>
                    <a:pt x="272" y="36"/>
                  </a:cubicBezTo>
                  <a:cubicBezTo>
                    <a:pt x="1" y="179"/>
                    <a:pt x="773" y="1280"/>
                    <a:pt x="926" y="1280"/>
                  </a:cubicBezTo>
                  <a:cubicBezTo>
                    <a:pt x="926" y="1280"/>
                    <a:pt x="927" y="1280"/>
                    <a:pt x="927" y="1280"/>
                  </a:cubicBezTo>
                  <a:cubicBezTo>
                    <a:pt x="1079" y="1279"/>
                    <a:pt x="1065" y="842"/>
                    <a:pt x="886" y="528"/>
                  </a:cubicBezTo>
                  <a:cubicBezTo>
                    <a:pt x="736" y="267"/>
                    <a:pt x="599"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36"/>
            <p:cNvSpPr/>
            <p:nvPr/>
          </p:nvSpPr>
          <p:spPr>
            <a:xfrm rot="468940">
              <a:off x="496828" y="2887430"/>
              <a:ext cx="47486" cy="49326"/>
            </a:xfrm>
            <a:custGeom>
              <a:avLst/>
              <a:gdLst/>
              <a:ahLst/>
              <a:cxnLst/>
              <a:rect l="l" t="t" r="r" b="b"/>
              <a:pathLst>
                <a:path w="1575" h="1636" extrusionOk="0">
                  <a:moveTo>
                    <a:pt x="1258" y="1"/>
                  </a:moveTo>
                  <a:cubicBezTo>
                    <a:pt x="1206" y="1"/>
                    <a:pt x="1148" y="22"/>
                    <a:pt x="1086" y="61"/>
                  </a:cubicBezTo>
                  <a:cubicBezTo>
                    <a:pt x="779" y="257"/>
                    <a:pt x="816" y="896"/>
                    <a:pt x="816" y="896"/>
                  </a:cubicBezTo>
                  <a:cubicBezTo>
                    <a:pt x="816" y="896"/>
                    <a:pt x="404" y="577"/>
                    <a:pt x="167" y="577"/>
                  </a:cubicBezTo>
                  <a:cubicBezTo>
                    <a:pt x="69" y="577"/>
                    <a:pt x="1" y="632"/>
                    <a:pt x="5" y="788"/>
                  </a:cubicBezTo>
                  <a:cubicBezTo>
                    <a:pt x="15" y="1140"/>
                    <a:pt x="558" y="1636"/>
                    <a:pt x="976" y="1636"/>
                  </a:cubicBezTo>
                  <a:cubicBezTo>
                    <a:pt x="1192" y="1636"/>
                    <a:pt x="1374" y="1504"/>
                    <a:pt x="1434" y="1155"/>
                  </a:cubicBezTo>
                  <a:cubicBezTo>
                    <a:pt x="1575" y="332"/>
                    <a:pt x="1465" y="1"/>
                    <a:pt x="1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36"/>
            <p:cNvSpPr/>
            <p:nvPr/>
          </p:nvSpPr>
          <p:spPr>
            <a:xfrm rot="468940">
              <a:off x="509140" y="2919606"/>
              <a:ext cx="37688" cy="22221"/>
            </a:xfrm>
            <a:custGeom>
              <a:avLst/>
              <a:gdLst/>
              <a:ahLst/>
              <a:cxnLst/>
              <a:rect l="l" t="t" r="r" b="b"/>
              <a:pathLst>
                <a:path w="1250" h="737" extrusionOk="0">
                  <a:moveTo>
                    <a:pt x="931" y="1"/>
                  </a:moveTo>
                  <a:cubicBezTo>
                    <a:pt x="725" y="1"/>
                    <a:pt x="677" y="476"/>
                    <a:pt x="677" y="476"/>
                  </a:cubicBezTo>
                  <a:cubicBezTo>
                    <a:pt x="677" y="476"/>
                    <a:pt x="441" y="422"/>
                    <a:pt x="250" y="422"/>
                  </a:cubicBezTo>
                  <a:cubicBezTo>
                    <a:pt x="114" y="422"/>
                    <a:pt x="1" y="450"/>
                    <a:pt x="10" y="542"/>
                  </a:cubicBezTo>
                  <a:cubicBezTo>
                    <a:pt x="23" y="675"/>
                    <a:pt x="197" y="736"/>
                    <a:pt x="384" y="736"/>
                  </a:cubicBezTo>
                  <a:cubicBezTo>
                    <a:pt x="509" y="736"/>
                    <a:pt x="641" y="709"/>
                    <a:pt x="734" y="657"/>
                  </a:cubicBezTo>
                  <a:cubicBezTo>
                    <a:pt x="964" y="529"/>
                    <a:pt x="1249" y="118"/>
                    <a:pt x="992" y="14"/>
                  </a:cubicBezTo>
                  <a:cubicBezTo>
                    <a:pt x="971" y="5"/>
                    <a:pt x="950" y="1"/>
                    <a:pt x="9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36"/>
            <p:cNvSpPr/>
            <p:nvPr/>
          </p:nvSpPr>
          <p:spPr>
            <a:xfrm rot="468940">
              <a:off x="150718" y="3210102"/>
              <a:ext cx="41607" cy="25718"/>
            </a:xfrm>
            <a:custGeom>
              <a:avLst/>
              <a:gdLst/>
              <a:ahLst/>
              <a:cxnLst/>
              <a:rect l="l" t="t" r="r" b="b"/>
              <a:pathLst>
                <a:path w="1380" h="853" extrusionOk="0">
                  <a:moveTo>
                    <a:pt x="266" y="1"/>
                  </a:moveTo>
                  <a:cubicBezTo>
                    <a:pt x="215" y="1"/>
                    <a:pt x="176" y="17"/>
                    <a:pt x="155" y="53"/>
                  </a:cubicBezTo>
                  <a:cubicBezTo>
                    <a:pt x="0" y="321"/>
                    <a:pt x="316" y="494"/>
                    <a:pt x="623" y="685"/>
                  </a:cubicBezTo>
                  <a:cubicBezTo>
                    <a:pt x="800" y="795"/>
                    <a:pt x="1019" y="852"/>
                    <a:pt x="1175" y="852"/>
                  </a:cubicBezTo>
                  <a:cubicBezTo>
                    <a:pt x="1290" y="852"/>
                    <a:pt x="1370" y="821"/>
                    <a:pt x="1373" y="755"/>
                  </a:cubicBezTo>
                  <a:cubicBezTo>
                    <a:pt x="1380" y="624"/>
                    <a:pt x="585" y="1"/>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36"/>
            <p:cNvSpPr/>
            <p:nvPr/>
          </p:nvSpPr>
          <p:spPr>
            <a:xfrm rot="468940">
              <a:off x="145431" y="3201867"/>
              <a:ext cx="68802" cy="44803"/>
            </a:xfrm>
            <a:custGeom>
              <a:avLst/>
              <a:gdLst/>
              <a:ahLst/>
              <a:cxnLst/>
              <a:rect l="l" t="t" r="r" b="b"/>
              <a:pathLst>
                <a:path w="2282" h="1486" extrusionOk="0">
                  <a:moveTo>
                    <a:pt x="901" y="1"/>
                  </a:moveTo>
                  <a:cubicBezTo>
                    <a:pt x="425" y="1"/>
                    <a:pt x="1009" y="815"/>
                    <a:pt x="1009" y="815"/>
                  </a:cubicBezTo>
                  <a:cubicBezTo>
                    <a:pt x="1009" y="815"/>
                    <a:pt x="956" y="810"/>
                    <a:pt x="874" y="810"/>
                  </a:cubicBezTo>
                  <a:cubicBezTo>
                    <a:pt x="675" y="810"/>
                    <a:pt x="312" y="841"/>
                    <a:pt x="165" y="1055"/>
                  </a:cubicBezTo>
                  <a:cubicBezTo>
                    <a:pt x="1" y="1294"/>
                    <a:pt x="126" y="1485"/>
                    <a:pt x="702" y="1485"/>
                  </a:cubicBezTo>
                  <a:cubicBezTo>
                    <a:pt x="852" y="1485"/>
                    <a:pt x="1032" y="1472"/>
                    <a:pt x="1246" y="1444"/>
                  </a:cubicBezTo>
                  <a:cubicBezTo>
                    <a:pt x="2281" y="1307"/>
                    <a:pt x="1465" y="37"/>
                    <a:pt x="932" y="2"/>
                  </a:cubicBezTo>
                  <a:cubicBezTo>
                    <a:pt x="921" y="1"/>
                    <a:pt x="910" y="1"/>
                    <a:pt x="9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36"/>
            <p:cNvSpPr/>
            <p:nvPr/>
          </p:nvSpPr>
          <p:spPr>
            <a:xfrm rot="468940">
              <a:off x="175150" y="3218980"/>
              <a:ext cx="26773" cy="32321"/>
            </a:xfrm>
            <a:custGeom>
              <a:avLst/>
              <a:gdLst/>
              <a:ahLst/>
              <a:cxnLst/>
              <a:rect l="l" t="t" r="r" b="b"/>
              <a:pathLst>
                <a:path w="888" h="1072" extrusionOk="0">
                  <a:moveTo>
                    <a:pt x="648" y="0"/>
                  </a:moveTo>
                  <a:cubicBezTo>
                    <a:pt x="446" y="0"/>
                    <a:pt x="571" y="665"/>
                    <a:pt x="571" y="665"/>
                  </a:cubicBezTo>
                  <a:cubicBezTo>
                    <a:pt x="571" y="665"/>
                    <a:pt x="1" y="701"/>
                    <a:pt x="96" y="963"/>
                  </a:cubicBezTo>
                  <a:cubicBezTo>
                    <a:pt x="124" y="1040"/>
                    <a:pt x="180" y="1072"/>
                    <a:pt x="249" y="1072"/>
                  </a:cubicBezTo>
                  <a:cubicBezTo>
                    <a:pt x="415" y="1072"/>
                    <a:pt x="653" y="891"/>
                    <a:pt x="750" y="731"/>
                  </a:cubicBezTo>
                  <a:cubicBezTo>
                    <a:pt x="888" y="503"/>
                    <a:pt x="882" y="33"/>
                    <a:pt x="662" y="1"/>
                  </a:cubicBezTo>
                  <a:cubicBezTo>
                    <a:pt x="657" y="0"/>
                    <a:pt x="652" y="0"/>
                    <a:pt x="6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36"/>
            <p:cNvSpPr/>
            <p:nvPr/>
          </p:nvSpPr>
          <p:spPr>
            <a:xfrm rot="468940">
              <a:off x="539319" y="3275428"/>
              <a:ext cx="34371" cy="36150"/>
            </a:xfrm>
            <a:custGeom>
              <a:avLst/>
              <a:gdLst/>
              <a:ahLst/>
              <a:cxnLst/>
              <a:rect l="l" t="t" r="r" b="b"/>
              <a:pathLst>
                <a:path w="1140" h="1199" extrusionOk="0">
                  <a:moveTo>
                    <a:pt x="834" y="0"/>
                  </a:moveTo>
                  <a:cubicBezTo>
                    <a:pt x="556" y="0"/>
                    <a:pt x="0" y="1031"/>
                    <a:pt x="63" y="1155"/>
                  </a:cubicBezTo>
                  <a:cubicBezTo>
                    <a:pt x="78" y="1185"/>
                    <a:pt x="108" y="1199"/>
                    <a:pt x="148" y="1199"/>
                  </a:cubicBezTo>
                  <a:cubicBezTo>
                    <a:pt x="291" y="1199"/>
                    <a:pt x="561" y="1020"/>
                    <a:pt x="721" y="787"/>
                  </a:cubicBezTo>
                  <a:cubicBezTo>
                    <a:pt x="925" y="487"/>
                    <a:pt x="1140" y="200"/>
                    <a:pt x="891" y="19"/>
                  </a:cubicBezTo>
                  <a:cubicBezTo>
                    <a:pt x="874" y="6"/>
                    <a:pt x="855" y="0"/>
                    <a:pt x="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36"/>
            <p:cNvSpPr/>
            <p:nvPr/>
          </p:nvSpPr>
          <p:spPr>
            <a:xfrm rot="468940">
              <a:off x="524937" y="3272326"/>
              <a:ext cx="63375" cy="45919"/>
            </a:xfrm>
            <a:custGeom>
              <a:avLst/>
              <a:gdLst/>
              <a:ahLst/>
              <a:cxnLst/>
              <a:rect l="l" t="t" r="r" b="b"/>
              <a:pathLst>
                <a:path w="2102" h="1523" extrusionOk="0">
                  <a:moveTo>
                    <a:pt x="790" y="0"/>
                  </a:moveTo>
                  <a:cubicBezTo>
                    <a:pt x="754" y="0"/>
                    <a:pt x="711" y="12"/>
                    <a:pt x="660" y="39"/>
                  </a:cubicBezTo>
                  <a:cubicBezTo>
                    <a:pt x="229" y="265"/>
                    <a:pt x="1" y="1523"/>
                    <a:pt x="721" y="1523"/>
                  </a:cubicBezTo>
                  <a:cubicBezTo>
                    <a:pt x="792" y="1523"/>
                    <a:pt x="871" y="1510"/>
                    <a:pt x="961" y="1484"/>
                  </a:cubicBezTo>
                  <a:cubicBezTo>
                    <a:pt x="1962" y="1187"/>
                    <a:pt x="2102" y="878"/>
                    <a:pt x="1791" y="688"/>
                  </a:cubicBezTo>
                  <a:cubicBezTo>
                    <a:pt x="1718" y="645"/>
                    <a:pt x="1633" y="628"/>
                    <a:pt x="1544" y="628"/>
                  </a:cubicBezTo>
                  <a:cubicBezTo>
                    <a:pt x="1250" y="628"/>
                    <a:pt x="920" y="813"/>
                    <a:pt x="920" y="813"/>
                  </a:cubicBezTo>
                  <a:cubicBezTo>
                    <a:pt x="920" y="813"/>
                    <a:pt x="1088"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36"/>
            <p:cNvSpPr/>
            <p:nvPr/>
          </p:nvSpPr>
          <p:spPr>
            <a:xfrm rot="468940">
              <a:off x="522756" y="3294648"/>
              <a:ext cx="33406" cy="25688"/>
            </a:xfrm>
            <a:custGeom>
              <a:avLst/>
              <a:gdLst/>
              <a:ahLst/>
              <a:cxnLst/>
              <a:rect l="l" t="t" r="r" b="b"/>
              <a:pathLst>
                <a:path w="1108" h="852" extrusionOk="0">
                  <a:moveTo>
                    <a:pt x="235" y="0"/>
                  </a:moveTo>
                  <a:cubicBezTo>
                    <a:pt x="220" y="0"/>
                    <a:pt x="205" y="4"/>
                    <a:pt x="190" y="14"/>
                  </a:cubicBezTo>
                  <a:cubicBezTo>
                    <a:pt x="1" y="131"/>
                    <a:pt x="189" y="563"/>
                    <a:pt x="405" y="716"/>
                  </a:cubicBezTo>
                  <a:cubicBezTo>
                    <a:pt x="517" y="794"/>
                    <a:pt x="701" y="851"/>
                    <a:pt x="851" y="851"/>
                  </a:cubicBezTo>
                  <a:cubicBezTo>
                    <a:pt x="994" y="851"/>
                    <a:pt x="1107" y="799"/>
                    <a:pt x="1098" y="663"/>
                  </a:cubicBezTo>
                  <a:cubicBezTo>
                    <a:pt x="1089" y="548"/>
                    <a:pt x="994" y="515"/>
                    <a:pt x="884" y="515"/>
                  </a:cubicBezTo>
                  <a:cubicBezTo>
                    <a:pt x="728" y="515"/>
                    <a:pt x="543" y="583"/>
                    <a:pt x="543" y="583"/>
                  </a:cubicBezTo>
                  <a:cubicBezTo>
                    <a:pt x="543" y="583"/>
                    <a:pt x="404" y="0"/>
                    <a:pt x="2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36"/>
            <p:cNvSpPr/>
            <p:nvPr/>
          </p:nvSpPr>
          <p:spPr>
            <a:xfrm rot="468940">
              <a:off x="406411" y="3143449"/>
              <a:ext cx="21407" cy="42029"/>
            </a:xfrm>
            <a:custGeom>
              <a:avLst/>
              <a:gdLst/>
              <a:ahLst/>
              <a:cxnLst/>
              <a:rect l="l" t="t" r="r" b="b"/>
              <a:pathLst>
                <a:path w="710" h="1394" extrusionOk="0">
                  <a:moveTo>
                    <a:pt x="321" y="0"/>
                  </a:moveTo>
                  <a:cubicBezTo>
                    <a:pt x="314" y="0"/>
                    <a:pt x="307" y="1"/>
                    <a:pt x="300" y="3"/>
                  </a:cubicBezTo>
                  <a:cubicBezTo>
                    <a:pt x="0" y="64"/>
                    <a:pt x="79" y="417"/>
                    <a:pt x="143" y="774"/>
                  </a:cubicBezTo>
                  <a:cubicBezTo>
                    <a:pt x="200" y="1088"/>
                    <a:pt x="414" y="1394"/>
                    <a:pt x="546" y="1394"/>
                  </a:cubicBezTo>
                  <a:cubicBezTo>
                    <a:pt x="563" y="1394"/>
                    <a:pt x="579" y="1388"/>
                    <a:pt x="593" y="1377"/>
                  </a:cubicBezTo>
                  <a:cubicBezTo>
                    <a:pt x="709" y="1282"/>
                    <a:pt x="606"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36"/>
            <p:cNvSpPr/>
            <p:nvPr/>
          </p:nvSpPr>
          <p:spPr>
            <a:xfrm rot="468940">
              <a:off x="385074" y="3146344"/>
              <a:ext cx="58190" cy="44562"/>
            </a:xfrm>
            <a:custGeom>
              <a:avLst/>
              <a:gdLst/>
              <a:ahLst/>
              <a:cxnLst/>
              <a:rect l="l" t="t" r="r" b="b"/>
              <a:pathLst>
                <a:path w="1930" h="1478" extrusionOk="0">
                  <a:moveTo>
                    <a:pt x="1503" y="1"/>
                  </a:moveTo>
                  <a:cubicBezTo>
                    <a:pt x="1263" y="1"/>
                    <a:pt x="1108" y="704"/>
                    <a:pt x="1108" y="704"/>
                  </a:cubicBezTo>
                  <a:cubicBezTo>
                    <a:pt x="1108" y="704"/>
                    <a:pt x="761" y="235"/>
                    <a:pt x="414" y="235"/>
                  </a:cubicBezTo>
                  <a:cubicBezTo>
                    <a:pt x="398" y="235"/>
                    <a:pt x="381" y="236"/>
                    <a:pt x="365" y="238"/>
                  </a:cubicBezTo>
                  <a:cubicBezTo>
                    <a:pt x="1" y="284"/>
                    <a:pt x="2" y="623"/>
                    <a:pt x="798" y="1300"/>
                  </a:cubicBezTo>
                  <a:cubicBezTo>
                    <a:pt x="944" y="1425"/>
                    <a:pt x="1077" y="1477"/>
                    <a:pt x="1194" y="1477"/>
                  </a:cubicBezTo>
                  <a:cubicBezTo>
                    <a:pt x="1714" y="1477"/>
                    <a:pt x="1930" y="443"/>
                    <a:pt x="1660" y="102"/>
                  </a:cubicBezTo>
                  <a:cubicBezTo>
                    <a:pt x="1604" y="31"/>
                    <a:pt x="1552" y="1"/>
                    <a:pt x="1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36"/>
            <p:cNvSpPr/>
            <p:nvPr/>
          </p:nvSpPr>
          <p:spPr>
            <a:xfrm rot="468940">
              <a:off x="400112" y="3176902"/>
              <a:ext cx="40160" cy="18090"/>
            </a:xfrm>
            <a:custGeom>
              <a:avLst/>
              <a:gdLst/>
              <a:ahLst/>
              <a:cxnLst/>
              <a:rect l="l" t="t" r="r" b="b"/>
              <a:pathLst>
                <a:path w="1332" h="600" extrusionOk="0">
                  <a:moveTo>
                    <a:pt x="1138" y="0"/>
                  </a:moveTo>
                  <a:cubicBezTo>
                    <a:pt x="970" y="0"/>
                    <a:pt x="652" y="413"/>
                    <a:pt x="652" y="413"/>
                  </a:cubicBezTo>
                  <a:cubicBezTo>
                    <a:pt x="652" y="413"/>
                    <a:pt x="414" y="180"/>
                    <a:pt x="243" y="180"/>
                  </a:cubicBezTo>
                  <a:cubicBezTo>
                    <a:pt x="191" y="180"/>
                    <a:pt x="145" y="202"/>
                    <a:pt x="115" y="259"/>
                  </a:cubicBezTo>
                  <a:cubicBezTo>
                    <a:pt x="1" y="471"/>
                    <a:pt x="343" y="599"/>
                    <a:pt x="606" y="599"/>
                  </a:cubicBezTo>
                  <a:cubicBezTo>
                    <a:pt x="648" y="599"/>
                    <a:pt x="689" y="596"/>
                    <a:pt x="725" y="589"/>
                  </a:cubicBezTo>
                  <a:cubicBezTo>
                    <a:pt x="985" y="539"/>
                    <a:pt x="1332" y="222"/>
                    <a:pt x="1207" y="37"/>
                  </a:cubicBezTo>
                  <a:cubicBezTo>
                    <a:pt x="1189" y="11"/>
                    <a:pt x="1166" y="0"/>
                    <a:pt x="11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36"/>
            <p:cNvSpPr/>
            <p:nvPr/>
          </p:nvSpPr>
          <p:spPr>
            <a:xfrm rot="468940">
              <a:off x="185355" y="2627260"/>
              <a:ext cx="36421" cy="34220"/>
            </a:xfrm>
            <a:custGeom>
              <a:avLst/>
              <a:gdLst/>
              <a:ahLst/>
              <a:cxnLst/>
              <a:rect l="l" t="t" r="r" b="b"/>
              <a:pathLst>
                <a:path w="1208" h="1135" extrusionOk="0">
                  <a:moveTo>
                    <a:pt x="298" y="0"/>
                  </a:moveTo>
                  <a:cubicBezTo>
                    <a:pt x="272" y="0"/>
                    <a:pt x="250" y="8"/>
                    <a:pt x="231" y="24"/>
                  </a:cubicBezTo>
                  <a:cubicBezTo>
                    <a:pt x="1" y="224"/>
                    <a:pt x="241" y="492"/>
                    <a:pt x="469" y="773"/>
                  </a:cubicBezTo>
                  <a:cubicBezTo>
                    <a:pt x="640" y="984"/>
                    <a:pt x="910" y="1134"/>
                    <a:pt x="1057" y="1134"/>
                  </a:cubicBezTo>
                  <a:cubicBezTo>
                    <a:pt x="1105" y="1134"/>
                    <a:pt x="1141" y="1118"/>
                    <a:pt x="1155" y="1083"/>
                  </a:cubicBezTo>
                  <a:cubicBezTo>
                    <a:pt x="1207" y="953"/>
                    <a:pt x="58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36"/>
            <p:cNvSpPr/>
            <p:nvPr/>
          </p:nvSpPr>
          <p:spPr>
            <a:xfrm rot="468940">
              <a:off x="171912" y="2622885"/>
              <a:ext cx="65275" cy="45708"/>
            </a:xfrm>
            <a:custGeom>
              <a:avLst/>
              <a:gdLst/>
              <a:ahLst/>
              <a:cxnLst/>
              <a:rect l="l" t="t" r="r" b="b"/>
              <a:pathLst>
                <a:path w="2165" h="1516" extrusionOk="0">
                  <a:moveTo>
                    <a:pt x="1244" y="1"/>
                  </a:moveTo>
                  <a:cubicBezTo>
                    <a:pt x="925" y="1"/>
                    <a:pt x="1170" y="823"/>
                    <a:pt x="1170" y="823"/>
                  </a:cubicBezTo>
                  <a:cubicBezTo>
                    <a:pt x="1170" y="823"/>
                    <a:pt x="878" y="689"/>
                    <a:pt x="603" y="689"/>
                  </a:cubicBezTo>
                  <a:cubicBezTo>
                    <a:pt x="490" y="689"/>
                    <a:pt x="379" y="712"/>
                    <a:pt x="294" y="776"/>
                  </a:cubicBezTo>
                  <a:cubicBezTo>
                    <a:pt x="0" y="992"/>
                    <a:pt x="165" y="1290"/>
                    <a:pt x="1189" y="1495"/>
                  </a:cubicBezTo>
                  <a:cubicBezTo>
                    <a:pt x="1256" y="1509"/>
                    <a:pt x="1317" y="1515"/>
                    <a:pt x="1372" y="1515"/>
                  </a:cubicBezTo>
                  <a:cubicBezTo>
                    <a:pt x="2164" y="1515"/>
                    <a:pt x="1821" y="221"/>
                    <a:pt x="1361" y="28"/>
                  </a:cubicBezTo>
                  <a:cubicBezTo>
                    <a:pt x="1316" y="9"/>
                    <a:pt x="1277" y="1"/>
                    <a:pt x="1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36"/>
            <p:cNvSpPr/>
            <p:nvPr/>
          </p:nvSpPr>
          <p:spPr>
            <a:xfrm rot="468940">
              <a:off x="201926" y="2647768"/>
              <a:ext cx="31627" cy="27256"/>
            </a:xfrm>
            <a:custGeom>
              <a:avLst/>
              <a:gdLst/>
              <a:ahLst/>
              <a:cxnLst/>
              <a:rect l="l" t="t" r="r" b="b"/>
              <a:pathLst>
                <a:path w="1049" h="904" extrusionOk="0">
                  <a:moveTo>
                    <a:pt x="811" y="1"/>
                  </a:moveTo>
                  <a:cubicBezTo>
                    <a:pt x="637" y="1"/>
                    <a:pt x="547" y="608"/>
                    <a:pt x="547" y="608"/>
                  </a:cubicBezTo>
                  <a:cubicBezTo>
                    <a:pt x="547" y="608"/>
                    <a:pt x="399" y="567"/>
                    <a:pt x="258" y="567"/>
                  </a:cubicBezTo>
                  <a:cubicBezTo>
                    <a:pt x="126" y="567"/>
                    <a:pt x="1" y="602"/>
                    <a:pt x="4" y="737"/>
                  </a:cubicBezTo>
                  <a:cubicBezTo>
                    <a:pt x="6" y="858"/>
                    <a:pt x="99" y="904"/>
                    <a:pt x="219" y="904"/>
                  </a:cubicBezTo>
                  <a:cubicBezTo>
                    <a:pt x="377" y="904"/>
                    <a:pt x="583" y="825"/>
                    <a:pt x="699" y="728"/>
                  </a:cubicBezTo>
                  <a:cubicBezTo>
                    <a:pt x="901" y="558"/>
                    <a:pt x="1048" y="112"/>
                    <a:pt x="850" y="10"/>
                  </a:cubicBezTo>
                  <a:cubicBezTo>
                    <a:pt x="837" y="4"/>
                    <a:pt x="824" y="1"/>
                    <a:pt x="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36"/>
            <p:cNvSpPr/>
            <p:nvPr/>
          </p:nvSpPr>
          <p:spPr>
            <a:xfrm rot="468940">
              <a:off x="148495" y="3311127"/>
              <a:ext cx="108902" cy="56712"/>
            </a:xfrm>
            <a:custGeom>
              <a:avLst/>
              <a:gdLst/>
              <a:ahLst/>
              <a:cxnLst/>
              <a:rect l="l" t="t" r="r" b="b"/>
              <a:pathLst>
                <a:path w="3612" h="1881" extrusionOk="0">
                  <a:moveTo>
                    <a:pt x="1408" y="0"/>
                  </a:moveTo>
                  <a:cubicBezTo>
                    <a:pt x="1209" y="0"/>
                    <a:pt x="1026" y="89"/>
                    <a:pt x="877" y="303"/>
                  </a:cubicBezTo>
                  <a:cubicBezTo>
                    <a:pt x="0" y="1569"/>
                    <a:pt x="3611" y="1880"/>
                    <a:pt x="3611" y="1880"/>
                  </a:cubicBezTo>
                  <a:cubicBezTo>
                    <a:pt x="3611" y="1880"/>
                    <a:pt x="2329" y="0"/>
                    <a:pt x="1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36"/>
            <p:cNvSpPr/>
            <p:nvPr/>
          </p:nvSpPr>
          <p:spPr>
            <a:xfrm rot="468940">
              <a:off x="258808" y="3265682"/>
              <a:ext cx="84782" cy="87526"/>
            </a:xfrm>
            <a:custGeom>
              <a:avLst/>
              <a:gdLst/>
              <a:ahLst/>
              <a:cxnLst/>
              <a:rect l="l" t="t" r="r" b="b"/>
              <a:pathLst>
                <a:path w="2812" h="2903" extrusionOk="0">
                  <a:moveTo>
                    <a:pt x="1095" y="0"/>
                  </a:moveTo>
                  <a:cubicBezTo>
                    <a:pt x="1" y="0"/>
                    <a:pt x="9" y="2902"/>
                    <a:pt x="9" y="2902"/>
                  </a:cubicBezTo>
                  <a:cubicBezTo>
                    <a:pt x="9" y="2902"/>
                    <a:pt x="2811" y="598"/>
                    <a:pt x="1369" y="55"/>
                  </a:cubicBezTo>
                  <a:cubicBezTo>
                    <a:pt x="1271" y="17"/>
                    <a:pt x="1180" y="0"/>
                    <a:pt x="1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36"/>
            <p:cNvSpPr/>
            <p:nvPr/>
          </p:nvSpPr>
          <p:spPr>
            <a:xfrm rot="468940">
              <a:off x="286418" y="3125902"/>
              <a:ext cx="97144" cy="79084"/>
            </a:xfrm>
            <a:custGeom>
              <a:avLst/>
              <a:gdLst/>
              <a:ahLst/>
              <a:cxnLst/>
              <a:rect l="l" t="t" r="r" b="b"/>
              <a:pathLst>
                <a:path w="3222" h="2623" extrusionOk="0">
                  <a:moveTo>
                    <a:pt x="1672" y="1"/>
                  </a:moveTo>
                  <a:cubicBezTo>
                    <a:pt x="1552" y="1"/>
                    <a:pt x="1425" y="39"/>
                    <a:pt x="1292" y="125"/>
                  </a:cubicBezTo>
                  <a:cubicBezTo>
                    <a:pt x="0" y="962"/>
                    <a:pt x="3222" y="2623"/>
                    <a:pt x="3222" y="2623"/>
                  </a:cubicBezTo>
                  <a:cubicBezTo>
                    <a:pt x="3222" y="2623"/>
                    <a:pt x="2667"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36"/>
            <p:cNvSpPr/>
            <p:nvPr/>
          </p:nvSpPr>
          <p:spPr>
            <a:xfrm rot="468940">
              <a:off x="238287" y="3418308"/>
              <a:ext cx="97144" cy="79084"/>
            </a:xfrm>
            <a:custGeom>
              <a:avLst/>
              <a:gdLst/>
              <a:ahLst/>
              <a:cxnLst/>
              <a:rect l="l" t="t" r="r" b="b"/>
              <a:pathLst>
                <a:path w="3222" h="2623" extrusionOk="0">
                  <a:moveTo>
                    <a:pt x="1673" y="1"/>
                  </a:moveTo>
                  <a:cubicBezTo>
                    <a:pt x="1552" y="1"/>
                    <a:pt x="1425" y="39"/>
                    <a:pt x="1293" y="125"/>
                  </a:cubicBezTo>
                  <a:cubicBezTo>
                    <a:pt x="0" y="962"/>
                    <a:pt x="3222" y="2623"/>
                    <a:pt x="3222" y="2623"/>
                  </a:cubicBezTo>
                  <a:cubicBezTo>
                    <a:pt x="3222" y="2623"/>
                    <a:pt x="2667" y="1"/>
                    <a:pt x="16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36"/>
            <p:cNvSpPr/>
            <p:nvPr/>
          </p:nvSpPr>
          <p:spPr>
            <a:xfrm rot="468940">
              <a:off x="381842" y="3028719"/>
              <a:ext cx="95455" cy="80621"/>
            </a:xfrm>
            <a:custGeom>
              <a:avLst/>
              <a:gdLst/>
              <a:ahLst/>
              <a:cxnLst/>
              <a:rect l="l" t="t" r="r" b="b"/>
              <a:pathLst>
                <a:path w="3166" h="2674" extrusionOk="0">
                  <a:moveTo>
                    <a:pt x="1480" y="0"/>
                  </a:moveTo>
                  <a:cubicBezTo>
                    <a:pt x="474" y="0"/>
                    <a:pt x="1" y="2673"/>
                    <a:pt x="1" y="2673"/>
                  </a:cubicBezTo>
                  <a:cubicBezTo>
                    <a:pt x="1" y="2673"/>
                    <a:pt x="3165" y="904"/>
                    <a:pt x="1845" y="112"/>
                  </a:cubicBezTo>
                  <a:cubicBezTo>
                    <a:pt x="1717" y="35"/>
                    <a:pt x="1595" y="0"/>
                    <a:pt x="14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36"/>
            <p:cNvSpPr/>
            <p:nvPr/>
          </p:nvSpPr>
          <p:spPr>
            <a:xfrm rot="468940">
              <a:off x="349480" y="3380534"/>
              <a:ext cx="95455" cy="80621"/>
            </a:xfrm>
            <a:custGeom>
              <a:avLst/>
              <a:gdLst/>
              <a:ahLst/>
              <a:cxnLst/>
              <a:rect l="l" t="t" r="r" b="b"/>
              <a:pathLst>
                <a:path w="3166" h="2674" extrusionOk="0">
                  <a:moveTo>
                    <a:pt x="1480" y="0"/>
                  </a:moveTo>
                  <a:cubicBezTo>
                    <a:pt x="474" y="0"/>
                    <a:pt x="1" y="2673"/>
                    <a:pt x="1" y="2673"/>
                  </a:cubicBezTo>
                  <a:cubicBezTo>
                    <a:pt x="1" y="2673"/>
                    <a:pt x="3165" y="905"/>
                    <a:pt x="1845" y="112"/>
                  </a:cubicBezTo>
                  <a:cubicBezTo>
                    <a:pt x="1716" y="35"/>
                    <a:pt x="1595" y="0"/>
                    <a:pt x="14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36"/>
            <p:cNvSpPr/>
            <p:nvPr/>
          </p:nvSpPr>
          <p:spPr>
            <a:xfrm rot="468940">
              <a:off x="374093" y="2662115"/>
              <a:ext cx="94038" cy="81707"/>
            </a:xfrm>
            <a:custGeom>
              <a:avLst/>
              <a:gdLst/>
              <a:ahLst/>
              <a:cxnLst/>
              <a:rect l="l" t="t" r="r" b="b"/>
              <a:pathLst>
                <a:path w="3119" h="2710" extrusionOk="0">
                  <a:moveTo>
                    <a:pt x="1692" y="1"/>
                  </a:moveTo>
                  <a:cubicBezTo>
                    <a:pt x="1582" y="1"/>
                    <a:pt x="1464" y="33"/>
                    <a:pt x="1339" y="103"/>
                  </a:cubicBezTo>
                  <a:cubicBezTo>
                    <a:pt x="0" y="864"/>
                    <a:pt x="3119" y="2710"/>
                    <a:pt x="3119" y="2710"/>
                  </a:cubicBezTo>
                  <a:cubicBezTo>
                    <a:pt x="3119" y="2710"/>
                    <a:pt x="2709" y="1"/>
                    <a:pt x="16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36"/>
            <p:cNvSpPr/>
            <p:nvPr/>
          </p:nvSpPr>
          <p:spPr>
            <a:xfrm rot="468940">
              <a:off x="404982" y="3214890"/>
              <a:ext cx="88370" cy="93073"/>
            </a:xfrm>
            <a:custGeom>
              <a:avLst/>
              <a:gdLst/>
              <a:ahLst/>
              <a:cxnLst/>
              <a:rect l="l" t="t" r="r" b="b"/>
              <a:pathLst>
                <a:path w="2931" h="3087" extrusionOk="0">
                  <a:moveTo>
                    <a:pt x="1650" y="1"/>
                  </a:moveTo>
                  <a:cubicBezTo>
                    <a:pt x="1610" y="1"/>
                    <a:pt x="1568" y="4"/>
                    <a:pt x="1523" y="10"/>
                  </a:cubicBezTo>
                  <a:cubicBezTo>
                    <a:pt x="0" y="226"/>
                    <a:pt x="2226" y="3086"/>
                    <a:pt x="2226" y="3086"/>
                  </a:cubicBezTo>
                  <a:cubicBezTo>
                    <a:pt x="2226" y="3086"/>
                    <a:pt x="2930" y="1"/>
                    <a:pt x="1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36"/>
            <p:cNvSpPr/>
            <p:nvPr/>
          </p:nvSpPr>
          <p:spPr>
            <a:xfrm rot="468940">
              <a:off x="421022" y="3415419"/>
              <a:ext cx="98138" cy="78119"/>
            </a:xfrm>
            <a:custGeom>
              <a:avLst/>
              <a:gdLst/>
              <a:ahLst/>
              <a:cxnLst/>
              <a:rect l="l" t="t" r="r" b="b"/>
              <a:pathLst>
                <a:path w="3255" h="2591" extrusionOk="0">
                  <a:moveTo>
                    <a:pt x="1591" y="1"/>
                  </a:moveTo>
                  <a:cubicBezTo>
                    <a:pt x="604" y="1"/>
                    <a:pt x="1" y="2591"/>
                    <a:pt x="1" y="2591"/>
                  </a:cubicBezTo>
                  <a:cubicBezTo>
                    <a:pt x="1" y="2591"/>
                    <a:pt x="3255" y="995"/>
                    <a:pt x="1979" y="133"/>
                  </a:cubicBezTo>
                  <a:cubicBezTo>
                    <a:pt x="1844" y="41"/>
                    <a:pt x="1714" y="1"/>
                    <a:pt x="1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2" name="Google Shape;7212;p36"/>
          <p:cNvSpPr/>
          <p:nvPr/>
        </p:nvSpPr>
        <p:spPr>
          <a:xfrm>
            <a:off x="7191225" y="3370175"/>
            <a:ext cx="1966030" cy="1363856"/>
          </a:xfrm>
          <a:custGeom>
            <a:avLst/>
            <a:gdLst/>
            <a:ahLst/>
            <a:cxnLst/>
            <a:rect l="l" t="t" r="r" b="b"/>
            <a:pathLst>
              <a:path w="46492" h="32252" extrusionOk="0">
                <a:moveTo>
                  <a:pt x="41432" y="0"/>
                </a:moveTo>
                <a:cubicBezTo>
                  <a:pt x="39365" y="0"/>
                  <a:pt x="37293" y="324"/>
                  <a:pt x="35334" y="960"/>
                </a:cubicBezTo>
                <a:cubicBezTo>
                  <a:pt x="29699" y="2795"/>
                  <a:pt x="25007" y="7021"/>
                  <a:pt x="22002" y="12129"/>
                </a:cubicBezTo>
                <a:cubicBezTo>
                  <a:pt x="20037" y="15465"/>
                  <a:pt x="18788" y="19800"/>
                  <a:pt x="20804" y="23100"/>
                </a:cubicBezTo>
                <a:cubicBezTo>
                  <a:pt x="18864" y="22477"/>
                  <a:pt x="16828" y="22169"/>
                  <a:pt x="14791" y="22169"/>
                </a:cubicBezTo>
                <a:cubicBezTo>
                  <a:pt x="11779" y="22169"/>
                  <a:pt x="8764" y="22843"/>
                  <a:pt x="6057" y="24168"/>
                </a:cubicBezTo>
                <a:cubicBezTo>
                  <a:pt x="2921" y="25708"/>
                  <a:pt x="0" y="29038"/>
                  <a:pt x="465" y="32252"/>
                </a:cubicBezTo>
                <a:lnTo>
                  <a:pt x="46492" y="32252"/>
                </a:lnTo>
                <a:lnTo>
                  <a:pt x="46492" y="674"/>
                </a:lnTo>
                <a:cubicBezTo>
                  <a:pt x="44853" y="223"/>
                  <a:pt x="43144" y="0"/>
                  <a:pt x="414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36"/>
          <p:cNvSpPr/>
          <p:nvPr/>
        </p:nvSpPr>
        <p:spPr>
          <a:xfrm>
            <a:off x="0" y="3922100"/>
            <a:ext cx="1483750" cy="817550"/>
          </a:xfrm>
          <a:custGeom>
            <a:avLst/>
            <a:gdLst/>
            <a:ahLst/>
            <a:cxnLst/>
            <a:rect l="l" t="t" r="r" b="b"/>
            <a:pathLst>
              <a:path w="59350" h="32702" extrusionOk="0">
                <a:moveTo>
                  <a:pt x="3764" y="0"/>
                </a:moveTo>
                <a:cubicBezTo>
                  <a:pt x="2456" y="0"/>
                  <a:pt x="1165" y="242"/>
                  <a:pt x="0" y="742"/>
                </a:cubicBezTo>
                <a:lnTo>
                  <a:pt x="0" y="32702"/>
                </a:lnTo>
                <a:lnTo>
                  <a:pt x="59324" y="32702"/>
                </a:lnTo>
                <a:cubicBezTo>
                  <a:pt x="59350" y="26832"/>
                  <a:pt x="55492" y="21084"/>
                  <a:pt x="49992" y="18985"/>
                </a:cubicBezTo>
                <a:cubicBezTo>
                  <a:pt x="48414" y="18384"/>
                  <a:pt x="46737" y="18096"/>
                  <a:pt x="45056" y="18096"/>
                </a:cubicBezTo>
                <a:cubicBezTo>
                  <a:pt x="40551" y="18096"/>
                  <a:pt x="36018" y="20158"/>
                  <a:pt x="33282" y="23762"/>
                </a:cubicBezTo>
                <a:cubicBezTo>
                  <a:pt x="33036" y="19912"/>
                  <a:pt x="30703" y="16259"/>
                  <a:pt x="27319" y="14416"/>
                </a:cubicBezTo>
                <a:cubicBezTo>
                  <a:pt x="25651" y="13510"/>
                  <a:pt x="23753" y="13058"/>
                  <a:pt x="21856" y="13058"/>
                </a:cubicBezTo>
                <a:cubicBezTo>
                  <a:pt x="19898" y="13058"/>
                  <a:pt x="17940" y="13539"/>
                  <a:pt x="16233" y="14498"/>
                </a:cubicBezTo>
                <a:cubicBezTo>
                  <a:pt x="15793" y="9733"/>
                  <a:pt x="13926" y="4837"/>
                  <a:pt x="10064" y="2013"/>
                </a:cubicBezTo>
                <a:cubicBezTo>
                  <a:pt x="8268" y="699"/>
                  <a:pt x="5991" y="0"/>
                  <a:pt x="37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4" name="Google Shape;7214;p36"/>
          <p:cNvGrpSpPr/>
          <p:nvPr/>
        </p:nvGrpSpPr>
        <p:grpSpPr>
          <a:xfrm>
            <a:off x="498775" y="3313092"/>
            <a:ext cx="978752" cy="1467752"/>
            <a:chOff x="498775" y="3313092"/>
            <a:chExt cx="978752" cy="1467752"/>
          </a:xfrm>
        </p:grpSpPr>
        <p:sp>
          <p:nvSpPr>
            <p:cNvPr id="7215" name="Google Shape;7215;p36"/>
            <p:cNvSpPr/>
            <p:nvPr/>
          </p:nvSpPr>
          <p:spPr>
            <a:xfrm>
              <a:off x="591913" y="3487718"/>
              <a:ext cx="149609" cy="220936"/>
            </a:xfrm>
            <a:custGeom>
              <a:avLst/>
              <a:gdLst/>
              <a:ahLst/>
              <a:cxnLst/>
              <a:rect l="l" t="t" r="r" b="b"/>
              <a:pathLst>
                <a:path w="4109" h="6068" extrusionOk="0">
                  <a:moveTo>
                    <a:pt x="559" y="0"/>
                  </a:moveTo>
                  <a:cubicBezTo>
                    <a:pt x="492" y="0"/>
                    <a:pt x="430" y="43"/>
                    <a:pt x="407" y="109"/>
                  </a:cubicBezTo>
                  <a:cubicBezTo>
                    <a:pt x="0" y="1347"/>
                    <a:pt x="152" y="2755"/>
                    <a:pt x="812" y="3877"/>
                  </a:cubicBezTo>
                  <a:cubicBezTo>
                    <a:pt x="1472" y="5000"/>
                    <a:pt x="2627" y="5818"/>
                    <a:pt x="3908" y="6063"/>
                  </a:cubicBezTo>
                  <a:cubicBezTo>
                    <a:pt x="3916" y="6065"/>
                    <a:pt x="3927" y="6068"/>
                    <a:pt x="3937" y="6068"/>
                  </a:cubicBezTo>
                  <a:cubicBezTo>
                    <a:pt x="4012" y="6068"/>
                    <a:pt x="4078" y="6013"/>
                    <a:pt x="4093" y="5937"/>
                  </a:cubicBezTo>
                  <a:cubicBezTo>
                    <a:pt x="4109" y="5850"/>
                    <a:pt x="4052" y="5768"/>
                    <a:pt x="3966" y="5750"/>
                  </a:cubicBezTo>
                  <a:cubicBezTo>
                    <a:pt x="2777" y="5521"/>
                    <a:pt x="1699" y="4759"/>
                    <a:pt x="1084" y="3715"/>
                  </a:cubicBezTo>
                  <a:cubicBezTo>
                    <a:pt x="472" y="2671"/>
                    <a:pt x="329" y="1359"/>
                    <a:pt x="708" y="207"/>
                  </a:cubicBezTo>
                  <a:cubicBezTo>
                    <a:pt x="734" y="125"/>
                    <a:pt x="689" y="36"/>
                    <a:pt x="607" y="8"/>
                  </a:cubicBezTo>
                  <a:cubicBezTo>
                    <a:pt x="591" y="3"/>
                    <a:pt x="575" y="0"/>
                    <a:pt x="5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36"/>
            <p:cNvSpPr/>
            <p:nvPr/>
          </p:nvSpPr>
          <p:spPr>
            <a:xfrm>
              <a:off x="645837" y="3469622"/>
              <a:ext cx="204915" cy="246641"/>
            </a:xfrm>
            <a:custGeom>
              <a:avLst/>
              <a:gdLst/>
              <a:ahLst/>
              <a:cxnLst/>
              <a:rect l="l" t="t" r="r" b="b"/>
              <a:pathLst>
                <a:path w="5628" h="6774" extrusionOk="0">
                  <a:moveTo>
                    <a:pt x="762" y="0"/>
                  </a:moveTo>
                  <a:cubicBezTo>
                    <a:pt x="698" y="0"/>
                    <a:pt x="638" y="39"/>
                    <a:pt x="615" y="101"/>
                  </a:cubicBezTo>
                  <a:cubicBezTo>
                    <a:pt x="145" y="1302"/>
                    <a:pt x="1" y="2494"/>
                    <a:pt x="202" y="3549"/>
                  </a:cubicBezTo>
                  <a:cubicBezTo>
                    <a:pt x="438" y="4789"/>
                    <a:pt x="1173" y="5852"/>
                    <a:pt x="2165" y="6390"/>
                  </a:cubicBezTo>
                  <a:cubicBezTo>
                    <a:pt x="2641" y="6647"/>
                    <a:pt x="3170" y="6773"/>
                    <a:pt x="3685" y="6773"/>
                  </a:cubicBezTo>
                  <a:cubicBezTo>
                    <a:pt x="4377" y="6773"/>
                    <a:pt x="5052" y="6547"/>
                    <a:pt x="5556" y="6106"/>
                  </a:cubicBezTo>
                  <a:cubicBezTo>
                    <a:pt x="5622" y="6051"/>
                    <a:pt x="5628" y="5949"/>
                    <a:pt x="5570" y="5883"/>
                  </a:cubicBezTo>
                  <a:cubicBezTo>
                    <a:pt x="5539" y="5847"/>
                    <a:pt x="5495" y="5828"/>
                    <a:pt x="5451" y="5828"/>
                  </a:cubicBezTo>
                  <a:cubicBezTo>
                    <a:pt x="5413" y="5828"/>
                    <a:pt x="5376" y="5841"/>
                    <a:pt x="5346" y="5867"/>
                  </a:cubicBezTo>
                  <a:cubicBezTo>
                    <a:pt x="4903" y="6252"/>
                    <a:pt x="4297" y="6450"/>
                    <a:pt x="3675" y="6450"/>
                  </a:cubicBezTo>
                  <a:cubicBezTo>
                    <a:pt x="3209" y="6450"/>
                    <a:pt x="2734" y="6339"/>
                    <a:pt x="2314" y="6111"/>
                  </a:cubicBezTo>
                  <a:cubicBezTo>
                    <a:pt x="1403" y="5619"/>
                    <a:pt x="731" y="4638"/>
                    <a:pt x="512" y="3490"/>
                  </a:cubicBezTo>
                  <a:cubicBezTo>
                    <a:pt x="322" y="2494"/>
                    <a:pt x="460" y="1362"/>
                    <a:pt x="910" y="217"/>
                  </a:cubicBezTo>
                  <a:cubicBezTo>
                    <a:pt x="941" y="135"/>
                    <a:pt x="901" y="42"/>
                    <a:pt x="820" y="11"/>
                  </a:cubicBezTo>
                  <a:cubicBezTo>
                    <a:pt x="801" y="4"/>
                    <a:pt x="781" y="0"/>
                    <a:pt x="7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36"/>
            <p:cNvSpPr/>
            <p:nvPr/>
          </p:nvSpPr>
          <p:spPr>
            <a:xfrm>
              <a:off x="801602" y="3588212"/>
              <a:ext cx="45403" cy="109448"/>
            </a:xfrm>
            <a:custGeom>
              <a:avLst/>
              <a:gdLst/>
              <a:ahLst/>
              <a:cxnLst/>
              <a:rect l="l" t="t" r="r" b="b"/>
              <a:pathLst>
                <a:path w="1247" h="3006" extrusionOk="0">
                  <a:moveTo>
                    <a:pt x="177" y="1"/>
                  </a:moveTo>
                  <a:cubicBezTo>
                    <a:pt x="161" y="1"/>
                    <a:pt x="144" y="3"/>
                    <a:pt x="128" y="8"/>
                  </a:cubicBezTo>
                  <a:cubicBezTo>
                    <a:pt x="46" y="36"/>
                    <a:pt x="0" y="126"/>
                    <a:pt x="28" y="209"/>
                  </a:cubicBezTo>
                  <a:lnTo>
                    <a:pt x="917" y="2898"/>
                  </a:lnTo>
                  <a:cubicBezTo>
                    <a:pt x="939" y="2964"/>
                    <a:pt x="1000" y="3005"/>
                    <a:pt x="1066" y="3005"/>
                  </a:cubicBezTo>
                  <a:cubicBezTo>
                    <a:pt x="1082" y="3005"/>
                    <a:pt x="1100" y="3002"/>
                    <a:pt x="1118" y="2999"/>
                  </a:cubicBezTo>
                  <a:cubicBezTo>
                    <a:pt x="1200" y="2971"/>
                    <a:pt x="1247" y="2882"/>
                    <a:pt x="1219" y="2798"/>
                  </a:cubicBezTo>
                  <a:lnTo>
                    <a:pt x="329" y="110"/>
                  </a:lnTo>
                  <a:cubicBezTo>
                    <a:pt x="307" y="42"/>
                    <a:pt x="244"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36"/>
            <p:cNvSpPr/>
            <p:nvPr/>
          </p:nvSpPr>
          <p:spPr>
            <a:xfrm>
              <a:off x="752193" y="3491724"/>
              <a:ext cx="86000" cy="197888"/>
            </a:xfrm>
            <a:custGeom>
              <a:avLst/>
              <a:gdLst/>
              <a:ahLst/>
              <a:cxnLst/>
              <a:rect l="l" t="t" r="r" b="b"/>
              <a:pathLst>
                <a:path w="2362" h="5435" extrusionOk="0">
                  <a:moveTo>
                    <a:pt x="583" y="0"/>
                  </a:moveTo>
                  <a:cubicBezTo>
                    <a:pt x="521" y="0"/>
                    <a:pt x="461" y="37"/>
                    <a:pt x="435" y="97"/>
                  </a:cubicBezTo>
                  <a:cubicBezTo>
                    <a:pt x="50" y="1021"/>
                    <a:pt x="0" y="2099"/>
                    <a:pt x="299" y="3055"/>
                  </a:cubicBezTo>
                  <a:cubicBezTo>
                    <a:pt x="597" y="4012"/>
                    <a:pt x="1250" y="4868"/>
                    <a:pt x="2093" y="5410"/>
                  </a:cubicBezTo>
                  <a:cubicBezTo>
                    <a:pt x="2121" y="5429"/>
                    <a:pt x="2150" y="5435"/>
                    <a:pt x="2180" y="5435"/>
                  </a:cubicBezTo>
                  <a:cubicBezTo>
                    <a:pt x="2231" y="5435"/>
                    <a:pt x="2282" y="5410"/>
                    <a:pt x="2313" y="5360"/>
                  </a:cubicBezTo>
                  <a:cubicBezTo>
                    <a:pt x="2362" y="5287"/>
                    <a:pt x="2340" y="5190"/>
                    <a:pt x="2266" y="5141"/>
                  </a:cubicBezTo>
                  <a:cubicBezTo>
                    <a:pt x="1485" y="4641"/>
                    <a:pt x="879" y="3845"/>
                    <a:pt x="603" y="2959"/>
                  </a:cubicBezTo>
                  <a:cubicBezTo>
                    <a:pt x="325" y="2074"/>
                    <a:pt x="372" y="1075"/>
                    <a:pt x="729" y="219"/>
                  </a:cubicBezTo>
                  <a:cubicBezTo>
                    <a:pt x="763" y="138"/>
                    <a:pt x="723" y="45"/>
                    <a:pt x="642" y="12"/>
                  </a:cubicBezTo>
                  <a:cubicBezTo>
                    <a:pt x="623" y="4"/>
                    <a:pt x="603" y="0"/>
                    <a:pt x="5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36"/>
            <p:cNvSpPr/>
            <p:nvPr/>
          </p:nvSpPr>
          <p:spPr>
            <a:xfrm>
              <a:off x="834699" y="3522454"/>
              <a:ext cx="65101" cy="175132"/>
            </a:xfrm>
            <a:custGeom>
              <a:avLst/>
              <a:gdLst/>
              <a:ahLst/>
              <a:cxnLst/>
              <a:rect l="l" t="t" r="r" b="b"/>
              <a:pathLst>
                <a:path w="1788" h="4810" extrusionOk="0">
                  <a:moveTo>
                    <a:pt x="1239" y="0"/>
                  </a:moveTo>
                  <a:cubicBezTo>
                    <a:pt x="1226" y="0"/>
                    <a:pt x="1213" y="2"/>
                    <a:pt x="1200" y="5"/>
                  </a:cubicBezTo>
                  <a:cubicBezTo>
                    <a:pt x="1116" y="27"/>
                    <a:pt x="1065" y="112"/>
                    <a:pt x="1084" y="198"/>
                  </a:cubicBezTo>
                  <a:cubicBezTo>
                    <a:pt x="1454" y="1701"/>
                    <a:pt x="1060" y="3368"/>
                    <a:pt x="56" y="4548"/>
                  </a:cubicBezTo>
                  <a:cubicBezTo>
                    <a:pt x="0" y="4616"/>
                    <a:pt x="9" y="4714"/>
                    <a:pt x="75" y="4772"/>
                  </a:cubicBezTo>
                  <a:cubicBezTo>
                    <a:pt x="104" y="4798"/>
                    <a:pt x="141" y="4810"/>
                    <a:pt x="178" y="4810"/>
                  </a:cubicBezTo>
                  <a:cubicBezTo>
                    <a:pt x="222" y="4810"/>
                    <a:pt x="267" y="4792"/>
                    <a:pt x="298" y="4751"/>
                  </a:cubicBezTo>
                  <a:cubicBezTo>
                    <a:pt x="1367" y="3495"/>
                    <a:pt x="1787" y="1722"/>
                    <a:pt x="1392" y="121"/>
                  </a:cubicBezTo>
                  <a:cubicBezTo>
                    <a:pt x="1374" y="49"/>
                    <a:pt x="1310" y="0"/>
                    <a:pt x="12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36"/>
            <p:cNvSpPr/>
            <p:nvPr/>
          </p:nvSpPr>
          <p:spPr>
            <a:xfrm>
              <a:off x="755724" y="3362574"/>
              <a:ext cx="107446" cy="330858"/>
            </a:xfrm>
            <a:custGeom>
              <a:avLst/>
              <a:gdLst/>
              <a:ahLst/>
              <a:cxnLst/>
              <a:rect l="l" t="t" r="r" b="b"/>
              <a:pathLst>
                <a:path w="2951" h="9087" extrusionOk="0">
                  <a:moveTo>
                    <a:pt x="182" y="1"/>
                  </a:moveTo>
                  <a:cubicBezTo>
                    <a:pt x="154" y="1"/>
                    <a:pt x="126" y="8"/>
                    <a:pt x="100" y="23"/>
                  </a:cubicBezTo>
                  <a:cubicBezTo>
                    <a:pt x="25" y="70"/>
                    <a:pt x="0" y="167"/>
                    <a:pt x="47" y="242"/>
                  </a:cubicBezTo>
                  <a:cubicBezTo>
                    <a:pt x="842" y="1553"/>
                    <a:pt x="1664" y="2907"/>
                    <a:pt x="2121" y="4392"/>
                  </a:cubicBezTo>
                  <a:cubicBezTo>
                    <a:pt x="2626" y="6030"/>
                    <a:pt x="2577" y="7618"/>
                    <a:pt x="1990" y="8860"/>
                  </a:cubicBezTo>
                  <a:cubicBezTo>
                    <a:pt x="1952" y="8939"/>
                    <a:pt x="1987" y="9035"/>
                    <a:pt x="2066" y="9071"/>
                  </a:cubicBezTo>
                  <a:cubicBezTo>
                    <a:pt x="2088" y="9080"/>
                    <a:pt x="2112" y="9086"/>
                    <a:pt x="2134" y="9086"/>
                  </a:cubicBezTo>
                  <a:cubicBezTo>
                    <a:pt x="2193" y="9086"/>
                    <a:pt x="2250" y="9051"/>
                    <a:pt x="2276" y="8994"/>
                  </a:cubicBezTo>
                  <a:cubicBezTo>
                    <a:pt x="2899" y="7679"/>
                    <a:pt x="2950" y="6013"/>
                    <a:pt x="2423" y="4299"/>
                  </a:cubicBezTo>
                  <a:cubicBezTo>
                    <a:pt x="1956" y="2775"/>
                    <a:pt x="1124" y="1404"/>
                    <a:pt x="319" y="78"/>
                  </a:cubicBezTo>
                  <a:cubicBezTo>
                    <a:pt x="288" y="28"/>
                    <a:pt x="236" y="1"/>
                    <a:pt x="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36"/>
            <p:cNvSpPr/>
            <p:nvPr/>
          </p:nvSpPr>
          <p:spPr>
            <a:xfrm>
              <a:off x="835500" y="3563599"/>
              <a:ext cx="163736" cy="135081"/>
            </a:xfrm>
            <a:custGeom>
              <a:avLst/>
              <a:gdLst/>
              <a:ahLst/>
              <a:cxnLst/>
              <a:rect l="l" t="t" r="r" b="b"/>
              <a:pathLst>
                <a:path w="4497" h="3710" extrusionOk="0">
                  <a:moveTo>
                    <a:pt x="4092" y="0"/>
                  </a:moveTo>
                  <a:cubicBezTo>
                    <a:pt x="4080" y="0"/>
                    <a:pt x="4068" y="2"/>
                    <a:pt x="4056" y="4"/>
                  </a:cubicBezTo>
                  <a:cubicBezTo>
                    <a:pt x="3969" y="23"/>
                    <a:pt x="3916" y="109"/>
                    <a:pt x="3937" y="194"/>
                  </a:cubicBezTo>
                  <a:cubicBezTo>
                    <a:pt x="4159" y="1157"/>
                    <a:pt x="3792" y="2216"/>
                    <a:pt x="3021" y="2831"/>
                  </a:cubicBezTo>
                  <a:cubicBezTo>
                    <a:pt x="2556" y="3202"/>
                    <a:pt x="1965" y="3395"/>
                    <a:pt x="1375" y="3395"/>
                  </a:cubicBezTo>
                  <a:cubicBezTo>
                    <a:pt x="988" y="3395"/>
                    <a:pt x="601" y="3312"/>
                    <a:pt x="250" y="3142"/>
                  </a:cubicBezTo>
                  <a:cubicBezTo>
                    <a:pt x="228" y="3131"/>
                    <a:pt x="204" y="3126"/>
                    <a:pt x="181" y="3126"/>
                  </a:cubicBezTo>
                  <a:cubicBezTo>
                    <a:pt x="122" y="3126"/>
                    <a:pt x="66" y="3159"/>
                    <a:pt x="38" y="3216"/>
                  </a:cubicBezTo>
                  <a:cubicBezTo>
                    <a:pt x="0" y="3295"/>
                    <a:pt x="32" y="3387"/>
                    <a:pt x="112" y="3427"/>
                  </a:cubicBezTo>
                  <a:cubicBezTo>
                    <a:pt x="507" y="3615"/>
                    <a:pt x="941" y="3709"/>
                    <a:pt x="1375" y="3709"/>
                  </a:cubicBezTo>
                  <a:cubicBezTo>
                    <a:pt x="2037" y="3709"/>
                    <a:pt x="2699" y="3493"/>
                    <a:pt x="3220" y="3078"/>
                  </a:cubicBezTo>
                  <a:cubicBezTo>
                    <a:pt x="4085" y="2388"/>
                    <a:pt x="4496" y="1201"/>
                    <a:pt x="4247" y="123"/>
                  </a:cubicBezTo>
                  <a:cubicBezTo>
                    <a:pt x="4229" y="49"/>
                    <a:pt x="4165" y="0"/>
                    <a:pt x="40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36"/>
            <p:cNvSpPr/>
            <p:nvPr/>
          </p:nvSpPr>
          <p:spPr>
            <a:xfrm>
              <a:off x="834153" y="3475776"/>
              <a:ext cx="131294" cy="215074"/>
            </a:xfrm>
            <a:custGeom>
              <a:avLst/>
              <a:gdLst/>
              <a:ahLst/>
              <a:cxnLst/>
              <a:rect l="l" t="t" r="r" b="b"/>
              <a:pathLst>
                <a:path w="3606" h="5907" extrusionOk="0">
                  <a:moveTo>
                    <a:pt x="3222" y="1"/>
                  </a:moveTo>
                  <a:cubicBezTo>
                    <a:pt x="3215" y="1"/>
                    <a:pt x="3209" y="1"/>
                    <a:pt x="3202" y="2"/>
                  </a:cubicBezTo>
                  <a:cubicBezTo>
                    <a:pt x="3115" y="11"/>
                    <a:pt x="3050" y="89"/>
                    <a:pt x="3059" y="177"/>
                  </a:cubicBezTo>
                  <a:cubicBezTo>
                    <a:pt x="3276" y="2365"/>
                    <a:pt x="2064" y="4598"/>
                    <a:pt x="108" y="5607"/>
                  </a:cubicBezTo>
                  <a:cubicBezTo>
                    <a:pt x="31" y="5647"/>
                    <a:pt x="0" y="5744"/>
                    <a:pt x="40" y="5820"/>
                  </a:cubicBezTo>
                  <a:cubicBezTo>
                    <a:pt x="68" y="5876"/>
                    <a:pt x="125" y="5907"/>
                    <a:pt x="181" y="5907"/>
                  </a:cubicBezTo>
                  <a:cubicBezTo>
                    <a:pt x="208" y="5907"/>
                    <a:pt x="231" y="5899"/>
                    <a:pt x="253" y="5889"/>
                  </a:cubicBezTo>
                  <a:cubicBezTo>
                    <a:pt x="2322" y="4822"/>
                    <a:pt x="3605" y="2459"/>
                    <a:pt x="3375" y="143"/>
                  </a:cubicBezTo>
                  <a:cubicBezTo>
                    <a:pt x="3367" y="63"/>
                    <a:pt x="3302" y="1"/>
                    <a:pt x="32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36"/>
            <p:cNvSpPr/>
            <p:nvPr/>
          </p:nvSpPr>
          <p:spPr>
            <a:xfrm>
              <a:off x="694628" y="3562980"/>
              <a:ext cx="152558" cy="129656"/>
            </a:xfrm>
            <a:custGeom>
              <a:avLst/>
              <a:gdLst/>
              <a:ahLst/>
              <a:cxnLst/>
              <a:rect l="l" t="t" r="r" b="b"/>
              <a:pathLst>
                <a:path w="4190" h="3561" extrusionOk="0">
                  <a:moveTo>
                    <a:pt x="172" y="0"/>
                  </a:moveTo>
                  <a:cubicBezTo>
                    <a:pt x="161" y="0"/>
                    <a:pt x="150" y="1"/>
                    <a:pt x="140" y="4"/>
                  </a:cubicBezTo>
                  <a:cubicBezTo>
                    <a:pt x="54" y="23"/>
                    <a:pt x="0" y="107"/>
                    <a:pt x="18" y="193"/>
                  </a:cubicBezTo>
                  <a:cubicBezTo>
                    <a:pt x="216" y="1112"/>
                    <a:pt x="722" y="1955"/>
                    <a:pt x="1443" y="2562"/>
                  </a:cubicBezTo>
                  <a:cubicBezTo>
                    <a:pt x="2166" y="3168"/>
                    <a:pt x="3081" y="3523"/>
                    <a:pt x="4023" y="3560"/>
                  </a:cubicBezTo>
                  <a:lnTo>
                    <a:pt x="4028" y="3560"/>
                  </a:lnTo>
                  <a:cubicBezTo>
                    <a:pt x="4113" y="3560"/>
                    <a:pt x="4185" y="3494"/>
                    <a:pt x="4186" y="3407"/>
                  </a:cubicBezTo>
                  <a:cubicBezTo>
                    <a:pt x="4189" y="3319"/>
                    <a:pt x="4122" y="3246"/>
                    <a:pt x="4034" y="3241"/>
                  </a:cubicBezTo>
                  <a:cubicBezTo>
                    <a:pt x="3164" y="3208"/>
                    <a:pt x="2316" y="2880"/>
                    <a:pt x="1648" y="2319"/>
                  </a:cubicBezTo>
                  <a:cubicBezTo>
                    <a:pt x="981" y="1755"/>
                    <a:pt x="511" y="977"/>
                    <a:pt x="327" y="126"/>
                  </a:cubicBezTo>
                  <a:cubicBezTo>
                    <a:pt x="312" y="51"/>
                    <a:pt x="245"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36"/>
            <p:cNvSpPr/>
            <p:nvPr/>
          </p:nvSpPr>
          <p:spPr>
            <a:xfrm>
              <a:off x="608152" y="3656228"/>
              <a:ext cx="242891" cy="95831"/>
            </a:xfrm>
            <a:custGeom>
              <a:avLst/>
              <a:gdLst/>
              <a:ahLst/>
              <a:cxnLst/>
              <a:rect l="l" t="t" r="r" b="b"/>
              <a:pathLst>
                <a:path w="6671" h="2632" extrusionOk="0">
                  <a:moveTo>
                    <a:pt x="181" y="0"/>
                  </a:moveTo>
                  <a:cubicBezTo>
                    <a:pt x="161" y="0"/>
                    <a:pt x="141" y="4"/>
                    <a:pt x="121" y="12"/>
                  </a:cubicBezTo>
                  <a:cubicBezTo>
                    <a:pt x="40" y="46"/>
                    <a:pt x="1" y="140"/>
                    <a:pt x="34" y="219"/>
                  </a:cubicBezTo>
                  <a:cubicBezTo>
                    <a:pt x="529" y="1421"/>
                    <a:pt x="1628" y="2328"/>
                    <a:pt x="2901" y="2585"/>
                  </a:cubicBezTo>
                  <a:cubicBezTo>
                    <a:pt x="3062" y="2617"/>
                    <a:pt x="3228" y="2632"/>
                    <a:pt x="3396" y="2632"/>
                  </a:cubicBezTo>
                  <a:cubicBezTo>
                    <a:pt x="4626" y="2632"/>
                    <a:pt x="5968" y="1802"/>
                    <a:pt x="6619" y="907"/>
                  </a:cubicBezTo>
                  <a:cubicBezTo>
                    <a:pt x="6670" y="835"/>
                    <a:pt x="6655" y="736"/>
                    <a:pt x="6583" y="685"/>
                  </a:cubicBezTo>
                  <a:cubicBezTo>
                    <a:pt x="6555" y="664"/>
                    <a:pt x="6522" y="655"/>
                    <a:pt x="6490" y="655"/>
                  </a:cubicBezTo>
                  <a:cubicBezTo>
                    <a:pt x="6441" y="655"/>
                    <a:pt x="6393" y="677"/>
                    <a:pt x="6362" y="719"/>
                  </a:cubicBezTo>
                  <a:cubicBezTo>
                    <a:pt x="5758" y="1553"/>
                    <a:pt x="4497" y="2315"/>
                    <a:pt x="3392" y="2315"/>
                  </a:cubicBezTo>
                  <a:cubicBezTo>
                    <a:pt x="3246" y="2315"/>
                    <a:pt x="3104" y="2302"/>
                    <a:pt x="2965" y="2274"/>
                  </a:cubicBezTo>
                  <a:cubicBezTo>
                    <a:pt x="1811" y="2040"/>
                    <a:pt x="776" y="1187"/>
                    <a:pt x="328" y="99"/>
                  </a:cubicBezTo>
                  <a:cubicBezTo>
                    <a:pt x="303" y="38"/>
                    <a:pt x="243" y="0"/>
                    <a:pt x="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36"/>
            <p:cNvSpPr/>
            <p:nvPr/>
          </p:nvSpPr>
          <p:spPr>
            <a:xfrm>
              <a:off x="699434" y="3313092"/>
              <a:ext cx="90115" cy="86983"/>
            </a:xfrm>
            <a:custGeom>
              <a:avLst/>
              <a:gdLst/>
              <a:ahLst/>
              <a:cxnLst/>
              <a:rect l="l" t="t" r="r" b="b"/>
              <a:pathLst>
                <a:path w="2475" h="2389" extrusionOk="0">
                  <a:moveTo>
                    <a:pt x="1518" y="1"/>
                  </a:moveTo>
                  <a:cubicBezTo>
                    <a:pt x="1000" y="1"/>
                    <a:pt x="430" y="381"/>
                    <a:pt x="272" y="832"/>
                  </a:cubicBezTo>
                  <a:cubicBezTo>
                    <a:pt x="1" y="1605"/>
                    <a:pt x="673" y="2388"/>
                    <a:pt x="1425" y="2388"/>
                  </a:cubicBezTo>
                  <a:cubicBezTo>
                    <a:pt x="1557" y="2388"/>
                    <a:pt x="1692" y="2364"/>
                    <a:pt x="1824" y="2312"/>
                  </a:cubicBezTo>
                  <a:cubicBezTo>
                    <a:pt x="2206" y="2161"/>
                    <a:pt x="2438" y="1826"/>
                    <a:pt x="2457" y="1419"/>
                  </a:cubicBezTo>
                  <a:cubicBezTo>
                    <a:pt x="2474" y="1125"/>
                    <a:pt x="2389" y="597"/>
                    <a:pt x="2213" y="346"/>
                  </a:cubicBezTo>
                  <a:cubicBezTo>
                    <a:pt x="2038" y="102"/>
                    <a:pt x="1785" y="1"/>
                    <a:pt x="1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36"/>
            <p:cNvSpPr/>
            <p:nvPr/>
          </p:nvSpPr>
          <p:spPr>
            <a:xfrm>
              <a:off x="832296" y="3362866"/>
              <a:ext cx="89350" cy="83088"/>
            </a:xfrm>
            <a:custGeom>
              <a:avLst/>
              <a:gdLst/>
              <a:ahLst/>
              <a:cxnLst/>
              <a:rect l="l" t="t" r="r" b="b"/>
              <a:pathLst>
                <a:path w="2454" h="2282" extrusionOk="0">
                  <a:moveTo>
                    <a:pt x="1250" y="1"/>
                  </a:moveTo>
                  <a:cubicBezTo>
                    <a:pt x="854" y="1"/>
                    <a:pt x="462" y="191"/>
                    <a:pt x="238" y="528"/>
                  </a:cubicBezTo>
                  <a:cubicBezTo>
                    <a:pt x="75" y="772"/>
                    <a:pt x="0" y="1080"/>
                    <a:pt x="37" y="1372"/>
                  </a:cubicBezTo>
                  <a:cubicBezTo>
                    <a:pt x="82" y="1736"/>
                    <a:pt x="297" y="1974"/>
                    <a:pt x="605" y="2142"/>
                  </a:cubicBezTo>
                  <a:cubicBezTo>
                    <a:pt x="783" y="2238"/>
                    <a:pt x="982" y="2282"/>
                    <a:pt x="1181" y="2282"/>
                  </a:cubicBezTo>
                  <a:cubicBezTo>
                    <a:pt x="1814" y="2282"/>
                    <a:pt x="2450" y="1837"/>
                    <a:pt x="2416" y="1196"/>
                  </a:cubicBezTo>
                  <a:cubicBezTo>
                    <a:pt x="2417" y="1184"/>
                    <a:pt x="2423" y="1174"/>
                    <a:pt x="2424" y="1162"/>
                  </a:cubicBezTo>
                  <a:cubicBezTo>
                    <a:pt x="2454" y="893"/>
                    <a:pt x="2342" y="644"/>
                    <a:pt x="2185" y="431"/>
                  </a:cubicBezTo>
                  <a:cubicBezTo>
                    <a:pt x="2057" y="258"/>
                    <a:pt x="1821" y="124"/>
                    <a:pt x="1623" y="59"/>
                  </a:cubicBezTo>
                  <a:cubicBezTo>
                    <a:pt x="1502" y="20"/>
                    <a:pt x="1376" y="1"/>
                    <a:pt x="1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36"/>
            <p:cNvSpPr/>
            <p:nvPr/>
          </p:nvSpPr>
          <p:spPr>
            <a:xfrm>
              <a:off x="724448" y="3451890"/>
              <a:ext cx="88476" cy="86365"/>
            </a:xfrm>
            <a:custGeom>
              <a:avLst/>
              <a:gdLst/>
              <a:ahLst/>
              <a:cxnLst/>
              <a:rect l="l" t="t" r="r" b="b"/>
              <a:pathLst>
                <a:path w="2430" h="2372" extrusionOk="0">
                  <a:moveTo>
                    <a:pt x="1275" y="1"/>
                  </a:moveTo>
                  <a:cubicBezTo>
                    <a:pt x="1237" y="1"/>
                    <a:pt x="1198" y="3"/>
                    <a:pt x="1160" y="6"/>
                  </a:cubicBezTo>
                  <a:cubicBezTo>
                    <a:pt x="1102" y="12"/>
                    <a:pt x="1047" y="27"/>
                    <a:pt x="994" y="43"/>
                  </a:cubicBezTo>
                  <a:cubicBezTo>
                    <a:pt x="777" y="80"/>
                    <a:pt x="573" y="177"/>
                    <a:pt x="410" y="349"/>
                  </a:cubicBezTo>
                  <a:cubicBezTo>
                    <a:pt x="111" y="660"/>
                    <a:pt x="0" y="1084"/>
                    <a:pt x="93" y="1504"/>
                  </a:cubicBezTo>
                  <a:cubicBezTo>
                    <a:pt x="203" y="2005"/>
                    <a:pt x="658" y="2331"/>
                    <a:pt x="1150" y="2369"/>
                  </a:cubicBezTo>
                  <a:cubicBezTo>
                    <a:pt x="1176" y="2371"/>
                    <a:pt x="1202" y="2372"/>
                    <a:pt x="1228" y="2372"/>
                  </a:cubicBezTo>
                  <a:cubicBezTo>
                    <a:pt x="1640" y="2372"/>
                    <a:pt x="2060" y="2136"/>
                    <a:pt x="2268" y="1780"/>
                  </a:cubicBezTo>
                  <a:cubicBezTo>
                    <a:pt x="2369" y="1605"/>
                    <a:pt x="2407" y="1406"/>
                    <a:pt x="2386" y="1215"/>
                  </a:cubicBezTo>
                  <a:cubicBezTo>
                    <a:pt x="2429" y="711"/>
                    <a:pt x="2074" y="203"/>
                    <a:pt x="1604" y="50"/>
                  </a:cubicBezTo>
                  <a:cubicBezTo>
                    <a:pt x="1498" y="17"/>
                    <a:pt x="1386" y="1"/>
                    <a:pt x="1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36"/>
            <p:cNvSpPr/>
            <p:nvPr/>
          </p:nvSpPr>
          <p:spPr>
            <a:xfrm>
              <a:off x="638300" y="3420140"/>
              <a:ext cx="75842" cy="70672"/>
            </a:xfrm>
            <a:custGeom>
              <a:avLst/>
              <a:gdLst/>
              <a:ahLst/>
              <a:cxnLst/>
              <a:rect l="l" t="t" r="r" b="b"/>
              <a:pathLst>
                <a:path w="2083" h="1941" extrusionOk="0">
                  <a:moveTo>
                    <a:pt x="1053" y="0"/>
                  </a:moveTo>
                  <a:cubicBezTo>
                    <a:pt x="577" y="0"/>
                    <a:pt x="106" y="296"/>
                    <a:pt x="54" y="843"/>
                  </a:cubicBezTo>
                  <a:cubicBezTo>
                    <a:pt x="1" y="1400"/>
                    <a:pt x="450" y="1925"/>
                    <a:pt x="1014" y="1940"/>
                  </a:cubicBezTo>
                  <a:cubicBezTo>
                    <a:pt x="1022" y="1940"/>
                    <a:pt x="1030" y="1940"/>
                    <a:pt x="1039" y="1940"/>
                  </a:cubicBezTo>
                  <a:cubicBezTo>
                    <a:pt x="1542" y="1940"/>
                    <a:pt x="2047" y="1500"/>
                    <a:pt x="2073" y="987"/>
                  </a:cubicBezTo>
                  <a:cubicBezTo>
                    <a:pt x="2083" y="787"/>
                    <a:pt x="2020" y="594"/>
                    <a:pt x="1908" y="431"/>
                  </a:cubicBezTo>
                  <a:cubicBezTo>
                    <a:pt x="1708" y="139"/>
                    <a:pt x="1380" y="0"/>
                    <a:pt x="1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36"/>
            <p:cNvSpPr/>
            <p:nvPr/>
          </p:nvSpPr>
          <p:spPr>
            <a:xfrm>
              <a:off x="853523" y="3487755"/>
              <a:ext cx="62261" cy="60878"/>
            </a:xfrm>
            <a:custGeom>
              <a:avLst/>
              <a:gdLst/>
              <a:ahLst/>
              <a:cxnLst/>
              <a:rect l="l" t="t" r="r" b="b"/>
              <a:pathLst>
                <a:path w="1710" h="1672" extrusionOk="0">
                  <a:moveTo>
                    <a:pt x="838" y="0"/>
                  </a:moveTo>
                  <a:cubicBezTo>
                    <a:pt x="462" y="0"/>
                    <a:pt x="167" y="242"/>
                    <a:pt x="37" y="615"/>
                  </a:cubicBezTo>
                  <a:cubicBezTo>
                    <a:pt x="15" y="679"/>
                    <a:pt x="0" y="797"/>
                    <a:pt x="7" y="866"/>
                  </a:cubicBezTo>
                  <a:cubicBezTo>
                    <a:pt x="34" y="1084"/>
                    <a:pt x="87" y="1274"/>
                    <a:pt x="248" y="1432"/>
                  </a:cubicBezTo>
                  <a:cubicBezTo>
                    <a:pt x="383" y="1569"/>
                    <a:pt x="606" y="1671"/>
                    <a:pt x="805" y="1671"/>
                  </a:cubicBezTo>
                  <a:cubicBezTo>
                    <a:pt x="816" y="1671"/>
                    <a:pt x="826" y="1671"/>
                    <a:pt x="837" y="1670"/>
                  </a:cubicBezTo>
                  <a:cubicBezTo>
                    <a:pt x="1217" y="1648"/>
                    <a:pt x="1636" y="1334"/>
                    <a:pt x="1642" y="919"/>
                  </a:cubicBezTo>
                  <a:cubicBezTo>
                    <a:pt x="1709" y="534"/>
                    <a:pt x="1404" y="98"/>
                    <a:pt x="1028" y="20"/>
                  </a:cubicBezTo>
                  <a:cubicBezTo>
                    <a:pt x="963" y="6"/>
                    <a:pt x="899" y="0"/>
                    <a:pt x="8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36"/>
            <p:cNvSpPr/>
            <p:nvPr/>
          </p:nvSpPr>
          <p:spPr>
            <a:xfrm>
              <a:off x="911744" y="3444754"/>
              <a:ext cx="71400" cy="63790"/>
            </a:xfrm>
            <a:custGeom>
              <a:avLst/>
              <a:gdLst/>
              <a:ahLst/>
              <a:cxnLst/>
              <a:rect l="l" t="t" r="r" b="b"/>
              <a:pathLst>
                <a:path w="1961" h="1752" extrusionOk="0">
                  <a:moveTo>
                    <a:pt x="979" y="0"/>
                  </a:moveTo>
                  <a:cubicBezTo>
                    <a:pt x="913" y="0"/>
                    <a:pt x="846" y="8"/>
                    <a:pt x="778" y="25"/>
                  </a:cubicBezTo>
                  <a:cubicBezTo>
                    <a:pt x="333" y="133"/>
                    <a:pt x="0" y="621"/>
                    <a:pt x="128" y="1078"/>
                  </a:cubicBezTo>
                  <a:cubicBezTo>
                    <a:pt x="239" y="1467"/>
                    <a:pt x="586" y="1752"/>
                    <a:pt x="983" y="1752"/>
                  </a:cubicBezTo>
                  <a:cubicBezTo>
                    <a:pt x="1048" y="1752"/>
                    <a:pt x="1115" y="1744"/>
                    <a:pt x="1182" y="1728"/>
                  </a:cubicBezTo>
                  <a:cubicBezTo>
                    <a:pt x="1626" y="1619"/>
                    <a:pt x="1960" y="1130"/>
                    <a:pt x="1831" y="674"/>
                  </a:cubicBezTo>
                  <a:cubicBezTo>
                    <a:pt x="1722" y="284"/>
                    <a:pt x="1375" y="0"/>
                    <a:pt x="9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36"/>
            <p:cNvSpPr/>
            <p:nvPr/>
          </p:nvSpPr>
          <p:spPr>
            <a:xfrm>
              <a:off x="676859" y="3665039"/>
              <a:ext cx="71618" cy="57819"/>
            </a:xfrm>
            <a:custGeom>
              <a:avLst/>
              <a:gdLst/>
              <a:ahLst/>
              <a:cxnLst/>
              <a:rect l="l" t="t" r="r" b="b"/>
              <a:pathLst>
                <a:path w="1967" h="1588" extrusionOk="0">
                  <a:moveTo>
                    <a:pt x="1086" y="0"/>
                  </a:moveTo>
                  <a:cubicBezTo>
                    <a:pt x="1026" y="0"/>
                    <a:pt x="962" y="8"/>
                    <a:pt x="893" y="24"/>
                  </a:cubicBezTo>
                  <a:cubicBezTo>
                    <a:pt x="1" y="240"/>
                    <a:pt x="87" y="1588"/>
                    <a:pt x="883" y="1588"/>
                  </a:cubicBezTo>
                  <a:cubicBezTo>
                    <a:pt x="943" y="1588"/>
                    <a:pt x="1007" y="1580"/>
                    <a:pt x="1075" y="1563"/>
                  </a:cubicBezTo>
                  <a:cubicBezTo>
                    <a:pt x="1967" y="1348"/>
                    <a:pt x="1882"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36"/>
            <p:cNvSpPr/>
            <p:nvPr/>
          </p:nvSpPr>
          <p:spPr>
            <a:xfrm>
              <a:off x="568465" y="3548415"/>
              <a:ext cx="64227" cy="44129"/>
            </a:xfrm>
            <a:custGeom>
              <a:avLst/>
              <a:gdLst/>
              <a:ahLst/>
              <a:cxnLst/>
              <a:rect l="l" t="t" r="r" b="b"/>
              <a:pathLst>
                <a:path w="1764" h="1212" extrusionOk="0">
                  <a:moveTo>
                    <a:pt x="869" y="1"/>
                  </a:moveTo>
                  <a:cubicBezTo>
                    <a:pt x="818" y="1"/>
                    <a:pt x="764" y="7"/>
                    <a:pt x="709" y="20"/>
                  </a:cubicBezTo>
                  <a:cubicBezTo>
                    <a:pt x="1" y="192"/>
                    <a:pt x="250" y="1212"/>
                    <a:pt x="896" y="1212"/>
                  </a:cubicBezTo>
                  <a:cubicBezTo>
                    <a:pt x="947" y="1212"/>
                    <a:pt x="1000" y="1206"/>
                    <a:pt x="1055" y="1192"/>
                  </a:cubicBezTo>
                  <a:cubicBezTo>
                    <a:pt x="1763" y="1019"/>
                    <a:pt x="1516"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36"/>
            <p:cNvSpPr/>
            <p:nvPr/>
          </p:nvSpPr>
          <p:spPr>
            <a:xfrm>
              <a:off x="564096" y="3463469"/>
              <a:ext cx="82032" cy="54433"/>
            </a:xfrm>
            <a:custGeom>
              <a:avLst/>
              <a:gdLst/>
              <a:ahLst/>
              <a:cxnLst/>
              <a:rect l="l" t="t" r="r" b="b"/>
              <a:pathLst>
                <a:path w="2253" h="1495" extrusionOk="0">
                  <a:moveTo>
                    <a:pt x="1085" y="0"/>
                  </a:moveTo>
                  <a:cubicBezTo>
                    <a:pt x="1021" y="0"/>
                    <a:pt x="954" y="8"/>
                    <a:pt x="885" y="25"/>
                  </a:cubicBezTo>
                  <a:cubicBezTo>
                    <a:pt x="0" y="238"/>
                    <a:pt x="358" y="1494"/>
                    <a:pt x="1167" y="1494"/>
                  </a:cubicBezTo>
                  <a:cubicBezTo>
                    <a:pt x="1231" y="1494"/>
                    <a:pt x="1297" y="1486"/>
                    <a:pt x="1366" y="1470"/>
                  </a:cubicBezTo>
                  <a:cubicBezTo>
                    <a:pt x="2252" y="1254"/>
                    <a:pt x="1896"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36"/>
            <p:cNvSpPr/>
            <p:nvPr/>
          </p:nvSpPr>
          <p:spPr>
            <a:xfrm>
              <a:off x="573053" y="3632925"/>
              <a:ext cx="73876" cy="58220"/>
            </a:xfrm>
            <a:custGeom>
              <a:avLst/>
              <a:gdLst/>
              <a:ahLst/>
              <a:cxnLst/>
              <a:rect l="l" t="t" r="r" b="b"/>
              <a:pathLst>
                <a:path w="2029" h="1599" extrusionOk="0">
                  <a:moveTo>
                    <a:pt x="1098" y="1"/>
                  </a:moveTo>
                  <a:cubicBezTo>
                    <a:pt x="1037" y="1"/>
                    <a:pt x="972" y="9"/>
                    <a:pt x="903" y="25"/>
                  </a:cubicBezTo>
                  <a:cubicBezTo>
                    <a:pt x="1" y="244"/>
                    <a:pt x="122" y="1599"/>
                    <a:pt x="931" y="1599"/>
                  </a:cubicBezTo>
                  <a:cubicBezTo>
                    <a:pt x="992" y="1599"/>
                    <a:pt x="1057" y="1591"/>
                    <a:pt x="1126" y="1575"/>
                  </a:cubicBezTo>
                  <a:cubicBezTo>
                    <a:pt x="2028" y="1356"/>
                    <a:pt x="1907" y="1"/>
                    <a:pt x="1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36"/>
            <p:cNvSpPr/>
            <p:nvPr/>
          </p:nvSpPr>
          <p:spPr>
            <a:xfrm>
              <a:off x="609063" y="3371604"/>
              <a:ext cx="66922" cy="44311"/>
            </a:xfrm>
            <a:custGeom>
              <a:avLst/>
              <a:gdLst/>
              <a:ahLst/>
              <a:cxnLst/>
              <a:rect l="l" t="t" r="r" b="b"/>
              <a:pathLst>
                <a:path w="1838" h="1217" extrusionOk="0">
                  <a:moveTo>
                    <a:pt x="884" y="0"/>
                  </a:moveTo>
                  <a:cubicBezTo>
                    <a:pt x="832" y="0"/>
                    <a:pt x="777" y="7"/>
                    <a:pt x="720" y="21"/>
                  </a:cubicBezTo>
                  <a:cubicBezTo>
                    <a:pt x="0" y="195"/>
                    <a:pt x="293" y="1217"/>
                    <a:pt x="955" y="1217"/>
                  </a:cubicBezTo>
                  <a:cubicBezTo>
                    <a:pt x="1007" y="1217"/>
                    <a:pt x="1062" y="1210"/>
                    <a:pt x="1118" y="1197"/>
                  </a:cubicBezTo>
                  <a:cubicBezTo>
                    <a:pt x="1838" y="1021"/>
                    <a:pt x="1544" y="0"/>
                    <a:pt x="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36"/>
            <p:cNvSpPr/>
            <p:nvPr/>
          </p:nvSpPr>
          <p:spPr>
            <a:xfrm>
              <a:off x="947281" y="3540587"/>
              <a:ext cx="72929" cy="49372"/>
            </a:xfrm>
            <a:custGeom>
              <a:avLst/>
              <a:gdLst/>
              <a:ahLst/>
              <a:cxnLst/>
              <a:rect l="l" t="t" r="r" b="b"/>
              <a:pathLst>
                <a:path w="2003" h="1356" extrusionOk="0">
                  <a:moveTo>
                    <a:pt x="979" y="0"/>
                  </a:moveTo>
                  <a:cubicBezTo>
                    <a:pt x="921" y="0"/>
                    <a:pt x="862" y="7"/>
                    <a:pt x="799" y="23"/>
                  </a:cubicBezTo>
                  <a:cubicBezTo>
                    <a:pt x="0" y="217"/>
                    <a:pt x="297" y="1356"/>
                    <a:pt x="1026" y="1356"/>
                  </a:cubicBezTo>
                  <a:cubicBezTo>
                    <a:pt x="1084" y="1356"/>
                    <a:pt x="1144" y="1349"/>
                    <a:pt x="1206" y="1334"/>
                  </a:cubicBezTo>
                  <a:cubicBezTo>
                    <a:pt x="2003" y="1141"/>
                    <a:pt x="1707" y="0"/>
                    <a:pt x="9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36"/>
            <p:cNvSpPr/>
            <p:nvPr/>
          </p:nvSpPr>
          <p:spPr>
            <a:xfrm>
              <a:off x="891682" y="3571937"/>
              <a:ext cx="70089" cy="63353"/>
            </a:xfrm>
            <a:custGeom>
              <a:avLst/>
              <a:gdLst/>
              <a:ahLst/>
              <a:cxnLst/>
              <a:rect l="l" t="t" r="r" b="b"/>
              <a:pathLst>
                <a:path w="1925" h="1740" extrusionOk="0">
                  <a:moveTo>
                    <a:pt x="972" y="1"/>
                  </a:moveTo>
                  <a:cubicBezTo>
                    <a:pt x="914" y="1"/>
                    <a:pt x="855" y="8"/>
                    <a:pt x="795" y="22"/>
                  </a:cubicBezTo>
                  <a:cubicBezTo>
                    <a:pt x="356" y="129"/>
                    <a:pt x="0" y="571"/>
                    <a:pt x="114" y="1038"/>
                  </a:cubicBezTo>
                  <a:cubicBezTo>
                    <a:pt x="207" y="1420"/>
                    <a:pt x="553" y="1740"/>
                    <a:pt x="951" y="1740"/>
                  </a:cubicBezTo>
                  <a:cubicBezTo>
                    <a:pt x="1010" y="1740"/>
                    <a:pt x="1069" y="1733"/>
                    <a:pt x="1130" y="1718"/>
                  </a:cubicBezTo>
                  <a:cubicBezTo>
                    <a:pt x="1567" y="1612"/>
                    <a:pt x="1924" y="1170"/>
                    <a:pt x="1809" y="703"/>
                  </a:cubicBezTo>
                  <a:cubicBezTo>
                    <a:pt x="1717" y="320"/>
                    <a:pt x="1371" y="1"/>
                    <a:pt x="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36"/>
            <p:cNvSpPr/>
            <p:nvPr/>
          </p:nvSpPr>
          <p:spPr>
            <a:xfrm>
              <a:off x="781321" y="3568041"/>
              <a:ext cx="68196" cy="64664"/>
            </a:xfrm>
            <a:custGeom>
              <a:avLst/>
              <a:gdLst/>
              <a:ahLst/>
              <a:cxnLst/>
              <a:rect l="l" t="t" r="r" b="b"/>
              <a:pathLst>
                <a:path w="1873" h="1776" extrusionOk="0">
                  <a:moveTo>
                    <a:pt x="923" y="1"/>
                  </a:moveTo>
                  <a:cubicBezTo>
                    <a:pt x="832" y="1"/>
                    <a:pt x="739" y="12"/>
                    <a:pt x="644" y="35"/>
                  </a:cubicBezTo>
                  <a:cubicBezTo>
                    <a:pt x="435" y="85"/>
                    <a:pt x="222" y="298"/>
                    <a:pt x="131" y="481"/>
                  </a:cubicBezTo>
                  <a:cubicBezTo>
                    <a:pt x="30" y="681"/>
                    <a:pt x="1" y="969"/>
                    <a:pt x="83" y="1182"/>
                  </a:cubicBezTo>
                  <a:cubicBezTo>
                    <a:pt x="239" y="1575"/>
                    <a:pt x="569" y="1776"/>
                    <a:pt x="949" y="1776"/>
                  </a:cubicBezTo>
                  <a:cubicBezTo>
                    <a:pt x="1040" y="1776"/>
                    <a:pt x="1133" y="1764"/>
                    <a:pt x="1228" y="1741"/>
                  </a:cubicBezTo>
                  <a:cubicBezTo>
                    <a:pt x="1437" y="1691"/>
                    <a:pt x="1650" y="1478"/>
                    <a:pt x="1741" y="1295"/>
                  </a:cubicBezTo>
                  <a:cubicBezTo>
                    <a:pt x="1842" y="1094"/>
                    <a:pt x="1873" y="806"/>
                    <a:pt x="1789" y="596"/>
                  </a:cubicBezTo>
                  <a:cubicBezTo>
                    <a:pt x="1633" y="201"/>
                    <a:pt x="1303" y="1"/>
                    <a:pt x="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36"/>
            <p:cNvSpPr/>
            <p:nvPr/>
          </p:nvSpPr>
          <p:spPr>
            <a:xfrm>
              <a:off x="662113" y="3530610"/>
              <a:ext cx="63863" cy="63972"/>
            </a:xfrm>
            <a:custGeom>
              <a:avLst/>
              <a:gdLst/>
              <a:ahLst/>
              <a:cxnLst/>
              <a:rect l="l" t="t" r="r" b="b"/>
              <a:pathLst>
                <a:path w="1754" h="1757" extrusionOk="0">
                  <a:moveTo>
                    <a:pt x="796" y="1"/>
                  </a:moveTo>
                  <a:cubicBezTo>
                    <a:pt x="547" y="1"/>
                    <a:pt x="309" y="115"/>
                    <a:pt x="169" y="386"/>
                  </a:cubicBezTo>
                  <a:cubicBezTo>
                    <a:pt x="31" y="653"/>
                    <a:pt x="0" y="998"/>
                    <a:pt x="110" y="1280"/>
                  </a:cubicBezTo>
                  <a:cubicBezTo>
                    <a:pt x="216" y="1546"/>
                    <a:pt x="495" y="1757"/>
                    <a:pt x="781" y="1757"/>
                  </a:cubicBezTo>
                  <a:cubicBezTo>
                    <a:pt x="827" y="1757"/>
                    <a:pt x="873" y="1751"/>
                    <a:pt x="918" y="1740"/>
                  </a:cubicBezTo>
                  <a:cubicBezTo>
                    <a:pt x="1087" y="1697"/>
                    <a:pt x="1244" y="1618"/>
                    <a:pt x="1382" y="1509"/>
                  </a:cubicBezTo>
                  <a:cubicBezTo>
                    <a:pt x="1455" y="1452"/>
                    <a:pt x="1524" y="1388"/>
                    <a:pt x="1582" y="1314"/>
                  </a:cubicBezTo>
                  <a:cubicBezTo>
                    <a:pt x="1621" y="1266"/>
                    <a:pt x="1670" y="1154"/>
                    <a:pt x="1695" y="1131"/>
                  </a:cubicBezTo>
                  <a:cubicBezTo>
                    <a:pt x="1696" y="1123"/>
                    <a:pt x="1698" y="1116"/>
                    <a:pt x="1701" y="1110"/>
                  </a:cubicBezTo>
                  <a:cubicBezTo>
                    <a:pt x="1742" y="960"/>
                    <a:pt x="1753" y="800"/>
                    <a:pt x="1711" y="662"/>
                  </a:cubicBezTo>
                  <a:cubicBezTo>
                    <a:pt x="1596" y="275"/>
                    <a:pt x="1183" y="1"/>
                    <a:pt x="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36"/>
            <p:cNvSpPr/>
            <p:nvPr/>
          </p:nvSpPr>
          <p:spPr>
            <a:xfrm>
              <a:off x="826507" y="3685793"/>
              <a:ext cx="181067" cy="1079993"/>
            </a:xfrm>
            <a:custGeom>
              <a:avLst/>
              <a:gdLst/>
              <a:ahLst/>
              <a:cxnLst/>
              <a:rect l="l" t="t" r="r" b="b"/>
              <a:pathLst>
                <a:path w="4973" h="29662" extrusionOk="0">
                  <a:moveTo>
                    <a:pt x="356" y="1"/>
                  </a:moveTo>
                  <a:cubicBezTo>
                    <a:pt x="325" y="1"/>
                    <a:pt x="293" y="5"/>
                    <a:pt x="262" y="15"/>
                  </a:cubicBezTo>
                  <a:cubicBezTo>
                    <a:pt x="94" y="70"/>
                    <a:pt x="1" y="247"/>
                    <a:pt x="53" y="415"/>
                  </a:cubicBezTo>
                  <a:cubicBezTo>
                    <a:pt x="3017" y="9784"/>
                    <a:pt x="4334" y="19514"/>
                    <a:pt x="3971" y="29334"/>
                  </a:cubicBezTo>
                  <a:cubicBezTo>
                    <a:pt x="3964" y="29507"/>
                    <a:pt x="4102" y="29654"/>
                    <a:pt x="4275" y="29662"/>
                  </a:cubicBezTo>
                  <a:lnTo>
                    <a:pt x="4287" y="29662"/>
                  </a:lnTo>
                  <a:cubicBezTo>
                    <a:pt x="4456" y="29662"/>
                    <a:pt x="4597" y="29528"/>
                    <a:pt x="4605" y="29358"/>
                  </a:cubicBezTo>
                  <a:cubicBezTo>
                    <a:pt x="4972" y="19464"/>
                    <a:pt x="3644" y="9662"/>
                    <a:pt x="660" y="224"/>
                  </a:cubicBezTo>
                  <a:cubicBezTo>
                    <a:pt x="617" y="88"/>
                    <a:pt x="490" y="1"/>
                    <a:pt x="3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36"/>
            <p:cNvSpPr/>
            <p:nvPr/>
          </p:nvSpPr>
          <p:spPr>
            <a:xfrm>
              <a:off x="1238383" y="3874802"/>
              <a:ext cx="195412" cy="172037"/>
            </a:xfrm>
            <a:custGeom>
              <a:avLst/>
              <a:gdLst/>
              <a:ahLst/>
              <a:cxnLst/>
              <a:rect l="l" t="t" r="r" b="b"/>
              <a:pathLst>
                <a:path w="5367" h="4725" extrusionOk="0">
                  <a:moveTo>
                    <a:pt x="5206" y="0"/>
                  </a:moveTo>
                  <a:cubicBezTo>
                    <a:pt x="5120" y="0"/>
                    <a:pt x="5048" y="71"/>
                    <a:pt x="5048" y="159"/>
                  </a:cubicBezTo>
                  <a:cubicBezTo>
                    <a:pt x="5039" y="1370"/>
                    <a:pt x="4487" y="2568"/>
                    <a:pt x="3570" y="3361"/>
                  </a:cubicBezTo>
                  <a:cubicBezTo>
                    <a:pt x="2796" y="4033"/>
                    <a:pt x="1772" y="4407"/>
                    <a:pt x="749" y="4407"/>
                  </a:cubicBezTo>
                  <a:cubicBezTo>
                    <a:pt x="563" y="4407"/>
                    <a:pt x="376" y="4394"/>
                    <a:pt x="190" y="4369"/>
                  </a:cubicBezTo>
                  <a:cubicBezTo>
                    <a:pt x="183" y="4368"/>
                    <a:pt x="176" y="4367"/>
                    <a:pt x="169" y="4367"/>
                  </a:cubicBezTo>
                  <a:cubicBezTo>
                    <a:pt x="91" y="4367"/>
                    <a:pt x="22" y="4426"/>
                    <a:pt x="11" y="4505"/>
                  </a:cubicBezTo>
                  <a:cubicBezTo>
                    <a:pt x="1" y="4592"/>
                    <a:pt x="61" y="4673"/>
                    <a:pt x="148" y="4683"/>
                  </a:cubicBezTo>
                  <a:cubicBezTo>
                    <a:pt x="346" y="4711"/>
                    <a:pt x="546" y="4724"/>
                    <a:pt x="745" y="4724"/>
                  </a:cubicBezTo>
                  <a:cubicBezTo>
                    <a:pt x="1845" y="4724"/>
                    <a:pt x="2946" y="4322"/>
                    <a:pt x="3778" y="3602"/>
                  </a:cubicBezTo>
                  <a:cubicBezTo>
                    <a:pt x="4761" y="2749"/>
                    <a:pt x="5355" y="1461"/>
                    <a:pt x="5366" y="160"/>
                  </a:cubicBezTo>
                  <a:cubicBezTo>
                    <a:pt x="5366" y="72"/>
                    <a:pt x="5296" y="0"/>
                    <a:pt x="5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36"/>
            <p:cNvSpPr/>
            <p:nvPr/>
          </p:nvSpPr>
          <p:spPr>
            <a:xfrm>
              <a:off x="1139310" y="3837918"/>
              <a:ext cx="244275" cy="206226"/>
            </a:xfrm>
            <a:custGeom>
              <a:avLst/>
              <a:gdLst/>
              <a:ahLst/>
              <a:cxnLst/>
              <a:rect l="l" t="t" r="r" b="b"/>
              <a:pathLst>
                <a:path w="6709" h="5664" extrusionOk="0">
                  <a:moveTo>
                    <a:pt x="6479" y="0"/>
                  </a:moveTo>
                  <a:cubicBezTo>
                    <a:pt x="6393" y="6"/>
                    <a:pt x="6325" y="79"/>
                    <a:pt x="6328" y="168"/>
                  </a:cubicBezTo>
                  <a:cubicBezTo>
                    <a:pt x="6388" y="1398"/>
                    <a:pt x="6158" y="2514"/>
                    <a:pt x="5660" y="3396"/>
                  </a:cubicBezTo>
                  <a:cubicBezTo>
                    <a:pt x="5087" y="4416"/>
                    <a:pt x="4134" y="5129"/>
                    <a:pt x="3114" y="5305"/>
                  </a:cubicBezTo>
                  <a:cubicBezTo>
                    <a:pt x="2959" y="5332"/>
                    <a:pt x="2802" y="5345"/>
                    <a:pt x="2645" y="5345"/>
                  </a:cubicBezTo>
                  <a:cubicBezTo>
                    <a:pt x="1696" y="5345"/>
                    <a:pt x="764" y="4864"/>
                    <a:pt x="318" y="4104"/>
                  </a:cubicBezTo>
                  <a:cubicBezTo>
                    <a:pt x="290" y="4054"/>
                    <a:pt x="237" y="4027"/>
                    <a:pt x="182" y="4027"/>
                  </a:cubicBezTo>
                  <a:cubicBezTo>
                    <a:pt x="155" y="4027"/>
                    <a:pt x="127" y="4034"/>
                    <a:pt x="102" y="4048"/>
                  </a:cubicBezTo>
                  <a:cubicBezTo>
                    <a:pt x="27" y="4092"/>
                    <a:pt x="1" y="4189"/>
                    <a:pt x="45" y="4264"/>
                  </a:cubicBezTo>
                  <a:cubicBezTo>
                    <a:pt x="555" y="5131"/>
                    <a:pt x="1568" y="5664"/>
                    <a:pt x="2632" y="5664"/>
                  </a:cubicBezTo>
                  <a:cubicBezTo>
                    <a:pt x="2810" y="5664"/>
                    <a:pt x="2989" y="5649"/>
                    <a:pt x="3170" y="5615"/>
                  </a:cubicBezTo>
                  <a:cubicBezTo>
                    <a:pt x="4281" y="5423"/>
                    <a:pt x="5316" y="4650"/>
                    <a:pt x="5938" y="3551"/>
                  </a:cubicBezTo>
                  <a:cubicBezTo>
                    <a:pt x="6462" y="2614"/>
                    <a:pt x="6708" y="1439"/>
                    <a:pt x="6645" y="151"/>
                  </a:cubicBezTo>
                  <a:cubicBezTo>
                    <a:pt x="6641" y="63"/>
                    <a:pt x="6568" y="3"/>
                    <a:pt x="6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36"/>
            <p:cNvSpPr/>
            <p:nvPr/>
          </p:nvSpPr>
          <p:spPr>
            <a:xfrm>
              <a:off x="1141822" y="3907389"/>
              <a:ext cx="75077" cy="93974"/>
            </a:xfrm>
            <a:custGeom>
              <a:avLst/>
              <a:gdLst/>
              <a:ahLst/>
              <a:cxnLst/>
              <a:rect l="l" t="t" r="r" b="b"/>
              <a:pathLst>
                <a:path w="2062" h="2581" extrusionOk="0">
                  <a:moveTo>
                    <a:pt x="1882" y="0"/>
                  </a:moveTo>
                  <a:cubicBezTo>
                    <a:pt x="1834" y="0"/>
                    <a:pt x="1787" y="23"/>
                    <a:pt x="1756" y="64"/>
                  </a:cubicBezTo>
                  <a:lnTo>
                    <a:pt x="54" y="2327"/>
                  </a:lnTo>
                  <a:cubicBezTo>
                    <a:pt x="1" y="2397"/>
                    <a:pt x="16" y="2496"/>
                    <a:pt x="85" y="2549"/>
                  </a:cubicBezTo>
                  <a:cubicBezTo>
                    <a:pt x="114" y="2569"/>
                    <a:pt x="148" y="2581"/>
                    <a:pt x="180" y="2581"/>
                  </a:cubicBezTo>
                  <a:cubicBezTo>
                    <a:pt x="229" y="2581"/>
                    <a:pt x="276" y="2559"/>
                    <a:pt x="306" y="2518"/>
                  </a:cubicBezTo>
                  <a:lnTo>
                    <a:pt x="2008" y="255"/>
                  </a:lnTo>
                  <a:cubicBezTo>
                    <a:pt x="2061" y="185"/>
                    <a:pt x="2046" y="86"/>
                    <a:pt x="1977" y="33"/>
                  </a:cubicBezTo>
                  <a:cubicBezTo>
                    <a:pt x="1949" y="11"/>
                    <a:pt x="1915" y="0"/>
                    <a:pt x="1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36"/>
            <p:cNvSpPr/>
            <p:nvPr/>
          </p:nvSpPr>
          <p:spPr>
            <a:xfrm>
              <a:off x="1152891" y="3827031"/>
              <a:ext cx="129256" cy="169598"/>
            </a:xfrm>
            <a:custGeom>
              <a:avLst/>
              <a:gdLst/>
              <a:ahLst/>
              <a:cxnLst/>
              <a:rect l="l" t="t" r="r" b="b"/>
              <a:pathLst>
                <a:path w="3550" h="4658" extrusionOk="0">
                  <a:moveTo>
                    <a:pt x="3323" y="1"/>
                  </a:moveTo>
                  <a:cubicBezTo>
                    <a:pt x="3319" y="1"/>
                    <a:pt x="3316" y="1"/>
                    <a:pt x="3312" y="1"/>
                  </a:cubicBezTo>
                  <a:cubicBezTo>
                    <a:pt x="3225" y="5"/>
                    <a:pt x="3159" y="80"/>
                    <a:pt x="3165" y="170"/>
                  </a:cubicBezTo>
                  <a:cubicBezTo>
                    <a:pt x="3231" y="1094"/>
                    <a:pt x="2955" y="2057"/>
                    <a:pt x="2411" y="2807"/>
                  </a:cubicBezTo>
                  <a:cubicBezTo>
                    <a:pt x="1867" y="3557"/>
                    <a:pt x="1038" y="4117"/>
                    <a:pt x="139" y="4343"/>
                  </a:cubicBezTo>
                  <a:cubicBezTo>
                    <a:pt x="54" y="4365"/>
                    <a:pt x="1" y="4452"/>
                    <a:pt x="23" y="4535"/>
                  </a:cubicBezTo>
                  <a:cubicBezTo>
                    <a:pt x="42" y="4609"/>
                    <a:pt x="105" y="4657"/>
                    <a:pt x="177" y="4657"/>
                  </a:cubicBezTo>
                  <a:cubicBezTo>
                    <a:pt x="190" y="4657"/>
                    <a:pt x="204" y="4656"/>
                    <a:pt x="214" y="4651"/>
                  </a:cubicBezTo>
                  <a:cubicBezTo>
                    <a:pt x="1184" y="4408"/>
                    <a:pt x="2079" y="3804"/>
                    <a:pt x="2666" y="2994"/>
                  </a:cubicBezTo>
                  <a:cubicBezTo>
                    <a:pt x="3253" y="2183"/>
                    <a:pt x="3550" y="1145"/>
                    <a:pt x="3481" y="148"/>
                  </a:cubicBezTo>
                  <a:cubicBezTo>
                    <a:pt x="3475" y="65"/>
                    <a:pt x="3405" y="1"/>
                    <a:pt x="3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36"/>
            <p:cNvSpPr/>
            <p:nvPr/>
          </p:nvSpPr>
          <p:spPr>
            <a:xfrm>
              <a:off x="1120085" y="3822188"/>
              <a:ext cx="49918" cy="178919"/>
            </a:xfrm>
            <a:custGeom>
              <a:avLst/>
              <a:gdLst/>
              <a:ahLst/>
              <a:cxnLst/>
              <a:rect l="l" t="t" r="r" b="b"/>
              <a:pathLst>
                <a:path w="1371" h="4914" extrusionOk="0">
                  <a:moveTo>
                    <a:pt x="1191" y="1"/>
                  </a:moveTo>
                  <a:cubicBezTo>
                    <a:pt x="1139" y="1"/>
                    <a:pt x="1087" y="27"/>
                    <a:pt x="1056" y="74"/>
                  </a:cubicBezTo>
                  <a:cubicBezTo>
                    <a:pt x="169" y="1466"/>
                    <a:pt x="0" y="3281"/>
                    <a:pt x="613" y="4812"/>
                  </a:cubicBezTo>
                  <a:cubicBezTo>
                    <a:pt x="636" y="4874"/>
                    <a:pt x="696" y="4914"/>
                    <a:pt x="760" y="4914"/>
                  </a:cubicBezTo>
                  <a:cubicBezTo>
                    <a:pt x="777" y="4914"/>
                    <a:pt x="798" y="4909"/>
                    <a:pt x="818" y="4900"/>
                  </a:cubicBezTo>
                  <a:cubicBezTo>
                    <a:pt x="899" y="4868"/>
                    <a:pt x="939" y="4776"/>
                    <a:pt x="906" y="4695"/>
                  </a:cubicBezTo>
                  <a:cubicBezTo>
                    <a:pt x="331" y="3256"/>
                    <a:pt x="491" y="1550"/>
                    <a:pt x="1322" y="243"/>
                  </a:cubicBezTo>
                  <a:cubicBezTo>
                    <a:pt x="1370" y="169"/>
                    <a:pt x="1348" y="72"/>
                    <a:pt x="1275" y="25"/>
                  </a:cubicBezTo>
                  <a:cubicBezTo>
                    <a:pt x="1249" y="9"/>
                    <a:pt x="1220" y="1"/>
                    <a:pt x="1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36"/>
            <p:cNvSpPr/>
            <p:nvPr/>
          </p:nvSpPr>
          <p:spPr>
            <a:xfrm>
              <a:off x="1144517" y="3708259"/>
              <a:ext cx="187730" cy="291316"/>
            </a:xfrm>
            <a:custGeom>
              <a:avLst/>
              <a:gdLst/>
              <a:ahLst/>
              <a:cxnLst/>
              <a:rect l="l" t="t" r="r" b="b"/>
              <a:pathLst>
                <a:path w="5156" h="8001" extrusionOk="0">
                  <a:moveTo>
                    <a:pt x="4977" y="0"/>
                  </a:moveTo>
                  <a:cubicBezTo>
                    <a:pt x="4941" y="0"/>
                    <a:pt x="4905" y="12"/>
                    <a:pt x="4875" y="37"/>
                  </a:cubicBezTo>
                  <a:cubicBezTo>
                    <a:pt x="3687" y="1036"/>
                    <a:pt x="2461" y="2069"/>
                    <a:pt x="1530" y="3363"/>
                  </a:cubicBezTo>
                  <a:cubicBezTo>
                    <a:pt x="482" y="4820"/>
                    <a:pt x="0" y="6416"/>
                    <a:pt x="169" y="7861"/>
                  </a:cubicBezTo>
                  <a:cubicBezTo>
                    <a:pt x="178" y="7941"/>
                    <a:pt x="247" y="8000"/>
                    <a:pt x="326" y="8000"/>
                  </a:cubicBezTo>
                  <a:lnTo>
                    <a:pt x="347" y="8000"/>
                  </a:lnTo>
                  <a:cubicBezTo>
                    <a:pt x="435" y="7988"/>
                    <a:pt x="497" y="7912"/>
                    <a:pt x="486" y="7824"/>
                  </a:cubicBezTo>
                  <a:cubicBezTo>
                    <a:pt x="325" y="6458"/>
                    <a:pt x="789" y="4940"/>
                    <a:pt x="1789" y="3549"/>
                  </a:cubicBezTo>
                  <a:cubicBezTo>
                    <a:pt x="2696" y="2288"/>
                    <a:pt x="3909" y="1268"/>
                    <a:pt x="5081" y="279"/>
                  </a:cubicBezTo>
                  <a:cubicBezTo>
                    <a:pt x="5147" y="224"/>
                    <a:pt x="5156" y="124"/>
                    <a:pt x="5099" y="56"/>
                  </a:cubicBezTo>
                  <a:cubicBezTo>
                    <a:pt x="5067" y="19"/>
                    <a:pt x="5022" y="0"/>
                    <a:pt x="49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36"/>
            <p:cNvSpPr/>
            <p:nvPr/>
          </p:nvSpPr>
          <p:spPr>
            <a:xfrm>
              <a:off x="1024908" y="3827650"/>
              <a:ext cx="130930" cy="165702"/>
            </a:xfrm>
            <a:custGeom>
              <a:avLst/>
              <a:gdLst/>
              <a:ahLst/>
              <a:cxnLst/>
              <a:rect l="l" t="t" r="r" b="b"/>
              <a:pathLst>
                <a:path w="3596" h="4551" extrusionOk="0">
                  <a:moveTo>
                    <a:pt x="717" y="0"/>
                  </a:moveTo>
                  <a:cubicBezTo>
                    <a:pt x="664" y="0"/>
                    <a:pt x="613" y="26"/>
                    <a:pt x="584" y="75"/>
                  </a:cubicBezTo>
                  <a:cubicBezTo>
                    <a:pt x="1" y="1015"/>
                    <a:pt x="12" y="2272"/>
                    <a:pt x="610" y="3203"/>
                  </a:cubicBezTo>
                  <a:cubicBezTo>
                    <a:pt x="1145" y="4037"/>
                    <a:pt x="2114" y="4551"/>
                    <a:pt x="3097" y="4551"/>
                  </a:cubicBezTo>
                  <a:cubicBezTo>
                    <a:pt x="3213" y="4551"/>
                    <a:pt x="3329" y="4543"/>
                    <a:pt x="3447" y="4530"/>
                  </a:cubicBezTo>
                  <a:cubicBezTo>
                    <a:pt x="3532" y="4518"/>
                    <a:pt x="3595" y="4438"/>
                    <a:pt x="3583" y="4352"/>
                  </a:cubicBezTo>
                  <a:cubicBezTo>
                    <a:pt x="3574" y="4271"/>
                    <a:pt x="3503" y="4214"/>
                    <a:pt x="3421" y="4214"/>
                  </a:cubicBezTo>
                  <a:cubicBezTo>
                    <a:pt x="3416" y="4214"/>
                    <a:pt x="3411" y="4214"/>
                    <a:pt x="3406" y="4214"/>
                  </a:cubicBezTo>
                  <a:cubicBezTo>
                    <a:pt x="3302" y="4228"/>
                    <a:pt x="3198" y="4234"/>
                    <a:pt x="3094" y="4234"/>
                  </a:cubicBezTo>
                  <a:cubicBezTo>
                    <a:pt x="2218" y="4234"/>
                    <a:pt x="1354" y="3774"/>
                    <a:pt x="879" y="3032"/>
                  </a:cubicBezTo>
                  <a:cubicBezTo>
                    <a:pt x="344" y="2203"/>
                    <a:pt x="335" y="1081"/>
                    <a:pt x="852" y="242"/>
                  </a:cubicBezTo>
                  <a:cubicBezTo>
                    <a:pt x="899" y="168"/>
                    <a:pt x="877" y="69"/>
                    <a:pt x="801" y="24"/>
                  </a:cubicBezTo>
                  <a:cubicBezTo>
                    <a:pt x="775" y="8"/>
                    <a:pt x="746" y="0"/>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36"/>
            <p:cNvSpPr/>
            <p:nvPr/>
          </p:nvSpPr>
          <p:spPr>
            <a:xfrm>
              <a:off x="1070312" y="3755156"/>
              <a:ext cx="86146" cy="239651"/>
            </a:xfrm>
            <a:custGeom>
              <a:avLst/>
              <a:gdLst/>
              <a:ahLst/>
              <a:cxnLst/>
              <a:rect l="l" t="t" r="r" b="b"/>
              <a:pathLst>
                <a:path w="2366" h="6582" extrusionOk="0">
                  <a:moveTo>
                    <a:pt x="1100" y="1"/>
                  </a:moveTo>
                  <a:cubicBezTo>
                    <a:pt x="1040" y="1"/>
                    <a:pt x="983" y="34"/>
                    <a:pt x="956" y="93"/>
                  </a:cubicBezTo>
                  <a:cubicBezTo>
                    <a:pt x="0" y="2213"/>
                    <a:pt x="461" y="4862"/>
                    <a:pt x="2080" y="6534"/>
                  </a:cubicBezTo>
                  <a:cubicBezTo>
                    <a:pt x="2112" y="6565"/>
                    <a:pt x="2151" y="6581"/>
                    <a:pt x="2194" y="6581"/>
                  </a:cubicBezTo>
                  <a:cubicBezTo>
                    <a:pt x="2234" y="6581"/>
                    <a:pt x="2275" y="6567"/>
                    <a:pt x="2301" y="6537"/>
                  </a:cubicBezTo>
                  <a:cubicBezTo>
                    <a:pt x="2364" y="6477"/>
                    <a:pt x="2366" y="6376"/>
                    <a:pt x="2306" y="6314"/>
                  </a:cubicBezTo>
                  <a:cubicBezTo>
                    <a:pt x="776" y="4733"/>
                    <a:pt x="339" y="2228"/>
                    <a:pt x="1245" y="223"/>
                  </a:cubicBezTo>
                  <a:cubicBezTo>
                    <a:pt x="1282" y="144"/>
                    <a:pt x="1247" y="52"/>
                    <a:pt x="1166" y="15"/>
                  </a:cubicBezTo>
                  <a:cubicBezTo>
                    <a:pt x="1145" y="5"/>
                    <a:pt x="1122" y="1"/>
                    <a:pt x="11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36"/>
            <p:cNvSpPr/>
            <p:nvPr/>
          </p:nvSpPr>
          <p:spPr>
            <a:xfrm>
              <a:off x="1142696" y="3917621"/>
              <a:ext cx="183688" cy="84653"/>
            </a:xfrm>
            <a:custGeom>
              <a:avLst/>
              <a:gdLst/>
              <a:ahLst/>
              <a:cxnLst/>
              <a:rect l="l" t="t" r="r" b="b"/>
              <a:pathLst>
                <a:path w="5045" h="2325" extrusionOk="0">
                  <a:moveTo>
                    <a:pt x="4864" y="1"/>
                  </a:moveTo>
                  <a:cubicBezTo>
                    <a:pt x="4810" y="1"/>
                    <a:pt x="4758" y="29"/>
                    <a:pt x="4729" y="78"/>
                  </a:cubicBezTo>
                  <a:cubicBezTo>
                    <a:pt x="4282" y="827"/>
                    <a:pt x="3589" y="1415"/>
                    <a:pt x="2777" y="1735"/>
                  </a:cubicBezTo>
                  <a:cubicBezTo>
                    <a:pt x="2316" y="1916"/>
                    <a:pt x="1824" y="2007"/>
                    <a:pt x="1331" y="2007"/>
                  </a:cubicBezTo>
                  <a:cubicBezTo>
                    <a:pt x="957" y="2007"/>
                    <a:pt x="582" y="1954"/>
                    <a:pt x="221" y="1848"/>
                  </a:cubicBezTo>
                  <a:cubicBezTo>
                    <a:pt x="206" y="1844"/>
                    <a:pt x="191" y="1842"/>
                    <a:pt x="176" y="1842"/>
                  </a:cubicBezTo>
                  <a:cubicBezTo>
                    <a:pt x="107" y="1842"/>
                    <a:pt x="43" y="1886"/>
                    <a:pt x="24" y="1956"/>
                  </a:cubicBezTo>
                  <a:cubicBezTo>
                    <a:pt x="0" y="2040"/>
                    <a:pt x="47" y="2128"/>
                    <a:pt x="133" y="2153"/>
                  </a:cubicBezTo>
                  <a:cubicBezTo>
                    <a:pt x="523" y="2268"/>
                    <a:pt x="927" y="2325"/>
                    <a:pt x="1332" y="2325"/>
                  </a:cubicBezTo>
                  <a:cubicBezTo>
                    <a:pt x="1865" y="2325"/>
                    <a:pt x="2397" y="2228"/>
                    <a:pt x="2890" y="2030"/>
                  </a:cubicBezTo>
                  <a:cubicBezTo>
                    <a:pt x="3768" y="1686"/>
                    <a:pt x="4517" y="1052"/>
                    <a:pt x="5000" y="241"/>
                  </a:cubicBezTo>
                  <a:cubicBezTo>
                    <a:pt x="5044" y="166"/>
                    <a:pt x="5019" y="68"/>
                    <a:pt x="4944" y="24"/>
                  </a:cubicBezTo>
                  <a:cubicBezTo>
                    <a:pt x="4919" y="8"/>
                    <a:pt x="4891" y="1"/>
                    <a:pt x="4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36"/>
            <p:cNvSpPr/>
            <p:nvPr/>
          </p:nvSpPr>
          <p:spPr>
            <a:xfrm>
              <a:off x="1140075" y="3982760"/>
              <a:ext cx="238158" cy="109776"/>
            </a:xfrm>
            <a:custGeom>
              <a:avLst/>
              <a:gdLst/>
              <a:ahLst/>
              <a:cxnLst/>
              <a:rect l="l" t="t" r="r" b="b"/>
              <a:pathLst>
                <a:path w="6541" h="3015" extrusionOk="0">
                  <a:moveTo>
                    <a:pt x="178" y="0"/>
                  </a:moveTo>
                  <a:cubicBezTo>
                    <a:pt x="162" y="0"/>
                    <a:pt x="147" y="3"/>
                    <a:pt x="131" y="7"/>
                  </a:cubicBezTo>
                  <a:cubicBezTo>
                    <a:pt x="46" y="34"/>
                    <a:pt x="1" y="123"/>
                    <a:pt x="27" y="206"/>
                  </a:cubicBezTo>
                  <a:cubicBezTo>
                    <a:pt x="398" y="1408"/>
                    <a:pt x="1645" y="2812"/>
                    <a:pt x="3011" y="2985"/>
                  </a:cubicBezTo>
                  <a:cubicBezTo>
                    <a:pt x="3171" y="3004"/>
                    <a:pt x="3331" y="3015"/>
                    <a:pt x="3489" y="3015"/>
                  </a:cubicBezTo>
                  <a:cubicBezTo>
                    <a:pt x="4623" y="3015"/>
                    <a:pt x="5736" y="2518"/>
                    <a:pt x="6482" y="1659"/>
                  </a:cubicBezTo>
                  <a:cubicBezTo>
                    <a:pt x="6541" y="1593"/>
                    <a:pt x="6533" y="1492"/>
                    <a:pt x="6467" y="1436"/>
                  </a:cubicBezTo>
                  <a:cubicBezTo>
                    <a:pt x="6437" y="1409"/>
                    <a:pt x="6400" y="1396"/>
                    <a:pt x="6362" y="1396"/>
                  </a:cubicBezTo>
                  <a:cubicBezTo>
                    <a:pt x="6318" y="1396"/>
                    <a:pt x="6274" y="1415"/>
                    <a:pt x="6243" y="1451"/>
                  </a:cubicBezTo>
                  <a:cubicBezTo>
                    <a:pt x="5563" y="2232"/>
                    <a:pt x="4513" y="2696"/>
                    <a:pt x="3473" y="2696"/>
                  </a:cubicBezTo>
                  <a:cubicBezTo>
                    <a:pt x="3331" y="2696"/>
                    <a:pt x="3189" y="2687"/>
                    <a:pt x="3049" y="2669"/>
                  </a:cubicBezTo>
                  <a:cubicBezTo>
                    <a:pt x="1849" y="2517"/>
                    <a:pt x="675" y="1225"/>
                    <a:pt x="329" y="112"/>
                  </a:cubicBezTo>
                  <a:cubicBezTo>
                    <a:pt x="308" y="43"/>
                    <a:pt x="245" y="0"/>
                    <a:pt x="1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36"/>
            <p:cNvSpPr/>
            <p:nvPr/>
          </p:nvSpPr>
          <p:spPr>
            <a:xfrm>
              <a:off x="1297623" y="3662199"/>
              <a:ext cx="86656" cy="87420"/>
            </a:xfrm>
            <a:custGeom>
              <a:avLst/>
              <a:gdLst/>
              <a:ahLst/>
              <a:cxnLst/>
              <a:rect l="l" t="t" r="r" b="b"/>
              <a:pathLst>
                <a:path w="2380" h="2401" extrusionOk="0">
                  <a:moveTo>
                    <a:pt x="1159" y="0"/>
                  </a:moveTo>
                  <a:cubicBezTo>
                    <a:pt x="998" y="0"/>
                    <a:pt x="837" y="47"/>
                    <a:pt x="687" y="155"/>
                  </a:cubicBezTo>
                  <a:cubicBezTo>
                    <a:pt x="438" y="339"/>
                    <a:pt x="190" y="813"/>
                    <a:pt x="111" y="1095"/>
                  </a:cubicBezTo>
                  <a:cubicBezTo>
                    <a:pt x="1" y="1487"/>
                    <a:pt x="114" y="1879"/>
                    <a:pt x="427" y="2143"/>
                  </a:cubicBezTo>
                  <a:cubicBezTo>
                    <a:pt x="638" y="2321"/>
                    <a:pt x="890" y="2401"/>
                    <a:pt x="1143" y="2401"/>
                  </a:cubicBezTo>
                  <a:cubicBezTo>
                    <a:pt x="1762" y="2401"/>
                    <a:pt x="2379" y="1921"/>
                    <a:pt x="2371" y="1236"/>
                  </a:cubicBezTo>
                  <a:cubicBezTo>
                    <a:pt x="2364" y="665"/>
                    <a:pt x="1764" y="0"/>
                    <a:pt x="1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36"/>
            <p:cNvSpPr/>
            <p:nvPr/>
          </p:nvSpPr>
          <p:spPr>
            <a:xfrm>
              <a:off x="1153474" y="3669554"/>
              <a:ext cx="96195" cy="84289"/>
            </a:xfrm>
            <a:custGeom>
              <a:avLst/>
              <a:gdLst/>
              <a:ahLst/>
              <a:cxnLst/>
              <a:rect l="l" t="t" r="r" b="b"/>
              <a:pathLst>
                <a:path w="2642" h="2315" extrusionOk="0">
                  <a:moveTo>
                    <a:pt x="1395" y="0"/>
                  </a:moveTo>
                  <a:cubicBezTo>
                    <a:pt x="1188" y="0"/>
                    <a:pt x="927" y="52"/>
                    <a:pt x="750" y="172"/>
                  </a:cubicBezTo>
                  <a:cubicBezTo>
                    <a:pt x="534" y="325"/>
                    <a:pt x="346" y="526"/>
                    <a:pt x="292" y="790"/>
                  </a:cubicBezTo>
                  <a:cubicBezTo>
                    <a:pt x="290" y="802"/>
                    <a:pt x="292" y="814"/>
                    <a:pt x="290" y="825"/>
                  </a:cubicBezTo>
                  <a:cubicBezTo>
                    <a:pt x="0" y="1548"/>
                    <a:pt x="742" y="2315"/>
                    <a:pt x="1511" y="2315"/>
                  </a:cubicBezTo>
                  <a:cubicBezTo>
                    <a:pt x="1575" y="2315"/>
                    <a:pt x="1639" y="2309"/>
                    <a:pt x="1703" y="2298"/>
                  </a:cubicBezTo>
                  <a:cubicBezTo>
                    <a:pt x="2048" y="2240"/>
                    <a:pt x="2328" y="2082"/>
                    <a:pt x="2487" y="1752"/>
                  </a:cubicBezTo>
                  <a:cubicBezTo>
                    <a:pt x="2615" y="1486"/>
                    <a:pt x="2641" y="1172"/>
                    <a:pt x="2566" y="887"/>
                  </a:cubicBezTo>
                  <a:cubicBezTo>
                    <a:pt x="2428" y="372"/>
                    <a:pt x="1935" y="6"/>
                    <a:pt x="1403" y="0"/>
                  </a:cubicBezTo>
                  <a:cubicBezTo>
                    <a:pt x="1400" y="0"/>
                    <a:pt x="1398" y="0"/>
                    <a:pt x="13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36"/>
            <p:cNvSpPr/>
            <p:nvPr/>
          </p:nvSpPr>
          <p:spPr>
            <a:xfrm>
              <a:off x="1234596" y="3788326"/>
              <a:ext cx="88840" cy="86656"/>
            </a:xfrm>
            <a:custGeom>
              <a:avLst/>
              <a:gdLst/>
              <a:ahLst/>
              <a:cxnLst/>
              <a:rect l="l" t="t" r="r" b="b"/>
              <a:pathLst>
                <a:path w="2440" h="2380" extrusionOk="0">
                  <a:moveTo>
                    <a:pt x="1209" y="1"/>
                  </a:moveTo>
                  <a:cubicBezTo>
                    <a:pt x="720" y="1"/>
                    <a:pt x="224" y="366"/>
                    <a:pt x="108" y="850"/>
                  </a:cubicBezTo>
                  <a:cubicBezTo>
                    <a:pt x="30" y="1027"/>
                    <a:pt x="1" y="1227"/>
                    <a:pt x="40" y="1425"/>
                  </a:cubicBezTo>
                  <a:cubicBezTo>
                    <a:pt x="127" y="1857"/>
                    <a:pt x="487" y="2233"/>
                    <a:pt x="911" y="2340"/>
                  </a:cubicBezTo>
                  <a:cubicBezTo>
                    <a:pt x="1014" y="2366"/>
                    <a:pt x="1120" y="2379"/>
                    <a:pt x="1225" y="2379"/>
                  </a:cubicBezTo>
                  <a:cubicBezTo>
                    <a:pt x="1607" y="2379"/>
                    <a:pt x="1981" y="2206"/>
                    <a:pt x="2188" y="1860"/>
                  </a:cubicBezTo>
                  <a:cubicBezTo>
                    <a:pt x="2409" y="1491"/>
                    <a:pt x="2440" y="1055"/>
                    <a:pt x="2256" y="663"/>
                  </a:cubicBezTo>
                  <a:cubicBezTo>
                    <a:pt x="2155" y="449"/>
                    <a:pt x="1992" y="290"/>
                    <a:pt x="1799" y="187"/>
                  </a:cubicBezTo>
                  <a:cubicBezTo>
                    <a:pt x="1755" y="155"/>
                    <a:pt x="1707" y="124"/>
                    <a:pt x="1654" y="99"/>
                  </a:cubicBezTo>
                  <a:cubicBezTo>
                    <a:pt x="1517" y="39"/>
                    <a:pt x="1369" y="2"/>
                    <a:pt x="1221" y="1"/>
                  </a:cubicBezTo>
                  <a:cubicBezTo>
                    <a:pt x="1217" y="1"/>
                    <a:pt x="1213" y="1"/>
                    <a:pt x="1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36"/>
            <p:cNvSpPr/>
            <p:nvPr/>
          </p:nvSpPr>
          <p:spPr>
            <a:xfrm>
              <a:off x="1338585" y="3788290"/>
              <a:ext cx="82177" cy="71072"/>
            </a:xfrm>
            <a:custGeom>
              <a:avLst/>
              <a:gdLst/>
              <a:ahLst/>
              <a:cxnLst/>
              <a:rect l="l" t="t" r="r" b="b"/>
              <a:pathLst>
                <a:path w="2257" h="1952" extrusionOk="0">
                  <a:moveTo>
                    <a:pt x="1066" y="1"/>
                  </a:moveTo>
                  <a:cubicBezTo>
                    <a:pt x="860" y="1"/>
                    <a:pt x="653" y="61"/>
                    <a:pt x="475" y="194"/>
                  </a:cubicBezTo>
                  <a:cubicBezTo>
                    <a:pt x="318" y="312"/>
                    <a:pt x="194" y="473"/>
                    <a:pt x="140" y="670"/>
                  </a:cubicBezTo>
                  <a:cubicBezTo>
                    <a:pt x="1" y="1172"/>
                    <a:pt x="350" y="1763"/>
                    <a:pt x="839" y="1911"/>
                  </a:cubicBezTo>
                  <a:cubicBezTo>
                    <a:pt x="929" y="1938"/>
                    <a:pt x="1021" y="1951"/>
                    <a:pt x="1112" y="1951"/>
                  </a:cubicBezTo>
                  <a:cubicBezTo>
                    <a:pt x="1564" y="1951"/>
                    <a:pt x="1994" y="1630"/>
                    <a:pt x="2100" y="1178"/>
                  </a:cubicBezTo>
                  <a:cubicBezTo>
                    <a:pt x="2257" y="507"/>
                    <a:pt x="1666" y="1"/>
                    <a:pt x="1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36"/>
            <p:cNvSpPr/>
            <p:nvPr/>
          </p:nvSpPr>
          <p:spPr>
            <a:xfrm>
              <a:off x="1129115" y="3786542"/>
              <a:ext cx="63608" cy="60987"/>
            </a:xfrm>
            <a:custGeom>
              <a:avLst/>
              <a:gdLst/>
              <a:ahLst/>
              <a:cxnLst/>
              <a:rect l="l" t="t" r="r" b="b"/>
              <a:pathLst>
                <a:path w="1747" h="1675" extrusionOk="0">
                  <a:moveTo>
                    <a:pt x="919" y="1"/>
                  </a:moveTo>
                  <a:cubicBezTo>
                    <a:pt x="560" y="1"/>
                    <a:pt x="186" y="300"/>
                    <a:pt x="130" y="659"/>
                  </a:cubicBezTo>
                  <a:cubicBezTo>
                    <a:pt x="1" y="1053"/>
                    <a:pt x="296" y="1485"/>
                    <a:pt x="651" y="1628"/>
                  </a:cubicBezTo>
                  <a:cubicBezTo>
                    <a:pt x="729" y="1660"/>
                    <a:pt x="820" y="1674"/>
                    <a:pt x="911" y="1674"/>
                  </a:cubicBezTo>
                  <a:cubicBezTo>
                    <a:pt x="1042" y="1674"/>
                    <a:pt x="1177" y="1645"/>
                    <a:pt x="1284" y="1592"/>
                  </a:cubicBezTo>
                  <a:cubicBezTo>
                    <a:pt x="1488" y="1490"/>
                    <a:pt x="1600" y="1329"/>
                    <a:pt x="1694" y="1131"/>
                  </a:cubicBezTo>
                  <a:cubicBezTo>
                    <a:pt x="1723" y="1070"/>
                    <a:pt x="1746" y="953"/>
                    <a:pt x="1746" y="884"/>
                  </a:cubicBezTo>
                  <a:cubicBezTo>
                    <a:pt x="1742" y="426"/>
                    <a:pt x="1469" y="65"/>
                    <a:pt x="998" y="6"/>
                  </a:cubicBezTo>
                  <a:cubicBezTo>
                    <a:pt x="972" y="3"/>
                    <a:pt x="945" y="1"/>
                    <a:pt x="9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36"/>
            <p:cNvSpPr/>
            <p:nvPr/>
          </p:nvSpPr>
          <p:spPr>
            <a:xfrm>
              <a:off x="1078905" y="3725663"/>
              <a:ext cx="73657" cy="63572"/>
            </a:xfrm>
            <a:custGeom>
              <a:avLst/>
              <a:gdLst/>
              <a:ahLst/>
              <a:cxnLst/>
              <a:rect l="l" t="t" r="r" b="b"/>
              <a:pathLst>
                <a:path w="2023" h="1746" extrusionOk="0">
                  <a:moveTo>
                    <a:pt x="1027" y="1"/>
                  </a:moveTo>
                  <a:cubicBezTo>
                    <a:pt x="733" y="1"/>
                    <a:pt x="445" y="153"/>
                    <a:pt x="269" y="409"/>
                  </a:cubicBezTo>
                  <a:cubicBezTo>
                    <a:pt x="1" y="800"/>
                    <a:pt x="161" y="1371"/>
                    <a:pt x="548" y="1615"/>
                  </a:cubicBezTo>
                  <a:cubicBezTo>
                    <a:pt x="690" y="1704"/>
                    <a:pt x="844" y="1745"/>
                    <a:pt x="996" y="1745"/>
                  </a:cubicBezTo>
                  <a:cubicBezTo>
                    <a:pt x="1290" y="1745"/>
                    <a:pt x="1578" y="1592"/>
                    <a:pt x="1754" y="1336"/>
                  </a:cubicBezTo>
                  <a:cubicBezTo>
                    <a:pt x="2023" y="945"/>
                    <a:pt x="1863" y="374"/>
                    <a:pt x="1475" y="130"/>
                  </a:cubicBezTo>
                  <a:cubicBezTo>
                    <a:pt x="1334" y="42"/>
                    <a:pt x="1179" y="1"/>
                    <a:pt x="1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36"/>
            <p:cNvSpPr/>
            <p:nvPr/>
          </p:nvSpPr>
          <p:spPr>
            <a:xfrm>
              <a:off x="1230919" y="4008539"/>
              <a:ext cx="75624" cy="59603"/>
            </a:xfrm>
            <a:custGeom>
              <a:avLst/>
              <a:gdLst/>
              <a:ahLst/>
              <a:cxnLst/>
              <a:rect l="l" t="t" r="r" b="b"/>
              <a:pathLst>
                <a:path w="2077" h="1637" extrusionOk="0">
                  <a:moveTo>
                    <a:pt x="998" y="0"/>
                  </a:moveTo>
                  <a:cubicBezTo>
                    <a:pt x="360" y="0"/>
                    <a:pt x="0" y="1075"/>
                    <a:pt x="707" y="1518"/>
                  </a:cubicBezTo>
                  <a:cubicBezTo>
                    <a:pt x="837" y="1601"/>
                    <a:pt x="963" y="1637"/>
                    <a:pt x="1080" y="1637"/>
                  </a:cubicBezTo>
                  <a:cubicBezTo>
                    <a:pt x="1718" y="1637"/>
                    <a:pt x="2077" y="563"/>
                    <a:pt x="1372" y="119"/>
                  </a:cubicBezTo>
                  <a:cubicBezTo>
                    <a:pt x="1241" y="36"/>
                    <a:pt x="1115" y="0"/>
                    <a:pt x="9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36"/>
            <p:cNvSpPr/>
            <p:nvPr/>
          </p:nvSpPr>
          <p:spPr>
            <a:xfrm>
              <a:off x="1381440" y="3935280"/>
              <a:ext cx="65939" cy="43728"/>
            </a:xfrm>
            <a:custGeom>
              <a:avLst/>
              <a:gdLst/>
              <a:ahLst/>
              <a:cxnLst/>
              <a:rect l="l" t="t" r="r" b="b"/>
              <a:pathLst>
                <a:path w="1811" h="1201" extrusionOk="0">
                  <a:moveTo>
                    <a:pt x="927" y="1"/>
                  </a:moveTo>
                  <a:cubicBezTo>
                    <a:pt x="397" y="1"/>
                    <a:pt x="1" y="751"/>
                    <a:pt x="553" y="1100"/>
                  </a:cubicBezTo>
                  <a:cubicBezTo>
                    <a:pt x="665" y="1170"/>
                    <a:pt x="778" y="1200"/>
                    <a:pt x="885" y="1200"/>
                  </a:cubicBezTo>
                  <a:cubicBezTo>
                    <a:pt x="1416" y="1200"/>
                    <a:pt x="1810" y="452"/>
                    <a:pt x="1257" y="101"/>
                  </a:cubicBezTo>
                  <a:cubicBezTo>
                    <a:pt x="1146" y="31"/>
                    <a:pt x="1034" y="1"/>
                    <a:pt x="9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36"/>
            <p:cNvSpPr/>
            <p:nvPr/>
          </p:nvSpPr>
          <p:spPr>
            <a:xfrm>
              <a:off x="1393784" y="3853356"/>
              <a:ext cx="83743" cy="53523"/>
            </a:xfrm>
            <a:custGeom>
              <a:avLst/>
              <a:gdLst/>
              <a:ahLst/>
              <a:cxnLst/>
              <a:rect l="l" t="t" r="r" b="b"/>
              <a:pathLst>
                <a:path w="2300" h="1470" extrusionOk="0">
                  <a:moveTo>
                    <a:pt x="1189" y="0"/>
                  </a:moveTo>
                  <a:cubicBezTo>
                    <a:pt x="521" y="0"/>
                    <a:pt x="1" y="906"/>
                    <a:pt x="690" y="1343"/>
                  </a:cubicBezTo>
                  <a:cubicBezTo>
                    <a:pt x="831" y="1431"/>
                    <a:pt x="974" y="1470"/>
                    <a:pt x="1111" y="1470"/>
                  </a:cubicBezTo>
                  <a:cubicBezTo>
                    <a:pt x="1779" y="1470"/>
                    <a:pt x="2300" y="563"/>
                    <a:pt x="1609" y="127"/>
                  </a:cubicBezTo>
                  <a:cubicBezTo>
                    <a:pt x="1469" y="38"/>
                    <a:pt x="1326" y="0"/>
                    <a:pt x="1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36"/>
            <p:cNvSpPr/>
            <p:nvPr/>
          </p:nvSpPr>
          <p:spPr>
            <a:xfrm>
              <a:off x="1337420" y="4011087"/>
              <a:ext cx="77663" cy="59712"/>
            </a:xfrm>
            <a:custGeom>
              <a:avLst/>
              <a:gdLst/>
              <a:ahLst/>
              <a:cxnLst/>
              <a:rect l="l" t="t" r="r" b="b"/>
              <a:pathLst>
                <a:path w="2133" h="1640" extrusionOk="0">
                  <a:moveTo>
                    <a:pt x="1036" y="1"/>
                  </a:moveTo>
                  <a:cubicBezTo>
                    <a:pt x="387" y="1"/>
                    <a:pt x="0" y="1068"/>
                    <a:pt x="712" y="1518"/>
                  </a:cubicBezTo>
                  <a:cubicBezTo>
                    <a:pt x="846" y="1602"/>
                    <a:pt x="976" y="1639"/>
                    <a:pt x="1096" y="1639"/>
                  </a:cubicBezTo>
                  <a:cubicBezTo>
                    <a:pt x="1747" y="1639"/>
                    <a:pt x="2133" y="572"/>
                    <a:pt x="1420" y="122"/>
                  </a:cubicBezTo>
                  <a:cubicBezTo>
                    <a:pt x="1287" y="38"/>
                    <a:pt x="115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36"/>
            <p:cNvSpPr/>
            <p:nvPr/>
          </p:nvSpPr>
          <p:spPr>
            <a:xfrm>
              <a:off x="1397060" y="3754573"/>
              <a:ext cx="68232" cy="43510"/>
            </a:xfrm>
            <a:custGeom>
              <a:avLst/>
              <a:gdLst/>
              <a:ahLst/>
              <a:cxnLst/>
              <a:rect l="l" t="t" r="r" b="b"/>
              <a:pathLst>
                <a:path w="1874" h="1195" extrusionOk="0">
                  <a:moveTo>
                    <a:pt x="969" y="0"/>
                  </a:moveTo>
                  <a:cubicBezTo>
                    <a:pt x="425" y="0"/>
                    <a:pt x="1" y="737"/>
                    <a:pt x="562" y="1091"/>
                  </a:cubicBezTo>
                  <a:cubicBezTo>
                    <a:pt x="676" y="1163"/>
                    <a:pt x="794" y="1195"/>
                    <a:pt x="906" y="1195"/>
                  </a:cubicBezTo>
                  <a:cubicBezTo>
                    <a:pt x="1449" y="1195"/>
                    <a:pt x="1874" y="456"/>
                    <a:pt x="1314" y="104"/>
                  </a:cubicBezTo>
                  <a:cubicBezTo>
                    <a:pt x="1199" y="32"/>
                    <a:pt x="1082" y="0"/>
                    <a:pt x="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36"/>
            <p:cNvSpPr/>
            <p:nvPr/>
          </p:nvSpPr>
          <p:spPr>
            <a:xfrm>
              <a:off x="1015623" y="3805439"/>
              <a:ext cx="74677" cy="48826"/>
            </a:xfrm>
            <a:custGeom>
              <a:avLst/>
              <a:gdLst/>
              <a:ahLst/>
              <a:cxnLst/>
              <a:rect l="l" t="t" r="r" b="b"/>
              <a:pathLst>
                <a:path w="2051" h="1341" extrusionOk="0">
                  <a:moveTo>
                    <a:pt x="1053" y="0"/>
                  </a:moveTo>
                  <a:cubicBezTo>
                    <a:pt x="455" y="0"/>
                    <a:pt x="0" y="833"/>
                    <a:pt x="623" y="1227"/>
                  </a:cubicBezTo>
                  <a:cubicBezTo>
                    <a:pt x="748" y="1306"/>
                    <a:pt x="875" y="1340"/>
                    <a:pt x="997" y="1340"/>
                  </a:cubicBezTo>
                  <a:cubicBezTo>
                    <a:pt x="1596" y="1340"/>
                    <a:pt x="2050" y="506"/>
                    <a:pt x="1427" y="114"/>
                  </a:cubicBezTo>
                  <a:cubicBezTo>
                    <a:pt x="1302" y="35"/>
                    <a:pt x="1175" y="0"/>
                    <a:pt x="1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36"/>
            <p:cNvSpPr/>
            <p:nvPr/>
          </p:nvSpPr>
          <p:spPr>
            <a:xfrm>
              <a:off x="1058078" y="3852846"/>
              <a:ext cx="73439" cy="63244"/>
            </a:xfrm>
            <a:custGeom>
              <a:avLst/>
              <a:gdLst/>
              <a:ahLst/>
              <a:cxnLst/>
              <a:rect l="l" t="t" r="r" b="b"/>
              <a:pathLst>
                <a:path w="2017" h="1737" extrusionOk="0">
                  <a:moveTo>
                    <a:pt x="1030" y="0"/>
                  </a:moveTo>
                  <a:cubicBezTo>
                    <a:pt x="725" y="0"/>
                    <a:pt x="423" y="175"/>
                    <a:pt x="257" y="439"/>
                  </a:cubicBezTo>
                  <a:cubicBezTo>
                    <a:pt x="0" y="846"/>
                    <a:pt x="197" y="1379"/>
                    <a:pt x="579" y="1619"/>
                  </a:cubicBezTo>
                  <a:cubicBezTo>
                    <a:pt x="706" y="1700"/>
                    <a:pt x="846" y="1736"/>
                    <a:pt x="985" y="1736"/>
                  </a:cubicBezTo>
                  <a:cubicBezTo>
                    <a:pt x="1291" y="1736"/>
                    <a:pt x="1593" y="1560"/>
                    <a:pt x="1759" y="1298"/>
                  </a:cubicBezTo>
                  <a:cubicBezTo>
                    <a:pt x="2016" y="890"/>
                    <a:pt x="1819" y="358"/>
                    <a:pt x="1438" y="117"/>
                  </a:cubicBezTo>
                  <a:cubicBezTo>
                    <a:pt x="1309" y="36"/>
                    <a:pt x="1170" y="0"/>
                    <a:pt x="1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36"/>
            <p:cNvSpPr/>
            <p:nvPr/>
          </p:nvSpPr>
          <p:spPr>
            <a:xfrm>
              <a:off x="1167601" y="3884414"/>
              <a:ext cx="67358" cy="64810"/>
            </a:xfrm>
            <a:custGeom>
              <a:avLst/>
              <a:gdLst/>
              <a:ahLst/>
              <a:cxnLst/>
              <a:rect l="l" t="t" r="r" b="b"/>
              <a:pathLst>
                <a:path w="1850" h="1780" extrusionOk="0">
                  <a:moveTo>
                    <a:pt x="908" y="1"/>
                  </a:moveTo>
                  <a:cubicBezTo>
                    <a:pt x="652" y="1"/>
                    <a:pt x="405" y="110"/>
                    <a:pt x="211" y="341"/>
                  </a:cubicBezTo>
                  <a:cubicBezTo>
                    <a:pt x="64" y="515"/>
                    <a:pt x="1" y="798"/>
                    <a:pt x="32" y="1018"/>
                  </a:cubicBezTo>
                  <a:cubicBezTo>
                    <a:pt x="61" y="1222"/>
                    <a:pt x="196" y="1491"/>
                    <a:pt x="375" y="1606"/>
                  </a:cubicBezTo>
                  <a:cubicBezTo>
                    <a:pt x="557" y="1720"/>
                    <a:pt x="752" y="1780"/>
                    <a:pt x="942" y="1780"/>
                  </a:cubicBezTo>
                  <a:cubicBezTo>
                    <a:pt x="1198" y="1780"/>
                    <a:pt x="1445" y="1671"/>
                    <a:pt x="1639" y="1440"/>
                  </a:cubicBezTo>
                  <a:cubicBezTo>
                    <a:pt x="1786" y="1265"/>
                    <a:pt x="1849" y="984"/>
                    <a:pt x="1819" y="763"/>
                  </a:cubicBezTo>
                  <a:cubicBezTo>
                    <a:pt x="1789" y="559"/>
                    <a:pt x="1654" y="290"/>
                    <a:pt x="1475" y="175"/>
                  </a:cubicBezTo>
                  <a:cubicBezTo>
                    <a:pt x="1293" y="60"/>
                    <a:pt x="1098" y="1"/>
                    <a:pt x="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36"/>
            <p:cNvSpPr/>
            <p:nvPr/>
          </p:nvSpPr>
          <p:spPr>
            <a:xfrm>
              <a:off x="1297259" y="3888820"/>
              <a:ext cx="62916" cy="63645"/>
            </a:xfrm>
            <a:custGeom>
              <a:avLst/>
              <a:gdLst/>
              <a:ahLst/>
              <a:cxnLst/>
              <a:rect l="l" t="t" r="r" b="b"/>
              <a:pathLst>
                <a:path w="1728" h="1748" extrusionOk="0">
                  <a:moveTo>
                    <a:pt x="917" y="1"/>
                  </a:moveTo>
                  <a:cubicBezTo>
                    <a:pt x="618" y="1"/>
                    <a:pt x="306" y="135"/>
                    <a:pt x="133" y="382"/>
                  </a:cubicBezTo>
                  <a:cubicBezTo>
                    <a:pt x="50" y="496"/>
                    <a:pt x="8" y="655"/>
                    <a:pt x="1" y="809"/>
                  </a:cubicBezTo>
                  <a:lnTo>
                    <a:pt x="1" y="830"/>
                  </a:lnTo>
                  <a:cubicBezTo>
                    <a:pt x="15" y="860"/>
                    <a:pt x="27" y="984"/>
                    <a:pt x="49" y="1040"/>
                  </a:cubicBezTo>
                  <a:cubicBezTo>
                    <a:pt x="81" y="1128"/>
                    <a:pt x="124" y="1211"/>
                    <a:pt x="175" y="1289"/>
                  </a:cubicBezTo>
                  <a:cubicBezTo>
                    <a:pt x="271" y="1435"/>
                    <a:pt x="396" y="1561"/>
                    <a:pt x="542" y="1655"/>
                  </a:cubicBezTo>
                  <a:cubicBezTo>
                    <a:pt x="641" y="1718"/>
                    <a:pt x="755" y="1747"/>
                    <a:pt x="871" y="1747"/>
                  </a:cubicBezTo>
                  <a:cubicBezTo>
                    <a:pt x="1089" y="1747"/>
                    <a:pt x="1314" y="1645"/>
                    <a:pt x="1453" y="1479"/>
                  </a:cubicBezTo>
                  <a:cubicBezTo>
                    <a:pt x="1647" y="1248"/>
                    <a:pt x="1727" y="912"/>
                    <a:pt x="1682" y="614"/>
                  </a:cubicBezTo>
                  <a:cubicBezTo>
                    <a:pt x="1618" y="193"/>
                    <a:pt x="1276" y="1"/>
                    <a:pt x="9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36"/>
            <p:cNvSpPr/>
            <p:nvPr/>
          </p:nvSpPr>
          <p:spPr>
            <a:xfrm>
              <a:off x="970656" y="3968960"/>
              <a:ext cx="190461" cy="796833"/>
            </a:xfrm>
            <a:custGeom>
              <a:avLst/>
              <a:gdLst/>
              <a:ahLst/>
              <a:cxnLst/>
              <a:rect l="l" t="t" r="r" b="b"/>
              <a:pathLst>
                <a:path w="5231" h="21885" extrusionOk="0">
                  <a:moveTo>
                    <a:pt x="4869" y="0"/>
                  </a:moveTo>
                  <a:cubicBezTo>
                    <a:pt x="4758" y="0"/>
                    <a:pt x="4650" y="59"/>
                    <a:pt x="4592" y="163"/>
                  </a:cubicBezTo>
                  <a:cubicBezTo>
                    <a:pt x="1530" y="5584"/>
                    <a:pt x="545" y="12632"/>
                    <a:pt x="12" y="21550"/>
                  </a:cubicBezTo>
                  <a:cubicBezTo>
                    <a:pt x="0" y="21723"/>
                    <a:pt x="135" y="21874"/>
                    <a:pt x="309" y="21885"/>
                  </a:cubicBezTo>
                  <a:lnTo>
                    <a:pt x="328" y="21885"/>
                  </a:lnTo>
                  <a:cubicBezTo>
                    <a:pt x="495" y="21885"/>
                    <a:pt x="635" y="21755"/>
                    <a:pt x="645" y="21587"/>
                  </a:cubicBezTo>
                  <a:cubicBezTo>
                    <a:pt x="1175" y="12757"/>
                    <a:pt x="2143" y="5788"/>
                    <a:pt x="5144" y="473"/>
                  </a:cubicBezTo>
                  <a:cubicBezTo>
                    <a:pt x="5231" y="320"/>
                    <a:pt x="5175" y="128"/>
                    <a:pt x="5022" y="41"/>
                  </a:cubicBezTo>
                  <a:cubicBezTo>
                    <a:pt x="4974" y="13"/>
                    <a:pt x="4921" y="0"/>
                    <a:pt x="4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36"/>
            <p:cNvSpPr/>
            <p:nvPr/>
          </p:nvSpPr>
          <p:spPr>
            <a:xfrm>
              <a:off x="595445" y="4419435"/>
              <a:ext cx="387111" cy="341125"/>
            </a:xfrm>
            <a:custGeom>
              <a:avLst/>
              <a:gdLst/>
              <a:ahLst/>
              <a:cxnLst/>
              <a:rect l="l" t="t" r="r" b="b"/>
              <a:pathLst>
                <a:path w="10632" h="9369" extrusionOk="0">
                  <a:moveTo>
                    <a:pt x="84" y="1"/>
                  </a:moveTo>
                  <a:cubicBezTo>
                    <a:pt x="84" y="1"/>
                    <a:pt x="0" y="3467"/>
                    <a:pt x="2949" y="6344"/>
                  </a:cubicBezTo>
                  <a:cubicBezTo>
                    <a:pt x="5899" y="9219"/>
                    <a:pt x="8343" y="8335"/>
                    <a:pt x="10631" y="9369"/>
                  </a:cubicBezTo>
                  <a:cubicBezTo>
                    <a:pt x="9229" y="6124"/>
                    <a:pt x="6862" y="4319"/>
                    <a:pt x="4868" y="3321"/>
                  </a:cubicBezTo>
                  <a:cubicBezTo>
                    <a:pt x="1326" y="1550"/>
                    <a:pt x="737" y="1033"/>
                    <a:pt x="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36"/>
            <p:cNvSpPr/>
            <p:nvPr/>
          </p:nvSpPr>
          <p:spPr>
            <a:xfrm>
              <a:off x="984820" y="4419435"/>
              <a:ext cx="419006" cy="359913"/>
            </a:xfrm>
            <a:custGeom>
              <a:avLst/>
              <a:gdLst/>
              <a:ahLst/>
              <a:cxnLst/>
              <a:rect l="l" t="t" r="r" b="b"/>
              <a:pathLst>
                <a:path w="11508" h="9885" extrusionOk="0">
                  <a:moveTo>
                    <a:pt x="10549" y="1"/>
                  </a:moveTo>
                  <a:lnTo>
                    <a:pt x="10549" y="1"/>
                  </a:lnTo>
                  <a:cubicBezTo>
                    <a:pt x="10401" y="1253"/>
                    <a:pt x="8336" y="3246"/>
                    <a:pt x="5680" y="4278"/>
                  </a:cubicBezTo>
                  <a:cubicBezTo>
                    <a:pt x="3601" y="5088"/>
                    <a:pt x="1403" y="6124"/>
                    <a:pt x="0" y="9369"/>
                  </a:cubicBezTo>
                  <a:cubicBezTo>
                    <a:pt x="2288" y="8335"/>
                    <a:pt x="5608" y="9884"/>
                    <a:pt x="8558" y="7008"/>
                  </a:cubicBezTo>
                  <a:cubicBezTo>
                    <a:pt x="11508" y="4130"/>
                    <a:pt x="10549" y="1"/>
                    <a:pt x="10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36"/>
            <p:cNvSpPr/>
            <p:nvPr/>
          </p:nvSpPr>
          <p:spPr>
            <a:xfrm>
              <a:off x="570213" y="4104372"/>
              <a:ext cx="123648" cy="108829"/>
            </a:xfrm>
            <a:custGeom>
              <a:avLst/>
              <a:gdLst/>
              <a:ahLst/>
              <a:cxnLst/>
              <a:rect l="l" t="t" r="r" b="b"/>
              <a:pathLst>
                <a:path w="3396" h="2989" extrusionOk="0">
                  <a:moveTo>
                    <a:pt x="100" y="0"/>
                  </a:moveTo>
                  <a:cubicBezTo>
                    <a:pt x="44" y="0"/>
                    <a:pt x="0" y="46"/>
                    <a:pt x="0" y="102"/>
                  </a:cubicBezTo>
                  <a:cubicBezTo>
                    <a:pt x="7" y="926"/>
                    <a:pt x="382" y="1739"/>
                    <a:pt x="1004" y="2278"/>
                  </a:cubicBezTo>
                  <a:cubicBezTo>
                    <a:pt x="1532" y="2736"/>
                    <a:pt x="2228" y="2989"/>
                    <a:pt x="2922" y="2989"/>
                  </a:cubicBezTo>
                  <a:cubicBezTo>
                    <a:pt x="3050" y="2989"/>
                    <a:pt x="3176" y="2981"/>
                    <a:pt x="3301" y="2962"/>
                  </a:cubicBezTo>
                  <a:cubicBezTo>
                    <a:pt x="3355" y="2955"/>
                    <a:pt x="3395" y="2903"/>
                    <a:pt x="3388" y="2849"/>
                  </a:cubicBezTo>
                  <a:cubicBezTo>
                    <a:pt x="3378" y="2798"/>
                    <a:pt x="3334" y="2762"/>
                    <a:pt x="3286" y="2762"/>
                  </a:cubicBezTo>
                  <a:cubicBezTo>
                    <a:pt x="3282" y="2762"/>
                    <a:pt x="3278" y="2762"/>
                    <a:pt x="3273" y="2762"/>
                  </a:cubicBezTo>
                  <a:cubicBezTo>
                    <a:pt x="3157" y="2778"/>
                    <a:pt x="3039" y="2786"/>
                    <a:pt x="2922" y="2786"/>
                  </a:cubicBezTo>
                  <a:cubicBezTo>
                    <a:pt x="2274" y="2786"/>
                    <a:pt x="1626" y="2550"/>
                    <a:pt x="1135" y="2125"/>
                  </a:cubicBezTo>
                  <a:cubicBezTo>
                    <a:pt x="557" y="1623"/>
                    <a:pt x="206" y="865"/>
                    <a:pt x="201" y="100"/>
                  </a:cubicBezTo>
                  <a:cubicBezTo>
                    <a:pt x="198" y="45"/>
                    <a:pt x="154"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36"/>
            <p:cNvSpPr/>
            <p:nvPr/>
          </p:nvSpPr>
          <p:spPr>
            <a:xfrm>
              <a:off x="601963" y="4081069"/>
              <a:ext cx="154488" cy="130493"/>
            </a:xfrm>
            <a:custGeom>
              <a:avLst/>
              <a:gdLst/>
              <a:ahLst/>
              <a:cxnLst/>
              <a:rect l="l" t="t" r="r" b="b"/>
              <a:pathLst>
                <a:path w="4243" h="3584" extrusionOk="0">
                  <a:moveTo>
                    <a:pt x="134" y="1"/>
                  </a:moveTo>
                  <a:cubicBezTo>
                    <a:pt x="89" y="1"/>
                    <a:pt x="43" y="47"/>
                    <a:pt x="41" y="97"/>
                  </a:cubicBezTo>
                  <a:cubicBezTo>
                    <a:pt x="0" y="912"/>
                    <a:pt x="156" y="1655"/>
                    <a:pt x="489" y="2247"/>
                  </a:cubicBezTo>
                  <a:cubicBezTo>
                    <a:pt x="881" y="2944"/>
                    <a:pt x="1535" y="3432"/>
                    <a:pt x="2240" y="3554"/>
                  </a:cubicBezTo>
                  <a:cubicBezTo>
                    <a:pt x="2354" y="3574"/>
                    <a:pt x="2467" y="3583"/>
                    <a:pt x="2579" y="3583"/>
                  </a:cubicBezTo>
                  <a:cubicBezTo>
                    <a:pt x="3253" y="3583"/>
                    <a:pt x="3893" y="3245"/>
                    <a:pt x="4215" y="2696"/>
                  </a:cubicBezTo>
                  <a:cubicBezTo>
                    <a:pt x="4242" y="2649"/>
                    <a:pt x="4226" y="2586"/>
                    <a:pt x="4178" y="2558"/>
                  </a:cubicBezTo>
                  <a:cubicBezTo>
                    <a:pt x="4163" y="2550"/>
                    <a:pt x="4146" y="2545"/>
                    <a:pt x="4129" y="2545"/>
                  </a:cubicBezTo>
                  <a:cubicBezTo>
                    <a:pt x="4094" y="2545"/>
                    <a:pt x="4059" y="2563"/>
                    <a:pt x="4040" y="2595"/>
                  </a:cubicBezTo>
                  <a:cubicBezTo>
                    <a:pt x="3760" y="3077"/>
                    <a:pt x="3169" y="3380"/>
                    <a:pt x="2567" y="3380"/>
                  </a:cubicBezTo>
                  <a:cubicBezTo>
                    <a:pt x="2469" y="3380"/>
                    <a:pt x="2371" y="3372"/>
                    <a:pt x="2273" y="3356"/>
                  </a:cubicBezTo>
                  <a:cubicBezTo>
                    <a:pt x="1629" y="3242"/>
                    <a:pt x="1027" y="2792"/>
                    <a:pt x="663" y="2147"/>
                  </a:cubicBezTo>
                  <a:cubicBezTo>
                    <a:pt x="350" y="1589"/>
                    <a:pt x="203" y="883"/>
                    <a:pt x="241" y="106"/>
                  </a:cubicBezTo>
                  <a:cubicBezTo>
                    <a:pt x="243" y="52"/>
                    <a:pt x="200" y="3"/>
                    <a:pt x="146" y="2"/>
                  </a:cubicBezTo>
                  <a:cubicBezTo>
                    <a:pt x="142" y="1"/>
                    <a:pt x="138" y="1"/>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36"/>
            <p:cNvSpPr/>
            <p:nvPr/>
          </p:nvSpPr>
          <p:spPr>
            <a:xfrm>
              <a:off x="707444" y="4124980"/>
              <a:ext cx="47442" cy="59530"/>
            </a:xfrm>
            <a:custGeom>
              <a:avLst/>
              <a:gdLst/>
              <a:ahLst/>
              <a:cxnLst/>
              <a:rect l="l" t="t" r="r" b="b"/>
              <a:pathLst>
                <a:path w="1303" h="1635" extrusionOk="0">
                  <a:moveTo>
                    <a:pt x="112" y="0"/>
                  </a:moveTo>
                  <a:cubicBezTo>
                    <a:pt x="92" y="0"/>
                    <a:pt x="71" y="7"/>
                    <a:pt x="53" y="20"/>
                  </a:cubicBezTo>
                  <a:cubicBezTo>
                    <a:pt x="9" y="56"/>
                    <a:pt x="0" y="117"/>
                    <a:pt x="33" y="161"/>
                  </a:cubicBezTo>
                  <a:lnTo>
                    <a:pt x="1109" y="1593"/>
                  </a:lnTo>
                  <a:cubicBezTo>
                    <a:pt x="1128" y="1619"/>
                    <a:pt x="1158" y="1634"/>
                    <a:pt x="1190" y="1634"/>
                  </a:cubicBezTo>
                  <a:cubicBezTo>
                    <a:pt x="1209" y="1634"/>
                    <a:pt x="1231" y="1627"/>
                    <a:pt x="1250" y="1614"/>
                  </a:cubicBezTo>
                  <a:cubicBezTo>
                    <a:pt x="1294" y="1578"/>
                    <a:pt x="1303" y="1517"/>
                    <a:pt x="1271" y="1473"/>
                  </a:cubicBezTo>
                  <a:lnTo>
                    <a:pt x="194" y="41"/>
                  </a:lnTo>
                  <a:cubicBezTo>
                    <a:pt x="173" y="15"/>
                    <a:pt x="143" y="0"/>
                    <a:pt x="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36"/>
            <p:cNvSpPr/>
            <p:nvPr/>
          </p:nvSpPr>
          <p:spPr>
            <a:xfrm>
              <a:off x="666045" y="4074151"/>
              <a:ext cx="81813" cy="107300"/>
            </a:xfrm>
            <a:custGeom>
              <a:avLst/>
              <a:gdLst/>
              <a:ahLst/>
              <a:cxnLst/>
              <a:rect l="l" t="t" r="r" b="b"/>
              <a:pathLst>
                <a:path w="2247" h="2947" extrusionOk="0">
                  <a:moveTo>
                    <a:pt x="148" y="1"/>
                  </a:moveTo>
                  <a:cubicBezTo>
                    <a:pt x="95" y="1"/>
                    <a:pt x="48" y="40"/>
                    <a:pt x="45" y="95"/>
                  </a:cubicBezTo>
                  <a:cubicBezTo>
                    <a:pt x="1" y="726"/>
                    <a:pt x="187" y="1383"/>
                    <a:pt x="560" y="1895"/>
                  </a:cubicBezTo>
                  <a:cubicBezTo>
                    <a:pt x="932" y="2408"/>
                    <a:pt x="1497" y="2789"/>
                    <a:pt x="2111" y="2943"/>
                  </a:cubicBezTo>
                  <a:cubicBezTo>
                    <a:pt x="2118" y="2945"/>
                    <a:pt x="2129" y="2946"/>
                    <a:pt x="2136" y="2946"/>
                  </a:cubicBezTo>
                  <a:cubicBezTo>
                    <a:pt x="2180" y="2946"/>
                    <a:pt x="2221" y="2917"/>
                    <a:pt x="2233" y="2870"/>
                  </a:cubicBezTo>
                  <a:cubicBezTo>
                    <a:pt x="2246" y="2816"/>
                    <a:pt x="2212" y="2761"/>
                    <a:pt x="2159" y="2748"/>
                  </a:cubicBezTo>
                  <a:cubicBezTo>
                    <a:pt x="1590" y="2606"/>
                    <a:pt x="1067" y="2250"/>
                    <a:pt x="722" y="1776"/>
                  </a:cubicBezTo>
                  <a:cubicBezTo>
                    <a:pt x="377" y="1300"/>
                    <a:pt x="204" y="692"/>
                    <a:pt x="245" y="108"/>
                  </a:cubicBezTo>
                  <a:cubicBezTo>
                    <a:pt x="249" y="52"/>
                    <a:pt x="206" y="4"/>
                    <a:pt x="151" y="1"/>
                  </a:cubicBezTo>
                  <a:cubicBezTo>
                    <a:pt x="150" y="1"/>
                    <a:pt x="149" y="1"/>
                    <a:pt x="1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36"/>
            <p:cNvSpPr/>
            <p:nvPr/>
          </p:nvSpPr>
          <p:spPr>
            <a:xfrm>
              <a:off x="737009" y="4071202"/>
              <a:ext cx="31677" cy="113126"/>
            </a:xfrm>
            <a:custGeom>
              <a:avLst/>
              <a:gdLst/>
              <a:ahLst/>
              <a:cxnLst/>
              <a:rect l="l" t="t" r="r" b="b"/>
              <a:pathLst>
                <a:path w="870" h="3107" extrusionOk="0">
                  <a:moveTo>
                    <a:pt x="116" y="0"/>
                  </a:moveTo>
                  <a:cubicBezTo>
                    <a:pt x="97" y="0"/>
                    <a:pt x="79" y="5"/>
                    <a:pt x="62" y="16"/>
                  </a:cubicBezTo>
                  <a:cubicBezTo>
                    <a:pt x="14" y="47"/>
                    <a:pt x="0" y="108"/>
                    <a:pt x="30" y="155"/>
                  </a:cubicBezTo>
                  <a:cubicBezTo>
                    <a:pt x="557" y="982"/>
                    <a:pt x="658" y="2061"/>
                    <a:pt x="294" y="2969"/>
                  </a:cubicBezTo>
                  <a:cubicBezTo>
                    <a:pt x="275" y="3020"/>
                    <a:pt x="300" y="3079"/>
                    <a:pt x="351" y="3099"/>
                  </a:cubicBezTo>
                  <a:cubicBezTo>
                    <a:pt x="363" y="3105"/>
                    <a:pt x="375" y="3107"/>
                    <a:pt x="388" y="3107"/>
                  </a:cubicBezTo>
                  <a:cubicBezTo>
                    <a:pt x="429" y="3107"/>
                    <a:pt x="466" y="3083"/>
                    <a:pt x="482" y="3045"/>
                  </a:cubicBezTo>
                  <a:cubicBezTo>
                    <a:pt x="870" y="2076"/>
                    <a:pt x="761" y="928"/>
                    <a:pt x="202" y="47"/>
                  </a:cubicBezTo>
                  <a:cubicBezTo>
                    <a:pt x="181" y="16"/>
                    <a:pt x="149" y="0"/>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36"/>
            <p:cNvSpPr/>
            <p:nvPr/>
          </p:nvSpPr>
          <p:spPr>
            <a:xfrm>
              <a:off x="634514" y="3999035"/>
              <a:ext cx="118660" cy="184271"/>
            </a:xfrm>
            <a:custGeom>
              <a:avLst/>
              <a:gdLst/>
              <a:ahLst/>
              <a:cxnLst/>
              <a:rect l="l" t="t" r="r" b="b"/>
              <a:pathLst>
                <a:path w="3259" h="5061" extrusionOk="0">
                  <a:moveTo>
                    <a:pt x="112" y="0"/>
                  </a:moveTo>
                  <a:cubicBezTo>
                    <a:pt x="83" y="0"/>
                    <a:pt x="55" y="12"/>
                    <a:pt x="36" y="36"/>
                  </a:cubicBezTo>
                  <a:cubicBezTo>
                    <a:pt x="1" y="79"/>
                    <a:pt x="6" y="142"/>
                    <a:pt x="48" y="177"/>
                  </a:cubicBezTo>
                  <a:cubicBezTo>
                    <a:pt x="789" y="803"/>
                    <a:pt x="1557" y="1449"/>
                    <a:pt x="2130" y="2246"/>
                  </a:cubicBezTo>
                  <a:cubicBezTo>
                    <a:pt x="2763" y="3125"/>
                    <a:pt x="3055" y="4087"/>
                    <a:pt x="2953" y="4949"/>
                  </a:cubicBezTo>
                  <a:cubicBezTo>
                    <a:pt x="2948" y="5005"/>
                    <a:pt x="2987" y="5053"/>
                    <a:pt x="3042" y="5061"/>
                  </a:cubicBezTo>
                  <a:lnTo>
                    <a:pt x="3053" y="5061"/>
                  </a:lnTo>
                  <a:cubicBezTo>
                    <a:pt x="3102" y="5061"/>
                    <a:pt x="3146" y="5024"/>
                    <a:pt x="3152" y="4971"/>
                  </a:cubicBezTo>
                  <a:cubicBezTo>
                    <a:pt x="3259" y="4059"/>
                    <a:pt x="2953" y="3049"/>
                    <a:pt x="2291" y="2128"/>
                  </a:cubicBezTo>
                  <a:cubicBezTo>
                    <a:pt x="1704" y="1312"/>
                    <a:pt x="927" y="659"/>
                    <a:pt x="177" y="24"/>
                  </a:cubicBezTo>
                  <a:cubicBezTo>
                    <a:pt x="158" y="8"/>
                    <a:pt x="135" y="0"/>
                    <a:pt x="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36"/>
            <p:cNvSpPr/>
            <p:nvPr/>
          </p:nvSpPr>
          <p:spPr>
            <a:xfrm>
              <a:off x="746112" y="4074624"/>
              <a:ext cx="82796" cy="104788"/>
            </a:xfrm>
            <a:custGeom>
              <a:avLst/>
              <a:gdLst/>
              <a:ahLst/>
              <a:cxnLst/>
              <a:rect l="l" t="t" r="r" b="b"/>
              <a:pathLst>
                <a:path w="2274" h="2878" extrusionOk="0">
                  <a:moveTo>
                    <a:pt x="1821" y="1"/>
                  </a:moveTo>
                  <a:cubicBezTo>
                    <a:pt x="1803" y="1"/>
                    <a:pt x="1785" y="5"/>
                    <a:pt x="1768" y="16"/>
                  </a:cubicBezTo>
                  <a:cubicBezTo>
                    <a:pt x="1721" y="45"/>
                    <a:pt x="1706" y="105"/>
                    <a:pt x="1736" y="152"/>
                  </a:cubicBezTo>
                  <a:cubicBezTo>
                    <a:pt x="2062" y="684"/>
                    <a:pt x="2056" y="1392"/>
                    <a:pt x="1718" y="1917"/>
                  </a:cubicBezTo>
                  <a:cubicBezTo>
                    <a:pt x="1415" y="2388"/>
                    <a:pt x="867" y="2676"/>
                    <a:pt x="311" y="2676"/>
                  </a:cubicBezTo>
                  <a:cubicBezTo>
                    <a:pt x="247" y="2676"/>
                    <a:pt x="184" y="2672"/>
                    <a:pt x="120" y="2665"/>
                  </a:cubicBezTo>
                  <a:cubicBezTo>
                    <a:pt x="115" y="2664"/>
                    <a:pt x="110" y="2663"/>
                    <a:pt x="105" y="2663"/>
                  </a:cubicBezTo>
                  <a:cubicBezTo>
                    <a:pt x="57" y="2663"/>
                    <a:pt x="14" y="2701"/>
                    <a:pt x="7" y="2750"/>
                  </a:cubicBezTo>
                  <a:cubicBezTo>
                    <a:pt x="0" y="2806"/>
                    <a:pt x="40" y="2856"/>
                    <a:pt x="94" y="2863"/>
                  </a:cubicBezTo>
                  <a:cubicBezTo>
                    <a:pt x="166" y="2873"/>
                    <a:pt x="239" y="2878"/>
                    <a:pt x="313" y="2878"/>
                  </a:cubicBezTo>
                  <a:cubicBezTo>
                    <a:pt x="935" y="2878"/>
                    <a:pt x="1548" y="2552"/>
                    <a:pt x="1887" y="2027"/>
                  </a:cubicBezTo>
                  <a:cubicBezTo>
                    <a:pt x="2266" y="1437"/>
                    <a:pt x="2273" y="643"/>
                    <a:pt x="1906" y="48"/>
                  </a:cubicBezTo>
                  <a:cubicBezTo>
                    <a:pt x="1887" y="18"/>
                    <a:pt x="1855" y="1"/>
                    <a:pt x="1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36"/>
            <p:cNvSpPr/>
            <p:nvPr/>
          </p:nvSpPr>
          <p:spPr>
            <a:xfrm>
              <a:off x="745493" y="4028710"/>
              <a:ext cx="54579" cy="151611"/>
            </a:xfrm>
            <a:custGeom>
              <a:avLst/>
              <a:gdLst/>
              <a:ahLst/>
              <a:cxnLst/>
              <a:rect l="l" t="t" r="r" b="b"/>
              <a:pathLst>
                <a:path w="1499" h="4164" extrusionOk="0">
                  <a:moveTo>
                    <a:pt x="802" y="0"/>
                  </a:moveTo>
                  <a:cubicBezTo>
                    <a:pt x="788" y="0"/>
                    <a:pt x="774" y="3"/>
                    <a:pt x="762" y="10"/>
                  </a:cubicBezTo>
                  <a:cubicBezTo>
                    <a:pt x="712" y="32"/>
                    <a:pt x="690" y="90"/>
                    <a:pt x="712" y="142"/>
                  </a:cubicBezTo>
                  <a:cubicBezTo>
                    <a:pt x="1284" y="1410"/>
                    <a:pt x="1007" y="2995"/>
                    <a:pt x="39" y="3995"/>
                  </a:cubicBezTo>
                  <a:cubicBezTo>
                    <a:pt x="1" y="4033"/>
                    <a:pt x="1" y="4097"/>
                    <a:pt x="42" y="4136"/>
                  </a:cubicBezTo>
                  <a:cubicBezTo>
                    <a:pt x="61" y="4155"/>
                    <a:pt x="86" y="4164"/>
                    <a:pt x="111" y="4164"/>
                  </a:cubicBezTo>
                  <a:cubicBezTo>
                    <a:pt x="139" y="4164"/>
                    <a:pt x="164" y="4153"/>
                    <a:pt x="183" y="4134"/>
                  </a:cubicBezTo>
                  <a:cubicBezTo>
                    <a:pt x="1206" y="3077"/>
                    <a:pt x="1499" y="1402"/>
                    <a:pt x="894" y="59"/>
                  </a:cubicBezTo>
                  <a:cubicBezTo>
                    <a:pt x="878" y="23"/>
                    <a:pt x="840" y="0"/>
                    <a:pt x="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36"/>
            <p:cNvSpPr/>
            <p:nvPr/>
          </p:nvSpPr>
          <p:spPr>
            <a:xfrm>
              <a:off x="638082" y="4131571"/>
              <a:ext cx="116294" cy="53523"/>
            </a:xfrm>
            <a:custGeom>
              <a:avLst/>
              <a:gdLst/>
              <a:ahLst/>
              <a:cxnLst/>
              <a:rect l="l" t="t" r="r" b="b"/>
              <a:pathLst>
                <a:path w="3194" h="1470" extrusionOk="0">
                  <a:moveTo>
                    <a:pt x="115" y="1"/>
                  </a:moveTo>
                  <a:cubicBezTo>
                    <a:pt x="98" y="1"/>
                    <a:pt x="80" y="6"/>
                    <a:pt x="64" y="16"/>
                  </a:cubicBezTo>
                  <a:cubicBezTo>
                    <a:pt x="16" y="45"/>
                    <a:pt x="1" y="105"/>
                    <a:pt x="29" y="152"/>
                  </a:cubicBezTo>
                  <a:cubicBezTo>
                    <a:pt x="334" y="663"/>
                    <a:pt x="807" y="1065"/>
                    <a:pt x="1362" y="1284"/>
                  </a:cubicBezTo>
                  <a:cubicBezTo>
                    <a:pt x="1675" y="1406"/>
                    <a:pt x="2013" y="1469"/>
                    <a:pt x="2349" y="1469"/>
                  </a:cubicBezTo>
                  <a:cubicBezTo>
                    <a:pt x="2606" y="1469"/>
                    <a:pt x="2861" y="1434"/>
                    <a:pt x="3111" y="1362"/>
                  </a:cubicBezTo>
                  <a:cubicBezTo>
                    <a:pt x="3164" y="1346"/>
                    <a:pt x="3193" y="1290"/>
                    <a:pt x="3179" y="1237"/>
                  </a:cubicBezTo>
                  <a:cubicBezTo>
                    <a:pt x="3165" y="1194"/>
                    <a:pt x="3125" y="1165"/>
                    <a:pt x="3082" y="1165"/>
                  </a:cubicBezTo>
                  <a:cubicBezTo>
                    <a:pt x="3073" y="1165"/>
                    <a:pt x="3063" y="1167"/>
                    <a:pt x="3054" y="1170"/>
                  </a:cubicBezTo>
                  <a:cubicBezTo>
                    <a:pt x="2825" y="1237"/>
                    <a:pt x="2588" y="1271"/>
                    <a:pt x="2351" y="1271"/>
                  </a:cubicBezTo>
                  <a:cubicBezTo>
                    <a:pt x="2040" y="1271"/>
                    <a:pt x="1729" y="1213"/>
                    <a:pt x="1437" y="1098"/>
                  </a:cubicBezTo>
                  <a:cubicBezTo>
                    <a:pt x="923" y="897"/>
                    <a:pt x="484" y="524"/>
                    <a:pt x="201" y="49"/>
                  </a:cubicBezTo>
                  <a:cubicBezTo>
                    <a:pt x="181" y="18"/>
                    <a:pt x="149" y="1"/>
                    <a:pt x="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36"/>
            <p:cNvSpPr/>
            <p:nvPr/>
          </p:nvSpPr>
          <p:spPr>
            <a:xfrm>
              <a:off x="605276" y="4172715"/>
              <a:ext cx="150628" cy="69397"/>
            </a:xfrm>
            <a:custGeom>
              <a:avLst/>
              <a:gdLst/>
              <a:ahLst/>
              <a:cxnLst/>
              <a:rect l="l" t="t" r="r" b="b"/>
              <a:pathLst>
                <a:path w="4137" h="1906" extrusionOk="0">
                  <a:moveTo>
                    <a:pt x="4025" y="0"/>
                  </a:moveTo>
                  <a:cubicBezTo>
                    <a:pt x="3983" y="0"/>
                    <a:pt x="3943" y="28"/>
                    <a:pt x="3930" y="71"/>
                  </a:cubicBezTo>
                  <a:cubicBezTo>
                    <a:pt x="3711" y="774"/>
                    <a:pt x="2965" y="1593"/>
                    <a:pt x="2207" y="1689"/>
                  </a:cubicBezTo>
                  <a:cubicBezTo>
                    <a:pt x="2120" y="1699"/>
                    <a:pt x="2031" y="1705"/>
                    <a:pt x="1943" y="1705"/>
                  </a:cubicBezTo>
                  <a:cubicBezTo>
                    <a:pt x="1284" y="1705"/>
                    <a:pt x="619" y="1412"/>
                    <a:pt x="188" y="918"/>
                  </a:cubicBezTo>
                  <a:cubicBezTo>
                    <a:pt x="168" y="895"/>
                    <a:pt x="140" y="883"/>
                    <a:pt x="112" y="883"/>
                  </a:cubicBezTo>
                  <a:cubicBezTo>
                    <a:pt x="89" y="883"/>
                    <a:pt x="66" y="891"/>
                    <a:pt x="47" y="908"/>
                  </a:cubicBezTo>
                  <a:cubicBezTo>
                    <a:pt x="6" y="944"/>
                    <a:pt x="0" y="1007"/>
                    <a:pt x="37" y="1050"/>
                  </a:cubicBezTo>
                  <a:cubicBezTo>
                    <a:pt x="510" y="1593"/>
                    <a:pt x="1215" y="1906"/>
                    <a:pt x="1930" y="1906"/>
                  </a:cubicBezTo>
                  <a:cubicBezTo>
                    <a:pt x="2033" y="1906"/>
                    <a:pt x="2134" y="1902"/>
                    <a:pt x="2234" y="1888"/>
                  </a:cubicBezTo>
                  <a:cubicBezTo>
                    <a:pt x="3096" y="1780"/>
                    <a:pt x="3886" y="891"/>
                    <a:pt x="4121" y="132"/>
                  </a:cubicBezTo>
                  <a:cubicBezTo>
                    <a:pt x="4137" y="78"/>
                    <a:pt x="4107" y="22"/>
                    <a:pt x="4053" y="4"/>
                  </a:cubicBezTo>
                  <a:cubicBezTo>
                    <a:pt x="4044" y="1"/>
                    <a:pt x="4034" y="0"/>
                    <a:pt x="4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36"/>
            <p:cNvSpPr/>
            <p:nvPr/>
          </p:nvSpPr>
          <p:spPr>
            <a:xfrm>
              <a:off x="601562" y="3969943"/>
              <a:ext cx="54870" cy="55270"/>
            </a:xfrm>
            <a:custGeom>
              <a:avLst/>
              <a:gdLst/>
              <a:ahLst/>
              <a:cxnLst/>
              <a:rect l="l" t="t" r="r" b="b"/>
              <a:pathLst>
                <a:path w="1507" h="1518" extrusionOk="0">
                  <a:moveTo>
                    <a:pt x="770" y="0"/>
                  </a:moveTo>
                  <a:cubicBezTo>
                    <a:pt x="387" y="0"/>
                    <a:pt x="9" y="421"/>
                    <a:pt x="5" y="782"/>
                  </a:cubicBezTo>
                  <a:cubicBezTo>
                    <a:pt x="0" y="1215"/>
                    <a:pt x="391" y="1517"/>
                    <a:pt x="782" y="1517"/>
                  </a:cubicBezTo>
                  <a:cubicBezTo>
                    <a:pt x="942" y="1517"/>
                    <a:pt x="1102" y="1467"/>
                    <a:pt x="1236" y="1355"/>
                  </a:cubicBezTo>
                  <a:cubicBezTo>
                    <a:pt x="1434" y="1187"/>
                    <a:pt x="1506" y="939"/>
                    <a:pt x="1436" y="691"/>
                  </a:cubicBezTo>
                  <a:cubicBezTo>
                    <a:pt x="1384" y="515"/>
                    <a:pt x="1227" y="214"/>
                    <a:pt x="1070" y="99"/>
                  </a:cubicBezTo>
                  <a:cubicBezTo>
                    <a:pt x="974" y="30"/>
                    <a:pt x="872"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36"/>
            <p:cNvSpPr/>
            <p:nvPr/>
          </p:nvSpPr>
          <p:spPr>
            <a:xfrm>
              <a:off x="686690" y="3974677"/>
              <a:ext cx="60878" cy="53304"/>
            </a:xfrm>
            <a:custGeom>
              <a:avLst/>
              <a:gdLst/>
              <a:ahLst/>
              <a:cxnLst/>
              <a:rect l="l" t="t" r="r" b="b"/>
              <a:pathLst>
                <a:path w="1672" h="1464" extrusionOk="0">
                  <a:moveTo>
                    <a:pt x="792" y="0"/>
                  </a:moveTo>
                  <a:cubicBezTo>
                    <a:pt x="789" y="0"/>
                    <a:pt x="786" y="0"/>
                    <a:pt x="783" y="0"/>
                  </a:cubicBezTo>
                  <a:cubicBezTo>
                    <a:pt x="449" y="3"/>
                    <a:pt x="137" y="235"/>
                    <a:pt x="49" y="560"/>
                  </a:cubicBezTo>
                  <a:cubicBezTo>
                    <a:pt x="1" y="740"/>
                    <a:pt x="17" y="939"/>
                    <a:pt x="98" y="1107"/>
                  </a:cubicBezTo>
                  <a:cubicBezTo>
                    <a:pt x="199" y="1316"/>
                    <a:pt x="377" y="1416"/>
                    <a:pt x="594" y="1454"/>
                  </a:cubicBezTo>
                  <a:cubicBezTo>
                    <a:pt x="634" y="1461"/>
                    <a:pt x="673" y="1464"/>
                    <a:pt x="713" y="1464"/>
                  </a:cubicBezTo>
                  <a:cubicBezTo>
                    <a:pt x="1200" y="1464"/>
                    <a:pt x="1671" y="979"/>
                    <a:pt x="1488" y="521"/>
                  </a:cubicBezTo>
                  <a:cubicBezTo>
                    <a:pt x="1485" y="514"/>
                    <a:pt x="1488" y="507"/>
                    <a:pt x="1485" y="499"/>
                  </a:cubicBezTo>
                  <a:cubicBezTo>
                    <a:pt x="1451" y="332"/>
                    <a:pt x="1334" y="204"/>
                    <a:pt x="1196" y="109"/>
                  </a:cubicBezTo>
                  <a:cubicBezTo>
                    <a:pt x="1087" y="33"/>
                    <a:pt x="923" y="0"/>
                    <a:pt x="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36"/>
            <p:cNvSpPr/>
            <p:nvPr/>
          </p:nvSpPr>
          <p:spPr>
            <a:xfrm>
              <a:off x="640084" y="4049719"/>
              <a:ext cx="56217" cy="54870"/>
            </a:xfrm>
            <a:custGeom>
              <a:avLst/>
              <a:gdLst/>
              <a:ahLst/>
              <a:cxnLst/>
              <a:rect l="l" t="t" r="r" b="b"/>
              <a:pathLst>
                <a:path w="1544" h="1507" extrusionOk="0">
                  <a:moveTo>
                    <a:pt x="774" y="1"/>
                  </a:moveTo>
                  <a:cubicBezTo>
                    <a:pt x="772" y="1"/>
                    <a:pt x="770" y="1"/>
                    <a:pt x="768" y="1"/>
                  </a:cubicBezTo>
                  <a:cubicBezTo>
                    <a:pt x="676" y="2"/>
                    <a:pt x="580" y="26"/>
                    <a:pt x="495" y="62"/>
                  </a:cubicBezTo>
                  <a:cubicBezTo>
                    <a:pt x="460" y="77"/>
                    <a:pt x="431" y="98"/>
                    <a:pt x="404" y="120"/>
                  </a:cubicBezTo>
                  <a:cubicBezTo>
                    <a:pt x="282" y="186"/>
                    <a:pt x="178" y="284"/>
                    <a:pt x="115" y="421"/>
                  </a:cubicBezTo>
                  <a:cubicBezTo>
                    <a:pt x="0" y="669"/>
                    <a:pt x="18" y="944"/>
                    <a:pt x="159" y="1177"/>
                  </a:cubicBezTo>
                  <a:cubicBezTo>
                    <a:pt x="290" y="1396"/>
                    <a:pt x="526" y="1506"/>
                    <a:pt x="768" y="1506"/>
                  </a:cubicBezTo>
                  <a:cubicBezTo>
                    <a:pt x="834" y="1506"/>
                    <a:pt x="901" y="1498"/>
                    <a:pt x="966" y="1481"/>
                  </a:cubicBezTo>
                  <a:cubicBezTo>
                    <a:pt x="1235" y="1413"/>
                    <a:pt x="1463" y="1176"/>
                    <a:pt x="1517" y="901"/>
                  </a:cubicBezTo>
                  <a:cubicBezTo>
                    <a:pt x="1544" y="776"/>
                    <a:pt x="1524" y="650"/>
                    <a:pt x="1476" y="538"/>
                  </a:cubicBezTo>
                  <a:cubicBezTo>
                    <a:pt x="1399" y="232"/>
                    <a:pt x="1085" y="1"/>
                    <a:pt x="7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36"/>
            <p:cNvSpPr/>
            <p:nvPr/>
          </p:nvSpPr>
          <p:spPr>
            <a:xfrm>
              <a:off x="578405" y="4049719"/>
              <a:ext cx="51993" cy="44930"/>
            </a:xfrm>
            <a:custGeom>
              <a:avLst/>
              <a:gdLst/>
              <a:ahLst/>
              <a:cxnLst/>
              <a:rect l="l" t="t" r="r" b="b"/>
              <a:pathLst>
                <a:path w="1428" h="1234" extrusionOk="0">
                  <a:moveTo>
                    <a:pt x="756" y="0"/>
                  </a:moveTo>
                  <a:cubicBezTo>
                    <a:pt x="376" y="0"/>
                    <a:pt x="1" y="321"/>
                    <a:pt x="101" y="745"/>
                  </a:cubicBezTo>
                  <a:cubicBezTo>
                    <a:pt x="168" y="1032"/>
                    <a:pt x="437" y="1234"/>
                    <a:pt x="723" y="1234"/>
                  </a:cubicBezTo>
                  <a:cubicBezTo>
                    <a:pt x="781" y="1234"/>
                    <a:pt x="839" y="1225"/>
                    <a:pt x="897" y="1208"/>
                  </a:cubicBezTo>
                  <a:cubicBezTo>
                    <a:pt x="1205" y="1114"/>
                    <a:pt x="1427" y="739"/>
                    <a:pt x="1339" y="422"/>
                  </a:cubicBezTo>
                  <a:cubicBezTo>
                    <a:pt x="1305" y="299"/>
                    <a:pt x="1227" y="199"/>
                    <a:pt x="1129" y="123"/>
                  </a:cubicBezTo>
                  <a:cubicBezTo>
                    <a:pt x="1017" y="38"/>
                    <a:pt x="886" y="0"/>
                    <a:pt x="7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36"/>
            <p:cNvSpPr/>
            <p:nvPr/>
          </p:nvSpPr>
          <p:spPr>
            <a:xfrm>
              <a:off x="722664" y="4048627"/>
              <a:ext cx="40197" cy="38558"/>
            </a:xfrm>
            <a:custGeom>
              <a:avLst/>
              <a:gdLst/>
              <a:ahLst/>
              <a:cxnLst/>
              <a:rect l="l" t="t" r="r" b="b"/>
              <a:pathLst>
                <a:path w="1104" h="1059" extrusionOk="0">
                  <a:moveTo>
                    <a:pt x="522" y="0"/>
                  </a:moveTo>
                  <a:cubicBezTo>
                    <a:pt x="506" y="0"/>
                    <a:pt x="490" y="1"/>
                    <a:pt x="474" y="3"/>
                  </a:cubicBezTo>
                  <a:cubicBezTo>
                    <a:pt x="177" y="40"/>
                    <a:pt x="4" y="269"/>
                    <a:pt x="1" y="559"/>
                  </a:cubicBezTo>
                  <a:cubicBezTo>
                    <a:pt x="1" y="603"/>
                    <a:pt x="16" y="677"/>
                    <a:pt x="33" y="715"/>
                  </a:cubicBezTo>
                  <a:cubicBezTo>
                    <a:pt x="92" y="840"/>
                    <a:pt x="164" y="943"/>
                    <a:pt x="292" y="1007"/>
                  </a:cubicBezTo>
                  <a:cubicBezTo>
                    <a:pt x="360" y="1040"/>
                    <a:pt x="445" y="1059"/>
                    <a:pt x="528" y="1059"/>
                  </a:cubicBezTo>
                  <a:cubicBezTo>
                    <a:pt x="586" y="1059"/>
                    <a:pt x="643" y="1050"/>
                    <a:pt x="693" y="1031"/>
                  </a:cubicBezTo>
                  <a:cubicBezTo>
                    <a:pt x="916" y="941"/>
                    <a:pt x="1104" y="667"/>
                    <a:pt x="1023" y="417"/>
                  </a:cubicBezTo>
                  <a:cubicBezTo>
                    <a:pt x="989" y="189"/>
                    <a:pt x="749" y="0"/>
                    <a:pt x="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36"/>
            <p:cNvSpPr/>
            <p:nvPr/>
          </p:nvSpPr>
          <p:spPr>
            <a:xfrm>
              <a:off x="748078" y="4010104"/>
              <a:ext cx="46605" cy="40160"/>
            </a:xfrm>
            <a:custGeom>
              <a:avLst/>
              <a:gdLst/>
              <a:ahLst/>
              <a:cxnLst/>
              <a:rect l="l" t="t" r="r" b="b"/>
              <a:pathLst>
                <a:path w="1280" h="1103" extrusionOk="0">
                  <a:moveTo>
                    <a:pt x="631" y="0"/>
                  </a:moveTo>
                  <a:cubicBezTo>
                    <a:pt x="535" y="0"/>
                    <a:pt x="437" y="26"/>
                    <a:pt x="347" y="83"/>
                  </a:cubicBezTo>
                  <a:cubicBezTo>
                    <a:pt x="103" y="236"/>
                    <a:pt x="0" y="598"/>
                    <a:pt x="171" y="844"/>
                  </a:cubicBezTo>
                  <a:cubicBezTo>
                    <a:pt x="282" y="1006"/>
                    <a:pt x="463" y="1103"/>
                    <a:pt x="649" y="1103"/>
                  </a:cubicBezTo>
                  <a:cubicBezTo>
                    <a:pt x="746" y="1103"/>
                    <a:pt x="843" y="1077"/>
                    <a:pt x="933" y="1020"/>
                  </a:cubicBezTo>
                  <a:cubicBezTo>
                    <a:pt x="1177" y="866"/>
                    <a:pt x="1279" y="504"/>
                    <a:pt x="1109" y="259"/>
                  </a:cubicBezTo>
                  <a:cubicBezTo>
                    <a:pt x="998" y="97"/>
                    <a:pt x="817"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36"/>
            <p:cNvSpPr/>
            <p:nvPr/>
          </p:nvSpPr>
          <p:spPr>
            <a:xfrm>
              <a:off x="650644" y="4189027"/>
              <a:ext cx="47879" cy="37721"/>
            </a:xfrm>
            <a:custGeom>
              <a:avLst/>
              <a:gdLst/>
              <a:ahLst/>
              <a:cxnLst/>
              <a:rect l="l" t="t" r="r" b="b"/>
              <a:pathLst>
                <a:path w="1315" h="1036" extrusionOk="0">
                  <a:moveTo>
                    <a:pt x="684" y="0"/>
                  </a:moveTo>
                  <a:cubicBezTo>
                    <a:pt x="610" y="0"/>
                    <a:pt x="530" y="23"/>
                    <a:pt x="447" y="75"/>
                  </a:cubicBezTo>
                  <a:cubicBezTo>
                    <a:pt x="0" y="357"/>
                    <a:pt x="228" y="1036"/>
                    <a:pt x="632" y="1036"/>
                  </a:cubicBezTo>
                  <a:cubicBezTo>
                    <a:pt x="705" y="1036"/>
                    <a:pt x="785" y="1013"/>
                    <a:pt x="867" y="962"/>
                  </a:cubicBezTo>
                  <a:cubicBezTo>
                    <a:pt x="1314" y="679"/>
                    <a:pt x="1087" y="0"/>
                    <a:pt x="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36"/>
            <p:cNvSpPr/>
            <p:nvPr/>
          </p:nvSpPr>
          <p:spPr>
            <a:xfrm>
              <a:off x="561656" y="4142712"/>
              <a:ext cx="41689" cy="27635"/>
            </a:xfrm>
            <a:custGeom>
              <a:avLst/>
              <a:gdLst/>
              <a:ahLst/>
              <a:cxnLst/>
              <a:rect l="l" t="t" r="r" b="b"/>
              <a:pathLst>
                <a:path w="1145" h="759" extrusionOk="0">
                  <a:moveTo>
                    <a:pt x="558" y="0"/>
                  </a:moveTo>
                  <a:cubicBezTo>
                    <a:pt x="490" y="0"/>
                    <a:pt x="420" y="19"/>
                    <a:pt x="350" y="63"/>
                  </a:cubicBezTo>
                  <a:cubicBezTo>
                    <a:pt x="0" y="285"/>
                    <a:pt x="250" y="758"/>
                    <a:pt x="585" y="758"/>
                  </a:cubicBezTo>
                  <a:cubicBezTo>
                    <a:pt x="652" y="758"/>
                    <a:pt x="723" y="739"/>
                    <a:pt x="793" y="695"/>
                  </a:cubicBezTo>
                  <a:cubicBezTo>
                    <a:pt x="1144" y="475"/>
                    <a:pt x="893"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6"/>
            <p:cNvSpPr/>
            <p:nvPr/>
          </p:nvSpPr>
          <p:spPr>
            <a:xfrm>
              <a:off x="542613" y="4090900"/>
              <a:ext cx="52904" cy="33861"/>
            </a:xfrm>
            <a:custGeom>
              <a:avLst/>
              <a:gdLst/>
              <a:ahLst/>
              <a:cxnLst/>
              <a:rect l="l" t="t" r="r" b="b"/>
              <a:pathLst>
                <a:path w="1453" h="930" extrusionOk="0">
                  <a:moveTo>
                    <a:pt x="701" y="1"/>
                  </a:moveTo>
                  <a:cubicBezTo>
                    <a:pt x="614" y="1"/>
                    <a:pt x="524" y="25"/>
                    <a:pt x="435" y="81"/>
                  </a:cubicBezTo>
                  <a:cubicBezTo>
                    <a:pt x="0" y="356"/>
                    <a:pt x="329" y="930"/>
                    <a:pt x="751" y="930"/>
                  </a:cubicBezTo>
                  <a:cubicBezTo>
                    <a:pt x="838" y="930"/>
                    <a:pt x="929" y="905"/>
                    <a:pt x="1018" y="849"/>
                  </a:cubicBezTo>
                  <a:cubicBezTo>
                    <a:pt x="1453" y="574"/>
                    <a:pt x="1123" y="1"/>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36"/>
            <p:cNvSpPr/>
            <p:nvPr/>
          </p:nvSpPr>
          <p:spPr>
            <a:xfrm>
              <a:off x="582010" y="4190629"/>
              <a:ext cx="49153" cy="37721"/>
            </a:xfrm>
            <a:custGeom>
              <a:avLst/>
              <a:gdLst/>
              <a:ahLst/>
              <a:cxnLst/>
              <a:rect l="l" t="t" r="r" b="b"/>
              <a:pathLst>
                <a:path w="1350" h="1036" extrusionOk="0">
                  <a:moveTo>
                    <a:pt x="693" y="0"/>
                  </a:moveTo>
                  <a:cubicBezTo>
                    <a:pt x="617" y="0"/>
                    <a:pt x="535" y="23"/>
                    <a:pt x="451" y="76"/>
                  </a:cubicBezTo>
                  <a:cubicBezTo>
                    <a:pt x="1" y="361"/>
                    <a:pt x="244" y="1035"/>
                    <a:pt x="654" y="1035"/>
                  </a:cubicBezTo>
                  <a:cubicBezTo>
                    <a:pt x="730" y="1035"/>
                    <a:pt x="812" y="1012"/>
                    <a:pt x="896" y="959"/>
                  </a:cubicBezTo>
                  <a:cubicBezTo>
                    <a:pt x="1350" y="676"/>
                    <a:pt x="1105" y="0"/>
                    <a:pt x="6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36"/>
            <p:cNvSpPr/>
            <p:nvPr/>
          </p:nvSpPr>
          <p:spPr>
            <a:xfrm>
              <a:off x="550296" y="4028346"/>
              <a:ext cx="43146" cy="27526"/>
            </a:xfrm>
            <a:custGeom>
              <a:avLst/>
              <a:gdLst/>
              <a:ahLst/>
              <a:cxnLst/>
              <a:rect l="l" t="t" r="r" b="b"/>
              <a:pathLst>
                <a:path w="1185" h="756" extrusionOk="0">
                  <a:moveTo>
                    <a:pt x="572" y="1"/>
                  </a:moveTo>
                  <a:cubicBezTo>
                    <a:pt x="501" y="1"/>
                    <a:pt x="427" y="21"/>
                    <a:pt x="355" y="67"/>
                  </a:cubicBezTo>
                  <a:cubicBezTo>
                    <a:pt x="0" y="289"/>
                    <a:pt x="269" y="756"/>
                    <a:pt x="614" y="756"/>
                  </a:cubicBezTo>
                  <a:cubicBezTo>
                    <a:pt x="684" y="756"/>
                    <a:pt x="758" y="736"/>
                    <a:pt x="831" y="691"/>
                  </a:cubicBezTo>
                  <a:cubicBezTo>
                    <a:pt x="1185" y="468"/>
                    <a:pt x="916"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36"/>
            <p:cNvSpPr/>
            <p:nvPr/>
          </p:nvSpPr>
          <p:spPr>
            <a:xfrm>
              <a:off x="787438" y="4060570"/>
              <a:ext cx="47224" cy="30839"/>
            </a:xfrm>
            <a:custGeom>
              <a:avLst/>
              <a:gdLst/>
              <a:ahLst/>
              <a:cxnLst/>
              <a:rect l="l" t="t" r="r" b="b"/>
              <a:pathLst>
                <a:path w="1297" h="847" extrusionOk="0">
                  <a:moveTo>
                    <a:pt x="631" y="0"/>
                  </a:moveTo>
                  <a:cubicBezTo>
                    <a:pt x="554" y="0"/>
                    <a:pt x="474" y="22"/>
                    <a:pt x="395" y="71"/>
                  </a:cubicBezTo>
                  <a:cubicBezTo>
                    <a:pt x="1" y="320"/>
                    <a:pt x="288" y="846"/>
                    <a:pt x="667" y="846"/>
                  </a:cubicBezTo>
                  <a:cubicBezTo>
                    <a:pt x="743" y="846"/>
                    <a:pt x="824" y="825"/>
                    <a:pt x="903" y="775"/>
                  </a:cubicBezTo>
                  <a:cubicBezTo>
                    <a:pt x="1297" y="527"/>
                    <a:pt x="1009"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36"/>
            <p:cNvSpPr/>
            <p:nvPr/>
          </p:nvSpPr>
          <p:spPr>
            <a:xfrm>
              <a:off x="761441" y="4090499"/>
              <a:ext cx="46386" cy="40051"/>
            </a:xfrm>
            <a:custGeom>
              <a:avLst/>
              <a:gdLst/>
              <a:ahLst/>
              <a:cxnLst/>
              <a:rect l="l" t="t" r="r" b="b"/>
              <a:pathLst>
                <a:path w="1274" h="1100" extrusionOk="0">
                  <a:moveTo>
                    <a:pt x="622" y="1"/>
                  </a:moveTo>
                  <a:cubicBezTo>
                    <a:pt x="534" y="1"/>
                    <a:pt x="446" y="24"/>
                    <a:pt x="365" y="75"/>
                  </a:cubicBezTo>
                  <a:cubicBezTo>
                    <a:pt x="122" y="227"/>
                    <a:pt x="0" y="564"/>
                    <a:pt x="162" y="822"/>
                  </a:cubicBezTo>
                  <a:cubicBezTo>
                    <a:pt x="266" y="989"/>
                    <a:pt x="458" y="1100"/>
                    <a:pt x="651" y="1100"/>
                  </a:cubicBezTo>
                  <a:cubicBezTo>
                    <a:pt x="739" y="1100"/>
                    <a:pt x="827" y="1077"/>
                    <a:pt x="908" y="1026"/>
                  </a:cubicBezTo>
                  <a:cubicBezTo>
                    <a:pt x="1150" y="873"/>
                    <a:pt x="1274" y="537"/>
                    <a:pt x="1112" y="279"/>
                  </a:cubicBezTo>
                  <a:cubicBezTo>
                    <a:pt x="1006" y="112"/>
                    <a:pt x="815" y="1"/>
                    <a:pt x="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36"/>
            <p:cNvSpPr/>
            <p:nvPr/>
          </p:nvSpPr>
          <p:spPr>
            <a:xfrm>
              <a:off x="695938" y="4110525"/>
              <a:ext cx="42600" cy="40925"/>
            </a:xfrm>
            <a:custGeom>
              <a:avLst/>
              <a:gdLst/>
              <a:ahLst/>
              <a:cxnLst/>
              <a:rect l="l" t="t" r="r" b="b"/>
              <a:pathLst>
                <a:path w="1170" h="1124" extrusionOk="0">
                  <a:moveTo>
                    <a:pt x="596" y="0"/>
                  </a:moveTo>
                  <a:cubicBezTo>
                    <a:pt x="476" y="0"/>
                    <a:pt x="353" y="38"/>
                    <a:pt x="237" y="110"/>
                  </a:cubicBezTo>
                  <a:cubicBezTo>
                    <a:pt x="123" y="182"/>
                    <a:pt x="39" y="353"/>
                    <a:pt x="20" y="482"/>
                  </a:cubicBezTo>
                  <a:cubicBezTo>
                    <a:pt x="1" y="621"/>
                    <a:pt x="40" y="799"/>
                    <a:pt x="133" y="909"/>
                  </a:cubicBezTo>
                  <a:cubicBezTo>
                    <a:pt x="256" y="1055"/>
                    <a:pt x="413" y="1124"/>
                    <a:pt x="575" y="1124"/>
                  </a:cubicBezTo>
                  <a:cubicBezTo>
                    <a:pt x="695" y="1124"/>
                    <a:pt x="818" y="1086"/>
                    <a:pt x="933" y="1014"/>
                  </a:cubicBezTo>
                  <a:cubicBezTo>
                    <a:pt x="1046" y="942"/>
                    <a:pt x="1131" y="771"/>
                    <a:pt x="1149" y="643"/>
                  </a:cubicBezTo>
                  <a:cubicBezTo>
                    <a:pt x="1170" y="504"/>
                    <a:pt x="1131" y="325"/>
                    <a:pt x="1037" y="215"/>
                  </a:cubicBezTo>
                  <a:cubicBezTo>
                    <a:pt x="914" y="69"/>
                    <a:pt x="758" y="0"/>
                    <a:pt x="5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6"/>
            <p:cNvSpPr/>
            <p:nvPr/>
          </p:nvSpPr>
          <p:spPr>
            <a:xfrm>
              <a:off x="616709" y="4113256"/>
              <a:ext cx="39869" cy="40269"/>
            </a:xfrm>
            <a:custGeom>
              <a:avLst/>
              <a:gdLst/>
              <a:ahLst/>
              <a:cxnLst/>
              <a:rect l="l" t="t" r="r" b="b"/>
              <a:pathLst>
                <a:path w="1095" h="1106" extrusionOk="0">
                  <a:moveTo>
                    <a:pt x="514" y="1"/>
                  </a:moveTo>
                  <a:cubicBezTo>
                    <a:pt x="286" y="1"/>
                    <a:pt x="70" y="123"/>
                    <a:pt x="30" y="388"/>
                  </a:cubicBezTo>
                  <a:cubicBezTo>
                    <a:pt x="1" y="576"/>
                    <a:pt x="52" y="789"/>
                    <a:pt x="175" y="936"/>
                  </a:cubicBezTo>
                  <a:cubicBezTo>
                    <a:pt x="264" y="1040"/>
                    <a:pt x="407" y="1105"/>
                    <a:pt x="545" y="1105"/>
                  </a:cubicBezTo>
                  <a:cubicBezTo>
                    <a:pt x="618" y="1105"/>
                    <a:pt x="689" y="1087"/>
                    <a:pt x="751" y="1047"/>
                  </a:cubicBezTo>
                  <a:cubicBezTo>
                    <a:pt x="843" y="988"/>
                    <a:pt x="923" y="908"/>
                    <a:pt x="983" y="815"/>
                  </a:cubicBezTo>
                  <a:cubicBezTo>
                    <a:pt x="1015" y="767"/>
                    <a:pt x="1043" y="712"/>
                    <a:pt x="1064" y="658"/>
                  </a:cubicBezTo>
                  <a:cubicBezTo>
                    <a:pt x="1078" y="621"/>
                    <a:pt x="1084" y="544"/>
                    <a:pt x="1093" y="526"/>
                  </a:cubicBezTo>
                  <a:cubicBezTo>
                    <a:pt x="1095" y="520"/>
                    <a:pt x="1093" y="517"/>
                    <a:pt x="1093" y="513"/>
                  </a:cubicBezTo>
                  <a:cubicBezTo>
                    <a:pt x="1087" y="416"/>
                    <a:pt x="1062" y="316"/>
                    <a:pt x="1011" y="241"/>
                  </a:cubicBezTo>
                  <a:cubicBezTo>
                    <a:pt x="901" y="85"/>
                    <a:pt x="704" y="1"/>
                    <a:pt x="5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6"/>
            <p:cNvSpPr/>
            <p:nvPr/>
          </p:nvSpPr>
          <p:spPr>
            <a:xfrm>
              <a:off x="731402" y="4167108"/>
              <a:ext cx="259967" cy="583689"/>
            </a:xfrm>
            <a:custGeom>
              <a:avLst/>
              <a:gdLst/>
              <a:ahLst/>
              <a:cxnLst/>
              <a:rect l="l" t="t" r="r" b="b"/>
              <a:pathLst>
                <a:path w="7140" h="16031" extrusionOk="0">
                  <a:moveTo>
                    <a:pt x="361" y="1"/>
                  </a:moveTo>
                  <a:cubicBezTo>
                    <a:pt x="298" y="1"/>
                    <a:pt x="235" y="19"/>
                    <a:pt x="179" y="59"/>
                  </a:cubicBezTo>
                  <a:cubicBezTo>
                    <a:pt x="36" y="158"/>
                    <a:pt x="0" y="357"/>
                    <a:pt x="102" y="501"/>
                  </a:cubicBezTo>
                  <a:cubicBezTo>
                    <a:pt x="3285" y="5038"/>
                    <a:pt x="5491" y="10318"/>
                    <a:pt x="6483" y="15770"/>
                  </a:cubicBezTo>
                  <a:cubicBezTo>
                    <a:pt x="6511" y="15924"/>
                    <a:pt x="6645" y="16030"/>
                    <a:pt x="6796" y="16030"/>
                  </a:cubicBezTo>
                  <a:cubicBezTo>
                    <a:pt x="6814" y="16030"/>
                    <a:pt x="6833" y="16029"/>
                    <a:pt x="6853" y="16024"/>
                  </a:cubicBezTo>
                  <a:cubicBezTo>
                    <a:pt x="7025" y="15993"/>
                    <a:pt x="7140" y="15829"/>
                    <a:pt x="7107" y="15656"/>
                  </a:cubicBezTo>
                  <a:cubicBezTo>
                    <a:pt x="6098" y="10114"/>
                    <a:pt x="3855" y="4747"/>
                    <a:pt x="621" y="135"/>
                  </a:cubicBezTo>
                  <a:cubicBezTo>
                    <a:pt x="559" y="48"/>
                    <a:pt x="461" y="1"/>
                    <a:pt x="3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6"/>
            <p:cNvSpPr/>
            <p:nvPr/>
          </p:nvSpPr>
          <p:spPr>
            <a:xfrm>
              <a:off x="1234851" y="4270915"/>
              <a:ext cx="123612" cy="108829"/>
            </a:xfrm>
            <a:custGeom>
              <a:avLst/>
              <a:gdLst/>
              <a:ahLst/>
              <a:cxnLst/>
              <a:rect l="l" t="t" r="r" b="b"/>
              <a:pathLst>
                <a:path w="3395" h="2989" extrusionOk="0">
                  <a:moveTo>
                    <a:pt x="3295" y="0"/>
                  </a:moveTo>
                  <a:cubicBezTo>
                    <a:pt x="3240" y="0"/>
                    <a:pt x="3195" y="45"/>
                    <a:pt x="3195" y="100"/>
                  </a:cubicBezTo>
                  <a:cubicBezTo>
                    <a:pt x="3189" y="867"/>
                    <a:pt x="2839" y="1623"/>
                    <a:pt x="2259" y="2127"/>
                  </a:cubicBezTo>
                  <a:cubicBezTo>
                    <a:pt x="1771" y="2550"/>
                    <a:pt x="1124" y="2786"/>
                    <a:pt x="474" y="2786"/>
                  </a:cubicBezTo>
                  <a:cubicBezTo>
                    <a:pt x="356" y="2786"/>
                    <a:pt x="238" y="2778"/>
                    <a:pt x="121" y="2762"/>
                  </a:cubicBezTo>
                  <a:cubicBezTo>
                    <a:pt x="117" y="2762"/>
                    <a:pt x="113" y="2762"/>
                    <a:pt x="108" y="2762"/>
                  </a:cubicBezTo>
                  <a:cubicBezTo>
                    <a:pt x="59" y="2762"/>
                    <a:pt x="15" y="2799"/>
                    <a:pt x="8" y="2849"/>
                  </a:cubicBezTo>
                  <a:cubicBezTo>
                    <a:pt x="1" y="2905"/>
                    <a:pt x="39" y="2956"/>
                    <a:pt x="93" y="2964"/>
                  </a:cubicBezTo>
                  <a:cubicBezTo>
                    <a:pt x="218" y="2980"/>
                    <a:pt x="346" y="2989"/>
                    <a:pt x="472" y="2989"/>
                  </a:cubicBezTo>
                  <a:cubicBezTo>
                    <a:pt x="1168" y="2989"/>
                    <a:pt x="1863" y="2736"/>
                    <a:pt x="2390" y="2278"/>
                  </a:cubicBezTo>
                  <a:cubicBezTo>
                    <a:pt x="3013" y="1739"/>
                    <a:pt x="3388" y="926"/>
                    <a:pt x="3394" y="102"/>
                  </a:cubicBezTo>
                  <a:cubicBezTo>
                    <a:pt x="3394" y="46"/>
                    <a:pt x="3350" y="0"/>
                    <a:pt x="3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36"/>
            <p:cNvSpPr/>
            <p:nvPr/>
          </p:nvSpPr>
          <p:spPr>
            <a:xfrm>
              <a:off x="1172225" y="4247685"/>
              <a:ext cx="154488" cy="130421"/>
            </a:xfrm>
            <a:custGeom>
              <a:avLst/>
              <a:gdLst/>
              <a:ahLst/>
              <a:cxnLst/>
              <a:rect l="l" t="t" r="r" b="b"/>
              <a:pathLst>
                <a:path w="4243" h="3582" extrusionOk="0">
                  <a:moveTo>
                    <a:pt x="4108" y="0"/>
                  </a:moveTo>
                  <a:cubicBezTo>
                    <a:pt x="4105" y="0"/>
                    <a:pt x="4101" y="0"/>
                    <a:pt x="4097" y="1"/>
                  </a:cubicBezTo>
                  <a:cubicBezTo>
                    <a:pt x="4042" y="4"/>
                    <a:pt x="4000" y="51"/>
                    <a:pt x="4001" y="107"/>
                  </a:cubicBezTo>
                  <a:cubicBezTo>
                    <a:pt x="4041" y="882"/>
                    <a:pt x="3894" y="1590"/>
                    <a:pt x="3580" y="2148"/>
                  </a:cubicBezTo>
                  <a:cubicBezTo>
                    <a:pt x="3219" y="2791"/>
                    <a:pt x="2617" y="3243"/>
                    <a:pt x="1971" y="3355"/>
                  </a:cubicBezTo>
                  <a:cubicBezTo>
                    <a:pt x="1873" y="3372"/>
                    <a:pt x="1774" y="3380"/>
                    <a:pt x="1676" y="3380"/>
                  </a:cubicBezTo>
                  <a:cubicBezTo>
                    <a:pt x="1074" y="3380"/>
                    <a:pt x="485" y="3077"/>
                    <a:pt x="203" y="2596"/>
                  </a:cubicBezTo>
                  <a:cubicBezTo>
                    <a:pt x="184" y="2563"/>
                    <a:pt x="150" y="2545"/>
                    <a:pt x="115" y="2545"/>
                  </a:cubicBezTo>
                  <a:cubicBezTo>
                    <a:pt x="98" y="2545"/>
                    <a:pt x="81" y="2550"/>
                    <a:pt x="65" y="2559"/>
                  </a:cubicBezTo>
                  <a:cubicBezTo>
                    <a:pt x="18" y="2586"/>
                    <a:pt x="0" y="2649"/>
                    <a:pt x="28" y="2696"/>
                  </a:cubicBezTo>
                  <a:cubicBezTo>
                    <a:pt x="349" y="3245"/>
                    <a:pt x="990" y="3581"/>
                    <a:pt x="1664" y="3581"/>
                  </a:cubicBezTo>
                  <a:cubicBezTo>
                    <a:pt x="1775" y="3581"/>
                    <a:pt x="1891" y="3569"/>
                    <a:pt x="2003" y="3553"/>
                  </a:cubicBezTo>
                  <a:cubicBezTo>
                    <a:pt x="2708" y="3430"/>
                    <a:pt x="3361" y="2942"/>
                    <a:pt x="3755" y="2246"/>
                  </a:cubicBezTo>
                  <a:cubicBezTo>
                    <a:pt x="4087" y="1656"/>
                    <a:pt x="4242" y="912"/>
                    <a:pt x="4203" y="97"/>
                  </a:cubicBezTo>
                  <a:cubicBezTo>
                    <a:pt x="4200" y="47"/>
                    <a:pt x="4155" y="0"/>
                    <a:pt x="4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6"/>
            <p:cNvSpPr/>
            <p:nvPr/>
          </p:nvSpPr>
          <p:spPr>
            <a:xfrm>
              <a:off x="1173754" y="4291523"/>
              <a:ext cx="47515" cy="59530"/>
            </a:xfrm>
            <a:custGeom>
              <a:avLst/>
              <a:gdLst/>
              <a:ahLst/>
              <a:cxnLst/>
              <a:rect l="l" t="t" r="r" b="b"/>
              <a:pathLst>
                <a:path w="1305" h="1635" extrusionOk="0">
                  <a:moveTo>
                    <a:pt x="1190" y="0"/>
                  </a:moveTo>
                  <a:cubicBezTo>
                    <a:pt x="1160" y="0"/>
                    <a:pt x="1129" y="15"/>
                    <a:pt x="1109" y="41"/>
                  </a:cubicBezTo>
                  <a:lnTo>
                    <a:pt x="34" y="1473"/>
                  </a:lnTo>
                  <a:cubicBezTo>
                    <a:pt x="1" y="1518"/>
                    <a:pt x="9" y="1580"/>
                    <a:pt x="53" y="1614"/>
                  </a:cubicBezTo>
                  <a:cubicBezTo>
                    <a:pt x="73" y="1627"/>
                    <a:pt x="95" y="1634"/>
                    <a:pt x="115" y="1634"/>
                  </a:cubicBezTo>
                  <a:cubicBezTo>
                    <a:pt x="146" y="1634"/>
                    <a:pt x="175" y="1619"/>
                    <a:pt x="196" y="1593"/>
                  </a:cubicBezTo>
                  <a:lnTo>
                    <a:pt x="1271" y="161"/>
                  </a:lnTo>
                  <a:cubicBezTo>
                    <a:pt x="1305" y="116"/>
                    <a:pt x="1294" y="53"/>
                    <a:pt x="1250" y="20"/>
                  </a:cubicBezTo>
                  <a:cubicBezTo>
                    <a:pt x="1232" y="7"/>
                    <a:pt x="1211" y="0"/>
                    <a:pt x="1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36"/>
            <p:cNvSpPr/>
            <p:nvPr/>
          </p:nvSpPr>
          <p:spPr>
            <a:xfrm>
              <a:off x="1180854" y="4240876"/>
              <a:ext cx="81740" cy="107118"/>
            </a:xfrm>
            <a:custGeom>
              <a:avLst/>
              <a:gdLst/>
              <a:ahLst/>
              <a:cxnLst/>
              <a:rect l="l" t="t" r="r" b="b"/>
              <a:pathLst>
                <a:path w="2245" h="2942" extrusionOk="0">
                  <a:moveTo>
                    <a:pt x="2100" y="0"/>
                  </a:moveTo>
                  <a:cubicBezTo>
                    <a:pt x="2098" y="0"/>
                    <a:pt x="2097" y="0"/>
                    <a:pt x="2095" y="0"/>
                  </a:cubicBezTo>
                  <a:cubicBezTo>
                    <a:pt x="2039" y="3"/>
                    <a:pt x="1998" y="52"/>
                    <a:pt x="2001" y="106"/>
                  </a:cubicBezTo>
                  <a:cubicBezTo>
                    <a:pt x="2042" y="692"/>
                    <a:pt x="1869" y="1300"/>
                    <a:pt x="1524" y="1774"/>
                  </a:cubicBezTo>
                  <a:cubicBezTo>
                    <a:pt x="1179" y="2248"/>
                    <a:pt x="656" y="2602"/>
                    <a:pt x="86" y="2745"/>
                  </a:cubicBezTo>
                  <a:cubicBezTo>
                    <a:pt x="32" y="2758"/>
                    <a:pt x="1" y="2814"/>
                    <a:pt x="13" y="2866"/>
                  </a:cubicBezTo>
                  <a:cubicBezTo>
                    <a:pt x="24" y="2911"/>
                    <a:pt x="64" y="2941"/>
                    <a:pt x="111" y="2941"/>
                  </a:cubicBezTo>
                  <a:cubicBezTo>
                    <a:pt x="116" y="2941"/>
                    <a:pt x="121" y="2941"/>
                    <a:pt x="127" y="2941"/>
                  </a:cubicBezTo>
                  <a:cubicBezTo>
                    <a:pt x="129" y="2941"/>
                    <a:pt x="132" y="2941"/>
                    <a:pt x="135" y="2941"/>
                  </a:cubicBezTo>
                  <a:cubicBezTo>
                    <a:pt x="747" y="2787"/>
                    <a:pt x="1312" y="2405"/>
                    <a:pt x="1685" y="1894"/>
                  </a:cubicBezTo>
                  <a:cubicBezTo>
                    <a:pt x="2058" y="1382"/>
                    <a:pt x="2245" y="724"/>
                    <a:pt x="2201" y="93"/>
                  </a:cubicBezTo>
                  <a:cubicBezTo>
                    <a:pt x="2198" y="39"/>
                    <a:pt x="2151" y="0"/>
                    <a:pt x="2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36"/>
            <p:cNvSpPr/>
            <p:nvPr/>
          </p:nvSpPr>
          <p:spPr>
            <a:xfrm>
              <a:off x="1160028" y="4237745"/>
              <a:ext cx="31640" cy="113126"/>
            </a:xfrm>
            <a:custGeom>
              <a:avLst/>
              <a:gdLst/>
              <a:ahLst/>
              <a:cxnLst/>
              <a:rect l="l" t="t" r="r" b="b"/>
              <a:pathLst>
                <a:path w="869" h="3107" extrusionOk="0">
                  <a:moveTo>
                    <a:pt x="754" y="1"/>
                  </a:moveTo>
                  <a:cubicBezTo>
                    <a:pt x="720" y="1"/>
                    <a:pt x="687" y="17"/>
                    <a:pt x="668" y="47"/>
                  </a:cubicBezTo>
                  <a:cubicBezTo>
                    <a:pt x="107" y="928"/>
                    <a:pt x="0" y="2076"/>
                    <a:pt x="386" y="3045"/>
                  </a:cubicBezTo>
                  <a:cubicBezTo>
                    <a:pt x="404" y="3083"/>
                    <a:pt x="441" y="3107"/>
                    <a:pt x="480" y="3107"/>
                  </a:cubicBezTo>
                  <a:cubicBezTo>
                    <a:pt x="494" y="3107"/>
                    <a:pt x="504" y="3104"/>
                    <a:pt x="517" y="3099"/>
                  </a:cubicBezTo>
                  <a:cubicBezTo>
                    <a:pt x="570" y="3079"/>
                    <a:pt x="593" y="3020"/>
                    <a:pt x="574" y="2969"/>
                  </a:cubicBezTo>
                  <a:cubicBezTo>
                    <a:pt x="210" y="2061"/>
                    <a:pt x="313" y="982"/>
                    <a:pt x="839" y="155"/>
                  </a:cubicBezTo>
                  <a:cubicBezTo>
                    <a:pt x="868" y="108"/>
                    <a:pt x="853" y="45"/>
                    <a:pt x="808" y="16"/>
                  </a:cubicBezTo>
                  <a:cubicBezTo>
                    <a:pt x="791" y="5"/>
                    <a:pt x="772" y="1"/>
                    <a:pt x="7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36"/>
            <p:cNvSpPr/>
            <p:nvPr/>
          </p:nvSpPr>
          <p:spPr>
            <a:xfrm>
              <a:off x="1175538" y="4165651"/>
              <a:ext cx="118587" cy="184307"/>
            </a:xfrm>
            <a:custGeom>
              <a:avLst/>
              <a:gdLst/>
              <a:ahLst/>
              <a:cxnLst/>
              <a:rect l="l" t="t" r="r" b="b"/>
              <a:pathLst>
                <a:path w="3257" h="5062" extrusionOk="0">
                  <a:moveTo>
                    <a:pt x="3147" y="0"/>
                  </a:moveTo>
                  <a:cubicBezTo>
                    <a:pt x="3124" y="0"/>
                    <a:pt x="3100" y="9"/>
                    <a:pt x="3081" y="25"/>
                  </a:cubicBezTo>
                  <a:cubicBezTo>
                    <a:pt x="2330" y="657"/>
                    <a:pt x="1554" y="1311"/>
                    <a:pt x="966" y="2128"/>
                  </a:cubicBezTo>
                  <a:cubicBezTo>
                    <a:pt x="304" y="3047"/>
                    <a:pt x="0" y="4057"/>
                    <a:pt x="106" y="4971"/>
                  </a:cubicBezTo>
                  <a:cubicBezTo>
                    <a:pt x="112" y="5022"/>
                    <a:pt x="156" y="5059"/>
                    <a:pt x="206" y="5059"/>
                  </a:cubicBezTo>
                  <a:cubicBezTo>
                    <a:pt x="209" y="5059"/>
                    <a:pt x="213" y="5059"/>
                    <a:pt x="216" y="5062"/>
                  </a:cubicBezTo>
                  <a:cubicBezTo>
                    <a:pt x="272" y="5054"/>
                    <a:pt x="310" y="5004"/>
                    <a:pt x="304" y="4949"/>
                  </a:cubicBezTo>
                  <a:cubicBezTo>
                    <a:pt x="203" y="4085"/>
                    <a:pt x="495" y="3125"/>
                    <a:pt x="1128" y="2245"/>
                  </a:cubicBezTo>
                  <a:cubicBezTo>
                    <a:pt x="1700" y="1447"/>
                    <a:pt x="2468" y="800"/>
                    <a:pt x="3210" y="176"/>
                  </a:cubicBezTo>
                  <a:cubicBezTo>
                    <a:pt x="3254" y="143"/>
                    <a:pt x="3257" y="78"/>
                    <a:pt x="3223" y="35"/>
                  </a:cubicBezTo>
                  <a:cubicBezTo>
                    <a:pt x="3204" y="12"/>
                    <a:pt x="3176" y="0"/>
                    <a:pt x="31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36"/>
            <p:cNvSpPr/>
            <p:nvPr/>
          </p:nvSpPr>
          <p:spPr>
            <a:xfrm>
              <a:off x="1099877" y="4241131"/>
              <a:ext cx="82724" cy="104824"/>
            </a:xfrm>
            <a:custGeom>
              <a:avLst/>
              <a:gdLst/>
              <a:ahLst/>
              <a:cxnLst/>
              <a:rect l="l" t="t" r="r" b="b"/>
              <a:pathLst>
                <a:path w="2272" h="2879" extrusionOk="0">
                  <a:moveTo>
                    <a:pt x="452" y="0"/>
                  </a:moveTo>
                  <a:cubicBezTo>
                    <a:pt x="419" y="0"/>
                    <a:pt x="386" y="17"/>
                    <a:pt x="367" y="48"/>
                  </a:cubicBezTo>
                  <a:cubicBezTo>
                    <a:pt x="0" y="642"/>
                    <a:pt x="8" y="1437"/>
                    <a:pt x="385" y="2027"/>
                  </a:cubicBezTo>
                  <a:cubicBezTo>
                    <a:pt x="723" y="2553"/>
                    <a:pt x="1337" y="2879"/>
                    <a:pt x="1958" y="2879"/>
                  </a:cubicBezTo>
                  <a:cubicBezTo>
                    <a:pt x="2031" y="2879"/>
                    <a:pt x="2104" y="2873"/>
                    <a:pt x="2178" y="2861"/>
                  </a:cubicBezTo>
                  <a:cubicBezTo>
                    <a:pt x="2234" y="2854"/>
                    <a:pt x="2272" y="2805"/>
                    <a:pt x="2265" y="2749"/>
                  </a:cubicBezTo>
                  <a:cubicBezTo>
                    <a:pt x="2258" y="2700"/>
                    <a:pt x="2215" y="2662"/>
                    <a:pt x="2167" y="2662"/>
                  </a:cubicBezTo>
                  <a:cubicBezTo>
                    <a:pt x="2163" y="2662"/>
                    <a:pt x="2158" y="2662"/>
                    <a:pt x="2153" y="2663"/>
                  </a:cubicBezTo>
                  <a:cubicBezTo>
                    <a:pt x="2088" y="2671"/>
                    <a:pt x="2023" y="2675"/>
                    <a:pt x="1959" y="2675"/>
                  </a:cubicBezTo>
                  <a:cubicBezTo>
                    <a:pt x="1402" y="2675"/>
                    <a:pt x="856" y="2386"/>
                    <a:pt x="554" y="1917"/>
                  </a:cubicBezTo>
                  <a:cubicBezTo>
                    <a:pt x="216" y="1391"/>
                    <a:pt x="209" y="682"/>
                    <a:pt x="538" y="152"/>
                  </a:cubicBezTo>
                  <a:cubicBezTo>
                    <a:pt x="567" y="105"/>
                    <a:pt x="552" y="45"/>
                    <a:pt x="504" y="15"/>
                  </a:cubicBezTo>
                  <a:cubicBezTo>
                    <a:pt x="488" y="5"/>
                    <a:pt x="469" y="0"/>
                    <a:pt x="4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36"/>
            <p:cNvSpPr/>
            <p:nvPr/>
          </p:nvSpPr>
          <p:spPr>
            <a:xfrm>
              <a:off x="1128569" y="4195180"/>
              <a:ext cx="54579" cy="151684"/>
            </a:xfrm>
            <a:custGeom>
              <a:avLst/>
              <a:gdLst/>
              <a:ahLst/>
              <a:cxnLst/>
              <a:rect l="l" t="t" r="r" b="b"/>
              <a:pathLst>
                <a:path w="1499" h="4166" extrusionOk="0">
                  <a:moveTo>
                    <a:pt x="698" y="1"/>
                  </a:moveTo>
                  <a:cubicBezTo>
                    <a:pt x="660" y="1"/>
                    <a:pt x="623" y="23"/>
                    <a:pt x="607" y="60"/>
                  </a:cubicBezTo>
                  <a:cubicBezTo>
                    <a:pt x="1" y="1402"/>
                    <a:pt x="293" y="3077"/>
                    <a:pt x="1316" y="4135"/>
                  </a:cubicBezTo>
                  <a:cubicBezTo>
                    <a:pt x="1336" y="4155"/>
                    <a:pt x="1363" y="4166"/>
                    <a:pt x="1388" y="4166"/>
                  </a:cubicBezTo>
                  <a:cubicBezTo>
                    <a:pt x="1412" y="4166"/>
                    <a:pt x="1438" y="4157"/>
                    <a:pt x="1459" y="4136"/>
                  </a:cubicBezTo>
                  <a:cubicBezTo>
                    <a:pt x="1497" y="4098"/>
                    <a:pt x="1499" y="4035"/>
                    <a:pt x="1460" y="3995"/>
                  </a:cubicBezTo>
                  <a:cubicBezTo>
                    <a:pt x="493" y="2995"/>
                    <a:pt x="215" y="1411"/>
                    <a:pt x="788" y="142"/>
                  </a:cubicBezTo>
                  <a:cubicBezTo>
                    <a:pt x="813" y="92"/>
                    <a:pt x="791" y="32"/>
                    <a:pt x="739" y="10"/>
                  </a:cubicBezTo>
                  <a:cubicBezTo>
                    <a:pt x="726" y="4"/>
                    <a:pt x="712" y="1"/>
                    <a:pt x="6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36"/>
            <p:cNvSpPr/>
            <p:nvPr/>
          </p:nvSpPr>
          <p:spPr>
            <a:xfrm>
              <a:off x="1174301" y="4298077"/>
              <a:ext cx="116294" cy="53559"/>
            </a:xfrm>
            <a:custGeom>
              <a:avLst/>
              <a:gdLst/>
              <a:ahLst/>
              <a:cxnLst/>
              <a:rect l="l" t="t" r="r" b="b"/>
              <a:pathLst>
                <a:path w="3194" h="1471" extrusionOk="0">
                  <a:moveTo>
                    <a:pt x="3079" y="0"/>
                  </a:moveTo>
                  <a:cubicBezTo>
                    <a:pt x="3045" y="0"/>
                    <a:pt x="3012" y="18"/>
                    <a:pt x="2994" y="49"/>
                  </a:cubicBezTo>
                  <a:cubicBezTo>
                    <a:pt x="2711" y="523"/>
                    <a:pt x="2272" y="896"/>
                    <a:pt x="1758" y="1097"/>
                  </a:cubicBezTo>
                  <a:cubicBezTo>
                    <a:pt x="1466" y="1212"/>
                    <a:pt x="1155" y="1270"/>
                    <a:pt x="844" y="1270"/>
                  </a:cubicBezTo>
                  <a:cubicBezTo>
                    <a:pt x="607" y="1270"/>
                    <a:pt x="370" y="1237"/>
                    <a:pt x="141" y="1169"/>
                  </a:cubicBezTo>
                  <a:cubicBezTo>
                    <a:pt x="131" y="1166"/>
                    <a:pt x="122" y="1165"/>
                    <a:pt x="112" y="1165"/>
                  </a:cubicBezTo>
                  <a:cubicBezTo>
                    <a:pt x="68" y="1165"/>
                    <a:pt x="28" y="1193"/>
                    <a:pt x="16" y="1237"/>
                  </a:cubicBezTo>
                  <a:cubicBezTo>
                    <a:pt x="0" y="1290"/>
                    <a:pt x="31" y="1345"/>
                    <a:pt x="85" y="1362"/>
                  </a:cubicBezTo>
                  <a:cubicBezTo>
                    <a:pt x="332" y="1434"/>
                    <a:pt x="589" y="1470"/>
                    <a:pt x="845" y="1470"/>
                  </a:cubicBezTo>
                  <a:cubicBezTo>
                    <a:pt x="1181" y="1470"/>
                    <a:pt x="1517" y="1407"/>
                    <a:pt x="1834" y="1282"/>
                  </a:cubicBezTo>
                  <a:cubicBezTo>
                    <a:pt x="2388" y="1066"/>
                    <a:pt x="2862" y="664"/>
                    <a:pt x="3166" y="152"/>
                  </a:cubicBezTo>
                  <a:cubicBezTo>
                    <a:pt x="3194" y="105"/>
                    <a:pt x="3179" y="44"/>
                    <a:pt x="3131" y="15"/>
                  </a:cubicBezTo>
                  <a:cubicBezTo>
                    <a:pt x="3115" y="5"/>
                    <a:pt x="3097" y="0"/>
                    <a:pt x="3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36"/>
            <p:cNvSpPr/>
            <p:nvPr/>
          </p:nvSpPr>
          <p:spPr>
            <a:xfrm>
              <a:off x="1172735" y="4339258"/>
              <a:ext cx="150592" cy="69397"/>
            </a:xfrm>
            <a:custGeom>
              <a:avLst/>
              <a:gdLst/>
              <a:ahLst/>
              <a:cxnLst/>
              <a:rect l="l" t="t" r="r" b="b"/>
              <a:pathLst>
                <a:path w="4136" h="1906" extrusionOk="0">
                  <a:moveTo>
                    <a:pt x="113" y="0"/>
                  </a:moveTo>
                  <a:cubicBezTo>
                    <a:pt x="103" y="0"/>
                    <a:pt x="94" y="1"/>
                    <a:pt x="84" y="4"/>
                  </a:cubicBezTo>
                  <a:cubicBezTo>
                    <a:pt x="30" y="22"/>
                    <a:pt x="1" y="78"/>
                    <a:pt x="18" y="132"/>
                  </a:cubicBezTo>
                  <a:cubicBezTo>
                    <a:pt x="253" y="891"/>
                    <a:pt x="1042" y="1780"/>
                    <a:pt x="1905" y="1888"/>
                  </a:cubicBezTo>
                  <a:cubicBezTo>
                    <a:pt x="2005" y="1902"/>
                    <a:pt x="2106" y="1906"/>
                    <a:pt x="2208" y="1906"/>
                  </a:cubicBezTo>
                  <a:cubicBezTo>
                    <a:pt x="2921" y="1906"/>
                    <a:pt x="3626" y="1593"/>
                    <a:pt x="4099" y="1050"/>
                  </a:cubicBezTo>
                  <a:cubicBezTo>
                    <a:pt x="4136" y="1007"/>
                    <a:pt x="4133" y="944"/>
                    <a:pt x="4090" y="907"/>
                  </a:cubicBezTo>
                  <a:cubicBezTo>
                    <a:pt x="4072" y="891"/>
                    <a:pt x="4049" y="883"/>
                    <a:pt x="4026" y="883"/>
                  </a:cubicBezTo>
                  <a:cubicBezTo>
                    <a:pt x="3998" y="883"/>
                    <a:pt x="3969" y="894"/>
                    <a:pt x="3949" y="918"/>
                  </a:cubicBezTo>
                  <a:cubicBezTo>
                    <a:pt x="3520" y="1412"/>
                    <a:pt x="2855" y="1705"/>
                    <a:pt x="2197" y="1705"/>
                  </a:cubicBezTo>
                  <a:cubicBezTo>
                    <a:pt x="2108" y="1705"/>
                    <a:pt x="2019" y="1700"/>
                    <a:pt x="1930" y="1689"/>
                  </a:cubicBezTo>
                  <a:cubicBezTo>
                    <a:pt x="1171" y="1593"/>
                    <a:pt x="427" y="774"/>
                    <a:pt x="208" y="71"/>
                  </a:cubicBezTo>
                  <a:cubicBezTo>
                    <a:pt x="195" y="27"/>
                    <a:pt x="154" y="0"/>
                    <a:pt x="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36"/>
            <p:cNvSpPr/>
            <p:nvPr/>
          </p:nvSpPr>
          <p:spPr>
            <a:xfrm>
              <a:off x="1272281" y="4136486"/>
              <a:ext cx="54833" cy="55234"/>
            </a:xfrm>
            <a:custGeom>
              <a:avLst/>
              <a:gdLst/>
              <a:ahLst/>
              <a:cxnLst/>
              <a:rect l="l" t="t" r="r" b="b"/>
              <a:pathLst>
                <a:path w="1506" h="1517" extrusionOk="0">
                  <a:moveTo>
                    <a:pt x="736" y="0"/>
                  </a:moveTo>
                  <a:cubicBezTo>
                    <a:pt x="633" y="0"/>
                    <a:pt x="531" y="30"/>
                    <a:pt x="435" y="99"/>
                  </a:cubicBezTo>
                  <a:cubicBezTo>
                    <a:pt x="280" y="214"/>
                    <a:pt x="121" y="515"/>
                    <a:pt x="70" y="691"/>
                  </a:cubicBezTo>
                  <a:cubicBezTo>
                    <a:pt x="1" y="939"/>
                    <a:pt x="71" y="1187"/>
                    <a:pt x="270" y="1353"/>
                  </a:cubicBezTo>
                  <a:cubicBezTo>
                    <a:pt x="403" y="1466"/>
                    <a:pt x="563" y="1517"/>
                    <a:pt x="723" y="1517"/>
                  </a:cubicBezTo>
                  <a:cubicBezTo>
                    <a:pt x="1115" y="1517"/>
                    <a:pt x="1505" y="1214"/>
                    <a:pt x="1500" y="782"/>
                  </a:cubicBezTo>
                  <a:cubicBezTo>
                    <a:pt x="1497" y="421"/>
                    <a:pt x="1118" y="0"/>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36"/>
            <p:cNvSpPr/>
            <p:nvPr/>
          </p:nvSpPr>
          <p:spPr>
            <a:xfrm>
              <a:off x="1181146" y="4141220"/>
              <a:ext cx="60805" cy="53304"/>
            </a:xfrm>
            <a:custGeom>
              <a:avLst/>
              <a:gdLst/>
              <a:ahLst/>
              <a:cxnLst/>
              <a:rect l="l" t="t" r="r" b="b"/>
              <a:pathLst>
                <a:path w="1670" h="1464" extrusionOk="0">
                  <a:moveTo>
                    <a:pt x="880" y="0"/>
                  </a:moveTo>
                  <a:cubicBezTo>
                    <a:pt x="749" y="0"/>
                    <a:pt x="585" y="33"/>
                    <a:pt x="475" y="109"/>
                  </a:cubicBezTo>
                  <a:cubicBezTo>
                    <a:pt x="338" y="204"/>
                    <a:pt x="220" y="331"/>
                    <a:pt x="185" y="499"/>
                  </a:cubicBezTo>
                  <a:cubicBezTo>
                    <a:pt x="184" y="507"/>
                    <a:pt x="185" y="514"/>
                    <a:pt x="184" y="521"/>
                  </a:cubicBezTo>
                  <a:cubicBezTo>
                    <a:pt x="1" y="979"/>
                    <a:pt x="470" y="1464"/>
                    <a:pt x="957" y="1464"/>
                  </a:cubicBezTo>
                  <a:cubicBezTo>
                    <a:pt x="997" y="1464"/>
                    <a:pt x="1037" y="1461"/>
                    <a:pt x="1077" y="1454"/>
                  </a:cubicBezTo>
                  <a:cubicBezTo>
                    <a:pt x="1295" y="1417"/>
                    <a:pt x="1473" y="1316"/>
                    <a:pt x="1573" y="1107"/>
                  </a:cubicBezTo>
                  <a:cubicBezTo>
                    <a:pt x="1654" y="940"/>
                    <a:pt x="1670" y="740"/>
                    <a:pt x="1623" y="560"/>
                  </a:cubicBezTo>
                  <a:cubicBezTo>
                    <a:pt x="1535" y="234"/>
                    <a:pt x="1222" y="3"/>
                    <a:pt x="889" y="0"/>
                  </a:cubicBezTo>
                  <a:cubicBezTo>
                    <a:pt x="886" y="0"/>
                    <a:pt x="883" y="0"/>
                    <a:pt x="8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36"/>
            <p:cNvSpPr/>
            <p:nvPr/>
          </p:nvSpPr>
          <p:spPr>
            <a:xfrm>
              <a:off x="1232339" y="4216262"/>
              <a:ext cx="56290" cy="54870"/>
            </a:xfrm>
            <a:custGeom>
              <a:avLst/>
              <a:gdLst/>
              <a:ahLst/>
              <a:cxnLst/>
              <a:rect l="l" t="t" r="r" b="b"/>
              <a:pathLst>
                <a:path w="1546" h="1507" extrusionOk="0">
                  <a:moveTo>
                    <a:pt x="768" y="1"/>
                  </a:moveTo>
                  <a:cubicBezTo>
                    <a:pt x="458" y="1"/>
                    <a:pt x="146" y="233"/>
                    <a:pt x="70" y="538"/>
                  </a:cubicBezTo>
                  <a:cubicBezTo>
                    <a:pt x="20" y="650"/>
                    <a:pt x="1" y="776"/>
                    <a:pt x="27" y="901"/>
                  </a:cubicBezTo>
                  <a:cubicBezTo>
                    <a:pt x="82" y="1175"/>
                    <a:pt x="309" y="1413"/>
                    <a:pt x="578" y="1481"/>
                  </a:cubicBezTo>
                  <a:cubicBezTo>
                    <a:pt x="643" y="1498"/>
                    <a:pt x="710" y="1506"/>
                    <a:pt x="777" y="1506"/>
                  </a:cubicBezTo>
                  <a:cubicBezTo>
                    <a:pt x="1018" y="1506"/>
                    <a:pt x="1254" y="1396"/>
                    <a:pt x="1386" y="1177"/>
                  </a:cubicBezTo>
                  <a:cubicBezTo>
                    <a:pt x="1527" y="943"/>
                    <a:pt x="1546" y="667"/>
                    <a:pt x="1430" y="421"/>
                  </a:cubicBezTo>
                  <a:cubicBezTo>
                    <a:pt x="1367" y="284"/>
                    <a:pt x="1262" y="186"/>
                    <a:pt x="1142" y="120"/>
                  </a:cubicBezTo>
                  <a:cubicBezTo>
                    <a:pt x="1114" y="98"/>
                    <a:pt x="1085" y="77"/>
                    <a:pt x="1049" y="62"/>
                  </a:cubicBezTo>
                  <a:cubicBezTo>
                    <a:pt x="966" y="26"/>
                    <a:pt x="870" y="1"/>
                    <a:pt x="776" y="1"/>
                  </a:cubicBezTo>
                  <a:cubicBezTo>
                    <a:pt x="773" y="1"/>
                    <a:pt x="770" y="1"/>
                    <a:pt x="7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36"/>
            <p:cNvSpPr/>
            <p:nvPr/>
          </p:nvSpPr>
          <p:spPr>
            <a:xfrm>
              <a:off x="1298279" y="4216189"/>
              <a:ext cx="51993" cy="44966"/>
            </a:xfrm>
            <a:custGeom>
              <a:avLst/>
              <a:gdLst/>
              <a:ahLst/>
              <a:cxnLst/>
              <a:rect l="l" t="t" r="r" b="b"/>
              <a:pathLst>
                <a:path w="1428" h="1235" extrusionOk="0">
                  <a:moveTo>
                    <a:pt x="673" y="0"/>
                  </a:moveTo>
                  <a:cubicBezTo>
                    <a:pt x="543" y="0"/>
                    <a:pt x="412" y="38"/>
                    <a:pt x="300" y="123"/>
                  </a:cubicBezTo>
                  <a:cubicBezTo>
                    <a:pt x="200" y="198"/>
                    <a:pt x="124" y="301"/>
                    <a:pt x="89" y="423"/>
                  </a:cubicBezTo>
                  <a:cubicBezTo>
                    <a:pt x="0" y="740"/>
                    <a:pt x="222" y="1114"/>
                    <a:pt x="531" y="1208"/>
                  </a:cubicBezTo>
                  <a:cubicBezTo>
                    <a:pt x="588" y="1226"/>
                    <a:pt x="647" y="1234"/>
                    <a:pt x="705" y="1234"/>
                  </a:cubicBezTo>
                  <a:cubicBezTo>
                    <a:pt x="991" y="1234"/>
                    <a:pt x="1261" y="1033"/>
                    <a:pt x="1328" y="746"/>
                  </a:cubicBezTo>
                  <a:cubicBezTo>
                    <a:pt x="1427" y="322"/>
                    <a:pt x="1052" y="0"/>
                    <a:pt x="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36"/>
            <p:cNvSpPr/>
            <p:nvPr/>
          </p:nvSpPr>
          <p:spPr>
            <a:xfrm>
              <a:off x="1165780" y="4215133"/>
              <a:ext cx="40269" cy="38595"/>
            </a:xfrm>
            <a:custGeom>
              <a:avLst/>
              <a:gdLst/>
              <a:ahLst/>
              <a:cxnLst/>
              <a:rect l="l" t="t" r="r" b="b"/>
              <a:pathLst>
                <a:path w="1106" h="1060" extrusionOk="0">
                  <a:moveTo>
                    <a:pt x="583" y="1"/>
                  </a:moveTo>
                  <a:cubicBezTo>
                    <a:pt x="355" y="1"/>
                    <a:pt x="116" y="189"/>
                    <a:pt x="82" y="418"/>
                  </a:cubicBezTo>
                  <a:cubicBezTo>
                    <a:pt x="1" y="668"/>
                    <a:pt x="189" y="942"/>
                    <a:pt x="412" y="1032"/>
                  </a:cubicBezTo>
                  <a:cubicBezTo>
                    <a:pt x="462" y="1051"/>
                    <a:pt x="518" y="1060"/>
                    <a:pt x="576" y="1060"/>
                  </a:cubicBezTo>
                  <a:cubicBezTo>
                    <a:pt x="659" y="1060"/>
                    <a:pt x="744" y="1041"/>
                    <a:pt x="813" y="1008"/>
                  </a:cubicBezTo>
                  <a:cubicBezTo>
                    <a:pt x="941" y="944"/>
                    <a:pt x="1013" y="841"/>
                    <a:pt x="1071" y="716"/>
                  </a:cubicBezTo>
                  <a:cubicBezTo>
                    <a:pt x="1090" y="678"/>
                    <a:pt x="1105" y="604"/>
                    <a:pt x="1105" y="560"/>
                  </a:cubicBezTo>
                  <a:cubicBezTo>
                    <a:pt x="1101" y="270"/>
                    <a:pt x="929" y="41"/>
                    <a:pt x="631" y="4"/>
                  </a:cubicBezTo>
                  <a:cubicBezTo>
                    <a:pt x="615" y="2"/>
                    <a:pt x="599" y="1"/>
                    <a:pt x="5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36"/>
            <p:cNvSpPr/>
            <p:nvPr/>
          </p:nvSpPr>
          <p:spPr>
            <a:xfrm>
              <a:off x="1133994" y="4176647"/>
              <a:ext cx="46641" cy="40160"/>
            </a:xfrm>
            <a:custGeom>
              <a:avLst/>
              <a:gdLst/>
              <a:ahLst/>
              <a:cxnLst/>
              <a:rect l="l" t="t" r="r" b="b"/>
              <a:pathLst>
                <a:path w="1281" h="1103" extrusionOk="0">
                  <a:moveTo>
                    <a:pt x="649" y="0"/>
                  </a:moveTo>
                  <a:cubicBezTo>
                    <a:pt x="464" y="0"/>
                    <a:pt x="283" y="97"/>
                    <a:pt x="172" y="259"/>
                  </a:cubicBezTo>
                  <a:cubicBezTo>
                    <a:pt x="0" y="504"/>
                    <a:pt x="103" y="866"/>
                    <a:pt x="348" y="1020"/>
                  </a:cubicBezTo>
                  <a:cubicBezTo>
                    <a:pt x="437" y="1077"/>
                    <a:pt x="534" y="1103"/>
                    <a:pt x="631" y="1103"/>
                  </a:cubicBezTo>
                  <a:cubicBezTo>
                    <a:pt x="816" y="1103"/>
                    <a:pt x="998" y="1006"/>
                    <a:pt x="1109" y="844"/>
                  </a:cubicBezTo>
                  <a:cubicBezTo>
                    <a:pt x="1281" y="598"/>
                    <a:pt x="1178" y="237"/>
                    <a:pt x="933" y="83"/>
                  </a:cubicBezTo>
                  <a:cubicBezTo>
                    <a:pt x="843" y="26"/>
                    <a:pt x="746" y="0"/>
                    <a:pt x="6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36"/>
            <p:cNvSpPr/>
            <p:nvPr/>
          </p:nvSpPr>
          <p:spPr>
            <a:xfrm>
              <a:off x="1230154" y="4355570"/>
              <a:ext cx="47879" cy="37721"/>
            </a:xfrm>
            <a:custGeom>
              <a:avLst/>
              <a:gdLst/>
              <a:ahLst/>
              <a:cxnLst/>
              <a:rect l="l" t="t" r="r" b="b"/>
              <a:pathLst>
                <a:path w="1315" h="1036" extrusionOk="0">
                  <a:moveTo>
                    <a:pt x="631" y="0"/>
                  </a:moveTo>
                  <a:cubicBezTo>
                    <a:pt x="227" y="0"/>
                    <a:pt x="0" y="679"/>
                    <a:pt x="447" y="962"/>
                  </a:cubicBezTo>
                  <a:cubicBezTo>
                    <a:pt x="529" y="1013"/>
                    <a:pt x="609" y="1036"/>
                    <a:pt x="683" y="1036"/>
                  </a:cubicBezTo>
                  <a:cubicBezTo>
                    <a:pt x="1087" y="1036"/>
                    <a:pt x="1314" y="357"/>
                    <a:pt x="867" y="75"/>
                  </a:cubicBezTo>
                  <a:cubicBezTo>
                    <a:pt x="784" y="23"/>
                    <a:pt x="705"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36"/>
            <p:cNvSpPr/>
            <p:nvPr/>
          </p:nvSpPr>
          <p:spPr>
            <a:xfrm>
              <a:off x="1325368" y="4309219"/>
              <a:ext cx="41689" cy="27672"/>
            </a:xfrm>
            <a:custGeom>
              <a:avLst/>
              <a:gdLst/>
              <a:ahLst/>
              <a:cxnLst/>
              <a:rect l="l" t="t" r="r" b="b"/>
              <a:pathLst>
                <a:path w="1145" h="760" extrusionOk="0">
                  <a:moveTo>
                    <a:pt x="585" y="1"/>
                  </a:moveTo>
                  <a:cubicBezTo>
                    <a:pt x="251" y="1"/>
                    <a:pt x="1" y="475"/>
                    <a:pt x="350" y="696"/>
                  </a:cubicBezTo>
                  <a:cubicBezTo>
                    <a:pt x="420" y="740"/>
                    <a:pt x="491" y="759"/>
                    <a:pt x="559" y="759"/>
                  </a:cubicBezTo>
                  <a:cubicBezTo>
                    <a:pt x="894" y="759"/>
                    <a:pt x="1145" y="286"/>
                    <a:pt x="794" y="64"/>
                  </a:cubicBezTo>
                  <a:cubicBezTo>
                    <a:pt x="724" y="20"/>
                    <a:pt x="653" y="1"/>
                    <a:pt x="5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36"/>
            <p:cNvSpPr/>
            <p:nvPr/>
          </p:nvSpPr>
          <p:spPr>
            <a:xfrm>
              <a:off x="1333160" y="4257443"/>
              <a:ext cx="52904" cy="33861"/>
            </a:xfrm>
            <a:custGeom>
              <a:avLst/>
              <a:gdLst/>
              <a:ahLst/>
              <a:cxnLst/>
              <a:rect l="l" t="t" r="r" b="b"/>
              <a:pathLst>
                <a:path w="1453" h="930" extrusionOk="0">
                  <a:moveTo>
                    <a:pt x="750" y="0"/>
                  </a:moveTo>
                  <a:cubicBezTo>
                    <a:pt x="329" y="0"/>
                    <a:pt x="0" y="573"/>
                    <a:pt x="436" y="849"/>
                  </a:cubicBezTo>
                  <a:cubicBezTo>
                    <a:pt x="525" y="905"/>
                    <a:pt x="616" y="930"/>
                    <a:pt x="703" y="930"/>
                  </a:cubicBezTo>
                  <a:cubicBezTo>
                    <a:pt x="1124" y="930"/>
                    <a:pt x="1452" y="356"/>
                    <a:pt x="1017" y="81"/>
                  </a:cubicBezTo>
                  <a:cubicBezTo>
                    <a:pt x="928" y="25"/>
                    <a:pt x="837" y="0"/>
                    <a:pt x="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36"/>
            <p:cNvSpPr/>
            <p:nvPr/>
          </p:nvSpPr>
          <p:spPr>
            <a:xfrm>
              <a:off x="1297514" y="4357172"/>
              <a:ext cx="49117" cy="37721"/>
            </a:xfrm>
            <a:custGeom>
              <a:avLst/>
              <a:gdLst/>
              <a:ahLst/>
              <a:cxnLst/>
              <a:rect l="l" t="t" r="r" b="b"/>
              <a:pathLst>
                <a:path w="1349" h="1036" extrusionOk="0">
                  <a:moveTo>
                    <a:pt x="656" y="0"/>
                  </a:moveTo>
                  <a:cubicBezTo>
                    <a:pt x="245" y="0"/>
                    <a:pt x="1" y="674"/>
                    <a:pt x="453" y="959"/>
                  </a:cubicBezTo>
                  <a:cubicBezTo>
                    <a:pt x="537" y="1012"/>
                    <a:pt x="619" y="1035"/>
                    <a:pt x="695" y="1035"/>
                  </a:cubicBezTo>
                  <a:cubicBezTo>
                    <a:pt x="1105" y="1035"/>
                    <a:pt x="1349" y="361"/>
                    <a:pt x="898" y="76"/>
                  </a:cubicBezTo>
                  <a:cubicBezTo>
                    <a:pt x="814" y="23"/>
                    <a:pt x="732" y="0"/>
                    <a:pt x="6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36"/>
            <p:cNvSpPr/>
            <p:nvPr/>
          </p:nvSpPr>
          <p:spPr>
            <a:xfrm>
              <a:off x="1335199" y="4194889"/>
              <a:ext cx="43182" cy="27526"/>
            </a:xfrm>
            <a:custGeom>
              <a:avLst/>
              <a:gdLst/>
              <a:ahLst/>
              <a:cxnLst/>
              <a:rect l="l" t="t" r="r" b="b"/>
              <a:pathLst>
                <a:path w="1186" h="756" extrusionOk="0">
                  <a:moveTo>
                    <a:pt x="613" y="1"/>
                  </a:moveTo>
                  <a:cubicBezTo>
                    <a:pt x="269" y="1"/>
                    <a:pt x="1" y="467"/>
                    <a:pt x="355" y="691"/>
                  </a:cubicBezTo>
                  <a:cubicBezTo>
                    <a:pt x="427" y="736"/>
                    <a:pt x="501" y="756"/>
                    <a:pt x="572" y="756"/>
                  </a:cubicBezTo>
                  <a:cubicBezTo>
                    <a:pt x="916" y="756"/>
                    <a:pt x="1185" y="289"/>
                    <a:pt x="831" y="67"/>
                  </a:cubicBezTo>
                  <a:cubicBezTo>
                    <a:pt x="758" y="21"/>
                    <a:pt x="684" y="1"/>
                    <a:pt x="6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36"/>
            <p:cNvSpPr/>
            <p:nvPr/>
          </p:nvSpPr>
          <p:spPr>
            <a:xfrm>
              <a:off x="1094015" y="4227076"/>
              <a:ext cx="47187" cy="30876"/>
            </a:xfrm>
            <a:custGeom>
              <a:avLst/>
              <a:gdLst/>
              <a:ahLst/>
              <a:cxnLst/>
              <a:rect l="l" t="t" r="r" b="b"/>
              <a:pathLst>
                <a:path w="1296" h="848" extrusionOk="0">
                  <a:moveTo>
                    <a:pt x="666" y="0"/>
                  </a:moveTo>
                  <a:cubicBezTo>
                    <a:pt x="287" y="0"/>
                    <a:pt x="0" y="528"/>
                    <a:pt x="393" y="776"/>
                  </a:cubicBezTo>
                  <a:cubicBezTo>
                    <a:pt x="473" y="826"/>
                    <a:pt x="553" y="847"/>
                    <a:pt x="630" y="847"/>
                  </a:cubicBezTo>
                  <a:cubicBezTo>
                    <a:pt x="1008" y="847"/>
                    <a:pt x="1296" y="321"/>
                    <a:pt x="903" y="72"/>
                  </a:cubicBezTo>
                  <a:cubicBezTo>
                    <a:pt x="823" y="22"/>
                    <a:pt x="743" y="0"/>
                    <a:pt x="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36"/>
            <p:cNvSpPr/>
            <p:nvPr/>
          </p:nvSpPr>
          <p:spPr>
            <a:xfrm>
              <a:off x="1120813" y="4257042"/>
              <a:ext cx="46459" cy="40051"/>
            </a:xfrm>
            <a:custGeom>
              <a:avLst/>
              <a:gdLst/>
              <a:ahLst/>
              <a:cxnLst/>
              <a:rect l="l" t="t" r="r" b="b"/>
              <a:pathLst>
                <a:path w="1276" h="1100" extrusionOk="0">
                  <a:moveTo>
                    <a:pt x="653" y="1"/>
                  </a:moveTo>
                  <a:cubicBezTo>
                    <a:pt x="460" y="1"/>
                    <a:pt x="269" y="112"/>
                    <a:pt x="162" y="279"/>
                  </a:cubicBezTo>
                  <a:cubicBezTo>
                    <a:pt x="1" y="537"/>
                    <a:pt x="124" y="873"/>
                    <a:pt x="367" y="1026"/>
                  </a:cubicBezTo>
                  <a:cubicBezTo>
                    <a:pt x="447" y="1077"/>
                    <a:pt x="535" y="1100"/>
                    <a:pt x="623" y="1100"/>
                  </a:cubicBezTo>
                  <a:cubicBezTo>
                    <a:pt x="817" y="1100"/>
                    <a:pt x="1009" y="989"/>
                    <a:pt x="1114" y="822"/>
                  </a:cubicBezTo>
                  <a:cubicBezTo>
                    <a:pt x="1275" y="564"/>
                    <a:pt x="1152" y="227"/>
                    <a:pt x="910" y="75"/>
                  </a:cubicBezTo>
                  <a:cubicBezTo>
                    <a:pt x="829" y="24"/>
                    <a:pt x="741" y="1"/>
                    <a:pt x="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36"/>
            <p:cNvSpPr/>
            <p:nvPr/>
          </p:nvSpPr>
          <p:spPr>
            <a:xfrm>
              <a:off x="1190103" y="4277068"/>
              <a:ext cx="42600" cy="40925"/>
            </a:xfrm>
            <a:custGeom>
              <a:avLst/>
              <a:gdLst/>
              <a:ahLst/>
              <a:cxnLst/>
              <a:rect l="l" t="t" r="r" b="b"/>
              <a:pathLst>
                <a:path w="1170" h="1124" extrusionOk="0">
                  <a:moveTo>
                    <a:pt x="575" y="0"/>
                  </a:moveTo>
                  <a:cubicBezTo>
                    <a:pt x="413" y="0"/>
                    <a:pt x="257" y="69"/>
                    <a:pt x="133" y="215"/>
                  </a:cubicBezTo>
                  <a:cubicBezTo>
                    <a:pt x="41" y="325"/>
                    <a:pt x="1" y="504"/>
                    <a:pt x="21" y="643"/>
                  </a:cubicBezTo>
                  <a:cubicBezTo>
                    <a:pt x="41" y="771"/>
                    <a:pt x="124" y="942"/>
                    <a:pt x="239" y="1013"/>
                  </a:cubicBezTo>
                  <a:cubicBezTo>
                    <a:pt x="354" y="1086"/>
                    <a:pt x="477" y="1123"/>
                    <a:pt x="597" y="1123"/>
                  </a:cubicBezTo>
                  <a:cubicBezTo>
                    <a:pt x="759" y="1123"/>
                    <a:pt x="915" y="1054"/>
                    <a:pt x="1039" y="909"/>
                  </a:cubicBezTo>
                  <a:cubicBezTo>
                    <a:pt x="1130" y="799"/>
                    <a:pt x="1170" y="621"/>
                    <a:pt x="1151" y="482"/>
                  </a:cubicBezTo>
                  <a:cubicBezTo>
                    <a:pt x="1132" y="353"/>
                    <a:pt x="1048" y="182"/>
                    <a:pt x="933" y="110"/>
                  </a:cubicBezTo>
                  <a:cubicBezTo>
                    <a:pt x="818" y="38"/>
                    <a:pt x="695" y="0"/>
                    <a:pt x="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36"/>
            <p:cNvSpPr/>
            <p:nvPr/>
          </p:nvSpPr>
          <p:spPr>
            <a:xfrm>
              <a:off x="1272063" y="4279799"/>
              <a:ext cx="39869" cy="40233"/>
            </a:xfrm>
            <a:custGeom>
              <a:avLst/>
              <a:gdLst/>
              <a:ahLst/>
              <a:cxnLst/>
              <a:rect l="l" t="t" r="r" b="b"/>
              <a:pathLst>
                <a:path w="1095" h="1105" extrusionOk="0">
                  <a:moveTo>
                    <a:pt x="581" y="1"/>
                  </a:moveTo>
                  <a:cubicBezTo>
                    <a:pt x="392" y="1"/>
                    <a:pt x="195" y="85"/>
                    <a:pt x="85" y="241"/>
                  </a:cubicBezTo>
                  <a:cubicBezTo>
                    <a:pt x="33" y="316"/>
                    <a:pt x="8" y="416"/>
                    <a:pt x="2" y="513"/>
                  </a:cubicBezTo>
                  <a:cubicBezTo>
                    <a:pt x="2" y="517"/>
                    <a:pt x="1" y="520"/>
                    <a:pt x="2" y="526"/>
                  </a:cubicBezTo>
                  <a:cubicBezTo>
                    <a:pt x="11" y="543"/>
                    <a:pt x="17" y="621"/>
                    <a:pt x="32" y="658"/>
                  </a:cubicBezTo>
                  <a:cubicBezTo>
                    <a:pt x="52" y="712"/>
                    <a:pt x="80" y="767"/>
                    <a:pt x="113" y="815"/>
                  </a:cubicBezTo>
                  <a:cubicBezTo>
                    <a:pt x="173" y="908"/>
                    <a:pt x="252" y="988"/>
                    <a:pt x="343" y="1047"/>
                  </a:cubicBezTo>
                  <a:cubicBezTo>
                    <a:pt x="405" y="1087"/>
                    <a:pt x="477" y="1104"/>
                    <a:pt x="549" y="1104"/>
                  </a:cubicBezTo>
                  <a:cubicBezTo>
                    <a:pt x="688" y="1104"/>
                    <a:pt x="831" y="1040"/>
                    <a:pt x="920" y="936"/>
                  </a:cubicBezTo>
                  <a:cubicBezTo>
                    <a:pt x="1043" y="789"/>
                    <a:pt x="1095" y="574"/>
                    <a:pt x="1066" y="388"/>
                  </a:cubicBezTo>
                  <a:cubicBezTo>
                    <a:pt x="1025" y="123"/>
                    <a:pt x="809" y="1"/>
                    <a:pt x="5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36"/>
            <p:cNvSpPr/>
            <p:nvPr/>
          </p:nvSpPr>
          <p:spPr>
            <a:xfrm>
              <a:off x="969527" y="4333578"/>
              <a:ext cx="227745" cy="432223"/>
            </a:xfrm>
            <a:custGeom>
              <a:avLst/>
              <a:gdLst/>
              <a:ahLst/>
              <a:cxnLst/>
              <a:rect l="l" t="t" r="r" b="b"/>
              <a:pathLst>
                <a:path w="6255" h="11871" extrusionOk="0">
                  <a:moveTo>
                    <a:pt x="5894" y="0"/>
                  </a:moveTo>
                  <a:cubicBezTo>
                    <a:pt x="5794" y="0"/>
                    <a:pt x="5695" y="47"/>
                    <a:pt x="5633" y="135"/>
                  </a:cubicBezTo>
                  <a:cubicBezTo>
                    <a:pt x="3342" y="3403"/>
                    <a:pt x="1138" y="8291"/>
                    <a:pt x="58" y="11451"/>
                  </a:cubicBezTo>
                  <a:cubicBezTo>
                    <a:pt x="0" y="11618"/>
                    <a:pt x="90" y="11797"/>
                    <a:pt x="256" y="11855"/>
                  </a:cubicBezTo>
                  <a:cubicBezTo>
                    <a:pt x="290" y="11866"/>
                    <a:pt x="323" y="11871"/>
                    <a:pt x="359" y="11871"/>
                  </a:cubicBezTo>
                  <a:cubicBezTo>
                    <a:pt x="491" y="11871"/>
                    <a:pt x="614" y="11788"/>
                    <a:pt x="657" y="11656"/>
                  </a:cubicBezTo>
                  <a:cubicBezTo>
                    <a:pt x="1724" y="8537"/>
                    <a:pt x="3899" y="3717"/>
                    <a:pt x="6153" y="501"/>
                  </a:cubicBezTo>
                  <a:cubicBezTo>
                    <a:pt x="6254" y="357"/>
                    <a:pt x="6219" y="159"/>
                    <a:pt x="6077" y="58"/>
                  </a:cubicBezTo>
                  <a:cubicBezTo>
                    <a:pt x="6021" y="19"/>
                    <a:pt x="5957" y="0"/>
                    <a:pt x="58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36"/>
            <p:cNvSpPr/>
            <p:nvPr/>
          </p:nvSpPr>
          <p:spPr>
            <a:xfrm>
              <a:off x="498775" y="4617327"/>
              <a:ext cx="503696" cy="163517"/>
            </a:xfrm>
            <a:custGeom>
              <a:avLst/>
              <a:gdLst/>
              <a:ahLst/>
              <a:cxnLst/>
              <a:rect l="l" t="t" r="r" b="b"/>
              <a:pathLst>
                <a:path w="13834" h="4491" extrusionOk="0">
                  <a:moveTo>
                    <a:pt x="1792" y="0"/>
                  </a:moveTo>
                  <a:cubicBezTo>
                    <a:pt x="1203" y="0"/>
                    <a:pt x="605" y="31"/>
                    <a:pt x="0" y="97"/>
                  </a:cubicBezTo>
                  <a:cubicBezTo>
                    <a:pt x="2736" y="2492"/>
                    <a:pt x="3678" y="4491"/>
                    <a:pt x="8221" y="4491"/>
                  </a:cubicBezTo>
                  <a:cubicBezTo>
                    <a:pt x="9554" y="4491"/>
                    <a:pt x="11198" y="4319"/>
                    <a:pt x="13288" y="3934"/>
                  </a:cubicBezTo>
                  <a:cubicBezTo>
                    <a:pt x="13834" y="3833"/>
                    <a:pt x="8394"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36"/>
            <p:cNvSpPr/>
            <p:nvPr/>
          </p:nvSpPr>
          <p:spPr>
            <a:xfrm>
              <a:off x="962682" y="4617327"/>
              <a:ext cx="503660" cy="163517"/>
            </a:xfrm>
            <a:custGeom>
              <a:avLst/>
              <a:gdLst/>
              <a:ahLst/>
              <a:cxnLst/>
              <a:rect l="l" t="t" r="r" b="b"/>
              <a:pathLst>
                <a:path w="13833" h="4491" extrusionOk="0">
                  <a:moveTo>
                    <a:pt x="12041" y="0"/>
                  </a:moveTo>
                  <a:cubicBezTo>
                    <a:pt x="5440" y="0"/>
                    <a:pt x="1" y="3833"/>
                    <a:pt x="547" y="3934"/>
                  </a:cubicBezTo>
                  <a:cubicBezTo>
                    <a:pt x="2636" y="4319"/>
                    <a:pt x="4279" y="4491"/>
                    <a:pt x="5612" y="4491"/>
                  </a:cubicBezTo>
                  <a:cubicBezTo>
                    <a:pt x="10153" y="4491"/>
                    <a:pt x="11096" y="2492"/>
                    <a:pt x="13833" y="97"/>
                  </a:cubicBezTo>
                  <a:cubicBezTo>
                    <a:pt x="13228" y="31"/>
                    <a:pt x="12630" y="0"/>
                    <a:pt x="120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36"/>
          <p:cNvGrpSpPr/>
          <p:nvPr/>
        </p:nvGrpSpPr>
        <p:grpSpPr>
          <a:xfrm>
            <a:off x="6875900" y="-337775"/>
            <a:ext cx="4028680" cy="5070925"/>
            <a:chOff x="6875900" y="-337775"/>
            <a:chExt cx="4028680" cy="5070925"/>
          </a:xfrm>
        </p:grpSpPr>
        <p:sp>
          <p:nvSpPr>
            <p:cNvPr id="7324" name="Google Shape;7324;p36"/>
            <p:cNvSpPr/>
            <p:nvPr/>
          </p:nvSpPr>
          <p:spPr>
            <a:xfrm>
              <a:off x="8542381" y="3778446"/>
              <a:ext cx="686714" cy="571390"/>
            </a:xfrm>
            <a:custGeom>
              <a:avLst/>
              <a:gdLst/>
              <a:ahLst/>
              <a:cxnLst/>
              <a:rect l="l" t="t" r="r" b="b"/>
              <a:pathLst>
                <a:path w="5645" h="4697" extrusionOk="0">
                  <a:moveTo>
                    <a:pt x="1098" y="1"/>
                  </a:moveTo>
                  <a:lnTo>
                    <a:pt x="0" y="4697"/>
                  </a:lnTo>
                  <a:lnTo>
                    <a:pt x="5644" y="4697"/>
                  </a:lnTo>
                  <a:lnTo>
                    <a:pt x="45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36"/>
            <p:cNvSpPr/>
            <p:nvPr/>
          </p:nvSpPr>
          <p:spPr>
            <a:xfrm>
              <a:off x="8582647" y="3314235"/>
              <a:ext cx="606060" cy="504361"/>
            </a:xfrm>
            <a:custGeom>
              <a:avLst/>
              <a:gdLst/>
              <a:ahLst/>
              <a:cxnLst/>
              <a:rect l="l" t="t" r="r" b="b"/>
              <a:pathLst>
                <a:path w="4982" h="4146" extrusionOk="0">
                  <a:moveTo>
                    <a:pt x="969" y="0"/>
                  </a:moveTo>
                  <a:lnTo>
                    <a:pt x="1" y="4145"/>
                  </a:lnTo>
                  <a:lnTo>
                    <a:pt x="4982" y="4145"/>
                  </a:lnTo>
                  <a:lnTo>
                    <a:pt x="4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36"/>
            <p:cNvSpPr/>
            <p:nvPr/>
          </p:nvSpPr>
          <p:spPr>
            <a:xfrm>
              <a:off x="8618777" y="2899414"/>
              <a:ext cx="533922" cy="444387"/>
            </a:xfrm>
            <a:custGeom>
              <a:avLst/>
              <a:gdLst/>
              <a:ahLst/>
              <a:cxnLst/>
              <a:rect l="l" t="t" r="r" b="b"/>
              <a:pathLst>
                <a:path w="4389" h="3653" extrusionOk="0">
                  <a:moveTo>
                    <a:pt x="854" y="1"/>
                  </a:moveTo>
                  <a:lnTo>
                    <a:pt x="0" y="3653"/>
                  </a:lnTo>
                  <a:lnTo>
                    <a:pt x="4388" y="3653"/>
                  </a:lnTo>
                  <a:lnTo>
                    <a:pt x="35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36"/>
            <p:cNvSpPr/>
            <p:nvPr/>
          </p:nvSpPr>
          <p:spPr>
            <a:xfrm>
              <a:off x="8661233" y="2561961"/>
              <a:ext cx="449010" cy="374074"/>
            </a:xfrm>
            <a:custGeom>
              <a:avLst/>
              <a:gdLst/>
              <a:ahLst/>
              <a:cxnLst/>
              <a:rect l="l" t="t" r="r" b="b"/>
              <a:pathLst>
                <a:path w="3691" h="3075" extrusionOk="0">
                  <a:moveTo>
                    <a:pt x="717" y="1"/>
                  </a:moveTo>
                  <a:lnTo>
                    <a:pt x="0" y="3074"/>
                  </a:lnTo>
                  <a:lnTo>
                    <a:pt x="3690" y="3074"/>
                  </a:lnTo>
                  <a:lnTo>
                    <a:pt x="29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36"/>
            <p:cNvSpPr/>
            <p:nvPr/>
          </p:nvSpPr>
          <p:spPr>
            <a:xfrm>
              <a:off x="8704662" y="2239714"/>
              <a:ext cx="362030" cy="355826"/>
            </a:xfrm>
            <a:custGeom>
              <a:avLst/>
              <a:gdLst/>
              <a:ahLst/>
              <a:cxnLst/>
              <a:rect l="l" t="t" r="r" b="b"/>
              <a:pathLst>
                <a:path w="2976" h="2925" extrusionOk="0">
                  <a:moveTo>
                    <a:pt x="578" y="1"/>
                  </a:moveTo>
                  <a:lnTo>
                    <a:pt x="1" y="2924"/>
                  </a:lnTo>
                  <a:lnTo>
                    <a:pt x="2976" y="2924"/>
                  </a:lnTo>
                  <a:lnTo>
                    <a:pt x="23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36"/>
            <p:cNvSpPr/>
            <p:nvPr/>
          </p:nvSpPr>
          <p:spPr>
            <a:xfrm>
              <a:off x="8731060" y="1945933"/>
              <a:ext cx="309234" cy="312519"/>
            </a:xfrm>
            <a:custGeom>
              <a:avLst/>
              <a:gdLst/>
              <a:ahLst/>
              <a:cxnLst/>
              <a:rect l="l" t="t" r="r" b="b"/>
              <a:pathLst>
                <a:path w="2542" h="2569" extrusionOk="0">
                  <a:moveTo>
                    <a:pt x="495" y="1"/>
                  </a:moveTo>
                  <a:lnTo>
                    <a:pt x="1" y="2568"/>
                  </a:lnTo>
                  <a:lnTo>
                    <a:pt x="2542" y="2568"/>
                  </a:lnTo>
                  <a:lnTo>
                    <a:pt x="20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36"/>
            <p:cNvSpPr/>
            <p:nvPr/>
          </p:nvSpPr>
          <p:spPr>
            <a:xfrm>
              <a:off x="8760255" y="1701419"/>
              <a:ext cx="250964" cy="263616"/>
            </a:xfrm>
            <a:custGeom>
              <a:avLst/>
              <a:gdLst/>
              <a:ahLst/>
              <a:cxnLst/>
              <a:rect l="l" t="t" r="r" b="b"/>
              <a:pathLst>
                <a:path w="2063" h="2167" extrusionOk="0">
                  <a:moveTo>
                    <a:pt x="402" y="0"/>
                  </a:moveTo>
                  <a:lnTo>
                    <a:pt x="0" y="2166"/>
                  </a:lnTo>
                  <a:lnTo>
                    <a:pt x="2062" y="2166"/>
                  </a:lnTo>
                  <a:lnTo>
                    <a:pt x="16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36"/>
            <p:cNvSpPr/>
            <p:nvPr/>
          </p:nvSpPr>
          <p:spPr>
            <a:xfrm>
              <a:off x="8777530" y="1490237"/>
              <a:ext cx="216294" cy="234541"/>
            </a:xfrm>
            <a:custGeom>
              <a:avLst/>
              <a:gdLst/>
              <a:ahLst/>
              <a:cxnLst/>
              <a:rect l="l" t="t" r="r" b="b"/>
              <a:pathLst>
                <a:path w="1778" h="1928" extrusionOk="0">
                  <a:moveTo>
                    <a:pt x="347" y="0"/>
                  </a:moveTo>
                  <a:lnTo>
                    <a:pt x="1" y="1928"/>
                  </a:lnTo>
                  <a:lnTo>
                    <a:pt x="1778" y="1928"/>
                  </a:lnTo>
                  <a:lnTo>
                    <a:pt x="14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36"/>
            <p:cNvSpPr/>
            <p:nvPr/>
          </p:nvSpPr>
          <p:spPr>
            <a:xfrm>
              <a:off x="8794074" y="1299371"/>
              <a:ext cx="183327" cy="207535"/>
            </a:xfrm>
            <a:custGeom>
              <a:avLst/>
              <a:gdLst/>
              <a:ahLst/>
              <a:cxnLst/>
              <a:rect l="l" t="t" r="r" b="b"/>
              <a:pathLst>
                <a:path w="1507" h="1706" extrusionOk="0">
                  <a:moveTo>
                    <a:pt x="292" y="0"/>
                  </a:moveTo>
                  <a:lnTo>
                    <a:pt x="0" y="1706"/>
                  </a:lnTo>
                  <a:lnTo>
                    <a:pt x="1506" y="1706"/>
                  </a:lnTo>
                  <a:lnTo>
                    <a:pt x="121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36"/>
            <p:cNvSpPr/>
            <p:nvPr/>
          </p:nvSpPr>
          <p:spPr>
            <a:xfrm>
              <a:off x="7218101" y="-337775"/>
              <a:ext cx="1815140" cy="1516976"/>
            </a:xfrm>
            <a:custGeom>
              <a:avLst/>
              <a:gdLst/>
              <a:ahLst/>
              <a:cxnLst/>
              <a:rect l="l" t="t" r="r" b="b"/>
              <a:pathLst>
                <a:path w="14921" h="12470" extrusionOk="0">
                  <a:moveTo>
                    <a:pt x="5934" y="1"/>
                  </a:moveTo>
                  <a:cubicBezTo>
                    <a:pt x="4436" y="1"/>
                    <a:pt x="2919" y="391"/>
                    <a:pt x="1538" y="1212"/>
                  </a:cubicBezTo>
                  <a:cubicBezTo>
                    <a:pt x="972" y="1548"/>
                    <a:pt x="459" y="1939"/>
                    <a:pt x="1" y="2372"/>
                  </a:cubicBezTo>
                  <a:lnTo>
                    <a:pt x="1638" y="3584"/>
                  </a:lnTo>
                  <a:lnTo>
                    <a:pt x="2861" y="2508"/>
                  </a:lnTo>
                  <a:lnTo>
                    <a:pt x="2058" y="3895"/>
                  </a:lnTo>
                  <a:lnTo>
                    <a:pt x="2499" y="4222"/>
                  </a:lnTo>
                  <a:lnTo>
                    <a:pt x="4482" y="2771"/>
                  </a:lnTo>
                  <a:lnTo>
                    <a:pt x="3458" y="4928"/>
                  </a:lnTo>
                  <a:lnTo>
                    <a:pt x="13662" y="12470"/>
                  </a:lnTo>
                  <a:cubicBezTo>
                    <a:pt x="14921" y="9937"/>
                    <a:pt x="14908" y="6836"/>
                    <a:pt x="13356" y="4223"/>
                  </a:cubicBezTo>
                  <a:cubicBezTo>
                    <a:pt x="11745" y="1508"/>
                    <a:pt x="8877" y="1"/>
                    <a:pt x="59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36"/>
            <p:cNvSpPr/>
            <p:nvPr/>
          </p:nvSpPr>
          <p:spPr>
            <a:xfrm>
              <a:off x="7468456" y="-337653"/>
              <a:ext cx="530516" cy="513485"/>
            </a:xfrm>
            <a:custGeom>
              <a:avLst/>
              <a:gdLst/>
              <a:ahLst/>
              <a:cxnLst/>
              <a:rect l="l" t="t" r="r" b="b"/>
              <a:pathLst>
                <a:path w="4361" h="4221" extrusionOk="0">
                  <a:moveTo>
                    <a:pt x="3881" y="0"/>
                  </a:moveTo>
                  <a:cubicBezTo>
                    <a:pt x="3640" y="0"/>
                    <a:pt x="3398" y="10"/>
                    <a:pt x="3158" y="29"/>
                  </a:cubicBezTo>
                  <a:lnTo>
                    <a:pt x="801" y="2510"/>
                  </a:lnTo>
                  <a:lnTo>
                    <a:pt x="0" y="3894"/>
                  </a:lnTo>
                  <a:lnTo>
                    <a:pt x="442" y="4221"/>
                  </a:lnTo>
                  <a:lnTo>
                    <a:pt x="2350" y="2825"/>
                  </a:lnTo>
                  <a:lnTo>
                    <a:pt x="4360" y="13"/>
                  </a:lnTo>
                  <a:cubicBezTo>
                    <a:pt x="4201" y="5"/>
                    <a:pt x="4041" y="0"/>
                    <a:pt x="3881"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36"/>
            <p:cNvSpPr/>
            <p:nvPr/>
          </p:nvSpPr>
          <p:spPr>
            <a:xfrm>
              <a:off x="7297417" y="-325124"/>
              <a:ext cx="481491" cy="379183"/>
            </a:xfrm>
            <a:custGeom>
              <a:avLst/>
              <a:gdLst/>
              <a:ahLst/>
              <a:cxnLst/>
              <a:rect l="l" t="t" r="r" b="b"/>
              <a:pathLst>
                <a:path w="3958" h="3117" extrusionOk="0">
                  <a:moveTo>
                    <a:pt x="3958" y="0"/>
                  </a:moveTo>
                  <a:cubicBezTo>
                    <a:pt x="3160" y="124"/>
                    <a:pt x="2369" y="362"/>
                    <a:pt x="1610" y="723"/>
                  </a:cubicBezTo>
                  <a:lnTo>
                    <a:pt x="0" y="2754"/>
                  </a:lnTo>
                  <a:lnTo>
                    <a:pt x="490" y="3116"/>
                  </a:lnTo>
                  <a:lnTo>
                    <a:pt x="3958"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36"/>
            <p:cNvSpPr/>
            <p:nvPr/>
          </p:nvSpPr>
          <p:spPr>
            <a:xfrm>
              <a:off x="7737911" y="-331328"/>
              <a:ext cx="565673" cy="724912"/>
            </a:xfrm>
            <a:custGeom>
              <a:avLst/>
              <a:gdLst/>
              <a:ahLst/>
              <a:cxnLst/>
              <a:rect l="l" t="t" r="r" b="b"/>
              <a:pathLst>
                <a:path w="4650" h="5959" extrusionOk="0">
                  <a:moveTo>
                    <a:pt x="2614" y="0"/>
                  </a:moveTo>
                  <a:lnTo>
                    <a:pt x="1" y="5479"/>
                  </a:lnTo>
                  <a:lnTo>
                    <a:pt x="649" y="5959"/>
                  </a:lnTo>
                  <a:lnTo>
                    <a:pt x="4649" y="483"/>
                  </a:lnTo>
                  <a:cubicBezTo>
                    <a:pt x="3993" y="240"/>
                    <a:pt x="3310" y="79"/>
                    <a:pt x="2614"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36"/>
            <p:cNvSpPr/>
            <p:nvPr/>
          </p:nvSpPr>
          <p:spPr>
            <a:xfrm>
              <a:off x="8800278" y="636143"/>
              <a:ext cx="199871" cy="543046"/>
            </a:xfrm>
            <a:custGeom>
              <a:avLst/>
              <a:gdLst/>
              <a:ahLst/>
              <a:cxnLst/>
              <a:rect l="l" t="t" r="r" b="b"/>
              <a:pathLst>
                <a:path w="1643" h="4464" extrusionOk="0">
                  <a:moveTo>
                    <a:pt x="1534" y="0"/>
                  </a:moveTo>
                  <a:lnTo>
                    <a:pt x="0" y="3980"/>
                  </a:lnTo>
                  <a:lnTo>
                    <a:pt x="656" y="4464"/>
                  </a:lnTo>
                  <a:cubicBezTo>
                    <a:pt x="1338" y="3088"/>
                    <a:pt x="1643" y="1544"/>
                    <a:pt x="1534" y="0"/>
                  </a:cubicBezTo>
                  <a:close/>
                </a:path>
              </a:pathLst>
            </a:custGeom>
            <a:solidFill>
              <a:srgbClr val="5073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36"/>
            <p:cNvSpPr/>
            <p:nvPr/>
          </p:nvSpPr>
          <p:spPr>
            <a:xfrm>
              <a:off x="8625103" y="219983"/>
              <a:ext cx="348771" cy="805201"/>
            </a:xfrm>
            <a:custGeom>
              <a:avLst/>
              <a:gdLst/>
              <a:ahLst/>
              <a:cxnLst/>
              <a:rect l="l" t="t" r="r" b="b"/>
              <a:pathLst>
                <a:path w="2867" h="6619" extrusionOk="0">
                  <a:moveTo>
                    <a:pt x="1987" y="0"/>
                  </a:moveTo>
                  <a:lnTo>
                    <a:pt x="1" y="6338"/>
                  </a:lnTo>
                  <a:lnTo>
                    <a:pt x="380" y="6618"/>
                  </a:lnTo>
                  <a:lnTo>
                    <a:pt x="2866" y="2552"/>
                  </a:lnTo>
                  <a:cubicBezTo>
                    <a:pt x="2714" y="1679"/>
                    <a:pt x="2423" y="819"/>
                    <a:pt x="1987"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36"/>
            <p:cNvSpPr/>
            <p:nvPr/>
          </p:nvSpPr>
          <p:spPr>
            <a:xfrm>
              <a:off x="8022206" y="-248363"/>
              <a:ext cx="551804" cy="839385"/>
            </a:xfrm>
            <a:custGeom>
              <a:avLst/>
              <a:gdLst/>
              <a:ahLst/>
              <a:cxnLst/>
              <a:rect l="l" t="t" r="r" b="b"/>
              <a:pathLst>
                <a:path w="4536" h="6900" extrusionOk="0">
                  <a:moveTo>
                    <a:pt x="2806" y="0"/>
                  </a:moveTo>
                  <a:lnTo>
                    <a:pt x="0" y="6525"/>
                  </a:lnTo>
                  <a:lnTo>
                    <a:pt x="506" y="6899"/>
                  </a:lnTo>
                  <a:lnTo>
                    <a:pt x="4535" y="1015"/>
                  </a:lnTo>
                  <a:cubicBezTo>
                    <a:pt x="3997" y="608"/>
                    <a:pt x="3416" y="269"/>
                    <a:pt x="2806"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36"/>
            <p:cNvSpPr/>
            <p:nvPr/>
          </p:nvSpPr>
          <p:spPr>
            <a:xfrm>
              <a:off x="8328399" y="-77569"/>
              <a:ext cx="497549" cy="891695"/>
            </a:xfrm>
            <a:custGeom>
              <a:avLst/>
              <a:gdLst/>
              <a:ahLst/>
              <a:cxnLst/>
              <a:rect l="l" t="t" r="r" b="b"/>
              <a:pathLst>
                <a:path w="4090" h="7330" extrusionOk="0">
                  <a:moveTo>
                    <a:pt x="2498" y="1"/>
                  </a:moveTo>
                  <a:lnTo>
                    <a:pt x="0" y="6982"/>
                  </a:lnTo>
                  <a:lnTo>
                    <a:pt x="473" y="7330"/>
                  </a:lnTo>
                  <a:lnTo>
                    <a:pt x="4090" y="1865"/>
                  </a:lnTo>
                  <a:cubicBezTo>
                    <a:pt x="3639" y="1154"/>
                    <a:pt x="3101" y="530"/>
                    <a:pt x="249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36"/>
            <p:cNvSpPr/>
            <p:nvPr/>
          </p:nvSpPr>
          <p:spPr>
            <a:xfrm>
              <a:off x="7638523" y="105756"/>
              <a:ext cx="1327202" cy="1073440"/>
            </a:xfrm>
            <a:custGeom>
              <a:avLst/>
              <a:gdLst/>
              <a:ahLst/>
              <a:cxnLst/>
              <a:rect l="l" t="t" r="r" b="b"/>
              <a:pathLst>
                <a:path w="10910" h="8824" extrusionOk="0">
                  <a:moveTo>
                    <a:pt x="2481" y="1"/>
                  </a:moveTo>
                  <a:cubicBezTo>
                    <a:pt x="1816" y="1"/>
                    <a:pt x="1151" y="77"/>
                    <a:pt x="501" y="230"/>
                  </a:cubicBezTo>
                  <a:lnTo>
                    <a:pt x="1" y="1282"/>
                  </a:lnTo>
                  <a:lnTo>
                    <a:pt x="10204" y="8824"/>
                  </a:lnTo>
                  <a:cubicBezTo>
                    <a:pt x="10523" y="8184"/>
                    <a:pt x="10758" y="7508"/>
                    <a:pt x="10909" y="6813"/>
                  </a:cubicBezTo>
                  <a:cubicBezTo>
                    <a:pt x="10552" y="5141"/>
                    <a:pt x="9697" y="3558"/>
                    <a:pt x="8351" y="2307"/>
                  </a:cubicBezTo>
                  <a:cubicBezTo>
                    <a:pt x="6690" y="764"/>
                    <a:pt x="4583" y="1"/>
                    <a:pt x="2481"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36"/>
            <p:cNvSpPr/>
            <p:nvPr/>
          </p:nvSpPr>
          <p:spPr>
            <a:xfrm>
              <a:off x="8755998" y="-337775"/>
              <a:ext cx="1815140" cy="1516976"/>
            </a:xfrm>
            <a:custGeom>
              <a:avLst/>
              <a:gdLst/>
              <a:ahLst/>
              <a:cxnLst/>
              <a:rect l="l" t="t" r="r" b="b"/>
              <a:pathLst>
                <a:path w="14921" h="12470" extrusionOk="0">
                  <a:moveTo>
                    <a:pt x="8986" y="1"/>
                  </a:moveTo>
                  <a:cubicBezTo>
                    <a:pt x="6043" y="1"/>
                    <a:pt x="3176" y="1508"/>
                    <a:pt x="1565" y="4223"/>
                  </a:cubicBezTo>
                  <a:cubicBezTo>
                    <a:pt x="14" y="6836"/>
                    <a:pt x="1" y="9937"/>
                    <a:pt x="1260" y="12470"/>
                  </a:cubicBezTo>
                  <a:lnTo>
                    <a:pt x="11463" y="4928"/>
                  </a:lnTo>
                  <a:lnTo>
                    <a:pt x="10440" y="2771"/>
                  </a:lnTo>
                  <a:lnTo>
                    <a:pt x="12421" y="4222"/>
                  </a:lnTo>
                  <a:lnTo>
                    <a:pt x="12863" y="3895"/>
                  </a:lnTo>
                  <a:lnTo>
                    <a:pt x="12061" y="2508"/>
                  </a:lnTo>
                  <a:lnTo>
                    <a:pt x="13283" y="3584"/>
                  </a:lnTo>
                  <a:lnTo>
                    <a:pt x="14920" y="2372"/>
                  </a:lnTo>
                  <a:cubicBezTo>
                    <a:pt x="14463" y="1939"/>
                    <a:pt x="13948" y="1548"/>
                    <a:pt x="13384" y="1212"/>
                  </a:cubicBezTo>
                  <a:cubicBezTo>
                    <a:pt x="12002" y="391"/>
                    <a:pt x="10484" y="1"/>
                    <a:pt x="8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36"/>
            <p:cNvSpPr/>
            <p:nvPr/>
          </p:nvSpPr>
          <p:spPr>
            <a:xfrm>
              <a:off x="9790264" y="-337653"/>
              <a:ext cx="530637" cy="513485"/>
            </a:xfrm>
            <a:custGeom>
              <a:avLst/>
              <a:gdLst/>
              <a:ahLst/>
              <a:cxnLst/>
              <a:rect l="l" t="t" r="r" b="b"/>
              <a:pathLst>
                <a:path w="4362" h="4221" extrusionOk="0">
                  <a:moveTo>
                    <a:pt x="480" y="0"/>
                  </a:moveTo>
                  <a:cubicBezTo>
                    <a:pt x="320" y="0"/>
                    <a:pt x="160" y="5"/>
                    <a:pt x="1" y="13"/>
                  </a:cubicBezTo>
                  <a:lnTo>
                    <a:pt x="2012" y="2825"/>
                  </a:lnTo>
                  <a:lnTo>
                    <a:pt x="3919" y="4221"/>
                  </a:lnTo>
                  <a:lnTo>
                    <a:pt x="4361" y="3894"/>
                  </a:lnTo>
                  <a:lnTo>
                    <a:pt x="3560" y="2510"/>
                  </a:lnTo>
                  <a:lnTo>
                    <a:pt x="1203" y="29"/>
                  </a:lnTo>
                  <a:cubicBezTo>
                    <a:pt x="961" y="10"/>
                    <a:pt x="720" y="0"/>
                    <a:pt x="480"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36"/>
            <p:cNvSpPr/>
            <p:nvPr/>
          </p:nvSpPr>
          <p:spPr>
            <a:xfrm>
              <a:off x="10010207" y="-325124"/>
              <a:ext cx="481369" cy="379183"/>
            </a:xfrm>
            <a:custGeom>
              <a:avLst/>
              <a:gdLst/>
              <a:ahLst/>
              <a:cxnLst/>
              <a:rect l="l" t="t" r="r" b="b"/>
              <a:pathLst>
                <a:path w="3957" h="3117" extrusionOk="0">
                  <a:moveTo>
                    <a:pt x="0" y="0"/>
                  </a:moveTo>
                  <a:lnTo>
                    <a:pt x="3468" y="3116"/>
                  </a:lnTo>
                  <a:lnTo>
                    <a:pt x="3956" y="2754"/>
                  </a:lnTo>
                  <a:lnTo>
                    <a:pt x="2348" y="723"/>
                  </a:lnTo>
                  <a:cubicBezTo>
                    <a:pt x="1589" y="362"/>
                    <a:pt x="798" y="124"/>
                    <a:pt x="0"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36"/>
            <p:cNvSpPr/>
            <p:nvPr/>
          </p:nvSpPr>
          <p:spPr>
            <a:xfrm>
              <a:off x="9485775" y="-331328"/>
              <a:ext cx="565673" cy="724912"/>
            </a:xfrm>
            <a:custGeom>
              <a:avLst/>
              <a:gdLst/>
              <a:ahLst/>
              <a:cxnLst/>
              <a:rect l="l" t="t" r="r" b="b"/>
              <a:pathLst>
                <a:path w="4650" h="5959" extrusionOk="0">
                  <a:moveTo>
                    <a:pt x="2036" y="0"/>
                  </a:moveTo>
                  <a:cubicBezTo>
                    <a:pt x="1339" y="79"/>
                    <a:pt x="656" y="240"/>
                    <a:pt x="0" y="483"/>
                  </a:cubicBezTo>
                  <a:lnTo>
                    <a:pt x="4000" y="5959"/>
                  </a:lnTo>
                  <a:lnTo>
                    <a:pt x="4650" y="5479"/>
                  </a:lnTo>
                  <a:lnTo>
                    <a:pt x="2036"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36"/>
            <p:cNvSpPr/>
            <p:nvPr/>
          </p:nvSpPr>
          <p:spPr>
            <a:xfrm>
              <a:off x="8789086" y="636143"/>
              <a:ext cx="199993" cy="543046"/>
            </a:xfrm>
            <a:custGeom>
              <a:avLst/>
              <a:gdLst/>
              <a:ahLst/>
              <a:cxnLst/>
              <a:rect l="l" t="t" r="r" b="b"/>
              <a:pathLst>
                <a:path w="1644" h="4464" extrusionOk="0">
                  <a:moveTo>
                    <a:pt x="109" y="0"/>
                  </a:moveTo>
                  <a:lnTo>
                    <a:pt x="109" y="0"/>
                  </a:lnTo>
                  <a:cubicBezTo>
                    <a:pt x="0" y="1544"/>
                    <a:pt x="306" y="3088"/>
                    <a:pt x="988" y="4464"/>
                  </a:cubicBezTo>
                  <a:lnTo>
                    <a:pt x="1643" y="3980"/>
                  </a:lnTo>
                  <a:lnTo>
                    <a:pt x="109"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36"/>
            <p:cNvSpPr/>
            <p:nvPr/>
          </p:nvSpPr>
          <p:spPr>
            <a:xfrm>
              <a:off x="8815484" y="219983"/>
              <a:ext cx="348649" cy="805201"/>
            </a:xfrm>
            <a:custGeom>
              <a:avLst/>
              <a:gdLst/>
              <a:ahLst/>
              <a:cxnLst/>
              <a:rect l="l" t="t" r="r" b="b"/>
              <a:pathLst>
                <a:path w="2866" h="6619" extrusionOk="0">
                  <a:moveTo>
                    <a:pt x="880" y="0"/>
                  </a:moveTo>
                  <a:cubicBezTo>
                    <a:pt x="443" y="819"/>
                    <a:pt x="153" y="1679"/>
                    <a:pt x="0" y="2552"/>
                  </a:cubicBezTo>
                  <a:lnTo>
                    <a:pt x="2486" y="6618"/>
                  </a:lnTo>
                  <a:lnTo>
                    <a:pt x="2866" y="6338"/>
                  </a:lnTo>
                  <a:lnTo>
                    <a:pt x="880"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36"/>
            <p:cNvSpPr/>
            <p:nvPr/>
          </p:nvSpPr>
          <p:spPr>
            <a:xfrm>
              <a:off x="9215347" y="-248363"/>
              <a:ext cx="551804" cy="839385"/>
            </a:xfrm>
            <a:custGeom>
              <a:avLst/>
              <a:gdLst/>
              <a:ahLst/>
              <a:cxnLst/>
              <a:rect l="l" t="t" r="r" b="b"/>
              <a:pathLst>
                <a:path w="4536" h="6900" extrusionOk="0">
                  <a:moveTo>
                    <a:pt x="1729" y="0"/>
                  </a:moveTo>
                  <a:cubicBezTo>
                    <a:pt x="1120" y="269"/>
                    <a:pt x="538" y="608"/>
                    <a:pt x="0" y="1015"/>
                  </a:cubicBezTo>
                  <a:lnTo>
                    <a:pt x="4029" y="6899"/>
                  </a:lnTo>
                  <a:lnTo>
                    <a:pt x="4535" y="6525"/>
                  </a:lnTo>
                  <a:lnTo>
                    <a:pt x="1729"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36"/>
            <p:cNvSpPr/>
            <p:nvPr/>
          </p:nvSpPr>
          <p:spPr>
            <a:xfrm>
              <a:off x="8963289" y="-77569"/>
              <a:ext cx="497670" cy="891695"/>
            </a:xfrm>
            <a:custGeom>
              <a:avLst/>
              <a:gdLst/>
              <a:ahLst/>
              <a:cxnLst/>
              <a:rect l="l" t="t" r="r" b="b"/>
              <a:pathLst>
                <a:path w="4091" h="7330" extrusionOk="0">
                  <a:moveTo>
                    <a:pt x="1593" y="1"/>
                  </a:moveTo>
                  <a:cubicBezTo>
                    <a:pt x="989" y="530"/>
                    <a:pt x="451" y="1154"/>
                    <a:pt x="1" y="1865"/>
                  </a:cubicBezTo>
                  <a:lnTo>
                    <a:pt x="3618" y="7330"/>
                  </a:lnTo>
                  <a:lnTo>
                    <a:pt x="4090" y="6982"/>
                  </a:lnTo>
                  <a:lnTo>
                    <a:pt x="1593" y="1"/>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36"/>
            <p:cNvSpPr/>
            <p:nvPr/>
          </p:nvSpPr>
          <p:spPr>
            <a:xfrm>
              <a:off x="8823513" y="105756"/>
              <a:ext cx="1327202" cy="1073440"/>
            </a:xfrm>
            <a:custGeom>
              <a:avLst/>
              <a:gdLst/>
              <a:ahLst/>
              <a:cxnLst/>
              <a:rect l="l" t="t" r="r" b="b"/>
              <a:pathLst>
                <a:path w="10910" h="8824" extrusionOk="0">
                  <a:moveTo>
                    <a:pt x="8429" y="1"/>
                  </a:moveTo>
                  <a:cubicBezTo>
                    <a:pt x="6327" y="1"/>
                    <a:pt x="4221" y="764"/>
                    <a:pt x="2560" y="2307"/>
                  </a:cubicBezTo>
                  <a:cubicBezTo>
                    <a:pt x="1212" y="3558"/>
                    <a:pt x="360" y="5141"/>
                    <a:pt x="1" y="6813"/>
                  </a:cubicBezTo>
                  <a:cubicBezTo>
                    <a:pt x="152" y="7508"/>
                    <a:pt x="388" y="8184"/>
                    <a:pt x="706" y="8824"/>
                  </a:cubicBezTo>
                  <a:lnTo>
                    <a:pt x="10910" y="1282"/>
                  </a:lnTo>
                  <a:lnTo>
                    <a:pt x="10409" y="230"/>
                  </a:lnTo>
                  <a:cubicBezTo>
                    <a:pt x="9759" y="77"/>
                    <a:pt x="9094" y="1"/>
                    <a:pt x="8429"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36"/>
            <p:cNvSpPr/>
            <p:nvPr/>
          </p:nvSpPr>
          <p:spPr>
            <a:xfrm>
              <a:off x="6875900" y="204656"/>
              <a:ext cx="2032650" cy="1095702"/>
            </a:xfrm>
            <a:custGeom>
              <a:avLst/>
              <a:gdLst/>
              <a:ahLst/>
              <a:cxnLst/>
              <a:rect l="l" t="t" r="r" b="b"/>
              <a:pathLst>
                <a:path w="16709" h="9007" extrusionOk="0">
                  <a:moveTo>
                    <a:pt x="7976" y="0"/>
                  </a:moveTo>
                  <a:cubicBezTo>
                    <a:pt x="5276" y="0"/>
                    <a:pt x="2616" y="1264"/>
                    <a:pt x="934" y="3633"/>
                  </a:cubicBezTo>
                  <a:cubicBezTo>
                    <a:pt x="553" y="4170"/>
                    <a:pt x="242" y="4735"/>
                    <a:pt x="1" y="5318"/>
                  </a:cubicBezTo>
                  <a:lnTo>
                    <a:pt x="1988" y="5760"/>
                  </a:lnTo>
                  <a:lnTo>
                    <a:pt x="2674" y="4279"/>
                  </a:lnTo>
                  <a:lnTo>
                    <a:pt x="2674" y="4279"/>
                  </a:lnTo>
                  <a:lnTo>
                    <a:pt x="2503" y="5872"/>
                  </a:lnTo>
                  <a:lnTo>
                    <a:pt x="3039" y="5993"/>
                  </a:lnTo>
                  <a:lnTo>
                    <a:pt x="4262" y="3864"/>
                  </a:lnTo>
                  <a:lnTo>
                    <a:pt x="4202" y="6252"/>
                  </a:lnTo>
                  <a:lnTo>
                    <a:pt x="16585" y="9007"/>
                  </a:lnTo>
                  <a:cubicBezTo>
                    <a:pt x="16709" y="6182"/>
                    <a:pt x="15440" y="3351"/>
                    <a:pt x="12961" y="1592"/>
                  </a:cubicBezTo>
                  <a:cubicBezTo>
                    <a:pt x="11446" y="517"/>
                    <a:pt x="9703" y="0"/>
                    <a:pt x="79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36"/>
            <p:cNvSpPr/>
            <p:nvPr/>
          </p:nvSpPr>
          <p:spPr>
            <a:xfrm>
              <a:off x="8269034" y="444912"/>
              <a:ext cx="308261" cy="778317"/>
            </a:xfrm>
            <a:custGeom>
              <a:avLst/>
              <a:gdLst/>
              <a:ahLst/>
              <a:cxnLst/>
              <a:rect l="l" t="t" r="r" b="b"/>
              <a:pathLst>
                <a:path w="2534" h="6398" extrusionOk="0">
                  <a:moveTo>
                    <a:pt x="2010" y="1"/>
                  </a:moveTo>
                  <a:lnTo>
                    <a:pt x="1" y="5889"/>
                  </a:lnTo>
                  <a:lnTo>
                    <a:pt x="2289" y="6398"/>
                  </a:lnTo>
                  <a:lnTo>
                    <a:pt x="2534" y="473"/>
                  </a:lnTo>
                  <a:cubicBezTo>
                    <a:pt x="2368" y="310"/>
                    <a:pt x="2193" y="152"/>
                    <a:pt x="201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36"/>
            <p:cNvSpPr/>
            <p:nvPr/>
          </p:nvSpPr>
          <p:spPr>
            <a:xfrm>
              <a:off x="7515413" y="204534"/>
              <a:ext cx="435142" cy="853861"/>
            </a:xfrm>
            <a:custGeom>
              <a:avLst/>
              <a:gdLst/>
              <a:ahLst/>
              <a:cxnLst/>
              <a:rect l="l" t="t" r="r" b="b"/>
              <a:pathLst>
                <a:path w="3577" h="7019" extrusionOk="0">
                  <a:moveTo>
                    <a:pt x="2842" y="1"/>
                  </a:moveTo>
                  <a:lnTo>
                    <a:pt x="1" y="6485"/>
                  </a:lnTo>
                  <a:lnTo>
                    <a:pt x="2400" y="7019"/>
                  </a:lnTo>
                  <a:lnTo>
                    <a:pt x="3576" y="43"/>
                  </a:lnTo>
                  <a:cubicBezTo>
                    <a:pt x="3330" y="20"/>
                    <a:pt x="3088" y="4"/>
                    <a:pt x="284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6"/>
            <p:cNvSpPr/>
            <p:nvPr/>
          </p:nvSpPr>
          <p:spPr>
            <a:xfrm>
              <a:off x="6876143" y="351729"/>
              <a:ext cx="433439" cy="553386"/>
            </a:xfrm>
            <a:custGeom>
              <a:avLst/>
              <a:gdLst/>
              <a:ahLst/>
              <a:cxnLst/>
              <a:rect l="l" t="t" r="r" b="b"/>
              <a:pathLst>
                <a:path w="3563" h="4549" extrusionOk="0">
                  <a:moveTo>
                    <a:pt x="3562" y="0"/>
                  </a:moveTo>
                  <a:lnTo>
                    <a:pt x="3562" y="0"/>
                  </a:lnTo>
                  <a:cubicBezTo>
                    <a:pt x="2557" y="596"/>
                    <a:pt x="1656" y="1406"/>
                    <a:pt x="935" y="2423"/>
                  </a:cubicBezTo>
                  <a:cubicBezTo>
                    <a:pt x="552" y="2959"/>
                    <a:pt x="241" y="3523"/>
                    <a:pt x="0" y="4108"/>
                  </a:cubicBezTo>
                  <a:lnTo>
                    <a:pt x="1989" y="4548"/>
                  </a:lnTo>
                  <a:lnTo>
                    <a:pt x="2672" y="3070"/>
                  </a:lnTo>
                  <a:lnTo>
                    <a:pt x="2658" y="3211"/>
                  </a:lnTo>
                  <a:lnTo>
                    <a:pt x="3562"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6"/>
            <p:cNvSpPr/>
            <p:nvPr/>
          </p:nvSpPr>
          <p:spPr>
            <a:xfrm>
              <a:off x="8651501" y="809614"/>
              <a:ext cx="249626" cy="490614"/>
            </a:xfrm>
            <a:custGeom>
              <a:avLst/>
              <a:gdLst/>
              <a:ahLst/>
              <a:cxnLst/>
              <a:rect l="l" t="t" r="r" b="b"/>
              <a:pathLst>
                <a:path w="2052" h="4033" extrusionOk="0">
                  <a:moveTo>
                    <a:pt x="1188" y="1"/>
                  </a:moveTo>
                  <a:lnTo>
                    <a:pt x="0" y="3589"/>
                  </a:lnTo>
                  <a:lnTo>
                    <a:pt x="1989" y="4032"/>
                  </a:lnTo>
                  <a:cubicBezTo>
                    <a:pt x="2052" y="2648"/>
                    <a:pt x="1776" y="1263"/>
                    <a:pt x="1188"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36"/>
            <p:cNvSpPr/>
            <p:nvPr/>
          </p:nvSpPr>
          <p:spPr>
            <a:xfrm>
              <a:off x="7195474" y="252464"/>
              <a:ext cx="336606" cy="713964"/>
            </a:xfrm>
            <a:custGeom>
              <a:avLst/>
              <a:gdLst/>
              <a:ahLst/>
              <a:cxnLst/>
              <a:rect l="l" t="t" r="r" b="b"/>
              <a:pathLst>
                <a:path w="2767" h="5869" extrusionOk="0">
                  <a:moveTo>
                    <a:pt x="2766" y="1"/>
                  </a:moveTo>
                  <a:lnTo>
                    <a:pt x="2766" y="1"/>
                  </a:lnTo>
                  <a:cubicBezTo>
                    <a:pt x="2523" y="78"/>
                    <a:pt x="2283" y="165"/>
                    <a:pt x="2049" y="261"/>
                  </a:cubicBezTo>
                  <a:lnTo>
                    <a:pt x="1" y="5507"/>
                  </a:lnTo>
                  <a:lnTo>
                    <a:pt x="414" y="5597"/>
                  </a:lnTo>
                  <a:lnTo>
                    <a:pt x="1636" y="3470"/>
                  </a:lnTo>
                  <a:lnTo>
                    <a:pt x="1577" y="5857"/>
                  </a:lnTo>
                  <a:lnTo>
                    <a:pt x="1622" y="5869"/>
                  </a:lnTo>
                  <a:lnTo>
                    <a:pt x="2766"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36"/>
            <p:cNvSpPr/>
            <p:nvPr/>
          </p:nvSpPr>
          <p:spPr>
            <a:xfrm>
              <a:off x="7886932" y="278010"/>
              <a:ext cx="422734" cy="867973"/>
            </a:xfrm>
            <a:custGeom>
              <a:avLst/>
              <a:gdLst/>
              <a:ahLst/>
              <a:cxnLst/>
              <a:rect l="l" t="t" r="r" b="b"/>
              <a:pathLst>
                <a:path w="3475" h="7135" extrusionOk="0">
                  <a:moveTo>
                    <a:pt x="2835" y="0"/>
                  </a:moveTo>
                  <a:lnTo>
                    <a:pt x="0" y="6560"/>
                  </a:lnTo>
                  <a:lnTo>
                    <a:pt x="2581" y="7134"/>
                  </a:lnTo>
                  <a:lnTo>
                    <a:pt x="3475" y="284"/>
                  </a:lnTo>
                  <a:cubicBezTo>
                    <a:pt x="3264" y="180"/>
                    <a:pt x="3050" y="86"/>
                    <a:pt x="283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6"/>
            <p:cNvSpPr/>
            <p:nvPr/>
          </p:nvSpPr>
          <p:spPr>
            <a:xfrm>
              <a:off x="8871808" y="204656"/>
              <a:ext cx="2032771" cy="1095702"/>
            </a:xfrm>
            <a:custGeom>
              <a:avLst/>
              <a:gdLst/>
              <a:ahLst/>
              <a:cxnLst/>
              <a:rect l="l" t="t" r="r" b="b"/>
              <a:pathLst>
                <a:path w="16710" h="9007" extrusionOk="0">
                  <a:moveTo>
                    <a:pt x="8734" y="0"/>
                  </a:moveTo>
                  <a:cubicBezTo>
                    <a:pt x="7008" y="0"/>
                    <a:pt x="5265" y="517"/>
                    <a:pt x="3750" y="1592"/>
                  </a:cubicBezTo>
                  <a:cubicBezTo>
                    <a:pt x="1272" y="3351"/>
                    <a:pt x="1" y="6182"/>
                    <a:pt x="124" y="9007"/>
                  </a:cubicBezTo>
                  <a:lnTo>
                    <a:pt x="12507" y="6252"/>
                  </a:lnTo>
                  <a:lnTo>
                    <a:pt x="12448" y="3864"/>
                  </a:lnTo>
                  <a:lnTo>
                    <a:pt x="13670" y="5993"/>
                  </a:lnTo>
                  <a:lnTo>
                    <a:pt x="14207" y="5872"/>
                  </a:lnTo>
                  <a:lnTo>
                    <a:pt x="14037" y="4279"/>
                  </a:lnTo>
                  <a:lnTo>
                    <a:pt x="14037" y="4279"/>
                  </a:lnTo>
                  <a:lnTo>
                    <a:pt x="14722" y="5760"/>
                  </a:lnTo>
                  <a:lnTo>
                    <a:pt x="16709" y="5318"/>
                  </a:lnTo>
                  <a:cubicBezTo>
                    <a:pt x="16468" y="4735"/>
                    <a:pt x="16157" y="4170"/>
                    <a:pt x="15776" y="3633"/>
                  </a:cubicBezTo>
                  <a:cubicBezTo>
                    <a:pt x="14094" y="1264"/>
                    <a:pt x="11434" y="0"/>
                    <a:pt x="87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36"/>
            <p:cNvSpPr/>
            <p:nvPr/>
          </p:nvSpPr>
          <p:spPr>
            <a:xfrm>
              <a:off x="9203304" y="444912"/>
              <a:ext cx="308018" cy="778317"/>
            </a:xfrm>
            <a:custGeom>
              <a:avLst/>
              <a:gdLst/>
              <a:ahLst/>
              <a:cxnLst/>
              <a:rect l="l" t="t" r="r" b="b"/>
              <a:pathLst>
                <a:path w="2532" h="6398" extrusionOk="0">
                  <a:moveTo>
                    <a:pt x="524" y="1"/>
                  </a:moveTo>
                  <a:cubicBezTo>
                    <a:pt x="342" y="152"/>
                    <a:pt x="168" y="310"/>
                    <a:pt x="0" y="473"/>
                  </a:cubicBezTo>
                  <a:lnTo>
                    <a:pt x="243" y="6398"/>
                  </a:lnTo>
                  <a:lnTo>
                    <a:pt x="2532" y="5889"/>
                  </a:lnTo>
                  <a:lnTo>
                    <a:pt x="524"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36"/>
            <p:cNvSpPr/>
            <p:nvPr/>
          </p:nvSpPr>
          <p:spPr>
            <a:xfrm>
              <a:off x="9830287" y="204534"/>
              <a:ext cx="434899" cy="853861"/>
            </a:xfrm>
            <a:custGeom>
              <a:avLst/>
              <a:gdLst/>
              <a:ahLst/>
              <a:cxnLst/>
              <a:rect l="l" t="t" r="r" b="b"/>
              <a:pathLst>
                <a:path w="3575" h="7019" extrusionOk="0">
                  <a:moveTo>
                    <a:pt x="735" y="1"/>
                  </a:moveTo>
                  <a:cubicBezTo>
                    <a:pt x="489" y="4"/>
                    <a:pt x="245" y="20"/>
                    <a:pt x="1" y="43"/>
                  </a:cubicBezTo>
                  <a:lnTo>
                    <a:pt x="1175" y="7019"/>
                  </a:lnTo>
                  <a:lnTo>
                    <a:pt x="3574" y="6485"/>
                  </a:lnTo>
                  <a:lnTo>
                    <a:pt x="735"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36"/>
            <p:cNvSpPr/>
            <p:nvPr/>
          </p:nvSpPr>
          <p:spPr>
            <a:xfrm>
              <a:off x="10470895" y="351729"/>
              <a:ext cx="433439" cy="553386"/>
            </a:xfrm>
            <a:custGeom>
              <a:avLst/>
              <a:gdLst/>
              <a:ahLst/>
              <a:cxnLst/>
              <a:rect l="l" t="t" r="r" b="b"/>
              <a:pathLst>
                <a:path w="3563" h="4549" extrusionOk="0">
                  <a:moveTo>
                    <a:pt x="1" y="0"/>
                  </a:moveTo>
                  <a:lnTo>
                    <a:pt x="906" y="3211"/>
                  </a:lnTo>
                  <a:lnTo>
                    <a:pt x="892" y="3070"/>
                  </a:lnTo>
                  <a:lnTo>
                    <a:pt x="892" y="3070"/>
                  </a:lnTo>
                  <a:lnTo>
                    <a:pt x="1575" y="4548"/>
                  </a:lnTo>
                  <a:lnTo>
                    <a:pt x="3563" y="4108"/>
                  </a:lnTo>
                  <a:cubicBezTo>
                    <a:pt x="3321" y="3523"/>
                    <a:pt x="3010" y="2959"/>
                    <a:pt x="2629" y="2423"/>
                  </a:cubicBezTo>
                  <a:cubicBezTo>
                    <a:pt x="1907" y="1406"/>
                    <a:pt x="1005" y="596"/>
                    <a:pt x="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6"/>
            <p:cNvSpPr/>
            <p:nvPr/>
          </p:nvSpPr>
          <p:spPr>
            <a:xfrm>
              <a:off x="8879594" y="809614"/>
              <a:ext cx="249747" cy="490614"/>
            </a:xfrm>
            <a:custGeom>
              <a:avLst/>
              <a:gdLst/>
              <a:ahLst/>
              <a:cxnLst/>
              <a:rect l="l" t="t" r="r" b="b"/>
              <a:pathLst>
                <a:path w="2053" h="4033" extrusionOk="0">
                  <a:moveTo>
                    <a:pt x="863" y="1"/>
                  </a:moveTo>
                  <a:cubicBezTo>
                    <a:pt x="277" y="1263"/>
                    <a:pt x="1" y="2648"/>
                    <a:pt x="62" y="4032"/>
                  </a:cubicBezTo>
                  <a:lnTo>
                    <a:pt x="2052" y="3589"/>
                  </a:lnTo>
                  <a:lnTo>
                    <a:pt x="863"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6"/>
            <p:cNvSpPr/>
            <p:nvPr/>
          </p:nvSpPr>
          <p:spPr>
            <a:xfrm>
              <a:off x="10248762" y="252464"/>
              <a:ext cx="336362" cy="713964"/>
            </a:xfrm>
            <a:custGeom>
              <a:avLst/>
              <a:gdLst/>
              <a:ahLst/>
              <a:cxnLst/>
              <a:rect l="l" t="t" r="r" b="b"/>
              <a:pathLst>
                <a:path w="2765" h="5869" extrusionOk="0">
                  <a:moveTo>
                    <a:pt x="0" y="1"/>
                  </a:moveTo>
                  <a:lnTo>
                    <a:pt x="1143" y="5869"/>
                  </a:lnTo>
                  <a:lnTo>
                    <a:pt x="1188" y="5857"/>
                  </a:lnTo>
                  <a:lnTo>
                    <a:pt x="1129" y="3470"/>
                  </a:lnTo>
                  <a:lnTo>
                    <a:pt x="1129" y="3470"/>
                  </a:lnTo>
                  <a:lnTo>
                    <a:pt x="2351" y="5597"/>
                  </a:lnTo>
                  <a:lnTo>
                    <a:pt x="2764" y="5507"/>
                  </a:lnTo>
                  <a:lnTo>
                    <a:pt x="716" y="261"/>
                  </a:lnTo>
                  <a:cubicBezTo>
                    <a:pt x="482" y="165"/>
                    <a:pt x="242" y="78"/>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36"/>
            <p:cNvSpPr/>
            <p:nvPr/>
          </p:nvSpPr>
          <p:spPr>
            <a:xfrm>
              <a:off x="9470934" y="278010"/>
              <a:ext cx="422855" cy="867973"/>
            </a:xfrm>
            <a:custGeom>
              <a:avLst/>
              <a:gdLst/>
              <a:ahLst/>
              <a:cxnLst/>
              <a:rect l="l" t="t" r="r" b="b"/>
              <a:pathLst>
                <a:path w="3476" h="7135" extrusionOk="0">
                  <a:moveTo>
                    <a:pt x="640" y="0"/>
                  </a:moveTo>
                  <a:cubicBezTo>
                    <a:pt x="426" y="86"/>
                    <a:pt x="211" y="180"/>
                    <a:pt x="0" y="284"/>
                  </a:cubicBezTo>
                  <a:lnTo>
                    <a:pt x="894" y="7134"/>
                  </a:lnTo>
                  <a:lnTo>
                    <a:pt x="3475" y="6560"/>
                  </a:lnTo>
                  <a:lnTo>
                    <a:pt x="640"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36"/>
            <p:cNvSpPr/>
            <p:nvPr/>
          </p:nvSpPr>
          <p:spPr>
            <a:xfrm>
              <a:off x="7387073" y="737111"/>
              <a:ext cx="1506514" cy="563118"/>
            </a:xfrm>
            <a:custGeom>
              <a:avLst/>
              <a:gdLst/>
              <a:ahLst/>
              <a:cxnLst/>
              <a:rect l="l" t="t" r="r" b="b"/>
              <a:pathLst>
                <a:path w="12384" h="4629" extrusionOk="0">
                  <a:moveTo>
                    <a:pt x="5088" y="1"/>
                  </a:moveTo>
                  <a:cubicBezTo>
                    <a:pt x="3187" y="1"/>
                    <a:pt x="1404" y="674"/>
                    <a:pt x="2" y="1819"/>
                  </a:cubicBezTo>
                  <a:lnTo>
                    <a:pt x="0" y="1873"/>
                  </a:lnTo>
                  <a:lnTo>
                    <a:pt x="12380" y="4628"/>
                  </a:lnTo>
                  <a:lnTo>
                    <a:pt x="12383" y="4625"/>
                  </a:lnTo>
                  <a:lnTo>
                    <a:pt x="12383" y="4619"/>
                  </a:lnTo>
                  <a:cubicBezTo>
                    <a:pt x="11254" y="2231"/>
                    <a:pt x="8972" y="447"/>
                    <a:pt x="6159" y="72"/>
                  </a:cubicBezTo>
                  <a:cubicBezTo>
                    <a:pt x="5799" y="24"/>
                    <a:pt x="5442" y="1"/>
                    <a:pt x="508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6"/>
            <p:cNvSpPr/>
            <p:nvPr/>
          </p:nvSpPr>
          <p:spPr>
            <a:xfrm>
              <a:off x="7089152" y="850609"/>
              <a:ext cx="1804799" cy="1198374"/>
            </a:xfrm>
            <a:custGeom>
              <a:avLst/>
              <a:gdLst/>
              <a:ahLst/>
              <a:cxnLst/>
              <a:rect l="l" t="t" r="r" b="b"/>
              <a:pathLst>
                <a:path w="14836" h="9851" extrusionOk="0">
                  <a:moveTo>
                    <a:pt x="8061" y="1"/>
                  </a:moveTo>
                  <a:cubicBezTo>
                    <a:pt x="3610" y="1"/>
                    <a:pt x="1" y="3609"/>
                    <a:pt x="1" y="8060"/>
                  </a:cubicBezTo>
                  <a:cubicBezTo>
                    <a:pt x="1" y="8675"/>
                    <a:pt x="69" y="9275"/>
                    <a:pt x="200" y="9851"/>
                  </a:cubicBezTo>
                  <a:lnTo>
                    <a:pt x="1955" y="9112"/>
                  </a:lnTo>
                  <a:lnTo>
                    <a:pt x="1676" y="7615"/>
                  </a:lnTo>
                  <a:lnTo>
                    <a:pt x="1676" y="7615"/>
                  </a:lnTo>
                  <a:lnTo>
                    <a:pt x="2407" y="8922"/>
                  </a:lnTo>
                  <a:lnTo>
                    <a:pt x="2880" y="8721"/>
                  </a:lnTo>
                  <a:lnTo>
                    <a:pt x="2662" y="6437"/>
                  </a:lnTo>
                  <a:lnTo>
                    <a:pt x="3906" y="8289"/>
                  </a:lnTo>
                  <a:lnTo>
                    <a:pt x="7036" y="6972"/>
                  </a:lnTo>
                  <a:lnTo>
                    <a:pt x="6603" y="4758"/>
                  </a:lnTo>
                  <a:lnTo>
                    <a:pt x="7845" y="6632"/>
                  </a:lnTo>
                  <a:lnTo>
                    <a:pt x="9046" y="6126"/>
                  </a:lnTo>
                  <a:lnTo>
                    <a:pt x="8623" y="3202"/>
                  </a:lnTo>
                  <a:lnTo>
                    <a:pt x="10485" y="5521"/>
                  </a:lnTo>
                  <a:lnTo>
                    <a:pt x="14835" y="3692"/>
                  </a:lnTo>
                  <a:cubicBezTo>
                    <a:pt x="13399" y="1471"/>
                    <a:pt x="10901" y="1"/>
                    <a:pt x="8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6"/>
            <p:cNvSpPr/>
            <p:nvPr/>
          </p:nvSpPr>
          <p:spPr>
            <a:xfrm>
              <a:off x="8458807" y="931506"/>
              <a:ext cx="280647" cy="449740"/>
            </a:xfrm>
            <a:custGeom>
              <a:avLst/>
              <a:gdLst/>
              <a:ahLst/>
              <a:cxnLst/>
              <a:rect l="l" t="t" r="r" b="b"/>
              <a:pathLst>
                <a:path w="2307" h="3697" extrusionOk="0">
                  <a:moveTo>
                    <a:pt x="1" y="0"/>
                  </a:moveTo>
                  <a:lnTo>
                    <a:pt x="1991" y="3696"/>
                  </a:lnTo>
                  <a:lnTo>
                    <a:pt x="2307" y="3562"/>
                  </a:lnTo>
                  <a:lnTo>
                    <a:pt x="1891" y="1147"/>
                  </a:lnTo>
                  <a:cubicBezTo>
                    <a:pt x="1320" y="682"/>
                    <a:pt x="684" y="297"/>
                    <a:pt x="1"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6"/>
            <p:cNvSpPr/>
            <p:nvPr/>
          </p:nvSpPr>
          <p:spPr>
            <a:xfrm>
              <a:off x="8106753" y="851948"/>
              <a:ext cx="408987" cy="632337"/>
            </a:xfrm>
            <a:custGeom>
              <a:avLst/>
              <a:gdLst/>
              <a:ahLst/>
              <a:cxnLst/>
              <a:rect l="l" t="t" r="r" b="b"/>
              <a:pathLst>
                <a:path w="3362" h="5198" extrusionOk="0">
                  <a:moveTo>
                    <a:pt x="0" y="0"/>
                  </a:moveTo>
                  <a:lnTo>
                    <a:pt x="2864" y="5198"/>
                  </a:lnTo>
                  <a:lnTo>
                    <a:pt x="3362" y="4990"/>
                  </a:lnTo>
                  <a:lnTo>
                    <a:pt x="2344" y="439"/>
                  </a:lnTo>
                  <a:cubicBezTo>
                    <a:pt x="1607" y="182"/>
                    <a:pt x="817" y="32"/>
                    <a:pt x="0"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6"/>
            <p:cNvSpPr/>
            <p:nvPr/>
          </p:nvSpPr>
          <p:spPr>
            <a:xfrm>
              <a:off x="7122119" y="1337933"/>
              <a:ext cx="212158" cy="629904"/>
            </a:xfrm>
            <a:custGeom>
              <a:avLst/>
              <a:gdLst/>
              <a:ahLst/>
              <a:cxnLst/>
              <a:rect l="l" t="t" r="r" b="b"/>
              <a:pathLst>
                <a:path w="1744" h="5178" extrusionOk="0">
                  <a:moveTo>
                    <a:pt x="828" y="0"/>
                  </a:moveTo>
                  <a:cubicBezTo>
                    <a:pt x="467" y="615"/>
                    <a:pt x="188" y="1281"/>
                    <a:pt x="0" y="1986"/>
                  </a:cubicBezTo>
                  <a:cubicBezTo>
                    <a:pt x="515" y="3068"/>
                    <a:pt x="1075" y="4247"/>
                    <a:pt x="1517" y="5178"/>
                  </a:cubicBezTo>
                  <a:lnTo>
                    <a:pt x="1684" y="5106"/>
                  </a:lnTo>
                  <a:lnTo>
                    <a:pt x="1405" y="3609"/>
                  </a:lnTo>
                  <a:lnTo>
                    <a:pt x="1744" y="4212"/>
                  </a:lnTo>
                  <a:cubicBezTo>
                    <a:pt x="1444" y="2843"/>
                    <a:pt x="1089" y="1208"/>
                    <a:pt x="828"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6"/>
            <p:cNvSpPr/>
            <p:nvPr/>
          </p:nvSpPr>
          <p:spPr>
            <a:xfrm>
              <a:off x="7266761" y="1040989"/>
              <a:ext cx="426383" cy="793523"/>
            </a:xfrm>
            <a:custGeom>
              <a:avLst/>
              <a:gdLst/>
              <a:ahLst/>
              <a:cxnLst/>
              <a:rect l="l" t="t" r="r" b="b"/>
              <a:pathLst>
                <a:path w="3505" h="6523" extrusionOk="0">
                  <a:moveTo>
                    <a:pt x="1833" y="0"/>
                  </a:moveTo>
                  <a:cubicBezTo>
                    <a:pt x="1123" y="519"/>
                    <a:pt x="505" y="1155"/>
                    <a:pt x="1" y="1874"/>
                  </a:cubicBezTo>
                  <a:lnTo>
                    <a:pt x="2929" y="6522"/>
                  </a:lnTo>
                  <a:lnTo>
                    <a:pt x="3505" y="6281"/>
                  </a:lnTo>
                  <a:lnTo>
                    <a:pt x="1833"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6"/>
            <p:cNvSpPr/>
            <p:nvPr/>
          </p:nvSpPr>
          <p:spPr>
            <a:xfrm>
              <a:off x="7809806" y="850609"/>
              <a:ext cx="380156" cy="750094"/>
            </a:xfrm>
            <a:custGeom>
              <a:avLst/>
              <a:gdLst/>
              <a:ahLst/>
              <a:cxnLst/>
              <a:rect l="l" t="t" r="r" b="b"/>
              <a:pathLst>
                <a:path w="3125" h="6166" extrusionOk="0">
                  <a:moveTo>
                    <a:pt x="2132" y="1"/>
                  </a:moveTo>
                  <a:cubicBezTo>
                    <a:pt x="1394" y="1"/>
                    <a:pt x="679" y="103"/>
                    <a:pt x="0" y="290"/>
                  </a:cubicBezTo>
                  <a:lnTo>
                    <a:pt x="3034" y="6165"/>
                  </a:lnTo>
                  <a:lnTo>
                    <a:pt x="3125" y="6128"/>
                  </a:lnTo>
                  <a:lnTo>
                    <a:pt x="2700" y="3202"/>
                  </a:lnTo>
                  <a:lnTo>
                    <a:pt x="2899" y="3449"/>
                  </a:lnTo>
                  <a:lnTo>
                    <a:pt x="2132" y="1"/>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6"/>
            <p:cNvSpPr/>
            <p:nvPr/>
          </p:nvSpPr>
          <p:spPr>
            <a:xfrm>
              <a:off x="7525753" y="897687"/>
              <a:ext cx="419571" cy="822354"/>
            </a:xfrm>
            <a:custGeom>
              <a:avLst/>
              <a:gdLst/>
              <a:ahLst/>
              <a:cxnLst/>
              <a:rect l="l" t="t" r="r" b="b"/>
              <a:pathLst>
                <a:path w="3449" h="6760" extrusionOk="0">
                  <a:moveTo>
                    <a:pt x="2007" y="1"/>
                  </a:moveTo>
                  <a:cubicBezTo>
                    <a:pt x="1288" y="232"/>
                    <a:pt x="614" y="559"/>
                    <a:pt x="0" y="972"/>
                  </a:cubicBezTo>
                  <a:lnTo>
                    <a:pt x="3039" y="6760"/>
                  </a:lnTo>
                  <a:lnTo>
                    <a:pt x="3449" y="6587"/>
                  </a:lnTo>
                  <a:lnTo>
                    <a:pt x="3048" y="4534"/>
                  </a:lnTo>
                  <a:lnTo>
                    <a:pt x="2007" y="1"/>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6"/>
            <p:cNvSpPr/>
            <p:nvPr/>
          </p:nvSpPr>
          <p:spPr>
            <a:xfrm>
              <a:off x="8886041" y="737111"/>
              <a:ext cx="1506514" cy="563118"/>
            </a:xfrm>
            <a:custGeom>
              <a:avLst/>
              <a:gdLst/>
              <a:ahLst/>
              <a:cxnLst/>
              <a:rect l="l" t="t" r="r" b="b"/>
              <a:pathLst>
                <a:path w="12384" h="4629" extrusionOk="0">
                  <a:moveTo>
                    <a:pt x="7295" y="1"/>
                  </a:moveTo>
                  <a:cubicBezTo>
                    <a:pt x="6942" y="1"/>
                    <a:pt x="6584" y="24"/>
                    <a:pt x="6224" y="72"/>
                  </a:cubicBezTo>
                  <a:cubicBezTo>
                    <a:pt x="3411" y="447"/>
                    <a:pt x="1130" y="2231"/>
                    <a:pt x="0" y="4619"/>
                  </a:cubicBezTo>
                  <a:lnTo>
                    <a:pt x="0" y="4625"/>
                  </a:lnTo>
                  <a:lnTo>
                    <a:pt x="3" y="4628"/>
                  </a:lnTo>
                  <a:lnTo>
                    <a:pt x="12383" y="1873"/>
                  </a:lnTo>
                  <a:lnTo>
                    <a:pt x="12382" y="1819"/>
                  </a:lnTo>
                  <a:cubicBezTo>
                    <a:pt x="10979" y="674"/>
                    <a:pt x="9196" y="1"/>
                    <a:pt x="7295"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6"/>
            <p:cNvSpPr/>
            <p:nvPr/>
          </p:nvSpPr>
          <p:spPr>
            <a:xfrm>
              <a:off x="8885433" y="850609"/>
              <a:ext cx="1804678" cy="1198374"/>
            </a:xfrm>
            <a:custGeom>
              <a:avLst/>
              <a:gdLst/>
              <a:ahLst/>
              <a:cxnLst/>
              <a:rect l="l" t="t" r="r" b="b"/>
              <a:pathLst>
                <a:path w="14835" h="9851" extrusionOk="0">
                  <a:moveTo>
                    <a:pt x="6775" y="1"/>
                  </a:moveTo>
                  <a:cubicBezTo>
                    <a:pt x="3934" y="1"/>
                    <a:pt x="1437" y="1471"/>
                    <a:pt x="1" y="3692"/>
                  </a:cubicBezTo>
                  <a:lnTo>
                    <a:pt x="4352" y="5521"/>
                  </a:lnTo>
                  <a:lnTo>
                    <a:pt x="6215" y="3202"/>
                  </a:lnTo>
                  <a:lnTo>
                    <a:pt x="5792" y="6126"/>
                  </a:lnTo>
                  <a:lnTo>
                    <a:pt x="6993" y="6632"/>
                  </a:lnTo>
                  <a:lnTo>
                    <a:pt x="8234" y="4758"/>
                  </a:lnTo>
                  <a:lnTo>
                    <a:pt x="7801" y="6972"/>
                  </a:lnTo>
                  <a:lnTo>
                    <a:pt x="10931" y="8289"/>
                  </a:lnTo>
                  <a:lnTo>
                    <a:pt x="12176" y="6437"/>
                  </a:lnTo>
                  <a:lnTo>
                    <a:pt x="11958" y="8721"/>
                  </a:lnTo>
                  <a:lnTo>
                    <a:pt x="12430" y="8922"/>
                  </a:lnTo>
                  <a:lnTo>
                    <a:pt x="13162" y="7615"/>
                  </a:lnTo>
                  <a:lnTo>
                    <a:pt x="12881" y="9112"/>
                  </a:lnTo>
                  <a:lnTo>
                    <a:pt x="14634" y="9851"/>
                  </a:lnTo>
                  <a:cubicBezTo>
                    <a:pt x="14765" y="9275"/>
                    <a:pt x="14835" y="8675"/>
                    <a:pt x="14835" y="8060"/>
                  </a:cubicBezTo>
                  <a:cubicBezTo>
                    <a:pt x="14835" y="3609"/>
                    <a:pt x="11225" y="1"/>
                    <a:pt x="67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6"/>
            <p:cNvSpPr/>
            <p:nvPr/>
          </p:nvSpPr>
          <p:spPr>
            <a:xfrm>
              <a:off x="9040172" y="931506"/>
              <a:ext cx="280890" cy="449740"/>
            </a:xfrm>
            <a:custGeom>
              <a:avLst/>
              <a:gdLst/>
              <a:ahLst/>
              <a:cxnLst/>
              <a:rect l="l" t="t" r="r" b="b"/>
              <a:pathLst>
                <a:path w="2309" h="3697" extrusionOk="0">
                  <a:moveTo>
                    <a:pt x="2308" y="0"/>
                  </a:moveTo>
                  <a:lnTo>
                    <a:pt x="2308" y="0"/>
                  </a:lnTo>
                  <a:cubicBezTo>
                    <a:pt x="1625" y="297"/>
                    <a:pt x="988" y="682"/>
                    <a:pt x="418" y="1147"/>
                  </a:cubicBezTo>
                  <a:lnTo>
                    <a:pt x="1" y="3562"/>
                  </a:lnTo>
                  <a:lnTo>
                    <a:pt x="318" y="3696"/>
                  </a:lnTo>
                  <a:lnTo>
                    <a:pt x="2308"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6"/>
            <p:cNvSpPr/>
            <p:nvPr/>
          </p:nvSpPr>
          <p:spPr>
            <a:xfrm>
              <a:off x="9263764" y="851948"/>
              <a:ext cx="409231" cy="632337"/>
            </a:xfrm>
            <a:custGeom>
              <a:avLst/>
              <a:gdLst/>
              <a:ahLst/>
              <a:cxnLst/>
              <a:rect l="l" t="t" r="r" b="b"/>
              <a:pathLst>
                <a:path w="3364" h="5198" extrusionOk="0">
                  <a:moveTo>
                    <a:pt x="3364" y="0"/>
                  </a:moveTo>
                  <a:lnTo>
                    <a:pt x="3364" y="0"/>
                  </a:lnTo>
                  <a:cubicBezTo>
                    <a:pt x="2545" y="32"/>
                    <a:pt x="1757" y="182"/>
                    <a:pt x="1018" y="439"/>
                  </a:cubicBezTo>
                  <a:lnTo>
                    <a:pt x="1" y="4990"/>
                  </a:lnTo>
                  <a:lnTo>
                    <a:pt x="499" y="5198"/>
                  </a:lnTo>
                  <a:lnTo>
                    <a:pt x="3364"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6"/>
            <p:cNvSpPr/>
            <p:nvPr/>
          </p:nvSpPr>
          <p:spPr>
            <a:xfrm>
              <a:off x="10445227" y="1337933"/>
              <a:ext cx="212158" cy="629904"/>
            </a:xfrm>
            <a:custGeom>
              <a:avLst/>
              <a:gdLst/>
              <a:ahLst/>
              <a:cxnLst/>
              <a:rect l="l" t="t" r="r" b="b"/>
              <a:pathLst>
                <a:path w="1744" h="5178" extrusionOk="0">
                  <a:moveTo>
                    <a:pt x="917" y="0"/>
                  </a:moveTo>
                  <a:cubicBezTo>
                    <a:pt x="655" y="1208"/>
                    <a:pt x="300" y="2843"/>
                    <a:pt x="1" y="4212"/>
                  </a:cubicBezTo>
                  <a:lnTo>
                    <a:pt x="340" y="3609"/>
                  </a:lnTo>
                  <a:lnTo>
                    <a:pt x="340" y="3609"/>
                  </a:lnTo>
                  <a:lnTo>
                    <a:pt x="60" y="5106"/>
                  </a:lnTo>
                  <a:lnTo>
                    <a:pt x="228" y="5178"/>
                  </a:lnTo>
                  <a:cubicBezTo>
                    <a:pt x="670" y="4247"/>
                    <a:pt x="1229" y="3068"/>
                    <a:pt x="1744" y="1986"/>
                  </a:cubicBezTo>
                  <a:cubicBezTo>
                    <a:pt x="1556" y="1281"/>
                    <a:pt x="1277" y="615"/>
                    <a:pt x="917"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6"/>
            <p:cNvSpPr/>
            <p:nvPr/>
          </p:nvSpPr>
          <p:spPr>
            <a:xfrm>
              <a:off x="10086360" y="1040989"/>
              <a:ext cx="426383" cy="793523"/>
            </a:xfrm>
            <a:custGeom>
              <a:avLst/>
              <a:gdLst/>
              <a:ahLst/>
              <a:cxnLst/>
              <a:rect l="l" t="t" r="r" b="b"/>
              <a:pathLst>
                <a:path w="3505" h="6523" extrusionOk="0">
                  <a:moveTo>
                    <a:pt x="1673" y="0"/>
                  </a:moveTo>
                  <a:lnTo>
                    <a:pt x="1" y="6281"/>
                  </a:lnTo>
                  <a:lnTo>
                    <a:pt x="578" y="6522"/>
                  </a:lnTo>
                  <a:lnTo>
                    <a:pt x="3505" y="1874"/>
                  </a:lnTo>
                  <a:cubicBezTo>
                    <a:pt x="3000" y="1155"/>
                    <a:pt x="2382" y="519"/>
                    <a:pt x="1673"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6"/>
            <p:cNvSpPr/>
            <p:nvPr/>
          </p:nvSpPr>
          <p:spPr>
            <a:xfrm>
              <a:off x="9589907" y="850609"/>
              <a:ext cx="380278" cy="750094"/>
            </a:xfrm>
            <a:custGeom>
              <a:avLst/>
              <a:gdLst/>
              <a:ahLst/>
              <a:cxnLst/>
              <a:rect l="l" t="t" r="r" b="b"/>
              <a:pathLst>
                <a:path w="3126" h="6166" extrusionOk="0">
                  <a:moveTo>
                    <a:pt x="992" y="1"/>
                  </a:moveTo>
                  <a:lnTo>
                    <a:pt x="226" y="3449"/>
                  </a:lnTo>
                  <a:lnTo>
                    <a:pt x="424" y="3202"/>
                  </a:lnTo>
                  <a:lnTo>
                    <a:pt x="424" y="3202"/>
                  </a:lnTo>
                  <a:lnTo>
                    <a:pt x="1" y="6128"/>
                  </a:lnTo>
                  <a:lnTo>
                    <a:pt x="89" y="6165"/>
                  </a:lnTo>
                  <a:lnTo>
                    <a:pt x="3125" y="290"/>
                  </a:lnTo>
                  <a:cubicBezTo>
                    <a:pt x="2445" y="103"/>
                    <a:pt x="1731" y="1"/>
                    <a:pt x="992"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6"/>
            <p:cNvSpPr/>
            <p:nvPr/>
          </p:nvSpPr>
          <p:spPr>
            <a:xfrm>
              <a:off x="9834180" y="897687"/>
              <a:ext cx="419814" cy="822354"/>
            </a:xfrm>
            <a:custGeom>
              <a:avLst/>
              <a:gdLst/>
              <a:ahLst/>
              <a:cxnLst/>
              <a:rect l="l" t="t" r="r" b="b"/>
              <a:pathLst>
                <a:path w="3451" h="6760" extrusionOk="0">
                  <a:moveTo>
                    <a:pt x="1444" y="1"/>
                  </a:moveTo>
                  <a:lnTo>
                    <a:pt x="402" y="4534"/>
                  </a:lnTo>
                  <a:lnTo>
                    <a:pt x="1" y="6587"/>
                  </a:lnTo>
                  <a:lnTo>
                    <a:pt x="412" y="6760"/>
                  </a:lnTo>
                  <a:lnTo>
                    <a:pt x="3451" y="972"/>
                  </a:lnTo>
                  <a:cubicBezTo>
                    <a:pt x="2836" y="559"/>
                    <a:pt x="2161" y="232"/>
                    <a:pt x="1444"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6"/>
            <p:cNvSpPr/>
            <p:nvPr/>
          </p:nvSpPr>
          <p:spPr>
            <a:xfrm>
              <a:off x="8855872" y="1123710"/>
              <a:ext cx="306193" cy="306071"/>
            </a:xfrm>
            <a:custGeom>
              <a:avLst/>
              <a:gdLst/>
              <a:ahLst/>
              <a:cxnLst/>
              <a:rect l="l" t="t" r="r" b="b"/>
              <a:pathLst>
                <a:path w="2517" h="2516" extrusionOk="0">
                  <a:moveTo>
                    <a:pt x="1259" y="1"/>
                  </a:moveTo>
                  <a:cubicBezTo>
                    <a:pt x="564" y="1"/>
                    <a:pt x="1" y="563"/>
                    <a:pt x="1" y="1258"/>
                  </a:cubicBezTo>
                  <a:cubicBezTo>
                    <a:pt x="1" y="1952"/>
                    <a:pt x="564" y="2516"/>
                    <a:pt x="1259" y="2516"/>
                  </a:cubicBezTo>
                  <a:cubicBezTo>
                    <a:pt x="1952" y="2516"/>
                    <a:pt x="2516" y="1952"/>
                    <a:pt x="2516" y="1258"/>
                  </a:cubicBezTo>
                  <a:cubicBezTo>
                    <a:pt x="2516" y="563"/>
                    <a:pt x="1952"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6"/>
            <p:cNvSpPr/>
            <p:nvPr/>
          </p:nvSpPr>
          <p:spPr>
            <a:xfrm>
              <a:off x="8934823" y="1160083"/>
              <a:ext cx="36860" cy="35035"/>
            </a:xfrm>
            <a:custGeom>
              <a:avLst/>
              <a:gdLst/>
              <a:ahLst/>
              <a:cxnLst/>
              <a:rect l="l" t="t" r="r" b="b"/>
              <a:pathLst>
                <a:path w="303" h="288" extrusionOk="0">
                  <a:moveTo>
                    <a:pt x="178" y="1"/>
                  </a:moveTo>
                  <a:cubicBezTo>
                    <a:pt x="133" y="1"/>
                    <a:pt x="85" y="25"/>
                    <a:pt x="51" y="68"/>
                  </a:cubicBezTo>
                  <a:cubicBezTo>
                    <a:pt x="0" y="135"/>
                    <a:pt x="0" y="225"/>
                    <a:pt x="57" y="266"/>
                  </a:cubicBezTo>
                  <a:cubicBezTo>
                    <a:pt x="77" y="281"/>
                    <a:pt x="101" y="288"/>
                    <a:pt x="125" y="288"/>
                  </a:cubicBezTo>
                  <a:cubicBezTo>
                    <a:pt x="170" y="288"/>
                    <a:pt x="217" y="264"/>
                    <a:pt x="252" y="221"/>
                  </a:cubicBezTo>
                  <a:cubicBezTo>
                    <a:pt x="303" y="154"/>
                    <a:pt x="300" y="64"/>
                    <a:pt x="246" y="23"/>
                  </a:cubicBezTo>
                  <a:cubicBezTo>
                    <a:pt x="226" y="8"/>
                    <a:pt x="202" y="1"/>
                    <a:pt x="17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6"/>
            <p:cNvSpPr/>
            <p:nvPr/>
          </p:nvSpPr>
          <p:spPr>
            <a:xfrm>
              <a:off x="8983483" y="1197673"/>
              <a:ext cx="37103" cy="35157"/>
            </a:xfrm>
            <a:custGeom>
              <a:avLst/>
              <a:gdLst/>
              <a:ahLst/>
              <a:cxnLst/>
              <a:rect l="l" t="t" r="r" b="b"/>
              <a:pathLst>
                <a:path w="305" h="289" extrusionOk="0">
                  <a:moveTo>
                    <a:pt x="178" y="1"/>
                  </a:moveTo>
                  <a:cubicBezTo>
                    <a:pt x="133" y="1"/>
                    <a:pt x="85" y="24"/>
                    <a:pt x="51" y="69"/>
                  </a:cubicBezTo>
                  <a:cubicBezTo>
                    <a:pt x="0" y="136"/>
                    <a:pt x="0" y="224"/>
                    <a:pt x="57" y="266"/>
                  </a:cubicBezTo>
                  <a:cubicBezTo>
                    <a:pt x="77" y="281"/>
                    <a:pt x="100" y="288"/>
                    <a:pt x="125" y="288"/>
                  </a:cubicBezTo>
                  <a:cubicBezTo>
                    <a:pt x="169" y="288"/>
                    <a:pt x="217" y="265"/>
                    <a:pt x="252" y="221"/>
                  </a:cubicBezTo>
                  <a:cubicBezTo>
                    <a:pt x="304" y="153"/>
                    <a:pt x="303" y="64"/>
                    <a:pt x="246" y="22"/>
                  </a:cubicBezTo>
                  <a:cubicBezTo>
                    <a:pt x="226" y="8"/>
                    <a:pt x="202" y="1"/>
                    <a:pt x="17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6"/>
            <p:cNvSpPr/>
            <p:nvPr/>
          </p:nvSpPr>
          <p:spPr>
            <a:xfrm>
              <a:off x="8927037" y="1223340"/>
              <a:ext cx="36860" cy="35157"/>
            </a:xfrm>
            <a:custGeom>
              <a:avLst/>
              <a:gdLst/>
              <a:ahLst/>
              <a:cxnLst/>
              <a:rect l="l" t="t" r="r" b="b"/>
              <a:pathLst>
                <a:path w="303" h="289" extrusionOk="0">
                  <a:moveTo>
                    <a:pt x="179" y="1"/>
                  </a:moveTo>
                  <a:cubicBezTo>
                    <a:pt x="134" y="1"/>
                    <a:pt x="86" y="24"/>
                    <a:pt x="51" y="69"/>
                  </a:cubicBezTo>
                  <a:cubicBezTo>
                    <a:pt x="0" y="135"/>
                    <a:pt x="3" y="224"/>
                    <a:pt x="57" y="266"/>
                  </a:cubicBezTo>
                  <a:cubicBezTo>
                    <a:pt x="77" y="281"/>
                    <a:pt x="101" y="288"/>
                    <a:pt x="125" y="288"/>
                  </a:cubicBezTo>
                  <a:cubicBezTo>
                    <a:pt x="170" y="288"/>
                    <a:pt x="218" y="264"/>
                    <a:pt x="252" y="221"/>
                  </a:cubicBezTo>
                  <a:cubicBezTo>
                    <a:pt x="303" y="153"/>
                    <a:pt x="301" y="64"/>
                    <a:pt x="246" y="22"/>
                  </a:cubicBezTo>
                  <a:cubicBezTo>
                    <a:pt x="226" y="8"/>
                    <a:pt x="203" y="1"/>
                    <a:pt x="179"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6"/>
            <p:cNvSpPr/>
            <p:nvPr/>
          </p:nvSpPr>
          <p:spPr>
            <a:xfrm>
              <a:off x="8590067" y="1210202"/>
              <a:ext cx="344634" cy="305706"/>
            </a:xfrm>
            <a:custGeom>
              <a:avLst/>
              <a:gdLst/>
              <a:ahLst/>
              <a:cxnLst/>
              <a:rect l="l" t="t" r="r" b="b"/>
              <a:pathLst>
                <a:path w="2833" h="2513" extrusionOk="0">
                  <a:moveTo>
                    <a:pt x="1417" y="0"/>
                  </a:moveTo>
                  <a:cubicBezTo>
                    <a:pt x="1142" y="0"/>
                    <a:pt x="866" y="89"/>
                    <a:pt x="635" y="272"/>
                  </a:cubicBezTo>
                  <a:cubicBezTo>
                    <a:pt x="92" y="703"/>
                    <a:pt x="1" y="1495"/>
                    <a:pt x="434" y="2039"/>
                  </a:cubicBezTo>
                  <a:cubicBezTo>
                    <a:pt x="682" y="2351"/>
                    <a:pt x="1049" y="2513"/>
                    <a:pt x="1419" y="2513"/>
                  </a:cubicBezTo>
                  <a:cubicBezTo>
                    <a:pt x="1693" y="2513"/>
                    <a:pt x="1969" y="2424"/>
                    <a:pt x="2201" y="2241"/>
                  </a:cubicBezTo>
                  <a:cubicBezTo>
                    <a:pt x="2744" y="1808"/>
                    <a:pt x="2833" y="1017"/>
                    <a:pt x="2403" y="475"/>
                  </a:cubicBezTo>
                  <a:cubicBezTo>
                    <a:pt x="2154" y="162"/>
                    <a:pt x="1787" y="0"/>
                    <a:pt x="14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6"/>
            <p:cNvSpPr/>
            <p:nvPr/>
          </p:nvSpPr>
          <p:spPr>
            <a:xfrm>
              <a:off x="8724125" y="1235384"/>
              <a:ext cx="40631" cy="31021"/>
            </a:xfrm>
            <a:custGeom>
              <a:avLst/>
              <a:gdLst/>
              <a:ahLst/>
              <a:cxnLst/>
              <a:rect l="l" t="t" r="r" b="b"/>
              <a:pathLst>
                <a:path w="334" h="255" extrusionOk="0">
                  <a:moveTo>
                    <a:pt x="152" y="0"/>
                  </a:moveTo>
                  <a:cubicBezTo>
                    <a:pt x="86" y="0"/>
                    <a:pt x="30" y="36"/>
                    <a:pt x="17" y="90"/>
                  </a:cubicBezTo>
                  <a:cubicBezTo>
                    <a:pt x="1" y="156"/>
                    <a:pt x="53" y="228"/>
                    <a:pt x="138" y="249"/>
                  </a:cubicBezTo>
                  <a:cubicBezTo>
                    <a:pt x="153" y="252"/>
                    <a:pt x="168" y="254"/>
                    <a:pt x="182" y="254"/>
                  </a:cubicBezTo>
                  <a:cubicBezTo>
                    <a:pt x="247" y="254"/>
                    <a:pt x="303" y="219"/>
                    <a:pt x="316" y="163"/>
                  </a:cubicBezTo>
                  <a:cubicBezTo>
                    <a:pt x="334" y="96"/>
                    <a:pt x="280" y="25"/>
                    <a:pt x="197" y="6"/>
                  </a:cubicBezTo>
                  <a:cubicBezTo>
                    <a:pt x="182" y="2"/>
                    <a:pt x="166" y="0"/>
                    <a:pt x="152"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6"/>
            <p:cNvSpPr/>
            <p:nvPr/>
          </p:nvSpPr>
          <p:spPr>
            <a:xfrm>
              <a:off x="8709284" y="1295235"/>
              <a:ext cx="40631" cy="31021"/>
            </a:xfrm>
            <a:custGeom>
              <a:avLst/>
              <a:gdLst/>
              <a:ahLst/>
              <a:cxnLst/>
              <a:rect l="l" t="t" r="r" b="b"/>
              <a:pathLst>
                <a:path w="334" h="255" extrusionOk="0">
                  <a:moveTo>
                    <a:pt x="154" y="0"/>
                  </a:moveTo>
                  <a:cubicBezTo>
                    <a:pt x="88" y="0"/>
                    <a:pt x="31" y="36"/>
                    <a:pt x="17" y="91"/>
                  </a:cubicBezTo>
                  <a:cubicBezTo>
                    <a:pt x="1" y="156"/>
                    <a:pt x="56" y="229"/>
                    <a:pt x="137" y="250"/>
                  </a:cubicBezTo>
                  <a:cubicBezTo>
                    <a:pt x="152" y="253"/>
                    <a:pt x="167" y="255"/>
                    <a:pt x="181" y="255"/>
                  </a:cubicBezTo>
                  <a:cubicBezTo>
                    <a:pt x="247" y="255"/>
                    <a:pt x="303" y="219"/>
                    <a:pt x="318" y="164"/>
                  </a:cubicBezTo>
                  <a:cubicBezTo>
                    <a:pt x="334" y="97"/>
                    <a:pt x="281" y="26"/>
                    <a:pt x="197" y="5"/>
                  </a:cubicBezTo>
                  <a:cubicBezTo>
                    <a:pt x="183" y="2"/>
                    <a:pt x="168" y="0"/>
                    <a:pt x="154"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6"/>
            <p:cNvSpPr/>
            <p:nvPr/>
          </p:nvSpPr>
          <p:spPr>
            <a:xfrm>
              <a:off x="8769501" y="1279907"/>
              <a:ext cx="40509" cy="31142"/>
            </a:xfrm>
            <a:custGeom>
              <a:avLst/>
              <a:gdLst/>
              <a:ahLst/>
              <a:cxnLst/>
              <a:rect l="l" t="t" r="r" b="b"/>
              <a:pathLst>
                <a:path w="333" h="256" extrusionOk="0">
                  <a:moveTo>
                    <a:pt x="152" y="1"/>
                  </a:moveTo>
                  <a:cubicBezTo>
                    <a:pt x="87" y="1"/>
                    <a:pt x="30" y="37"/>
                    <a:pt x="16" y="92"/>
                  </a:cubicBezTo>
                  <a:cubicBezTo>
                    <a:pt x="0" y="159"/>
                    <a:pt x="55" y="230"/>
                    <a:pt x="137" y="251"/>
                  </a:cubicBezTo>
                  <a:cubicBezTo>
                    <a:pt x="151" y="254"/>
                    <a:pt x="165" y="255"/>
                    <a:pt x="179" y="255"/>
                  </a:cubicBezTo>
                  <a:cubicBezTo>
                    <a:pt x="246" y="255"/>
                    <a:pt x="303" y="220"/>
                    <a:pt x="317" y="165"/>
                  </a:cubicBezTo>
                  <a:cubicBezTo>
                    <a:pt x="333" y="98"/>
                    <a:pt x="281" y="27"/>
                    <a:pt x="196" y="6"/>
                  </a:cubicBezTo>
                  <a:cubicBezTo>
                    <a:pt x="181" y="3"/>
                    <a:pt x="167" y="1"/>
                    <a:pt x="152"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6"/>
            <p:cNvSpPr/>
            <p:nvPr/>
          </p:nvSpPr>
          <p:spPr>
            <a:xfrm>
              <a:off x="8131448" y="4167234"/>
              <a:ext cx="1507122" cy="565916"/>
            </a:xfrm>
            <a:custGeom>
              <a:avLst/>
              <a:gdLst/>
              <a:ahLst/>
              <a:cxnLst/>
              <a:rect l="l" t="t" r="r" b="b"/>
              <a:pathLst>
                <a:path w="12389" h="4652" extrusionOk="0">
                  <a:moveTo>
                    <a:pt x="6194" y="0"/>
                  </a:moveTo>
                  <a:cubicBezTo>
                    <a:pt x="2773" y="0"/>
                    <a:pt x="1" y="2084"/>
                    <a:pt x="1" y="4651"/>
                  </a:cubicBezTo>
                  <a:lnTo>
                    <a:pt x="12388" y="4651"/>
                  </a:lnTo>
                  <a:cubicBezTo>
                    <a:pt x="12388" y="2082"/>
                    <a:pt x="9614" y="0"/>
                    <a:pt x="61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0" name="Google Shape;7390;p36"/>
          <p:cNvSpPr/>
          <p:nvPr/>
        </p:nvSpPr>
        <p:spPr>
          <a:xfrm>
            <a:off x="4363150" y="4316400"/>
            <a:ext cx="1147525" cy="425875"/>
          </a:xfrm>
          <a:custGeom>
            <a:avLst/>
            <a:gdLst/>
            <a:ahLst/>
            <a:cxnLst/>
            <a:rect l="l" t="t" r="r" b="b"/>
            <a:pathLst>
              <a:path w="45901" h="17035" extrusionOk="0">
                <a:moveTo>
                  <a:pt x="23314" y="11298"/>
                </a:moveTo>
                <a:cubicBezTo>
                  <a:pt x="23315" y="11314"/>
                  <a:pt x="23320" y="11330"/>
                  <a:pt x="23328" y="11343"/>
                </a:cubicBezTo>
                <a:cubicBezTo>
                  <a:pt x="23315" y="11377"/>
                  <a:pt x="23302" y="11412"/>
                  <a:pt x="23289" y="11447"/>
                </a:cubicBezTo>
                <a:cubicBezTo>
                  <a:pt x="23298" y="11397"/>
                  <a:pt x="23307" y="11348"/>
                  <a:pt x="23314" y="11298"/>
                </a:cubicBezTo>
                <a:close/>
                <a:moveTo>
                  <a:pt x="4558" y="1"/>
                </a:moveTo>
                <a:cubicBezTo>
                  <a:pt x="4437" y="1"/>
                  <a:pt x="4323" y="60"/>
                  <a:pt x="4257" y="203"/>
                </a:cubicBezTo>
                <a:cubicBezTo>
                  <a:pt x="4107" y="534"/>
                  <a:pt x="3996" y="869"/>
                  <a:pt x="3920" y="1209"/>
                </a:cubicBezTo>
                <a:cubicBezTo>
                  <a:pt x="3749" y="1033"/>
                  <a:pt x="3572" y="865"/>
                  <a:pt x="3380" y="713"/>
                </a:cubicBezTo>
                <a:cubicBezTo>
                  <a:pt x="3298" y="648"/>
                  <a:pt x="3210" y="621"/>
                  <a:pt x="3126" y="621"/>
                </a:cubicBezTo>
                <a:cubicBezTo>
                  <a:pt x="2828" y="621"/>
                  <a:pt x="2580" y="966"/>
                  <a:pt x="2850" y="1243"/>
                </a:cubicBezTo>
                <a:cubicBezTo>
                  <a:pt x="3303" y="1710"/>
                  <a:pt x="3615" y="2302"/>
                  <a:pt x="4078" y="2761"/>
                </a:cubicBezTo>
                <a:cubicBezTo>
                  <a:pt x="4085" y="2768"/>
                  <a:pt x="4094" y="2770"/>
                  <a:pt x="4101" y="2777"/>
                </a:cubicBezTo>
                <a:cubicBezTo>
                  <a:pt x="4019" y="3745"/>
                  <a:pt x="4272" y="4664"/>
                  <a:pt x="4645" y="5596"/>
                </a:cubicBezTo>
                <a:cubicBezTo>
                  <a:pt x="5148" y="6848"/>
                  <a:pt x="5729" y="7887"/>
                  <a:pt x="5873" y="9075"/>
                </a:cubicBezTo>
                <a:cubicBezTo>
                  <a:pt x="5850" y="9484"/>
                  <a:pt x="5843" y="9892"/>
                  <a:pt x="5850" y="10299"/>
                </a:cubicBezTo>
                <a:cubicBezTo>
                  <a:pt x="5824" y="10477"/>
                  <a:pt x="5791" y="10657"/>
                  <a:pt x="5740" y="10843"/>
                </a:cubicBezTo>
                <a:cubicBezTo>
                  <a:pt x="5724" y="10904"/>
                  <a:pt x="5774" y="10950"/>
                  <a:pt x="5825" y="10950"/>
                </a:cubicBezTo>
                <a:cubicBezTo>
                  <a:pt x="5844" y="10950"/>
                  <a:pt x="5862" y="10944"/>
                  <a:pt x="5878" y="10930"/>
                </a:cubicBezTo>
                <a:cubicBezTo>
                  <a:pt x="5910" y="11448"/>
                  <a:pt x="5971" y="11962"/>
                  <a:pt x="6062" y="12472"/>
                </a:cubicBezTo>
                <a:cubicBezTo>
                  <a:pt x="5421" y="12085"/>
                  <a:pt x="4667" y="11887"/>
                  <a:pt x="3914" y="11887"/>
                </a:cubicBezTo>
                <a:cubicBezTo>
                  <a:pt x="3053" y="11887"/>
                  <a:pt x="2195" y="12146"/>
                  <a:pt x="1512" y="12676"/>
                </a:cubicBezTo>
                <a:cubicBezTo>
                  <a:pt x="418" y="13522"/>
                  <a:pt x="1" y="14909"/>
                  <a:pt x="22" y="16251"/>
                </a:cubicBezTo>
                <a:cubicBezTo>
                  <a:pt x="25" y="16378"/>
                  <a:pt x="34" y="16516"/>
                  <a:pt x="117" y="16614"/>
                </a:cubicBezTo>
                <a:cubicBezTo>
                  <a:pt x="195" y="16705"/>
                  <a:pt x="319" y="16738"/>
                  <a:pt x="437" y="16764"/>
                </a:cubicBezTo>
                <a:cubicBezTo>
                  <a:pt x="1377" y="16971"/>
                  <a:pt x="2355" y="17034"/>
                  <a:pt x="3343" y="17034"/>
                </a:cubicBezTo>
                <a:cubicBezTo>
                  <a:pt x="4753" y="17034"/>
                  <a:pt x="6182" y="16906"/>
                  <a:pt x="7549" y="16884"/>
                </a:cubicBezTo>
                <a:cubicBezTo>
                  <a:pt x="13986" y="16787"/>
                  <a:pt x="20425" y="16735"/>
                  <a:pt x="26864" y="16735"/>
                </a:cubicBezTo>
                <a:cubicBezTo>
                  <a:pt x="30598" y="16735"/>
                  <a:pt x="34332" y="16753"/>
                  <a:pt x="38066" y="16789"/>
                </a:cubicBezTo>
                <a:cubicBezTo>
                  <a:pt x="39709" y="16804"/>
                  <a:pt x="41354" y="16824"/>
                  <a:pt x="42998" y="16847"/>
                </a:cubicBezTo>
                <a:cubicBezTo>
                  <a:pt x="43086" y="16848"/>
                  <a:pt x="43175" y="16849"/>
                  <a:pt x="43265" y="16849"/>
                </a:cubicBezTo>
                <a:cubicBezTo>
                  <a:pt x="43753" y="16849"/>
                  <a:pt x="44247" y="16815"/>
                  <a:pt x="44673" y="16587"/>
                </a:cubicBezTo>
                <a:cubicBezTo>
                  <a:pt x="45901" y="15927"/>
                  <a:pt x="45625" y="12686"/>
                  <a:pt x="44445" y="12024"/>
                </a:cubicBezTo>
                <a:cubicBezTo>
                  <a:pt x="44356" y="11976"/>
                  <a:pt x="43832" y="11800"/>
                  <a:pt x="43538" y="11800"/>
                </a:cubicBezTo>
                <a:cubicBezTo>
                  <a:pt x="43417" y="11800"/>
                  <a:pt x="43335" y="11830"/>
                  <a:pt x="43338" y="11910"/>
                </a:cubicBezTo>
                <a:cubicBezTo>
                  <a:pt x="43215" y="8835"/>
                  <a:pt x="41984" y="5726"/>
                  <a:pt x="38326" y="5646"/>
                </a:cubicBezTo>
                <a:cubicBezTo>
                  <a:pt x="38274" y="5644"/>
                  <a:pt x="38223" y="5644"/>
                  <a:pt x="38173" y="5644"/>
                </a:cubicBezTo>
                <a:cubicBezTo>
                  <a:pt x="34396" y="5644"/>
                  <a:pt x="32821" y="8904"/>
                  <a:pt x="32311" y="12159"/>
                </a:cubicBezTo>
                <a:cubicBezTo>
                  <a:pt x="31455" y="11901"/>
                  <a:pt x="30594" y="11747"/>
                  <a:pt x="29772" y="11747"/>
                </a:cubicBezTo>
                <a:cubicBezTo>
                  <a:pt x="28735" y="11747"/>
                  <a:pt x="27760" y="11991"/>
                  <a:pt x="26933" y="12579"/>
                </a:cubicBezTo>
                <a:cubicBezTo>
                  <a:pt x="26446" y="12335"/>
                  <a:pt x="25902" y="12216"/>
                  <a:pt x="25356" y="12216"/>
                </a:cubicBezTo>
                <a:cubicBezTo>
                  <a:pt x="24986" y="12216"/>
                  <a:pt x="24615" y="12270"/>
                  <a:pt x="24261" y="12377"/>
                </a:cubicBezTo>
                <a:cubicBezTo>
                  <a:pt x="23996" y="12312"/>
                  <a:pt x="23728" y="12263"/>
                  <a:pt x="23464" y="12231"/>
                </a:cubicBezTo>
                <a:cubicBezTo>
                  <a:pt x="23568" y="11854"/>
                  <a:pt x="23687" y="11485"/>
                  <a:pt x="23833" y="11129"/>
                </a:cubicBezTo>
                <a:cubicBezTo>
                  <a:pt x="24206" y="10834"/>
                  <a:pt x="24583" y="10555"/>
                  <a:pt x="25010" y="10328"/>
                </a:cubicBezTo>
                <a:cubicBezTo>
                  <a:pt x="25502" y="10066"/>
                  <a:pt x="26031" y="9888"/>
                  <a:pt x="26544" y="9671"/>
                </a:cubicBezTo>
                <a:cubicBezTo>
                  <a:pt x="26753" y="9584"/>
                  <a:pt x="26615" y="9303"/>
                  <a:pt x="26425" y="9303"/>
                </a:cubicBezTo>
                <a:cubicBezTo>
                  <a:pt x="26414" y="9303"/>
                  <a:pt x="26401" y="9304"/>
                  <a:pt x="26389" y="9306"/>
                </a:cubicBezTo>
                <a:cubicBezTo>
                  <a:pt x="25619" y="9452"/>
                  <a:pt x="24828" y="9867"/>
                  <a:pt x="24172" y="10396"/>
                </a:cubicBezTo>
                <a:cubicBezTo>
                  <a:pt x="24452" y="9847"/>
                  <a:pt x="24784" y="9326"/>
                  <a:pt x="25164" y="8835"/>
                </a:cubicBezTo>
                <a:cubicBezTo>
                  <a:pt x="25264" y="8800"/>
                  <a:pt x="25349" y="8728"/>
                  <a:pt x="25373" y="8616"/>
                </a:cubicBezTo>
                <a:cubicBezTo>
                  <a:pt x="25377" y="8596"/>
                  <a:pt x="25380" y="8577"/>
                  <a:pt x="25382" y="8560"/>
                </a:cubicBezTo>
                <a:cubicBezTo>
                  <a:pt x="25798" y="8061"/>
                  <a:pt x="26268" y="7594"/>
                  <a:pt x="26787" y="7167"/>
                </a:cubicBezTo>
                <a:cubicBezTo>
                  <a:pt x="26936" y="7046"/>
                  <a:pt x="26801" y="6861"/>
                  <a:pt x="26646" y="6861"/>
                </a:cubicBezTo>
                <a:cubicBezTo>
                  <a:pt x="26605" y="6861"/>
                  <a:pt x="26563" y="6874"/>
                  <a:pt x="26524" y="6905"/>
                </a:cubicBezTo>
                <a:cubicBezTo>
                  <a:pt x="26106" y="7229"/>
                  <a:pt x="25719" y="7584"/>
                  <a:pt x="25366" y="7962"/>
                </a:cubicBezTo>
                <a:cubicBezTo>
                  <a:pt x="25323" y="7800"/>
                  <a:pt x="25247" y="7644"/>
                  <a:pt x="25134" y="7496"/>
                </a:cubicBezTo>
                <a:cubicBezTo>
                  <a:pt x="25057" y="7393"/>
                  <a:pt x="24951" y="7324"/>
                  <a:pt x="24831" y="7324"/>
                </a:cubicBezTo>
                <a:cubicBezTo>
                  <a:pt x="24788" y="7324"/>
                  <a:pt x="24744" y="7333"/>
                  <a:pt x="24699" y="7353"/>
                </a:cubicBezTo>
                <a:cubicBezTo>
                  <a:pt x="24554" y="7416"/>
                  <a:pt x="24432" y="7600"/>
                  <a:pt x="24497" y="7765"/>
                </a:cubicBezTo>
                <a:cubicBezTo>
                  <a:pt x="24603" y="8031"/>
                  <a:pt x="24675" y="8336"/>
                  <a:pt x="24725" y="8617"/>
                </a:cubicBezTo>
                <a:cubicBezTo>
                  <a:pt x="24730" y="8645"/>
                  <a:pt x="24742" y="8668"/>
                  <a:pt x="24754" y="8689"/>
                </a:cubicBezTo>
                <a:cubicBezTo>
                  <a:pt x="24180" y="9440"/>
                  <a:pt x="23725" y="10267"/>
                  <a:pt x="23396" y="11148"/>
                </a:cubicBezTo>
                <a:cubicBezTo>
                  <a:pt x="23380" y="11168"/>
                  <a:pt x="23361" y="11186"/>
                  <a:pt x="23344" y="11206"/>
                </a:cubicBezTo>
                <a:cubicBezTo>
                  <a:pt x="23333" y="11221"/>
                  <a:pt x="23325" y="11236"/>
                  <a:pt x="23319" y="11251"/>
                </a:cubicBezTo>
                <a:cubicBezTo>
                  <a:pt x="23520" y="9784"/>
                  <a:pt x="23445" y="8266"/>
                  <a:pt x="23079" y="6848"/>
                </a:cubicBezTo>
                <a:cubicBezTo>
                  <a:pt x="23171" y="6674"/>
                  <a:pt x="23213" y="6490"/>
                  <a:pt x="23285" y="6300"/>
                </a:cubicBezTo>
                <a:cubicBezTo>
                  <a:pt x="23368" y="6087"/>
                  <a:pt x="23463" y="5873"/>
                  <a:pt x="23570" y="5670"/>
                </a:cubicBezTo>
                <a:cubicBezTo>
                  <a:pt x="23687" y="5451"/>
                  <a:pt x="23519" y="5264"/>
                  <a:pt x="23326" y="5264"/>
                </a:cubicBezTo>
                <a:cubicBezTo>
                  <a:pt x="23261" y="5264"/>
                  <a:pt x="23194" y="5285"/>
                  <a:pt x="23133" y="5333"/>
                </a:cubicBezTo>
                <a:cubicBezTo>
                  <a:pt x="22992" y="5444"/>
                  <a:pt x="22868" y="5564"/>
                  <a:pt x="22757" y="5696"/>
                </a:cubicBezTo>
                <a:cubicBezTo>
                  <a:pt x="22663" y="5463"/>
                  <a:pt x="22552" y="5235"/>
                  <a:pt x="22466" y="5023"/>
                </a:cubicBezTo>
                <a:cubicBezTo>
                  <a:pt x="22410" y="4887"/>
                  <a:pt x="22263" y="4812"/>
                  <a:pt x="22127" y="4812"/>
                </a:cubicBezTo>
                <a:cubicBezTo>
                  <a:pt x="21977" y="4812"/>
                  <a:pt x="21840" y="4905"/>
                  <a:pt x="21859" y="5105"/>
                </a:cubicBezTo>
                <a:cubicBezTo>
                  <a:pt x="21875" y="5258"/>
                  <a:pt x="21883" y="5422"/>
                  <a:pt x="21893" y="5585"/>
                </a:cubicBezTo>
                <a:cubicBezTo>
                  <a:pt x="21768" y="5533"/>
                  <a:pt x="21634" y="5490"/>
                  <a:pt x="21492" y="5461"/>
                </a:cubicBezTo>
                <a:cubicBezTo>
                  <a:pt x="21475" y="5457"/>
                  <a:pt x="21457" y="5456"/>
                  <a:pt x="21440" y="5456"/>
                </a:cubicBezTo>
                <a:cubicBezTo>
                  <a:pt x="21191" y="5456"/>
                  <a:pt x="21022" y="5814"/>
                  <a:pt x="21289" y="5945"/>
                </a:cubicBezTo>
                <a:cubicBezTo>
                  <a:pt x="21610" y="6102"/>
                  <a:pt x="21903" y="6345"/>
                  <a:pt x="22106" y="6642"/>
                </a:cubicBezTo>
                <a:cubicBezTo>
                  <a:pt x="22148" y="6733"/>
                  <a:pt x="22196" y="6822"/>
                  <a:pt x="22259" y="6900"/>
                </a:cubicBezTo>
                <a:cubicBezTo>
                  <a:pt x="22310" y="6967"/>
                  <a:pt x="22385" y="7001"/>
                  <a:pt x="22466" y="7013"/>
                </a:cubicBezTo>
                <a:cubicBezTo>
                  <a:pt x="22533" y="7072"/>
                  <a:pt x="22614" y="7109"/>
                  <a:pt x="22696" y="7118"/>
                </a:cubicBezTo>
                <a:cubicBezTo>
                  <a:pt x="22953" y="8841"/>
                  <a:pt x="22992" y="10469"/>
                  <a:pt x="22782" y="12189"/>
                </a:cubicBezTo>
                <a:cubicBezTo>
                  <a:pt x="22748" y="12189"/>
                  <a:pt x="22715" y="12192"/>
                  <a:pt x="22681" y="12194"/>
                </a:cubicBezTo>
                <a:cubicBezTo>
                  <a:pt x="22388" y="11101"/>
                  <a:pt x="21544" y="10146"/>
                  <a:pt x="20460" y="9800"/>
                </a:cubicBezTo>
                <a:cubicBezTo>
                  <a:pt x="20150" y="9701"/>
                  <a:pt x="19826" y="9654"/>
                  <a:pt x="19502" y="9654"/>
                </a:cubicBezTo>
                <a:cubicBezTo>
                  <a:pt x="18718" y="9654"/>
                  <a:pt x="17932" y="9930"/>
                  <a:pt x="17317" y="10417"/>
                </a:cubicBezTo>
                <a:cubicBezTo>
                  <a:pt x="17468" y="9301"/>
                  <a:pt x="17792" y="8211"/>
                  <a:pt x="18096" y="7120"/>
                </a:cubicBezTo>
                <a:cubicBezTo>
                  <a:pt x="18100" y="7120"/>
                  <a:pt x="18104" y="7120"/>
                  <a:pt x="18109" y="7120"/>
                </a:cubicBezTo>
                <a:cubicBezTo>
                  <a:pt x="18221" y="7120"/>
                  <a:pt x="18332" y="7069"/>
                  <a:pt x="18403" y="6947"/>
                </a:cubicBezTo>
                <a:cubicBezTo>
                  <a:pt x="18491" y="6797"/>
                  <a:pt x="18541" y="6657"/>
                  <a:pt x="18681" y="6543"/>
                </a:cubicBezTo>
                <a:cubicBezTo>
                  <a:pt x="18808" y="6439"/>
                  <a:pt x="18988" y="6415"/>
                  <a:pt x="19139" y="6371"/>
                </a:cubicBezTo>
                <a:cubicBezTo>
                  <a:pt x="19384" y="6301"/>
                  <a:pt x="19441" y="5948"/>
                  <a:pt x="19212" y="5821"/>
                </a:cubicBezTo>
                <a:cubicBezTo>
                  <a:pt x="19087" y="5750"/>
                  <a:pt x="18983" y="5720"/>
                  <a:pt x="18862" y="5720"/>
                </a:cubicBezTo>
                <a:cubicBezTo>
                  <a:pt x="18810" y="5720"/>
                  <a:pt x="18755" y="5726"/>
                  <a:pt x="18694" y="5736"/>
                </a:cubicBezTo>
                <a:cubicBezTo>
                  <a:pt x="18605" y="5750"/>
                  <a:pt x="18518" y="5779"/>
                  <a:pt x="18433" y="5814"/>
                </a:cubicBezTo>
                <a:cubicBezTo>
                  <a:pt x="18630" y="4950"/>
                  <a:pt x="18762" y="4075"/>
                  <a:pt x="18728" y="3179"/>
                </a:cubicBezTo>
                <a:cubicBezTo>
                  <a:pt x="18724" y="3063"/>
                  <a:pt x="18642" y="3006"/>
                  <a:pt x="18557" y="3006"/>
                </a:cubicBezTo>
                <a:cubicBezTo>
                  <a:pt x="18470" y="3006"/>
                  <a:pt x="18381" y="3065"/>
                  <a:pt x="18368" y="3179"/>
                </a:cubicBezTo>
                <a:cubicBezTo>
                  <a:pt x="18161" y="5097"/>
                  <a:pt x="17508" y="6936"/>
                  <a:pt x="17122" y="8814"/>
                </a:cubicBezTo>
                <a:cubicBezTo>
                  <a:pt x="17038" y="8072"/>
                  <a:pt x="16925" y="7336"/>
                  <a:pt x="16785" y="6605"/>
                </a:cubicBezTo>
                <a:cubicBezTo>
                  <a:pt x="16796" y="6576"/>
                  <a:pt x="16796" y="6544"/>
                  <a:pt x="16775" y="6508"/>
                </a:cubicBezTo>
                <a:cubicBezTo>
                  <a:pt x="16770" y="6503"/>
                  <a:pt x="16767" y="6498"/>
                  <a:pt x="16764" y="6493"/>
                </a:cubicBezTo>
                <a:cubicBezTo>
                  <a:pt x="16724" y="6285"/>
                  <a:pt x="16686" y="6078"/>
                  <a:pt x="16641" y="5873"/>
                </a:cubicBezTo>
                <a:cubicBezTo>
                  <a:pt x="16657" y="5853"/>
                  <a:pt x="16671" y="5829"/>
                  <a:pt x="16676" y="5796"/>
                </a:cubicBezTo>
                <a:cubicBezTo>
                  <a:pt x="16821" y="4994"/>
                  <a:pt x="17048" y="4214"/>
                  <a:pt x="17267" y="3431"/>
                </a:cubicBezTo>
                <a:cubicBezTo>
                  <a:pt x="17297" y="3326"/>
                  <a:pt x="17198" y="3240"/>
                  <a:pt x="17108" y="3240"/>
                </a:cubicBezTo>
                <a:cubicBezTo>
                  <a:pt x="17062" y="3240"/>
                  <a:pt x="17018" y="3263"/>
                  <a:pt x="16994" y="3316"/>
                </a:cubicBezTo>
                <a:cubicBezTo>
                  <a:pt x="16739" y="3885"/>
                  <a:pt x="16571" y="4471"/>
                  <a:pt x="16450" y="5074"/>
                </a:cubicBezTo>
                <a:cubicBezTo>
                  <a:pt x="16213" y="4121"/>
                  <a:pt x="15933" y="3177"/>
                  <a:pt x="15592" y="2248"/>
                </a:cubicBezTo>
                <a:cubicBezTo>
                  <a:pt x="15553" y="2140"/>
                  <a:pt x="15461" y="2092"/>
                  <a:pt x="15369" y="2092"/>
                </a:cubicBezTo>
                <a:cubicBezTo>
                  <a:pt x="15233" y="2092"/>
                  <a:pt x="15099" y="2200"/>
                  <a:pt x="15154" y="2368"/>
                </a:cubicBezTo>
                <a:cubicBezTo>
                  <a:pt x="15514" y="3475"/>
                  <a:pt x="15828" y="4587"/>
                  <a:pt x="16100" y="5707"/>
                </a:cubicBezTo>
                <a:cubicBezTo>
                  <a:pt x="15187" y="4817"/>
                  <a:pt x="14051" y="4182"/>
                  <a:pt x="13800" y="2810"/>
                </a:cubicBezTo>
                <a:cubicBezTo>
                  <a:pt x="13867" y="2754"/>
                  <a:pt x="13911" y="2675"/>
                  <a:pt x="13923" y="2592"/>
                </a:cubicBezTo>
                <a:cubicBezTo>
                  <a:pt x="14357" y="2118"/>
                  <a:pt x="14600" y="1326"/>
                  <a:pt x="14198" y="812"/>
                </a:cubicBezTo>
                <a:cubicBezTo>
                  <a:pt x="14145" y="744"/>
                  <a:pt x="14072" y="715"/>
                  <a:pt x="13996" y="715"/>
                </a:cubicBezTo>
                <a:cubicBezTo>
                  <a:pt x="13856" y="715"/>
                  <a:pt x="13708" y="815"/>
                  <a:pt x="13671" y="950"/>
                </a:cubicBezTo>
                <a:cubicBezTo>
                  <a:pt x="13598" y="1216"/>
                  <a:pt x="13670" y="1492"/>
                  <a:pt x="13624" y="1762"/>
                </a:cubicBezTo>
                <a:cubicBezTo>
                  <a:pt x="13607" y="1861"/>
                  <a:pt x="13577" y="1959"/>
                  <a:pt x="13543" y="2053"/>
                </a:cubicBezTo>
                <a:cubicBezTo>
                  <a:pt x="13502" y="1890"/>
                  <a:pt x="13462" y="1725"/>
                  <a:pt x="13432" y="1562"/>
                </a:cubicBezTo>
                <a:cubicBezTo>
                  <a:pt x="13378" y="1255"/>
                  <a:pt x="13391" y="967"/>
                  <a:pt x="13113" y="775"/>
                </a:cubicBezTo>
                <a:cubicBezTo>
                  <a:pt x="13070" y="746"/>
                  <a:pt x="13015" y="732"/>
                  <a:pt x="12959" y="732"/>
                </a:cubicBezTo>
                <a:cubicBezTo>
                  <a:pt x="12872" y="732"/>
                  <a:pt x="12783" y="765"/>
                  <a:pt x="12730" y="824"/>
                </a:cubicBezTo>
                <a:cubicBezTo>
                  <a:pt x="12514" y="1066"/>
                  <a:pt x="12569" y="1362"/>
                  <a:pt x="12662" y="1648"/>
                </a:cubicBezTo>
                <a:cubicBezTo>
                  <a:pt x="12518" y="1489"/>
                  <a:pt x="12371" y="1325"/>
                  <a:pt x="12175" y="1289"/>
                </a:cubicBezTo>
                <a:cubicBezTo>
                  <a:pt x="12150" y="1284"/>
                  <a:pt x="12125" y="1282"/>
                  <a:pt x="12101" y="1282"/>
                </a:cubicBezTo>
                <a:cubicBezTo>
                  <a:pt x="11957" y="1282"/>
                  <a:pt x="11837" y="1360"/>
                  <a:pt x="11787" y="1509"/>
                </a:cubicBezTo>
                <a:cubicBezTo>
                  <a:pt x="11647" y="1919"/>
                  <a:pt x="12101" y="2342"/>
                  <a:pt x="12409" y="2550"/>
                </a:cubicBezTo>
                <a:cubicBezTo>
                  <a:pt x="12713" y="2753"/>
                  <a:pt x="13056" y="2863"/>
                  <a:pt x="13414" y="2883"/>
                </a:cubicBezTo>
                <a:cubicBezTo>
                  <a:pt x="13549" y="4374"/>
                  <a:pt x="15127" y="5455"/>
                  <a:pt x="16257" y="6368"/>
                </a:cubicBezTo>
                <a:cubicBezTo>
                  <a:pt x="16535" y="7597"/>
                  <a:pt x="16755" y="8836"/>
                  <a:pt x="16913" y="10089"/>
                </a:cubicBezTo>
                <a:cubicBezTo>
                  <a:pt x="16882" y="10350"/>
                  <a:pt x="16862" y="10613"/>
                  <a:pt x="16847" y="10878"/>
                </a:cubicBezTo>
                <a:cubicBezTo>
                  <a:pt x="16743" y="11001"/>
                  <a:pt x="16647" y="11129"/>
                  <a:pt x="16564" y="11267"/>
                </a:cubicBezTo>
                <a:cubicBezTo>
                  <a:pt x="16300" y="10012"/>
                  <a:pt x="16013" y="8738"/>
                  <a:pt x="15381" y="7621"/>
                </a:cubicBezTo>
                <a:cubicBezTo>
                  <a:pt x="14748" y="6505"/>
                  <a:pt x="13712" y="5548"/>
                  <a:pt x="12450" y="5320"/>
                </a:cubicBezTo>
                <a:cubicBezTo>
                  <a:pt x="12255" y="5285"/>
                  <a:pt x="12060" y="5268"/>
                  <a:pt x="11866" y="5268"/>
                </a:cubicBezTo>
                <a:cubicBezTo>
                  <a:pt x="10294" y="5268"/>
                  <a:pt x="8799" y="6382"/>
                  <a:pt x="8002" y="7779"/>
                </a:cubicBezTo>
                <a:cubicBezTo>
                  <a:pt x="7108" y="9349"/>
                  <a:pt x="6906" y="11208"/>
                  <a:pt x="6747" y="13008"/>
                </a:cubicBezTo>
                <a:cubicBezTo>
                  <a:pt x="6655" y="12915"/>
                  <a:pt x="6556" y="12831"/>
                  <a:pt x="6456" y="12749"/>
                </a:cubicBezTo>
                <a:cubicBezTo>
                  <a:pt x="6278" y="11801"/>
                  <a:pt x="6227" y="10867"/>
                  <a:pt x="6260" y="9941"/>
                </a:cubicBezTo>
                <a:cubicBezTo>
                  <a:pt x="6328" y="9613"/>
                  <a:pt x="6348" y="9286"/>
                  <a:pt x="6323" y="8954"/>
                </a:cubicBezTo>
                <a:cubicBezTo>
                  <a:pt x="6525" y="6879"/>
                  <a:pt x="7089" y="4826"/>
                  <a:pt x="7540" y="2706"/>
                </a:cubicBezTo>
                <a:cubicBezTo>
                  <a:pt x="7566" y="2586"/>
                  <a:pt x="7475" y="2510"/>
                  <a:pt x="7383" y="2510"/>
                </a:cubicBezTo>
                <a:cubicBezTo>
                  <a:pt x="7322" y="2510"/>
                  <a:pt x="7260" y="2544"/>
                  <a:pt x="7233" y="2622"/>
                </a:cubicBezTo>
                <a:cubicBezTo>
                  <a:pt x="6691" y="4216"/>
                  <a:pt x="6242" y="5906"/>
                  <a:pt x="6011" y="7615"/>
                </a:cubicBezTo>
                <a:cubicBezTo>
                  <a:pt x="5991" y="7563"/>
                  <a:pt x="5972" y="7511"/>
                  <a:pt x="5952" y="7459"/>
                </a:cubicBezTo>
                <a:cubicBezTo>
                  <a:pt x="5300" y="5833"/>
                  <a:pt x="4552" y="4459"/>
                  <a:pt x="4484" y="2726"/>
                </a:cubicBezTo>
                <a:lnTo>
                  <a:pt x="4484" y="2726"/>
                </a:lnTo>
                <a:cubicBezTo>
                  <a:pt x="4486" y="2726"/>
                  <a:pt x="4488" y="2726"/>
                  <a:pt x="4490" y="2726"/>
                </a:cubicBezTo>
                <a:cubicBezTo>
                  <a:pt x="5195" y="2726"/>
                  <a:pt x="5742" y="2011"/>
                  <a:pt x="5962" y="1395"/>
                </a:cubicBezTo>
                <a:cubicBezTo>
                  <a:pt x="6045" y="1159"/>
                  <a:pt x="5826" y="900"/>
                  <a:pt x="5589" y="900"/>
                </a:cubicBezTo>
                <a:cubicBezTo>
                  <a:pt x="5555" y="900"/>
                  <a:pt x="5520" y="905"/>
                  <a:pt x="5485" y="918"/>
                </a:cubicBezTo>
                <a:cubicBezTo>
                  <a:pt x="5306" y="980"/>
                  <a:pt x="5143" y="1059"/>
                  <a:pt x="4986" y="1146"/>
                </a:cubicBezTo>
                <a:cubicBezTo>
                  <a:pt x="5009" y="902"/>
                  <a:pt x="5019" y="656"/>
                  <a:pt x="5004" y="405"/>
                </a:cubicBezTo>
                <a:cubicBezTo>
                  <a:pt x="4990" y="178"/>
                  <a:pt x="4766" y="1"/>
                  <a:pt x="4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36"/>
          <p:cNvSpPr/>
          <p:nvPr/>
        </p:nvSpPr>
        <p:spPr>
          <a:xfrm>
            <a:off x="8310" y="0"/>
            <a:ext cx="1139185" cy="657283"/>
          </a:xfrm>
          <a:custGeom>
            <a:avLst/>
            <a:gdLst/>
            <a:ahLst/>
            <a:cxnLst/>
            <a:rect l="l" t="t" r="r" b="b"/>
            <a:pathLst>
              <a:path w="30022" h="17322" extrusionOk="0">
                <a:moveTo>
                  <a:pt x="2048" y="4"/>
                </a:moveTo>
                <a:cubicBezTo>
                  <a:pt x="3129" y="1494"/>
                  <a:pt x="4318" y="2904"/>
                  <a:pt x="5616" y="4212"/>
                </a:cubicBezTo>
                <a:cubicBezTo>
                  <a:pt x="4943" y="2758"/>
                  <a:pt x="4237" y="1362"/>
                  <a:pt x="3494" y="4"/>
                </a:cubicBezTo>
                <a:close/>
                <a:moveTo>
                  <a:pt x="432" y="4"/>
                </a:moveTo>
                <a:cubicBezTo>
                  <a:pt x="1666" y="1750"/>
                  <a:pt x="3036" y="3403"/>
                  <a:pt x="4532" y="4931"/>
                </a:cubicBezTo>
                <a:cubicBezTo>
                  <a:pt x="3615" y="3250"/>
                  <a:pt x="2693" y="1612"/>
                  <a:pt x="1746" y="4"/>
                </a:cubicBezTo>
                <a:close/>
                <a:moveTo>
                  <a:pt x="1" y="1"/>
                </a:moveTo>
                <a:lnTo>
                  <a:pt x="1" y="2436"/>
                </a:lnTo>
                <a:lnTo>
                  <a:pt x="3" y="2436"/>
                </a:lnTo>
                <a:cubicBezTo>
                  <a:pt x="727" y="3646"/>
                  <a:pt x="1492" y="4831"/>
                  <a:pt x="2300" y="5988"/>
                </a:cubicBezTo>
                <a:cubicBezTo>
                  <a:pt x="1579" y="3960"/>
                  <a:pt x="827" y="1970"/>
                  <a:pt x="27" y="1"/>
                </a:cubicBezTo>
                <a:close/>
                <a:moveTo>
                  <a:pt x="4606" y="4"/>
                </a:moveTo>
                <a:cubicBezTo>
                  <a:pt x="6013" y="2119"/>
                  <a:pt x="7418" y="4234"/>
                  <a:pt x="8823" y="6349"/>
                </a:cubicBezTo>
                <a:cubicBezTo>
                  <a:pt x="8313" y="4119"/>
                  <a:pt x="7537" y="1991"/>
                  <a:pt x="6515" y="4"/>
                </a:cubicBezTo>
                <a:close/>
                <a:moveTo>
                  <a:pt x="7435" y="2"/>
                </a:moveTo>
                <a:cubicBezTo>
                  <a:pt x="7521" y="106"/>
                  <a:pt x="7605" y="213"/>
                  <a:pt x="7695" y="317"/>
                </a:cubicBezTo>
                <a:cubicBezTo>
                  <a:pt x="8717" y="2648"/>
                  <a:pt x="9849" y="4931"/>
                  <a:pt x="11088" y="7154"/>
                </a:cubicBezTo>
                <a:cubicBezTo>
                  <a:pt x="10816" y="5646"/>
                  <a:pt x="10473" y="4206"/>
                  <a:pt x="10051" y="2817"/>
                </a:cubicBezTo>
                <a:lnTo>
                  <a:pt x="10051" y="2817"/>
                </a:lnTo>
                <a:cubicBezTo>
                  <a:pt x="10279" y="3038"/>
                  <a:pt x="10509" y="3255"/>
                  <a:pt x="10744" y="3469"/>
                </a:cubicBezTo>
                <a:cubicBezTo>
                  <a:pt x="11478" y="5257"/>
                  <a:pt x="12369" y="6980"/>
                  <a:pt x="13408" y="8612"/>
                </a:cubicBezTo>
                <a:cubicBezTo>
                  <a:pt x="12991" y="5569"/>
                  <a:pt x="12286" y="2736"/>
                  <a:pt x="11241" y="2"/>
                </a:cubicBezTo>
                <a:lnTo>
                  <a:pt x="9536" y="2"/>
                </a:lnTo>
                <a:cubicBezTo>
                  <a:pt x="9672" y="469"/>
                  <a:pt x="9814" y="932"/>
                  <a:pt x="9967" y="1390"/>
                </a:cubicBezTo>
                <a:cubicBezTo>
                  <a:pt x="9675" y="945"/>
                  <a:pt x="9380" y="498"/>
                  <a:pt x="9082" y="54"/>
                </a:cubicBezTo>
                <a:cubicBezTo>
                  <a:pt x="9074" y="36"/>
                  <a:pt x="9068" y="21"/>
                  <a:pt x="9060" y="2"/>
                </a:cubicBezTo>
                <a:close/>
                <a:moveTo>
                  <a:pt x="13355" y="4"/>
                </a:moveTo>
                <a:cubicBezTo>
                  <a:pt x="14619" y="3529"/>
                  <a:pt x="16675" y="6769"/>
                  <a:pt x="19348" y="9390"/>
                </a:cubicBezTo>
                <a:cubicBezTo>
                  <a:pt x="18087" y="6142"/>
                  <a:pt x="16407" y="3004"/>
                  <a:pt x="14556" y="4"/>
                </a:cubicBezTo>
                <a:close/>
                <a:moveTo>
                  <a:pt x="11585" y="2"/>
                </a:moveTo>
                <a:lnTo>
                  <a:pt x="11585" y="4"/>
                </a:lnTo>
                <a:cubicBezTo>
                  <a:pt x="12802" y="4015"/>
                  <a:pt x="14782" y="7796"/>
                  <a:pt x="17404" y="11070"/>
                </a:cubicBezTo>
                <a:cubicBezTo>
                  <a:pt x="16049" y="7238"/>
                  <a:pt x="14654" y="3567"/>
                  <a:pt x="12904" y="2"/>
                </a:cubicBezTo>
                <a:close/>
                <a:moveTo>
                  <a:pt x="16056" y="1"/>
                </a:moveTo>
                <a:cubicBezTo>
                  <a:pt x="18320" y="5443"/>
                  <a:pt x="21531" y="10493"/>
                  <a:pt x="25513" y="14843"/>
                </a:cubicBezTo>
                <a:cubicBezTo>
                  <a:pt x="23809" y="9659"/>
                  <a:pt x="21191" y="4880"/>
                  <a:pt x="17618" y="820"/>
                </a:cubicBezTo>
                <a:lnTo>
                  <a:pt x="17618" y="820"/>
                </a:lnTo>
                <a:cubicBezTo>
                  <a:pt x="18289" y="1390"/>
                  <a:pt x="18944" y="1979"/>
                  <a:pt x="19581" y="2588"/>
                </a:cubicBezTo>
                <a:cubicBezTo>
                  <a:pt x="23060" y="7498"/>
                  <a:pt x="26542" y="12409"/>
                  <a:pt x="30021" y="17322"/>
                </a:cubicBezTo>
                <a:cubicBezTo>
                  <a:pt x="28770" y="13183"/>
                  <a:pt x="26618" y="9403"/>
                  <a:pt x="23841" y="6118"/>
                </a:cubicBezTo>
                <a:lnTo>
                  <a:pt x="23841" y="6118"/>
                </a:lnTo>
                <a:cubicBezTo>
                  <a:pt x="25183" y="7187"/>
                  <a:pt x="26611" y="8147"/>
                  <a:pt x="28108" y="8983"/>
                </a:cubicBezTo>
                <a:cubicBezTo>
                  <a:pt x="26684" y="6807"/>
                  <a:pt x="24956" y="4847"/>
                  <a:pt x="22892" y="3369"/>
                </a:cubicBezTo>
                <a:lnTo>
                  <a:pt x="22892" y="3369"/>
                </a:lnTo>
                <a:cubicBezTo>
                  <a:pt x="24423" y="3921"/>
                  <a:pt x="26017" y="4299"/>
                  <a:pt x="27633" y="4481"/>
                </a:cubicBezTo>
                <a:cubicBezTo>
                  <a:pt x="24760" y="2734"/>
                  <a:pt x="21899" y="1279"/>
                  <a:pt x="188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36"/>
          <p:cNvSpPr/>
          <p:nvPr/>
        </p:nvSpPr>
        <p:spPr>
          <a:xfrm>
            <a:off x="8462" y="114"/>
            <a:ext cx="1025236" cy="1352322"/>
          </a:xfrm>
          <a:custGeom>
            <a:avLst/>
            <a:gdLst/>
            <a:ahLst/>
            <a:cxnLst/>
            <a:rect l="l" t="t" r="r" b="b"/>
            <a:pathLst>
              <a:path w="27019" h="35639" extrusionOk="0">
                <a:moveTo>
                  <a:pt x="7590" y="3549"/>
                </a:moveTo>
                <a:lnTo>
                  <a:pt x="7590" y="3549"/>
                </a:lnTo>
                <a:cubicBezTo>
                  <a:pt x="8077" y="3929"/>
                  <a:pt x="8560" y="4321"/>
                  <a:pt x="9031" y="4723"/>
                </a:cubicBezTo>
                <a:cubicBezTo>
                  <a:pt x="9022" y="5480"/>
                  <a:pt x="9026" y="6238"/>
                  <a:pt x="9040" y="6994"/>
                </a:cubicBezTo>
                <a:cubicBezTo>
                  <a:pt x="8793" y="6258"/>
                  <a:pt x="8533" y="5525"/>
                  <a:pt x="8261" y="4799"/>
                </a:cubicBezTo>
                <a:cubicBezTo>
                  <a:pt x="8067" y="4279"/>
                  <a:pt x="7845" y="3917"/>
                  <a:pt x="7590" y="3549"/>
                </a:cubicBezTo>
                <a:close/>
                <a:moveTo>
                  <a:pt x="9460" y="5094"/>
                </a:moveTo>
                <a:lnTo>
                  <a:pt x="9460" y="5094"/>
                </a:lnTo>
                <a:cubicBezTo>
                  <a:pt x="10283" y="5813"/>
                  <a:pt x="11080" y="6563"/>
                  <a:pt x="11841" y="7341"/>
                </a:cubicBezTo>
                <a:cubicBezTo>
                  <a:pt x="11371" y="9561"/>
                  <a:pt x="11133" y="11830"/>
                  <a:pt x="11125" y="14097"/>
                </a:cubicBezTo>
                <a:cubicBezTo>
                  <a:pt x="10993" y="13580"/>
                  <a:pt x="10857" y="13064"/>
                  <a:pt x="10717" y="12547"/>
                </a:cubicBezTo>
                <a:cubicBezTo>
                  <a:pt x="10584" y="10061"/>
                  <a:pt x="10171" y="7609"/>
                  <a:pt x="9460" y="5094"/>
                </a:cubicBezTo>
                <a:close/>
                <a:moveTo>
                  <a:pt x="1" y="1"/>
                </a:moveTo>
                <a:cubicBezTo>
                  <a:pt x="85" y="5403"/>
                  <a:pt x="887" y="10795"/>
                  <a:pt x="2389" y="15984"/>
                </a:cubicBezTo>
                <a:cubicBezTo>
                  <a:pt x="2352" y="13274"/>
                  <a:pt x="2251" y="10599"/>
                  <a:pt x="2063" y="7934"/>
                </a:cubicBezTo>
                <a:lnTo>
                  <a:pt x="2063" y="7934"/>
                </a:lnTo>
                <a:cubicBezTo>
                  <a:pt x="2724" y="10608"/>
                  <a:pt x="3653" y="13215"/>
                  <a:pt x="4841" y="15699"/>
                </a:cubicBezTo>
                <a:cubicBezTo>
                  <a:pt x="3910" y="10290"/>
                  <a:pt x="2813" y="5214"/>
                  <a:pt x="1266" y="1"/>
                </a:cubicBezTo>
                <a:close/>
                <a:moveTo>
                  <a:pt x="2348" y="1"/>
                </a:moveTo>
                <a:cubicBezTo>
                  <a:pt x="2389" y="25"/>
                  <a:pt x="2429" y="47"/>
                  <a:pt x="2470" y="71"/>
                </a:cubicBezTo>
                <a:cubicBezTo>
                  <a:pt x="2540" y="5353"/>
                  <a:pt x="3786" y="10619"/>
                  <a:pt x="6097" y="15368"/>
                </a:cubicBezTo>
                <a:cubicBezTo>
                  <a:pt x="5538" y="10088"/>
                  <a:pt x="4438" y="5276"/>
                  <a:pt x="2818" y="275"/>
                </a:cubicBezTo>
                <a:lnTo>
                  <a:pt x="2818" y="275"/>
                </a:lnTo>
                <a:cubicBezTo>
                  <a:pt x="3153" y="473"/>
                  <a:pt x="3483" y="678"/>
                  <a:pt x="3810" y="886"/>
                </a:cubicBezTo>
                <a:cubicBezTo>
                  <a:pt x="5355" y="6731"/>
                  <a:pt x="6899" y="12578"/>
                  <a:pt x="8444" y="18424"/>
                </a:cubicBezTo>
                <a:cubicBezTo>
                  <a:pt x="9074" y="12365"/>
                  <a:pt x="7674" y="6387"/>
                  <a:pt x="4431" y="1283"/>
                </a:cubicBezTo>
                <a:lnTo>
                  <a:pt x="4431" y="1283"/>
                </a:lnTo>
                <a:cubicBezTo>
                  <a:pt x="5318" y="1865"/>
                  <a:pt x="6185" y="2477"/>
                  <a:pt x="7029" y="3116"/>
                </a:cubicBezTo>
                <a:cubicBezTo>
                  <a:pt x="7370" y="6279"/>
                  <a:pt x="8143" y="9393"/>
                  <a:pt x="9319" y="12349"/>
                </a:cubicBezTo>
                <a:cubicBezTo>
                  <a:pt x="9536" y="14885"/>
                  <a:pt x="9873" y="17411"/>
                  <a:pt x="10330" y="19914"/>
                </a:cubicBezTo>
                <a:cubicBezTo>
                  <a:pt x="10557" y="18397"/>
                  <a:pt x="10695" y="16925"/>
                  <a:pt x="10744" y="15475"/>
                </a:cubicBezTo>
                <a:cubicBezTo>
                  <a:pt x="10887" y="15757"/>
                  <a:pt x="11036" y="16036"/>
                  <a:pt x="11189" y="16314"/>
                </a:cubicBezTo>
                <a:cubicBezTo>
                  <a:pt x="11313" y="18243"/>
                  <a:pt x="11600" y="20164"/>
                  <a:pt x="12057" y="22042"/>
                </a:cubicBezTo>
                <a:cubicBezTo>
                  <a:pt x="13012" y="17137"/>
                  <a:pt x="13063" y="12515"/>
                  <a:pt x="12150" y="7658"/>
                </a:cubicBezTo>
                <a:lnTo>
                  <a:pt x="12150" y="7658"/>
                </a:lnTo>
                <a:cubicBezTo>
                  <a:pt x="12614" y="8141"/>
                  <a:pt x="13069" y="8634"/>
                  <a:pt x="13511" y="9134"/>
                </a:cubicBezTo>
                <a:cubicBezTo>
                  <a:pt x="12612" y="14654"/>
                  <a:pt x="13146" y="20399"/>
                  <a:pt x="15048" y="25657"/>
                </a:cubicBezTo>
                <a:cubicBezTo>
                  <a:pt x="14980" y="20053"/>
                  <a:pt x="14748" y="14710"/>
                  <a:pt x="13598" y="9237"/>
                </a:cubicBezTo>
                <a:lnTo>
                  <a:pt x="13598" y="9237"/>
                </a:lnTo>
                <a:cubicBezTo>
                  <a:pt x="14049" y="9750"/>
                  <a:pt x="14490" y="10272"/>
                  <a:pt x="14917" y="10804"/>
                </a:cubicBezTo>
                <a:cubicBezTo>
                  <a:pt x="14399" y="15546"/>
                  <a:pt x="15282" y="20434"/>
                  <a:pt x="17431" y="24694"/>
                </a:cubicBezTo>
                <a:cubicBezTo>
                  <a:pt x="17237" y="20124"/>
                  <a:pt x="16300" y="15504"/>
                  <a:pt x="15131" y="11070"/>
                </a:cubicBezTo>
                <a:lnTo>
                  <a:pt x="15131" y="11070"/>
                </a:lnTo>
                <a:cubicBezTo>
                  <a:pt x="15892" y="12031"/>
                  <a:pt x="16611" y="13017"/>
                  <a:pt x="17291" y="14029"/>
                </a:cubicBezTo>
                <a:cubicBezTo>
                  <a:pt x="17612" y="20157"/>
                  <a:pt x="19046" y="26223"/>
                  <a:pt x="21510" y="31842"/>
                </a:cubicBezTo>
                <a:cubicBezTo>
                  <a:pt x="21566" y="26386"/>
                  <a:pt x="20626" y="21017"/>
                  <a:pt x="18552" y="16022"/>
                </a:cubicBezTo>
                <a:lnTo>
                  <a:pt x="18552" y="16022"/>
                </a:lnTo>
                <a:cubicBezTo>
                  <a:pt x="19004" y="16778"/>
                  <a:pt x="19434" y="17546"/>
                  <a:pt x="19841" y="18327"/>
                </a:cubicBezTo>
                <a:cubicBezTo>
                  <a:pt x="21555" y="24098"/>
                  <a:pt x="23268" y="29868"/>
                  <a:pt x="24982" y="35638"/>
                </a:cubicBezTo>
                <a:cubicBezTo>
                  <a:pt x="25129" y="31318"/>
                  <a:pt x="24308" y="27047"/>
                  <a:pt x="22739" y="23044"/>
                </a:cubicBezTo>
                <a:lnTo>
                  <a:pt x="22739" y="23044"/>
                </a:lnTo>
                <a:cubicBezTo>
                  <a:pt x="23663" y="24486"/>
                  <a:pt x="24707" y="25855"/>
                  <a:pt x="25856" y="27131"/>
                </a:cubicBezTo>
                <a:cubicBezTo>
                  <a:pt x="25208" y="24611"/>
                  <a:pt x="24202" y="22199"/>
                  <a:pt x="22725" y="20135"/>
                </a:cubicBezTo>
                <a:lnTo>
                  <a:pt x="22725" y="20135"/>
                </a:lnTo>
                <a:cubicBezTo>
                  <a:pt x="23996" y="21150"/>
                  <a:pt x="25382" y="22024"/>
                  <a:pt x="26856" y="22716"/>
                </a:cubicBezTo>
                <a:cubicBezTo>
                  <a:pt x="24110" y="19437"/>
                  <a:pt x="21232" y="16607"/>
                  <a:pt x="17980" y="13900"/>
                </a:cubicBezTo>
                <a:cubicBezTo>
                  <a:pt x="17625" y="13305"/>
                  <a:pt x="17253" y="12716"/>
                  <a:pt x="16868" y="12139"/>
                </a:cubicBezTo>
                <a:lnTo>
                  <a:pt x="16868" y="12139"/>
                </a:lnTo>
                <a:cubicBezTo>
                  <a:pt x="19774" y="14778"/>
                  <a:pt x="23261" y="16774"/>
                  <a:pt x="27018" y="17913"/>
                </a:cubicBezTo>
                <a:cubicBezTo>
                  <a:pt x="23190" y="14765"/>
                  <a:pt x="19223" y="12028"/>
                  <a:pt x="14979" y="9518"/>
                </a:cubicBezTo>
                <a:cubicBezTo>
                  <a:pt x="14382" y="8748"/>
                  <a:pt x="13758" y="8000"/>
                  <a:pt x="13112" y="7271"/>
                </a:cubicBezTo>
                <a:lnTo>
                  <a:pt x="13112" y="7271"/>
                </a:lnTo>
                <a:cubicBezTo>
                  <a:pt x="16060" y="9622"/>
                  <a:pt x="19500" y="11358"/>
                  <a:pt x="23149" y="12309"/>
                </a:cubicBezTo>
                <a:cubicBezTo>
                  <a:pt x="19301" y="9693"/>
                  <a:pt x="15681" y="7346"/>
                  <a:pt x="11449" y="5499"/>
                </a:cubicBezTo>
                <a:cubicBezTo>
                  <a:pt x="11196" y="5244"/>
                  <a:pt x="10941" y="4994"/>
                  <a:pt x="10681" y="4744"/>
                </a:cubicBezTo>
                <a:lnTo>
                  <a:pt x="10681" y="4744"/>
                </a:lnTo>
                <a:cubicBezTo>
                  <a:pt x="13510" y="6391"/>
                  <a:pt x="16657" y="7487"/>
                  <a:pt x="19900" y="7920"/>
                </a:cubicBezTo>
                <a:cubicBezTo>
                  <a:pt x="15782" y="5283"/>
                  <a:pt x="11344" y="2969"/>
                  <a:pt x="6719" y="1365"/>
                </a:cubicBezTo>
                <a:cubicBezTo>
                  <a:pt x="6459" y="1168"/>
                  <a:pt x="6195" y="974"/>
                  <a:pt x="5932" y="783"/>
                </a:cubicBezTo>
                <a:lnTo>
                  <a:pt x="5932" y="783"/>
                </a:lnTo>
                <a:cubicBezTo>
                  <a:pt x="9762" y="2262"/>
                  <a:pt x="13864" y="3039"/>
                  <a:pt x="17970" y="3049"/>
                </a:cubicBezTo>
                <a:cubicBezTo>
                  <a:pt x="15366" y="1796"/>
                  <a:pt x="12765" y="740"/>
                  <a:pt x="10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6"/>
          <p:cNvSpPr/>
          <p:nvPr/>
        </p:nvSpPr>
        <p:spPr>
          <a:xfrm>
            <a:off x="0" y="114"/>
            <a:ext cx="534038" cy="1428477"/>
          </a:xfrm>
          <a:custGeom>
            <a:avLst/>
            <a:gdLst/>
            <a:ahLst/>
            <a:cxnLst/>
            <a:rect l="l" t="t" r="r" b="b"/>
            <a:pathLst>
              <a:path w="14074" h="37646" extrusionOk="0">
                <a:moveTo>
                  <a:pt x="932" y="1"/>
                </a:moveTo>
                <a:cubicBezTo>
                  <a:pt x="2377" y="349"/>
                  <a:pt x="3852" y="675"/>
                  <a:pt x="5386" y="980"/>
                </a:cubicBezTo>
                <a:cubicBezTo>
                  <a:pt x="4745" y="634"/>
                  <a:pt x="4092" y="307"/>
                  <a:pt x="3432" y="1"/>
                </a:cubicBezTo>
                <a:close/>
                <a:moveTo>
                  <a:pt x="222" y="658"/>
                </a:moveTo>
                <a:lnTo>
                  <a:pt x="222" y="2790"/>
                </a:lnTo>
                <a:cubicBezTo>
                  <a:pt x="2422" y="3568"/>
                  <a:pt x="4702" y="4120"/>
                  <a:pt x="7013" y="4425"/>
                </a:cubicBezTo>
                <a:cubicBezTo>
                  <a:pt x="4793" y="2978"/>
                  <a:pt x="2550" y="1693"/>
                  <a:pt x="222" y="658"/>
                </a:cubicBezTo>
                <a:close/>
                <a:moveTo>
                  <a:pt x="222" y="3624"/>
                </a:moveTo>
                <a:lnTo>
                  <a:pt x="222" y="5657"/>
                </a:lnTo>
                <a:cubicBezTo>
                  <a:pt x="2658" y="7407"/>
                  <a:pt x="5404" y="8727"/>
                  <a:pt x="8300" y="9505"/>
                </a:cubicBezTo>
                <a:cubicBezTo>
                  <a:pt x="5765" y="7375"/>
                  <a:pt x="3062" y="5374"/>
                  <a:pt x="222" y="3624"/>
                </a:cubicBezTo>
                <a:close/>
                <a:moveTo>
                  <a:pt x="224" y="6005"/>
                </a:moveTo>
                <a:lnTo>
                  <a:pt x="224" y="7684"/>
                </a:lnTo>
                <a:cubicBezTo>
                  <a:pt x="277" y="7754"/>
                  <a:pt x="333" y="7821"/>
                  <a:pt x="385" y="7891"/>
                </a:cubicBezTo>
                <a:cubicBezTo>
                  <a:pt x="329" y="8050"/>
                  <a:pt x="279" y="8212"/>
                  <a:pt x="224" y="8372"/>
                </a:cubicBezTo>
                <a:lnTo>
                  <a:pt x="224" y="16444"/>
                </a:lnTo>
                <a:cubicBezTo>
                  <a:pt x="668" y="13765"/>
                  <a:pt x="811" y="11064"/>
                  <a:pt x="651" y="8250"/>
                </a:cubicBezTo>
                <a:lnTo>
                  <a:pt x="651" y="8250"/>
                </a:lnTo>
                <a:cubicBezTo>
                  <a:pt x="1050" y="8789"/>
                  <a:pt x="1437" y="9335"/>
                  <a:pt x="1811" y="9890"/>
                </a:cubicBezTo>
                <a:cubicBezTo>
                  <a:pt x="210" y="15247"/>
                  <a:pt x="1" y="21014"/>
                  <a:pt x="1210" y="26472"/>
                </a:cubicBezTo>
                <a:cubicBezTo>
                  <a:pt x="1866" y="20904"/>
                  <a:pt x="2322" y="15578"/>
                  <a:pt x="1887" y="10001"/>
                </a:cubicBezTo>
                <a:lnTo>
                  <a:pt x="1887" y="10001"/>
                </a:lnTo>
                <a:cubicBezTo>
                  <a:pt x="2267" y="10567"/>
                  <a:pt x="2637" y="11143"/>
                  <a:pt x="2992" y="11724"/>
                </a:cubicBezTo>
                <a:cubicBezTo>
                  <a:pt x="1869" y="16361"/>
                  <a:pt x="2114" y="21322"/>
                  <a:pt x="3699" y="25820"/>
                </a:cubicBezTo>
                <a:cubicBezTo>
                  <a:pt x="4093" y="21265"/>
                  <a:pt x="3758" y="16563"/>
                  <a:pt x="3171" y="12014"/>
                </a:cubicBezTo>
                <a:lnTo>
                  <a:pt x="3171" y="12014"/>
                </a:lnTo>
                <a:cubicBezTo>
                  <a:pt x="3800" y="13064"/>
                  <a:pt x="4388" y="14135"/>
                  <a:pt x="4930" y="15227"/>
                </a:cubicBezTo>
                <a:cubicBezTo>
                  <a:pt x="4460" y="21344"/>
                  <a:pt x="5103" y="27545"/>
                  <a:pt x="6824" y="33432"/>
                </a:cubicBezTo>
                <a:cubicBezTo>
                  <a:pt x="7581" y="28028"/>
                  <a:pt x="7339" y="22586"/>
                  <a:pt x="5925" y="17364"/>
                </a:cubicBezTo>
                <a:lnTo>
                  <a:pt x="5925" y="17364"/>
                </a:lnTo>
                <a:cubicBezTo>
                  <a:pt x="6276" y="18171"/>
                  <a:pt x="6605" y="18990"/>
                  <a:pt x="6908" y="19816"/>
                </a:cubicBezTo>
                <a:lnTo>
                  <a:pt x="9779" y="37645"/>
                </a:lnTo>
                <a:cubicBezTo>
                  <a:pt x="10481" y="33380"/>
                  <a:pt x="10216" y="29037"/>
                  <a:pt x="9174" y="24865"/>
                </a:cubicBezTo>
                <a:lnTo>
                  <a:pt x="9174" y="24865"/>
                </a:lnTo>
                <a:cubicBezTo>
                  <a:pt x="9907" y="26416"/>
                  <a:pt x="10765" y="27909"/>
                  <a:pt x="11740" y="29320"/>
                </a:cubicBezTo>
                <a:cubicBezTo>
                  <a:pt x="11421" y="26739"/>
                  <a:pt x="10735" y="24218"/>
                  <a:pt x="9536" y="21979"/>
                </a:cubicBezTo>
                <a:lnTo>
                  <a:pt x="9536" y="21979"/>
                </a:lnTo>
                <a:cubicBezTo>
                  <a:pt x="10660" y="23155"/>
                  <a:pt x="11924" y="24195"/>
                  <a:pt x="13294" y="25073"/>
                </a:cubicBezTo>
                <a:cubicBezTo>
                  <a:pt x="10995" y="21466"/>
                  <a:pt x="8505" y="18291"/>
                  <a:pt x="5629" y="15188"/>
                </a:cubicBezTo>
                <a:cubicBezTo>
                  <a:pt x="5349" y="14553"/>
                  <a:pt x="5057" y="13923"/>
                  <a:pt x="4751" y="13299"/>
                </a:cubicBezTo>
                <a:lnTo>
                  <a:pt x="4751" y="13299"/>
                </a:lnTo>
                <a:cubicBezTo>
                  <a:pt x="7293" y="16289"/>
                  <a:pt x="10497" y="18719"/>
                  <a:pt x="14074" y="20331"/>
                </a:cubicBezTo>
                <a:cubicBezTo>
                  <a:pt x="10682" y="16716"/>
                  <a:pt x="7100" y="13493"/>
                  <a:pt x="3214" y="10455"/>
                </a:cubicBezTo>
                <a:cubicBezTo>
                  <a:pt x="2721" y="9616"/>
                  <a:pt x="2201" y="8793"/>
                  <a:pt x="1654" y="7987"/>
                </a:cubicBezTo>
                <a:lnTo>
                  <a:pt x="1654" y="7987"/>
                </a:lnTo>
                <a:cubicBezTo>
                  <a:pt x="4275" y="10698"/>
                  <a:pt x="7463" y="12862"/>
                  <a:pt x="10960" y="14275"/>
                </a:cubicBezTo>
                <a:cubicBezTo>
                  <a:pt x="7480" y="11188"/>
                  <a:pt x="4190" y="8393"/>
                  <a:pt x="232" y="6016"/>
                </a:cubicBezTo>
                <a:cubicBezTo>
                  <a:pt x="229" y="6014"/>
                  <a:pt x="225" y="6008"/>
                  <a:pt x="224" y="60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6"/>
          <p:cNvSpPr/>
          <p:nvPr/>
        </p:nvSpPr>
        <p:spPr>
          <a:xfrm rot="10800000" flipH="1">
            <a:off x="4202400" y="0"/>
            <a:ext cx="1000175" cy="132100"/>
          </a:xfrm>
          <a:custGeom>
            <a:avLst/>
            <a:gdLst/>
            <a:ahLst/>
            <a:cxnLst/>
            <a:rect l="l" t="t" r="r" b="b"/>
            <a:pathLst>
              <a:path w="40007" h="5284" extrusionOk="0">
                <a:moveTo>
                  <a:pt x="996" y="3179"/>
                </a:moveTo>
                <a:cubicBezTo>
                  <a:pt x="669" y="3179"/>
                  <a:pt x="337" y="3203"/>
                  <a:pt x="0" y="3253"/>
                </a:cubicBezTo>
                <a:cubicBezTo>
                  <a:pt x="622" y="4029"/>
                  <a:pt x="1418" y="4703"/>
                  <a:pt x="2310" y="5280"/>
                </a:cubicBezTo>
                <a:lnTo>
                  <a:pt x="6362" y="5280"/>
                </a:lnTo>
                <a:cubicBezTo>
                  <a:pt x="5808" y="4867"/>
                  <a:pt x="5212" y="4507"/>
                  <a:pt x="4637" y="4188"/>
                </a:cubicBezTo>
                <a:cubicBezTo>
                  <a:pt x="3479" y="3545"/>
                  <a:pt x="2271" y="3179"/>
                  <a:pt x="996" y="3179"/>
                </a:cubicBezTo>
                <a:close/>
                <a:moveTo>
                  <a:pt x="10967" y="1161"/>
                </a:moveTo>
                <a:lnTo>
                  <a:pt x="10967" y="1161"/>
                </a:lnTo>
                <a:cubicBezTo>
                  <a:pt x="11540" y="2683"/>
                  <a:pt x="12446" y="4080"/>
                  <a:pt x="13571" y="5280"/>
                </a:cubicBezTo>
                <a:lnTo>
                  <a:pt x="16248" y="5280"/>
                </a:lnTo>
                <a:cubicBezTo>
                  <a:pt x="15980" y="4906"/>
                  <a:pt x="15687" y="4536"/>
                  <a:pt x="15354" y="4139"/>
                </a:cubicBezTo>
                <a:cubicBezTo>
                  <a:pt x="14237" y="2811"/>
                  <a:pt x="12561" y="1848"/>
                  <a:pt x="10967" y="1161"/>
                </a:cubicBezTo>
                <a:close/>
                <a:moveTo>
                  <a:pt x="16342" y="655"/>
                </a:moveTo>
                <a:cubicBezTo>
                  <a:pt x="16782" y="2575"/>
                  <a:pt x="17455" y="4091"/>
                  <a:pt x="18191" y="5280"/>
                </a:cubicBezTo>
                <a:lnTo>
                  <a:pt x="21080" y="5280"/>
                </a:lnTo>
                <a:cubicBezTo>
                  <a:pt x="19320" y="2517"/>
                  <a:pt x="16343" y="655"/>
                  <a:pt x="16342" y="655"/>
                </a:cubicBezTo>
                <a:close/>
                <a:moveTo>
                  <a:pt x="20542" y="202"/>
                </a:moveTo>
                <a:cubicBezTo>
                  <a:pt x="21049" y="2257"/>
                  <a:pt x="21785" y="3929"/>
                  <a:pt x="22600" y="5280"/>
                </a:cubicBezTo>
                <a:lnTo>
                  <a:pt x="26254" y="5280"/>
                </a:lnTo>
                <a:cubicBezTo>
                  <a:pt x="23925" y="1929"/>
                  <a:pt x="20542" y="202"/>
                  <a:pt x="20542" y="202"/>
                </a:cubicBezTo>
                <a:close/>
                <a:moveTo>
                  <a:pt x="26042" y="1"/>
                </a:moveTo>
                <a:lnTo>
                  <a:pt x="26042" y="1"/>
                </a:lnTo>
                <a:cubicBezTo>
                  <a:pt x="26518" y="2071"/>
                  <a:pt x="27163" y="3814"/>
                  <a:pt x="27884" y="5280"/>
                </a:cubicBezTo>
                <a:lnTo>
                  <a:pt x="31696" y="5280"/>
                </a:lnTo>
                <a:cubicBezTo>
                  <a:pt x="29283" y="1864"/>
                  <a:pt x="26042" y="1"/>
                  <a:pt x="26042" y="1"/>
                </a:cubicBezTo>
                <a:close/>
                <a:moveTo>
                  <a:pt x="33919" y="2550"/>
                </a:moveTo>
                <a:lnTo>
                  <a:pt x="33919" y="2550"/>
                </a:lnTo>
                <a:cubicBezTo>
                  <a:pt x="34003" y="3530"/>
                  <a:pt x="34135" y="4438"/>
                  <a:pt x="34302" y="5280"/>
                </a:cubicBezTo>
                <a:lnTo>
                  <a:pt x="36203" y="5280"/>
                </a:lnTo>
                <a:cubicBezTo>
                  <a:pt x="35067" y="3503"/>
                  <a:pt x="33919" y="2550"/>
                  <a:pt x="33919" y="2550"/>
                </a:cubicBezTo>
                <a:close/>
                <a:moveTo>
                  <a:pt x="37300" y="2702"/>
                </a:moveTo>
                <a:lnTo>
                  <a:pt x="37300" y="2702"/>
                </a:lnTo>
                <a:cubicBezTo>
                  <a:pt x="37409" y="3601"/>
                  <a:pt x="37567" y="4461"/>
                  <a:pt x="37763" y="5280"/>
                </a:cubicBezTo>
                <a:lnTo>
                  <a:pt x="40006" y="5280"/>
                </a:lnTo>
                <a:cubicBezTo>
                  <a:pt x="38591" y="3611"/>
                  <a:pt x="37301" y="2702"/>
                  <a:pt x="37300" y="2702"/>
                </a:cubicBezTo>
                <a:close/>
                <a:moveTo>
                  <a:pt x="6234" y="1042"/>
                </a:moveTo>
                <a:lnTo>
                  <a:pt x="6234" y="1042"/>
                </a:lnTo>
                <a:cubicBezTo>
                  <a:pt x="6724" y="2638"/>
                  <a:pt x="7625" y="4094"/>
                  <a:pt x="8795" y="5283"/>
                </a:cubicBezTo>
                <a:lnTo>
                  <a:pt x="11511" y="5283"/>
                </a:lnTo>
                <a:lnTo>
                  <a:pt x="11511" y="5280"/>
                </a:lnTo>
                <a:cubicBezTo>
                  <a:pt x="11106" y="4779"/>
                  <a:pt x="10651" y="4315"/>
                  <a:pt x="10154" y="3894"/>
                </a:cubicBezTo>
                <a:cubicBezTo>
                  <a:pt x="8885" y="2825"/>
                  <a:pt x="7691" y="1835"/>
                  <a:pt x="6234" y="10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6"/>
          <p:cNvSpPr/>
          <p:nvPr/>
        </p:nvSpPr>
        <p:spPr>
          <a:xfrm rot="10800000" flipH="1">
            <a:off x="4338600" y="75"/>
            <a:ext cx="1172075" cy="345575"/>
          </a:xfrm>
          <a:custGeom>
            <a:avLst/>
            <a:gdLst/>
            <a:ahLst/>
            <a:cxnLst/>
            <a:rect l="l" t="t" r="r" b="b"/>
            <a:pathLst>
              <a:path w="46883" h="13823" extrusionOk="0">
                <a:moveTo>
                  <a:pt x="15609" y="0"/>
                </a:moveTo>
                <a:lnTo>
                  <a:pt x="15609" y="0"/>
                </a:lnTo>
                <a:cubicBezTo>
                  <a:pt x="15642" y="3127"/>
                  <a:pt x="17179" y="6195"/>
                  <a:pt x="19638" y="8121"/>
                </a:cubicBezTo>
                <a:cubicBezTo>
                  <a:pt x="18357" y="7626"/>
                  <a:pt x="17065" y="7158"/>
                  <a:pt x="15761" y="6721"/>
                </a:cubicBezTo>
                <a:cubicBezTo>
                  <a:pt x="15500" y="5135"/>
                  <a:pt x="14311" y="3715"/>
                  <a:pt x="13184" y="2567"/>
                </a:cubicBezTo>
                <a:cubicBezTo>
                  <a:pt x="12018" y="1379"/>
                  <a:pt x="10649" y="589"/>
                  <a:pt x="9002" y="357"/>
                </a:cubicBezTo>
                <a:lnTo>
                  <a:pt x="9002" y="357"/>
                </a:lnTo>
                <a:cubicBezTo>
                  <a:pt x="10046" y="2889"/>
                  <a:pt x="12539" y="5077"/>
                  <a:pt x="15011" y="6469"/>
                </a:cubicBezTo>
                <a:cubicBezTo>
                  <a:pt x="13287" y="5908"/>
                  <a:pt x="11546" y="5400"/>
                  <a:pt x="9790" y="4944"/>
                </a:cubicBezTo>
                <a:cubicBezTo>
                  <a:pt x="7982" y="3145"/>
                  <a:pt x="5499" y="2701"/>
                  <a:pt x="3486" y="2701"/>
                </a:cubicBezTo>
                <a:cubicBezTo>
                  <a:pt x="1518" y="2701"/>
                  <a:pt x="0" y="3125"/>
                  <a:pt x="0" y="3125"/>
                </a:cubicBezTo>
                <a:cubicBezTo>
                  <a:pt x="2421" y="5138"/>
                  <a:pt x="4927" y="5640"/>
                  <a:pt x="6824" y="5640"/>
                </a:cubicBezTo>
                <a:cubicBezTo>
                  <a:pt x="8196" y="5640"/>
                  <a:pt x="9248" y="5378"/>
                  <a:pt x="9720" y="5235"/>
                </a:cubicBezTo>
                <a:cubicBezTo>
                  <a:pt x="11624" y="5730"/>
                  <a:pt x="13509" y="6288"/>
                  <a:pt x="15374" y="6906"/>
                </a:cubicBezTo>
                <a:cubicBezTo>
                  <a:pt x="12701" y="6927"/>
                  <a:pt x="10272" y="7194"/>
                  <a:pt x="7748" y="8113"/>
                </a:cubicBezTo>
                <a:cubicBezTo>
                  <a:pt x="8623" y="8412"/>
                  <a:pt x="9546" y="8557"/>
                  <a:pt x="10470" y="8557"/>
                </a:cubicBezTo>
                <a:cubicBezTo>
                  <a:pt x="12268" y="8557"/>
                  <a:pt x="14069" y="8006"/>
                  <a:pt x="15532" y="6959"/>
                </a:cubicBezTo>
                <a:cubicBezTo>
                  <a:pt x="17007" y="7452"/>
                  <a:pt x="18471" y="7983"/>
                  <a:pt x="19920" y="8550"/>
                </a:cubicBezTo>
                <a:cubicBezTo>
                  <a:pt x="19639" y="8530"/>
                  <a:pt x="19359" y="8520"/>
                  <a:pt x="19082" y="8520"/>
                </a:cubicBezTo>
                <a:cubicBezTo>
                  <a:pt x="16184" y="8520"/>
                  <a:pt x="13470" y="9587"/>
                  <a:pt x="11395" y="11666"/>
                </a:cubicBezTo>
                <a:cubicBezTo>
                  <a:pt x="12088" y="11865"/>
                  <a:pt x="12809" y="11963"/>
                  <a:pt x="13530" y="11963"/>
                </a:cubicBezTo>
                <a:cubicBezTo>
                  <a:pt x="14435" y="11963"/>
                  <a:pt x="15341" y="11808"/>
                  <a:pt x="16192" y="11499"/>
                </a:cubicBezTo>
                <a:cubicBezTo>
                  <a:pt x="17714" y="10947"/>
                  <a:pt x="19055" y="9906"/>
                  <a:pt x="19969" y="8569"/>
                </a:cubicBezTo>
                <a:cubicBezTo>
                  <a:pt x="21370" y="9117"/>
                  <a:pt x="22760" y="9701"/>
                  <a:pt x="24132" y="10320"/>
                </a:cubicBezTo>
                <a:cubicBezTo>
                  <a:pt x="23851" y="10284"/>
                  <a:pt x="23575" y="10266"/>
                  <a:pt x="23305" y="10266"/>
                </a:cubicBezTo>
                <a:cubicBezTo>
                  <a:pt x="20215" y="10266"/>
                  <a:pt x="17896" y="12534"/>
                  <a:pt x="16825" y="13821"/>
                </a:cubicBezTo>
                <a:lnTo>
                  <a:pt x="21390" y="13821"/>
                </a:lnTo>
                <a:cubicBezTo>
                  <a:pt x="23358" y="12726"/>
                  <a:pt x="24399" y="11038"/>
                  <a:pt x="24664" y="10558"/>
                </a:cubicBezTo>
                <a:cubicBezTo>
                  <a:pt x="25936" y="11140"/>
                  <a:pt x="27192" y="11752"/>
                  <a:pt x="28433" y="12390"/>
                </a:cubicBezTo>
                <a:cubicBezTo>
                  <a:pt x="26694" y="12438"/>
                  <a:pt x="25169" y="13064"/>
                  <a:pt x="23942" y="13822"/>
                </a:cubicBezTo>
                <a:lnTo>
                  <a:pt x="27667" y="13822"/>
                </a:lnTo>
                <a:cubicBezTo>
                  <a:pt x="28185" y="13241"/>
                  <a:pt x="28526" y="12739"/>
                  <a:pt x="28671" y="12514"/>
                </a:cubicBezTo>
                <a:cubicBezTo>
                  <a:pt x="29490" y="12938"/>
                  <a:pt x="30302" y="13376"/>
                  <a:pt x="31108" y="13822"/>
                </a:cubicBezTo>
                <a:lnTo>
                  <a:pt x="31722" y="13822"/>
                </a:lnTo>
                <a:cubicBezTo>
                  <a:pt x="30753" y="13277"/>
                  <a:pt x="29776" y="12745"/>
                  <a:pt x="28788" y="12235"/>
                </a:cubicBezTo>
                <a:cubicBezTo>
                  <a:pt x="30021" y="7696"/>
                  <a:pt x="25413" y="2496"/>
                  <a:pt x="25413" y="2496"/>
                </a:cubicBezTo>
                <a:lnTo>
                  <a:pt x="25413" y="2496"/>
                </a:lnTo>
                <a:cubicBezTo>
                  <a:pt x="25063" y="8029"/>
                  <a:pt x="27396" y="11028"/>
                  <a:pt x="28353" y="12013"/>
                </a:cubicBezTo>
                <a:cubicBezTo>
                  <a:pt x="27154" y="11399"/>
                  <a:pt x="25940" y="10811"/>
                  <a:pt x="24714" y="10251"/>
                </a:cubicBezTo>
                <a:cubicBezTo>
                  <a:pt x="24493" y="8231"/>
                  <a:pt x="24151" y="7098"/>
                  <a:pt x="23477" y="5554"/>
                </a:cubicBezTo>
                <a:cubicBezTo>
                  <a:pt x="22782" y="3965"/>
                  <a:pt x="21447" y="2565"/>
                  <a:pt x="20113" y="1456"/>
                </a:cubicBezTo>
                <a:lnTo>
                  <a:pt x="20113" y="1456"/>
                </a:lnTo>
                <a:cubicBezTo>
                  <a:pt x="20349" y="4707"/>
                  <a:pt x="22014" y="7858"/>
                  <a:pt x="24387" y="10107"/>
                </a:cubicBezTo>
                <a:cubicBezTo>
                  <a:pt x="22972" y="9468"/>
                  <a:pt x="21541" y="8863"/>
                  <a:pt x="20094" y="8296"/>
                </a:cubicBezTo>
                <a:cubicBezTo>
                  <a:pt x="20020" y="6700"/>
                  <a:pt x="19441" y="5186"/>
                  <a:pt x="18558" y="3846"/>
                </a:cubicBezTo>
                <a:cubicBezTo>
                  <a:pt x="17645" y="2461"/>
                  <a:pt x="16780" y="1175"/>
                  <a:pt x="15609" y="0"/>
                </a:cubicBezTo>
                <a:close/>
                <a:moveTo>
                  <a:pt x="29571" y="3250"/>
                </a:moveTo>
                <a:lnTo>
                  <a:pt x="29571" y="3250"/>
                </a:lnTo>
                <a:cubicBezTo>
                  <a:pt x="29331" y="8627"/>
                  <a:pt x="31180" y="12030"/>
                  <a:pt x="32590" y="13822"/>
                </a:cubicBezTo>
                <a:lnTo>
                  <a:pt x="34251" y="13822"/>
                </a:lnTo>
                <a:cubicBezTo>
                  <a:pt x="34384" y="7816"/>
                  <a:pt x="29572" y="3250"/>
                  <a:pt x="29571" y="3250"/>
                </a:cubicBezTo>
                <a:close/>
                <a:moveTo>
                  <a:pt x="34900" y="4614"/>
                </a:moveTo>
                <a:cubicBezTo>
                  <a:pt x="34658" y="8559"/>
                  <a:pt x="35296" y="11594"/>
                  <a:pt x="36155" y="13822"/>
                </a:cubicBezTo>
                <a:lnTo>
                  <a:pt x="39461" y="13822"/>
                </a:lnTo>
                <a:cubicBezTo>
                  <a:pt x="38633" y="8523"/>
                  <a:pt x="34901" y="4615"/>
                  <a:pt x="34900" y="4614"/>
                </a:cubicBezTo>
                <a:close/>
                <a:moveTo>
                  <a:pt x="41736" y="9291"/>
                </a:moveTo>
                <a:cubicBezTo>
                  <a:pt x="41394" y="10970"/>
                  <a:pt x="41249" y="12481"/>
                  <a:pt x="41230" y="13822"/>
                </a:cubicBezTo>
                <a:lnTo>
                  <a:pt x="43459" y="13822"/>
                </a:lnTo>
                <a:cubicBezTo>
                  <a:pt x="42919" y="11059"/>
                  <a:pt x="41736" y="9291"/>
                  <a:pt x="41736" y="9291"/>
                </a:cubicBezTo>
                <a:close/>
                <a:moveTo>
                  <a:pt x="44935" y="10396"/>
                </a:moveTo>
                <a:cubicBezTo>
                  <a:pt x="44735" y="11585"/>
                  <a:pt x="44641" y="12730"/>
                  <a:pt x="44622" y="13822"/>
                </a:cubicBezTo>
                <a:lnTo>
                  <a:pt x="46882" y="13822"/>
                </a:lnTo>
                <a:cubicBezTo>
                  <a:pt x="45978" y="11708"/>
                  <a:pt x="44935" y="10396"/>
                  <a:pt x="44935" y="103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6" name="Google Shape;7396;p36"/>
          <p:cNvGrpSpPr/>
          <p:nvPr/>
        </p:nvGrpSpPr>
        <p:grpSpPr>
          <a:xfrm>
            <a:off x="-139762" y="4730850"/>
            <a:ext cx="9423536" cy="2455670"/>
            <a:chOff x="-139762" y="4730850"/>
            <a:chExt cx="9423536" cy="2455670"/>
          </a:xfrm>
        </p:grpSpPr>
        <p:sp>
          <p:nvSpPr>
            <p:cNvPr id="7397" name="Google Shape;7397;p36"/>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6"/>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36"/>
          <p:cNvGrpSpPr/>
          <p:nvPr/>
        </p:nvGrpSpPr>
        <p:grpSpPr>
          <a:xfrm>
            <a:off x="-299288" y="4192625"/>
            <a:ext cx="9742572" cy="2385990"/>
            <a:chOff x="-299288" y="4192625"/>
            <a:chExt cx="9742572" cy="2385990"/>
          </a:xfrm>
        </p:grpSpPr>
        <p:sp>
          <p:nvSpPr>
            <p:cNvPr id="7400" name="Google Shape;7400;p36"/>
            <p:cNvSpPr/>
            <p:nvPr/>
          </p:nvSpPr>
          <p:spPr>
            <a:xfrm>
              <a:off x="-299288"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36"/>
            <p:cNvSpPr/>
            <p:nvPr/>
          </p:nvSpPr>
          <p:spPr>
            <a:xfrm>
              <a:off x="409264"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6"/>
            <p:cNvSpPr/>
            <p:nvPr/>
          </p:nvSpPr>
          <p:spPr>
            <a:xfrm>
              <a:off x="-77843"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6"/>
            <p:cNvSpPr/>
            <p:nvPr/>
          </p:nvSpPr>
          <p:spPr>
            <a:xfrm>
              <a:off x="1265726"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36"/>
            <p:cNvSpPr/>
            <p:nvPr/>
          </p:nvSpPr>
          <p:spPr>
            <a:xfrm>
              <a:off x="158357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36"/>
            <p:cNvSpPr/>
            <p:nvPr/>
          </p:nvSpPr>
          <p:spPr>
            <a:xfrm>
              <a:off x="5263961"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36"/>
            <p:cNvSpPr/>
            <p:nvPr/>
          </p:nvSpPr>
          <p:spPr>
            <a:xfrm>
              <a:off x="2146206"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6"/>
            <p:cNvSpPr/>
            <p:nvPr/>
          </p:nvSpPr>
          <p:spPr>
            <a:xfrm>
              <a:off x="2652471"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6"/>
            <p:cNvSpPr/>
            <p:nvPr/>
          </p:nvSpPr>
          <p:spPr>
            <a:xfrm>
              <a:off x="3150795"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6"/>
            <p:cNvSpPr/>
            <p:nvPr/>
          </p:nvSpPr>
          <p:spPr>
            <a:xfrm>
              <a:off x="3640693"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6"/>
            <p:cNvSpPr/>
            <p:nvPr/>
          </p:nvSpPr>
          <p:spPr>
            <a:xfrm>
              <a:off x="4093374"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6"/>
            <p:cNvSpPr/>
            <p:nvPr/>
          </p:nvSpPr>
          <p:spPr>
            <a:xfrm>
              <a:off x="4445514"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36"/>
            <p:cNvSpPr/>
            <p:nvPr/>
          </p:nvSpPr>
          <p:spPr>
            <a:xfrm>
              <a:off x="8681421"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36"/>
            <p:cNvSpPr/>
            <p:nvPr/>
          </p:nvSpPr>
          <p:spPr>
            <a:xfrm>
              <a:off x="803313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36"/>
            <p:cNvSpPr/>
            <p:nvPr/>
          </p:nvSpPr>
          <p:spPr>
            <a:xfrm>
              <a:off x="7308548"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36"/>
            <p:cNvSpPr/>
            <p:nvPr/>
          </p:nvSpPr>
          <p:spPr>
            <a:xfrm>
              <a:off x="6873325"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6"/>
            <p:cNvSpPr/>
            <p:nvPr/>
          </p:nvSpPr>
          <p:spPr>
            <a:xfrm>
              <a:off x="6269519"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6"/>
            <p:cNvSpPr/>
            <p:nvPr/>
          </p:nvSpPr>
          <p:spPr>
            <a:xfrm>
              <a:off x="5781297"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6"/>
            <p:cNvSpPr/>
            <p:nvPr/>
          </p:nvSpPr>
          <p:spPr>
            <a:xfrm>
              <a:off x="4910179"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6"/>
            <p:cNvSpPr/>
            <p:nvPr/>
          </p:nvSpPr>
          <p:spPr>
            <a:xfrm>
              <a:off x="6656663"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420" name="Google Shape;7420;p36"/>
          <p:cNvPicPr preferRelativeResize="0"/>
          <p:nvPr/>
        </p:nvPicPr>
        <p:blipFill>
          <a:blip r:embed="rId2">
            <a:alphaModFix amt="40000"/>
          </a:blip>
          <a:stretch>
            <a:fillRect/>
          </a:stretch>
        </p:blipFill>
        <p:spPr>
          <a:xfrm>
            <a:off x="0" y="0"/>
            <a:ext cx="9143999" cy="5143500"/>
          </a:xfrm>
          <a:prstGeom prst="rect">
            <a:avLst/>
          </a:prstGeom>
          <a:noFill/>
          <a:ln>
            <a:noFill/>
          </a:ln>
        </p:spPr>
      </p:pic>
    </p:spTree>
    <p:extLst>
      <p:ext uri="{BB962C8B-B14F-4D97-AF65-F5344CB8AC3E}">
        <p14:creationId xmlns:p14="http://schemas.microsoft.com/office/powerpoint/2010/main" val="184251245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308175" y="633213"/>
            <a:ext cx="4087800" cy="2216700"/>
          </a:xfrm>
          <a:prstGeom prst="rect">
            <a:avLst/>
          </a:prstGeom>
        </p:spPr>
        <p:txBody>
          <a:bodyPr spcFirstLastPara="1" wrap="square" lIns="91425" tIns="91425" rIns="91425" bIns="91425" anchor="ctr" anchorCtr="0">
            <a:noAutofit/>
          </a:bodyPr>
          <a:lstStyle>
            <a:lvl1pPr lvl="0" algn="r">
              <a:lnSpc>
                <a:spcPct val="80000"/>
              </a:lnSpc>
              <a:spcBef>
                <a:spcPts val="0"/>
              </a:spcBef>
              <a:spcAft>
                <a:spcPts val="0"/>
              </a:spcAft>
              <a:buSzPts val="5200"/>
              <a:buNone/>
              <a:defRPr sz="57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973775" y="2849925"/>
            <a:ext cx="5422200" cy="3639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SzPts val="2800"/>
              <a:buNone/>
              <a:defRPr sz="1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p:nvPr/>
        </p:nvSpPr>
        <p:spPr>
          <a:xfrm>
            <a:off x="-88363" y="1938702"/>
            <a:ext cx="8367739" cy="3640652"/>
          </a:xfrm>
          <a:custGeom>
            <a:avLst/>
            <a:gdLst/>
            <a:ahLst/>
            <a:cxnLst/>
            <a:rect l="l" t="t" r="r" b="b"/>
            <a:pathLst>
              <a:path w="62702" h="27280" extrusionOk="0">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chemeClr val="accent3">
              <a:alpha val="29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 name="Google Shape;12;p2"/>
          <p:cNvSpPr/>
          <p:nvPr/>
        </p:nvSpPr>
        <p:spPr>
          <a:xfrm flipH="1">
            <a:off x="-428452" y="3166475"/>
            <a:ext cx="5890000" cy="2017272"/>
          </a:xfrm>
          <a:custGeom>
            <a:avLst/>
            <a:gdLst/>
            <a:ahLst/>
            <a:cxnLst/>
            <a:rect l="l" t="t" r="r" b="b"/>
            <a:pathLst>
              <a:path w="78717" h="21655" extrusionOk="0">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chemeClr val="accent3">
              <a:alpha val="42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3" name="Google Shape;13;p2"/>
          <p:cNvGrpSpPr/>
          <p:nvPr/>
        </p:nvGrpSpPr>
        <p:grpSpPr>
          <a:xfrm rot="1702839">
            <a:off x="1408346" y="3512248"/>
            <a:ext cx="935657" cy="1541793"/>
            <a:chOff x="10360252" y="-2712448"/>
            <a:chExt cx="236654" cy="389949"/>
          </a:xfrm>
        </p:grpSpPr>
        <p:sp>
          <p:nvSpPr>
            <p:cNvPr id="14" name="Google Shape;14;p2"/>
            <p:cNvSpPr/>
            <p:nvPr/>
          </p:nvSpPr>
          <p:spPr>
            <a:xfrm>
              <a:off x="10442022" y="-2522139"/>
              <a:ext cx="130858" cy="199640"/>
            </a:xfrm>
            <a:custGeom>
              <a:avLst/>
              <a:gdLst/>
              <a:ahLst/>
              <a:cxnLst/>
              <a:rect l="l" t="t" r="r" b="b"/>
              <a:pathLst>
                <a:path w="2146" h="3274" extrusionOk="0">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a:off x="10360252" y="-2712448"/>
              <a:ext cx="236654" cy="228483"/>
            </a:xfrm>
            <a:custGeom>
              <a:avLst/>
              <a:gdLst/>
              <a:ahLst/>
              <a:cxnLst/>
              <a:rect l="l" t="t" r="r" b="b"/>
              <a:pathLst>
                <a:path w="3881" h="3747" extrusionOk="0">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10435680" y="-2640190"/>
              <a:ext cx="86161" cy="80246"/>
            </a:xfrm>
            <a:custGeom>
              <a:avLst/>
              <a:gdLst/>
              <a:ahLst/>
              <a:cxnLst/>
              <a:rect l="l" t="t" r="r" b="b"/>
              <a:pathLst>
                <a:path w="1413" h="1316" extrusionOk="0">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10453668" y="-2691715"/>
              <a:ext cx="19452" cy="47136"/>
            </a:xfrm>
            <a:custGeom>
              <a:avLst/>
              <a:gdLst/>
              <a:ahLst/>
              <a:cxnLst/>
              <a:rect l="l" t="t" r="r" b="b"/>
              <a:pathLst>
                <a:path w="319" h="773" extrusionOk="0">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10435680" y="-2562567"/>
              <a:ext cx="26098" cy="47501"/>
            </a:xfrm>
            <a:custGeom>
              <a:avLst/>
              <a:gdLst/>
              <a:ahLst/>
              <a:cxnLst/>
              <a:rect l="l" t="t" r="r" b="b"/>
              <a:pathLst>
                <a:path w="428" h="779" extrusionOk="0">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a:off x="10398972" y="-2642446"/>
              <a:ext cx="50124" cy="31891"/>
            </a:xfrm>
            <a:custGeom>
              <a:avLst/>
              <a:gdLst/>
              <a:ahLst/>
              <a:cxnLst/>
              <a:rect l="l" t="t" r="r" b="b"/>
              <a:pathLst>
                <a:path w="822" h="523" extrusionOk="0">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a:off x="10520133" y="-2659337"/>
              <a:ext cx="33721" cy="53294"/>
            </a:xfrm>
            <a:custGeom>
              <a:avLst/>
              <a:gdLst/>
              <a:ahLst/>
              <a:cxnLst/>
              <a:rect l="l" t="t" r="r" b="b"/>
              <a:pathLst>
                <a:path w="553" h="874" extrusionOk="0">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a:off x="10410314" y="-2594092"/>
              <a:ext cx="40428" cy="16952"/>
            </a:xfrm>
            <a:custGeom>
              <a:avLst/>
              <a:gdLst/>
              <a:ahLst/>
              <a:cxnLst/>
              <a:rect l="l" t="t" r="r" b="b"/>
              <a:pathLst>
                <a:path w="663" h="278" extrusionOk="0">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a:off x="10518792" y="-2587933"/>
              <a:ext cx="37745" cy="14269"/>
            </a:xfrm>
            <a:custGeom>
              <a:avLst/>
              <a:gdLst/>
              <a:ahLst/>
              <a:cxnLst/>
              <a:rect l="l" t="t" r="r" b="b"/>
              <a:pathLst>
                <a:path w="619" h="234" extrusionOk="0">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10383240" y="-2600616"/>
              <a:ext cx="50124" cy="7927"/>
            </a:xfrm>
            <a:custGeom>
              <a:avLst/>
              <a:gdLst/>
              <a:ahLst/>
              <a:cxnLst/>
              <a:rect l="l" t="t" r="r" b="b"/>
              <a:pathLst>
                <a:path w="822" h="130" extrusionOk="0">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10422997" y="-2651654"/>
              <a:ext cx="15061" cy="18781"/>
            </a:xfrm>
            <a:custGeom>
              <a:avLst/>
              <a:gdLst/>
              <a:ahLst/>
              <a:cxnLst/>
              <a:rect l="l" t="t" r="r" b="b"/>
              <a:pathLst>
                <a:path w="247" h="308" extrusionOk="0">
                  <a:moveTo>
                    <a:pt x="28" y="0"/>
                  </a:moveTo>
                  <a:lnTo>
                    <a:pt x="0" y="28"/>
                  </a:lnTo>
                  <a:lnTo>
                    <a:pt x="197" y="307"/>
                  </a:lnTo>
                  <a:lnTo>
                    <a:pt x="247" y="263"/>
                  </a:lnTo>
                  <a:lnTo>
                    <a:pt x="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 name="Google Shape;25;p2"/>
            <p:cNvSpPr/>
            <p:nvPr/>
          </p:nvSpPr>
          <p:spPr>
            <a:xfrm>
              <a:off x="10493730" y="-2679703"/>
              <a:ext cx="21403" cy="33477"/>
            </a:xfrm>
            <a:custGeom>
              <a:avLst/>
              <a:gdLst/>
              <a:ahLst/>
              <a:cxnLst/>
              <a:rect l="l" t="t" r="r" b="b"/>
              <a:pathLst>
                <a:path w="351" h="549" extrusionOk="0">
                  <a:moveTo>
                    <a:pt x="351" y="1"/>
                  </a:moveTo>
                  <a:cubicBezTo>
                    <a:pt x="258" y="198"/>
                    <a:pt x="116" y="367"/>
                    <a:pt x="1" y="548"/>
                  </a:cubicBezTo>
                  <a:cubicBezTo>
                    <a:pt x="198" y="433"/>
                    <a:pt x="329" y="225"/>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10446351" y="-2677691"/>
              <a:ext cx="9086" cy="17744"/>
            </a:xfrm>
            <a:custGeom>
              <a:avLst/>
              <a:gdLst/>
              <a:ahLst/>
              <a:cxnLst/>
              <a:rect l="l" t="t" r="r" b="b"/>
              <a:pathLst>
                <a:path w="149" h="291" extrusionOk="0">
                  <a:moveTo>
                    <a:pt x="55" y="1"/>
                  </a:moveTo>
                  <a:lnTo>
                    <a:pt x="0" y="11"/>
                  </a:lnTo>
                  <a:lnTo>
                    <a:pt x="104" y="291"/>
                  </a:lnTo>
                  <a:lnTo>
                    <a:pt x="148" y="274"/>
                  </a:lnTo>
                  <a:lnTo>
                    <a:pt x="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10507084" y="-2572262"/>
              <a:ext cx="54453" cy="25123"/>
            </a:xfrm>
            <a:custGeom>
              <a:avLst/>
              <a:gdLst/>
              <a:ahLst/>
              <a:cxnLst/>
              <a:rect l="l" t="t" r="r" b="b"/>
              <a:pathLst>
                <a:path w="893" h="412" extrusionOk="0">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a:off x="10492755" y="-2559091"/>
              <a:ext cx="8415" cy="42989"/>
            </a:xfrm>
            <a:custGeom>
              <a:avLst/>
              <a:gdLst/>
              <a:ahLst/>
              <a:cxnLst/>
              <a:rect l="l" t="t" r="r" b="b"/>
              <a:pathLst>
                <a:path w="138" h="705" extrusionOk="0">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p:nvPr/>
          </p:nvSpPr>
          <p:spPr>
            <a:xfrm>
              <a:off x="10406655" y="-2574213"/>
              <a:ext cx="37074" cy="19391"/>
            </a:xfrm>
            <a:custGeom>
              <a:avLst/>
              <a:gdLst/>
              <a:ahLst/>
              <a:cxnLst/>
              <a:rect l="l" t="t" r="r" b="b"/>
              <a:pathLst>
                <a:path w="608" h="318" extrusionOk="0">
                  <a:moveTo>
                    <a:pt x="608" y="0"/>
                  </a:moveTo>
                  <a:cubicBezTo>
                    <a:pt x="361" y="28"/>
                    <a:pt x="148" y="115"/>
                    <a:pt x="0" y="318"/>
                  </a:cubicBezTo>
                  <a:cubicBezTo>
                    <a:pt x="192" y="197"/>
                    <a:pt x="394" y="88"/>
                    <a:pt x="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 name="Google Shape;30;p2"/>
            <p:cNvSpPr/>
            <p:nvPr/>
          </p:nvSpPr>
          <p:spPr>
            <a:xfrm>
              <a:off x="10522084" y="-2601897"/>
              <a:ext cx="46465" cy="13842"/>
            </a:xfrm>
            <a:custGeom>
              <a:avLst/>
              <a:gdLst/>
              <a:ahLst/>
              <a:cxnLst/>
              <a:rect l="l" t="t" r="r" b="b"/>
              <a:pathLst>
                <a:path w="762" h="227" extrusionOk="0">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 name="Google Shape;31;p2"/>
            <p:cNvSpPr/>
            <p:nvPr/>
          </p:nvSpPr>
          <p:spPr>
            <a:xfrm>
              <a:off x="10511779" y="-2652324"/>
              <a:ext cx="29757" cy="30794"/>
            </a:xfrm>
            <a:custGeom>
              <a:avLst/>
              <a:gdLst/>
              <a:ahLst/>
              <a:cxnLst/>
              <a:rect l="l" t="t" r="r" b="b"/>
              <a:pathLst>
                <a:path w="488" h="505" extrusionOk="0">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 name="Google Shape;32;p2"/>
            <p:cNvSpPr/>
            <p:nvPr/>
          </p:nvSpPr>
          <p:spPr>
            <a:xfrm>
              <a:off x="10468999" y="-2610636"/>
              <a:ext cx="26170" cy="23576"/>
            </a:xfrm>
            <a:custGeom>
              <a:avLst/>
              <a:gdLst/>
              <a:ahLst/>
              <a:cxnLst/>
              <a:rect l="l" t="t" r="r" b="b"/>
              <a:pathLst>
                <a:path w="242" h="218" extrusionOk="0">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 name="Google Shape;33;p2"/>
            <p:cNvSpPr/>
            <p:nvPr/>
          </p:nvSpPr>
          <p:spPr>
            <a:xfrm>
              <a:off x="10506413" y="-2568969"/>
              <a:ext cx="36465" cy="52563"/>
            </a:xfrm>
            <a:custGeom>
              <a:avLst/>
              <a:gdLst/>
              <a:ahLst/>
              <a:cxnLst/>
              <a:rect l="l" t="t" r="r" b="b"/>
              <a:pathLst>
                <a:path w="598" h="862" extrusionOk="0">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2"/>
            <p:cNvSpPr/>
            <p:nvPr/>
          </p:nvSpPr>
          <p:spPr>
            <a:xfrm>
              <a:off x="10480376" y="-2689032"/>
              <a:ext cx="26769" cy="47501"/>
            </a:xfrm>
            <a:custGeom>
              <a:avLst/>
              <a:gdLst/>
              <a:ahLst/>
              <a:cxnLst/>
              <a:rect l="l" t="t" r="r" b="b"/>
              <a:pathLst>
                <a:path w="439" h="779" extrusionOk="0">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5" name="Google Shape;35;p2"/>
          <p:cNvGrpSpPr/>
          <p:nvPr/>
        </p:nvGrpSpPr>
        <p:grpSpPr>
          <a:xfrm>
            <a:off x="-42389" y="2966334"/>
            <a:ext cx="1290591" cy="2216570"/>
            <a:chOff x="14253922" y="-1754319"/>
            <a:chExt cx="417938" cy="717824"/>
          </a:xfrm>
        </p:grpSpPr>
        <p:sp>
          <p:nvSpPr>
            <p:cNvPr id="36" name="Google Shape;36;p2"/>
            <p:cNvSpPr/>
            <p:nvPr/>
          </p:nvSpPr>
          <p:spPr>
            <a:xfrm>
              <a:off x="14417096" y="-1754319"/>
              <a:ext cx="241044" cy="219336"/>
            </a:xfrm>
            <a:custGeom>
              <a:avLst/>
              <a:gdLst/>
              <a:ahLst/>
              <a:cxnLst/>
              <a:rect l="l" t="t" r="r" b="b"/>
              <a:pathLst>
                <a:path w="3953" h="3597" extrusionOk="0">
                  <a:moveTo>
                    <a:pt x="415" y="0"/>
                  </a:moveTo>
                  <a:cubicBezTo>
                    <a:pt x="403" y="0"/>
                    <a:pt x="390" y="1"/>
                    <a:pt x="379" y="3"/>
                  </a:cubicBezTo>
                  <a:cubicBezTo>
                    <a:pt x="1" y="69"/>
                    <a:pt x="56" y="764"/>
                    <a:pt x="127" y="1032"/>
                  </a:cubicBezTo>
                  <a:cubicBezTo>
                    <a:pt x="236" y="1453"/>
                    <a:pt x="603" y="1776"/>
                    <a:pt x="751" y="2192"/>
                  </a:cubicBezTo>
                  <a:cubicBezTo>
                    <a:pt x="888" y="2587"/>
                    <a:pt x="828" y="3041"/>
                    <a:pt x="1041" y="3408"/>
                  </a:cubicBezTo>
                  <a:cubicBezTo>
                    <a:pt x="1068" y="3451"/>
                    <a:pt x="1096" y="3490"/>
                    <a:pt x="1134" y="3517"/>
                  </a:cubicBezTo>
                  <a:cubicBezTo>
                    <a:pt x="1202" y="3574"/>
                    <a:pt x="1273" y="3597"/>
                    <a:pt x="1344" y="3597"/>
                  </a:cubicBezTo>
                  <a:cubicBezTo>
                    <a:pt x="1513" y="3597"/>
                    <a:pt x="1683" y="3467"/>
                    <a:pt x="1818" y="3347"/>
                  </a:cubicBezTo>
                  <a:cubicBezTo>
                    <a:pt x="2409" y="2811"/>
                    <a:pt x="3225" y="2253"/>
                    <a:pt x="3871" y="1705"/>
                  </a:cubicBezTo>
                  <a:cubicBezTo>
                    <a:pt x="3953" y="1640"/>
                    <a:pt x="3920" y="1508"/>
                    <a:pt x="3816" y="1481"/>
                  </a:cubicBezTo>
                  <a:cubicBezTo>
                    <a:pt x="3466" y="1388"/>
                    <a:pt x="3225" y="999"/>
                    <a:pt x="3006" y="819"/>
                  </a:cubicBezTo>
                  <a:cubicBezTo>
                    <a:pt x="2858" y="676"/>
                    <a:pt x="2689" y="561"/>
                    <a:pt x="2508" y="474"/>
                  </a:cubicBezTo>
                  <a:cubicBezTo>
                    <a:pt x="2201" y="342"/>
                    <a:pt x="1857" y="364"/>
                    <a:pt x="1528" y="331"/>
                  </a:cubicBezTo>
                  <a:cubicBezTo>
                    <a:pt x="1320" y="310"/>
                    <a:pt x="1118" y="266"/>
                    <a:pt x="926" y="195"/>
                  </a:cubicBezTo>
                  <a:cubicBezTo>
                    <a:pt x="784" y="149"/>
                    <a:pt x="572"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2"/>
            <p:cNvSpPr/>
            <p:nvPr/>
          </p:nvSpPr>
          <p:spPr>
            <a:xfrm>
              <a:off x="14404413" y="-1697488"/>
              <a:ext cx="260069" cy="170615"/>
            </a:xfrm>
            <a:custGeom>
              <a:avLst/>
              <a:gdLst/>
              <a:ahLst/>
              <a:cxnLst/>
              <a:rect l="l" t="t" r="r" b="b"/>
              <a:pathLst>
                <a:path w="4265" h="2798" extrusionOk="0">
                  <a:moveTo>
                    <a:pt x="884" y="0"/>
                  </a:moveTo>
                  <a:cubicBezTo>
                    <a:pt x="779" y="0"/>
                    <a:pt x="683" y="60"/>
                    <a:pt x="587" y="105"/>
                  </a:cubicBezTo>
                  <a:cubicBezTo>
                    <a:pt x="477" y="160"/>
                    <a:pt x="362" y="204"/>
                    <a:pt x="242" y="226"/>
                  </a:cubicBezTo>
                  <a:cubicBezTo>
                    <a:pt x="78" y="264"/>
                    <a:pt x="1" y="456"/>
                    <a:pt x="105" y="587"/>
                  </a:cubicBezTo>
                  <a:cubicBezTo>
                    <a:pt x="313" y="866"/>
                    <a:pt x="548" y="1113"/>
                    <a:pt x="641" y="1501"/>
                  </a:cubicBezTo>
                  <a:cubicBezTo>
                    <a:pt x="696" y="1731"/>
                    <a:pt x="707" y="1977"/>
                    <a:pt x="784" y="2207"/>
                  </a:cubicBezTo>
                  <a:cubicBezTo>
                    <a:pt x="855" y="2437"/>
                    <a:pt x="992" y="2662"/>
                    <a:pt x="1216" y="2755"/>
                  </a:cubicBezTo>
                  <a:cubicBezTo>
                    <a:pt x="1291" y="2785"/>
                    <a:pt x="1369" y="2798"/>
                    <a:pt x="1448" y="2798"/>
                  </a:cubicBezTo>
                  <a:cubicBezTo>
                    <a:pt x="1630" y="2798"/>
                    <a:pt x="1817" y="2728"/>
                    <a:pt x="1977" y="2629"/>
                  </a:cubicBezTo>
                  <a:cubicBezTo>
                    <a:pt x="2201" y="2492"/>
                    <a:pt x="2398" y="2306"/>
                    <a:pt x="2634" y="2185"/>
                  </a:cubicBezTo>
                  <a:cubicBezTo>
                    <a:pt x="2880" y="2054"/>
                    <a:pt x="3170" y="1988"/>
                    <a:pt x="3378" y="1802"/>
                  </a:cubicBezTo>
                  <a:cubicBezTo>
                    <a:pt x="3515" y="1682"/>
                    <a:pt x="3586" y="1507"/>
                    <a:pt x="3690" y="1359"/>
                  </a:cubicBezTo>
                  <a:cubicBezTo>
                    <a:pt x="3816" y="1189"/>
                    <a:pt x="4041" y="965"/>
                    <a:pt x="4205" y="751"/>
                  </a:cubicBezTo>
                  <a:cubicBezTo>
                    <a:pt x="4265" y="669"/>
                    <a:pt x="4227" y="554"/>
                    <a:pt x="4128" y="538"/>
                  </a:cubicBezTo>
                  <a:cubicBezTo>
                    <a:pt x="4041" y="521"/>
                    <a:pt x="3958" y="494"/>
                    <a:pt x="3876" y="450"/>
                  </a:cubicBezTo>
                  <a:cubicBezTo>
                    <a:pt x="3564" y="245"/>
                    <a:pt x="3186" y="98"/>
                    <a:pt x="2814" y="98"/>
                  </a:cubicBezTo>
                  <a:cubicBezTo>
                    <a:pt x="2690" y="98"/>
                    <a:pt x="2567" y="114"/>
                    <a:pt x="2448" y="149"/>
                  </a:cubicBezTo>
                  <a:cubicBezTo>
                    <a:pt x="2256" y="204"/>
                    <a:pt x="2081" y="303"/>
                    <a:pt x="1895" y="357"/>
                  </a:cubicBezTo>
                  <a:cubicBezTo>
                    <a:pt x="1808" y="384"/>
                    <a:pt x="1716" y="402"/>
                    <a:pt x="1626" y="402"/>
                  </a:cubicBezTo>
                  <a:cubicBezTo>
                    <a:pt x="1516" y="402"/>
                    <a:pt x="1410" y="376"/>
                    <a:pt x="1320" y="313"/>
                  </a:cubicBezTo>
                  <a:cubicBezTo>
                    <a:pt x="1178" y="215"/>
                    <a:pt x="1085" y="23"/>
                    <a:pt x="910" y="1"/>
                  </a:cubicBezTo>
                  <a:cubicBezTo>
                    <a:pt x="901" y="1"/>
                    <a:pt x="89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2"/>
            <p:cNvSpPr/>
            <p:nvPr/>
          </p:nvSpPr>
          <p:spPr>
            <a:xfrm>
              <a:off x="14447828" y="-1557913"/>
              <a:ext cx="84515" cy="60673"/>
            </a:xfrm>
            <a:custGeom>
              <a:avLst/>
              <a:gdLst/>
              <a:ahLst/>
              <a:cxnLst/>
              <a:rect l="l" t="t" r="r" b="b"/>
              <a:pathLst>
                <a:path w="1386" h="995" extrusionOk="0">
                  <a:moveTo>
                    <a:pt x="257" y="1"/>
                  </a:moveTo>
                  <a:cubicBezTo>
                    <a:pt x="190" y="1"/>
                    <a:pt x="133" y="31"/>
                    <a:pt x="94" y="115"/>
                  </a:cubicBezTo>
                  <a:cubicBezTo>
                    <a:pt x="1" y="307"/>
                    <a:pt x="176" y="739"/>
                    <a:pt x="247" y="909"/>
                  </a:cubicBezTo>
                  <a:cubicBezTo>
                    <a:pt x="257" y="964"/>
                    <a:pt x="303" y="995"/>
                    <a:pt x="350" y="995"/>
                  </a:cubicBezTo>
                  <a:cubicBezTo>
                    <a:pt x="378" y="995"/>
                    <a:pt x="407" y="983"/>
                    <a:pt x="427" y="958"/>
                  </a:cubicBezTo>
                  <a:cubicBezTo>
                    <a:pt x="767" y="750"/>
                    <a:pt x="1090" y="515"/>
                    <a:pt x="1385" y="241"/>
                  </a:cubicBezTo>
                  <a:lnTo>
                    <a:pt x="1385" y="241"/>
                  </a:lnTo>
                  <a:cubicBezTo>
                    <a:pt x="1312" y="255"/>
                    <a:pt x="1238" y="262"/>
                    <a:pt x="1164" y="262"/>
                  </a:cubicBezTo>
                  <a:cubicBezTo>
                    <a:pt x="1007" y="262"/>
                    <a:pt x="852" y="231"/>
                    <a:pt x="707" y="176"/>
                  </a:cubicBezTo>
                  <a:cubicBezTo>
                    <a:pt x="567" y="128"/>
                    <a:pt x="392"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2"/>
            <p:cNvSpPr/>
            <p:nvPr/>
          </p:nvSpPr>
          <p:spPr>
            <a:xfrm>
              <a:off x="14447523" y="-1655292"/>
              <a:ext cx="29757" cy="83173"/>
            </a:xfrm>
            <a:custGeom>
              <a:avLst/>
              <a:gdLst/>
              <a:ahLst/>
              <a:cxnLst/>
              <a:rect l="l" t="t" r="r" b="b"/>
              <a:pathLst>
                <a:path w="488" h="1364" extrusionOk="0">
                  <a:moveTo>
                    <a:pt x="171" y="1"/>
                  </a:moveTo>
                  <a:cubicBezTo>
                    <a:pt x="161" y="1"/>
                    <a:pt x="152" y="2"/>
                    <a:pt x="142" y="5"/>
                  </a:cubicBezTo>
                  <a:cubicBezTo>
                    <a:pt x="0" y="92"/>
                    <a:pt x="110" y="530"/>
                    <a:pt x="181" y="787"/>
                  </a:cubicBezTo>
                  <a:cubicBezTo>
                    <a:pt x="219" y="924"/>
                    <a:pt x="246" y="1181"/>
                    <a:pt x="334" y="1335"/>
                  </a:cubicBezTo>
                  <a:cubicBezTo>
                    <a:pt x="347" y="1355"/>
                    <a:pt x="367" y="1364"/>
                    <a:pt x="387" y="1364"/>
                  </a:cubicBezTo>
                  <a:cubicBezTo>
                    <a:pt x="417" y="1364"/>
                    <a:pt x="446" y="1343"/>
                    <a:pt x="449" y="1307"/>
                  </a:cubicBezTo>
                  <a:cubicBezTo>
                    <a:pt x="487" y="935"/>
                    <a:pt x="449" y="552"/>
                    <a:pt x="339" y="196"/>
                  </a:cubicBezTo>
                  <a:cubicBezTo>
                    <a:pt x="315" y="107"/>
                    <a:pt x="254" y="1"/>
                    <a:pt x="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2"/>
            <p:cNvSpPr/>
            <p:nvPr/>
          </p:nvSpPr>
          <p:spPr>
            <a:xfrm>
              <a:off x="14488195" y="-1643219"/>
              <a:ext cx="55490" cy="79881"/>
            </a:xfrm>
            <a:custGeom>
              <a:avLst/>
              <a:gdLst/>
              <a:ahLst/>
              <a:cxnLst/>
              <a:rect l="l" t="t" r="r" b="b"/>
              <a:pathLst>
                <a:path w="910" h="1310" extrusionOk="0">
                  <a:moveTo>
                    <a:pt x="790" y="0"/>
                  </a:moveTo>
                  <a:cubicBezTo>
                    <a:pt x="779" y="0"/>
                    <a:pt x="768" y="1"/>
                    <a:pt x="756" y="4"/>
                  </a:cubicBezTo>
                  <a:cubicBezTo>
                    <a:pt x="630" y="20"/>
                    <a:pt x="532" y="113"/>
                    <a:pt x="450" y="217"/>
                  </a:cubicBezTo>
                  <a:cubicBezTo>
                    <a:pt x="285" y="420"/>
                    <a:pt x="165" y="655"/>
                    <a:pt x="99" y="907"/>
                  </a:cubicBezTo>
                  <a:cubicBezTo>
                    <a:pt x="74" y="993"/>
                    <a:pt x="0" y="1310"/>
                    <a:pt x="96" y="1310"/>
                  </a:cubicBezTo>
                  <a:cubicBezTo>
                    <a:pt x="121" y="1310"/>
                    <a:pt x="160" y="1287"/>
                    <a:pt x="214" y="1230"/>
                  </a:cubicBezTo>
                  <a:cubicBezTo>
                    <a:pt x="450" y="983"/>
                    <a:pt x="652" y="704"/>
                    <a:pt x="816" y="409"/>
                  </a:cubicBezTo>
                  <a:cubicBezTo>
                    <a:pt x="871" y="327"/>
                    <a:pt x="899" y="234"/>
                    <a:pt x="904" y="141"/>
                  </a:cubicBezTo>
                  <a:cubicBezTo>
                    <a:pt x="909" y="86"/>
                    <a:pt x="882" y="37"/>
                    <a:pt x="838" y="9"/>
                  </a:cubicBezTo>
                  <a:cubicBezTo>
                    <a:pt x="822" y="3"/>
                    <a:pt x="806" y="0"/>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 name="Google Shape;41;p2"/>
            <p:cNvSpPr/>
            <p:nvPr/>
          </p:nvSpPr>
          <p:spPr>
            <a:xfrm>
              <a:off x="14519659" y="-1636146"/>
              <a:ext cx="102137" cy="67258"/>
            </a:xfrm>
            <a:custGeom>
              <a:avLst/>
              <a:gdLst/>
              <a:ahLst/>
              <a:cxnLst/>
              <a:rect l="l" t="t" r="r" b="b"/>
              <a:pathLst>
                <a:path w="1675" h="1103" extrusionOk="0">
                  <a:moveTo>
                    <a:pt x="1569" y="0"/>
                  </a:moveTo>
                  <a:cubicBezTo>
                    <a:pt x="1563" y="0"/>
                    <a:pt x="1556" y="1"/>
                    <a:pt x="1548" y="3"/>
                  </a:cubicBezTo>
                  <a:cubicBezTo>
                    <a:pt x="1539" y="2"/>
                    <a:pt x="1530" y="2"/>
                    <a:pt x="1520" y="2"/>
                  </a:cubicBezTo>
                  <a:cubicBezTo>
                    <a:pt x="1356" y="2"/>
                    <a:pt x="1201" y="90"/>
                    <a:pt x="1067" y="189"/>
                  </a:cubicBezTo>
                  <a:cubicBezTo>
                    <a:pt x="859" y="337"/>
                    <a:pt x="662" y="506"/>
                    <a:pt x="476" y="692"/>
                  </a:cubicBezTo>
                  <a:cubicBezTo>
                    <a:pt x="427" y="747"/>
                    <a:pt x="0" y="1103"/>
                    <a:pt x="213" y="1103"/>
                  </a:cubicBezTo>
                  <a:cubicBezTo>
                    <a:pt x="215" y="1103"/>
                    <a:pt x="217" y="1103"/>
                    <a:pt x="218" y="1103"/>
                  </a:cubicBezTo>
                  <a:cubicBezTo>
                    <a:pt x="279" y="1092"/>
                    <a:pt x="333" y="1075"/>
                    <a:pt x="383" y="1043"/>
                  </a:cubicBezTo>
                  <a:cubicBezTo>
                    <a:pt x="788" y="807"/>
                    <a:pt x="1171" y="550"/>
                    <a:pt x="1543" y="271"/>
                  </a:cubicBezTo>
                  <a:cubicBezTo>
                    <a:pt x="1587" y="243"/>
                    <a:pt x="1625" y="205"/>
                    <a:pt x="1652" y="156"/>
                  </a:cubicBezTo>
                  <a:cubicBezTo>
                    <a:pt x="1674" y="107"/>
                    <a:pt x="1663" y="46"/>
                    <a:pt x="1620" y="14"/>
                  </a:cubicBezTo>
                  <a:cubicBezTo>
                    <a:pt x="1604" y="6"/>
                    <a:pt x="1588"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2"/>
            <p:cNvSpPr/>
            <p:nvPr/>
          </p:nvSpPr>
          <p:spPr>
            <a:xfrm>
              <a:off x="14374412" y="-1517851"/>
              <a:ext cx="105186" cy="481356"/>
            </a:xfrm>
            <a:custGeom>
              <a:avLst/>
              <a:gdLst/>
              <a:ahLst/>
              <a:cxnLst/>
              <a:rect l="l" t="t" r="r" b="b"/>
              <a:pathLst>
                <a:path w="1725" h="7894" extrusionOk="0">
                  <a:moveTo>
                    <a:pt x="1528" y="0"/>
                  </a:moveTo>
                  <a:cubicBezTo>
                    <a:pt x="624" y="2540"/>
                    <a:pt x="115" y="5195"/>
                    <a:pt x="0" y="7882"/>
                  </a:cubicBezTo>
                  <a:lnTo>
                    <a:pt x="208" y="7893"/>
                  </a:lnTo>
                  <a:cubicBezTo>
                    <a:pt x="323" y="5222"/>
                    <a:pt x="832" y="2589"/>
                    <a:pt x="1725" y="66"/>
                  </a:cubicBezTo>
                  <a:lnTo>
                    <a:pt x="152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2"/>
            <p:cNvSpPr/>
            <p:nvPr/>
          </p:nvSpPr>
          <p:spPr>
            <a:xfrm>
              <a:off x="14253922" y="-1398702"/>
              <a:ext cx="186652" cy="232080"/>
            </a:xfrm>
            <a:custGeom>
              <a:avLst/>
              <a:gdLst/>
              <a:ahLst/>
              <a:cxnLst/>
              <a:rect l="l" t="t" r="r" b="b"/>
              <a:pathLst>
                <a:path w="3061" h="3806" extrusionOk="0">
                  <a:moveTo>
                    <a:pt x="579" y="0"/>
                  </a:moveTo>
                  <a:cubicBezTo>
                    <a:pt x="402" y="0"/>
                    <a:pt x="236" y="125"/>
                    <a:pt x="208" y="318"/>
                  </a:cubicBezTo>
                  <a:lnTo>
                    <a:pt x="0" y="1610"/>
                  </a:lnTo>
                  <a:cubicBezTo>
                    <a:pt x="0" y="3389"/>
                    <a:pt x="706" y="3684"/>
                    <a:pt x="1336" y="3788"/>
                  </a:cubicBezTo>
                  <a:cubicBezTo>
                    <a:pt x="1413" y="3801"/>
                    <a:pt x="1540" y="3805"/>
                    <a:pt x="1675" y="3805"/>
                  </a:cubicBezTo>
                  <a:cubicBezTo>
                    <a:pt x="1946" y="3805"/>
                    <a:pt x="2250" y="3788"/>
                    <a:pt x="2250" y="3788"/>
                  </a:cubicBezTo>
                  <a:lnTo>
                    <a:pt x="2639" y="3170"/>
                  </a:lnTo>
                  <a:cubicBezTo>
                    <a:pt x="3060" y="2502"/>
                    <a:pt x="2732" y="1309"/>
                    <a:pt x="1982" y="827"/>
                  </a:cubicBezTo>
                  <a:lnTo>
                    <a:pt x="783" y="61"/>
                  </a:lnTo>
                  <a:cubicBezTo>
                    <a:pt x="719" y="19"/>
                    <a:pt x="648" y="0"/>
                    <a:pt x="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2"/>
            <p:cNvSpPr/>
            <p:nvPr/>
          </p:nvSpPr>
          <p:spPr>
            <a:xfrm>
              <a:off x="14292764" y="-1370470"/>
              <a:ext cx="101406" cy="207811"/>
            </a:xfrm>
            <a:custGeom>
              <a:avLst/>
              <a:gdLst/>
              <a:ahLst/>
              <a:cxnLst/>
              <a:rect l="l" t="t" r="r" b="b"/>
              <a:pathLst>
                <a:path w="1663" h="3408" extrusionOk="0">
                  <a:moveTo>
                    <a:pt x="46" y="0"/>
                  </a:moveTo>
                  <a:cubicBezTo>
                    <a:pt x="23" y="0"/>
                    <a:pt x="1" y="18"/>
                    <a:pt x="4" y="46"/>
                  </a:cubicBezTo>
                  <a:cubicBezTo>
                    <a:pt x="146" y="703"/>
                    <a:pt x="491" y="1289"/>
                    <a:pt x="830" y="1858"/>
                  </a:cubicBezTo>
                  <a:cubicBezTo>
                    <a:pt x="1120" y="2340"/>
                    <a:pt x="1416" y="2843"/>
                    <a:pt x="1580" y="3380"/>
                  </a:cubicBezTo>
                  <a:cubicBezTo>
                    <a:pt x="1586" y="3396"/>
                    <a:pt x="1602" y="3407"/>
                    <a:pt x="1619" y="3407"/>
                  </a:cubicBezTo>
                  <a:lnTo>
                    <a:pt x="1629" y="3407"/>
                  </a:lnTo>
                  <a:cubicBezTo>
                    <a:pt x="1651" y="3402"/>
                    <a:pt x="1662" y="3374"/>
                    <a:pt x="1657" y="3358"/>
                  </a:cubicBezTo>
                  <a:cubicBezTo>
                    <a:pt x="1487" y="2811"/>
                    <a:pt x="1186" y="2302"/>
                    <a:pt x="901" y="1814"/>
                  </a:cubicBezTo>
                  <a:cubicBezTo>
                    <a:pt x="568" y="1251"/>
                    <a:pt x="223" y="670"/>
                    <a:pt x="86" y="30"/>
                  </a:cubicBezTo>
                  <a:cubicBezTo>
                    <a:pt x="79" y="9"/>
                    <a:pt x="63" y="0"/>
                    <a:pt x="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2"/>
            <p:cNvSpPr/>
            <p:nvPr/>
          </p:nvSpPr>
          <p:spPr>
            <a:xfrm>
              <a:off x="14330021" y="-1352421"/>
              <a:ext cx="13720" cy="74941"/>
            </a:xfrm>
            <a:custGeom>
              <a:avLst/>
              <a:gdLst/>
              <a:ahLst/>
              <a:cxnLst/>
              <a:rect l="l" t="t" r="r" b="b"/>
              <a:pathLst>
                <a:path w="225" h="1229" extrusionOk="0">
                  <a:moveTo>
                    <a:pt x="88" y="1"/>
                  </a:moveTo>
                  <a:cubicBezTo>
                    <a:pt x="85" y="1"/>
                    <a:pt x="81" y="1"/>
                    <a:pt x="77" y="2"/>
                  </a:cubicBezTo>
                  <a:cubicBezTo>
                    <a:pt x="55" y="2"/>
                    <a:pt x="44" y="24"/>
                    <a:pt x="50" y="51"/>
                  </a:cubicBezTo>
                  <a:cubicBezTo>
                    <a:pt x="99" y="232"/>
                    <a:pt x="126" y="424"/>
                    <a:pt x="132" y="615"/>
                  </a:cubicBezTo>
                  <a:cubicBezTo>
                    <a:pt x="143" y="807"/>
                    <a:pt x="104" y="993"/>
                    <a:pt x="17" y="1163"/>
                  </a:cubicBezTo>
                  <a:cubicBezTo>
                    <a:pt x="0" y="1190"/>
                    <a:pt x="22" y="1223"/>
                    <a:pt x="50" y="1228"/>
                  </a:cubicBezTo>
                  <a:cubicBezTo>
                    <a:pt x="66" y="1223"/>
                    <a:pt x="82" y="1217"/>
                    <a:pt x="88" y="1201"/>
                  </a:cubicBezTo>
                  <a:cubicBezTo>
                    <a:pt x="181" y="1020"/>
                    <a:pt x="225" y="818"/>
                    <a:pt x="214" y="615"/>
                  </a:cubicBezTo>
                  <a:cubicBezTo>
                    <a:pt x="208" y="418"/>
                    <a:pt x="176" y="221"/>
                    <a:pt x="126" y="30"/>
                  </a:cubicBezTo>
                  <a:cubicBezTo>
                    <a:pt x="122" y="11"/>
                    <a:pt x="106" y="1"/>
                    <a:pt x="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2"/>
            <p:cNvSpPr/>
            <p:nvPr/>
          </p:nvSpPr>
          <p:spPr>
            <a:xfrm>
              <a:off x="14274593" y="-1273151"/>
              <a:ext cx="74515" cy="19025"/>
            </a:xfrm>
            <a:custGeom>
              <a:avLst/>
              <a:gdLst/>
              <a:ahLst/>
              <a:cxnLst/>
              <a:rect l="l" t="t" r="r" b="b"/>
              <a:pathLst>
                <a:path w="1222" h="312" extrusionOk="0">
                  <a:moveTo>
                    <a:pt x="49" y="1"/>
                  </a:moveTo>
                  <a:cubicBezTo>
                    <a:pt x="34" y="1"/>
                    <a:pt x="20" y="11"/>
                    <a:pt x="12" y="27"/>
                  </a:cubicBezTo>
                  <a:cubicBezTo>
                    <a:pt x="1" y="43"/>
                    <a:pt x="12" y="71"/>
                    <a:pt x="34" y="82"/>
                  </a:cubicBezTo>
                  <a:cubicBezTo>
                    <a:pt x="214" y="164"/>
                    <a:pt x="400" y="229"/>
                    <a:pt x="592" y="279"/>
                  </a:cubicBezTo>
                  <a:cubicBezTo>
                    <a:pt x="685" y="300"/>
                    <a:pt x="789" y="311"/>
                    <a:pt x="887" y="311"/>
                  </a:cubicBezTo>
                  <a:cubicBezTo>
                    <a:pt x="991" y="311"/>
                    <a:pt x="1090" y="295"/>
                    <a:pt x="1189" y="268"/>
                  </a:cubicBezTo>
                  <a:cubicBezTo>
                    <a:pt x="1210" y="257"/>
                    <a:pt x="1221" y="235"/>
                    <a:pt x="1216" y="213"/>
                  </a:cubicBezTo>
                  <a:cubicBezTo>
                    <a:pt x="1208" y="197"/>
                    <a:pt x="1194" y="187"/>
                    <a:pt x="1179" y="187"/>
                  </a:cubicBezTo>
                  <a:cubicBezTo>
                    <a:pt x="1173" y="187"/>
                    <a:pt x="1167" y="188"/>
                    <a:pt x="1161" y="191"/>
                  </a:cubicBezTo>
                  <a:cubicBezTo>
                    <a:pt x="1068" y="216"/>
                    <a:pt x="972" y="229"/>
                    <a:pt x="877" y="229"/>
                  </a:cubicBezTo>
                  <a:cubicBezTo>
                    <a:pt x="786" y="229"/>
                    <a:pt x="696" y="218"/>
                    <a:pt x="608" y="196"/>
                  </a:cubicBezTo>
                  <a:cubicBezTo>
                    <a:pt x="422" y="147"/>
                    <a:pt x="242" y="87"/>
                    <a:pt x="66" y="5"/>
                  </a:cubicBezTo>
                  <a:cubicBezTo>
                    <a:pt x="61" y="2"/>
                    <a:pt x="55" y="1"/>
                    <a:pt x="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2"/>
            <p:cNvSpPr/>
            <p:nvPr/>
          </p:nvSpPr>
          <p:spPr>
            <a:xfrm>
              <a:off x="14361363" y="-1308700"/>
              <a:ext cx="12439" cy="85917"/>
            </a:xfrm>
            <a:custGeom>
              <a:avLst/>
              <a:gdLst/>
              <a:ahLst/>
              <a:cxnLst/>
              <a:rect l="l" t="t" r="r" b="b"/>
              <a:pathLst>
                <a:path w="204" h="1409" extrusionOk="0">
                  <a:moveTo>
                    <a:pt x="98" y="1"/>
                  </a:moveTo>
                  <a:cubicBezTo>
                    <a:pt x="71" y="1"/>
                    <a:pt x="42" y="24"/>
                    <a:pt x="56" y="57"/>
                  </a:cubicBezTo>
                  <a:cubicBezTo>
                    <a:pt x="116" y="281"/>
                    <a:pt x="121" y="511"/>
                    <a:pt x="116" y="790"/>
                  </a:cubicBezTo>
                  <a:cubicBezTo>
                    <a:pt x="110" y="1004"/>
                    <a:pt x="99" y="1195"/>
                    <a:pt x="12" y="1349"/>
                  </a:cubicBezTo>
                  <a:cubicBezTo>
                    <a:pt x="1" y="1371"/>
                    <a:pt x="6" y="1393"/>
                    <a:pt x="23" y="1403"/>
                  </a:cubicBezTo>
                  <a:cubicBezTo>
                    <a:pt x="34" y="1409"/>
                    <a:pt x="39" y="1409"/>
                    <a:pt x="45" y="1409"/>
                  </a:cubicBezTo>
                  <a:cubicBezTo>
                    <a:pt x="61" y="1409"/>
                    <a:pt x="72" y="1403"/>
                    <a:pt x="83" y="1393"/>
                  </a:cubicBezTo>
                  <a:lnTo>
                    <a:pt x="99" y="1360"/>
                  </a:lnTo>
                  <a:cubicBezTo>
                    <a:pt x="99" y="1354"/>
                    <a:pt x="105" y="1354"/>
                    <a:pt x="105" y="1349"/>
                  </a:cubicBezTo>
                  <a:cubicBezTo>
                    <a:pt x="187" y="1185"/>
                    <a:pt x="198" y="998"/>
                    <a:pt x="198" y="790"/>
                  </a:cubicBezTo>
                  <a:cubicBezTo>
                    <a:pt x="203" y="566"/>
                    <a:pt x="203" y="292"/>
                    <a:pt x="138" y="35"/>
                  </a:cubicBezTo>
                  <a:cubicBezTo>
                    <a:pt x="133" y="11"/>
                    <a:pt x="116" y="1"/>
                    <a:pt x="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 name="Google Shape;48;p2"/>
            <p:cNvSpPr/>
            <p:nvPr/>
          </p:nvSpPr>
          <p:spPr>
            <a:xfrm>
              <a:off x="14428133" y="-1476082"/>
              <a:ext cx="243727" cy="168664"/>
            </a:xfrm>
            <a:custGeom>
              <a:avLst/>
              <a:gdLst/>
              <a:ahLst/>
              <a:cxnLst/>
              <a:rect l="l" t="t" r="r" b="b"/>
              <a:pathLst>
                <a:path w="3997" h="2766" extrusionOk="0">
                  <a:moveTo>
                    <a:pt x="1865" y="0"/>
                  </a:moveTo>
                  <a:cubicBezTo>
                    <a:pt x="539" y="0"/>
                    <a:pt x="235" y="601"/>
                    <a:pt x="88" y="1149"/>
                  </a:cubicBezTo>
                  <a:cubicBezTo>
                    <a:pt x="28" y="1368"/>
                    <a:pt x="1" y="2058"/>
                    <a:pt x="1" y="2058"/>
                  </a:cubicBezTo>
                  <a:lnTo>
                    <a:pt x="586" y="2506"/>
                  </a:lnTo>
                  <a:cubicBezTo>
                    <a:pt x="813" y="2683"/>
                    <a:pt x="1120" y="2766"/>
                    <a:pt x="1445" y="2766"/>
                  </a:cubicBezTo>
                  <a:cubicBezTo>
                    <a:pt x="2008" y="2766"/>
                    <a:pt x="2626" y="2516"/>
                    <a:pt x="2973" y="2068"/>
                  </a:cubicBezTo>
                  <a:lnTo>
                    <a:pt x="3810" y="1001"/>
                  </a:lnTo>
                  <a:cubicBezTo>
                    <a:pt x="3996" y="760"/>
                    <a:pt x="3876" y="410"/>
                    <a:pt x="3586" y="333"/>
                  </a:cubicBezTo>
                  <a:lnTo>
                    <a:pt x="2382" y="27"/>
                  </a:lnTo>
                  <a:cubicBezTo>
                    <a:pt x="2194" y="9"/>
                    <a:pt x="2022" y="0"/>
                    <a:pt x="18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 name="Google Shape;49;p2"/>
            <p:cNvSpPr/>
            <p:nvPr/>
          </p:nvSpPr>
          <p:spPr>
            <a:xfrm>
              <a:off x="14422828" y="-1429129"/>
              <a:ext cx="217446" cy="81222"/>
            </a:xfrm>
            <a:custGeom>
              <a:avLst/>
              <a:gdLst/>
              <a:ahLst/>
              <a:cxnLst/>
              <a:rect l="l" t="t" r="r" b="b"/>
              <a:pathLst>
                <a:path w="3566" h="1332" extrusionOk="0">
                  <a:moveTo>
                    <a:pt x="3513" y="0"/>
                  </a:moveTo>
                  <a:cubicBezTo>
                    <a:pt x="3510" y="0"/>
                    <a:pt x="3507" y="1"/>
                    <a:pt x="3503" y="1"/>
                  </a:cubicBezTo>
                  <a:cubicBezTo>
                    <a:pt x="2841" y="78"/>
                    <a:pt x="2222" y="368"/>
                    <a:pt x="1626" y="647"/>
                  </a:cubicBezTo>
                  <a:cubicBezTo>
                    <a:pt x="1117" y="888"/>
                    <a:pt x="591" y="1134"/>
                    <a:pt x="38" y="1249"/>
                  </a:cubicBezTo>
                  <a:cubicBezTo>
                    <a:pt x="16" y="1255"/>
                    <a:pt x="0" y="1277"/>
                    <a:pt x="6" y="1298"/>
                  </a:cubicBezTo>
                  <a:cubicBezTo>
                    <a:pt x="11" y="1320"/>
                    <a:pt x="27" y="1331"/>
                    <a:pt x="44" y="1331"/>
                  </a:cubicBezTo>
                  <a:lnTo>
                    <a:pt x="55" y="1331"/>
                  </a:lnTo>
                  <a:cubicBezTo>
                    <a:pt x="613" y="1216"/>
                    <a:pt x="1144" y="965"/>
                    <a:pt x="1659" y="724"/>
                  </a:cubicBezTo>
                  <a:cubicBezTo>
                    <a:pt x="2250" y="445"/>
                    <a:pt x="2863" y="160"/>
                    <a:pt x="3514" y="78"/>
                  </a:cubicBezTo>
                  <a:cubicBezTo>
                    <a:pt x="3565" y="73"/>
                    <a:pt x="3559" y="0"/>
                    <a:pt x="35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2"/>
            <p:cNvSpPr/>
            <p:nvPr/>
          </p:nvSpPr>
          <p:spPr>
            <a:xfrm>
              <a:off x="14541854" y="-1400226"/>
              <a:ext cx="75612" cy="16281"/>
            </a:xfrm>
            <a:custGeom>
              <a:avLst/>
              <a:gdLst/>
              <a:ahLst/>
              <a:cxnLst/>
              <a:rect l="l" t="t" r="r" b="b"/>
              <a:pathLst>
                <a:path w="1240" h="267" extrusionOk="0">
                  <a:moveTo>
                    <a:pt x="60" y="0"/>
                  </a:moveTo>
                  <a:cubicBezTo>
                    <a:pt x="26" y="0"/>
                    <a:pt x="0" y="52"/>
                    <a:pt x="40" y="75"/>
                  </a:cubicBezTo>
                  <a:cubicBezTo>
                    <a:pt x="210" y="184"/>
                    <a:pt x="407" y="250"/>
                    <a:pt x="610" y="261"/>
                  </a:cubicBezTo>
                  <a:cubicBezTo>
                    <a:pt x="653" y="266"/>
                    <a:pt x="703" y="266"/>
                    <a:pt x="747" y="266"/>
                  </a:cubicBezTo>
                  <a:cubicBezTo>
                    <a:pt x="900" y="261"/>
                    <a:pt x="1053" y="250"/>
                    <a:pt x="1201" y="228"/>
                  </a:cubicBezTo>
                  <a:cubicBezTo>
                    <a:pt x="1223" y="222"/>
                    <a:pt x="1239" y="201"/>
                    <a:pt x="1234" y="179"/>
                  </a:cubicBezTo>
                  <a:cubicBezTo>
                    <a:pt x="1234" y="160"/>
                    <a:pt x="1217" y="145"/>
                    <a:pt x="1198" y="145"/>
                  </a:cubicBezTo>
                  <a:cubicBezTo>
                    <a:pt x="1196" y="145"/>
                    <a:pt x="1193" y="145"/>
                    <a:pt x="1190" y="146"/>
                  </a:cubicBezTo>
                  <a:cubicBezTo>
                    <a:pt x="1040" y="172"/>
                    <a:pt x="889" y="180"/>
                    <a:pt x="739" y="180"/>
                  </a:cubicBezTo>
                  <a:cubicBezTo>
                    <a:pt x="698" y="180"/>
                    <a:pt x="656" y="180"/>
                    <a:pt x="615" y="179"/>
                  </a:cubicBezTo>
                  <a:cubicBezTo>
                    <a:pt x="429" y="168"/>
                    <a:pt x="243" y="107"/>
                    <a:pt x="84" y="9"/>
                  </a:cubicBezTo>
                  <a:cubicBezTo>
                    <a:pt x="76" y="3"/>
                    <a:pt x="68" y="0"/>
                    <a:pt x="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2"/>
            <p:cNvSpPr/>
            <p:nvPr/>
          </p:nvSpPr>
          <p:spPr>
            <a:xfrm>
              <a:off x="14518927" y="-1456325"/>
              <a:ext cx="26098" cy="72014"/>
            </a:xfrm>
            <a:custGeom>
              <a:avLst/>
              <a:gdLst/>
              <a:ahLst/>
              <a:cxnLst/>
              <a:rect l="l" t="t" r="r" b="b"/>
              <a:pathLst>
                <a:path w="428" h="1181" extrusionOk="0">
                  <a:moveTo>
                    <a:pt x="359" y="1"/>
                  </a:moveTo>
                  <a:cubicBezTo>
                    <a:pt x="347" y="1"/>
                    <a:pt x="337" y="6"/>
                    <a:pt x="334" y="20"/>
                  </a:cubicBezTo>
                  <a:cubicBezTo>
                    <a:pt x="230" y="190"/>
                    <a:pt x="148" y="371"/>
                    <a:pt x="83" y="557"/>
                  </a:cubicBezTo>
                  <a:cubicBezTo>
                    <a:pt x="17" y="743"/>
                    <a:pt x="0" y="951"/>
                    <a:pt x="39" y="1148"/>
                  </a:cubicBezTo>
                  <a:cubicBezTo>
                    <a:pt x="39" y="1170"/>
                    <a:pt x="55" y="1181"/>
                    <a:pt x="77" y="1181"/>
                  </a:cubicBezTo>
                  <a:lnTo>
                    <a:pt x="83" y="1181"/>
                  </a:lnTo>
                  <a:cubicBezTo>
                    <a:pt x="104" y="1175"/>
                    <a:pt x="121" y="1153"/>
                    <a:pt x="115" y="1131"/>
                  </a:cubicBezTo>
                  <a:cubicBezTo>
                    <a:pt x="77" y="945"/>
                    <a:pt x="93" y="754"/>
                    <a:pt x="159" y="579"/>
                  </a:cubicBezTo>
                  <a:cubicBezTo>
                    <a:pt x="225" y="398"/>
                    <a:pt x="301" y="223"/>
                    <a:pt x="400" y="59"/>
                  </a:cubicBezTo>
                  <a:cubicBezTo>
                    <a:pt x="427" y="35"/>
                    <a:pt x="388" y="1"/>
                    <a:pt x="3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2"/>
            <p:cNvSpPr/>
            <p:nvPr/>
          </p:nvSpPr>
          <p:spPr>
            <a:xfrm>
              <a:off x="14463865" y="-1441325"/>
              <a:ext cx="32440" cy="82076"/>
            </a:xfrm>
            <a:custGeom>
              <a:avLst/>
              <a:gdLst/>
              <a:ahLst/>
              <a:cxnLst/>
              <a:rect l="l" t="t" r="r" b="b"/>
              <a:pathLst>
                <a:path w="532" h="1346" extrusionOk="0">
                  <a:moveTo>
                    <a:pt x="484" y="0"/>
                  </a:moveTo>
                  <a:cubicBezTo>
                    <a:pt x="471" y="0"/>
                    <a:pt x="459" y="7"/>
                    <a:pt x="449" y="21"/>
                  </a:cubicBezTo>
                  <a:cubicBezTo>
                    <a:pt x="241" y="327"/>
                    <a:pt x="0" y="798"/>
                    <a:pt x="55" y="1307"/>
                  </a:cubicBezTo>
                  <a:cubicBezTo>
                    <a:pt x="55" y="1329"/>
                    <a:pt x="77" y="1345"/>
                    <a:pt x="99" y="1345"/>
                  </a:cubicBezTo>
                  <a:cubicBezTo>
                    <a:pt x="121" y="1345"/>
                    <a:pt x="137" y="1323"/>
                    <a:pt x="137" y="1301"/>
                  </a:cubicBezTo>
                  <a:cubicBezTo>
                    <a:pt x="82" y="820"/>
                    <a:pt x="312" y="360"/>
                    <a:pt x="520" y="64"/>
                  </a:cubicBezTo>
                  <a:cubicBezTo>
                    <a:pt x="531" y="48"/>
                    <a:pt x="526" y="21"/>
                    <a:pt x="509" y="10"/>
                  </a:cubicBezTo>
                  <a:cubicBezTo>
                    <a:pt x="501" y="3"/>
                    <a:pt x="492" y="0"/>
                    <a:pt x="4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2"/>
            <p:cNvSpPr/>
            <p:nvPr/>
          </p:nvSpPr>
          <p:spPr>
            <a:xfrm>
              <a:off x="14484048" y="-1374555"/>
              <a:ext cx="87442" cy="17318"/>
            </a:xfrm>
            <a:custGeom>
              <a:avLst/>
              <a:gdLst/>
              <a:ahLst/>
              <a:cxnLst/>
              <a:rect l="l" t="t" r="r" b="b"/>
              <a:pathLst>
                <a:path w="1434" h="284" extrusionOk="0">
                  <a:moveTo>
                    <a:pt x="60" y="0"/>
                  </a:moveTo>
                  <a:cubicBezTo>
                    <a:pt x="26" y="0"/>
                    <a:pt x="1" y="49"/>
                    <a:pt x="36" y="75"/>
                  </a:cubicBezTo>
                  <a:lnTo>
                    <a:pt x="69" y="97"/>
                  </a:lnTo>
                  <a:cubicBezTo>
                    <a:pt x="69" y="97"/>
                    <a:pt x="74" y="102"/>
                    <a:pt x="80" y="102"/>
                  </a:cubicBezTo>
                  <a:cubicBezTo>
                    <a:pt x="233" y="196"/>
                    <a:pt x="419" y="223"/>
                    <a:pt x="627" y="250"/>
                  </a:cubicBezTo>
                  <a:cubicBezTo>
                    <a:pt x="780" y="267"/>
                    <a:pt x="934" y="278"/>
                    <a:pt x="1087" y="283"/>
                  </a:cubicBezTo>
                  <a:cubicBezTo>
                    <a:pt x="1185" y="283"/>
                    <a:pt x="1284" y="272"/>
                    <a:pt x="1383" y="256"/>
                  </a:cubicBezTo>
                  <a:cubicBezTo>
                    <a:pt x="1434" y="245"/>
                    <a:pt x="1423" y="173"/>
                    <a:pt x="1376" y="173"/>
                  </a:cubicBezTo>
                  <a:cubicBezTo>
                    <a:pt x="1373" y="173"/>
                    <a:pt x="1370" y="173"/>
                    <a:pt x="1366" y="174"/>
                  </a:cubicBezTo>
                  <a:cubicBezTo>
                    <a:pt x="1272" y="192"/>
                    <a:pt x="1177" y="198"/>
                    <a:pt x="1080" y="198"/>
                  </a:cubicBezTo>
                  <a:cubicBezTo>
                    <a:pt x="940" y="198"/>
                    <a:pt x="794" y="184"/>
                    <a:pt x="633" y="168"/>
                  </a:cubicBezTo>
                  <a:cubicBezTo>
                    <a:pt x="419" y="146"/>
                    <a:pt x="233" y="113"/>
                    <a:pt x="85" y="9"/>
                  </a:cubicBezTo>
                  <a:cubicBezTo>
                    <a:pt x="77" y="3"/>
                    <a:pt x="68" y="0"/>
                    <a:pt x="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4" name="Google Shape;54;p2"/>
          <p:cNvGrpSpPr/>
          <p:nvPr/>
        </p:nvGrpSpPr>
        <p:grpSpPr>
          <a:xfrm>
            <a:off x="818843" y="3595619"/>
            <a:ext cx="912735" cy="1587279"/>
            <a:chOff x="272217" y="3453993"/>
            <a:chExt cx="912735" cy="1587279"/>
          </a:xfrm>
        </p:grpSpPr>
        <p:sp>
          <p:nvSpPr>
            <p:cNvPr id="55" name="Google Shape;55;p2"/>
            <p:cNvSpPr/>
            <p:nvPr/>
          </p:nvSpPr>
          <p:spPr>
            <a:xfrm>
              <a:off x="453247" y="3939044"/>
              <a:ext cx="368782" cy="1102228"/>
            </a:xfrm>
            <a:custGeom>
              <a:avLst/>
              <a:gdLst/>
              <a:ahLst/>
              <a:cxnLst/>
              <a:rect l="l" t="t" r="r" b="b"/>
              <a:pathLst>
                <a:path w="2141" h="6399" extrusionOk="0">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2"/>
            <p:cNvSpPr/>
            <p:nvPr/>
          </p:nvSpPr>
          <p:spPr>
            <a:xfrm>
              <a:off x="272217" y="3453993"/>
              <a:ext cx="705354" cy="750838"/>
            </a:xfrm>
            <a:custGeom>
              <a:avLst/>
              <a:gdLst/>
              <a:ahLst/>
              <a:cxnLst/>
              <a:rect l="l" t="t" r="r" b="b"/>
              <a:pathLst>
                <a:path w="4095" h="4359" extrusionOk="0">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2"/>
            <p:cNvSpPr/>
            <p:nvPr/>
          </p:nvSpPr>
          <p:spPr>
            <a:xfrm>
              <a:off x="393650" y="3615217"/>
              <a:ext cx="447327" cy="454568"/>
            </a:xfrm>
            <a:custGeom>
              <a:avLst/>
              <a:gdLst/>
              <a:ahLst/>
              <a:cxnLst/>
              <a:rect l="l" t="t" r="r" b="b"/>
              <a:pathLst>
                <a:path w="2597" h="2639" extrusionOk="0">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2"/>
            <p:cNvSpPr/>
            <p:nvPr/>
          </p:nvSpPr>
          <p:spPr>
            <a:xfrm>
              <a:off x="443256" y="3633475"/>
              <a:ext cx="395825" cy="453707"/>
            </a:xfrm>
            <a:custGeom>
              <a:avLst/>
              <a:gdLst/>
              <a:ahLst/>
              <a:cxnLst/>
              <a:rect l="l" t="t" r="r" b="b"/>
              <a:pathLst>
                <a:path w="2298" h="2634" extrusionOk="0">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2"/>
            <p:cNvSpPr/>
            <p:nvPr/>
          </p:nvSpPr>
          <p:spPr>
            <a:xfrm>
              <a:off x="611712" y="4014833"/>
              <a:ext cx="573240" cy="530013"/>
            </a:xfrm>
            <a:custGeom>
              <a:avLst/>
              <a:gdLst/>
              <a:ahLst/>
              <a:cxnLst/>
              <a:rect l="l" t="t" r="r" b="b"/>
              <a:pathLst>
                <a:path w="3328" h="3077" extrusionOk="0">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2"/>
            <p:cNvSpPr/>
            <p:nvPr/>
          </p:nvSpPr>
          <p:spPr>
            <a:xfrm>
              <a:off x="719193" y="4138852"/>
              <a:ext cx="333988" cy="284213"/>
            </a:xfrm>
            <a:custGeom>
              <a:avLst/>
              <a:gdLst/>
              <a:ahLst/>
              <a:cxnLst/>
              <a:rect l="l" t="t" r="r" b="b"/>
              <a:pathLst>
                <a:path w="1939" h="1650" extrusionOk="0">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2"/>
            <p:cNvSpPr/>
            <p:nvPr/>
          </p:nvSpPr>
          <p:spPr>
            <a:xfrm>
              <a:off x="735561" y="4103160"/>
              <a:ext cx="325548" cy="315734"/>
            </a:xfrm>
            <a:custGeom>
              <a:avLst/>
              <a:gdLst/>
              <a:ahLst/>
              <a:cxnLst/>
              <a:rect l="l" t="t" r="r" b="b"/>
              <a:pathLst>
                <a:path w="1890" h="1833" extrusionOk="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2" name="Google Shape;62;p2"/>
          <p:cNvGrpSpPr/>
          <p:nvPr/>
        </p:nvGrpSpPr>
        <p:grpSpPr>
          <a:xfrm>
            <a:off x="7454819" y="3754714"/>
            <a:ext cx="1221255" cy="1269098"/>
            <a:chOff x="2785514" y="3607713"/>
            <a:chExt cx="1570544" cy="1632070"/>
          </a:xfrm>
        </p:grpSpPr>
        <p:sp>
          <p:nvSpPr>
            <p:cNvPr id="63" name="Google Shape;63;p2"/>
            <p:cNvSpPr/>
            <p:nvPr/>
          </p:nvSpPr>
          <p:spPr>
            <a:xfrm>
              <a:off x="3399872" y="4636001"/>
              <a:ext cx="954450" cy="602203"/>
            </a:xfrm>
            <a:custGeom>
              <a:avLst/>
              <a:gdLst/>
              <a:ahLst/>
              <a:cxnLst/>
              <a:rect l="l" t="t" r="r" b="b"/>
              <a:pathLst>
                <a:path w="6048" h="3816" extrusionOk="0">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2"/>
            <p:cNvSpPr/>
            <p:nvPr/>
          </p:nvSpPr>
          <p:spPr>
            <a:xfrm>
              <a:off x="3409183" y="4745679"/>
              <a:ext cx="946875" cy="492525"/>
            </a:xfrm>
            <a:custGeom>
              <a:avLst/>
              <a:gdLst/>
              <a:ahLst/>
              <a:cxnLst/>
              <a:rect l="l" t="t" r="r" b="b"/>
              <a:pathLst>
                <a:path w="6000" h="3121" extrusionOk="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2"/>
            <p:cNvSpPr/>
            <p:nvPr/>
          </p:nvSpPr>
          <p:spPr>
            <a:xfrm>
              <a:off x="3228647" y="4005551"/>
              <a:ext cx="282642" cy="1228393"/>
            </a:xfrm>
            <a:custGeom>
              <a:avLst/>
              <a:gdLst/>
              <a:ahLst/>
              <a:cxnLst/>
              <a:rect l="l" t="t" r="r" b="b"/>
              <a:pathLst>
                <a:path w="1791" h="7784" extrusionOk="0">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2"/>
            <p:cNvSpPr/>
            <p:nvPr/>
          </p:nvSpPr>
          <p:spPr>
            <a:xfrm>
              <a:off x="3021441" y="3924911"/>
              <a:ext cx="115834" cy="70383"/>
            </a:xfrm>
            <a:custGeom>
              <a:avLst/>
              <a:gdLst/>
              <a:ahLst/>
              <a:cxnLst/>
              <a:rect l="l" t="t" r="r" b="b"/>
              <a:pathLst>
                <a:path w="734" h="446" extrusionOk="0">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2"/>
            <p:cNvSpPr/>
            <p:nvPr/>
          </p:nvSpPr>
          <p:spPr>
            <a:xfrm>
              <a:off x="3005187" y="3771046"/>
              <a:ext cx="92320" cy="191424"/>
            </a:xfrm>
            <a:custGeom>
              <a:avLst/>
              <a:gdLst/>
              <a:ahLst/>
              <a:cxnLst/>
              <a:rect l="l" t="t" r="r" b="b"/>
              <a:pathLst>
                <a:path w="585" h="1213" extrusionOk="0">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2"/>
            <p:cNvSpPr/>
            <p:nvPr/>
          </p:nvSpPr>
          <p:spPr>
            <a:xfrm>
              <a:off x="3069731" y="4059838"/>
              <a:ext cx="86639" cy="75749"/>
            </a:xfrm>
            <a:custGeom>
              <a:avLst/>
              <a:gdLst/>
              <a:ahLst/>
              <a:cxnLst/>
              <a:rect l="l" t="t" r="r" b="b"/>
              <a:pathLst>
                <a:path w="549" h="480" extrusionOk="0">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2"/>
            <p:cNvSpPr/>
            <p:nvPr/>
          </p:nvSpPr>
          <p:spPr>
            <a:xfrm>
              <a:off x="3117232" y="4020070"/>
              <a:ext cx="97844" cy="71961"/>
            </a:xfrm>
            <a:custGeom>
              <a:avLst/>
              <a:gdLst/>
              <a:ahLst/>
              <a:cxnLst/>
              <a:rect l="l" t="t" r="r" b="b"/>
              <a:pathLst>
                <a:path w="620" h="456" extrusionOk="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2"/>
            <p:cNvSpPr/>
            <p:nvPr/>
          </p:nvSpPr>
          <p:spPr>
            <a:xfrm>
              <a:off x="3009290" y="4090295"/>
              <a:ext cx="86481" cy="105417"/>
            </a:xfrm>
            <a:custGeom>
              <a:avLst/>
              <a:gdLst/>
              <a:ahLst/>
              <a:cxnLst/>
              <a:rect l="l" t="t" r="r" b="b"/>
              <a:pathLst>
                <a:path w="548" h="668" extrusionOk="0">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2"/>
            <p:cNvSpPr/>
            <p:nvPr/>
          </p:nvSpPr>
          <p:spPr>
            <a:xfrm>
              <a:off x="2814078" y="3818705"/>
              <a:ext cx="467283" cy="241765"/>
            </a:xfrm>
            <a:custGeom>
              <a:avLst/>
              <a:gdLst/>
              <a:ahLst/>
              <a:cxnLst/>
              <a:rect l="l" t="t" r="r" b="b"/>
              <a:pathLst>
                <a:path w="2961" h="1532" extrusionOk="0">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2"/>
            <p:cNvSpPr/>
            <p:nvPr/>
          </p:nvSpPr>
          <p:spPr>
            <a:xfrm>
              <a:off x="2977412" y="3618602"/>
              <a:ext cx="302211" cy="405256"/>
            </a:xfrm>
            <a:custGeom>
              <a:avLst/>
              <a:gdLst/>
              <a:ahLst/>
              <a:cxnLst/>
              <a:rect l="l" t="t" r="r" b="b"/>
              <a:pathLst>
                <a:path w="1915" h="2568" extrusionOk="0">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 name="Google Shape;73;p2"/>
            <p:cNvSpPr/>
            <p:nvPr/>
          </p:nvSpPr>
          <p:spPr>
            <a:xfrm>
              <a:off x="2785514" y="3980302"/>
              <a:ext cx="512417" cy="161440"/>
            </a:xfrm>
            <a:custGeom>
              <a:avLst/>
              <a:gdLst/>
              <a:ahLst/>
              <a:cxnLst/>
              <a:rect l="l" t="t" r="r" b="b"/>
              <a:pathLst>
                <a:path w="3247" h="1023" extrusionOk="0">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 name="Google Shape;74;p2"/>
            <p:cNvSpPr/>
            <p:nvPr/>
          </p:nvSpPr>
          <p:spPr>
            <a:xfrm>
              <a:off x="3106028" y="4027960"/>
              <a:ext cx="178170" cy="227720"/>
            </a:xfrm>
            <a:custGeom>
              <a:avLst/>
              <a:gdLst/>
              <a:ahLst/>
              <a:cxnLst/>
              <a:rect l="l" t="t" r="r" b="b"/>
              <a:pathLst>
                <a:path w="1129" h="1443" extrusionOk="0">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 name="Google Shape;75;p2"/>
            <p:cNvSpPr/>
            <p:nvPr/>
          </p:nvSpPr>
          <p:spPr>
            <a:xfrm>
              <a:off x="3105239" y="3703030"/>
              <a:ext cx="99580" cy="75591"/>
            </a:xfrm>
            <a:custGeom>
              <a:avLst/>
              <a:gdLst/>
              <a:ahLst/>
              <a:cxnLst/>
              <a:rect l="l" t="t" r="r" b="b"/>
              <a:pathLst>
                <a:path w="631" h="479" extrusionOk="0">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 name="Google Shape;76;p2"/>
            <p:cNvSpPr/>
            <p:nvPr/>
          </p:nvSpPr>
          <p:spPr>
            <a:xfrm>
              <a:off x="3151635" y="3748637"/>
              <a:ext cx="108259" cy="275221"/>
            </a:xfrm>
            <a:custGeom>
              <a:avLst/>
              <a:gdLst/>
              <a:ahLst/>
              <a:cxnLst/>
              <a:rect l="l" t="t" r="r" b="b"/>
              <a:pathLst>
                <a:path w="686" h="1744" extrusionOk="0">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 name="Google Shape;77;p2"/>
            <p:cNvSpPr/>
            <p:nvPr/>
          </p:nvSpPr>
          <p:spPr>
            <a:xfrm>
              <a:off x="3203713" y="3607713"/>
              <a:ext cx="172805" cy="421826"/>
            </a:xfrm>
            <a:custGeom>
              <a:avLst/>
              <a:gdLst/>
              <a:ahLst/>
              <a:cxnLst/>
              <a:rect l="l" t="t" r="r" b="b"/>
              <a:pathLst>
                <a:path w="1095" h="2673" extrusionOk="0">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 name="Google Shape;78;p2"/>
            <p:cNvSpPr/>
            <p:nvPr/>
          </p:nvSpPr>
          <p:spPr>
            <a:xfrm>
              <a:off x="3233539" y="3864627"/>
              <a:ext cx="177539" cy="181482"/>
            </a:xfrm>
            <a:custGeom>
              <a:avLst/>
              <a:gdLst/>
              <a:ahLst/>
              <a:cxnLst/>
              <a:rect l="l" t="t" r="r" b="b"/>
              <a:pathLst>
                <a:path w="1125" h="1150" extrusionOk="0">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 name="Google Shape;79;p2"/>
            <p:cNvSpPr/>
            <p:nvPr/>
          </p:nvSpPr>
          <p:spPr>
            <a:xfrm>
              <a:off x="3940532" y="4124382"/>
              <a:ext cx="290375" cy="66122"/>
            </a:xfrm>
            <a:custGeom>
              <a:avLst/>
              <a:gdLst/>
              <a:ahLst/>
              <a:cxnLst/>
              <a:rect l="l" t="t" r="r" b="b"/>
              <a:pathLst>
                <a:path w="1840" h="419" extrusionOk="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 name="Google Shape;80;p2"/>
            <p:cNvSpPr/>
            <p:nvPr/>
          </p:nvSpPr>
          <p:spPr>
            <a:xfrm>
              <a:off x="3771201" y="4063310"/>
              <a:ext cx="406998" cy="219040"/>
            </a:xfrm>
            <a:custGeom>
              <a:avLst/>
              <a:gdLst/>
              <a:ahLst/>
              <a:cxnLst/>
              <a:rect l="l" t="t" r="r" b="b"/>
              <a:pathLst>
                <a:path w="2579" h="1388" extrusionOk="0">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 name="Google Shape;81;p2"/>
            <p:cNvSpPr/>
            <p:nvPr/>
          </p:nvSpPr>
          <p:spPr>
            <a:xfrm>
              <a:off x="3846319" y="4023699"/>
              <a:ext cx="267019" cy="132245"/>
            </a:xfrm>
            <a:custGeom>
              <a:avLst/>
              <a:gdLst/>
              <a:ahLst/>
              <a:cxnLst/>
              <a:rect l="l" t="t" r="r" b="b"/>
              <a:pathLst>
                <a:path w="1692" h="838" extrusionOk="0">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 name="Google Shape;82;p2"/>
            <p:cNvSpPr/>
            <p:nvPr/>
          </p:nvSpPr>
          <p:spPr>
            <a:xfrm>
              <a:off x="3765993" y="3969728"/>
              <a:ext cx="230722" cy="229929"/>
            </a:xfrm>
            <a:custGeom>
              <a:avLst/>
              <a:gdLst/>
              <a:ahLst/>
              <a:cxnLst/>
              <a:rect l="l" t="t" r="r" b="b"/>
              <a:pathLst>
                <a:path w="1462" h="1457" extrusionOk="0">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2"/>
            <p:cNvSpPr/>
            <p:nvPr/>
          </p:nvSpPr>
          <p:spPr>
            <a:xfrm>
              <a:off x="3681406" y="3987877"/>
              <a:ext cx="151027" cy="212728"/>
            </a:xfrm>
            <a:custGeom>
              <a:avLst/>
              <a:gdLst/>
              <a:ahLst/>
              <a:cxnLst/>
              <a:rect l="l" t="t" r="r" b="b"/>
              <a:pathLst>
                <a:path w="957" h="1348" extrusionOk="0">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2"/>
            <p:cNvSpPr/>
            <p:nvPr/>
          </p:nvSpPr>
          <p:spPr>
            <a:xfrm>
              <a:off x="3765677" y="4182298"/>
              <a:ext cx="124041" cy="225826"/>
            </a:xfrm>
            <a:custGeom>
              <a:avLst/>
              <a:gdLst/>
              <a:ahLst/>
              <a:cxnLst/>
              <a:rect l="l" t="t" r="r" b="b"/>
              <a:pathLst>
                <a:path w="786" h="1431" extrusionOk="0">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2"/>
            <p:cNvSpPr/>
            <p:nvPr/>
          </p:nvSpPr>
          <p:spPr>
            <a:xfrm>
              <a:off x="3403186" y="4190347"/>
              <a:ext cx="431144" cy="1046280"/>
            </a:xfrm>
            <a:custGeom>
              <a:avLst/>
              <a:gdLst/>
              <a:ahLst/>
              <a:cxnLst/>
              <a:rect l="l" t="t" r="r" b="b"/>
              <a:pathLst>
                <a:path w="2732" h="6630" extrusionOk="0">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2"/>
            <p:cNvSpPr/>
            <p:nvPr/>
          </p:nvSpPr>
          <p:spPr>
            <a:xfrm>
              <a:off x="3164733" y="4360465"/>
              <a:ext cx="252500" cy="879317"/>
            </a:xfrm>
            <a:custGeom>
              <a:avLst/>
              <a:gdLst/>
              <a:ahLst/>
              <a:cxnLst/>
              <a:rect l="l" t="t" r="r" b="b"/>
              <a:pathLst>
                <a:path w="1600" h="5572" extrusionOk="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2"/>
            <p:cNvSpPr/>
            <p:nvPr/>
          </p:nvSpPr>
          <p:spPr>
            <a:xfrm>
              <a:off x="3163944" y="4354469"/>
              <a:ext cx="297319" cy="883736"/>
            </a:xfrm>
            <a:custGeom>
              <a:avLst/>
              <a:gdLst/>
              <a:ahLst/>
              <a:cxnLst/>
              <a:rect l="l" t="t" r="r" b="b"/>
              <a:pathLst>
                <a:path w="1884" h="5600" extrusionOk="0">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8" name="Google Shape;88;p2"/>
          <p:cNvGrpSpPr/>
          <p:nvPr/>
        </p:nvGrpSpPr>
        <p:grpSpPr>
          <a:xfrm rot="7029438">
            <a:off x="-671502" y="-1889855"/>
            <a:ext cx="3720311" cy="4823605"/>
            <a:chOff x="-681551" y="1515677"/>
            <a:chExt cx="3439497" cy="4459513"/>
          </a:xfrm>
        </p:grpSpPr>
        <p:sp>
          <p:nvSpPr>
            <p:cNvPr id="89" name="Google Shape;89;p2"/>
            <p:cNvSpPr/>
            <p:nvPr/>
          </p:nvSpPr>
          <p:spPr>
            <a:xfrm rot="-6541634">
              <a:off x="2159572" y="3552326"/>
              <a:ext cx="379993" cy="303348"/>
            </a:xfrm>
            <a:custGeom>
              <a:avLst/>
              <a:gdLst/>
              <a:ahLst/>
              <a:cxnLst/>
              <a:rect l="l" t="t" r="r" b="b"/>
              <a:pathLst>
                <a:path w="2940" h="2347" extrusionOk="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2"/>
            <p:cNvSpPr/>
            <p:nvPr/>
          </p:nvSpPr>
          <p:spPr>
            <a:xfrm rot="-6541634">
              <a:off x="2184570" y="3656069"/>
              <a:ext cx="270389" cy="221145"/>
            </a:xfrm>
            <a:custGeom>
              <a:avLst/>
              <a:gdLst/>
              <a:ahLst/>
              <a:cxnLst/>
              <a:rect l="l" t="t" r="r" b="b"/>
              <a:pathLst>
                <a:path w="2092" h="1711" extrusionOk="0">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 name="Google Shape;91;p2"/>
            <p:cNvSpPr/>
            <p:nvPr/>
          </p:nvSpPr>
          <p:spPr>
            <a:xfrm rot="-6541634">
              <a:off x="2252748" y="3561668"/>
              <a:ext cx="299858" cy="354401"/>
            </a:xfrm>
            <a:custGeom>
              <a:avLst/>
              <a:gdLst/>
              <a:ahLst/>
              <a:cxnLst/>
              <a:rect l="l" t="t" r="r" b="b"/>
              <a:pathLst>
                <a:path w="2320" h="2742" extrusionOk="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2"/>
            <p:cNvSpPr/>
            <p:nvPr/>
          </p:nvSpPr>
          <p:spPr>
            <a:xfrm rot="-6541634">
              <a:off x="2256650" y="3662311"/>
              <a:ext cx="209513" cy="274138"/>
            </a:xfrm>
            <a:custGeom>
              <a:avLst/>
              <a:gdLst/>
              <a:ahLst/>
              <a:cxnLst/>
              <a:rect l="l" t="t" r="r" b="b"/>
              <a:pathLst>
                <a:path w="1621" h="2121" extrusionOk="0">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2"/>
            <p:cNvSpPr/>
            <p:nvPr/>
          </p:nvSpPr>
          <p:spPr>
            <a:xfrm rot="-6541634">
              <a:off x="2337121" y="3650340"/>
              <a:ext cx="266641" cy="378183"/>
            </a:xfrm>
            <a:custGeom>
              <a:avLst/>
              <a:gdLst/>
              <a:ahLst/>
              <a:cxnLst/>
              <a:rect l="l" t="t" r="r" b="b"/>
              <a:pathLst>
                <a:path w="2063" h="2926" extrusionOk="0">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2"/>
            <p:cNvSpPr/>
            <p:nvPr/>
          </p:nvSpPr>
          <p:spPr>
            <a:xfrm rot="-6541634">
              <a:off x="2323007" y="3724515"/>
              <a:ext cx="181983" cy="293783"/>
            </a:xfrm>
            <a:custGeom>
              <a:avLst/>
              <a:gdLst/>
              <a:ahLst/>
              <a:cxnLst/>
              <a:rect l="l" t="t" r="r" b="b"/>
              <a:pathLst>
                <a:path w="1408" h="2273" extrusionOk="0">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 name="Google Shape;95;p2"/>
            <p:cNvSpPr/>
            <p:nvPr/>
          </p:nvSpPr>
          <p:spPr>
            <a:xfrm rot="-6541634">
              <a:off x="2185232" y="3786417"/>
              <a:ext cx="278144" cy="206411"/>
            </a:xfrm>
            <a:custGeom>
              <a:avLst/>
              <a:gdLst/>
              <a:ahLst/>
              <a:cxnLst/>
              <a:rect l="l" t="t" r="r" b="b"/>
              <a:pathLst>
                <a:path w="2152" h="1597" extrusionOk="0">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 name="Google Shape;96;p2"/>
            <p:cNvSpPr/>
            <p:nvPr/>
          </p:nvSpPr>
          <p:spPr>
            <a:xfrm rot="-6541634">
              <a:off x="2521591" y="4436433"/>
              <a:ext cx="132480" cy="314205"/>
            </a:xfrm>
            <a:custGeom>
              <a:avLst/>
              <a:gdLst/>
              <a:ahLst/>
              <a:cxnLst/>
              <a:rect l="l" t="t" r="r" b="b"/>
              <a:pathLst>
                <a:path w="1025" h="2431" extrusionOk="0">
                  <a:moveTo>
                    <a:pt x="827" y="0"/>
                  </a:moveTo>
                  <a:cubicBezTo>
                    <a:pt x="1" y="690"/>
                    <a:pt x="61" y="2431"/>
                    <a:pt x="61" y="2431"/>
                  </a:cubicBezTo>
                  <a:cubicBezTo>
                    <a:pt x="61" y="2431"/>
                    <a:pt x="548" y="1670"/>
                    <a:pt x="784" y="1177"/>
                  </a:cubicBezTo>
                  <a:cubicBezTo>
                    <a:pt x="1025" y="685"/>
                    <a:pt x="827" y="0"/>
                    <a:pt x="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2"/>
            <p:cNvSpPr/>
            <p:nvPr/>
          </p:nvSpPr>
          <p:spPr>
            <a:xfrm rot="-6541634">
              <a:off x="2427036" y="4527523"/>
              <a:ext cx="153031" cy="298566"/>
            </a:xfrm>
            <a:custGeom>
              <a:avLst/>
              <a:gdLst/>
              <a:ahLst/>
              <a:cxnLst/>
              <a:rect l="l" t="t" r="r" b="b"/>
              <a:pathLst>
                <a:path w="1184" h="2310" extrusionOk="0">
                  <a:moveTo>
                    <a:pt x="1079" y="0"/>
                  </a:moveTo>
                  <a:cubicBezTo>
                    <a:pt x="170" y="575"/>
                    <a:pt x="1" y="2310"/>
                    <a:pt x="1" y="2310"/>
                  </a:cubicBezTo>
                  <a:cubicBezTo>
                    <a:pt x="1" y="2310"/>
                    <a:pt x="581" y="1620"/>
                    <a:pt x="882" y="1160"/>
                  </a:cubicBezTo>
                  <a:cubicBezTo>
                    <a:pt x="1183" y="701"/>
                    <a:pt x="1079" y="0"/>
                    <a:pt x="1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 name="Google Shape;98;p2"/>
            <p:cNvSpPr/>
            <p:nvPr/>
          </p:nvSpPr>
          <p:spPr>
            <a:xfrm rot="-6541634">
              <a:off x="2294917" y="4610387"/>
              <a:ext cx="153677" cy="299341"/>
            </a:xfrm>
            <a:custGeom>
              <a:avLst/>
              <a:gdLst/>
              <a:ahLst/>
              <a:cxnLst/>
              <a:rect l="l" t="t" r="r" b="b"/>
              <a:pathLst>
                <a:path w="1189" h="2316" extrusionOk="0">
                  <a:moveTo>
                    <a:pt x="1084" y="0"/>
                  </a:moveTo>
                  <a:lnTo>
                    <a:pt x="1084" y="0"/>
                  </a:lnTo>
                  <a:cubicBezTo>
                    <a:pt x="176" y="575"/>
                    <a:pt x="1" y="2316"/>
                    <a:pt x="1" y="2316"/>
                  </a:cubicBezTo>
                  <a:cubicBezTo>
                    <a:pt x="1" y="2316"/>
                    <a:pt x="581" y="1620"/>
                    <a:pt x="887" y="1161"/>
                  </a:cubicBezTo>
                  <a:cubicBezTo>
                    <a:pt x="1188" y="701"/>
                    <a:pt x="1084" y="0"/>
                    <a:pt x="1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 name="Google Shape;99;p2"/>
            <p:cNvSpPr/>
            <p:nvPr/>
          </p:nvSpPr>
          <p:spPr>
            <a:xfrm rot="-6541634">
              <a:off x="2159697" y="4689327"/>
              <a:ext cx="160786" cy="293654"/>
            </a:xfrm>
            <a:custGeom>
              <a:avLst/>
              <a:gdLst/>
              <a:ahLst/>
              <a:cxnLst/>
              <a:rect l="l" t="t" r="r" b="b"/>
              <a:pathLst>
                <a:path w="1244" h="2272" extrusionOk="0">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2"/>
            <p:cNvSpPr/>
            <p:nvPr/>
          </p:nvSpPr>
          <p:spPr>
            <a:xfrm rot="-6541634">
              <a:off x="2475327" y="4243354"/>
              <a:ext cx="268968" cy="191935"/>
            </a:xfrm>
            <a:custGeom>
              <a:avLst/>
              <a:gdLst/>
              <a:ahLst/>
              <a:cxnLst/>
              <a:rect l="l" t="t" r="r" b="b"/>
              <a:pathLst>
                <a:path w="2081" h="1485" extrusionOk="0">
                  <a:moveTo>
                    <a:pt x="0" y="1"/>
                  </a:moveTo>
                  <a:cubicBezTo>
                    <a:pt x="0" y="1"/>
                    <a:pt x="258" y="663"/>
                    <a:pt x="745" y="915"/>
                  </a:cubicBezTo>
                  <a:cubicBezTo>
                    <a:pt x="1232" y="1167"/>
                    <a:pt x="2080" y="1484"/>
                    <a:pt x="2080" y="1484"/>
                  </a:cubicBezTo>
                  <a:cubicBezTo>
                    <a:pt x="2080" y="1484"/>
                    <a:pt x="1079" y="5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 name="Google Shape;101;p2"/>
            <p:cNvSpPr/>
            <p:nvPr/>
          </p:nvSpPr>
          <p:spPr>
            <a:xfrm rot="-6541634">
              <a:off x="2365480" y="4330653"/>
              <a:ext cx="268968" cy="191806"/>
            </a:xfrm>
            <a:custGeom>
              <a:avLst/>
              <a:gdLst/>
              <a:ahLst/>
              <a:cxnLst/>
              <a:rect l="l" t="t" r="r" b="b"/>
              <a:pathLst>
                <a:path w="2081" h="1484" extrusionOk="0">
                  <a:moveTo>
                    <a:pt x="0" y="0"/>
                  </a:moveTo>
                  <a:cubicBezTo>
                    <a:pt x="0" y="0"/>
                    <a:pt x="257" y="668"/>
                    <a:pt x="744" y="920"/>
                  </a:cubicBezTo>
                  <a:cubicBezTo>
                    <a:pt x="1232" y="1171"/>
                    <a:pt x="2080" y="1483"/>
                    <a:pt x="2080" y="1483"/>
                  </a:cubicBezTo>
                  <a:cubicBezTo>
                    <a:pt x="2080" y="1483"/>
                    <a:pt x="1078" y="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2"/>
            <p:cNvSpPr/>
            <p:nvPr/>
          </p:nvSpPr>
          <p:spPr>
            <a:xfrm rot="-6541634">
              <a:off x="2231857" y="4417210"/>
              <a:ext cx="295205" cy="147603"/>
            </a:xfrm>
            <a:custGeom>
              <a:avLst/>
              <a:gdLst/>
              <a:ahLst/>
              <a:cxnLst/>
              <a:rect l="l" t="t" r="r" b="b"/>
              <a:pathLst>
                <a:path w="2284" h="1142" extrusionOk="0">
                  <a:moveTo>
                    <a:pt x="148" y="0"/>
                  </a:moveTo>
                  <a:cubicBezTo>
                    <a:pt x="99" y="0"/>
                    <a:pt x="50" y="3"/>
                    <a:pt x="1" y="8"/>
                  </a:cubicBezTo>
                  <a:cubicBezTo>
                    <a:pt x="1" y="8"/>
                    <a:pt x="357" y="627"/>
                    <a:pt x="882" y="797"/>
                  </a:cubicBezTo>
                  <a:cubicBezTo>
                    <a:pt x="1402" y="961"/>
                    <a:pt x="2283" y="1141"/>
                    <a:pt x="2283" y="1141"/>
                  </a:cubicBezTo>
                  <a:cubicBezTo>
                    <a:pt x="2283" y="1141"/>
                    <a:pt x="1177" y="0"/>
                    <a:pt x="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03" name="Google Shape;103;p2"/>
            <p:cNvGrpSpPr/>
            <p:nvPr/>
          </p:nvGrpSpPr>
          <p:grpSpPr>
            <a:xfrm>
              <a:off x="-681551" y="1515677"/>
              <a:ext cx="3373735" cy="4459513"/>
              <a:chOff x="-852776" y="1751165"/>
              <a:chExt cx="3373735" cy="4459513"/>
            </a:xfrm>
          </p:grpSpPr>
          <p:sp>
            <p:nvSpPr>
              <p:cNvPr id="104" name="Google Shape;104;p2"/>
              <p:cNvSpPr/>
              <p:nvPr/>
            </p:nvSpPr>
            <p:spPr>
              <a:xfrm rot="-6541634">
                <a:off x="1599601" y="3991948"/>
                <a:ext cx="297144" cy="915601"/>
              </a:xfrm>
              <a:custGeom>
                <a:avLst/>
                <a:gdLst/>
                <a:ahLst/>
                <a:cxnLst/>
                <a:rect l="l" t="t" r="r" b="b"/>
                <a:pathLst>
                  <a:path w="2299" h="7084" extrusionOk="0">
                    <a:moveTo>
                      <a:pt x="110" y="0"/>
                    </a:moveTo>
                    <a:lnTo>
                      <a:pt x="0" y="6"/>
                    </a:lnTo>
                    <a:cubicBezTo>
                      <a:pt x="120" y="3646"/>
                      <a:pt x="2190" y="7050"/>
                      <a:pt x="2206" y="7083"/>
                    </a:cubicBezTo>
                    <a:lnTo>
                      <a:pt x="2299" y="7023"/>
                    </a:lnTo>
                    <a:cubicBezTo>
                      <a:pt x="2283" y="6990"/>
                      <a:pt x="230" y="3613"/>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2"/>
              <p:cNvSpPr/>
              <p:nvPr/>
            </p:nvSpPr>
            <p:spPr>
              <a:xfrm rot="-6541634">
                <a:off x="1909500" y="4116044"/>
                <a:ext cx="220111" cy="112188"/>
              </a:xfrm>
              <a:custGeom>
                <a:avLst/>
                <a:gdLst/>
                <a:ahLst/>
                <a:cxnLst/>
                <a:rect l="l" t="t" r="r" b="b"/>
                <a:pathLst>
                  <a:path w="1703" h="868" extrusionOk="0">
                    <a:moveTo>
                      <a:pt x="253" y="0"/>
                    </a:moveTo>
                    <a:cubicBezTo>
                      <a:pt x="99" y="0"/>
                      <a:pt x="0" y="19"/>
                      <a:pt x="0" y="19"/>
                    </a:cubicBezTo>
                    <a:cubicBezTo>
                      <a:pt x="230" y="484"/>
                      <a:pt x="767" y="824"/>
                      <a:pt x="1703" y="867"/>
                    </a:cubicBezTo>
                    <a:cubicBezTo>
                      <a:pt x="1326" y="111"/>
                      <a:pt x="628"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2"/>
              <p:cNvSpPr/>
              <p:nvPr/>
            </p:nvSpPr>
            <p:spPr>
              <a:xfrm rot="-6541634">
                <a:off x="1798821" y="4486231"/>
                <a:ext cx="329068" cy="1066177"/>
              </a:xfrm>
              <a:custGeom>
                <a:avLst/>
                <a:gdLst/>
                <a:ahLst/>
                <a:cxnLst/>
                <a:rect l="l" t="t" r="r" b="b"/>
                <a:pathLst>
                  <a:path w="2546" h="8249" extrusionOk="0">
                    <a:moveTo>
                      <a:pt x="66" y="0"/>
                    </a:moveTo>
                    <a:lnTo>
                      <a:pt x="0" y="6"/>
                    </a:lnTo>
                    <a:cubicBezTo>
                      <a:pt x="131" y="2053"/>
                      <a:pt x="591" y="4067"/>
                      <a:pt x="1357" y="5966"/>
                    </a:cubicBezTo>
                    <a:cubicBezTo>
                      <a:pt x="1938" y="7400"/>
                      <a:pt x="2491" y="8238"/>
                      <a:pt x="2496" y="8249"/>
                    </a:cubicBezTo>
                    <a:lnTo>
                      <a:pt x="2545" y="8210"/>
                    </a:lnTo>
                    <a:cubicBezTo>
                      <a:pt x="2540" y="8205"/>
                      <a:pt x="1998" y="7368"/>
                      <a:pt x="1418" y="5944"/>
                    </a:cubicBezTo>
                    <a:cubicBezTo>
                      <a:pt x="651" y="4045"/>
                      <a:pt x="197" y="2042"/>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2"/>
              <p:cNvSpPr/>
              <p:nvPr/>
            </p:nvSpPr>
            <p:spPr>
              <a:xfrm rot="-6541634">
                <a:off x="-898898" y="2331214"/>
                <a:ext cx="1022878" cy="195813"/>
              </a:xfrm>
              <a:custGeom>
                <a:avLst/>
                <a:gdLst/>
                <a:ahLst/>
                <a:cxnLst/>
                <a:rect l="l" t="t" r="r" b="b"/>
                <a:pathLst>
                  <a:path w="7914" h="1515" extrusionOk="0">
                    <a:moveTo>
                      <a:pt x="1423" y="1"/>
                    </a:moveTo>
                    <a:cubicBezTo>
                      <a:pt x="959" y="1"/>
                      <a:pt x="496" y="20"/>
                      <a:pt x="33" y="60"/>
                    </a:cubicBezTo>
                    <a:cubicBezTo>
                      <a:pt x="11" y="60"/>
                      <a:pt x="0" y="76"/>
                      <a:pt x="0" y="98"/>
                    </a:cubicBezTo>
                    <a:cubicBezTo>
                      <a:pt x="0" y="103"/>
                      <a:pt x="0" y="103"/>
                      <a:pt x="0" y="109"/>
                    </a:cubicBezTo>
                    <a:cubicBezTo>
                      <a:pt x="6" y="125"/>
                      <a:pt x="22" y="136"/>
                      <a:pt x="44" y="136"/>
                    </a:cubicBezTo>
                    <a:cubicBezTo>
                      <a:pt x="58" y="134"/>
                      <a:pt x="563" y="84"/>
                      <a:pt x="1350" y="84"/>
                    </a:cubicBezTo>
                    <a:cubicBezTo>
                      <a:pt x="2932" y="84"/>
                      <a:pt x="5657" y="289"/>
                      <a:pt x="7833" y="1510"/>
                    </a:cubicBezTo>
                    <a:cubicBezTo>
                      <a:pt x="7840" y="1513"/>
                      <a:pt x="7846" y="1514"/>
                      <a:pt x="7852" y="1514"/>
                    </a:cubicBezTo>
                    <a:cubicBezTo>
                      <a:pt x="7891" y="1514"/>
                      <a:pt x="7914" y="1462"/>
                      <a:pt x="7871" y="1439"/>
                    </a:cubicBezTo>
                    <a:cubicBezTo>
                      <a:pt x="6158" y="481"/>
                      <a:pt x="4116" y="153"/>
                      <a:pt x="2710" y="49"/>
                    </a:cubicBezTo>
                    <a:cubicBezTo>
                      <a:pt x="2281" y="17"/>
                      <a:pt x="1852" y="1"/>
                      <a:pt x="1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 name="Google Shape;108;p2"/>
              <p:cNvSpPr/>
              <p:nvPr/>
            </p:nvSpPr>
            <p:spPr>
              <a:xfrm rot="-6541634">
                <a:off x="-661042" y="2073725"/>
                <a:ext cx="242730" cy="51570"/>
              </a:xfrm>
              <a:custGeom>
                <a:avLst/>
                <a:gdLst/>
                <a:ahLst/>
                <a:cxnLst/>
                <a:rect l="l" t="t" r="r" b="b"/>
                <a:pathLst>
                  <a:path w="1878" h="399" extrusionOk="0">
                    <a:moveTo>
                      <a:pt x="1574" y="0"/>
                    </a:moveTo>
                    <a:cubicBezTo>
                      <a:pt x="941" y="0"/>
                      <a:pt x="70" y="311"/>
                      <a:pt x="27" y="325"/>
                    </a:cubicBezTo>
                    <a:cubicBezTo>
                      <a:pt x="11" y="331"/>
                      <a:pt x="0" y="353"/>
                      <a:pt x="6" y="375"/>
                    </a:cubicBezTo>
                    <a:lnTo>
                      <a:pt x="0" y="375"/>
                    </a:lnTo>
                    <a:cubicBezTo>
                      <a:pt x="8" y="391"/>
                      <a:pt x="23" y="399"/>
                      <a:pt x="37" y="399"/>
                    </a:cubicBezTo>
                    <a:cubicBezTo>
                      <a:pt x="41" y="399"/>
                      <a:pt x="45" y="398"/>
                      <a:pt x="49" y="397"/>
                    </a:cubicBezTo>
                    <a:cubicBezTo>
                      <a:pt x="64" y="392"/>
                      <a:pt x="952" y="79"/>
                      <a:pt x="1575" y="79"/>
                    </a:cubicBezTo>
                    <a:cubicBezTo>
                      <a:pt x="1666" y="79"/>
                      <a:pt x="1752" y="86"/>
                      <a:pt x="1828" y="101"/>
                    </a:cubicBezTo>
                    <a:cubicBezTo>
                      <a:pt x="1831" y="102"/>
                      <a:pt x="1834" y="102"/>
                      <a:pt x="1837" y="102"/>
                    </a:cubicBezTo>
                    <a:cubicBezTo>
                      <a:pt x="1856" y="102"/>
                      <a:pt x="1873" y="88"/>
                      <a:pt x="1878" y="74"/>
                    </a:cubicBezTo>
                    <a:cubicBezTo>
                      <a:pt x="1878" y="52"/>
                      <a:pt x="1867" y="30"/>
                      <a:pt x="1845" y="24"/>
                    </a:cubicBezTo>
                    <a:cubicBezTo>
                      <a:pt x="1763" y="8"/>
                      <a:pt x="1671"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 name="Google Shape;109;p2"/>
              <p:cNvSpPr/>
              <p:nvPr/>
            </p:nvSpPr>
            <p:spPr>
              <a:xfrm rot="-6541634">
                <a:off x="-489985" y="2032058"/>
                <a:ext cx="202404" cy="259145"/>
              </a:xfrm>
              <a:custGeom>
                <a:avLst/>
                <a:gdLst/>
                <a:ahLst/>
                <a:cxnLst/>
                <a:rect l="l" t="t" r="r" b="b"/>
                <a:pathLst>
                  <a:path w="1566" h="2005" extrusionOk="0">
                    <a:moveTo>
                      <a:pt x="41" y="1"/>
                    </a:moveTo>
                    <a:cubicBezTo>
                      <a:pt x="35" y="1"/>
                      <a:pt x="28" y="2"/>
                      <a:pt x="22" y="6"/>
                    </a:cubicBezTo>
                    <a:cubicBezTo>
                      <a:pt x="6" y="12"/>
                      <a:pt x="0" y="34"/>
                      <a:pt x="6" y="50"/>
                    </a:cubicBezTo>
                    <a:cubicBezTo>
                      <a:pt x="6" y="50"/>
                      <a:pt x="6" y="55"/>
                      <a:pt x="6" y="55"/>
                    </a:cubicBezTo>
                    <a:cubicBezTo>
                      <a:pt x="44" y="121"/>
                      <a:pt x="964" y="1643"/>
                      <a:pt x="1500" y="1999"/>
                    </a:cubicBezTo>
                    <a:cubicBezTo>
                      <a:pt x="1506" y="2003"/>
                      <a:pt x="1512" y="2004"/>
                      <a:pt x="1519" y="2004"/>
                    </a:cubicBezTo>
                    <a:cubicBezTo>
                      <a:pt x="1531" y="2004"/>
                      <a:pt x="1544" y="1998"/>
                      <a:pt x="1555" y="1988"/>
                    </a:cubicBezTo>
                    <a:cubicBezTo>
                      <a:pt x="1566" y="1971"/>
                      <a:pt x="1560" y="1944"/>
                      <a:pt x="1544" y="1933"/>
                    </a:cubicBezTo>
                    <a:cubicBezTo>
                      <a:pt x="1018" y="1594"/>
                      <a:pt x="82" y="34"/>
                      <a:pt x="71" y="17"/>
                    </a:cubicBezTo>
                    <a:cubicBezTo>
                      <a:pt x="64" y="7"/>
                      <a:pt x="53"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2"/>
              <p:cNvSpPr/>
              <p:nvPr/>
            </p:nvSpPr>
            <p:spPr>
              <a:xfrm rot="-6541634">
                <a:off x="-685080" y="2262714"/>
                <a:ext cx="266124" cy="121365"/>
              </a:xfrm>
              <a:custGeom>
                <a:avLst/>
                <a:gdLst/>
                <a:ahLst/>
                <a:cxnLst/>
                <a:rect l="l" t="t" r="r" b="b"/>
                <a:pathLst>
                  <a:path w="2059" h="939" extrusionOk="0">
                    <a:moveTo>
                      <a:pt x="2007" y="0"/>
                    </a:moveTo>
                    <a:cubicBezTo>
                      <a:pt x="2002" y="0"/>
                      <a:pt x="1998" y="1"/>
                      <a:pt x="1993" y="2"/>
                    </a:cubicBezTo>
                    <a:cubicBezTo>
                      <a:pt x="925" y="232"/>
                      <a:pt x="33" y="862"/>
                      <a:pt x="22" y="867"/>
                    </a:cubicBezTo>
                    <a:cubicBezTo>
                      <a:pt x="11" y="878"/>
                      <a:pt x="0" y="895"/>
                      <a:pt x="6" y="911"/>
                    </a:cubicBezTo>
                    <a:cubicBezTo>
                      <a:pt x="6" y="911"/>
                      <a:pt x="11" y="917"/>
                      <a:pt x="11" y="922"/>
                    </a:cubicBezTo>
                    <a:cubicBezTo>
                      <a:pt x="22" y="933"/>
                      <a:pt x="35" y="939"/>
                      <a:pt x="47" y="939"/>
                    </a:cubicBezTo>
                    <a:cubicBezTo>
                      <a:pt x="54" y="939"/>
                      <a:pt x="60" y="937"/>
                      <a:pt x="66" y="933"/>
                    </a:cubicBezTo>
                    <a:cubicBezTo>
                      <a:pt x="77" y="927"/>
                      <a:pt x="953" y="303"/>
                      <a:pt x="2009" y="79"/>
                    </a:cubicBezTo>
                    <a:cubicBezTo>
                      <a:pt x="2059" y="69"/>
                      <a:pt x="2050" y="0"/>
                      <a:pt x="2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 name="Google Shape;111;p2"/>
              <p:cNvSpPr/>
              <p:nvPr/>
            </p:nvSpPr>
            <p:spPr>
              <a:xfrm rot="-6541634">
                <a:off x="-466481" y="2297245"/>
                <a:ext cx="208867" cy="224377"/>
              </a:xfrm>
              <a:custGeom>
                <a:avLst/>
                <a:gdLst/>
                <a:ahLst/>
                <a:cxnLst/>
                <a:rect l="l" t="t" r="r" b="b"/>
                <a:pathLst>
                  <a:path w="1616" h="1736" extrusionOk="0">
                    <a:moveTo>
                      <a:pt x="83" y="0"/>
                    </a:moveTo>
                    <a:cubicBezTo>
                      <a:pt x="67" y="12"/>
                      <a:pt x="48" y="21"/>
                      <a:pt x="31" y="21"/>
                    </a:cubicBezTo>
                    <a:cubicBezTo>
                      <a:pt x="24" y="21"/>
                      <a:pt x="18" y="20"/>
                      <a:pt x="11" y="17"/>
                    </a:cubicBezTo>
                    <a:lnTo>
                      <a:pt x="1" y="11"/>
                    </a:lnTo>
                    <a:lnTo>
                      <a:pt x="1" y="11"/>
                    </a:lnTo>
                    <a:cubicBezTo>
                      <a:pt x="148" y="246"/>
                      <a:pt x="854" y="1341"/>
                      <a:pt x="1555" y="1730"/>
                    </a:cubicBezTo>
                    <a:cubicBezTo>
                      <a:pt x="1561" y="1734"/>
                      <a:pt x="1567" y="1736"/>
                      <a:pt x="1574" y="1736"/>
                    </a:cubicBezTo>
                    <a:cubicBezTo>
                      <a:pt x="1586" y="1736"/>
                      <a:pt x="1597" y="1729"/>
                      <a:pt x="1604" y="1719"/>
                    </a:cubicBezTo>
                    <a:cubicBezTo>
                      <a:pt x="1615" y="1697"/>
                      <a:pt x="1610" y="1675"/>
                      <a:pt x="1593" y="1664"/>
                    </a:cubicBezTo>
                    <a:cubicBezTo>
                      <a:pt x="942" y="1303"/>
                      <a:pt x="258" y="279"/>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 name="Google Shape;112;p2"/>
              <p:cNvSpPr/>
              <p:nvPr/>
            </p:nvSpPr>
            <p:spPr>
              <a:xfrm rot="-6541634">
                <a:off x="-562321" y="2538255"/>
                <a:ext cx="165697" cy="111542"/>
              </a:xfrm>
              <a:custGeom>
                <a:avLst/>
                <a:gdLst/>
                <a:ahLst/>
                <a:cxnLst/>
                <a:rect l="l" t="t" r="r" b="b"/>
                <a:pathLst>
                  <a:path w="1282" h="863" extrusionOk="0">
                    <a:moveTo>
                      <a:pt x="1236" y="0"/>
                    </a:moveTo>
                    <a:cubicBezTo>
                      <a:pt x="1233" y="0"/>
                      <a:pt x="1230" y="0"/>
                      <a:pt x="1227" y="1"/>
                    </a:cubicBezTo>
                    <a:cubicBezTo>
                      <a:pt x="690" y="171"/>
                      <a:pt x="45" y="768"/>
                      <a:pt x="17" y="795"/>
                    </a:cubicBezTo>
                    <a:cubicBezTo>
                      <a:pt x="6" y="806"/>
                      <a:pt x="1" y="823"/>
                      <a:pt x="6" y="833"/>
                    </a:cubicBezTo>
                    <a:cubicBezTo>
                      <a:pt x="6" y="839"/>
                      <a:pt x="6" y="850"/>
                      <a:pt x="12" y="850"/>
                    </a:cubicBezTo>
                    <a:cubicBezTo>
                      <a:pt x="20" y="858"/>
                      <a:pt x="30" y="862"/>
                      <a:pt x="39" y="862"/>
                    </a:cubicBezTo>
                    <a:cubicBezTo>
                      <a:pt x="49" y="862"/>
                      <a:pt x="58" y="858"/>
                      <a:pt x="66" y="850"/>
                    </a:cubicBezTo>
                    <a:cubicBezTo>
                      <a:pt x="72" y="844"/>
                      <a:pt x="729" y="237"/>
                      <a:pt x="1249" y="73"/>
                    </a:cubicBezTo>
                    <a:cubicBezTo>
                      <a:pt x="1265" y="67"/>
                      <a:pt x="1282" y="45"/>
                      <a:pt x="1271" y="23"/>
                    </a:cubicBezTo>
                    <a:cubicBezTo>
                      <a:pt x="1266" y="10"/>
                      <a:pt x="1251"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2"/>
              <p:cNvSpPr/>
              <p:nvPr/>
            </p:nvSpPr>
            <p:spPr>
              <a:xfrm rot="-6541634">
                <a:off x="-568947" y="1812157"/>
                <a:ext cx="249192" cy="168541"/>
              </a:xfrm>
              <a:custGeom>
                <a:avLst/>
                <a:gdLst/>
                <a:ahLst/>
                <a:cxnLst/>
                <a:rect l="l" t="t" r="r" b="b"/>
                <a:pathLst>
                  <a:path w="1928" h="1304" extrusionOk="0">
                    <a:moveTo>
                      <a:pt x="366" y="1"/>
                    </a:moveTo>
                    <a:cubicBezTo>
                      <a:pt x="152" y="1"/>
                      <a:pt x="1" y="39"/>
                      <a:pt x="1" y="39"/>
                    </a:cubicBezTo>
                    <a:cubicBezTo>
                      <a:pt x="1" y="39"/>
                      <a:pt x="110" y="756"/>
                      <a:pt x="740" y="1068"/>
                    </a:cubicBezTo>
                    <a:cubicBezTo>
                      <a:pt x="1205" y="1298"/>
                      <a:pt x="1927" y="1304"/>
                      <a:pt x="1927" y="1304"/>
                    </a:cubicBezTo>
                    <a:cubicBezTo>
                      <a:pt x="1927" y="1304"/>
                      <a:pt x="1719" y="663"/>
                      <a:pt x="1205" y="264"/>
                    </a:cubicBezTo>
                    <a:cubicBezTo>
                      <a:pt x="934" y="51"/>
                      <a:pt x="610"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 name="Google Shape;114;p2"/>
              <p:cNvSpPr/>
              <p:nvPr/>
            </p:nvSpPr>
            <p:spPr>
              <a:xfrm rot="-6541634">
                <a:off x="-743818" y="1925661"/>
                <a:ext cx="298049" cy="122399"/>
              </a:xfrm>
              <a:custGeom>
                <a:avLst/>
                <a:gdLst/>
                <a:ahLst/>
                <a:cxnLst/>
                <a:rect l="l" t="t" r="r" b="b"/>
                <a:pathLst>
                  <a:path w="2306" h="947" extrusionOk="0">
                    <a:moveTo>
                      <a:pt x="1073" y="1"/>
                    </a:moveTo>
                    <a:cubicBezTo>
                      <a:pt x="437" y="1"/>
                      <a:pt x="1" y="543"/>
                      <a:pt x="1" y="543"/>
                    </a:cubicBezTo>
                    <a:cubicBezTo>
                      <a:pt x="1" y="543"/>
                      <a:pt x="413" y="946"/>
                      <a:pt x="990" y="946"/>
                    </a:cubicBezTo>
                    <a:cubicBezTo>
                      <a:pt x="1061" y="946"/>
                      <a:pt x="1135" y="940"/>
                      <a:pt x="1211" y="926"/>
                    </a:cubicBezTo>
                    <a:cubicBezTo>
                      <a:pt x="1720" y="828"/>
                      <a:pt x="2305" y="401"/>
                      <a:pt x="2305" y="401"/>
                    </a:cubicBezTo>
                    <a:cubicBezTo>
                      <a:pt x="2305" y="401"/>
                      <a:pt x="1747" y="12"/>
                      <a:pt x="1101" y="1"/>
                    </a:cubicBezTo>
                    <a:cubicBezTo>
                      <a:pt x="1092" y="1"/>
                      <a:pt x="1082" y="1"/>
                      <a:pt x="1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 name="Google Shape;115;p2"/>
              <p:cNvSpPr/>
              <p:nvPr/>
            </p:nvSpPr>
            <p:spPr>
              <a:xfrm rot="-6541634">
                <a:off x="-783817" y="2133730"/>
                <a:ext cx="295851" cy="126018"/>
              </a:xfrm>
              <a:custGeom>
                <a:avLst/>
                <a:gdLst/>
                <a:ahLst/>
                <a:cxnLst/>
                <a:rect l="l" t="t" r="r" b="b"/>
                <a:pathLst>
                  <a:path w="2289" h="975" extrusionOk="0">
                    <a:moveTo>
                      <a:pt x="1187" y="1"/>
                    </a:moveTo>
                    <a:cubicBezTo>
                      <a:pt x="1133" y="1"/>
                      <a:pt x="1079" y="3"/>
                      <a:pt x="1024" y="8"/>
                    </a:cubicBezTo>
                    <a:cubicBezTo>
                      <a:pt x="373" y="68"/>
                      <a:pt x="1" y="676"/>
                      <a:pt x="1" y="676"/>
                    </a:cubicBezTo>
                    <a:cubicBezTo>
                      <a:pt x="1" y="676"/>
                      <a:pt x="394" y="974"/>
                      <a:pt x="905" y="974"/>
                    </a:cubicBezTo>
                    <a:cubicBezTo>
                      <a:pt x="1020" y="974"/>
                      <a:pt x="1141" y="959"/>
                      <a:pt x="1265" y="922"/>
                    </a:cubicBezTo>
                    <a:cubicBezTo>
                      <a:pt x="1763" y="769"/>
                      <a:pt x="2289" y="276"/>
                      <a:pt x="2289" y="276"/>
                    </a:cubicBezTo>
                    <a:cubicBezTo>
                      <a:pt x="2289" y="276"/>
                      <a:pt x="1774"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 name="Google Shape;116;p2"/>
              <p:cNvSpPr/>
              <p:nvPr/>
            </p:nvSpPr>
            <p:spPr>
              <a:xfrm rot="-6541634">
                <a:off x="-748821" y="2379641"/>
                <a:ext cx="289518" cy="130800"/>
              </a:xfrm>
              <a:custGeom>
                <a:avLst/>
                <a:gdLst/>
                <a:ahLst/>
                <a:cxnLst/>
                <a:rect l="l" t="t" r="r" b="b"/>
                <a:pathLst>
                  <a:path w="2240" h="1012" extrusionOk="0">
                    <a:moveTo>
                      <a:pt x="1307" y="0"/>
                    </a:moveTo>
                    <a:cubicBezTo>
                      <a:pt x="1194" y="0"/>
                      <a:pt x="1076" y="9"/>
                      <a:pt x="959" y="31"/>
                    </a:cubicBezTo>
                    <a:cubicBezTo>
                      <a:pt x="318" y="157"/>
                      <a:pt x="1" y="792"/>
                      <a:pt x="1" y="792"/>
                    </a:cubicBezTo>
                    <a:cubicBezTo>
                      <a:pt x="1" y="792"/>
                      <a:pt x="354" y="1011"/>
                      <a:pt x="802" y="1011"/>
                    </a:cubicBezTo>
                    <a:cubicBezTo>
                      <a:pt x="954" y="1011"/>
                      <a:pt x="1118" y="986"/>
                      <a:pt x="1282" y="918"/>
                    </a:cubicBezTo>
                    <a:cubicBezTo>
                      <a:pt x="1769" y="721"/>
                      <a:pt x="2240" y="179"/>
                      <a:pt x="2240" y="179"/>
                    </a:cubicBezTo>
                    <a:cubicBezTo>
                      <a:pt x="2240" y="179"/>
                      <a:pt x="1812" y="0"/>
                      <a:pt x="1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2"/>
              <p:cNvSpPr/>
              <p:nvPr/>
            </p:nvSpPr>
            <p:spPr>
              <a:xfrm rot="-6541634">
                <a:off x="-438434" y="1996287"/>
                <a:ext cx="199561" cy="239240"/>
              </a:xfrm>
              <a:custGeom>
                <a:avLst/>
                <a:gdLst/>
                <a:ahLst/>
                <a:cxnLst/>
                <a:rect l="l" t="t" r="r" b="b"/>
                <a:pathLst>
                  <a:path w="1544" h="1851" extrusionOk="0">
                    <a:moveTo>
                      <a:pt x="143" y="0"/>
                    </a:moveTo>
                    <a:lnTo>
                      <a:pt x="143" y="0"/>
                    </a:lnTo>
                    <a:cubicBezTo>
                      <a:pt x="143" y="0"/>
                      <a:pt x="0" y="717"/>
                      <a:pt x="487" y="1221"/>
                    </a:cubicBezTo>
                    <a:cubicBezTo>
                      <a:pt x="849" y="1598"/>
                      <a:pt x="1527" y="1850"/>
                      <a:pt x="1527" y="1850"/>
                    </a:cubicBezTo>
                    <a:cubicBezTo>
                      <a:pt x="1527" y="1850"/>
                      <a:pt x="1544" y="1171"/>
                      <a:pt x="1199" y="624"/>
                    </a:cubicBezTo>
                    <a:cubicBezTo>
                      <a:pt x="854" y="77"/>
                      <a:pt x="143"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 name="Google Shape;118;p2"/>
              <p:cNvSpPr/>
              <p:nvPr/>
            </p:nvSpPr>
            <p:spPr>
              <a:xfrm rot="-6541634">
                <a:off x="-388762" y="2195126"/>
                <a:ext cx="209513" cy="221533"/>
              </a:xfrm>
              <a:custGeom>
                <a:avLst/>
                <a:gdLst/>
                <a:ahLst/>
                <a:cxnLst/>
                <a:rect l="l" t="t" r="r" b="b"/>
                <a:pathLst>
                  <a:path w="1621" h="1714" extrusionOk="0">
                    <a:moveTo>
                      <a:pt x="77" y="0"/>
                    </a:moveTo>
                    <a:lnTo>
                      <a:pt x="77" y="0"/>
                    </a:lnTo>
                    <a:cubicBezTo>
                      <a:pt x="77" y="0"/>
                      <a:pt x="1" y="728"/>
                      <a:pt x="526" y="1182"/>
                    </a:cubicBezTo>
                    <a:cubicBezTo>
                      <a:pt x="926" y="1527"/>
                      <a:pt x="1621" y="1713"/>
                      <a:pt x="1621" y="1713"/>
                    </a:cubicBezTo>
                    <a:cubicBezTo>
                      <a:pt x="1621" y="1713"/>
                      <a:pt x="1577" y="1040"/>
                      <a:pt x="1183" y="526"/>
                    </a:cubicBezTo>
                    <a:cubicBezTo>
                      <a:pt x="789" y="11"/>
                      <a:pt x="78" y="0"/>
                      <a:pt x="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 name="Google Shape;119;p2"/>
              <p:cNvSpPr/>
              <p:nvPr/>
            </p:nvSpPr>
            <p:spPr>
              <a:xfrm rot="-6541634">
                <a:off x="-409917" y="2499879"/>
                <a:ext cx="209513" cy="225152"/>
              </a:xfrm>
              <a:custGeom>
                <a:avLst/>
                <a:gdLst/>
                <a:ahLst/>
                <a:cxnLst/>
                <a:rect l="l" t="t" r="r" b="b"/>
                <a:pathLst>
                  <a:path w="1621" h="1742" extrusionOk="0">
                    <a:moveTo>
                      <a:pt x="82" y="1"/>
                    </a:moveTo>
                    <a:cubicBezTo>
                      <a:pt x="70" y="17"/>
                      <a:pt x="51" y="25"/>
                      <a:pt x="33" y="25"/>
                    </a:cubicBezTo>
                    <a:cubicBezTo>
                      <a:pt x="27" y="25"/>
                      <a:pt x="22" y="24"/>
                      <a:pt x="17" y="23"/>
                    </a:cubicBezTo>
                    <a:lnTo>
                      <a:pt x="0" y="12"/>
                    </a:lnTo>
                    <a:lnTo>
                      <a:pt x="0" y="12"/>
                    </a:lnTo>
                    <a:cubicBezTo>
                      <a:pt x="148" y="252"/>
                      <a:pt x="860" y="1347"/>
                      <a:pt x="1560" y="1736"/>
                    </a:cubicBezTo>
                    <a:cubicBezTo>
                      <a:pt x="1566" y="1740"/>
                      <a:pt x="1573" y="1741"/>
                      <a:pt x="1579" y="1741"/>
                    </a:cubicBezTo>
                    <a:cubicBezTo>
                      <a:pt x="1591" y="1741"/>
                      <a:pt x="1603" y="1735"/>
                      <a:pt x="1610" y="1725"/>
                    </a:cubicBezTo>
                    <a:cubicBezTo>
                      <a:pt x="1621" y="1703"/>
                      <a:pt x="1615" y="1681"/>
                      <a:pt x="1593" y="1670"/>
                    </a:cubicBezTo>
                    <a:cubicBezTo>
                      <a:pt x="942" y="1309"/>
                      <a:pt x="263" y="285"/>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2"/>
              <p:cNvSpPr/>
              <p:nvPr/>
            </p:nvSpPr>
            <p:spPr>
              <a:xfrm rot="-6541634">
                <a:off x="-331917" y="2397960"/>
                <a:ext cx="210288" cy="221533"/>
              </a:xfrm>
              <a:custGeom>
                <a:avLst/>
                <a:gdLst/>
                <a:ahLst/>
                <a:cxnLst/>
                <a:rect l="l" t="t" r="r" b="b"/>
                <a:pathLst>
                  <a:path w="1627" h="1714" extrusionOk="0">
                    <a:moveTo>
                      <a:pt x="83" y="0"/>
                    </a:moveTo>
                    <a:cubicBezTo>
                      <a:pt x="83" y="0"/>
                      <a:pt x="1" y="723"/>
                      <a:pt x="532" y="1182"/>
                    </a:cubicBezTo>
                    <a:cubicBezTo>
                      <a:pt x="926" y="1527"/>
                      <a:pt x="1626" y="1713"/>
                      <a:pt x="1626" y="1713"/>
                    </a:cubicBezTo>
                    <a:cubicBezTo>
                      <a:pt x="1626" y="1713"/>
                      <a:pt x="1583" y="1040"/>
                      <a:pt x="1188" y="526"/>
                    </a:cubicBezTo>
                    <a:cubicBezTo>
                      <a:pt x="794" y="6"/>
                      <a:pt x="83"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 name="Google Shape;121;p2"/>
              <p:cNvSpPr/>
              <p:nvPr/>
            </p:nvSpPr>
            <p:spPr>
              <a:xfrm rot="-6541634">
                <a:off x="-740969" y="4142946"/>
                <a:ext cx="1555902" cy="738659"/>
              </a:xfrm>
              <a:custGeom>
                <a:avLst/>
                <a:gdLst/>
                <a:ahLst/>
                <a:cxnLst/>
                <a:rect l="l" t="t" r="r" b="b"/>
                <a:pathLst>
                  <a:path w="12038" h="5715" extrusionOk="0">
                    <a:moveTo>
                      <a:pt x="6647" y="1"/>
                    </a:moveTo>
                    <a:cubicBezTo>
                      <a:pt x="6366" y="1"/>
                      <a:pt x="6026" y="117"/>
                      <a:pt x="5797" y="308"/>
                    </a:cubicBezTo>
                    <a:cubicBezTo>
                      <a:pt x="5362" y="664"/>
                      <a:pt x="4723" y="1492"/>
                      <a:pt x="4478" y="1492"/>
                    </a:cubicBezTo>
                    <a:cubicBezTo>
                      <a:pt x="4436" y="1492"/>
                      <a:pt x="4406" y="1468"/>
                      <a:pt x="4390" y="1414"/>
                    </a:cubicBezTo>
                    <a:cubicBezTo>
                      <a:pt x="4306" y="1132"/>
                      <a:pt x="4449" y="447"/>
                      <a:pt x="4059" y="447"/>
                    </a:cubicBezTo>
                    <a:cubicBezTo>
                      <a:pt x="3943" y="447"/>
                      <a:pt x="3779" y="508"/>
                      <a:pt x="3548" y="659"/>
                    </a:cubicBezTo>
                    <a:cubicBezTo>
                      <a:pt x="2535" y="1310"/>
                      <a:pt x="1" y="4961"/>
                      <a:pt x="1" y="4961"/>
                    </a:cubicBezTo>
                    <a:cubicBezTo>
                      <a:pt x="1269" y="5528"/>
                      <a:pt x="2438" y="5714"/>
                      <a:pt x="3371" y="5714"/>
                    </a:cubicBezTo>
                    <a:cubicBezTo>
                      <a:pt x="4769" y="5714"/>
                      <a:pt x="5638" y="5297"/>
                      <a:pt x="5524" y="5120"/>
                    </a:cubicBezTo>
                    <a:cubicBezTo>
                      <a:pt x="5333" y="4821"/>
                      <a:pt x="4565" y="4435"/>
                      <a:pt x="5359" y="4435"/>
                    </a:cubicBezTo>
                    <a:cubicBezTo>
                      <a:pt x="5364" y="4435"/>
                      <a:pt x="5370" y="4435"/>
                      <a:pt x="5376" y="4435"/>
                    </a:cubicBezTo>
                    <a:cubicBezTo>
                      <a:pt x="5996" y="4535"/>
                      <a:pt x="6799" y="4628"/>
                      <a:pt x="7426" y="4628"/>
                    </a:cubicBezTo>
                    <a:cubicBezTo>
                      <a:pt x="8039" y="4628"/>
                      <a:pt x="8484" y="4539"/>
                      <a:pt x="8425" y="4282"/>
                    </a:cubicBezTo>
                    <a:cubicBezTo>
                      <a:pt x="8299" y="3757"/>
                      <a:pt x="7100" y="3166"/>
                      <a:pt x="7614" y="3116"/>
                    </a:cubicBezTo>
                    <a:cubicBezTo>
                      <a:pt x="7631" y="3114"/>
                      <a:pt x="7649" y="3114"/>
                      <a:pt x="7669" y="3114"/>
                    </a:cubicBezTo>
                    <a:cubicBezTo>
                      <a:pt x="8105" y="3114"/>
                      <a:pt x="9274" y="3529"/>
                      <a:pt x="9954" y="3529"/>
                    </a:cubicBezTo>
                    <a:cubicBezTo>
                      <a:pt x="10195" y="3529"/>
                      <a:pt x="10375" y="3477"/>
                      <a:pt x="10439" y="3335"/>
                    </a:cubicBezTo>
                    <a:cubicBezTo>
                      <a:pt x="10691" y="2782"/>
                      <a:pt x="9590" y="2509"/>
                      <a:pt x="9738" y="2421"/>
                    </a:cubicBezTo>
                    <a:cubicBezTo>
                      <a:pt x="9762" y="2408"/>
                      <a:pt x="9806" y="2402"/>
                      <a:pt x="9866" y="2402"/>
                    </a:cubicBezTo>
                    <a:cubicBezTo>
                      <a:pt x="10034" y="2402"/>
                      <a:pt x="10325" y="2442"/>
                      <a:pt x="10629" y="2442"/>
                    </a:cubicBezTo>
                    <a:cubicBezTo>
                      <a:pt x="10914" y="2442"/>
                      <a:pt x="11211" y="2407"/>
                      <a:pt x="11430" y="2273"/>
                    </a:cubicBezTo>
                    <a:cubicBezTo>
                      <a:pt x="11960" y="1945"/>
                      <a:pt x="12037" y="1261"/>
                      <a:pt x="11265" y="894"/>
                    </a:cubicBezTo>
                    <a:cubicBezTo>
                      <a:pt x="11080" y="806"/>
                      <a:pt x="10883" y="775"/>
                      <a:pt x="10690" y="775"/>
                    </a:cubicBezTo>
                    <a:cubicBezTo>
                      <a:pt x="10228" y="775"/>
                      <a:pt x="9786" y="952"/>
                      <a:pt x="9577" y="952"/>
                    </a:cubicBezTo>
                    <a:cubicBezTo>
                      <a:pt x="9508" y="952"/>
                      <a:pt x="9465" y="933"/>
                      <a:pt x="9454" y="883"/>
                    </a:cubicBezTo>
                    <a:cubicBezTo>
                      <a:pt x="9394" y="641"/>
                      <a:pt x="9540" y="239"/>
                      <a:pt x="9059" y="239"/>
                    </a:cubicBezTo>
                    <a:cubicBezTo>
                      <a:pt x="9006" y="239"/>
                      <a:pt x="8947" y="243"/>
                      <a:pt x="8879" y="254"/>
                    </a:cubicBezTo>
                    <a:cubicBezTo>
                      <a:pt x="8201" y="361"/>
                      <a:pt x="7249" y="1251"/>
                      <a:pt x="7070" y="1251"/>
                    </a:cubicBezTo>
                    <a:cubicBezTo>
                      <a:pt x="7067" y="1251"/>
                      <a:pt x="7064" y="1250"/>
                      <a:pt x="7062" y="1250"/>
                    </a:cubicBezTo>
                    <a:cubicBezTo>
                      <a:pt x="6914" y="1217"/>
                      <a:pt x="6979" y="998"/>
                      <a:pt x="7111" y="571"/>
                    </a:cubicBezTo>
                    <a:cubicBezTo>
                      <a:pt x="7236" y="168"/>
                      <a:pt x="6984" y="1"/>
                      <a:pt x="66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2"/>
              <p:cNvSpPr/>
              <p:nvPr/>
            </p:nvSpPr>
            <p:spPr>
              <a:xfrm rot="-6541634">
                <a:off x="-499459" y="4286206"/>
                <a:ext cx="1176038" cy="435311"/>
              </a:xfrm>
              <a:custGeom>
                <a:avLst/>
                <a:gdLst/>
                <a:ahLst/>
                <a:cxnLst/>
                <a:rect l="l" t="t" r="r" b="b"/>
                <a:pathLst>
                  <a:path w="9099" h="3368" extrusionOk="0">
                    <a:moveTo>
                      <a:pt x="251" y="3060"/>
                    </a:moveTo>
                    <a:cubicBezTo>
                      <a:pt x="228" y="3060"/>
                      <a:pt x="6" y="3296"/>
                      <a:pt x="11" y="3296"/>
                    </a:cubicBezTo>
                    <a:cubicBezTo>
                      <a:pt x="11" y="3296"/>
                      <a:pt x="11" y="3296"/>
                      <a:pt x="12" y="3296"/>
                    </a:cubicBezTo>
                    <a:cubicBezTo>
                      <a:pt x="15" y="3293"/>
                      <a:pt x="43" y="3275"/>
                      <a:pt x="95" y="3242"/>
                    </a:cubicBezTo>
                    <a:lnTo>
                      <a:pt x="95" y="3242"/>
                    </a:lnTo>
                    <a:lnTo>
                      <a:pt x="253" y="3060"/>
                    </a:lnTo>
                    <a:cubicBezTo>
                      <a:pt x="252" y="3060"/>
                      <a:pt x="252" y="3060"/>
                      <a:pt x="251" y="3060"/>
                    </a:cubicBezTo>
                    <a:close/>
                    <a:moveTo>
                      <a:pt x="9060" y="1"/>
                    </a:moveTo>
                    <a:cubicBezTo>
                      <a:pt x="5374" y="16"/>
                      <a:pt x="767" y="2817"/>
                      <a:pt x="95" y="3242"/>
                    </a:cubicBezTo>
                    <a:lnTo>
                      <a:pt x="95" y="3242"/>
                    </a:lnTo>
                    <a:lnTo>
                      <a:pt x="1" y="3351"/>
                    </a:lnTo>
                    <a:cubicBezTo>
                      <a:pt x="8" y="3361"/>
                      <a:pt x="22" y="3367"/>
                      <a:pt x="35" y="3367"/>
                    </a:cubicBezTo>
                    <a:cubicBezTo>
                      <a:pt x="43" y="3367"/>
                      <a:pt x="50" y="3365"/>
                      <a:pt x="56" y="3361"/>
                    </a:cubicBezTo>
                    <a:cubicBezTo>
                      <a:pt x="99" y="3334"/>
                      <a:pt x="5119" y="94"/>
                      <a:pt x="9060" y="77"/>
                    </a:cubicBezTo>
                    <a:cubicBezTo>
                      <a:pt x="9082" y="77"/>
                      <a:pt x="9098" y="61"/>
                      <a:pt x="9098" y="39"/>
                    </a:cubicBezTo>
                    <a:cubicBezTo>
                      <a:pt x="9098" y="17"/>
                      <a:pt x="9082" y="1"/>
                      <a:pt x="90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2"/>
              <p:cNvSpPr/>
              <p:nvPr/>
            </p:nvSpPr>
            <p:spPr>
              <a:xfrm rot="-6541634">
                <a:off x="-343004" y="4098813"/>
                <a:ext cx="290164" cy="310198"/>
              </a:xfrm>
              <a:custGeom>
                <a:avLst/>
                <a:gdLst/>
                <a:ahLst/>
                <a:cxnLst/>
                <a:rect l="l" t="t" r="r" b="b"/>
                <a:pathLst>
                  <a:path w="2245" h="2400" extrusionOk="0">
                    <a:moveTo>
                      <a:pt x="1612" y="0"/>
                    </a:moveTo>
                    <a:cubicBezTo>
                      <a:pt x="1603" y="0"/>
                      <a:pt x="1594" y="3"/>
                      <a:pt x="1587" y="7"/>
                    </a:cubicBezTo>
                    <a:cubicBezTo>
                      <a:pt x="1582" y="13"/>
                      <a:pt x="701" y="675"/>
                      <a:pt x="44" y="1447"/>
                    </a:cubicBezTo>
                    <a:lnTo>
                      <a:pt x="0" y="1502"/>
                    </a:lnTo>
                    <a:lnTo>
                      <a:pt x="71" y="1513"/>
                    </a:lnTo>
                    <a:cubicBezTo>
                      <a:pt x="909" y="1617"/>
                      <a:pt x="2168" y="2388"/>
                      <a:pt x="2184" y="2394"/>
                    </a:cubicBezTo>
                    <a:cubicBezTo>
                      <a:pt x="2190" y="2398"/>
                      <a:pt x="2196" y="2400"/>
                      <a:pt x="2203" y="2400"/>
                    </a:cubicBezTo>
                    <a:cubicBezTo>
                      <a:pt x="2215" y="2400"/>
                      <a:pt x="2226" y="2394"/>
                      <a:pt x="2233" y="2383"/>
                    </a:cubicBezTo>
                    <a:cubicBezTo>
                      <a:pt x="2244" y="2367"/>
                      <a:pt x="2239" y="2339"/>
                      <a:pt x="2222" y="2328"/>
                    </a:cubicBezTo>
                    <a:cubicBezTo>
                      <a:pt x="2173" y="2301"/>
                      <a:pt x="996" y="1584"/>
                      <a:pt x="148" y="1447"/>
                    </a:cubicBezTo>
                    <a:cubicBezTo>
                      <a:pt x="602" y="943"/>
                      <a:pt x="1095" y="478"/>
                      <a:pt x="1637" y="68"/>
                    </a:cubicBezTo>
                    <a:cubicBezTo>
                      <a:pt x="1653" y="57"/>
                      <a:pt x="1653" y="35"/>
                      <a:pt x="1642" y="18"/>
                    </a:cubicBezTo>
                    <a:cubicBezTo>
                      <a:pt x="1636" y="6"/>
                      <a:pt x="1624" y="0"/>
                      <a:pt x="1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2"/>
              <p:cNvSpPr/>
              <p:nvPr/>
            </p:nvSpPr>
            <p:spPr>
              <a:xfrm rot="-6541634">
                <a:off x="-227590" y="4253392"/>
                <a:ext cx="373659" cy="476413"/>
              </a:xfrm>
              <a:custGeom>
                <a:avLst/>
                <a:gdLst/>
                <a:ahLst/>
                <a:cxnLst/>
                <a:rect l="l" t="t" r="r" b="b"/>
                <a:pathLst>
                  <a:path w="2891" h="3686" extrusionOk="0">
                    <a:moveTo>
                      <a:pt x="1760" y="0"/>
                    </a:moveTo>
                    <a:cubicBezTo>
                      <a:pt x="1752" y="0"/>
                      <a:pt x="1743" y="4"/>
                      <a:pt x="1736" y="13"/>
                    </a:cubicBezTo>
                    <a:cubicBezTo>
                      <a:pt x="1725" y="18"/>
                      <a:pt x="630" y="1036"/>
                      <a:pt x="22" y="2427"/>
                    </a:cubicBezTo>
                    <a:lnTo>
                      <a:pt x="0" y="2470"/>
                    </a:lnTo>
                    <a:lnTo>
                      <a:pt x="50" y="2476"/>
                    </a:lnTo>
                    <a:cubicBezTo>
                      <a:pt x="1418" y="2668"/>
                      <a:pt x="2814" y="3669"/>
                      <a:pt x="2825" y="3680"/>
                    </a:cubicBezTo>
                    <a:cubicBezTo>
                      <a:pt x="2831" y="3684"/>
                      <a:pt x="2838" y="3686"/>
                      <a:pt x="2845" y="3686"/>
                    </a:cubicBezTo>
                    <a:cubicBezTo>
                      <a:pt x="2859" y="3686"/>
                      <a:pt x="2872" y="3680"/>
                      <a:pt x="2880" y="3669"/>
                    </a:cubicBezTo>
                    <a:cubicBezTo>
                      <a:pt x="2890" y="3653"/>
                      <a:pt x="2885" y="3631"/>
                      <a:pt x="2869" y="3614"/>
                    </a:cubicBezTo>
                    <a:cubicBezTo>
                      <a:pt x="2858" y="3609"/>
                      <a:pt x="1484" y="2618"/>
                      <a:pt x="110" y="2410"/>
                    </a:cubicBezTo>
                    <a:cubicBezTo>
                      <a:pt x="717" y="1058"/>
                      <a:pt x="1774" y="79"/>
                      <a:pt x="1785" y="68"/>
                    </a:cubicBezTo>
                    <a:cubicBezTo>
                      <a:pt x="1814" y="42"/>
                      <a:pt x="1788" y="0"/>
                      <a:pt x="17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 name="Google Shape;125;p2"/>
              <p:cNvSpPr/>
              <p:nvPr/>
            </p:nvSpPr>
            <p:spPr>
              <a:xfrm rot="-6541634">
                <a:off x="17409" y="4532623"/>
                <a:ext cx="298436" cy="514541"/>
              </a:xfrm>
              <a:custGeom>
                <a:avLst/>
                <a:gdLst/>
                <a:ahLst/>
                <a:cxnLst/>
                <a:rect l="l" t="t" r="r" b="b"/>
                <a:pathLst>
                  <a:path w="2309" h="3981" extrusionOk="0">
                    <a:moveTo>
                      <a:pt x="1286" y="0"/>
                    </a:moveTo>
                    <a:cubicBezTo>
                      <a:pt x="1274" y="0"/>
                      <a:pt x="1263" y="6"/>
                      <a:pt x="1254" y="20"/>
                    </a:cubicBezTo>
                    <a:cubicBezTo>
                      <a:pt x="1243" y="36"/>
                      <a:pt x="203" y="1711"/>
                      <a:pt x="6" y="3019"/>
                    </a:cubicBezTo>
                    <a:lnTo>
                      <a:pt x="1" y="3058"/>
                    </a:lnTo>
                    <a:lnTo>
                      <a:pt x="39" y="3063"/>
                    </a:lnTo>
                    <a:cubicBezTo>
                      <a:pt x="1210" y="3233"/>
                      <a:pt x="2217" y="3966"/>
                      <a:pt x="2228" y="3972"/>
                    </a:cubicBezTo>
                    <a:cubicBezTo>
                      <a:pt x="2234" y="3978"/>
                      <a:pt x="2241" y="3980"/>
                      <a:pt x="2248" y="3980"/>
                    </a:cubicBezTo>
                    <a:cubicBezTo>
                      <a:pt x="2278" y="3980"/>
                      <a:pt x="2309" y="3929"/>
                      <a:pt x="2278" y="3912"/>
                    </a:cubicBezTo>
                    <a:cubicBezTo>
                      <a:pt x="2267" y="3906"/>
                      <a:pt x="1259" y="3173"/>
                      <a:pt x="88" y="2992"/>
                    </a:cubicBezTo>
                    <a:cubicBezTo>
                      <a:pt x="296" y="1706"/>
                      <a:pt x="1309" y="75"/>
                      <a:pt x="1320" y="58"/>
                    </a:cubicBezTo>
                    <a:cubicBezTo>
                      <a:pt x="1335" y="28"/>
                      <a:pt x="1311" y="0"/>
                      <a:pt x="1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2"/>
              <p:cNvSpPr/>
              <p:nvPr/>
            </p:nvSpPr>
            <p:spPr>
              <a:xfrm rot="-6541634">
                <a:off x="-1083256" y="3020425"/>
                <a:ext cx="1627377" cy="672613"/>
              </a:xfrm>
              <a:custGeom>
                <a:avLst/>
                <a:gdLst/>
                <a:ahLst/>
                <a:cxnLst/>
                <a:rect l="l" t="t" r="r" b="b"/>
                <a:pathLst>
                  <a:path w="12591" h="5204" extrusionOk="0">
                    <a:moveTo>
                      <a:pt x="5099" y="0"/>
                    </a:moveTo>
                    <a:cubicBezTo>
                      <a:pt x="4998" y="0"/>
                      <a:pt x="4868" y="20"/>
                      <a:pt x="4703" y="65"/>
                    </a:cubicBezTo>
                    <a:cubicBezTo>
                      <a:pt x="3537" y="377"/>
                      <a:pt x="1" y="3064"/>
                      <a:pt x="1" y="3064"/>
                    </a:cubicBezTo>
                    <a:cubicBezTo>
                      <a:pt x="1791" y="4679"/>
                      <a:pt x="3647" y="5115"/>
                      <a:pt x="4585" y="5115"/>
                    </a:cubicBezTo>
                    <a:cubicBezTo>
                      <a:pt x="4998" y="5115"/>
                      <a:pt x="5233" y="5030"/>
                      <a:pt x="5206" y="4925"/>
                    </a:cubicBezTo>
                    <a:cubicBezTo>
                      <a:pt x="5133" y="4637"/>
                      <a:pt x="4691" y="4163"/>
                      <a:pt x="4997" y="4163"/>
                    </a:cubicBezTo>
                    <a:cubicBezTo>
                      <a:pt x="5058" y="4163"/>
                      <a:pt x="5149" y="4182"/>
                      <a:pt x="5278" y="4224"/>
                    </a:cubicBezTo>
                    <a:cubicBezTo>
                      <a:pt x="6117" y="4657"/>
                      <a:pt x="7355" y="5203"/>
                      <a:pt x="7921" y="5203"/>
                    </a:cubicBezTo>
                    <a:cubicBezTo>
                      <a:pt x="8100" y="5203"/>
                      <a:pt x="8212" y="5148"/>
                      <a:pt x="8222" y="5018"/>
                    </a:cubicBezTo>
                    <a:cubicBezTo>
                      <a:pt x="8264" y="4512"/>
                      <a:pt x="7419" y="3651"/>
                      <a:pt x="7740" y="3651"/>
                    </a:cubicBezTo>
                    <a:cubicBezTo>
                      <a:pt x="7760" y="3651"/>
                      <a:pt x="7783" y="3654"/>
                      <a:pt x="7812" y="3661"/>
                    </a:cubicBezTo>
                    <a:cubicBezTo>
                      <a:pt x="8246" y="3760"/>
                      <a:pt x="9578" y="4834"/>
                      <a:pt x="10199" y="4834"/>
                    </a:cubicBezTo>
                    <a:cubicBezTo>
                      <a:pt x="10297" y="4834"/>
                      <a:pt x="10377" y="4807"/>
                      <a:pt x="10434" y="4744"/>
                    </a:cubicBezTo>
                    <a:cubicBezTo>
                      <a:pt x="10844" y="4290"/>
                      <a:pt x="9881" y="3693"/>
                      <a:pt x="10051" y="3655"/>
                    </a:cubicBezTo>
                    <a:cubicBezTo>
                      <a:pt x="10056" y="3654"/>
                      <a:pt x="10062" y="3653"/>
                      <a:pt x="10069" y="3653"/>
                    </a:cubicBezTo>
                    <a:cubicBezTo>
                      <a:pt x="10251" y="3653"/>
                      <a:pt x="10915" y="4059"/>
                      <a:pt x="11475" y="4059"/>
                    </a:cubicBezTo>
                    <a:cubicBezTo>
                      <a:pt x="11554" y="4059"/>
                      <a:pt x="11631" y="4051"/>
                      <a:pt x="11704" y="4033"/>
                    </a:cubicBezTo>
                    <a:cubicBezTo>
                      <a:pt x="12311" y="3885"/>
                      <a:pt x="12590" y="3261"/>
                      <a:pt x="11972" y="2670"/>
                    </a:cubicBezTo>
                    <a:cubicBezTo>
                      <a:pt x="11348" y="2084"/>
                      <a:pt x="10226" y="2380"/>
                      <a:pt x="10248" y="2101"/>
                    </a:cubicBezTo>
                    <a:cubicBezTo>
                      <a:pt x="10269" y="1827"/>
                      <a:pt x="10592" y="1438"/>
                      <a:pt x="9897" y="1329"/>
                    </a:cubicBezTo>
                    <a:cubicBezTo>
                      <a:pt x="9837" y="1319"/>
                      <a:pt x="9773" y="1315"/>
                      <a:pt x="9705" y="1315"/>
                    </a:cubicBezTo>
                    <a:cubicBezTo>
                      <a:pt x="9053" y="1315"/>
                      <a:pt x="8125" y="1725"/>
                      <a:pt x="7899" y="1725"/>
                    </a:cubicBezTo>
                    <a:cubicBezTo>
                      <a:pt x="7883" y="1725"/>
                      <a:pt x="7870" y="1722"/>
                      <a:pt x="7861" y="1718"/>
                    </a:cubicBezTo>
                    <a:cubicBezTo>
                      <a:pt x="7730" y="1635"/>
                      <a:pt x="7861" y="1449"/>
                      <a:pt x="8118" y="1088"/>
                    </a:cubicBezTo>
                    <a:cubicBezTo>
                      <a:pt x="8457" y="609"/>
                      <a:pt x="7968" y="336"/>
                      <a:pt x="7444" y="336"/>
                    </a:cubicBezTo>
                    <a:cubicBezTo>
                      <a:pt x="7273" y="336"/>
                      <a:pt x="7098" y="365"/>
                      <a:pt x="6947" y="426"/>
                    </a:cubicBezTo>
                    <a:cubicBezTo>
                      <a:pt x="6453" y="620"/>
                      <a:pt x="5660" y="1155"/>
                      <a:pt x="5374" y="1155"/>
                    </a:cubicBezTo>
                    <a:cubicBezTo>
                      <a:pt x="5305" y="1155"/>
                      <a:pt x="5266" y="1124"/>
                      <a:pt x="5267" y="1050"/>
                    </a:cubicBezTo>
                    <a:cubicBezTo>
                      <a:pt x="5276" y="716"/>
                      <a:pt x="5708" y="0"/>
                      <a:pt x="5099"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 name="Google Shape;127;p2"/>
              <p:cNvSpPr/>
              <p:nvPr/>
            </p:nvSpPr>
            <p:spPr>
              <a:xfrm rot="-6541634">
                <a:off x="-862955" y="3328598"/>
                <a:ext cx="1364613" cy="139460"/>
              </a:xfrm>
              <a:custGeom>
                <a:avLst/>
                <a:gdLst/>
                <a:ahLst/>
                <a:cxnLst/>
                <a:rect l="l" t="t" r="r" b="b"/>
                <a:pathLst>
                  <a:path w="10558" h="1079" extrusionOk="0">
                    <a:moveTo>
                      <a:pt x="7002" y="1"/>
                    </a:moveTo>
                    <a:cubicBezTo>
                      <a:pt x="3916" y="1"/>
                      <a:pt x="921" y="798"/>
                      <a:pt x="881" y="806"/>
                    </a:cubicBezTo>
                    <a:cubicBezTo>
                      <a:pt x="865" y="812"/>
                      <a:pt x="6" y="1009"/>
                      <a:pt x="11" y="1025"/>
                    </a:cubicBezTo>
                    <a:lnTo>
                      <a:pt x="0" y="1069"/>
                    </a:lnTo>
                    <a:cubicBezTo>
                      <a:pt x="2" y="1074"/>
                      <a:pt x="1" y="1079"/>
                      <a:pt x="19" y="1079"/>
                    </a:cubicBezTo>
                    <a:cubicBezTo>
                      <a:pt x="66" y="1079"/>
                      <a:pt x="239" y="1045"/>
                      <a:pt x="903" y="883"/>
                    </a:cubicBezTo>
                    <a:cubicBezTo>
                      <a:pt x="943" y="871"/>
                      <a:pt x="3931" y="77"/>
                      <a:pt x="7003" y="77"/>
                    </a:cubicBezTo>
                    <a:cubicBezTo>
                      <a:pt x="8207" y="77"/>
                      <a:pt x="9425" y="199"/>
                      <a:pt x="10482" y="538"/>
                    </a:cubicBezTo>
                    <a:cubicBezTo>
                      <a:pt x="10488" y="541"/>
                      <a:pt x="10495" y="542"/>
                      <a:pt x="10500" y="542"/>
                    </a:cubicBezTo>
                    <a:cubicBezTo>
                      <a:pt x="10542" y="542"/>
                      <a:pt x="10558" y="477"/>
                      <a:pt x="10509" y="467"/>
                    </a:cubicBezTo>
                    <a:cubicBezTo>
                      <a:pt x="9442" y="124"/>
                      <a:pt x="8215" y="1"/>
                      <a:pt x="7002"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 name="Google Shape;128;p2"/>
              <p:cNvSpPr/>
              <p:nvPr/>
            </p:nvSpPr>
            <p:spPr>
              <a:xfrm rot="-6541634">
                <a:off x="-473215" y="2863270"/>
                <a:ext cx="262634" cy="319246"/>
              </a:xfrm>
              <a:custGeom>
                <a:avLst/>
                <a:gdLst/>
                <a:ahLst/>
                <a:cxnLst/>
                <a:rect l="l" t="t" r="r" b="b"/>
                <a:pathLst>
                  <a:path w="2032" h="2470" extrusionOk="0">
                    <a:moveTo>
                      <a:pt x="1991" y="0"/>
                    </a:moveTo>
                    <a:cubicBezTo>
                      <a:pt x="1986" y="0"/>
                      <a:pt x="1981" y="2"/>
                      <a:pt x="1977" y="5"/>
                    </a:cubicBezTo>
                    <a:cubicBezTo>
                      <a:pt x="1966" y="5"/>
                      <a:pt x="920" y="360"/>
                      <a:pt x="61" y="897"/>
                    </a:cubicBezTo>
                    <a:lnTo>
                      <a:pt x="1" y="935"/>
                    </a:lnTo>
                    <a:lnTo>
                      <a:pt x="67" y="963"/>
                    </a:lnTo>
                    <a:cubicBezTo>
                      <a:pt x="827" y="1324"/>
                      <a:pt x="1791" y="2446"/>
                      <a:pt x="1802" y="2457"/>
                    </a:cubicBezTo>
                    <a:cubicBezTo>
                      <a:pt x="1808" y="2466"/>
                      <a:pt x="1819" y="2470"/>
                      <a:pt x="1830" y="2470"/>
                    </a:cubicBezTo>
                    <a:cubicBezTo>
                      <a:pt x="1839" y="2470"/>
                      <a:pt x="1849" y="2467"/>
                      <a:pt x="1856" y="2462"/>
                    </a:cubicBezTo>
                    <a:cubicBezTo>
                      <a:pt x="1873" y="2446"/>
                      <a:pt x="1873" y="2424"/>
                      <a:pt x="1862" y="2408"/>
                    </a:cubicBezTo>
                    <a:cubicBezTo>
                      <a:pt x="1824" y="2364"/>
                      <a:pt x="926" y="1318"/>
                      <a:pt x="160" y="924"/>
                    </a:cubicBezTo>
                    <a:cubicBezTo>
                      <a:pt x="745" y="585"/>
                      <a:pt x="1358" y="300"/>
                      <a:pt x="1999" y="76"/>
                    </a:cubicBezTo>
                    <a:cubicBezTo>
                      <a:pt x="2021" y="70"/>
                      <a:pt x="2032" y="48"/>
                      <a:pt x="2021" y="27"/>
                    </a:cubicBezTo>
                    <a:cubicBezTo>
                      <a:pt x="2017" y="11"/>
                      <a:pt x="2004" y="0"/>
                      <a:pt x="1991" y="0"/>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 name="Google Shape;129;p2"/>
              <p:cNvSpPr/>
              <p:nvPr/>
            </p:nvSpPr>
            <p:spPr>
              <a:xfrm rot="-6541634">
                <a:off x="-414051" y="3071201"/>
                <a:ext cx="319246" cy="497092"/>
              </a:xfrm>
              <a:custGeom>
                <a:avLst/>
                <a:gdLst/>
                <a:ahLst/>
                <a:cxnLst/>
                <a:rect l="l" t="t" r="r" b="b"/>
                <a:pathLst>
                  <a:path w="2470" h="3846" extrusionOk="0">
                    <a:moveTo>
                      <a:pt x="2425" y="1"/>
                    </a:moveTo>
                    <a:cubicBezTo>
                      <a:pt x="2420" y="1"/>
                      <a:pt x="2415" y="1"/>
                      <a:pt x="2409" y="3"/>
                    </a:cubicBezTo>
                    <a:cubicBezTo>
                      <a:pt x="2398" y="8"/>
                      <a:pt x="1041" y="637"/>
                      <a:pt x="34" y="1771"/>
                    </a:cubicBezTo>
                    <a:lnTo>
                      <a:pt x="1" y="1809"/>
                    </a:lnTo>
                    <a:lnTo>
                      <a:pt x="45" y="1831"/>
                    </a:lnTo>
                    <a:cubicBezTo>
                      <a:pt x="1293" y="2438"/>
                      <a:pt x="2305" y="3818"/>
                      <a:pt x="2316" y="3829"/>
                    </a:cubicBezTo>
                    <a:cubicBezTo>
                      <a:pt x="2323" y="3839"/>
                      <a:pt x="2337" y="3845"/>
                      <a:pt x="2351" y="3845"/>
                    </a:cubicBezTo>
                    <a:cubicBezTo>
                      <a:pt x="2358" y="3845"/>
                      <a:pt x="2365" y="3843"/>
                      <a:pt x="2371" y="3840"/>
                    </a:cubicBezTo>
                    <a:cubicBezTo>
                      <a:pt x="2387" y="3823"/>
                      <a:pt x="2393" y="3801"/>
                      <a:pt x="2377" y="3785"/>
                    </a:cubicBezTo>
                    <a:cubicBezTo>
                      <a:pt x="2371" y="3768"/>
                      <a:pt x="1364" y="2411"/>
                      <a:pt x="127" y="1787"/>
                    </a:cubicBezTo>
                    <a:cubicBezTo>
                      <a:pt x="1123" y="692"/>
                      <a:pt x="2426" y="79"/>
                      <a:pt x="2442" y="74"/>
                    </a:cubicBezTo>
                    <a:cubicBezTo>
                      <a:pt x="2464" y="63"/>
                      <a:pt x="2470" y="41"/>
                      <a:pt x="2459" y="24"/>
                    </a:cubicBezTo>
                    <a:cubicBezTo>
                      <a:pt x="2454" y="8"/>
                      <a:pt x="2441" y="1"/>
                      <a:pt x="2425"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 name="Google Shape;130;p2"/>
              <p:cNvSpPr/>
              <p:nvPr/>
            </p:nvSpPr>
            <p:spPr>
              <a:xfrm rot="-6541634">
                <a:off x="-301805" y="3404082"/>
                <a:ext cx="284994" cy="529275"/>
              </a:xfrm>
              <a:custGeom>
                <a:avLst/>
                <a:gdLst/>
                <a:ahLst/>
                <a:cxnLst/>
                <a:rect l="l" t="t" r="r" b="b"/>
                <a:pathLst>
                  <a:path w="2205" h="4095" extrusionOk="0">
                    <a:moveTo>
                      <a:pt x="2148" y="1"/>
                    </a:moveTo>
                    <a:cubicBezTo>
                      <a:pt x="2141" y="1"/>
                      <a:pt x="2132" y="4"/>
                      <a:pt x="2125" y="10"/>
                    </a:cubicBezTo>
                    <a:cubicBezTo>
                      <a:pt x="2108" y="21"/>
                      <a:pt x="603" y="1297"/>
                      <a:pt x="17" y="2485"/>
                    </a:cubicBezTo>
                    <a:lnTo>
                      <a:pt x="1" y="2517"/>
                    </a:lnTo>
                    <a:lnTo>
                      <a:pt x="34" y="2534"/>
                    </a:lnTo>
                    <a:cubicBezTo>
                      <a:pt x="1096" y="3054"/>
                      <a:pt x="1829" y="4066"/>
                      <a:pt x="1834" y="4072"/>
                    </a:cubicBezTo>
                    <a:cubicBezTo>
                      <a:pt x="1843" y="4088"/>
                      <a:pt x="1855" y="4095"/>
                      <a:pt x="1868" y="4095"/>
                    </a:cubicBezTo>
                    <a:cubicBezTo>
                      <a:pt x="1897" y="4095"/>
                      <a:pt x="1927" y="4059"/>
                      <a:pt x="1900" y="4028"/>
                    </a:cubicBezTo>
                    <a:cubicBezTo>
                      <a:pt x="1889" y="4017"/>
                      <a:pt x="1161" y="3016"/>
                      <a:pt x="105" y="2485"/>
                    </a:cubicBezTo>
                    <a:cubicBezTo>
                      <a:pt x="696" y="1319"/>
                      <a:pt x="2163" y="82"/>
                      <a:pt x="2174" y="71"/>
                    </a:cubicBezTo>
                    <a:cubicBezTo>
                      <a:pt x="2204" y="45"/>
                      <a:pt x="2179" y="1"/>
                      <a:pt x="2148"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 name="Google Shape;131;p2"/>
              <p:cNvSpPr/>
              <p:nvPr/>
            </p:nvSpPr>
            <p:spPr>
              <a:xfrm rot="-6541634">
                <a:off x="-86210" y="3102839"/>
                <a:ext cx="263410" cy="274267"/>
              </a:xfrm>
              <a:custGeom>
                <a:avLst/>
                <a:gdLst/>
                <a:ahLst/>
                <a:cxnLst/>
                <a:rect l="l" t="t" r="r" b="b"/>
                <a:pathLst>
                  <a:path w="2038" h="2122" extrusionOk="0">
                    <a:moveTo>
                      <a:pt x="1542" y="1"/>
                    </a:moveTo>
                    <a:cubicBezTo>
                      <a:pt x="1439" y="1"/>
                      <a:pt x="1307" y="38"/>
                      <a:pt x="1140" y="134"/>
                    </a:cubicBezTo>
                    <a:cubicBezTo>
                      <a:pt x="478" y="506"/>
                      <a:pt x="177" y="971"/>
                      <a:pt x="84" y="1130"/>
                    </a:cubicBezTo>
                    <a:cubicBezTo>
                      <a:pt x="1" y="1264"/>
                      <a:pt x="46" y="1452"/>
                      <a:pt x="236" y="1452"/>
                    </a:cubicBezTo>
                    <a:cubicBezTo>
                      <a:pt x="272" y="1452"/>
                      <a:pt x="312" y="1446"/>
                      <a:pt x="358" y="1431"/>
                    </a:cubicBezTo>
                    <a:lnTo>
                      <a:pt x="358" y="1431"/>
                    </a:lnTo>
                    <a:cubicBezTo>
                      <a:pt x="274" y="1711"/>
                      <a:pt x="385" y="1884"/>
                      <a:pt x="577" y="1884"/>
                    </a:cubicBezTo>
                    <a:cubicBezTo>
                      <a:pt x="663" y="1884"/>
                      <a:pt x="764" y="1850"/>
                      <a:pt x="872" y="1776"/>
                    </a:cubicBezTo>
                    <a:lnTo>
                      <a:pt x="872" y="1776"/>
                    </a:lnTo>
                    <a:cubicBezTo>
                      <a:pt x="844" y="1988"/>
                      <a:pt x="1038" y="2122"/>
                      <a:pt x="1229" y="2122"/>
                    </a:cubicBezTo>
                    <a:cubicBezTo>
                      <a:pt x="1368" y="2122"/>
                      <a:pt x="1506" y="2052"/>
                      <a:pt x="1556" y="1891"/>
                    </a:cubicBezTo>
                    <a:cubicBezTo>
                      <a:pt x="1582" y="1935"/>
                      <a:pt x="1653" y="1990"/>
                      <a:pt x="1730" y="1990"/>
                    </a:cubicBezTo>
                    <a:cubicBezTo>
                      <a:pt x="1815" y="1990"/>
                      <a:pt x="1907" y="1923"/>
                      <a:pt x="1956" y="1699"/>
                    </a:cubicBezTo>
                    <a:cubicBezTo>
                      <a:pt x="2038" y="1261"/>
                      <a:pt x="2027" y="812"/>
                      <a:pt x="1923" y="375"/>
                    </a:cubicBezTo>
                    <a:cubicBezTo>
                      <a:pt x="1891" y="252"/>
                      <a:pt x="1811" y="1"/>
                      <a:pt x="1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2"/>
              <p:cNvSpPr/>
              <p:nvPr/>
            </p:nvSpPr>
            <p:spPr>
              <a:xfrm rot="-6541634">
                <a:off x="-90886" y="3119653"/>
                <a:ext cx="177718" cy="215588"/>
              </a:xfrm>
              <a:custGeom>
                <a:avLst/>
                <a:gdLst/>
                <a:ahLst/>
                <a:cxnLst/>
                <a:rect l="l" t="t" r="r" b="b"/>
                <a:pathLst>
                  <a:path w="1375" h="1668" extrusionOk="0">
                    <a:moveTo>
                      <a:pt x="1146" y="0"/>
                    </a:moveTo>
                    <a:cubicBezTo>
                      <a:pt x="1109" y="0"/>
                      <a:pt x="1065" y="9"/>
                      <a:pt x="1013" y="31"/>
                    </a:cubicBezTo>
                    <a:cubicBezTo>
                      <a:pt x="674" y="168"/>
                      <a:pt x="176" y="617"/>
                      <a:pt x="1" y="945"/>
                    </a:cubicBezTo>
                    <a:cubicBezTo>
                      <a:pt x="252" y="622"/>
                      <a:pt x="871" y="371"/>
                      <a:pt x="871" y="370"/>
                    </a:cubicBezTo>
                    <a:lnTo>
                      <a:pt x="871" y="370"/>
                    </a:lnTo>
                    <a:cubicBezTo>
                      <a:pt x="871" y="371"/>
                      <a:pt x="324" y="967"/>
                      <a:pt x="231" y="1410"/>
                    </a:cubicBezTo>
                    <a:cubicBezTo>
                      <a:pt x="263" y="1378"/>
                      <a:pt x="636" y="847"/>
                      <a:pt x="997" y="491"/>
                    </a:cubicBezTo>
                    <a:lnTo>
                      <a:pt x="997" y="491"/>
                    </a:lnTo>
                    <a:cubicBezTo>
                      <a:pt x="997" y="491"/>
                      <a:pt x="959" y="792"/>
                      <a:pt x="751" y="1668"/>
                    </a:cubicBezTo>
                    <a:cubicBezTo>
                      <a:pt x="778" y="1635"/>
                      <a:pt x="1101" y="912"/>
                      <a:pt x="1150" y="480"/>
                    </a:cubicBezTo>
                    <a:cubicBezTo>
                      <a:pt x="1183" y="551"/>
                      <a:pt x="1265" y="808"/>
                      <a:pt x="1221" y="1542"/>
                    </a:cubicBezTo>
                    <a:cubicBezTo>
                      <a:pt x="1375" y="1317"/>
                      <a:pt x="1353" y="283"/>
                      <a:pt x="1353" y="283"/>
                    </a:cubicBezTo>
                    <a:cubicBezTo>
                      <a:pt x="1353" y="283"/>
                      <a:pt x="1353" y="0"/>
                      <a:pt x="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 name="Google Shape;133;p2"/>
              <p:cNvSpPr/>
              <p:nvPr/>
            </p:nvSpPr>
            <p:spPr>
              <a:xfrm rot="-6541634">
                <a:off x="-202600" y="2883263"/>
                <a:ext cx="289001" cy="270002"/>
              </a:xfrm>
              <a:custGeom>
                <a:avLst/>
                <a:gdLst/>
                <a:ahLst/>
                <a:cxnLst/>
                <a:rect l="l" t="t" r="r" b="b"/>
                <a:pathLst>
                  <a:path w="2236" h="2089" extrusionOk="0">
                    <a:moveTo>
                      <a:pt x="522" y="1"/>
                    </a:moveTo>
                    <a:cubicBezTo>
                      <a:pt x="323" y="1"/>
                      <a:pt x="1" y="68"/>
                      <a:pt x="106" y="671"/>
                    </a:cubicBezTo>
                    <a:cubicBezTo>
                      <a:pt x="243" y="1421"/>
                      <a:pt x="577" y="1859"/>
                      <a:pt x="697" y="1996"/>
                    </a:cubicBezTo>
                    <a:cubicBezTo>
                      <a:pt x="746" y="2054"/>
                      <a:pt x="817" y="2088"/>
                      <a:pt x="884" y="2088"/>
                    </a:cubicBezTo>
                    <a:cubicBezTo>
                      <a:pt x="982" y="2088"/>
                      <a:pt x="1072" y="2016"/>
                      <a:pt x="1075" y="1837"/>
                    </a:cubicBezTo>
                    <a:cubicBezTo>
                      <a:pt x="1176" y="1909"/>
                      <a:pt x="1270" y="1942"/>
                      <a:pt x="1349" y="1942"/>
                    </a:cubicBezTo>
                    <a:cubicBezTo>
                      <a:pt x="1542" y="1942"/>
                      <a:pt x="1651" y="1750"/>
                      <a:pt x="1573" y="1460"/>
                    </a:cubicBezTo>
                    <a:lnTo>
                      <a:pt x="1573" y="1460"/>
                    </a:lnTo>
                    <a:cubicBezTo>
                      <a:pt x="1617" y="1481"/>
                      <a:pt x="1660" y="1491"/>
                      <a:pt x="1701" y="1491"/>
                    </a:cubicBezTo>
                    <a:cubicBezTo>
                      <a:pt x="1980" y="1491"/>
                      <a:pt x="2189" y="1062"/>
                      <a:pt x="1912" y="852"/>
                    </a:cubicBezTo>
                    <a:cubicBezTo>
                      <a:pt x="2016" y="830"/>
                      <a:pt x="2235" y="644"/>
                      <a:pt x="1858" y="414"/>
                    </a:cubicBezTo>
                    <a:cubicBezTo>
                      <a:pt x="1469" y="190"/>
                      <a:pt x="1042" y="47"/>
                      <a:pt x="599" y="4"/>
                    </a:cubicBezTo>
                    <a:cubicBezTo>
                      <a:pt x="577" y="2"/>
                      <a:pt x="551"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 name="Google Shape;134;p2"/>
              <p:cNvSpPr/>
              <p:nvPr/>
            </p:nvSpPr>
            <p:spPr>
              <a:xfrm rot="-6541634">
                <a:off x="-183615" y="2971145"/>
                <a:ext cx="194908" cy="196717"/>
              </a:xfrm>
              <a:custGeom>
                <a:avLst/>
                <a:gdLst/>
                <a:ahLst/>
                <a:cxnLst/>
                <a:rect l="l" t="t" r="r" b="b"/>
                <a:pathLst>
                  <a:path w="1508" h="1522" extrusionOk="0">
                    <a:moveTo>
                      <a:pt x="225" y="1"/>
                    </a:moveTo>
                    <a:cubicBezTo>
                      <a:pt x="122" y="1"/>
                      <a:pt x="0" y="44"/>
                      <a:pt x="13" y="257"/>
                    </a:cubicBezTo>
                    <a:cubicBezTo>
                      <a:pt x="30" y="624"/>
                      <a:pt x="292" y="1248"/>
                      <a:pt x="544" y="1522"/>
                    </a:cubicBezTo>
                    <a:cubicBezTo>
                      <a:pt x="320" y="1171"/>
                      <a:pt x="287" y="504"/>
                      <a:pt x="287" y="504"/>
                    </a:cubicBezTo>
                    <a:lnTo>
                      <a:pt x="287" y="504"/>
                    </a:lnTo>
                    <a:cubicBezTo>
                      <a:pt x="287" y="504"/>
                      <a:pt x="670" y="1221"/>
                      <a:pt x="1059" y="1456"/>
                    </a:cubicBezTo>
                    <a:cubicBezTo>
                      <a:pt x="1031" y="1412"/>
                      <a:pt x="659" y="887"/>
                      <a:pt x="440" y="427"/>
                    </a:cubicBezTo>
                    <a:lnTo>
                      <a:pt x="440" y="427"/>
                    </a:lnTo>
                    <a:cubicBezTo>
                      <a:pt x="440" y="427"/>
                      <a:pt x="709" y="558"/>
                      <a:pt x="1469" y="1051"/>
                    </a:cubicBezTo>
                    <a:cubicBezTo>
                      <a:pt x="1447" y="1013"/>
                      <a:pt x="873" y="465"/>
                      <a:pt x="479" y="279"/>
                    </a:cubicBezTo>
                    <a:cubicBezTo>
                      <a:pt x="487" y="279"/>
                      <a:pt x="497" y="278"/>
                      <a:pt x="510" y="278"/>
                    </a:cubicBezTo>
                    <a:cubicBezTo>
                      <a:pt x="619" y="278"/>
                      <a:pt x="902" y="310"/>
                      <a:pt x="1508" y="564"/>
                    </a:cubicBezTo>
                    <a:cubicBezTo>
                      <a:pt x="1343" y="345"/>
                      <a:pt x="358" y="22"/>
                      <a:pt x="358" y="22"/>
                    </a:cubicBezTo>
                    <a:cubicBezTo>
                      <a:pt x="358" y="22"/>
                      <a:pt x="296"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 name="Google Shape;135;p2"/>
              <p:cNvSpPr/>
              <p:nvPr/>
            </p:nvSpPr>
            <p:spPr>
              <a:xfrm rot="-6541634">
                <a:off x="-449439" y="2945322"/>
                <a:ext cx="313429" cy="246866"/>
              </a:xfrm>
              <a:custGeom>
                <a:avLst/>
                <a:gdLst/>
                <a:ahLst/>
                <a:cxnLst/>
                <a:rect l="l" t="t" r="r" b="b"/>
                <a:pathLst>
                  <a:path w="2425" h="1910" extrusionOk="0">
                    <a:moveTo>
                      <a:pt x="1231" y="0"/>
                    </a:moveTo>
                    <a:cubicBezTo>
                      <a:pt x="1165" y="0"/>
                      <a:pt x="1078" y="35"/>
                      <a:pt x="969" y="132"/>
                    </a:cubicBezTo>
                    <a:cubicBezTo>
                      <a:pt x="640" y="433"/>
                      <a:pt x="378" y="800"/>
                      <a:pt x="203" y="1210"/>
                    </a:cubicBezTo>
                    <a:cubicBezTo>
                      <a:pt x="137" y="1380"/>
                      <a:pt x="0" y="1791"/>
                      <a:pt x="690" y="1884"/>
                    </a:cubicBezTo>
                    <a:cubicBezTo>
                      <a:pt x="835" y="1902"/>
                      <a:pt x="972" y="1909"/>
                      <a:pt x="1098" y="1909"/>
                    </a:cubicBezTo>
                    <a:cubicBezTo>
                      <a:pt x="1630" y="1909"/>
                      <a:pt x="1992" y="1776"/>
                      <a:pt x="2129" y="1714"/>
                    </a:cubicBezTo>
                    <a:cubicBezTo>
                      <a:pt x="2299" y="1643"/>
                      <a:pt x="2376" y="1402"/>
                      <a:pt x="2091" y="1303"/>
                    </a:cubicBezTo>
                    <a:cubicBezTo>
                      <a:pt x="2425" y="1052"/>
                      <a:pt x="2310" y="734"/>
                      <a:pt x="1877" y="718"/>
                    </a:cubicBezTo>
                    <a:cubicBezTo>
                      <a:pt x="2090" y="500"/>
                      <a:pt x="1861" y="150"/>
                      <a:pt x="1592" y="150"/>
                    </a:cubicBezTo>
                    <a:cubicBezTo>
                      <a:pt x="1529" y="150"/>
                      <a:pt x="1464" y="169"/>
                      <a:pt x="1401" y="214"/>
                    </a:cubicBezTo>
                    <a:cubicBezTo>
                      <a:pt x="1412" y="141"/>
                      <a:pt x="1362" y="0"/>
                      <a:pt x="1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2"/>
              <p:cNvSpPr/>
              <p:nvPr/>
            </p:nvSpPr>
            <p:spPr>
              <a:xfrm rot="-6541634">
                <a:off x="-370270" y="3024547"/>
                <a:ext cx="234329" cy="177847"/>
              </a:xfrm>
              <a:custGeom>
                <a:avLst/>
                <a:gdLst/>
                <a:ahLst/>
                <a:cxnLst/>
                <a:rect l="l" t="t" r="r" b="b"/>
                <a:pathLst>
                  <a:path w="1813" h="1376" extrusionOk="0">
                    <a:moveTo>
                      <a:pt x="1095" y="0"/>
                    </a:moveTo>
                    <a:cubicBezTo>
                      <a:pt x="838" y="88"/>
                      <a:pt x="236" y="931"/>
                      <a:pt x="236" y="931"/>
                    </a:cubicBezTo>
                    <a:cubicBezTo>
                      <a:pt x="236" y="931"/>
                      <a:pt x="1" y="1243"/>
                      <a:pt x="356" y="1336"/>
                    </a:cubicBezTo>
                    <a:cubicBezTo>
                      <a:pt x="468" y="1363"/>
                      <a:pt x="609" y="1376"/>
                      <a:pt x="761" y="1376"/>
                    </a:cubicBezTo>
                    <a:cubicBezTo>
                      <a:pt x="1095" y="1376"/>
                      <a:pt x="1482" y="1313"/>
                      <a:pt x="1719" y="1204"/>
                    </a:cubicBezTo>
                    <a:lnTo>
                      <a:pt x="1719" y="1204"/>
                    </a:lnTo>
                    <a:cubicBezTo>
                      <a:pt x="1622" y="1231"/>
                      <a:pt x="1510" y="1241"/>
                      <a:pt x="1396" y="1241"/>
                    </a:cubicBezTo>
                    <a:cubicBezTo>
                      <a:pt x="1043" y="1241"/>
                      <a:pt x="674" y="1144"/>
                      <a:pt x="674" y="1144"/>
                    </a:cubicBezTo>
                    <a:cubicBezTo>
                      <a:pt x="674" y="1144"/>
                      <a:pt x="1473" y="996"/>
                      <a:pt x="1812" y="695"/>
                    </a:cubicBezTo>
                    <a:lnTo>
                      <a:pt x="1812" y="695"/>
                    </a:lnTo>
                    <a:cubicBezTo>
                      <a:pt x="1763" y="706"/>
                      <a:pt x="1150" y="903"/>
                      <a:pt x="647" y="974"/>
                    </a:cubicBezTo>
                    <a:cubicBezTo>
                      <a:pt x="647" y="974"/>
                      <a:pt x="855" y="755"/>
                      <a:pt x="1550" y="181"/>
                    </a:cubicBezTo>
                    <a:lnTo>
                      <a:pt x="1550" y="181"/>
                    </a:lnTo>
                    <a:cubicBezTo>
                      <a:pt x="1506" y="192"/>
                      <a:pt x="816" y="575"/>
                      <a:pt x="515" y="892"/>
                    </a:cubicBezTo>
                    <a:cubicBezTo>
                      <a:pt x="537" y="816"/>
                      <a:pt x="619" y="558"/>
                      <a:pt x="10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 name="Google Shape;137;p2"/>
              <p:cNvSpPr/>
              <p:nvPr/>
            </p:nvSpPr>
            <p:spPr>
              <a:xfrm rot="-6541634">
                <a:off x="-415221" y="3144521"/>
                <a:ext cx="263410" cy="286028"/>
              </a:xfrm>
              <a:custGeom>
                <a:avLst/>
                <a:gdLst/>
                <a:ahLst/>
                <a:cxnLst/>
                <a:rect l="l" t="t" r="r" b="b"/>
                <a:pathLst>
                  <a:path w="2038" h="2213" extrusionOk="0">
                    <a:moveTo>
                      <a:pt x="1298" y="1"/>
                    </a:moveTo>
                    <a:cubicBezTo>
                      <a:pt x="1176" y="1"/>
                      <a:pt x="1051" y="106"/>
                      <a:pt x="976" y="314"/>
                    </a:cubicBezTo>
                    <a:cubicBezTo>
                      <a:pt x="917" y="207"/>
                      <a:pt x="818" y="162"/>
                      <a:pt x="714" y="162"/>
                    </a:cubicBezTo>
                    <a:cubicBezTo>
                      <a:pt x="499" y="162"/>
                      <a:pt x="265" y="360"/>
                      <a:pt x="346" y="615"/>
                    </a:cubicBezTo>
                    <a:cubicBezTo>
                      <a:pt x="327" y="606"/>
                      <a:pt x="298" y="599"/>
                      <a:pt x="267" y="599"/>
                    </a:cubicBezTo>
                    <a:cubicBezTo>
                      <a:pt x="151" y="599"/>
                      <a:pt x="0" y="684"/>
                      <a:pt x="138" y="1003"/>
                    </a:cubicBezTo>
                    <a:cubicBezTo>
                      <a:pt x="324" y="1408"/>
                      <a:pt x="598" y="1770"/>
                      <a:pt x="932" y="2060"/>
                    </a:cubicBezTo>
                    <a:cubicBezTo>
                      <a:pt x="1001" y="2117"/>
                      <a:pt x="1124" y="2212"/>
                      <a:pt x="1267" y="2212"/>
                    </a:cubicBezTo>
                    <a:cubicBezTo>
                      <a:pt x="1409" y="2212"/>
                      <a:pt x="1570" y="2119"/>
                      <a:pt x="1715" y="1803"/>
                    </a:cubicBezTo>
                    <a:cubicBezTo>
                      <a:pt x="2038" y="1113"/>
                      <a:pt x="2016" y="560"/>
                      <a:pt x="1999" y="379"/>
                    </a:cubicBezTo>
                    <a:cubicBezTo>
                      <a:pt x="1989" y="264"/>
                      <a:pt x="1905" y="165"/>
                      <a:pt x="1799" y="165"/>
                    </a:cubicBezTo>
                    <a:cubicBezTo>
                      <a:pt x="1734" y="165"/>
                      <a:pt x="1662" y="201"/>
                      <a:pt x="1594" y="292"/>
                    </a:cubicBezTo>
                    <a:cubicBezTo>
                      <a:pt x="1527" y="97"/>
                      <a:pt x="1414" y="1"/>
                      <a:pt x="1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 name="Google Shape;138;p2"/>
              <p:cNvSpPr/>
              <p:nvPr/>
            </p:nvSpPr>
            <p:spPr>
              <a:xfrm rot="-6541634">
                <a:off x="-332472" y="3147205"/>
                <a:ext cx="179915" cy="222309"/>
              </a:xfrm>
              <a:custGeom>
                <a:avLst/>
                <a:gdLst/>
                <a:ahLst/>
                <a:cxnLst/>
                <a:rect l="l" t="t" r="r" b="b"/>
                <a:pathLst>
                  <a:path w="1392" h="1720" extrusionOk="0">
                    <a:moveTo>
                      <a:pt x="888" y="0"/>
                    </a:moveTo>
                    <a:cubicBezTo>
                      <a:pt x="882" y="55"/>
                      <a:pt x="882" y="701"/>
                      <a:pt x="795" y="1199"/>
                    </a:cubicBezTo>
                    <a:cubicBezTo>
                      <a:pt x="795" y="1199"/>
                      <a:pt x="652" y="936"/>
                      <a:pt x="318" y="99"/>
                    </a:cubicBezTo>
                    <a:lnTo>
                      <a:pt x="318" y="99"/>
                    </a:lnTo>
                    <a:cubicBezTo>
                      <a:pt x="313" y="137"/>
                      <a:pt x="466" y="914"/>
                      <a:pt x="680" y="1298"/>
                    </a:cubicBezTo>
                    <a:cubicBezTo>
                      <a:pt x="608" y="1254"/>
                      <a:pt x="395" y="1095"/>
                      <a:pt x="1" y="471"/>
                    </a:cubicBezTo>
                    <a:lnTo>
                      <a:pt x="1" y="471"/>
                    </a:lnTo>
                    <a:cubicBezTo>
                      <a:pt x="12" y="745"/>
                      <a:pt x="630" y="1577"/>
                      <a:pt x="630" y="1577"/>
                    </a:cubicBezTo>
                    <a:cubicBezTo>
                      <a:pt x="630" y="1577"/>
                      <a:pt x="734" y="1719"/>
                      <a:pt x="860" y="1719"/>
                    </a:cubicBezTo>
                    <a:cubicBezTo>
                      <a:pt x="921" y="1719"/>
                      <a:pt x="989" y="1685"/>
                      <a:pt x="1052" y="1582"/>
                    </a:cubicBezTo>
                    <a:cubicBezTo>
                      <a:pt x="1249" y="1276"/>
                      <a:pt x="1391" y="619"/>
                      <a:pt x="1347" y="247"/>
                    </a:cubicBezTo>
                    <a:lnTo>
                      <a:pt x="1347" y="247"/>
                    </a:lnTo>
                    <a:cubicBezTo>
                      <a:pt x="1325" y="663"/>
                      <a:pt x="970" y="1221"/>
                      <a:pt x="970" y="1221"/>
                    </a:cubicBezTo>
                    <a:cubicBezTo>
                      <a:pt x="970" y="1221"/>
                      <a:pt x="1068" y="422"/>
                      <a:pt x="8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2"/>
              <p:cNvSpPr/>
              <p:nvPr/>
            </p:nvSpPr>
            <p:spPr>
              <a:xfrm rot="-6541634">
                <a:off x="-292546" y="3241408"/>
                <a:ext cx="322735" cy="255009"/>
              </a:xfrm>
              <a:custGeom>
                <a:avLst/>
                <a:gdLst/>
                <a:ahLst/>
                <a:cxnLst/>
                <a:rect l="l" t="t" r="r" b="b"/>
                <a:pathLst>
                  <a:path w="2497" h="1973" extrusionOk="0">
                    <a:moveTo>
                      <a:pt x="738" y="1"/>
                    </a:moveTo>
                    <a:cubicBezTo>
                      <a:pt x="588" y="1"/>
                      <a:pt x="456" y="133"/>
                      <a:pt x="586" y="352"/>
                    </a:cubicBezTo>
                    <a:cubicBezTo>
                      <a:pt x="573" y="351"/>
                      <a:pt x="559" y="351"/>
                      <a:pt x="546" y="351"/>
                    </a:cubicBezTo>
                    <a:cubicBezTo>
                      <a:pt x="158" y="351"/>
                      <a:pt x="66" y="657"/>
                      <a:pt x="367" y="938"/>
                    </a:cubicBezTo>
                    <a:cubicBezTo>
                      <a:pt x="1" y="976"/>
                      <a:pt x="12" y="1600"/>
                      <a:pt x="411" y="1633"/>
                    </a:cubicBezTo>
                    <a:cubicBezTo>
                      <a:pt x="336" y="1703"/>
                      <a:pt x="250" y="1973"/>
                      <a:pt x="666" y="1973"/>
                    </a:cubicBezTo>
                    <a:cubicBezTo>
                      <a:pt x="674" y="1973"/>
                      <a:pt x="682" y="1972"/>
                      <a:pt x="690" y="1972"/>
                    </a:cubicBezTo>
                    <a:cubicBezTo>
                      <a:pt x="1134" y="1956"/>
                      <a:pt x="1566" y="1841"/>
                      <a:pt x="1966" y="1644"/>
                    </a:cubicBezTo>
                    <a:cubicBezTo>
                      <a:pt x="2125" y="1562"/>
                      <a:pt x="2497" y="1332"/>
                      <a:pt x="2031" y="817"/>
                    </a:cubicBezTo>
                    <a:cubicBezTo>
                      <a:pt x="1511" y="259"/>
                      <a:pt x="991" y="67"/>
                      <a:pt x="816" y="13"/>
                    </a:cubicBezTo>
                    <a:cubicBezTo>
                      <a:pt x="791" y="5"/>
                      <a:pt x="764" y="1"/>
                      <a:pt x="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 name="Google Shape;140;p2"/>
              <p:cNvSpPr/>
              <p:nvPr/>
            </p:nvSpPr>
            <p:spPr>
              <a:xfrm rot="-6541634">
                <a:off x="-254363" y="3236342"/>
                <a:ext cx="241308" cy="174745"/>
              </a:xfrm>
              <a:custGeom>
                <a:avLst/>
                <a:gdLst/>
                <a:ahLst/>
                <a:cxnLst/>
                <a:rect l="l" t="t" r="r" b="b"/>
                <a:pathLst>
                  <a:path w="1867" h="1352" extrusionOk="0">
                    <a:moveTo>
                      <a:pt x="531" y="1"/>
                    </a:moveTo>
                    <a:lnTo>
                      <a:pt x="531" y="1"/>
                    </a:lnTo>
                    <a:cubicBezTo>
                      <a:pt x="903" y="176"/>
                      <a:pt x="1292" y="723"/>
                      <a:pt x="1292" y="723"/>
                    </a:cubicBezTo>
                    <a:cubicBezTo>
                      <a:pt x="1292" y="723"/>
                      <a:pt x="605" y="334"/>
                      <a:pt x="150" y="334"/>
                    </a:cubicBezTo>
                    <a:cubicBezTo>
                      <a:pt x="144" y="334"/>
                      <a:pt x="138" y="335"/>
                      <a:pt x="131" y="335"/>
                    </a:cubicBezTo>
                    <a:cubicBezTo>
                      <a:pt x="175" y="357"/>
                      <a:pt x="772" y="597"/>
                      <a:pt x="1199" y="871"/>
                    </a:cubicBezTo>
                    <a:cubicBezTo>
                      <a:pt x="1199" y="871"/>
                      <a:pt x="947" y="899"/>
                      <a:pt x="198" y="899"/>
                    </a:cubicBezTo>
                    <a:cubicBezTo>
                      <a:pt x="135" y="899"/>
                      <a:pt x="70" y="899"/>
                      <a:pt x="0" y="898"/>
                    </a:cubicBezTo>
                    <a:lnTo>
                      <a:pt x="0" y="898"/>
                    </a:lnTo>
                    <a:cubicBezTo>
                      <a:pt x="33" y="913"/>
                      <a:pt x="616" y="1029"/>
                      <a:pt x="1053" y="1029"/>
                    </a:cubicBezTo>
                    <a:cubicBezTo>
                      <a:pt x="1123" y="1029"/>
                      <a:pt x="1189" y="1026"/>
                      <a:pt x="1248" y="1019"/>
                    </a:cubicBezTo>
                    <a:lnTo>
                      <a:pt x="1248" y="1019"/>
                    </a:lnTo>
                    <a:cubicBezTo>
                      <a:pt x="1188" y="1063"/>
                      <a:pt x="953" y="1205"/>
                      <a:pt x="230" y="1331"/>
                    </a:cubicBezTo>
                    <a:cubicBezTo>
                      <a:pt x="269" y="1345"/>
                      <a:pt x="325" y="1351"/>
                      <a:pt x="392" y="1351"/>
                    </a:cubicBezTo>
                    <a:cubicBezTo>
                      <a:pt x="765" y="1351"/>
                      <a:pt x="1483" y="1167"/>
                      <a:pt x="1483" y="1167"/>
                    </a:cubicBezTo>
                    <a:cubicBezTo>
                      <a:pt x="1483" y="1167"/>
                      <a:pt x="1867" y="1079"/>
                      <a:pt x="1653" y="784"/>
                    </a:cubicBezTo>
                    <a:cubicBezTo>
                      <a:pt x="1440" y="483"/>
                      <a:pt x="892" y="99"/>
                      <a:pt x="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2"/>
              <p:cNvSpPr/>
              <p:nvPr/>
            </p:nvSpPr>
            <p:spPr>
              <a:xfrm rot="-6541634">
                <a:off x="-203952" y="3134738"/>
                <a:ext cx="132351" cy="132351"/>
              </a:xfrm>
              <a:custGeom>
                <a:avLst/>
                <a:gdLst/>
                <a:ahLst/>
                <a:cxnLst/>
                <a:rect l="l" t="t" r="r" b="b"/>
                <a:pathLst>
                  <a:path w="1024" h="1024" extrusionOk="0">
                    <a:moveTo>
                      <a:pt x="515" y="0"/>
                    </a:moveTo>
                    <a:cubicBezTo>
                      <a:pt x="230" y="0"/>
                      <a:pt x="0" y="230"/>
                      <a:pt x="0" y="515"/>
                    </a:cubicBezTo>
                    <a:cubicBezTo>
                      <a:pt x="0" y="794"/>
                      <a:pt x="230" y="1024"/>
                      <a:pt x="515" y="1024"/>
                    </a:cubicBezTo>
                    <a:cubicBezTo>
                      <a:pt x="799" y="1024"/>
                      <a:pt x="1024" y="794"/>
                      <a:pt x="1024" y="515"/>
                    </a:cubicBezTo>
                    <a:cubicBezTo>
                      <a:pt x="1024" y="230"/>
                      <a:pt x="799" y="0"/>
                      <a:pt x="5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 name="Google Shape;142;p2"/>
              <p:cNvSpPr/>
              <p:nvPr/>
            </p:nvSpPr>
            <p:spPr>
              <a:xfrm rot="-6541634">
                <a:off x="-320359" y="3564187"/>
                <a:ext cx="1403775" cy="289906"/>
              </a:xfrm>
              <a:custGeom>
                <a:avLst/>
                <a:gdLst/>
                <a:ahLst/>
                <a:cxnLst/>
                <a:rect l="l" t="t" r="r" b="b"/>
                <a:pathLst>
                  <a:path w="10861" h="2243" extrusionOk="0">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 name="Google Shape;143;p2"/>
              <p:cNvSpPr/>
              <p:nvPr/>
            </p:nvSpPr>
            <p:spPr>
              <a:xfrm rot="-6541634">
                <a:off x="104891" y="2822339"/>
                <a:ext cx="379993" cy="190772"/>
              </a:xfrm>
              <a:custGeom>
                <a:avLst/>
                <a:gdLst/>
                <a:ahLst/>
                <a:cxnLst/>
                <a:rect l="l" t="t" r="r" b="b"/>
                <a:pathLst>
                  <a:path w="2940" h="1476" extrusionOk="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 name="Google Shape;144;p2"/>
              <p:cNvSpPr/>
              <p:nvPr/>
            </p:nvSpPr>
            <p:spPr>
              <a:xfrm rot="-6541634">
                <a:off x="236711" y="2933958"/>
                <a:ext cx="279566" cy="319892"/>
              </a:xfrm>
              <a:custGeom>
                <a:avLst/>
                <a:gdLst/>
                <a:ahLst/>
                <a:cxnLst/>
                <a:rect l="l" t="t" r="r" b="b"/>
                <a:pathLst>
                  <a:path w="2163" h="2475" extrusionOk="0">
                    <a:moveTo>
                      <a:pt x="0" y="0"/>
                    </a:moveTo>
                    <a:lnTo>
                      <a:pt x="0" y="0"/>
                    </a:lnTo>
                    <a:cubicBezTo>
                      <a:pt x="203" y="1374"/>
                      <a:pt x="2163" y="2474"/>
                      <a:pt x="2163" y="2474"/>
                    </a:cubicBezTo>
                    <a:cubicBezTo>
                      <a:pt x="2163" y="2474"/>
                      <a:pt x="1648" y="1429"/>
                      <a:pt x="1265" y="838"/>
                    </a:cubicBezTo>
                    <a:cubicBezTo>
                      <a:pt x="882" y="247"/>
                      <a:pt x="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 name="Google Shape;145;p2"/>
              <p:cNvSpPr/>
              <p:nvPr/>
            </p:nvSpPr>
            <p:spPr>
              <a:xfrm rot="-6541634">
                <a:off x="-31269" y="3068402"/>
                <a:ext cx="418250" cy="108569"/>
              </a:xfrm>
              <a:custGeom>
                <a:avLst/>
                <a:gdLst/>
                <a:ahLst/>
                <a:cxnLst/>
                <a:rect l="l" t="t" r="r" b="b"/>
                <a:pathLst>
                  <a:path w="3236" h="840" extrusionOk="0">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 name="Google Shape;146;p2"/>
              <p:cNvSpPr/>
              <p:nvPr/>
            </p:nvSpPr>
            <p:spPr>
              <a:xfrm rot="-6541634">
                <a:off x="-40717" y="3266303"/>
                <a:ext cx="407652" cy="133902"/>
              </a:xfrm>
              <a:custGeom>
                <a:avLst/>
                <a:gdLst/>
                <a:ahLst/>
                <a:cxnLst/>
                <a:rect l="l" t="t" r="r" b="b"/>
                <a:pathLst>
                  <a:path w="3154" h="1036" extrusionOk="0">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 name="Google Shape;147;p2"/>
              <p:cNvSpPr/>
              <p:nvPr/>
            </p:nvSpPr>
            <p:spPr>
              <a:xfrm rot="-6541634">
                <a:off x="-38176" y="3453389"/>
                <a:ext cx="390591" cy="170997"/>
              </a:xfrm>
              <a:custGeom>
                <a:avLst/>
                <a:gdLst/>
                <a:ahLst/>
                <a:cxnLst/>
                <a:rect l="l" t="t" r="r" b="b"/>
                <a:pathLst>
                  <a:path w="3022" h="1323" extrusionOk="0">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2"/>
              <p:cNvSpPr/>
              <p:nvPr/>
            </p:nvSpPr>
            <p:spPr>
              <a:xfrm rot="-6541634">
                <a:off x="-27737" y="3582829"/>
                <a:ext cx="364483" cy="216880"/>
              </a:xfrm>
              <a:custGeom>
                <a:avLst/>
                <a:gdLst/>
                <a:ahLst/>
                <a:cxnLst/>
                <a:rect l="l" t="t" r="r" b="b"/>
                <a:pathLst>
                  <a:path w="2820" h="1678" extrusionOk="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 name="Google Shape;149;p2"/>
              <p:cNvSpPr/>
              <p:nvPr/>
            </p:nvSpPr>
            <p:spPr>
              <a:xfrm rot="-6541634">
                <a:off x="11895" y="3779039"/>
                <a:ext cx="365129" cy="216751"/>
              </a:xfrm>
              <a:custGeom>
                <a:avLst/>
                <a:gdLst/>
                <a:ahLst/>
                <a:cxnLst/>
                <a:rect l="l" t="t" r="r" b="b"/>
                <a:pathLst>
                  <a:path w="2825" h="1677" extrusionOk="0">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 name="Google Shape;150;p2"/>
              <p:cNvSpPr/>
              <p:nvPr/>
            </p:nvSpPr>
            <p:spPr>
              <a:xfrm rot="-6541634">
                <a:off x="64074" y="3962049"/>
                <a:ext cx="356728" cy="229288"/>
              </a:xfrm>
              <a:custGeom>
                <a:avLst/>
                <a:gdLst/>
                <a:ahLst/>
                <a:cxnLst/>
                <a:rect l="l" t="t" r="r" b="b"/>
                <a:pathLst>
                  <a:path w="2760" h="1774" extrusionOk="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 name="Google Shape;151;p2"/>
              <p:cNvSpPr/>
              <p:nvPr/>
            </p:nvSpPr>
            <p:spPr>
              <a:xfrm rot="-6541634">
                <a:off x="111722" y="4115279"/>
                <a:ext cx="338374" cy="256947"/>
              </a:xfrm>
              <a:custGeom>
                <a:avLst/>
                <a:gdLst/>
                <a:ahLst/>
                <a:cxnLst/>
                <a:rect l="l" t="t" r="r" b="b"/>
                <a:pathLst>
                  <a:path w="2618" h="1988" extrusionOk="0">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 name="Google Shape;152;p2"/>
              <p:cNvSpPr/>
              <p:nvPr/>
            </p:nvSpPr>
            <p:spPr>
              <a:xfrm rot="-6541634">
                <a:off x="242586" y="3129641"/>
                <a:ext cx="278920" cy="319116"/>
              </a:xfrm>
              <a:custGeom>
                <a:avLst/>
                <a:gdLst/>
                <a:ahLst/>
                <a:cxnLst/>
                <a:rect l="l" t="t" r="r" b="b"/>
                <a:pathLst>
                  <a:path w="2158" h="2469" extrusionOk="0">
                    <a:moveTo>
                      <a:pt x="1" y="0"/>
                    </a:moveTo>
                    <a:cubicBezTo>
                      <a:pt x="209" y="1369"/>
                      <a:pt x="2157" y="2469"/>
                      <a:pt x="2157" y="2469"/>
                    </a:cubicBezTo>
                    <a:cubicBezTo>
                      <a:pt x="2157" y="2469"/>
                      <a:pt x="1648" y="1429"/>
                      <a:pt x="1265" y="832"/>
                    </a:cubicBezTo>
                    <a:cubicBezTo>
                      <a:pt x="882" y="241"/>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 name="Google Shape;153;p2"/>
              <p:cNvSpPr/>
              <p:nvPr/>
            </p:nvSpPr>
            <p:spPr>
              <a:xfrm rot="-6541634">
                <a:off x="258804" y="3308822"/>
                <a:ext cx="278920" cy="319246"/>
              </a:xfrm>
              <a:custGeom>
                <a:avLst/>
                <a:gdLst/>
                <a:ahLst/>
                <a:cxnLst/>
                <a:rect l="l" t="t" r="r" b="b"/>
                <a:pathLst>
                  <a:path w="2158" h="2470" extrusionOk="0">
                    <a:moveTo>
                      <a:pt x="1" y="1"/>
                    </a:moveTo>
                    <a:lnTo>
                      <a:pt x="1" y="1"/>
                    </a:lnTo>
                    <a:cubicBezTo>
                      <a:pt x="203" y="1369"/>
                      <a:pt x="2158" y="2469"/>
                      <a:pt x="2158" y="2469"/>
                    </a:cubicBezTo>
                    <a:cubicBezTo>
                      <a:pt x="2158" y="2469"/>
                      <a:pt x="1648" y="1429"/>
                      <a:pt x="1265" y="838"/>
                    </a:cubicBezTo>
                    <a:cubicBezTo>
                      <a:pt x="882" y="24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2"/>
              <p:cNvSpPr/>
              <p:nvPr/>
            </p:nvSpPr>
            <p:spPr>
              <a:xfrm rot="-6541634">
                <a:off x="332306" y="3458288"/>
                <a:ext cx="226574" cy="360218"/>
              </a:xfrm>
              <a:custGeom>
                <a:avLst/>
                <a:gdLst/>
                <a:ahLst/>
                <a:cxnLst/>
                <a:rect l="l" t="t" r="r" b="b"/>
                <a:pathLst>
                  <a:path w="1753" h="2787" extrusionOk="0">
                    <a:moveTo>
                      <a:pt x="17" y="1"/>
                    </a:moveTo>
                    <a:cubicBezTo>
                      <a:pt x="0" y="1385"/>
                      <a:pt x="1752" y="2787"/>
                      <a:pt x="1752" y="2787"/>
                    </a:cubicBezTo>
                    <a:cubicBezTo>
                      <a:pt x="1752" y="2787"/>
                      <a:pt x="1413" y="1670"/>
                      <a:pt x="1134" y="1030"/>
                    </a:cubicBezTo>
                    <a:cubicBezTo>
                      <a:pt x="849" y="384"/>
                      <a:pt x="17"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2"/>
              <p:cNvSpPr/>
              <p:nvPr/>
            </p:nvSpPr>
            <p:spPr>
              <a:xfrm rot="-6541634">
                <a:off x="361014" y="3621885"/>
                <a:ext cx="227220" cy="359571"/>
              </a:xfrm>
              <a:custGeom>
                <a:avLst/>
                <a:gdLst/>
                <a:ahLst/>
                <a:cxnLst/>
                <a:rect l="l" t="t" r="r" b="b"/>
                <a:pathLst>
                  <a:path w="1758" h="2782" extrusionOk="0">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2"/>
              <p:cNvSpPr/>
              <p:nvPr/>
            </p:nvSpPr>
            <p:spPr>
              <a:xfrm rot="-6541634">
                <a:off x="370675" y="3842889"/>
                <a:ext cx="221662" cy="280988"/>
              </a:xfrm>
              <a:custGeom>
                <a:avLst/>
                <a:gdLst/>
                <a:ahLst/>
                <a:cxnLst/>
                <a:rect l="l" t="t" r="r" b="b"/>
                <a:pathLst>
                  <a:path w="1715" h="2174" extrusionOk="0">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2"/>
              <p:cNvSpPr/>
              <p:nvPr/>
            </p:nvSpPr>
            <p:spPr>
              <a:xfrm rot="-6541634">
                <a:off x="415524" y="3980540"/>
                <a:ext cx="220887" cy="280988"/>
              </a:xfrm>
              <a:custGeom>
                <a:avLst/>
                <a:gdLst/>
                <a:ahLst/>
                <a:cxnLst/>
                <a:rect l="l" t="t" r="r" b="b"/>
                <a:pathLst>
                  <a:path w="1709" h="2174" extrusionOk="0">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2"/>
              <p:cNvSpPr/>
              <p:nvPr/>
            </p:nvSpPr>
            <p:spPr>
              <a:xfrm rot="-6541634">
                <a:off x="922418" y="4374523"/>
                <a:ext cx="1332301" cy="1122658"/>
              </a:xfrm>
              <a:custGeom>
                <a:avLst/>
                <a:gdLst/>
                <a:ahLst/>
                <a:cxnLst/>
                <a:rect l="l" t="t" r="r" b="b"/>
                <a:pathLst>
                  <a:path w="10308" h="8686" extrusionOk="0">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2"/>
              <p:cNvSpPr/>
              <p:nvPr/>
            </p:nvSpPr>
            <p:spPr>
              <a:xfrm rot="-6541634">
                <a:off x="1169399" y="4540506"/>
                <a:ext cx="938220" cy="1113223"/>
              </a:xfrm>
              <a:custGeom>
                <a:avLst/>
                <a:gdLst/>
                <a:ahLst/>
                <a:cxnLst/>
                <a:rect l="l" t="t" r="r" b="b"/>
                <a:pathLst>
                  <a:path w="7259" h="8613" extrusionOk="0">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2"/>
              <p:cNvSpPr/>
              <p:nvPr/>
            </p:nvSpPr>
            <p:spPr>
              <a:xfrm rot="-6541634">
                <a:off x="1239100" y="4556424"/>
                <a:ext cx="810909" cy="851235"/>
              </a:xfrm>
              <a:custGeom>
                <a:avLst/>
                <a:gdLst/>
                <a:ahLst/>
                <a:cxnLst/>
                <a:rect l="l" t="t" r="r" b="b"/>
                <a:pathLst>
                  <a:path w="6274" h="6586" extrusionOk="0">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2"/>
              <p:cNvSpPr/>
              <p:nvPr/>
            </p:nvSpPr>
            <p:spPr>
              <a:xfrm rot="-6541634">
                <a:off x="1102511" y="3566992"/>
                <a:ext cx="472794" cy="930594"/>
              </a:xfrm>
              <a:custGeom>
                <a:avLst/>
                <a:gdLst/>
                <a:ahLst/>
                <a:cxnLst/>
                <a:rect l="l" t="t" r="r" b="b"/>
                <a:pathLst>
                  <a:path w="3658" h="7200" extrusionOk="0">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 name="Google Shape;162;p2"/>
              <p:cNvSpPr/>
              <p:nvPr/>
            </p:nvSpPr>
            <p:spPr>
              <a:xfrm rot="-6541634">
                <a:off x="1319822" y="3696177"/>
                <a:ext cx="380639" cy="165180"/>
              </a:xfrm>
              <a:custGeom>
                <a:avLst/>
                <a:gdLst/>
                <a:ahLst/>
                <a:cxnLst/>
                <a:rect l="l" t="t" r="r" b="b"/>
                <a:pathLst>
                  <a:path w="2945" h="1278" extrusionOk="0">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 name="Google Shape;163;p2"/>
              <p:cNvSpPr/>
              <p:nvPr/>
            </p:nvSpPr>
            <p:spPr>
              <a:xfrm rot="-6541634">
                <a:off x="1670278" y="3702067"/>
                <a:ext cx="58162" cy="218819"/>
              </a:xfrm>
              <a:custGeom>
                <a:avLst/>
                <a:gdLst/>
                <a:ahLst/>
                <a:cxnLst/>
                <a:rect l="l" t="t" r="r" b="b"/>
                <a:pathLst>
                  <a:path w="450" h="1693" extrusionOk="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2"/>
              <p:cNvSpPr/>
              <p:nvPr/>
            </p:nvSpPr>
            <p:spPr>
              <a:xfrm rot="-6541634">
                <a:off x="1107762" y="3890943"/>
                <a:ext cx="410495" cy="147990"/>
              </a:xfrm>
              <a:custGeom>
                <a:avLst/>
                <a:gdLst/>
                <a:ahLst/>
                <a:cxnLst/>
                <a:rect l="l" t="t" r="r" b="b"/>
                <a:pathLst>
                  <a:path w="3176" h="1145" extrusionOk="0">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2"/>
              <p:cNvSpPr/>
              <p:nvPr/>
            </p:nvSpPr>
            <p:spPr>
              <a:xfrm rot="-6541634">
                <a:off x="1521182" y="3904963"/>
                <a:ext cx="73026" cy="300504"/>
              </a:xfrm>
              <a:custGeom>
                <a:avLst/>
                <a:gdLst/>
                <a:ahLst/>
                <a:cxnLst/>
                <a:rect l="l" t="t" r="r" b="b"/>
                <a:pathLst>
                  <a:path w="565" h="2325" extrusionOk="0">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2"/>
              <p:cNvSpPr/>
              <p:nvPr/>
            </p:nvSpPr>
            <p:spPr>
              <a:xfrm rot="-6541634">
                <a:off x="1383850" y="4022158"/>
                <a:ext cx="172935" cy="420448"/>
              </a:xfrm>
              <a:custGeom>
                <a:avLst/>
                <a:gdLst/>
                <a:ahLst/>
                <a:cxnLst/>
                <a:rect l="l" t="t" r="r" b="b"/>
                <a:pathLst>
                  <a:path w="1338" h="3253" extrusionOk="0">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2"/>
              <p:cNvSpPr/>
              <p:nvPr/>
            </p:nvSpPr>
            <p:spPr>
              <a:xfrm rot="-6541634">
                <a:off x="1630449" y="3569948"/>
                <a:ext cx="178235" cy="134031"/>
              </a:xfrm>
              <a:custGeom>
                <a:avLst/>
                <a:gdLst/>
                <a:ahLst/>
                <a:cxnLst/>
                <a:rect l="l" t="t" r="r" b="b"/>
                <a:pathLst>
                  <a:path w="1379" h="1037" extrusionOk="0">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2"/>
              <p:cNvSpPr/>
              <p:nvPr/>
            </p:nvSpPr>
            <p:spPr>
              <a:xfrm rot="-6541634">
                <a:off x="1736949" y="3671104"/>
                <a:ext cx="179010" cy="134161"/>
              </a:xfrm>
              <a:custGeom>
                <a:avLst/>
                <a:gdLst/>
                <a:ahLst/>
                <a:cxnLst/>
                <a:rect l="l" t="t" r="r" b="b"/>
                <a:pathLst>
                  <a:path w="1385" h="1038" extrusionOk="0">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2"/>
              <p:cNvSpPr/>
              <p:nvPr/>
            </p:nvSpPr>
            <p:spPr>
              <a:xfrm rot="-6541634">
                <a:off x="1636961" y="3893449"/>
                <a:ext cx="178881" cy="134031"/>
              </a:xfrm>
              <a:custGeom>
                <a:avLst/>
                <a:gdLst/>
                <a:ahLst/>
                <a:cxnLst/>
                <a:rect l="l" t="t" r="r" b="b"/>
                <a:pathLst>
                  <a:path w="1384" h="1037" extrusionOk="0">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2"/>
              <p:cNvSpPr/>
              <p:nvPr/>
            </p:nvSpPr>
            <p:spPr>
              <a:xfrm rot="-6541634">
                <a:off x="1444986" y="3500745"/>
                <a:ext cx="178235" cy="134031"/>
              </a:xfrm>
              <a:custGeom>
                <a:avLst/>
                <a:gdLst/>
                <a:ahLst/>
                <a:cxnLst/>
                <a:rect l="l" t="t" r="r" b="b"/>
                <a:pathLst>
                  <a:path w="1379" h="1037" extrusionOk="0">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 name="Google Shape;171;p2"/>
              <p:cNvSpPr/>
              <p:nvPr/>
            </p:nvSpPr>
            <p:spPr>
              <a:xfrm rot="-6541634">
                <a:off x="1225849" y="3699232"/>
                <a:ext cx="178105" cy="133644"/>
              </a:xfrm>
              <a:custGeom>
                <a:avLst/>
                <a:gdLst/>
                <a:ahLst/>
                <a:cxnLst/>
                <a:rect l="l" t="t" r="r" b="b"/>
                <a:pathLst>
                  <a:path w="1378" h="1034" extrusionOk="0">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 name="Google Shape;172;p2"/>
              <p:cNvSpPr/>
              <p:nvPr/>
            </p:nvSpPr>
            <p:spPr>
              <a:xfrm rot="-6541634">
                <a:off x="1560523" y="4111050"/>
                <a:ext cx="178235" cy="134161"/>
              </a:xfrm>
              <a:custGeom>
                <a:avLst/>
                <a:gdLst/>
                <a:ahLst/>
                <a:cxnLst/>
                <a:rect l="l" t="t" r="r" b="b"/>
                <a:pathLst>
                  <a:path w="1379" h="1038" extrusionOk="0">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2"/>
              <p:cNvSpPr/>
              <p:nvPr/>
            </p:nvSpPr>
            <p:spPr>
              <a:xfrm rot="-6541634">
                <a:off x="239832" y="4616733"/>
                <a:ext cx="1202793" cy="1546596"/>
              </a:xfrm>
              <a:custGeom>
                <a:avLst/>
                <a:gdLst/>
                <a:ahLst/>
                <a:cxnLst/>
                <a:rect l="l" t="t" r="r" b="b"/>
                <a:pathLst>
                  <a:path w="9306" h="11966" extrusionOk="0">
                    <a:moveTo>
                      <a:pt x="8939" y="1"/>
                    </a:moveTo>
                    <a:cubicBezTo>
                      <a:pt x="8939" y="1"/>
                      <a:pt x="3931" y="1451"/>
                      <a:pt x="2820" y="2332"/>
                    </a:cubicBezTo>
                    <a:cubicBezTo>
                      <a:pt x="1714" y="3214"/>
                      <a:pt x="2984" y="3296"/>
                      <a:pt x="3351" y="3559"/>
                    </a:cubicBezTo>
                    <a:cubicBezTo>
                      <a:pt x="3723" y="3821"/>
                      <a:pt x="2250" y="4297"/>
                      <a:pt x="1594" y="4708"/>
                    </a:cubicBezTo>
                    <a:cubicBezTo>
                      <a:pt x="931" y="5118"/>
                      <a:pt x="482" y="6252"/>
                      <a:pt x="1397" y="6273"/>
                    </a:cubicBezTo>
                    <a:cubicBezTo>
                      <a:pt x="1922" y="6284"/>
                      <a:pt x="2190" y="6290"/>
                      <a:pt x="2168" y="6470"/>
                    </a:cubicBezTo>
                    <a:cubicBezTo>
                      <a:pt x="2152" y="6651"/>
                      <a:pt x="762" y="7390"/>
                      <a:pt x="384" y="8123"/>
                    </a:cubicBezTo>
                    <a:cubicBezTo>
                      <a:pt x="1" y="8851"/>
                      <a:pt x="592" y="8824"/>
                      <a:pt x="866" y="8994"/>
                    </a:cubicBezTo>
                    <a:cubicBezTo>
                      <a:pt x="1145" y="9169"/>
                      <a:pt x="83" y="10023"/>
                      <a:pt x="203" y="11019"/>
                    </a:cubicBezTo>
                    <a:cubicBezTo>
                      <a:pt x="282" y="11667"/>
                      <a:pt x="640" y="11965"/>
                      <a:pt x="1038" y="11965"/>
                    </a:cubicBezTo>
                    <a:cubicBezTo>
                      <a:pt x="1251" y="11965"/>
                      <a:pt x="1477" y="11879"/>
                      <a:pt x="1676" y="11714"/>
                    </a:cubicBezTo>
                    <a:cubicBezTo>
                      <a:pt x="2245" y="11243"/>
                      <a:pt x="2316" y="10023"/>
                      <a:pt x="2469" y="9891"/>
                    </a:cubicBezTo>
                    <a:cubicBezTo>
                      <a:pt x="2477" y="9885"/>
                      <a:pt x="2483" y="9882"/>
                      <a:pt x="2490" y="9882"/>
                    </a:cubicBezTo>
                    <a:cubicBezTo>
                      <a:pt x="2611" y="9882"/>
                      <a:pt x="2556" y="11011"/>
                      <a:pt x="3172" y="11011"/>
                    </a:cubicBezTo>
                    <a:cubicBezTo>
                      <a:pt x="3191" y="11011"/>
                      <a:pt x="3210" y="11010"/>
                      <a:pt x="3230" y="11008"/>
                    </a:cubicBezTo>
                    <a:cubicBezTo>
                      <a:pt x="3942" y="10937"/>
                      <a:pt x="3794" y="8337"/>
                      <a:pt x="4040" y="7784"/>
                    </a:cubicBezTo>
                    <a:cubicBezTo>
                      <a:pt x="4076" y="7702"/>
                      <a:pt x="4111" y="7666"/>
                      <a:pt x="4147" y="7666"/>
                    </a:cubicBezTo>
                    <a:cubicBezTo>
                      <a:pt x="4353" y="7666"/>
                      <a:pt x="4580" y="8835"/>
                      <a:pt x="5036" y="9120"/>
                    </a:cubicBezTo>
                    <a:cubicBezTo>
                      <a:pt x="5073" y="9142"/>
                      <a:pt x="5109" y="9152"/>
                      <a:pt x="5145" y="9152"/>
                    </a:cubicBezTo>
                    <a:cubicBezTo>
                      <a:pt x="5644" y="9152"/>
                      <a:pt x="6126" y="7129"/>
                      <a:pt x="6350" y="5781"/>
                    </a:cubicBezTo>
                    <a:cubicBezTo>
                      <a:pt x="6438" y="5510"/>
                      <a:pt x="6512" y="5409"/>
                      <a:pt x="6581" y="5409"/>
                    </a:cubicBezTo>
                    <a:cubicBezTo>
                      <a:pt x="6743" y="5409"/>
                      <a:pt x="6871" y="5980"/>
                      <a:pt x="7056" y="6208"/>
                    </a:cubicBezTo>
                    <a:cubicBezTo>
                      <a:pt x="7072" y="6227"/>
                      <a:pt x="7093" y="6236"/>
                      <a:pt x="7119" y="6236"/>
                    </a:cubicBezTo>
                    <a:cubicBezTo>
                      <a:pt x="7546" y="6236"/>
                      <a:pt x="9305" y="3819"/>
                      <a:pt x="89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 name="Google Shape;174;p2"/>
              <p:cNvSpPr/>
              <p:nvPr/>
            </p:nvSpPr>
            <p:spPr>
              <a:xfrm rot="-6541634">
                <a:off x="373937" y="4793902"/>
                <a:ext cx="921934" cy="1150835"/>
              </a:xfrm>
              <a:custGeom>
                <a:avLst/>
                <a:gdLst/>
                <a:ahLst/>
                <a:cxnLst/>
                <a:rect l="l" t="t" r="r" b="b"/>
                <a:pathLst>
                  <a:path w="7133" h="8904" extrusionOk="0">
                    <a:moveTo>
                      <a:pt x="7056" y="1"/>
                    </a:moveTo>
                    <a:cubicBezTo>
                      <a:pt x="7039" y="1"/>
                      <a:pt x="6690" y="161"/>
                      <a:pt x="6705" y="177"/>
                    </a:cubicBezTo>
                    <a:lnTo>
                      <a:pt x="6975" y="67"/>
                    </a:lnTo>
                    <a:lnTo>
                      <a:pt x="6975" y="67"/>
                    </a:lnTo>
                    <a:cubicBezTo>
                      <a:pt x="6286" y="629"/>
                      <a:pt x="1405" y="4726"/>
                      <a:pt x="6" y="8842"/>
                    </a:cubicBezTo>
                    <a:cubicBezTo>
                      <a:pt x="0" y="8869"/>
                      <a:pt x="11" y="8891"/>
                      <a:pt x="39" y="8902"/>
                    </a:cubicBezTo>
                    <a:cubicBezTo>
                      <a:pt x="42" y="8903"/>
                      <a:pt x="46" y="8903"/>
                      <a:pt x="50" y="8903"/>
                    </a:cubicBezTo>
                    <a:cubicBezTo>
                      <a:pt x="69" y="8903"/>
                      <a:pt x="89" y="8893"/>
                      <a:pt x="93" y="8874"/>
                    </a:cubicBezTo>
                    <a:cubicBezTo>
                      <a:pt x="1582" y="4485"/>
                      <a:pt x="7067" y="111"/>
                      <a:pt x="7110" y="73"/>
                    </a:cubicBezTo>
                    <a:cubicBezTo>
                      <a:pt x="7132" y="56"/>
                      <a:pt x="7132" y="29"/>
                      <a:pt x="7121" y="7"/>
                    </a:cubicBezTo>
                    <a:lnTo>
                      <a:pt x="7121" y="7"/>
                    </a:lnTo>
                    <a:lnTo>
                      <a:pt x="6975" y="67"/>
                    </a:lnTo>
                    <a:lnTo>
                      <a:pt x="6975" y="67"/>
                    </a:lnTo>
                    <a:cubicBezTo>
                      <a:pt x="7025" y="26"/>
                      <a:pt x="7052" y="4"/>
                      <a:pt x="7056" y="2"/>
                    </a:cubicBezTo>
                    <a:cubicBezTo>
                      <a:pt x="7056" y="1"/>
                      <a:pt x="7056" y="1"/>
                      <a:pt x="7056" y="1"/>
                    </a:cubicBez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 name="Google Shape;175;p2"/>
              <p:cNvSpPr/>
              <p:nvPr/>
            </p:nvSpPr>
            <p:spPr>
              <a:xfrm rot="-6541634">
                <a:off x="1109686" y="5430994"/>
                <a:ext cx="319375" cy="364224"/>
              </a:xfrm>
              <a:custGeom>
                <a:avLst/>
                <a:gdLst/>
                <a:ahLst/>
                <a:cxnLst/>
                <a:rect l="l" t="t" r="r" b="b"/>
                <a:pathLst>
                  <a:path w="2471" h="2818" extrusionOk="0">
                    <a:moveTo>
                      <a:pt x="2283" y="1"/>
                    </a:moveTo>
                    <a:lnTo>
                      <a:pt x="2207" y="28"/>
                    </a:lnTo>
                    <a:cubicBezTo>
                      <a:pt x="1101" y="466"/>
                      <a:pt x="34" y="1205"/>
                      <a:pt x="23" y="1210"/>
                    </a:cubicBezTo>
                    <a:cubicBezTo>
                      <a:pt x="6" y="1227"/>
                      <a:pt x="1" y="1254"/>
                      <a:pt x="12" y="1276"/>
                    </a:cubicBezTo>
                    <a:cubicBezTo>
                      <a:pt x="22" y="1287"/>
                      <a:pt x="38" y="1293"/>
                      <a:pt x="53" y="1293"/>
                    </a:cubicBezTo>
                    <a:cubicBezTo>
                      <a:pt x="61" y="1293"/>
                      <a:pt x="70" y="1291"/>
                      <a:pt x="77" y="1287"/>
                    </a:cubicBezTo>
                    <a:cubicBezTo>
                      <a:pt x="88" y="1276"/>
                      <a:pt x="1096" y="581"/>
                      <a:pt x="2163" y="143"/>
                    </a:cubicBezTo>
                    <a:lnTo>
                      <a:pt x="2163" y="143"/>
                    </a:lnTo>
                    <a:cubicBezTo>
                      <a:pt x="1999" y="1139"/>
                      <a:pt x="2360" y="2716"/>
                      <a:pt x="2371" y="2781"/>
                    </a:cubicBezTo>
                    <a:cubicBezTo>
                      <a:pt x="2378" y="2807"/>
                      <a:pt x="2397" y="2817"/>
                      <a:pt x="2417" y="2817"/>
                    </a:cubicBezTo>
                    <a:cubicBezTo>
                      <a:pt x="2443" y="2817"/>
                      <a:pt x="2470" y="2797"/>
                      <a:pt x="2464" y="2765"/>
                    </a:cubicBezTo>
                    <a:cubicBezTo>
                      <a:pt x="2459" y="2748"/>
                      <a:pt x="2070" y="1052"/>
                      <a:pt x="2267" y="83"/>
                    </a:cubicBezTo>
                    <a:lnTo>
                      <a:pt x="2283" y="1"/>
                    </a:ln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2"/>
              <p:cNvSpPr/>
              <p:nvPr/>
            </p:nvSpPr>
            <p:spPr>
              <a:xfrm rot="-6541634">
                <a:off x="726871" y="5293003"/>
                <a:ext cx="482229" cy="472923"/>
              </a:xfrm>
              <a:custGeom>
                <a:avLst/>
                <a:gdLst/>
                <a:ahLst/>
                <a:cxnLst/>
                <a:rect l="l" t="t" r="r" b="b"/>
                <a:pathLst>
                  <a:path w="3731" h="3659" extrusionOk="0">
                    <a:moveTo>
                      <a:pt x="3435" y="1"/>
                    </a:moveTo>
                    <a:lnTo>
                      <a:pt x="3375" y="6"/>
                    </a:lnTo>
                    <a:cubicBezTo>
                      <a:pt x="1602" y="171"/>
                      <a:pt x="63" y="1003"/>
                      <a:pt x="47" y="1013"/>
                    </a:cubicBezTo>
                    <a:cubicBezTo>
                      <a:pt x="0" y="1037"/>
                      <a:pt x="25" y="1096"/>
                      <a:pt x="68" y="1096"/>
                    </a:cubicBezTo>
                    <a:cubicBezTo>
                      <a:pt x="75" y="1096"/>
                      <a:pt x="83" y="1094"/>
                      <a:pt x="91" y="1090"/>
                    </a:cubicBezTo>
                    <a:cubicBezTo>
                      <a:pt x="107" y="1085"/>
                      <a:pt x="1596" y="275"/>
                      <a:pt x="3326" y="105"/>
                    </a:cubicBezTo>
                    <a:lnTo>
                      <a:pt x="3326" y="105"/>
                    </a:lnTo>
                    <a:cubicBezTo>
                      <a:pt x="3047" y="1709"/>
                      <a:pt x="3632" y="3608"/>
                      <a:pt x="3638" y="3624"/>
                    </a:cubicBezTo>
                    <a:cubicBezTo>
                      <a:pt x="3642" y="3647"/>
                      <a:pt x="3662" y="3659"/>
                      <a:pt x="3681" y="3659"/>
                    </a:cubicBezTo>
                    <a:cubicBezTo>
                      <a:pt x="3685" y="3659"/>
                      <a:pt x="3689" y="3658"/>
                      <a:pt x="3692" y="3657"/>
                    </a:cubicBezTo>
                    <a:cubicBezTo>
                      <a:pt x="3720" y="3646"/>
                      <a:pt x="3731" y="3624"/>
                      <a:pt x="3725" y="3597"/>
                    </a:cubicBezTo>
                    <a:cubicBezTo>
                      <a:pt x="3720" y="3581"/>
                      <a:pt x="3129" y="1659"/>
                      <a:pt x="3424" y="61"/>
                    </a:cubicBezTo>
                    <a:lnTo>
                      <a:pt x="3435" y="1"/>
                    </a:ln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 name="Google Shape;177;p2"/>
              <p:cNvSpPr/>
              <p:nvPr/>
            </p:nvSpPr>
            <p:spPr>
              <a:xfrm rot="-6541634">
                <a:off x="295516" y="5209717"/>
                <a:ext cx="528500" cy="383482"/>
              </a:xfrm>
              <a:custGeom>
                <a:avLst/>
                <a:gdLst/>
                <a:ahLst/>
                <a:cxnLst/>
                <a:rect l="l" t="t" r="r" b="b"/>
                <a:pathLst>
                  <a:path w="4089" h="2967" extrusionOk="0">
                    <a:moveTo>
                      <a:pt x="2839" y="1"/>
                    </a:moveTo>
                    <a:cubicBezTo>
                      <a:pt x="1486" y="1"/>
                      <a:pt x="56" y="338"/>
                      <a:pt x="39" y="342"/>
                    </a:cubicBezTo>
                    <a:cubicBezTo>
                      <a:pt x="12" y="347"/>
                      <a:pt x="1" y="369"/>
                      <a:pt x="6" y="397"/>
                    </a:cubicBezTo>
                    <a:cubicBezTo>
                      <a:pt x="11" y="416"/>
                      <a:pt x="28" y="431"/>
                      <a:pt x="50" y="431"/>
                    </a:cubicBezTo>
                    <a:cubicBezTo>
                      <a:pt x="54" y="431"/>
                      <a:pt x="57" y="430"/>
                      <a:pt x="61" y="429"/>
                    </a:cubicBezTo>
                    <a:cubicBezTo>
                      <a:pt x="79" y="425"/>
                      <a:pt x="1505" y="87"/>
                      <a:pt x="2846" y="87"/>
                    </a:cubicBezTo>
                    <a:cubicBezTo>
                      <a:pt x="3171" y="87"/>
                      <a:pt x="3490" y="107"/>
                      <a:pt x="3783" y="156"/>
                    </a:cubicBezTo>
                    <a:cubicBezTo>
                      <a:pt x="3548" y="1530"/>
                      <a:pt x="3985" y="2920"/>
                      <a:pt x="3991" y="2936"/>
                    </a:cubicBezTo>
                    <a:cubicBezTo>
                      <a:pt x="3997" y="2957"/>
                      <a:pt x="4014" y="2966"/>
                      <a:pt x="4031" y="2966"/>
                    </a:cubicBezTo>
                    <a:cubicBezTo>
                      <a:pt x="4059" y="2966"/>
                      <a:pt x="4089" y="2943"/>
                      <a:pt x="4079" y="2909"/>
                    </a:cubicBezTo>
                    <a:cubicBezTo>
                      <a:pt x="4073" y="2893"/>
                      <a:pt x="3630" y="1491"/>
                      <a:pt x="3881" y="128"/>
                    </a:cubicBezTo>
                    <a:lnTo>
                      <a:pt x="3892" y="85"/>
                    </a:lnTo>
                    <a:lnTo>
                      <a:pt x="3843" y="79"/>
                    </a:lnTo>
                    <a:cubicBezTo>
                      <a:pt x="3531" y="23"/>
                      <a:pt x="3187" y="1"/>
                      <a:pt x="2839" y="1"/>
                    </a:cubicBez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2"/>
              <p:cNvSpPr/>
              <p:nvPr/>
            </p:nvSpPr>
            <p:spPr>
              <a:xfrm rot="-6541634">
                <a:off x="345853" y="3200224"/>
                <a:ext cx="1085435" cy="1218949"/>
              </a:xfrm>
              <a:custGeom>
                <a:avLst/>
                <a:gdLst/>
                <a:ahLst/>
                <a:cxnLst/>
                <a:rect l="l" t="t" r="r" b="b"/>
                <a:pathLst>
                  <a:path w="8398" h="9431" extrusionOk="0">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2"/>
              <p:cNvSpPr/>
              <p:nvPr/>
            </p:nvSpPr>
            <p:spPr>
              <a:xfrm rot="-6541634">
                <a:off x="452622" y="3385318"/>
                <a:ext cx="883677" cy="893241"/>
              </a:xfrm>
              <a:custGeom>
                <a:avLst/>
                <a:gdLst/>
                <a:ahLst/>
                <a:cxnLst/>
                <a:rect l="l" t="t" r="r" b="b"/>
                <a:pathLst>
                  <a:path w="6837" h="6911" extrusionOk="0">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2"/>
              <p:cNvSpPr/>
              <p:nvPr/>
            </p:nvSpPr>
            <p:spPr>
              <a:xfrm rot="-6541634">
                <a:off x="895353" y="3264578"/>
                <a:ext cx="264702" cy="310198"/>
              </a:xfrm>
              <a:custGeom>
                <a:avLst/>
                <a:gdLst/>
                <a:ahLst/>
                <a:cxnLst/>
                <a:rect l="l" t="t" r="r" b="b"/>
                <a:pathLst>
                  <a:path w="2048" h="2400" extrusionOk="0">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 name="Google Shape;181;p2"/>
              <p:cNvSpPr/>
              <p:nvPr/>
            </p:nvSpPr>
            <p:spPr>
              <a:xfrm rot="-6541634">
                <a:off x="706231" y="3446930"/>
                <a:ext cx="386197" cy="402611"/>
              </a:xfrm>
              <a:custGeom>
                <a:avLst/>
                <a:gdLst/>
                <a:ahLst/>
                <a:cxnLst/>
                <a:rect l="l" t="t" r="r" b="b"/>
                <a:pathLst>
                  <a:path w="2988" h="3115" extrusionOk="0">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2"/>
              <p:cNvSpPr/>
              <p:nvPr/>
            </p:nvSpPr>
            <p:spPr>
              <a:xfrm rot="-6541634">
                <a:off x="505003" y="3801013"/>
                <a:ext cx="431305" cy="344708"/>
              </a:xfrm>
              <a:custGeom>
                <a:avLst/>
                <a:gdLst/>
                <a:ahLst/>
                <a:cxnLst/>
                <a:rect l="l" t="t" r="r" b="b"/>
                <a:pathLst>
                  <a:path w="3337" h="2667" extrusionOk="0">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 name="Google Shape;183;p2"/>
              <p:cNvSpPr/>
              <p:nvPr/>
            </p:nvSpPr>
            <p:spPr>
              <a:xfrm rot="-6541634">
                <a:off x="1064353" y="4042494"/>
                <a:ext cx="263539" cy="274267"/>
              </a:xfrm>
              <a:custGeom>
                <a:avLst/>
                <a:gdLst/>
                <a:ahLst/>
                <a:cxnLst/>
                <a:rect l="l" t="t" r="r" b="b"/>
                <a:pathLst>
                  <a:path w="2039" h="2122" extrusionOk="0">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 name="Google Shape;184;p2"/>
              <p:cNvSpPr/>
              <p:nvPr/>
            </p:nvSpPr>
            <p:spPr>
              <a:xfrm rot="-6541634">
                <a:off x="1059947" y="4059888"/>
                <a:ext cx="177071" cy="215329"/>
              </a:xfrm>
              <a:custGeom>
                <a:avLst/>
                <a:gdLst/>
                <a:ahLst/>
                <a:cxnLst/>
                <a:rect l="l" t="t" r="r" b="b"/>
                <a:pathLst>
                  <a:path w="1370" h="1666" extrusionOk="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 name="Google Shape;185;p2"/>
              <p:cNvSpPr/>
              <p:nvPr/>
            </p:nvSpPr>
            <p:spPr>
              <a:xfrm rot="-6541634">
                <a:off x="948537" y="3822940"/>
                <a:ext cx="289001" cy="269743"/>
              </a:xfrm>
              <a:custGeom>
                <a:avLst/>
                <a:gdLst/>
                <a:ahLst/>
                <a:cxnLst/>
                <a:rect l="l" t="t" r="r" b="b"/>
                <a:pathLst>
                  <a:path w="2236" h="2087" extrusionOk="0">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 name="Google Shape;186;p2"/>
              <p:cNvSpPr/>
              <p:nvPr/>
            </p:nvSpPr>
            <p:spPr>
              <a:xfrm rot="-6541634">
                <a:off x="967252" y="3911590"/>
                <a:ext cx="194520" cy="196200"/>
              </a:xfrm>
              <a:custGeom>
                <a:avLst/>
                <a:gdLst/>
                <a:ahLst/>
                <a:cxnLst/>
                <a:rect l="l" t="t" r="r" b="b"/>
                <a:pathLst>
                  <a:path w="1505" h="1518" extrusionOk="0">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 name="Google Shape;187;p2"/>
              <p:cNvSpPr/>
              <p:nvPr/>
            </p:nvSpPr>
            <p:spPr>
              <a:xfrm rot="-6541634">
                <a:off x="701009" y="3885577"/>
                <a:ext cx="314205" cy="246478"/>
              </a:xfrm>
              <a:custGeom>
                <a:avLst/>
                <a:gdLst/>
                <a:ahLst/>
                <a:cxnLst/>
                <a:rect l="l" t="t" r="r" b="b"/>
                <a:pathLst>
                  <a:path w="2431" h="1907" extrusionOk="0">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2"/>
              <p:cNvSpPr/>
              <p:nvPr/>
            </p:nvSpPr>
            <p:spPr>
              <a:xfrm rot="-6541634">
                <a:off x="780317" y="3963832"/>
                <a:ext cx="234329" cy="178752"/>
              </a:xfrm>
              <a:custGeom>
                <a:avLst/>
                <a:gdLst/>
                <a:ahLst/>
                <a:cxnLst/>
                <a:rect l="l" t="t" r="r" b="b"/>
                <a:pathLst>
                  <a:path w="1813" h="1383" extrusionOk="0">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 name="Google Shape;189;p2"/>
              <p:cNvSpPr/>
              <p:nvPr/>
            </p:nvSpPr>
            <p:spPr>
              <a:xfrm rot="-6541634">
                <a:off x="735611" y="4084368"/>
                <a:ext cx="263410" cy="285641"/>
              </a:xfrm>
              <a:custGeom>
                <a:avLst/>
                <a:gdLst/>
                <a:ahLst/>
                <a:cxnLst/>
                <a:rect l="l" t="t" r="r" b="b"/>
                <a:pathLst>
                  <a:path w="2038" h="2210" extrusionOk="0">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 name="Google Shape;190;p2"/>
              <p:cNvSpPr/>
              <p:nvPr/>
            </p:nvSpPr>
            <p:spPr>
              <a:xfrm rot="-6541634">
                <a:off x="818177" y="4087180"/>
                <a:ext cx="179915" cy="221792"/>
              </a:xfrm>
              <a:custGeom>
                <a:avLst/>
                <a:gdLst/>
                <a:ahLst/>
                <a:cxnLst/>
                <a:rect l="l" t="t" r="r" b="b"/>
                <a:pathLst>
                  <a:path w="1392" h="1716" extrusionOk="0">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 name="Google Shape;191;p2"/>
              <p:cNvSpPr/>
              <p:nvPr/>
            </p:nvSpPr>
            <p:spPr>
              <a:xfrm rot="-6541634">
                <a:off x="857945" y="4181215"/>
                <a:ext cx="323381" cy="255396"/>
              </a:xfrm>
              <a:custGeom>
                <a:avLst/>
                <a:gdLst/>
                <a:ahLst/>
                <a:cxnLst/>
                <a:rect l="l" t="t" r="r" b="b"/>
                <a:pathLst>
                  <a:path w="2502" h="1976" extrusionOk="0">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2"/>
              <p:cNvSpPr/>
              <p:nvPr/>
            </p:nvSpPr>
            <p:spPr>
              <a:xfrm rot="-6541634">
                <a:off x="896407" y="4176274"/>
                <a:ext cx="241308" cy="174228"/>
              </a:xfrm>
              <a:custGeom>
                <a:avLst/>
                <a:gdLst/>
                <a:ahLst/>
                <a:cxnLst/>
                <a:rect l="l" t="t" r="r" b="b"/>
                <a:pathLst>
                  <a:path w="1867" h="1348" extrusionOk="0">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 name="Google Shape;193;p2"/>
              <p:cNvSpPr/>
              <p:nvPr/>
            </p:nvSpPr>
            <p:spPr>
              <a:xfrm rot="-6541634">
                <a:off x="937652" y="4074217"/>
                <a:ext cx="150188" cy="132093"/>
              </a:xfrm>
              <a:custGeom>
                <a:avLst/>
                <a:gdLst/>
                <a:ahLst/>
                <a:cxnLst/>
                <a:rect l="l" t="t" r="r" b="b"/>
                <a:pathLst>
                  <a:path w="1162" h="1022" extrusionOk="0">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 name="Google Shape;194;p2"/>
              <p:cNvSpPr/>
              <p:nvPr/>
            </p:nvSpPr>
            <p:spPr>
              <a:xfrm rot="-6541634">
                <a:off x="764351" y="4217995"/>
                <a:ext cx="384387" cy="276206"/>
              </a:xfrm>
              <a:custGeom>
                <a:avLst/>
                <a:gdLst/>
                <a:ahLst/>
                <a:cxnLst/>
                <a:rect l="l" t="t" r="r" b="b"/>
                <a:pathLst>
                  <a:path w="2974" h="2137" extrusionOk="0">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 name="Google Shape;195;p2"/>
              <p:cNvSpPr/>
              <p:nvPr/>
            </p:nvSpPr>
            <p:spPr>
              <a:xfrm rot="-6541634">
                <a:off x="650237" y="4976786"/>
                <a:ext cx="305804" cy="348327"/>
              </a:xfrm>
              <a:custGeom>
                <a:avLst/>
                <a:gdLst/>
                <a:ahLst/>
                <a:cxnLst/>
                <a:rect l="l" t="t" r="r" b="b"/>
                <a:pathLst>
                  <a:path w="2366" h="2695" extrusionOk="0">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 name="Google Shape;196;p2"/>
              <p:cNvSpPr/>
              <p:nvPr/>
            </p:nvSpPr>
            <p:spPr>
              <a:xfrm rot="-6541634">
                <a:off x="964348" y="4687475"/>
                <a:ext cx="377925" cy="287321"/>
              </a:xfrm>
              <a:custGeom>
                <a:avLst/>
                <a:gdLst/>
                <a:ahLst/>
                <a:cxnLst/>
                <a:rect l="l" t="t" r="r" b="b"/>
                <a:pathLst>
                  <a:path w="2924" h="2223" extrusionOk="0">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2"/>
              <p:cNvSpPr/>
              <p:nvPr/>
            </p:nvSpPr>
            <p:spPr>
              <a:xfrm rot="-6541634">
                <a:off x="305191" y="4235618"/>
                <a:ext cx="317824" cy="336565"/>
              </a:xfrm>
              <a:custGeom>
                <a:avLst/>
                <a:gdLst/>
                <a:ahLst/>
                <a:cxnLst/>
                <a:rect l="l" t="t" r="r" b="b"/>
                <a:pathLst>
                  <a:path w="2459" h="2604" extrusionOk="0">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2"/>
              <p:cNvSpPr/>
              <p:nvPr/>
            </p:nvSpPr>
            <p:spPr>
              <a:xfrm rot="-6541634">
                <a:off x="236405" y="4726614"/>
                <a:ext cx="365129" cy="251648"/>
              </a:xfrm>
              <a:custGeom>
                <a:avLst/>
                <a:gdLst/>
                <a:ahLst/>
                <a:cxnLst/>
                <a:rect l="l" t="t" r="r" b="b"/>
                <a:pathLst>
                  <a:path w="2825" h="1947" extrusionOk="0">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 name="Google Shape;199;p2"/>
              <p:cNvSpPr/>
              <p:nvPr/>
            </p:nvSpPr>
            <p:spPr>
              <a:xfrm rot="-6541634">
                <a:off x="241960" y="4222399"/>
                <a:ext cx="1127182" cy="967172"/>
              </a:xfrm>
              <a:custGeom>
                <a:avLst/>
                <a:gdLst/>
                <a:ahLst/>
                <a:cxnLst/>
                <a:rect l="l" t="t" r="r" b="b"/>
                <a:pathLst>
                  <a:path w="8721" h="7483" extrusionOk="0">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 name="Google Shape;200;p2"/>
              <p:cNvSpPr/>
              <p:nvPr/>
            </p:nvSpPr>
            <p:spPr>
              <a:xfrm rot="-6541634">
                <a:off x="892564" y="4473693"/>
                <a:ext cx="426005" cy="144630"/>
              </a:xfrm>
              <a:custGeom>
                <a:avLst/>
                <a:gdLst/>
                <a:ahLst/>
                <a:cxnLst/>
                <a:rect l="l" t="t" r="r" b="b"/>
                <a:pathLst>
                  <a:path w="3296" h="1119" extrusionOk="0">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2"/>
              <p:cNvSpPr/>
              <p:nvPr/>
            </p:nvSpPr>
            <p:spPr>
              <a:xfrm rot="-6541634">
                <a:off x="828398" y="4801187"/>
                <a:ext cx="295851" cy="324286"/>
              </a:xfrm>
              <a:custGeom>
                <a:avLst/>
                <a:gdLst/>
                <a:ahLst/>
                <a:cxnLst/>
                <a:rect l="l" t="t" r="r" b="b"/>
                <a:pathLst>
                  <a:path w="2289" h="2509" extrusionOk="0">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2"/>
              <p:cNvSpPr/>
              <p:nvPr/>
            </p:nvSpPr>
            <p:spPr>
              <a:xfrm rot="-6541634">
                <a:off x="406738" y="4899308"/>
                <a:ext cx="367972" cy="215717"/>
              </a:xfrm>
              <a:custGeom>
                <a:avLst/>
                <a:gdLst/>
                <a:ahLst/>
                <a:cxnLst/>
                <a:rect l="l" t="t" r="r" b="b"/>
                <a:pathLst>
                  <a:path w="2847" h="1669" extrusionOk="0">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 name="Google Shape;203;p2"/>
              <p:cNvSpPr/>
              <p:nvPr/>
            </p:nvSpPr>
            <p:spPr>
              <a:xfrm rot="-6541634">
                <a:off x="240742" y="4508233"/>
                <a:ext cx="372108" cy="213261"/>
              </a:xfrm>
              <a:custGeom>
                <a:avLst/>
                <a:gdLst/>
                <a:ahLst/>
                <a:cxnLst/>
                <a:rect l="l" t="t" r="r" b="b"/>
                <a:pathLst>
                  <a:path w="2879" h="1650" extrusionOk="0">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 name="Google Shape;204;p2"/>
              <p:cNvSpPr/>
              <p:nvPr/>
            </p:nvSpPr>
            <p:spPr>
              <a:xfrm rot="-6541634">
                <a:off x="571145" y="4096191"/>
                <a:ext cx="230064" cy="394856"/>
              </a:xfrm>
              <a:custGeom>
                <a:avLst/>
                <a:gdLst/>
                <a:ahLst/>
                <a:cxnLst/>
                <a:rect l="l" t="t" r="r" b="b"/>
                <a:pathLst>
                  <a:path w="1780" h="3055" extrusionOk="0">
                    <a:moveTo>
                      <a:pt x="881" y="0"/>
                    </a:moveTo>
                    <a:cubicBezTo>
                      <a:pt x="881" y="0"/>
                      <a:pt x="1571" y="1796"/>
                      <a:pt x="0" y="3055"/>
                    </a:cubicBezTo>
                    <a:cubicBezTo>
                      <a:pt x="1056" y="2912"/>
                      <a:pt x="1779" y="1040"/>
                      <a:pt x="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2"/>
              <p:cNvSpPr/>
              <p:nvPr/>
            </p:nvSpPr>
            <p:spPr>
              <a:xfrm rot="-6541634">
                <a:off x="712521" y="4319297"/>
                <a:ext cx="335014" cy="271294"/>
              </a:xfrm>
              <a:custGeom>
                <a:avLst/>
                <a:gdLst/>
                <a:ahLst/>
                <a:cxnLst/>
                <a:rect l="l" t="t" r="r" b="b"/>
                <a:pathLst>
                  <a:path w="2592" h="2099" extrusionOk="0">
                    <a:moveTo>
                      <a:pt x="2491" y="0"/>
                    </a:moveTo>
                    <a:cubicBezTo>
                      <a:pt x="2491" y="0"/>
                      <a:pt x="2009" y="1867"/>
                      <a:pt x="1" y="1976"/>
                    </a:cubicBezTo>
                    <a:cubicBezTo>
                      <a:pt x="157" y="2059"/>
                      <a:pt x="335" y="2098"/>
                      <a:pt x="521" y="2098"/>
                    </a:cubicBezTo>
                    <a:cubicBezTo>
                      <a:pt x="1447" y="2098"/>
                      <a:pt x="2591" y="1144"/>
                      <a:pt x="24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2"/>
              <p:cNvSpPr/>
              <p:nvPr/>
            </p:nvSpPr>
            <p:spPr>
              <a:xfrm rot="-6541634">
                <a:off x="783151" y="4592019"/>
                <a:ext cx="396924" cy="160398"/>
              </a:xfrm>
              <a:custGeom>
                <a:avLst/>
                <a:gdLst/>
                <a:ahLst/>
                <a:cxnLst/>
                <a:rect l="l" t="t" r="r" b="b"/>
                <a:pathLst>
                  <a:path w="3071" h="1241" extrusionOk="0">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2"/>
              <p:cNvSpPr/>
              <p:nvPr/>
            </p:nvSpPr>
            <p:spPr>
              <a:xfrm rot="-6541634">
                <a:off x="727001" y="4813142"/>
                <a:ext cx="191806" cy="406876"/>
              </a:xfrm>
              <a:custGeom>
                <a:avLst/>
                <a:gdLst/>
                <a:ahLst/>
                <a:cxnLst/>
                <a:rect l="l" t="t" r="r" b="b"/>
                <a:pathLst>
                  <a:path w="1484" h="3148" extrusionOk="0">
                    <a:moveTo>
                      <a:pt x="1484" y="0"/>
                    </a:moveTo>
                    <a:lnTo>
                      <a:pt x="1484" y="0"/>
                    </a:lnTo>
                    <a:cubicBezTo>
                      <a:pt x="460" y="290"/>
                      <a:pt x="1" y="2239"/>
                      <a:pt x="1041" y="3147"/>
                    </a:cubicBezTo>
                    <a:cubicBezTo>
                      <a:pt x="1041" y="3147"/>
                      <a:pt x="105" y="1467"/>
                      <a:pt x="1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2"/>
              <p:cNvSpPr/>
              <p:nvPr/>
            </p:nvSpPr>
            <p:spPr>
              <a:xfrm rot="-6541634">
                <a:off x="306417" y="4749566"/>
                <a:ext cx="410495" cy="105855"/>
              </a:xfrm>
              <a:custGeom>
                <a:avLst/>
                <a:gdLst/>
                <a:ahLst/>
                <a:cxnLst/>
                <a:rect l="l" t="t" r="r" b="b"/>
                <a:pathLst>
                  <a:path w="3176" h="819" extrusionOk="0">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2"/>
              <p:cNvSpPr/>
              <p:nvPr/>
            </p:nvSpPr>
            <p:spPr>
              <a:xfrm rot="-6541634">
                <a:off x="500568" y="4259792"/>
                <a:ext cx="157813" cy="340442"/>
              </a:xfrm>
              <a:custGeom>
                <a:avLst/>
                <a:gdLst/>
                <a:ahLst/>
                <a:cxnLst/>
                <a:rect l="l" t="t" r="r" b="b"/>
                <a:pathLst>
                  <a:path w="1221" h="2634" extrusionOk="0">
                    <a:moveTo>
                      <a:pt x="0" y="0"/>
                    </a:moveTo>
                    <a:lnTo>
                      <a:pt x="0" y="0"/>
                    </a:lnTo>
                    <a:cubicBezTo>
                      <a:pt x="0" y="0"/>
                      <a:pt x="1221" y="1303"/>
                      <a:pt x="148" y="2633"/>
                    </a:cubicBezTo>
                    <a:cubicBezTo>
                      <a:pt x="1095" y="2305"/>
                      <a:pt x="1177" y="65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2"/>
              <p:cNvSpPr/>
              <p:nvPr/>
            </p:nvSpPr>
            <p:spPr>
              <a:xfrm rot="-6541634">
                <a:off x="469116" y="4441978"/>
                <a:ext cx="284865" cy="267158"/>
              </a:xfrm>
              <a:custGeom>
                <a:avLst/>
                <a:gdLst/>
                <a:ahLst/>
                <a:cxnLst/>
                <a:rect l="l" t="t" r="r" b="b"/>
                <a:pathLst>
                  <a:path w="2204" h="2067" extrusionOk="0">
                    <a:moveTo>
                      <a:pt x="211" y="1"/>
                    </a:moveTo>
                    <a:cubicBezTo>
                      <a:pt x="142" y="1"/>
                      <a:pt x="72" y="5"/>
                      <a:pt x="1" y="13"/>
                    </a:cubicBezTo>
                    <a:cubicBezTo>
                      <a:pt x="1" y="13"/>
                      <a:pt x="1752" y="353"/>
                      <a:pt x="1654" y="2066"/>
                    </a:cubicBezTo>
                    <a:cubicBezTo>
                      <a:pt x="2203" y="1289"/>
                      <a:pt x="1432" y="1"/>
                      <a:pt x="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2"/>
              <p:cNvSpPr/>
              <p:nvPr/>
            </p:nvSpPr>
            <p:spPr>
              <a:xfrm rot="-6541634">
                <a:off x="583667" y="4781759"/>
                <a:ext cx="234975" cy="230968"/>
              </a:xfrm>
              <a:custGeom>
                <a:avLst/>
                <a:gdLst/>
                <a:ahLst/>
                <a:cxnLst/>
                <a:rect l="l" t="t" r="r" b="b"/>
                <a:pathLst>
                  <a:path w="1818" h="1787" extrusionOk="0">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 name="Google Shape;212;p2"/>
              <p:cNvSpPr/>
              <p:nvPr/>
            </p:nvSpPr>
            <p:spPr>
              <a:xfrm rot="-6541634">
                <a:off x="775047" y="4705475"/>
                <a:ext cx="231485" cy="261083"/>
              </a:xfrm>
              <a:custGeom>
                <a:avLst/>
                <a:gdLst/>
                <a:ahLst/>
                <a:cxnLst/>
                <a:rect l="l" t="t" r="r" b="b"/>
                <a:pathLst>
                  <a:path w="1791" h="2020" extrusionOk="0">
                    <a:moveTo>
                      <a:pt x="783" y="0"/>
                    </a:moveTo>
                    <a:cubicBezTo>
                      <a:pt x="1" y="564"/>
                      <a:pt x="466" y="1889"/>
                      <a:pt x="1791" y="2020"/>
                    </a:cubicBezTo>
                    <a:cubicBezTo>
                      <a:pt x="1791" y="2020"/>
                      <a:pt x="209" y="139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 name="Google Shape;213;p2"/>
              <p:cNvSpPr/>
              <p:nvPr/>
            </p:nvSpPr>
            <p:spPr>
              <a:xfrm rot="-6541634">
                <a:off x="714811" y="4535662"/>
                <a:ext cx="246090" cy="196588"/>
              </a:xfrm>
              <a:custGeom>
                <a:avLst/>
                <a:gdLst/>
                <a:ahLst/>
                <a:cxnLst/>
                <a:rect l="l" t="t" r="r" b="b"/>
                <a:pathLst>
                  <a:path w="1904" h="1521" extrusionOk="0">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 name="Google Shape;214;p2"/>
              <p:cNvSpPr/>
              <p:nvPr/>
            </p:nvSpPr>
            <p:spPr>
              <a:xfrm rot="-6541634">
                <a:off x="519097" y="4596393"/>
                <a:ext cx="254362" cy="165697"/>
              </a:xfrm>
              <a:custGeom>
                <a:avLst/>
                <a:gdLst/>
                <a:ahLst/>
                <a:cxnLst/>
                <a:rect l="l" t="t" r="r" b="b"/>
                <a:pathLst>
                  <a:path w="1968" h="1282" extrusionOk="0">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 name="Google Shape;215;p2"/>
              <p:cNvSpPr/>
              <p:nvPr/>
            </p:nvSpPr>
            <p:spPr>
              <a:xfrm rot="-6541634">
                <a:off x="674316" y="4691479"/>
                <a:ext cx="187153" cy="235621"/>
              </a:xfrm>
              <a:custGeom>
                <a:avLst/>
                <a:gdLst/>
                <a:ahLst/>
                <a:cxnLst/>
                <a:rect l="l" t="t" r="r" b="b"/>
                <a:pathLst>
                  <a:path w="1448" h="1823" extrusionOk="0">
                    <a:moveTo>
                      <a:pt x="1123" y="0"/>
                    </a:moveTo>
                    <a:cubicBezTo>
                      <a:pt x="448" y="0"/>
                      <a:pt x="0" y="878"/>
                      <a:pt x="555" y="1822"/>
                    </a:cubicBezTo>
                    <a:cubicBezTo>
                      <a:pt x="555" y="1822"/>
                      <a:pt x="128" y="295"/>
                      <a:pt x="1447" y="65"/>
                    </a:cubicBezTo>
                    <a:cubicBezTo>
                      <a:pt x="1336" y="21"/>
                      <a:pt x="1227" y="0"/>
                      <a:pt x="1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 name="Google Shape;216;p2"/>
              <p:cNvSpPr/>
              <p:nvPr/>
            </p:nvSpPr>
            <p:spPr>
              <a:xfrm rot="-6541634">
                <a:off x="714963" y="4363968"/>
                <a:ext cx="183405" cy="246090"/>
              </a:xfrm>
              <a:custGeom>
                <a:avLst/>
                <a:gdLst/>
                <a:ahLst/>
                <a:cxnLst/>
                <a:rect l="l" t="t" r="r" b="b"/>
                <a:pathLst>
                  <a:path w="1419" h="1904" extrusionOk="0">
                    <a:moveTo>
                      <a:pt x="739" y="0"/>
                    </a:moveTo>
                    <a:cubicBezTo>
                      <a:pt x="739" y="0"/>
                      <a:pt x="1330" y="1538"/>
                      <a:pt x="0" y="1856"/>
                    </a:cubicBezTo>
                    <a:cubicBezTo>
                      <a:pt x="101" y="1888"/>
                      <a:pt x="198" y="1904"/>
                      <a:pt x="290" y="1904"/>
                    </a:cubicBezTo>
                    <a:cubicBezTo>
                      <a:pt x="1013" y="1904"/>
                      <a:pt x="1419" y="952"/>
                      <a:pt x="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 name="Google Shape;217;p2"/>
              <p:cNvSpPr/>
              <p:nvPr/>
            </p:nvSpPr>
            <p:spPr>
              <a:xfrm rot="-6541634">
                <a:off x="792271" y="4643075"/>
                <a:ext cx="40455" cy="34122"/>
              </a:xfrm>
              <a:custGeom>
                <a:avLst/>
                <a:gdLst/>
                <a:ahLst/>
                <a:cxnLst/>
                <a:rect l="l" t="t" r="r" b="b"/>
                <a:pathLst>
                  <a:path w="313" h="264" extrusionOk="0">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 name="Google Shape;218;p2"/>
              <p:cNvSpPr/>
              <p:nvPr/>
            </p:nvSpPr>
            <p:spPr>
              <a:xfrm rot="-6541634">
                <a:off x="782500" y="4589432"/>
                <a:ext cx="39680" cy="34122"/>
              </a:xfrm>
              <a:custGeom>
                <a:avLst/>
                <a:gdLst/>
                <a:ahLst/>
                <a:cxnLst/>
                <a:rect l="l" t="t" r="r" b="b"/>
                <a:pathLst>
                  <a:path w="307" h="264" extrusionOk="0">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 name="Google Shape;219;p2"/>
              <p:cNvSpPr/>
              <p:nvPr/>
            </p:nvSpPr>
            <p:spPr>
              <a:xfrm rot="-6541634">
                <a:off x="688482" y="4614270"/>
                <a:ext cx="39680" cy="34251"/>
              </a:xfrm>
              <a:custGeom>
                <a:avLst/>
                <a:gdLst/>
                <a:ahLst/>
                <a:cxnLst/>
                <a:rect l="l" t="t" r="r" b="b"/>
                <a:pathLst>
                  <a:path w="307" h="265" extrusionOk="0">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 name="Google Shape;220;p2"/>
              <p:cNvSpPr/>
              <p:nvPr/>
            </p:nvSpPr>
            <p:spPr>
              <a:xfrm rot="-6541634">
                <a:off x="807508" y="4744889"/>
                <a:ext cx="33993" cy="34122"/>
              </a:xfrm>
              <a:custGeom>
                <a:avLst/>
                <a:gdLst/>
                <a:ahLst/>
                <a:cxnLst/>
                <a:rect l="l" t="t" r="r" b="b"/>
                <a:pathLst>
                  <a:path w="263" h="264" extrusionOk="0">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 name="Google Shape;221;p2"/>
              <p:cNvSpPr/>
              <p:nvPr/>
            </p:nvSpPr>
            <p:spPr>
              <a:xfrm rot="-6541634">
                <a:off x="842913" y="4710755"/>
                <a:ext cx="39809" cy="33993"/>
              </a:xfrm>
              <a:custGeom>
                <a:avLst/>
                <a:gdLst/>
                <a:ahLst/>
                <a:cxnLst/>
                <a:rect l="l" t="t" r="r" b="b"/>
                <a:pathLst>
                  <a:path w="308" h="263" extrusionOk="0">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 name="Google Shape;222;p2"/>
              <p:cNvSpPr/>
              <p:nvPr/>
            </p:nvSpPr>
            <p:spPr>
              <a:xfrm rot="-6541634">
                <a:off x="738795" y="4632166"/>
                <a:ext cx="39809" cy="34122"/>
              </a:xfrm>
              <a:custGeom>
                <a:avLst/>
                <a:gdLst/>
                <a:ahLst/>
                <a:cxnLst/>
                <a:rect l="l" t="t" r="r" b="b"/>
                <a:pathLst>
                  <a:path w="308" h="264" extrusionOk="0">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 name="Google Shape;223;p2"/>
              <p:cNvSpPr/>
              <p:nvPr/>
            </p:nvSpPr>
            <p:spPr>
              <a:xfrm rot="-6541634">
                <a:off x="695987" y="4674027"/>
                <a:ext cx="40455" cy="34251"/>
              </a:xfrm>
              <a:custGeom>
                <a:avLst/>
                <a:gdLst/>
                <a:ahLst/>
                <a:cxnLst/>
                <a:rect l="l" t="t" r="r" b="b"/>
                <a:pathLst>
                  <a:path w="313" h="265" extrusionOk="0">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 name="Google Shape;224;p2"/>
              <p:cNvSpPr/>
              <p:nvPr/>
            </p:nvSpPr>
            <p:spPr>
              <a:xfrm rot="-6541634">
                <a:off x="643221" y="4672075"/>
                <a:ext cx="33993" cy="34122"/>
              </a:xfrm>
              <a:custGeom>
                <a:avLst/>
                <a:gdLst/>
                <a:ahLst/>
                <a:cxnLst/>
                <a:rect l="l" t="t" r="r" b="b"/>
                <a:pathLst>
                  <a:path w="263" h="264" extrusionOk="0">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 name="Google Shape;225;p2"/>
              <p:cNvSpPr/>
              <p:nvPr/>
            </p:nvSpPr>
            <p:spPr>
              <a:xfrm rot="-6541634">
                <a:off x="707935" y="4722877"/>
                <a:ext cx="39680" cy="34122"/>
              </a:xfrm>
              <a:custGeom>
                <a:avLst/>
                <a:gdLst/>
                <a:ahLst/>
                <a:cxnLst/>
                <a:rect l="l" t="t" r="r" b="b"/>
                <a:pathLst>
                  <a:path w="307" h="264" extrusionOk="0">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 name="Google Shape;226;p2"/>
              <p:cNvSpPr/>
              <p:nvPr/>
            </p:nvSpPr>
            <p:spPr>
              <a:xfrm rot="-6541634">
                <a:off x="731208" y="4777946"/>
                <a:ext cx="34122" cy="34122"/>
              </a:xfrm>
              <a:custGeom>
                <a:avLst/>
                <a:gdLst/>
                <a:ahLst/>
                <a:cxnLst/>
                <a:rect l="l" t="t" r="r" b="b"/>
                <a:pathLst>
                  <a:path w="264" h="264" extrusionOk="0">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 name="Google Shape;227;p2"/>
              <p:cNvSpPr/>
              <p:nvPr/>
            </p:nvSpPr>
            <p:spPr>
              <a:xfrm rot="-6541634">
                <a:off x="658612" y="4733806"/>
                <a:ext cx="39680" cy="34251"/>
              </a:xfrm>
              <a:custGeom>
                <a:avLst/>
                <a:gdLst/>
                <a:ahLst/>
                <a:cxnLst/>
                <a:rect l="l" t="t" r="r" b="b"/>
                <a:pathLst>
                  <a:path w="307" h="265" extrusionOk="0">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 name="Google Shape;228;p2"/>
              <p:cNvSpPr/>
              <p:nvPr/>
            </p:nvSpPr>
            <p:spPr>
              <a:xfrm rot="-6541634">
                <a:off x="762849" y="4728889"/>
                <a:ext cx="40455" cy="33993"/>
              </a:xfrm>
              <a:custGeom>
                <a:avLst/>
                <a:gdLst/>
                <a:ahLst/>
                <a:cxnLst/>
                <a:rect l="l" t="t" r="r" b="b"/>
                <a:pathLst>
                  <a:path w="313" h="263" extrusionOk="0">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 name="Google Shape;229;p2"/>
              <p:cNvSpPr/>
              <p:nvPr/>
            </p:nvSpPr>
            <p:spPr>
              <a:xfrm rot="-6541634">
                <a:off x="804350" y="4692442"/>
                <a:ext cx="39680" cy="34510"/>
              </a:xfrm>
              <a:custGeom>
                <a:avLst/>
                <a:gdLst/>
                <a:ahLst/>
                <a:cxnLst/>
                <a:rect l="l" t="t" r="r" b="b"/>
                <a:pathLst>
                  <a:path w="307" h="267" extrusionOk="0">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 name="Google Shape;230;p2"/>
              <p:cNvSpPr/>
              <p:nvPr/>
            </p:nvSpPr>
            <p:spPr>
              <a:xfrm rot="-6541634">
                <a:off x="846203" y="4657259"/>
                <a:ext cx="39809" cy="33993"/>
              </a:xfrm>
              <a:custGeom>
                <a:avLst/>
                <a:gdLst/>
                <a:ahLst/>
                <a:cxnLst/>
                <a:rect l="l" t="t" r="r" b="b"/>
                <a:pathLst>
                  <a:path w="308" h="263" extrusionOk="0">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 name="Google Shape;231;p2"/>
              <p:cNvSpPr/>
              <p:nvPr/>
            </p:nvSpPr>
            <p:spPr>
              <a:xfrm rot="-6541634">
                <a:off x="753468" y="4683250"/>
                <a:ext cx="39680" cy="34122"/>
              </a:xfrm>
              <a:custGeom>
                <a:avLst/>
                <a:gdLst/>
                <a:ahLst/>
                <a:cxnLst/>
                <a:rect l="l" t="t" r="r" b="b"/>
                <a:pathLst>
                  <a:path w="307" h="264" extrusionOk="0">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 name="Google Shape;232;p2"/>
              <p:cNvSpPr/>
              <p:nvPr/>
            </p:nvSpPr>
            <p:spPr>
              <a:xfrm rot="-6541634">
                <a:off x="204028" y="4279035"/>
                <a:ext cx="329715" cy="229547"/>
              </a:xfrm>
              <a:custGeom>
                <a:avLst/>
                <a:gdLst/>
                <a:ahLst/>
                <a:cxnLst/>
                <a:rect l="l" t="t" r="r" b="b"/>
                <a:pathLst>
                  <a:path w="2551" h="1776" extrusionOk="0">
                    <a:moveTo>
                      <a:pt x="2499" y="1"/>
                    </a:moveTo>
                    <a:cubicBezTo>
                      <a:pt x="2482" y="1"/>
                      <a:pt x="2455" y="22"/>
                      <a:pt x="2414" y="79"/>
                    </a:cubicBezTo>
                    <a:cubicBezTo>
                      <a:pt x="2245" y="309"/>
                      <a:pt x="1342" y="478"/>
                      <a:pt x="816" y="593"/>
                    </a:cubicBezTo>
                    <a:cubicBezTo>
                      <a:pt x="291" y="708"/>
                      <a:pt x="1" y="1551"/>
                      <a:pt x="1046" y="1759"/>
                    </a:cubicBezTo>
                    <a:cubicBezTo>
                      <a:pt x="1103" y="1770"/>
                      <a:pt x="1158" y="1775"/>
                      <a:pt x="1212" y="1775"/>
                    </a:cubicBezTo>
                    <a:cubicBezTo>
                      <a:pt x="2141" y="1775"/>
                      <a:pt x="2513" y="199"/>
                      <a:pt x="2513" y="199"/>
                    </a:cubicBezTo>
                    <a:cubicBezTo>
                      <a:pt x="2513" y="199"/>
                      <a:pt x="2550" y="1"/>
                      <a:pt x="24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 name="Google Shape;233;p2"/>
              <p:cNvSpPr/>
              <p:nvPr/>
            </p:nvSpPr>
            <p:spPr>
              <a:xfrm rot="-6541634">
                <a:off x="211837" y="4263480"/>
                <a:ext cx="223860" cy="174616"/>
              </a:xfrm>
              <a:custGeom>
                <a:avLst/>
                <a:gdLst/>
                <a:ahLst/>
                <a:cxnLst/>
                <a:rect l="l" t="t" r="r" b="b"/>
                <a:pathLst>
                  <a:path w="1732" h="1351" extrusionOk="0">
                    <a:moveTo>
                      <a:pt x="1730" y="0"/>
                    </a:moveTo>
                    <a:cubicBezTo>
                      <a:pt x="1730" y="0"/>
                      <a:pt x="1730" y="0"/>
                      <a:pt x="1730" y="0"/>
                    </a:cubicBezTo>
                    <a:cubicBezTo>
                      <a:pt x="1489" y="383"/>
                      <a:pt x="1106" y="498"/>
                      <a:pt x="487" y="794"/>
                    </a:cubicBezTo>
                    <a:cubicBezTo>
                      <a:pt x="1" y="1026"/>
                      <a:pt x="279" y="1350"/>
                      <a:pt x="647" y="1350"/>
                    </a:cubicBezTo>
                    <a:cubicBezTo>
                      <a:pt x="747" y="1350"/>
                      <a:pt x="853" y="1326"/>
                      <a:pt x="952" y="1270"/>
                    </a:cubicBezTo>
                    <a:cubicBezTo>
                      <a:pt x="1415" y="1009"/>
                      <a:pt x="1732" y="0"/>
                      <a:pt x="1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 name="Google Shape;234;p2"/>
              <p:cNvSpPr/>
              <p:nvPr/>
            </p:nvSpPr>
            <p:spPr>
              <a:xfrm rot="-6541634">
                <a:off x="49875" y="4346231"/>
                <a:ext cx="369523" cy="186377"/>
              </a:xfrm>
              <a:custGeom>
                <a:avLst/>
                <a:gdLst/>
                <a:ahLst/>
                <a:cxnLst/>
                <a:rect l="l" t="t" r="r" b="b"/>
                <a:pathLst>
                  <a:path w="2859" h="1442" extrusionOk="0">
                    <a:moveTo>
                      <a:pt x="811" y="0"/>
                    </a:moveTo>
                    <a:cubicBezTo>
                      <a:pt x="394" y="0"/>
                      <a:pt x="0" y="404"/>
                      <a:pt x="500" y="1091"/>
                    </a:cubicBezTo>
                    <a:cubicBezTo>
                      <a:pt x="689" y="1351"/>
                      <a:pt x="957" y="1442"/>
                      <a:pt x="1240" y="1442"/>
                    </a:cubicBezTo>
                    <a:cubicBezTo>
                      <a:pt x="1898" y="1442"/>
                      <a:pt x="2635" y="949"/>
                      <a:pt x="2635" y="949"/>
                    </a:cubicBezTo>
                    <a:cubicBezTo>
                      <a:pt x="2635" y="949"/>
                      <a:pt x="2858" y="781"/>
                      <a:pt x="2718" y="781"/>
                    </a:cubicBezTo>
                    <a:cubicBezTo>
                      <a:pt x="2701" y="781"/>
                      <a:pt x="2677" y="784"/>
                      <a:pt x="2646" y="790"/>
                    </a:cubicBezTo>
                    <a:cubicBezTo>
                      <a:pt x="2631" y="793"/>
                      <a:pt x="2615" y="794"/>
                      <a:pt x="2598" y="794"/>
                    </a:cubicBezTo>
                    <a:cubicBezTo>
                      <a:pt x="2285" y="794"/>
                      <a:pt x="1560" y="343"/>
                      <a:pt x="1124" y="84"/>
                    </a:cubicBezTo>
                    <a:cubicBezTo>
                      <a:pt x="1028" y="27"/>
                      <a:pt x="919" y="0"/>
                      <a:pt x="8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 name="Google Shape;235;p2"/>
              <p:cNvSpPr/>
              <p:nvPr/>
            </p:nvSpPr>
            <p:spPr>
              <a:xfrm rot="-6541634">
                <a:off x="105922" y="4342157"/>
                <a:ext cx="268192" cy="92930"/>
              </a:xfrm>
              <a:custGeom>
                <a:avLst/>
                <a:gdLst/>
                <a:ahLst/>
                <a:cxnLst/>
                <a:rect l="l" t="t" r="r" b="b"/>
                <a:pathLst>
                  <a:path w="2075" h="719" extrusionOk="0">
                    <a:moveTo>
                      <a:pt x="412" y="0"/>
                    </a:moveTo>
                    <a:cubicBezTo>
                      <a:pt x="0" y="0"/>
                      <a:pt x="174" y="593"/>
                      <a:pt x="631" y="699"/>
                    </a:cubicBezTo>
                    <a:cubicBezTo>
                      <a:pt x="687" y="712"/>
                      <a:pt x="747" y="718"/>
                      <a:pt x="810" y="718"/>
                    </a:cubicBezTo>
                    <a:cubicBezTo>
                      <a:pt x="1338" y="718"/>
                      <a:pt x="2074" y="299"/>
                      <a:pt x="2060" y="299"/>
                    </a:cubicBezTo>
                    <a:lnTo>
                      <a:pt x="2060" y="299"/>
                    </a:lnTo>
                    <a:cubicBezTo>
                      <a:pt x="1962" y="326"/>
                      <a:pt x="1868" y="339"/>
                      <a:pt x="1773" y="339"/>
                    </a:cubicBezTo>
                    <a:cubicBezTo>
                      <a:pt x="1449" y="339"/>
                      <a:pt x="1119" y="197"/>
                      <a:pt x="615" y="36"/>
                    </a:cubicBezTo>
                    <a:cubicBezTo>
                      <a:pt x="536" y="11"/>
                      <a:pt x="468" y="0"/>
                      <a:pt x="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 name="Google Shape;236;p2"/>
              <p:cNvSpPr/>
              <p:nvPr/>
            </p:nvSpPr>
            <p:spPr>
              <a:xfrm rot="-6541634">
                <a:off x="-35750" y="4274677"/>
                <a:ext cx="252424" cy="294947"/>
              </a:xfrm>
              <a:custGeom>
                <a:avLst/>
                <a:gdLst/>
                <a:ahLst/>
                <a:cxnLst/>
                <a:rect l="l" t="t" r="r" b="b"/>
                <a:pathLst>
                  <a:path w="1953" h="2282" extrusionOk="0">
                    <a:moveTo>
                      <a:pt x="924" y="1"/>
                    </a:moveTo>
                    <a:cubicBezTo>
                      <a:pt x="690" y="1"/>
                      <a:pt x="441" y="177"/>
                      <a:pt x="301" y="650"/>
                    </a:cubicBezTo>
                    <a:cubicBezTo>
                      <a:pt x="0" y="1673"/>
                      <a:pt x="1719" y="2254"/>
                      <a:pt x="1719" y="2254"/>
                    </a:cubicBezTo>
                    <a:cubicBezTo>
                      <a:pt x="1719" y="2254"/>
                      <a:pt x="1812" y="2282"/>
                      <a:pt x="1872" y="2282"/>
                    </a:cubicBezTo>
                    <a:cubicBezTo>
                      <a:pt x="1927" y="2282"/>
                      <a:pt x="1953" y="2258"/>
                      <a:pt x="1850" y="2166"/>
                    </a:cubicBezTo>
                    <a:cubicBezTo>
                      <a:pt x="1637" y="1975"/>
                      <a:pt x="1549" y="1055"/>
                      <a:pt x="1484" y="524"/>
                    </a:cubicBezTo>
                    <a:cubicBezTo>
                      <a:pt x="1448" y="239"/>
                      <a:pt x="1196" y="1"/>
                      <a:pt x="9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 name="Google Shape;237;p2"/>
              <p:cNvSpPr/>
              <p:nvPr/>
            </p:nvSpPr>
            <p:spPr>
              <a:xfrm rot="-6541634">
                <a:off x="38618" y="4269435"/>
                <a:ext cx="173582" cy="206411"/>
              </a:xfrm>
              <a:custGeom>
                <a:avLst/>
                <a:gdLst/>
                <a:ahLst/>
                <a:cxnLst/>
                <a:rect l="l" t="t" r="r" b="b"/>
                <a:pathLst>
                  <a:path w="1343" h="1597" extrusionOk="0">
                    <a:moveTo>
                      <a:pt x="390" y="0"/>
                    </a:moveTo>
                    <a:cubicBezTo>
                      <a:pt x="184" y="0"/>
                      <a:pt x="0" y="374"/>
                      <a:pt x="149" y="710"/>
                    </a:cubicBezTo>
                    <a:cubicBezTo>
                      <a:pt x="365" y="1190"/>
                      <a:pt x="1328" y="1597"/>
                      <a:pt x="1342" y="1597"/>
                    </a:cubicBezTo>
                    <a:cubicBezTo>
                      <a:pt x="1343" y="1597"/>
                      <a:pt x="1343" y="1596"/>
                      <a:pt x="1343" y="1596"/>
                    </a:cubicBezTo>
                    <a:cubicBezTo>
                      <a:pt x="987" y="1328"/>
                      <a:pt x="905" y="934"/>
                      <a:pt x="664" y="288"/>
                    </a:cubicBezTo>
                    <a:cubicBezTo>
                      <a:pt x="589" y="82"/>
                      <a:pt x="487"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 name="Google Shape;238;p2"/>
              <p:cNvSpPr/>
              <p:nvPr/>
            </p:nvSpPr>
            <p:spPr>
              <a:xfrm rot="-6541634">
                <a:off x="-111979" y="4105028"/>
                <a:ext cx="275430" cy="301280"/>
              </a:xfrm>
              <a:custGeom>
                <a:avLst/>
                <a:gdLst/>
                <a:ahLst/>
                <a:cxnLst/>
                <a:rect l="l" t="t" r="r" b="b"/>
                <a:pathLst>
                  <a:path w="2131" h="2331" extrusionOk="0">
                    <a:moveTo>
                      <a:pt x="1436" y="1"/>
                    </a:moveTo>
                    <a:cubicBezTo>
                      <a:pt x="1316" y="1"/>
                      <a:pt x="1175" y="25"/>
                      <a:pt x="1013" y="82"/>
                    </a:cubicBezTo>
                    <a:cubicBezTo>
                      <a:pt x="0" y="427"/>
                      <a:pt x="526" y="2162"/>
                      <a:pt x="526" y="2162"/>
                    </a:cubicBezTo>
                    <a:cubicBezTo>
                      <a:pt x="526" y="2162"/>
                      <a:pt x="585" y="2330"/>
                      <a:pt x="630" y="2330"/>
                    </a:cubicBezTo>
                    <a:cubicBezTo>
                      <a:pt x="649" y="2330"/>
                      <a:pt x="665" y="2301"/>
                      <a:pt x="673" y="2217"/>
                    </a:cubicBezTo>
                    <a:cubicBezTo>
                      <a:pt x="701" y="1932"/>
                      <a:pt x="1401" y="1330"/>
                      <a:pt x="1795" y="969"/>
                    </a:cubicBezTo>
                    <a:cubicBezTo>
                      <a:pt x="2131" y="666"/>
                      <a:pt x="2061" y="1"/>
                      <a:pt x="14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 name="Google Shape;239;p2"/>
              <p:cNvSpPr/>
              <p:nvPr/>
            </p:nvSpPr>
            <p:spPr>
              <a:xfrm rot="-6541634">
                <a:off x="-3087" y="4145150"/>
                <a:ext cx="145922" cy="231615"/>
              </a:xfrm>
              <a:custGeom>
                <a:avLst/>
                <a:gdLst/>
                <a:ahLst/>
                <a:cxnLst/>
                <a:rect l="l" t="t" r="r" b="b"/>
                <a:pathLst>
                  <a:path w="1129" h="1792" extrusionOk="0">
                    <a:moveTo>
                      <a:pt x="771" y="0"/>
                    </a:moveTo>
                    <a:cubicBezTo>
                      <a:pt x="602" y="0"/>
                      <a:pt x="388" y="100"/>
                      <a:pt x="268" y="302"/>
                    </a:cubicBezTo>
                    <a:cubicBezTo>
                      <a:pt x="1" y="760"/>
                      <a:pt x="232" y="1791"/>
                      <a:pt x="235" y="1791"/>
                    </a:cubicBezTo>
                    <a:cubicBezTo>
                      <a:pt x="235" y="1791"/>
                      <a:pt x="235" y="1791"/>
                      <a:pt x="235" y="1791"/>
                    </a:cubicBezTo>
                    <a:cubicBezTo>
                      <a:pt x="251" y="1337"/>
                      <a:pt x="525" y="1047"/>
                      <a:pt x="913" y="477"/>
                    </a:cubicBezTo>
                    <a:cubicBezTo>
                      <a:pt x="1128" y="162"/>
                      <a:pt x="986" y="0"/>
                      <a:pt x="7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 name="Google Shape;240;p2"/>
              <p:cNvSpPr/>
              <p:nvPr/>
            </p:nvSpPr>
            <p:spPr>
              <a:xfrm rot="-6541634">
                <a:off x="-116193" y="4036270"/>
                <a:ext cx="375081" cy="169316"/>
              </a:xfrm>
              <a:custGeom>
                <a:avLst/>
                <a:gdLst/>
                <a:ahLst/>
                <a:cxnLst/>
                <a:rect l="l" t="t" r="r" b="b"/>
                <a:pathLst>
                  <a:path w="2902" h="1310" extrusionOk="0">
                    <a:moveTo>
                      <a:pt x="1617" y="0"/>
                    </a:moveTo>
                    <a:cubicBezTo>
                      <a:pt x="853" y="0"/>
                      <a:pt x="123" y="1033"/>
                      <a:pt x="123" y="1033"/>
                    </a:cubicBezTo>
                    <a:cubicBezTo>
                      <a:pt x="123" y="1033"/>
                      <a:pt x="1" y="1224"/>
                      <a:pt x="73" y="1224"/>
                    </a:cubicBezTo>
                    <a:cubicBezTo>
                      <a:pt x="92" y="1224"/>
                      <a:pt x="123" y="1212"/>
                      <a:pt x="172" y="1180"/>
                    </a:cubicBezTo>
                    <a:cubicBezTo>
                      <a:pt x="237" y="1138"/>
                      <a:pt x="355" y="1121"/>
                      <a:pt x="502" y="1121"/>
                    </a:cubicBezTo>
                    <a:cubicBezTo>
                      <a:pt x="884" y="1121"/>
                      <a:pt x="1464" y="1234"/>
                      <a:pt x="1847" y="1301"/>
                    </a:cubicBezTo>
                    <a:cubicBezTo>
                      <a:pt x="1880" y="1307"/>
                      <a:pt x="1913" y="1310"/>
                      <a:pt x="1946" y="1310"/>
                    </a:cubicBezTo>
                    <a:cubicBezTo>
                      <a:pt x="2440" y="1310"/>
                      <a:pt x="2902" y="684"/>
                      <a:pt x="2066" y="135"/>
                    </a:cubicBezTo>
                    <a:cubicBezTo>
                      <a:pt x="1918" y="40"/>
                      <a:pt x="1767" y="0"/>
                      <a:pt x="1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 name="Google Shape;241;p2"/>
              <p:cNvSpPr/>
              <p:nvPr/>
            </p:nvSpPr>
            <p:spPr>
              <a:xfrm rot="-6541634">
                <a:off x="-34373" y="4108339"/>
                <a:ext cx="271682" cy="115420"/>
              </a:xfrm>
              <a:custGeom>
                <a:avLst/>
                <a:gdLst/>
                <a:ahLst/>
                <a:cxnLst/>
                <a:rect l="l" t="t" r="r" b="b"/>
                <a:pathLst>
                  <a:path w="2102" h="893" extrusionOk="0">
                    <a:moveTo>
                      <a:pt x="1279" y="1"/>
                    </a:moveTo>
                    <a:cubicBezTo>
                      <a:pt x="1251" y="1"/>
                      <a:pt x="1224" y="2"/>
                      <a:pt x="1196" y="6"/>
                    </a:cubicBezTo>
                    <a:cubicBezTo>
                      <a:pt x="669" y="71"/>
                      <a:pt x="1" y="893"/>
                      <a:pt x="3" y="893"/>
                    </a:cubicBezTo>
                    <a:cubicBezTo>
                      <a:pt x="3" y="893"/>
                      <a:pt x="3" y="893"/>
                      <a:pt x="3" y="893"/>
                    </a:cubicBezTo>
                    <a:cubicBezTo>
                      <a:pt x="369" y="630"/>
                      <a:pt x="764" y="663"/>
                      <a:pt x="1453" y="619"/>
                    </a:cubicBezTo>
                    <a:cubicBezTo>
                      <a:pt x="2102" y="578"/>
                      <a:pt x="1767" y="1"/>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 name="Google Shape;242;p2"/>
              <p:cNvSpPr/>
              <p:nvPr/>
            </p:nvSpPr>
            <p:spPr>
              <a:xfrm rot="-6541634">
                <a:off x="114502" y="3989570"/>
                <a:ext cx="296368" cy="240533"/>
              </a:xfrm>
              <a:custGeom>
                <a:avLst/>
                <a:gdLst/>
                <a:ahLst/>
                <a:cxnLst/>
                <a:rect l="l" t="t" r="r" b="b"/>
                <a:pathLst>
                  <a:path w="2293" h="1861" extrusionOk="0">
                    <a:moveTo>
                      <a:pt x="417" y="0"/>
                    </a:moveTo>
                    <a:cubicBezTo>
                      <a:pt x="378" y="0"/>
                      <a:pt x="356" y="1"/>
                      <a:pt x="356" y="1"/>
                    </a:cubicBezTo>
                    <a:cubicBezTo>
                      <a:pt x="356" y="1"/>
                      <a:pt x="1" y="34"/>
                      <a:pt x="263" y="132"/>
                    </a:cubicBezTo>
                    <a:cubicBezTo>
                      <a:pt x="532" y="231"/>
                      <a:pt x="937" y="1058"/>
                      <a:pt x="1188" y="1534"/>
                    </a:cubicBezTo>
                    <a:cubicBezTo>
                      <a:pt x="1292" y="1734"/>
                      <a:pt x="1510" y="1861"/>
                      <a:pt x="1722" y="1861"/>
                    </a:cubicBezTo>
                    <a:cubicBezTo>
                      <a:pt x="2013" y="1861"/>
                      <a:pt x="2292" y="1621"/>
                      <a:pt x="2245" y="1003"/>
                    </a:cubicBezTo>
                    <a:cubicBezTo>
                      <a:pt x="2177" y="52"/>
                      <a:pt x="733"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 name="Google Shape;243;p2"/>
              <p:cNvSpPr/>
              <p:nvPr/>
            </p:nvSpPr>
            <p:spPr>
              <a:xfrm rot="-6541634">
                <a:off x="117288" y="4066491"/>
                <a:ext cx="221404" cy="151092"/>
              </a:xfrm>
              <a:custGeom>
                <a:avLst/>
                <a:gdLst/>
                <a:ahLst/>
                <a:cxnLst/>
                <a:rect l="l" t="t" r="r" b="b"/>
                <a:pathLst>
                  <a:path w="1713" h="1169" extrusionOk="0">
                    <a:moveTo>
                      <a:pt x="10" y="1"/>
                    </a:moveTo>
                    <a:cubicBezTo>
                      <a:pt x="3" y="1"/>
                      <a:pt x="0" y="1"/>
                      <a:pt x="1" y="1"/>
                    </a:cubicBezTo>
                    <a:cubicBezTo>
                      <a:pt x="433" y="127"/>
                      <a:pt x="647" y="466"/>
                      <a:pt x="1096" y="986"/>
                    </a:cubicBezTo>
                    <a:cubicBezTo>
                      <a:pt x="1208" y="1116"/>
                      <a:pt x="1309" y="1169"/>
                      <a:pt x="1390" y="1169"/>
                    </a:cubicBezTo>
                    <a:cubicBezTo>
                      <a:pt x="1636" y="1169"/>
                      <a:pt x="1713" y="695"/>
                      <a:pt x="1430" y="412"/>
                    </a:cubicBezTo>
                    <a:cubicBezTo>
                      <a:pt x="1074" y="51"/>
                      <a:pt x="1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 name="Google Shape;244;p2"/>
              <p:cNvSpPr/>
              <p:nvPr/>
            </p:nvSpPr>
            <p:spPr>
              <a:xfrm rot="-6541634">
                <a:off x="207639" y="4007292"/>
                <a:ext cx="254362" cy="326096"/>
              </a:xfrm>
              <a:custGeom>
                <a:avLst/>
                <a:gdLst/>
                <a:ahLst/>
                <a:cxnLst/>
                <a:rect l="l" t="t" r="r" b="b"/>
                <a:pathLst>
                  <a:path w="1968" h="2523" extrusionOk="0">
                    <a:moveTo>
                      <a:pt x="543" y="0"/>
                    </a:moveTo>
                    <a:cubicBezTo>
                      <a:pt x="517" y="0"/>
                      <a:pt x="509" y="30"/>
                      <a:pt x="545" y="121"/>
                    </a:cubicBezTo>
                    <a:cubicBezTo>
                      <a:pt x="649" y="390"/>
                      <a:pt x="309" y="1243"/>
                      <a:pt x="123" y="1747"/>
                    </a:cubicBezTo>
                    <a:cubicBezTo>
                      <a:pt x="1" y="2092"/>
                      <a:pt x="215" y="2522"/>
                      <a:pt x="594" y="2522"/>
                    </a:cubicBezTo>
                    <a:cubicBezTo>
                      <a:pt x="775" y="2522"/>
                      <a:pt x="992" y="2425"/>
                      <a:pt x="1229" y="2174"/>
                    </a:cubicBezTo>
                    <a:cubicBezTo>
                      <a:pt x="1968" y="1402"/>
                      <a:pt x="704" y="105"/>
                      <a:pt x="704" y="105"/>
                    </a:cubicBezTo>
                    <a:cubicBezTo>
                      <a:pt x="704" y="105"/>
                      <a:pt x="592" y="0"/>
                      <a:pt x="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 name="Google Shape;245;p2"/>
              <p:cNvSpPr/>
              <p:nvPr/>
            </p:nvSpPr>
            <p:spPr>
              <a:xfrm rot="-6541634">
                <a:off x="247342" y="4077253"/>
                <a:ext cx="92155" cy="242213"/>
              </a:xfrm>
              <a:custGeom>
                <a:avLst/>
                <a:gdLst/>
                <a:ahLst/>
                <a:cxnLst/>
                <a:rect l="l" t="t" r="r" b="b"/>
                <a:pathLst>
                  <a:path w="713" h="1874" extrusionOk="0">
                    <a:moveTo>
                      <a:pt x="29" y="1"/>
                    </a:moveTo>
                    <a:cubicBezTo>
                      <a:pt x="29" y="1"/>
                      <a:pt x="29" y="1"/>
                      <a:pt x="29" y="1"/>
                    </a:cubicBezTo>
                    <a:cubicBezTo>
                      <a:pt x="220" y="406"/>
                      <a:pt x="116" y="789"/>
                      <a:pt x="34" y="1473"/>
                    </a:cubicBezTo>
                    <a:cubicBezTo>
                      <a:pt x="0" y="1758"/>
                      <a:pt x="102" y="1874"/>
                      <a:pt x="236" y="1874"/>
                    </a:cubicBezTo>
                    <a:cubicBezTo>
                      <a:pt x="422" y="1874"/>
                      <a:pt x="670" y="1646"/>
                      <a:pt x="686" y="1336"/>
                    </a:cubicBezTo>
                    <a:cubicBezTo>
                      <a:pt x="713" y="803"/>
                      <a:pt x="3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 name="Google Shape;246;p2"/>
              <p:cNvSpPr/>
              <p:nvPr/>
            </p:nvSpPr>
            <p:spPr>
              <a:xfrm rot="-6541634">
                <a:off x="127626" y="4206678"/>
                <a:ext cx="123950" cy="106372"/>
              </a:xfrm>
              <a:custGeom>
                <a:avLst/>
                <a:gdLst/>
                <a:ahLst/>
                <a:cxnLst/>
                <a:rect l="l" t="t" r="r" b="b"/>
                <a:pathLst>
                  <a:path w="959" h="823" extrusionOk="0">
                    <a:moveTo>
                      <a:pt x="414" y="1"/>
                    </a:moveTo>
                    <a:cubicBezTo>
                      <a:pt x="203" y="1"/>
                      <a:pt x="0" y="164"/>
                      <a:pt x="0" y="412"/>
                    </a:cubicBezTo>
                    <a:cubicBezTo>
                      <a:pt x="0" y="641"/>
                      <a:pt x="186" y="822"/>
                      <a:pt x="411" y="822"/>
                    </a:cubicBezTo>
                    <a:cubicBezTo>
                      <a:pt x="778" y="822"/>
                      <a:pt x="958" y="379"/>
                      <a:pt x="701" y="121"/>
                    </a:cubicBezTo>
                    <a:cubicBezTo>
                      <a:pt x="618" y="38"/>
                      <a:pt x="515"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 name="Google Shape;247;p2"/>
              <p:cNvSpPr/>
              <p:nvPr/>
            </p:nvSpPr>
            <p:spPr>
              <a:xfrm rot="-6541634">
                <a:off x="-166929" y="2683019"/>
                <a:ext cx="180561" cy="125630"/>
              </a:xfrm>
              <a:custGeom>
                <a:avLst/>
                <a:gdLst/>
                <a:ahLst/>
                <a:cxnLst/>
                <a:rect l="l" t="t" r="r" b="b"/>
                <a:pathLst>
                  <a:path w="1397" h="972" extrusionOk="0">
                    <a:moveTo>
                      <a:pt x="1367" y="0"/>
                    </a:moveTo>
                    <a:cubicBezTo>
                      <a:pt x="1358" y="0"/>
                      <a:pt x="1343" y="12"/>
                      <a:pt x="1320" y="43"/>
                    </a:cubicBezTo>
                    <a:cubicBezTo>
                      <a:pt x="1227" y="169"/>
                      <a:pt x="729" y="262"/>
                      <a:pt x="444" y="328"/>
                    </a:cubicBezTo>
                    <a:cubicBezTo>
                      <a:pt x="165" y="388"/>
                      <a:pt x="1" y="848"/>
                      <a:pt x="576" y="963"/>
                    </a:cubicBezTo>
                    <a:cubicBezTo>
                      <a:pt x="606" y="969"/>
                      <a:pt x="636" y="971"/>
                      <a:pt x="664" y="971"/>
                    </a:cubicBezTo>
                    <a:cubicBezTo>
                      <a:pt x="1169" y="971"/>
                      <a:pt x="1375" y="109"/>
                      <a:pt x="1375" y="109"/>
                    </a:cubicBezTo>
                    <a:cubicBezTo>
                      <a:pt x="1375" y="109"/>
                      <a:pt x="1396" y="0"/>
                      <a:pt x="1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 name="Google Shape;248;p2"/>
              <p:cNvSpPr/>
              <p:nvPr/>
            </p:nvSpPr>
            <p:spPr>
              <a:xfrm rot="-6541634">
                <a:off x="-162610" y="2674971"/>
                <a:ext cx="122399" cy="95644"/>
              </a:xfrm>
              <a:custGeom>
                <a:avLst/>
                <a:gdLst/>
                <a:ahLst/>
                <a:cxnLst/>
                <a:rect l="l" t="t" r="r" b="b"/>
                <a:pathLst>
                  <a:path w="947" h="740" extrusionOk="0">
                    <a:moveTo>
                      <a:pt x="946" y="1"/>
                    </a:moveTo>
                    <a:cubicBezTo>
                      <a:pt x="946" y="1"/>
                      <a:pt x="946" y="1"/>
                      <a:pt x="946" y="1"/>
                    </a:cubicBezTo>
                    <a:lnTo>
                      <a:pt x="946" y="1"/>
                    </a:lnTo>
                    <a:cubicBezTo>
                      <a:pt x="946" y="1"/>
                      <a:pt x="946" y="1"/>
                      <a:pt x="946" y="1"/>
                    </a:cubicBezTo>
                    <a:cubicBezTo>
                      <a:pt x="946" y="1"/>
                      <a:pt x="946" y="1"/>
                      <a:pt x="946" y="1"/>
                    </a:cubicBezTo>
                    <a:close/>
                    <a:moveTo>
                      <a:pt x="946" y="1"/>
                    </a:moveTo>
                    <a:cubicBezTo>
                      <a:pt x="814" y="214"/>
                      <a:pt x="607" y="275"/>
                      <a:pt x="267" y="439"/>
                    </a:cubicBezTo>
                    <a:cubicBezTo>
                      <a:pt x="0" y="564"/>
                      <a:pt x="153" y="739"/>
                      <a:pt x="353" y="739"/>
                    </a:cubicBezTo>
                    <a:cubicBezTo>
                      <a:pt x="408" y="739"/>
                      <a:pt x="465" y="726"/>
                      <a:pt x="519" y="696"/>
                    </a:cubicBezTo>
                    <a:cubicBezTo>
                      <a:pt x="771" y="556"/>
                      <a:pt x="939" y="17"/>
                      <a:pt x="9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 name="Google Shape;249;p2"/>
              <p:cNvSpPr/>
              <p:nvPr/>
            </p:nvSpPr>
            <p:spPr>
              <a:xfrm rot="-6541634">
                <a:off x="-251527" y="2719499"/>
                <a:ext cx="202016" cy="101978"/>
              </a:xfrm>
              <a:custGeom>
                <a:avLst/>
                <a:gdLst/>
                <a:ahLst/>
                <a:cxnLst/>
                <a:rect l="l" t="t" r="r" b="b"/>
                <a:pathLst>
                  <a:path w="1563" h="789" extrusionOk="0">
                    <a:moveTo>
                      <a:pt x="446" y="1"/>
                    </a:moveTo>
                    <a:cubicBezTo>
                      <a:pt x="219" y="1"/>
                      <a:pt x="0" y="223"/>
                      <a:pt x="275" y="598"/>
                    </a:cubicBezTo>
                    <a:cubicBezTo>
                      <a:pt x="377" y="739"/>
                      <a:pt x="523" y="789"/>
                      <a:pt x="676" y="789"/>
                    </a:cubicBezTo>
                    <a:cubicBezTo>
                      <a:pt x="1034" y="789"/>
                      <a:pt x="1435" y="521"/>
                      <a:pt x="1435" y="521"/>
                    </a:cubicBezTo>
                    <a:cubicBezTo>
                      <a:pt x="1435" y="521"/>
                      <a:pt x="1562" y="428"/>
                      <a:pt x="1489" y="428"/>
                    </a:cubicBezTo>
                    <a:cubicBezTo>
                      <a:pt x="1478" y="428"/>
                      <a:pt x="1465" y="430"/>
                      <a:pt x="1446" y="434"/>
                    </a:cubicBezTo>
                    <a:cubicBezTo>
                      <a:pt x="1438" y="436"/>
                      <a:pt x="1428" y="436"/>
                      <a:pt x="1418" y="436"/>
                    </a:cubicBezTo>
                    <a:cubicBezTo>
                      <a:pt x="1246" y="436"/>
                      <a:pt x="857" y="185"/>
                      <a:pt x="614" y="45"/>
                    </a:cubicBezTo>
                    <a:cubicBezTo>
                      <a:pt x="563" y="15"/>
                      <a:pt x="504" y="1"/>
                      <a:pt x="4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 name="Google Shape;250;p2"/>
              <p:cNvSpPr/>
              <p:nvPr/>
            </p:nvSpPr>
            <p:spPr>
              <a:xfrm rot="-6541634">
                <a:off x="-220135" y="2717690"/>
                <a:ext cx="146310" cy="50795"/>
              </a:xfrm>
              <a:custGeom>
                <a:avLst/>
                <a:gdLst/>
                <a:ahLst/>
                <a:cxnLst/>
                <a:rect l="l" t="t" r="r" b="b"/>
                <a:pathLst>
                  <a:path w="1132" h="393" extrusionOk="0">
                    <a:moveTo>
                      <a:pt x="222" y="0"/>
                    </a:moveTo>
                    <a:cubicBezTo>
                      <a:pt x="0" y="0"/>
                      <a:pt x="94" y="324"/>
                      <a:pt x="344" y="382"/>
                    </a:cubicBezTo>
                    <a:cubicBezTo>
                      <a:pt x="375" y="389"/>
                      <a:pt x="409" y="393"/>
                      <a:pt x="444" y="393"/>
                    </a:cubicBezTo>
                    <a:cubicBezTo>
                      <a:pt x="733" y="393"/>
                      <a:pt x="1132" y="163"/>
                      <a:pt x="1127" y="163"/>
                    </a:cubicBezTo>
                    <a:lnTo>
                      <a:pt x="1127" y="163"/>
                    </a:lnTo>
                    <a:cubicBezTo>
                      <a:pt x="1073" y="178"/>
                      <a:pt x="1021" y="184"/>
                      <a:pt x="968" y="184"/>
                    </a:cubicBezTo>
                    <a:cubicBezTo>
                      <a:pt x="792" y="184"/>
                      <a:pt x="611" y="109"/>
                      <a:pt x="333" y="20"/>
                    </a:cubicBezTo>
                    <a:cubicBezTo>
                      <a:pt x="290" y="6"/>
                      <a:pt x="253" y="0"/>
                      <a:pt x="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 name="Google Shape;251;p2"/>
              <p:cNvSpPr/>
              <p:nvPr/>
            </p:nvSpPr>
            <p:spPr>
              <a:xfrm rot="-6541634">
                <a:off x="-297851" y="2680893"/>
                <a:ext cx="137521" cy="160786"/>
              </a:xfrm>
              <a:custGeom>
                <a:avLst/>
                <a:gdLst/>
                <a:ahLst/>
                <a:cxnLst/>
                <a:rect l="l" t="t" r="r" b="b"/>
                <a:pathLst>
                  <a:path w="1064" h="1244" extrusionOk="0">
                    <a:moveTo>
                      <a:pt x="499" y="0"/>
                    </a:moveTo>
                    <a:cubicBezTo>
                      <a:pt x="371" y="0"/>
                      <a:pt x="235" y="96"/>
                      <a:pt x="159" y="353"/>
                    </a:cubicBezTo>
                    <a:cubicBezTo>
                      <a:pt x="1" y="917"/>
                      <a:pt x="937" y="1229"/>
                      <a:pt x="937" y="1229"/>
                    </a:cubicBezTo>
                    <a:cubicBezTo>
                      <a:pt x="937" y="1229"/>
                      <a:pt x="986" y="1244"/>
                      <a:pt x="1018" y="1244"/>
                    </a:cubicBezTo>
                    <a:cubicBezTo>
                      <a:pt x="1048" y="1244"/>
                      <a:pt x="1064" y="1231"/>
                      <a:pt x="1008" y="1180"/>
                    </a:cubicBezTo>
                    <a:cubicBezTo>
                      <a:pt x="893" y="1081"/>
                      <a:pt x="844" y="578"/>
                      <a:pt x="805" y="288"/>
                    </a:cubicBezTo>
                    <a:cubicBezTo>
                      <a:pt x="788" y="131"/>
                      <a:pt x="649" y="0"/>
                      <a:pt x="4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 name="Google Shape;252;p2"/>
              <p:cNvSpPr/>
              <p:nvPr/>
            </p:nvSpPr>
            <p:spPr>
              <a:xfrm rot="-6541634">
                <a:off x="-257206" y="2678020"/>
                <a:ext cx="94998" cy="112835"/>
              </a:xfrm>
              <a:custGeom>
                <a:avLst/>
                <a:gdLst/>
                <a:ahLst/>
                <a:cxnLst/>
                <a:rect l="l" t="t" r="r" b="b"/>
                <a:pathLst>
                  <a:path w="735" h="873" extrusionOk="0">
                    <a:moveTo>
                      <a:pt x="217" y="1"/>
                    </a:moveTo>
                    <a:cubicBezTo>
                      <a:pt x="102" y="1"/>
                      <a:pt x="0" y="206"/>
                      <a:pt x="83" y="385"/>
                    </a:cubicBezTo>
                    <a:cubicBezTo>
                      <a:pt x="202" y="650"/>
                      <a:pt x="727" y="873"/>
                      <a:pt x="734" y="873"/>
                    </a:cubicBezTo>
                    <a:cubicBezTo>
                      <a:pt x="734" y="873"/>
                      <a:pt x="734" y="873"/>
                      <a:pt x="734" y="872"/>
                    </a:cubicBezTo>
                    <a:cubicBezTo>
                      <a:pt x="537" y="725"/>
                      <a:pt x="493" y="511"/>
                      <a:pt x="367" y="155"/>
                    </a:cubicBezTo>
                    <a:cubicBezTo>
                      <a:pt x="326" y="45"/>
                      <a:pt x="270" y="1"/>
                      <a:pt x="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 name="Google Shape;253;p2"/>
              <p:cNvSpPr/>
              <p:nvPr/>
            </p:nvSpPr>
            <p:spPr>
              <a:xfrm rot="-6541634">
                <a:off x="-339587" y="2587708"/>
                <a:ext cx="151222" cy="165051"/>
              </a:xfrm>
              <a:custGeom>
                <a:avLst/>
                <a:gdLst/>
                <a:ahLst/>
                <a:cxnLst/>
                <a:rect l="l" t="t" r="r" b="b"/>
                <a:pathLst>
                  <a:path w="1170" h="1277" extrusionOk="0">
                    <a:moveTo>
                      <a:pt x="792" y="1"/>
                    </a:moveTo>
                    <a:cubicBezTo>
                      <a:pt x="726" y="1"/>
                      <a:pt x="648" y="14"/>
                      <a:pt x="559" y="45"/>
                    </a:cubicBezTo>
                    <a:cubicBezTo>
                      <a:pt x="0" y="231"/>
                      <a:pt x="290" y="1184"/>
                      <a:pt x="290" y="1184"/>
                    </a:cubicBezTo>
                    <a:cubicBezTo>
                      <a:pt x="290" y="1184"/>
                      <a:pt x="321" y="1277"/>
                      <a:pt x="344" y="1277"/>
                    </a:cubicBezTo>
                    <a:cubicBezTo>
                      <a:pt x="354" y="1277"/>
                      <a:pt x="362" y="1261"/>
                      <a:pt x="367" y="1216"/>
                    </a:cubicBezTo>
                    <a:cubicBezTo>
                      <a:pt x="383" y="1058"/>
                      <a:pt x="767" y="729"/>
                      <a:pt x="986" y="532"/>
                    </a:cubicBezTo>
                    <a:cubicBezTo>
                      <a:pt x="1169" y="362"/>
                      <a:pt x="1133" y="1"/>
                      <a:pt x="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 name="Google Shape;254;p2"/>
              <p:cNvSpPr/>
              <p:nvPr/>
            </p:nvSpPr>
            <p:spPr>
              <a:xfrm rot="-6541634">
                <a:off x="-279969" y="2610324"/>
                <a:ext cx="79876" cy="126276"/>
              </a:xfrm>
              <a:custGeom>
                <a:avLst/>
                <a:gdLst/>
                <a:ahLst/>
                <a:cxnLst/>
                <a:rect l="l" t="t" r="r" b="b"/>
                <a:pathLst>
                  <a:path w="618" h="977" extrusionOk="0">
                    <a:moveTo>
                      <a:pt x="425" y="0"/>
                    </a:moveTo>
                    <a:cubicBezTo>
                      <a:pt x="333" y="0"/>
                      <a:pt x="215" y="55"/>
                      <a:pt x="148" y="166"/>
                    </a:cubicBezTo>
                    <a:cubicBezTo>
                      <a:pt x="1" y="417"/>
                      <a:pt x="130" y="976"/>
                      <a:pt x="131" y="976"/>
                    </a:cubicBezTo>
                    <a:cubicBezTo>
                      <a:pt x="131" y="976"/>
                      <a:pt x="131" y="976"/>
                      <a:pt x="131" y="976"/>
                    </a:cubicBezTo>
                    <a:cubicBezTo>
                      <a:pt x="137" y="730"/>
                      <a:pt x="290" y="571"/>
                      <a:pt x="498" y="259"/>
                    </a:cubicBezTo>
                    <a:cubicBezTo>
                      <a:pt x="617" y="88"/>
                      <a:pt x="542" y="0"/>
                      <a:pt x="4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 name="Google Shape;255;p2"/>
              <p:cNvSpPr/>
              <p:nvPr/>
            </p:nvSpPr>
            <p:spPr>
              <a:xfrm rot="-6541634">
                <a:off x="-341546" y="2550466"/>
                <a:ext cx="205118" cy="92284"/>
              </a:xfrm>
              <a:custGeom>
                <a:avLst/>
                <a:gdLst/>
                <a:ahLst/>
                <a:cxnLst/>
                <a:rect l="l" t="t" r="r" b="b"/>
                <a:pathLst>
                  <a:path w="1587" h="714" extrusionOk="0">
                    <a:moveTo>
                      <a:pt x="884" y="0"/>
                    </a:moveTo>
                    <a:cubicBezTo>
                      <a:pt x="465" y="0"/>
                      <a:pt x="67" y="566"/>
                      <a:pt x="67" y="566"/>
                    </a:cubicBezTo>
                    <a:cubicBezTo>
                      <a:pt x="67" y="566"/>
                      <a:pt x="1" y="665"/>
                      <a:pt x="41" y="665"/>
                    </a:cubicBezTo>
                    <a:cubicBezTo>
                      <a:pt x="51" y="665"/>
                      <a:pt x="68" y="658"/>
                      <a:pt x="95" y="643"/>
                    </a:cubicBezTo>
                    <a:cubicBezTo>
                      <a:pt x="130" y="621"/>
                      <a:pt x="191" y="612"/>
                      <a:pt x="267" y="612"/>
                    </a:cubicBezTo>
                    <a:cubicBezTo>
                      <a:pt x="476" y="612"/>
                      <a:pt x="796" y="677"/>
                      <a:pt x="1009" y="709"/>
                    </a:cubicBezTo>
                    <a:cubicBezTo>
                      <a:pt x="1026" y="712"/>
                      <a:pt x="1044" y="713"/>
                      <a:pt x="1062" y="713"/>
                    </a:cubicBezTo>
                    <a:cubicBezTo>
                      <a:pt x="1335" y="713"/>
                      <a:pt x="1586" y="372"/>
                      <a:pt x="1129" y="74"/>
                    </a:cubicBezTo>
                    <a:cubicBezTo>
                      <a:pt x="1048" y="22"/>
                      <a:pt x="966" y="0"/>
                      <a:pt x="8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 name="Google Shape;256;p2"/>
              <p:cNvSpPr/>
              <p:nvPr/>
            </p:nvSpPr>
            <p:spPr>
              <a:xfrm rot="-6541634">
                <a:off x="-297075" y="2589519"/>
                <a:ext cx="148895" cy="63461"/>
              </a:xfrm>
              <a:custGeom>
                <a:avLst/>
                <a:gdLst/>
                <a:ahLst/>
                <a:cxnLst/>
                <a:rect l="l" t="t" r="r" b="b"/>
                <a:pathLst>
                  <a:path w="1152" h="491" extrusionOk="0">
                    <a:moveTo>
                      <a:pt x="701" y="0"/>
                    </a:moveTo>
                    <a:cubicBezTo>
                      <a:pt x="687" y="0"/>
                      <a:pt x="672" y="1"/>
                      <a:pt x="657" y="3"/>
                    </a:cubicBezTo>
                    <a:cubicBezTo>
                      <a:pt x="367" y="42"/>
                      <a:pt x="0" y="490"/>
                      <a:pt x="6" y="490"/>
                    </a:cubicBezTo>
                    <a:cubicBezTo>
                      <a:pt x="203" y="343"/>
                      <a:pt x="416" y="359"/>
                      <a:pt x="794" y="337"/>
                    </a:cubicBezTo>
                    <a:cubicBezTo>
                      <a:pt x="1152" y="316"/>
                      <a:pt x="969" y="0"/>
                      <a:pt x="7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 name="Google Shape;257;p2"/>
              <p:cNvSpPr/>
              <p:nvPr/>
            </p:nvSpPr>
            <p:spPr>
              <a:xfrm rot="-6541634">
                <a:off x="-215956" y="2524651"/>
                <a:ext cx="162595" cy="131705"/>
              </a:xfrm>
              <a:custGeom>
                <a:avLst/>
                <a:gdLst/>
                <a:ahLst/>
                <a:cxnLst/>
                <a:rect l="l" t="t" r="r" b="b"/>
                <a:pathLst>
                  <a:path w="1258" h="1019" extrusionOk="0">
                    <a:moveTo>
                      <a:pt x="226" y="0"/>
                    </a:moveTo>
                    <a:cubicBezTo>
                      <a:pt x="208" y="0"/>
                      <a:pt x="198" y="1"/>
                      <a:pt x="198" y="1"/>
                    </a:cubicBezTo>
                    <a:cubicBezTo>
                      <a:pt x="198" y="1"/>
                      <a:pt x="1" y="17"/>
                      <a:pt x="149" y="72"/>
                    </a:cubicBezTo>
                    <a:cubicBezTo>
                      <a:pt x="291" y="127"/>
                      <a:pt x="515" y="581"/>
                      <a:pt x="652" y="838"/>
                    </a:cubicBezTo>
                    <a:cubicBezTo>
                      <a:pt x="710" y="949"/>
                      <a:pt x="830" y="1019"/>
                      <a:pt x="946" y="1019"/>
                    </a:cubicBezTo>
                    <a:cubicBezTo>
                      <a:pt x="1105" y="1019"/>
                      <a:pt x="1258" y="887"/>
                      <a:pt x="1232" y="548"/>
                    </a:cubicBezTo>
                    <a:cubicBezTo>
                      <a:pt x="1188" y="27"/>
                      <a:pt x="389"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 name="Google Shape;258;p2"/>
              <p:cNvSpPr/>
              <p:nvPr/>
            </p:nvSpPr>
            <p:spPr>
              <a:xfrm rot="-6541634">
                <a:off x="-214371" y="2566895"/>
                <a:ext cx="121494" cy="82719"/>
              </a:xfrm>
              <a:custGeom>
                <a:avLst/>
                <a:gdLst/>
                <a:ahLst/>
                <a:cxnLst/>
                <a:rect l="l" t="t" r="r" b="b"/>
                <a:pathLst>
                  <a:path w="940" h="640" extrusionOk="0">
                    <a:moveTo>
                      <a:pt x="0" y="0"/>
                    </a:moveTo>
                    <a:cubicBezTo>
                      <a:pt x="0" y="0"/>
                      <a:pt x="0" y="0"/>
                      <a:pt x="0" y="0"/>
                    </a:cubicBezTo>
                    <a:lnTo>
                      <a:pt x="0" y="0"/>
                    </a:lnTo>
                    <a:cubicBezTo>
                      <a:pt x="0" y="0"/>
                      <a:pt x="0" y="0"/>
                      <a:pt x="0" y="0"/>
                    </a:cubicBezTo>
                    <a:close/>
                    <a:moveTo>
                      <a:pt x="0" y="0"/>
                    </a:moveTo>
                    <a:cubicBezTo>
                      <a:pt x="236" y="71"/>
                      <a:pt x="356" y="257"/>
                      <a:pt x="603" y="542"/>
                    </a:cubicBezTo>
                    <a:cubicBezTo>
                      <a:pt x="664" y="611"/>
                      <a:pt x="718" y="639"/>
                      <a:pt x="763" y="639"/>
                    </a:cubicBezTo>
                    <a:cubicBezTo>
                      <a:pt x="898" y="639"/>
                      <a:pt x="940" y="381"/>
                      <a:pt x="783" y="225"/>
                    </a:cubicBezTo>
                    <a:cubicBezTo>
                      <a:pt x="577" y="19"/>
                      <a:pt x="7"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 name="Google Shape;259;p2"/>
              <p:cNvSpPr/>
              <p:nvPr/>
            </p:nvSpPr>
            <p:spPr>
              <a:xfrm rot="-6541634">
                <a:off x="-164504" y="2534755"/>
                <a:ext cx="138943" cy="178364"/>
              </a:xfrm>
              <a:custGeom>
                <a:avLst/>
                <a:gdLst/>
                <a:ahLst/>
                <a:cxnLst/>
                <a:rect l="l" t="t" r="r" b="b"/>
                <a:pathLst>
                  <a:path w="1075" h="1380" extrusionOk="0">
                    <a:moveTo>
                      <a:pt x="298" y="0"/>
                    </a:moveTo>
                    <a:cubicBezTo>
                      <a:pt x="283" y="0"/>
                      <a:pt x="278" y="17"/>
                      <a:pt x="298" y="69"/>
                    </a:cubicBezTo>
                    <a:cubicBezTo>
                      <a:pt x="358" y="211"/>
                      <a:pt x="172" y="682"/>
                      <a:pt x="68" y="955"/>
                    </a:cubicBezTo>
                    <a:cubicBezTo>
                      <a:pt x="1" y="1145"/>
                      <a:pt x="118" y="1379"/>
                      <a:pt x="326" y="1379"/>
                    </a:cubicBezTo>
                    <a:cubicBezTo>
                      <a:pt x="425" y="1379"/>
                      <a:pt x="545" y="1326"/>
                      <a:pt x="675" y="1191"/>
                    </a:cubicBezTo>
                    <a:cubicBezTo>
                      <a:pt x="1075" y="764"/>
                      <a:pt x="385" y="58"/>
                      <a:pt x="385" y="58"/>
                    </a:cubicBezTo>
                    <a:cubicBezTo>
                      <a:pt x="385" y="58"/>
                      <a:pt x="325"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 name="Google Shape;260;p2"/>
              <p:cNvSpPr/>
              <p:nvPr/>
            </p:nvSpPr>
            <p:spPr>
              <a:xfrm rot="-6541634">
                <a:off x="-143113" y="2573209"/>
                <a:ext cx="50666" cy="132868"/>
              </a:xfrm>
              <a:custGeom>
                <a:avLst/>
                <a:gdLst/>
                <a:ahLst/>
                <a:cxnLst/>
                <a:rect l="l" t="t" r="r" b="b"/>
                <a:pathLst>
                  <a:path w="392" h="1028" extrusionOk="0">
                    <a:moveTo>
                      <a:pt x="19" y="0"/>
                    </a:moveTo>
                    <a:cubicBezTo>
                      <a:pt x="19" y="0"/>
                      <a:pt x="19" y="0"/>
                      <a:pt x="19" y="0"/>
                    </a:cubicBezTo>
                    <a:cubicBezTo>
                      <a:pt x="129" y="225"/>
                      <a:pt x="63" y="433"/>
                      <a:pt x="19" y="810"/>
                    </a:cubicBezTo>
                    <a:cubicBezTo>
                      <a:pt x="1" y="965"/>
                      <a:pt x="56" y="1028"/>
                      <a:pt x="129" y="1028"/>
                    </a:cubicBezTo>
                    <a:cubicBezTo>
                      <a:pt x="230" y="1028"/>
                      <a:pt x="365" y="903"/>
                      <a:pt x="375" y="734"/>
                    </a:cubicBezTo>
                    <a:cubicBezTo>
                      <a:pt x="391" y="440"/>
                      <a:pt x="24"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 name="Google Shape;261;p2"/>
              <p:cNvSpPr/>
              <p:nvPr/>
            </p:nvSpPr>
            <p:spPr>
              <a:xfrm rot="-6541634">
                <a:off x="-208680" y="2643110"/>
                <a:ext cx="67985" cy="58291"/>
              </a:xfrm>
              <a:custGeom>
                <a:avLst/>
                <a:gdLst/>
                <a:ahLst/>
                <a:cxnLst/>
                <a:rect l="l" t="t" r="r" b="b"/>
                <a:pathLst>
                  <a:path w="526" h="451" extrusionOk="0">
                    <a:moveTo>
                      <a:pt x="225" y="1"/>
                    </a:moveTo>
                    <a:cubicBezTo>
                      <a:pt x="110" y="1"/>
                      <a:pt x="0" y="90"/>
                      <a:pt x="0" y="227"/>
                    </a:cubicBezTo>
                    <a:cubicBezTo>
                      <a:pt x="0" y="352"/>
                      <a:pt x="99" y="451"/>
                      <a:pt x="225" y="451"/>
                    </a:cubicBezTo>
                    <a:cubicBezTo>
                      <a:pt x="422" y="451"/>
                      <a:pt x="526" y="210"/>
                      <a:pt x="384" y="68"/>
                    </a:cubicBezTo>
                    <a:cubicBezTo>
                      <a:pt x="337" y="22"/>
                      <a:pt x="280" y="1"/>
                      <a:pt x="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 name="Google Shape;262;p2"/>
              <p:cNvSpPr/>
              <p:nvPr/>
            </p:nvSpPr>
            <p:spPr>
              <a:xfrm rot="-6541634">
                <a:off x="1812443" y="4477057"/>
                <a:ext cx="331524" cy="344708"/>
              </a:xfrm>
              <a:custGeom>
                <a:avLst/>
                <a:gdLst/>
                <a:ahLst/>
                <a:cxnLst/>
                <a:rect l="l" t="t" r="r" b="b"/>
                <a:pathLst>
                  <a:path w="2565" h="2667" extrusionOk="0">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 name="Google Shape;263;p2"/>
              <p:cNvSpPr/>
              <p:nvPr/>
            </p:nvSpPr>
            <p:spPr>
              <a:xfrm rot="-6541634">
                <a:off x="1806970" y="4498388"/>
                <a:ext cx="222955" cy="270260"/>
              </a:xfrm>
              <a:custGeom>
                <a:avLst/>
                <a:gdLst/>
                <a:ahLst/>
                <a:cxnLst/>
                <a:rect l="l" t="t" r="r" b="b"/>
                <a:pathLst>
                  <a:path w="1725" h="2091" extrusionOk="0">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 name="Google Shape;264;p2"/>
              <p:cNvSpPr/>
              <p:nvPr/>
            </p:nvSpPr>
            <p:spPr>
              <a:xfrm rot="-6541634">
                <a:off x="1667226" y="4202206"/>
                <a:ext cx="361898" cy="338116"/>
              </a:xfrm>
              <a:custGeom>
                <a:avLst/>
                <a:gdLst/>
                <a:ahLst/>
                <a:cxnLst/>
                <a:rect l="l" t="t" r="r" b="b"/>
                <a:pathLst>
                  <a:path w="2800" h="2616" extrusionOk="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 name="Google Shape;265;p2"/>
              <p:cNvSpPr/>
              <p:nvPr/>
            </p:nvSpPr>
            <p:spPr>
              <a:xfrm rot="-6541634">
                <a:off x="1690288" y="4312993"/>
                <a:ext cx="245056" cy="246478"/>
              </a:xfrm>
              <a:custGeom>
                <a:avLst/>
                <a:gdLst/>
                <a:ahLst/>
                <a:cxnLst/>
                <a:rect l="l" t="t" r="r" b="b"/>
                <a:pathLst>
                  <a:path w="1896" h="1907" extrusionOk="0">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 name="Google Shape;266;p2"/>
              <p:cNvSpPr/>
              <p:nvPr/>
            </p:nvSpPr>
            <p:spPr>
              <a:xfrm rot="-6541634">
                <a:off x="1355800" y="4279837"/>
                <a:ext cx="394856" cy="309035"/>
              </a:xfrm>
              <a:custGeom>
                <a:avLst/>
                <a:gdLst/>
                <a:ahLst/>
                <a:cxnLst/>
                <a:rect l="l" t="t" r="r" b="b"/>
                <a:pathLst>
                  <a:path w="3055" h="2391" extrusionOk="0">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 name="Google Shape;267;p2"/>
              <p:cNvSpPr/>
              <p:nvPr/>
            </p:nvSpPr>
            <p:spPr>
              <a:xfrm rot="-6541634">
                <a:off x="1456321" y="4379303"/>
                <a:ext cx="294430" cy="223472"/>
              </a:xfrm>
              <a:custGeom>
                <a:avLst/>
                <a:gdLst/>
                <a:ahLst/>
                <a:cxnLst/>
                <a:rect l="l" t="t" r="r" b="b"/>
                <a:pathLst>
                  <a:path w="2278" h="1729" extrusionOk="0">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 name="Google Shape;268;p2"/>
              <p:cNvSpPr/>
              <p:nvPr/>
            </p:nvSpPr>
            <p:spPr>
              <a:xfrm rot="-6541634">
                <a:off x="1399818" y="4528908"/>
                <a:ext cx="330749" cy="358796"/>
              </a:xfrm>
              <a:custGeom>
                <a:avLst/>
                <a:gdLst/>
                <a:ahLst/>
                <a:cxnLst/>
                <a:rect l="l" t="t" r="r" b="b"/>
                <a:pathLst>
                  <a:path w="2559" h="2776" extrusionOk="0">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 name="Google Shape;269;p2"/>
              <p:cNvSpPr/>
              <p:nvPr/>
            </p:nvSpPr>
            <p:spPr>
              <a:xfrm rot="-6541634">
                <a:off x="1504482" y="4532852"/>
                <a:ext cx="225023" cy="278274"/>
              </a:xfrm>
              <a:custGeom>
                <a:avLst/>
                <a:gdLst/>
                <a:ahLst/>
                <a:cxnLst/>
                <a:rect l="l" t="t" r="r" b="b"/>
                <a:pathLst>
                  <a:path w="1741" h="2153" extrusionOk="0">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 name="Google Shape;270;p2"/>
              <p:cNvSpPr/>
              <p:nvPr/>
            </p:nvSpPr>
            <p:spPr>
              <a:xfrm rot="-6541634">
                <a:off x="1553712" y="4651063"/>
                <a:ext cx="406101" cy="319633"/>
              </a:xfrm>
              <a:custGeom>
                <a:avLst/>
                <a:gdLst/>
                <a:ahLst/>
                <a:cxnLst/>
                <a:rect l="l" t="t" r="r" b="b"/>
                <a:pathLst>
                  <a:path w="3142" h="2473" extrusionOk="0">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 name="Google Shape;271;p2"/>
              <p:cNvSpPr/>
              <p:nvPr/>
            </p:nvSpPr>
            <p:spPr>
              <a:xfrm rot="-6541634">
                <a:off x="1601465" y="4644412"/>
                <a:ext cx="302960" cy="218819"/>
              </a:xfrm>
              <a:custGeom>
                <a:avLst/>
                <a:gdLst/>
                <a:ahLst/>
                <a:cxnLst/>
                <a:rect l="l" t="t" r="r" b="b"/>
                <a:pathLst>
                  <a:path w="2344" h="1693" extrusionOk="0">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 name="Google Shape;272;p2"/>
              <p:cNvSpPr/>
              <p:nvPr/>
            </p:nvSpPr>
            <p:spPr>
              <a:xfrm rot="-6541634">
                <a:off x="1665383" y="4516973"/>
                <a:ext cx="165568" cy="165697"/>
              </a:xfrm>
              <a:custGeom>
                <a:avLst/>
                <a:gdLst/>
                <a:ahLst/>
                <a:cxnLst/>
                <a:rect l="l" t="t" r="r" b="b"/>
                <a:pathLst>
                  <a:path w="1281" h="1282" extrusionOk="0">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 name="Google Shape;273;p2"/>
              <p:cNvSpPr/>
              <p:nvPr/>
            </p:nvSpPr>
            <p:spPr>
              <a:xfrm rot="-6541634">
                <a:off x="635100" y="3258219"/>
                <a:ext cx="161432" cy="365904"/>
              </a:xfrm>
              <a:custGeom>
                <a:avLst/>
                <a:gdLst/>
                <a:ahLst/>
                <a:cxnLst/>
                <a:rect l="l" t="t" r="r" b="b"/>
                <a:pathLst>
                  <a:path w="1249" h="2831" extrusionOk="0">
                    <a:moveTo>
                      <a:pt x="389" y="1"/>
                    </a:moveTo>
                    <a:lnTo>
                      <a:pt x="356" y="6"/>
                    </a:lnTo>
                    <a:cubicBezTo>
                      <a:pt x="356" y="6"/>
                      <a:pt x="0" y="795"/>
                      <a:pt x="33" y="1096"/>
                    </a:cubicBezTo>
                    <a:cubicBezTo>
                      <a:pt x="60" y="1397"/>
                      <a:pt x="131" y="1648"/>
                      <a:pt x="1111" y="2831"/>
                    </a:cubicBezTo>
                    <a:cubicBezTo>
                      <a:pt x="1122" y="2568"/>
                      <a:pt x="1248" y="2048"/>
                      <a:pt x="1248" y="1227"/>
                    </a:cubicBezTo>
                    <a:cubicBezTo>
                      <a:pt x="1248" y="406"/>
                      <a:pt x="389"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 name="Google Shape;274;p2"/>
              <p:cNvSpPr/>
              <p:nvPr/>
            </p:nvSpPr>
            <p:spPr>
              <a:xfrm rot="-6541634">
                <a:off x="577456" y="3362712"/>
                <a:ext cx="94869" cy="176296"/>
              </a:xfrm>
              <a:custGeom>
                <a:avLst/>
                <a:gdLst/>
                <a:ahLst/>
                <a:cxnLst/>
                <a:rect l="l" t="t" r="r" b="b"/>
                <a:pathLst>
                  <a:path w="734" h="1364" extrusionOk="0">
                    <a:moveTo>
                      <a:pt x="11" y="1"/>
                    </a:moveTo>
                    <a:cubicBezTo>
                      <a:pt x="6" y="6"/>
                      <a:pt x="6" y="6"/>
                      <a:pt x="6" y="6"/>
                    </a:cubicBezTo>
                    <a:cubicBezTo>
                      <a:pt x="0" y="12"/>
                      <a:pt x="0" y="23"/>
                      <a:pt x="6" y="28"/>
                    </a:cubicBezTo>
                    <a:cubicBezTo>
                      <a:pt x="11" y="33"/>
                      <a:pt x="701" y="581"/>
                      <a:pt x="684" y="1347"/>
                    </a:cubicBezTo>
                    <a:cubicBezTo>
                      <a:pt x="679" y="1353"/>
                      <a:pt x="690" y="1358"/>
                      <a:pt x="695" y="1364"/>
                    </a:cubicBezTo>
                    <a:cubicBezTo>
                      <a:pt x="706" y="1364"/>
                      <a:pt x="712" y="1358"/>
                      <a:pt x="712" y="1347"/>
                    </a:cubicBezTo>
                    <a:cubicBezTo>
                      <a:pt x="734" y="570"/>
                      <a:pt x="27" y="12"/>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 name="Google Shape;275;p2"/>
              <p:cNvSpPr/>
              <p:nvPr/>
            </p:nvSpPr>
            <p:spPr>
              <a:xfrm rot="-6541634">
                <a:off x="619731" y="3331356"/>
                <a:ext cx="83624" cy="240662"/>
              </a:xfrm>
              <a:custGeom>
                <a:avLst/>
                <a:gdLst/>
                <a:ahLst/>
                <a:cxnLst/>
                <a:rect l="l" t="t" r="r" b="b"/>
                <a:pathLst>
                  <a:path w="647" h="1862" extrusionOk="0">
                    <a:moveTo>
                      <a:pt x="11" y="0"/>
                    </a:moveTo>
                    <a:cubicBezTo>
                      <a:pt x="11" y="0"/>
                      <a:pt x="6" y="0"/>
                      <a:pt x="6" y="6"/>
                    </a:cubicBezTo>
                    <a:cubicBezTo>
                      <a:pt x="0" y="11"/>
                      <a:pt x="0" y="16"/>
                      <a:pt x="6" y="22"/>
                    </a:cubicBezTo>
                    <a:cubicBezTo>
                      <a:pt x="597" y="619"/>
                      <a:pt x="613" y="1834"/>
                      <a:pt x="613" y="1845"/>
                    </a:cubicBezTo>
                    <a:cubicBezTo>
                      <a:pt x="613" y="1856"/>
                      <a:pt x="624" y="1861"/>
                      <a:pt x="630" y="1861"/>
                    </a:cubicBezTo>
                    <a:cubicBezTo>
                      <a:pt x="641" y="1861"/>
                      <a:pt x="646" y="1850"/>
                      <a:pt x="646" y="1845"/>
                    </a:cubicBezTo>
                    <a:cubicBezTo>
                      <a:pt x="646" y="1834"/>
                      <a:pt x="630" y="608"/>
                      <a:pt x="28" y="6"/>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 name="Google Shape;276;p2"/>
              <p:cNvSpPr/>
              <p:nvPr/>
            </p:nvSpPr>
            <p:spPr>
              <a:xfrm rot="-6541634">
                <a:off x="632406" y="3358006"/>
                <a:ext cx="57516" cy="216880"/>
              </a:xfrm>
              <a:custGeom>
                <a:avLst/>
                <a:gdLst/>
                <a:ahLst/>
                <a:cxnLst/>
                <a:rect l="l" t="t" r="r" b="b"/>
                <a:pathLst>
                  <a:path w="445" h="1678" extrusionOk="0">
                    <a:moveTo>
                      <a:pt x="17" y="1"/>
                    </a:moveTo>
                    <a:cubicBezTo>
                      <a:pt x="15" y="1"/>
                      <a:pt x="13" y="1"/>
                      <a:pt x="12" y="3"/>
                    </a:cubicBezTo>
                    <a:cubicBezTo>
                      <a:pt x="1" y="3"/>
                      <a:pt x="1" y="14"/>
                      <a:pt x="6" y="19"/>
                    </a:cubicBezTo>
                    <a:cubicBezTo>
                      <a:pt x="362" y="627"/>
                      <a:pt x="417" y="1656"/>
                      <a:pt x="417" y="1661"/>
                    </a:cubicBezTo>
                    <a:cubicBezTo>
                      <a:pt x="417" y="1672"/>
                      <a:pt x="422" y="1678"/>
                      <a:pt x="428" y="1678"/>
                    </a:cubicBezTo>
                    <a:cubicBezTo>
                      <a:pt x="439" y="1678"/>
                      <a:pt x="444" y="1672"/>
                      <a:pt x="444" y="1661"/>
                    </a:cubicBezTo>
                    <a:cubicBezTo>
                      <a:pt x="444" y="1650"/>
                      <a:pt x="395" y="621"/>
                      <a:pt x="28" y="8"/>
                    </a:cubicBezTo>
                    <a:cubicBezTo>
                      <a:pt x="24" y="4"/>
                      <a:pt x="21" y="1"/>
                      <a:pt x="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 name="Google Shape;277;p2"/>
              <p:cNvSpPr/>
              <p:nvPr/>
            </p:nvSpPr>
            <p:spPr>
              <a:xfrm rot="-6541634">
                <a:off x="644646" y="3390418"/>
                <a:ext cx="31925" cy="186894"/>
              </a:xfrm>
              <a:custGeom>
                <a:avLst/>
                <a:gdLst/>
                <a:ahLst/>
                <a:cxnLst/>
                <a:rect l="l" t="t" r="r" b="b"/>
                <a:pathLst>
                  <a:path w="247" h="1446" extrusionOk="0">
                    <a:moveTo>
                      <a:pt x="11" y="0"/>
                    </a:moveTo>
                    <a:cubicBezTo>
                      <a:pt x="6" y="0"/>
                      <a:pt x="1" y="11"/>
                      <a:pt x="6" y="17"/>
                    </a:cubicBezTo>
                    <a:cubicBezTo>
                      <a:pt x="154" y="471"/>
                      <a:pt x="219" y="947"/>
                      <a:pt x="187" y="1429"/>
                    </a:cubicBezTo>
                    <a:cubicBezTo>
                      <a:pt x="181" y="1435"/>
                      <a:pt x="187" y="1440"/>
                      <a:pt x="198" y="1446"/>
                    </a:cubicBezTo>
                    <a:cubicBezTo>
                      <a:pt x="203" y="1446"/>
                      <a:pt x="214" y="1440"/>
                      <a:pt x="214" y="1429"/>
                    </a:cubicBezTo>
                    <a:cubicBezTo>
                      <a:pt x="247" y="947"/>
                      <a:pt x="181" y="466"/>
                      <a:pt x="28" y="11"/>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 name="Google Shape;278;p2"/>
              <p:cNvSpPr/>
              <p:nvPr/>
            </p:nvSpPr>
            <p:spPr>
              <a:xfrm rot="-6541634">
                <a:off x="655843" y="3425902"/>
                <a:ext cx="7238" cy="159235"/>
              </a:xfrm>
              <a:custGeom>
                <a:avLst/>
                <a:gdLst/>
                <a:ahLst/>
                <a:cxnLst/>
                <a:rect l="l" t="t" r="r" b="b"/>
                <a:pathLst>
                  <a:path w="56" h="1232" extrusionOk="0">
                    <a:moveTo>
                      <a:pt x="33" y="0"/>
                    </a:moveTo>
                    <a:cubicBezTo>
                      <a:pt x="28" y="0"/>
                      <a:pt x="22" y="6"/>
                      <a:pt x="22" y="11"/>
                    </a:cubicBezTo>
                    <a:cubicBezTo>
                      <a:pt x="0" y="438"/>
                      <a:pt x="6" y="980"/>
                      <a:pt x="6" y="1155"/>
                    </a:cubicBezTo>
                    <a:lnTo>
                      <a:pt x="6" y="1215"/>
                    </a:lnTo>
                    <a:cubicBezTo>
                      <a:pt x="6" y="1221"/>
                      <a:pt x="11" y="1232"/>
                      <a:pt x="17" y="1232"/>
                    </a:cubicBezTo>
                    <a:cubicBezTo>
                      <a:pt x="28" y="1232"/>
                      <a:pt x="33" y="1226"/>
                      <a:pt x="33" y="1215"/>
                    </a:cubicBezTo>
                    <a:lnTo>
                      <a:pt x="33" y="1155"/>
                    </a:lnTo>
                    <a:cubicBezTo>
                      <a:pt x="33" y="980"/>
                      <a:pt x="33" y="438"/>
                      <a:pt x="55" y="17"/>
                    </a:cubicBezTo>
                    <a:cubicBezTo>
                      <a:pt x="55" y="6"/>
                      <a:pt x="50" y="0"/>
                      <a:pt x="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 name="Google Shape;279;p2"/>
              <p:cNvSpPr/>
              <p:nvPr/>
            </p:nvSpPr>
            <p:spPr>
              <a:xfrm rot="-6541634">
                <a:off x="529072" y="3562250"/>
                <a:ext cx="322089" cy="207445"/>
              </a:xfrm>
              <a:custGeom>
                <a:avLst/>
                <a:gdLst/>
                <a:ahLst/>
                <a:cxnLst/>
                <a:rect l="l" t="t" r="r" b="b"/>
                <a:pathLst>
                  <a:path w="2492" h="1605" extrusionOk="0">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 name="Google Shape;280;p2"/>
              <p:cNvSpPr/>
              <p:nvPr/>
            </p:nvSpPr>
            <p:spPr>
              <a:xfrm rot="-6541634">
                <a:off x="572768" y="3521945"/>
                <a:ext cx="143079" cy="139331"/>
              </a:xfrm>
              <a:custGeom>
                <a:avLst/>
                <a:gdLst/>
                <a:ahLst/>
                <a:cxnLst/>
                <a:rect l="l" t="t" r="r" b="b"/>
                <a:pathLst>
                  <a:path w="1107" h="1078" extrusionOk="0">
                    <a:moveTo>
                      <a:pt x="1090" y="1"/>
                    </a:moveTo>
                    <a:cubicBezTo>
                      <a:pt x="1089" y="1"/>
                      <a:pt x="1087" y="2"/>
                      <a:pt x="1084" y="5"/>
                    </a:cubicBezTo>
                    <a:cubicBezTo>
                      <a:pt x="1079" y="5"/>
                      <a:pt x="1074" y="5"/>
                      <a:pt x="1074" y="10"/>
                    </a:cubicBezTo>
                    <a:cubicBezTo>
                      <a:pt x="1074" y="21"/>
                      <a:pt x="751" y="842"/>
                      <a:pt x="12" y="1050"/>
                    </a:cubicBezTo>
                    <a:cubicBezTo>
                      <a:pt x="6" y="1050"/>
                      <a:pt x="1" y="1056"/>
                      <a:pt x="6" y="1067"/>
                    </a:cubicBezTo>
                    <a:cubicBezTo>
                      <a:pt x="6" y="1072"/>
                      <a:pt x="12" y="1078"/>
                      <a:pt x="23" y="1078"/>
                    </a:cubicBezTo>
                    <a:cubicBezTo>
                      <a:pt x="772" y="870"/>
                      <a:pt x="1101" y="32"/>
                      <a:pt x="1101" y="21"/>
                    </a:cubicBezTo>
                    <a:cubicBezTo>
                      <a:pt x="1106" y="16"/>
                      <a:pt x="1101" y="5"/>
                      <a:pt x="1095" y="5"/>
                    </a:cubicBezTo>
                    <a:cubicBezTo>
                      <a:pt x="1093" y="2"/>
                      <a:pt x="1091" y="1"/>
                      <a:pt x="10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 name="Google Shape;281;p2"/>
              <p:cNvSpPr/>
              <p:nvPr/>
            </p:nvSpPr>
            <p:spPr>
              <a:xfrm rot="-6541634">
                <a:off x="551810" y="3550597"/>
                <a:ext cx="207316" cy="149929"/>
              </a:xfrm>
              <a:custGeom>
                <a:avLst/>
                <a:gdLst/>
                <a:ahLst/>
                <a:cxnLst/>
                <a:rect l="l" t="t" r="r" b="b"/>
                <a:pathLst>
                  <a:path w="1604" h="1160" extrusionOk="0">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 name="Google Shape;282;p2"/>
              <p:cNvSpPr/>
              <p:nvPr/>
            </p:nvSpPr>
            <p:spPr>
              <a:xfrm rot="-6541634">
                <a:off x="544877" y="3571016"/>
                <a:ext cx="192581" cy="118134"/>
              </a:xfrm>
              <a:custGeom>
                <a:avLst/>
                <a:gdLst/>
                <a:ahLst/>
                <a:cxnLst/>
                <a:rect l="l" t="t" r="r" b="b"/>
                <a:pathLst>
                  <a:path w="1490" h="914" extrusionOk="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 name="Google Shape;283;p2"/>
              <p:cNvSpPr/>
              <p:nvPr/>
            </p:nvSpPr>
            <p:spPr>
              <a:xfrm rot="-6541634">
                <a:off x="536467" y="3595169"/>
                <a:ext cx="172031" cy="80393"/>
              </a:xfrm>
              <a:custGeom>
                <a:avLst/>
                <a:gdLst/>
                <a:ahLst/>
                <a:cxnLst/>
                <a:rect l="l" t="t" r="r" b="b"/>
                <a:pathLst>
                  <a:path w="1331" h="622" extrusionOk="0">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2"/>
              <p:cNvSpPr/>
              <p:nvPr/>
            </p:nvSpPr>
            <p:spPr>
              <a:xfrm rot="-6541634">
                <a:off x="527208" y="3615413"/>
                <a:ext cx="152902" cy="47693"/>
              </a:xfrm>
              <a:custGeom>
                <a:avLst/>
                <a:gdLst/>
                <a:ahLst/>
                <a:cxnLst/>
                <a:rect l="l" t="t" r="r" b="b"/>
                <a:pathLst>
                  <a:path w="1183" h="369" extrusionOk="0">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 name="Google Shape;285;p2"/>
              <p:cNvSpPr/>
              <p:nvPr/>
            </p:nvSpPr>
            <p:spPr>
              <a:xfrm rot="-6541634">
                <a:off x="315275" y="3610948"/>
                <a:ext cx="299341" cy="236914"/>
              </a:xfrm>
              <a:custGeom>
                <a:avLst/>
                <a:gdLst/>
                <a:ahLst/>
                <a:cxnLst/>
                <a:rect l="l" t="t" r="r" b="b"/>
                <a:pathLst>
                  <a:path w="2316" h="1833" extrusionOk="0">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 name="Google Shape;286;p2"/>
              <p:cNvSpPr/>
              <p:nvPr/>
            </p:nvSpPr>
            <p:spPr>
              <a:xfrm rot="-6541634">
                <a:off x="424537" y="3615585"/>
                <a:ext cx="179786" cy="86468"/>
              </a:xfrm>
              <a:custGeom>
                <a:avLst/>
                <a:gdLst/>
                <a:ahLst/>
                <a:cxnLst/>
                <a:rect l="l" t="t" r="r" b="b"/>
                <a:pathLst>
                  <a:path w="1391" h="669" extrusionOk="0">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 name="Google Shape;287;p2"/>
              <p:cNvSpPr/>
              <p:nvPr/>
            </p:nvSpPr>
            <p:spPr>
              <a:xfrm rot="-6541634">
                <a:off x="380253" y="3609418"/>
                <a:ext cx="211710" cy="143079"/>
              </a:xfrm>
              <a:custGeom>
                <a:avLst/>
                <a:gdLst/>
                <a:ahLst/>
                <a:cxnLst/>
                <a:rect l="l" t="t" r="r" b="b"/>
                <a:pathLst>
                  <a:path w="1638" h="1107" extrusionOk="0">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 name="Google Shape;288;p2"/>
              <p:cNvSpPr/>
              <p:nvPr/>
            </p:nvSpPr>
            <p:spPr>
              <a:xfrm rot="-6541634">
                <a:off x="388812" y="3599388"/>
                <a:ext cx="176942" cy="140106"/>
              </a:xfrm>
              <a:custGeom>
                <a:avLst/>
                <a:gdLst/>
                <a:ahLst/>
                <a:cxnLst/>
                <a:rect l="l" t="t" r="r" b="b"/>
                <a:pathLst>
                  <a:path w="1369" h="1084" extrusionOk="0">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 name="Google Shape;289;p2"/>
              <p:cNvSpPr/>
              <p:nvPr/>
            </p:nvSpPr>
            <p:spPr>
              <a:xfrm rot="-6541634">
                <a:off x="397970" y="3586215"/>
                <a:ext cx="134548" cy="134290"/>
              </a:xfrm>
              <a:custGeom>
                <a:avLst/>
                <a:gdLst/>
                <a:ahLst/>
                <a:cxnLst/>
                <a:rect l="l" t="t" r="r" b="b"/>
                <a:pathLst>
                  <a:path w="1041" h="1039" extrusionOk="0">
                    <a:moveTo>
                      <a:pt x="11" y="0"/>
                    </a:moveTo>
                    <a:cubicBezTo>
                      <a:pt x="1" y="6"/>
                      <a:pt x="1" y="11"/>
                      <a:pt x="6" y="22"/>
                    </a:cubicBezTo>
                    <a:cubicBezTo>
                      <a:pt x="269" y="422"/>
                      <a:pt x="614" y="767"/>
                      <a:pt x="1013" y="1035"/>
                    </a:cubicBezTo>
                    <a:cubicBezTo>
                      <a:pt x="1015" y="1037"/>
                      <a:pt x="1019" y="1039"/>
                      <a:pt x="1022" y="1039"/>
                    </a:cubicBezTo>
                    <a:cubicBezTo>
                      <a:pt x="1027" y="1039"/>
                      <a:pt x="1032" y="1036"/>
                      <a:pt x="1035" y="1029"/>
                    </a:cubicBezTo>
                    <a:cubicBezTo>
                      <a:pt x="1041" y="1024"/>
                      <a:pt x="1035" y="1019"/>
                      <a:pt x="1030" y="1013"/>
                    </a:cubicBezTo>
                    <a:cubicBezTo>
                      <a:pt x="635" y="745"/>
                      <a:pt x="291" y="405"/>
                      <a:pt x="28" y="6"/>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 name="Google Shape;290;p2"/>
              <p:cNvSpPr/>
              <p:nvPr/>
            </p:nvSpPr>
            <p:spPr>
              <a:xfrm rot="-6541634">
                <a:off x="406508" y="3572819"/>
                <a:ext cx="97066" cy="128474"/>
              </a:xfrm>
              <a:custGeom>
                <a:avLst/>
                <a:gdLst/>
                <a:ahLst/>
                <a:cxnLst/>
                <a:rect l="l" t="t" r="r" b="b"/>
                <a:pathLst>
                  <a:path w="751" h="994" extrusionOk="0">
                    <a:moveTo>
                      <a:pt x="12" y="1"/>
                    </a:moveTo>
                    <a:cubicBezTo>
                      <a:pt x="1" y="6"/>
                      <a:pt x="1" y="17"/>
                      <a:pt x="6" y="22"/>
                    </a:cubicBezTo>
                    <a:lnTo>
                      <a:pt x="44" y="72"/>
                    </a:lnTo>
                    <a:cubicBezTo>
                      <a:pt x="154" y="208"/>
                      <a:pt x="488" y="635"/>
                      <a:pt x="729" y="986"/>
                    </a:cubicBezTo>
                    <a:cubicBezTo>
                      <a:pt x="729" y="990"/>
                      <a:pt x="734" y="993"/>
                      <a:pt x="739" y="993"/>
                    </a:cubicBezTo>
                    <a:cubicBezTo>
                      <a:pt x="741" y="993"/>
                      <a:pt x="743" y="993"/>
                      <a:pt x="745" y="991"/>
                    </a:cubicBezTo>
                    <a:cubicBezTo>
                      <a:pt x="751" y="986"/>
                      <a:pt x="751" y="975"/>
                      <a:pt x="745" y="969"/>
                    </a:cubicBezTo>
                    <a:cubicBezTo>
                      <a:pt x="504" y="619"/>
                      <a:pt x="170" y="192"/>
                      <a:pt x="61" y="50"/>
                    </a:cubicBezTo>
                    <a:lnTo>
                      <a:pt x="28" y="6"/>
                    </a:ln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 name="Google Shape;291;p2"/>
              <p:cNvSpPr/>
              <p:nvPr/>
            </p:nvSpPr>
            <p:spPr>
              <a:xfrm rot="-6541634">
                <a:off x="288532" y="3266544"/>
                <a:ext cx="376503" cy="155099"/>
              </a:xfrm>
              <a:custGeom>
                <a:avLst/>
                <a:gdLst/>
                <a:ahLst/>
                <a:cxnLst/>
                <a:rect l="l" t="t" r="r" b="b"/>
                <a:pathLst>
                  <a:path w="2913" h="1200" extrusionOk="0">
                    <a:moveTo>
                      <a:pt x="1153" y="0"/>
                    </a:moveTo>
                    <a:cubicBezTo>
                      <a:pt x="1101" y="0"/>
                      <a:pt x="1052" y="5"/>
                      <a:pt x="1002" y="10"/>
                    </a:cubicBezTo>
                    <a:cubicBezTo>
                      <a:pt x="701" y="37"/>
                      <a:pt x="1" y="541"/>
                      <a:pt x="1" y="541"/>
                    </a:cubicBezTo>
                    <a:lnTo>
                      <a:pt x="1" y="579"/>
                    </a:lnTo>
                    <a:cubicBezTo>
                      <a:pt x="1" y="579"/>
                      <a:pt x="460" y="1199"/>
                      <a:pt x="1141" y="1199"/>
                    </a:cubicBezTo>
                    <a:cubicBezTo>
                      <a:pt x="1215" y="1199"/>
                      <a:pt x="1291" y="1192"/>
                      <a:pt x="1369" y="1176"/>
                    </a:cubicBezTo>
                    <a:cubicBezTo>
                      <a:pt x="2174" y="1012"/>
                      <a:pt x="2661" y="782"/>
                      <a:pt x="2913" y="722"/>
                    </a:cubicBezTo>
                    <a:cubicBezTo>
                      <a:pt x="1788" y="109"/>
                      <a:pt x="1419" y="0"/>
                      <a:pt x="1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 name="Google Shape;292;p2"/>
              <p:cNvSpPr/>
              <p:nvPr/>
            </p:nvSpPr>
            <p:spPr>
              <a:xfrm rot="-6541634">
                <a:off x="436398" y="3386616"/>
                <a:ext cx="190384" cy="60359"/>
              </a:xfrm>
              <a:custGeom>
                <a:avLst/>
                <a:gdLst/>
                <a:ahLst/>
                <a:cxnLst/>
                <a:rect l="l" t="t" r="r" b="b"/>
                <a:pathLst>
                  <a:path w="1473" h="467" extrusionOk="0">
                    <a:moveTo>
                      <a:pt x="6" y="1"/>
                    </a:moveTo>
                    <a:cubicBezTo>
                      <a:pt x="0" y="6"/>
                      <a:pt x="0" y="17"/>
                      <a:pt x="6" y="23"/>
                    </a:cubicBezTo>
                    <a:cubicBezTo>
                      <a:pt x="10" y="27"/>
                      <a:pt x="532" y="466"/>
                      <a:pt x="1167" y="466"/>
                    </a:cubicBezTo>
                    <a:cubicBezTo>
                      <a:pt x="1263" y="466"/>
                      <a:pt x="1362" y="456"/>
                      <a:pt x="1462" y="433"/>
                    </a:cubicBezTo>
                    <a:cubicBezTo>
                      <a:pt x="1467" y="433"/>
                      <a:pt x="1472" y="422"/>
                      <a:pt x="1472" y="417"/>
                    </a:cubicBezTo>
                    <a:cubicBezTo>
                      <a:pt x="1467" y="406"/>
                      <a:pt x="1462" y="406"/>
                      <a:pt x="1451" y="406"/>
                    </a:cubicBezTo>
                    <a:cubicBezTo>
                      <a:pt x="1355" y="428"/>
                      <a:pt x="1260" y="437"/>
                      <a:pt x="1168" y="437"/>
                    </a:cubicBezTo>
                    <a:cubicBezTo>
                      <a:pt x="547" y="437"/>
                      <a:pt x="32" y="6"/>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 name="Google Shape;293;p2"/>
              <p:cNvSpPr/>
              <p:nvPr/>
            </p:nvSpPr>
            <p:spPr>
              <a:xfrm rot="-6541634">
                <a:off x="380432" y="3371402"/>
                <a:ext cx="252682" cy="42006"/>
              </a:xfrm>
              <a:custGeom>
                <a:avLst/>
                <a:gdLst/>
                <a:ahLst/>
                <a:cxnLst/>
                <a:rect l="l" t="t" r="r" b="b"/>
                <a:pathLst>
                  <a:path w="1955" h="325" extrusionOk="0">
                    <a:moveTo>
                      <a:pt x="16" y="1"/>
                    </a:moveTo>
                    <a:cubicBezTo>
                      <a:pt x="11" y="1"/>
                      <a:pt x="11" y="1"/>
                      <a:pt x="6" y="6"/>
                    </a:cubicBezTo>
                    <a:cubicBezTo>
                      <a:pt x="0" y="12"/>
                      <a:pt x="6" y="22"/>
                      <a:pt x="11" y="28"/>
                    </a:cubicBezTo>
                    <a:cubicBezTo>
                      <a:pt x="371" y="266"/>
                      <a:pt x="857" y="325"/>
                      <a:pt x="1251" y="325"/>
                    </a:cubicBezTo>
                    <a:cubicBezTo>
                      <a:pt x="1636" y="325"/>
                      <a:pt x="1932" y="269"/>
                      <a:pt x="1938" y="269"/>
                    </a:cubicBezTo>
                    <a:cubicBezTo>
                      <a:pt x="1949" y="269"/>
                      <a:pt x="1954" y="258"/>
                      <a:pt x="1949" y="252"/>
                    </a:cubicBezTo>
                    <a:cubicBezTo>
                      <a:pt x="1949" y="244"/>
                      <a:pt x="1943" y="239"/>
                      <a:pt x="1937" y="239"/>
                    </a:cubicBezTo>
                    <a:cubicBezTo>
                      <a:pt x="1936" y="239"/>
                      <a:pt x="1934" y="240"/>
                      <a:pt x="1932" y="241"/>
                    </a:cubicBezTo>
                    <a:cubicBezTo>
                      <a:pt x="1927" y="241"/>
                      <a:pt x="1636" y="296"/>
                      <a:pt x="1259" y="296"/>
                    </a:cubicBezTo>
                    <a:cubicBezTo>
                      <a:pt x="868" y="296"/>
                      <a:pt x="384" y="237"/>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 name="Google Shape;294;p2"/>
              <p:cNvSpPr/>
              <p:nvPr/>
            </p:nvSpPr>
            <p:spPr>
              <a:xfrm rot="-6541634">
                <a:off x="384705" y="3393384"/>
                <a:ext cx="223730" cy="20938"/>
              </a:xfrm>
              <a:custGeom>
                <a:avLst/>
                <a:gdLst/>
                <a:ahLst/>
                <a:cxnLst/>
                <a:rect l="l" t="t" r="r" b="b"/>
                <a:pathLst>
                  <a:path w="1731" h="162" extrusionOk="0">
                    <a:moveTo>
                      <a:pt x="12" y="1"/>
                    </a:moveTo>
                    <a:cubicBezTo>
                      <a:pt x="6" y="1"/>
                      <a:pt x="1" y="6"/>
                      <a:pt x="1" y="12"/>
                    </a:cubicBezTo>
                    <a:cubicBezTo>
                      <a:pt x="1" y="17"/>
                      <a:pt x="1" y="28"/>
                      <a:pt x="12" y="28"/>
                    </a:cubicBezTo>
                    <a:cubicBezTo>
                      <a:pt x="302" y="132"/>
                      <a:pt x="657" y="161"/>
                      <a:pt x="967" y="161"/>
                    </a:cubicBezTo>
                    <a:cubicBezTo>
                      <a:pt x="1376" y="161"/>
                      <a:pt x="1708" y="110"/>
                      <a:pt x="1714" y="110"/>
                    </a:cubicBezTo>
                    <a:cubicBezTo>
                      <a:pt x="1725" y="110"/>
                      <a:pt x="1730" y="99"/>
                      <a:pt x="1730" y="94"/>
                    </a:cubicBezTo>
                    <a:cubicBezTo>
                      <a:pt x="1726" y="86"/>
                      <a:pt x="1722" y="81"/>
                      <a:pt x="1716" y="81"/>
                    </a:cubicBezTo>
                    <a:cubicBezTo>
                      <a:pt x="1714" y="81"/>
                      <a:pt x="1711" y="81"/>
                      <a:pt x="1709" y="83"/>
                    </a:cubicBezTo>
                    <a:cubicBezTo>
                      <a:pt x="1702" y="83"/>
                      <a:pt x="1376" y="132"/>
                      <a:pt x="973" y="132"/>
                    </a:cubicBezTo>
                    <a:cubicBezTo>
                      <a:pt x="664" y="132"/>
                      <a:pt x="310" y="103"/>
                      <a:pt x="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 name="Google Shape;295;p2"/>
              <p:cNvSpPr/>
              <p:nvPr/>
            </p:nvSpPr>
            <p:spPr>
              <a:xfrm rot="-6541634">
                <a:off x="388028" y="3409167"/>
                <a:ext cx="188962" cy="20809"/>
              </a:xfrm>
              <a:custGeom>
                <a:avLst/>
                <a:gdLst/>
                <a:ahLst/>
                <a:cxnLst/>
                <a:rect l="l" t="t" r="r" b="b"/>
                <a:pathLst>
                  <a:path w="1462" h="161" extrusionOk="0">
                    <a:moveTo>
                      <a:pt x="1440" y="0"/>
                    </a:moveTo>
                    <a:cubicBezTo>
                      <a:pt x="1123" y="87"/>
                      <a:pt x="796" y="132"/>
                      <a:pt x="467" y="132"/>
                    </a:cubicBezTo>
                    <a:cubicBezTo>
                      <a:pt x="319" y="132"/>
                      <a:pt x="170" y="123"/>
                      <a:pt x="22" y="104"/>
                    </a:cubicBezTo>
                    <a:lnTo>
                      <a:pt x="17" y="104"/>
                    </a:lnTo>
                    <a:cubicBezTo>
                      <a:pt x="1" y="104"/>
                      <a:pt x="1" y="132"/>
                      <a:pt x="17" y="132"/>
                    </a:cubicBezTo>
                    <a:cubicBezTo>
                      <a:pt x="171" y="151"/>
                      <a:pt x="326" y="161"/>
                      <a:pt x="480" y="161"/>
                    </a:cubicBezTo>
                    <a:cubicBezTo>
                      <a:pt x="806" y="161"/>
                      <a:pt x="1129" y="117"/>
                      <a:pt x="1446" y="28"/>
                    </a:cubicBezTo>
                    <a:cubicBezTo>
                      <a:pt x="1457" y="28"/>
                      <a:pt x="1462" y="17"/>
                      <a:pt x="1457" y="11"/>
                    </a:cubicBezTo>
                    <a:cubicBezTo>
                      <a:pt x="1457" y="0"/>
                      <a:pt x="1446" y="0"/>
                      <a:pt x="14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 name="Google Shape;296;p2"/>
              <p:cNvSpPr/>
              <p:nvPr/>
            </p:nvSpPr>
            <p:spPr>
              <a:xfrm rot="-6541634">
                <a:off x="391886" y="3416910"/>
                <a:ext cx="155745" cy="37224"/>
              </a:xfrm>
              <a:custGeom>
                <a:avLst/>
                <a:gdLst/>
                <a:ahLst/>
                <a:cxnLst/>
                <a:rect l="l" t="t" r="r" b="b"/>
                <a:pathLst>
                  <a:path w="1205" h="288" extrusionOk="0">
                    <a:moveTo>
                      <a:pt x="1183" y="0"/>
                    </a:moveTo>
                    <a:lnTo>
                      <a:pt x="1128" y="11"/>
                    </a:lnTo>
                    <a:cubicBezTo>
                      <a:pt x="958" y="44"/>
                      <a:pt x="449" y="143"/>
                      <a:pt x="44" y="247"/>
                    </a:cubicBezTo>
                    <a:lnTo>
                      <a:pt x="11" y="258"/>
                    </a:lnTo>
                    <a:cubicBezTo>
                      <a:pt x="0" y="258"/>
                      <a:pt x="0" y="269"/>
                      <a:pt x="0" y="274"/>
                    </a:cubicBezTo>
                    <a:cubicBezTo>
                      <a:pt x="0" y="282"/>
                      <a:pt x="6" y="287"/>
                      <a:pt x="11" y="287"/>
                    </a:cubicBezTo>
                    <a:cubicBezTo>
                      <a:pt x="13" y="287"/>
                      <a:pt x="15" y="286"/>
                      <a:pt x="17" y="285"/>
                    </a:cubicBezTo>
                    <a:cubicBezTo>
                      <a:pt x="427" y="175"/>
                      <a:pt x="958" y="77"/>
                      <a:pt x="1133" y="39"/>
                    </a:cubicBezTo>
                    <a:lnTo>
                      <a:pt x="1194" y="28"/>
                    </a:lnTo>
                    <a:cubicBezTo>
                      <a:pt x="1199" y="28"/>
                      <a:pt x="1205" y="17"/>
                      <a:pt x="1205" y="11"/>
                    </a:cubicBezTo>
                    <a:cubicBezTo>
                      <a:pt x="1199" y="6"/>
                      <a:pt x="1194" y="0"/>
                      <a:pt x="1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 name="Google Shape;297;p2"/>
              <p:cNvSpPr/>
              <p:nvPr/>
            </p:nvSpPr>
            <p:spPr>
              <a:xfrm rot="-6541634">
                <a:off x="242294" y="3370365"/>
                <a:ext cx="185473" cy="346000"/>
              </a:xfrm>
              <a:custGeom>
                <a:avLst/>
                <a:gdLst/>
                <a:ahLst/>
                <a:cxnLst/>
                <a:rect l="l" t="t" r="r" b="b"/>
                <a:pathLst>
                  <a:path w="1435" h="2677" extrusionOk="0">
                    <a:moveTo>
                      <a:pt x="1418" y="0"/>
                    </a:moveTo>
                    <a:lnTo>
                      <a:pt x="1418" y="0"/>
                    </a:lnTo>
                    <a:cubicBezTo>
                      <a:pt x="263" y="1007"/>
                      <a:pt x="159" y="1243"/>
                      <a:pt x="83" y="1538"/>
                    </a:cubicBezTo>
                    <a:cubicBezTo>
                      <a:pt x="1" y="1834"/>
                      <a:pt x="236" y="2660"/>
                      <a:pt x="236" y="2660"/>
                    </a:cubicBezTo>
                    <a:lnTo>
                      <a:pt x="263" y="2677"/>
                    </a:lnTo>
                    <a:cubicBezTo>
                      <a:pt x="263" y="2677"/>
                      <a:pt x="1183" y="2414"/>
                      <a:pt x="1309" y="1604"/>
                    </a:cubicBezTo>
                    <a:cubicBezTo>
                      <a:pt x="1435" y="788"/>
                      <a:pt x="1391" y="257"/>
                      <a:pt x="1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 name="Google Shape;298;p2"/>
              <p:cNvSpPr/>
              <p:nvPr/>
            </p:nvSpPr>
            <p:spPr>
              <a:xfrm rot="-6541634">
                <a:off x="357651" y="3430248"/>
                <a:ext cx="118263" cy="160011"/>
              </a:xfrm>
              <a:custGeom>
                <a:avLst/>
                <a:gdLst/>
                <a:ahLst/>
                <a:cxnLst/>
                <a:rect l="l" t="t" r="r" b="b"/>
                <a:pathLst>
                  <a:path w="915" h="1238" extrusionOk="0">
                    <a:moveTo>
                      <a:pt x="898" y="0"/>
                    </a:moveTo>
                    <a:cubicBezTo>
                      <a:pt x="892" y="0"/>
                      <a:pt x="887" y="6"/>
                      <a:pt x="887" y="11"/>
                    </a:cubicBezTo>
                    <a:cubicBezTo>
                      <a:pt x="788" y="772"/>
                      <a:pt x="17" y="1205"/>
                      <a:pt x="11" y="1210"/>
                    </a:cubicBezTo>
                    <a:cubicBezTo>
                      <a:pt x="0" y="1210"/>
                      <a:pt x="0" y="1221"/>
                      <a:pt x="6" y="1226"/>
                    </a:cubicBezTo>
                    <a:cubicBezTo>
                      <a:pt x="6" y="1237"/>
                      <a:pt x="17" y="1237"/>
                      <a:pt x="22" y="1237"/>
                    </a:cubicBezTo>
                    <a:cubicBezTo>
                      <a:pt x="33" y="1232"/>
                      <a:pt x="816" y="789"/>
                      <a:pt x="914" y="17"/>
                    </a:cubicBezTo>
                    <a:cubicBezTo>
                      <a:pt x="914" y="6"/>
                      <a:pt x="909" y="0"/>
                      <a:pt x="9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 name="Google Shape;299;p2"/>
              <p:cNvSpPr/>
              <p:nvPr/>
            </p:nvSpPr>
            <p:spPr>
              <a:xfrm rot="-6541634">
                <a:off x="325058" y="3415050"/>
                <a:ext cx="120331" cy="225023"/>
              </a:xfrm>
              <a:custGeom>
                <a:avLst/>
                <a:gdLst/>
                <a:ahLst/>
                <a:cxnLst/>
                <a:rect l="l" t="t" r="r" b="b"/>
                <a:pathLst>
                  <a:path w="931" h="1741" extrusionOk="0">
                    <a:moveTo>
                      <a:pt x="909" y="1"/>
                    </a:moveTo>
                    <a:cubicBezTo>
                      <a:pt x="904" y="1"/>
                      <a:pt x="898" y="6"/>
                      <a:pt x="898" y="17"/>
                    </a:cubicBezTo>
                    <a:cubicBezTo>
                      <a:pt x="898" y="28"/>
                      <a:pt x="690" y="1222"/>
                      <a:pt x="11" y="1720"/>
                    </a:cubicBezTo>
                    <a:cubicBezTo>
                      <a:pt x="0" y="1725"/>
                      <a:pt x="0" y="1731"/>
                      <a:pt x="11" y="1736"/>
                    </a:cubicBezTo>
                    <a:cubicBezTo>
                      <a:pt x="14" y="1739"/>
                      <a:pt x="17" y="1740"/>
                      <a:pt x="20" y="1740"/>
                    </a:cubicBezTo>
                    <a:cubicBezTo>
                      <a:pt x="22" y="1740"/>
                      <a:pt x="25" y="1739"/>
                      <a:pt x="28" y="1736"/>
                    </a:cubicBezTo>
                    <a:cubicBezTo>
                      <a:pt x="717" y="1238"/>
                      <a:pt x="931" y="28"/>
                      <a:pt x="931" y="17"/>
                    </a:cubicBezTo>
                    <a:cubicBezTo>
                      <a:pt x="931" y="6"/>
                      <a:pt x="925" y="1"/>
                      <a:pt x="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 name="Google Shape;300;p2"/>
              <p:cNvSpPr/>
              <p:nvPr/>
            </p:nvSpPr>
            <p:spPr>
              <a:xfrm rot="-6541634">
                <a:off x="346792" y="3437194"/>
                <a:ext cx="90733" cy="205894"/>
              </a:xfrm>
              <a:custGeom>
                <a:avLst/>
                <a:gdLst/>
                <a:ahLst/>
                <a:cxnLst/>
                <a:rect l="l" t="t" r="r" b="b"/>
                <a:pathLst>
                  <a:path w="702" h="1593" extrusionOk="0">
                    <a:moveTo>
                      <a:pt x="680" y="1"/>
                    </a:moveTo>
                    <a:cubicBezTo>
                      <a:pt x="674" y="6"/>
                      <a:pt x="674" y="6"/>
                      <a:pt x="674" y="12"/>
                    </a:cubicBezTo>
                    <a:cubicBezTo>
                      <a:pt x="669" y="23"/>
                      <a:pt x="461" y="1030"/>
                      <a:pt x="6" y="1572"/>
                    </a:cubicBezTo>
                    <a:cubicBezTo>
                      <a:pt x="1" y="1577"/>
                      <a:pt x="1" y="1583"/>
                      <a:pt x="6" y="1588"/>
                    </a:cubicBezTo>
                    <a:cubicBezTo>
                      <a:pt x="9" y="1591"/>
                      <a:pt x="13" y="1592"/>
                      <a:pt x="17" y="1592"/>
                    </a:cubicBezTo>
                    <a:cubicBezTo>
                      <a:pt x="21" y="1592"/>
                      <a:pt x="25" y="1591"/>
                      <a:pt x="28" y="1588"/>
                    </a:cubicBezTo>
                    <a:cubicBezTo>
                      <a:pt x="488" y="1046"/>
                      <a:pt x="701" y="34"/>
                      <a:pt x="701" y="23"/>
                    </a:cubicBezTo>
                    <a:cubicBezTo>
                      <a:pt x="701" y="12"/>
                      <a:pt x="696" y="6"/>
                      <a:pt x="6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 name="Google Shape;301;p2"/>
              <p:cNvSpPr/>
              <p:nvPr/>
            </p:nvSpPr>
            <p:spPr>
              <a:xfrm rot="-6541634">
                <a:off x="374061" y="3466898"/>
                <a:ext cx="55965" cy="180820"/>
              </a:xfrm>
              <a:custGeom>
                <a:avLst/>
                <a:gdLst/>
                <a:ahLst/>
                <a:cxnLst/>
                <a:rect l="l" t="t" r="r" b="b"/>
                <a:pathLst>
                  <a:path w="433" h="1399" extrusionOk="0">
                    <a:moveTo>
                      <a:pt x="411" y="1"/>
                    </a:moveTo>
                    <a:cubicBezTo>
                      <a:pt x="405" y="1"/>
                      <a:pt x="400" y="6"/>
                      <a:pt x="400" y="17"/>
                    </a:cubicBezTo>
                    <a:cubicBezTo>
                      <a:pt x="362" y="494"/>
                      <a:pt x="225" y="953"/>
                      <a:pt x="6" y="1375"/>
                    </a:cubicBezTo>
                    <a:cubicBezTo>
                      <a:pt x="0" y="1386"/>
                      <a:pt x="0" y="1391"/>
                      <a:pt x="11" y="1397"/>
                    </a:cubicBezTo>
                    <a:cubicBezTo>
                      <a:pt x="13" y="1398"/>
                      <a:pt x="15" y="1399"/>
                      <a:pt x="17" y="1399"/>
                    </a:cubicBezTo>
                    <a:cubicBezTo>
                      <a:pt x="22" y="1399"/>
                      <a:pt x="28" y="1395"/>
                      <a:pt x="28" y="1391"/>
                    </a:cubicBezTo>
                    <a:cubicBezTo>
                      <a:pt x="252" y="964"/>
                      <a:pt x="389" y="499"/>
                      <a:pt x="433" y="17"/>
                    </a:cubicBezTo>
                    <a:cubicBezTo>
                      <a:pt x="433" y="6"/>
                      <a:pt x="427"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 name="Google Shape;302;p2"/>
              <p:cNvSpPr/>
              <p:nvPr/>
            </p:nvSpPr>
            <p:spPr>
              <a:xfrm rot="-6541634">
                <a:off x="399856" y="3494369"/>
                <a:ext cx="26238" cy="157167"/>
              </a:xfrm>
              <a:custGeom>
                <a:avLst/>
                <a:gdLst/>
                <a:ahLst/>
                <a:cxnLst/>
                <a:rect l="l" t="t" r="r" b="b"/>
                <a:pathLst>
                  <a:path w="203" h="1216" extrusionOk="0">
                    <a:moveTo>
                      <a:pt x="181" y="0"/>
                    </a:moveTo>
                    <a:cubicBezTo>
                      <a:pt x="175" y="0"/>
                      <a:pt x="170" y="6"/>
                      <a:pt x="170" y="11"/>
                    </a:cubicBezTo>
                    <a:cubicBezTo>
                      <a:pt x="170" y="17"/>
                      <a:pt x="164" y="33"/>
                      <a:pt x="159" y="71"/>
                    </a:cubicBezTo>
                    <a:cubicBezTo>
                      <a:pt x="131" y="241"/>
                      <a:pt x="44" y="777"/>
                      <a:pt x="0" y="1199"/>
                    </a:cubicBezTo>
                    <a:cubicBezTo>
                      <a:pt x="0" y="1210"/>
                      <a:pt x="6" y="1215"/>
                      <a:pt x="16" y="1215"/>
                    </a:cubicBezTo>
                    <a:cubicBezTo>
                      <a:pt x="22" y="1215"/>
                      <a:pt x="27" y="1210"/>
                      <a:pt x="33" y="1204"/>
                    </a:cubicBezTo>
                    <a:cubicBezTo>
                      <a:pt x="71" y="783"/>
                      <a:pt x="164" y="247"/>
                      <a:pt x="192" y="71"/>
                    </a:cubicBezTo>
                    <a:cubicBezTo>
                      <a:pt x="203" y="33"/>
                      <a:pt x="203" y="17"/>
                      <a:pt x="203" y="17"/>
                    </a:cubicBezTo>
                    <a:cubicBezTo>
                      <a:pt x="203" y="6"/>
                      <a:pt x="192" y="0"/>
                      <a:pt x="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 name="Google Shape;303;p2"/>
              <p:cNvSpPr/>
              <p:nvPr/>
            </p:nvSpPr>
            <p:spPr>
              <a:xfrm rot="-6541634">
                <a:off x="485696" y="3485315"/>
                <a:ext cx="99134" cy="99134"/>
              </a:xfrm>
              <a:custGeom>
                <a:avLst/>
                <a:gdLst/>
                <a:ahLst/>
                <a:cxnLst/>
                <a:rect l="l" t="t" r="r" b="b"/>
                <a:pathLst>
                  <a:path w="767" h="767" extrusionOk="0">
                    <a:moveTo>
                      <a:pt x="383" y="0"/>
                    </a:moveTo>
                    <a:cubicBezTo>
                      <a:pt x="170" y="0"/>
                      <a:pt x="0" y="170"/>
                      <a:pt x="0" y="384"/>
                    </a:cubicBezTo>
                    <a:cubicBezTo>
                      <a:pt x="0" y="592"/>
                      <a:pt x="170" y="767"/>
                      <a:pt x="383" y="767"/>
                    </a:cubicBezTo>
                    <a:cubicBezTo>
                      <a:pt x="591" y="767"/>
                      <a:pt x="766" y="592"/>
                      <a:pt x="766" y="384"/>
                    </a:cubicBezTo>
                    <a:cubicBezTo>
                      <a:pt x="766" y="170"/>
                      <a:pt x="591" y="0"/>
                      <a:pt x="3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304" name="Google Shape;304;p2"/>
          <p:cNvSpPr/>
          <p:nvPr/>
        </p:nvSpPr>
        <p:spPr>
          <a:xfrm>
            <a:off x="-628730"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 name="Google Shape;305;p2"/>
          <p:cNvSpPr/>
          <p:nvPr/>
        </p:nvSpPr>
        <p:spPr>
          <a:xfrm>
            <a:off x="4371095"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86849555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06"/>
        <p:cNvGrpSpPr/>
        <p:nvPr/>
      </p:nvGrpSpPr>
      <p:grpSpPr>
        <a:xfrm>
          <a:off x="0" y="0"/>
          <a:ext cx="0" cy="0"/>
          <a:chOff x="0" y="0"/>
          <a:chExt cx="0" cy="0"/>
        </a:xfrm>
      </p:grpSpPr>
      <p:sp>
        <p:nvSpPr>
          <p:cNvPr id="307" name="Google Shape;307;p3"/>
          <p:cNvSpPr txBox="1">
            <a:spLocks noGrp="1"/>
          </p:cNvSpPr>
          <p:nvPr>
            <p:ph type="title"/>
          </p:nvPr>
        </p:nvSpPr>
        <p:spPr>
          <a:xfrm>
            <a:off x="3155400" y="2343500"/>
            <a:ext cx="2833200" cy="644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600"/>
              <a:buFont typeface="Raleway"/>
              <a:buNone/>
              <a:defRPr>
                <a:solidFill>
                  <a:schemeClr val="dk1"/>
                </a:solidFill>
              </a:defRPr>
            </a:lvl1pPr>
            <a:lvl2pPr lvl="1"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2pPr>
            <a:lvl3pPr lvl="2"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3pPr>
            <a:lvl4pPr lvl="3"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4pPr>
            <a:lvl5pPr lvl="4"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5pPr>
            <a:lvl6pPr lvl="5"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6pPr>
            <a:lvl7pPr lvl="6"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7pPr>
            <a:lvl8pPr lvl="7"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8pPr>
            <a:lvl9pPr lvl="8"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9pPr>
          </a:lstStyle>
          <a:p>
            <a:endParaRPr/>
          </a:p>
        </p:txBody>
      </p:sp>
      <p:sp>
        <p:nvSpPr>
          <p:cNvPr id="308" name="Google Shape;308;p3"/>
          <p:cNvSpPr txBox="1">
            <a:spLocks noGrp="1"/>
          </p:cNvSpPr>
          <p:nvPr>
            <p:ph type="title" idx="2" hasCustomPrompt="1"/>
          </p:nvPr>
        </p:nvSpPr>
        <p:spPr>
          <a:xfrm>
            <a:off x="3155400" y="1164138"/>
            <a:ext cx="2833200" cy="90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700"/>
              <a:buNone/>
              <a:defRPr sz="7000" b="1"/>
            </a:lvl1pPr>
            <a:lvl2pPr lvl="1" algn="ctr" rtl="0">
              <a:spcBef>
                <a:spcPts val="0"/>
              </a:spcBef>
              <a:spcAft>
                <a:spcPts val="0"/>
              </a:spcAft>
              <a:buSzPts val="5700"/>
              <a:buNone/>
              <a:defRPr sz="5700"/>
            </a:lvl2pPr>
            <a:lvl3pPr lvl="2" algn="ctr" rtl="0">
              <a:spcBef>
                <a:spcPts val="0"/>
              </a:spcBef>
              <a:spcAft>
                <a:spcPts val="0"/>
              </a:spcAft>
              <a:buSzPts val="5700"/>
              <a:buNone/>
              <a:defRPr sz="5700"/>
            </a:lvl3pPr>
            <a:lvl4pPr lvl="3" algn="ctr" rtl="0">
              <a:spcBef>
                <a:spcPts val="0"/>
              </a:spcBef>
              <a:spcAft>
                <a:spcPts val="0"/>
              </a:spcAft>
              <a:buSzPts val="5700"/>
              <a:buNone/>
              <a:defRPr sz="5700"/>
            </a:lvl4pPr>
            <a:lvl5pPr lvl="4" algn="ctr" rtl="0">
              <a:spcBef>
                <a:spcPts val="0"/>
              </a:spcBef>
              <a:spcAft>
                <a:spcPts val="0"/>
              </a:spcAft>
              <a:buSzPts val="5700"/>
              <a:buNone/>
              <a:defRPr sz="5700"/>
            </a:lvl5pPr>
            <a:lvl6pPr lvl="5" algn="ctr" rtl="0">
              <a:spcBef>
                <a:spcPts val="0"/>
              </a:spcBef>
              <a:spcAft>
                <a:spcPts val="0"/>
              </a:spcAft>
              <a:buSzPts val="5700"/>
              <a:buNone/>
              <a:defRPr sz="5700"/>
            </a:lvl6pPr>
            <a:lvl7pPr lvl="6" algn="ctr" rtl="0">
              <a:spcBef>
                <a:spcPts val="0"/>
              </a:spcBef>
              <a:spcAft>
                <a:spcPts val="0"/>
              </a:spcAft>
              <a:buSzPts val="5700"/>
              <a:buNone/>
              <a:defRPr sz="5700"/>
            </a:lvl7pPr>
            <a:lvl8pPr lvl="7" algn="ctr" rtl="0">
              <a:spcBef>
                <a:spcPts val="0"/>
              </a:spcBef>
              <a:spcAft>
                <a:spcPts val="0"/>
              </a:spcAft>
              <a:buSzPts val="5700"/>
              <a:buNone/>
              <a:defRPr sz="5700"/>
            </a:lvl8pPr>
            <a:lvl9pPr lvl="8" algn="ctr" rtl="0">
              <a:spcBef>
                <a:spcPts val="0"/>
              </a:spcBef>
              <a:spcAft>
                <a:spcPts val="0"/>
              </a:spcAft>
              <a:buSzPts val="5700"/>
              <a:buNone/>
              <a:defRPr sz="5700"/>
            </a:lvl9pPr>
          </a:lstStyle>
          <a:p>
            <a:r>
              <a:t>xx%</a:t>
            </a:r>
          </a:p>
        </p:txBody>
      </p:sp>
      <p:sp>
        <p:nvSpPr>
          <p:cNvPr id="309" name="Google Shape;309;p3"/>
          <p:cNvSpPr txBox="1">
            <a:spLocks noGrp="1"/>
          </p:cNvSpPr>
          <p:nvPr>
            <p:ph type="subTitle" idx="1"/>
          </p:nvPr>
        </p:nvSpPr>
        <p:spPr>
          <a:xfrm>
            <a:off x="3155400" y="2902274"/>
            <a:ext cx="2833200" cy="644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1400"/>
              <a:buNone/>
              <a:defRPr sz="1600"/>
            </a:lvl1pPr>
            <a:lvl2pPr lvl="1" rtl="0">
              <a:spcBef>
                <a:spcPts val="0"/>
              </a:spcBef>
              <a:spcAft>
                <a:spcPts val="0"/>
              </a:spcAft>
              <a:buClr>
                <a:schemeClr val="lt1"/>
              </a:buClr>
              <a:buSzPts val="1400"/>
              <a:buNone/>
              <a:defRPr>
                <a:solidFill>
                  <a:schemeClr val="lt1"/>
                </a:solidFill>
              </a:defRPr>
            </a:lvl2pPr>
            <a:lvl3pPr lvl="2" rtl="0">
              <a:spcBef>
                <a:spcPts val="0"/>
              </a:spcBef>
              <a:spcAft>
                <a:spcPts val="0"/>
              </a:spcAft>
              <a:buClr>
                <a:schemeClr val="lt1"/>
              </a:buClr>
              <a:buSzPts val="14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a:endParaRPr/>
          </a:p>
        </p:txBody>
      </p:sp>
      <p:sp>
        <p:nvSpPr>
          <p:cNvPr id="310" name="Google Shape;310;p3"/>
          <p:cNvSpPr/>
          <p:nvPr/>
        </p:nvSpPr>
        <p:spPr>
          <a:xfrm>
            <a:off x="-636125" y="3086150"/>
            <a:ext cx="6728552" cy="2396605"/>
          </a:xfrm>
          <a:custGeom>
            <a:avLst/>
            <a:gdLst/>
            <a:ahLst/>
            <a:cxnLst/>
            <a:rect l="l" t="t" r="r" b="b"/>
            <a:pathLst>
              <a:path w="62702" h="28629" extrusionOk="0">
                <a:moveTo>
                  <a:pt x="11" y="28629"/>
                </a:moveTo>
                <a:lnTo>
                  <a:pt x="62702" y="28629"/>
                </a:lnTo>
                <a:cubicBezTo>
                  <a:pt x="61830" y="28338"/>
                  <a:pt x="60969" y="27983"/>
                  <a:pt x="60086" y="27703"/>
                </a:cubicBezTo>
                <a:cubicBezTo>
                  <a:pt x="57869" y="27025"/>
                  <a:pt x="55566" y="26713"/>
                  <a:pt x="53382" y="25927"/>
                </a:cubicBezTo>
                <a:cubicBezTo>
                  <a:pt x="51046" y="25088"/>
                  <a:pt x="48829" y="24108"/>
                  <a:pt x="46461" y="23796"/>
                </a:cubicBezTo>
                <a:cubicBezTo>
                  <a:pt x="43512" y="23409"/>
                  <a:pt x="41446" y="23000"/>
                  <a:pt x="39143" y="20934"/>
                </a:cubicBezTo>
                <a:cubicBezTo>
                  <a:pt x="37884" y="19803"/>
                  <a:pt x="36495" y="19104"/>
                  <a:pt x="35032" y="18168"/>
                </a:cubicBezTo>
                <a:cubicBezTo>
                  <a:pt x="33493" y="17177"/>
                  <a:pt x="31674" y="15186"/>
                  <a:pt x="30092" y="14562"/>
                </a:cubicBezTo>
                <a:cubicBezTo>
                  <a:pt x="29005" y="14132"/>
                  <a:pt x="28284" y="13497"/>
                  <a:pt x="27132" y="12948"/>
                </a:cubicBezTo>
                <a:cubicBezTo>
                  <a:pt x="25464" y="12130"/>
                  <a:pt x="23817" y="11656"/>
                  <a:pt x="22698" y="10214"/>
                </a:cubicBezTo>
                <a:cubicBezTo>
                  <a:pt x="21934" y="9235"/>
                  <a:pt x="19577" y="7179"/>
                  <a:pt x="18361" y="6426"/>
                </a:cubicBezTo>
                <a:cubicBezTo>
                  <a:pt x="17145" y="5673"/>
                  <a:pt x="16381" y="6458"/>
                  <a:pt x="14325" y="5952"/>
                </a:cubicBezTo>
                <a:cubicBezTo>
                  <a:pt x="12743" y="4736"/>
                  <a:pt x="11861" y="4553"/>
                  <a:pt x="10031" y="3639"/>
                </a:cubicBezTo>
                <a:cubicBezTo>
                  <a:pt x="9062" y="3154"/>
                  <a:pt x="8158" y="2530"/>
                  <a:pt x="7351" y="1798"/>
                </a:cubicBezTo>
                <a:cubicBezTo>
                  <a:pt x="5414" y="1"/>
                  <a:pt x="2325" y="4091"/>
                  <a:pt x="194" y="5543"/>
                </a:cubicBezTo>
                <a:cubicBezTo>
                  <a:pt x="130" y="5586"/>
                  <a:pt x="65" y="5630"/>
                  <a:pt x="0" y="5673"/>
                </a:cubicBezTo>
                <a:close/>
              </a:path>
            </a:pathLst>
          </a:custGeom>
          <a:solidFill>
            <a:schemeClr val="accent3">
              <a:alpha val="29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 name="Google Shape;311;p3"/>
          <p:cNvSpPr/>
          <p:nvPr/>
        </p:nvSpPr>
        <p:spPr>
          <a:xfrm>
            <a:off x="3632076" y="2466325"/>
            <a:ext cx="5618971" cy="2623190"/>
          </a:xfrm>
          <a:custGeom>
            <a:avLst/>
            <a:gdLst/>
            <a:ahLst/>
            <a:cxnLst/>
            <a:rect l="l" t="t" r="r" b="b"/>
            <a:pathLst>
              <a:path w="57935" h="24862" extrusionOk="0">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chemeClr val="accent3">
              <a:alpha val="29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12" name="Google Shape;312;p3"/>
          <p:cNvGrpSpPr/>
          <p:nvPr/>
        </p:nvGrpSpPr>
        <p:grpSpPr>
          <a:xfrm rot="-8100000">
            <a:off x="6883585" y="-319622"/>
            <a:ext cx="3232589" cy="1924962"/>
            <a:chOff x="238125" y="2514275"/>
            <a:chExt cx="904975" cy="538900"/>
          </a:xfrm>
        </p:grpSpPr>
        <p:sp>
          <p:nvSpPr>
            <p:cNvPr id="313" name="Google Shape;313;p3"/>
            <p:cNvSpPr/>
            <p:nvPr/>
          </p:nvSpPr>
          <p:spPr>
            <a:xfrm>
              <a:off x="1068275" y="2876625"/>
              <a:ext cx="67875" cy="72400"/>
            </a:xfrm>
            <a:custGeom>
              <a:avLst/>
              <a:gdLst/>
              <a:ahLst/>
              <a:cxnLst/>
              <a:rect l="l" t="t" r="r" b="b"/>
              <a:pathLst>
                <a:path w="2715" h="2896" extrusionOk="0">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 name="Google Shape;314;p3"/>
            <p:cNvSpPr/>
            <p:nvPr/>
          </p:nvSpPr>
          <p:spPr>
            <a:xfrm>
              <a:off x="1095425" y="2881450"/>
              <a:ext cx="20575" cy="19850"/>
            </a:xfrm>
            <a:custGeom>
              <a:avLst/>
              <a:gdLst/>
              <a:ahLst/>
              <a:cxnLst/>
              <a:rect l="l" t="t" r="r" b="b"/>
              <a:pathLst>
                <a:path w="823" h="794" extrusionOk="0">
                  <a:moveTo>
                    <a:pt x="789" y="1"/>
                  </a:moveTo>
                  <a:cubicBezTo>
                    <a:pt x="683" y="306"/>
                    <a:pt x="9" y="756"/>
                    <a:pt x="0" y="764"/>
                  </a:cubicBezTo>
                  <a:lnTo>
                    <a:pt x="21" y="794"/>
                  </a:lnTo>
                  <a:cubicBezTo>
                    <a:pt x="47" y="772"/>
                    <a:pt x="713" y="331"/>
                    <a:pt x="823" y="13"/>
                  </a:cubicBezTo>
                  <a:lnTo>
                    <a:pt x="7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 name="Google Shape;315;p3"/>
            <p:cNvSpPr/>
            <p:nvPr/>
          </p:nvSpPr>
          <p:spPr>
            <a:xfrm>
              <a:off x="1111000" y="2876800"/>
              <a:ext cx="10225" cy="7975"/>
            </a:xfrm>
            <a:custGeom>
              <a:avLst/>
              <a:gdLst/>
              <a:ahLst/>
              <a:cxnLst/>
              <a:rect l="l" t="t" r="r" b="b"/>
              <a:pathLst>
                <a:path w="409" h="319" extrusionOk="0">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 name="Google Shape;316;p3"/>
            <p:cNvSpPr/>
            <p:nvPr/>
          </p:nvSpPr>
          <p:spPr>
            <a:xfrm>
              <a:off x="1106875" y="2889925"/>
              <a:ext cx="23025" cy="16900"/>
            </a:xfrm>
            <a:custGeom>
              <a:avLst/>
              <a:gdLst/>
              <a:ahLst/>
              <a:cxnLst/>
              <a:rect l="l" t="t" r="r" b="b"/>
              <a:pathLst>
                <a:path w="921" h="676" extrusionOk="0">
                  <a:moveTo>
                    <a:pt x="887" y="1"/>
                  </a:moveTo>
                  <a:cubicBezTo>
                    <a:pt x="742" y="289"/>
                    <a:pt x="9" y="641"/>
                    <a:pt x="0" y="641"/>
                  </a:cubicBezTo>
                  <a:lnTo>
                    <a:pt x="17" y="675"/>
                  </a:lnTo>
                  <a:cubicBezTo>
                    <a:pt x="47" y="663"/>
                    <a:pt x="768" y="315"/>
                    <a:pt x="921" y="18"/>
                  </a:cubicBezTo>
                  <a:lnTo>
                    <a:pt x="8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 name="Google Shape;317;p3"/>
            <p:cNvSpPr/>
            <p:nvPr/>
          </p:nvSpPr>
          <p:spPr>
            <a:xfrm>
              <a:off x="1125325" y="2885525"/>
              <a:ext cx="9775" cy="7950"/>
            </a:xfrm>
            <a:custGeom>
              <a:avLst/>
              <a:gdLst/>
              <a:ahLst/>
              <a:cxnLst/>
              <a:rect l="l" t="t" r="r" b="b"/>
              <a:pathLst>
                <a:path w="391" h="318" extrusionOk="0">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 name="Google Shape;318;p3"/>
            <p:cNvSpPr/>
            <p:nvPr/>
          </p:nvSpPr>
          <p:spPr>
            <a:xfrm>
              <a:off x="1111225" y="2904250"/>
              <a:ext cx="27050" cy="7775"/>
            </a:xfrm>
            <a:custGeom>
              <a:avLst/>
              <a:gdLst/>
              <a:ahLst/>
              <a:cxnLst/>
              <a:rect l="l" t="t" r="r" b="b"/>
              <a:pathLst>
                <a:path w="1082" h="311" extrusionOk="0">
                  <a:moveTo>
                    <a:pt x="1060" y="0"/>
                  </a:moveTo>
                  <a:cubicBezTo>
                    <a:pt x="819" y="213"/>
                    <a:pt x="8" y="272"/>
                    <a:pt x="0" y="272"/>
                  </a:cubicBezTo>
                  <a:lnTo>
                    <a:pt x="0" y="310"/>
                  </a:lnTo>
                  <a:cubicBezTo>
                    <a:pt x="34" y="310"/>
                    <a:pt x="831" y="251"/>
                    <a:pt x="1082" y="26"/>
                  </a:cubicBezTo>
                  <a:lnTo>
                    <a:pt x="10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 name="Google Shape;319;p3"/>
            <p:cNvSpPr/>
            <p:nvPr/>
          </p:nvSpPr>
          <p:spPr>
            <a:xfrm>
              <a:off x="1133700" y="2900225"/>
              <a:ext cx="9400" cy="7975"/>
            </a:xfrm>
            <a:custGeom>
              <a:avLst/>
              <a:gdLst/>
              <a:ahLst/>
              <a:cxnLst/>
              <a:rect l="l" t="t" r="r" b="b"/>
              <a:pathLst>
                <a:path w="376" h="319" extrusionOk="0">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 name="Google Shape;320;p3"/>
            <p:cNvSpPr/>
            <p:nvPr/>
          </p:nvSpPr>
          <p:spPr>
            <a:xfrm>
              <a:off x="1109200" y="2916425"/>
              <a:ext cx="27900" cy="3125"/>
            </a:xfrm>
            <a:custGeom>
              <a:avLst/>
              <a:gdLst/>
              <a:ahLst/>
              <a:cxnLst/>
              <a:rect l="l" t="t" r="r" b="b"/>
              <a:pathLst>
                <a:path w="1116" h="125" extrusionOk="0">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 name="Google Shape;321;p3"/>
            <p:cNvSpPr/>
            <p:nvPr/>
          </p:nvSpPr>
          <p:spPr>
            <a:xfrm>
              <a:off x="1132650" y="2915400"/>
              <a:ext cx="9450" cy="8000"/>
            </a:xfrm>
            <a:custGeom>
              <a:avLst/>
              <a:gdLst/>
              <a:ahLst/>
              <a:cxnLst/>
              <a:rect l="l" t="t" r="r" b="b"/>
              <a:pathLst>
                <a:path w="378" h="320" extrusionOk="0">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 name="Google Shape;322;p3"/>
            <p:cNvSpPr/>
            <p:nvPr/>
          </p:nvSpPr>
          <p:spPr>
            <a:xfrm>
              <a:off x="1106025" y="2928925"/>
              <a:ext cx="27800" cy="3225"/>
            </a:xfrm>
            <a:custGeom>
              <a:avLst/>
              <a:gdLst/>
              <a:ahLst/>
              <a:cxnLst/>
              <a:rect l="l" t="t" r="r" b="b"/>
              <a:pathLst>
                <a:path w="1112" h="129" extrusionOk="0">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 name="Google Shape;323;p3"/>
            <p:cNvSpPr/>
            <p:nvPr/>
          </p:nvSpPr>
          <p:spPr>
            <a:xfrm>
              <a:off x="1129450" y="2927925"/>
              <a:ext cx="9475" cy="7975"/>
            </a:xfrm>
            <a:custGeom>
              <a:avLst/>
              <a:gdLst/>
              <a:ahLst/>
              <a:cxnLst/>
              <a:rect l="l" t="t" r="r" b="b"/>
              <a:pathLst>
                <a:path w="379" h="319" extrusionOk="0">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 name="Google Shape;324;p3"/>
            <p:cNvSpPr/>
            <p:nvPr/>
          </p:nvSpPr>
          <p:spPr>
            <a:xfrm>
              <a:off x="1046000" y="2869475"/>
              <a:ext cx="82300" cy="91350"/>
            </a:xfrm>
            <a:custGeom>
              <a:avLst/>
              <a:gdLst/>
              <a:ahLst/>
              <a:cxnLst/>
              <a:rect l="l" t="t" r="r" b="b"/>
              <a:pathLst>
                <a:path w="3292" h="3654" extrusionOk="0">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 name="Google Shape;325;p3"/>
            <p:cNvSpPr/>
            <p:nvPr/>
          </p:nvSpPr>
          <p:spPr>
            <a:xfrm>
              <a:off x="1042400" y="2885700"/>
              <a:ext cx="66375" cy="77450"/>
            </a:xfrm>
            <a:custGeom>
              <a:avLst/>
              <a:gdLst/>
              <a:ahLst/>
              <a:cxnLst/>
              <a:rect l="l" t="t" r="r" b="b"/>
              <a:pathLst>
                <a:path w="2655" h="3098" extrusionOk="0">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 name="Google Shape;326;p3"/>
            <p:cNvSpPr/>
            <p:nvPr/>
          </p:nvSpPr>
          <p:spPr>
            <a:xfrm>
              <a:off x="1041975" y="2903400"/>
              <a:ext cx="28975" cy="51025"/>
            </a:xfrm>
            <a:custGeom>
              <a:avLst/>
              <a:gdLst/>
              <a:ahLst/>
              <a:cxnLst/>
              <a:rect l="l" t="t" r="r" b="b"/>
              <a:pathLst>
                <a:path w="1159" h="2041" extrusionOk="0">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 name="Google Shape;327;p3"/>
            <p:cNvSpPr/>
            <p:nvPr/>
          </p:nvSpPr>
          <p:spPr>
            <a:xfrm>
              <a:off x="871775" y="2933525"/>
              <a:ext cx="176575" cy="25625"/>
            </a:xfrm>
            <a:custGeom>
              <a:avLst/>
              <a:gdLst/>
              <a:ahLst/>
              <a:cxnLst/>
              <a:rect l="l" t="t" r="r" b="b"/>
              <a:pathLst>
                <a:path w="7063" h="1025" extrusionOk="0">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 name="Google Shape;328;p3"/>
            <p:cNvSpPr/>
            <p:nvPr/>
          </p:nvSpPr>
          <p:spPr>
            <a:xfrm>
              <a:off x="903275" y="2908700"/>
              <a:ext cx="57175" cy="60175"/>
            </a:xfrm>
            <a:custGeom>
              <a:avLst/>
              <a:gdLst/>
              <a:ahLst/>
              <a:cxnLst/>
              <a:rect l="l" t="t" r="r" b="b"/>
              <a:pathLst>
                <a:path w="2287" h="2407" extrusionOk="0">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 name="Google Shape;329;p3"/>
            <p:cNvSpPr/>
            <p:nvPr/>
          </p:nvSpPr>
          <p:spPr>
            <a:xfrm>
              <a:off x="909000" y="2923975"/>
              <a:ext cx="41800" cy="44775"/>
            </a:xfrm>
            <a:custGeom>
              <a:avLst/>
              <a:gdLst/>
              <a:ahLst/>
              <a:cxnLst/>
              <a:rect l="l" t="t" r="r" b="b"/>
              <a:pathLst>
                <a:path w="1672" h="1791" extrusionOk="0">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 name="Google Shape;330;p3"/>
            <p:cNvSpPr/>
            <p:nvPr/>
          </p:nvSpPr>
          <p:spPr>
            <a:xfrm>
              <a:off x="917700" y="2954975"/>
              <a:ext cx="71925" cy="43650"/>
            </a:xfrm>
            <a:custGeom>
              <a:avLst/>
              <a:gdLst/>
              <a:ahLst/>
              <a:cxnLst/>
              <a:rect l="l" t="t" r="r" b="b"/>
              <a:pathLst>
                <a:path w="2877" h="1746" extrusionOk="0">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 name="Google Shape;331;p3"/>
            <p:cNvSpPr/>
            <p:nvPr/>
          </p:nvSpPr>
          <p:spPr>
            <a:xfrm>
              <a:off x="917700" y="2959950"/>
              <a:ext cx="54425" cy="34550"/>
            </a:xfrm>
            <a:custGeom>
              <a:avLst/>
              <a:gdLst/>
              <a:ahLst/>
              <a:cxnLst/>
              <a:rect l="l" t="t" r="r" b="b"/>
              <a:pathLst>
                <a:path w="2177" h="1382" extrusionOk="0">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 name="Google Shape;332;p3"/>
            <p:cNvSpPr/>
            <p:nvPr/>
          </p:nvSpPr>
          <p:spPr>
            <a:xfrm>
              <a:off x="898175" y="2972225"/>
              <a:ext cx="47425" cy="72875"/>
            </a:xfrm>
            <a:custGeom>
              <a:avLst/>
              <a:gdLst/>
              <a:ahLst/>
              <a:cxnLst/>
              <a:rect l="l" t="t" r="r" b="b"/>
              <a:pathLst>
                <a:path w="1897" h="2915" extrusionOk="0">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 name="Google Shape;333;p3"/>
            <p:cNvSpPr/>
            <p:nvPr/>
          </p:nvSpPr>
          <p:spPr>
            <a:xfrm>
              <a:off x="902850" y="2972225"/>
              <a:ext cx="39800" cy="55575"/>
            </a:xfrm>
            <a:custGeom>
              <a:avLst/>
              <a:gdLst/>
              <a:ahLst/>
              <a:cxnLst/>
              <a:rect l="l" t="t" r="r" b="b"/>
              <a:pathLst>
                <a:path w="1592" h="2223" extrusionOk="0">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 name="Google Shape;334;p3"/>
            <p:cNvSpPr/>
            <p:nvPr/>
          </p:nvSpPr>
          <p:spPr>
            <a:xfrm>
              <a:off x="865200" y="2917725"/>
              <a:ext cx="59625" cy="53600"/>
            </a:xfrm>
            <a:custGeom>
              <a:avLst/>
              <a:gdLst/>
              <a:ahLst/>
              <a:cxnLst/>
              <a:rect l="l" t="t" r="r" b="b"/>
              <a:pathLst>
                <a:path w="2385" h="2144" extrusionOk="0">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 name="Google Shape;335;p3"/>
            <p:cNvSpPr/>
            <p:nvPr/>
          </p:nvSpPr>
          <p:spPr>
            <a:xfrm>
              <a:off x="876225" y="2931400"/>
              <a:ext cx="42675" cy="38800"/>
            </a:xfrm>
            <a:custGeom>
              <a:avLst/>
              <a:gdLst/>
              <a:ahLst/>
              <a:cxnLst/>
              <a:rect l="l" t="t" r="r" b="b"/>
              <a:pathLst>
                <a:path w="1707" h="1552" extrusionOk="0">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 name="Google Shape;336;p3"/>
            <p:cNvSpPr/>
            <p:nvPr/>
          </p:nvSpPr>
          <p:spPr>
            <a:xfrm>
              <a:off x="852275" y="2962875"/>
              <a:ext cx="63850" cy="46300"/>
            </a:xfrm>
            <a:custGeom>
              <a:avLst/>
              <a:gdLst/>
              <a:ahLst/>
              <a:cxnLst/>
              <a:rect l="l" t="t" r="r" b="b"/>
              <a:pathLst>
                <a:path w="2554" h="1852" extrusionOk="0">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 name="Google Shape;337;p3"/>
            <p:cNvSpPr/>
            <p:nvPr/>
          </p:nvSpPr>
          <p:spPr>
            <a:xfrm>
              <a:off x="868175" y="2966675"/>
              <a:ext cx="47525" cy="35675"/>
            </a:xfrm>
            <a:custGeom>
              <a:avLst/>
              <a:gdLst/>
              <a:ahLst/>
              <a:cxnLst/>
              <a:rect l="l" t="t" r="r" b="b"/>
              <a:pathLst>
                <a:path w="1901" h="1427" extrusionOk="0">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 name="Google Shape;338;p3"/>
            <p:cNvSpPr/>
            <p:nvPr/>
          </p:nvSpPr>
          <p:spPr>
            <a:xfrm>
              <a:off x="901250" y="2958300"/>
              <a:ext cx="32275" cy="24800"/>
            </a:xfrm>
            <a:custGeom>
              <a:avLst/>
              <a:gdLst/>
              <a:ahLst/>
              <a:cxnLst/>
              <a:rect l="l" t="t" r="r" b="b"/>
              <a:pathLst>
                <a:path w="1291" h="992" extrusionOk="0">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 name="Google Shape;339;p3"/>
            <p:cNvSpPr/>
            <p:nvPr/>
          </p:nvSpPr>
          <p:spPr>
            <a:xfrm>
              <a:off x="917475" y="2942750"/>
              <a:ext cx="6075" cy="19625"/>
            </a:xfrm>
            <a:custGeom>
              <a:avLst/>
              <a:gdLst/>
              <a:ahLst/>
              <a:cxnLst/>
              <a:rect l="l" t="t" r="r" b="b"/>
              <a:pathLst>
                <a:path w="243" h="785" extrusionOk="0">
                  <a:moveTo>
                    <a:pt x="221" y="0"/>
                  </a:moveTo>
                  <a:cubicBezTo>
                    <a:pt x="56" y="182"/>
                    <a:pt x="1" y="759"/>
                    <a:pt x="1" y="785"/>
                  </a:cubicBezTo>
                  <a:lnTo>
                    <a:pt x="26" y="785"/>
                  </a:lnTo>
                  <a:cubicBezTo>
                    <a:pt x="26" y="781"/>
                    <a:pt x="81" y="191"/>
                    <a:pt x="243" y="21"/>
                  </a:cubicBezTo>
                  <a:lnTo>
                    <a:pt x="2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 name="Google Shape;340;p3"/>
            <p:cNvSpPr/>
            <p:nvPr/>
          </p:nvSpPr>
          <p:spPr>
            <a:xfrm>
              <a:off x="921200" y="2950700"/>
              <a:ext cx="13275" cy="12100"/>
            </a:xfrm>
            <a:custGeom>
              <a:avLst/>
              <a:gdLst/>
              <a:ahLst/>
              <a:cxnLst/>
              <a:rect l="l" t="t" r="r" b="b"/>
              <a:pathLst>
                <a:path w="531" h="484" extrusionOk="0">
                  <a:moveTo>
                    <a:pt x="526" y="0"/>
                  </a:moveTo>
                  <a:cubicBezTo>
                    <a:pt x="276" y="51"/>
                    <a:pt x="9" y="454"/>
                    <a:pt x="0" y="471"/>
                  </a:cubicBezTo>
                  <a:lnTo>
                    <a:pt x="22" y="484"/>
                  </a:lnTo>
                  <a:cubicBezTo>
                    <a:pt x="26" y="479"/>
                    <a:pt x="293" y="77"/>
                    <a:pt x="531" y="26"/>
                  </a:cubicBezTo>
                  <a:lnTo>
                    <a:pt x="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 name="Google Shape;341;p3"/>
            <p:cNvSpPr/>
            <p:nvPr/>
          </p:nvSpPr>
          <p:spPr>
            <a:xfrm>
              <a:off x="924600" y="2962500"/>
              <a:ext cx="15175" cy="3800"/>
            </a:xfrm>
            <a:custGeom>
              <a:avLst/>
              <a:gdLst/>
              <a:ahLst/>
              <a:cxnLst/>
              <a:rect l="l" t="t" r="r" b="b"/>
              <a:pathLst>
                <a:path w="607" h="152" extrusionOk="0">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 name="Google Shape;342;p3"/>
            <p:cNvSpPr/>
            <p:nvPr/>
          </p:nvSpPr>
          <p:spPr>
            <a:xfrm>
              <a:off x="925225" y="2971475"/>
              <a:ext cx="11275" cy="4475"/>
            </a:xfrm>
            <a:custGeom>
              <a:avLst/>
              <a:gdLst/>
              <a:ahLst/>
              <a:cxnLst/>
              <a:rect l="l" t="t" r="r" b="b"/>
              <a:pathLst>
                <a:path w="451" h="179" extrusionOk="0">
                  <a:moveTo>
                    <a:pt x="1" y="1"/>
                  </a:moveTo>
                  <a:lnTo>
                    <a:pt x="1" y="26"/>
                  </a:lnTo>
                  <a:cubicBezTo>
                    <a:pt x="9" y="26"/>
                    <a:pt x="319" y="43"/>
                    <a:pt x="433" y="179"/>
                  </a:cubicBezTo>
                  <a:lnTo>
                    <a:pt x="450" y="162"/>
                  </a:lnTo>
                  <a:cubicBezTo>
                    <a:pt x="331" y="17"/>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 name="Google Shape;343;p3"/>
            <p:cNvSpPr/>
            <p:nvPr/>
          </p:nvSpPr>
          <p:spPr>
            <a:xfrm>
              <a:off x="922475" y="2976025"/>
              <a:ext cx="6375" cy="10950"/>
            </a:xfrm>
            <a:custGeom>
              <a:avLst/>
              <a:gdLst/>
              <a:ahLst/>
              <a:cxnLst/>
              <a:rect l="l" t="t" r="r" b="b"/>
              <a:pathLst>
                <a:path w="255" h="438" extrusionOk="0">
                  <a:moveTo>
                    <a:pt x="21" y="1"/>
                  </a:moveTo>
                  <a:lnTo>
                    <a:pt x="0" y="18"/>
                  </a:lnTo>
                  <a:cubicBezTo>
                    <a:pt x="4" y="22"/>
                    <a:pt x="225" y="272"/>
                    <a:pt x="225" y="438"/>
                  </a:cubicBezTo>
                  <a:lnTo>
                    <a:pt x="255" y="438"/>
                  </a:lnTo>
                  <a:cubicBezTo>
                    <a:pt x="250" y="264"/>
                    <a:pt x="30" y="14"/>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 name="Google Shape;344;p3"/>
            <p:cNvSpPr/>
            <p:nvPr/>
          </p:nvSpPr>
          <p:spPr>
            <a:xfrm>
              <a:off x="914400" y="2978900"/>
              <a:ext cx="4175" cy="13075"/>
            </a:xfrm>
            <a:custGeom>
              <a:avLst/>
              <a:gdLst/>
              <a:ahLst/>
              <a:cxnLst/>
              <a:rect l="l" t="t" r="r" b="b"/>
              <a:pathLst>
                <a:path w="167" h="523" extrusionOk="0">
                  <a:moveTo>
                    <a:pt x="124" y="0"/>
                  </a:moveTo>
                  <a:lnTo>
                    <a:pt x="98" y="5"/>
                  </a:lnTo>
                  <a:cubicBezTo>
                    <a:pt x="98" y="5"/>
                    <a:pt x="141" y="200"/>
                    <a:pt x="1" y="514"/>
                  </a:cubicBezTo>
                  <a:lnTo>
                    <a:pt x="26" y="522"/>
                  </a:lnTo>
                  <a:cubicBezTo>
                    <a:pt x="166" y="200"/>
                    <a:pt x="124" y="5"/>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 name="Google Shape;345;p3"/>
            <p:cNvSpPr/>
            <p:nvPr/>
          </p:nvSpPr>
          <p:spPr>
            <a:xfrm>
              <a:off x="901900" y="2976250"/>
              <a:ext cx="11375" cy="10625"/>
            </a:xfrm>
            <a:custGeom>
              <a:avLst/>
              <a:gdLst/>
              <a:ahLst/>
              <a:cxnLst/>
              <a:rect l="l" t="t" r="r" b="b"/>
              <a:pathLst>
                <a:path w="455" h="425" extrusionOk="0">
                  <a:moveTo>
                    <a:pt x="429" y="0"/>
                  </a:moveTo>
                  <a:cubicBezTo>
                    <a:pt x="429" y="0"/>
                    <a:pt x="340" y="263"/>
                    <a:pt x="0" y="399"/>
                  </a:cubicBezTo>
                  <a:lnTo>
                    <a:pt x="13" y="425"/>
                  </a:lnTo>
                  <a:cubicBezTo>
                    <a:pt x="361" y="285"/>
                    <a:pt x="450" y="17"/>
                    <a:pt x="454" y="5"/>
                  </a:cubicBez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 name="Google Shape;346;p3"/>
            <p:cNvSpPr/>
            <p:nvPr/>
          </p:nvSpPr>
          <p:spPr>
            <a:xfrm>
              <a:off x="907400" y="2947825"/>
              <a:ext cx="5025" cy="14350"/>
            </a:xfrm>
            <a:custGeom>
              <a:avLst/>
              <a:gdLst/>
              <a:ahLst/>
              <a:cxnLst/>
              <a:rect l="l" t="t" r="r" b="b"/>
              <a:pathLst>
                <a:path w="201" h="574" extrusionOk="0">
                  <a:moveTo>
                    <a:pt x="60" y="1"/>
                  </a:moveTo>
                  <a:cubicBezTo>
                    <a:pt x="1" y="387"/>
                    <a:pt x="175" y="565"/>
                    <a:pt x="183" y="573"/>
                  </a:cubicBezTo>
                  <a:lnTo>
                    <a:pt x="200" y="556"/>
                  </a:lnTo>
                  <a:cubicBezTo>
                    <a:pt x="200" y="552"/>
                    <a:pt x="31" y="374"/>
                    <a:pt x="90" y="5"/>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 name="Google Shape;347;p3"/>
            <p:cNvSpPr/>
            <p:nvPr/>
          </p:nvSpPr>
          <p:spPr>
            <a:xfrm>
              <a:off x="893725" y="2956850"/>
              <a:ext cx="16050" cy="11050"/>
            </a:xfrm>
            <a:custGeom>
              <a:avLst/>
              <a:gdLst/>
              <a:ahLst/>
              <a:cxnLst/>
              <a:rect l="l" t="t" r="r" b="b"/>
              <a:pathLst>
                <a:path w="642" h="442" extrusionOk="0">
                  <a:moveTo>
                    <a:pt x="26" y="0"/>
                  </a:moveTo>
                  <a:lnTo>
                    <a:pt x="1" y="13"/>
                  </a:lnTo>
                  <a:cubicBezTo>
                    <a:pt x="200" y="378"/>
                    <a:pt x="633" y="441"/>
                    <a:pt x="637" y="441"/>
                  </a:cubicBezTo>
                  <a:lnTo>
                    <a:pt x="641" y="416"/>
                  </a:lnTo>
                  <a:cubicBezTo>
                    <a:pt x="637" y="416"/>
                    <a:pt x="217" y="352"/>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 name="Google Shape;348;p3"/>
            <p:cNvSpPr/>
            <p:nvPr/>
          </p:nvSpPr>
          <p:spPr>
            <a:xfrm>
              <a:off x="894275" y="2972525"/>
              <a:ext cx="17300" cy="5275"/>
            </a:xfrm>
            <a:custGeom>
              <a:avLst/>
              <a:gdLst/>
              <a:ahLst/>
              <a:cxnLst/>
              <a:rect l="l" t="t" r="r" b="b"/>
              <a:pathLst>
                <a:path w="692" h="211" extrusionOk="0">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 name="Google Shape;349;p3"/>
            <p:cNvSpPr/>
            <p:nvPr/>
          </p:nvSpPr>
          <p:spPr>
            <a:xfrm>
              <a:off x="919800" y="2939425"/>
              <a:ext cx="6825" cy="5800"/>
            </a:xfrm>
            <a:custGeom>
              <a:avLst/>
              <a:gdLst/>
              <a:ahLst/>
              <a:cxnLst/>
              <a:rect l="l" t="t" r="r" b="b"/>
              <a:pathLst>
                <a:path w="273" h="232" extrusionOk="0">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 name="Google Shape;350;p3"/>
            <p:cNvSpPr/>
            <p:nvPr/>
          </p:nvSpPr>
          <p:spPr>
            <a:xfrm>
              <a:off x="930700" y="2947500"/>
              <a:ext cx="6850" cy="5775"/>
            </a:xfrm>
            <a:custGeom>
              <a:avLst/>
              <a:gdLst/>
              <a:ahLst/>
              <a:cxnLst/>
              <a:rect l="l" t="t" r="r" b="b"/>
              <a:pathLst>
                <a:path w="274" h="231" extrusionOk="0">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 name="Google Shape;351;p3"/>
            <p:cNvSpPr/>
            <p:nvPr/>
          </p:nvSpPr>
          <p:spPr>
            <a:xfrm>
              <a:off x="937575" y="2960525"/>
              <a:ext cx="6125" cy="5875"/>
            </a:xfrm>
            <a:custGeom>
              <a:avLst/>
              <a:gdLst/>
              <a:ahLst/>
              <a:cxnLst/>
              <a:rect l="l" t="t" r="r" b="b"/>
              <a:pathLst>
                <a:path w="245" h="235" extrusionOk="0">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 name="Google Shape;352;p3"/>
            <p:cNvSpPr/>
            <p:nvPr/>
          </p:nvSpPr>
          <p:spPr>
            <a:xfrm>
              <a:off x="933550" y="2974225"/>
              <a:ext cx="6975" cy="5850"/>
            </a:xfrm>
            <a:custGeom>
              <a:avLst/>
              <a:gdLst/>
              <a:ahLst/>
              <a:cxnLst/>
              <a:rect l="l" t="t" r="r" b="b"/>
              <a:pathLst>
                <a:path w="279" h="234" extrusionOk="0">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 name="Google Shape;353;p3"/>
            <p:cNvSpPr/>
            <p:nvPr/>
          </p:nvSpPr>
          <p:spPr>
            <a:xfrm>
              <a:off x="924975" y="2985350"/>
              <a:ext cx="6850" cy="5850"/>
            </a:xfrm>
            <a:custGeom>
              <a:avLst/>
              <a:gdLst/>
              <a:ahLst/>
              <a:cxnLst/>
              <a:rect l="l" t="t" r="r" b="b"/>
              <a:pathLst>
                <a:path w="274" h="234" extrusionOk="0">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 name="Google Shape;354;p3"/>
            <p:cNvSpPr/>
            <p:nvPr/>
          </p:nvSpPr>
          <p:spPr>
            <a:xfrm>
              <a:off x="910450" y="2990125"/>
              <a:ext cx="6950" cy="5850"/>
            </a:xfrm>
            <a:custGeom>
              <a:avLst/>
              <a:gdLst/>
              <a:ahLst/>
              <a:cxnLst/>
              <a:rect l="l" t="t" r="r" b="b"/>
              <a:pathLst>
                <a:path w="278" h="234" extrusionOk="0">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 name="Google Shape;355;p3"/>
            <p:cNvSpPr/>
            <p:nvPr/>
          </p:nvSpPr>
          <p:spPr>
            <a:xfrm>
              <a:off x="897075" y="2984400"/>
              <a:ext cx="6850" cy="5875"/>
            </a:xfrm>
            <a:custGeom>
              <a:avLst/>
              <a:gdLst/>
              <a:ahLst/>
              <a:cxnLst/>
              <a:rect l="l" t="t" r="r" b="b"/>
              <a:pathLst>
                <a:path w="274" h="235" extrusionOk="0">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 name="Google Shape;356;p3"/>
            <p:cNvSpPr/>
            <p:nvPr/>
          </p:nvSpPr>
          <p:spPr>
            <a:xfrm>
              <a:off x="889325" y="2974125"/>
              <a:ext cx="6975" cy="5850"/>
            </a:xfrm>
            <a:custGeom>
              <a:avLst/>
              <a:gdLst/>
              <a:ahLst/>
              <a:cxnLst/>
              <a:rect l="l" t="t" r="r" b="b"/>
              <a:pathLst>
                <a:path w="279" h="234" extrusionOk="0">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 name="Google Shape;357;p3"/>
            <p:cNvSpPr/>
            <p:nvPr/>
          </p:nvSpPr>
          <p:spPr>
            <a:xfrm>
              <a:off x="889750" y="2953625"/>
              <a:ext cx="6175" cy="5900"/>
            </a:xfrm>
            <a:custGeom>
              <a:avLst/>
              <a:gdLst/>
              <a:ahLst/>
              <a:cxnLst/>
              <a:rect l="l" t="t" r="r" b="b"/>
              <a:pathLst>
                <a:path w="247" h="236" extrusionOk="0">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 name="Google Shape;358;p3"/>
            <p:cNvSpPr/>
            <p:nvPr/>
          </p:nvSpPr>
          <p:spPr>
            <a:xfrm>
              <a:off x="905700" y="2944200"/>
              <a:ext cx="6925" cy="5800"/>
            </a:xfrm>
            <a:custGeom>
              <a:avLst/>
              <a:gdLst/>
              <a:ahLst/>
              <a:cxnLst/>
              <a:rect l="l" t="t" r="r" b="b"/>
              <a:pathLst>
                <a:path w="277" h="232" extrusionOk="0">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 name="Google Shape;359;p3"/>
            <p:cNvSpPr/>
            <p:nvPr/>
          </p:nvSpPr>
          <p:spPr>
            <a:xfrm>
              <a:off x="908675" y="2828750"/>
              <a:ext cx="40325" cy="49550"/>
            </a:xfrm>
            <a:custGeom>
              <a:avLst/>
              <a:gdLst/>
              <a:ahLst/>
              <a:cxnLst/>
              <a:rect l="l" t="t" r="r" b="b"/>
              <a:pathLst>
                <a:path w="1613" h="1982" extrusionOk="0">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 name="Google Shape;360;p3"/>
            <p:cNvSpPr/>
            <p:nvPr/>
          </p:nvSpPr>
          <p:spPr>
            <a:xfrm>
              <a:off x="912075" y="2841150"/>
              <a:ext cx="30875" cy="37150"/>
            </a:xfrm>
            <a:custGeom>
              <a:avLst/>
              <a:gdLst/>
              <a:ahLst/>
              <a:cxnLst/>
              <a:rect l="l" t="t" r="r" b="b"/>
              <a:pathLst>
                <a:path w="1235" h="1486" extrusionOk="0">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 name="Google Shape;361;p3"/>
            <p:cNvSpPr/>
            <p:nvPr/>
          </p:nvSpPr>
          <p:spPr>
            <a:xfrm>
              <a:off x="924275" y="2862125"/>
              <a:ext cx="52400" cy="30950"/>
            </a:xfrm>
            <a:custGeom>
              <a:avLst/>
              <a:gdLst/>
              <a:ahLst/>
              <a:cxnLst/>
              <a:rect l="l" t="t" r="r" b="b"/>
              <a:pathLst>
                <a:path w="2096" h="1238" extrusionOk="0">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 name="Google Shape;362;p3"/>
            <p:cNvSpPr/>
            <p:nvPr/>
          </p:nvSpPr>
          <p:spPr>
            <a:xfrm>
              <a:off x="924275" y="2866100"/>
              <a:ext cx="40000" cy="23975"/>
            </a:xfrm>
            <a:custGeom>
              <a:avLst/>
              <a:gdLst/>
              <a:ahLst/>
              <a:cxnLst/>
              <a:rect l="l" t="t" r="r" b="b"/>
              <a:pathLst>
                <a:path w="1600" h="959" extrusionOk="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3"/>
            <p:cNvSpPr/>
            <p:nvPr/>
          </p:nvSpPr>
          <p:spPr>
            <a:xfrm>
              <a:off x="915375" y="2880500"/>
              <a:ext cx="35225" cy="49425"/>
            </a:xfrm>
            <a:custGeom>
              <a:avLst/>
              <a:gdLst/>
              <a:ahLst/>
              <a:cxnLst/>
              <a:rect l="l" t="t" r="r" b="b"/>
              <a:pathLst>
                <a:path w="1409" h="1977" extrusionOk="0">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 name="Google Shape;364;p3"/>
            <p:cNvSpPr/>
            <p:nvPr/>
          </p:nvSpPr>
          <p:spPr>
            <a:xfrm>
              <a:off x="918125" y="2880500"/>
              <a:ext cx="26950" cy="38100"/>
            </a:xfrm>
            <a:custGeom>
              <a:avLst/>
              <a:gdLst/>
              <a:ahLst/>
              <a:cxnLst/>
              <a:rect l="l" t="t" r="r" b="b"/>
              <a:pathLst>
                <a:path w="1078" h="1524" extrusionOk="0">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 name="Google Shape;365;p3"/>
            <p:cNvSpPr/>
            <p:nvPr/>
          </p:nvSpPr>
          <p:spPr>
            <a:xfrm>
              <a:off x="877725" y="2850525"/>
              <a:ext cx="45725" cy="32875"/>
            </a:xfrm>
            <a:custGeom>
              <a:avLst/>
              <a:gdLst/>
              <a:ahLst/>
              <a:cxnLst/>
              <a:rect l="l" t="t" r="r" b="b"/>
              <a:pathLst>
                <a:path w="1829" h="1315" extrusionOk="0">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 name="Google Shape;366;p3"/>
            <p:cNvSpPr/>
            <p:nvPr/>
          </p:nvSpPr>
          <p:spPr>
            <a:xfrm>
              <a:off x="888000" y="2855900"/>
              <a:ext cx="35125" cy="25125"/>
            </a:xfrm>
            <a:custGeom>
              <a:avLst/>
              <a:gdLst/>
              <a:ahLst/>
              <a:cxnLst/>
              <a:rect l="l" t="t" r="r" b="b"/>
              <a:pathLst>
                <a:path w="1405" h="1005" extrusionOk="0">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 name="Google Shape;367;p3"/>
            <p:cNvSpPr/>
            <p:nvPr/>
          </p:nvSpPr>
          <p:spPr>
            <a:xfrm>
              <a:off x="883650" y="2878050"/>
              <a:ext cx="42875" cy="38425"/>
            </a:xfrm>
            <a:custGeom>
              <a:avLst/>
              <a:gdLst/>
              <a:ahLst/>
              <a:cxnLst/>
              <a:rect l="l" t="t" r="r" b="b"/>
              <a:pathLst>
                <a:path w="1715" h="1537" extrusionOk="0">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 name="Google Shape;368;p3"/>
            <p:cNvSpPr/>
            <p:nvPr/>
          </p:nvSpPr>
          <p:spPr>
            <a:xfrm>
              <a:off x="895100" y="2879275"/>
              <a:ext cx="28675" cy="29125"/>
            </a:xfrm>
            <a:custGeom>
              <a:avLst/>
              <a:gdLst/>
              <a:ahLst/>
              <a:cxnLst/>
              <a:rect l="l" t="t" r="r" b="b"/>
              <a:pathLst>
                <a:path w="1147" h="1165" extrusionOk="0">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 name="Google Shape;369;p3"/>
            <p:cNvSpPr/>
            <p:nvPr/>
          </p:nvSpPr>
          <p:spPr>
            <a:xfrm>
              <a:off x="913200" y="2870600"/>
              <a:ext cx="21500" cy="17850"/>
            </a:xfrm>
            <a:custGeom>
              <a:avLst/>
              <a:gdLst/>
              <a:ahLst/>
              <a:cxnLst/>
              <a:rect l="l" t="t" r="r" b="b"/>
              <a:pathLst>
                <a:path w="860" h="714" extrusionOk="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 name="Google Shape;370;p3"/>
            <p:cNvSpPr/>
            <p:nvPr/>
          </p:nvSpPr>
          <p:spPr>
            <a:xfrm>
              <a:off x="920550" y="2859075"/>
              <a:ext cx="2475" cy="14650"/>
            </a:xfrm>
            <a:custGeom>
              <a:avLst/>
              <a:gdLst/>
              <a:ahLst/>
              <a:cxnLst/>
              <a:rect l="l" t="t" r="r" b="b"/>
              <a:pathLst>
                <a:path w="99" h="586" extrusionOk="0">
                  <a:moveTo>
                    <a:pt x="81" y="1"/>
                  </a:moveTo>
                  <a:cubicBezTo>
                    <a:pt x="1" y="153"/>
                    <a:pt x="73" y="569"/>
                    <a:pt x="73" y="586"/>
                  </a:cubicBezTo>
                  <a:lnTo>
                    <a:pt x="94" y="582"/>
                  </a:lnTo>
                  <a:cubicBezTo>
                    <a:pt x="94" y="577"/>
                    <a:pt x="18" y="158"/>
                    <a:pt x="98" y="9"/>
                  </a:cubicBez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 name="Google Shape;371;p3"/>
            <p:cNvSpPr/>
            <p:nvPr/>
          </p:nvSpPr>
          <p:spPr>
            <a:xfrm>
              <a:off x="925025" y="2862475"/>
              <a:ext cx="7125" cy="10725"/>
            </a:xfrm>
            <a:custGeom>
              <a:avLst/>
              <a:gdLst/>
              <a:ahLst/>
              <a:cxnLst/>
              <a:rect l="l" t="t" r="r" b="b"/>
              <a:pathLst>
                <a:path w="285" h="429" extrusionOk="0">
                  <a:moveTo>
                    <a:pt x="276" y="0"/>
                  </a:moveTo>
                  <a:cubicBezTo>
                    <a:pt x="115" y="81"/>
                    <a:pt x="4" y="412"/>
                    <a:pt x="0" y="424"/>
                  </a:cubicBezTo>
                  <a:lnTo>
                    <a:pt x="17" y="429"/>
                  </a:lnTo>
                  <a:cubicBezTo>
                    <a:pt x="17" y="429"/>
                    <a:pt x="127" y="94"/>
                    <a:pt x="284" y="17"/>
                  </a:cubicBezTo>
                  <a:lnTo>
                    <a:pt x="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 name="Google Shape;372;p3"/>
            <p:cNvSpPr/>
            <p:nvPr/>
          </p:nvSpPr>
          <p:spPr>
            <a:xfrm>
              <a:off x="927975" y="2869775"/>
              <a:ext cx="10000" cy="5350"/>
            </a:xfrm>
            <a:custGeom>
              <a:avLst/>
              <a:gdLst/>
              <a:ahLst/>
              <a:cxnLst/>
              <a:rect l="l" t="t" r="r" b="b"/>
              <a:pathLst>
                <a:path w="400" h="214" extrusionOk="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 name="Google Shape;373;p3"/>
            <p:cNvSpPr/>
            <p:nvPr/>
          </p:nvSpPr>
          <p:spPr>
            <a:xfrm>
              <a:off x="929575" y="2878175"/>
              <a:ext cx="8500" cy="1500"/>
            </a:xfrm>
            <a:custGeom>
              <a:avLst/>
              <a:gdLst/>
              <a:ahLst/>
              <a:cxnLst/>
              <a:rect l="l" t="t" r="r" b="b"/>
              <a:pathLst>
                <a:path w="340" h="60" extrusionOk="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 name="Google Shape;374;p3"/>
            <p:cNvSpPr/>
            <p:nvPr/>
          </p:nvSpPr>
          <p:spPr>
            <a:xfrm>
              <a:off x="928525" y="2882200"/>
              <a:ext cx="6375" cy="6600"/>
            </a:xfrm>
            <a:custGeom>
              <a:avLst/>
              <a:gdLst/>
              <a:ahLst/>
              <a:cxnLst/>
              <a:rect l="l" t="t" r="r" b="b"/>
              <a:pathLst>
                <a:path w="255" h="264" extrusionOk="0">
                  <a:moveTo>
                    <a:pt x="13" y="0"/>
                  </a:moveTo>
                  <a:lnTo>
                    <a:pt x="0" y="17"/>
                  </a:lnTo>
                  <a:cubicBezTo>
                    <a:pt x="4" y="17"/>
                    <a:pt x="204" y="149"/>
                    <a:pt x="238" y="263"/>
                  </a:cubicBezTo>
                  <a:lnTo>
                    <a:pt x="254" y="259"/>
                  </a:lnTo>
                  <a:cubicBezTo>
                    <a:pt x="221" y="136"/>
                    <a:pt x="21"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 name="Google Shape;375;p3"/>
            <p:cNvSpPr/>
            <p:nvPr/>
          </p:nvSpPr>
          <p:spPr>
            <a:xfrm>
              <a:off x="925125" y="2885175"/>
              <a:ext cx="2150" cy="9550"/>
            </a:xfrm>
            <a:custGeom>
              <a:avLst/>
              <a:gdLst/>
              <a:ahLst/>
              <a:cxnLst/>
              <a:rect l="l" t="t" r="r" b="b"/>
              <a:pathLst>
                <a:path w="86" h="382" extrusionOk="0">
                  <a:moveTo>
                    <a:pt x="17" y="0"/>
                  </a:moveTo>
                  <a:lnTo>
                    <a:pt x="0" y="8"/>
                  </a:lnTo>
                  <a:cubicBezTo>
                    <a:pt x="0" y="8"/>
                    <a:pt x="64" y="136"/>
                    <a:pt x="26" y="377"/>
                  </a:cubicBezTo>
                  <a:lnTo>
                    <a:pt x="47" y="382"/>
                  </a:lnTo>
                  <a:cubicBezTo>
                    <a:pt x="85" y="131"/>
                    <a:pt x="17"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 name="Google Shape;376;p3"/>
            <p:cNvSpPr/>
            <p:nvPr/>
          </p:nvSpPr>
          <p:spPr>
            <a:xfrm>
              <a:off x="916100" y="2884200"/>
              <a:ext cx="6075" cy="9475"/>
            </a:xfrm>
            <a:custGeom>
              <a:avLst/>
              <a:gdLst/>
              <a:ahLst/>
              <a:cxnLst/>
              <a:rect l="l" t="t" r="r" b="b"/>
              <a:pathLst>
                <a:path w="243" h="379" extrusionOk="0">
                  <a:moveTo>
                    <a:pt x="221" y="1"/>
                  </a:moveTo>
                  <a:cubicBezTo>
                    <a:pt x="200" y="149"/>
                    <a:pt x="120" y="277"/>
                    <a:pt x="1" y="361"/>
                  </a:cubicBezTo>
                  <a:lnTo>
                    <a:pt x="9" y="378"/>
                  </a:lnTo>
                  <a:cubicBezTo>
                    <a:pt x="136" y="289"/>
                    <a:pt x="221" y="15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 name="Google Shape;377;p3"/>
            <p:cNvSpPr/>
            <p:nvPr/>
          </p:nvSpPr>
          <p:spPr>
            <a:xfrm>
              <a:off x="913775" y="2865225"/>
              <a:ext cx="5000" cy="9475"/>
            </a:xfrm>
            <a:custGeom>
              <a:avLst/>
              <a:gdLst/>
              <a:ahLst/>
              <a:cxnLst/>
              <a:rect l="l" t="t" r="r" b="b"/>
              <a:pathLst>
                <a:path w="200" h="379" extrusionOk="0">
                  <a:moveTo>
                    <a:pt x="0" y="1"/>
                  </a:moveTo>
                  <a:cubicBezTo>
                    <a:pt x="30" y="281"/>
                    <a:pt x="183" y="374"/>
                    <a:pt x="191" y="378"/>
                  </a:cubicBezTo>
                  <a:lnTo>
                    <a:pt x="200" y="361"/>
                  </a:lnTo>
                  <a:cubicBezTo>
                    <a:pt x="200" y="361"/>
                    <a:pt x="47" y="272"/>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3"/>
            <p:cNvSpPr/>
            <p:nvPr/>
          </p:nvSpPr>
          <p:spPr>
            <a:xfrm>
              <a:off x="904975" y="2874250"/>
              <a:ext cx="13175" cy="4850"/>
            </a:xfrm>
            <a:custGeom>
              <a:avLst/>
              <a:gdLst/>
              <a:ahLst/>
              <a:cxnLst/>
              <a:rect l="l" t="t" r="r" b="b"/>
              <a:pathLst>
                <a:path w="527" h="194" extrusionOk="0">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 name="Google Shape;379;p3"/>
            <p:cNvSpPr/>
            <p:nvPr/>
          </p:nvSpPr>
          <p:spPr>
            <a:xfrm>
              <a:off x="909100" y="2881975"/>
              <a:ext cx="11275" cy="6600"/>
            </a:xfrm>
            <a:custGeom>
              <a:avLst/>
              <a:gdLst/>
              <a:ahLst/>
              <a:cxnLst/>
              <a:rect l="l" t="t" r="r" b="b"/>
              <a:pathLst>
                <a:path w="451" h="264" extrusionOk="0">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 name="Google Shape;380;p3"/>
            <p:cNvSpPr/>
            <p:nvPr/>
          </p:nvSpPr>
          <p:spPr>
            <a:xfrm>
              <a:off x="920125" y="2856575"/>
              <a:ext cx="5050" cy="4175"/>
            </a:xfrm>
            <a:custGeom>
              <a:avLst/>
              <a:gdLst/>
              <a:ahLst/>
              <a:cxnLst/>
              <a:rect l="l" t="t" r="r" b="b"/>
              <a:pathLst>
                <a:path w="202" h="167" extrusionOk="0">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 name="Google Shape;381;p3"/>
            <p:cNvSpPr/>
            <p:nvPr/>
          </p:nvSpPr>
          <p:spPr>
            <a:xfrm>
              <a:off x="929250" y="2860100"/>
              <a:ext cx="5125" cy="4200"/>
            </a:xfrm>
            <a:custGeom>
              <a:avLst/>
              <a:gdLst/>
              <a:ahLst/>
              <a:cxnLst/>
              <a:rect l="l" t="t" r="r" b="b"/>
              <a:pathLst>
                <a:path w="205" h="168" extrusionOk="0">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 name="Google Shape;382;p3"/>
            <p:cNvSpPr/>
            <p:nvPr/>
          </p:nvSpPr>
          <p:spPr>
            <a:xfrm>
              <a:off x="935925" y="2867850"/>
              <a:ext cx="5150" cy="4250"/>
            </a:xfrm>
            <a:custGeom>
              <a:avLst/>
              <a:gdLst/>
              <a:ahLst/>
              <a:cxnLst/>
              <a:rect l="l" t="t" r="r" b="b"/>
              <a:pathLst>
                <a:path w="206" h="170" extrusionOk="0">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 name="Google Shape;383;p3"/>
            <p:cNvSpPr/>
            <p:nvPr/>
          </p:nvSpPr>
          <p:spPr>
            <a:xfrm>
              <a:off x="936250" y="2878125"/>
              <a:ext cx="5150" cy="4250"/>
            </a:xfrm>
            <a:custGeom>
              <a:avLst/>
              <a:gdLst/>
              <a:ahLst/>
              <a:cxnLst/>
              <a:rect l="l" t="t" r="r" b="b"/>
              <a:pathLst>
                <a:path w="206" h="170" extrusionOk="0">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 name="Google Shape;384;p3"/>
            <p:cNvSpPr/>
            <p:nvPr/>
          </p:nvSpPr>
          <p:spPr>
            <a:xfrm>
              <a:off x="932425" y="2887450"/>
              <a:ext cx="5050" cy="4250"/>
            </a:xfrm>
            <a:custGeom>
              <a:avLst/>
              <a:gdLst/>
              <a:ahLst/>
              <a:cxnLst/>
              <a:rect l="l" t="t" r="r" b="b"/>
              <a:pathLst>
                <a:path w="202" h="170" extrusionOk="0">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 name="Google Shape;385;p3"/>
            <p:cNvSpPr/>
            <p:nvPr/>
          </p:nvSpPr>
          <p:spPr>
            <a:xfrm>
              <a:off x="923625" y="2893575"/>
              <a:ext cx="4700" cy="4250"/>
            </a:xfrm>
            <a:custGeom>
              <a:avLst/>
              <a:gdLst/>
              <a:ahLst/>
              <a:cxnLst/>
              <a:rect l="l" t="t" r="r" b="b"/>
              <a:pathLst>
                <a:path w="188" h="170" extrusionOk="0">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 name="Google Shape;386;p3"/>
            <p:cNvSpPr/>
            <p:nvPr/>
          </p:nvSpPr>
          <p:spPr>
            <a:xfrm>
              <a:off x="912825" y="2892075"/>
              <a:ext cx="5125" cy="4200"/>
            </a:xfrm>
            <a:custGeom>
              <a:avLst/>
              <a:gdLst/>
              <a:ahLst/>
              <a:cxnLst/>
              <a:rect l="l" t="t" r="r" b="b"/>
              <a:pathLst>
                <a:path w="205" h="168" extrusionOk="0">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 name="Google Shape;387;p3"/>
            <p:cNvSpPr/>
            <p:nvPr/>
          </p:nvSpPr>
          <p:spPr>
            <a:xfrm>
              <a:off x="905875" y="2886250"/>
              <a:ext cx="4725" cy="4225"/>
            </a:xfrm>
            <a:custGeom>
              <a:avLst/>
              <a:gdLst/>
              <a:ahLst/>
              <a:cxnLst/>
              <a:rect l="l" t="t" r="r" b="b"/>
              <a:pathLst>
                <a:path w="189" h="169" extrusionOk="0">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 name="Google Shape;388;p3"/>
            <p:cNvSpPr/>
            <p:nvPr/>
          </p:nvSpPr>
          <p:spPr>
            <a:xfrm>
              <a:off x="901575" y="2872075"/>
              <a:ext cx="5050" cy="4250"/>
            </a:xfrm>
            <a:custGeom>
              <a:avLst/>
              <a:gdLst/>
              <a:ahLst/>
              <a:cxnLst/>
              <a:rect l="l" t="t" r="r" b="b"/>
              <a:pathLst>
                <a:path w="202" h="170" extrusionOk="0">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 name="Google Shape;389;p3"/>
            <p:cNvSpPr/>
            <p:nvPr/>
          </p:nvSpPr>
          <p:spPr>
            <a:xfrm>
              <a:off x="911325" y="2862475"/>
              <a:ext cx="5025" cy="4225"/>
            </a:xfrm>
            <a:custGeom>
              <a:avLst/>
              <a:gdLst/>
              <a:ahLst/>
              <a:cxnLst/>
              <a:rect l="l" t="t" r="r" b="b"/>
              <a:pathLst>
                <a:path w="201" h="169" extrusionOk="0">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 name="Google Shape;390;p3"/>
            <p:cNvSpPr/>
            <p:nvPr/>
          </p:nvSpPr>
          <p:spPr>
            <a:xfrm>
              <a:off x="933075" y="2833125"/>
              <a:ext cx="141250" cy="96600"/>
            </a:xfrm>
            <a:custGeom>
              <a:avLst/>
              <a:gdLst/>
              <a:ahLst/>
              <a:cxnLst/>
              <a:rect l="l" t="t" r="r" b="b"/>
              <a:pathLst>
                <a:path w="5650" h="3864" extrusionOk="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 name="Google Shape;391;p3"/>
            <p:cNvSpPr/>
            <p:nvPr/>
          </p:nvSpPr>
          <p:spPr>
            <a:xfrm>
              <a:off x="1070700" y="2810775"/>
              <a:ext cx="20825" cy="26800"/>
            </a:xfrm>
            <a:custGeom>
              <a:avLst/>
              <a:gdLst/>
              <a:ahLst/>
              <a:cxnLst/>
              <a:rect l="l" t="t" r="r" b="b"/>
              <a:pathLst>
                <a:path w="833" h="1072" extrusionOk="0">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 name="Google Shape;392;p3"/>
            <p:cNvSpPr/>
            <p:nvPr/>
          </p:nvSpPr>
          <p:spPr>
            <a:xfrm>
              <a:off x="1059575" y="2842000"/>
              <a:ext cx="32675" cy="12050"/>
            </a:xfrm>
            <a:custGeom>
              <a:avLst/>
              <a:gdLst/>
              <a:ahLst/>
              <a:cxnLst/>
              <a:rect l="l" t="t" r="r" b="b"/>
              <a:pathLst>
                <a:path w="1307" h="482" extrusionOk="0">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 name="Google Shape;393;p3"/>
            <p:cNvSpPr/>
            <p:nvPr/>
          </p:nvSpPr>
          <p:spPr>
            <a:xfrm>
              <a:off x="1052250" y="2813150"/>
              <a:ext cx="15825" cy="35450"/>
            </a:xfrm>
            <a:custGeom>
              <a:avLst/>
              <a:gdLst/>
              <a:ahLst/>
              <a:cxnLst/>
              <a:rect l="l" t="t" r="r" b="b"/>
              <a:pathLst>
                <a:path w="633" h="1418" extrusionOk="0">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 name="Google Shape;394;p3"/>
            <p:cNvSpPr/>
            <p:nvPr/>
          </p:nvSpPr>
          <p:spPr>
            <a:xfrm>
              <a:off x="1034550" y="2826100"/>
              <a:ext cx="17825" cy="41900"/>
            </a:xfrm>
            <a:custGeom>
              <a:avLst/>
              <a:gdLst/>
              <a:ahLst/>
              <a:cxnLst/>
              <a:rect l="l" t="t" r="r" b="b"/>
              <a:pathLst>
                <a:path w="713" h="1676" extrusionOk="0">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 name="Google Shape;395;p3"/>
            <p:cNvSpPr/>
            <p:nvPr/>
          </p:nvSpPr>
          <p:spPr>
            <a:xfrm>
              <a:off x="1013650" y="2841450"/>
              <a:ext cx="18675" cy="42150"/>
            </a:xfrm>
            <a:custGeom>
              <a:avLst/>
              <a:gdLst/>
              <a:ahLst/>
              <a:cxnLst/>
              <a:rect l="l" t="t" r="r" b="b"/>
              <a:pathLst>
                <a:path w="747" h="1686" extrusionOk="0">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 name="Google Shape;396;p3"/>
            <p:cNvSpPr/>
            <p:nvPr/>
          </p:nvSpPr>
          <p:spPr>
            <a:xfrm>
              <a:off x="996700" y="2855175"/>
              <a:ext cx="21750" cy="43375"/>
            </a:xfrm>
            <a:custGeom>
              <a:avLst/>
              <a:gdLst/>
              <a:ahLst/>
              <a:cxnLst/>
              <a:rect l="l" t="t" r="r" b="b"/>
              <a:pathLst>
                <a:path w="870" h="1735" extrusionOk="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 name="Google Shape;397;p3"/>
            <p:cNvSpPr/>
            <p:nvPr/>
          </p:nvSpPr>
          <p:spPr>
            <a:xfrm>
              <a:off x="977175" y="2873550"/>
              <a:ext cx="19850" cy="36450"/>
            </a:xfrm>
            <a:custGeom>
              <a:avLst/>
              <a:gdLst/>
              <a:ahLst/>
              <a:cxnLst/>
              <a:rect l="l" t="t" r="r" b="b"/>
              <a:pathLst>
                <a:path w="794" h="1458" extrusionOk="0">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 name="Google Shape;398;p3"/>
            <p:cNvSpPr/>
            <p:nvPr/>
          </p:nvSpPr>
          <p:spPr>
            <a:xfrm>
              <a:off x="958000" y="2888900"/>
              <a:ext cx="19525" cy="31375"/>
            </a:xfrm>
            <a:custGeom>
              <a:avLst/>
              <a:gdLst/>
              <a:ahLst/>
              <a:cxnLst/>
              <a:rect l="l" t="t" r="r" b="b"/>
              <a:pathLst>
                <a:path w="781" h="1255" extrusionOk="0">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 name="Google Shape;399;p3"/>
            <p:cNvSpPr/>
            <p:nvPr/>
          </p:nvSpPr>
          <p:spPr>
            <a:xfrm>
              <a:off x="1041025" y="2863325"/>
              <a:ext cx="38175" cy="12675"/>
            </a:xfrm>
            <a:custGeom>
              <a:avLst/>
              <a:gdLst/>
              <a:ahLst/>
              <a:cxnLst/>
              <a:rect l="l" t="t" r="r" b="b"/>
              <a:pathLst>
                <a:path w="1527" h="507" extrusionOk="0">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 name="Google Shape;400;p3"/>
            <p:cNvSpPr/>
            <p:nvPr/>
          </p:nvSpPr>
          <p:spPr>
            <a:xfrm>
              <a:off x="1020650" y="2880850"/>
              <a:ext cx="36150" cy="14950"/>
            </a:xfrm>
            <a:custGeom>
              <a:avLst/>
              <a:gdLst/>
              <a:ahLst/>
              <a:cxnLst/>
              <a:rect l="l" t="t" r="r" b="b"/>
              <a:pathLst>
                <a:path w="1446" h="598" extrusionOk="0">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 name="Google Shape;401;p3"/>
            <p:cNvSpPr/>
            <p:nvPr/>
          </p:nvSpPr>
          <p:spPr>
            <a:xfrm>
              <a:off x="1000400" y="2896475"/>
              <a:ext cx="33650" cy="14500"/>
            </a:xfrm>
            <a:custGeom>
              <a:avLst/>
              <a:gdLst/>
              <a:ahLst/>
              <a:cxnLst/>
              <a:rect l="l" t="t" r="r" b="b"/>
              <a:pathLst>
                <a:path w="1346" h="580" extrusionOk="0">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 name="Google Shape;402;p3"/>
            <p:cNvSpPr/>
            <p:nvPr/>
          </p:nvSpPr>
          <p:spPr>
            <a:xfrm>
              <a:off x="977400" y="2910300"/>
              <a:ext cx="34675" cy="14650"/>
            </a:xfrm>
            <a:custGeom>
              <a:avLst/>
              <a:gdLst/>
              <a:ahLst/>
              <a:cxnLst/>
              <a:rect l="l" t="t" r="r" b="b"/>
              <a:pathLst>
                <a:path w="1387" h="586" extrusionOk="0">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 name="Google Shape;403;p3"/>
            <p:cNvSpPr/>
            <p:nvPr/>
          </p:nvSpPr>
          <p:spPr>
            <a:xfrm>
              <a:off x="956075" y="2919875"/>
              <a:ext cx="31725" cy="15475"/>
            </a:xfrm>
            <a:custGeom>
              <a:avLst/>
              <a:gdLst/>
              <a:ahLst/>
              <a:cxnLst/>
              <a:rect l="l" t="t" r="r" b="b"/>
              <a:pathLst>
                <a:path w="1269" h="619" extrusionOk="0">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 name="Google Shape;404;p3"/>
            <p:cNvSpPr/>
            <p:nvPr/>
          </p:nvSpPr>
          <p:spPr>
            <a:xfrm>
              <a:off x="960100" y="2891925"/>
              <a:ext cx="11600" cy="27125"/>
            </a:xfrm>
            <a:custGeom>
              <a:avLst/>
              <a:gdLst/>
              <a:ahLst/>
              <a:cxnLst/>
              <a:rect l="l" t="t" r="r" b="b"/>
              <a:pathLst>
                <a:path w="464" h="1085" extrusionOk="0">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 name="Google Shape;405;p3"/>
            <p:cNvSpPr/>
            <p:nvPr/>
          </p:nvSpPr>
          <p:spPr>
            <a:xfrm>
              <a:off x="982050" y="2877925"/>
              <a:ext cx="7875" cy="31125"/>
            </a:xfrm>
            <a:custGeom>
              <a:avLst/>
              <a:gdLst/>
              <a:ahLst/>
              <a:cxnLst/>
              <a:rect l="l" t="t" r="r" b="b"/>
              <a:pathLst>
                <a:path w="315" h="1245" extrusionOk="0">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 name="Google Shape;406;p3"/>
            <p:cNvSpPr/>
            <p:nvPr/>
          </p:nvSpPr>
          <p:spPr>
            <a:xfrm>
              <a:off x="980375" y="2912000"/>
              <a:ext cx="28000" cy="8325"/>
            </a:xfrm>
            <a:custGeom>
              <a:avLst/>
              <a:gdLst/>
              <a:ahLst/>
              <a:cxnLst/>
              <a:rect l="l" t="t" r="r" b="b"/>
              <a:pathLst>
                <a:path w="1120" h="333" extrusionOk="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 name="Google Shape;407;p3"/>
            <p:cNvSpPr/>
            <p:nvPr/>
          </p:nvSpPr>
          <p:spPr>
            <a:xfrm>
              <a:off x="957450" y="2921225"/>
              <a:ext cx="28025" cy="10350"/>
            </a:xfrm>
            <a:custGeom>
              <a:avLst/>
              <a:gdLst/>
              <a:ahLst/>
              <a:cxnLst/>
              <a:rect l="l" t="t" r="r" b="b"/>
              <a:pathLst>
                <a:path w="1121" h="414" extrusionOk="0">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 name="Google Shape;408;p3"/>
            <p:cNvSpPr/>
            <p:nvPr/>
          </p:nvSpPr>
          <p:spPr>
            <a:xfrm>
              <a:off x="1002750" y="2861350"/>
              <a:ext cx="9975" cy="36250"/>
            </a:xfrm>
            <a:custGeom>
              <a:avLst/>
              <a:gdLst/>
              <a:ahLst/>
              <a:cxnLst/>
              <a:rect l="l" t="t" r="r" b="b"/>
              <a:pathLst>
                <a:path w="399" h="1450" extrusionOk="0">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 name="Google Shape;409;p3"/>
            <p:cNvSpPr/>
            <p:nvPr/>
          </p:nvSpPr>
          <p:spPr>
            <a:xfrm>
              <a:off x="1001575" y="2898850"/>
              <a:ext cx="30250" cy="7125"/>
            </a:xfrm>
            <a:custGeom>
              <a:avLst/>
              <a:gdLst/>
              <a:ahLst/>
              <a:cxnLst/>
              <a:rect l="l" t="t" r="r" b="b"/>
              <a:pathLst>
                <a:path w="1210" h="285" extrusionOk="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 name="Google Shape;410;p3"/>
            <p:cNvSpPr/>
            <p:nvPr/>
          </p:nvSpPr>
          <p:spPr>
            <a:xfrm>
              <a:off x="1022150" y="2885300"/>
              <a:ext cx="31825" cy="4450"/>
            </a:xfrm>
            <a:custGeom>
              <a:avLst/>
              <a:gdLst/>
              <a:ahLst/>
              <a:cxnLst/>
              <a:rect l="l" t="t" r="r" b="b"/>
              <a:pathLst>
                <a:path w="1273" h="178" extrusionOk="0">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 name="Google Shape;411;p3"/>
            <p:cNvSpPr/>
            <p:nvPr/>
          </p:nvSpPr>
          <p:spPr>
            <a:xfrm>
              <a:off x="1022875" y="2844350"/>
              <a:ext cx="6175" cy="37575"/>
            </a:xfrm>
            <a:custGeom>
              <a:avLst/>
              <a:gdLst/>
              <a:ahLst/>
              <a:cxnLst/>
              <a:rect l="l" t="t" r="r" b="b"/>
              <a:pathLst>
                <a:path w="247" h="1503" extrusionOk="0">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 name="Google Shape;412;p3"/>
            <p:cNvSpPr/>
            <p:nvPr/>
          </p:nvSpPr>
          <p:spPr>
            <a:xfrm>
              <a:off x="1042925" y="2829875"/>
              <a:ext cx="5125" cy="36550"/>
            </a:xfrm>
            <a:custGeom>
              <a:avLst/>
              <a:gdLst/>
              <a:ahLst/>
              <a:cxnLst/>
              <a:rect l="l" t="t" r="r" b="b"/>
              <a:pathLst>
                <a:path w="205" h="1462" extrusionOk="0">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 name="Google Shape;413;p3"/>
            <p:cNvSpPr/>
            <p:nvPr/>
          </p:nvSpPr>
          <p:spPr>
            <a:xfrm>
              <a:off x="1043150" y="2868175"/>
              <a:ext cx="31300" cy="1950"/>
            </a:xfrm>
            <a:custGeom>
              <a:avLst/>
              <a:gdLst/>
              <a:ahLst/>
              <a:cxnLst/>
              <a:rect l="l" t="t" r="r" b="b"/>
              <a:pathLst>
                <a:path w="1252" h="78" extrusionOk="0">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 name="Google Shape;414;p3"/>
            <p:cNvSpPr/>
            <p:nvPr/>
          </p:nvSpPr>
          <p:spPr>
            <a:xfrm>
              <a:off x="1061275" y="2846775"/>
              <a:ext cx="26325" cy="3525"/>
            </a:xfrm>
            <a:custGeom>
              <a:avLst/>
              <a:gdLst/>
              <a:ahLst/>
              <a:cxnLst/>
              <a:rect l="l" t="t" r="r" b="b"/>
              <a:pathLst>
                <a:path w="1053" h="141" extrusionOk="0">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 name="Google Shape;415;p3"/>
            <p:cNvSpPr/>
            <p:nvPr/>
          </p:nvSpPr>
          <p:spPr>
            <a:xfrm>
              <a:off x="1060625" y="2818950"/>
              <a:ext cx="4600" cy="27525"/>
            </a:xfrm>
            <a:custGeom>
              <a:avLst/>
              <a:gdLst/>
              <a:ahLst/>
              <a:cxnLst/>
              <a:rect l="l" t="t" r="r" b="b"/>
              <a:pathLst>
                <a:path w="184" h="1101" extrusionOk="0">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 name="Google Shape;416;p3"/>
            <p:cNvSpPr/>
            <p:nvPr/>
          </p:nvSpPr>
          <p:spPr>
            <a:xfrm>
              <a:off x="1072625" y="2814075"/>
              <a:ext cx="15500" cy="21450"/>
            </a:xfrm>
            <a:custGeom>
              <a:avLst/>
              <a:gdLst/>
              <a:ahLst/>
              <a:cxnLst/>
              <a:rect l="l" t="t" r="r" b="b"/>
              <a:pathLst>
                <a:path w="620" h="858" extrusionOk="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 name="Google Shape;417;p3"/>
            <p:cNvSpPr/>
            <p:nvPr/>
          </p:nvSpPr>
          <p:spPr>
            <a:xfrm>
              <a:off x="495675" y="2577025"/>
              <a:ext cx="75125" cy="61325"/>
            </a:xfrm>
            <a:custGeom>
              <a:avLst/>
              <a:gdLst/>
              <a:ahLst/>
              <a:cxnLst/>
              <a:rect l="l" t="t" r="r" b="b"/>
              <a:pathLst>
                <a:path w="3005" h="2453" extrusionOk="0">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 name="Google Shape;418;p3"/>
            <p:cNvSpPr/>
            <p:nvPr/>
          </p:nvSpPr>
          <p:spPr>
            <a:xfrm>
              <a:off x="547425" y="2581700"/>
              <a:ext cx="14975" cy="24200"/>
            </a:xfrm>
            <a:custGeom>
              <a:avLst/>
              <a:gdLst/>
              <a:ahLst/>
              <a:cxnLst/>
              <a:rect l="l" t="t" r="r" b="b"/>
              <a:pathLst>
                <a:path w="599" h="968" extrusionOk="0">
                  <a:moveTo>
                    <a:pt x="581" y="0"/>
                  </a:moveTo>
                  <a:cubicBezTo>
                    <a:pt x="297" y="174"/>
                    <a:pt x="13" y="920"/>
                    <a:pt x="0" y="954"/>
                  </a:cubicBezTo>
                  <a:lnTo>
                    <a:pt x="34" y="967"/>
                  </a:lnTo>
                  <a:cubicBezTo>
                    <a:pt x="34" y="959"/>
                    <a:pt x="323" y="199"/>
                    <a:pt x="598" y="30"/>
                  </a:cubicBezTo>
                  <a:lnTo>
                    <a:pt x="5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 name="Google Shape;419;p3"/>
            <p:cNvSpPr/>
            <p:nvPr/>
          </p:nvSpPr>
          <p:spPr>
            <a:xfrm>
              <a:off x="557825" y="2577325"/>
              <a:ext cx="9450" cy="7925"/>
            </a:xfrm>
            <a:custGeom>
              <a:avLst/>
              <a:gdLst/>
              <a:ahLst/>
              <a:cxnLst/>
              <a:rect l="l" t="t" r="r" b="b"/>
              <a:pathLst>
                <a:path w="378" h="317" extrusionOk="0">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 name="Google Shape;420;p3"/>
            <p:cNvSpPr/>
            <p:nvPr/>
          </p:nvSpPr>
          <p:spPr>
            <a:xfrm>
              <a:off x="539475" y="2570025"/>
              <a:ext cx="11475" cy="25900"/>
            </a:xfrm>
            <a:custGeom>
              <a:avLst/>
              <a:gdLst/>
              <a:ahLst/>
              <a:cxnLst/>
              <a:rect l="l" t="t" r="r" b="b"/>
              <a:pathLst>
                <a:path w="459" h="1036" extrusionOk="0">
                  <a:moveTo>
                    <a:pt x="437" y="1"/>
                  </a:moveTo>
                  <a:cubicBezTo>
                    <a:pt x="178" y="213"/>
                    <a:pt x="4" y="993"/>
                    <a:pt x="0" y="1027"/>
                  </a:cubicBezTo>
                  <a:lnTo>
                    <a:pt x="34" y="1035"/>
                  </a:lnTo>
                  <a:cubicBezTo>
                    <a:pt x="34" y="1027"/>
                    <a:pt x="212" y="234"/>
                    <a:pt x="458" y="26"/>
                  </a:cubicBez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 name="Google Shape;421;p3"/>
            <p:cNvSpPr/>
            <p:nvPr/>
          </p:nvSpPr>
          <p:spPr>
            <a:xfrm>
              <a:off x="545975" y="2565500"/>
              <a:ext cx="9525" cy="8025"/>
            </a:xfrm>
            <a:custGeom>
              <a:avLst/>
              <a:gdLst/>
              <a:ahLst/>
              <a:cxnLst/>
              <a:rect l="l" t="t" r="r" b="b"/>
              <a:pathLst>
                <a:path w="381" h="321" extrusionOk="0">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 name="Google Shape;422;p3"/>
            <p:cNvSpPr/>
            <p:nvPr/>
          </p:nvSpPr>
          <p:spPr>
            <a:xfrm>
              <a:off x="530250" y="2565050"/>
              <a:ext cx="4800" cy="27900"/>
            </a:xfrm>
            <a:custGeom>
              <a:avLst/>
              <a:gdLst/>
              <a:ahLst/>
              <a:cxnLst/>
              <a:rect l="l" t="t" r="r" b="b"/>
              <a:pathLst>
                <a:path w="192" h="1116" extrusionOk="0">
                  <a:moveTo>
                    <a:pt x="161" y="0"/>
                  </a:moveTo>
                  <a:cubicBezTo>
                    <a:pt x="0" y="293"/>
                    <a:pt x="123" y="1082"/>
                    <a:pt x="127" y="1116"/>
                  </a:cubicBezTo>
                  <a:lnTo>
                    <a:pt x="166" y="1111"/>
                  </a:lnTo>
                  <a:cubicBezTo>
                    <a:pt x="166" y="1103"/>
                    <a:pt x="38" y="297"/>
                    <a:pt x="191" y="17"/>
                  </a:cubicBezTo>
                  <a:lnTo>
                    <a:pt x="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 name="Google Shape;423;p3"/>
            <p:cNvSpPr/>
            <p:nvPr/>
          </p:nvSpPr>
          <p:spPr>
            <a:xfrm>
              <a:off x="530775" y="2560350"/>
              <a:ext cx="8175" cy="8000"/>
            </a:xfrm>
            <a:custGeom>
              <a:avLst/>
              <a:gdLst/>
              <a:ahLst/>
              <a:cxnLst/>
              <a:rect l="l" t="t" r="r" b="b"/>
              <a:pathLst>
                <a:path w="327" h="320" extrusionOk="0">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 name="Google Shape;424;p3"/>
            <p:cNvSpPr/>
            <p:nvPr/>
          </p:nvSpPr>
          <p:spPr>
            <a:xfrm>
              <a:off x="520375" y="2569275"/>
              <a:ext cx="8400" cy="27075"/>
            </a:xfrm>
            <a:custGeom>
              <a:avLst/>
              <a:gdLst/>
              <a:ahLst/>
              <a:cxnLst/>
              <a:rect l="l" t="t" r="r" b="b"/>
              <a:pathLst>
                <a:path w="336" h="1083" extrusionOk="0">
                  <a:moveTo>
                    <a:pt x="26" y="1"/>
                  </a:moveTo>
                  <a:lnTo>
                    <a:pt x="1" y="26"/>
                  </a:lnTo>
                  <a:cubicBezTo>
                    <a:pt x="221" y="264"/>
                    <a:pt x="302" y="1074"/>
                    <a:pt x="302" y="1082"/>
                  </a:cubicBezTo>
                  <a:lnTo>
                    <a:pt x="336" y="1078"/>
                  </a:lnTo>
                  <a:cubicBezTo>
                    <a:pt x="332" y="1044"/>
                    <a:pt x="255" y="247"/>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 name="Google Shape;425;p3"/>
            <p:cNvSpPr/>
            <p:nvPr/>
          </p:nvSpPr>
          <p:spPr>
            <a:xfrm>
              <a:off x="516150" y="2564825"/>
              <a:ext cx="9375" cy="7925"/>
            </a:xfrm>
            <a:custGeom>
              <a:avLst/>
              <a:gdLst/>
              <a:ahLst/>
              <a:cxnLst/>
              <a:rect l="l" t="t" r="r" b="b"/>
              <a:pathLst>
                <a:path w="375" h="317" extrusionOk="0">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 name="Google Shape;426;p3"/>
            <p:cNvSpPr/>
            <p:nvPr/>
          </p:nvSpPr>
          <p:spPr>
            <a:xfrm>
              <a:off x="508925" y="2575325"/>
              <a:ext cx="8500" cy="26950"/>
            </a:xfrm>
            <a:custGeom>
              <a:avLst/>
              <a:gdLst/>
              <a:ahLst/>
              <a:cxnLst/>
              <a:rect l="l" t="t" r="r" b="b"/>
              <a:pathLst>
                <a:path w="340" h="1078" extrusionOk="0">
                  <a:moveTo>
                    <a:pt x="30" y="1"/>
                  </a:moveTo>
                  <a:lnTo>
                    <a:pt x="1" y="26"/>
                  </a:lnTo>
                  <a:cubicBezTo>
                    <a:pt x="221" y="259"/>
                    <a:pt x="302" y="1069"/>
                    <a:pt x="302" y="1078"/>
                  </a:cubicBezTo>
                  <a:lnTo>
                    <a:pt x="340" y="1074"/>
                  </a:lnTo>
                  <a:cubicBezTo>
                    <a:pt x="336" y="1040"/>
                    <a:pt x="255" y="242"/>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 name="Google Shape;427;p3"/>
            <p:cNvSpPr/>
            <p:nvPr/>
          </p:nvSpPr>
          <p:spPr>
            <a:xfrm>
              <a:off x="504675" y="2570750"/>
              <a:ext cx="9400" cy="7950"/>
            </a:xfrm>
            <a:custGeom>
              <a:avLst/>
              <a:gdLst/>
              <a:ahLst/>
              <a:cxnLst/>
              <a:rect l="l" t="t" r="r" b="b"/>
              <a:pathLst>
                <a:path w="376" h="318" extrusionOk="0">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 name="Google Shape;428;p3"/>
            <p:cNvSpPr/>
            <p:nvPr/>
          </p:nvSpPr>
          <p:spPr>
            <a:xfrm>
              <a:off x="484725" y="2584050"/>
              <a:ext cx="98675" cy="77200"/>
            </a:xfrm>
            <a:custGeom>
              <a:avLst/>
              <a:gdLst/>
              <a:ahLst/>
              <a:cxnLst/>
              <a:rect l="l" t="t" r="r" b="b"/>
              <a:pathLst>
                <a:path w="3947" h="3088" extrusionOk="0">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 name="Google Shape;429;p3"/>
            <p:cNvSpPr/>
            <p:nvPr/>
          </p:nvSpPr>
          <p:spPr>
            <a:xfrm>
              <a:off x="483925" y="2606350"/>
              <a:ext cx="86200" cy="58825"/>
            </a:xfrm>
            <a:custGeom>
              <a:avLst/>
              <a:gdLst/>
              <a:ahLst/>
              <a:cxnLst/>
              <a:rect l="l" t="t" r="r" b="b"/>
              <a:pathLst>
                <a:path w="3448" h="2353" extrusionOk="0">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 name="Google Shape;430;p3"/>
            <p:cNvSpPr/>
            <p:nvPr/>
          </p:nvSpPr>
          <p:spPr>
            <a:xfrm>
              <a:off x="502150" y="2635350"/>
              <a:ext cx="52725" cy="30350"/>
            </a:xfrm>
            <a:custGeom>
              <a:avLst/>
              <a:gdLst/>
              <a:ahLst/>
              <a:cxnLst/>
              <a:rect l="l" t="t" r="r" b="b"/>
              <a:pathLst>
                <a:path w="2109" h="1214" extrusionOk="0">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 name="Google Shape;431;p3"/>
            <p:cNvSpPr/>
            <p:nvPr/>
          </p:nvSpPr>
          <p:spPr>
            <a:xfrm>
              <a:off x="510000" y="2659725"/>
              <a:ext cx="46025" cy="174250"/>
            </a:xfrm>
            <a:custGeom>
              <a:avLst/>
              <a:gdLst/>
              <a:ahLst/>
              <a:cxnLst/>
              <a:rect l="l" t="t" r="r" b="b"/>
              <a:pathLst>
                <a:path w="1841" h="6970" extrusionOk="0">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 name="Google Shape;432;p3"/>
            <p:cNvSpPr/>
            <p:nvPr/>
          </p:nvSpPr>
          <p:spPr>
            <a:xfrm>
              <a:off x="508250" y="2667875"/>
              <a:ext cx="164425" cy="151800"/>
            </a:xfrm>
            <a:custGeom>
              <a:avLst/>
              <a:gdLst/>
              <a:ahLst/>
              <a:cxnLst/>
              <a:rect l="l" t="t" r="r" b="b"/>
              <a:pathLst>
                <a:path w="6577" h="6072" extrusionOk="0">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 name="Google Shape;433;p3"/>
            <p:cNvSpPr/>
            <p:nvPr/>
          </p:nvSpPr>
          <p:spPr>
            <a:xfrm>
              <a:off x="597900" y="2701800"/>
              <a:ext cx="31050" cy="42500"/>
            </a:xfrm>
            <a:custGeom>
              <a:avLst/>
              <a:gdLst/>
              <a:ahLst/>
              <a:cxnLst/>
              <a:rect l="l" t="t" r="r" b="b"/>
              <a:pathLst>
                <a:path w="1242" h="1700" extrusionOk="0">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 name="Google Shape;434;p3"/>
            <p:cNvSpPr/>
            <p:nvPr/>
          </p:nvSpPr>
          <p:spPr>
            <a:xfrm>
              <a:off x="599600" y="2733750"/>
              <a:ext cx="51225" cy="14450"/>
            </a:xfrm>
            <a:custGeom>
              <a:avLst/>
              <a:gdLst/>
              <a:ahLst/>
              <a:cxnLst/>
              <a:rect l="l" t="t" r="r" b="b"/>
              <a:pathLst>
                <a:path w="2049" h="578" extrusionOk="0">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 name="Google Shape;435;p3"/>
            <p:cNvSpPr/>
            <p:nvPr/>
          </p:nvSpPr>
          <p:spPr>
            <a:xfrm>
              <a:off x="596725" y="2750700"/>
              <a:ext cx="47425" cy="23775"/>
            </a:xfrm>
            <a:custGeom>
              <a:avLst/>
              <a:gdLst/>
              <a:ahLst/>
              <a:cxnLst/>
              <a:rect l="l" t="t" r="r" b="b"/>
              <a:pathLst>
                <a:path w="1897" h="951" extrusionOk="0">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 name="Google Shape;436;p3"/>
            <p:cNvSpPr/>
            <p:nvPr/>
          </p:nvSpPr>
          <p:spPr>
            <a:xfrm>
              <a:off x="596400" y="2753675"/>
              <a:ext cx="18800" cy="49450"/>
            </a:xfrm>
            <a:custGeom>
              <a:avLst/>
              <a:gdLst/>
              <a:ahLst/>
              <a:cxnLst/>
              <a:rect l="l" t="t" r="r" b="b"/>
              <a:pathLst>
                <a:path w="752" h="1978" extrusionOk="0">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 name="Google Shape;437;p3"/>
            <p:cNvSpPr/>
            <p:nvPr/>
          </p:nvSpPr>
          <p:spPr>
            <a:xfrm>
              <a:off x="573725" y="2754500"/>
              <a:ext cx="19525" cy="50325"/>
            </a:xfrm>
            <a:custGeom>
              <a:avLst/>
              <a:gdLst/>
              <a:ahLst/>
              <a:cxnLst/>
              <a:rect l="l" t="t" r="r" b="b"/>
              <a:pathLst>
                <a:path w="781" h="2013" extrusionOk="0">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 name="Google Shape;438;p3"/>
            <p:cNvSpPr/>
            <p:nvPr/>
          </p:nvSpPr>
          <p:spPr>
            <a:xfrm>
              <a:off x="543275" y="2750975"/>
              <a:ext cx="46925" cy="29975"/>
            </a:xfrm>
            <a:custGeom>
              <a:avLst/>
              <a:gdLst/>
              <a:ahLst/>
              <a:cxnLst/>
              <a:rect l="l" t="t" r="r" b="b"/>
              <a:pathLst>
                <a:path w="1877" h="1199" extrusionOk="0">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 name="Google Shape;439;p3"/>
            <p:cNvSpPr/>
            <p:nvPr/>
          </p:nvSpPr>
          <p:spPr>
            <a:xfrm>
              <a:off x="524950" y="2745300"/>
              <a:ext cx="65225" cy="4575"/>
            </a:xfrm>
            <a:custGeom>
              <a:avLst/>
              <a:gdLst/>
              <a:ahLst/>
              <a:cxnLst/>
              <a:rect l="l" t="t" r="r" b="b"/>
              <a:pathLst>
                <a:path w="2609" h="183" extrusionOk="0">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 name="Google Shape;440;p3"/>
            <p:cNvSpPr/>
            <p:nvPr/>
          </p:nvSpPr>
          <p:spPr>
            <a:xfrm>
              <a:off x="542975" y="2699475"/>
              <a:ext cx="50075" cy="45850"/>
            </a:xfrm>
            <a:custGeom>
              <a:avLst/>
              <a:gdLst/>
              <a:ahLst/>
              <a:cxnLst/>
              <a:rect l="l" t="t" r="r" b="b"/>
              <a:pathLst>
                <a:path w="2003" h="1834" extrusionOk="0">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 name="Google Shape;441;p3"/>
            <p:cNvSpPr/>
            <p:nvPr/>
          </p:nvSpPr>
          <p:spPr>
            <a:xfrm>
              <a:off x="588350" y="2683550"/>
              <a:ext cx="7125" cy="62950"/>
            </a:xfrm>
            <a:custGeom>
              <a:avLst/>
              <a:gdLst/>
              <a:ahLst/>
              <a:cxnLst/>
              <a:rect l="l" t="t" r="r" b="b"/>
              <a:pathLst>
                <a:path w="285" h="2518" extrusionOk="0">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 name="Google Shape;442;p3"/>
            <p:cNvSpPr/>
            <p:nvPr/>
          </p:nvSpPr>
          <p:spPr>
            <a:xfrm>
              <a:off x="580900" y="2738600"/>
              <a:ext cx="24450" cy="20725"/>
            </a:xfrm>
            <a:custGeom>
              <a:avLst/>
              <a:gdLst/>
              <a:ahLst/>
              <a:cxnLst/>
              <a:rect l="l" t="t" r="r" b="b"/>
              <a:pathLst>
                <a:path w="978" h="829" extrusionOk="0">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 name="Google Shape;443;p3"/>
            <p:cNvSpPr/>
            <p:nvPr/>
          </p:nvSpPr>
          <p:spPr>
            <a:xfrm>
              <a:off x="250725" y="2661800"/>
              <a:ext cx="259500" cy="24810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 name="Google Shape;444;p3"/>
            <p:cNvSpPr/>
            <p:nvPr/>
          </p:nvSpPr>
          <p:spPr>
            <a:xfrm>
              <a:off x="306925" y="2689025"/>
              <a:ext cx="170325" cy="227875"/>
            </a:xfrm>
            <a:custGeom>
              <a:avLst/>
              <a:gdLst/>
              <a:ahLst/>
              <a:cxnLst/>
              <a:rect l="l" t="t" r="r" b="b"/>
              <a:pathLst>
                <a:path w="6813" h="9115" extrusionOk="0">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 name="Google Shape;445;p3"/>
            <p:cNvSpPr/>
            <p:nvPr/>
          </p:nvSpPr>
          <p:spPr>
            <a:xfrm>
              <a:off x="359425" y="2673700"/>
              <a:ext cx="28000" cy="88850"/>
            </a:xfrm>
            <a:custGeom>
              <a:avLst/>
              <a:gdLst/>
              <a:ahLst/>
              <a:cxnLst/>
              <a:rect l="l" t="t" r="r" b="b"/>
              <a:pathLst>
                <a:path w="1120" h="3554" extrusionOk="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 name="Google Shape;446;p3"/>
            <p:cNvSpPr/>
            <p:nvPr/>
          </p:nvSpPr>
          <p:spPr>
            <a:xfrm>
              <a:off x="272625" y="2723225"/>
              <a:ext cx="82800" cy="9475"/>
            </a:xfrm>
            <a:custGeom>
              <a:avLst/>
              <a:gdLst/>
              <a:ahLst/>
              <a:cxnLst/>
              <a:rect l="l" t="t" r="r" b="b"/>
              <a:pathLst>
                <a:path w="3312" h="379" extrusionOk="0">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 name="Google Shape;447;p3"/>
            <p:cNvSpPr/>
            <p:nvPr/>
          </p:nvSpPr>
          <p:spPr>
            <a:xfrm>
              <a:off x="398125" y="2698550"/>
              <a:ext cx="23975" cy="110300"/>
            </a:xfrm>
            <a:custGeom>
              <a:avLst/>
              <a:gdLst/>
              <a:ahLst/>
              <a:cxnLst/>
              <a:rect l="l" t="t" r="r" b="b"/>
              <a:pathLst>
                <a:path w="959" h="4412" extrusionOk="0">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 name="Google Shape;448;p3"/>
            <p:cNvSpPr/>
            <p:nvPr/>
          </p:nvSpPr>
          <p:spPr>
            <a:xfrm>
              <a:off x="322625" y="2800575"/>
              <a:ext cx="108925" cy="22575"/>
            </a:xfrm>
            <a:custGeom>
              <a:avLst/>
              <a:gdLst/>
              <a:ahLst/>
              <a:cxnLst/>
              <a:rect l="l" t="t" r="r" b="b"/>
              <a:pathLst>
                <a:path w="4357" h="903" extrusionOk="0">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 name="Google Shape;449;p3"/>
            <p:cNvSpPr/>
            <p:nvPr/>
          </p:nvSpPr>
          <p:spPr>
            <a:xfrm>
              <a:off x="287975" y="2759450"/>
              <a:ext cx="105925" cy="13525"/>
            </a:xfrm>
            <a:custGeom>
              <a:avLst/>
              <a:gdLst/>
              <a:ahLst/>
              <a:cxnLst/>
              <a:rect l="l" t="t" r="r" b="b"/>
              <a:pathLst>
                <a:path w="4237" h="541" extrusionOk="0">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 name="Google Shape;450;p3"/>
            <p:cNvSpPr/>
            <p:nvPr/>
          </p:nvSpPr>
          <p:spPr>
            <a:xfrm>
              <a:off x="429300" y="2744000"/>
              <a:ext cx="25175" cy="104825"/>
            </a:xfrm>
            <a:custGeom>
              <a:avLst/>
              <a:gdLst/>
              <a:ahLst/>
              <a:cxnLst/>
              <a:rect l="l" t="t" r="r" b="b"/>
              <a:pathLst>
                <a:path w="1007" h="4193" extrusionOk="0">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 name="Google Shape;451;p3"/>
            <p:cNvSpPr/>
            <p:nvPr/>
          </p:nvSpPr>
          <p:spPr>
            <a:xfrm>
              <a:off x="451150" y="2806150"/>
              <a:ext cx="32025" cy="73050"/>
            </a:xfrm>
            <a:custGeom>
              <a:avLst/>
              <a:gdLst/>
              <a:ahLst/>
              <a:cxnLst/>
              <a:rect l="l" t="t" r="r" b="b"/>
              <a:pathLst>
                <a:path w="1281" h="2922" extrusionOk="0">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 name="Google Shape;452;p3"/>
            <p:cNvSpPr/>
            <p:nvPr/>
          </p:nvSpPr>
          <p:spPr>
            <a:xfrm>
              <a:off x="468000" y="2850150"/>
              <a:ext cx="26475" cy="48175"/>
            </a:xfrm>
            <a:custGeom>
              <a:avLst/>
              <a:gdLst/>
              <a:ahLst/>
              <a:cxnLst/>
              <a:rect l="l" t="t" r="r" b="b"/>
              <a:pathLst>
                <a:path w="1059" h="1927" extrusionOk="0">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 name="Google Shape;453;p3"/>
            <p:cNvSpPr/>
            <p:nvPr/>
          </p:nvSpPr>
          <p:spPr>
            <a:xfrm>
              <a:off x="345275" y="2830375"/>
              <a:ext cx="94225" cy="13150"/>
            </a:xfrm>
            <a:custGeom>
              <a:avLst/>
              <a:gdLst/>
              <a:ahLst/>
              <a:cxnLst/>
              <a:rect l="l" t="t" r="r" b="b"/>
              <a:pathLst>
                <a:path w="3769" h="526" extrusionOk="0">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 name="Google Shape;454;p3"/>
            <p:cNvSpPr/>
            <p:nvPr/>
          </p:nvSpPr>
          <p:spPr>
            <a:xfrm>
              <a:off x="391825" y="2861750"/>
              <a:ext cx="63150" cy="7650"/>
            </a:xfrm>
            <a:custGeom>
              <a:avLst/>
              <a:gdLst/>
              <a:ahLst/>
              <a:cxnLst/>
              <a:rect l="l" t="t" r="r" b="b"/>
              <a:pathLst>
                <a:path w="2526" h="306" extrusionOk="0">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 name="Google Shape;455;p3"/>
            <p:cNvSpPr/>
            <p:nvPr/>
          </p:nvSpPr>
          <p:spPr>
            <a:xfrm>
              <a:off x="430200" y="2885350"/>
              <a:ext cx="37175" cy="6400"/>
            </a:xfrm>
            <a:custGeom>
              <a:avLst/>
              <a:gdLst/>
              <a:ahLst/>
              <a:cxnLst/>
              <a:rect l="l" t="t" r="r" b="b"/>
              <a:pathLst>
                <a:path w="1487" h="256" extrusionOk="0">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 name="Google Shape;456;p3"/>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 name="Google Shape;457;p3"/>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 name="Google Shape;458;p3"/>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 name="Google Shape;459;p3"/>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 name="Google Shape;460;p3"/>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 name="Google Shape;461;p3"/>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 name="Google Shape;462;p3"/>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 name="Google Shape;463;p3"/>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 name="Google Shape;464;p3"/>
            <p:cNvSpPr/>
            <p:nvPr/>
          </p:nvSpPr>
          <p:spPr>
            <a:xfrm>
              <a:off x="434600" y="2699375"/>
              <a:ext cx="40950" cy="27600"/>
            </a:xfrm>
            <a:custGeom>
              <a:avLst/>
              <a:gdLst/>
              <a:ahLst/>
              <a:cxnLst/>
              <a:rect l="l" t="t" r="r" b="b"/>
              <a:pathLst>
                <a:path w="1638" h="1104" extrusionOk="0">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 name="Google Shape;465;p3"/>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 name="Google Shape;466;p3"/>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 name="Google Shape;467;p3"/>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 name="Google Shape;468;p3"/>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 name="Google Shape;469;p3"/>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 name="Google Shape;470;p3"/>
            <p:cNvSpPr/>
            <p:nvPr/>
          </p:nvSpPr>
          <p:spPr>
            <a:xfrm>
              <a:off x="438975" y="2702450"/>
              <a:ext cx="35100" cy="23475"/>
            </a:xfrm>
            <a:custGeom>
              <a:avLst/>
              <a:gdLst/>
              <a:ahLst/>
              <a:cxnLst/>
              <a:rect l="l" t="t" r="r" b="b"/>
              <a:pathLst>
                <a:path w="1404" h="939" extrusionOk="0">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 name="Google Shape;471;p3"/>
            <p:cNvSpPr/>
            <p:nvPr/>
          </p:nvSpPr>
          <p:spPr>
            <a:xfrm>
              <a:off x="424525" y="2673075"/>
              <a:ext cx="41600" cy="19450"/>
            </a:xfrm>
            <a:custGeom>
              <a:avLst/>
              <a:gdLst/>
              <a:ahLst/>
              <a:cxnLst/>
              <a:rect l="l" t="t" r="r" b="b"/>
              <a:pathLst>
                <a:path w="1664" h="778" extrusionOk="0">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 name="Google Shape;472;p3"/>
            <p:cNvSpPr/>
            <p:nvPr/>
          </p:nvSpPr>
          <p:spPr>
            <a:xfrm>
              <a:off x="469700" y="2658875"/>
              <a:ext cx="19425" cy="37050"/>
            </a:xfrm>
            <a:custGeom>
              <a:avLst/>
              <a:gdLst/>
              <a:ahLst/>
              <a:cxnLst/>
              <a:rect l="l" t="t" r="r" b="b"/>
              <a:pathLst>
                <a:path w="777" h="1482" extrusionOk="0">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 name="Google Shape;473;p3"/>
            <p:cNvSpPr/>
            <p:nvPr/>
          </p:nvSpPr>
          <p:spPr>
            <a:xfrm>
              <a:off x="476275" y="2694000"/>
              <a:ext cx="22075" cy="36375"/>
            </a:xfrm>
            <a:custGeom>
              <a:avLst/>
              <a:gdLst/>
              <a:ahLst/>
              <a:cxnLst/>
              <a:rect l="l" t="t" r="r" b="b"/>
              <a:pathLst>
                <a:path w="883" h="1455" extrusionOk="0">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 name="Google Shape;474;p3"/>
            <p:cNvSpPr/>
            <p:nvPr/>
          </p:nvSpPr>
          <p:spPr>
            <a:xfrm>
              <a:off x="406925" y="2640850"/>
              <a:ext cx="48900" cy="19650"/>
            </a:xfrm>
            <a:custGeom>
              <a:avLst/>
              <a:gdLst/>
              <a:ahLst/>
              <a:cxnLst/>
              <a:rect l="l" t="t" r="r" b="b"/>
              <a:pathLst>
                <a:path w="1956" h="786" extrusionOk="0">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 name="Google Shape;475;p3"/>
            <p:cNvSpPr/>
            <p:nvPr/>
          </p:nvSpPr>
          <p:spPr>
            <a:xfrm>
              <a:off x="457300" y="2622225"/>
              <a:ext cx="18150" cy="40400"/>
            </a:xfrm>
            <a:custGeom>
              <a:avLst/>
              <a:gdLst/>
              <a:ahLst/>
              <a:cxnLst/>
              <a:rect l="l" t="t" r="r" b="b"/>
              <a:pathLst>
                <a:path w="726" h="1616" extrusionOk="0">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 name="Google Shape;476;p3"/>
            <p:cNvSpPr/>
            <p:nvPr/>
          </p:nvSpPr>
          <p:spPr>
            <a:xfrm>
              <a:off x="444250" y="2586775"/>
              <a:ext cx="14550" cy="43500"/>
            </a:xfrm>
            <a:custGeom>
              <a:avLst/>
              <a:gdLst/>
              <a:ahLst/>
              <a:cxnLst/>
              <a:rect l="l" t="t" r="r" b="b"/>
              <a:pathLst>
                <a:path w="582" h="1740" extrusionOk="0">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 name="Google Shape;477;p3"/>
            <p:cNvSpPr/>
            <p:nvPr/>
          </p:nvSpPr>
          <p:spPr>
            <a:xfrm>
              <a:off x="386800" y="2616425"/>
              <a:ext cx="53125" cy="10025"/>
            </a:xfrm>
            <a:custGeom>
              <a:avLst/>
              <a:gdLst/>
              <a:ahLst/>
              <a:cxnLst/>
              <a:rect l="l" t="t" r="r" b="b"/>
              <a:pathLst>
                <a:path w="2125" h="401" extrusionOk="0">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 name="Google Shape;478;p3"/>
            <p:cNvSpPr/>
            <p:nvPr/>
          </p:nvSpPr>
          <p:spPr>
            <a:xfrm>
              <a:off x="372675" y="2583050"/>
              <a:ext cx="50825" cy="12650"/>
            </a:xfrm>
            <a:custGeom>
              <a:avLst/>
              <a:gdLst/>
              <a:ahLst/>
              <a:cxnLst/>
              <a:rect l="l" t="t" r="r" b="b"/>
              <a:pathLst>
                <a:path w="2033" h="506" extrusionOk="0">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 name="Google Shape;479;p3"/>
            <p:cNvSpPr/>
            <p:nvPr/>
          </p:nvSpPr>
          <p:spPr>
            <a:xfrm>
              <a:off x="427700" y="2552400"/>
              <a:ext cx="7350" cy="43950"/>
            </a:xfrm>
            <a:custGeom>
              <a:avLst/>
              <a:gdLst/>
              <a:ahLst/>
              <a:cxnLst/>
              <a:rect l="l" t="t" r="r" b="b"/>
              <a:pathLst>
                <a:path w="294" h="1758" extrusionOk="0">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 name="Google Shape;480;p3"/>
            <p:cNvSpPr/>
            <p:nvPr/>
          </p:nvSpPr>
          <p:spPr>
            <a:xfrm>
              <a:off x="404175" y="2528125"/>
              <a:ext cx="4775" cy="37475"/>
            </a:xfrm>
            <a:custGeom>
              <a:avLst/>
              <a:gdLst/>
              <a:ahLst/>
              <a:cxnLst/>
              <a:rect l="l" t="t" r="r" b="b"/>
              <a:pathLst>
                <a:path w="191" h="1499" extrusionOk="0">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 name="Google Shape;481;p3"/>
            <p:cNvSpPr/>
            <p:nvPr/>
          </p:nvSpPr>
          <p:spPr>
            <a:xfrm>
              <a:off x="361850" y="2556700"/>
              <a:ext cx="39050" cy="6025"/>
            </a:xfrm>
            <a:custGeom>
              <a:avLst/>
              <a:gdLst/>
              <a:ahLst/>
              <a:cxnLst/>
              <a:rect l="l" t="t" r="r" b="b"/>
              <a:pathLst>
                <a:path w="1562" h="241" extrusionOk="0">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 name="Google Shape;482;p3"/>
            <p:cNvSpPr/>
            <p:nvPr/>
          </p:nvSpPr>
          <p:spPr>
            <a:xfrm>
              <a:off x="362275" y="2518425"/>
              <a:ext cx="26225" cy="27350"/>
            </a:xfrm>
            <a:custGeom>
              <a:avLst/>
              <a:gdLst/>
              <a:ahLst/>
              <a:cxnLst/>
              <a:rect l="l" t="t" r="r" b="b"/>
              <a:pathLst>
                <a:path w="1049" h="1094" extrusionOk="0">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 name="Google Shape;483;p3"/>
            <p:cNvSpPr/>
            <p:nvPr/>
          </p:nvSpPr>
          <p:spPr>
            <a:xfrm>
              <a:off x="439900" y="2695250"/>
              <a:ext cx="168825" cy="332550"/>
            </a:xfrm>
            <a:custGeom>
              <a:avLst/>
              <a:gdLst/>
              <a:ahLst/>
              <a:cxnLst/>
              <a:rect l="l" t="t" r="r" b="b"/>
              <a:pathLst>
                <a:path w="6753" h="13302" extrusionOk="0">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 name="Google Shape;484;p3"/>
            <p:cNvSpPr/>
            <p:nvPr/>
          </p:nvSpPr>
          <p:spPr>
            <a:xfrm>
              <a:off x="468325" y="2725950"/>
              <a:ext cx="138300" cy="324650"/>
            </a:xfrm>
            <a:custGeom>
              <a:avLst/>
              <a:gdLst/>
              <a:ahLst/>
              <a:cxnLst/>
              <a:rect l="l" t="t" r="r" b="b"/>
              <a:pathLst>
                <a:path w="5532" h="12986" extrusionOk="0">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 name="Google Shape;485;p3"/>
            <p:cNvSpPr/>
            <p:nvPr/>
          </p:nvSpPr>
          <p:spPr>
            <a:xfrm>
              <a:off x="471350" y="2772550"/>
              <a:ext cx="46075" cy="24200"/>
            </a:xfrm>
            <a:custGeom>
              <a:avLst/>
              <a:gdLst/>
              <a:ahLst/>
              <a:cxnLst/>
              <a:rect l="l" t="t" r="r" b="b"/>
              <a:pathLst>
                <a:path w="1843" h="968" extrusionOk="0">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 name="Google Shape;486;p3"/>
            <p:cNvSpPr/>
            <p:nvPr/>
          </p:nvSpPr>
          <p:spPr>
            <a:xfrm>
              <a:off x="501400" y="2733750"/>
              <a:ext cx="2950" cy="42425"/>
            </a:xfrm>
            <a:custGeom>
              <a:avLst/>
              <a:gdLst/>
              <a:ahLst/>
              <a:cxnLst/>
              <a:rect l="l" t="t" r="r" b="b"/>
              <a:pathLst>
                <a:path w="118" h="1697" extrusionOk="0">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 name="Google Shape;487;p3"/>
            <p:cNvSpPr/>
            <p:nvPr/>
          </p:nvSpPr>
          <p:spPr>
            <a:xfrm>
              <a:off x="532675" y="2765900"/>
              <a:ext cx="3325" cy="62250"/>
            </a:xfrm>
            <a:custGeom>
              <a:avLst/>
              <a:gdLst/>
              <a:ahLst/>
              <a:cxnLst/>
              <a:rect l="l" t="t" r="r" b="b"/>
              <a:pathLst>
                <a:path w="133" h="2490" extrusionOk="0">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 name="Google Shape;488;p3"/>
            <p:cNvSpPr/>
            <p:nvPr/>
          </p:nvSpPr>
          <p:spPr>
            <a:xfrm>
              <a:off x="560775" y="2818500"/>
              <a:ext cx="16650" cy="66575"/>
            </a:xfrm>
            <a:custGeom>
              <a:avLst/>
              <a:gdLst/>
              <a:ahLst/>
              <a:cxnLst/>
              <a:rect l="l" t="t" r="r" b="b"/>
              <a:pathLst>
                <a:path w="666" h="2663" extrusionOk="0">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 name="Google Shape;489;p3"/>
            <p:cNvSpPr/>
            <p:nvPr/>
          </p:nvSpPr>
          <p:spPr>
            <a:xfrm>
              <a:off x="582950" y="2894875"/>
              <a:ext cx="13800" cy="48850"/>
            </a:xfrm>
            <a:custGeom>
              <a:avLst/>
              <a:gdLst/>
              <a:ahLst/>
              <a:cxnLst/>
              <a:rect l="l" t="t" r="r" b="b"/>
              <a:pathLst>
                <a:path w="552" h="1954" extrusionOk="0">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 name="Google Shape;490;p3"/>
            <p:cNvSpPr/>
            <p:nvPr/>
          </p:nvSpPr>
          <p:spPr>
            <a:xfrm>
              <a:off x="481525" y="2833675"/>
              <a:ext cx="69725" cy="24475"/>
            </a:xfrm>
            <a:custGeom>
              <a:avLst/>
              <a:gdLst/>
              <a:ahLst/>
              <a:cxnLst/>
              <a:rect l="l" t="t" r="r" b="b"/>
              <a:pathLst>
                <a:path w="2789" h="979" extrusionOk="0">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 name="Google Shape;491;p3"/>
            <p:cNvSpPr/>
            <p:nvPr/>
          </p:nvSpPr>
          <p:spPr>
            <a:xfrm>
              <a:off x="499075" y="2894375"/>
              <a:ext cx="80575" cy="29625"/>
            </a:xfrm>
            <a:custGeom>
              <a:avLst/>
              <a:gdLst/>
              <a:ahLst/>
              <a:cxnLst/>
              <a:rect l="l" t="t" r="r" b="b"/>
              <a:pathLst>
                <a:path w="3223" h="1185" extrusionOk="0">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 name="Google Shape;492;p3"/>
            <p:cNvSpPr/>
            <p:nvPr/>
          </p:nvSpPr>
          <p:spPr>
            <a:xfrm>
              <a:off x="540025" y="2955925"/>
              <a:ext cx="57325" cy="28300"/>
            </a:xfrm>
            <a:custGeom>
              <a:avLst/>
              <a:gdLst/>
              <a:ahLst/>
              <a:cxnLst/>
              <a:rect l="l" t="t" r="r" b="b"/>
              <a:pathLst>
                <a:path w="2293" h="1132" extrusionOk="0">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 name="Google Shape;493;p3"/>
            <p:cNvSpPr/>
            <p:nvPr/>
          </p:nvSpPr>
          <p:spPr>
            <a:xfrm>
              <a:off x="238125" y="2840100"/>
              <a:ext cx="343350" cy="161650"/>
            </a:xfrm>
            <a:custGeom>
              <a:avLst/>
              <a:gdLst/>
              <a:ahLst/>
              <a:cxnLst/>
              <a:rect l="l" t="t" r="r" b="b"/>
              <a:pathLst>
                <a:path w="13734" h="6466" extrusionOk="0">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 name="Google Shape;494;p3"/>
            <p:cNvSpPr/>
            <p:nvPr/>
          </p:nvSpPr>
          <p:spPr>
            <a:xfrm>
              <a:off x="279800" y="2862650"/>
              <a:ext cx="318000" cy="152900"/>
            </a:xfrm>
            <a:custGeom>
              <a:avLst/>
              <a:gdLst/>
              <a:ahLst/>
              <a:cxnLst/>
              <a:rect l="l" t="t" r="r" b="b"/>
              <a:pathLst>
                <a:path w="12720" h="6116" extrusionOk="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 name="Google Shape;495;p3"/>
            <p:cNvSpPr/>
            <p:nvPr/>
          </p:nvSpPr>
          <p:spPr>
            <a:xfrm>
              <a:off x="313625" y="2882575"/>
              <a:ext cx="49325" cy="15075"/>
            </a:xfrm>
            <a:custGeom>
              <a:avLst/>
              <a:gdLst/>
              <a:ahLst/>
              <a:cxnLst/>
              <a:rect l="l" t="t" r="r" b="b"/>
              <a:pathLst>
                <a:path w="1973" h="603" extrusionOk="0">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 name="Google Shape;496;p3"/>
            <p:cNvSpPr/>
            <p:nvPr/>
          </p:nvSpPr>
          <p:spPr>
            <a:xfrm>
              <a:off x="309675" y="2846300"/>
              <a:ext cx="30050" cy="32375"/>
            </a:xfrm>
            <a:custGeom>
              <a:avLst/>
              <a:gdLst/>
              <a:ahLst/>
              <a:cxnLst/>
              <a:rect l="l" t="t" r="r" b="b"/>
              <a:pathLst>
                <a:path w="1202" h="1295" extrusionOk="0">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 name="Google Shape;497;p3"/>
            <p:cNvSpPr/>
            <p:nvPr/>
          </p:nvSpPr>
          <p:spPr>
            <a:xfrm>
              <a:off x="354825" y="2849150"/>
              <a:ext cx="42675" cy="47425"/>
            </a:xfrm>
            <a:custGeom>
              <a:avLst/>
              <a:gdLst/>
              <a:ahLst/>
              <a:cxnLst/>
              <a:rect l="l" t="t" r="r" b="b"/>
              <a:pathLst>
                <a:path w="1707" h="1897" extrusionOk="0">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 name="Google Shape;498;p3"/>
            <p:cNvSpPr/>
            <p:nvPr/>
          </p:nvSpPr>
          <p:spPr>
            <a:xfrm>
              <a:off x="420925" y="2860725"/>
              <a:ext cx="35550" cy="59350"/>
            </a:xfrm>
            <a:custGeom>
              <a:avLst/>
              <a:gdLst/>
              <a:ahLst/>
              <a:cxnLst/>
              <a:rect l="l" t="t" r="r" b="b"/>
              <a:pathLst>
                <a:path w="1422" h="2374" extrusionOk="0">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 name="Google Shape;499;p3"/>
            <p:cNvSpPr/>
            <p:nvPr/>
          </p:nvSpPr>
          <p:spPr>
            <a:xfrm>
              <a:off x="486175" y="2904500"/>
              <a:ext cx="26075" cy="44350"/>
            </a:xfrm>
            <a:custGeom>
              <a:avLst/>
              <a:gdLst/>
              <a:ahLst/>
              <a:cxnLst/>
              <a:rect l="l" t="t" r="r" b="b"/>
              <a:pathLst>
                <a:path w="1043" h="1774" extrusionOk="0">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 name="Google Shape;500;p3"/>
            <p:cNvSpPr/>
            <p:nvPr/>
          </p:nvSpPr>
          <p:spPr>
            <a:xfrm>
              <a:off x="362275" y="2905700"/>
              <a:ext cx="67200" cy="30725"/>
            </a:xfrm>
            <a:custGeom>
              <a:avLst/>
              <a:gdLst/>
              <a:ahLst/>
              <a:cxnLst/>
              <a:rect l="l" t="t" r="r" b="b"/>
              <a:pathLst>
                <a:path w="2688" h="1229" extrusionOk="0">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 name="Google Shape;501;p3"/>
            <p:cNvSpPr/>
            <p:nvPr/>
          </p:nvSpPr>
          <p:spPr>
            <a:xfrm>
              <a:off x="415100" y="2935900"/>
              <a:ext cx="79350" cy="34250"/>
            </a:xfrm>
            <a:custGeom>
              <a:avLst/>
              <a:gdLst/>
              <a:ahLst/>
              <a:cxnLst/>
              <a:rect l="l" t="t" r="r" b="b"/>
              <a:pathLst>
                <a:path w="3174" h="1370" extrusionOk="0">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 name="Google Shape;502;p3"/>
            <p:cNvSpPr/>
            <p:nvPr/>
          </p:nvSpPr>
          <p:spPr>
            <a:xfrm>
              <a:off x="487625" y="2968975"/>
              <a:ext cx="59825" cy="19325"/>
            </a:xfrm>
            <a:custGeom>
              <a:avLst/>
              <a:gdLst/>
              <a:ahLst/>
              <a:cxnLst/>
              <a:rect l="l" t="t" r="r" b="b"/>
              <a:pathLst>
                <a:path w="2393" h="773" extrusionOk="0">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 name="Google Shape;503;p3"/>
            <p:cNvSpPr/>
            <p:nvPr/>
          </p:nvSpPr>
          <p:spPr>
            <a:xfrm>
              <a:off x="625350" y="2886875"/>
              <a:ext cx="362675" cy="134925"/>
            </a:xfrm>
            <a:custGeom>
              <a:avLst/>
              <a:gdLst/>
              <a:ahLst/>
              <a:cxnLst/>
              <a:rect l="l" t="t" r="r" b="b"/>
              <a:pathLst>
                <a:path w="14507" h="5397" extrusionOk="0">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 name="Google Shape;504;p3"/>
            <p:cNvSpPr/>
            <p:nvPr/>
          </p:nvSpPr>
          <p:spPr>
            <a:xfrm>
              <a:off x="606375" y="2924300"/>
              <a:ext cx="339775" cy="93850"/>
            </a:xfrm>
            <a:custGeom>
              <a:avLst/>
              <a:gdLst/>
              <a:ahLst/>
              <a:cxnLst/>
              <a:rect l="l" t="t" r="r" b="b"/>
              <a:pathLst>
                <a:path w="13591" h="3754" extrusionOk="0">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 name="Google Shape;505;p3"/>
            <p:cNvSpPr/>
            <p:nvPr/>
          </p:nvSpPr>
          <p:spPr>
            <a:xfrm>
              <a:off x="860850" y="2929575"/>
              <a:ext cx="45950" cy="23175"/>
            </a:xfrm>
            <a:custGeom>
              <a:avLst/>
              <a:gdLst/>
              <a:ahLst/>
              <a:cxnLst/>
              <a:rect l="l" t="t" r="r" b="b"/>
              <a:pathLst>
                <a:path w="1838" h="927" extrusionOk="0">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 name="Google Shape;506;p3"/>
            <p:cNvSpPr/>
            <p:nvPr/>
          </p:nvSpPr>
          <p:spPr>
            <a:xfrm>
              <a:off x="885050" y="2902975"/>
              <a:ext cx="34650" cy="26950"/>
            </a:xfrm>
            <a:custGeom>
              <a:avLst/>
              <a:gdLst/>
              <a:ahLst/>
              <a:cxnLst/>
              <a:rect l="l" t="t" r="r" b="b"/>
              <a:pathLst>
                <a:path w="1386" h="1078" extrusionOk="0">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 name="Google Shape;507;p3"/>
            <p:cNvSpPr/>
            <p:nvPr/>
          </p:nvSpPr>
          <p:spPr>
            <a:xfrm>
              <a:off x="824925" y="2897500"/>
              <a:ext cx="50125" cy="39600"/>
            </a:xfrm>
            <a:custGeom>
              <a:avLst/>
              <a:gdLst/>
              <a:ahLst/>
              <a:cxnLst/>
              <a:rect l="l" t="t" r="r" b="b"/>
              <a:pathLst>
                <a:path w="2005" h="1584" extrusionOk="0">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 name="Google Shape;508;p3"/>
            <p:cNvSpPr/>
            <p:nvPr/>
          </p:nvSpPr>
          <p:spPr>
            <a:xfrm>
              <a:off x="762675" y="2897100"/>
              <a:ext cx="45100" cy="52550"/>
            </a:xfrm>
            <a:custGeom>
              <a:avLst/>
              <a:gdLst/>
              <a:ahLst/>
              <a:cxnLst/>
              <a:rect l="l" t="t" r="r" b="b"/>
              <a:pathLst>
                <a:path w="1804" h="2102" extrusionOk="0">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 name="Google Shape;509;p3"/>
            <p:cNvSpPr/>
            <p:nvPr/>
          </p:nvSpPr>
          <p:spPr>
            <a:xfrm>
              <a:off x="702650" y="2928325"/>
              <a:ext cx="33300" cy="39625"/>
            </a:xfrm>
            <a:custGeom>
              <a:avLst/>
              <a:gdLst/>
              <a:ahLst/>
              <a:cxnLst/>
              <a:rect l="l" t="t" r="r" b="b"/>
              <a:pathLst>
                <a:path w="1332" h="1585" extrusionOk="0">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 name="Google Shape;510;p3"/>
            <p:cNvSpPr/>
            <p:nvPr/>
          </p:nvSpPr>
          <p:spPr>
            <a:xfrm>
              <a:off x="791300" y="2940350"/>
              <a:ext cx="61100" cy="41800"/>
            </a:xfrm>
            <a:custGeom>
              <a:avLst/>
              <a:gdLst/>
              <a:ahLst/>
              <a:cxnLst/>
              <a:rect l="l" t="t" r="r" b="b"/>
              <a:pathLst>
                <a:path w="2444" h="1672" extrusionOk="0">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 name="Google Shape;511;p3"/>
            <p:cNvSpPr/>
            <p:nvPr/>
          </p:nvSpPr>
          <p:spPr>
            <a:xfrm>
              <a:off x="722025" y="2958450"/>
              <a:ext cx="71950" cy="47300"/>
            </a:xfrm>
            <a:custGeom>
              <a:avLst/>
              <a:gdLst/>
              <a:ahLst/>
              <a:cxnLst/>
              <a:rect l="l" t="t" r="r" b="b"/>
              <a:pathLst>
                <a:path w="2878" h="1892" extrusionOk="0">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 name="Google Shape;512;p3"/>
            <p:cNvSpPr/>
            <p:nvPr/>
          </p:nvSpPr>
          <p:spPr>
            <a:xfrm>
              <a:off x="663950" y="2981325"/>
              <a:ext cx="56150" cy="29200"/>
            </a:xfrm>
            <a:custGeom>
              <a:avLst/>
              <a:gdLst/>
              <a:ahLst/>
              <a:cxnLst/>
              <a:rect l="l" t="t" r="r" b="b"/>
              <a:pathLst>
                <a:path w="2246" h="1168" extrusionOk="0">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 name="Google Shape;513;p3"/>
            <p:cNvSpPr/>
            <p:nvPr/>
          </p:nvSpPr>
          <p:spPr>
            <a:xfrm>
              <a:off x="537250" y="2701175"/>
              <a:ext cx="317600" cy="342850"/>
            </a:xfrm>
            <a:custGeom>
              <a:avLst/>
              <a:gdLst/>
              <a:ahLst/>
              <a:cxnLst/>
              <a:rect l="l" t="t" r="r" b="b"/>
              <a:pathLst>
                <a:path w="12704" h="13714" extrusionOk="0">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 name="Google Shape;514;p3"/>
            <p:cNvSpPr/>
            <p:nvPr/>
          </p:nvSpPr>
          <p:spPr>
            <a:xfrm>
              <a:off x="587500" y="2735625"/>
              <a:ext cx="193425" cy="317550"/>
            </a:xfrm>
            <a:custGeom>
              <a:avLst/>
              <a:gdLst/>
              <a:ahLst/>
              <a:cxnLst/>
              <a:rect l="l" t="t" r="r" b="b"/>
              <a:pathLst>
                <a:path w="7737" h="12702" extrusionOk="0">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 name="Google Shape;515;p3"/>
            <p:cNvSpPr/>
            <p:nvPr/>
          </p:nvSpPr>
          <p:spPr>
            <a:xfrm>
              <a:off x="685275" y="2722075"/>
              <a:ext cx="25900" cy="119000"/>
            </a:xfrm>
            <a:custGeom>
              <a:avLst/>
              <a:gdLst/>
              <a:ahLst/>
              <a:cxnLst/>
              <a:rect l="l" t="t" r="r" b="b"/>
              <a:pathLst>
                <a:path w="1036" h="4760" extrusionOk="0">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 name="Google Shape;516;p3"/>
            <p:cNvSpPr/>
            <p:nvPr/>
          </p:nvSpPr>
          <p:spPr>
            <a:xfrm>
              <a:off x="722550" y="2780575"/>
              <a:ext cx="108625" cy="11950"/>
            </a:xfrm>
            <a:custGeom>
              <a:avLst/>
              <a:gdLst/>
              <a:ahLst/>
              <a:cxnLst/>
              <a:rect l="l" t="t" r="r" b="b"/>
              <a:pathLst>
                <a:path w="4345" h="478" extrusionOk="0">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 name="Google Shape;517;p3"/>
            <p:cNvSpPr/>
            <p:nvPr/>
          </p:nvSpPr>
          <p:spPr>
            <a:xfrm>
              <a:off x="645825" y="2760400"/>
              <a:ext cx="26100" cy="145150"/>
            </a:xfrm>
            <a:custGeom>
              <a:avLst/>
              <a:gdLst/>
              <a:ahLst/>
              <a:cxnLst/>
              <a:rect l="l" t="t" r="r" b="b"/>
              <a:pathLst>
                <a:path w="1044" h="5806" extrusionOk="0">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 name="Google Shape;518;p3"/>
            <p:cNvSpPr/>
            <p:nvPr/>
          </p:nvSpPr>
          <p:spPr>
            <a:xfrm>
              <a:off x="635650" y="2885625"/>
              <a:ext cx="139950" cy="39850"/>
            </a:xfrm>
            <a:custGeom>
              <a:avLst/>
              <a:gdLst/>
              <a:ahLst/>
              <a:cxnLst/>
              <a:rect l="l" t="t" r="r" b="b"/>
              <a:pathLst>
                <a:path w="5598" h="1594" extrusionOk="0">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 name="Google Shape;519;p3"/>
            <p:cNvSpPr/>
            <p:nvPr/>
          </p:nvSpPr>
          <p:spPr>
            <a:xfrm>
              <a:off x="677750" y="2830950"/>
              <a:ext cx="138800" cy="20875"/>
            </a:xfrm>
            <a:custGeom>
              <a:avLst/>
              <a:gdLst/>
              <a:ahLst/>
              <a:cxnLst/>
              <a:rect l="l" t="t" r="r" b="b"/>
              <a:pathLst>
                <a:path w="5552" h="835" extrusionOk="0">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 name="Google Shape;520;p3"/>
            <p:cNvSpPr/>
            <p:nvPr/>
          </p:nvSpPr>
          <p:spPr>
            <a:xfrm>
              <a:off x="596100" y="2825250"/>
              <a:ext cx="38600" cy="135425"/>
            </a:xfrm>
            <a:custGeom>
              <a:avLst/>
              <a:gdLst/>
              <a:ahLst/>
              <a:cxnLst/>
              <a:rect l="l" t="t" r="r" b="b"/>
              <a:pathLst>
                <a:path w="1544" h="5417" extrusionOk="0">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 name="Google Shape;521;p3"/>
            <p:cNvSpPr/>
            <p:nvPr/>
          </p:nvSpPr>
          <p:spPr>
            <a:xfrm>
              <a:off x="565825" y="2909600"/>
              <a:ext cx="46525" cy="92650"/>
            </a:xfrm>
            <a:custGeom>
              <a:avLst/>
              <a:gdLst/>
              <a:ahLst/>
              <a:cxnLst/>
              <a:rect l="l" t="t" r="r" b="b"/>
              <a:pathLst>
                <a:path w="1861" h="3706" extrusionOk="0">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 name="Google Shape;522;p3"/>
            <p:cNvSpPr/>
            <p:nvPr/>
          </p:nvSpPr>
          <p:spPr>
            <a:xfrm>
              <a:off x="556900" y="2968325"/>
              <a:ext cx="40375" cy="59900"/>
            </a:xfrm>
            <a:custGeom>
              <a:avLst/>
              <a:gdLst/>
              <a:ahLst/>
              <a:cxnLst/>
              <a:rect l="l" t="t" r="r" b="b"/>
              <a:pathLst>
                <a:path w="1615" h="2396" extrusionOk="0">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 name="Google Shape;523;p3"/>
            <p:cNvSpPr/>
            <p:nvPr/>
          </p:nvSpPr>
          <p:spPr>
            <a:xfrm>
              <a:off x="626725" y="2931125"/>
              <a:ext cx="123750" cy="12800"/>
            </a:xfrm>
            <a:custGeom>
              <a:avLst/>
              <a:gdLst/>
              <a:ahLst/>
              <a:cxnLst/>
              <a:rect l="l" t="t" r="r" b="b"/>
              <a:pathLst>
                <a:path w="4950" h="512" extrusionOk="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 name="Google Shape;524;p3"/>
            <p:cNvSpPr/>
            <p:nvPr/>
          </p:nvSpPr>
          <p:spPr>
            <a:xfrm>
              <a:off x="609975" y="2975025"/>
              <a:ext cx="83050" cy="8450"/>
            </a:xfrm>
            <a:custGeom>
              <a:avLst/>
              <a:gdLst/>
              <a:ahLst/>
              <a:cxnLst/>
              <a:rect l="l" t="t" r="r" b="b"/>
              <a:pathLst>
                <a:path w="3322" h="338" extrusionOk="0">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 name="Google Shape;525;p3"/>
            <p:cNvSpPr/>
            <p:nvPr/>
          </p:nvSpPr>
          <p:spPr>
            <a:xfrm>
              <a:off x="597250" y="3007325"/>
              <a:ext cx="47425" cy="11900"/>
            </a:xfrm>
            <a:custGeom>
              <a:avLst/>
              <a:gdLst/>
              <a:ahLst/>
              <a:cxnLst/>
              <a:rect l="l" t="t" r="r" b="b"/>
              <a:pathLst>
                <a:path w="1897" h="476" extrusionOk="0">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 name="Google Shape;526;p3"/>
            <p:cNvSpPr/>
            <p:nvPr/>
          </p:nvSpPr>
          <p:spPr>
            <a:xfrm>
              <a:off x="288750" y="2860325"/>
              <a:ext cx="164650" cy="151800"/>
            </a:xfrm>
            <a:custGeom>
              <a:avLst/>
              <a:gdLst/>
              <a:ahLst/>
              <a:cxnLst/>
              <a:rect l="l" t="t" r="r" b="b"/>
              <a:pathLst>
                <a:path w="6586" h="6072" extrusionOk="0">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 name="Google Shape;527;p3"/>
            <p:cNvSpPr/>
            <p:nvPr/>
          </p:nvSpPr>
          <p:spPr>
            <a:xfrm>
              <a:off x="378600" y="2894250"/>
              <a:ext cx="30975" cy="42475"/>
            </a:xfrm>
            <a:custGeom>
              <a:avLst/>
              <a:gdLst/>
              <a:ahLst/>
              <a:cxnLst/>
              <a:rect l="l" t="t" r="r" b="b"/>
              <a:pathLst>
                <a:path w="1239" h="1699" extrusionOk="0">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 name="Google Shape;528;p3"/>
            <p:cNvSpPr/>
            <p:nvPr/>
          </p:nvSpPr>
          <p:spPr>
            <a:xfrm>
              <a:off x="379950" y="2926100"/>
              <a:ext cx="51500" cy="14450"/>
            </a:xfrm>
            <a:custGeom>
              <a:avLst/>
              <a:gdLst/>
              <a:ahLst/>
              <a:cxnLst/>
              <a:rect l="l" t="t" r="r" b="b"/>
              <a:pathLst>
                <a:path w="2060" h="578" extrusionOk="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 name="Google Shape;529;p3"/>
            <p:cNvSpPr/>
            <p:nvPr/>
          </p:nvSpPr>
          <p:spPr>
            <a:xfrm>
              <a:off x="377350" y="2943125"/>
              <a:ext cx="47625" cy="23825"/>
            </a:xfrm>
            <a:custGeom>
              <a:avLst/>
              <a:gdLst/>
              <a:ahLst/>
              <a:cxnLst/>
              <a:rect l="l" t="t" r="r" b="b"/>
              <a:pathLst>
                <a:path w="1905" h="953" extrusionOk="0">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 name="Google Shape;530;p3"/>
            <p:cNvSpPr/>
            <p:nvPr/>
          </p:nvSpPr>
          <p:spPr>
            <a:xfrm>
              <a:off x="377025" y="2946125"/>
              <a:ext cx="18800" cy="49350"/>
            </a:xfrm>
            <a:custGeom>
              <a:avLst/>
              <a:gdLst/>
              <a:ahLst/>
              <a:cxnLst/>
              <a:rect l="l" t="t" r="r" b="b"/>
              <a:pathLst>
                <a:path w="752" h="1974" extrusionOk="0">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 name="Google Shape;531;p3"/>
            <p:cNvSpPr/>
            <p:nvPr/>
          </p:nvSpPr>
          <p:spPr>
            <a:xfrm>
              <a:off x="354325" y="2946900"/>
              <a:ext cx="19675" cy="50375"/>
            </a:xfrm>
            <a:custGeom>
              <a:avLst/>
              <a:gdLst/>
              <a:ahLst/>
              <a:cxnLst/>
              <a:rect l="l" t="t" r="r" b="b"/>
              <a:pathLst>
                <a:path w="787" h="2015" extrusionOk="0">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 name="Google Shape;532;p3"/>
            <p:cNvSpPr/>
            <p:nvPr/>
          </p:nvSpPr>
          <p:spPr>
            <a:xfrm>
              <a:off x="324000" y="2943375"/>
              <a:ext cx="46675" cy="30025"/>
            </a:xfrm>
            <a:custGeom>
              <a:avLst/>
              <a:gdLst/>
              <a:ahLst/>
              <a:cxnLst/>
              <a:rect l="l" t="t" r="r" b="b"/>
              <a:pathLst>
                <a:path w="1867" h="1201" extrusionOk="0">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 name="Google Shape;533;p3"/>
            <p:cNvSpPr/>
            <p:nvPr/>
          </p:nvSpPr>
          <p:spPr>
            <a:xfrm>
              <a:off x="305650" y="2937750"/>
              <a:ext cx="65150" cy="4575"/>
            </a:xfrm>
            <a:custGeom>
              <a:avLst/>
              <a:gdLst/>
              <a:ahLst/>
              <a:cxnLst/>
              <a:rect l="l" t="t" r="r" b="b"/>
              <a:pathLst>
                <a:path w="2606" h="183" extrusionOk="0">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 name="Google Shape;534;p3"/>
            <p:cNvSpPr/>
            <p:nvPr/>
          </p:nvSpPr>
          <p:spPr>
            <a:xfrm>
              <a:off x="323350" y="2891750"/>
              <a:ext cx="50475" cy="46050"/>
            </a:xfrm>
            <a:custGeom>
              <a:avLst/>
              <a:gdLst/>
              <a:ahLst/>
              <a:cxnLst/>
              <a:rect l="l" t="t" r="r" b="b"/>
              <a:pathLst>
                <a:path w="2019" h="1842" extrusionOk="0">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 name="Google Shape;535;p3"/>
            <p:cNvSpPr/>
            <p:nvPr/>
          </p:nvSpPr>
          <p:spPr>
            <a:xfrm>
              <a:off x="368950" y="2875950"/>
              <a:ext cx="7150" cy="63000"/>
            </a:xfrm>
            <a:custGeom>
              <a:avLst/>
              <a:gdLst/>
              <a:ahLst/>
              <a:cxnLst/>
              <a:rect l="l" t="t" r="r" b="b"/>
              <a:pathLst>
                <a:path w="286" h="2520" extrusionOk="0">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 name="Google Shape;536;p3"/>
            <p:cNvSpPr/>
            <p:nvPr/>
          </p:nvSpPr>
          <p:spPr>
            <a:xfrm>
              <a:off x="364825" y="2931075"/>
              <a:ext cx="20700" cy="20700"/>
            </a:xfrm>
            <a:custGeom>
              <a:avLst/>
              <a:gdLst/>
              <a:ahLst/>
              <a:cxnLst/>
              <a:rect l="l" t="t" r="r" b="b"/>
              <a:pathLst>
                <a:path w="828" h="828" extrusionOk="0">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 name="Google Shape;537;p3"/>
            <p:cNvSpPr/>
            <p:nvPr/>
          </p:nvSpPr>
          <p:spPr>
            <a:xfrm>
              <a:off x="824075" y="2805750"/>
              <a:ext cx="56950" cy="60175"/>
            </a:xfrm>
            <a:custGeom>
              <a:avLst/>
              <a:gdLst/>
              <a:ahLst/>
              <a:cxnLst/>
              <a:rect l="l" t="t" r="r" b="b"/>
              <a:pathLst>
                <a:path w="2278" h="2407" extrusionOk="0">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 name="Google Shape;538;p3"/>
            <p:cNvSpPr/>
            <p:nvPr/>
          </p:nvSpPr>
          <p:spPr>
            <a:xfrm>
              <a:off x="829675" y="2821000"/>
              <a:ext cx="41825" cy="44775"/>
            </a:xfrm>
            <a:custGeom>
              <a:avLst/>
              <a:gdLst/>
              <a:ahLst/>
              <a:cxnLst/>
              <a:rect l="l" t="t" r="r" b="b"/>
              <a:pathLst>
                <a:path w="1673" h="1791" extrusionOk="0">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 name="Google Shape;539;p3"/>
            <p:cNvSpPr/>
            <p:nvPr/>
          </p:nvSpPr>
          <p:spPr>
            <a:xfrm>
              <a:off x="838275" y="2851975"/>
              <a:ext cx="71925" cy="43650"/>
            </a:xfrm>
            <a:custGeom>
              <a:avLst/>
              <a:gdLst/>
              <a:ahLst/>
              <a:cxnLst/>
              <a:rect l="l" t="t" r="r" b="b"/>
              <a:pathLst>
                <a:path w="2877" h="1746" extrusionOk="0">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 name="Google Shape;540;p3"/>
            <p:cNvSpPr/>
            <p:nvPr/>
          </p:nvSpPr>
          <p:spPr>
            <a:xfrm>
              <a:off x="838275" y="2856975"/>
              <a:ext cx="54425" cy="34475"/>
            </a:xfrm>
            <a:custGeom>
              <a:avLst/>
              <a:gdLst/>
              <a:ahLst/>
              <a:cxnLst/>
              <a:rect l="l" t="t" r="r" b="b"/>
              <a:pathLst>
                <a:path w="2177" h="1379" extrusionOk="0">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 name="Google Shape;541;p3"/>
            <p:cNvSpPr/>
            <p:nvPr/>
          </p:nvSpPr>
          <p:spPr>
            <a:xfrm>
              <a:off x="818775" y="2869150"/>
              <a:ext cx="47300" cy="72975"/>
            </a:xfrm>
            <a:custGeom>
              <a:avLst/>
              <a:gdLst/>
              <a:ahLst/>
              <a:cxnLst/>
              <a:rect l="l" t="t" r="r" b="b"/>
              <a:pathLst>
                <a:path w="1892" h="2919" extrusionOk="0">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 name="Google Shape;542;p3"/>
            <p:cNvSpPr/>
            <p:nvPr/>
          </p:nvSpPr>
          <p:spPr>
            <a:xfrm>
              <a:off x="823425" y="2869150"/>
              <a:ext cx="39800" cy="55600"/>
            </a:xfrm>
            <a:custGeom>
              <a:avLst/>
              <a:gdLst/>
              <a:ahLst/>
              <a:cxnLst/>
              <a:rect l="l" t="t" r="r" b="b"/>
              <a:pathLst>
                <a:path w="1592" h="2224" extrusionOk="0">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 name="Google Shape;543;p3"/>
            <p:cNvSpPr/>
            <p:nvPr/>
          </p:nvSpPr>
          <p:spPr>
            <a:xfrm>
              <a:off x="785900" y="2814650"/>
              <a:ext cx="59600" cy="53675"/>
            </a:xfrm>
            <a:custGeom>
              <a:avLst/>
              <a:gdLst/>
              <a:ahLst/>
              <a:cxnLst/>
              <a:rect l="l" t="t" r="r" b="b"/>
              <a:pathLst>
                <a:path w="2384" h="2147" extrusionOk="0">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 name="Google Shape;544;p3"/>
            <p:cNvSpPr/>
            <p:nvPr/>
          </p:nvSpPr>
          <p:spPr>
            <a:xfrm>
              <a:off x="796925" y="2828325"/>
              <a:ext cx="42650" cy="38900"/>
            </a:xfrm>
            <a:custGeom>
              <a:avLst/>
              <a:gdLst/>
              <a:ahLst/>
              <a:cxnLst/>
              <a:rect l="l" t="t" r="r" b="b"/>
              <a:pathLst>
                <a:path w="1706" h="1556" extrusionOk="0">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 name="Google Shape;545;p3"/>
            <p:cNvSpPr/>
            <p:nvPr/>
          </p:nvSpPr>
          <p:spPr>
            <a:xfrm>
              <a:off x="772850" y="2859825"/>
              <a:ext cx="63850" cy="46375"/>
            </a:xfrm>
            <a:custGeom>
              <a:avLst/>
              <a:gdLst/>
              <a:ahLst/>
              <a:cxnLst/>
              <a:rect l="l" t="t" r="r" b="b"/>
              <a:pathLst>
                <a:path w="2554" h="1855" extrusionOk="0">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 name="Google Shape;546;p3"/>
            <p:cNvSpPr/>
            <p:nvPr/>
          </p:nvSpPr>
          <p:spPr>
            <a:xfrm>
              <a:off x="788750" y="2863675"/>
              <a:ext cx="47650" cy="35625"/>
            </a:xfrm>
            <a:custGeom>
              <a:avLst/>
              <a:gdLst/>
              <a:ahLst/>
              <a:cxnLst/>
              <a:rect l="l" t="t" r="r" b="b"/>
              <a:pathLst>
                <a:path w="1906" h="1425" extrusionOk="0">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 name="Google Shape;547;p3"/>
            <p:cNvSpPr/>
            <p:nvPr/>
          </p:nvSpPr>
          <p:spPr>
            <a:xfrm>
              <a:off x="821850" y="2855275"/>
              <a:ext cx="32350" cy="24775"/>
            </a:xfrm>
            <a:custGeom>
              <a:avLst/>
              <a:gdLst/>
              <a:ahLst/>
              <a:cxnLst/>
              <a:rect l="l" t="t" r="r" b="b"/>
              <a:pathLst>
                <a:path w="1294" h="991" extrusionOk="0">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 name="Google Shape;548;p3"/>
            <p:cNvSpPr/>
            <p:nvPr/>
          </p:nvSpPr>
          <p:spPr>
            <a:xfrm>
              <a:off x="838075" y="2839775"/>
              <a:ext cx="6050" cy="19650"/>
            </a:xfrm>
            <a:custGeom>
              <a:avLst/>
              <a:gdLst/>
              <a:ahLst/>
              <a:cxnLst/>
              <a:rect l="l" t="t" r="r" b="b"/>
              <a:pathLst>
                <a:path w="242" h="786" extrusionOk="0">
                  <a:moveTo>
                    <a:pt x="225" y="1"/>
                  </a:moveTo>
                  <a:cubicBezTo>
                    <a:pt x="59" y="179"/>
                    <a:pt x="0" y="760"/>
                    <a:pt x="0" y="785"/>
                  </a:cubicBezTo>
                  <a:lnTo>
                    <a:pt x="30" y="785"/>
                  </a:lnTo>
                  <a:cubicBezTo>
                    <a:pt x="30" y="777"/>
                    <a:pt x="85" y="187"/>
                    <a:pt x="242" y="18"/>
                  </a:cubicBezTo>
                  <a:lnTo>
                    <a:pt x="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 name="Google Shape;549;p3"/>
            <p:cNvSpPr/>
            <p:nvPr/>
          </p:nvSpPr>
          <p:spPr>
            <a:xfrm>
              <a:off x="841775" y="2847625"/>
              <a:ext cx="13375" cy="12225"/>
            </a:xfrm>
            <a:custGeom>
              <a:avLst/>
              <a:gdLst/>
              <a:ahLst/>
              <a:cxnLst/>
              <a:rect l="l" t="t" r="r" b="b"/>
              <a:pathLst>
                <a:path w="535" h="489" extrusionOk="0">
                  <a:moveTo>
                    <a:pt x="526" y="1"/>
                  </a:moveTo>
                  <a:cubicBezTo>
                    <a:pt x="280" y="56"/>
                    <a:pt x="13" y="454"/>
                    <a:pt x="1" y="471"/>
                  </a:cubicBezTo>
                  <a:lnTo>
                    <a:pt x="22" y="488"/>
                  </a:lnTo>
                  <a:cubicBezTo>
                    <a:pt x="26" y="484"/>
                    <a:pt x="297" y="77"/>
                    <a:pt x="535" y="26"/>
                  </a:cubicBez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 name="Google Shape;550;p3"/>
            <p:cNvSpPr/>
            <p:nvPr/>
          </p:nvSpPr>
          <p:spPr>
            <a:xfrm>
              <a:off x="845275" y="2859500"/>
              <a:ext cx="15200" cy="3850"/>
            </a:xfrm>
            <a:custGeom>
              <a:avLst/>
              <a:gdLst/>
              <a:ahLst/>
              <a:cxnLst/>
              <a:rect l="l" t="t" r="r" b="b"/>
              <a:pathLst>
                <a:path w="608" h="154" extrusionOk="0">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 name="Google Shape;551;p3"/>
            <p:cNvSpPr/>
            <p:nvPr/>
          </p:nvSpPr>
          <p:spPr>
            <a:xfrm>
              <a:off x="845900" y="2868400"/>
              <a:ext cx="11175" cy="4600"/>
            </a:xfrm>
            <a:custGeom>
              <a:avLst/>
              <a:gdLst/>
              <a:ahLst/>
              <a:cxnLst/>
              <a:rect l="l" t="t" r="r" b="b"/>
              <a:pathLst>
                <a:path w="447" h="184" extrusionOk="0">
                  <a:moveTo>
                    <a:pt x="1" y="1"/>
                  </a:moveTo>
                  <a:lnTo>
                    <a:pt x="1" y="31"/>
                  </a:lnTo>
                  <a:cubicBezTo>
                    <a:pt x="5" y="31"/>
                    <a:pt x="315" y="43"/>
                    <a:pt x="429" y="183"/>
                  </a:cubicBezTo>
                  <a:lnTo>
                    <a:pt x="446" y="162"/>
                  </a:lnTo>
                  <a:cubicBezTo>
                    <a:pt x="328" y="18"/>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 name="Google Shape;552;p3"/>
            <p:cNvSpPr/>
            <p:nvPr/>
          </p:nvSpPr>
          <p:spPr>
            <a:xfrm>
              <a:off x="843050" y="2873075"/>
              <a:ext cx="6375" cy="10950"/>
            </a:xfrm>
            <a:custGeom>
              <a:avLst/>
              <a:gdLst/>
              <a:ahLst/>
              <a:cxnLst/>
              <a:rect l="l" t="t" r="r" b="b"/>
              <a:pathLst>
                <a:path w="255" h="438" extrusionOk="0">
                  <a:moveTo>
                    <a:pt x="22" y="0"/>
                  </a:moveTo>
                  <a:lnTo>
                    <a:pt x="0" y="17"/>
                  </a:lnTo>
                  <a:cubicBezTo>
                    <a:pt x="5" y="17"/>
                    <a:pt x="225" y="268"/>
                    <a:pt x="229" y="437"/>
                  </a:cubicBezTo>
                  <a:lnTo>
                    <a:pt x="255" y="437"/>
                  </a:lnTo>
                  <a:cubicBezTo>
                    <a:pt x="251" y="259"/>
                    <a:pt x="30" y="9"/>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 name="Google Shape;553;p3"/>
            <p:cNvSpPr/>
            <p:nvPr/>
          </p:nvSpPr>
          <p:spPr>
            <a:xfrm>
              <a:off x="835100" y="2875825"/>
              <a:ext cx="4150" cy="13175"/>
            </a:xfrm>
            <a:custGeom>
              <a:avLst/>
              <a:gdLst/>
              <a:ahLst/>
              <a:cxnLst/>
              <a:rect l="l" t="t" r="r" b="b"/>
              <a:pathLst>
                <a:path w="166" h="527" extrusionOk="0">
                  <a:moveTo>
                    <a:pt x="119" y="1"/>
                  </a:moveTo>
                  <a:lnTo>
                    <a:pt x="94" y="5"/>
                  </a:lnTo>
                  <a:cubicBezTo>
                    <a:pt x="94" y="9"/>
                    <a:pt x="136" y="200"/>
                    <a:pt x="0" y="514"/>
                  </a:cubicBezTo>
                  <a:lnTo>
                    <a:pt x="22" y="527"/>
                  </a:lnTo>
                  <a:cubicBezTo>
                    <a:pt x="166" y="204"/>
                    <a:pt x="123" y="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 name="Google Shape;554;p3"/>
            <p:cNvSpPr/>
            <p:nvPr/>
          </p:nvSpPr>
          <p:spPr>
            <a:xfrm>
              <a:off x="822475" y="2873175"/>
              <a:ext cx="11375" cy="10625"/>
            </a:xfrm>
            <a:custGeom>
              <a:avLst/>
              <a:gdLst/>
              <a:ahLst/>
              <a:cxnLst/>
              <a:rect l="l" t="t" r="r" b="b"/>
              <a:pathLst>
                <a:path w="455" h="425" extrusionOk="0">
                  <a:moveTo>
                    <a:pt x="429" y="1"/>
                  </a:moveTo>
                  <a:cubicBezTo>
                    <a:pt x="429" y="5"/>
                    <a:pt x="340" y="268"/>
                    <a:pt x="1" y="404"/>
                  </a:cubicBezTo>
                  <a:lnTo>
                    <a:pt x="13" y="425"/>
                  </a:lnTo>
                  <a:cubicBezTo>
                    <a:pt x="361" y="289"/>
                    <a:pt x="450" y="22"/>
                    <a:pt x="454" y="9"/>
                  </a:cubicBezTo>
                  <a:lnTo>
                    <a:pt x="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 name="Google Shape;555;p3"/>
            <p:cNvSpPr/>
            <p:nvPr/>
          </p:nvSpPr>
          <p:spPr>
            <a:xfrm>
              <a:off x="828100" y="2844775"/>
              <a:ext cx="5000" cy="14425"/>
            </a:xfrm>
            <a:custGeom>
              <a:avLst/>
              <a:gdLst/>
              <a:ahLst/>
              <a:cxnLst/>
              <a:rect l="l" t="t" r="r" b="b"/>
              <a:pathLst>
                <a:path w="200" h="577" extrusionOk="0">
                  <a:moveTo>
                    <a:pt x="60" y="0"/>
                  </a:moveTo>
                  <a:lnTo>
                    <a:pt x="60" y="0"/>
                  </a:lnTo>
                  <a:cubicBezTo>
                    <a:pt x="0" y="390"/>
                    <a:pt x="170" y="568"/>
                    <a:pt x="179" y="577"/>
                  </a:cubicBezTo>
                  <a:lnTo>
                    <a:pt x="200" y="556"/>
                  </a:lnTo>
                  <a:cubicBezTo>
                    <a:pt x="195" y="556"/>
                    <a:pt x="26" y="378"/>
                    <a:pt x="85" y="4"/>
                  </a:cubicBez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 name="Google Shape;556;p3"/>
            <p:cNvSpPr/>
            <p:nvPr/>
          </p:nvSpPr>
          <p:spPr>
            <a:xfrm>
              <a:off x="814425" y="2853875"/>
              <a:ext cx="16025" cy="11050"/>
            </a:xfrm>
            <a:custGeom>
              <a:avLst/>
              <a:gdLst/>
              <a:ahLst/>
              <a:cxnLst/>
              <a:rect l="l" t="t" r="r" b="b"/>
              <a:pathLst>
                <a:path w="641" h="442" extrusionOk="0">
                  <a:moveTo>
                    <a:pt x="21" y="1"/>
                  </a:moveTo>
                  <a:lnTo>
                    <a:pt x="0" y="14"/>
                  </a:lnTo>
                  <a:cubicBezTo>
                    <a:pt x="200" y="374"/>
                    <a:pt x="632" y="442"/>
                    <a:pt x="636" y="442"/>
                  </a:cubicBezTo>
                  <a:lnTo>
                    <a:pt x="641" y="412"/>
                  </a:lnTo>
                  <a:cubicBezTo>
                    <a:pt x="636" y="412"/>
                    <a:pt x="217" y="349"/>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 name="Google Shape;557;p3"/>
            <p:cNvSpPr/>
            <p:nvPr/>
          </p:nvSpPr>
          <p:spPr>
            <a:xfrm>
              <a:off x="814850" y="2869575"/>
              <a:ext cx="17300" cy="5250"/>
            </a:xfrm>
            <a:custGeom>
              <a:avLst/>
              <a:gdLst/>
              <a:ahLst/>
              <a:cxnLst/>
              <a:rect l="l" t="t" r="r" b="b"/>
              <a:pathLst>
                <a:path w="692" h="210" extrusionOk="0">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 name="Google Shape;558;p3"/>
            <p:cNvSpPr/>
            <p:nvPr/>
          </p:nvSpPr>
          <p:spPr>
            <a:xfrm>
              <a:off x="840350" y="2836375"/>
              <a:ext cx="6850" cy="5850"/>
            </a:xfrm>
            <a:custGeom>
              <a:avLst/>
              <a:gdLst/>
              <a:ahLst/>
              <a:cxnLst/>
              <a:rect l="l" t="t" r="r" b="b"/>
              <a:pathLst>
                <a:path w="274" h="234" extrusionOk="0">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 name="Google Shape;559;p3"/>
            <p:cNvSpPr/>
            <p:nvPr/>
          </p:nvSpPr>
          <p:spPr>
            <a:xfrm>
              <a:off x="851275" y="2844425"/>
              <a:ext cx="6950" cy="5875"/>
            </a:xfrm>
            <a:custGeom>
              <a:avLst/>
              <a:gdLst/>
              <a:ahLst/>
              <a:cxnLst/>
              <a:rect l="l" t="t" r="r" b="b"/>
              <a:pathLst>
                <a:path w="278" h="235" extrusionOk="0">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 name="Google Shape;560;p3"/>
            <p:cNvSpPr/>
            <p:nvPr/>
          </p:nvSpPr>
          <p:spPr>
            <a:xfrm>
              <a:off x="857550" y="2857350"/>
              <a:ext cx="6825" cy="5875"/>
            </a:xfrm>
            <a:custGeom>
              <a:avLst/>
              <a:gdLst/>
              <a:ahLst/>
              <a:cxnLst/>
              <a:rect l="l" t="t" r="r" b="b"/>
              <a:pathLst>
                <a:path w="273" h="235" extrusionOk="0">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 name="Google Shape;561;p3"/>
            <p:cNvSpPr/>
            <p:nvPr/>
          </p:nvSpPr>
          <p:spPr>
            <a:xfrm>
              <a:off x="854275" y="2871250"/>
              <a:ext cx="6825" cy="5800"/>
            </a:xfrm>
            <a:custGeom>
              <a:avLst/>
              <a:gdLst/>
              <a:ahLst/>
              <a:cxnLst/>
              <a:rect l="l" t="t" r="r" b="b"/>
              <a:pathLst>
                <a:path w="273" h="232" extrusionOk="0">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 name="Google Shape;562;p3"/>
            <p:cNvSpPr/>
            <p:nvPr/>
          </p:nvSpPr>
          <p:spPr>
            <a:xfrm>
              <a:off x="845575" y="2882375"/>
              <a:ext cx="6825" cy="5825"/>
            </a:xfrm>
            <a:custGeom>
              <a:avLst/>
              <a:gdLst/>
              <a:ahLst/>
              <a:cxnLst/>
              <a:rect l="l" t="t" r="r" b="b"/>
              <a:pathLst>
                <a:path w="273" h="233" extrusionOk="0">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 name="Google Shape;563;p3"/>
            <p:cNvSpPr/>
            <p:nvPr/>
          </p:nvSpPr>
          <p:spPr>
            <a:xfrm>
              <a:off x="831125" y="2887050"/>
              <a:ext cx="6850" cy="5875"/>
            </a:xfrm>
            <a:custGeom>
              <a:avLst/>
              <a:gdLst/>
              <a:ahLst/>
              <a:cxnLst/>
              <a:rect l="l" t="t" r="r" b="b"/>
              <a:pathLst>
                <a:path w="274" h="235" extrusionOk="0">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 name="Google Shape;564;p3"/>
            <p:cNvSpPr/>
            <p:nvPr/>
          </p:nvSpPr>
          <p:spPr>
            <a:xfrm>
              <a:off x="817675" y="2881425"/>
              <a:ext cx="6850" cy="5875"/>
            </a:xfrm>
            <a:custGeom>
              <a:avLst/>
              <a:gdLst/>
              <a:ahLst/>
              <a:cxnLst/>
              <a:rect l="l" t="t" r="r" b="b"/>
              <a:pathLst>
                <a:path w="274" h="235" extrusionOk="0">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 name="Google Shape;565;p3"/>
            <p:cNvSpPr/>
            <p:nvPr/>
          </p:nvSpPr>
          <p:spPr>
            <a:xfrm>
              <a:off x="809925" y="2871050"/>
              <a:ext cx="6950" cy="5900"/>
            </a:xfrm>
            <a:custGeom>
              <a:avLst/>
              <a:gdLst/>
              <a:ahLst/>
              <a:cxnLst/>
              <a:rect l="l" t="t" r="r" b="b"/>
              <a:pathLst>
                <a:path w="278" h="236" extrusionOk="0">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 name="Google Shape;566;p3"/>
            <p:cNvSpPr/>
            <p:nvPr/>
          </p:nvSpPr>
          <p:spPr>
            <a:xfrm>
              <a:off x="809700" y="2850475"/>
              <a:ext cx="6875" cy="5850"/>
            </a:xfrm>
            <a:custGeom>
              <a:avLst/>
              <a:gdLst/>
              <a:ahLst/>
              <a:cxnLst/>
              <a:rect l="l" t="t" r="r" b="b"/>
              <a:pathLst>
                <a:path w="275" h="234" extrusionOk="0">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 name="Google Shape;567;p3"/>
            <p:cNvSpPr/>
            <p:nvPr/>
          </p:nvSpPr>
          <p:spPr>
            <a:xfrm>
              <a:off x="826350" y="2841150"/>
              <a:ext cx="6850" cy="5850"/>
            </a:xfrm>
            <a:custGeom>
              <a:avLst/>
              <a:gdLst/>
              <a:ahLst/>
              <a:cxnLst/>
              <a:rect l="l" t="t" r="r" b="b"/>
              <a:pathLst>
                <a:path w="274" h="234" extrusionOk="0">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 name="Google Shape;568;p3"/>
            <p:cNvSpPr/>
            <p:nvPr/>
          </p:nvSpPr>
          <p:spPr>
            <a:xfrm>
              <a:off x="469700" y="2809450"/>
              <a:ext cx="31925" cy="51350"/>
            </a:xfrm>
            <a:custGeom>
              <a:avLst/>
              <a:gdLst/>
              <a:ahLst/>
              <a:cxnLst/>
              <a:rect l="l" t="t" r="r" b="b"/>
              <a:pathLst>
                <a:path w="1277" h="2054" extrusionOk="0">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 name="Google Shape;569;p3"/>
            <p:cNvSpPr/>
            <p:nvPr/>
          </p:nvSpPr>
          <p:spPr>
            <a:xfrm>
              <a:off x="471700" y="2821425"/>
              <a:ext cx="28025" cy="39375"/>
            </a:xfrm>
            <a:custGeom>
              <a:avLst/>
              <a:gdLst/>
              <a:ahLst/>
              <a:cxnLst/>
              <a:rect l="l" t="t" r="r" b="b"/>
              <a:pathLst>
                <a:path w="1121" h="1575" extrusionOk="0">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 name="Google Shape;570;p3"/>
            <p:cNvSpPr/>
            <p:nvPr/>
          </p:nvSpPr>
          <p:spPr>
            <a:xfrm>
              <a:off x="490375" y="2829800"/>
              <a:ext cx="44875" cy="34275"/>
            </a:xfrm>
            <a:custGeom>
              <a:avLst/>
              <a:gdLst/>
              <a:ahLst/>
              <a:cxnLst/>
              <a:rect l="l" t="t" r="r" b="b"/>
              <a:pathLst>
                <a:path w="1795" h="1371" extrusionOk="0">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 name="Google Shape;571;p3"/>
            <p:cNvSpPr/>
            <p:nvPr/>
          </p:nvSpPr>
          <p:spPr>
            <a:xfrm>
              <a:off x="493225" y="2836375"/>
              <a:ext cx="32700" cy="26050"/>
            </a:xfrm>
            <a:custGeom>
              <a:avLst/>
              <a:gdLst/>
              <a:ahLst/>
              <a:cxnLst/>
              <a:rect l="l" t="t" r="r" b="b"/>
              <a:pathLst>
                <a:path w="1308" h="1042" extrusionOk="0">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 name="Google Shape;572;p3"/>
            <p:cNvSpPr/>
            <p:nvPr/>
          </p:nvSpPr>
          <p:spPr>
            <a:xfrm>
              <a:off x="491425" y="2858925"/>
              <a:ext cx="43725" cy="35400"/>
            </a:xfrm>
            <a:custGeom>
              <a:avLst/>
              <a:gdLst/>
              <a:ahLst/>
              <a:cxnLst/>
              <a:rect l="l" t="t" r="r" b="b"/>
              <a:pathLst>
                <a:path w="1749" h="1416" extrusionOk="0">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 name="Google Shape;573;p3"/>
            <p:cNvSpPr/>
            <p:nvPr/>
          </p:nvSpPr>
          <p:spPr>
            <a:xfrm>
              <a:off x="493450" y="2860950"/>
              <a:ext cx="30975" cy="26350"/>
            </a:xfrm>
            <a:custGeom>
              <a:avLst/>
              <a:gdLst/>
              <a:ahLst/>
              <a:cxnLst/>
              <a:rect l="l" t="t" r="r" b="b"/>
              <a:pathLst>
                <a:path w="1239" h="1054" extrusionOk="0">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 name="Google Shape;574;p3"/>
            <p:cNvSpPr/>
            <p:nvPr/>
          </p:nvSpPr>
          <p:spPr>
            <a:xfrm>
              <a:off x="439150" y="2846050"/>
              <a:ext cx="52625" cy="31125"/>
            </a:xfrm>
            <a:custGeom>
              <a:avLst/>
              <a:gdLst/>
              <a:ahLst/>
              <a:cxnLst/>
              <a:rect l="l" t="t" r="r" b="b"/>
              <a:pathLst>
                <a:path w="2105" h="1245" extrusionOk="0">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 name="Google Shape;575;p3"/>
            <p:cNvSpPr/>
            <p:nvPr/>
          </p:nvSpPr>
          <p:spPr>
            <a:xfrm>
              <a:off x="451775" y="2849875"/>
              <a:ext cx="40000" cy="24275"/>
            </a:xfrm>
            <a:custGeom>
              <a:avLst/>
              <a:gdLst/>
              <a:ahLst/>
              <a:cxnLst/>
              <a:rect l="l" t="t" r="r" b="b"/>
              <a:pathLst>
                <a:path w="1600" h="971" extrusionOk="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6" name="Google Shape;576;p3"/>
            <p:cNvSpPr/>
            <p:nvPr/>
          </p:nvSpPr>
          <p:spPr>
            <a:xfrm>
              <a:off x="469900" y="2861825"/>
              <a:ext cx="32050" cy="51250"/>
            </a:xfrm>
            <a:custGeom>
              <a:avLst/>
              <a:gdLst/>
              <a:ahLst/>
              <a:cxnLst/>
              <a:rect l="l" t="t" r="r" b="b"/>
              <a:pathLst>
                <a:path w="1282" h="2050" extrusionOk="0">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 name="Google Shape;577;p3"/>
            <p:cNvSpPr/>
            <p:nvPr/>
          </p:nvSpPr>
          <p:spPr>
            <a:xfrm>
              <a:off x="472025" y="2861825"/>
              <a:ext cx="27925" cy="39150"/>
            </a:xfrm>
            <a:custGeom>
              <a:avLst/>
              <a:gdLst/>
              <a:ahLst/>
              <a:cxnLst/>
              <a:rect l="l" t="t" r="r" b="b"/>
              <a:pathLst>
                <a:path w="1117" h="1566" extrusionOk="0">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 name="Google Shape;578;p3"/>
            <p:cNvSpPr/>
            <p:nvPr/>
          </p:nvSpPr>
          <p:spPr>
            <a:xfrm>
              <a:off x="482850" y="2852300"/>
              <a:ext cx="21175" cy="17875"/>
            </a:xfrm>
            <a:custGeom>
              <a:avLst/>
              <a:gdLst/>
              <a:ahLst/>
              <a:cxnLst/>
              <a:rect l="l" t="t" r="r" b="b"/>
              <a:pathLst>
                <a:path w="847" h="715" extrusionOk="0">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 name="Google Shape;579;p3"/>
            <p:cNvSpPr/>
            <p:nvPr/>
          </p:nvSpPr>
          <p:spPr>
            <a:xfrm>
              <a:off x="480500" y="2844650"/>
              <a:ext cx="8200" cy="12550"/>
            </a:xfrm>
            <a:custGeom>
              <a:avLst/>
              <a:gdLst/>
              <a:ahLst/>
              <a:cxnLst/>
              <a:rect l="l" t="t" r="r" b="b"/>
              <a:pathLst>
                <a:path w="328" h="502" extrusionOk="0">
                  <a:moveTo>
                    <a:pt x="1" y="1"/>
                  </a:moveTo>
                  <a:cubicBezTo>
                    <a:pt x="18" y="175"/>
                    <a:pt x="298" y="484"/>
                    <a:pt x="311" y="501"/>
                  </a:cubicBezTo>
                  <a:lnTo>
                    <a:pt x="328" y="489"/>
                  </a:lnTo>
                  <a:cubicBezTo>
                    <a:pt x="319" y="484"/>
                    <a:pt x="35" y="166"/>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 name="Google Shape;580;p3"/>
            <p:cNvSpPr/>
            <p:nvPr/>
          </p:nvSpPr>
          <p:spPr>
            <a:xfrm>
              <a:off x="487925" y="2842525"/>
              <a:ext cx="2800" cy="12750"/>
            </a:xfrm>
            <a:custGeom>
              <a:avLst/>
              <a:gdLst/>
              <a:ahLst/>
              <a:cxnLst/>
              <a:rect l="l" t="t" r="r" b="b"/>
              <a:pathLst>
                <a:path w="112" h="510" extrusionOk="0">
                  <a:moveTo>
                    <a:pt x="94" y="1"/>
                  </a:moveTo>
                  <a:cubicBezTo>
                    <a:pt x="1" y="158"/>
                    <a:pt x="81" y="497"/>
                    <a:pt x="86" y="510"/>
                  </a:cubicBezTo>
                  <a:lnTo>
                    <a:pt x="107" y="506"/>
                  </a:lnTo>
                  <a:cubicBezTo>
                    <a:pt x="103" y="501"/>
                    <a:pt x="22" y="162"/>
                    <a:pt x="111" y="9"/>
                  </a:cubicBezTo>
                  <a:lnTo>
                    <a:pt x="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 name="Google Shape;581;p3"/>
            <p:cNvSpPr/>
            <p:nvPr/>
          </p:nvSpPr>
          <p:spPr>
            <a:xfrm>
              <a:off x="493450" y="2845500"/>
              <a:ext cx="6175" cy="9675"/>
            </a:xfrm>
            <a:custGeom>
              <a:avLst/>
              <a:gdLst/>
              <a:ahLst/>
              <a:cxnLst/>
              <a:rect l="l" t="t" r="r" b="b"/>
              <a:pathLst>
                <a:path w="247" h="387" extrusionOk="0">
                  <a:moveTo>
                    <a:pt x="238" y="1"/>
                  </a:moveTo>
                  <a:cubicBezTo>
                    <a:pt x="119" y="69"/>
                    <a:pt x="5" y="365"/>
                    <a:pt x="0" y="378"/>
                  </a:cubicBezTo>
                  <a:lnTo>
                    <a:pt x="22" y="387"/>
                  </a:lnTo>
                  <a:cubicBezTo>
                    <a:pt x="22" y="382"/>
                    <a:pt x="132" y="81"/>
                    <a:pt x="246" y="18"/>
                  </a:cubicBez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 name="Google Shape;582;p3"/>
            <p:cNvSpPr/>
            <p:nvPr/>
          </p:nvSpPr>
          <p:spPr>
            <a:xfrm>
              <a:off x="496850" y="2853350"/>
              <a:ext cx="7650" cy="4375"/>
            </a:xfrm>
            <a:custGeom>
              <a:avLst/>
              <a:gdLst/>
              <a:ahLst/>
              <a:cxnLst/>
              <a:rect l="l" t="t" r="r" b="b"/>
              <a:pathLst>
                <a:path w="306" h="175" extrusionOk="0">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 name="Google Shape;583;p3"/>
            <p:cNvSpPr/>
            <p:nvPr/>
          </p:nvSpPr>
          <p:spPr>
            <a:xfrm>
              <a:off x="498225" y="2860875"/>
              <a:ext cx="8600" cy="2575"/>
            </a:xfrm>
            <a:custGeom>
              <a:avLst/>
              <a:gdLst/>
              <a:ahLst/>
              <a:cxnLst/>
              <a:rect l="l" t="t" r="r" b="b"/>
              <a:pathLst>
                <a:path w="344" h="103" extrusionOk="0">
                  <a:moveTo>
                    <a:pt x="0" y="1"/>
                  </a:moveTo>
                  <a:lnTo>
                    <a:pt x="0" y="18"/>
                  </a:lnTo>
                  <a:cubicBezTo>
                    <a:pt x="0" y="18"/>
                    <a:pt x="242" y="26"/>
                    <a:pt x="331" y="103"/>
                  </a:cubicBezTo>
                  <a:lnTo>
                    <a:pt x="344" y="90"/>
                  </a:lnTo>
                  <a:cubicBezTo>
                    <a:pt x="250" y="5"/>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 name="Google Shape;584;p3"/>
            <p:cNvSpPr/>
            <p:nvPr/>
          </p:nvSpPr>
          <p:spPr>
            <a:xfrm>
              <a:off x="496725" y="2865125"/>
              <a:ext cx="6075" cy="7875"/>
            </a:xfrm>
            <a:custGeom>
              <a:avLst/>
              <a:gdLst/>
              <a:ahLst/>
              <a:cxnLst/>
              <a:rect l="l" t="t" r="r" b="b"/>
              <a:pathLst>
                <a:path w="243" h="315" extrusionOk="0">
                  <a:moveTo>
                    <a:pt x="9" y="0"/>
                  </a:moveTo>
                  <a:lnTo>
                    <a:pt x="1" y="17"/>
                  </a:lnTo>
                  <a:cubicBezTo>
                    <a:pt x="5" y="17"/>
                    <a:pt x="124" y="89"/>
                    <a:pt x="226" y="314"/>
                  </a:cubicBezTo>
                  <a:lnTo>
                    <a:pt x="243" y="310"/>
                  </a:lnTo>
                  <a:cubicBezTo>
                    <a:pt x="141" y="81"/>
                    <a:pt x="18" y="5"/>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 name="Google Shape;585;p3"/>
            <p:cNvSpPr/>
            <p:nvPr/>
          </p:nvSpPr>
          <p:spPr>
            <a:xfrm>
              <a:off x="493225" y="2866175"/>
              <a:ext cx="2150" cy="11050"/>
            </a:xfrm>
            <a:custGeom>
              <a:avLst/>
              <a:gdLst/>
              <a:ahLst/>
              <a:cxnLst/>
              <a:rect l="l" t="t" r="r" b="b"/>
              <a:pathLst>
                <a:path w="86" h="442" extrusionOk="0">
                  <a:moveTo>
                    <a:pt x="18" y="1"/>
                  </a:moveTo>
                  <a:lnTo>
                    <a:pt x="1" y="9"/>
                  </a:lnTo>
                  <a:cubicBezTo>
                    <a:pt x="60" y="145"/>
                    <a:pt x="65" y="298"/>
                    <a:pt x="5" y="433"/>
                  </a:cubicBezTo>
                  <a:lnTo>
                    <a:pt x="22" y="442"/>
                  </a:lnTo>
                  <a:cubicBezTo>
                    <a:pt x="86" y="298"/>
                    <a:pt x="81" y="14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 name="Google Shape;586;p3"/>
            <p:cNvSpPr/>
            <p:nvPr/>
          </p:nvSpPr>
          <p:spPr>
            <a:xfrm>
              <a:off x="476375" y="2854300"/>
              <a:ext cx="9150" cy="5650"/>
            </a:xfrm>
            <a:custGeom>
              <a:avLst/>
              <a:gdLst/>
              <a:ahLst/>
              <a:cxnLst/>
              <a:rect l="l" t="t" r="r" b="b"/>
              <a:pathLst>
                <a:path w="366" h="226" extrusionOk="0">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 name="Google Shape;587;p3"/>
            <p:cNvSpPr/>
            <p:nvPr/>
          </p:nvSpPr>
          <p:spPr>
            <a:xfrm>
              <a:off x="473925" y="2863650"/>
              <a:ext cx="13500" cy="3975"/>
            </a:xfrm>
            <a:custGeom>
              <a:avLst/>
              <a:gdLst/>
              <a:ahLst/>
              <a:cxnLst/>
              <a:rect l="l" t="t" r="r" b="b"/>
              <a:pathLst>
                <a:path w="540" h="159" extrusionOk="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 name="Google Shape;588;p3"/>
            <p:cNvSpPr/>
            <p:nvPr/>
          </p:nvSpPr>
          <p:spPr>
            <a:xfrm>
              <a:off x="484750" y="2865450"/>
              <a:ext cx="6400" cy="11350"/>
            </a:xfrm>
            <a:custGeom>
              <a:avLst/>
              <a:gdLst/>
              <a:ahLst/>
              <a:cxnLst/>
              <a:rect l="l" t="t" r="r" b="b"/>
              <a:pathLst>
                <a:path w="256" h="454" extrusionOk="0">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 name="Google Shape;589;p3"/>
            <p:cNvSpPr/>
            <p:nvPr/>
          </p:nvSpPr>
          <p:spPr>
            <a:xfrm>
              <a:off x="477750" y="2842050"/>
              <a:ext cx="5625" cy="4225"/>
            </a:xfrm>
            <a:custGeom>
              <a:avLst/>
              <a:gdLst/>
              <a:ahLst/>
              <a:cxnLst/>
              <a:rect l="l" t="t" r="r" b="b"/>
              <a:pathLst>
                <a:path w="225" h="169" extrusionOk="0">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 name="Google Shape;590;p3"/>
            <p:cNvSpPr/>
            <p:nvPr/>
          </p:nvSpPr>
          <p:spPr>
            <a:xfrm>
              <a:off x="487400" y="2840150"/>
              <a:ext cx="5550" cy="4225"/>
            </a:xfrm>
            <a:custGeom>
              <a:avLst/>
              <a:gdLst/>
              <a:ahLst/>
              <a:cxnLst/>
              <a:rect l="l" t="t" r="r" b="b"/>
              <a:pathLst>
                <a:path w="222" h="169" extrusionOk="0">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 name="Google Shape;591;p3"/>
            <p:cNvSpPr/>
            <p:nvPr/>
          </p:nvSpPr>
          <p:spPr>
            <a:xfrm>
              <a:off x="497275" y="2843150"/>
              <a:ext cx="5500" cy="4175"/>
            </a:xfrm>
            <a:custGeom>
              <a:avLst/>
              <a:gdLst/>
              <a:ahLst/>
              <a:cxnLst/>
              <a:rect l="l" t="t" r="r" b="b"/>
              <a:pathLst>
                <a:path w="220" h="167" extrusionOk="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 name="Google Shape;592;p3"/>
            <p:cNvSpPr/>
            <p:nvPr/>
          </p:nvSpPr>
          <p:spPr>
            <a:xfrm>
              <a:off x="503000" y="2851650"/>
              <a:ext cx="5600" cy="4175"/>
            </a:xfrm>
            <a:custGeom>
              <a:avLst/>
              <a:gdLst/>
              <a:ahLst/>
              <a:cxnLst/>
              <a:rect l="l" t="t" r="r" b="b"/>
              <a:pathLst>
                <a:path w="224" h="167" extrusionOk="0">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 name="Google Shape;593;p3"/>
            <p:cNvSpPr/>
            <p:nvPr/>
          </p:nvSpPr>
          <p:spPr>
            <a:xfrm>
              <a:off x="504675" y="2861600"/>
              <a:ext cx="5625" cy="4175"/>
            </a:xfrm>
            <a:custGeom>
              <a:avLst/>
              <a:gdLst/>
              <a:ahLst/>
              <a:cxnLst/>
              <a:rect l="l" t="t" r="r" b="b"/>
              <a:pathLst>
                <a:path w="225" h="167" extrusionOk="0">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 name="Google Shape;594;p3"/>
            <p:cNvSpPr/>
            <p:nvPr/>
          </p:nvSpPr>
          <p:spPr>
            <a:xfrm>
              <a:off x="500225" y="2871600"/>
              <a:ext cx="5650" cy="4250"/>
            </a:xfrm>
            <a:custGeom>
              <a:avLst/>
              <a:gdLst/>
              <a:ahLst/>
              <a:cxnLst/>
              <a:rect l="l" t="t" r="r" b="b"/>
              <a:pathLst>
                <a:path w="226" h="170" extrusionOk="0">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 name="Google Shape;595;p3"/>
            <p:cNvSpPr/>
            <p:nvPr/>
          </p:nvSpPr>
          <p:spPr>
            <a:xfrm>
              <a:off x="490700" y="2876000"/>
              <a:ext cx="5625" cy="4200"/>
            </a:xfrm>
            <a:custGeom>
              <a:avLst/>
              <a:gdLst/>
              <a:ahLst/>
              <a:cxnLst/>
              <a:rect l="l" t="t" r="r" b="b"/>
              <a:pathLst>
                <a:path w="225" h="168" extrusionOk="0">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 name="Google Shape;596;p3"/>
            <p:cNvSpPr/>
            <p:nvPr/>
          </p:nvSpPr>
          <p:spPr>
            <a:xfrm>
              <a:off x="481475" y="2875025"/>
              <a:ext cx="5600" cy="4225"/>
            </a:xfrm>
            <a:custGeom>
              <a:avLst/>
              <a:gdLst/>
              <a:ahLst/>
              <a:cxnLst/>
              <a:rect l="l" t="t" r="r" b="b"/>
              <a:pathLst>
                <a:path w="224" h="169" extrusionOk="0">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 name="Google Shape;597;p3"/>
            <p:cNvSpPr/>
            <p:nvPr/>
          </p:nvSpPr>
          <p:spPr>
            <a:xfrm>
              <a:off x="470325" y="2865100"/>
              <a:ext cx="5625" cy="4175"/>
            </a:xfrm>
            <a:custGeom>
              <a:avLst/>
              <a:gdLst/>
              <a:ahLst/>
              <a:cxnLst/>
              <a:rect l="l" t="t" r="r" b="b"/>
              <a:pathLst>
                <a:path w="225" h="167" extrusionOk="0">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 name="Google Shape;598;p3"/>
            <p:cNvSpPr/>
            <p:nvPr/>
          </p:nvSpPr>
          <p:spPr>
            <a:xfrm>
              <a:off x="473500" y="2851850"/>
              <a:ext cx="5525" cy="4175"/>
            </a:xfrm>
            <a:custGeom>
              <a:avLst/>
              <a:gdLst/>
              <a:ahLst/>
              <a:cxnLst/>
              <a:rect l="l" t="t" r="r" b="b"/>
              <a:pathLst>
                <a:path w="221" h="167" extrusionOk="0">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 name="Google Shape;599;p3"/>
            <p:cNvSpPr/>
            <p:nvPr/>
          </p:nvSpPr>
          <p:spPr>
            <a:xfrm>
              <a:off x="597100" y="2907725"/>
              <a:ext cx="148200" cy="136900"/>
            </a:xfrm>
            <a:custGeom>
              <a:avLst/>
              <a:gdLst/>
              <a:ahLst/>
              <a:cxnLst/>
              <a:rect l="l" t="t" r="r" b="b"/>
              <a:pathLst>
                <a:path w="5928" h="5476" extrusionOk="0">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 name="Google Shape;600;p3"/>
            <p:cNvSpPr/>
            <p:nvPr/>
          </p:nvSpPr>
          <p:spPr>
            <a:xfrm>
              <a:off x="622625" y="2933850"/>
              <a:ext cx="93925" cy="84650"/>
            </a:xfrm>
            <a:custGeom>
              <a:avLst/>
              <a:gdLst/>
              <a:ahLst/>
              <a:cxnLst/>
              <a:rect l="l" t="t" r="r" b="b"/>
              <a:pathLst>
                <a:path w="3757" h="3386" extrusionOk="0">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 name="Google Shape;601;p3"/>
            <p:cNvSpPr/>
            <p:nvPr/>
          </p:nvSpPr>
          <p:spPr>
            <a:xfrm>
              <a:off x="655875" y="2967825"/>
              <a:ext cx="28350" cy="22250"/>
            </a:xfrm>
            <a:custGeom>
              <a:avLst/>
              <a:gdLst/>
              <a:ahLst/>
              <a:cxnLst/>
              <a:rect l="l" t="t" r="r" b="b"/>
              <a:pathLst>
                <a:path w="1134" h="890" extrusionOk="0">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 name="Google Shape;602;p3"/>
            <p:cNvSpPr/>
            <p:nvPr/>
          </p:nvSpPr>
          <p:spPr>
            <a:xfrm>
              <a:off x="669575" y="2953550"/>
              <a:ext cx="4150" cy="17950"/>
            </a:xfrm>
            <a:custGeom>
              <a:avLst/>
              <a:gdLst/>
              <a:ahLst/>
              <a:cxnLst/>
              <a:rect l="l" t="t" r="r" b="b"/>
              <a:pathLst>
                <a:path w="166" h="718" extrusionOk="0">
                  <a:moveTo>
                    <a:pt x="149" y="1"/>
                  </a:moveTo>
                  <a:cubicBezTo>
                    <a:pt x="13" y="175"/>
                    <a:pt x="0" y="696"/>
                    <a:pt x="0" y="718"/>
                  </a:cubicBezTo>
                  <a:lnTo>
                    <a:pt x="26" y="718"/>
                  </a:lnTo>
                  <a:cubicBezTo>
                    <a:pt x="26" y="713"/>
                    <a:pt x="34" y="179"/>
                    <a:pt x="166" y="18"/>
                  </a:cubicBezTo>
                  <a:lnTo>
                    <a:pt x="1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 name="Google Shape;603;p3"/>
            <p:cNvSpPr/>
            <p:nvPr/>
          </p:nvSpPr>
          <p:spPr>
            <a:xfrm>
              <a:off x="672975" y="2959925"/>
              <a:ext cx="11150" cy="11675"/>
            </a:xfrm>
            <a:custGeom>
              <a:avLst/>
              <a:gdLst/>
              <a:ahLst/>
              <a:cxnLst/>
              <a:rect l="l" t="t" r="r" b="b"/>
              <a:pathLst>
                <a:path w="446" h="467" extrusionOk="0">
                  <a:moveTo>
                    <a:pt x="437" y="0"/>
                  </a:moveTo>
                  <a:cubicBezTo>
                    <a:pt x="221" y="64"/>
                    <a:pt x="9" y="441"/>
                    <a:pt x="0" y="458"/>
                  </a:cubicBezTo>
                  <a:lnTo>
                    <a:pt x="17" y="467"/>
                  </a:lnTo>
                  <a:cubicBezTo>
                    <a:pt x="21" y="467"/>
                    <a:pt x="233" y="85"/>
                    <a:pt x="445" y="21"/>
                  </a:cubicBezTo>
                  <a:lnTo>
                    <a:pt x="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 name="Google Shape;604;p3"/>
            <p:cNvSpPr/>
            <p:nvPr/>
          </p:nvSpPr>
          <p:spPr>
            <a:xfrm>
              <a:off x="676250" y="2970275"/>
              <a:ext cx="13400" cy="4300"/>
            </a:xfrm>
            <a:custGeom>
              <a:avLst/>
              <a:gdLst/>
              <a:ahLst/>
              <a:cxnLst/>
              <a:rect l="l" t="t" r="r" b="b"/>
              <a:pathLst>
                <a:path w="536" h="172" extrusionOk="0">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 name="Google Shape;605;p3"/>
            <p:cNvSpPr/>
            <p:nvPr/>
          </p:nvSpPr>
          <p:spPr>
            <a:xfrm>
              <a:off x="677200" y="2979100"/>
              <a:ext cx="10425" cy="3325"/>
            </a:xfrm>
            <a:custGeom>
              <a:avLst/>
              <a:gdLst/>
              <a:ahLst/>
              <a:cxnLst/>
              <a:rect l="l" t="t" r="r" b="b"/>
              <a:pathLst>
                <a:path w="417" h="133" extrusionOk="0">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 name="Google Shape;606;p3"/>
            <p:cNvSpPr/>
            <p:nvPr/>
          </p:nvSpPr>
          <p:spPr>
            <a:xfrm>
              <a:off x="675075" y="2983350"/>
              <a:ext cx="6400" cy="9575"/>
            </a:xfrm>
            <a:custGeom>
              <a:avLst/>
              <a:gdLst/>
              <a:ahLst/>
              <a:cxnLst/>
              <a:rect l="l" t="t" r="r" b="b"/>
              <a:pathLst>
                <a:path w="256" h="383" extrusionOk="0">
                  <a:moveTo>
                    <a:pt x="18" y="1"/>
                  </a:moveTo>
                  <a:lnTo>
                    <a:pt x="1" y="18"/>
                  </a:lnTo>
                  <a:cubicBezTo>
                    <a:pt x="1" y="22"/>
                    <a:pt x="217" y="230"/>
                    <a:pt x="230" y="382"/>
                  </a:cubicBezTo>
                  <a:lnTo>
                    <a:pt x="255" y="378"/>
                  </a:lnTo>
                  <a:cubicBezTo>
                    <a:pt x="238" y="221"/>
                    <a:pt x="26"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 name="Google Shape;607;p3"/>
            <p:cNvSpPr/>
            <p:nvPr/>
          </p:nvSpPr>
          <p:spPr>
            <a:xfrm>
              <a:off x="668825" y="2986225"/>
              <a:ext cx="3200" cy="12000"/>
            </a:xfrm>
            <a:custGeom>
              <a:avLst/>
              <a:gdLst/>
              <a:ahLst/>
              <a:cxnLst/>
              <a:rect l="l" t="t" r="r" b="b"/>
              <a:pathLst>
                <a:path w="128" h="480" extrusionOk="0">
                  <a:moveTo>
                    <a:pt x="77" y="0"/>
                  </a:moveTo>
                  <a:lnTo>
                    <a:pt x="56" y="9"/>
                  </a:lnTo>
                  <a:cubicBezTo>
                    <a:pt x="56" y="13"/>
                    <a:pt x="103" y="182"/>
                    <a:pt x="1" y="471"/>
                  </a:cubicBezTo>
                  <a:lnTo>
                    <a:pt x="26" y="479"/>
                  </a:lnTo>
                  <a:cubicBezTo>
                    <a:pt x="128" y="182"/>
                    <a:pt x="77" y="9"/>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 name="Google Shape;608;p3"/>
            <p:cNvSpPr/>
            <p:nvPr/>
          </p:nvSpPr>
          <p:spPr>
            <a:xfrm>
              <a:off x="657275" y="2984200"/>
              <a:ext cx="9575" cy="10300"/>
            </a:xfrm>
            <a:custGeom>
              <a:avLst/>
              <a:gdLst/>
              <a:ahLst/>
              <a:cxnLst/>
              <a:rect l="l" t="t" r="r" b="b"/>
              <a:pathLst>
                <a:path w="383" h="412" extrusionOk="0">
                  <a:moveTo>
                    <a:pt x="357" y="0"/>
                  </a:moveTo>
                  <a:cubicBezTo>
                    <a:pt x="297" y="174"/>
                    <a:pt x="170" y="314"/>
                    <a:pt x="0" y="391"/>
                  </a:cubicBezTo>
                  <a:lnTo>
                    <a:pt x="9" y="412"/>
                  </a:lnTo>
                  <a:cubicBezTo>
                    <a:pt x="314" y="263"/>
                    <a:pt x="378" y="17"/>
                    <a:pt x="382" y="5"/>
                  </a:cubicBezTo>
                  <a:lnTo>
                    <a:pt x="3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 name="Google Shape;609;p3"/>
            <p:cNvSpPr/>
            <p:nvPr/>
          </p:nvSpPr>
          <p:spPr>
            <a:xfrm>
              <a:off x="660250" y="2959075"/>
              <a:ext cx="4800" cy="12625"/>
            </a:xfrm>
            <a:custGeom>
              <a:avLst/>
              <a:gdLst/>
              <a:ahLst/>
              <a:cxnLst/>
              <a:rect l="l" t="t" r="r" b="b"/>
              <a:pathLst>
                <a:path w="192" h="505" extrusionOk="0">
                  <a:moveTo>
                    <a:pt x="30" y="0"/>
                  </a:moveTo>
                  <a:cubicBezTo>
                    <a:pt x="0" y="352"/>
                    <a:pt x="170" y="501"/>
                    <a:pt x="178" y="505"/>
                  </a:cubicBezTo>
                  <a:lnTo>
                    <a:pt x="191" y="484"/>
                  </a:lnTo>
                  <a:cubicBezTo>
                    <a:pt x="191" y="484"/>
                    <a:pt x="26" y="34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 name="Google Shape;610;p3"/>
            <p:cNvSpPr/>
            <p:nvPr/>
          </p:nvSpPr>
          <p:spPr>
            <a:xfrm>
              <a:off x="648050" y="2968200"/>
              <a:ext cx="14975" cy="8825"/>
            </a:xfrm>
            <a:custGeom>
              <a:avLst/>
              <a:gdLst/>
              <a:ahLst/>
              <a:cxnLst/>
              <a:rect l="l" t="t" r="r" b="b"/>
              <a:pathLst>
                <a:path w="599" h="353" extrusionOk="0">
                  <a:moveTo>
                    <a:pt x="22" y="0"/>
                  </a:moveTo>
                  <a:lnTo>
                    <a:pt x="0" y="13"/>
                  </a:lnTo>
                  <a:cubicBezTo>
                    <a:pt x="204" y="322"/>
                    <a:pt x="594" y="352"/>
                    <a:pt x="598" y="352"/>
                  </a:cubicBezTo>
                  <a:lnTo>
                    <a:pt x="598" y="327"/>
                  </a:lnTo>
                  <a:cubicBezTo>
                    <a:pt x="594" y="327"/>
                    <a:pt x="217" y="30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 name="Google Shape;611;p3"/>
            <p:cNvSpPr/>
            <p:nvPr/>
          </p:nvSpPr>
          <p:spPr>
            <a:xfrm>
              <a:off x="649850" y="2981125"/>
              <a:ext cx="15200" cy="5650"/>
            </a:xfrm>
            <a:custGeom>
              <a:avLst/>
              <a:gdLst/>
              <a:ahLst/>
              <a:cxnLst/>
              <a:rect l="l" t="t" r="r" b="b"/>
              <a:pathLst>
                <a:path w="608" h="226" extrusionOk="0">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 name="Google Shape;612;p3"/>
            <p:cNvSpPr/>
            <p:nvPr/>
          </p:nvSpPr>
          <p:spPr>
            <a:xfrm>
              <a:off x="670100" y="2950475"/>
              <a:ext cx="6275" cy="5325"/>
            </a:xfrm>
            <a:custGeom>
              <a:avLst/>
              <a:gdLst/>
              <a:ahLst/>
              <a:cxnLst/>
              <a:rect l="l" t="t" r="r" b="b"/>
              <a:pathLst>
                <a:path w="251" h="213" extrusionOk="0">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 name="Google Shape;613;p3"/>
            <p:cNvSpPr/>
            <p:nvPr/>
          </p:nvSpPr>
          <p:spPr>
            <a:xfrm>
              <a:off x="680500" y="2956950"/>
              <a:ext cx="6275" cy="5325"/>
            </a:xfrm>
            <a:custGeom>
              <a:avLst/>
              <a:gdLst/>
              <a:ahLst/>
              <a:cxnLst/>
              <a:rect l="l" t="t" r="r" b="b"/>
              <a:pathLst>
                <a:path w="251" h="213" extrusionOk="0">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 name="Google Shape;614;p3"/>
            <p:cNvSpPr/>
            <p:nvPr/>
          </p:nvSpPr>
          <p:spPr>
            <a:xfrm>
              <a:off x="686850" y="2968075"/>
              <a:ext cx="6300" cy="5400"/>
            </a:xfrm>
            <a:custGeom>
              <a:avLst/>
              <a:gdLst/>
              <a:ahLst/>
              <a:cxnLst/>
              <a:rect l="l" t="t" r="r" b="b"/>
              <a:pathLst>
                <a:path w="252" h="216" extrusionOk="0">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 name="Google Shape;615;p3"/>
            <p:cNvSpPr/>
            <p:nvPr/>
          </p:nvSpPr>
          <p:spPr>
            <a:xfrm>
              <a:off x="684850" y="2980700"/>
              <a:ext cx="6275" cy="5375"/>
            </a:xfrm>
            <a:custGeom>
              <a:avLst/>
              <a:gdLst/>
              <a:ahLst/>
              <a:cxnLst/>
              <a:rect l="l" t="t" r="r" b="b"/>
              <a:pathLst>
                <a:path w="251" h="215" extrusionOk="0">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 name="Google Shape;616;p3"/>
            <p:cNvSpPr/>
            <p:nvPr/>
          </p:nvSpPr>
          <p:spPr>
            <a:xfrm>
              <a:off x="677850" y="2991300"/>
              <a:ext cx="6275" cy="5325"/>
            </a:xfrm>
            <a:custGeom>
              <a:avLst/>
              <a:gdLst/>
              <a:ahLst/>
              <a:cxnLst/>
              <a:rect l="l" t="t" r="r" b="b"/>
              <a:pathLst>
                <a:path w="251" h="213" extrusionOk="0">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 name="Google Shape;617;p3"/>
            <p:cNvSpPr/>
            <p:nvPr/>
          </p:nvSpPr>
          <p:spPr>
            <a:xfrm>
              <a:off x="665325" y="2996500"/>
              <a:ext cx="6300" cy="5375"/>
            </a:xfrm>
            <a:custGeom>
              <a:avLst/>
              <a:gdLst/>
              <a:ahLst/>
              <a:cxnLst/>
              <a:rect l="l" t="t" r="r" b="b"/>
              <a:pathLst>
                <a:path w="252" h="215" extrusionOk="0">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 name="Google Shape;618;p3"/>
            <p:cNvSpPr/>
            <p:nvPr/>
          </p:nvSpPr>
          <p:spPr>
            <a:xfrm>
              <a:off x="652825" y="2992375"/>
              <a:ext cx="6275" cy="5300"/>
            </a:xfrm>
            <a:custGeom>
              <a:avLst/>
              <a:gdLst/>
              <a:ahLst/>
              <a:cxnLst/>
              <a:rect l="l" t="t" r="r" b="b"/>
              <a:pathLst>
                <a:path w="251" h="212" extrusionOk="0">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 name="Google Shape;619;p3"/>
            <p:cNvSpPr/>
            <p:nvPr/>
          </p:nvSpPr>
          <p:spPr>
            <a:xfrm>
              <a:off x="645300" y="2983675"/>
              <a:ext cx="6175" cy="5275"/>
            </a:xfrm>
            <a:custGeom>
              <a:avLst/>
              <a:gdLst/>
              <a:ahLst/>
              <a:cxnLst/>
              <a:rect l="l" t="t" r="r" b="b"/>
              <a:pathLst>
                <a:path w="247" h="211" extrusionOk="0">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 name="Google Shape;620;p3"/>
            <p:cNvSpPr/>
            <p:nvPr/>
          </p:nvSpPr>
          <p:spPr>
            <a:xfrm>
              <a:off x="643700" y="2965225"/>
              <a:ext cx="6175" cy="5275"/>
            </a:xfrm>
            <a:custGeom>
              <a:avLst/>
              <a:gdLst/>
              <a:ahLst/>
              <a:cxnLst/>
              <a:rect l="l" t="t" r="r" b="b"/>
              <a:pathLst>
                <a:path w="247" h="211" extrusionOk="0">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 name="Google Shape;621;p3"/>
            <p:cNvSpPr/>
            <p:nvPr/>
          </p:nvSpPr>
          <p:spPr>
            <a:xfrm>
              <a:off x="657900" y="2955675"/>
              <a:ext cx="6175" cy="5375"/>
            </a:xfrm>
            <a:custGeom>
              <a:avLst/>
              <a:gdLst/>
              <a:ahLst/>
              <a:cxnLst/>
              <a:rect l="l" t="t" r="r" b="b"/>
              <a:pathLst>
                <a:path w="247" h="215" extrusionOk="0">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22" name="Google Shape;622;p3"/>
          <p:cNvGrpSpPr/>
          <p:nvPr/>
        </p:nvGrpSpPr>
        <p:grpSpPr>
          <a:xfrm rot="-751017">
            <a:off x="6255093" y="-788950"/>
            <a:ext cx="2874737" cy="1816769"/>
            <a:chOff x="713150" y="2225725"/>
            <a:chExt cx="795400" cy="502675"/>
          </a:xfrm>
        </p:grpSpPr>
        <p:sp>
          <p:nvSpPr>
            <p:cNvPr id="623" name="Google Shape;623;p3"/>
            <p:cNvSpPr/>
            <p:nvPr/>
          </p:nvSpPr>
          <p:spPr>
            <a:xfrm>
              <a:off x="1165825" y="2476075"/>
              <a:ext cx="96950" cy="223450"/>
            </a:xfrm>
            <a:custGeom>
              <a:avLst/>
              <a:gdLst/>
              <a:ahLst/>
              <a:cxnLst/>
              <a:rect l="l" t="t" r="r" b="b"/>
              <a:pathLst>
                <a:path w="3878" h="8938" extrusionOk="0">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 name="Google Shape;624;p3"/>
            <p:cNvSpPr/>
            <p:nvPr/>
          </p:nvSpPr>
          <p:spPr>
            <a:xfrm>
              <a:off x="1256800" y="2693550"/>
              <a:ext cx="33225" cy="34850"/>
            </a:xfrm>
            <a:custGeom>
              <a:avLst/>
              <a:gdLst/>
              <a:ahLst/>
              <a:cxnLst/>
              <a:rect l="l" t="t" r="r" b="b"/>
              <a:pathLst>
                <a:path w="1329" h="1394" extrusionOk="0">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 name="Google Shape;625;p3"/>
            <p:cNvSpPr/>
            <p:nvPr/>
          </p:nvSpPr>
          <p:spPr>
            <a:xfrm>
              <a:off x="1226375" y="2674375"/>
              <a:ext cx="23675" cy="46675"/>
            </a:xfrm>
            <a:custGeom>
              <a:avLst/>
              <a:gdLst/>
              <a:ahLst/>
              <a:cxnLst/>
              <a:rect l="l" t="t" r="r" b="b"/>
              <a:pathLst>
                <a:path w="947" h="1867" extrusionOk="0">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 name="Google Shape;626;p3"/>
            <p:cNvSpPr/>
            <p:nvPr/>
          </p:nvSpPr>
          <p:spPr>
            <a:xfrm>
              <a:off x="1243650" y="2675900"/>
              <a:ext cx="51250" cy="15350"/>
            </a:xfrm>
            <a:custGeom>
              <a:avLst/>
              <a:gdLst/>
              <a:ahLst/>
              <a:cxnLst/>
              <a:rect l="l" t="t" r="r" b="b"/>
              <a:pathLst>
                <a:path w="2050" h="614" extrusionOk="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 name="Google Shape;627;p3"/>
            <p:cNvSpPr/>
            <p:nvPr/>
          </p:nvSpPr>
          <p:spPr>
            <a:xfrm>
              <a:off x="1221925" y="2645950"/>
              <a:ext cx="58550" cy="18900"/>
            </a:xfrm>
            <a:custGeom>
              <a:avLst/>
              <a:gdLst/>
              <a:ahLst/>
              <a:cxnLst/>
              <a:rect l="l" t="t" r="r" b="b"/>
              <a:pathLst>
                <a:path w="2342" h="756" extrusionOk="0">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 name="Google Shape;628;p3"/>
            <p:cNvSpPr/>
            <p:nvPr/>
          </p:nvSpPr>
          <p:spPr>
            <a:xfrm>
              <a:off x="1205375" y="2614050"/>
              <a:ext cx="59325" cy="17800"/>
            </a:xfrm>
            <a:custGeom>
              <a:avLst/>
              <a:gdLst/>
              <a:ahLst/>
              <a:cxnLst/>
              <a:rect l="l" t="t" r="r" b="b"/>
              <a:pathLst>
                <a:path w="2373" h="712" extrusionOk="0">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 name="Google Shape;629;p3"/>
            <p:cNvSpPr/>
            <p:nvPr/>
          </p:nvSpPr>
          <p:spPr>
            <a:xfrm>
              <a:off x="1190525" y="2581275"/>
              <a:ext cx="59200" cy="26525"/>
            </a:xfrm>
            <a:custGeom>
              <a:avLst/>
              <a:gdLst/>
              <a:ahLst/>
              <a:cxnLst/>
              <a:rect l="l" t="t" r="r" b="b"/>
              <a:pathLst>
                <a:path w="2368" h="1061" extrusionOk="0">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 name="Google Shape;630;p3"/>
            <p:cNvSpPr/>
            <p:nvPr/>
          </p:nvSpPr>
          <p:spPr>
            <a:xfrm>
              <a:off x="1180125" y="2549675"/>
              <a:ext cx="49025" cy="25525"/>
            </a:xfrm>
            <a:custGeom>
              <a:avLst/>
              <a:gdLst/>
              <a:ahLst/>
              <a:cxnLst/>
              <a:rect l="l" t="t" r="r" b="b"/>
              <a:pathLst>
                <a:path w="1961" h="1021" extrusionOk="0">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 name="Google Shape;631;p3"/>
            <p:cNvSpPr/>
            <p:nvPr/>
          </p:nvSpPr>
          <p:spPr>
            <a:xfrm>
              <a:off x="1171975" y="2515725"/>
              <a:ext cx="40850" cy="27550"/>
            </a:xfrm>
            <a:custGeom>
              <a:avLst/>
              <a:gdLst/>
              <a:ahLst/>
              <a:cxnLst/>
              <a:rect l="l" t="t" r="r" b="b"/>
              <a:pathLst>
                <a:path w="1634" h="1102" extrusionOk="0">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 name="Google Shape;632;p3"/>
            <p:cNvSpPr/>
            <p:nvPr/>
          </p:nvSpPr>
          <p:spPr>
            <a:xfrm>
              <a:off x="1199650" y="2643200"/>
              <a:ext cx="24700" cy="53500"/>
            </a:xfrm>
            <a:custGeom>
              <a:avLst/>
              <a:gdLst/>
              <a:ahLst/>
              <a:cxnLst/>
              <a:rect l="l" t="t" r="r" b="b"/>
              <a:pathLst>
                <a:path w="988" h="2140" extrusionOk="0">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 name="Google Shape;633;p3"/>
            <p:cNvSpPr/>
            <p:nvPr/>
          </p:nvSpPr>
          <p:spPr>
            <a:xfrm>
              <a:off x="1178650" y="2610325"/>
              <a:ext cx="26325" cy="49175"/>
            </a:xfrm>
            <a:custGeom>
              <a:avLst/>
              <a:gdLst/>
              <a:ahLst/>
              <a:cxnLst/>
              <a:rect l="l" t="t" r="r" b="b"/>
              <a:pathLst>
                <a:path w="1053" h="1967" extrusionOk="0">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 name="Google Shape;634;p3"/>
            <p:cNvSpPr/>
            <p:nvPr/>
          </p:nvSpPr>
          <p:spPr>
            <a:xfrm>
              <a:off x="1164450" y="2578400"/>
              <a:ext cx="25350" cy="45000"/>
            </a:xfrm>
            <a:custGeom>
              <a:avLst/>
              <a:gdLst/>
              <a:ahLst/>
              <a:cxnLst/>
              <a:rect l="l" t="t" r="r" b="b"/>
              <a:pathLst>
                <a:path w="1014" h="1800" extrusionOk="0">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 name="Google Shape;635;p3"/>
            <p:cNvSpPr/>
            <p:nvPr/>
          </p:nvSpPr>
          <p:spPr>
            <a:xfrm>
              <a:off x="1151825" y="2542775"/>
              <a:ext cx="26850" cy="44900"/>
            </a:xfrm>
            <a:custGeom>
              <a:avLst/>
              <a:gdLst/>
              <a:ahLst/>
              <a:cxnLst/>
              <a:rect l="l" t="t" r="r" b="b"/>
              <a:pathLst>
                <a:path w="1074" h="1796" extrusionOk="0">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 name="Google Shape;636;p3"/>
            <p:cNvSpPr/>
            <p:nvPr/>
          </p:nvSpPr>
          <p:spPr>
            <a:xfrm>
              <a:off x="1144300" y="2510325"/>
              <a:ext cx="27375" cy="41500"/>
            </a:xfrm>
            <a:custGeom>
              <a:avLst/>
              <a:gdLst/>
              <a:ahLst/>
              <a:cxnLst/>
              <a:rect l="l" t="t" r="r" b="b"/>
              <a:pathLst>
                <a:path w="1095" h="1660" extrusionOk="0">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 name="Google Shape;637;p3"/>
            <p:cNvSpPr/>
            <p:nvPr/>
          </p:nvSpPr>
          <p:spPr>
            <a:xfrm>
              <a:off x="1173450" y="2516700"/>
              <a:ext cx="35000" cy="23575"/>
            </a:xfrm>
            <a:custGeom>
              <a:avLst/>
              <a:gdLst/>
              <a:ahLst/>
              <a:cxnLst/>
              <a:rect l="l" t="t" r="r" b="b"/>
              <a:pathLst>
                <a:path w="1400" h="943" extrusionOk="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 name="Google Shape;638;p3"/>
            <p:cNvSpPr/>
            <p:nvPr/>
          </p:nvSpPr>
          <p:spPr>
            <a:xfrm>
              <a:off x="1181400" y="2550100"/>
              <a:ext cx="41775" cy="19525"/>
            </a:xfrm>
            <a:custGeom>
              <a:avLst/>
              <a:gdLst/>
              <a:ahLst/>
              <a:cxnLst/>
              <a:rect l="l" t="t" r="r" b="b"/>
              <a:pathLst>
                <a:path w="1671" h="781" extrusionOk="0">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 name="Google Shape;639;p3"/>
            <p:cNvSpPr/>
            <p:nvPr/>
          </p:nvSpPr>
          <p:spPr>
            <a:xfrm>
              <a:off x="1158500" y="2546800"/>
              <a:ext cx="19225" cy="37000"/>
            </a:xfrm>
            <a:custGeom>
              <a:avLst/>
              <a:gdLst/>
              <a:ahLst/>
              <a:cxnLst/>
              <a:rect l="l" t="t" r="r" b="b"/>
              <a:pathLst>
                <a:path w="769" h="1480" extrusionOk="0">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 name="Google Shape;640;p3"/>
            <p:cNvSpPr/>
            <p:nvPr/>
          </p:nvSpPr>
          <p:spPr>
            <a:xfrm>
              <a:off x="1149075" y="2512350"/>
              <a:ext cx="22075" cy="36325"/>
            </a:xfrm>
            <a:custGeom>
              <a:avLst/>
              <a:gdLst/>
              <a:ahLst/>
              <a:cxnLst/>
              <a:rect l="l" t="t" r="r" b="b"/>
              <a:pathLst>
                <a:path w="883" h="1453" extrusionOk="0">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 name="Google Shape;641;p3"/>
            <p:cNvSpPr/>
            <p:nvPr/>
          </p:nvSpPr>
          <p:spPr>
            <a:xfrm>
              <a:off x="1191600" y="2582225"/>
              <a:ext cx="48900" cy="19525"/>
            </a:xfrm>
            <a:custGeom>
              <a:avLst/>
              <a:gdLst/>
              <a:ahLst/>
              <a:cxnLst/>
              <a:rect l="l" t="t" r="r" b="b"/>
              <a:pathLst>
                <a:path w="1956" h="781" extrusionOk="0">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 name="Google Shape;642;p3"/>
            <p:cNvSpPr/>
            <p:nvPr/>
          </p:nvSpPr>
          <p:spPr>
            <a:xfrm>
              <a:off x="1172075" y="2580100"/>
              <a:ext cx="18150" cy="40350"/>
            </a:xfrm>
            <a:custGeom>
              <a:avLst/>
              <a:gdLst/>
              <a:ahLst/>
              <a:cxnLst/>
              <a:rect l="l" t="t" r="r" b="b"/>
              <a:pathLst>
                <a:path w="726" h="1614" extrusionOk="0">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 name="Google Shape;643;p3"/>
            <p:cNvSpPr/>
            <p:nvPr/>
          </p:nvSpPr>
          <p:spPr>
            <a:xfrm>
              <a:off x="1188575" y="2612450"/>
              <a:ext cx="14600" cy="43450"/>
            </a:xfrm>
            <a:custGeom>
              <a:avLst/>
              <a:gdLst/>
              <a:ahLst/>
              <a:cxnLst/>
              <a:rect l="l" t="t" r="r" b="b"/>
              <a:pathLst>
                <a:path w="584" h="1738" extrusionOk="0">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 name="Google Shape;644;p3"/>
            <p:cNvSpPr/>
            <p:nvPr/>
          </p:nvSpPr>
          <p:spPr>
            <a:xfrm>
              <a:off x="1207600" y="2616250"/>
              <a:ext cx="52925" cy="9975"/>
            </a:xfrm>
            <a:custGeom>
              <a:avLst/>
              <a:gdLst/>
              <a:ahLst/>
              <a:cxnLst/>
              <a:rect l="l" t="t" r="r" b="b"/>
              <a:pathLst>
                <a:path w="2117" h="399" extrusionOk="0">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 name="Google Shape;645;p3"/>
            <p:cNvSpPr/>
            <p:nvPr/>
          </p:nvSpPr>
          <p:spPr>
            <a:xfrm>
              <a:off x="1224025" y="2646900"/>
              <a:ext cx="50725" cy="12875"/>
            </a:xfrm>
            <a:custGeom>
              <a:avLst/>
              <a:gdLst/>
              <a:ahLst/>
              <a:cxnLst/>
              <a:rect l="l" t="t" r="r" b="b"/>
              <a:pathLst>
                <a:path w="2029" h="515" extrusionOk="0">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 name="Google Shape;646;p3"/>
            <p:cNvSpPr/>
            <p:nvPr/>
          </p:nvSpPr>
          <p:spPr>
            <a:xfrm>
              <a:off x="1212350" y="2646375"/>
              <a:ext cx="7475" cy="43900"/>
            </a:xfrm>
            <a:custGeom>
              <a:avLst/>
              <a:gdLst/>
              <a:ahLst/>
              <a:cxnLst/>
              <a:rect l="l" t="t" r="r" b="b"/>
              <a:pathLst>
                <a:path w="299" h="1756" extrusionOk="0">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 name="Google Shape;647;p3"/>
            <p:cNvSpPr/>
            <p:nvPr/>
          </p:nvSpPr>
          <p:spPr>
            <a:xfrm>
              <a:off x="1238550" y="2677125"/>
              <a:ext cx="4800" cy="37450"/>
            </a:xfrm>
            <a:custGeom>
              <a:avLst/>
              <a:gdLst/>
              <a:ahLst/>
              <a:cxnLst/>
              <a:rect l="l" t="t" r="r" b="b"/>
              <a:pathLst>
                <a:path w="192" h="1498" extrusionOk="0">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 name="Google Shape;648;p3"/>
            <p:cNvSpPr/>
            <p:nvPr/>
          </p:nvSpPr>
          <p:spPr>
            <a:xfrm>
              <a:off x="1246525" y="2679875"/>
              <a:ext cx="39200" cy="6150"/>
            </a:xfrm>
            <a:custGeom>
              <a:avLst/>
              <a:gdLst/>
              <a:ahLst/>
              <a:cxnLst/>
              <a:rect l="l" t="t" r="r" b="b"/>
              <a:pathLst>
                <a:path w="1568" h="246" extrusionOk="0">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 name="Google Shape;649;p3"/>
            <p:cNvSpPr/>
            <p:nvPr/>
          </p:nvSpPr>
          <p:spPr>
            <a:xfrm>
              <a:off x="1258925" y="2696950"/>
              <a:ext cx="26250" cy="27325"/>
            </a:xfrm>
            <a:custGeom>
              <a:avLst/>
              <a:gdLst/>
              <a:ahLst/>
              <a:cxnLst/>
              <a:rect l="l" t="t" r="r" b="b"/>
              <a:pathLst>
                <a:path w="1050" h="1093" extrusionOk="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 name="Google Shape;650;p3"/>
            <p:cNvSpPr/>
            <p:nvPr/>
          </p:nvSpPr>
          <p:spPr>
            <a:xfrm>
              <a:off x="1192650" y="2366875"/>
              <a:ext cx="259375" cy="248000"/>
            </a:xfrm>
            <a:custGeom>
              <a:avLst/>
              <a:gdLst/>
              <a:ahLst/>
              <a:cxnLst/>
              <a:rect l="l" t="t" r="r" b="b"/>
              <a:pathLst>
                <a:path w="10375" h="9920" extrusionOk="0">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 name="Google Shape;651;p3"/>
            <p:cNvSpPr/>
            <p:nvPr/>
          </p:nvSpPr>
          <p:spPr>
            <a:xfrm>
              <a:off x="1225525" y="2359850"/>
              <a:ext cx="170175" cy="227825"/>
            </a:xfrm>
            <a:custGeom>
              <a:avLst/>
              <a:gdLst/>
              <a:ahLst/>
              <a:cxnLst/>
              <a:rect l="l" t="t" r="r" b="b"/>
              <a:pathLst>
                <a:path w="6807" h="9113" extrusionOk="0">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 name="Google Shape;652;p3"/>
            <p:cNvSpPr/>
            <p:nvPr/>
          </p:nvSpPr>
          <p:spPr>
            <a:xfrm>
              <a:off x="1315325" y="2514150"/>
              <a:ext cx="28125" cy="88800"/>
            </a:xfrm>
            <a:custGeom>
              <a:avLst/>
              <a:gdLst/>
              <a:ahLst/>
              <a:cxnLst/>
              <a:rect l="l" t="t" r="r" b="b"/>
              <a:pathLst>
                <a:path w="1125" h="3552" extrusionOk="0">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 name="Google Shape;653;p3"/>
            <p:cNvSpPr/>
            <p:nvPr/>
          </p:nvSpPr>
          <p:spPr>
            <a:xfrm>
              <a:off x="1347575" y="2543975"/>
              <a:ext cx="82200" cy="9550"/>
            </a:xfrm>
            <a:custGeom>
              <a:avLst/>
              <a:gdLst/>
              <a:ahLst/>
              <a:cxnLst/>
              <a:rect l="l" t="t" r="r" b="b"/>
              <a:pathLst>
                <a:path w="3288" h="382" extrusionOk="0">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 name="Google Shape;654;p3"/>
            <p:cNvSpPr/>
            <p:nvPr/>
          </p:nvSpPr>
          <p:spPr>
            <a:xfrm>
              <a:off x="1280650" y="2468000"/>
              <a:ext cx="24000" cy="110225"/>
            </a:xfrm>
            <a:custGeom>
              <a:avLst/>
              <a:gdLst/>
              <a:ahLst/>
              <a:cxnLst/>
              <a:rect l="l" t="t" r="r" b="b"/>
              <a:pathLst>
                <a:path w="960" h="4409" extrusionOk="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 name="Google Shape;655;p3"/>
            <p:cNvSpPr/>
            <p:nvPr/>
          </p:nvSpPr>
          <p:spPr>
            <a:xfrm>
              <a:off x="1271425" y="2453550"/>
              <a:ext cx="108825" cy="22525"/>
            </a:xfrm>
            <a:custGeom>
              <a:avLst/>
              <a:gdLst/>
              <a:ahLst/>
              <a:cxnLst/>
              <a:rect l="l" t="t" r="r" b="b"/>
              <a:pathLst>
                <a:path w="4353" h="901" extrusionOk="0">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 name="Google Shape;656;p3"/>
            <p:cNvSpPr/>
            <p:nvPr/>
          </p:nvSpPr>
          <p:spPr>
            <a:xfrm>
              <a:off x="1308750" y="2503700"/>
              <a:ext cx="106375" cy="13700"/>
            </a:xfrm>
            <a:custGeom>
              <a:avLst/>
              <a:gdLst/>
              <a:ahLst/>
              <a:cxnLst/>
              <a:rect l="l" t="t" r="r" b="b"/>
              <a:pathLst>
                <a:path w="4255" h="548" extrusionOk="0">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 name="Google Shape;657;p3"/>
            <p:cNvSpPr/>
            <p:nvPr/>
          </p:nvSpPr>
          <p:spPr>
            <a:xfrm>
              <a:off x="1248325" y="2427925"/>
              <a:ext cx="25250" cy="104825"/>
            </a:xfrm>
            <a:custGeom>
              <a:avLst/>
              <a:gdLst/>
              <a:ahLst/>
              <a:cxnLst/>
              <a:rect l="l" t="t" r="r" b="b"/>
              <a:pathLst>
                <a:path w="1010" h="4193" extrusionOk="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 name="Google Shape;658;p3"/>
            <p:cNvSpPr/>
            <p:nvPr/>
          </p:nvSpPr>
          <p:spPr>
            <a:xfrm>
              <a:off x="1219375" y="2397475"/>
              <a:ext cx="32250" cy="73125"/>
            </a:xfrm>
            <a:custGeom>
              <a:avLst/>
              <a:gdLst/>
              <a:ahLst/>
              <a:cxnLst/>
              <a:rect l="l" t="t" r="r" b="b"/>
              <a:pathLst>
                <a:path w="1290" h="2925" extrusionOk="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 name="Google Shape;659;p3"/>
            <p:cNvSpPr/>
            <p:nvPr/>
          </p:nvSpPr>
          <p:spPr>
            <a:xfrm>
              <a:off x="1208325" y="2378425"/>
              <a:ext cx="26450" cy="48075"/>
            </a:xfrm>
            <a:custGeom>
              <a:avLst/>
              <a:gdLst/>
              <a:ahLst/>
              <a:cxnLst/>
              <a:rect l="l" t="t" r="r" b="b"/>
              <a:pathLst>
                <a:path w="1058" h="1923" extrusionOk="0">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 name="Google Shape;660;p3"/>
            <p:cNvSpPr/>
            <p:nvPr/>
          </p:nvSpPr>
          <p:spPr>
            <a:xfrm>
              <a:off x="1263150" y="2433300"/>
              <a:ext cx="94325" cy="13100"/>
            </a:xfrm>
            <a:custGeom>
              <a:avLst/>
              <a:gdLst/>
              <a:ahLst/>
              <a:cxnLst/>
              <a:rect l="l" t="t" r="r" b="b"/>
              <a:pathLst>
                <a:path w="3773" h="524" extrusionOk="0">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 name="Google Shape;661;p3"/>
            <p:cNvSpPr/>
            <p:nvPr/>
          </p:nvSpPr>
          <p:spPr>
            <a:xfrm>
              <a:off x="1247575" y="2407200"/>
              <a:ext cx="63225" cy="7800"/>
            </a:xfrm>
            <a:custGeom>
              <a:avLst/>
              <a:gdLst/>
              <a:ahLst/>
              <a:cxnLst/>
              <a:rect l="l" t="t" r="r" b="b"/>
              <a:pathLst>
                <a:path w="2529" h="312" extrusionOk="0">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 name="Google Shape;662;p3"/>
            <p:cNvSpPr/>
            <p:nvPr/>
          </p:nvSpPr>
          <p:spPr>
            <a:xfrm>
              <a:off x="1235475" y="2385000"/>
              <a:ext cx="37075" cy="6300"/>
            </a:xfrm>
            <a:custGeom>
              <a:avLst/>
              <a:gdLst/>
              <a:ahLst/>
              <a:cxnLst/>
              <a:rect l="l" t="t" r="r" b="b"/>
              <a:pathLst>
                <a:path w="1483" h="252" extrusionOk="0">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 name="Google Shape;663;p3"/>
            <p:cNvSpPr/>
            <p:nvPr/>
          </p:nvSpPr>
          <p:spPr>
            <a:xfrm>
              <a:off x="1094250" y="2248525"/>
              <a:ext cx="168825" cy="332550"/>
            </a:xfrm>
            <a:custGeom>
              <a:avLst/>
              <a:gdLst/>
              <a:ahLst/>
              <a:cxnLst/>
              <a:rect l="l" t="t" r="r" b="b"/>
              <a:pathLst>
                <a:path w="6753" h="13302" extrusionOk="0">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 name="Google Shape;664;p3"/>
            <p:cNvSpPr/>
            <p:nvPr/>
          </p:nvSpPr>
          <p:spPr>
            <a:xfrm>
              <a:off x="1096375" y="2225725"/>
              <a:ext cx="138625" cy="324775"/>
            </a:xfrm>
            <a:custGeom>
              <a:avLst/>
              <a:gdLst/>
              <a:ahLst/>
              <a:cxnLst/>
              <a:rect l="l" t="t" r="r" b="b"/>
              <a:pathLst>
                <a:path w="5545" h="12991" extrusionOk="0">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 name="Google Shape;665;p3"/>
            <p:cNvSpPr/>
            <p:nvPr/>
          </p:nvSpPr>
          <p:spPr>
            <a:xfrm>
              <a:off x="1185650" y="2479575"/>
              <a:ext cx="45525" cy="24125"/>
            </a:xfrm>
            <a:custGeom>
              <a:avLst/>
              <a:gdLst/>
              <a:ahLst/>
              <a:cxnLst/>
              <a:rect l="l" t="t" r="r" b="b"/>
              <a:pathLst>
                <a:path w="1821" h="965" extrusionOk="0">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 name="Google Shape;666;p3"/>
            <p:cNvSpPr/>
            <p:nvPr/>
          </p:nvSpPr>
          <p:spPr>
            <a:xfrm>
              <a:off x="1198750" y="2500150"/>
              <a:ext cx="2925" cy="42425"/>
            </a:xfrm>
            <a:custGeom>
              <a:avLst/>
              <a:gdLst/>
              <a:ahLst/>
              <a:cxnLst/>
              <a:rect l="l" t="t" r="r" b="b"/>
              <a:pathLst>
                <a:path w="117" h="1697" extrusionOk="0">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 name="Google Shape;667;p3"/>
            <p:cNvSpPr/>
            <p:nvPr/>
          </p:nvSpPr>
          <p:spPr>
            <a:xfrm>
              <a:off x="1167100" y="2448300"/>
              <a:ext cx="3300" cy="62150"/>
            </a:xfrm>
            <a:custGeom>
              <a:avLst/>
              <a:gdLst/>
              <a:ahLst/>
              <a:cxnLst/>
              <a:rect l="l" t="t" r="r" b="b"/>
              <a:pathLst>
                <a:path w="132" h="2486" extrusionOk="0">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 name="Google Shape;668;p3"/>
            <p:cNvSpPr/>
            <p:nvPr/>
          </p:nvSpPr>
          <p:spPr>
            <a:xfrm>
              <a:off x="1125600" y="2391225"/>
              <a:ext cx="16700" cy="66600"/>
            </a:xfrm>
            <a:custGeom>
              <a:avLst/>
              <a:gdLst/>
              <a:ahLst/>
              <a:cxnLst/>
              <a:rect l="l" t="t" r="r" b="b"/>
              <a:pathLst>
                <a:path w="668" h="2664" extrusionOk="0">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 name="Google Shape;669;p3"/>
            <p:cNvSpPr/>
            <p:nvPr/>
          </p:nvSpPr>
          <p:spPr>
            <a:xfrm>
              <a:off x="1106075" y="2332625"/>
              <a:ext cx="13975" cy="48950"/>
            </a:xfrm>
            <a:custGeom>
              <a:avLst/>
              <a:gdLst/>
              <a:ahLst/>
              <a:cxnLst/>
              <a:rect l="l" t="t" r="r" b="b"/>
              <a:pathLst>
                <a:path w="559" h="1958" extrusionOk="0">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 name="Google Shape;670;p3"/>
            <p:cNvSpPr/>
            <p:nvPr/>
          </p:nvSpPr>
          <p:spPr>
            <a:xfrm>
              <a:off x="1151425" y="2418175"/>
              <a:ext cx="70075" cy="24475"/>
            </a:xfrm>
            <a:custGeom>
              <a:avLst/>
              <a:gdLst/>
              <a:ahLst/>
              <a:cxnLst/>
              <a:rect l="l" t="t" r="r" b="b"/>
              <a:pathLst>
                <a:path w="2803" h="979" extrusionOk="0">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 name="Google Shape;671;p3"/>
            <p:cNvSpPr/>
            <p:nvPr/>
          </p:nvSpPr>
          <p:spPr>
            <a:xfrm>
              <a:off x="1123375" y="2352425"/>
              <a:ext cx="81125" cy="29600"/>
            </a:xfrm>
            <a:custGeom>
              <a:avLst/>
              <a:gdLst/>
              <a:ahLst/>
              <a:cxnLst/>
              <a:rect l="l" t="t" r="r" b="b"/>
              <a:pathLst>
                <a:path w="3245" h="1184" extrusionOk="0">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 name="Google Shape;672;p3"/>
            <p:cNvSpPr/>
            <p:nvPr/>
          </p:nvSpPr>
          <p:spPr>
            <a:xfrm>
              <a:off x="1105650" y="2292200"/>
              <a:ext cx="57150" cy="28150"/>
            </a:xfrm>
            <a:custGeom>
              <a:avLst/>
              <a:gdLst/>
              <a:ahLst/>
              <a:cxnLst/>
              <a:rect l="l" t="t" r="r" b="b"/>
              <a:pathLst>
                <a:path w="2286" h="1126" extrusionOk="0">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 name="Google Shape;673;p3"/>
            <p:cNvSpPr/>
            <p:nvPr/>
          </p:nvSpPr>
          <p:spPr>
            <a:xfrm>
              <a:off x="1165300" y="2302775"/>
              <a:ext cx="343250" cy="161675"/>
            </a:xfrm>
            <a:custGeom>
              <a:avLst/>
              <a:gdLst/>
              <a:ahLst/>
              <a:cxnLst/>
              <a:rect l="l" t="t" r="r" b="b"/>
              <a:pathLst>
                <a:path w="13730" h="6467" extrusionOk="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 name="Google Shape;674;p3"/>
            <p:cNvSpPr/>
            <p:nvPr/>
          </p:nvSpPr>
          <p:spPr>
            <a:xfrm>
              <a:off x="1148850" y="2288900"/>
              <a:ext cx="318025" cy="153075"/>
            </a:xfrm>
            <a:custGeom>
              <a:avLst/>
              <a:gdLst/>
              <a:ahLst/>
              <a:cxnLst/>
              <a:rect l="l" t="t" r="r" b="b"/>
              <a:pathLst>
                <a:path w="12721" h="6123" extrusionOk="0">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 name="Google Shape;675;p3"/>
            <p:cNvSpPr/>
            <p:nvPr/>
          </p:nvSpPr>
          <p:spPr>
            <a:xfrm>
              <a:off x="1383725" y="2406775"/>
              <a:ext cx="49275" cy="15050"/>
            </a:xfrm>
            <a:custGeom>
              <a:avLst/>
              <a:gdLst/>
              <a:ahLst/>
              <a:cxnLst/>
              <a:rect l="l" t="t" r="r" b="b"/>
              <a:pathLst>
                <a:path w="1971" h="602" extrusionOk="0">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 name="Google Shape;676;p3"/>
            <p:cNvSpPr/>
            <p:nvPr/>
          </p:nvSpPr>
          <p:spPr>
            <a:xfrm>
              <a:off x="1406950" y="2425825"/>
              <a:ext cx="30100" cy="32450"/>
            </a:xfrm>
            <a:custGeom>
              <a:avLst/>
              <a:gdLst/>
              <a:ahLst/>
              <a:cxnLst/>
              <a:rect l="l" t="t" r="r" b="b"/>
              <a:pathLst>
                <a:path w="1204" h="1298" extrusionOk="0">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 name="Google Shape;677;p3"/>
            <p:cNvSpPr/>
            <p:nvPr/>
          </p:nvSpPr>
          <p:spPr>
            <a:xfrm>
              <a:off x="1349150" y="2407950"/>
              <a:ext cx="42350" cy="47400"/>
            </a:xfrm>
            <a:custGeom>
              <a:avLst/>
              <a:gdLst/>
              <a:ahLst/>
              <a:cxnLst/>
              <a:rect l="l" t="t" r="r" b="b"/>
              <a:pathLst>
                <a:path w="1694" h="1896" extrusionOk="0">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 name="Google Shape;678;p3"/>
            <p:cNvSpPr/>
            <p:nvPr/>
          </p:nvSpPr>
          <p:spPr>
            <a:xfrm>
              <a:off x="1290200" y="2384425"/>
              <a:ext cx="35825" cy="59350"/>
            </a:xfrm>
            <a:custGeom>
              <a:avLst/>
              <a:gdLst/>
              <a:ahLst/>
              <a:cxnLst/>
              <a:rect l="l" t="t" r="r" b="b"/>
              <a:pathLst>
                <a:path w="1433" h="2374" extrusionOk="0">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 name="Google Shape;679;p3"/>
            <p:cNvSpPr/>
            <p:nvPr/>
          </p:nvSpPr>
          <p:spPr>
            <a:xfrm>
              <a:off x="1234525" y="2355625"/>
              <a:ext cx="25700" cy="44275"/>
            </a:xfrm>
            <a:custGeom>
              <a:avLst/>
              <a:gdLst/>
              <a:ahLst/>
              <a:cxnLst/>
              <a:rect l="l" t="t" r="r" b="b"/>
              <a:pathLst>
                <a:path w="1028" h="1771" extrusionOk="0">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 name="Google Shape;680;p3"/>
            <p:cNvSpPr/>
            <p:nvPr/>
          </p:nvSpPr>
          <p:spPr>
            <a:xfrm>
              <a:off x="1317550" y="2368025"/>
              <a:ext cx="67300" cy="30750"/>
            </a:xfrm>
            <a:custGeom>
              <a:avLst/>
              <a:gdLst/>
              <a:ahLst/>
              <a:cxnLst/>
              <a:rect l="l" t="t" r="r" b="b"/>
              <a:pathLst>
                <a:path w="2692" h="1230" extrusionOk="0">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 name="Google Shape;681;p3"/>
            <p:cNvSpPr/>
            <p:nvPr/>
          </p:nvSpPr>
          <p:spPr>
            <a:xfrm>
              <a:off x="1252200" y="2334250"/>
              <a:ext cx="79575" cy="34350"/>
            </a:xfrm>
            <a:custGeom>
              <a:avLst/>
              <a:gdLst/>
              <a:ahLst/>
              <a:cxnLst/>
              <a:rect l="l" t="t" r="r" b="b"/>
              <a:pathLst>
                <a:path w="3183" h="1374" extrusionOk="0">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 name="Google Shape;682;p3"/>
            <p:cNvSpPr/>
            <p:nvPr/>
          </p:nvSpPr>
          <p:spPr>
            <a:xfrm>
              <a:off x="1199325" y="2316200"/>
              <a:ext cx="60200" cy="19350"/>
            </a:xfrm>
            <a:custGeom>
              <a:avLst/>
              <a:gdLst/>
              <a:ahLst/>
              <a:cxnLst/>
              <a:rect l="l" t="t" r="r" b="b"/>
              <a:pathLst>
                <a:path w="2408" h="774" extrusionOk="0">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 name="Google Shape;683;p3"/>
            <p:cNvSpPr/>
            <p:nvPr/>
          </p:nvSpPr>
          <p:spPr>
            <a:xfrm>
              <a:off x="850250" y="2272075"/>
              <a:ext cx="267250" cy="256300"/>
            </a:xfrm>
            <a:custGeom>
              <a:avLst/>
              <a:gdLst/>
              <a:ahLst/>
              <a:cxnLst/>
              <a:rect l="l" t="t" r="r" b="b"/>
              <a:pathLst>
                <a:path w="10690" h="10252" extrusionOk="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 name="Google Shape;684;p3"/>
            <p:cNvSpPr/>
            <p:nvPr/>
          </p:nvSpPr>
          <p:spPr>
            <a:xfrm>
              <a:off x="887325" y="2250900"/>
              <a:ext cx="239825" cy="259100"/>
            </a:xfrm>
            <a:custGeom>
              <a:avLst/>
              <a:gdLst/>
              <a:ahLst/>
              <a:cxnLst/>
              <a:rect l="l" t="t" r="r" b="b"/>
              <a:pathLst>
                <a:path w="9593" h="10364" extrusionOk="0">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 name="Google Shape;685;p3"/>
            <p:cNvSpPr/>
            <p:nvPr/>
          </p:nvSpPr>
          <p:spPr>
            <a:xfrm>
              <a:off x="907300" y="2459150"/>
              <a:ext cx="50075" cy="8275"/>
            </a:xfrm>
            <a:custGeom>
              <a:avLst/>
              <a:gdLst/>
              <a:ahLst/>
              <a:cxnLst/>
              <a:rect l="l" t="t" r="r" b="b"/>
              <a:pathLst>
                <a:path w="2003" h="331" extrusionOk="0">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 name="Google Shape;686;p3"/>
            <p:cNvSpPr/>
            <p:nvPr/>
          </p:nvSpPr>
          <p:spPr>
            <a:xfrm>
              <a:off x="921625" y="2474000"/>
              <a:ext cx="16550" cy="40025"/>
            </a:xfrm>
            <a:custGeom>
              <a:avLst/>
              <a:gdLst/>
              <a:ahLst/>
              <a:cxnLst/>
              <a:rect l="l" t="t" r="r" b="b"/>
              <a:pathLst>
                <a:path w="662" h="1601" extrusionOk="0">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 name="Google Shape;687;p3"/>
            <p:cNvSpPr/>
            <p:nvPr/>
          </p:nvSpPr>
          <p:spPr>
            <a:xfrm>
              <a:off x="962250" y="2435925"/>
              <a:ext cx="23025" cy="58775"/>
            </a:xfrm>
            <a:custGeom>
              <a:avLst/>
              <a:gdLst/>
              <a:ahLst/>
              <a:cxnLst/>
              <a:rect l="l" t="t" r="r" b="b"/>
              <a:pathLst>
                <a:path w="921" h="2351" extrusionOk="0">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 name="Google Shape;688;p3"/>
            <p:cNvSpPr/>
            <p:nvPr/>
          </p:nvSpPr>
          <p:spPr>
            <a:xfrm>
              <a:off x="1019200" y="2392200"/>
              <a:ext cx="12075" cy="67350"/>
            </a:xfrm>
            <a:custGeom>
              <a:avLst/>
              <a:gdLst/>
              <a:ahLst/>
              <a:cxnLst/>
              <a:rect l="l" t="t" r="r" b="b"/>
              <a:pathLst>
                <a:path w="483" h="2694" extrusionOk="0">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 name="Google Shape;689;p3"/>
            <p:cNvSpPr/>
            <p:nvPr/>
          </p:nvSpPr>
          <p:spPr>
            <a:xfrm>
              <a:off x="1063800" y="2344800"/>
              <a:ext cx="8425" cy="49700"/>
            </a:xfrm>
            <a:custGeom>
              <a:avLst/>
              <a:gdLst/>
              <a:ahLst/>
              <a:cxnLst/>
              <a:rect l="l" t="t" r="r" b="b"/>
              <a:pathLst>
                <a:path w="337" h="1988" extrusionOk="0">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 name="Google Shape;690;p3"/>
            <p:cNvSpPr/>
            <p:nvPr/>
          </p:nvSpPr>
          <p:spPr>
            <a:xfrm>
              <a:off x="937250" y="2410875"/>
              <a:ext cx="73600" cy="5025"/>
            </a:xfrm>
            <a:custGeom>
              <a:avLst/>
              <a:gdLst/>
              <a:ahLst/>
              <a:cxnLst/>
              <a:rect l="l" t="t" r="r" b="b"/>
              <a:pathLst>
                <a:path w="2944" h="201" extrusionOk="0">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 name="Google Shape;691;p3"/>
            <p:cNvSpPr/>
            <p:nvPr/>
          </p:nvSpPr>
          <p:spPr>
            <a:xfrm>
              <a:off x="974650" y="2359750"/>
              <a:ext cx="85200" cy="3975"/>
            </a:xfrm>
            <a:custGeom>
              <a:avLst/>
              <a:gdLst/>
              <a:ahLst/>
              <a:cxnLst/>
              <a:rect l="l" t="t" r="r" b="b"/>
              <a:pathLst>
                <a:path w="3408" h="159" extrusionOk="0">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 name="Google Shape;692;p3"/>
            <p:cNvSpPr/>
            <p:nvPr/>
          </p:nvSpPr>
          <p:spPr>
            <a:xfrm>
              <a:off x="1034750" y="2310475"/>
              <a:ext cx="61750" cy="8275"/>
            </a:xfrm>
            <a:custGeom>
              <a:avLst/>
              <a:gdLst/>
              <a:ahLst/>
              <a:cxnLst/>
              <a:rect l="l" t="t" r="r" b="b"/>
              <a:pathLst>
                <a:path w="2470" h="331" extrusionOk="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 name="Google Shape;693;p3"/>
            <p:cNvSpPr/>
            <p:nvPr/>
          </p:nvSpPr>
          <p:spPr>
            <a:xfrm>
              <a:off x="713150" y="2278975"/>
              <a:ext cx="277950" cy="171900"/>
            </a:xfrm>
            <a:custGeom>
              <a:avLst/>
              <a:gdLst/>
              <a:ahLst/>
              <a:cxnLst/>
              <a:rect l="l" t="t" r="r" b="b"/>
              <a:pathLst>
                <a:path w="11118" h="6876" extrusionOk="0">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 name="Google Shape;694;p3"/>
            <p:cNvSpPr/>
            <p:nvPr/>
          </p:nvSpPr>
          <p:spPr>
            <a:xfrm>
              <a:off x="754825" y="2295675"/>
              <a:ext cx="236600" cy="105900"/>
            </a:xfrm>
            <a:custGeom>
              <a:avLst/>
              <a:gdLst/>
              <a:ahLst/>
              <a:cxnLst/>
              <a:rect l="l" t="t" r="r" b="b"/>
              <a:pathLst>
                <a:path w="9464" h="4236" extrusionOk="0">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 name="Google Shape;695;p3"/>
            <p:cNvSpPr/>
            <p:nvPr/>
          </p:nvSpPr>
          <p:spPr>
            <a:xfrm>
              <a:off x="789075" y="2377950"/>
              <a:ext cx="61750" cy="59325"/>
            </a:xfrm>
            <a:custGeom>
              <a:avLst/>
              <a:gdLst/>
              <a:ahLst/>
              <a:cxnLst/>
              <a:rect l="l" t="t" r="r" b="b"/>
              <a:pathLst>
                <a:path w="2470" h="2373" extrusionOk="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 name="Google Shape;696;p3"/>
            <p:cNvSpPr/>
            <p:nvPr/>
          </p:nvSpPr>
          <p:spPr>
            <a:xfrm>
              <a:off x="746000" y="2351300"/>
              <a:ext cx="64050" cy="41175"/>
            </a:xfrm>
            <a:custGeom>
              <a:avLst/>
              <a:gdLst/>
              <a:ahLst/>
              <a:cxnLst/>
              <a:rect l="l" t="t" r="r" b="b"/>
              <a:pathLst>
                <a:path w="2562" h="1647" extrusionOk="0">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 name="Google Shape;697;p3"/>
            <p:cNvSpPr/>
            <p:nvPr/>
          </p:nvSpPr>
          <p:spPr>
            <a:xfrm>
              <a:off x="838900" y="2356850"/>
              <a:ext cx="60275" cy="82550"/>
            </a:xfrm>
            <a:custGeom>
              <a:avLst/>
              <a:gdLst/>
              <a:ahLst/>
              <a:cxnLst/>
              <a:rect l="l" t="t" r="r" b="b"/>
              <a:pathLst>
                <a:path w="2411" h="3302" extrusionOk="0">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 name="Google Shape;698;p3"/>
            <p:cNvSpPr/>
            <p:nvPr/>
          </p:nvSpPr>
          <p:spPr>
            <a:xfrm>
              <a:off x="817925" y="2315875"/>
              <a:ext cx="94925" cy="36000"/>
            </a:xfrm>
            <a:custGeom>
              <a:avLst/>
              <a:gdLst/>
              <a:ahLst/>
              <a:cxnLst/>
              <a:rect l="l" t="t" r="r" b="b"/>
              <a:pathLst>
                <a:path w="3797" h="1440" extrusionOk="0">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 name="Google Shape;699;p3"/>
            <p:cNvSpPr/>
            <p:nvPr/>
          </p:nvSpPr>
          <p:spPr>
            <a:xfrm>
              <a:off x="775950" y="2325900"/>
              <a:ext cx="83250" cy="50650"/>
            </a:xfrm>
            <a:custGeom>
              <a:avLst/>
              <a:gdLst/>
              <a:ahLst/>
              <a:cxnLst/>
              <a:rect l="l" t="t" r="r" b="b"/>
              <a:pathLst>
                <a:path w="3330" h="2026" extrusionOk="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 name="Google Shape;700;p3"/>
            <p:cNvSpPr/>
            <p:nvPr/>
          </p:nvSpPr>
          <p:spPr>
            <a:xfrm>
              <a:off x="894475" y="2335800"/>
              <a:ext cx="41700" cy="87075"/>
            </a:xfrm>
            <a:custGeom>
              <a:avLst/>
              <a:gdLst/>
              <a:ahLst/>
              <a:cxnLst/>
              <a:rect l="l" t="t" r="r" b="b"/>
              <a:pathLst>
                <a:path w="1668" h="3483" extrusionOk="0">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 name="Google Shape;701;p3"/>
            <p:cNvSpPr/>
            <p:nvPr/>
          </p:nvSpPr>
          <p:spPr>
            <a:xfrm>
              <a:off x="937625" y="2318600"/>
              <a:ext cx="24525" cy="68025"/>
            </a:xfrm>
            <a:custGeom>
              <a:avLst/>
              <a:gdLst/>
              <a:ahLst/>
              <a:cxnLst/>
              <a:rect l="l" t="t" r="r" b="b"/>
              <a:pathLst>
                <a:path w="981" h="2721" extrusionOk="0">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 name="Google Shape;702;p3"/>
            <p:cNvSpPr/>
            <p:nvPr/>
          </p:nvSpPr>
          <p:spPr>
            <a:xfrm>
              <a:off x="964875" y="2307175"/>
              <a:ext cx="12550" cy="49350"/>
            </a:xfrm>
            <a:custGeom>
              <a:avLst/>
              <a:gdLst/>
              <a:ahLst/>
              <a:cxnLst/>
              <a:rect l="l" t="t" r="r" b="b"/>
              <a:pathLst>
                <a:path w="502" h="1974" extrusionOk="0">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 name="Google Shape;703;p3"/>
            <p:cNvSpPr/>
            <p:nvPr/>
          </p:nvSpPr>
          <p:spPr>
            <a:xfrm>
              <a:off x="853450" y="2295975"/>
              <a:ext cx="71800" cy="48350"/>
            </a:xfrm>
            <a:custGeom>
              <a:avLst/>
              <a:gdLst/>
              <a:ahLst/>
              <a:cxnLst/>
              <a:rect l="l" t="t" r="r" b="b"/>
              <a:pathLst>
                <a:path w="2872" h="1934" extrusionOk="0">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 name="Google Shape;704;p3"/>
            <p:cNvSpPr/>
            <p:nvPr/>
          </p:nvSpPr>
          <p:spPr>
            <a:xfrm>
              <a:off x="902100" y="2296150"/>
              <a:ext cx="48500" cy="32275"/>
            </a:xfrm>
            <a:custGeom>
              <a:avLst/>
              <a:gdLst/>
              <a:ahLst/>
              <a:cxnLst/>
              <a:rect l="l" t="t" r="r" b="b"/>
              <a:pathLst>
                <a:path w="1940" h="1291" extrusionOk="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 name="Google Shape;705;p3"/>
            <p:cNvSpPr/>
            <p:nvPr/>
          </p:nvSpPr>
          <p:spPr>
            <a:xfrm>
              <a:off x="941025" y="2298550"/>
              <a:ext cx="31100" cy="14500"/>
            </a:xfrm>
            <a:custGeom>
              <a:avLst/>
              <a:gdLst/>
              <a:ahLst/>
              <a:cxnLst/>
              <a:rect l="l" t="t" r="r" b="b"/>
              <a:pathLst>
                <a:path w="1244" h="580" extrusionOk="0">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 name="Google Shape;706;p3"/>
            <p:cNvSpPr/>
            <p:nvPr/>
          </p:nvSpPr>
          <p:spPr>
            <a:xfrm>
              <a:off x="1207500" y="2275975"/>
              <a:ext cx="164450" cy="151800"/>
            </a:xfrm>
            <a:custGeom>
              <a:avLst/>
              <a:gdLst/>
              <a:ahLst/>
              <a:cxnLst/>
              <a:rect l="l" t="t" r="r" b="b"/>
              <a:pathLst>
                <a:path w="6578" h="6072" extrusionOk="0">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 name="Google Shape;707;p3"/>
            <p:cNvSpPr/>
            <p:nvPr/>
          </p:nvSpPr>
          <p:spPr>
            <a:xfrm>
              <a:off x="1251400" y="2351350"/>
              <a:ext cx="30775" cy="42450"/>
            </a:xfrm>
            <a:custGeom>
              <a:avLst/>
              <a:gdLst/>
              <a:ahLst/>
              <a:cxnLst/>
              <a:rect l="l" t="t" r="r" b="b"/>
              <a:pathLst>
                <a:path w="1231" h="1698" extrusionOk="0">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 name="Google Shape;708;p3"/>
            <p:cNvSpPr/>
            <p:nvPr/>
          </p:nvSpPr>
          <p:spPr>
            <a:xfrm>
              <a:off x="1229550" y="2347525"/>
              <a:ext cx="50925" cy="14375"/>
            </a:xfrm>
            <a:custGeom>
              <a:avLst/>
              <a:gdLst/>
              <a:ahLst/>
              <a:cxnLst/>
              <a:rect l="l" t="t" r="r" b="b"/>
              <a:pathLst>
                <a:path w="2037" h="575" extrusionOk="0">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 name="Google Shape;709;p3"/>
            <p:cNvSpPr/>
            <p:nvPr/>
          </p:nvSpPr>
          <p:spPr>
            <a:xfrm>
              <a:off x="1235800" y="2321150"/>
              <a:ext cx="47900" cy="23800"/>
            </a:xfrm>
            <a:custGeom>
              <a:avLst/>
              <a:gdLst/>
              <a:ahLst/>
              <a:cxnLst/>
              <a:rect l="l" t="t" r="r" b="b"/>
              <a:pathLst>
                <a:path w="1916" h="952" extrusionOk="0">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 name="Google Shape;710;p3"/>
            <p:cNvSpPr/>
            <p:nvPr/>
          </p:nvSpPr>
          <p:spPr>
            <a:xfrm>
              <a:off x="1264975" y="2292650"/>
              <a:ext cx="18675" cy="49325"/>
            </a:xfrm>
            <a:custGeom>
              <a:avLst/>
              <a:gdLst/>
              <a:ahLst/>
              <a:cxnLst/>
              <a:rect l="l" t="t" r="r" b="b"/>
              <a:pathLst>
                <a:path w="747" h="1973" extrusionOk="0">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 name="Google Shape;711;p3"/>
            <p:cNvSpPr/>
            <p:nvPr/>
          </p:nvSpPr>
          <p:spPr>
            <a:xfrm>
              <a:off x="1286800" y="2290800"/>
              <a:ext cx="19550" cy="50400"/>
            </a:xfrm>
            <a:custGeom>
              <a:avLst/>
              <a:gdLst/>
              <a:ahLst/>
              <a:cxnLst/>
              <a:rect l="l" t="t" r="r" b="b"/>
              <a:pathLst>
                <a:path w="782" h="2016" extrusionOk="0">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 name="Google Shape;712;p3"/>
            <p:cNvSpPr/>
            <p:nvPr/>
          </p:nvSpPr>
          <p:spPr>
            <a:xfrm>
              <a:off x="1290100" y="2314700"/>
              <a:ext cx="46675" cy="30025"/>
            </a:xfrm>
            <a:custGeom>
              <a:avLst/>
              <a:gdLst/>
              <a:ahLst/>
              <a:cxnLst/>
              <a:rect l="l" t="t" r="r" b="b"/>
              <a:pathLst>
                <a:path w="1867" h="1201" extrusionOk="0">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 name="Google Shape;713;p3"/>
            <p:cNvSpPr/>
            <p:nvPr/>
          </p:nvSpPr>
          <p:spPr>
            <a:xfrm>
              <a:off x="1289875" y="2345775"/>
              <a:ext cx="65250" cy="4575"/>
            </a:xfrm>
            <a:custGeom>
              <a:avLst/>
              <a:gdLst/>
              <a:ahLst/>
              <a:cxnLst/>
              <a:rect l="l" t="t" r="r" b="b"/>
              <a:pathLst>
                <a:path w="2610" h="183" extrusionOk="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 name="Google Shape;714;p3"/>
            <p:cNvSpPr/>
            <p:nvPr/>
          </p:nvSpPr>
          <p:spPr>
            <a:xfrm>
              <a:off x="1287025" y="2350325"/>
              <a:ext cx="50075" cy="45925"/>
            </a:xfrm>
            <a:custGeom>
              <a:avLst/>
              <a:gdLst/>
              <a:ahLst/>
              <a:cxnLst/>
              <a:rect l="l" t="t" r="r" b="b"/>
              <a:pathLst>
                <a:path w="2003" h="1837" extrusionOk="0">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 name="Google Shape;715;p3"/>
            <p:cNvSpPr/>
            <p:nvPr/>
          </p:nvSpPr>
          <p:spPr>
            <a:xfrm>
              <a:off x="1284575" y="2349150"/>
              <a:ext cx="7250" cy="62950"/>
            </a:xfrm>
            <a:custGeom>
              <a:avLst/>
              <a:gdLst/>
              <a:ahLst/>
              <a:cxnLst/>
              <a:rect l="l" t="t" r="r" b="b"/>
              <a:pathLst>
                <a:path w="290" h="2518" extrusionOk="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 name="Google Shape;716;p3"/>
            <p:cNvSpPr/>
            <p:nvPr/>
          </p:nvSpPr>
          <p:spPr>
            <a:xfrm>
              <a:off x="1274400" y="2336325"/>
              <a:ext cx="22200" cy="20600"/>
            </a:xfrm>
            <a:custGeom>
              <a:avLst/>
              <a:gdLst/>
              <a:ahLst/>
              <a:cxnLst/>
              <a:rect l="l" t="t" r="r" b="b"/>
              <a:pathLst>
                <a:path w="888" h="824" extrusionOk="0">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 name="Google Shape;717;p3"/>
            <p:cNvSpPr/>
            <p:nvPr/>
          </p:nvSpPr>
          <p:spPr>
            <a:xfrm>
              <a:off x="1004925" y="2356975"/>
              <a:ext cx="145225" cy="144000"/>
            </a:xfrm>
            <a:custGeom>
              <a:avLst/>
              <a:gdLst/>
              <a:ahLst/>
              <a:cxnLst/>
              <a:rect l="l" t="t" r="r" b="b"/>
              <a:pathLst>
                <a:path w="5809" h="5760" extrusionOk="0">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 name="Google Shape;718;p3"/>
            <p:cNvSpPr/>
            <p:nvPr/>
          </p:nvSpPr>
          <p:spPr>
            <a:xfrm>
              <a:off x="1031675" y="2385650"/>
              <a:ext cx="96050" cy="91600"/>
            </a:xfrm>
            <a:custGeom>
              <a:avLst/>
              <a:gdLst/>
              <a:ahLst/>
              <a:cxnLst/>
              <a:rect l="l" t="t" r="r" b="b"/>
              <a:pathLst>
                <a:path w="3842" h="3664" extrusionOk="0">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 name="Google Shape;719;p3"/>
            <p:cNvSpPr/>
            <p:nvPr/>
          </p:nvSpPr>
          <p:spPr>
            <a:xfrm>
              <a:off x="1072400" y="2419575"/>
              <a:ext cx="26325" cy="22275"/>
            </a:xfrm>
            <a:custGeom>
              <a:avLst/>
              <a:gdLst/>
              <a:ahLst/>
              <a:cxnLst/>
              <a:rect l="l" t="t" r="r" b="b"/>
              <a:pathLst>
                <a:path w="1053" h="891" extrusionOk="0">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 name="Google Shape;720;p3"/>
            <p:cNvSpPr/>
            <p:nvPr/>
          </p:nvSpPr>
          <p:spPr>
            <a:xfrm>
              <a:off x="1070700" y="2408850"/>
              <a:ext cx="8950" cy="16250"/>
            </a:xfrm>
            <a:custGeom>
              <a:avLst/>
              <a:gdLst/>
              <a:ahLst/>
              <a:cxnLst/>
              <a:rect l="l" t="t" r="r" b="b"/>
              <a:pathLst>
                <a:path w="358" h="650" extrusionOk="0">
                  <a:moveTo>
                    <a:pt x="1" y="1"/>
                  </a:moveTo>
                  <a:cubicBezTo>
                    <a:pt x="5" y="221"/>
                    <a:pt x="327" y="633"/>
                    <a:pt x="340" y="650"/>
                  </a:cubicBezTo>
                  <a:lnTo>
                    <a:pt x="357" y="637"/>
                  </a:lnTo>
                  <a:cubicBezTo>
                    <a:pt x="357" y="633"/>
                    <a:pt x="26" y="2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 name="Google Shape;721;p3"/>
            <p:cNvSpPr/>
            <p:nvPr/>
          </p:nvSpPr>
          <p:spPr>
            <a:xfrm>
              <a:off x="1079825" y="2407150"/>
              <a:ext cx="3625" cy="15825"/>
            </a:xfrm>
            <a:custGeom>
              <a:avLst/>
              <a:gdLst/>
              <a:ahLst/>
              <a:cxnLst/>
              <a:rect l="l" t="t" r="r" b="b"/>
              <a:pathLst>
                <a:path w="145" h="633" extrusionOk="0">
                  <a:moveTo>
                    <a:pt x="128" y="1"/>
                  </a:moveTo>
                  <a:cubicBezTo>
                    <a:pt x="1" y="187"/>
                    <a:pt x="73" y="616"/>
                    <a:pt x="73" y="633"/>
                  </a:cubicBezTo>
                  <a:lnTo>
                    <a:pt x="98" y="628"/>
                  </a:lnTo>
                  <a:cubicBezTo>
                    <a:pt x="98" y="624"/>
                    <a:pt x="22" y="192"/>
                    <a:pt x="145" y="13"/>
                  </a:cubicBezTo>
                  <a:lnTo>
                    <a:pt x="1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 name="Google Shape;722;p3"/>
            <p:cNvSpPr/>
            <p:nvPr/>
          </p:nvSpPr>
          <p:spPr>
            <a:xfrm>
              <a:off x="1085875" y="2411725"/>
              <a:ext cx="8400" cy="11475"/>
            </a:xfrm>
            <a:custGeom>
              <a:avLst/>
              <a:gdLst/>
              <a:ahLst/>
              <a:cxnLst/>
              <a:rect l="l" t="t" r="r" b="b"/>
              <a:pathLst>
                <a:path w="336" h="459" extrusionOk="0">
                  <a:moveTo>
                    <a:pt x="327" y="0"/>
                  </a:moveTo>
                  <a:cubicBezTo>
                    <a:pt x="174" y="72"/>
                    <a:pt x="9" y="433"/>
                    <a:pt x="0" y="450"/>
                  </a:cubicBezTo>
                  <a:lnTo>
                    <a:pt x="22" y="458"/>
                  </a:lnTo>
                  <a:cubicBezTo>
                    <a:pt x="26" y="454"/>
                    <a:pt x="195" y="89"/>
                    <a:pt x="335" y="21"/>
                  </a:cubicBezTo>
                  <a:lnTo>
                    <a:pt x="3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 name="Google Shape;723;p3"/>
            <p:cNvSpPr/>
            <p:nvPr/>
          </p:nvSpPr>
          <p:spPr>
            <a:xfrm>
              <a:off x="1089900" y="2421950"/>
              <a:ext cx="9875" cy="4850"/>
            </a:xfrm>
            <a:custGeom>
              <a:avLst/>
              <a:gdLst/>
              <a:ahLst/>
              <a:cxnLst/>
              <a:rect l="l" t="t" r="r" b="b"/>
              <a:pathLst>
                <a:path w="395" h="194" extrusionOk="0">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 name="Google Shape;724;p3"/>
            <p:cNvSpPr/>
            <p:nvPr/>
          </p:nvSpPr>
          <p:spPr>
            <a:xfrm>
              <a:off x="1091175" y="2430700"/>
              <a:ext cx="10625" cy="4050"/>
            </a:xfrm>
            <a:custGeom>
              <a:avLst/>
              <a:gdLst/>
              <a:ahLst/>
              <a:cxnLst/>
              <a:rect l="l" t="t" r="r" b="b"/>
              <a:pathLst>
                <a:path w="425" h="162" extrusionOk="0">
                  <a:moveTo>
                    <a:pt x="0" y="0"/>
                  </a:moveTo>
                  <a:lnTo>
                    <a:pt x="0" y="26"/>
                  </a:lnTo>
                  <a:cubicBezTo>
                    <a:pt x="5" y="26"/>
                    <a:pt x="302" y="55"/>
                    <a:pt x="408" y="162"/>
                  </a:cubicBezTo>
                  <a:lnTo>
                    <a:pt x="425" y="145"/>
                  </a:lnTo>
                  <a:cubicBezTo>
                    <a:pt x="310" y="3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 name="Google Shape;725;p3"/>
            <p:cNvSpPr/>
            <p:nvPr/>
          </p:nvSpPr>
          <p:spPr>
            <a:xfrm>
              <a:off x="1089050" y="2435900"/>
              <a:ext cx="6800" cy="10300"/>
            </a:xfrm>
            <a:custGeom>
              <a:avLst/>
              <a:gdLst/>
              <a:ahLst/>
              <a:cxnLst/>
              <a:rect l="l" t="t" r="r" b="b"/>
              <a:pathLst>
                <a:path w="272" h="412" extrusionOk="0">
                  <a:moveTo>
                    <a:pt x="13" y="0"/>
                  </a:moveTo>
                  <a:lnTo>
                    <a:pt x="1" y="21"/>
                  </a:lnTo>
                  <a:cubicBezTo>
                    <a:pt x="1" y="21"/>
                    <a:pt x="145" y="123"/>
                    <a:pt x="251" y="412"/>
                  </a:cubicBezTo>
                  <a:lnTo>
                    <a:pt x="272" y="403"/>
                  </a:lnTo>
                  <a:cubicBezTo>
                    <a:pt x="166" y="106"/>
                    <a:pt x="18" y="4"/>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 name="Google Shape;726;p3"/>
            <p:cNvSpPr/>
            <p:nvPr/>
          </p:nvSpPr>
          <p:spPr>
            <a:xfrm>
              <a:off x="1083750" y="2436950"/>
              <a:ext cx="4050" cy="13700"/>
            </a:xfrm>
            <a:custGeom>
              <a:avLst/>
              <a:gdLst/>
              <a:ahLst/>
              <a:cxnLst/>
              <a:rect l="l" t="t" r="r" b="b"/>
              <a:pathLst>
                <a:path w="162" h="548" extrusionOk="0">
                  <a:moveTo>
                    <a:pt x="56" y="1"/>
                  </a:moveTo>
                  <a:lnTo>
                    <a:pt x="30" y="9"/>
                  </a:lnTo>
                  <a:cubicBezTo>
                    <a:pt x="94" y="183"/>
                    <a:pt x="81" y="374"/>
                    <a:pt x="0" y="535"/>
                  </a:cubicBezTo>
                  <a:lnTo>
                    <a:pt x="22" y="548"/>
                  </a:lnTo>
                  <a:cubicBezTo>
                    <a:pt x="162" y="242"/>
                    <a:pt x="60" y="9"/>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 name="Google Shape;727;p3"/>
            <p:cNvSpPr/>
            <p:nvPr/>
          </p:nvSpPr>
          <p:spPr>
            <a:xfrm>
              <a:off x="1064675" y="2420525"/>
              <a:ext cx="10825" cy="7875"/>
            </a:xfrm>
            <a:custGeom>
              <a:avLst/>
              <a:gdLst/>
              <a:ahLst/>
              <a:cxnLst/>
              <a:rect l="l" t="t" r="r" b="b"/>
              <a:pathLst>
                <a:path w="433" h="315" extrusionOk="0">
                  <a:moveTo>
                    <a:pt x="21" y="0"/>
                  </a:moveTo>
                  <a:lnTo>
                    <a:pt x="0" y="13"/>
                  </a:lnTo>
                  <a:cubicBezTo>
                    <a:pt x="199" y="306"/>
                    <a:pt x="424" y="314"/>
                    <a:pt x="433" y="314"/>
                  </a:cubicBezTo>
                  <a:lnTo>
                    <a:pt x="433" y="293"/>
                  </a:lnTo>
                  <a:cubicBezTo>
                    <a:pt x="433" y="289"/>
                    <a:pt x="212" y="28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 name="Google Shape;728;p3"/>
            <p:cNvSpPr/>
            <p:nvPr/>
          </p:nvSpPr>
          <p:spPr>
            <a:xfrm>
              <a:off x="1060525" y="2433025"/>
              <a:ext cx="17000" cy="4125"/>
            </a:xfrm>
            <a:custGeom>
              <a:avLst/>
              <a:gdLst/>
              <a:ahLst/>
              <a:cxnLst/>
              <a:rect l="l" t="t" r="r" b="b"/>
              <a:pathLst>
                <a:path w="680" h="165" extrusionOk="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 name="Google Shape;729;p3"/>
            <p:cNvSpPr/>
            <p:nvPr/>
          </p:nvSpPr>
          <p:spPr>
            <a:xfrm>
              <a:off x="1073050" y="2435675"/>
              <a:ext cx="8925" cy="13700"/>
            </a:xfrm>
            <a:custGeom>
              <a:avLst/>
              <a:gdLst/>
              <a:ahLst/>
              <a:cxnLst/>
              <a:rect l="l" t="t" r="r" b="b"/>
              <a:pathLst>
                <a:path w="357" h="548" extrusionOk="0">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 name="Google Shape;730;p3"/>
            <p:cNvSpPr/>
            <p:nvPr/>
          </p:nvSpPr>
          <p:spPr>
            <a:xfrm>
              <a:off x="1068275" y="2405675"/>
              <a:ext cx="5225" cy="5225"/>
            </a:xfrm>
            <a:custGeom>
              <a:avLst/>
              <a:gdLst/>
              <a:ahLst/>
              <a:cxnLst/>
              <a:rect l="l" t="t" r="r" b="b"/>
              <a:pathLst>
                <a:path w="209" h="209" extrusionOk="0">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 name="Google Shape;731;p3"/>
            <p:cNvSpPr/>
            <p:nvPr/>
          </p:nvSpPr>
          <p:spPr>
            <a:xfrm>
              <a:off x="1079500" y="2404150"/>
              <a:ext cx="7075" cy="5375"/>
            </a:xfrm>
            <a:custGeom>
              <a:avLst/>
              <a:gdLst/>
              <a:ahLst/>
              <a:cxnLst/>
              <a:rect l="l" t="t" r="r" b="b"/>
              <a:pathLst>
                <a:path w="283" h="215" extrusionOk="0">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 name="Google Shape;732;p3"/>
            <p:cNvSpPr/>
            <p:nvPr/>
          </p:nvSpPr>
          <p:spPr>
            <a:xfrm>
              <a:off x="1091500" y="2408850"/>
              <a:ext cx="6950" cy="5350"/>
            </a:xfrm>
            <a:custGeom>
              <a:avLst/>
              <a:gdLst/>
              <a:ahLst/>
              <a:cxnLst/>
              <a:rect l="l" t="t" r="r" b="b"/>
              <a:pathLst>
                <a:path w="278" h="214" extrusionOk="0">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 name="Google Shape;733;p3"/>
            <p:cNvSpPr/>
            <p:nvPr/>
          </p:nvSpPr>
          <p:spPr>
            <a:xfrm>
              <a:off x="1097850" y="2419900"/>
              <a:ext cx="6950" cy="5325"/>
            </a:xfrm>
            <a:custGeom>
              <a:avLst/>
              <a:gdLst/>
              <a:ahLst/>
              <a:cxnLst/>
              <a:rect l="l" t="t" r="r" b="b"/>
              <a:pathLst>
                <a:path w="278" h="213" extrusionOk="0">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 name="Google Shape;734;p3"/>
            <p:cNvSpPr/>
            <p:nvPr/>
          </p:nvSpPr>
          <p:spPr>
            <a:xfrm>
              <a:off x="1099025" y="2432525"/>
              <a:ext cx="7050" cy="5325"/>
            </a:xfrm>
            <a:custGeom>
              <a:avLst/>
              <a:gdLst/>
              <a:ahLst/>
              <a:cxnLst/>
              <a:rect l="l" t="t" r="r" b="b"/>
              <a:pathLst>
                <a:path w="282" h="213" extrusionOk="0">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 name="Google Shape;735;p3"/>
            <p:cNvSpPr/>
            <p:nvPr/>
          </p:nvSpPr>
          <p:spPr>
            <a:xfrm>
              <a:off x="1093400" y="2444475"/>
              <a:ext cx="5225" cy="5325"/>
            </a:xfrm>
            <a:custGeom>
              <a:avLst/>
              <a:gdLst/>
              <a:ahLst/>
              <a:cxnLst/>
              <a:rect l="l" t="t" r="r" b="b"/>
              <a:pathLst>
                <a:path w="209" h="213" extrusionOk="0">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 name="Google Shape;736;p3"/>
            <p:cNvSpPr/>
            <p:nvPr/>
          </p:nvSpPr>
          <p:spPr>
            <a:xfrm>
              <a:off x="1079900" y="2449075"/>
              <a:ext cx="6725" cy="5275"/>
            </a:xfrm>
            <a:custGeom>
              <a:avLst/>
              <a:gdLst/>
              <a:ahLst/>
              <a:cxnLst/>
              <a:rect l="l" t="t" r="r" b="b"/>
              <a:pathLst>
                <a:path w="269" h="211" extrusionOk="0">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 name="Google Shape;737;p3"/>
            <p:cNvSpPr/>
            <p:nvPr/>
          </p:nvSpPr>
          <p:spPr>
            <a:xfrm>
              <a:off x="1068800" y="2447050"/>
              <a:ext cx="7050" cy="5325"/>
            </a:xfrm>
            <a:custGeom>
              <a:avLst/>
              <a:gdLst/>
              <a:ahLst/>
              <a:cxnLst/>
              <a:rect l="l" t="t" r="r" b="b"/>
              <a:pathLst>
                <a:path w="282" h="213" extrusionOk="0">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 name="Google Shape;738;p3"/>
            <p:cNvSpPr/>
            <p:nvPr/>
          </p:nvSpPr>
          <p:spPr>
            <a:xfrm>
              <a:off x="1055975" y="2433700"/>
              <a:ext cx="7025" cy="5325"/>
            </a:xfrm>
            <a:custGeom>
              <a:avLst/>
              <a:gdLst/>
              <a:ahLst/>
              <a:cxnLst/>
              <a:rect l="l" t="t" r="r" b="b"/>
              <a:pathLst>
                <a:path w="281" h="213" extrusionOk="0">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 name="Google Shape;739;p3"/>
            <p:cNvSpPr/>
            <p:nvPr/>
          </p:nvSpPr>
          <p:spPr>
            <a:xfrm>
              <a:off x="1061050" y="2417425"/>
              <a:ext cx="7075" cy="5350"/>
            </a:xfrm>
            <a:custGeom>
              <a:avLst/>
              <a:gdLst/>
              <a:ahLst/>
              <a:cxnLst/>
              <a:rect l="l" t="t" r="r" b="b"/>
              <a:pathLst>
                <a:path w="283" h="214" extrusionOk="0">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40" name="Google Shape;740;p3"/>
          <p:cNvGrpSpPr/>
          <p:nvPr/>
        </p:nvGrpSpPr>
        <p:grpSpPr>
          <a:xfrm flipH="1">
            <a:off x="1936791" y="3618878"/>
            <a:ext cx="766744" cy="1384393"/>
            <a:chOff x="-4567649" y="3512207"/>
            <a:chExt cx="658093" cy="1188218"/>
          </a:xfrm>
        </p:grpSpPr>
        <p:sp>
          <p:nvSpPr>
            <p:cNvPr id="741" name="Google Shape;741;p3"/>
            <p:cNvSpPr/>
            <p:nvPr/>
          </p:nvSpPr>
          <p:spPr>
            <a:xfrm>
              <a:off x="-4535855" y="3610191"/>
              <a:ext cx="329746" cy="411138"/>
            </a:xfrm>
            <a:custGeom>
              <a:avLst/>
              <a:gdLst/>
              <a:ahLst/>
              <a:cxnLst/>
              <a:rect l="l" t="t" r="r" b="b"/>
              <a:pathLst>
                <a:path w="1649" h="2056" extrusionOk="0">
                  <a:moveTo>
                    <a:pt x="672" y="0"/>
                  </a:moveTo>
                  <a:cubicBezTo>
                    <a:pt x="576" y="0"/>
                    <a:pt x="483" y="44"/>
                    <a:pt x="422" y="124"/>
                  </a:cubicBezTo>
                  <a:cubicBezTo>
                    <a:pt x="417" y="135"/>
                    <a:pt x="411" y="146"/>
                    <a:pt x="400" y="157"/>
                  </a:cubicBezTo>
                  <a:cubicBezTo>
                    <a:pt x="50" y="480"/>
                    <a:pt x="1" y="896"/>
                    <a:pt x="34" y="1345"/>
                  </a:cubicBezTo>
                  <a:cubicBezTo>
                    <a:pt x="55" y="1586"/>
                    <a:pt x="138" y="1805"/>
                    <a:pt x="220" y="2029"/>
                  </a:cubicBezTo>
                  <a:cubicBezTo>
                    <a:pt x="239" y="2047"/>
                    <a:pt x="307" y="2055"/>
                    <a:pt x="402" y="2055"/>
                  </a:cubicBezTo>
                  <a:cubicBezTo>
                    <a:pt x="764" y="2055"/>
                    <a:pt x="1521" y="1940"/>
                    <a:pt x="1539" y="1832"/>
                  </a:cubicBezTo>
                  <a:cubicBezTo>
                    <a:pt x="1648" y="1432"/>
                    <a:pt x="1615" y="1006"/>
                    <a:pt x="1440" y="633"/>
                  </a:cubicBezTo>
                  <a:cubicBezTo>
                    <a:pt x="1320" y="371"/>
                    <a:pt x="1145" y="146"/>
                    <a:pt x="849" y="53"/>
                  </a:cubicBezTo>
                  <a:cubicBezTo>
                    <a:pt x="794" y="17"/>
                    <a:pt x="733" y="0"/>
                    <a:pt x="6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 name="Google Shape;742;p3"/>
            <p:cNvSpPr/>
            <p:nvPr/>
          </p:nvSpPr>
          <p:spPr>
            <a:xfrm>
              <a:off x="-4508459" y="3512207"/>
              <a:ext cx="175371" cy="131780"/>
            </a:xfrm>
            <a:custGeom>
              <a:avLst/>
              <a:gdLst/>
              <a:ahLst/>
              <a:cxnLst/>
              <a:rect l="l" t="t" r="r" b="b"/>
              <a:pathLst>
                <a:path w="877" h="659" extrusionOk="0">
                  <a:moveTo>
                    <a:pt x="431" y="0"/>
                  </a:moveTo>
                  <a:cubicBezTo>
                    <a:pt x="404" y="0"/>
                    <a:pt x="372" y="13"/>
                    <a:pt x="334" y="40"/>
                  </a:cubicBezTo>
                  <a:cubicBezTo>
                    <a:pt x="296" y="100"/>
                    <a:pt x="318" y="171"/>
                    <a:pt x="313" y="237"/>
                  </a:cubicBezTo>
                  <a:cubicBezTo>
                    <a:pt x="313" y="259"/>
                    <a:pt x="316" y="285"/>
                    <a:pt x="291" y="285"/>
                  </a:cubicBezTo>
                  <a:cubicBezTo>
                    <a:pt x="285" y="285"/>
                    <a:pt x="278" y="283"/>
                    <a:pt x="269" y="280"/>
                  </a:cubicBezTo>
                  <a:lnTo>
                    <a:pt x="159" y="176"/>
                  </a:lnTo>
                  <a:cubicBezTo>
                    <a:pt x="142" y="159"/>
                    <a:pt x="118" y="148"/>
                    <a:pt x="94" y="148"/>
                  </a:cubicBezTo>
                  <a:cubicBezTo>
                    <a:pt x="81" y="148"/>
                    <a:pt x="67" y="152"/>
                    <a:pt x="55" y="160"/>
                  </a:cubicBezTo>
                  <a:cubicBezTo>
                    <a:pt x="17" y="182"/>
                    <a:pt x="1" y="220"/>
                    <a:pt x="6" y="258"/>
                  </a:cubicBezTo>
                  <a:cubicBezTo>
                    <a:pt x="11" y="302"/>
                    <a:pt x="28" y="346"/>
                    <a:pt x="50" y="384"/>
                  </a:cubicBezTo>
                  <a:cubicBezTo>
                    <a:pt x="115" y="488"/>
                    <a:pt x="198" y="581"/>
                    <a:pt x="291" y="658"/>
                  </a:cubicBezTo>
                  <a:cubicBezTo>
                    <a:pt x="371" y="605"/>
                    <a:pt x="464" y="575"/>
                    <a:pt x="560" y="575"/>
                  </a:cubicBezTo>
                  <a:cubicBezTo>
                    <a:pt x="601" y="575"/>
                    <a:pt x="643" y="581"/>
                    <a:pt x="685" y="592"/>
                  </a:cubicBezTo>
                  <a:cubicBezTo>
                    <a:pt x="712" y="549"/>
                    <a:pt x="739" y="505"/>
                    <a:pt x="767" y="461"/>
                  </a:cubicBezTo>
                  <a:cubicBezTo>
                    <a:pt x="816" y="373"/>
                    <a:pt x="876" y="286"/>
                    <a:pt x="871" y="176"/>
                  </a:cubicBezTo>
                  <a:cubicBezTo>
                    <a:pt x="865" y="133"/>
                    <a:pt x="860" y="78"/>
                    <a:pt x="811" y="61"/>
                  </a:cubicBezTo>
                  <a:cubicBezTo>
                    <a:pt x="799" y="56"/>
                    <a:pt x="789" y="53"/>
                    <a:pt x="778" y="53"/>
                  </a:cubicBezTo>
                  <a:cubicBezTo>
                    <a:pt x="748" y="53"/>
                    <a:pt x="720" y="74"/>
                    <a:pt x="696" y="94"/>
                  </a:cubicBezTo>
                  <a:cubicBezTo>
                    <a:pt x="657" y="133"/>
                    <a:pt x="619" y="176"/>
                    <a:pt x="575" y="226"/>
                  </a:cubicBezTo>
                  <a:cubicBezTo>
                    <a:pt x="559" y="176"/>
                    <a:pt x="542" y="133"/>
                    <a:pt x="526" y="89"/>
                  </a:cubicBezTo>
                  <a:cubicBezTo>
                    <a:pt x="503" y="30"/>
                    <a:pt x="472"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 name="Google Shape;743;p3"/>
            <p:cNvSpPr/>
            <p:nvPr/>
          </p:nvSpPr>
          <p:spPr>
            <a:xfrm>
              <a:off x="-4485463" y="3672181"/>
              <a:ext cx="46192" cy="231165"/>
            </a:xfrm>
            <a:custGeom>
              <a:avLst/>
              <a:gdLst/>
              <a:ahLst/>
              <a:cxnLst/>
              <a:rect l="l" t="t" r="r" b="b"/>
              <a:pathLst>
                <a:path w="231" h="1156" extrusionOk="0">
                  <a:moveTo>
                    <a:pt x="176" y="0"/>
                  </a:moveTo>
                  <a:lnTo>
                    <a:pt x="176" y="0"/>
                  </a:lnTo>
                  <a:cubicBezTo>
                    <a:pt x="0" y="203"/>
                    <a:pt x="39" y="1018"/>
                    <a:pt x="230" y="1155"/>
                  </a:cubicBezTo>
                  <a:cubicBezTo>
                    <a:pt x="159" y="772"/>
                    <a:pt x="50" y="394"/>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 name="Google Shape;744;p3"/>
            <p:cNvSpPr/>
            <p:nvPr/>
          </p:nvSpPr>
          <p:spPr>
            <a:xfrm>
              <a:off x="-4377082" y="3645785"/>
              <a:ext cx="88786" cy="211568"/>
            </a:xfrm>
            <a:custGeom>
              <a:avLst/>
              <a:gdLst/>
              <a:ahLst/>
              <a:cxnLst/>
              <a:rect l="l" t="t" r="r" b="b"/>
              <a:pathLst>
                <a:path w="444" h="1058" extrusionOk="0">
                  <a:moveTo>
                    <a:pt x="52" y="0"/>
                  </a:moveTo>
                  <a:cubicBezTo>
                    <a:pt x="47" y="0"/>
                    <a:pt x="41" y="2"/>
                    <a:pt x="33" y="6"/>
                  </a:cubicBezTo>
                  <a:cubicBezTo>
                    <a:pt x="0" y="28"/>
                    <a:pt x="39" y="50"/>
                    <a:pt x="50" y="72"/>
                  </a:cubicBezTo>
                  <a:cubicBezTo>
                    <a:pt x="186" y="335"/>
                    <a:pt x="307" y="598"/>
                    <a:pt x="340" y="893"/>
                  </a:cubicBezTo>
                  <a:cubicBezTo>
                    <a:pt x="345" y="959"/>
                    <a:pt x="373" y="1014"/>
                    <a:pt x="416" y="1057"/>
                  </a:cubicBezTo>
                  <a:cubicBezTo>
                    <a:pt x="438" y="1030"/>
                    <a:pt x="444" y="992"/>
                    <a:pt x="433" y="953"/>
                  </a:cubicBezTo>
                  <a:cubicBezTo>
                    <a:pt x="405" y="795"/>
                    <a:pt x="367" y="636"/>
                    <a:pt x="312" y="483"/>
                  </a:cubicBezTo>
                  <a:cubicBezTo>
                    <a:pt x="258" y="329"/>
                    <a:pt x="208" y="165"/>
                    <a:pt x="88" y="45"/>
                  </a:cubicBezTo>
                  <a:cubicBezTo>
                    <a:pt x="75" y="32"/>
                    <a:pt x="72" y="0"/>
                    <a:pt x="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 name="Google Shape;745;p3"/>
            <p:cNvSpPr/>
            <p:nvPr/>
          </p:nvSpPr>
          <p:spPr>
            <a:xfrm>
              <a:off x="-4411076" y="3695177"/>
              <a:ext cx="31995" cy="118382"/>
            </a:xfrm>
            <a:custGeom>
              <a:avLst/>
              <a:gdLst/>
              <a:ahLst/>
              <a:cxnLst/>
              <a:rect l="l" t="t" r="r" b="b"/>
              <a:pathLst>
                <a:path w="160" h="592" extrusionOk="0">
                  <a:moveTo>
                    <a:pt x="34" y="0"/>
                  </a:moveTo>
                  <a:lnTo>
                    <a:pt x="34" y="0"/>
                  </a:lnTo>
                  <a:cubicBezTo>
                    <a:pt x="1" y="148"/>
                    <a:pt x="77" y="526"/>
                    <a:pt x="159" y="591"/>
                  </a:cubicBezTo>
                  <a:cubicBezTo>
                    <a:pt x="127" y="389"/>
                    <a:pt x="127" y="192"/>
                    <a:pt x="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 name="Google Shape;746;p3"/>
            <p:cNvSpPr/>
            <p:nvPr/>
          </p:nvSpPr>
          <p:spPr>
            <a:xfrm>
              <a:off x="-4567649" y="3845353"/>
              <a:ext cx="658093" cy="855072"/>
            </a:xfrm>
            <a:custGeom>
              <a:avLst/>
              <a:gdLst/>
              <a:ahLst/>
              <a:cxnLst/>
              <a:rect l="l" t="t" r="r" b="b"/>
              <a:pathLst>
                <a:path w="3291" h="4276" extrusionOk="0">
                  <a:moveTo>
                    <a:pt x="1021" y="1"/>
                  </a:moveTo>
                  <a:cubicBezTo>
                    <a:pt x="997" y="1"/>
                    <a:pt x="980" y="26"/>
                    <a:pt x="964" y="76"/>
                  </a:cubicBezTo>
                  <a:cubicBezTo>
                    <a:pt x="915" y="213"/>
                    <a:pt x="926" y="711"/>
                    <a:pt x="882" y="755"/>
                  </a:cubicBezTo>
                  <a:cubicBezTo>
                    <a:pt x="871" y="686"/>
                    <a:pt x="466" y="652"/>
                    <a:pt x="214" y="652"/>
                  </a:cubicBezTo>
                  <a:cubicBezTo>
                    <a:pt x="102" y="652"/>
                    <a:pt x="21" y="659"/>
                    <a:pt x="17" y="672"/>
                  </a:cubicBezTo>
                  <a:cubicBezTo>
                    <a:pt x="1" y="716"/>
                    <a:pt x="50" y="727"/>
                    <a:pt x="78" y="749"/>
                  </a:cubicBezTo>
                  <a:cubicBezTo>
                    <a:pt x="203" y="837"/>
                    <a:pt x="313" y="941"/>
                    <a:pt x="411" y="1061"/>
                  </a:cubicBezTo>
                  <a:cubicBezTo>
                    <a:pt x="476" y="1185"/>
                    <a:pt x="916" y="1340"/>
                    <a:pt x="1035" y="1340"/>
                  </a:cubicBezTo>
                  <a:cubicBezTo>
                    <a:pt x="1037" y="1340"/>
                    <a:pt x="1039" y="1340"/>
                    <a:pt x="1041" y="1340"/>
                  </a:cubicBezTo>
                  <a:cubicBezTo>
                    <a:pt x="1046" y="1340"/>
                    <a:pt x="1051" y="1339"/>
                    <a:pt x="1056" y="1339"/>
                  </a:cubicBezTo>
                  <a:cubicBezTo>
                    <a:pt x="1089" y="1339"/>
                    <a:pt x="1122" y="1355"/>
                    <a:pt x="1150" y="1379"/>
                  </a:cubicBezTo>
                  <a:cubicBezTo>
                    <a:pt x="1150" y="1379"/>
                    <a:pt x="1233" y="1931"/>
                    <a:pt x="1293" y="2139"/>
                  </a:cubicBezTo>
                  <a:cubicBezTo>
                    <a:pt x="1249" y="2134"/>
                    <a:pt x="1238" y="2107"/>
                    <a:pt x="1227" y="2085"/>
                  </a:cubicBezTo>
                  <a:cubicBezTo>
                    <a:pt x="1085" y="1882"/>
                    <a:pt x="937" y="1674"/>
                    <a:pt x="718" y="1537"/>
                  </a:cubicBezTo>
                  <a:cubicBezTo>
                    <a:pt x="668" y="1505"/>
                    <a:pt x="613" y="1490"/>
                    <a:pt x="558" y="1490"/>
                  </a:cubicBezTo>
                  <a:cubicBezTo>
                    <a:pt x="473" y="1490"/>
                    <a:pt x="389" y="1526"/>
                    <a:pt x="329" y="1592"/>
                  </a:cubicBezTo>
                  <a:cubicBezTo>
                    <a:pt x="275" y="1658"/>
                    <a:pt x="269" y="1751"/>
                    <a:pt x="307" y="1822"/>
                  </a:cubicBezTo>
                  <a:cubicBezTo>
                    <a:pt x="368" y="1953"/>
                    <a:pt x="483" y="2052"/>
                    <a:pt x="625" y="2085"/>
                  </a:cubicBezTo>
                  <a:cubicBezTo>
                    <a:pt x="866" y="2156"/>
                    <a:pt x="1112" y="2205"/>
                    <a:pt x="1331" y="2347"/>
                  </a:cubicBezTo>
                  <a:cubicBezTo>
                    <a:pt x="1408" y="2419"/>
                    <a:pt x="1473" y="2506"/>
                    <a:pt x="1523" y="2599"/>
                  </a:cubicBezTo>
                  <a:cubicBezTo>
                    <a:pt x="1566" y="2692"/>
                    <a:pt x="1616" y="2780"/>
                    <a:pt x="1676" y="2862"/>
                  </a:cubicBezTo>
                  <a:cubicBezTo>
                    <a:pt x="1742" y="2955"/>
                    <a:pt x="1807" y="3043"/>
                    <a:pt x="1878" y="3147"/>
                  </a:cubicBezTo>
                  <a:lnTo>
                    <a:pt x="1824" y="3147"/>
                  </a:lnTo>
                  <a:cubicBezTo>
                    <a:pt x="1713" y="3108"/>
                    <a:pt x="1595" y="3086"/>
                    <a:pt x="1476" y="3086"/>
                  </a:cubicBezTo>
                  <a:cubicBezTo>
                    <a:pt x="1443" y="3086"/>
                    <a:pt x="1409" y="3088"/>
                    <a:pt x="1375" y="3092"/>
                  </a:cubicBezTo>
                  <a:cubicBezTo>
                    <a:pt x="1370" y="3092"/>
                    <a:pt x="1365" y="3092"/>
                    <a:pt x="1360" y="3092"/>
                  </a:cubicBezTo>
                  <a:cubicBezTo>
                    <a:pt x="1213" y="3092"/>
                    <a:pt x="1077" y="3173"/>
                    <a:pt x="1003" y="3300"/>
                  </a:cubicBezTo>
                  <a:cubicBezTo>
                    <a:pt x="953" y="3354"/>
                    <a:pt x="959" y="3437"/>
                    <a:pt x="1014" y="3491"/>
                  </a:cubicBezTo>
                  <a:cubicBezTo>
                    <a:pt x="1075" y="3568"/>
                    <a:pt x="1152" y="3586"/>
                    <a:pt x="1236" y="3586"/>
                  </a:cubicBezTo>
                  <a:cubicBezTo>
                    <a:pt x="1272" y="3586"/>
                    <a:pt x="1310" y="3582"/>
                    <a:pt x="1347" y="3579"/>
                  </a:cubicBezTo>
                  <a:cubicBezTo>
                    <a:pt x="1495" y="3557"/>
                    <a:pt x="1621" y="3475"/>
                    <a:pt x="1763" y="3426"/>
                  </a:cubicBezTo>
                  <a:cubicBezTo>
                    <a:pt x="1820" y="3410"/>
                    <a:pt x="1874" y="3401"/>
                    <a:pt x="1925" y="3401"/>
                  </a:cubicBezTo>
                  <a:cubicBezTo>
                    <a:pt x="2049" y="3401"/>
                    <a:pt x="2159" y="3450"/>
                    <a:pt x="2256" y="3562"/>
                  </a:cubicBezTo>
                  <a:cubicBezTo>
                    <a:pt x="2464" y="3820"/>
                    <a:pt x="2721" y="4028"/>
                    <a:pt x="3011" y="4176"/>
                  </a:cubicBezTo>
                  <a:cubicBezTo>
                    <a:pt x="3088" y="4211"/>
                    <a:pt x="3155" y="4275"/>
                    <a:pt x="3265" y="4275"/>
                  </a:cubicBezTo>
                  <a:cubicBezTo>
                    <a:pt x="3273" y="4275"/>
                    <a:pt x="3282" y="4275"/>
                    <a:pt x="3291" y="4274"/>
                  </a:cubicBezTo>
                  <a:cubicBezTo>
                    <a:pt x="3154" y="4176"/>
                    <a:pt x="3028" y="4093"/>
                    <a:pt x="2913" y="4006"/>
                  </a:cubicBezTo>
                  <a:cubicBezTo>
                    <a:pt x="2743" y="3885"/>
                    <a:pt x="2552" y="3776"/>
                    <a:pt x="2552" y="3557"/>
                  </a:cubicBezTo>
                  <a:cubicBezTo>
                    <a:pt x="2557" y="3541"/>
                    <a:pt x="2705" y="3294"/>
                    <a:pt x="2754" y="3179"/>
                  </a:cubicBezTo>
                  <a:cubicBezTo>
                    <a:pt x="2803" y="3059"/>
                    <a:pt x="2886" y="2939"/>
                    <a:pt x="2760" y="2813"/>
                  </a:cubicBezTo>
                  <a:cubicBezTo>
                    <a:pt x="2732" y="2806"/>
                    <a:pt x="2644" y="2772"/>
                    <a:pt x="2564" y="2772"/>
                  </a:cubicBezTo>
                  <a:cubicBezTo>
                    <a:pt x="2515" y="2772"/>
                    <a:pt x="2469" y="2784"/>
                    <a:pt x="2442" y="2824"/>
                  </a:cubicBezTo>
                  <a:cubicBezTo>
                    <a:pt x="2316" y="3010"/>
                    <a:pt x="2311" y="3207"/>
                    <a:pt x="2360" y="3415"/>
                  </a:cubicBezTo>
                  <a:cubicBezTo>
                    <a:pt x="2371" y="3448"/>
                    <a:pt x="2387" y="3475"/>
                    <a:pt x="2360" y="3519"/>
                  </a:cubicBezTo>
                  <a:cubicBezTo>
                    <a:pt x="2234" y="3371"/>
                    <a:pt x="2125" y="3223"/>
                    <a:pt x="1999" y="3086"/>
                  </a:cubicBezTo>
                  <a:cubicBezTo>
                    <a:pt x="1895" y="2966"/>
                    <a:pt x="1835" y="2840"/>
                    <a:pt x="1862" y="2681"/>
                  </a:cubicBezTo>
                  <a:cubicBezTo>
                    <a:pt x="1867" y="2627"/>
                    <a:pt x="1884" y="2577"/>
                    <a:pt x="1906" y="2528"/>
                  </a:cubicBezTo>
                  <a:cubicBezTo>
                    <a:pt x="1977" y="2419"/>
                    <a:pt x="2037" y="2304"/>
                    <a:pt x="2092" y="2189"/>
                  </a:cubicBezTo>
                  <a:cubicBezTo>
                    <a:pt x="2141" y="2074"/>
                    <a:pt x="2223" y="1948"/>
                    <a:pt x="2103" y="1827"/>
                  </a:cubicBezTo>
                  <a:cubicBezTo>
                    <a:pt x="2058" y="1792"/>
                    <a:pt x="2014" y="1773"/>
                    <a:pt x="1973" y="1773"/>
                  </a:cubicBezTo>
                  <a:cubicBezTo>
                    <a:pt x="1920" y="1773"/>
                    <a:pt x="1870" y="1804"/>
                    <a:pt x="1824" y="1866"/>
                  </a:cubicBezTo>
                  <a:cubicBezTo>
                    <a:pt x="1698" y="2046"/>
                    <a:pt x="1709" y="2550"/>
                    <a:pt x="1692" y="2627"/>
                  </a:cubicBezTo>
                  <a:cubicBezTo>
                    <a:pt x="1468" y="2232"/>
                    <a:pt x="1315" y="1805"/>
                    <a:pt x="1227" y="1357"/>
                  </a:cubicBezTo>
                  <a:lnTo>
                    <a:pt x="1227" y="1318"/>
                  </a:lnTo>
                  <a:cubicBezTo>
                    <a:pt x="1233" y="1313"/>
                    <a:pt x="1233" y="1313"/>
                    <a:pt x="1238" y="1307"/>
                  </a:cubicBezTo>
                  <a:lnTo>
                    <a:pt x="1238" y="1307"/>
                  </a:lnTo>
                  <a:cubicBezTo>
                    <a:pt x="1238" y="1313"/>
                    <a:pt x="1233" y="1318"/>
                    <a:pt x="1227" y="1318"/>
                  </a:cubicBezTo>
                  <a:cubicBezTo>
                    <a:pt x="1287" y="1318"/>
                    <a:pt x="1714" y="1034"/>
                    <a:pt x="1813" y="837"/>
                  </a:cubicBezTo>
                  <a:cubicBezTo>
                    <a:pt x="1884" y="694"/>
                    <a:pt x="1911" y="530"/>
                    <a:pt x="2043" y="415"/>
                  </a:cubicBezTo>
                  <a:cubicBezTo>
                    <a:pt x="2046" y="413"/>
                    <a:pt x="2045" y="411"/>
                    <a:pt x="2040" y="411"/>
                  </a:cubicBezTo>
                  <a:cubicBezTo>
                    <a:pt x="1990" y="411"/>
                    <a:pt x="1468" y="580"/>
                    <a:pt x="1408" y="656"/>
                  </a:cubicBezTo>
                  <a:cubicBezTo>
                    <a:pt x="1407" y="657"/>
                    <a:pt x="1406" y="657"/>
                    <a:pt x="1405" y="657"/>
                  </a:cubicBezTo>
                  <a:cubicBezTo>
                    <a:pt x="1371" y="657"/>
                    <a:pt x="1181" y="134"/>
                    <a:pt x="1085" y="43"/>
                  </a:cubicBezTo>
                  <a:cubicBezTo>
                    <a:pt x="1059" y="15"/>
                    <a:pt x="1038" y="1"/>
                    <a:pt x="10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47" name="Google Shape;747;p3"/>
          <p:cNvGrpSpPr/>
          <p:nvPr/>
        </p:nvGrpSpPr>
        <p:grpSpPr>
          <a:xfrm flipH="1">
            <a:off x="1554926" y="3038327"/>
            <a:ext cx="766725" cy="1892909"/>
            <a:chOff x="-4199713" y="2946299"/>
            <a:chExt cx="525514" cy="1297401"/>
          </a:xfrm>
        </p:grpSpPr>
        <p:sp>
          <p:nvSpPr>
            <p:cNvPr id="748" name="Google Shape;748;p3"/>
            <p:cNvSpPr/>
            <p:nvPr/>
          </p:nvSpPr>
          <p:spPr>
            <a:xfrm>
              <a:off x="-4180117" y="3044483"/>
              <a:ext cx="353743" cy="414938"/>
            </a:xfrm>
            <a:custGeom>
              <a:avLst/>
              <a:gdLst/>
              <a:ahLst/>
              <a:cxnLst/>
              <a:rect l="l" t="t" r="r" b="b"/>
              <a:pathLst>
                <a:path w="1769" h="2075" extrusionOk="0">
                  <a:moveTo>
                    <a:pt x="535" y="1"/>
                  </a:moveTo>
                  <a:cubicBezTo>
                    <a:pt x="423" y="1"/>
                    <a:pt x="317" y="61"/>
                    <a:pt x="258" y="167"/>
                  </a:cubicBezTo>
                  <a:cubicBezTo>
                    <a:pt x="44" y="392"/>
                    <a:pt x="1" y="676"/>
                    <a:pt x="28" y="961"/>
                  </a:cubicBezTo>
                  <a:cubicBezTo>
                    <a:pt x="55" y="1371"/>
                    <a:pt x="231" y="1760"/>
                    <a:pt x="521" y="2056"/>
                  </a:cubicBezTo>
                  <a:cubicBezTo>
                    <a:pt x="530" y="2068"/>
                    <a:pt x="553" y="2074"/>
                    <a:pt x="585" y="2074"/>
                  </a:cubicBezTo>
                  <a:cubicBezTo>
                    <a:pt x="843" y="2074"/>
                    <a:pt x="1735" y="1702"/>
                    <a:pt x="1769" y="1590"/>
                  </a:cubicBezTo>
                  <a:cubicBezTo>
                    <a:pt x="1730" y="1355"/>
                    <a:pt x="1703" y="1120"/>
                    <a:pt x="1599" y="906"/>
                  </a:cubicBezTo>
                  <a:cubicBezTo>
                    <a:pt x="1413" y="501"/>
                    <a:pt x="1166" y="156"/>
                    <a:pt x="701" y="47"/>
                  </a:cubicBezTo>
                  <a:cubicBezTo>
                    <a:pt x="690" y="41"/>
                    <a:pt x="679" y="36"/>
                    <a:pt x="668" y="30"/>
                  </a:cubicBezTo>
                  <a:cubicBezTo>
                    <a:pt x="625" y="10"/>
                    <a:pt x="579"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 name="Google Shape;749;p3"/>
            <p:cNvSpPr/>
            <p:nvPr/>
          </p:nvSpPr>
          <p:spPr>
            <a:xfrm>
              <a:off x="-4199713" y="2946299"/>
              <a:ext cx="172972" cy="138379"/>
            </a:xfrm>
            <a:custGeom>
              <a:avLst/>
              <a:gdLst/>
              <a:ahLst/>
              <a:cxnLst/>
              <a:rect l="l" t="t" r="r" b="b"/>
              <a:pathLst>
                <a:path w="865" h="692" extrusionOk="0">
                  <a:moveTo>
                    <a:pt x="755" y="1"/>
                  </a:moveTo>
                  <a:cubicBezTo>
                    <a:pt x="752" y="1"/>
                    <a:pt x="748" y="1"/>
                    <a:pt x="745" y="1"/>
                  </a:cubicBezTo>
                  <a:cubicBezTo>
                    <a:pt x="706" y="1"/>
                    <a:pt x="668" y="29"/>
                    <a:pt x="662" y="67"/>
                  </a:cubicBezTo>
                  <a:cubicBezTo>
                    <a:pt x="646" y="116"/>
                    <a:pt x="630" y="166"/>
                    <a:pt x="613" y="209"/>
                  </a:cubicBezTo>
                  <a:cubicBezTo>
                    <a:pt x="604" y="224"/>
                    <a:pt x="596" y="229"/>
                    <a:pt x="589" y="229"/>
                  </a:cubicBezTo>
                  <a:cubicBezTo>
                    <a:pt x="575" y="229"/>
                    <a:pt x="566" y="208"/>
                    <a:pt x="558" y="193"/>
                  </a:cubicBezTo>
                  <a:cubicBezTo>
                    <a:pt x="520" y="138"/>
                    <a:pt x="504" y="73"/>
                    <a:pt x="443" y="34"/>
                  </a:cubicBezTo>
                  <a:cubicBezTo>
                    <a:pt x="428" y="32"/>
                    <a:pt x="414" y="31"/>
                    <a:pt x="400" y="31"/>
                  </a:cubicBezTo>
                  <a:cubicBezTo>
                    <a:pt x="316" y="31"/>
                    <a:pt x="281" y="76"/>
                    <a:pt x="296" y="171"/>
                  </a:cubicBezTo>
                  <a:cubicBezTo>
                    <a:pt x="301" y="215"/>
                    <a:pt x="312" y="259"/>
                    <a:pt x="323" y="313"/>
                  </a:cubicBezTo>
                  <a:cubicBezTo>
                    <a:pt x="257" y="291"/>
                    <a:pt x="208" y="270"/>
                    <a:pt x="153" y="259"/>
                  </a:cubicBezTo>
                  <a:cubicBezTo>
                    <a:pt x="134" y="254"/>
                    <a:pt x="114" y="249"/>
                    <a:pt x="96" y="249"/>
                  </a:cubicBezTo>
                  <a:cubicBezTo>
                    <a:pt x="73" y="249"/>
                    <a:pt x="51" y="256"/>
                    <a:pt x="33" y="281"/>
                  </a:cubicBezTo>
                  <a:cubicBezTo>
                    <a:pt x="0" y="324"/>
                    <a:pt x="22" y="374"/>
                    <a:pt x="38" y="412"/>
                  </a:cubicBezTo>
                  <a:cubicBezTo>
                    <a:pt x="88" y="510"/>
                    <a:pt x="175" y="560"/>
                    <a:pt x="268" y="609"/>
                  </a:cubicBezTo>
                  <a:cubicBezTo>
                    <a:pt x="312" y="642"/>
                    <a:pt x="361" y="664"/>
                    <a:pt x="405" y="691"/>
                  </a:cubicBezTo>
                  <a:cubicBezTo>
                    <a:pt x="496" y="605"/>
                    <a:pt x="612" y="557"/>
                    <a:pt x="731" y="557"/>
                  </a:cubicBezTo>
                  <a:cubicBezTo>
                    <a:pt x="748" y="557"/>
                    <a:pt x="765" y="558"/>
                    <a:pt x="783" y="560"/>
                  </a:cubicBezTo>
                  <a:cubicBezTo>
                    <a:pt x="827" y="445"/>
                    <a:pt x="854" y="324"/>
                    <a:pt x="859" y="204"/>
                  </a:cubicBezTo>
                  <a:cubicBezTo>
                    <a:pt x="865" y="155"/>
                    <a:pt x="854" y="105"/>
                    <a:pt x="832" y="67"/>
                  </a:cubicBezTo>
                  <a:cubicBezTo>
                    <a:pt x="817" y="32"/>
                    <a:pt x="797" y="1"/>
                    <a:pt x="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 name="Google Shape;750;p3"/>
            <p:cNvSpPr/>
            <p:nvPr/>
          </p:nvSpPr>
          <p:spPr>
            <a:xfrm>
              <a:off x="-4030143" y="3082277"/>
              <a:ext cx="122780" cy="206969"/>
            </a:xfrm>
            <a:custGeom>
              <a:avLst/>
              <a:gdLst/>
              <a:ahLst/>
              <a:cxnLst/>
              <a:rect l="l" t="t" r="r" b="b"/>
              <a:pathLst>
                <a:path w="614" h="1035" extrusionOk="0">
                  <a:moveTo>
                    <a:pt x="1" y="0"/>
                  </a:moveTo>
                  <a:lnTo>
                    <a:pt x="1" y="0"/>
                  </a:lnTo>
                  <a:cubicBezTo>
                    <a:pt x="302" y="285"/>
                    <a:pt x="395" y="668"/>
                    <a:pt x="515" y="1035"/>
                  </a:cubicBezTo>
                  <a:cubicBezTo>
                    <a:pt x="614" y="821"/>
                    <a:pt x="252" y="9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 name="Google Shape;751;p3"/>
            <p:cNvSpPr/>
            <p:nvPr/>
          </p:nvSpPr>
          <p:spPr>
            <a:xfrm>
              <a:off x="-4126526" y="3099674"/>
              <a:ext cx="53991" cy="221367"/>
            </a:xfrm>
            <a:custGeom>
              <a:avLst/>
              <a:gdLst/>
              <a:ahLst/>
              <a:cxnLst/>
              <a:rect l="l" t="t" r="r" b="b"/>
              <a:pathLst>
                <a:path w="270" h="1107" extrusionOk="0">
                  <a:moveTo>
                    <a:pt x="72" y="1"/>
                  </a:moveTo>
                  <a:cubicBezTo>
                    <a:pt x="28" y="1"/>
                    <a:pt x="56" y="34"/>
                    <a:pt x="50" y="55"/>
                  </a:cubicBezTo>
                  <a:cubicBezTo>
                    <a:pt x="1" y="225"/>
                    <a:pt x="39" y="389"/>
                    <a:pt x="67" y="553"/>
                  </a:cubicBezTo>
                  <a:cubicBezTo>
                    <a:pt x="94" y="712"/>
                    <a:pt x="132" y="871"/>
                    <a:pt x="192" y="1024"/>
                  </a:cubicBezTo>
                  <a:cubicBezTo>
                    <a:pt x="203" y="1052"/>
                    <a:pt x="209" y="1084"/>
                    <a:pt x="253" y="1106"/>
                  </a:cubicBezTo>
                  <a:cubicBezTo>
                    <a:pt x="269" y="1046"/>
                    <a:pt x="264" y="980"/>
                    <a:pt x="236" y="920"/>
                  </a:cubicBezTo>
                  <a:cubicBezTo>
                    <a:pt x="121" y="647"/>
                    <a:pt x="99" y="362"/>
                    <a:pt x="94" y="66"/>
                  </a:cubicBezTo>
                  <a:cubicBezTo>
                    <a:pt x="94" y="44"/>
                    <a:pt x="116"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 name="Google Shape;752;p3"/>
            <p:cNvSpPr/>
            <p:nvPr/>
          </p:nvSpPr>
          <p:spPr>
            <a:xfrm>
              <a:off x="-4058538" y="3123870"/>
              <a:ext cx="43993" cy="116183"/>
            </a:xfrm>
            <a:custGeom>
              <a:avLst/>
              <a:gdLst/>
              <a:ahLst/>
              <a:cxnLst/>
              <a:rect l="l" t="t" r="r" b="b"/>
              <a:pathLst>
                <a:path w="220" h="581" extrusionOk="0">
                  <a:moveTo>
                    <a:pt x="0" y="0"/>
                  </a:moveTo>
                  <a:lnTo>
                    <a:pt x="0" y="0"/>
                  </a:lnTo>
                  <a:cubicBezTo>
                    <a:pt x="11" y="219"/>
                    <a:pt x="110" y="383"/>
                    <a:pt x="175" y="580"/>
                  </a:cubicBezTo>
                  <a:cubicBezTo>
                    <a:pt x="219" y="487"/>
                    <a:pt x="99" y="12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 name="Google Shape;753;p3"/>
            <p:cNvSpPr/>
            <p:nvPr/>
          </p:nvSpPr>
          <p:spPr>
            <a:xfrm>
              <a:off x="-4168119" y="3274445"/>
              <a:ext cx="493920" cy="969255"/>
            </a:xfrm>
            <a:custGeom>
              <a:avLst/>
              <a:gdLst/>
              <a:ahLst/>
              <a:cxnLst/>
              <a:rect l="l" t="t" r="r" b="b"/>
              <a:pathLst>
                <a:path w="2470" h="4847" extrusionOk="0">
                  <a:moveTo>
                    <a:pt x="1178" y="1250"/>
                  </a:moveTo>
                  <a:cubicBezTo>
                    <a:pt x="1180" y="1250"/>
                    <a:pt x="1183" y="1252"/>
                    <a:pt x="1186" y="1253"/>
                  </a:cubicBezTo>
                  <a:lnTo>
                    <a:pt x="1186" y="1253"/>
                  </a:lnTo>
                  <a:lnTo>
                    <a:pt x="1178" y="1250"/>
                  </a:lnTo>
                  <a:close/>
                  <a:moveTo>
                    <a:pt x="750" y="1"/>
                  </a:moveTo>
                  <a:cubicBezTo>
                    <a:pt x="727" y="1"/>
                    <a:pt x="711" y="24"/>
                    <a:pt x="696" y="74"/>
                  </a:cubicBezTo>
                  <a:cubicBezTo>
                    <a:pt x="658" y="203"/>
                    <a:pt x="748" y="764"/>
                    <a:pt x="714" y="764"/>
                  </a:cubicBezTo>
                  <a:cubicBezTo>
                    <a:pt x="713" y="764"/>
                    <a:pt x="713" y="764"/>
                    <a:pt x="712" y="763"/>
                  </a:cubicBezTo>
                  <a:cubicBezTo>
                    <a:pt x="700" y="758"/>
                    <a:pt x="679" y="756"/>
                    <a:pt x="652" y="756"/>
                  </a:cubicBezTo>
                  <a:cubicBezTo>
                    <a:pt x="468" y="756"/>
                    <a:pt x="1" y="857"/>
                    <a:pt x="39" y="862"/>
                  </a:cubicBezTo>
                  <a:cubicBezTo>
                    <a:pt x="209" y="900"/>
                    <a:pt x="313" y="1031"/>
                    <a:pt x="450" y="1119"/>
                  </a:cubicBezTo>
                  <a:cubicBezTo>
                    <a:pt x="592" y="1218"/>
                    <a:pt x="941" y="1266"/>
                    <a:pt x="1107" y="1266"/>
                  </a:cubicBezTo>
                  <a:cubicBezTo>
                    <a:pt x="1152" y="1266"/>
                    <a:pt x="1184" y="1263"/>
                    <a:pt x="1194" y="1256"/>
                  </a:cubicBezTo>
                  <a:lnTo>
                    <a:pt x="1216" y="1289"/>
                  </a:lnTo>
                  <a:cubicBezTo>
                    <a:pt x="1358" y="1721"/>
                    <a:pt x="1429" y="2170"/>
                    <a:pt x="1429" y="2624"/>
                  </a:cubicBezTo>
                  <a:cubicBezTo>
                    <a:pt x="1380" y="2570"/>
                    <a:pt x="1145" y="2121"/>
                    <a:pt x="948" y="2028"/>
                  </a:cubicBezTo>
                  <a:cubicBezTo>
                    <a:pt x="907" y="2008"/>
                    <a:pt x="870" y="1998"/>
                    <a:pt x="837" y="1998"/>
                  </a:cubicBezTo>
                  <a:cubicBezTo>
                    <a:pt x="769" y="1998"/>
                    <a:pt x="717" y="2041"/>
                    <a:pt x="680" y="2126"/>
                  </a:cubicBezTo>
                  <a:cubicBezTo>
                    <a:pt x="636" y="2290"/>
                    <a:pt x="767" y="2362"/>
                    <a:pt x="866" y="2438"/>
                  </a:cubicBezTo>
                  <a:cubicBezTo>
                    <a:pt x="970" y="2515"/>
                    <a:pt x="1079" y="2581"/>
                    <a:pt x="1194" y="2646"/>
                  </a:cubicBezTo>
                  <a:cubicBezTo>
                    <a:pt x="1238" y="2674"/>
                    <a:pt x="1276" y="2712"/>
                    <a:pt x="1309" y="2761"/>
                  </a:cubicBezTo>
                  <a:cubicBezTo>
                    <a:pt x="1397" y="2882"/>
                    <a:pt x="1424" y="3035"/>
                    <a:pt x="1380" y="3177"/>
                  </a:cubicBezTo>
                  <a:cubicBezTo>
                    <a:pt x="1342" y="3358"/>
                    <a:pt x="1314" y="3544"/>
                    <a:pt x="1282" y="3730"/>
                  </a:cubicBezTo>
                  <a:cubicBezTo>
                    <a:pt x="1232" y="3708"/>
                    <a:pt x="1232" y="3675"/>
                    <a:pt x="1227" y="3642"/>
                  </a:cubicBezTo>
                  <a:cubicBezTo>
                    <a:pt x="1167" y="3440"/>
                    <a:pt x="1068" y="3265"/>
                    <a:pt x="866" y="3166"/>
                  </a:cubicBezTo>
                  <a:cubicBezTo>
                    <a:pt x="850" y="3157"/>
                    <a:pt x="833" y="3154"/>
                    <a:pt x="817" y="3154"/>
                  </a:cubicBezTo>
                  <a:cubicBezTo>
                    <a:pt x="719" y="3154"/>
                    <a:pt x="615" y="3286"/>
                    <a:pt x="587" y="3314"/>
                  </a:cubicBezTo>
                  <a:cubicBezTo>
                    <a:pt x="537" y="3478"/>
                    <a:pt x="669" y="3549"/>
                    <a:pt x="767" y="3626"/>
                  </a:cubicBezTo>
                  <a:cubicBezTo>
                    <a:pt x="866" y="3703"/>
                    <a:pt x="1117" y="3850"/>
                    <a:pt x="1128" y="3856"/>
                  </a:cubicBezTo>
                  <a:cubicBezTo>
                    <a:pt x="1238" y="4053"/>
                    <a:pt x="1123" y="4239"/>
                    <a:pt x="1035" y="4431"/>
                  </a:cubicBezTo>
                  <a:cubicBezTo>
                    <a:pt x="970" y="4562"/>
                    <a:pt x="904" y="4693"/>
                    <a:pt x="827" y="4847"/>
                  </a:cubicBezTo>
                  <a:cubicBezTo>
                    <a:pt x="942" y="4792"/>
                    <a:pt x="975" y="4699"/>
                    <a:pt x="1024" y="4622"/>
                  </a:cubicBezTo>
                  <a:cubicBezTo>
                    <a:pt x="1205" y="4348"/>
                    <a:pt x="1331" y="4042"/>
                    <a:pt x="1391" y="3724"/>
                  </a:cubicBezTo>
                  <a:cubicBezTo>
                    <a:pt x="1435" y="3511"/>
                    <a:pt x="1561" y="3407"/>
                    <a:pt x="1752" y="3363"/>
                  </a:cubicBezTo>
                  <a:cubicBezTo>
                    <a:pt x="1900" y="3330"/>
                    <a:pt x="2053" y="3347"/>
                    <a:pt x="2190" y="3287"/>
                  </a:cubicBezTo>
                  <a:cubicBezTo>
                    <a:pt x="2305" y="3243"/>
                    <a:pt x="2415" y="3188"/>
                    <a:pt x="2442" y="3051"/>
                  </a:cubicBezTo>
                  <a:cubicBezTo>
                    <a:pt x="2469" y="2964"/>
                    <a:pt x="2426" y="2914"/>
                    <a:pt x="2360" y="2876"/>
                  </a:cubicBezTo>
                  <a:cubicBezTo>
                    <a:pt x="2292" y="2838"/>
                    <a:pt x="2218" y="2819"/>
                    <a:pt x="2144" y="2819"/>
                  </a:cubicBezTo>
                  <a:cubicBezTo>
                    <a:pt x="2070" y="2819"/>
                    <a:pt x="1996" y="2838"/>
                    <a:pt x="1928" y="2876"/>
                  </a:cubicBezTo>
                  <a:cubicBezTo>
                    <a:pt x="1791" y="2936"/>
                    <a:pt x="1665" y="3029"/>
                    <a:pt x="1561" y="3144"/>
                  </a:cubicBezTo>
                  <a:cubicBezTo>
                    <a:pt x="1555" y="3155"/>
                    <a:pt x="1539" y="3155"/>
                    <a:pt x="1517" y="3166"/>
                  </a:cubicBezTo>
                  <a:cubicBezTo>
                    <a:pt x="1528" y="3046"/>
                    <a:pt x="1544" y="2936"/>
                    <a:pt x="1550" y="2827"/>
                  </a:cubicBezTo>
                  <a:cubicBezTo>
                    <a:pt x="1566" y="2723"/>
                    <a:pt x="1566" y="2619"/>
                    <a:pt x="1561" y="2520"/>
                  </a:cubicBezTo>
                  <a:cubicBezTo>
                    <a:pt x="1555" y="2411"/>
                    <a:pt x="1572" y="2307"/>
                    <a:pt x="1605" y="2208"/>
                  </a:cubicBezTo>
                  <a:cubicBezTo>
                    <a:pt x="1725" y="1978"/>
                    <a:pt x="1922" y="1814"/>
                    <a:pt x="2097" y="1634"/>
                  </a:cubicBezTo>
                  <a:cubicBezTo>
                    <a:pt x="2201" y="1535"/>
                    <a:pt x="2256" y="1398"/>
                    <a:pt x="2245" y="1256"/>
                  </a:cubicBezTo>
                  <a:cubicBezTo>
                    <a:pt x="2245" y="1168"/>
                    <a:pt x="2196" y="1092"/>
                    <a:pt x="2114" y="1059"/>
                  </a:cubicBezTo>
                  <a:cubicBezTo>
                    <a:pt x="2081" y="1047"/>
                    <a:pt x="2048" y="1042"/>
                    <a:pt x="2015" y="1042"/>
                  </a:cubicBezTo>
                  <a:cubicBezTo>
                    <a:pt x="1909" y="1042"/>
                    <a:pt x="1805" y="1100"/>
                    <a:pt x="1747" y="1196"/>
                  </a:cubicBezTo>
                  <a:cubicBezTo>
                    <a:pt x="1621" y="1426"/>
                    <a:pt x="1594" y="1677"/>
                    <a:pt x="1572" y="1924"/>
                  </a:cubicBezTo>
                  <a:cubicBezTo>
                    <a:pt x="1572" y="1951"/>
                    <a:pt x="1572" y="1978"/>
                    <a:pt x="1539" y="2006"/>
                  </a:cubicBezTo>
                  <a:cubicBezTo>
                    <a:pt x="1490" y="1792"/>
                    <a:pt x="1293" y="1272"/>
                    <a:pt x="1293" y="1272"/>
                  </a:cubicBezTo>
                  <a:cubicBezTo>
                    <a:pt x="1304" y="1234"/>
                    <a:pt x="1331" y="1201"/>
                    <a:pt x="1369" y="1185"/>
                  </a:cubicBezTo>
                  <a:cubicBezTo>
                    <a:pt x="1468" y="1141"/>
                    <a:pt x="1780" y="780"/>
                    <a:pt x="1785" y="632"/>
                  </a:cubicBezTo>
                  <a:cubicBezTo>
                    <a:pt x="1813" y="484"/>
                    <a:pt x="1856" y="336"/>
                    <a:pt x="1922" y="199"/>
                  </a:cubicBezTo>
                  <a:cubicBezTo>
                    <a:pt x="1933" y="172"/>
                    <a:pt x="1966" y="134"/>
                    <a:pt x="1938" y="101"/>
                  </a:cubicBezTo>
                  <a:cubicBezTo>
                    <a:pt x="1938" y="100"/>
                    <a:pt x="1936" y="100"/>
                    <a:pt x="1934" y="100"/>
                  </a:cubicBezTo>
                  <a:cubicBezTo>
                    <a:pt x="1868" y="100"/>
                    <a:pt x="1190" y="509"/>
                    <a:pt x="1221" y="599"/>
                  </a:cubicBezTo>
                  <a:cubicBezTo>
                    <a:pt x="1161" y="577"/>
                    <a:pt x="931" y="139"/>
                    <a:pt x="822" y="41"/>
                  </a:cubicBezTo>
                  <a:cubicBezTo>
                    <a:pt x="791" y="15"/>
                    <a:pt x="768"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54" name="Google Shape;754;p3"/>
          <p:cNvGrpSpPr/>
          <p:nvPr/>
        </p:nvGrpSpPr>
        <p:grpSpPr>
          <a:xfrm rot="1702941">
            <a:off x="900462" y="4020137"/>
            <a:ext cx="550321" cy="906833"/>
            <a:chOff x="10360252" y="-2712448"/>
            <a:chExt cx="236654" cy="389949"/>
          </a:xfrm>
        </p:grpSpPr>
        <p:sp>
          <p:nvSpPr>
            <p:cNvPr id="755" name="Google Shape;755;p3"/>
            <p:cNvSpPr/>
            <p:nvPr/>
          </p:nvSpPr>
          <p:spPr>
            <a:xfrm>
              <a:off x="10442022" y="-2522139"/>
              <a:ext cx="130858" cy="199640"/>
            </a:xfrm>
            <a:custGeom>
              <a:avLst/>
              <a:gdLst/>
              <a:ahLst/>
              <a:cxnLst/>
              <a:rect l="l" t="t" r="r" b="b"/>
              <a:pathLst>
                <a:path w="2146" h="3274" extrusionOk="0">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 name="Google Shape;756;p3"/>
            <p:cNvSpPr/>
            <p:nvPr/>
          </p:nvSpPr>
          <p:spPr>
            <a:xfrm>
              <a:off x="10360252" y="-2712448"/>
              <a:ext cx="236654" cy="228483"/>
            </a:xfrm>
            <a:custGeom>
              <a:avLst/>
              <a:gdLst/>
              <a:ahLst/>
              <a:cxnLst/>
              <a:rect l="l" t="t" r="r" b="b"/>
              <a:pathLst>
                <a:path w="3881" h="3747" extrusionOk="0">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 name="Google Shape;757;p3"/>
            <p:cNvSpPr/>
            <p:nvPr/>
          </p:nvSpPr>
          <p:spPr>
            <a:xfrm>
              <a:off x="10435680" y="-2640190"/>
              <a:ext cx="86161" cy="80246"/>
            </a:xfrm>
            <a:custGeom>
              <a:avLst/>
              <a:gdLst/>
              <a:ahLst/>
              <a:cxnLst/>
              <a:rect l="l" t="t" r="r" b="b"/>
              <a:pathLst>
                <a:path w="1413" h="1316" extrusionOk="0">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 name="Google Shape;758;p3"/>
            <p:cNvSpPr/>
            <p:nvPr/>
          </p:nvSpPr>
          <p:spPr>
            <a:xfrm>
              <a:off x="10453668" y="-2691715"/>
              <a:ext cx="19452" cy="47136"/>
            </a:xfrm>
            <a:custGeom>
              <a:avLst/>
              <a:gdLst/>
              <a:ahLst/>
              <a:cxnLst/>
              <a:rect l="l" t="t" r="r" b="b"/>
              <a:pathLst>
                <a:path w="319" h="773" extrusionOk="0">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 name="Google Shape;759;p3"/>
            <p:cNvSpPr/>
            <p:nvPr/>
          </p:nvSpPr>
          <p:spPr>
            <a:xfrm>
              <a:off x="10435680" y="-2562567"/>
              <a:ext cx="26098" cy="47501"/>
            </a:xfrm>
            <a:custGeom>
              <a:avLst/>
              <a:gdLst/>
              <a:ahLst/>
              <a:cxnLst/>
              <a:rect l="l" t="t" r="r" b="b"/>
              <a:pathLst>
                <a:path w="428" h="779" extrusionOk="0">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 name="Google Shape;760;p3"/>
            <p:cNvSpPr/>
            <p:nvPr/>
          </p:nvSpPr>
          <p:spPr>
            <a:xfrm>
              <a:off x="10398972" y="-2642446"/>
              <a:ext cx="50124" cy="31891"/>
            </a:xfrm>
            <a:custGeom>
              <a:avLst/>
              <a:gdLst/>
              <a:ahLst/>
              <a:cxnLst/>
              <a:rect l="l" t="t" r="r" b="b"/>
              <a:pathLst>
                <a:path w="822" h="523" extrusionOk="0">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 name="Google Shape;761;p3"/>
            <p:cNvSpPr/>
            <p:nvPr/>
          </p:nvSpPr>
          <p:spPr>
            <a:xfrm>
              <a:off x="10520133" y="-2659337"/>
              <a:ext cx="33721" cy="53294"/>
            </a:xfrm>
            <a:custGeom>
              <a:avLst/>
              <a:gdLst/>
              <a:ahLst/>
              <a:cxnLst/>
              <a:rect l="l" t="t" r="r" b="b"/>
              <a:pathLst>
                <a:path w="553" h="874" extrusionOk="0">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 name="Google Shape;762;p3"/>
            <p:cNvSpPr/>
            <p:nvPr/>
          </p:nvSpPr>
          <p:spPr>
            <a:xfrm>
              <a:off x="10410314" y="-2594092"/>
              <a:ext cx="40428" cy="16952"/>
            </a:xfrm>
            <a:custGeom>
              <a:avLst/>
              <a:gdLst/>
              <a:ahLst/>
              <a:cxnLst/>
              <a:rect l="l" t="t" r="r" b="b"/>
              <a:pathLst>
                <a:path w="663" h="278" extrusionOk="0">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 name="Google Shape;763;p3"/>
            <p:cNvSpPr/>
            <p:nvPr/>
          </p:nvSpPr>
          <p:spPr>
            <a:xfrm>
              <a:off x="10518792" y="-2587933"/>
              <a:ext cx="37745" cy="14269"/>
            </a:xfrm>
            <a:custGeom>
              <a:avLst/>
              <a:gdLst/>
              <a:ahLst/>
              <a:cxnLst/>
              <a:rect l="l" t="t" r="r" b="b"/>
              <a:pathLst>
                <a:path w="619" h="234" extrusionOk="0">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 name="Google Shape;764;p3"/>
            <p:cNvSpPr/>
            <p:nvPr/>
          </p:nvSpPr>
          <p:spPr>
            <a:xfrm>
              <a:off x="10383240" y="-2600616"/>
              <a:ext cx="50124" cy="7927"/>
            </a:xfrm>
            <a:custGeom>
              <a:avLst/>
              <a:gdLst/>
              <a:ahLst/>
              <a:cxnLst/>
              <a:rect l="l" t="t" r="r" b="b"/>
              <a:pathLst>
                <a:path w="822" h="130" extrusionOk="0">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 name="Google Shape;765;p3"/>
            <p:cNvSpPr/>
            <p:nvPr/>
          </p:nvSpPr>
          <p:spPr>
            <a:xfrm>
              <a:off x="10422997" y="-2651654"/>
              <a:ext cx="15061" cy="18781"/>
            </a:xfrm>
            <a:custGeom>
              <a:avLst/>
              <a:gdLst/>
              <a:ahLst/>
              <a:cxnLst/>
              <a:rect l="l" t="t" r="r" b="b"/>
              <a:pathLst>
                <a:path w="247" h="308" extrusionOk="0">
                  <a:moveTo>
                    <a:pt x="28" y="0"/>
                  </a:moveTo>
                  <a:lnTo>
                    <a:pt x="0" y="28"/>
                  </a:lnTo>
                  <a:lnTo>
                    <a:pt x="197" y="307"/>
                  </a:lnTo>
                  <a:lnTo>
                    <a:pt x="247" y="263"/>
                  </a:lnTo>
                  <a:lnTo>
                    <a:pt x="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 name="Google Shape;766;p3"/>
            <p:cNvSpPr/>
            <p:nvPr/>
          </p:nvSpPr>
          <p:spPr>
            <a:xfrm>
              <a:off x="10493730" y="-2679703"/>
              <a:ext cx="21403" cy="33477"/>
            </a:xfrm>
            <a:custGeom>
              <a:avLst/>
              <a:gdLst/>
              <a:ahLst/>
              <a:cxnLst/>
              <a:rect l="l" t="t" r="r" b="b"/>
              <a:pathLst>
                <a:path w="351" h="549" extrusionOk="0">
                  <a:moveTo>
                    <a:pt x="351" y="1"/>
                  </a:moveTo>
                  <a:cubicBezTo>
                    <a:pt x="258" y="198"/>
                    <a:pt x="116" y="367"/>
                    <a:pt x="1" y="548"/>
                  </a:cubicBezTo>
                  <a:cubicBezTo>
                    <a:pt x="198" y="433"/>
                    <a:pt x="329" y="225"/>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 name="Google Shape;767;p3"/>
            <p:cNvSpPr/>
            <p:nvPr/>
          </p:nvSpPr>
          <p:spPr>
            <a:xfrm>
              <a:off x="10446351" y="-2677691"/>
              <a:ext cx="9086" cy="17744"/>
            </a:xfrm>
            <a:custGeom>
              <a:avLst/>
              <a:gdLst/>
              <a:ahLst/>
              <a:cxnLst/>
              <a:rect l="l" t="t" r="r" b="b"/>
              <a:pathLst>
                <a:path w="149" h="291" extrusionOk="0">
                  <a:moveTo>
                    <a:pt x="55" y="1"/>
                  </a:moveTo>
                  <a:lnTo>
                    <a:pt x="0" y="11"/>
                  </a:lnTo>
                  <a:lnTo>
                    <a:pt x="104" y="291"/>
                  </a:lnTo>
                  <a:lnTo>
                    <a:pt x="148" y="274"/>
                  </a:lnTo>
                  <a:lnTo>
                    <a:pt x="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 name="Google Shape;768;p3"/>
            <p:cNvSpPr/>
            <p:nvPr/>
          </p:nvSpPr>
          <p:spPr>
            <a:xfrm>
              <a:off x="10507084" y="-2572262"/>
              <a:ext cx="54453" cy="25123"/>
            </a:xfrm>
            <a:custGeom>
              <a:avLst/>
              <a:gdLst/>
              <a:ahLst/>
              <a:cxnLst/>
              <a:rect l="l" t="t" r="r" b="b"/>
              <a:pathLst>
                <a:path w="893" h="412" extrusionOk="0">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 name="Google Shape;769;p3"/>
            <p:cNvSpPr/>
            <p:nvPr/>
          </p:nvSpPr>
          <p:spPr>
            <a:xfrm>
              <a:off x="10492755" y="-2559091"/>
              <a:ext cx="8415" cy="42989"/>
            </a:xfrm>
            <a:custGeom>
              <a:avLst/>
              <a:gdLst/>
              <a:ahLst/>
              <a:cxnLst/>
              <a:rect l="l" t="t" r="r" b="b"/>
              <a:pathLst>
                <a:path w="138" h="705" extrusionOk="0">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 name="Google Shape;770;p3"/>
            <p:cNvSpPr/>
            <p:nvPr/>
          </p:nvSpPr>
          <p:spPr>
            <a:xfrm>
              <a:off x="10406655" y="-2574213"/>
              <a:ext cx="37074" cy="19391"/>
            </a:xfrm>
            <a:custGeom>
              <a:avLst/>
              <a:gdLst/>
              <a:ahLst/>
              <a:cxnLst/>
              <a:rect l="l" t="t" r="r" b="b"/>
              <a:pathLst>
                <a:path w="608" h="318" extrusionOk="0">
                  <a:moveTo>
                    <a:pt x="608" y="0"/>
                  </a:moveTo>
                  <a:cubicBezTo>
                    <a:pt x="361" y="28"/>
                    <a:pt x="148" y="115"/>
                    <a:pt x="0" y="318"/>
                  </a:cubicBezTo>
                  <a:cubicBezTo>
                    <a:pt x="192" y="197"/>
                    <a:pt x="394" y="88"/>
                    <a:pt x="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 name="Google Shape;771;p3"/>
            <p:cNvSpPr/>
            <p:nvPr/>
          </p:nvSpPr>
          <p:spPr>
            <a:xfrm>
              <a:off x="10522084" y="-2601897"/>
              <a:ext cx="46465" cy="13842"/>
            </a:xfrm>
            <a:custGeom>
              <a:avLst/>
              <a:gdLst/>
              <a:ahLst/>
              <a:cxnLst/>
              <a:rect l="l" t="t" r="r" b="b"/>
              <a:pathLst>
                <a:path w="762" h="227" extrusionOk="0">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 name="Google Shape;772;p3"/>
            <p:cNvSpPr/>
            <p:nvPr/>
          </p:nvSpPr>
          <p:spPr>
            <a:xfrm>
              <a:off x="10511779" y="-2652324"/>
              <a:ext cx="29757" cy="30794"/>
            </a:xfrm>
            <a:custGeom>
              <a:avLst/>
              <a:gdLst/>
              <a:ahLst/>
              <a:cxnLst/>
              <a:rect l="l" t="t" r="r" b="b"/>
              <a:pathLst>
                <a:path w="488" h="505" extrusionOk="0">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 name="Google Shape;773;p3"/>
            <p:cNvSpPr/>
            <p:nvPr/>
          </p:nvSpPr>
          <p:spPr>
            <a:xfrm>
              <a:off x="10468999" y="-2610636"/>
              <a:ext cx="26170" cy="23576"/>
            </a:xfrm>
            <a:custGeom>
              <a:avLst/>
              <a:gdLst/>
              <a:ahLst/>
              <a:cxnLst/>
              <a:rect l="l" t="t" r="r" b="b"/>
              <a:pathLst>
                <a:path w="242" h="218" extrusionOk="0">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 name="Google Shape;774;p3"/>
            <p:cNvSpPr/>
            <p:nvPr/>
          </p:nvSpPr>
          <p:spPr>
            <a:xfrm>
              <a:off x="10506413" y="-2568969"/>
              <a:ext cx="36465" cy="52563"/>
            </a:xfrm>
            <a:custGeom>
              <a:avLst/>
              <a:gdLst/>
              <a:ahLst/>
              <a:cxnLst/>
              <a:rect l="l" t="t" r="r" b="b"/>
              <a:pathLst>
                <a:path w="598" h="862" extrusionOk="0">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 name="Google Shape;775;p3"/>
            <p:cNvSpPr/>
            <p:nvPr/>
          </p:nvSpPr>
          <p:spPr>
            <a:xfrm>
              <a:off x="10480376" y="-2689032"/>
              <a:ext cx="26769" cy="47501"/>
            </a:xfrm>
            <a:custGeom>
              <a:avLst/>
              <a:gdLst/>
              <a:ahLst/>
              <a:cxnLst/>
              <a:rect l="l" t="t" r="r" b="b"/>
              <a:pathLst>
                <a:path w="439" h="779" extrusionOk="0">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76" name="Google Shape;776;p3"/>
          <p:cNvSpPr/>
          <p:nvPr/>
        </p:nvSpPr>
        <p:spPr>
          <a:xfrm>
            <a:off x="6575095"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 name="Google Shape;777;p3"/>
          <p:cNvSpPr/>
          <p:nvPr/>
        </p:nvSpPr>
        <p:spPr>
          <a:xfrm>
            <a:off x="1116168" y="4246961"/>
            <a:ext cx="7229513" cy="906065"/>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 name="Google Shape;778;p3"/>
          <p:cNvSpPr/>
          <p:nvPr/>
        </p:nvSpPr>
        <p:spPr>
          <a:xfrm>
            <a:off x="-2671625" y="4512426"/>
            <a:ext cx="5301132"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62764787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478"/>
        <p:cNvGrpSpPr/>
        <p:nvPr/>
      </p:nvGrpSpPr>
      <p:grpSpPr>
        <a:xfrm>
          <a:off x="0" y="0"/>
          <a:ext cx="0" cy="0"/>
          <a:chOff x="0" y="0"/>
          <a:chExt cx="0" cy="0"/>
        </a:xfrm>
      </p:grpSpPr>
      <p:sp>
        <p:nvSpPr>
          <p:cNvPr id="1479" name="Google Shape;1479;p6"/>
          <p:cNvSpPr txBox="1">
            <a:spLocks noGrp="1"/>
          </p:cNvSpPr>
          <p:nvPr>
            <p:ph type="title"/>
          </p:nvPr>
        </p:nvSpPr>
        <p:spPr>
          <a:xfrm>
            <a:off x="733513" y="445025"/>
            <a:ext cx="77079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b="1"/>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480" name="Google Shape;1480;p6"/>
          <p:cNvGrpSpPr/>
          <p:nvPr/>
        </p:nvGrpSpPr>
        <p:grpSpPr>
          <a:xfrm rot="8456799">
            <a:off x="-757654" y="-317302"/>
            <a:ext cx="2074116" cy="1235107"/>
            <a:chOff x="238125" y="2514275"/>
            <a:chExt cx="904975" cy="538900"/>
          </a:xfrm>
        </p:grpSpPr>
        <p:sp>
          <p:nvSpPr>
            <p:cNvPr id="1481" name="Google Shape;1481;p6"/>
            <p:cNvSpPr/>
            <p:nvPr/>
          </p:nvSpPr>
          <p:spPr>
            <a:xfrm>
              <a:off x="1068275" y="2876625"/>
              <a:ext cx="67875" cy="72400"/>
            </a:xfrm>
            <a:custGeom>
              <a:avLst/>
              <a:gdLst/>
              <a:ahLst/>
              <a:cxnLst/>
              <a:rect l="l" t="t" r="r" b="b"/>
              <a:pathLst>
                <a:path w="2715" h="2896" extrusionOk="0">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2" name="Google Shape;1482;p6"/>
            <p:cNvSpPr/>
            <p:nvPr/>
          </p:nvSpPr>
          <p:spPr>
            <a:xfrm>
              <a:off x="1095425" y="2881450"/>
              <a:ext cx="20575" cy="19850"/>
            </a:xfrm>
            <a:custGeom>
              <a:avLst/>
              <a:gdLst/>
              <a:ahLst/>
              <a:cxnLst/>
              <a:rect l="l" t="t" r="r" b="b"/>
              <a:pathLst>
                <a:path w="823" h="794" extrusionOk="0">
                  <a:moveTo>
                    <a:pt x="789" y="1"/>
                  </a:moveTo>
                  <a:cubicBezTo>
                    <a:pt x="683" y="306"/>
                    <a:pt x="9" y="756"/>
                    <a:pt x="0" y="764"/>
                  </a:cubicBezTo>
                  <a:lnTo>
                    <a:pt x="21" y="794"/>
                  </a:lnTo>
                  <a:cubicBezTo>
                    <a:pt x="47" y="772"/>
                    <a:pt x="713" y="331"/>
                    <a:pt x="823" y="13"/>
                  </a:cubicBezTo>
                  <a:lnTo>
                    <a:pt x="7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3" name="Google Shape;1483;p6"/>
            <p:cNvSpPr/>
            <p:nvPr/>
          </p:nvSpPr>
          <p:spPr>
            <a:xfrm>
              <a:off x="1111000" y="2876800"/>
              <a:ext cx="10225" cy="7975"/>
            </a:xfrm>
            <a:custGeom>
              <a:avLst/>
              <a:gdLst/>
              <a:ahLst/>
              <a:cxnLst/>
              <a:rect l="l" t="t" r="r" b="b"/>
              <a:pathLst>
                <a:path w="409" h="319" extrusionOk="0">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4" name="Google Shape;1484;p6"/>
            <p:cNvSpPr/>
            <p:nvPr/>
          </p:nvSpPr>
          <p:spPr>
            <a:xfrm>
              <a:off x="1106875" y="2889925"/>
              <a:ext cx="23025" cy="16900"/>
            </a:xfrm>
            <a:custGeom>
              <a:avLst/>
              <a:gdLst/>
              <a:ahLst/>
              <a:cxnLst/>
              <a:rect l="l" t="t" r="r" b="b"/>
              <a:pathLst>
                <a:path w="921" h="676" extrusionOk="0">
                  <a:moveTo>
                    <a:pt x="887" y="1"/>
                  </a:moveTo>
                  <a:cubicBezTo>
                    <a:pt x="742" y="289"/>
                    <a:pt x="9" y="641"/>
                    <a:pt x="0" y="641"/>
                  </a:cubicBezTo>
                  <a:lnTo>
                    <a:pt x="17" y="675"/>
                  </a:lnTo>
                  <a:cubicBezTo>
                    <a:pt x="47" y="663"/>
                    <a:pt x="768" y="315"/>
                    <a:pt x="921" y="18"/>
                  </a:cubicBezTo>
                  <a:lnTo>
                    <a:pt x="8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5" name="Google Shape;1485;p6"/>
            <p:cNvSpPr/>
            <p:nvPr/>
          </p:nvSpPr>
          <p:spPr>
            <a:xfrm>
              <a:off x="1125325" y="2885525"/>
              <a:ext cx="9775" cy="7950"/>
            </a:xfrm>
            <a:custGeom>
              <a:avLst/>
              <a:gdLst/>
              <a:ahLst/>
              <a:cxnLst/>
              <a:rect l="l" t="t" r="r" b="b"/>
              <a:pathLst>
                <a:path w="391" h="318" extrusionOk="0">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6" name="Google Shape;1486;p6"/>
            <p:cNvSpPr/>
            <p:nvPr/>
          </p:nvSpPr>
          <p:spPr>
            <a:xfrm>
              <a:off x="1111225" y="2904250"/>
              <a:ext cx="27050" cy="7775"/>
            </a:xfrm>
            <a:custGeom>
              <a:avLst/>
              <a:gdLst/>
              <a:ahLst/>
              <a:cxnLst/>
              <a:rect l="l" t="t" r="r" b="b"/>
              <a:pathLst>
                <a:path w="1082" h="311" extrusionOk="0">
                  <a:moveTo>
                    <a:pt x="1060" y="0"/>
                  </a:moveTo>
                  <a:cubicBezTo>
                    <a:pt x="819" y="213"/>
                    <a:pt x="8" y="272"/>
                    <a:pt x="0" y="272"/>
                  </a:cubicBezTo>
                  <a:lnTo>
                    <a:pt x="0" y="310"/>
                  </a:lnTo>
                  <a:cubicBezTo>
                    <a:pt x="34" y="310"/>
                    <a:pt x="831" y="251"/>
                    <a:pt x="1082" y="26"/>
                  </a:cubicBezTo>
                  <a:lnTo>
                    <a:pt x="10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7" name="Google Shape;1487;p6"/>
            <p:cNvSpPr/>
            <p:nvPr/>
          </p:nvSpPr>
          <p:spPr>
            <a:xfrm>
              <a:off x="1133700" y="2900225"/>
              <a:ext cx="9400" cy="7975"/>
            </a:xfrm>
            <a:custGeom>
              <a:avLst/>
              <a:gdLst/>
              <a:ahLst/>
              <a:cxnLst/>
              <a:rect l="l" t="t" r="r" b="b"/>
              <a:pathLst>
                <a:path w="376" h="319" extrusionOk="0">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8" name="Google Shape;1488;p6"/>
            <p:cNvSpPr/>
            <p:nvPr/>
          </p:nvSpPr>
          <p:spPr>
            <a:xfrm>
              <a:off x="1109200" y="2916425"/>
              <a:ext cx="27900" cy="3125"/>
            </a:xfrm>
            <a:custGeom>
              <a:avLst/>
              <a:gdLst/>
              <a:ahLst/>
              <a:cxnLst/>
              <a:rect l="l" t="t" r="r" b="b"/>
              <a:pathLst>
                <a:path w="1116" h="125" extrusionOk="0">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9" name="Google Shape;1489;p6"/>
            <p:cNvSpPr/>
            <p:nvPr/>
          </p:nvSpPr>
          <p:spPr>
            <a:xfrm>
              <a:off x="1132650" y="2915400"/>
              <a:ext cx="9450" cy="8000"/>
            </a:xfrm>
            <a:custGeom>
              <a:avLst/>
              <a:gdLst/>
              <a:ahLst/>
              <a:cxnLst/>
              <a:rect l="l" t="t" r="r" b="b"/>
              <a:pathLst>
                <a:path w="378" h="320" extrusionOk="0">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0" name="Google Shape;1490;p6"/>
            <p:cNvSpPr/>
            <p:nvPr/>
          </p:nvSpPr>
          <p:spPr>
            <a:xfrm>
              <a:off x="1106025" y="2928925"/>
              <a:ext cx="27800" cy="3225"/>
            </a:xfrm>
            <a:custGeom>
              <a:avLst/>
              <a:gdLst/>
              <a:ahLst/>
              <a:cxnLst/>
              <a:rect l="l" t="t" r="r" b="b"/>
              <a:pathLst>
                <a:path w="1112" h="129" extrusionOk="0">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1" name="Google Shape;1491;p6"/>
            <p:cNvSpPr/>
            <p:nvPr/>
          </p:nvSpPr>
          <p:spPr>
            <a:xfrm>
              <a:off x="1129450" y="2927925"/>
              <a:ext cx="9475" cy="7975"/>
            </a:xfrm>
            <a:custGeom>
              <a:avLst/>
              <a:gdLst/>
              <a:ahLst/>
              <a:cxnLst/>
              <a:rect l="l" t="t" r="r" b="b"/>
              <a:pathLst>
                <a:path w="379" h="319" extrusionOk="0">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2" name="Google Shape;1492;p6"/>
            <p:cNvSpPr/>
            <p:nvPr/>
          </p:nvSpPr>
          <p:spPr>
            <a:xfrm>
              <a:off x="1046000" y="2869475"/>
              <a:ext cx="82300" cy="91350"/>
            </a:xfrm>
            <a:custGeom>
              <a:avLst/>
              <a:gdLst/>
              <a:ahLst/>
              <a:cxnLst/>
              <a:rect l="l" t="t" r="r" b="b"/>
              <a:pathLst>
                <a:path w="3292" h="3654" extrusionOk="0">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3" name="Google Shape;1493;p6"/>
            <p:cNvSpPr/>
            <p:nvPr/>
          </p:nvSpPr>
          <p:spPr>
            <a:xfrm>
              <a:off x="1042400" y="2885700"/>
              <a:ext cx="66375" cy="77450"/>
            </a:xfrm>
            <a:custGeom>
              <a:avLst/>
              <a:gdLst/>
              <a:ahLst/>
              <a:cxnLst/>
              <a:rect l="l" t="t" r="r" b="b"/>
              <a:pathLst>
                <a:path w="2655" h="3098" extrusionOk="0">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4" name="Google Shape;1494;p6"/>
            <p:cNvSpPr/>
            <p:nvPr/>
          </p:nvSpPr>
          <p:spPr>
            <a:xfrm>
              <a:off x="1041975" y="2903400"/>
              <a:ext cx="28975" cy="51025"/>
            </a:xfrm>
            <a:custGeom>
              <a:avLst/>
              <a:gdLst/>
              <a:ahLst/>
              <a:cxnLst/>
              <a:rect l="l" t="t" r="r" b="b"/>
              <a:pathLst>
                <a:path w="1159" h="2041" extrusionOk="0">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5" name="Google Shape;1495;p6"/>
            <p:cNvSpPr/>
            <p:nvPr/>
          </p:nvSpPr>
          <p:spPr>
            <a:xfrm>
              <a:off x="871775" y="2933525"/>
              <a:ext cx="176575" cy="25625"/>
            </a:xfrm>
            <a:custGeom>
              <a:avLst/>
              <a:gdLst/>
              <a:ahLst/>
              <a:cxnLst/>
              <a:rect l="l" t="t" r="r" b="b"/>
              <a:pathLst>
                <a:path w="7063" h="1025" extrusionOk="0">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6" name="Google Shape;1496;p6"/>
            <p:cNvSpPr/>
            <p:nvPr/>
          </p:nvSpPr>
          <p:spPr>
            <a:xfrm>
              <a:off x="903275" y="2908700"/>
              <a:ext cx="57175" cy="60175"/>
            </a:xfrm>
            <a:custGeom>
              <a:avLst/>
              <a:gdLst/>
              <a:ahLst/>
              <a:cxnLst/>
              <a:rect l="l" t="t" r="r" b="b"/>
              <a:pathLst>
                <a:path w="2287" h="2407" extrusionOk="0">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7" name="Google Shape;1497;p6"/>
            <p:cNvSpPr/>
            <p:nvPr/>
          </p:nvSpPr>
          <p:spPr>
            <a:xfrm>
              <a:off x="909000" y="2923975"/>
              <a:ext cx="41800" cy="44775"/>
            </a:xfrm>
            <a:custGeom>
              <a:avLst/>
              <a:gdLst/>
              <a:ahLst/>
              <a:cxnLst/>
              <a:rect l="l" t="t" r="r" b="b"/>
              <a:pathLst>
                <a:path w="1672" h="1791" extrusionOk="0">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8" name="Google Shape;1498;p6"/>
            <p:cNvSpPr/>
            <p:nvPr/>
          </p:nvSpPr>
          <p:spPr>
            <a:xfrm>
              <a:off x="917700" y="2954975"/>
              <a:ext cx="71925" cy="43650"/>
            </a:xfrm>
            <a:custGeom>
              <a:avLst/>
              <a:gdLst/>
              <a:ahLst/>
              <a:cxnLst/>
              <a:rect l="l" t="t" r="r" b="b"/>
              <a:pathLst>
                <a:path w="2877" h="1746" extrusionOk="0">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9" name="Google Shape;1499;p6"/>
            <p:cNvSpPr/>
            <p:nvPr/>
          </p:nvSpPr>
          <p:spPr>
            <a:xfrm>
              <a:off x="917700" y="2959950"/>
              <a:ext cx="54425" cy="34550"/>
            </a:xfrm>
            <a:custGeom>
              <a:avLst/>
              <a:gdLst/>
              <a:ahLst/>
              <a:cxnLst/>
              <a:rect l="l" t="t" r="r" b="b"/>
              <a:pathLst>
                <a:path w="2177" h="1382" extrusionOk="0">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0" name="Google Shape;1500;p6"/>
            <p:cNvSpPr/>
            <p:nvPr/>
          </p:nvSpPr>
          <p:spPr>
            <a:xfrm>
              <a:off x="898175" y="2972225"/>
              <a:ext cx="47425" cy="72875"/>
            </a:xfrm>
            <a:custGeom>
              <a:avLst/>
              <a:gdLst/>
              <a:ahLst/>
              <a:cxnLst/>
              <a:rect l="l" t="t" r="r" b="b"/>
              <a:pathLst>
                <a:path w="1897" h="2915" extrusionOk="0">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1" name="Google Shape;1501;p6"/>
            <p:cNvSpPr/>
            <p:nvPr/>
          </p:nvSpPr>
          <p:spPr>
            <a:xfrm>
              <a:off x="902850" y="2972225"/>
              <a:ext cx="39800" cy="55575"/>
            </a:xfrm>
            <a:custGeom>
              <a:avLst/>
              <a:gdLst/>
              <a:ahLst/>
              <a:cxnLst/>
              <a:rect l="l" t="t" r="r" b="b"/>
              <a:pathLst>
                <a:path w="1592" h="2223" extrusionOk="0">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2" name="Google Shape;1502;p6"/>
            <p:cNvSpPr/>
            <p:nvPr/>
          </p:nvSpPr>
          <p:spPr>
            <a:xfrm>
              <a:off x="865200" y="2917725"/>
              <a:ext cx="59625" cy="53600"/>
            </a:xfrm>
            <a:custGeom>
              <a:avLst/>
              <a:gdLst/>
              <a:ahLst/>
              <a:cxnLst/>
              <a:rect l="l" t="t" r="r" b="b"/>
              <a:pathLst>
                <a:path w="2385" h="2144" extrusionOk="0">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3" name="Google Shape;1503;p6"/>
            <p:cNvSpPr/>
            <p:nvPr/>
          </p:nvSpPr>
          <p:spPr>
            <a:xfrm>
              <a:off x="876225" y="2931400"/>
              <a:ext cx="42675" cy="38800"/>
            </a:xfrm>
            <a:custGeom>
              <a:avLst/>
              <a:gdLst/>
              <a:ahLst/>
              <a:cxnLst/>
              <a:rect l="l" t="t" r="r" b="b"/>
              <a:pathLst>
                <a:path w="1707" h="1552" extrusionOk="0">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4" name="Google Shape;1504;p6"/>
            <p:cNvSpPr/>
            <p:nvPr/>
          </p:nvSpPr>
          <p:spPr>
            <a:xfrm>
              <a:off x="852275" y="2962875"/>
              <a:ext cx="63850" cy="46300"/>
            </a:xfrm>
            <a:custGeom>
              <a:avLst/>
              <a:gdLst/>
              <a:ahLst/>
              <a:cxnLst/>
              <a:rect l="l" t="t" r="r" b="b"/>
              <a:pathLst>
                <a:path w="2554" h="1852" extrusionOk="0">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5" name="Google Shape;1505;p6"/>
            <p:cNvSpPr/>
            <p:nvPr/>
          </p:nvSpPr>
          <p:spPr>
            <a:xfrm>
              <a:off x="868175" y="2966675"/>
              <a:ext cx="47525" cy="35675"/>
            </a:xfrm>
            <a:custGeom>
              <a:avLst/>
              <a:gdLst/>
              <a:ahLst/>
              <a:cxnLst/>
              <a:rect l="l" t="t" r="r" b="b"/>
              <a:pathLst>
                <a:path w="1901" h="1427" extrusionOk="0">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6" name="Google Shape;1506;p6"/>
            <p:cNvSpPr/>
            <p:nvPr/>
          </p:nvSpPr>
          <p:spPr>
            <a:xfrm>
              <a:off x="901250" y="2958300"/>
              <a:ext cx="32275" cy="24800"/>
            </a:xfrm>
            <a:custGeom>
              <a:avLst/>
              <a:gdLst/>
              <a:ahLst/>
              <a:cxnLst/>
              <a:rect l="l" t="t" r="r" b="b"/>
              <a:pathLst>
                <a:path w="1291" h="992" extrusionOk="0">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7" name="Google Shape;1507;p6"/>
            <p:cNvSpPr/>
            <p:nvPr/>
          </p:nvSpPr>
          <p:spPr>
            <a:xfrm>
              <a:off x="917475" y="2942750"/>
              <a:ext cx="6075" cy="19625"/>
            </a:xfrm>
            <a:custGeom>
              <a:avLst/>
              <a:gdLst/>
              <a:ahLst/>
              <a:cxnLst/>
              <a:rect l="l" t="t" r="r" b="b"/>
              <a:pathLst>
                <a:path w="243" h="785" extrusionOk="0">
                  <a:moveTo>
                    <a:pt x="221" y="0"/>
                  </a:moveTo>
                  <a:cubicBezTo>
                    <a:pt x="56" y="182"/>
                    <a:pt x="1" y="759"/>
                    <a:pt x="1" y="785"/>
                  </a:cubicBezTo>
                  <a:lnTo>
                    <a:pt x="26" y="785"/>
                  </a:lnTo>
                  <a:cubicBezTo>
                    <a:pt x="26" y="781"/>
                    <a:pt x="81" y="191"/>
                    <a:pt x="243" y="21"/>
                  </a:cubicBezTo>
                  <a:lnTo>
                    <a:pt x="2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8" name="Google Shape;1508;p6"/>
            <p:cNvSpPr/>
            <p:nvPr/>
          </p:nvSpPr>
          <p:spPr>
            <a:xfrm>
              <a:off x="921200" y="2950700"/>
              <a:ext cx="13275" cy="12100"/>
            </a:xfrm>
            <a:custGeom>
              <a:avLst/>
              <a:gdLst/>
              <a:ahLst/>
              <a:cxnLst/>
              <a:rect l="l" t="t" r="r" b="b"/>
              <a:pathLst>
                <a:path w="531" h="484" extrusionOk="0">
                  <a:moveTo>
                    <a:pt x="526" y="0"/>
                  </a:moveTo>
                  <a:cubicBezTo>
                    <a:pt x="276" y="51"/>
                    <a:pt x="9" y="454"/>
                    <a:pt x="0" y="471"/>
                  </a:cubicBezTo>
                  <a:lnTo>
                    <a:pt x="22" y="484"/>
                  </a:lnTo>
                  <a:cubicBezTo>
                    <a:pt x="26" y="479"/>
                    <a:pt x="293" y="77"/>
                    <a:pt x="531" y="26"/>
                  </a:cubicBezTo>
                  <a:lnTo>
                    <a:pt x="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9" name="Google Shape;1509;p6"/>
            <p:cNvSpPr/>
            <p:nvPr/>
          </p:nvSpPr>
          <p:spPr>
            <a:xfrm>
              <a:off x="924600" y="2962500"/>
              <a:ext cx="15175" cy="3800"/>
            </a:xfrm>
            <a:custGeom>
              <a:avLst/>
              <a:gdLst/>
              <a:ahLst/>
              <a:cxnLst/>
              <a:rect l="l" t="t" r="r" b="b"/>
              <a:pathLst>
                <a:path w="607" h="152" extrusionOk="0">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0" name="Google Shape;1510;p6"/>
            <p:cNvSpPr/>
            <p:nvPr/>
          </p:nvSpPr>
          <p:spPr>
            <a:xfrm>
              <a:off x="925225" y="2971475"/>
              <a:ext cx="11275" cy="4475"/>
            </a:xfrm>
            <a:custGeom>
              <a:avLst/>
              <a:gdLst/>
              <a:ahLst/>
              <a:cxnLst/>
              <a:rect l="l" t="t" r="r" b="b"/>
              <a:pathLst>
                <a:path w="451" h="179" extrusionOk="0">
                  <a:moveTo>
                    <a:pt x="1" y="1"/>
                  </a:moveTo>
                  <a:lnTo>
                    <a:pt x="1" y="26"/>
                  </a:lnTo>
                  <a:cubicBezTo>
                    <a:pt x="9" y="26"/>
                    <a:pt x="319" y="43"/>
                    <a:pt x="433" y="179"/>
                  </a:cubicBezTo>
                  <a:lnTo>
                    <a:pt x="450" y="162"/>
                  </a:lnTo>
                  <a:cubicBezTo>
                    <a:pt x="331" y="17"/>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1" name="Google Shape;1511;p6"/>
            <p:cNvSpPr/>
            <p:nvPr/>
          </p:nvSpPr>
          <p:spPr>
            <a:xfrm>
              <a:off x="922475" y="2976025"/>
              <a:ext cx="6375" cy="10950"/>
            </a:xfrm>
            <a:custGeom>
              <a:avLst/>
              <a:gdLst/>
              <a:ahLst/>
              <a:cxnLst/>
              <a:rect l="l" t="t" r="r" b="b"/>
              <a:pathLst>
                <a:path w="255" h="438" extrusionOk="0">
                  <a:moveTo>
                    <a:pt x="21" y="1"/>
                  </a:moveTo>
                  <a:lnTo>
                    <a:pt x="0" y="18"/>
                  </a:lnTo>
                  <a:cubicBezTo>
                    <a:pt x="4" y="22"/>
                    <a:pt x="225" y="272"/>
                    <a:pt x="225" y="438"/>
                  </a:cubicBezTo>
                  <a:lnTo>
                    <a:pt x="255" y="438"/>
                  </a:lnTo>
                  <a:cubicBezTo>
                    <a:pt x="250" y="264"/>
                    <a:pt x="30" y="14"/>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2" name="Google Shape;1512;p6"/>
            <p:cNvSpPr/>
            <p:nvPr/>
          </p:nvSpPr>
          <p:spPr>
            <a:xfrm>
              <a:off x="914400" y="2978900"/>
              <a:ext cx="4175" cy="13075"/>
            </a:xfrm>
            <a:custGeom>
              <a:avLst/>
              <a:gdLst/>
              <a:ahLst/>
              <a:cxnLst/>
              <a:rect l="l" t="t" r="r" b="b"/>
              <a:pathLst>
                <a:path w="167" h="523" extrusionOk="0">
                  <a:moveTo>
                    <a:pt x="124" y="0"/>
                  </a:moveTo>
                  <a:lnTo>
                    <a:pt x="98" y="5"/>
                  </a:lnTo>
                  <a:cubicBezTo>
                    <a:pt x="98" y="5"/>
                    <a:pt x="141" y="200"/>
                    <a:pt x="1" y="514"/>
                  </a:cubicBezTo>
                  <a:lnTo>
                    <a:pt x="26" y="522"/>
                  </a:lnTo>
                  <a:cubicBezTo>
                    <a:pt x="166" y="200"/>
                    <a:pt x="124" y="5"/>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3" name="Google Shape;1513;p6"/>
            <p:cNvSpPr/>
            <p:nvPr/>
          </p:nvSpPr>
          <p:spPr>
            <a:xfrm>
              <a:off x="901900" y="2976250"/>
              <a:ext cx="11375" cy="10625"/>
            </a:xfrm>
            <a:custGeom>
              <a:avLst/>
              <a:gdLst/>
              <a:ahLst/>
              <a:cxnLst/>
              <a:rect l="l" t="t" r="r" b="b"/>
              <a:pathLst>
                <a:path w="455" h="425" extrusionOk="0">
                  <a:moveTo>
                    <a:pt x="429" y="0"/>
                  </a:moveTo>
                  <a:cubicBezTo>
                    <a:pt x="429" y="0"/>
                    <a:pt x="340" y="263"/>
                    <a:pt x="0" y="399"/>
                  </a:cubicBezTo>
                  <a:lnTo>
                    <a:pt x="13" y="425"/>
                  </a:lnTo>
                  <a:cubicBezTo>
                    <a:pt x="361" y="285"/>
                    <a:pt x="450" y="17"/>
                    <a:pt x="454" y="5"/>
                  </a:cubicBez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4" name="Google Shape;1514;p6"/>
            <p:cNvSpPr/>
            <p:nvPr/>
          </p:nvSpPr>
          <p:spPr>
            <a:xfrm>
              <a:off x="907400" y="2947825"/>
              <a:ext cx="5025" cy="14350"/>
            </a:xfrm>
            <a:custGeom>
              <a:avLst/>
              <a:gdLst/>
              <a:ahLst/>
              <a:cxnLst/>
              <a:rect l="l" t="t" r="r" b="b"/>
              <a:pathLst>
                <a:path w="201" h="574" extrusionOk="0">
                  <a:moveTo>
                    <a:pt x="60" y="1"/>
                  </a:moveTo>
                  <a:cubicBezTo>
                    <a:pt x="1" y="387"/>
                    <a:pt x="175" y="565"/>
                    <a:pt x="183" y="573"/>
                  </a:cubicBezTo>
                  <a:lnTo>
                    <a:pt x="200" y="556"/>
                  </a:lnTo>
                  <a:cubicBezTo>
                    <a:pt x="200" y="552"/>
                    <a:pt x="31" y="374"/>
                    <a:pt x="90" y="5"/>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5" name="Google Shape;1515;p6"/>
            <p:cNvSpPr/>
            <p:nvPr/>
          </p:nvSpPr>
          <p:spPr>
            <a:xfrm>
              <a:off x="893725" y="2956850"/>
              <a:ext cx="16050" cy="11050"/>
            </a:xfrm>
            <a:custGeom>
              <a:avLst/>
              <a:gdLst/>
              <a:ahLst/>
              <a:cxnLst/>
              <a:rect l="l" t="t" r="r" b="b"/>
              <a:pathLst>
                <a:path w="642" h="442" extrusionOk="0">
                  <a:moveTo>
                    <a:pt x="26" y="0"/>
                  </a:moveTo>
                  <a:lnTo>
                    <a:pt x="1" y="13"/>
                  </a:lnTo>
                  <a:cubicBezTo>
                    <a:pt x="200" y="378"/>
                    <a:pt x="633" y="441"/>
                    <a:pt x="637" y="441"/>
                  </a:cubicBezTo>
                  <a:lnTo>
                    <a:pt x="641" y="416"/>
                  </a:lnTo>
                  <a:cubicBezTo>
                    <a:pt x="637" y="416"/>
                    <a:pt x="217" y="352"/>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6" name="Google Shape;1516;p6"/>
            <p:cNvSpPr/>
            <p:nvPr/>
          </p:nvSpPr>
          <p:spPr>
            <a:xfrm>
              <a:off x="894275" y="2972525"/>
              <a:ext cx="17300" cy="5275"/>
            </a:xfrm>
            <a:custGeom>
              <a:avLst/>
              <a:gdLst/>
              <a:ahLst/>
              <a:cxnLst/>
              <a:rect l="l" t="t" r="r" b="b"/>
              <a:pathLst>
                <a:path w="692" h="211" extrusionOk="0">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7" name="Google Shape;1517;p6"/>
            <p:cNvSpPr/>
            <p:nvPr/>
          </p:nvSpPr>
          <p:spPr>
            <a:xfrm>
              <a:off x="919800" y="2939425"/>
              <a:ext cx="6825" cy="5800"/>
            </a:xfrm>
            <a:custGeom>
              <a:avLst/>
              <a:gdLst/>
              <a:ahLst/>
              <a:cxnLst/>
              <a:rect l="l" t="t" r="r" b="b"/>
              <a:pathLst>
                <a:path w="273" h="232" extrusionOk="0">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8" name="Google Shape;1518;p6"/>
            <p:cNvSpPr/>
            <p:nvPr/>
          </p:nvSpPr>
          <p:spPr>
            <a:xfrm>
              <a:off x="930700" y="2947500"/>
              <a:ext cx="6850" cy="5775"/>
            </a:xfrm>
            <a:custGeom>
              <a:avLst/>
              <a:gdLst/>
              <a:ahLst/>
              <a:cxnLst/>
              <a:rect l="l" t="t" r="r" b="b"/>
              <a:pathLst>
                <a:path w="274" h="231" extrusionOk="0">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9" name="Google Shape;1519;p6"/>
            <p:cNvSpPr/>
            <p:nvPr/>
          </p:nvSpPr>
          <p:spPr>
            <a:xfrm>
              <a:off x="937575" y="2960525"/>
              <a:ext cx="6125" cy="5875"/>
            </a:xfrm>
            <a:custGeom>
              <a:avLst/>
              <a:gdLst/>
              <a:ahLst/>
              <a:cxnLst/>
              <a:rect l="l" t="t" r="r" b="b"/>
              <a:pathLst>
                <a:path w="245" h="235" extrusionOk="0">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0" name="Google Shape;1520;p6"/>
            <p:cNvSpPr/>
            <p:nvPr/>
          </p:nvSpPr>
          <p:spPr>
            <a:xfrm>
              <a:off x="933550" y="2974225"/>
              <a:ext cx="6975" cy="5850"/>
            </a:xfrm>
            <a:custGeom>
              <a:avLst/>
              <a:gdLst/>
              <a:ahLst/>
              <a:cxnLst/>
              <a:rect l="l" t="t" r="r" b="b"/>
              <a:pathLst>
                <a:path w="279" h="234" extrusionOk="0">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1" name="Google Shape;1521;p6"/>
            <p:cNvSpPr/>
            <p:nvPr/>
          </p:nvSpPr>
          <p:spPr>
            <a:xfrm>
              <a:off x="924975" y="2985350"/>
              <a:ext cx="6850" cy="5850"/>
            </a:xfrm>
            <a:custGeom>
              <a:avLst/>
              <a:gdLst/>
              <a:ahLst/>
              <a:cxnLst/>
              <a:rect l="l" t="t" r="r" b="b"/>
              <a:pathLst>
                <a:path w="274" h="234" extrusionOk="0">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2" name="Google Shape;1522;p6"/>
            <p:cNvSpPr/>
            <p:nvPr/>
          </p:nvSpPr>
          <p:spPr>
            <a:xfrm>
              <a:off x="910450" y="2990125"/>
              <a:ext cx="6950" cy="5850"/>
            </a:xfrm>
            <a:custGeom>
              <a:avLst/>
              <a:gdLst/>
              <a:ahLst/>
              <a:cxnLst/>
              <a:rect l="l" t="t" r="r" b="b"/>
              <a:pathLst>
                <a:path w="278" h="234" extrusionOk="0">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3" name="Google Shape;1523;p6"/>
            <p:cNvSpPr/>
            <p:nvPr/>
          </p:nvSpPr>
          <p:spPr>
            <a:xfrm>
              <a:off x="897075" y="2984400"/>
              <a:ext cx="6850" cy="5875"/>
            </a:xfrm>
            <a:custGeom>
              <a:avLst/>
              <a:gdLst/>
              <a:ahLst/>
              <a:cxnLst/>
              <a:rect l="l" t="t" r="r" b="b"/>
              <a:pathLst>
                <a:path w="274" h="235" extrusionOk="0">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4" name="Google Shape;1524;p6"/>
            <p:cNvSpPr/>
            <p:nvPr/>
          </p:nvSpPr>
          <p:spPr>
            <a:xfrm>
              <a:off x="889325" y="2974125"/>
              <a:ext cx="6975" cy="5850"/>
            </a:xfrm>
            <a:custGeom>
              <a:avLst/>
              <a:gdLst/>
              <a:ahLst/>
              <a:cxnLst/>
              <a:rect l="l" t="t" r="r" b="b"/>
              <a:pathLst>
                <a:path w="279" h="234" extrusionOk="0">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5" name="Google Shape;1525;p6"/>
            <p:cNvSpPr/>
            <p:nvPr/>
          </p:nvSpPr>
          <p:spPr>
            <a:xfrm>
              <a:off x="889750" y="2953625"/>
              <a:ext cx="6175" cy="5900"/>
            </a:xfrm>
            <a:custGeom>
              <a:avLst/>
              <a:gdLst/>
              <a:ahLst/>
              <a:cxnLst/>
              <a:rect l="l" t="t" r="r" b="b"/>
              <a:pathLst>
                <a:path w="247" h="236" extrusionOk="0">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6" name="Google Shape;1526;p6"/>
            <p:cNvSpPr/>
            <p:nvPr/>
          </p:nvSpPr>
          <p:spPr>
            <a:xfrm>
              <a:off x="905700" y="2944200"/>
              <a:ext cx="6925" cy="5800"/>
            </a:xfrm>
            <a:custGeom>
              <a:avLst/>
              <a:gdLst/>
              <a:ahLst/>
              <a:cxnLst/>
              <a:rect l="l" t="t" r="r" b="b"/>
              <a:pathLst>
                <a:path w="277" h="232" extrusionOk="0">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7" name="Google Shape;1527;p6"/>
            <p:cNvSpPr/>
            <p:nvPr/>
          </p:nvSpPr>
          <p:spPr>
            <a:xfrm>
              <a:off x="908675" y="2828750"/>
              <a:ext cx="40325" cy="49550"/>
            </a:xfrm>
            <a:custGeom>
              <a:avLst/>
              <a:gdLst/>
              <a:ahLst/>
              <a:cxnLst/>
              <a:rect l="l" t="t" r="r" b="b"/>
              <a:pathLst>
                <a:path w="1613" h="1982" extrusionOk="0">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8" name="Google Shape;1528;p6"/>
            <p:cNvSpPr/>
            <p:nvPr/>
          </p:nvSpPr>
          <p:spPr>
            <a:xfrm>
              <a:off x="912075" y="2841150"/>
              <a:ext cx="30875" cy="37150"/>
            </a:xfrm>
            <a:custGeom>
              <a:avLst/>
              <a:gdLst/>
              <a:ahLst/>
              <a:cxnLst/>
              <a:rect l="l" t="t" r="r" b="b"/>
              <a:pathLst>
                <a:path w="1235" h="1486" extrusionOk="0">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9" name="Google Shape;1529;p6"/>
            <p:cNvSpPr/>
            <p:nvPr/>
          </p:nvSpPr>
          <p:spPr>
            <a:xfrm>
              <a:off x="924275" y="2862125"/>
              <a:ext cx="52400" cy="30950"/>
            </a:xfrm>
            <a:custGeom>
              <a:avLst/>
              <a:gdLst/>
              <a:ahLst/>
              <a:cxnLst/>
              <a:rect l="l" t="t" r="r" b="b"/>
              <a:pathLst>
                <a:path w="2096" h="1238" extrusionOk="0">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0" name="Google Shape;1530;p6"/>
            <p:cNvSpPr/>
            <p:nvPr/>
          </p:nvSpPr>
          <p:spPr>
            <a:xfrm>
              <a:off x="924275" y="2866100"/>
              <a:ext cx="40000" cy="23975"/>
            </a:xfrm>
            <a:custGeom>
              <a:avLst/>
              <a:gdLst/>
              <a:ahLst/>
              <a:cxnLst/>
              <a:rect l="l" t="t" r="r" b="b"/>
              <a:pathLst>
                <a:path w="1600" h="959" extrusionOk="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1" name="Google Shape;1531;p6"/>
            <p:cNvSpPr/>
            <p:nvPr/>
          </p:nvSpPr>
          <p:spPr>
            <a:xfrm>
              <a:off x="915375" y="2880500"/>
              <a:ext cx="35225" cy="49425"/>
            </a:xfrm>
            <a:custGeom>
              <a:avLst/>
              <a:gdLst/>
              <a:ahLst/>
              <a:cxnLst/>
              <a:rect l="l" t="t" r="r" b="b"/>
              <a:pathLst>
                <a:path w="1409" h="1977" extrusionOk="0">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2" name="Google Shape;1532;p6"/>
            <p:cNvSpPr/>
            <p:nvPr/>
          </p:nvSpPr>
          <p:spPr>
            <a:xfrm>
              <a:off x="918125" y="2880500"/>
              <a:ext cx="26950" cy="38100"/>
            </a:xfrm>
            <a:custGeom>
              <a:avLst/>
              <a:gdLst/>
              <a:ahLst/>
              <a:cxnLst/>
              <a:rect l="l" t="t" r="r" b="b"/>
              <a:pathLst>
                <a:path w="1078" h="1524" extrusionOk="0">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3" name="Google Shape;1533;p6"/>
            <p:cNvSpPr/>
            <p:nvPr/>
          </p:nvSpPr>
          <p:spPr>
            <a:xfrm>
              <a:off x="877725" y="2850525"/>
              <a:ext cx="45725" cy="32875"/>
            </a:xfrm>
            <a:custGeom>
              <a:avLst/>
              <a:gdLst/>
              <a:ahLst/>
              <a:cxnLst/>
              <a:rect l="l" t="t" r="r" b="b"/>
              <a:pathLst>
                <a:path w="1829" h="1315" extrusionOk="0">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4" name="Google Shape;1534;p6"/>
            <p:cNvSpPr/>
            <p:nvPr/>
          </p:nvSpPr>
          <p:spPr>
            <a:xfrm>
              <a:off x="888000" y="2855900"/>
              <a:ext cx="35125" cy="25125"/>
            </a:xfrm>
            <a:custGeom>
              <a:avLst/>
              <a:gdLst/>
              <a:ahLst/>
              <a:cxnLst/>
              <a:rect l="l" t="t" r="r" b="b"/>
              <a:pathLst>
                <a:path w="1405" h="1005" extrusionOk="0">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5" name="Google Shape;1535;p6"/>
            <p:cNvSpPr/>
            <p:nvPr/>
          </p:nvSpPr>
          <p:spPr>
            <a:xfrm>
              <a:off x="883650" y="2878050"/>
              <a:ext cx="42875" cy="38425"/>
            </a:xfrm>
            <a:custGeom>
              <a:avLst/>
              <a:gdLst/>
              <a:ahLst/>
              <a:cxnLst/>
              <a:rect l="l" t="t" r="r" b="b"/>
              <a:pathLst>
                <a:path w="1715" h="1537" extrusionOk="0">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6" name="Google Shape;1536;p6"/>
            <p:cNvSpPr/>
            <p:nvPr/>
          </p:nvSpPr>
          <p:spPr>
            <a:xfrm>
              <a:off x="895100" y="2879275"/>
              <a:ext cx="28675" cy="29125"/>
            </a:xfrm>
            <a:custGeom>
              <a:avLst/>
              <a:gdLst/>
              <a:ahLst/>
              <a:cxnLst/>
              <a:rect l="l" t="t" r="r" b="b"/>
              <a:pathLst>
                <a:path w="1147" h="1165" extrusionOk="0">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7" name="Google Shape;1537;p6"/>
            <p:cNvSpPr/>
            <p:nvPr/>
          </p:nvSpPr>
          <p:spPr>
            <a:xfrm>
              <a:off x="913200" y="2870600"/>
              <a:ext cx="21500" cy="17850"/>
            </a:xfrm>
            <a:custGeom>
              <a:avLst/>
              <a:gdLst/>
              <a:ahLst/>
              <a:cxnLst/>
              <a:rect l="l" t="t" r="r" b="b"/>
              <a:pathLst>
                <a:path w="860" h="714" extrusionOk="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8" name="Google Shape;1538;p6"/>
            <p:cNvSpPr/>
            <p:nvPr/>
          </p:nvSpPr>
          <p:spPr>
            <a:xfrm>
              <a:off x="920550" y="2859075"/>
              <a:ext cx="2475" cy="14650"/>
            </a:xfrm>
            <a:custGeom>
              <a:avLst/>
              <a:gdLst/>
              <a:ahLst/>
              <a:cxnLst/>
              <a:rect l="l" t="t" r="r" b="b"/>
              <a:pathLst>
                <a:path w="99" h="586" extrusionOk="0">
                  <a:moveTo>
                    <a:pt x="81" y="1"/>
                  </a:moveTo>
                  <a:cubicBezTo>
                    <a:pt x="1" y="153"/>
                    <a:pt x="73" y="569"/>
                    <a:pt x="73" y="586"/>
                  </a:cubicBezTo>
                  <a:lnTo>
                    <a:pt x="94" y="582"/>
                  </a:lnTo>
                  <a:cubicBezTo>
                    <a:pt x="94" y="577"/>
                    <a:pt x="18" y="158"/>
                    <a:pt x="98" y="9"/>
                  </a:cubicBez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9" name="Google Shape;1539;p6"/>
            <p:cNvSpPr/>
            <p:nvPr/>
          </p:nvSpPr>
          <p:spPr>
            <a:xfrm>
              <a:off x="925025" y="2862475"/>
              <a:ext cx="7125" cy="10725"/>
            </a:xfrm>
            <a:custGeom>
              <a:avLst/>
              <a:gdLst/>
              <a:ahLst/>
              <a:cxnLst/>
              <a:rect l="l" t="t" r="r" b="b"/>
              <a:pathLst>
                <a:path w="285" h="429" extrusionOk="0">
                  <a:moveTo>
                    <a:pt x="276" y="0"/>
                  </a:moveTo>
                  <a:cubicBezTo>
                    <a:pt x="115" y="81"/>
                    <a:pt x="4" y="412"/>
                    <a:pt x="0" y="424"/>
                  </a:cubicBezTo>
                  <a:lnTo>
                    <a:pt x="17" y="429"/>
                  </a:lnTo>
                  <a:cubicBezTo>
                    <a:pt x="17" y="429"/>
                    <a:pt x="127" y="94"/>
                    <a:pt x="284" y="17"/>
                  </a:cubicBezTo>
                  <a:lnTo>
                    <a:pt x="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0" name="Google Shape;1540;p6"/>
            <p:cNvSpPr/>
            <p:nvPr/>
          </p:nvSpPr>
          <p:spPr>
            <a:xfrm>
              <a:off x="927975" y="2869775"/>
              <a:ext cx="10000" cy="5350"/>
            </a:xfrm>
            <a:custGeom>
              <a:avLst/>
              <a:gdLst/>
              <a:ahLst/>
              <a:cxnLst/>
              <a:rect l="l" t="t" r="r" b="b"/>
              <a:pathLst>
                <a:path w="400" h="214" extrusionOk="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1" name="Google Shape;1541;p6"/>
            <p:cNvSpPr/>
            <p:nvPr/>
          </p:nvSpPr>
          <p:spPr>
            <a:xfrm>
              <a:off x="929575" y="2878175"/>
              <a:ext cx="8500" cy="1500"/>
            </a:xfrm>
            <a:custGeom>
              <a:avLst/>
              <a:gdLst/>
              <a:ahLst/>
              <a:cxnLst/>
              <a:rect l="l" t="t" r="r" b="b"/>
              <a:pathLst>
                <a:path w="340" h="60" extrusionOk="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2" name="Google Shape;1542;p6"/>
            <p:cNvSpPr/>
            <p:nvPr/>
          </p:nvSpPr>
          <p:spPr>
            <a:xfrm>
              <a:off x="928525" y="2882200"/>
              <a:ext cx="6375" cy="6600"/>
            </a:xfrm>
            <a:custGeom>
              <a:avLst/>
              <a:gdLst/>
              <a:ahLst/>
              <a:cxnLst/>
              <a:rect l="l" t="t" r="r" b="b"/>
              <a:pathLst>
                <a:path w="255" h="264" extrusionOk="0">
                  <a:moveTo>
                    <a:pt x="13" y="0"/>
                  </a:moveTo>
                  <a:lnTo>
                    <a:pt x="0" y="17"/>
                  </a:lnTo>
                  <a:cubicBezTo>
                    <a:pt x="4" y="17"/>
                    <a:pt x="204" y="149"/>
                    <a:pt x="238" y="263"/>
                  </a:cubicBezTo>
                  <a:lnTo>
                    <a:pt x="254" y="259"/>
                  </a:lnTo>
                  <a:cubicBezTo>
                    <a:pt x="221" y="136"/>
                    <a:pt x="21"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3" name="Google Shape;1543;p6"/>
            <p:cNvSpPr/>
            <p:nvPr/>
          </p:nvSpPr>
          <p:spPr>
            <a:xfrm>
              <a:off x="925125" y="2885175"/>
              <a:ext cx="2150" cy="9550"/>
            </a:xfrm>
            <a:custGeom>
              <a:avLst/>
              <a:gdLst/>
              <a:ahLst/>
              <a:cxnLst/>
              <a:rect l="l" t="t" r="r" b="b"/>
              <a:pathLst>
                <a:path w="86" h="382" extrusionOk="0">
                  <a:moveTo>
                    <a:pt x="17" y="0"/>
                  </a:moveTo>
                  <a:lnTo>
                    <a:pt x="0" y="8"/>
                  </a:lnTo>
                  <a:cubicBezTo>
                    <a:pt x="0" y="8"/>
                    <a:pt x="64" y="136"/>
                    <a:pt x="26" y="377"/>
                  </a:cubicBezTo>
                  <a:lnTo>
                    <a:pt x="47" y="382"/>
                  </a:lnTo>
                  <a:cubicBezTo>
                    <a:pt x="85" y="131"/>
                    <a:pt x="17"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4" name="Google Shape;1544;p6"/>
            <p:cNvSpPr/>
            <p:nvPr/>
          </p:nvSpPr>
          <p:spPr>
            <a:xfrm>
              <a:off x="916100" y="2884200"/>
              <a:ext cx="6075" cy="9475"/>
            </a:xfrm>
            <a:custGeom>
              <a:avLst/>
              <a:gdLst/>
              <a:ahLst/>
              <a:cxnLst/>
              <a:rect l="l" t="t" r="r" b="b"/>
              <a:pathLst>
                <a:path w="243" h="379" extrusionOk="0">
                  <a:moveTo>
                    <a:pt x="221" y="1"/>
                  </a:moveTo>
                  <a:cubicBezTo>
                    <a:pt x="200" y="149"/>
                    <a:pt x="120" y="277"/>
                    <a:pt x="1" y="361"/>
                  </a:cubicBezTo>
                  <a:lnTo>
                    <a:pt x="9" y="378"/>
                  </a:lnTo>
                  <a:cubicBezTo>
                    <a:pt x="136" y="289"/>
                    <a:pt x="221" y="15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5" name="Google Shape;1545;p6"/>
            <p:cNvSpPr/>
            <p:nvPr/>
          </p:nvSpPr>
          <p:spPr>
            <a:xfrm>
              <a:off x="913775" y="2865225"/>
              <a:ext cx="5000" cy="9475"/>
            </a:xfrm>
            <a:custGeom>
              <a:avLst/>
              <a:gdLst/>
              <a:ahLst/>
              <a:cxnLst/>
              <a:rect l="l" t="t" r="r" b="b"/>
              <a:pathLst>
                <a:path w="200" h="379" extrusionOk="0">
                  <a:moveTo>
                    <a:pt x="0" y="1"/>
                  </a:moveTo>
                  <a:cubicBezTo>
                    <a:pt x="30" y="281"/>
                    <a:pt x="183" y="374"/>
                    <a:pt x="191" y="378"/>
                  </a:cubicBezTo>
                  <a:lnTo>
                    <a:pt x="200" y="361"/>
                  </a:lnTo>
                  <a:cubicBezTo>
                    <a:pt x="200" y="361"/>
                    <a:pt x="47" y="272"/>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6" name="Google Shape;1546;p6"/>
            <p:cNvSpPr/>
            <p:nvPr/>
          </p:nvSpPr>
          <p:spPr>
            <a:xfrm>
              <a:off x="904975" y="2874250"/>
              <a:ext cx="13175" cy="4850"/>
            </a:xfrm>
            <a:custGeom>
              <a:avLst/>
              <a:gdLst/>
              <a:ahLst/>
              <a:cxnLst/>
              <a:rect l="l" t="t" r="r" b="b"/>
              <a:pathLst>
                <a:path w="527" h="194" extrusionOk="0">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7" name="Google Shape;1547;p6"/>
            <p:cNvSpPr/>
            <p:nvPr/>
          </p:nvSpPr>
          <p:spPr>
            <a:xfrm>
              <a:off x="909100" y="2881975"/>
              <a:ext cx="11275" cy="6600"/>
            </a:xfrm>
            <a:custGeom>
              <a:avLst/>
              <a:gdLst/>
              <a:ahLst/>
              <a:cxnLst/>
              <a:rect l="l" t="t" r="r" b="b"/>
              <a:pathLst>
                <a:path w="451" h="264" extrusionOk="0">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8" name="Google Shape;1548;p6"/>
            <p:cNvSpPr/>
            <p:nvPr/>
          </p:nvSpPr>
          <p:spPr>
            <a:xfrm>
              <a:off x="920125" y="2856575"/>
              <a:ext cx="5050" cy="4175"/>
            </a:xfrm>
            <a:custGeom>
              <a:avLst/>
              <a:gdLst/>
              <a:ahLst/>
              <a:cxnLst/>
              <a:rect l="l" t="t" r="r" b="b"/>
              <a:pathLst>
                <a:path w="202" h="167" extrusionOk="0">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9" name="Google Shape;1549;p6"/>
            <p:cNvSpPr/>
            <p:nvPr/>
          </p:nvSpPr>
          <p:spPr>
            <a:xfrm>
              <a:off x="929250" y="2860100"/>
              <a:ext cx="5125" cy="4200"/>
            </a:xfrm>
            <a:custGeom>
              <a:avLst/>
              <a:gdLst/>
              <a:ahLst/>
              <a:cxnLst/>
              <a:rect l="l" t="t" r="r" b="b"/>
              <a:pathLst>
                <a:path w="205" h="168" extrusionOk="0">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0" name="Google Shape;1550;p6"/>
            <p:cNvSpPr/>
            <p:nvPr/>
          </p:nvSpPr>
          <p:spPr>
            <a:xfrm>
              <a:off x="935925" y="2867850"/>
              <a:ext cx="5150" cy="4250"/>
            </a:xfrm>
            <a:custGeom>
              <a:avLst/>
              <a:gdLst/>
              <a:ahLst/>
              <a:cxnLst/>
              <a:rect l="l" t="t" r="r" b="b"/>
              <a:pathLst>
                <a:path w="206" h="170" extrusionOk="0">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1" name="Google Shape;1551;p6"/>
            <p:cNvSpPr/>
            <p:nvPr/>
          </p:nvSpPr>
          <p:spPr>
            <a:xfrm>
              <a:off x="936250" y="2878125"/>
              <a:ext cx="5150" cy="4250"/>
            </a:xfrm>
            <a:custGeom>
              <a:avLst/>
              <a:gdLst/>
              <a:ahLst/>
              <a:cxnLst/>
              <a:rect l="l" t="t" r="r" b="b"/>
              <a:pathLst>
                <a:path w="206" h="170" extrusionOk="0">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2" name="Google Shape;1552;p6"/>
            <p:cNvSpPr/>
            <p:nvPr/>
          </p:nvSpPr>
          <p:spPr>
            <a:xfrm>
              <a:off x="932425" y="2887450"/>
              <a:ext cx="5050" cy="4250"/>
            </a:xfrm>
            <a:custGeom>
              <a:avLst/>
              <a:gdLst/>
              <a:ahLst/>
              <a:cxnLst/>
              <a:rect l="l" t="t" r="r" b="b"/>
              <a:pathLst>
                <a:path w="202" h="170" extrusionOk="0">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3" name="Google Shape;1553;p6"/>
            <p:cNvSpPr/>
            <p:nvPr/>
          </p:nvSpPr>
          <p:spPr>
            <a:xfrm>
              <a:off x="923625" y="2893575"/>
              <a:ext cx="4700" cy="4250"/>
            </a:xfrm>
            <a:custGeom>
              <a:avLst/>
              <a:gdLst/>
              <a:ahLst/>
              <a:cxnLst/>
              <a:rect l="l" t="t" r="r" b="b"/>
              <a:pathLst>
                <a:path w="188" h="170" extrusionOk="0">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4" name="Google Shape;1554;p6"/>
            <p:cNvSpPr/>
            <p:nvPr/>
          </p:nvSpPr>
          <p:spPr>
            <a:xfrm>
              <a:off x="912825" y="2892075"/>
              <a:ext cx="5125" cy="4200"/>
            </a:xfrm>
            <a:custGeom>
              <a:avLst/>
              <a:gdLst/>
              <a:ahLst/>
              <a:cxnLst/>
              <a:rect l="l" t="t" r="r" b="b"/>
              <a:pathLst>
                <a:path w="205" h="168" extrusionOk="0">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5" name="Google Shape;1555;p6"/>
            <p:cNvSpPr/>
            <p:nvPr/>
          </p:nvSpPr>
          <p:spPr>
            <a:xfrm>
              <a:off x="905875" y="2886250"/>
              <a:ext cx="4725" cy="4225"/>
            </a:xfrm>
            <a:custGeom>
              <a:avLst/>
              <a:gdLst/>
              <a:ahLst/>
              <a:cxnLst/>
              <a:rect l="l" t="t" r="r" b="b"/>
              <a:pathLst>
                <a:path w="189" h="169" extrusionOk="0">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6" name="Google Shape;1556;p6"/>
            <p:cNvSpPr/>
            <p:nvPr/>
          </p:nvSpPr>
          <p:spPr>
            <a:xfrm>
              <a:off x="901575" y="2872075"/>
              <a:ext cx="5050" cy="4250"/>
            </a:xfrm>
            <a:custGeom>
              <a:avLst/>
              <a:gdLst/>
              <a:ahLst/>
              <a:cxnLst/>
              <a:rect l="l" t="t" r="r" b="b"/>
              <a:pathLst>
                <a:path w="202" h="170" extrusionOk="0">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7" name="Google Shape;1557;p6"/>
            <p:cNvSpPr/>
            <p:nvPr/>
          </p:nvSpPr>
          <p:spPr>
            <a:xfrm>
              <a:off x="911325" y="2862475"/>
              <a:ext cx="5025" cy="4225"/>
            </a:xfrm>
            <a:custGeom>
              <a:avLst/>
              <a:gdLst/>
              <a:ahLst/>
              <a:cxnLst/>
              <a:rect l="l" t="t" r="r" b="b"/>
              <a:pathLst>
                <a:path w="201" h="169" extrusionOk="0">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8" name="Google Shape;1558;p6"/>
            <p:cNvSpPr/>
            <p:nvPr/>
          </p:nvSpPr>
          <p:spPr>
            <a:xfrm>
              <a:off x="933075" y="2833125"/>
              <a:ext cx="141250" cy="96600"/>
            </a:xfrm>
            <a:custGeom>
              <a:avLst/>
              <a:gdLst/>
              <a:ahLst/>
              <a:cxnLst/>
              <a:rect l="l" t="t" r="r" b="b"/>
              <a:pathLst>
                <a:path w="5650" h="3864" extrusionOk="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9" name="Google Shape;1559;p6"/>
            <p:cNvSpPr/>
            <p:nvPr/>
          </p:nvSpPr>
          <p:spPr>
            <a:xfrm>
              <a:off x="1070700" y="2810775"/>
              <a:ext cx="20825" cy="26800"/>
            </a:xfrm>
            <a:custGeom>
              <a:avLst/>
              <a:gdLst/>
              <a:ahLst/>
              <a:cxnLst/>
              <a:rect l="l" t="t" r="r" b="b"/>
              <a:pathLst>
                <a:path w="833" h="1072" extrusionOk="0">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0" name="Google Shape;1560;p6"/>
            <p:cNvSpPr/>
            <p:nvPr/>
          </p:nvSpPr>
          <p:spPr>
            <a:xfrm>
              <a:off x="1059575" y="2842000"/>
              <a:ext cx="32675" cy="12050"/>
            </a:xfrm>
            <a:custGeom>
              <a:avLst/>
              <a:gdLst/>
              <a:ahLst/>
              <a:cxnLst/>
              <a:rect l="l" t="t" r="r" b="b"/>
              <a:pathLst>
                <a:path w="1307" h="482" extrusionOk="0">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1" name="Google Shape;1561;p6"/>
            <p:cNvSpPr/>
            <p:nvPr/>
          </p:nvSpPr>
          <p:spPr>
            <a:xfrm>
              <a:off x="1052250" y="2813150"/>
              <a:ext cx="15825" cy="35450"/>
            </a:xfrm>
            <a:custGeom>
              <a:avLst/>
              <a:gdLst/>
              <a:ahLst/>
              <a:cxnLst/>
              <a:rect l="l" t="t" r="r" b="b"/>
              <a:pathLst>
                <a:path w="633" h="1418" extrusionOk="0">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2" name="Google Shape;1562;p6"/>
            <p:cNvSpPr/>
            <p:nvPr/>
          </p:nvSpPr>
          <p:spPr>
            <a:xfrm>
              <a:off x="1034550" y="2826100"/>
              <a:ext cx="17825" cy="41900"/>
            </a:xfrm>
            <a:custGeom>
              <a:avLst/>
              <a:gdLst/>
              <a:ahLst/>
              <a:cxnLst/>
              <a:rect l="l" t="t" r="r" b="b"/>
              <a:pathLst>
                <a:path w="713" h="1676" extrusionOk="0">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3" name="Google Shape;1563;p6"/>
            <p:cNvSpPr/>
            <p:nvPr/>
          </p:nvSpPr>
          <p:spPr>
            <a:xfrm>
              <a:off x="1013650" y="2841450"/>
              <a:ext cx="18675" cy="42150"/>
            </a:xfrm>
            <a:custGeom>
              <a:avLst/>
              <a:gdLst/>
              <a:ahLst/>
              <a:cxnLst/>
              <a:rect l="l" t="t" r="r" b="b"/>
              <a:pathLst>
                <a:path w="747" h="1686" extrusionOk="0">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4" name="Google Shape;1564;p6"/>
            <p:cNvSpPr/>
            <p:nvPr/>
          </p:nvSpPr>
          <p:spPr>
            <a:xfrm>
              <a:off x="996700" y="2855175"/>
              <a:ext cx="21750" cy="43375"/>
            </a:xfrm>
            <a:custGeom>
              <a:avLst/>
              <a:gdLst/>
              <a:ahLst/>
              <a:cxnLst/>
              <a:rect l="l" t="t" r="r" b="b"/>
              <a:pathLst>
                <a:path w="870" h="1735" extrusionOk="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5" name="Google Shape;1565;p6"/>
            <p:cNvSpPr/>
            <p:nvPr/>
          </p:nvSpPr>
          <p:spPr>
            <a:xfrm>
              <a:off x="977175" y="2873550"/>
              <a:ext cx="19850" cy="36450"/>
            </a:xfrm>
            <a:custGeom>
              <a:avLst/>
              <a:gdLst/>
              <a:ahLst/>
              <a:cxnLst/>
              <a:rect l="l" t="t" r="r" b="b"/>
              <a:pathLst>
                <a:path w="794" h="1458" extrusionOk="0">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6" name="Google Shape;1566;p6"/>
            <p:cNvSpPr/>
            <p:nvPr/>
          </p:nvSpPr>
          <p:spPr>
            <a:xfrm>
              <a:off x="958000" y="2888900"/>
              <a:ext cx="19525" cy="31375"/>
            </a:xfrm>
            <a:custGeom>
              <a:avLst/>
              <a:gdLst/>
              <a:ahLst/>
              <a:cxnLst/>
              <a:rect l="l" t="t" r="r" b="b"/>
              <a:pathLst>
                <a:path w="781" h="1255" extrusionOk="0">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7" name="Google Shape;1567;p6"/>
            <p:cNvSpPr/>
            <p:nvPr/>
          </p:nvSpPr>
          <p:spPr>
            <a:xfrm>
              <a:off x="1041025" y="2863325"/>
              <a:ext cx="38175" cy="12675"/>
            </a:xfrm>
            <a:custGeom>
              <a:avLst/>
              <a:gdLst/>
              <a:ahLst/>
              <a:cxnLst/>
              <a:rect l="l" t="t" r="r" b="b"/>
              <a:pathLst>
                <a:path w="1527" h="507" extrusionOk="0">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8" name="Google Shape;1568;p6"/>
            <p:cNvSpPr/>
            <p:nvPr/>
          </p:nvSpPr>
          <p:spPr>
            <a:xfrm>
              <a:off x="1020650" y="2880850"/>
              <a:ext cx="36150" cy="14950"/>
            </a:xfrm>
            <a:custGeom>
              <a:avLst/>
              <a:gdLst/>
              <a:ahLst/>
              <a:cxnLst/>
              <a:rect l="l" t="t" r="r" b="b"/>
              <a:pathLst>
                <a:path w="1446" h="598" extrusionOk="0">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9" name="Google Shape;1569;p6"/>
            <p:cNvSpPr/>
            <p:nvPr/>
          </p:nvSpPr>
          <p:spPr>
            <a:xfrm>
              <a:off x="1000400" y="2896475"/>
              <a:ext cx="33650" cy="14500"/>
            </a:xfrm>
            <a:custGeom>
              <a:avLst/>
              <a:gdLst/>
              <a:ahLst/>
              <a:cxnLst/>
              <a:rect l="l" t="t" r="r" b="b"/>
              <a:pathLst>
                <a:path w="1346" h="580" extrusionOk="0">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0" name="Google Shape;1570;p6"/>
            <p:cNvSpPr/>
            <p:nvPr/>
          </p:nvSpPr>
          <p:spPr>
            <a:xfrm>
              <a:off x="977400" y="2910300"/>
              <a:ext cx="34675" cy="14650"/>
            </a:xfrm>
            <a:custGeom>
              <a:avLst/>
              <a:gdLst/>
              <a:ahLst/>
              <a:cxnLst/>
              <a:rect l="l" t="t" r="r" b="b"/>
              <a:pathLst>
                <a:path w="1387" h="586" extrusionOk="0">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1" name="Google Shape;1571;p6"/>
            <p:cNvSpPr/>
            <p:nvPr/>
          </p:nvSpPr>
          <p:spPr>
            <a:xfrm>
              <a:off x="956075" y="2919875"/>
              <a:ext cx="31725" cy="15475"/>
            </a:xfrm>
            <a:custGeom>
              <a:avLst/>
              <a:gdLst/>
              <a:ahLst/>
              <a:cxnLst/>
              <a:rect l="l" t="t" r="r" b="b"/>
              <a:pathLst>
                <a:path w="1269" h="619" extrusionOk="0">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2" name="Google Shape;1572;p6"/>
            <p:cNvSpPr/>
            <p:nvPr/>
          </p:nvSpPr>
          <p:spPr>
            <a:xfrm>
              <a:off x="960100" y="2891925"/>
              <a:ext cx="11600" cy="27125"/>
            </a:xfrm>
            <a:custGeom>
              <a:avLst/>
              <a:gdLst/>
              <a:ahLst/>
              <a:cxnLst/>
              <a:rect l="l" t="t" r="r" b="b"/>
              <a:pathLst>
                <a:path w="464" h="1085" extrusionOk="0">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3" name="Google Shape;1573;p6"/>
            <p:cNvSpPr/>
            <p:nvPr/>
          </p:nvSpPr>
          <p:spPr>
            <a:xfrm>
              <a:off x="982050" y="2877925"/>
              <a:ext cx="7875" cy="31125"/>
            </a:xfrm>
            <a:custGeom>
              <a:avLst/>
              <a:gdLst/>
              <a:ahLst/>
              <a:cxnLst/>
              <a:rect l="l" t="t" r="r" b="b"/>
              <a:pathLst>
                <a:path w="315" h="1245" extrusionOk="0">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4" name="Google Shape;1574;p6"/>
            <p:cNvSpPr/>
            <p:nvPr/>
          </p:nvSpPr>
          <p:spPr>
            <a:xfrm>
              <a:off x="980375" y="2912000"/>
              <a:ext cx="28000" cy="8325"/>
            </a:xfrm>
            <a:custGeom>
              <a:avLst/>
              <a:gdLst/>
              <a:ahLst/>
              <a:cxnLst/>
              <a:rect l="l" t="t" r="r" b="b"/>
              <a:pathLst>
                <a:path w="1120" h="333" extrusionOk="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5" name="Google Shape;1575;p6"/>
            <p:cNvSpPr/>
            <p:nvPr/>
          </p:nvSpPr>
          <p:spPr>
            <a:xfrm>
              <a:off x="957450" y="2921225"/>
              <a:ext cx="28025" cy="10350"/>
            </a:xfrm>
            <a:custGeom>
              <a:avLst/>
              <a:gdLst/>
              <a:ahLst/>
              <a:cxnLst/>
              <a:rect l="l" t="t" r="r" b="b"/>
              <a:pathLst>
                <a:path w="1121" h="414" extrusionOk="0">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6" name="Google Shape;1576;p6"/>
            <p:cNvSpPr/>
            <p:nvPr/>
          </p:nvSpPr>
          <p:spPr>
            <a:xfrm>
              <a:off x="1002750" y="2861350"/>
              <a:ext cx="9975" cy="36250"/>
            </a:xfrm>
            <a:custGeom>
              <a:avLst/>
              <a:gdLst/>
              <a:ahLst/>
              <a:cxnLst/>
              <a:rect l="l" t="t" r="r" b="b"/>
              <a:pathLst>
                <a:path w="399" h="1450" extrusionOk="0">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7" name="Google Shape;1577;p6"/>
            <p:cNvSpPr/>
            <p:nvPr/>
          </p:nvSpPr>
          <p:spPr>
            <a:xfrm>
              <a:off x="1001575" y="2898850"/>
              <a:ext cx="30250" cy="7125"/>
            </a:xfrm>
            <a:custGeom>
              <a:avLst/>
              <a:gdLst/>
              <a:ahLst/>
              <a:cxnLst/>
              <a:rect l="l" t="t" r="r" b="b"/>
              <a:pathLst>
                <a:path w="1210" h="285" extrusionOk="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8" name="Google Shape;1578;p6"/>
            <p:cNvSpPr/>
            <p:nvPr/>
          </p:nvSpPr>
          <p:spPr>
            <a:xfrm>
              <a:off x="1022150" y="2885300"/>
              <a:ext cx="31825" cy="4450"/>
            </a:xfrm>
            <a:custGeom>
              <a:avLst/>
              <a:gdLst/>
              <a:ahLst/>
              <a:cxnLst/>
              <a:rect l="l" t="t" r="r" b="b"/>
              <a:pathLst>
                <a:path w="1273" h="178" extrusionOk="0">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9" name="Google Shape;1579;p6"/>
            <p:cNvSpPr/>
            <p:nvPr/>
          </p:nvSpPr>
          <p:spPr>
            <a:xfrm>
              <a:off x="1022875" y="2844350"/>
              <a:ext cx="6175" cy="37575"/>
            </a:xfrm>
            <a:custGeom>
              <a:avLst/>
              <a:gdLst/>
              <a:ahLst/>
              <a:cxnLst/>
              <a:rect l="l" t="t" r="r" b="b"/>
              <a:pathLst>
                <a:path w="247" h="1503" extrusionOk="0">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0" name="Google Shape;1580;p6"/>
            <p:cNvSpPr/>
            <p:nvPr/>
          </p:nvSpPr>
          <p:spPr>
            <a:xfrm>
              <a:off x="1042925" y="2829875"/>
              <a:ext cx="5125" cy="36550"/>
            </a:xfrm>
            <a:custGeom>
              <a:avLst/>
              <a:gdLst/>
              <a:ahLst/>
              <a:cxnLst/>
              <a:rect l="l" t="t" r="r" b="b"/>
              <a:pathLst>
                <a:path w="205" h="1462" extrusionOk="0">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1" name="Google Shape;1581;p6"/>
            <p:cNvSpPr/>
            <p:nvPr/>
          </p:nvSpPr>
          <p:spPr>
            <a:xfrm>
              <a:off x="1043150" y="2868175"/>
              <a:ext cx="31300" cy="1950"/>
            </a:xfrm>
            <a:custGeom>
              <a:avLst/>
              <a:gdLst/>
              <a:ahLst/>
              <a:cxnLst/>
              <a:rect l="l" t="t" r="r" b="b"/>
              <a:pathLst>
                <a:path w="1252" h="78" extrusionOk="0">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2" name="Google Shape;1582;p6"/>
            <p:cNvSpPr/>
            <p:nvPr/>
          </p:nvSpPr>
          <p:spPr>
            <a:xfrm>
              <a:off x="1061275" y="2846775"/>
              <a:ext cx="26325" cy="3525"/>
            </a:xfrm>
            <a:custGeom>
              <a:avLst/>
              <a:gdLst/>
              <a:ahLst/>
              <a:cxnLst/>
              <a:rect l="l" t="t" r="r" b="b"/>
              <a:pathLst>
                <a:path w="1053" h="141" extrusionOk="0">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3" name="Google Shape;1583;p6"/>
            <p:cNvSpPr/>
            <p:nvPr/>
          </p:nvSpPr>
          <p:spPr>
            <a:xfrm>
              <a:off x="1060625" y="2818950"/>
              <a:ext cx="4600" cy="27525"/>
            </a:xfrm>
            <a:custGeom>
              <a:avLst/>
              <a:gdLst/>
              <a:ahLst/>
              <a:cxnLst/>
              <a:rect l="l" t="t" r="r" b="b"/>
              <a:pathLst>
                <a:path w="184" h="1101" extrusionOk="0">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4" name="Google Shape;1584;p6"/>
            <p:cNvSpPr/>
            <p:nvPr/>
          </p:nvSpPr>
          <p:spPr>
            <a:xfrm>
              <a:off x="1072625" y="2814075"/>
              <a:ext cx="15500" cy="21450"/>
            </a:xfrm>
            <a:custGeom>
              <a:avLst/>
              <a:gdLst/>
              <a:ahLst/>
              <a:cxnLst/>
              <a:rect l="l" t="t" r="r" b="b"/>
              <a:pathLst>
                <a:path w="620" h="858" extrusionOk="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5" name="Google Shape;1585;p6"/>
            <p:cNvSpPr/>
            <p:nvPr/>
          </p:nvSpPr>
          <p:spPr>
            <a:xfrm>
              <a:off x="495675" y="2577025"/>
              <a:ext cx="75125" cy="61325"/>
            </a:xfrm>
            <a:custGeom>
              <a:avLst/>
              <a:gdLst/>
              <a:ahLst/>
              <a:cxnLst/>
              <a:rect l="l" t="t" r="r" b="b"/>
              <a:pathLst>
                <a:path w="3005" h="2453" extrusionOk="0">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6" name="Google Shape;1586;p6"/>
            <p:cNvSpPr/>
            <p:nvPr/>
          </p:nvSpPr>
          <p:spPr>
            <a:xfrm>
              <a:off x="547425" y="2581700"/>
              <a:ext cx="14975" cy="24200"/>
            </a:xfrm>
            <a:custGeom>
              <a:avLst/>
              <a:gdLst/>
              <a:ahLst/>
              <a:cxnLst/>
              <a:rect l="l" t="t" r="r" b="b"/>
              <a:pathLst>
                <a:path w="599" h="968" extrusionOk="0">
                  <a:moveTo>
                    <a:pt x="581" y="0"/>
                  </a:moveTo>
                  <a:cubicBezTo>
                    <a:pt x="297" y="174"/>
                    <a:pt x="13" y="920"/>
                    <a:pt x="0" y="954"/>
                  </a:cubicBezTo>
                  <a:lnTo>
                    <a:pt x="34" y="967"/>
                  </a:lnTo>
                  <a:cubicBezTo>
                    <a:pt x="34" y="959"/>
                    <a:pt x="323" y="199"/>
                    <a:pt x="598" y="30"/>
                  </a:cubicBezTo>
                  <a:lnTo>
                    <a:pt x="5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7" name="Google Shape;1587;p6"/>
            <p:cNvSpPr/>
            <p:nvPr/>
          </p:nvSpPr>
          <p:spPr>
            <a:xfrm>
              <a:off x="557825" y="2577325"/>
              <a:ext cx="9450" cy="7925"/>
            </a:xfrm>
            <a:custGeom>
              <a:avLst/>
              <a:gdLst/>
              <a:ahLst/>
              <a:cxnLst/>
              <a:rect l="l" t="t" r="r" b="b"/>
              <a:pathLst>
                <a:path w="378" h="317" extrusionOk="0">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8" name="Google Shape;1588;p6"/>
            <p:cNvSpPr/>
            <p:nvPr/>
          </p:nvSpPr>
          <p:spPr>
            <a:xfrm>
              <a:off x="539475" y="2570025"/>
              <a:ext cx="11475" cy="25900"/>
            </a:xfrm>
            <a:custGeom>
              <a:avLst/>
              <a:gdLst/>
              <a:ahLst/>
              <a:cxnLst/>
              <a:rect l="l" t="t" r="r" b="b"/>
              <a:pathLst>
                <a:path w="459" h="1036" extrusionOk="0">
                  <a:moveTo>
                    <a:pt x="437" y="1"/>
                  </a:moveTo>
                  <a:cubicBezTo>
                    <a:pt x="178" y="213"/>
                    <a:pt x="4" y="993"/>
                    <a:pt x="0" y="1027"/>
                  </a:cubicBezTo>
                  <a:lnTo>
                    <a:pt x="34" y="1035"/>
                  </a:lnTo>
                  <a:cubicBezTo>
                    <a:pt x="34" y="1027"/>
                    <a:pt x="212" y="234"/>
                    <a:pt x="458" y="26"/>
                  </a:cubicBez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9" name="Google Shape;1589;p6"/>
            <p:cNvSpPr/>
            <p:nvPr/>
          </p:nvSpPr>
          <p:spPr>
            <a:xfrm>
              <a:off x="545975" y="2565500"/>
              <a:ext cx="9525" cy="8025"/>
            </a:xfrm>
            <a:custGeom>
              <a:avLst/>
              <a:gdLst/>
              <a:ahLst/>
              <a:cxnLst/>
              <a:rect l="l" t="t" r="r" b="b"/>
              <a:pathLst>
                <a:path w="381" h="321" extrusionOk="0">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0" name="Google Shape;1590;p6"/>
            <p:cNvSpPr/>
            <p:nvPr/>
          </p:nvSpPr>
          <p:spPr>
            <a:xfrm>
              <a:off x="530250" y="2565050"/>
              <a:ext cx="4800" cy="27900"/>
            </a:xfrm>
            <a:custGeom>
              <a:avLst/>
              <a:gdLst/>
              <a:ahLst/>
              <a:cxnLst/>
              <a:rect l="l" t="t" r="r" b="b"/>
              <a:pathLst>
                <a:path w="192" h="1116" extrusionOk="0">
                  <a:moveTo>
                    <a:pt x="161" y="0"/>
                  </a:moveTo>
                  <a:cubicBezTo>
                    <a:pt x="0" y="293"/>
                    <a:pt x="123" y="1082"/>
                    <a:pt x="127" y="1116"/>
                  </a:cubicBezTo>
                  <a:lnTo>
                    <a:pt x="166" y="1111"/>
                  </a:lnTo>
                  <a:cubicBezTo>
                    <a:pt x="166" y="1103"/>
                    <a:pt x="38" y="297"/>
                    <a:pt x="191" y="17"/>
                  </a:cubicBezTo>
                  <a:lnTo>
                    <a:pt x="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1" name="Google Shape;1591;p6"/>
            <p:cNvSpPr/>
            <p:nvPr/>
          </p:nvSpPr>
          <p:spPr>
            <a:xfrm>
              <a:off x="530775" y="2560350"/>
              <a:ext cx="8175" cy="8000"/>
            </a:xfrm>
            <a:custGeom>
              <a:avLst/>
              <a:gdLst/>
              <a:ahLst/>
              <a:cxnLst/>
              <a:rect l="l" t="t" r="r" b="b"/>
              <a:pathLst>
                <a:path w="327" h="320" extrusionOk="0">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2" name="Google Shape;1592;p6"/>
            <p:cNvSpPr/>
            <p:nvPr/>
          </p:nvSpPr>
          <p:spPr>
            <a:xfrm>
              <a:off x="520375" y="2569275"/>
              <a:ext cx="8400" cy="27075"/>
            </a:xfrm>
            <a:custGeom>
              <a:avLst/>
              <a:gdLst/>
              <a:ahLst/>
              <a:cxnLst/>
              <a:rect l="l" t="t" r="r" b="b"/>
              <a:pathLst>
                <a:path w="336" h="1083" extrusionOk="0">
                  <a:moveTo>
                    <a:pt x="26" y="1"/>
                  </a:moveTo>
                  <a:lnTo>
                    <a:pt x="1" y="26"/>
                  </a:lnTo>
                  <a:cubicBezTo>
                    <a:pt x="221" y="264"/>
                    <a:pt x="302" y="1074"/>
                    <a:pt x="302" y="1082"/>
                  </a:cubicBezTo>
                  <a:lnTo>
                    <a:pt x="336" y="1078"/>
                  </a:lnTo>
                  <a:cubicBezTo>
                    <a:pt x="332" y="1044"/>
                    <a:pt x="255" y="247"/>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3" name="Google Shape;1593;p6"/>
            <p:cNvSpPr/>
            <p:nvPr/>
          </p:nvSpPr>
          <p:spPr>
            <a:xfrm>
              <a:off x="516150" y="2564825"/>
              <a:ext cx="9375" cy="7925"/>
            </a:xfrm>
            <a:custGeom>
              <a:avLst/>
              <a:gdLst/>
              <a:ahLst/>
              <a:cxnLst/>
              <a:rect l="l" t="t" r="r" b="b"/>
              <a:pathLst>
                <a:path w="375" h="317" extrusionOk="0">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4" name="Google Shape;1594;p6"/>
            <p:cNvSpPr/>
            <p:nvPr/>
          </p:nvSpPr>
          <p:spPr>
            <a:xfrm>
              <a:off x="508925" y="2575325"/>
              <a:ext cx="8500" cy="26950"/>
            </a:xfrm>
            <a:custGeom>
              <a:avLst/>
              <a:gdLst/>
              <a:ahLst/>
              <a:cxnLst/>
              <a:rect l="l" t="t" r="r" b="b"/>
              <a:pathLst>
                <a:path w="340" h="1078" extrusionOk="0">
                  <a:moveTo>
                    <a:pt x="30" y="1"/>
                  </a:moveTo>
                  <a:lnTo>
                    <a:pt x="1" y="26"/>
                  </a:lnTo>
                  <a:cubicBezTo>
                    <a:pt x="221" y="259"/>
                    <a:pt x="302" y="1069"/>
                    <a:pt x="302" y="1078"/>
                  </a:cubicBezTo>
                  <a:lnTo>
                    <a:pt x="340" y="1074"/>
                  </a:lnTo>
                  <a:cubicBezTo>
                    <a:pt x="336" y="1040"/>
                    <a:pt x="255" y="242"/>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5" name="Google Shape;1595;p6"/>
            <p:cNvSpPr/>
            <p:nvPr/>
          </p:nvSpPr>
          <p:spPr>
            <a:xfrm>
              <a:off x="504675" y="2570750"/>
              <a:ext cx="9400" cy="7950"/>
            </a:xfrm>
            <a:custGeom>
              <a:avLst/>
              <a:gdLst/>
              <a:ahLst/>
              <a:cxnLst/>
              <a:rect l="l" t="t" r="r" b="b"/>
              <a:pathLst>
                <a:path w="376" h="318" extrusionOk="0">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6" name="Google Shape;1596;p6"/>
            <p:cNvSpPr/>
            <p:nvPr/>
          </p:nvSpPr>
          <p:spPr>
            <a:xfrm>
              <a:off x="484725" y="2584050"/>
              <a:ext cx="98675" cy="77200"/>
            </a:xfrm>
            <a:custGeom>
              <a:avLst/>
              <a:gdLst/>
              <a:ahLst/>
              <a:cxnLst/>
              <a:rect l="l" t="t" r="r" b="b"/>
              <a:pathLst>
                <a:path w="3947" h="3088" extrusionOk="0">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7" name="Google Shape;1597;p6"/>
            <p:cNvSpPr/>
            <p:nvPr/>
          </p:nvSpPr>
          <p:spPr>
            <a:xfrm>
              <a:off x="483925" y="2606350"/>
              <a:ext cx="86200" cy="58825"/>
            </a:xfrm>
            <a:custGeom>
              <a:avLst/>
              <a:gdLst/>
              <a:ahLst/>
              <a:cxnLst/>
              <a:rect l="l" t="t" r="r" b="b"/>
              <a:pathLst>
                <a:path w="3448" h="2353" extrusionOk="0">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8" name="Google Shape;1598;p6"/>
            <p:cNvSpPr/>
            <p:nvPr/>
          </p:nvSpPr>
          <p:spPr>
            <a:xfrm>
              <a:off x="502150" y="2635350"/>
              <a:ext cx="52725" cy="30350"/>
            </a:xfrm>
            <a:custGeom>
              <a:avLst/>
              <a:gdLst/>
              <a:ahLst/>
              <a:cxnLst/>
              <a:rect l="l" t="t" r="r" b="b"/>
              <a:pathLst>
                <a:path w="2109" h="1214" extrusionOk="0">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9" name="Google Shape;1599;p6"/>
            <p:cNvSpPr/>
            <p:nvPr/>
          </p:nvSpPr>
          <p:spPr>
            <a:xfrm>
              <a:off x="510000" y="2659725"/>
              <a:ext cx="46025" cy="174250"/>
            </a:xfrm>
            <a:custGeom>
              <a:avLst/>
              <a:gdLst/>
              <a:ahLst/>
              <a:cxnLst/>
              <a:rect l="l" t="t" r="r" b="b"/>
              <a:pathLst>
                <a:path w="1841" h="6970" extrusionOk="0">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0" name="Google Shape;1600;p6"/>
            <p:cNvSpPr/>
            <p:nvPr/>
          </p:nvSpPr>
          <p:spPr>
            <a:xfrm>
              <a:off x="508250" y="2667875"/>
              <a:ext cx="164425" cy="151800"/>
            </a:xfrm>
            <a:custGeom>
              <a:avLst/>
              <a:gdLst/>
              <a:ahLst/>
              <a:cxnLst/>
              <a:rect l="l" t="t" r="r" b="b"/>
              <a:pathLst>
                <a:path w="6577" h="6072" extrusionOk="0">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1" name="Google Shape;1601;p6"/>
            <p:cNvSpPr/>
            <p:nvPr/>
          </p:nvSpPr>
          <p:spPr>
            <a:xfrm>
              <a:off x="597900" y="2701800"/>
              <a:ext cx="31050" cy="42500"/>
            </a:xfrm>
            <a:custGeom>
              <a:avLst/>
              <a:gdLst/>
              <a:ahLst/>
              <a:cxnLst/>
              <a:rect l="l" t="t" r="r" b="b"/>
              <a:pathLst>
                <a:path w="1242" h="1700" extrusionOk="0">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2" name="Google Shape;1602;p6"/>
            <p:cNvSpPr/>
            <p:nvPr/>
          </p:nvSpPr>
          <p:spPr>
            <a:xfrm>
              <a:off x="599600" y="2733750"/>
              <a:ext cx="51225" cy="14450"/>
            </a:xfrm>
            <a:custGeom>
              <a:avLst/>
              <a:gdLst/>
              <a:ahLst/>
              <a:cxnLst/>
              <a:rect l="l" t="t" r="r" b="b"/>
              <a:pathLst>
                <a:path w="2049" h="578" extrusionOk="0">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3" name="Google Shape;1603;p6"/>
            <p:cNvSpPr/>
            <p:nvPr/>
          </p:nvSpPr>
          <p:spPr>
            <a:xfrm>
              <a:off x="596725" y="2750700"/>
              <a:ext cx="47425" cy="23775"/>
            </a:xfrm>
            <a:custGeom>
              <a:avLst/>
              <a:gdLst/>
              <a:ahLst/>
              <a:cxnLst/>
              <a:rect l="l" t="t" r="r" b="b"/>
              <a:pathLst>
                <a:path w="1897" h="951" extrusionOk="0">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4" name="Google Shape;1604;p6"/>
            <p:cNvSpPr/>
            <p:nvPr/>
          </p:nvSpPr>
          <p:spPr>
            <a:xfrm>
              <a:off x="596400" y="2753675"/>
              <a:ext cx="18800" cy="49450"/>
            </a:xfrm>
            <a:custGeom>
              <a:avLst/>
              <a:gdLst/>
              <a:ahLst/>
              <a:cxnLst/>
              <a:rect l="l" t="t" r="r" b="b"/>
              <a:pathLst>
                <a:path w="752" h="1978" extrusionOk="0">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5" name="Google Shape;1605;p6"/>
            <p:cNvSpPr/>
            <p:nvPr/>
          </p:nvSpPr>
          <p:spPr>
            <a:xfrm>
              <a:off x="573725" y="2754500"/>
              <a:ext cx="19525" cy="50325"/>
            </a:xfrm>
            <a:custGeom>
              <a:avLst/>
              <a:gdLst/>
              <a:ahLst/>
              <a:cxnLst/>
              <a:rect l="l" t="t" r="r" b="b"/>
              <a:pathLst>
                <a:path w="781" h="2013" extrusionOk="0">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6" name="Google Shape;1606;p6"/>
            <p:cNvSpPr/>
            <p:nvPr/>
          </p:nvSpPr>
          <p:spPr>
            <a:xfrm>
              <a:off x="543275" y="2750975"/>
              <a:ext cx="46925" cy="29975"/>
            </a:xfrm>
            <a:custGeom>
              <a:avLst/>
              <a:gdLst/>
              <a:ahLst/>
              <a:cxnLst/>
              <a:rect l="l" t="t" r="r" b="b"/>
              <a:pathLst>
                <a:path w="1877" h="1199" extrusionOk="0">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7" name="Google Shape;1607;p6"/>
            <p:cNvSpPr/>
            <p:nvPr/>
          </p:nvSpPr>
          <p:spPr>
            <a:xfrm>
              <a:off x="524950" y="2745300"/>
              <a:ext cx="65225" cy="4575"/>
            </a:xfrm>
            <a:custGeom>
              <a:avLst/>
              <a:gdLst/>
              <a:ahLst/>
              <a:cxnLst/>
              <a:rect l="l" t="t" r="r" b="b"/>
              <a:pathLst>
                <a:path w="2609" h="183" extrusionOk="0">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8" name="Google Shape;1608;p6"/>
            <p:cNvSpPr/>
            <p:nvPr/>
          </p:nvSpPr>
          <p:spPr>
            <a:xfrm>
              <a:off x="542975" y="2699475"/>
              <a:ext cx="50075" cy="45850"/>
            </a:xfrm>
            <a:custGeom>
              <a:avLst/>
              <a:gdLst/>
              <a:ahLst/>
              <a:cxnLst/>
              <a:rect l="l" t="t" r="r" b="b"/>
              <a:pathLst>
                <a:path w="2003" h="1834" extrusionOk="0">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9" name="Google Shape;1609;p6"/>
            <p:cNvSpPr/>
            <p:nvPr/>
          </p:nvSpPr>
          <p:spPr>
            <a:xfrm>
              <a:off x="588350" y="2683550"/>
              <a:ext cx="7125" cy="62950"/>
            </a:xfrm>
            <a:custGeom>
              <a:avLst/>
              <a:gdLst/>
              <a:ahLst/>
              <a:cxnLst/>
              <a:rect l="l" t="t" r="r" b="b"/>
              <a:pathLst>
                <a:path w="285" h="2518" extrusionOk="0">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0" name="Google Shape;1610;p6"/>
            <p:cNvSpPr/>
            <p:nvPr/>
          </p:nvSpPr>
          <p:spPr>
            <a:xfrm>
              <a:off x="580900" y="2738600"/>
              <a:ext cx="24450" cy="20725"/>
            </a:xfrm>
            <a:custGeom>
              <a:avLst/>
              <a:gdLst/>
              <a:ahLst/>
              <a:cxnLst/>
              <a:rect l="l" t="t" r="r" b="b"/>
              <a:pathLst>
                <a:path w="978" h="829" extrusionOk="0">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1" name="Google Shape;1611;p6"/>
            <p:cNvSpPr/>
            <p:nvPr/>
          </p:nvSpPr>
          <p:spPr>
            <a:xfrm>
              <a:off x="250725" y="2661800"/>
              <a:ext cx="259500" cy="24810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2" name="Google Shape;1612;p6"/>
            <p:cNvSpPr/>
            <p:nvPr/>
          </p:nvSpPr>
          <p:spPr>
            <a:xfrm>
              <a:off x="306925" y="2689025"/>
              <a:ext cx="170325" cy="227875"/>
            </a:xfrm>
            <a:custGeom>
              <a:avLst/>
              <a:gdLst/>
              <a:ahLst/>
              <a:cxnLst/>
              <a:rect l="l" t="t" r="r" b="b"/>
              <a:pathLst>
                <a:path w="6813" h="9115" extrusionOk="0">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3" name="Google Shape;1613;p6"/>
            <p:cNvSpPr/>
            <p:nvPr/>
          </p:nvSpPr>
          <p:spPr>
            <a:xfrm>
              <a:off x="359425" y="2673700"/>
              <a:ext cx="28000" cy="88850"/>
            </a:xfrm>
            <a:custGeom>
              <a:avLst/>
              <a:gdLst/>
              <a:ahLst/>
              <a:cxnLst/>
              <a:rect l="l" t="t" r="r" b="b"/>
              <a:pathLst>
                <a:path w="1120" h="3554" extrusionOk="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4" name="Google Shape;1614;p6"/>
            <p:cNvSpPr/>
            <p:nvPr/>
          </p:nvSpPr>
          <p:spPr>
            <a:xfrm>
              <a:off x="272625" y="2723225"/>
              <a:ext cx="82800" cy="9475"/>
            </a:xfrm>
            <a:custGeom>
              <a:avLst/>
              <a:gdLst/>
              <a:ahLst/>
              <a:cxnLst/>
              <a:rect l="l" t="t" r="r" b="b"/>
              <a:pathLst>
                <a:path w="3312" h="379" extrusionOk="0">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5" name="Google Shape;1615;p6"/>
            <p:cNvSpPr/>
            <p:nvPr/>
          </p:nvSpPr>
          <p:spPr>
            <a:xfrm>
              <a:off x="398125" y="2698550"/>
              <a:ext cx="23975" cy="110300"/>
            </a:xfrm>
            <a:custGeom>
              <a:avLst/>
              <a:gdLst/>
              <a:ahLst/>
              <a:cxnLst/>
              <a:rect l="l" t="t" r="r" b="b"/>
              <a:pathLst>
                <a:path w="959" h="4412" extrusionOk="0">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6" name="Google Shape;1616;p6"/>
            <p:cNvSpPr/>
            <p:nvPr/>
          </p:nvSpPr>
          <p:spPr>
            <a:xfrm>
              <a:off x="322625" y="2800575"/>
              <a:ext cx="108925" cy="22575"/>
            </a:xfrm>
            <a:custGeom>
              <a:avLst/>
              <a:gdLst/>
              <a:ahLst/>
              <a:cxnLst/>
              <a:rect l="l" t="t" r="r" b="b"/>
              <a:pathLst>
                <a:path w="4357" h="903" extrusionOk="0">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7" name="Google Shape;1617;p6"/>
            <p:cNvSpPr/>
            <p:nvPr/>
          </p:nvSpPr>
          <p:spPr>
            <a:xfrm>
              <a:off x="287975" y="2759450"/>
              <a:ext cx="105925" cy="13525"/>
            </a:xfrm>
            <a:custGeom>
              <a:avLst/>
              <a:gdLst/>
              <a:ahLst/>
              <a:cxnLst/>
              <a:rect l="l" t="t" r="r" b="b"/>
              <a:pathLst>
                <a:path w="4237" h="541" extrusionOk="0">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8" name="Google Shape;1618;p6"/>
            <p:cNvSpPr/>
            <p:nvPr/>
          </p:nvSpPr>
          <p:spPr>
            <a:xfrm>
              <a:off x="429300" y="2744000"/>
              <a:ext cx="25175" cy="104825"/>
            </a:xfrm>
            <a:custGeom>
              <a:avLst/>
              <a:gdLst/>
              <a:ahLst/>
              <a:cxnLst/>
              <a:rect l="l" t="t" r="r" b="b"/>
              <a:pathLst>
                <a:path w="1007" h="4193" extrusionOk="0">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9" name="Google Shape;1619;p6"/>
            <p:cNvSpPr/>
            <p:nvPr/>
          </p:nvSpPr>
          <p:spPr>
            <a:xfrm>
              <a:off x="451150" y="2806150"/>
              <a:ext cx="32025" cy="73050"/>
            </a:xfrm>
            <a:custGeom>
              <a:avLst/>
              <a:gdLst/>
              <a:ahLst/>
              <a:cxnLst/>
              <a:rect l="l" t="t" r="r" b="b"/>
              <a:pathLst>
                <a:path w="1281" h="2922" extrusionOk="0">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0" name="Google Shape;1620;p6"/>
            <p:cNvSpPr/>
            <p:nvPr/>
          </p:nvSpPr>
          <p:spPr>
            <a:xfrm>
              <a:off x="468000" y="2850150"/>
              <a:ext cx="26475" cy="48175"/>
            </a:xfrm>
            <a:custGeom>
              <a:avLst/>
              <a:gdLst/>
              <a:ahLst/>
              <a:cxnLst/>
              <a:rect l="l" t="t" r="r" b="b"/>
              <a:pathLst>
                <a:path w="1059" h="1927" extrusionOk="0">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1" name="Google Shape;1621;p6"/>
            <p:cNvSpPr/>
            <p:nvPr/>
          </p:nvSpPr>
          <p:spPr>
            <a:xfrm>
              <a:off x="345275" y="2830375"/>
              <a:ext cx="94225" cy="13150"/>
            </a:xfrm>
            <a:custGeom>
              <a:avLst/>
              <a:gdLst/>
              <a:ahLst/>
              <a:cxnLst/>
              <a:rect l="l" t="t" r="r" b="b"/>
              <a:pathLst>
                <a:path w="3769" h="526" extrusionOk="0">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2" name="Google Shape;1622;p6"/>
            <p:cNvSpPr/>
            <p:nvPr/>
          </p:nvSpPr>
          <p:spPr>
            <a:xfrm>
              <a:off x="391825" y="2861750"/>
              <a:ext cx="63150" cy="7650"/>
            </a:xfrm>
            <a:custGeom>
              <a:avLst/>
              <a:gdLst/>
              <a:ahLst/>
              <a:cxnLst/>
              <a:rect l="l" t="t" r="r" b="b"/>
              <a:pathLst>
                <a:path w="2526" h="306" extrusionOk="0">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3" name="Google Shape;1623;p6"/>
            <p:cNvSpPr/>
            <p:nvPr/>
          </p:nvSpPr>
          <p:spPr>
            <a:xfrm>
              <a:off x="430200" y="2885350"/>
              <a:ext cx="37175" cy="6400"/>
            </a:xfrm>
            <a:custGeom>
              <a:avLst/>
              <a:gdLst/>
              <a:ahLst/>
              <a:cxnLst/>
              <a:rect l="l" t="t" r="r" b="b"/>
              <a:pathLst>
                <a:path w="1487" h="256" extrusionOk="0">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4" name="Google Shape;1624;p6"/>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5" name="Google Shape;1625;p6"/>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6" name="Google Shape;1626;p6"/>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7" name="Google Shape;1627;p6"/>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8" name="Google Shape;1628;p6"/>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9" name="Google Shape;1629;p6"/>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0" name="Google Shape;1630;p6"/>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1" name="Google Shape;1631;p6"/>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2" name="Google Shape;1632;p6"/>
            <p:cNvSpPr/>
            <p:nvPr/>
          </p:nvSpPr>
          <p:spPr>
            <a:xfrm>
              <a:off x="434600" y="2699375"/>
              <a:ext cx="40950" cy="27600"/>
            </a:xfrm>
            <a:custGeom>
              <a:avLst/>
              <a:gdLst/>
              <a:ahLst/>
              <a:cxnLst/>
              <a:rect l="l" t="t" r="r" b="b"/>
              <a:pathLst>
                <a:path w="1638" h="1104" extrusionOk="0">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3" name="Google Shape;1633;p6"/>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4" name="Google Shape;1634;p6"/>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5" name="Google Shape;1635;p6"/>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6" name="Google Shape;1636;p6"/>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7" name="Google Shape;1637;p6"/>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8" name="Google Shape;1638;p6"/>
            <p:cNvSpPr/>
            <p:nvPr/>
          </p:nvSpPr>
          <p:spPr>
            <a:xfrm>
              <a:off x="438975" y="2702450"/>
              <a:ext cx="35100" cy="23475"/>
            </a:xfrm>
            <a:custGeom>
              <a:avLst/>
              <a:gdLst/>
              <a:ahLst/>
              <a:cxnLst/>
              <a:rect l="l" t="t" r="r" b="b"/>
              <a:pathLst>
                <a:path w="1404" h="939" extrusionOk="0">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9" name="Google Shape;1639;p6"/>
            <p:cNvSpPr/>
            <p:nvPr/>
          </p:nvSpPr>
          <p:spPr>
            <a:xfrm>
              <a:off x="424525" y="2673075"/>
              <a:ext cx="41600" cy="19450"/>
            </a:xfrm>
            <a:custGeom>
              <a:avLst/>
              <a:gdLst/>
              <a:ahLst/>
              <a:cxnLst/>
              <a:rect l="l" t="t" r="r" b="b"/>
              <a:pathLst>
                <a:path w="1664" h="778" extrusionOk="0">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0" name="Google Shape;1640;p6"/>
            <p:cNvSpPr/>
            <p:nvPr/>
          </p:nvSpPr>
          <p:spPr>
            <a:xfrm>
              <a:off x="469700" y="2658875"/>
              <a:ext cx="19425" cy="37050"/>
            </a:xfrm>
            <a:custGeom>
              <a:avLst/>
              <a:gdLst/>
              <a:ahLst/>
              <a:cxnLst/>
              <a:rect l="l" t="t" r="r" b="b"/>
              <a:pathLst>
                <a:path w="777" h="1482" extrusionOk="0">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1" name="Google Shape;1641;p6"/>
            <p:cNvSpPr/>
            <p:nvPr/>
          </p:nvSpPr>
          <p:spPr>
            <a:xfrm>
              <a:off x="476275" y="2694000"/>
              <a:ext cx="22075" cy="36375"/>
            </a:xfrm>
            <a:custGeom>
              <a:avLst/>
              <a:gdLst/>
              <a:ahLst/>
              <a:cxnLst/>
              <a:rect l="l" t="t" r="r" b="b"/>
              <a:pathLst>
                <a:path w="883" h="1455" extrusionOk="0">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2" name="Google Shape;1642;p6"/>
            <p:cNvSpPr/>
            <p:nvPr/>
          </p:nvSpPr>
          <p:spPr>
            <a:xfrm>
              <a:off x="406925" y="2640850"/>
              <a:ext cx="48900" cy="19650"/>
            </a:xfrm>
            <a:custGeom>
              <a:avLst/>
              <a:gdLst/>
              <a:ahLst/>
              <a:cxnLst/>
              <a:rect l="l" t="t" r="r" b="b"/>
              <a:pathLst>
                <a:path w="1956" h="786" extrusionOk="0">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3" name="Google Shape;1643;p6"/>
            <p:cNvSpPr/>
            <p:nvPr/>
          </p:nvSpPr>
          <p:spPr>
            <a:xfrm>
              <a:off x="457300" y="2622225"/>
              <a:ext cx="18150" cy="40400"/>
            </a:xfrm>
            <a:custGeom>
              <a:avLst/>
              <a:gdLst/>
              <a:ahLst/>
              <a:cxnLst/>
              <a:rect l="l" t="t" r="r" b="b"/>
              <a:pathLst>
                <a:path w="726" h="1616" extrusionOk="0">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4" name="Google Shape;1644;p6"/>
            <p:cNvSpPr/>
            <p:nvPr/>
          </p:nvSpPr>
          <p:spPr>
            <a:xfrm>
              <a:off x="444250" y="2586775"/>
              <a:ext cx="14550" cy="43500"/>
            </a:xfrm>
            <a:custGeom>
              <a:avLst/>
              <a:gdLst/>
              <a:ahLst/>
              <a:cxnLst/>
              <a:rect l="l" t="t" r="r" b="b"/>
              <a:pathLst>
                <a:path w="582" h="1740" extrusionOk="0">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5" name="Google Shape;1645;p6"/>
            <p:cNvSpPr/>
            <p:nvPr/>
          </p:nvSpPr>
          <p:spPr>
            <a:xfrm>
              <a:off x="386800" y="2616425"/>
              <a:ext cx="53125" cy="10025"/>
            </a:xfrm>
            <a:custGeom>
              <a:avLst/>
              <a:gdLst/>
              <a:ahLst/>
              <a:cxnLst/>
              <a:rect l="l" t="t" r="r" b="b"/>
              <a:pathLst>
                <a:path w="2125" h="401" extrusionOk="0">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6" name="Google Shape;1646;p6"/>
            <p:cNvSpPr/>
            <p:nvPr/>
          </p:nvSpPr>
          <p:spPr>
            <a:xfrm>
              <a:off x="372675" y="2583050"/>
              <a:ext cx="50825" cy="12650"/>
            </a:xfrm>
            <a:custGeom>
              <a:avLst/>
              <a:gdLst/>
              <a:ahLst/>
              <a:cxnLst/>
              <a:rect l="l" t="t" r="r" b="b"/>
              <a:pathLst>
                <a:path w="2033" h="506" extrusionOk="0">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7" name="Google Shape;1647;p6"/>
            <p:cNvSpPr/>
            <p:nvPr/>
          </p:nvSpPr>
          <p:spPr>
            <a:xfrm>
              <a:off x="427700" y="2552400"/>
              <a:ext cx="7350" cy="43950"/>
            </a:xfrm>
            <a:custGeom>
              <a:avLst/>
              <a:gdLst/>
              <a:ahLst/>
              <a:cxnLst/>
              <a:rect l="l" t="t" r="r" b="b"/>
              <a:pathLst>
                <a:path w="294" h="1758" extrusionOk="0">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8" name="Google Shape;1648;p6"/>
            <p:cNvSpPr/>
            <p:nvPr/>
          </p:nvSpPr>
          <p:spPr>
            <a:xfrm>
              <a:off x="404175" y="2528125"/>
              <a:ext cx="4775" cy="37475"/>
            </a:xfrm>
            <a:custGeom>
              <a:avLst/>
              <a:gdLst/>
              <a:ahLst/>
              <a:cxnLst/>
              <a:rect l="l" t="t" r="r" b="b"/>
              <a:pathLst>
                <a:path w="191" h="1499" extrusionOk="0">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9" name="Google Shape;1649;p6"/>
            <p:cNvSpPr/>
            <p:nvPr/>
          </p:nvSpPr>
          <p:spPr>
            <a:xfrm>
              <a:off x="361850" y="2556700"/>
              <a:ext cx="39050" cy="6025"/>
            </a:xfrm>
            <a:custGeom>
              <a:avLst/>
              <a:gdLst/>
              <a:ahLst/>
              <a:cxnLst/>
              <a:rect l="l" t="t" r="r" b="b"/>
              <a:pathLst>
                <a:path w="1562" h="241" extrusionOk="0">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0" name="Google Shape;1650;p6"/>
            <p:cNvSpPr/>
            <p:nvPr/>
          </p:nvSpPr>
          <p:spPr>
            <a:xfrm>
              <a:off x="362275" y="2518425"/>
              <a:ext cx="26225" cy="27350"/>
            </a:xfrm>
            <a:custGeom>
              <a:avLst/>
              <a:gdLst/>
              <a:ahLst/>
              <a:cxnLst/>
              <a:rect l="l" t="t" r="r" b="b"/>
              <a:pathLst>
                <a:path w="1049" h="1094" extrusionOk="0">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1" name="Google Shape;1651;p6"/>
            <p:cNvSpPr/>
            <p:nvPr/>
          </p:nvSpPr>
          <p:spPr>
            <a:xfrm>
              <a:off x="439900" y="2695250"/>
              <a:ext cx="168825" cy="332550"/>
            </a:xfrm>
            <a:custGeom>
              <a:avLst/>
              <a:gdLst/>
              <a:ahLst/>
              <a:cxnLst/>
              <a:rect l="l" t="t" r="r" b="b"/>
              <a:pathLst>
                <a:path w="6753" h="13302" extrusionOk="0">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2" name="Google Shape;1652;p6"/>
            <p:cNvSpPr/>
            <p:nvPr/>
          </p:nvSpPr>
          <p:spPr>
            <a:xfrm>
              <a:off x="468325" y="2725950"/>
              <a:ext cx="138300" cy="324650"/>
            </a:xfrm>
            <a:custGeom>
              <a:avLst/>
              <a:gdLst/>
              <a:ahLst/>
              <a:cxnLst/>
              <a:rect l="l" t="t" r="r" b="b"/>
              <a:pathLst>
                <a:path w="5532" h="12986" extrusionOk="0">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3" name="Google Shape;1653;p6"/>
            <p:cNvSpPr/>
            <p:nvPr/>
          </p:nvSpPr>
          <p:spPr>
            <a:xfrm>
              <a:off x="471350" y="2772550"/>
              <a:ext cx="46075" cy="24200"/>
            </a:xfrm>
            <a:custGeom>
              <a:avLst/>
              <a:gdLst/>
              <a:ahLst/>
              <a:cxnLst/>
              <a:rect l="l" t="t" r="r" b="b"/>
              <a:pathLst>
                <a:path w="1843" h="968" extrusionOk="0">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4" name="Google Shape;1654;p6"/>
            <p:cNvSpPr/>
            <p:nvPr/>
          </p:nvSpPr>
          <p:spPr>
            <a:xfrm>
              <a:off x="501400" y="2733750"/>
              <a:ext cx="2950" cy="42425"/>
            </a:xfrm>
            <a:custGeom>
              <a:avLst/>
              <a:gdLst/>
              <a:ahLst/>
              <a:cxnLst/>
              <a:rect l="l" t="t" r="r" b="b"/>
              <a:pathLst>
                <a:path w="118" h="1697" extrusionOk="0">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5" name="Google Shape;1655;p6"/>
            <p:cNvSpPr/>
            <p:nvPr/>
          </p:nvSpPr>
          <p:spPr>
            <a:xfrm>
              <a:off x="532675" y="2765900"/>
              <a:ext cx="3325" cy="62250"/>
            </a:xfrm>
            <a:custGeom>
              <a:avLst/>
              <a:gdLst/>
              <a:ahLst/>
              <a:cxnLst/>
              <a:rect l="l" t="t" r="r" b="b"/>
              <a:pathLst>
                <a:path w="133" h="2490" extrusionOk="0">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6" name="Google Shape;1656;p6"/>
            <p:cNvSpPr/>
            <p:nvPr/>
          </p:nvSpPr>
          <p:spPr>
            <a:xfrm>
              <a:off x="560775" y="2818500"/>
              <a:ext cx="16650" cy="66575"/>
            </a:xfrm>
            <a:custGeom>
              <a:avLst/>
              <a:gdLst/>
              <a:ahLst/>
              <a:cxnLst/>
              <a:rect l="l" t="t" r="r" b="b"/>
              <a:pathLst>
                <a:path w="666" h="2663" extrusionOk="0">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7" name="Google Shape;1657;p6"/>
            <p:cNvSpPr/>
            <p:nvPr/>
          </p:nvSpPr>
          <p:spPr>
            <a:xfrm>
              <a:off x="582950" y="2894875"/>
              <a:ext cx="13800" cy="48850"/>
            </a:xfrm>
            <a:custGeom>
              <a:avLst/>
              <a:gdLst/>
              <a:ahLst/>
              <a:cxnLst/>
              <a:rect l="l" t="t" r="r" b="b"/>
              <a:pathLst>
                <a:path w="552" h="1954" extrusionOk="0">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8" name="Google Shape;1658;p6"/>
            <p:cNvSpPr/>
            <p:nvPr/>
          </p:nvSpPr>
          <p:spPr>
            <a:xfrm>
              <a:off x="481525" y="2833675"/>
              <a:ext cx="69725" cy="24475"/>
            </a:xfrm>
            <a:custGeom>
              <a:avLst/>
              <a:gdLst/>
              <a:ahLst/>
              <a:cxnLst/>
              <a:rect l="l" t="t" r="r" b="b"/>
              <a:pathLst>
                <a:path w="2789" h="979" extrusionOk="0">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9" name="Google Shape;1659;p6"/>
            <p:cNvSpPr/>
            <p:nvPr/>
          </p:nvSpPr>
          <p:spPr>
            <a:xfrm>
              <a:off x="499075" y="2894375"/>
              <a:ext cx="80575" cy="29625"/>
            </a:xfrm>
            <a:custGeom>
              <a:avLst/>
              <a:gdLst/>
              <a:ahLst/>
              <a:cxnLst/>
              <a:rect l="l" t="t" r="r" b="b"/>
              <a:pathLst>
                <a:path w="3223" h="1185" extrusionOk="0">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0" name="Google Shape;1660;p6"/>
            <p:cNvSpPr/>
            <p:nvPr/>
          </p:nvSpPr>
          <p:spPr>
            <a:xfrm>
              <a:off x="540025" y="2955925"/>
              <a:ext cx="57325" cy="28300"/>
            </a:xfrm>
            <a:custGeom>
              <a:avLst/>
              <a:gdLst/>
              <a:ahLst/>
              <a:cxnLst/>
              <a:rect l="l" t="t" r="r" b="b"/>
              <a:pathLst>
                <a:path w="2293" h="1132" extrusionOk="0">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1" name="Google Shape;1661;p6"/>
            <p:cNvSpPr/>
            <p:nvPr/>
          </p:nvSpPr>
          <p:spPr>
            <a:xfrm>
              <a:off x="238125" y="2840100"/>
              <a:ext cx="343350" cy="161650"/>
            </a:xfrm>
            <a:custGeom>
              <a:avLst/>
              <a:gdLst/>
              <a:ahLst/>
              <a:cxnLst/>
              <a:rect l="l" t="t" r="r" b="b"/>
              <a:pathLst>
                <a:path w="13734" h="6466" extrusionOk="0">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2" name="Google Shape;1662;p6"/>
            <p:cNvSpPr/>
            <p:nvPr/>
          </p:nvSpPr>
          <p:spPr>
            <a:xfrm>
              <a:off x="279800" y="2862650"/>
              <a:ext cx="318000" cy="152900"/>
            </a:xfrm>
            <a:custGeom>
              <a:avLst/>
              <a:gdLst/>
              <a:ahLst/>
              <a:cxnLst/>
              <a:rect l="l" t="t" r="r" b="b"/>
              <a:pathLst>
                <a:path w="12720" h="6116" extrusionOk="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3" name="Google Shape;1663;p6"/>
            <p:cNvSpPr/>
            <p:nvPr/>
          </p:nvSpPr>
          <p:spPr>
            <a:xfrm>
              <a:off x="313625" y="2882575"/>
              <a:ext cx="49325" cy="15075"/>
            </a:xfrm>
            <a:custGeom>
              <a:avLst/>
              <a:gdLst/>
              <a:ahLst/>
              <a:cxnLst/>
              <a:rect l="l" t="t" r="r" b="b"/>
              <a:pathLst>
                <a:path w="1973" h="603" extrusionOk="0">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4" name="Google Shape;1664;p6"/>
            <p:cNvSpPr/>
            <p:nvPr/>
          </p:nvSpPr>
          <p:spPr>
            <a:xfrm>
              <a:off x="309675" y="2846300"/>
              <a:ext cx="30050" cy="32375"/>
            </a:xfrm>
            <a:custGeom>
              <a:avLst/>
              <a:gdLst/>
              <a:ahLst/>
              <a:cxnLst/>
              <a:rect l="l" t="t" r="r" b="b"/>
              <a:pathLst>
                <a:path w="1202" h="1295" extrusionOk="0">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5" name="Google Shape;1665;p6"/>
            <p:cNvSpPr/>
            <p:nvPr/>
          </p:nvSpPr>
          <p:spPr>
            <a:xfrm>
              <a:off x="354825" y="2849150"/>
              <a:ext cx="42675" cy="47425"/>
            </a:xfrm>
            <a:custGeom>
              <a:avLst/>
              <a:gdLst/>
              <a:ahLst/>
              <a:cxnLst/>
              <a:rect l="l" t="t" r="r" b="b"/>
              <a:pathLst>
                <a:path w="1707" h="1897" extrusionOk="0">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6" name="Google Shape;1666;p6"/>
            <p:cNvSpPr/>
            <p:nvPr/>
          </p:nvSpPr>
          <p:spPr>
            <a:xfrm>
              <a:off x="420925" y="2860725"/>
              <a:ext cx="35550" cy="59350"/>
            </a:xfrm>
            <a:custGeom>
              <a:avLst/>
              <a:gdLst/>
              <a:ahLst/>
              <a:cxnLst/>
              <a:rect l="l" t="t" r="r" b="b"/>
              <a:pathLst>
                <a:path w="1422" h="2374" extrusionOk="0">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7" name="Google Shape;1667;p6"/>
            <p:cNvSpPr/>
            <p:nvPr/>
          </p:nvSpPr>
          <p:spPr>
            <a:xfrm>
              <a:off x="486175" y="2904500"/>
              <a:ext cx="26075" cy="44350"/>
            </a:xfrm>
            <a:custGeom>
              <a:avLst/>
              <a:gdLst/>
              <a:ahLst/>
              <a:cxnLst/>
              <a:rect l="l" t="t" r="r" b="b"/>
              <a:pathLst>
                <a:path w="1043" h="1774" extrusionOk="0">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8" name="Google Shape;1668;p6"/>
            <p:cNvSpPr/>
            <p:nvPr/>
          </p:nvSpPr>
          <p:spPr>
            <a:xfrm>
              <a:off x="362275" y="2905700"/>
              <a:ext cx="67200" cy="30725"/>
            </a:xfrm>
            <a:custGeom>
              <a:avLst/>
              <a:gdLst/>
              <a:ahLst/>
              <a:cxnLst/>
              <a:rect l="l" t="t" r="r" b="b"/>
              <a:pathLst>
                <a:path w="2688" h="1229" extrusionOk="0">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9" name="Google Shape;1669;p6"/>
            <p:cNvSpPr/>
            <p:nvPr/>
          </p:nvSpPr>
          <p:spPr>
            <a:xfrm>
              <a:off x="415100" y="2935900"/>
              <a:ext cx="79350" cy="34250"/>
            </a:xfrm>
            <a:custGeom>
              <a:avLst/>
              <a:gdLst/>
              <a:ahLst/>
              <a:cxnLst/>
              <a:rect l="l" t="t" r="r" b="b"/>
              <a:pathLst>
                <a:path w="3174" h="1370" extrusionOk="0">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0" name="Google Shape;1670;p6"/>
            <p:cNvSpPr/>
            <p:nvPr/>
          </p:nvSpPr>
          <p:spPr>
            <a:xfrm>
              <a:off x="487625" y="2968975"/>
              <a:ext cx="59825" cy="19325"/>
            </a:xfrm>
            <a:custGeom>
              <a:avLst/>
              <a:gdLst/>
              <a:ahLst/>
              <a:cxnLst/>
              <a:rect l="l" t="t" r="r" b="b"/>
              <a:pathLst>
                <a:path w="2393" h="773" extrusionOk="0">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1" name="Google Shape;1671;p6"/>
            <p:cNvSpPr/>
            <p:nvPr/>
          </p:nvSpPr>
          <p:spPr>
            <a:xfrm>
              <a:off x="625350" y="2886875"/>
              <a:ext cx="362675" cy="134925"/>
            </a:xfrm>
            <a:custGeom>
              <a:avLst/>
              <a:gdLst/>
              <a:ahLst/>
              <a:cxnLst/>
              <a:rect l="l" t="t" r="r" b="b"/>
              <a:pathLst>
                <a:path w="14507" h="5397" extrusionOk="0">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2" name="Google Shape;1672;p6"/>
            <p:cNvSpPr/>
            <p:nvPr/>
          </p:nvSpPr>
          <p:spPr>
            <a:xfrm>
              <a:off x="606375" y="2924300"/>
              <a:ext cx="339775" cy="93850"/>
            </a:xfrm>
            <a:custGeom>
              <a:avLst/>
              <a:gdLst/>
              <a:ahLst/>
              <a:cxnLst/>
              <a:rect l="l" t="t" r="r" b="b"/>
              <a:pathLst>
                <a:path w="13591" h="3754" extrusionOk="0">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3" name="Google Shape;1673;p6"/>
            <p:cNvSpPr/>
            <p:nvPr/>
          </p:nvSpPr>
          <p:spPr>
            <a:xfrm>
              <a:off x="860850" y="2929575"/>
              <a:ext cx="45950" cy="23175"/>
            </a:xfrm>
            <a:custGeom>
              <a:avLst/>
              <a:gdLst/>
              <a:ahLst/>
              <a:cxnLst/>
              <a:rect l="l" t="t" r="r" b="b"/>
              <a:pathLst>
                <a:path w="1838" h="927" extrusionOk="0">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4" name="Google Shape;1674;p6"/>
            <p:cNvSpPr/>
            <p:nvPr/>
          </p:nvSpPr>
          <p:spPr>
            <a:xfrm>
              <a:off x="885050" y="2902975"/>
              <a:ext cx="34650" cy="26950"/>
            </a:xfrm>
            <a:custGeom>
              <a:avLst/>
              <a:gdLst/>
              <a:ahLst/>
              <a:cxnLst/>
              <a:rect l="l" t="t" r="r" b="b"/>
              <a:pathLst>
                <a:path w="1386" h="1078" extrusionOk="0">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5" name="Google Shape;1675;p6"/>
            <p:cNvSpPr/>
            <p:nvPr/>
          </p:nvSpPr>
          <p:spPr>
            <a:xfrm>
              <a:off x="824925" y="2897500"/>
              <a:ext cx="50125" cy="39600"/>
            </a:xfrm>
            <a:custGeom>
              <a:avLst/>
              <a:gdLst/>
              <a:ahLst/>
              <a:cxnLst/>
              <a:rect l="l" t="t" r="r" b="b"/>
              <a:pathLst>
                <a:path w="2005" h="1584" extrusionOk="0">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6" name="Google Shape;1676;p6"/>
            <p:cNvSpPr/>
            <p:nvPr/>
          </p:nvSpPr>
          <p:spPr>
            <a:xfrm>
              <a:off x="762675" y="2897100"/>
              <a:ext cx="45100" cy="52550"/>
            </a:xfrm>
            <a:custGeom>
              <a:avLst/>
              <a:gdLst/>
              <a:ahLst/>
              <a:cxnLst/>
              <a:rect l="l" t="t" r="r" b="b"/>
              <a:pathLst>
                <a:path w="1804" h="2102" extrusionOk="0">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7" name="Google Shape;1677;p6"/>
            <p:cNvSpPr/>
            <p:nvPr/>
          </p:nvSpPr>
          <p:spPr>
            <a:xfrm>
              <a:off x="702650" y="2928325"/>
              <a:ext cx="33300" cy="39625"/>
            </a:xfrm>
            <a:custGeom>
              <a:avLst/>
              <a:gdLst/>
              <a:ahLst/>
              <a:cxnLst/>
              <a:rect l="l" t="t" r="r" b="b"/>
              <a:pathLst>
                <a:path w="1332" h="1585" extrusionOk="0">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8" name="Google Shape;1678;p6"/>
            <p:cNvSpPr/>
            <p:nvPr/>
          </p:nvSpPr>
          <p:spPr>
            <a:xfrm>
              <a:off x="791300" y="2940350"/>
              <a:ext cx="61100" cy="41800"/>
            </a:xfrm>
            <a:custGeom>
              <a:avLst/>
              <a:gdLst/>
              <a:ahLst/>
              <a:cxnLst/>
              <a:rect l="l" t="t" r="r" b="b"/>
              <a:pathLst>
                <a:path w="2444" h="1672" extrusionOk="0">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9" name="Google Shape;1679;p6"/>
            <p:cNvSpPr/>
            <p:nvPr/>
          </p:nvSpPr>
          <p:spPr>
            <a:xfrm>
              <a:off x="722025" y="2958450"/>
              <a:ext cx="71950" cy="47300"/>
            </a:xfrm>
            <a:custGeom>
              <a:avLst/>
              <a:gdLst/>
              <a:ahLst/>
              <a:cxnLst/>
              <a:rect l="l" t="t" r="r" b="b"/>
              <a:pathLst>
                <a:path w="2878" h="1892" extrusionOk="0">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0" name="Google Shape;1680;p6"/>
            <p:cNvSpPr/>
            <p:nvPr/>
          </p:nvSpPr>
          <p:spPr>
            <a:xfrm>
              <a:off x="663950" y="2981325"/>
              <a:ext cx="56150" cy="29200"/>
            </a:xfrm>
            <a:custGeom>
              <a:avLst/>
              <a:gdLst/>
              <a:ahLst/>
              <a:cxnLst/>
              <a:rect l="l" t="t" r="r" b="b"/>
              <a:pathLst>
                <a:path w="2246" h="1168" extrusionOk="0">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1" name="Google Shape;1681;p6"/>
            <p:cNvSpPr/>
            <p:nvPr/>
          </p:nvSpPr>
          <p:spPr>
            <a:xfrm>
              <a:off x="537250" y="2701175"/>
              <a:ext cx="317600" cy="342850"/>
            </a:xfrm>
            <a:custGeom>
              <a:avLst/>
              <a:gdLst/>
              <a:ahLst/>
              <a:cxnLst/>
              <a:rect l="l" t="t" r="r" b="b"/>
              <a:pathLst>
                <a:path w="12704" h="13714" extrusionOk="0">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2" name="Google Shape;1682;p6"/>
            <p:cNvSpPr/>
            <p:nvPr/>
          </p:nvSpPr>
          <p:spPr>
            <a:xfrm>
              <a:off x="587500" y="2735625"/>
              <a:ext cx="193425" cy="317550"/>
            </a:xfrm>
            <a:custGeom>
              <a:avLst/>
              <a:gdLst/>
              <a:ahLst/>
              <a:cxnLst/>
              <a:rect l="l" t="t" r="r" b="b"/>
              <a:pathLst>
                <a:path w="7737" h="12702" extrusionOk="0">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3" name="Google Shape;1683;p6"/>
            <p:cNvSpPr/>
            <p:nvPr/>
          </p:nvSpPr>
          <p:spPr>
            <a:xfrm>
              <a:off x="685275" y="2722075"/>
              <a:ext cx="25900" cy="119000"/>
            </a:xfrm>
            <a:custGeom>
              <a:avLst/>
              <a:gdLst/>
              <a:ahLst/>
              <a:cxnLst/>
              <a:rect l="l" t="t" r="r" b="b"/>
              <a:pathLst>
                <a:path w="1036" h="4760" extrusionOk="0">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4" name="Google Shape;1684;p6"/>
            <p:cNvSpPr/>
            <p:nvPr/>
          </p:nvSpPr>
          <p:spPr>
            <a:xfrm>
              <a:off x="722550" y="2780575"/>
              <a:ext cx="108625" cy="11950"/>
            </a:xfrm>
            <a:custGeom>
              <a:avLst/>
              <a:gdLst/>
              <a:ahLst/>
              <a:cxnLst/>
              <a:rect l="l" t="t" r="r" b="b"/>
              <a:pathLst>
                <a:path w="4345" h="478" extrusionOk="0">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5" name="Google Shape;1685;p6"/>
            <p:cNvSpPr/>
            <p:nvPr/>
          </p:nvSpPr>
          <p:spPr>
            <a:xfrm>
              <a:off x="645825" y="2760400"/>
              <a:ext cx="26100" cy="145150"/>
            </a:xfrm>
            <a:custGeom>
              <a:avLst/>
              <a:gdLst/>
              <a:ahLst/>
              <a:cxnLst/>
              <a:rect l="l" t="t" r="r" b="b"/>
              <a:pathLst>
                <a:path w="1044" h="5806" extrusionOk="0">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6" name="Google Shape;1686;p6"/>
            <p:cNvSpPr/>
            <p:nvPr/>
          </p:nvSpPr>
          <p:spPr>
            <a:xfrm>
              <a:off x="635650" y="2885625"/>
              <a:ext cx="139950" cy="39850"/>
            </a:xfrm>
            <a:custGeom>
              <a:avLst/>
              <a:gdLst/>
              <a:ahLst/>
              <a:cxnLst/>
              <a:rect l="l" t="t" r="r" b="b"/>
              <a:pathLst>
                <a:path w="5598" h="1594" extrusionOk="0">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7" name="Google Shape;1687;p6"/>
            <p:cNvSpPr/>
            <p:nvPr/>
          </p:nvSpPr>
          <p:spPr>
            <a:xfrm>
              <a:off x="677750" y="2830950"/>
              <a:ext cx="138800" cy="20875"/>
            </a:xfrm>
            <a:custGeom>
              <a:avLst/>
              <a:gdLst/>
              <a:ahLst/>
              <a:cxnLst/>
              <a:rect l="l" t="t" r="r" b="b"/>
              <a:pathLst>
                <a:path w="5552" h="835" extrusionOk="0">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8" name="Google Shape;1688;p6"/>
            <p:cNvSpPr/>
            <p:nvPr/>
          </p:nvSpPr>
          <p:spPr>
            <a:xfrm>
              <a:off x="596100" y="2825250"/>
              <a:ext cx="38600" cy="135425"/>
            </a:xfrm>
            <a:custGeom>
              <a:avLst/>
              <a:gdLst/>
              <a:ahLst/>
              <a:cxnLst/>
              <a:rect l="l" t="t" r="r" b="b"/>
              <a:pathLst>
                <a:path w="1544" h="5417" extrusionOk="0">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9" name="Google Shape;1689;p6"/>
            <p:cNvSpPr/>
            <p:nvPr/>
          </p:nvSpPr>
          <p:spPr>
            <a:xfrm>
              <a:off x="565825" y="2909600"/>
              <a:ext cx="46525" cy="92650"/>
            </a:xfrm>
            <a:custGeom>
              <a:avLst/>
              <a:gdLst/>
              <a:ahLst/>
              <a:cxnLst/>
              <a:rect l="l" t="t" r="r" b="b"/>
              <a:pathLst>
                <a:path w="1861" h="3706" extrusionOk="0">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0" name="Google Shape;1690;p6"/>
            <p:cNvSpPr/>
            <p:nvPr/>
          </p:nvSpPr>
          <p:spPr>
            <a:xfrm>
              <a:off x="556900" y="2968325"/>
              <a:ext cx="40375" cy="59900"/>
            </a:xfrm>
            <a:custGeom>
              <a:avLst/>
              <a:gdLst/>
              <a:ahLst/>
              <a:cxnLst/>
              <a:rect l="l" t="t" r="r" b="b"/>
              <a:pathLst>
                <a:path w="1615" h="2396" extrusionOk="0">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1" name="Google Shape;1691;p6"/>
            <p:cNvSpPr/>
            <p:nvPr/>
          </p:nvSpPr>
          <p:spPr>
            <a:xfrm>
              <a:off x="626725" y="2931125"/>
              <a:ext cx="123750" cy="12800"/>
            </a:xfrm>
            <a:custGeom>
              <a:avLst/>
              <a:gdLst/>
              <a:ahLst/>
              <a:cxnLst/>
              <a:rect l="l" t="t" r="r" b="b"/>
              <a:pathLst>
                <a:path w="4950" h="512" extrusionOk="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2" name="Google Shape;1692;p6"/>
            <p:cNvSpPr/>
            <p:nvPr/>
          </p:nvSpPr>
          <p:spPr>
            <a:xfrm>
              <a:off x="609975" y="2975025"/>
              <a:ext cx="83050" cy="8450"/>
            </a:xfrm>
            <a:custGeom>
              <a:avLst/>
              <a:gdLst/>
              <a:ahLst/>
              <a:cxnLst/>
              <a:rect l="l" t="t" r="r" b="b"/>
              <a:pathLst>
                <a:path w="3322" h="338" extrusionOk="0">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3" name="Google Shape;1693;p6"/>
            <p:cNvSpPr/>
            <p:nvPr/>
          </p:nvSpPr>
          <p:spPr>
            <a:xfrm>
              <a:off x="597250" y="3007325"/>
              <a:ext cx="47425" cy="11900"/>
            </a:xfrm>
            <a:custGeom>
              <a:avLst/>
              <a:gdLst/>
              <a:ahLst/>
              <a:cxnLst/>
              <a:rect l="l" t="t" r="r" b="b"/>
              <a:pathLst>
                <a:path w="1897" h="476" extrusionOk="0">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4" name="Google Shape;1694;p6"/>
            <p:cNvSpPr/>
            <p:nvPr/>
          </p:nvSpPr>
          <p:spPr>
            <a:xfrm>
              <a:off x="288750" y="2860325"/>
              <a:ext cx="164650" cy="151800"/>
            </a:xfrm>
            <a:custGeom>
              <a:avLst/>
              <a:gdLst/>
              <a:ahLst/>
              <a:cxnLst/>
              <a:rect l="l" t="t" r="r" b="b"/>
              <a:pathLst>
                <a:path w="6586" h="6072" extrusionOk="0">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5" name="Google Shape;1695;p6"/>
            <p:cNvSpPr/>
            <p:nvPr/>
          </p:nvSpPr>
          <p:spPr>
            <a:xfrm>
              <a:off x="378600" y="2894250"/>
              <a:ext cx="30975" cy="42475"/>
            </a:xfrm>
            <a:custGeom>
              <a:avLst/>
              <a:gdLst/>
              <a:ahLst/>
              <a:cxnLst/>
              <a:rect l="l" t="t" r="r" b="b"/>
              <a:pathLst>
                <a:path w="1239" h="1699" extrusionOk="0">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6" name="Google Shape;1696;p6"/>
            <p:cNvSpPr/>
            <p:nvPr/>
          </p:nvSpPr>
          <p:spPr>
            <a:xfrm>
              <a:off x="379950" y="2926100"/>
              <a:ext cx="51500" cy="14450"/>
            </a:xfrm>
            <a:custGeom>
              <a:avLst/>
              <a:gdLst/>
              <a:ahLst/>
              <a:cxnLst/>
              <a:rect l="l" t="t" r="r" b="b"/>
              <a:pathLst>
                <a:path w="2060" h="578" extrusionOk="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7" name="Google Shape;1697;p6"/>
            <p:cNvSpPr/>
            <p:nvPr/>
          </p:nvSpPr>
          <p:spPr>
            <a:xfrm>
              <a:off x="377350" y="2943125"/>
              <a:ext cx="47625" cy="23825"/>
            </a:xfrm>
            <a:custGeom>
              <a:avLst/>
              <a:gdLst/>
              <a:ahLst/>
              <a:cxnLst/>
              <a:rect l="l" t="t" r="r" b="b"/>
              <a:pathLst>
                <a:path w="1905" h="953" extrusionOk="0">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8" name="Google Shape;1698;p6"/>
            <p:cNvSpPr/>
            <p:nvPr/>
          </p:nvSpPr>
          <p:spPr>
            <a:xfrm>
              <a:off x="377025" y="2946125"/>
              <a:ext cx="18800" cy="49350"/>
            </a:xfrm>
            <a:custGeom>
              <a:avLst/>
              <a:gdLst/>
              <a:ahLst/>
              <a:cxnLst/>
              <a:rect l="l" t="t" r="r" b="b"/>
              <a:pathLst>
                <a:path w="752" h="1974" extrusionOk="0">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9" name="Google Shape;1699;p6"/>
            <p:cNvSpPr/>
            <p:nvPr/>
          </p:nvSpPr>
          <p:spPr>
            <a:xfrm>
              <a:off x="354325" y="2946900"/>
              <a:ext cx="19675" cy="50375"/>
            </a:xfrm>
            <a:custGeom>
              <a:avLst/>
              <a:gdLst/>
              <a:ahLst/>
              <a:cxnLst/>
              <a:rect l="l" t="t" r="r" b="b"/>
              <a:pathLst>
                <a:path w="787" h="2015" extrusionOk="0">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0" name="Google Shape;1700;p6"/>
            <p:cNvSpPr/>
            <p:nvPr/>
          </p:nvSpPr>
          <p:spPr>
            <a:xfrm>
              <a:off x="324000" y="2943375"/>
              <a:ext cx="46675" cy="30025"/>
            </a:xfrm>
            <a:custGeom>
              <a:avLst/>
              <a:gdLst/>
              <a:ahLst/>
              <a:cxnLst/>
              <a:rect l="l" t="t" r="r" b="b"/>
              <a:pathLst>
                <a:path w="1867" h="1201" extrusionOk="0">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1" name="Google Shape;1701;p6"/>
            <p:cNvSpPr/>
            <p:nvPr/>
          </p:nvSpPr>
          <p:spPr>
            <a:xfrm>
              <a:off x="305650" y="2937750"/>
              <a:ext cx="65150" cy="4575"/>
            </a:xfrm>
            <a:custGeom>
              <a:avLst/>
              <a:gdLst/>
              <a:ahLst/>
              <a:cxnLst/>
              <a:rect l="l" t="t" r="r" b="b"/>
              <a:pathLst>
                <a:path w="2606" h="183" extrusionOk="0">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2" name="Google Shape;1702;p6"/>
            <p:cNvSpPr/>
            <p:nvPr/>
          </p:nvSpPr>
          <p:spPr>
            <a:xfrm>
              <a:off x="323350" y="2891750"/>
              <a:ext cx="50475" cy="46050"/>
            </a:xfrm>
            <a:custGeom>
              <a:avLst/>
              <a:gdLst/>
              <a:ahLst/>
              <a:cxnLst/>
              <a:rect l="l" t="t" r="r" b="b"/>
              <a:pathLst>
                <a:path w="2019" h="1842" extrusionOk="0">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3" name="Google Shape;1703;p6"/>
            <p:cNvSpPr/>
            <p:nvPr/>
          </p:nvSpPr>
          <p:spPr>
            <a:xfrm>
              <a:off x="368950" y="2875950"/>
              <a:ext cx="7150" cy="63000"/>
            </a:xfrm>
            <a:custGeom>
              <a:avLst/>
              <a:gdLst/>
              <a:ahLst/>
              <a:cxnLst/>
              <a:rect l="l" t="t" r="r" b="b"/>
              <a:pathLst>
                <a:path w="286" h="2520" extrusionOk="0">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4" name="Google Shape;1704;p6"/>
            <p:cNvSpPr/>
            <p:nvPr/>
          </p:nvSpPr>
          <p:spPr>
            <a:xfrm>
              <a:off x="364825" y="2931075"/>
              <a:ext cx="20700" cy="20700"/>
            </a:xfrm>
            <a:custGeom>
              <a:avLst/>
              <a:gdLst/>
              <a:ahLst/>
              <a:cxnLst/>
              <a:rect l="l" t="t" r="r" b="b"/>
              <a:pathLst>
                <a:path w="828" h="828" extrusionOk="0">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5" name="Google Shape;1705;p6"/>
            <p:cNvSpPr/>
            <p:nvPr/>
          </p:nvSpPr>
          <p:spPr>
            <a:xfrm>
              <a:off x="824075" y="2805750"/>
              <a:ext cx="56950" cy="60175"/>
            </a:xfrm>
            <a:custGeom>
              <a:avLst/>
              <a:gdLst/>
              <a:ahLst/>
              <a:cxnLst/>
              <a:rect l="l" t="t" r="r" b="b"/>
              <a:pathLst>
                <a:path w="2278" h="2407" extrusionOk="0">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6" name="Google Shape;1706;p6"/>
            <p:cNvSpPr/>
            <p:nvPr/>
          </p:nvSpPr>
          <p:spPr>
            <a:xfrm>
              <a:off x="829675" y="2821000"/>
              <a:ext cx="41825" cy="44775"/>
            </a:xfrm>
            <a:custGeom>
              <a:avLst/>
              <a:gdLst/>
              <a:ahLst/>
              <a:cxnLst/>
              <a:rect l="l" t="t" r="r" b="b"/>
              <a:pathLst>
                <a:path w="1673" h="1791" extrusionOk="0">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7" name="Google Shape;1707;p6"/>
            <p:cNvSpPr/>
            <p:nvPr/>
          </p:nvSpPr>
          <p:spPr>
            <a:xfrm>
              <a:off x="838275" y="2851975"/>
              <a:ext cx="71925" cy="43650"/>
            </a:xfrm>
            <a:custGeom>
              <a:avLst/>
              <a:gdLst/>
              <a:ahLst/>
              <a:cxnLst/>
              <a:rect l="l" t="t" r="r" b="b"/>
              <a:pathLst>
                <a:path w="2877" h="1746" extrusionOk="0">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8" name="Google Shape;1708;p6"/>
            <p:cNvSpPr/>
            <p:nvPr/>
          </p:nvSpPr>
          <p:spPr>
            <a:xfrm>
              <a:off x="838275" y="2856975"/>
              <a:ext cx="54425" cy="34475"/>
            </a:xfrm>
            <a:custGeom>
              <a:avLst/>
              <a:gdLst/>
              <a:ahLst/>
              <a:cxnLst/>
              <a:rect l="l" t="t" r="r" b="b"/>
              <a:pathLst>
                <a:path w="2177" h="1379" extrusionOk="0">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9" name="Google Shape;1709;p6"/>
            <p:cNvSpPr/>
            <p:nvPr/>
          </p:nvSpPr>
          <p:spPr>
            <a:xfrm>
              <a:off x="818775" y="2869150"/>
              <a:ext cx="47300" cy="72975"/>
            </a:xfrm>
            <a:custGeom>
              <a:avLst/>
              <a:gdLst/>
              <a:ahLst/>
              <a:cxnLst/>
              <a:rect l="l" t="t" r="r" b="b"/>
              <a:pathLst>
                <a:path w="1892" h="2919" extrusionOk="0">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0" name="Google Shape;1710;p6"/>
            <p:cNvSpPr/>
            <p:nvPr/>
          </p:nvSpPr>
          <p:spPr>
            <a:xfrm>
              <a:off x="823425" y="2869150"/>
              <a:ext cx="39800" cy="55600"/>
            </a:xfrm>
            <a:custGeom>
              <a:avLst/>
              <a:gdLst/>
              <a:ahLst/>
              <a:cxnLst/>
              <a:rect l="l" t="t" r="r" b="b"/>
              <a:pathLst>
                <a:path w="1592" h="2224" extrusionOk="0">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1" name="Google Shape;1711;p6"/>
            <p:cNvSpPr/>
            <p:nvPr/>
          </p:nvSpPr>
          <p:spPr>
            <a:xfrm>
              <a:off x="785900" y="2814650"/>
              <a:ext cx="59600" cy="53675"/>
            </a:xfrm>
            <a:custGeom>
              <a:avLst/>
              <a:gdLst/>
              <a:ahLst/>
              <a:cxnLst/>
              <a:rect l="l" t="t" r="r" b="b"/>
              <a:pathLst>
                <a:path w="2384" h="2147" extrusionOk="0">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2" name="Google Shape;1712;p6"/>
            <p:cNvSpPr/>
            <p:nvPr/>
          </p:nvSpPr>
          <p:spPr>
            <a:xfrm>
              <a:off x="796925" y="2828325"/>
              <a:ext cx="42650" cy="38900"/>
            </a:xfrm>
            <a:custGeom>
              <a:avLst/>
              <a:gdLst/>
              <a:ahLst/>
              <a:cxnLst/>
              <a:rect l="l" t="t" r="r" b="b"/>
              <a:pathLst>
                <a:path w="1706" h="1556" extrusionOk="0">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3" name="Google Shape;1713;p6"/>
            <p:cNvSpPr/>
            <p:nvPr/>
          </p:nvSpPr>
          <p:spPr>
            <a:xfrm>
              <a:off x="772850" y="2859825"/>
              <a:ext cx="63850" cy="46375"/>
            </a:xfrm>
            <a:custGeom>
              <a:avLst/>
              <a:gdLst/>
              <a:ahLst/>
              <a:cxnLst/>
              <a:rect l="l" t="t" r="r" b="b"/>
              <a:pathLst>
                <a:path w="2554" h="1855" extrusionOk="0">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4" name="Google Shape;1714;p6"/>
            <p:cNvSpPr/>
            <p:nvPr/>
          </p:nvSpPr>
          <p:spPr>
            <a:xfrm>
              <a:off x="788750" y="2863675"/>
              <a:ext cx="47650" cy="35625"/>
            </a:xfrm>
            <a:custGeom>
              <a:avLst/>
              <a:gdLst/>
              <a:ahLst/>
              <a:cxnLst/>
              <a:rect l="l" t="t" r="r" b="b"/>
              <a:pathLst>
                <a:path w="1906" h="1425" extrusionOk="0">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5" name="Google Shape;1715;p6"/>
            <p:cNvSpPr/>
            <p:nvPr/>
          </p:nvSpPr>
          <p:spPr>
            <a:xfrm>
              <a:off x="821850" y="2855275"/>
              <a:ext cx="32350" cy="24775"/>
            </a:xfrm>
            <a:custGeom>
              <a:avLst/>
              <a:gdLst/>
              <a:ahLst/>
              <a:cxnLst/>
              <a:rect l="l" t="t" r="r" b="b"/>
              <a:pathLst>
                <a:path w="1294" h="991" extrusionOk="0">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6" name="Google Shape;1716;p6"/>
            <p:cNvSpPr/>
            <p:nvPr/>
          </p:nvSpPr>
          <p:spPr>
            <a:xfrm>
              <a:off x="838075" y="2839775"/>
              <a:ext cx="6050" cy="19650"/>
            </a:xfrm>
            <a:custGeom>
              <a:avLst/>
              <a:gdLst/>
              <a:ahLst/>
              <a:cxnLst/>
              <a:rect l="l" t="t" r="r" b="b"/>
              <a:pathLst>
                <a:path w="242" h="786" extrusionOk="0">
                  <a:moveTo>
                    <a:pt x="225" y="1"/>
                  </a:moveTo>
                  <a:cubicBezTo>
                    <a:pt x="59" y="179"/>
                    <a:pt x="0" y="760"/>
                    <a:pt x="0" y="785"/>
                  </a:cubicBezTo>
                  <a:lnTo>
                    <a:pt x="30" y="785"/>
                  </a:lnTo>
                  <a:cubicBezTo>
                    <a:pt x="30" y="777"/>
                    <a:pt x="85" y="187"/>
                    <a:pt x="242" y="18"/>
                  </a:cubicBezTo>
                  <a:lnTo>
                    <a:pt x="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7" name="Google Shape;1717;p6"/>
            <p:cNvSpPr/>
            <p:nvPr/>
          </p:nvSpPr>
          <p:spPr>
            <a:xfrm>
              <a:off x="841775" y="2847625"/>
              <a:ext cx="13375" cy="12225"/>
            </a:xfrm>
            <a:custGeom>
              <a:avLst/>
              <a:gdLst/>
              <a:ahLst/>
              <a:cxnLst/>
              <a:rect l="l" t="t" r="r" b="b"/>
              <a:pathLst>
                <a:path w="535" h="489" extrusionOk="0">
                  <a:moveTo>
                    <a:pt x="526" y="1"/>
                  </a:moveTo>
                  <a:cubicBezTo>
                    <a:pt x="280" y="56"/>
                    <a:pt x="13" y="454"/>
                    <a:pt x="1" y="471"/>
                  </a:cubicBezTo>
                  <a:lnTo>
                    <a:pt x="22" y="488"/>
                  </a:lnTo>
                  <a:cubicBezTo>
                    <a:pt x="26" y="484"/>
                    <a:pt x="297" y="77"/>
                    <a:pt x="535" y="26"/>
                  </a:cubicBez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8" name="Google Shape;1718;p6"/>
            <p:cNvSpPr/>
            <p:nvPr/>
          </p:nvSpPr>
          <p:spPr>
            <a:xfrm>
              <a:off x="845275" y="2859500"/>
              <a:ext cx="15200" cy="3850"/>
            </a:xfrm>
            <a:custGeom>
              <a:avLst/>
              <a:gdLst/>
              <a:ahLst/>
              <a:cxnLst/>
              <a:rect l="l" t="t" r="r" b="b"/>
              <a:pathLst>
                <a:path w="608" h="154" extrusionOk="0">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9" name="Google Shape;1719;p6"/>
            <p:cNvSpPr/>
            <p:nvPr/>
          </p:nvSpPr>
          <p:spPr>
            <a:xfrm>
              <a:off x="845900" y="2868400"/>
              <a:ext cx="11175" cy="4600"/>
            </a:xfrm>
            <a:custGeom>
              <a:avLst/>
              <a:gdLst/>
              <a:ahLst/>
              <a:cxnLst/>
              <a:rect l="l" t="t" r="r" b="b"/>
              <a:pathLst>
                <a:path w="447" h="184" extrusionOk="0">
                  <a:moveTo>
                    <a:pt x="1" y="1"/>
                  </a:moveTo>
                  <a:lnTo>
                    <a:pt x="1" y="31"/>
                  </a:lnTo>
                  <a:cubicBezTo>
                    <a:pt x="5" y="31"/>
                    <a:pt x="315" y="43"/>
                    <a:pt x="429" y="183"/>
                  </a:cubicBezTo>
                  <a:lnTo>
                    <a:pt x="446" y="162"/>
                  </a:lnTo>
                  <a:cubicBezTo>
                    <a:pt x="328" y="18"/>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0" name="Google Shape;1720;p6"/>
            <p:cNvSpPr/>
            <p:nvPr/>
          </p:nvSpPr>
          <p:spPr>
            <a:xfrm>
              <a:off x="843050" y="2873075"/>
              <a:ext cx="6375" cy="10950"/>
            </a:xfrm>
            <a:custGeom>
              <a:avLst/>
              <a:gdLst/>
              <a:ahLst/>
              <a:cxnLst/>
              <a:rect l="l" t="t" r="r" b="b"/>
              <a:pathLst>
                <a:path w="255" h="438" extrusionOk="0">
                  <a:moveTo>
                    <a:pt x="22" y="0"/>
                  </a:moveTo>
                  <a:lnTo>
                    <a:pt x="0" y="17"/>
                  </a:lnTo>
                  <a:cubicBezTo>
                    <a:pt x="5" y="17"/>
                    <a:pt x="225" y="268"/>
                    <a:pt x="229" y="437"/>
                  </a:cubicBezTo>
                  <a:lnTo>
                    <a:pt x="255" y="437"/>
                  </a:lnTo>
                  <a:cubicBezTo>
                    <a:pt x="251" y="259"/>
                    <a:pt x="30" y="9"/>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1" name="Google Shape;1721;p6"/>
            <p:cNvSpPr/>
            <p:nvPr/>
          </p:nvSpPr>
          <p:spPr>
            <a:xfrm>
              <a:off x="835100" y="2875825"/>
              <a:ext cx="4150" cy="13175"/>
            </a:xfrm>
            <a:custGeom>
              <a:avLst/>
              <a:gdLst/>
              <a:ahLst/>
              <a:cxnLst/>
              <a:rect l="l" t="t" r="r" b="b"/>
              <a:pathLst>
                <a:path w="166" h="527" extrusionOk="0">
                  <a:moveTo>
                    <a:pt x="119" y="1"/>
                  </a:moveTo>
                  <a:lnTo>
                    <a:pt x="94" y="5"/>
                  </a:lnTo>
                  <a:cubicBezTo>
                    <a:pt x="94" y="9"/>
                    <a:pt x="136" y="200"/>
                    <a:pt x="0" y="514"/>
                  </a:cubicBezTo>
                  <a:lnTo>
                    <a:pt x="22" y="527"/>
                  </a:lnTo>
                  <a:cubicBezTo>
                    <a:pt x="166" y="204"/>
                    <a:pt x="123" y="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2" name="Google Shape;1722;p6"/>
            <p:cNvSpPr/>
            <p:nvPr/>
          </p:nvSpPr>
          <p:spPr>
            <a:xfrm>
              <a:off x="822475" y="2873175"/>
              <a:ext cx="11375" cy="10625"/>
            </a:xfrm>
            <a:custGeom>
              <a:avLst/>
              <a:gdLst/>
              <a:ahLst/>
              <a:cxnLst/>
              <a:rect l="l" t="t" r="r" b="b"/>
              <a:pathLst>
                <a:path w="455" h="425" extrusionOk="0">
                  <a:moveTo>
                    <a:pt x="429" y="1"/>
                  </a:moveTo>
                  <a:cubicBezTo>
                    <a:pt x="429" y="5"/>
                    <a:pt x="340" y="268"/>
                    <a:pt x="1" y="404"/>
                  </a:cubicBezTo>
                  <a:lnTo>
                    <a:pt x="13" y="425"/>
                  </a:lnTo>
                  <a:cubicBezTo>
                    <a:pt x="361" y="289"/>
                    <a:pt x="450" y="22"/>
                    <a:pt x="454" y="9"/>
                  </a:cubicBezTo>
                  <a:lnTo>
                    <a:pt x="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3" name="Google Shape;1723;p6"/>
            <p:cNvSpPr/>
            <p:nvPr/>
          </p:nvSpPr>
          <p:spPr>
            <a:xfrm>
              <a:off x="828100" y="2844775"/>
              <a:ext cx="5000" cy="14425"/>
            </a:xfrm>
            <a:custGeom>
              <a:avLst/>
              <a:gdLst/>
              <a:ahLst/>
              <a:cxnLst/>
              <a:rect l="l" t="t" r="r" b="b"/>
              <a:pathLst>
                <a:path w="200" h="577" extrusionOk="0">
                  <a:moveTo>
                    <a:pt x="60" y="0"/>
                  </a:moveTo>
                  <a:lnTo>
                    <a:pt x="60" y="0"/>
                  </a:lnTo>
                  <a:cubicBezTo>
                    <a:pt x="0" y="390"/>
                    <a:pt x="170" y="568"/>
                    <a:pt x="179" y="577"/>
                  </a:cubicBezTo>
                  <a:lnTo>
                    <a:pt x="200" y="556"/>
                  </a:lnTo>
                  <a:cubicBezTo>
                    <a:pt x="195" y="556"/>
                    <a:pt x="26" y="378"/>
                    <a:pt x="85" y="4"/>
                  </a:cubicBez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4" name="Google Shape;1724;p6"/>
            <p:cNvSpPr/>
            <p:nvPr/>
          </p:nvSpPr>
          <p:spPr>
            <a:xfrm>
              <a:off x="814425" y="2853875"/>
              <a:ext cx="16025" cy="11050"/>
            </a:xfrm>
            <a:custGeom>
              <a:avLst/>
              <a:gdLst/>
              <a:ahLst/>
              <a:cxnLst/>
              <a:rect l="l" t="t" r="r" b="b"/>
              <a:pathLst>
                <a:path w="641" h="442" extrusionOk="0">
                  <a:moveTo>
                    <a:pt x="21" y="1"/>
                  </a:moveTo>
                  <a:lnTo>
                    <a:pt x="0" y="14"/>
                  </a:lnTo>
                  <a:cubicBezTo>
                    <a:pt x="200" y="374"/>
                    <a:pt x="632" y="442"/>
                    <a:pt x="636" y="442"/>
                  </a:cubicBezTo>
                  <a:lnTo>
                    <a:pt x="641" y="412"/>
                  </a:lnTo>
                  <a:cubicBezTo>
                    <a:pt x="636" y="412"/>
                    <a:pt x="217" y="349"/>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5" name="Google Shape;1725;p6"/>
            <p:cNvSpPr/>
            <p:nvPr/>
          </p:nvSpPr>
          <p:spPr>
            <a:xfrm>
              <a:off x="814850" y="2869575"/>
              <a:ext cx="17300" cy="5250"/>
            </a:xfrm>
            <a:custGeom>
              <a:avLst/>
              <a:gdLst/>
              <a:ahLst/>
              <a:cxnLst/>
              <a:rect l="l" t="t" r="r" b="b"/>
              <a:pathLst>
                <a:path w="692" h="210" extrusionOk="0">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6" name="Google Shape;1726;p6"/>
            <p:cNvSpPr/>
            <p:nvPr/>
          </p:nvSpPr>
          <p:spPr>
            <a:xfrm>
              <a:off x="840350" y="2836375"/>
              <a:ext cx="6850" cy="5850"/>
            </a:xfrm>
            <a:custGeom>
              <a:avLst/>
              <a:gdLst/>
              <a:ahLst/>
              <a:cxnLst/>
              <a:rect l="l" t="t" r="r" b="b"/>
              <a:pathLst>
                <a:path w="274" h="234" extrusionOk="0">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7" name="Google Shape;1727;p6"/>
            <p:cNvSpPr/>
            <p:nvPr/>
          </p:nvSpPr>
          <p:spPr>
            <a:xfrm>
              <a:off x="851275" y="2844425"/>
              <a:ext cx="6950" cy="5875"/>
            </a:xfrm>
            <a:custGeom>
              <a:avLst/>
              <a:gdLst/>
              <a:ahLst/>
              <a:cxnLst/>
              <a:rect l="l" t="t" r="r" b="b"/>
              <a:pathLst>
                <a:path w="278" h="235" extrusionOk="0">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8" name="Google Shape;1728;p6"/>
            <p:cNvSpPr/>
            <p:nvPr/>
          </p:nvSpPr>
          <p:spPr>
            <a:xfrm>
              <a:off x="857550" y="2857350"/>
              <a:ext cx="6825" cy="5875"/>
            </a:xfrm>
            <a:custGeom>
              <a:avLst/>
              <a:gdLst/>
              <a:ahLst/>
              <a:cxnLst/>
              <a:rect l="l" t="t" r="r" b="b"/>
              <a:pathLst>
                <a:path w="273" h="235" extrusionOk="0">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9" name="Google Shape;1729;p6"/>
            <p:cNvSpPr/>
            <p:nvPr/>
          </p:nvSpPr>
          <p:spPr>
            <a:xfrm>
              <a:off x="854275" y="2871250"/>
              <a:ext cx="6825" cy="5800"/>
            </a:xfrm>
            <a:custGeom>
              <a:avLst/>
              <a:gdLst/>
              <a:ahLst/>
              <a:cxnLst/>
              <a:rect l="l" t="t" r="r" b="b"/>
              <a:pathLst>
                <a:path w="273" h="232" extrusionOk="0">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0" name="Google Shape;1730;p6"/>
            <p:cNvSpPr/>
            <p:nvPr/>
          </p:nvSpPr>
          <p:spPr>
            <a:xfrm>
              <a:off x="845575" y="2882375"/>
              <a:ext cx="6825" cy="5825"/>
            </a:xfrm>
            <a:custGeom>
              <a:avLst/>
              <a:gdLst/>
              <a:ahLst/>
              <a:cxnLst/>
              <a:rect l="l" t="t" r="r" b="b"/>
              <a:pathLst>
                <a:path w="273" h="233" extrusionOk="0">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1" name="Google Shape;1731;p6"/>
            <p:cNvSpPr/>
            <p:nvPr/>
          </p:nvSpPr>
          <p:spPr>
            <a:xfrm>
              <a:off x="831125" y="2887050"/>
              <a:ext cx="6850" cy="5875"/>
            </a:xfrm>
            <a:custGeom>
              <a:avLst/>
              <a:gdLst/>
              <a:ahLst/>
              <a:cxnLst/>
              <a:rect l="l" t="t" r="r" b="b"/>
              <a:pathLst>
                <a:path w="274" h="235" extrusionOk="0">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2" name="Google Shape;1732;p6"/>
            <p:cNvSpPr/>
            <p:nvPr/>
          </p:nvSpPr>
          <p:spPr>
            <a:xfrm>
              <a:off x="817675" y="2881425"/>
              <a:ext cx="6850" cy="5875"/>
            </a:xfrm>
            <a:custGeom>
              <a:avLst/>
              <a:gdLst/>
              <a:ahLst/>
              <a:cxnLst/>
              <a:rect l="l" t="t" r="r" b="b"/>
              <a:pathLst>
                <a:path w="274" h="235" extrusionOk="0">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3" name="Google Shape;1733;p6"/>
            <p:cNvSpPr/>
            <p:nvPr/>
          </p:nvSpPr>
          <p:spPr>
            <a:xfrm>
              <a:off x="809925" y="2871050"/>
              <a:ext cx="6950" cy="5900"/>
            </a:xfrm>
            <a:custGeom>
              <a:avLst/>
              <a:gdLst/>
              <a:ahLst/>
              <a:cxnLst/>
              <a:rect l="l" t="t" r="r" b="b"/>
              <a:pathLst>
                <a:path w="278" h="236" extrusionOk="0">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4" name="Google Shape;1734;p6"/>
            <p:cNvSpPr/>
            <p:nvPr/>
          </p:nvSpPr>
          <p:spPr>
            <a:xfrm>
              <a:off x="809700" y="2850475"/>
              <a:ext cx="6875" cy="5850"/>
            </a:xfrm>
            <a:custGeom>
              <a:avLst/>
              <a:gdLst/>
              <a:ahLst/>
              <a:cxnLst/>
              <a:rect l="l" t="t" r="r" b="b"/>
              <a:pathLst>
                <a:path w="275" h="234" extrusionOk="0">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5" name="Google Shape;1735;p6"/>
            <p:cNvSpPr/>
            <p:nvPr/>
          </p:nvSpPr>
          <p:spPr>
            <a:xfrm>
              <a:off x="826350" y="2841150"/>
              <a:ext cx="6850" cy="5850"/>
            </a:xfrm>
            <a:custGeom>
              <a:avLst/>
              <a:gdLst/>
              <a:ahLst/>
              <a:cxnLst/>
              <a:rect l="l" t="t" r="r" b="b"/>
              <a:pathLst>
                <a:path w="274" h="234" extrusionOk="0">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6" name="Google Shape;1736;p6"/>
            <p:cNvSpPr/>
            <p:nvPr/>
          </p:nvSpPr>
          <p:spPr>
            <a:xfrm>
              <a:off x="469700" y="2809450"/>
              <a:ext cx="31925" cy="51350"/>
            </a:xfrm>
            <a:custGeom>
              <a:avLst/>
              <a:gdLst/>
              <a:ahLst/>
              <a:cxnLst/>
              <a:rect l="l" t="t" r="r" b="b"/>
              <a:pathLst>
                <a:path w="1277" h="2054" extrusionOk="0">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7" name="Google Shape;1737;p6"/>
            <p:cNvSpPr/>
            <p:nvPr/>
          </p:nvSpPr>
          <p:spPr>
            <a:xfrm>
              <a:off x="471700" y="2821425"/>
              <a:ext cx="28025" cy="39375"/>
            </a:xfrm>
            <a:custGeom>
              <a:avLst/>
              <a:gdLst/>
              <a:ahLst/>
              <a:cxnLst/>
              <a:rect l="l" t="t" r="r" b="b"/>
              <a:pathLst>
                <a:path w="1121" h="1575" extrusionOk="0">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8" name="Google Shape;1738;p6"/>
            <p:cNvSpPr/>
            <p:nvPr/>
          </p:nvSpPr>
          <p:spPr>
            <a:xfrm>
              <a:off x="490375" y="2829800"/>
              <a:ext cx="44875" cy="34275"/>
            </a:xfrm>
            <a:custGeom>
              <a:avLst/>
              <a:gdLst/>
              <a:ahLst/>
              <a:cxnLst/>
              <a:rect l="l" t="t" r="r" b="b"/>
              <a:pathLst>
                <a:path w="1795" h="1371" extrusionOk="0">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9" name="Google Shape;1739;p6"/>
            <p:cNvSpPr/>
            <p:nvPr/>
          </p:nvSpPr>
          <p:spPr>
            <a:xfrm>
              <a:off x="493225" y="2836375"/>
              <a:ext cx="32700" cy="26050"/>
            </a:xfrm>
            <a:custGeom>
              <a:avLst/>
              <a:gdLst/>
              <a:ahLst/>
              <a:cxnLst/>
              <a:rect l="l" t="t" r="r" b="b"/>
              <a:pathLst>
                <a:path w="1308" h="1042" extrusionOk="0">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0" name="Google Shape;1740;p6"/>
            <p:cNvSpPr/>
            <p:nvPr/>
          </p:nvSpPr>
          <p:spPr>
            <a:xfrm>
              <a:off x="491425" y="2858925"/>
              <a:ext cx="43725" cy="35400"/>
            </a:xfrm>
            <a:custGeom>
              <a:avLst/>
              <a:gdLst/>
              <a:ahLst/>
              <a:cxnLst/>
              <a:rect l="l" t="t" r="r" b="b"/>
              <a:pathLst>
                <a:path w="1749" h="1416" extrusionOk="0">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1" name="Google Shape;1741;p6"/>
            <p:cNvSpPr/>
            <p:nvPr/>
          </p:nvSpPr>
          <p:spPr>
            <a:xfrm>
              <a:off x="493450" y="2860950"/>
              <a:ext cx="30975" cy="26350"/>
            </a:xfrm>
            <a:custGeom>
              <a:avLst/>
              <a:gdLst/>
              <a:ahLst/>
              <a:cxnLst/>
              <a:rect l="l" t="t" r="r" b="b"/>
              <a:pathLst>
                <a:path w="1239" h="1054" extrusionOk="0">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2" name="Google Shape;1742;p6"/>
            <p:cNvSpPr/>
            <p:nvPr/>
          </p:nvSpPr>
          <p:spPr>
            <a:xfrm>
              <a:off x="439150" y="2846050"/>
              <a:ext cx="52625" cy="31125"/>
            </a:xfrm>
            <a:custGeom>
              <a:avLst/>
              <a:gdLst/>
              <a:ahLst/>
              <a:cxnLst/>
              <a:rect l="l" t="t" r="r" b="b"/>
              <a:pathLst>
                <a:path w="2105" h="1245" extrusionOk="0">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3" name="Google Shape;1743;p6"/>
            <p:cNvSpPr/>
            <p:nvPr/>
          </p:nvSpPr>
          <p:spPr>
            <a:xfrm>
              <a:off x="451775" y="2849875"/>
              <a:ext cx="40000" cy="24275"/>
            </a:xfrm>
            <a:custGeom>
              <a:avLst/>
              <a:gdLst/>
              <a:ahLst/>
              <a:cxnLst/>
              <a:rect l="l" t="t" r="r" b="b"/>
              <a:pathLst>
                <a:path w="1600" h="971" extrusionOk="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4" name="Google Shape;1744;p6"/>
            <p:cNvSpPr/>
            <p:nvPr/>
          </p:nvSpPr>
          <p:spPr>
            <a:xfrm>
              <a:off x="469900" y="2861825"/>
              <a:ext cx="32050" cy="51250"/>
            </a:xfrm>
            <a:custGeom>
              <a:avLst/>
              <a:gdLst/>
              <a:ahLst/>
              <a:cxnLst/>
              <a:rect l="l" t="t" r="r" b="b"/>
              <a:pathLst>
                <a:path w="1282" h="2050" extrusionOk="0">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5" name="Google Shape;1745;p6"/>
            <p:cNvSpPr/>
            <p:nvPr/>
          </p:nvSpPr>
          <p:spPr>
            <a:xfrm>
              <a:off x="472025" y="2861825"/>
              <a:ext cx="27925" cy="39150"/>
            </a:xfrm>
            <a:custGeom>
              <a:avLst/>
              <a:gdLst/>
              <a:ahLst/>
              <a:cxnLst/>
              <a:rect l="l" t="t" r="r" b="b"/>
              <a:pathLst>
                <a:path w="1117" h="1566" extrusionOk="0">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6" name="Google Shape;1746;p6"/>
            <p:cNvSpPr/>
            <p:nvPr/>
          </p:nvSpPr>
          <p:spPr>
            <a:xfrm>
              <a:off x="482850" y="2852300"/>
              <a:ext cx="21175" cy="17875"/>
            </a:xfrm>
            <a:custGeom>
              <a:avLst/>
              <a:gdLst/>
              <a:ahLst/>
              <a:cxnLst/>
              <a:rect l="l" t="t" r="r" b="b"/>
              <a:pathLst>
                <a:path w="847" h="715" extrusionOk="0">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7" name="Google Shape;1747;p6"/>
            <p:cNvSpPr/>
            <p:nvPr/>
          </p:nvSpPr>
          <p:spPr>
            <a:xfrm>
              <a:off x="480500" y="2844650"/>
              <a:ext cx="8200" cy="12550"/>
            </a:xfrm>
            <a:custGeom>
              <a:avLst/>
              <a:gdLst/>
              <a:ahLst/>
              <a:cxnLst/>
              <a:rect l="l" t="t" r="r" b="b"/>
              <a:pathLst>
                <a:path w="328" h="502" extrusionOk="0">
                  <a:moveTo>
                    <a:pt x="1" y="1"/>
                  </a:moveTo>
                  <a:cubicBezTo>
                    <a:pt x="18" y="175"/>
                    <a:pt x="298" y="484"/>
                    <a:pt x="311" y="501"/>
                  </a:cubicBezTo>
                  <a:lnTo>
                    <a:pt x="328" y="489"/>
                  </a:lnTo>
                  <a:cubicBezTo>
                    <a:pt x="319" y="484"/>
                    <a:pt x="35" y="166"/>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8" name="Google Shape;1748;p6"/>
            <p:cNvSpPr/>
            <p:nvPr/>
          </p:nvSpPr>
          <p:spPr>
            <a:xfrm>
              <a:off x="487925" y="2842525"/>
              <a:ext cx="2800" cy="12750"/>
            </a:xfrm>
            <a:custGeom>
              <a:avLst/>
              <a:gdLst/>
              <a:ahLst/>
              <a:cxnLst/>
              <a:rect l="l" t="t" r="r" b="b"/>
              <a:pathLst>
                <a:path w="112" h="510" extrusionOk="0">
                  <a:moveTo>
                    <a:pt x="94" y="1"/>
                  </a:moveTo>
                  <a:cubicBezTo>
                    <a:pt x="1" y="158"/>
                    <a:pt x="81" y="497"/>
                    <a:pt x="86" y="510"/>
                  </a:cubicBezTo>
                  <a:lnTo>
                    <a:pt x="107" y="506"/>
                  </a:lnTo>
                  <a:cubicBezTo>
                    <a:pt x="103" y="501"/>
                    <a:pt x="22" y="162"/>
                    <a:pt x="111" y="9"/>
                  </a:cubicBezTo>
                  <a:lnTo>
                    <a:pt x="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9" name="Google Shape;1749;p6"/>
            <p:cNvSpPr/>
            <p:nvPr/>
          </p:nvSpPr>
          <p:spPr>
            <a:xfrm>
              <a:off x="493450" y="2845500"/>
              <a:ext cx="6175" cy="9675"/>
            </a:xfrm>
            <a:custGeom>
              <a:avLst/>
              <a:gdLst/>
              <a:ahLst/>
              <a:cxnLst/>
              <a:rect l="l" t="t" r="r" b="b"/>
              <a:pathLst>
                <a:path w="247" h="387" extrusionOk="0">
                  <a:moveTo>
                    <a:pt x="238" y="1"/>
                  </a:moveTo>
                  <a:cubicBezTo>
                    <a:pt x="119" y="69"/>
                    <a:pt x="5" y="365"/>
                    <a:pt x="0" y="378"/>
                  </a:cubicBezTo>
                  <a:lnTo>
                    <a:pt x="22" y="387"/>
                  </a:lnTo>
                  <a:cubicBezTo>
                    <a:pt x="22" y="382"/>
                    <a:pt x="132" y="81"/>
                    <a:pt x="246" y="18"/>
                  </a:cubicBez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0" name="Google Shape;1750;p6"/>
            <p:cNvSpPr/>
            <p:nvPr/>
          </p:nvSpPr>
          <p:spPr>
            <a:xfrm>
              <a:off x="496850" y="2853350"/>
              <a:ext cx="7650" cy="4375"/>
            </a:xfrm>
            <a:custGeom>
              <a:avLst/>
              <a:gdLst/>
              <a:ahLst/>
              <a:cxnLst/>
              <a:rect l="l" t="t" r="r" b="b"/>
              <a:pathLst>
                <a:path w="306" h="175" extrusionOk="0">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1" name="Google Shape;1751;p6"/>
            <p:cNvSpPr/>
            <p:nvPr/>
          </p:nvSpPr>
          <p:spPr>
            <a:xfrm>
              <a:off x="498225" y="2860875"/>
              <a:ext cx="8600" cy="2575"/>
            </a:xfrm>
            <a:custGeom>
              <a:avLst/>
              <a:gdLst/>
              <a:ahLst/>
              <a:cxnLst/>
              <a:rect l="l" t="t" r="r" b="b"/>
              <a:pathLst>
                <a:path w="344" h="103" extrusionOk="0">
                  <a:moveTo>
                    <a:pt x="0" y="1"/>
                  </a:moveTo>
                  <a:lnTo>
                    <a:pt x="0" y="18"/>
                  </a:lnTo>
                  <a:cubicBezTo>
                    <a:pt x="0" y="18"/>
                    <a:pt x="242" y="26"/>
                    <a:pt x="331" y="103"/>
                  </a:cubicBezTo>
                  <a:lnTo>
                    <a:pt x="344" y="90"/>
                  </a:lnTo>
                  <a:cubicBezTo>
                    <a:pt x="250" y="5"/>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2" name="Google Shape;1752;p6"/>
            <p:cNvSpPr/>
            <p:nvPr/>
          </p:nvSpPr>
          <p:spPr>
            <a:xfrm>
              <a:off x="496725" y="2865125"/>
              <a:ext cx="6075" cy="7875"/>
            </a:xfrm>
            <a:custGeom>
              <a:avLst/>
              <a:gdLst/>
              <a:ahLst/>
              <a:cxnLst/>
              <a:rect l="l" t="t" r="r" b="b"/>
              <a:pathLst>
                <a:path w="243" h="315" extrusionOk="0">
                  <a:moveTo>
                    <a:pt x="9" y="0"/>
                  </a:moveTo>
                  <a:lnTo>
                    <a:pt x="1" y="17"/>
                  </a:lnTo>
                  <a:cubicBezTo>
                    <a:pt x="5" y="17"/>
                    <a:pt x="124" y="89"/>
                    <a:pt x="226" y="314"/>
                  </a:cubicBezTo>
                  <a:lnTo>
                    <a:pt x="243" y="310"/>
                  </a:lnTo>
                  <a:cubicBezTo>
                    <a:pt x="141" y="81"/>
                    <a:pt x="18" y="5"/>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3" name="Google Shape;1753;p6"/>
            <p:cNvSpPr/>
            <p:nvPr/>
          </p:nvSpPr>
          <p:spPr>
            <a:xfrm>
              <a:off x="493225" y="2866175"/>
              <a:ext cx="2150" cy="11050"/>
            </a:xfrm>
            <a:custGeom>
              <a:avLst/>
              <a:gdLst/>
              <a:ahLst/>
              <a:cxnLst/>
              <a:rect l="l" t="t" r="r" b="b"/>
              <a:pathLst>
                <a:path w="86" h="442" extrusionOk="0">
                  <a:moveTo>
                    <a:pt x="18" y="1"/>
                  </a:moveTo>
                  <a:lnTo>
                    <a:pt x="1" y="9"/>
                  </a:lnTo>
                  <a:cubicBezTo>
                    <a:pt x="60" y="145"/>
                    <a:pt x="65" y="298"/>
                    <a:pt x="5" y="433"/>
                  </a:cubicBezTo>
                  <a:lnTo>
                    <a:pt x="22" y="442"/>
                  </a:lnTo>
                  <a:cubicBezTo>
                    <a:pt x="86" y="298"/>
                    <a:pt x="81" y="14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4" name="Google Shape;1754;p6"/>
            <p:cNvSpPr/>
            <p:nvPr/>
          </p:nvSpPr>
          <p:spPr>
            <a:xfrm>
              <a:off x="476375" y="2854300"/>
              <a:ext cx="9150" cy="5650"/>
            </a:xfrm>
            <a:custGeom>
              <a:avLst/>
              <a:gdLst/>
              <a:ahLst/>
              <a:cxnLst/>
              <a:rect l="l" t="t" r="r" b="b"/>
              <a:pathLst>
                <a:path w="366" h="226" extrusionOk="0">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5" name="Google Shape;1755;p6"/>
            <p:cNvSpPr/>
            <p:nvPr/>
          </p:nvSpPr>
          <p:spPr>
            <a:xfrm>
              <a:off x="473925" y="2863650"/>
              <a:ext cx="13500" cy="3975"/>
            </a:xfrm>
            <a:custGeom>
              <a:avLst/>
              <a:gdLst/>
              <a:ahLst/>
              <a:cxnLst/>
              <a:rect l="l" t="t" r="r" b="b"/>
              <a:pathLst>
                <a:path w="540" h="159" extrusionOk="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6" name="Google Shape;1756;p6"/>
            <p:cNvSpPr/>
            <p:nvPr/>
          </p:nvSpPr>
          <p:spPr>
            <a:xfrm>
              <a:off x="484750" y="2865450"/>
              <a:ext cx="6400" cy="11350"/>
            </a:xfrm>
            <a:custGeom>
              <a:avLst/>
              <a:gdLst/>
              <a:ahLst/>
              <a:cxnLst/>
              <a:rect l="l" t="t" r="r" b="b"/>
              <a:pathLst>
                <a:path w="256" h="454" extrusionOk="0">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7" name="Google Shape;1757;p6"/>
            <p:cNvSpPr/>
            <p:nvPr/>
          </p:nvSpPr>
          <p:spPr>
            <a:xfrm>
              <a:off x="477750" y="2842050"/>
              <a:ext cx="5625" cy="4225"/>
            </a:xfrm>
            <a:custGeom>
              <a:avLst/>
              <a:gdLst/>
              <a:ahLst/>
              <a:cxnLst/>
              <a:rect l="l" t="t" r="r" b="b"/>
              <a:pathLst>
                <a:path w="225" h="169" extrusionOk="0">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8" name="Google Shape;1758;p6"/>
            <p:cNvSpPr/>
            <p:nvPr/>
          </p:nvSpPr>
          <p:spPr>
            <a:xfrm>
              <a:off x="487400" y="2840150"/>
              <a:ext cx="5550" cy="4225"/>
            </a:xfrm>
            <a:custGeom>
              <a:avLst/>
              <a:gdLst/>
              <a:ahLst/>
              <a:cxnLst/>
              <a:rect l="l" t="t" r="r" b="b"/>
              <a:pathLst>
                <a:path w="222" h="169" extrusionOk="0">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9" name="Google Shape;1759;p6"/>
            <p:cNvSpPr/>
            <p:nvPr/>
          </p:nvSpPr>
          <p:spPr>
            <a:xfrm>
              <a:off x="497275" y="2843150"/>
              <a:ext cx="5500" cy="4175"/>
            </a:xfrm>
            <a:custGeom>
              <a:avLst/>
              <a:gdLst/>
              <a:ahLst/>
              <a:cxnLst/>
              <a:rect l="l" t="t" r="r" b="b"/>
              <a:pathLst>
                <a:path w="220" h="167" extrusionOk="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0" name="Google Shape;1760;p6"/>
            <p:cNvSpPr/>
            <p:nvPr/>
          </p:nvSpPr>
          <p:spPr>
            <a:xfrm>
              <a:off x="503000" y="2851650"/>
              <a:ext cx="5600" cy="4175"/>
            </a:xfrm>
            <a:custGeom>
              <a:avLst/>
              <a:gdLst/>
              <a:ahLst/>
              <a:cxnLst/>
              <a:rect l="l" t="t" r="r" b="b"/>
              <a:pathLst>
                <a:path w="224" h="167" extrusionOk="0">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1" name="Google Shape;1761;p6"/>
            <p:cNvSpPr/>
            <p:nvPr/>
          </p:nvSpPr>
          <p:spPr>
            <a:xfrm>
              <a:off x="504675" y="2861600"/>
              <a:ext cx="5625" cy="4175"/>
            </a:xfrm>
            <a:custGeom>
              <a:avLst/>
              <a:gdLst/>
              <a:ahLst/>
              <a:cxnLst/>
              <a:rect l="l" t="t" r="r" b="b"/>
              <a:pathLst>
                <a:path w="225" h="167" extrusionOk="0">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2" name="Google Shape;1762;p6"/>
            <p:cNvSpPr/>
            <p:nvPr/>
          </p:nvSpPr>
          <p:spPr>
            <a:xfrm>
              <a:off x="500225" y="2871600"/>
              <a:ext cx="5650" cy="4250"/>
            </a:xfrm>
            <a:custGeom>
              <a:avLst/>
              <a:gdLst/>
              <a:ahLst/>
              <a:cxnLst/>
              <a:rect l="l" t="t" r="r" b="b"/>
              <a:pathLst>
                <a:path w="226" h="170" extrusionOk="0">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3" name="Google Shape;1763;p6"/>
            <p:cNvSpPr/>
            <p:nvPr/>
          </p:nvSpPr>
          <p:spPr>
            <a:xfrm>
              <a:off x="490700" y="2876000"/>
              <a:ext cx="5625" cy="4200"/>
            </a:xfrm>
            <a:custGeom>
              <a:avLst/>
              <a:gdLst/>
              <a:ahLst/>
              <a:cxnLst/>
              <a:rect l="l" t="t" r="r" b="b"/>
              <a:pathLst>
                <a:path w="225" h="168" extrusionOk="0">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4" name="Google Shape;1764;p6"/>
            <p:cNvSpPr/>
            <p:nvPr/>
          </p:nvSpPr>
          <p:spPr>
            <a:xfrm>
              <a:off x="481475" y="2875025"/>
              <a:ext cx="5600" cy="4225"/>
            </a:xfrm>
            <a:custGeom>
              <a:avLst/>
              <a:gdLst/>
              <a:ahLst/>
              <a:cxnLst/>
              <a:rect l="l" t="t" r="r" b="b"/>
              <a:pathLst>
                <a:path w="224" h="169" extrusionOk="0">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5" name="Google Shape;1765;p6"/>
            <p:cNvSpPr/>
            <p:nvPr/>
          </p:nvSpPr>
          <p:spPr>
            <a:xfrm>
              <a:off x="470325" y="2865100"/>
              <a:ext cx="5625" cy="4175"/>
            </a:xfrm>
            <a:custGeom>
              <a:avLst/>
              <a:gdLst/>
              <a:ahLst/>
              <a:cxnLst/>
              <a:rect l="l" t="t" r="r" b="b"/>
              <a:pathLst>
                <a:path w="225" h="167" extrusionOk="0">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6" name="Google Shape;1766;p6"/>
            <p:cNvSpPr/>
            <p:nvPr/>
          </p:nvSpPr>
          <p:spPr>
            <a:xfrm>
              <a:off x="473500" y="2851850"/>
              <a:ext cx="5525" cy="4175"/>
            </a:xfrm>
            <a:custGeom>
              <a:avLst/>
              <a:gdLst/>
              <a:ahLst/>
              <a:cxnLst/>
              <a:rect l="l" t="t" r="r" b="b"/>
              <a:pathLst>
                <a:path w="221" h="167" extrusionOk="0">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7" name="Google Shape;1767;p6"/>
            <p:cNvSpPr/>
            <p:nvPr/>
          </p:nvSpPr>
          <p:spPr>
            <a:xfrm>
              <a:off x="597100" y="2907725"/>
              <a:ext cx="148200" cy="136900"/>
            </a:xfrm>
            <a:custGeom>
              <a:avLst/>
              <a:gdLst/>
              <a:ahLst/>
              <a:cxnLst/>
              <a:rect l="l" t="t" r="r" b="b"/>
              <a:pathLst>
                <a:path w="5928" h="5476" extrusionOk="0">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8" name="Google Shape;1768;p6"/>
            <p:cNvSpPr/>
            <p:nvPr/>
          </p:nvSpPr>
          <p:spPr>
            <a:xfrm>
              <a:off x="622625" y="2933850"/>
              <a:ext cx="93925" cy="84650"/>
            </a:xfrm>
            <a:custGeom>
              <a:avLst/>
              <a:gdLst/>
              <a:ahLst/>
              <a:cxnLst/>
              <a:rect l="l" t="t" r="r" b="b"/>
              <a:pathLst>
                <a:path w="3757" h="3386" extrusionOk="0">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9" name="Google Shape;1769;p6"/>
            <p:cNvSpPr/>
            <p:nvPr/>
          </p:nvSpPr>
          <p:spPr>
            <a:xfrm>
              <a:off x="655875" y="2967825"/>
              <a:ext cx="28350" cy="22250"/>
            </a:xfrm>
            <a:custGeom>
              <a:avLst/>
              <a:gdLst/>
              <a:ahLst/>
              <a:cxnLst/>
              <a:rect l="l" t="t" r="r" b="b"/>
              <a:pathLst>
                <a:path w="1134" h="890" extrusionOk="0">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0" name="Google Shape;1770;p6"/>
            <p:cNvSpPr/>
            <p:nvPr/>
          </p:nvSpPr>
          <p:spPr>
            <a:xfrm>
              <a:off x="669575" y="2953550"/>
              <a:ext cx="4150" cy="17950"/>
            </a:xfrm>
            <a:custGeom>
              <a:avLst/>
              <a:gdLst/>
              <a:ahLst/>
              <a:cxnLst/>
              <a:rect l="l" t="t" r="r" b="b"/>
              <a:pathLst>
                <a:path w="166" h="718" extrusionOk="0">
                  <a:moveTo>
                    <a:pt x="149" y="1"/>
                  </a:moveTo>
                  <a:cubicBezTo>
                    <a:pt x="13" y="175"/>
                    <a:pt x="0" y="696"/>
                    <a:pt x="0" y="718"/>
                  </a:cubicBezTo>
                  <a:lnTo>
                    <a:pt x="26" y="718"/>
                  </a:lnTo>
                  <a:cubicBezTo>
                    <a:pt x="26" y="713"/>
                    <a:pt x="34" y="179"/>
                    <a:pt x="166" y="18"/>
                  </a:cubicBezTo>
                  <a:lnTo>
                    <a:pt x="1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1" name="Google Shape;1771;p6"/>
            <p:cNvSpPr/>
            <p:nvPr/>
          </p:nvSpPr>
          <p:spPr>
            <a:xfrm>
              <a:off x="672975" y="2959925"/>
              <a:ext cx="11150" cy="11675"/>
            </a:xfrm>
            <a:custGeom>
              <a:avLst/>
              <a:gdLst/>
              <a:ahLst/>
              <a:cxnLst/>
              <a:rect l="l" t="t" r="r" b="b"/>
              <a:pathLst>
                <a:path w="446" h="467" extrusionOk="0">
                  <a:moveTo>
                    <a:pt x="437" y="0"/>
                  </a:moveTo>
                  <a:cubicBezTo>
                    <a:pt x="221" y="64"/>
                    <a:pt x="9" y="441"/>
                    <a:pt x="0" y="458"/>
                  </a:cubicBezTo>
                  <a:lnTo>
                    <a:pt x="17" y="467"/>
                  </a:lnTo>
                  <a:cubicBezTo>
                    <a:pt x="21" y="467"/>
                    <a:pt x="233" y="85"/>
                    <a:pt x="445" y="21"/>
                  </a:cubicBezTo>
                  <a:lnTo>
                    <a:pt x="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2" name="Google Shape;1772;p6"/>
            <p:cNvSpPr/>
            <p:nvPr/>
          </p:nvSpPr>
          <p:spPr>
            <a:xfrm>
              <a:off x="676250" y="2970275"/>
              <a:ext cx="13400" cy="4300"/>
            </a:xfrm>
            <a:custGeom>
              <a:avLst/>
              <a:gdLst/>
              <a:ahLst/>
              <a:cxnLst/>
              <a:rect l="l" t="t" r="r" b="b"/>
              <a:pathLst>
                <a:path w="536" h="172" extrusionOk="0">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3" name="Google Shape;1773;p6"/>
            <p:cNvSpPr/>
            <p:nvPr/>
          </p:nvSpPr>
          <p:spPr>
            <a:xfrm>
              <a:off x="677200" y="2979100"/>
              <a:ext cx="10425" cy="3325"/>
            </a:xfrm>
            <a:custGeom>
              <a:avLst/>
              <a:gdLst/>
              <a:ahLst/>
              <a:cxnLst/>
              <a:rect l="l" t="t" r="r" b="b"/>
              <a:pathLst>
                <a:path w="417" h="133" extrusionOk="0">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4" name="Google Shape;1774;p6"/>
            <p:cNvSpPr/>
            <p:nvPr/>
          </p:nvSpPr>
          <p:spPr>
            <a:xfrm>
              <a:off x="675075" y="2983350"/>
              <a:ext cx="6400" cy="9575"/>
            </a:xfrm>
            <a:custGeom>
              <a:avLst/>
              <a:gdLst/>
              <a:ahLst/>
              <a:cxnLst/>
              <a:rect l="l" t="t" r="r" b="b"/>
              <a:pathLst>
                <a:path w="256" h="383" extrusionOk="0">
                  <a:moveTo>
                    <a:pt x="18" y="1"/>
                  </a:moveTo>
                  <a:lnTo>
                    <a:pt x="1" y="18"/>
                  </a:lnTo>
                  <a:cubicBezTo>
                    <a:pt x="1" y="22"/>
                    <a:pt x="217" y="230"/>
                    <a:pt x="230" y="382"/>
                  </a:cubicBezTo>
                  <a:lnTo>
                    <a:pt x="255" y="378"/>
                  </a:lnTo>
                  <a:cubicBezTo>
                    <a:pt x="238" y="221"/>
                    <a:pt x="26"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5" name="Google Shape;1775;p6"/>
            <p:cNvSpPr/>
            <p:nvPr/>
          </p:nvSpPr>
          <p:spPr>
            <a:xfrm>
              <a:off x="668825" y="2986225"/>
              <a:ext cx="3200" cy="12000"/>
            </a:xfrm>
            <a:custGeom>
              <a:avLst/>
              <a:gdLst/>
              <a:ahLst/>
              <a:cxnLst/>
              <a:rect l="l" t="t" r="r" b="b"/>
              <a:pathLst>
                <a:path w="128" h="480" extrusionOk="0">
                  <a:moveTo>
                    <a:pt x="77" y="0"/>
                  </a:moveTo>
                  <a:lnTo>
                    <a:pt x="56" y="9"/>
                  </a:lnTo>
                  <a:cubicBezTo>
                    <a:pt x="56" y="13"/>
                    <a:pt x="103" y="182"/>
                    <a:pt x="1" y="471"/>
                  </a:cubicBezTo>
                  <a:lnTo>
                    <a:pt x="26" y="479"/>
                  </a:lnTo>
                  <a:cubicBezTo>
                    <a:pt x="128" y="182"/>
                    <a:pt x="77" y="9"/>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6" name="Google Shape;1776;p6"/>
            <p:cNvSpPr/>
            <p:nvPr/>
          </p:nvSpPr>
          <p:spPr>
            <a:xfrm>
              <a:off x="657275" y="2984200"/>
              <a:ext cx="9575" cy="10300"/>
            </a:xfrm>
            <a:custGeom>
              <a:avLst/>
              <a:gdLst/>
              <a:ahLst/>
              <a:cxnLst/>
              <a:rect l="l" t="t" r="r" b="b"/>
              <a:pathLst>
                <a:path w="383" h="412" extrusionOk="0">
                  <a:moveTo>
                    <a:pt x="357" y="0"/>
                  </a:moveTo>
                  <a:cubicBezTo>
                    <a:pt x="297" y="174"/>
                    <a:pt x="170" y="314"/>
                    <a:pt x="0" y="391"/>
                  </a:cubicBezTo>
                  <a:lnTo>
                    <a:pt x="9" y="412"/>
                  </a:lnTo>
                  <a:cubicBezTo>
                    <a:pt x="314" y="263"/>
                    <a:pt x="378" y="17"/>
                    <a:pt x="382" y="5"/>
                  </a:cubicBezTo>
                  <a:lnTo>
                    <a:pt x="3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7" name="Google Shape;1777;p6"/>
            <p:cNvSpPr/>
            <p:nvPr/>
          </p:nvSpPr>
          <p:spPr>
            <a:xfrm>
              <a:off x="660250" y="2959075"/>
              <a:ext cx="4800" cy="12625"/>
            </a:xfrm>
            <a:custGeom>
              <a:avLst/>
              <a:gdLst/>
              <a:ahLst/>
              <a:cxnLst/>
              <a:rect l="l" t="t" r="r" b="b"/>
              <a:pathLst>
                <a:path w="192" h="505" extrusionOk="0">
                  <a:moveTo>
                    <a:pt x="30" y="0"/>
                  </a:moveTo>
                  <a:cubicBezTo>
                    <a:pt x="0" y="352"/>
                    <a:pt x="170" y="501"/>
                    <a:pt x="178" y="505"/>
                  </a:cubicBezTo>
                  <a:lnTo>
                    <a:pt x="191" y="484"/>
                  </a:lnTo>
                  <a:cubicBezTo>
                    <a:pt x="191" y="484"/>
                    <a:pt x="26" y="34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8" name="Google Shape;1778;p6"/>
            <p:cNvSpPr/>
            <p:nvPr/>
          </p:nvSpPr>
          <p:spPr>
            <a:xfrm>
              <a:off x="648050" y="2968200"/>
              <a:ext cx="14975" cy="8825"/>
            </a:xfrm>
            <a:custGeom>
              <a:avLst/>
              <a:gdLst/>
              <a:ahLst/>
              <a:cxnLst/>
              <a:rect l="l" t="t" r="r" b="b"/>
              <a:pathLst>
                <a:path w="599" h="353" extrusionOk="0">
                  <a:moveTo>
                    <a:pt x="22" y="0"/>
                  </a:moveTo>
                  <a:lnTo>
                    <a:pt x="0" y="13"/>
                  </a:lnTo>
                  <a:cubicBezTo>
                    <a:pt x="204" y="322"/>
                    <a:pt x="594" y="352"/>
                    <a:pt x="598" y="352"/>
                  </a:cubicBezTo>
                  <a:lnTo>
                    <a:pt x="598" y="327"/>
                  </a:lnTo>
                  <a:cubicBezTo>
                    <a:pt x="594" y="327"/>
                    <a:pt x="217" y="30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9" name="Google Shape;1779;p6"/>
            <p:cNvSpPr/>
            <p:nvPr/>
          </p:nvSpPr>
          <p:spPr>
            <a:xfrm>
              <a:off x="649850" y="2981125"/>
              <a:ext cx="15200" cy="5650"/>
            </a:xfrm>
            <a:custGeom>
              <a:avLst/>
              <a:gdLst/>
              <a:ahLst/>
              <a:cxnLst/>
              <a:rect l="l" t="t" r="r" b="b"/>
              <a:pathLst>
                <a:path w="608" h="226" extrusionOk="0">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0" name="Google Shape;1780;p6"/>
            <p:cNvSpPr/>
            <p:nvPr/>
          </p:nvSpPr>
          <p:spPr>
            <a:xfrm>
              <a:off x="670100" y="2950475"/>
              <a:ext cx="6275" cy="5325"/>
            </a:xfrm>
            <a:custGeom>
              <a:avLst/>
              <a:gdLst/>
              <a:ahLst/>
              <a:cxnLst/>
              <a:rect l="l" t="t" r="r" b="b"/>
              <a:pathLst>
                <a:path w="251" h="213" extrusionOk="0">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1" name="Google Shape;1781;p6"/>
            <p:cNvSpPr/>
            <p:nvPr/>
          </p:nvSpPr>
          <p:spPr>
            <a:xfrm>
              <a:off x="680500" y="2956950"/>
              <a:ext cx="6275" cy="5325"/>
            </a:xfrm>
            <a:custGeom>
              <a:avLst/>
              <a:gdLst/>
              <a:ahLst/>
              <a:cxnLst/>
              <a:rect l="l" t="t" r="r" b="b"/>
              <a:pathLst>
                <a:path w="251" h="213" extrusionOk="0">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2" name="Google Shape;1782;p6"/>
            <p:cNvSpPr/>
            <p:nvPr/>
          </p:nvSpPr>
          <p:spPr>
            <a:xfrm>
              <a:off x="686850" y="2968075"/>
              <a:ext cx="6300" cy="5400"/>
            </a:xfrm>
            <a:custGeom>
              <a:avLst/>
              <a:gdLst/>
              <a:ahLst/>
              <a:cxnLst/>
              <a:rect l="l" t="t" r="r" b="b"/>
              <a:pathLst>
                <a:path w="252" h="216" extrusionOk="0">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3" name="Google Shape;1783;p6"/>
            <p:cNvSpPr/>
            <p:nvPr/>
          </p:nvSpPr>
          <p:spPr>
            <a:xfrm>
              <a:off x="684850" y="2980700"/>
              <a:ext cx="6275" cy="5375"/>
            </a:xfrm>
            <a:custGeom>
              <a:avLst/>
              <a:gdLst/>
              <a:ahLst/>
              <a:cxnLst/>
              <a:rect l="l" t="t" r="r" b="b"/>
              <a:pathLst>
                <a:path w="251" h="215" extrusionOk="0">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4" name="Google Shape;1784;p6"/>
            <p:cNvSpPr/>
            <p:nvPr/>
          </p:nvSpPr>
          <p:spPr>
            <a:xfrm>
              <a:off x="677850" y="2991300"/>
              <a:ext cx="6275" cy="5325"/>
            </a:xfrm>
            <a:custGeom>
              <a:avLst/>
              <a:gdLst/>
              <a:ahLst/>
              <a:cxnLst/>
              <a:rect l="l" t="t" r="r" b="b"/>
              <a:pathLst>
                <a:path w="251" h="213" extrusionOk="0">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5" name="Google Shape;1785;p6"/>
            <p:cNvSpPr/>
            <p:nvPr/>
          </p:nvSpPr>
          <p:spPr>
            <a:xfrm>
              <a:off x="665325" y="2996500"/>
              <a:ext cx="6300" cy="5375"/>
            </a:xfrm>
            <a:custGeom>
              <a:avLst/>
              <a:gdLst/>
              <a:ahLst/>
              <a:cxnLst/>
              <a:rect l="l" t="t" r="r" b="b"/>
              <a:pathLst>
                <a:path w="252" h="215" extrusionOk="0">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6" name="Google Shape;1786;p6"/>
            <p:cNvSpPr/>
            <p:nvPr/>
          </p:nvSpPr>
          <p:spPr>
            <a:xfrm>
              <a:off x="652825" y="2992375"/>
              <a:ext cx="6275" cy="5300"/>
            </a:xfrm>
            <a:custGeom>
              <a:avLst/>
              <a:gdLst/>
              <a:ahLst/>
              <a:cxnLst/>
              <a:rect l="l" t="t" r="r" b="b"/>
              <a:pathLst>
                <a:path w="251" h="212" extrusionOk="0">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7" name="Google Shape;1787;p6"/>
            <p:cNvSpPr/>
            <p:nvPr/>
          </p:nvSpPr>
          <p:spPr>
            <a:xfrm>
              <a:off x="645300" y="2983675"/>
              <a:ext cx="6175" cy="5275"/>
            </a:xfrm>
            <a:custGeom>
              <a:avLst/>
              <a:gdLst/>
              <a:ahLst/>
              <a:cxnLst/>
              <a:rect l="l" t="t" r="r" b="b"/>
              <a:pathLst>
                <a:path w="247" h="211" extrusionOk="0">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8" name="Google Shape;1788;p6"/>
            <p:cNvSpPr/>
            <p:nvPr/>
          </p:nvSpPr>
          <p:spPr>
            <a:xfrm>
              <a:off x="643700" y="2965225"/>
              <a:ext cx="6175" cy="5275"/>
            </a:xfrm>
            <a:custGeom>
              <a:avLst/>
              <a:gdLst/>
              <a:ahLst/>
              <a:cxnLst/>
              <a:rect l="l" t="t" r="r" b="b"/>
              <a:pathLst>
                <a:path w="247" h="211" extrusionOk="0">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9" name="Google Shape;1789;p6"/>
            <p:cNvSpPr/>
            <p:nvPr/>
          </p:nvSpPr>
          <p:spPr>
            <a:xfrm>
              <a:off x="657900" y="2955675"/>
              <a:ext cx="6175" cy="5375"/>
            </a:xfrm>
            <a:custGeom>
              <a:avLst/>
              <a:gdLst/>
              <a:ahLst/>
              <a:cxnLst/>
              <a:rect l="l" t="t" r="r" b="b"/>
              <a:pathLst>
                <a:path w="247" h="215" extrusionOk="0">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90" name="Google Shape;1790;p6"/>
          <p:cNvGrpSpPr/>
          <p:nvPr/>
        </p:nvGrpSpPr>
        <p:grpSpPr>
          <a:xfrm>
            <a:off x="-2877805" y="-897975"/>
            <a:ext cx="3005809" cy="3046133"/>
            <a:chOff x="6863982" y="-817899"/>
            <a:chExt cx="2771353" cy="2808531"/>
          </a:xfrm>
        </p:grpSpPr>
        <p:sp>
          <p:nvSpPr>
            <p:cNvPr id="1791" name="Google Shape;1791;p6"/>
            <p:cNvSpPr/>
            <p:nvPr/>
          </p:nvSpPr>
          <p:spPr>
            <a:xfrm>
              <a:off x="6863982" y="-408783"/>
              <a:ext cx="2771353" cy="528893"/>
            </a:xfrm>
            <a:custGeom>
              <a:avLst/>
              <a:gdLst/>
              <a:ahLst/>
              <a:cxnLst/>
              <a:rect l="l" t="t" r="r" b="b"/>
              <a:pathLst>
                <a:path w="30774" h="5873" extrusionOk="0">
                  <a:moveTo>
                    <a:pt x="30624" y="0"/>
                  </a:moveTo>
                  <a:cubicBezTo>
                    <a:pt x="30576" y="0"/>
                    <a:pt x="30529" y="28"/>
                    <a:pt x="30512" y="95"/>
                  </a:cubicBezTo>
                  <a:cubicBezTo>
                    <a:pt x="30025" y="1901"/>
                    <a:pt x="28756" y="3369"/>
                    <a:pt x="27119" y="4247"/>
                  </a:cubicBezTo>
                  <a:cubicBezTo>
                    <a:pt x="25228" y="5266"/>
                    <a:pt x="23028" y="5503"/>
                    <a:pt x="20910" y="5503"/>
                  </a:cubicBezTo>
                  <a:cubicBezTo>
                    <a:pt x="20833" y="5503"/>
                    <a:pt x="20757" y="5503"/>
                    <a:pt x="20681" y="5502"/>
                  </a:cubicBezTo>
                  <a:cubicBezTo>
                    <a:pt x="18284" y="5490"/>
                    <a:pt x="15926" y="5099"/>
                    <a:pt x="13602" y="4527"/>
                  </a:cubicBezTo>
                  <a:cubicBezTo>
                    <a:pt x="12461" y="4247"/>
                    <a:pt x="11328" y="3937"/>
                    <a:pt x="10200" y="3619"/>
                  </a:cubicBezTo>
                  <a:cubicBezTo>
                    <a:pt x="9110" y="3310"/>
                    <a:pt x="8029" y="2970"/>
                    <a:pt x="6968" y="2567"/>
                  </a:cubicBezTo>
                  <a:cubicBezTo>
                    <a:pt x="6438" y="2368"/>
                    <a:pt x="5904" y="2156"/>
                    <a:pt x="5386" y="1923"/>
                  </a:cubicBezTo>
                  <a:cubicBezTo>
                    <a:pt x="4873" y="1698"/>
                    <a:pt x="4377" y="1431"/>
                    <a:pt x="3889" y="1163"/>
                  </a:cubicBezTo>
                  <a:cubicBezTo>
                    <a:pt x="2996" y="677"/>
                    <a:pt x="2034" y="198"/>
                    <a:pt x="998" y="198"/>
                  </a:cubicBezTo>
                  <a:cubicBezTo>
                    <a:pt x="951" y="198"/>
                    <a:pt x="904" y="199"/>
                    <a:pt x="856" y="201"/>
                  </a:cubicBezTo>
                  <a:cubicBezTo>
                    <a:pt x="598" y="209"/>
                    <a:pt x="343" y="256"/>
                    <a:pt x="97" y="336"/>
                  </a:cubicBezTo>
                  <a:cubicBezTo>
                    <a:pt x="1" y="367"/>
                    <a:pt x="30" y="506"/>
                    <a:pt x="116" y="506"/>
                  </a:cubicBezTo>
                  <a:cubicBezTo>
                    <a:pt x="125" y="506"/>
                    <a:pt x="134" y="505"/>
                    <a:pt x="144" y="502"/>
                  </a:cubicBezTo>
                  <a:cubicBezTo>
                    <a:pt x="422" y="416"/>
                    <a:pt x="703" y="379"/>
                    <a:pt x="981" y="379"/>
                  </a:cubicBezTo>
                  <a:cubicBezTo>
                    <a:pt x="1826" y="379"/>
                    <a:pt x="2657" y="723"/>
                    <a:pt x="3397" y="1125"/>
                  </a:cubicBezTo>
                  <a:cubicBezTo>
                    <a:pt x="3893" y="1397"/>
                    <a:pt x="4372" y="1698"/>
                    <a:pt x="4873" y="1961"/>
                  </a:cubicBezTo>
                  <a:cubicBezTo>
                    <a:pt x="5373" y="2224"/>
                    <a:pt x="5895" y="2482"/>
                    <a:pt x="6421" y="2707"/>
                  </a:cubicBezTo>
                  <a:cubicBezTo>
                    <a:pt x="8542" y="3615"/>
                    <a:pt x="10811" y="4200"/>
                    <a:pt x="13046" y="4769"/>
                  </a:cubicBezTo>
                  <a:cubicBezTo>
                    <a:pt x="15396" y="5362"/>
                    <a:pt x="17775" y="5803"/>
                    <a:pt x="20201" y="5863"/>
                  </a:cubicBezTo>
                  <a:cubicBezTo>
                    <a:pt x="20443" y="5869"/>
                    <a:pt x="20686" y="5872"/>
                    <a:pt x="20929" y="5872"/>
                  </a:cubicBezTo>
                  <a:cubicBezTo>
                    <a:pt x="22929" y="5872"/>
                    <a:pt x="24971" y="5647"/>
                    <a:pt x="26801" y="4815"/>
                  </a:cubicBezTo>
                  <a:cubicBezTo>
                    <a:pt x="28498" y="4048"/>
                    <a:pt x="30046" y="2648"/>
                    <a:pt x="30614" y="833"/>
                  </a:cubicBezTo>
                  <a:cubicBezTo>
                    <a:pt x="30678" y="612"/>
                    <a:pt x="30729" y="387"/>
                    <a:pt x="30758" y="158"/>
                  </a:cubicBezTo>
                  <a:cubicBezTo>
                    <a:pt x="30774" y="64"/>
                    <a:pt x="30697" y="0"/>
                    <a:pt x="30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2" name="Google Shape;1792;p6"/>
            <p:cNvSpPr/>
            <p:nvPr/>
          </p:nvSpPr>
          <p:spPr>
            <a:xfrm>
              <a:off x="7579282" y="-412295"/>
              <a:ext cx="872003" cy="479543"/>
            </a:xfrm>
            <a:custGeom>
              <a:avLst/>
              <a:gdLst/>
              <a:ahLst/>
              <a:cxnLst/>
              <a:rect l="l" t="t" r="r" b="b"/>
              <a:pathLst>
                <a:path w="9683" h="5325" extrusionOk="0">
                  <a:moveTo>
                    <a:pt x="4726" y="2182"/>
                  </a:moveTo>
                  <a:lnTo>
                    <a:pt x="4768" y="2225"/>
                  </a:lnTo>
                  <a:lnTo>
                    <a:pt x="4777" y="2233"/>
                  </a:lnTo>
                  <a:lnTo>
                    <a:pt x="4743" y="2216"/>
                  </a:lnTo>
                  <a:cubicBezTo>
                    <a:pt x="4739" y="2212"/>
                    <a:pt x="4733" y="2210"/>
                    <a:pt x="4728" y="2210"/>
                  </a:cubicBezTo>
                  <a:cubicBezTo>
                    <a:pt x="4721" y="2210"/>
                    <a:pt x="4713" y="2213"/>
                    <a:pt x="4709" y="2220"/>
                  </a:cubicBezTo>
                  <a:lnTo>
                    <a:pt x="4713" y="2199"/>
                  </a:lnTo>
                  <a:cubicBezTo>
                    <a:pt x="4717" y="2195"/>
                    <a:pt x="4717" y="2191"/>
                    <a:pt x="4717" y="2186"/>
                  </a:cubicBezTo>
                  <a:cubicBezTo>
                    <a:pt x="4721" y="2186"/>
                    <a:pt x="4726" y="2182"/>
                    <a:pt x="4726" y="2182"/>
                  </a:cubicBezTo>
                  <a:close/>
                  <a:moveTo>
                    <a:pt x="2786" y="0"/>
                  </a:moveTo>
                  <a:cubicBezTo>
                    <a:pt x="2775" y="0"/>
                    <a:pt x="2764" y="1"/>
                    <a:pt x="2753" y="2"/>
                  </a:cubicBezTo>
                  <a:cubicBezTo>
                    <a:pt x="2596" y="19"/>
                    <a:pt x="2486" y="163"/>
                    <a:pt x="2507" y="320"/>
                  </a:cubicBezTo>
                  <a:cubicBezTo>
                    <a:pt x="2516" y="392"/>
                    <a:pt x="2554" y="460"/>
                    <a:pt x="2613" y="511"/>
                  </a:cubicBezTo>
                  <a:cubicBezTo>
                    <a:pt x="2643" y="536"/>
                    <a:pt x="2673" y="553"/>
                    <a:pt x="2711" y="570"/>
                  </a:cubicBezTo>
                  <a:cubicBezTo>
                    <a:pt x="2732" y="579"/>
                    <a:pt x="2753" y="587"/>
                    <a:pt x="2779" y="592"/>
                  </a:cubicBezTo>
                  <a:lnTo>
                    <a:pt x="2792" y="592"/>
                  </a:lnTo>
                  <a:cubicBezTo>
                    <a:pt x="2801" y="593"/>
                    <a:pt x="2811" y="593"/>
                    <a:pt x="2821" y="593"/>
                  </a:cubicBezTo>
                  <a:cubicBezTo>
                    <a:pt x="2851" y="593"/>
                    <a:pt x="2882" y="588"/>
                    <a:pt x="2910" y="579"/>
                  </a:cubicBezTo>
                  <a:lnTo>
                    <a:pt x="2927" y="570"/>
                  </a:lnTo>
                  <a:cubicBezTo>
                    <a:pt x="2957" y="562"/>
                    <a:pt x="2982" y="545"/>
                    <a:pt x="3004" y="524"/>
                  </a:cubicBezTo>
                  <a:cubicBezTo>
                    <a:pt x="3033" y="503"/>
                    <a:pt x="3055" y="473"/>
                    <a:pt x="3072" y="439"/>
                  </a:cubicBezTo>
                  <a:lnTo>
                    <a:pt x="3080" y="422"/>
                  </a:lnTo>
                  <a:cubicBezTo>
                    <a:pt x="3080" y="418"/>
                    <a:pt x="3084" y="413"/>
                    <a:pt x="3084" y="405"/>
                  </a:cubicBezTo>
                  <a:cubicBezTo>
                    <a:pt x="3182" y="418"/>
                    <a:pt x="3275" y="443"/>
                    <a:pt x="3364" y="477"/>
                  </a:cubicBezTo>
                  <a:cubicBezTo>
                    <a:pt x="3538" y="549"/>
                    <a:pt x="3699" y="647"/>
                    <a:pt x="3843" y="770"/>
                  </a:cubicBezTo>
                  <a:cubicBezTo>
                    <a:pt x="3979" y="884"/>
                    <a:pt x="4106" y="1016"/>
                    <a:pt x="4212" y="1164"/>
                  </a:cubicBezTo>
                  <a:cubicBezTo>
                    <a:pt x="4323" y="1308"/>
                    <a:pt x="4412" y="1465"/>
                    <a:pt x="4484" y="1635"/>
                  </a:cubicBezTo>
                  <a:cubicBezTo>
                    <a:pt x="4514" y="1703"/>
                    <a:pt x="4535" y="1771"/>
                    <a:pt x="4560" y="1839"/>
                  </a:cubicBezTo>
                  <a:cubicBezTo>
                    <a:pt x="4552" y="1826"/>
                    <a:pt x="4543" y="1813"/>
                    <a:pt x="4539" y="1800"/>
                  </a:cubicBezTo>
                  <a:cubicBezTo>
                    <a:pt x="4433" y="1601"/>
                    <a:pt x="4285" y="1427"/>
                    <a:pt x="4106" y="1287"/>
                  </a:cubicBezTo>
                  <a:cubicBezTo>
                    <a:pt x="4060" y="1249"/>
                    <a:pt x="4009" y="1215"/>
                    <a:pt x="3958" y="1185"/>
                  </a:cubicBezTo>
                  <a:cubicBezTo>
                    <a:pt x="3962" y="1164"/>
                    <a:pt x="3962" y="1143"/>
                    <a:pt x="3958" y="1122"/>
                  </a:cubicBezTo>
                  <a:cubicBezTo>
                    <a:pt x="3954" y="1071"/>
                    <a:pt x="3937" y="1024"/>
                    <a:pt x="3907" y="986"/>
                  </a:cubicBezTo>
                  <a:lnTo>
                    <a:pt x="3852" y="931"/>
                  </a:lnTo>
                  <a:cubicBezTo>
                    <a:pt x="3814" y="901"/>
                    <a:pt x="3771" y="884"/>
                    <a:pt x="3720" y="876"/>
                  </a:cubicBezTo>
                  <a:lnTo>
                    <a:pt x="3644" y="876"/>
                  </a:lnTo>
                  <a:cubicBezTo>
                    <a:pt x="3610" y="876"/>
                    <a:pt x="3572" y="888"/>
                    <a:pt x="3538" y="914"/>
                  </a:cubicBezTo>
                  <a:cubicBezTo>
                    <a:pt x="3508" y="927"/>
                    <a:pt x="3479" y="952"/>
                    <a:pt x="3457" y="982"/>
                  </a:cubicBezTo>
                  <a:cubicBezTo>
                    <a:pt x="3432" y="1007"/>
                    <a:pt x="3419" y="1041"/>
                    <a:pt x="3411" y="1079"/>
                  </a:cubicBezTo>
                  <a:cubicBezTo>
                    <a:pt x="3398" y="1113"/>
                    <a:pt x="3394" y="1151"/>
                    <a:pt x="3398" y="1190"/>
                  </a:cubicBezTo>
                  <a:cubicBezTo>
                    <a:pt x="3407" y="1236"/>
                    <a:pt x="3424" y="1283"/>
                    <a:pt x="3453" y="1325"/>
                  </a:cubicBezTo>
                  <a:lnTo>
                    <a:pt x="3504" y="1376"/>
                  </a:lnTo>
                  <a:cubicBezTo>
                    <a:pt x="3542" y="1406"/>
                    <a:pt x="3589" y="1427"/>
                    <a:pt x="3636" y="1436"/>
                  </a:cubicBezTo>
                  <a:lnTo>
                    <a:pt x="3712" y="1436"/>
                  </a:lnTo>
                  <a:cubicBezTo>
                    <a:pt x="3750" y="1431"/>
                    <a:pt x="3788" y="1419"/>
                    <a:pt x="3818" y="1397"/>
                  </a:cubicBezTo>
                  <a:cubicBezTo>
                    <a:pt x="3852" y="1380"/>
                    <a:pt x="3882" y="1359"/>
                    <a:pt x="3903" y="1330"/>
                  </a:cubicBezTo>
                  <a:cubicBezTo>
                    <a:pt x="3924" y="1300"/>
                    <a:pt x="3941" y="1266"/>
                    <a:pt x="3949" y="1232"/>
                  </a:cubicBezTo>
                  <a:cubicBezTo>
                    <a:pt x="4098" y="1325"/>
                    <a:pt x="4229" y="1444"/>
                    <a:pt x="4340" y="1580"/>
                  </a:cubicBezTo>
                  <a:cubicBezTo>
                    <a:pt x="4408" y="1665"/>
                    <a:pt x="4467" y="1758"/>
                    <a:pt x="4518" y="1856"/>
                  </a:cubicBezTo>
                  <a:cubicBezTo>
                    <a:pt x="4556" y="1940"/>
                    <a:pt x="4590" y="2025"/>
                    <a:pt x="4615" y="2119"/>
                  </a:cubicBezTo>
                  <a:cubicBezTo>
                    <a:pt x="4357" y="1957"/>
                    <a:pt x="4072" y="1834"/>
                    <a:pt x="3780" y="1745"/>
                  </a:cubicBezTo>
                  <a:cubicBezTo>
                    <a:pt x="3483" y="1656"/>
                    <a:pt x="3178" y="1605"/>
                    <a:pt x="2868" y="1588"/>
                  </a:cubicBezTo>
                  <a:cubicBezTo>
                    <a:pt x="2787" y="1583"/>
                    <a:pt x="2707" y="1580"/>
                    <a:pt x="2626" y="1580"/>
                  </a:cubicBezTo>
                  <a:cubicBezTo>
                    <a:pt x="2398" y="1580"/>
                    <a:pt x="2170" y="1602"/>
                    <a:pt x="1948" y="1639"/>
                  </a:cubicBezTo>
                  <a:cubicBezTo>
                    <a:pt x="1489" y="1720"/>
                    <a:pt x="1048" y="1881"/>
                    <a:pt x="650" y="2119"/>
                  </a:cubicBezTo>
                  <a:cubicBezTo>
                    <a:pt x="582" y="2152"/>
                    <a:pt x="518" y="2195"/>
                    <a:pt x="459" y="2242"/>
                  </a:cubicBezTo>
                  <a:lnTo>
                    <a:pt x="433" y="2258"/>
                  </a:lnTo>
                  <a:cubicBezTo>
                    <a:pt x="412" y="2250"/>
                    <a:pt x="391" y="2242"/>
                    <a:pt x="365" y="2237"/>
                  </a:cubicBezTo>
                  <a:cubicBezTo>
                    <a:pt x="353" y="2236"/>
                    <a:pt x="340" y="2235"/>
                    <a:pt x="327" y="2235"/>
                  </a:cubicBezTo>
                  <a:cubicBezTo>
                    <a:pt x="240" y="2235"/>
                    <a:pt x="158" y="2273"/>
                    <a:pt x="102" y="2343"/>
                  </a:cubicBezTo>
                  <a:lnTo>
                    <a:pt x="98" y="2343"/>
                  </a:lnTo>
                  <a:cubicBezTo>
                    <a:pt x="94" y="2343"/>
                    <a:pt x="94" y="2343"/>
                    <a:pt x="94" y="2348"/>
                  </a:cubicBezTo>
                  <a:cubicBezTo>
                    <a:pt x="81" y="2356"/>
                    <a:pt x="73" y="2365"/>
                    <a:pt x="64" y="2373"/>
                  </a:cubicBezTo>
                  <a:cubicBezTo>
                    <a:pt x="43" y="2390"/>
                    <a:pt x="26" y="2415"/>
                    <a:pt x="18" y="2441"/>
                  </a:cubicBezTo>
                  <a:lnTo>
                    <a:pt x="1" y="2496"/>
                  </a:lnTo>
                  <a:lnTo>
                    <a:pt x="1" y="2555"/>
                  </a:lnTo>
                  <a:cubicBezTo>
                    <a:pt x="1" y="2581"/>
                    <a:pt x="9" y="2611"/>
                    <a:pt x="30" y="2636"/>
                  </a:cubicBezTo>
                  <a:cubicBezTo>
                    <a:pt x="35" y="2653"/>
                    <a:pt x="47" y="2670"/>
                    <a:pt x="64" y="2683"/>
                  </a:cubicBezTo>
                  <a:cubicBezTo>
                    <a:pt x="81" y="2704"/>
                    <a:pt x="102" y="2721"/>
                    <a:pt x="132" y="2729"/>
                  </a:cubicBezTo>
                  <a:lnTo>
                    <a:pt x="141" y="2729"/>
                  </a:lnTo>
                  <a:lnTo>
                    <a:pt x="145" y="2734"/>
                  </a:lnTo>
                  <a:cubicBezTo>
                    <a:pt x="197" y="2774"/>
                    <a:pt x="259" y="2796"/>
                    <a:pt x="322" y="2796"/>
                  </a:cubicBezTo>
                  <a:cubicBezTo>
                    <a:pt x="357" y="2796"/>
                    <a:pt x="392" y="2790"/>
                    <a:pt x="425" y="2776"/>
                  </a:cubicBezTo>
                  <a:cubicBezTo>
                    <a:pt x="463" y="2759"/>
                    <a:pt x="497" y="2738"/>
                    <a:pt x="522" y="2708"/>
                  </a:cubicBezTo>
                  <a:lnTo>
                    <a:pt x="527" y="2704"/>
                  </a:lnTo>
                  <a:lnTo>
                    <a:pt x="531" y="2704"/>
                  </a:lnTo>
                  <a:lnTo>
                    <a:pt x="578" y="2661"/>
                  </a:lnTo>
                  <a:lnTo>
                    <a:pt x="582" y="2653"/>
                  </a:lnTo>
                  <a:cubicBezTo>
                    <a:pt x="607" y="2623"/>
                    <a:pt x="624" y="2581"/>
                    <a:pt x="628" y="2543"/>
                  </a:cubicBezTo>
                  <a:lnTo>
                    <a:pt x="628" y="2479"/>
                  </a:lnTo>
                  <a:cubicBezTo>
                    <a:pt x="628" y="2445"/>
                    <a:pt x="616" y="2415"/>
                    <a:pt x="599" y="2390"/>
                  </a:cubicBezTo>
                  <a:cubicBezTo>
                    <a:pt x="586" y="2360"/>
                    <a:pt x="565" y="2335"/>
                    <a:pt x="539" y="2318"/>
                  </a:cubicBezTo>
                  <a:lnTo>
                    <a:pt x="510" y="2292"/>
                  </a:lnTo>
                  <a:cubicBezTo>
                    <a:pt x="544" y="2263"/>
                    <a:pt x="582" y="2237"/>
                    <a:pt x="624" y="2212"/>
                  </a:cubicBezTo>
                  <a:cubicBezTo>
                    <a:pt x="684" y="2169"/>
                    <a:pt x="747" y="2127"/>
                    <a:pt x="815" y="2093"/>
                  </a:cubicBezTo>
                  <a:cubicBezTo>
                    <a:pt x="942" y="2017"/>
                    <a:pt x="1078" y="1953"/>
                    <a:pt x="1218" y="1898"/>
                  </a:cubicBezTo>
                  <a:cubicBezTo>
                    <a:pt x="1498" y="1783"/>
                    <a:pt x="1786" y="1707"/>
                    <a:pt x="2087" y="1665"/>
                  </a:cubicBezTo>
                  <a:cubicBezTo>
                    <a:pt x="2276" y="1635"/>
                    <a:pt x="2467" y="1621"/>
                    <a:pt x="2658" y="1621"/>
                  </a:cubicBezTo>
                  <a:cubicBezTo>
                    <a:pt x="2768" y="1621"/>
                    <a:pt x="2878" y="1626"/>
                    <a:pt x="2987" y="1635"/>
                  </a:cubicBezTo>
                  <a:cubicBezTo>
                    <a:pt x="3288" y="1660"/>
                    <a:pt x="3589" y="1720"/>
                    <a:pt x="3873" y="1817"/>
                  </a:cubicBezTo>
                  <a:cubicBezTo>
                    <a:pt x="4115" y="1894"/>
                    <a:pt x="4348" y="2000"/>
                    <a:pt x="4569" y="2127"/>
                  </a:cubicBezTo>
                  <a:cubicBezTo>
                    <a:pt x="4471" y="2118"/>
                    <a:pt x="4373" y="2111"/>
                    <a:pt x="4275" y="2111"/>
                  </a:cubicBezTo>
                  <a:cubicBezTo>
                    <a:pt x="4237" y="2111"/>
                    <a:pt x="4199" y="2112"/>
                    <a:pt x="4162" y="2114"/>
                  </a:cubicBezTo>
                  <a:cubicBezTo>
                    <a:pt x="3835" y="2127"/>
                    <a:pt x="3513" y="2195"/>
                    <a:pt x="3207" y="2314"/>
                  </a:cubicBezTo>
                  <a:cubicBezTo>
                    <a:pt x="3055" y="2373"/>
                    <a:pt x="2906" y="2445"/>
                    <a:pt x="2766" y="2530"/>
                  </a:cubicBezTo>
                  <a:cubicBezTo>
                    <a:pt x="2698" y="2572"/>
                    <a:pt x="2630" y="2615"/>
                    <a:pt x="2563" y="2661"/>
                  </a:cubicBezTo>
                  <a:cubicBezTo>
                    <a:pt x="2529" y="2687"/>
                    <a:pt x="2495" y="2708"/>
                    <a:pt x="2465" y="2734"/>
                  </a:cubicBezTo>
                  <a:cubicBezTo>
                    <a:pt x="2448" y="2746"/>
                    <a:pt x="2431" y="2759"/>
                    <a:pt x="2410" y="2767"/>
                  </a:cubicBezTo>
                  <a:cubicBezTo>
                    <a:pt x="2397" y="2776"/>
                    <a:pt x="2380" y="2789"/>
                    <a:pt x="2367" y="2797"/>
                  </a:cubicBezTo>
                  <a:cubicBezTo>
                    <a:pt x="2339" y="2791"/>
                    <a:pt x="2312" y="2787"/>
                    <a:pt x="2284" y="2787"/>
                  </a:cubicBezTo>
                  <a:cubicBezTo>
                    <a:pt x="2273" y="2787"/>
                    <a:pt x="2263" y="2788"/>
                    <a:pt x="2253" y="2789"/>
                  </a:cubicBezTo>
                  <a:cubicBezTo>
                    <a:pt x="2172" y="2801"/>
                    <a:pt x="2100" y="2840"/>
                    <a:pt x="2045" y="2907"/>
                  </a:cubicBezTo>
                  <a:cubicBezTo>
                    <a:pt x="1943" y="3039"/>
                    <a:pt x="1964" y="3234"/>
                    <a:pt x="2100" y="3340"/>
                  </a:cubicBezTo>
                  <a:cubicBezTo>
                    <a:pt x="2155" y="3384"/>
                    <a:pt x="2225" y="3405"/>
                    <a:pt x="2295" y="3405"/>
                  </a:cubicBezTo>
                  <a:cubicBezTo>
                    <a:pt x="2306" y="3405"/>
                    <a:pt x="2318" y="3405"/>
                    <a:pt x="2329" y="3404"/>
                  </a:cubicBezTo>
                  <a:cubicBezTo>
                    <a:pt x="2410" y="3395"/>
                    <a:pt x="2486" y="3353"/>
                    <a:pt x="2537" y="3289"/>
                  </a:cubicBezTo>
                  <a:cubicBezTo>
                    <a:pt x="2584" y="3221"/>
                    <a:pt x="2609" y="3141"/>
                    <a:pt x="2601" y="3060"/>
                  </a:cubicBezTo>
                  <a:cubicBezTo>
                    <a:pt x="2592" y="3005"/>
                    <a:pt x="2571" y="2950"/>
                    <a:pt x="2533" y="2907"/>
                  </a:cubicBezTo>
                  <a:cubicBezTo>
                    <a:pt x="2575" y="2890"/>
                    <a:pt x="2567" y="2831"/>
                    <a:pt x="2524" y="2827"/>
                  </a:cubicBezTo>
                  <a:lnTo>
                    <a:pt x="2456" y="2810"/>
                  </a:lnTo>
                  <a:cubicBezTo>
                    <a:pt x="2473" y="2797"/>
                    <a:pt x="2486" y="2780"/>
                    <a:pt x="2503" y="2767"/>
                  </a:cubicBezTo>
                  <a:cubicBezTo>
                    <a:pt x="2537" y="2738"/>
                    <a:pt x="2575" y="2712"/>
                    <a:pt x="2609" y="2687"/>
                  </a:cubicBezTo>
                  <a:cubicBezTo>
                    <a:pt x="2681" y="2632"/>
                    <a:pt x="2758" y="2585"/>
                    <a:pt x="2838" y="2538"/>
                  </a:cubicBezTo>
                  <a:cubicBezTo>
                    <a:pt x="3275" y="2287"/>
                    <a:pt x="3767" y="2156"/>
                    <a:pt x="4268" y="2156"/>
                  </a:cubicBezTo>
                  <a:cubicBezTo>
                    <a:pt x="4385" y="2156"/>
                    <a:pt x="4502" y="2163"/>
                    <a:pt x="4620" y="2178"/>
                  </a:cubicBezTo>
                  <a:cubicBezTo>
                    <a:pt x="4645" y="2220"/>
                    <a:pt x="4598" y="2284"/>
                    <a:pt x="4577" y="2314"/>
                  </a:cubicBezTo>
                  <a:cubicBezTo>
                    <a:pt x="4535" y="2365"/>
                    <a:pt x="4492" y="2411"/>
                    <a:pt x="4450" y="2458"/>
                  </a:cubicBezTo>
                  <a:cubicBezTo>
                    <a:pt x="4297" y="2627"/>
                    <a:pt x="4128" y="2772"/>
                    <a:pt x="3937" y="2899"/>
                  </a:cubicBezTo>
                  <a:cubicBezTo>
                    <a:pt x="3843" y="2963"/>
                    <a:pt x="3746" y="3018"/>
                    <a:pt x="3644" y="3069"/>
                  </a:cubicBezTo>
                  <a:cubicBezTo>
                    <a:pt x="3614" y="3081"/>
                    <a:pt x="3589" y="3094"/>
                    <a:pt x="3559" y="3107"/>
                  </a:cubicBezTo>
                  <a:cubicBezTo>
                    <a:pt x="3555" y="3090"/>
                    <a:pt x="3547" y="3073"/>
                    <a:pt x="3534" y="3060"/>
                  </a:cubicBezTo>
                  <a:lnTo>
                    <a:pt x="3504" y="3030"/>
                  </a:lnTo>
                  <a:cubicBezTo>
                    <a:pt x="3483" y="3013"/>
                    <a:pt x="3453" y="3001"/>
                    <a:pt x="3428" y="2996"/>
                  </a:cubicBezTo>
                  <a:lnTo>
                    <a:pt x="3381" y="2996"/>
                  </a:lnTo>
                  <a:cubicBezTo>
                    <a:pt x="3339" y="3001"/>
                    <a:pt x="3296" y="3026"/>
                    <a:pt x="3267" y="3060"/>
                  </a:cubicBezTo>
                  <a:cubicBezTo>
                    <a:pt x="3241" y="3094"/>
                    <a:pt x="3228" y="3141"/>
                    <a:pt x="3233" y="3183"/>
                  </a:cubicBezTo>
                  <a:cubicBezTo>
                    <a:pt x="3233" y="3192"/>
                    <a:pt x="3237" y="3200"/>
                    <a:pt x="3237" y="3209"/>
                  </a:cubicBezTo>
                  <a:lnTo>
                    <a:pt x="3237" y="3217"/>
                  </a:lnTo>
                  <a:lnTo>
                    <a:pt x="3237" y="3221"/>
                  </a:lnTo>
                  <a:cubicBezTo>
                    <a:pt x="3237" y="3230"/>
                    <a:pt x="3241" y="3234"/>
                    <a:pt x="3245" y="3242"/>
                  </a:cubicBezTo>
                  <a:cubicBezTo>
                    <a:pt x="3250" y="3264"/>
                    <a:pt x="3258" y="3285"/>
                    <a:pt x="3271" y="3302"/>
                  </a:cubicBezTo>
                  <a:cubicBezTo>
                    <a:pt x="3304" y="3343"/>
                    <a:pt x="3350" y="3367"/>
                    <a:pt x="3401" y="3367"/>
                  </a:cubicBezTo>
                  <a:cubicBezTo>
                    <a:pt x="3408" y="3367"/>
                    <a:pt x="3416" y="3367"/>
                    <a:pt x="3424" y="3365"/>
                  </a:cubicBezTo>
                  <a:cubicBezTo>
                    <a:pt x="3441" y="3365"/>
                    <a:pt x="3453" y="3361"/>
                    <a:pt x="3466" y="3357"/>
                  </a:cubicBezTo>
                  <a:lnTo>
                    <a:pt x="3504" y="3336"/>
                  </a:lnTo>
                  <a:cubicBezTo>
                    <a:pt x="3513" y="3323"/>
                    <a:pt x="3525" y="3315"/>
                    <a:pt x="3534" y="3306"/>
                  </a:cubicBezTo>
                  <a:lnTo>
                    <a:pt x="3555" y="3268"/>
                  </a:lnTo>
                  <a:cubicBezTo>
                    <a:pt x="3568" y="3238"/>
                    <a:pt x="3572" y="3209"/>
                    <a:pt x="3568" y="3179"/>
                  </a:cubicBezTo>
                  <a:lnTo>
                    <a:pt x="3568" y="3158"/>
                  </a:lnTo>
                  <a:cubicBezTo>
                    <a:pt x="3614" y="3136"/>
                    <a:pt x="3665" y="3115"/>
                    <a:pt x="3712" y="3090"/>
                  </a:cubicBezTo>
                  <a:cubicBezTo>
                    <a:pt x="3924" y="2980"/>
                    <a:pt x="4119" y="2840"/>
                    <a:pt x="4297" y="2678"/>
                  </a:cubicBezTo>
                  <a:cubicBezTo>
                    <a:pt x="4386" y="2598"/>
                    <a:pt x="4467" y="2513"/>
                    <a:pt x="4543" y="2424"/>
                  </a:cubicBezTo>
                  <a:cubicBezTo>
                    <a:pt x="4581" y="2381"/>
                    <a:pt x="4620" y="2335"/>
                    <a:pt x="4645" y="2284"/>
                  </a:cubicBezTo>
                  <a:lnTo>
                    <a:pt x="4645" y="2284"/>
                  </a:lnTo>
                  <a:cubicBezTo>
                    <a:pt x="4611" y="2449"/>
                    <a:pt x="4560" y="2611"/>
                    <a:pt x="4492" y="2767"/>
                  </a:cubicBezTo>
                  <a:cubicBezTo>
                    <a:pt x="4425" y="2933"/>
                    <a:pt x="4340" y="3094"/>
                    <a:pt x="4238" y="3242"/>
                  </a:cubicBezTo>
                  <a:cubicBezTo>
                    <a:pt x="4043" y="3544"/>
                    <a:pt x="3793" y="3802"/>
                    <a:pt x="3500" y="4006"/>
                  </a:cubicBezTo>
                  <a:cubicBezTo>
                    <a:pt x="3428" y="4057"/>
                    <a:pt x="3351" y="4103"/>
                    <a:pt x="3275" y="4146"/>
                  </a:cubicBezTo>
                  <a:cubicBezTo>
                    <a:pt x="3233" y="4167"/>
                    <a:pt x="3195" y="4188"/>
                    <a:pt x="3152" y="4205"/>
                  </a:cubicBezTo>
                  <a:lnTo>
                    <a:pt x="3114" y="4226"/>
                  </a:lnTo>
                  <a:cubicBezTo>
                    <a:pt x="3093" y="4205"/>
                    <a:pt x="3067" y="4188"/>
                    <a:pt x="3042" y="4180"/>
                  </a:cubicBezTo>
                  <a:cubicBezTo>
                    <a:pt x="3033" y="4176"/>
                    <a:pt x="3021" y="4171"/>
                    <a:pt x="3012" y="4171"/>
                  </a:cubicBezTo>
                  <a:lnTo>
                    <a:pt x="2987" y="4159"/>
                  </a:lnTo>
                  <a:cubicBezTo>
                    <a:pt x="2951" y="4142"/>
                    <a:pt x="2913" y="4134"/>
                    <a:pt x="2876" y="4134"/>
                  </a:cubicBezTo>
                  <a:cubicBezTo>
                    <a:pt x="2818" y="4134"/>
                    <a:pt x="2761" y="4152"/>
                    <a:pt x="2715" y="4188"/>
                  </a:cubicBezTo>
                  <a:cubicBezTo>
                    <a:pt x="2639" y="4248"/>
                    <a:pt x="2596" y="4341"/>
                    <a:pt x="2609" y="4434"/>
                  </a:cubicBezTo>
                  <a:cubicBezTo>
                    <a:pt x="2625" y="4572"/>
                    <a:pt x="2743" y="4674"/>
                    <a:pt x="2879" y="4674"/>
                  </a:cubicBezTo>
                  <a:cubicBezTo>
                    <a:pt x="2889" y="4674"/>
                    <a:pt x="2900" y="4673"/>
                    <a:pt x="2910" y="4672"/>
                  </a:cubicBezTo>
                  <a:cubicBezTo>
                    <a:pt x="2957" y="4663"/>
                    <a:pt x="2999" y="4646"/>
                    <a:pt x="3038" y="4617"/>
                  </a:cubicBezTo>
                  <a:lnTo>
                    <a:pt x="3063" y="4600"/>
                  </a:lnTo>
                  <a:lnTo>
                    <a:pt x="3088" y="4583"/>
                  </a:lnTo>
                  <a:cubicBezTo>
                    <a:pt x="3122" y="4557"/>
                    <a:pt x="3148" y="4528"/>
                    <a:pt x="3165" y="4489"/>
                  </a:cubicBezTo>
                  <a:cubicBezTo>
                    <a:pt x="3190" y="4426"/>
                    <a:pt x="3190" y="4358"/>
                    <a:pt x="3161" y="4299"/>
                  </a:cubicBezTo>
                  <a:cubicBezTo>
                    <a:pt x="3313" y="4218"/>
                    <a:pt x="3453" y="4125"/>
                    <a:pt x="3589" y="4023"/>
                  </a:cubicBezTo>
                  <a:cubicBezTo>
                    <a:pt x="3733" y="3908"/>
                    <a:pt x="3869" y="3785"/>
                    <a:pt x="3992" y="3645"/>
                  </a:cubicBezTo>
                  <a:cubicBezTo>
                    <a:pt x="4115" y="3510"/>
                    <a:pt x="4225" y="3365"/>
                    <a:pt x="4323" y="3213"/>
                  </a:cubicBezTo>
                  <a:cubicBezTo>
                    <a:pt x="4420" y="3056"/>
                    <a:pt x="4501" y="2890"/>
                    <a:pt x="4569" y="2721"/>
                  </a:cubicBezTo>
                  <a:cubicBezTo>
                    <a:pt x="4628" y="2564"/>
                    <a:pt x="4675" y="2398"/>
                    <a:pt x="4709" y="2233"/>
                  </a:cubicBezTo>
                  <a:cubicBezTo>
                    <a:pt x="4709" y="2237"/>
                    <a:pt x="4709" y="2242"/>
                    <a:pt x="4713" y="2242"/>
                  </a:cubicBezTo>
                  <a:cubicBezTo>
                    <a:pt x="4726" y="2263"/>
                    <a:pt x="4743" y="2284"/>
                    <a:pt x="4755" y="2305"/>
                  </a:cubicBezTo>
                  <a:cubicBezTo>
                    <a:pt x="4764" y="2326"/>
                    <a:pt x="4781" y="2343"/>
                    <a:pt x="4794" y="2365"/>
                  </a:cubicBezTo>
                  <a:cubicBezTo>
                    <a:pt x="4819" y="2403"/>
                    <a:pt x="4844" y="2445"/>
                    <a:pt x="4866" y="2488"/>
                  </a:cubicBezTo>
                  <a:cubicBezTo>
                    <a:pt x="4912" y="2572"/>
                    <a:pt x="4950" y="2661"/>
                    <a:pt x="4980" y="2750"/>
                  </a:cubicBezTo>
                  <a:cubicBezTo>
                    <a:pt x="5086" y="3073"/>
                    <a:pt x="5073" y="3421"/>
                    <a:pt x="4997" y="3747"/>
                  </a:cubicBezTo>
                  <a:cubicBezTo>
                    <a:pt x="4959" y="3900"/>
                    <a:pt x="4912" y="4048"/>
                    <a:pt x="4857" y="4193"/>
                  </a:cubicBezTo>
                  <a:cubicBezTo>
                    <a:pt x="4849" y="4188"/>
                    <a:pt x="4840" y="4184"/>
                    <a:pt x="4832" y="4180"/>
                  </a:cubicBezTo>
                  <a:cubicBezTo>
                    <a:pt x="4794" y="4154"/>
                    <a:pt x="4747" y="4137"/>
                    <a:pt x="4700" y="4129"/>
                  </a:cubicBezTo>
                  <a:lnTo>
                    <a:pt x="4607" y="4129"/>
                  </a:lnTo>
                  <a:lnTo>
                    <a:pt x="4577" y="4133"/>
                  </a:lnTo>
                  <a:lnTo>
                    <a:pt x="4569" y="4133"/>
                  </a:lnTo>
                  <a:lnTo>
                    <a:pt x="4475" y="4159"/>
                  </a:lnTo>
                  <a:cubicBezTo>
                    <a:pt x="4429" y="4176"/>
                    <a:pt x="4391" y="4201"/>
                    <a:pt x="4361" y="4239"/>
                  </a:cubicBezTo>
                  <a:lnTo>
                    <a:pt x="4344" y="4252"/>
                  </a:lnTo>
                  <a:cubicBezTo>
                    <a:pt x="4335" y="4260"/>
                    <a:pt x="4331" y="4269"/>
                    <a:pt x="4323" y="4277"/>
                  </a:cubicBezTo>
                  <a:cubicBezTo>
                    <a:pt x="4263" y="4349"/>
                    <a:pt x="4234" y="4443"/>
                    <a:pt x="4246" y="4536"/>
                  </a:cubicBezTo>
                  <a:cubicBezTo>
                    <a:pt x="4255" y="4595"/>
                    <a:pt x="4276" y="4651"/>
                    <a:pt x="4314" y="4702"/>
                  </a:cubicBezTo>
                  <a:cubicBezTo>
                    <a:pt x="4331" y="4727"/>
                    <a:pt x="4357" y="4748"/>
                    <a:pt x="4386" y="4769"/>
                  </a:cubicBezTo>
                  <a:cubicBezTo>
                    <a:pt x="4412" y="4791"/>
                    <a:pt x="4437" y="4808"/>
                    <a:pt x="4467" y="4825"/>
                  </a:cubicBezTo>
                  <a:lnTo>
                    <a:pt x="4560" y="4850"/>
                  </a:lnTo>
                  <a:cubicBezTo>
                    <a:pt x="4577" y="4852"/>
                    <a:pt x="4594" y="4853"/>
                    <a:pt x="4612" y="4853"/>
                  </a:cubicBezTo>
                  <a:cubicBezTo>
                    <a:pt x="4629" y="4853"/>
                    <a:pt x="4647" y="4852"/>
                    <a:pt x="4666" y="4850"/>
                  </a:cubicBezTo>
                  <a:lnTo>
                    <a:pt x="4692" y="4846"/>
                  </a:lnTo>
                  <a:cubicBezTo>
                    <a:pt x="4738" y="4841"/>
                    <a:pt x="4785" y="4825"/>
                    <a:pt x="4827" y="4799"/>
                  </a:cubicBezTo>
                  <a:cubicBezTo>
                    <a:pt x="4853" y="4786"/>
                    <a:pt x="4878" y="4765"/>
                    <a:pt x="4900" y="4744"/>
                  </a:cubicBezTo>
                  <a:cubicBezTo>
                    <a:pt x="4933" y="4714"/>
                    <a:pt x="4963" y="4676"/>
                    <a:pt x="4980" y="4629"/>
                  </a:cubicBezTo>
                  <a:lnTo>
                    <a:pt x="5006" y="4540"/>
                  </a:lnTo>
                  <a:cubicBezTo>
                    <a:pt x="5014" y="4477"/>
                    <a:pt x="5006" y="4409"/>
                    <a:pt x="4984" y="4349"/>
                  </a:cubicBezTo>
                  <a:cubicBezTo>
                    <a:pt x="4972" y="4316"/>
                    <a:pt x="4950" y="4282"/>
                    <a:pt x="4925" y="4256"/>
                  </a:cubicBezTo>
                  <a:cubicBezTo>
                    <a:pt x="4929" y="4235"/>
                    <a:pt x="4938" y="4218"/>
                    <a:pt x="4946" y="4201"/>
                  </a:cubicBezTo>
                  <a:cubicBezTo>
                    <a:pt x="5078" y="3874"/>
                    <a:pt x="5141" y="3522"/>
                    <a:pt x="5133" y="3170"/>
                  </a:cubicBezTo>
                  <a:cubicBezTo>
                    <a:pt x="5124" y="2996"/>
                    <a:pt x="5090" y="2827"/>
                    <a:pt x="5027" y="2666"/>
                  </a:cubicBezTo>
                  <a:cubicBezTo>
                    <a:pt x="4993" y="2581"/>
                    <a:pt x="4955" y="2500"/>
                    <a:pt x="4908" y="2424"/>
                  </a:cubicBezTo>
                  <a:cubicBezTo>
                    <a:pt x="4887" y="2390"/>
                    <a:pt x="4861" y="2352"/>
                    <a:pt x="4836" y="2318"/>
                  </a:cubicBezTo>
                  <a:cubicBezTo>
                    <a:pt x="4832" y="2314"/>
                    <a:pt x="4827" y="2309"/>
                    <a:pt x="4823" y="2305"/>
                  </a:cubicBezTo>
                  <a:lnTo>
                    <a:pt x="4823" y="2305"/>
                  </a:lnTo>
                  <a:cubicBezTo>
                    <a:pt x="4836" y="2309"/>
                    <a:pt x="4849" y="2318"/>
                    <a:pt x="4857" y="2322"/>
                  </a:cubicBezTo>
                  <a:cubicBezTo>
                    <a:pt x="4967" y="2445"/>
                    <a:pt x="5073" y="2568"/>
                    <a:pt x="5167" y="2704"/>
                  </a:cubicBezTo>
                  <a:cubicBezTo>
                    <a:pt x="5230" y="2784"/>
                    <a:pt x="5286" y="2873"/>
                    <a:pt x="5341" y="2963"/>
                  </a:cubicBezTo>
                  <a:cubicBezTo>
                    <a:pt x="5400" y="3047"/>
                    <a:pt x="5447" y="3136"/>
                    <a:pt x="5485" y="3234"/>
                  </a:cubicBezTo>
                  <a:cubicBezTo>
                    <a:pt x="5523" y="3327"/>
                    <a:pt x="5540" y="3433"/>
                    <a:pt x="5532" y="3535"/>
                  </a:cubicBezTo>
                  <a:cubicBezTo>
                    <a:pt x="5519" y="3645"/>
                    <a:pt x="5502" y="3751"/>
                    <a:pt x="5476" y="3862"/>
                  </a:cubicBezTo>
                  <a:cubicBezTo>
                    <a:pt x="5430" y="4078"/>
                    <a:pt x="5383" y="4294"/>
                    <a:pt x="5328" y="4511"/>
                  </a:cubicBezTo>
                  <a:cubicBezTo>
                    <a:pt x="5303" y="4604"/>
                    <a:pt x="5277" y="4693"/>
                    <a:pt x="5252" y="4782"/>
                  </a:cubicBezTo>
                  <a:cubicBezTo>
                    <a:pt x="5167" y="4795"/>
                    <a:pt x="5090" y="4854"/>
                    <a:pt x="5056" y="4935"/>
                  </a:cubicBezTo>
                  <a:cubicBezTo>
                    <a:pt x="5031" y="4964"/>
                    <a:pt x="5018" y="5003"/>
                    <a:pt x="5014" y="5041"/>
                  </a:cubicBezTo>
                  <a:cubicBezTo>
                    <a:pt x="5006" y="5083"/>
                    <a:pt x="5010" y="5130"/>
                    <a:pt x="5027" y="5172"/>
                  </a:cubicBezTo>
                  <a:cubicBezTo>
                    <a:pt x="5044" y="5210"/>
                    <a:pt x="5069" y="5244"/>
                    <a:pt x="5103" y="5270"/>
                  </a:cubicBezTo>
                  <a:cubicBezTo>
                    <a:pt x="5137" y="5300"/>
                    <a:pt x="5179" y="5317"/>
                    <a:pt x="5222" y="5321"/>
                  </a:cubicBezTo>
                  <a:cubicBezTo>
                    <a:pt x="5234" y="5323"/>
                    <a:pt x="5246" y="5324"/>
                    <a:pt x="5258" y="5324"/>
                  </a:cubicBezTo>
                  <a:cubicBezTo>
                    <a:pt x="5290" y="5324"/>
                    <a:pt x="5322" y="5317"/>
                    <a:pt x="5349" y="5308"/>
                  </a:cubicBezTo>
                  <a:cubicBezTo>
                    <a:pt x="5387" y="5291"/>
                    <a:pt x="5421" y="5270"/>
                    <a:pt x="5442" y="5240"/>
                  </a:cubicBezTo>
                  <a:cubicBezTo>
                    <a:pt x="5515" y="5185"/>
                    <a:pt x="5553" y="5096"/>
                    <a:pt x="5544" y="5007"/>
                  </a:cubicBezTo>
                  <a:cubicBezTo>
                    <a:pt x="5532" y="4939"/>
                    <a:pt x="5498" y="4875"/>
                    <a:pt x="5447" y="4833"/>
                  </a:cubicBezTo>
                  <a:cubicBezTo>
                    <a:pt x="5417" y="4808"/>
                    <a:pt x="5379" y="4791"/>
                    <a:pt x="5341" y="4786"/>
                  </a:cubicBezTo>
                  <a:cubicBezTo>
                    <a:pt x="5366" y="4697"/>
                    <a:pt x="5392" y="4604"/>
                    <a:pt x="5413" y="4515"/>
                  </a:cubicBezTo>
                  <a:cubicBezTo>
                    <a:pt x="5472" y="4290"/>
                    <a:pt x="5523" y="4061"/>
                    <a:pt x="5570" y="3836"/>
                  </a:cubicBezTo>
                  <a:cubicBezTo>
                    <a:pt x="5595" y="3726"/>
                    <a:pt x="5612" y="3611"/>
                    <a:pt x="5616" y="3501"/>
                  </a:cubicBezTo>
                  <a:cubicBezTo>
                    <a:pt x="5621" y="3382"/>
                    <a:pt x="5595" y="3268"/>
                    <a:pt x="5549" y="3166"/>
                  </a:cubicBezTo>
                  <a:cubicBezTo>
                    <a:pt x="5502" y="3064"/>
                    <a:pt x="5447" y="2967"/>
                    <a:pt x="5383" y="2878"/>
                  </a:cubicBezTo>
                  <a:cubicBezTo>
                    <a:pt x="5324" y="2789"/>
                    <a:pt x="5260" y="2700"/>
                    <a:pt x="5192" y="2615"/>
                  </a:cubicBezTo>
                  <a:cubicBezTo>
                    <a:pt x="5137" y="2547"/>
                    <a:pt x="5078" y="2475"/>
                    <a:pt x="5018" y="2407"/>
                  </a:cubicBezTo>
                  <a:lnTo>
                    <a:pt x="5018" y="2407"/>
                  </a:lnTo>
                  <a:cubicBezTo>
                    <a:pt x="5095" y="2454"/>
                    <a:pt x="5167" y="2500"/>
                    <a:pt x="5239" y="2547"/>
                  </a:cubicBezTo>
                  <a:cubicBezTo>
                    <a:pt x="5383" y="2649"/>
                    <a:pt x="5523" y="2759"/>
                    <a:pt x="5650" y="2878"/>
                  </a:cubicBezTo>
                  <a:cubicBezTo>
                    <a:pt x="5778" y="3001"/>
                    <a:pt x="5888" y="3136"/>
                    <a:pt x="5985" y="3285"/>
                  </a:cubicBezTo>
                  <a:cubicBezTo>
                    <a:pt x="6079" y="3433"/>
                    <a:pt x="6151" y="3595"/>
                    <a:pt x="6197" y="3764"/>
                  </a:cubicBezTo>
                  <a:cubicBezTo>
                    <a:pt x="6223" y="3849"/>
                    <a:pt x="6240" y="3934"/>
                    <a:pt x="6248" y="4019"/>
                  </a:cubicBezTo>
                  <a:cubicBezTo>
                    <a:pt x="6248" y="4040"/>
                    <a:pt x="6253" y="4061"/>
                    <a:pt x="6253" y="4082"/>
                  </a:cubicBezTo>
                  <a:cubicBezTo>
                    <a:pt x="6227" y="4095"/>
                    <a:pt x="6206" y="4112"/>
                    <a:pt x="6189" y="4133"/>
                  </a:cubicBezTo>
                  <a:cubicBezTo>
                    <a:pt x="6172" y="4154"/>
                    <a:pt x="6159" y="4176"/>
                    <a:pt x="6155" y="4205"/>
                  </a:cubicBezTo>
                  <a:cubicBezTo>
                    <a:pt x="6147" y="4226"/>
                    <a:pt x="6142" y="4256"/>
                    <a:pt x="6147" y="4282"/>
                  </a:cubicBezTo>
                  <a:cubicBezTo>
                    <a:pt x="6151" y="4320"/>
                    <a:pt x="6164" y="4354"/>
                    <a:pt x="6189" y="4383"/>
                  </a:cubicBezTo>
                  <a:lnTo>
                    <a:pt x="6223" y="4417"/>
                  </a:lnTo>
                  <a:cubicBezTo>
                    <a:pt x="6253" y="4439"/>
                    <a:pt x="6282" y="4456"/>
                    <a:pt x="6320" y="4460"/>
                  </a:cubicBezTo>
                  <a:cubicBezTo>
                    <a:pt x="6329" y="4461"/>
                    <a:pt x="6338" y="4461"/>
                    <a:pt x="6347" y="4461"/>
                  </a:cubicBezTo>
                  <a:cubicBezTo>
                    <a:pt x="6373" y="4461"/>
                    <a:pt x="6401" y="4457"/>
                    <a:pt x="6426" y="4447"/>
                  </a:cubicBezTo>
                  <a:lnTo>
                    <a:pt x="6452" y="4434"/>
                  </a:lnTo>
                  <a:lnTo>
                    <a:pt x="6465" y="4430"/>
                  </a:lnTo>
                  <a:lnTo>
                    <a:pt x="6469" y="4426"/>
                  </a:lnTo>
                  <a:cubicBezTo>
                    <a:pt x="6499" y="4409"/>
                    <a:pt x="6524" y="4392"/>
                    <a:pt x="6545" y="4366"/>
                  </a:cubicBezTo>
                  <a:cubicBezTo>
                    <a:pt x="6566" y="4341"/>
                    <a:pt x="6579" y="4311"/>
                    <a:pt x="6583" y="4282"/>
                  </a:cubicBezTo>
                  <a:lnTo>
                    <a:pt x="6583" y="4231"/>
                  </a:lnTo>
                  <a:cubicBezTo>
                    <a:pt x="6579" y="4205"/>
                    <a:pt x="6571" y="4184"/>
                    <a:pt x="6558" y="4163"/>
                  </a:cubicBezTo>
                  <a:cubicBezTo>
                    <a:pt x="6549" y="4142"/>
                    <a:pt x="6533" y="4125"/>
                    <a:pt x="6516" y="4112"/>
                  </a:cubicBezTo>
                  <a:cubicBezTo>
                    <a:pt x="6499" y="4099"/>
                    <a:pt x="6486" y="4091"/>
                    <a:pt x="6473" y="4087"/>
                  </a:cubicBezTo>
                  <a:lnTo>
                    <a:pt x="6426" y="4074"/>
                  </a:lnTo>
                  <a:lnTo>
                    <a:pt x="6401" y="4074"/>
                  </a:lnTo>
                  <a:lnTo>
                    <a:pt x="6376" y="4065"/>
                  </a:lnTo>
                  <a:lnTo>
                    <a:pt x="6329" y="4065"/>
                  </a:lnTo>
                  <a:cubicBezTo>
                    <a:pt x="6320" y="3938"/>
                    <a:pt x="6295" y="3811"/>
                    <a:pt x="6257" y="3688"/>
                  </a:cubicBezTo>
                  <a:cubicBezTo>
                    <a:pt x="6202" y="3514"/>
                    <a:pt x="6121" y="3344"/>
                    <a:pt x="6015" y="3196"/>
                  </a:cubicBezTo>
                  <a:cubicBezTo>
                    <a:pt x="5913" y="3043"/>
                    <a:pt x="5790" y="2907"/>
                    <a:pt x="5655" y="2784"/>
                  </a:cubicBezTo>
                  <a:cubicBezTo>
                    <a:pt x="5519" y="2666"/>
                    <a:pt x="5375" y="2564"/>
                    <a:pt x="5218" y="2471"/>
                  </a:cubicBezTo>
                  <a:cubicBezTo>
                    <a:pt x="5116" y="2411"/>
                    <a:pt x="5014" y="2356"/>
                    <a:pt x="4908" y="2305"/>
                  </a:cubicBezTo>
                  <a:cubicBezTo>
                    <a:pt x="4857" y="2254"/>
                    <a:pt x="4806" y="2203"/>
                    <a:pt x="4755" y="2157"/>
                  </a:cubicBezTo>
                  <a:cubicBezTo>
                    <a:pt x="4772" y="2135"/>
                    <a:pt x="4794" y="2114"/>
                    <a:pt x="4815" y="2097"/>
                  </a:cubicBezTo>
                  <a:cubicBezTo>
                    <a:pt x="5040" y="1885"/>
                    <a:pt x="5319" y="1745"/>
                    <a:pt x="5604" y="1626"/>
                  </a:cubicBezTo>
                  <a:cubicBezTo>
                    <a:pt x="5926" y="1487"/>
                    <a:pt x="6253" y="1355"/>
                    <a:pt x="6583" y="1236"/>
                  </a:cubicBezTo>
                  <a:cubicBezTo>
                    <a:pt x="6914" y="1113"/>
                    <a:pt x="7249" y="999"/>
                    <a:pt x="7593" y="893"/>
                  </a:cubicBezTo>
                  <a:cubicBezTo>
                    <a:pt x="7928" y="787"/>
                    <a:pt x="8272" y="693"/>
                    <a:pt x="8615" y="609"/>
                  </a:cubicBezTo>
                  <a:cubicBezTo>
                    <a:pt x="8959" y="519"/>
                    <a:pt x="9306" y="443"/>
                    <a:pt x="9654" y="371"/>
                  </a:cubicBezTo>
                  <a:cubicBezTo>
                    <a:pt x="9683" y="367"/>
                    <a:pt x="9680" y="324"/>
                    <a:pt x="9654" y="324"/>
                  </a:cubicBezTo>
                  <a:cubicBezTo>
                    <a:pt x="9653" y="324"/>
                    <a:pt x="9651" y="324"/>
                    <a:pt x="9650" y="324"/>
                  </a:cubicBezTo>
                  <a:lnTo>
                    <a:pt x="9518" y="350"/>
                  </a:lnTo>
                  <a:cubicBezTo>
                    <a:pt x="9166" y="422"/>
                    <a:pt x="8819" y="503"/>
                    <a:pt x="8475" y="592"/>
                  </a:cubicBezTo>
                  <a:cubicBezTo>
                    <a:pt x="8127" y="685"/>
                    <a:pt x="7784" y="782"/>
                    <a:pt x="7440" y="893"/>
                  </a:cubicBezTo>
                  <a:cubicBezTo>
                    <a:pt x="7101" y="999"/>
                    <a:pt x="6762" y="1118"/>
                    <a:pt x="6431" y="1245"/>
                  </a:cubicBezTo>
                  <a:cubicBezTo>
                    <a:pt x="6104" y="1368"/>
                    <a:pt x="5778" y="1495"/>
                    <a:pt x="5459" y="1639"/>
                  </a:cubicBezTo>
                  <a:cubicBezTo>
                    <a:pt x="5184" y="1766"/>
                    <a:pt x="4895" y="1915"/>
                    <a:pt x="4700" y="2157"/>
                  </a:cubicBezTo>
                  <a:lnTo>
                    <a:pt x="4679" y="2152"/>
                  </a:lnTo>
                  <a:cubicBezTo>
                    <a:pt x="4679" y="2131"/>
                    <a:pt x="4675" y="2106"/>
                    <a:pt x="4671" y="2085"/>
                  </a:cubicBezTo>
                  <a:cubicBezTo>
                    <a:pt x="4658" y="1991"/>
                    <a:pt x="4632" y="1898"/>
                    <a:pt x="4607" y="1809"/>
                  </a:cubicBezTo>
                  <a:cubicBezTo>
                    <a:pt x="4577" y="1716"/>
                    <a:pt x="4543" y="1626"/>
                    <a:pt x="4509" y="1542"/>
                  </a:cubicBezTo>
                  <a:cubicBezTo>
                    <a:pt x="4429" y="1368"/>
                    <a:pt x="4331" y="1211"/>
                    <a:pt x="4217" y="1062"/>
                  </a:cubicBezTo>
                  <a:cubicBezTo>
                    <a:pt x="4098" y="914"/>
                    <a:pt x="3966" y="782"/>
                    <a:pt x="3818" y="664"/>
                  </a:cubicBezTo>
                  <a:cubicBezTo>
                    <a:pt x="3665" y="545"/>
                    <a:pt x="3496" y="452"/>
                    <a:pt x="3313" y="384"/>
                  </a:cubicBezTo>
                  <a:cubicBezTo>
                    <a:pt x="3241" y="363"/>
                    <a:pt x="3169" y="341"/>
                    <a:pt x="3097" y="333"/>
                  </a:cubicBezTo>
                  <a:lnTo>
                    <a:pt x="3097" y="316"/>
                  </a:lnTo>
                  <a:lnTo>
                    <a:pt x="3097" y="307"/>
                  </a:lnTo>
                  <a:lnTo>
                    <a:pt x="3097" y="286"/>
                  </a:lnTo>
                  <a:cubicBezTo>
                    <a:pt x="3097" y="282"/>
                    <a:pt x="3097" y="278"/>
                    <a:pt x="3097" y="273"/>
                  </a:cubicBezTo>
                  <a:lnTo>
                    <a:pt x="3097" y="261"/>
                  </a:lnTo>
                  <a:cubicBezTo>
                    <a:pt x="3097" y="257"/>
                    <a:pt x="3097" y="248"/>
                    <a:pt x="3093" y="240"/>
                  </a:cubicBezTo>
                  <a:cubicBezTo>
                    <a:pt x="3093" y="231"/>
                    <a:pt x="3088" y="223"/>
                    <a:pt x="3084" y="214"/>
                  </a:cubicBezTo>
                  <a:lnTo>
                    <a:pt x="3084" y="210"/>
                  </a:lnTo>
                  <a:lnTo>
                    <a:pt x="3084" y="201"/>
                  </a:lnTo>
                  <a:lnTo>
                    <a:pt x="3080" y="193"/>
                  </a:lnTo>
                  <a:cubicBezTo>
                    <a:pt x="3072" y="176"/>
                    <a:pt x="3063" y="155"/>
                    <a:pt x="3050" y="142"/>
                  </a:cubicBezTo>
                  <a:cubicBezTo>
                    <a:pt x="3025" y="108"/>
                    <a:pt x="2999" y="83"/>
                    <a:pt x="2965" y="61"/>
                  </a:cubicBezTo>
                  <a:cubicBezTo>
                    <a:pt x="2915" y="21"/>
                    <a:pt x="2851" y="0"/>
                    <a:pt x="27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3" name="Google Shape;1793;p6"/>
            <p:cNvSpPr/>
            <p:nvPr/>
          </p:nvSpPr>
          <p:spPr>
            <a:xfrm>
              <a:off x="6880732" y="-817899"/>
              <a:ext cx="536368" cy="768439"/>
            </a:xfrm>
            <a:custGeom>
              <a:avLst/>
              <a:gdLst/>
              <a:ahLst/>
              <a:cxnLst/>
              <a:rect l="l" t="t" r="r" b="b"/>
              <a:pathLst>
                <a:path w="5956" h="8533" extrusionOk="0">
                  <a:moveTo>
                    <a:pt x="3198" y="4837"/>
                  </a:moveTo>
                  <a:lnTo>
                    <a:pt x="3164" y="4850"/>
                  </a:lnTo>
                  <a:cubicBezTo>
                    <a:pt x="3151" y="4850"/>
                    <a:pt x="3139" y="4862"/>
                    <a:pt x="3143" y="4875"/>
                  </a:cubicBezTo>
                  <a:lnTo>
                    <a:pt x="3130" y="4858"/>
                  </a:lnTo>
                  <a:cubicBezTo>
                    <a:pt x="3130" y="4854"/>
                    <a:pt x="3130" y="4850"/>
                    <a:pt x="3126" y="4845"/>
                  </a:cubicBezTo>
                  <a:cubicBezTo>
                    <a:pt x="3126" y="4841"/>
                    <a:pt x="3126" y="4841"/>
                    <a:pt x="3126" y="4837"/>
                  </a:cubicBezTo>
                  <a:close/>
                  <a:moveTo>
                    <a:pt x="5224" y="0"/>
                  </a:moveTo>
                  <a:cubicBezTo>
                    <a:pt x="5217" y="0"/>
                    <a:pt x="5210" y="3"/>
                    <a:pt x="5204" y="10"/>
                  </a:cubicBezTo>
                  <a:cubicBezTo>
                    <a:pt x="5183" y="48"/>
                    <a:pt x="5158" y="86"/>
                    <a:pt x="5132" y="120"/>
                  </a:cubicBezTo>
                  <a:cubicBezTo>
                    <a:pt x="4941" y="422"/>
                    <a:pt x="4759" y="731"/>
                    <a:pt x="4581" y="1041"/>
                  </a:cubicBezTo>
                  <a:cubicBezTo>
                    <a:pt x="4407" y="1355"/>
                    <a:pt x="4237" y="1669"/>
                    <a:pt x="4076" y="1991"/>
                  </a:cubicBezTo>
                  <a:cubicBezTo>
                    <a:pt x="3915" y="2309"/>
                    <a:pt x="3767" y="2631"/>
                    <a:pt x="3622" y="2962"/>
                  </a:cubicBezTo>
                  <a:cubicBezTo>
                    <a:pt x="3487" y="3280"/>
                    <a:pt x="3351" y="3603"/>
                    <a:pt x="3232" y="3929"/>
                  </a:cubicBezTo>
                  <a:cubicBezTo>
                    <a:pt x="3130" y="4218"/>
                    <a:pt x="3037" y="4531"/>
                    <a:pt x="3075" y="4837"/>
                  </a:cubicBezTo>
                  <a:lnTo>
                    <a:pt x="3054" y="4850"/>
                  </a:lnTo>
                  <a:cubicBezTo>
                    <a:pt x="3037" y="4837"/>
                    <a:pt x="3020" y="4820"/>
                    <a:pt x="3003" y="4807"/>
                  </a:cubicBezTo>
                  <a:cubicBezTo>
                    <a:pt x="2927" y="4752"/>
                    <a:pt x="2842" y="4705"/>
                    <a:pt x="2757" y="4663"/>
                  </a:cubicBezTo>
                  <a:cubicBezTo>
                    <a:pt x="2676" y="4621"/>
                    <a:pt x="2592" y="4587"/>
                    <a:pt x="2503" y="4553"/>
                  </a:cubicBezTo>
                  <a:cubicBezTo>
                    <a:pt x="2324" y="4493"/>
                    <a:pt x="2142" y="4451"/>
                    <a:pt x="1955" y="4430"/>
                  </a:cubicBezTo>
                  <a:cubicBezTo>
                    <a:pt x="1872" y="4422"/>
                    <a:pt x="1788" y="4418"/>
                    <a:pt x="1704" y="4418"/>
                  </a:cubicBezTo>
                  <a:cubicBezTo>
                    <a:pt x="1601" y="4418"/>
                    <a:pt x="1498" y="4424"/>
                    <a:pt x="1396" y="4438"/>
                  </a:cubicBezTo>
                  <a:cubicBezTo>
                    <a:pt x="1200" y="4464"/>
                    <a:pt x="1014" y="4523"/>
                    <a:pt x="840" y="4608"/>
                  </a:cubicBezTo>
                  <a:cubicBezTo>
                    <a:pt x="776" y="4642"/>
                    <a:pt x="713" y="4680"/>
                    <a:pt x="649" y="4722"/>
                  </a:cubicBezTo>
                  <a:cubicBezTo>
                    <a:pt x="649" y="4718"/>
                    <a:pt x="645" y="4714"/>
                    <a:pt x="641" y="4710"/>
                  </a:cubicBezTo>
                  <a:lnTo>
                    <a:pt x="636" y="4705"/>
                  </a:lnTo>
                  <a:cubicBezTo>
                    <a:pt x="628" y="4701"/>
                    <a:pt x="624" y="4697"/>
                    <a:pt x="619" y="4693"/>
                  </a:cubicBezTo>
                  <a:lnTo>
                    <a:pt x="611" y="4684"/>
                  </a:lnTo>
                  <a:lnTo>
                    <a:pt x="598" y="4676"/>
                  </a:lnTo>
                  <a:lnTo>
                    <a:pt x="581" y="4663"/>
                  </a:lnTo>
                  <a:cubicBezTo>
                    <a:pt x="573" y="4659"/>
                    <a:pt x="564" y="4659"/>
                    <a:pt x="560" y="4654"/>
                  </a:cubicBezTo>
                  <a:lnTo>
                    <a:pt x="556" y="4654"/>
                  </a:lnTo>
                  <a:lnTo>
                    <a:pt x="547" y="4650"/>
                  </a:lnTo>
                  <a:lnTo>
                    <a:pt x="539" y="4646"/>
                  </a:lnTo>
                  <a:cubicBezTo>
                    <a:pt x="518" y="4638"/>
                    <a:pt x="496" y="4633"/>
                    <a:pt x="475" y="4633"/>
                  </a:cubicBezTo>
                  <a:cubicBezTo>
                    <a:pt x="456" y="4631"/>
                    <a:pt x="437" y="4630"/>
                    <a:pt x="418" y="4630"/>
                  </a:cubicBezTo>
                  <a:cubicBezTo>
                    <a:pt x="399" y="4630"/>
                    <a:pt x="380" y="4631"/>
                    <a:pt x="361" y="4633"/>
                  </a:cubicBezTo>
                  <a:cubicBezTo>
                    <a:pt x="289" y="4646"/>
                    <a:pt x="221" y="4688"/>
                    <a:pt x="174" y="4744"/>
                  </a:cubicBezTo>
                  <a:cubicBezTo>
                    <a:pt x="127" y="4807"/>
                    <a:pt x="110" y="4884"/>
                    <a:pt x="119" y="4956"/>
                  </a:cubicBezTo>
                  <a:cubicBezTo>
                    <a:pt x="132" y="5032"/>
                    <a:pt x="170" y="5100"/>
                    <a:pt x="229" y="5146"/>
                  </a:cubicBezTo>
                  <a:cubicBezTo>
                    <a:pt x="280" y="5183"/>
                    <a:pt x="343" y="5203"/>
                    <a:pt x="408" y="5203"/>
                  </a:cubicBezTo>
                  <a:cubicBezTo>
                    <a:pt x="419" y="5203"/>
                    <a:pt x="430" y="5203"/>
                    <a:pt x="441" y="5202"/>
                  </a:cubicBezTo>
                  <a:cubicBezTo>
                    <a:pt x="479" y="5197"/>
                    <a:pt x="518" y="5189"/>
                    <a:pt x="551" y="5172"/>
                  </a:cubicBezTo>
                  <a:cubicBezTo>
                    <a:pt x="577" y="5163"/>
                    <a:pt x="598" y="5151"/>
                    <a:pt x="615" y="5138"/>
                  </a:cubicBezTo>
                  <a:lnTo>
                    <a:pt x="619" y="5134"/>
                  </a:lnTo>
                  <a:lnTo>
                    <a:pt x="624" y="5130"/>
                  </a:lnTo>
                  <a:cubicBezTo>
                    <a:pt x="658" y="5104"/>
                    <a:pt x="679" y="5074"/>
                    <a:pt x="696" y="5036"/>
                  </a:cubicBezTo>
                  <a:cubicBezTo>
                    <a:pt x="700" y="5032"/>
                    <a:pt x="704" y="5023"/>
                    <a:pt x="704" y="5019"/>
                  </a:cubicBezTo>
                  <a:cubicBezTo>
                    <a:pt x="717" y="4990"/>
                    <a:pt x="725" y="4960"/>
                    <a:pt x="725" y="4930"/>
                  </a:cubicBezTo>
                  <a:cubicBezTo>
                    <a:pt x="730" y="4896"/>
                    <a:pt x="721" y="4858"/>
                    <a:pt x="708" y="4824"/>
                  </a:cubicBezTo>
                  <a:cubicBezTo>
                    <a:pt x="708" y="4816"/>
                    <a:pt x="708" y="4811"/>
                    <a:pt x="704" y="4807"/>
                  </a:cubicBezTo>
                  <a:cubicBezTo>
                    <a:pt x="704" y="4799"/>
                    <a:pt x="700" y="4794"/>
                    <a:pt x="696" y="4790"/>
                  </a:cubicBezTo>
                  <a:cubicBezTo>
                    <a:pt x="772" y="4731"/>
                    <a:pt x="857" y="4680"/>
                    <a:pt x="942" y="4642"/>
                  </a:cubicBezTo>
                  <a:cubicBezTo>
                    <a:pt x="1116" y="4565"/>
                    <a:pt x="1298" y="4519"/>
                    <a:pt x="1485" y="4502"/>
                  </a:cubicBezTo>
                  <a:cubicBezTo>
                    <a:pt x="1565" y="4492"/>
                    <a:pt x="1646" y="4488"/>
                    <a:pt x="1728" y="4488"/>
                  </a:cubicBezTo>
                  <a:cubicBezTo>
                    <a:pt x="1827" y="4488"/>
                    <a:pt x="1927" y="4494"/>
                    <a:pt x="2028" y="4506"/>
                  </a:cubicBezTo>
                  <a:cubicBezTo>
                    <a:pt x="2206" y="4531"/>
                    <a:pt x="2384" y="4578"/>
                    <a:pt x="2553" y="4642"/>
                  </a:cubicBezTo>
                  <a:cubicBezTo>
                    <a:pt x="2621" y="4667"/>
                    <a:pt x="2689" y="4697"/>
                    <a:pt x="2753" y="4731"/>
                  </a:cubicBezTo>
                  <a:lnTo>
                    <a:pt x="2710" y="4718"/>
                  </a:lnTo>
                  <a:cubicBezTo>
                    <a:pt x="2564" y="4676"/>
                    <a:pt x="2417" y="4654"/>
                    <a:pt x="2268" y="4654"/>
                  </a:cubicBezTo>
                  <a:cubicBezTo>
                    <a:pt x="2192" y="4654"/>
                    <a:pt x="2116" y="4660"/>
                    <a:pt x="2040" y="4671"/>
                  </a:cubicBezTo>
                  <a:cubicBezTo>
                    <a:pt x="1981" y="4680"/>
                    <a:pt x="1921" y="4693"/>
                    <a:pt x="1866" y="4705"/>
                  </a:cubicBezTo>
                  <a:cubicBezTo>
                    <a:pt x="1854" y="4688"/>
                    <a:pt x="1837" y="4676"/>
                    <a:pt x="1820" y="4659"/>
                  </a:cubicBezTo>
                  <a:cubicBezTo>
                    <a:pt x="1782" y="4633"/>
                    <a:pt x="1731" y="4612"/>
                    <a:pt x="1684" y="4608"/>
                  </a:cubicBezTo>
                  <a:lnTo>
                    <a:pt x="1612" y="4608"/>
                  </a:lnTo>
                  <a:cubicBezTo>
                    <a:pt x="1565" y="4612"/>
                    <a:pt x="1519" y="4633"/>
                    <a:pt x="1480" y="4659"/>
                  </a:cubicBezTo>
                  <a:lnTo>
                    <a:pt x="1425" y="4714"/>
                  </a:lnTo>
                  <a:cubicBezTo>
                    <a:pt x="1400" y="4744"/>
                    <a:pt x="1387" y="4777"/>
                    <a:pt x="1379" y="4816"/>
                  </a:cubicBezTo>
                  <a:cubicBezTo>
                    <a:pt x="1366" y="4850"/>
                    <a:pt x="1366" y="4888"/>
                    <a:pt x="1370" y="4922"/>
                  </a:cubicBezTo>
                  <a:cubicBezTo>
                    <a:pt x="1374" y="4956"/>
                    <a:pt x="1387" y="4994"/>
                    <a:pt x="1408" y="5023"/>
                  </a:cubicBezTo>
                  <a:cubicBezTo>
                    <a:pt x="1425" y="5057"/>
                    <a:pt x="1446" y="5087"/>
                    <a:pt x="1480" y="5108"/>
                  </a:cubicBezTo>
                  <a:cubicBezTo>
                    <a:pt x="1519" y="5138"/>
                    <a:pt x="1565" y="5155"/>
                    <a:pt x="1616" y="5159"/>
                  </a:cubicBezTo>
                  <a:lnTo>
                    <a:pt x="1688" y="5159"/>
                  </a:lnTo>
                  <a:cubicBezTo>
                    <a:pt x="1735" y="5155"/>
                    <a:pt x="1782" y="5138"/>
                    <a:pt x="1820" y="5108"/>
                  </a:cubicBezTo>
                  <a:lnTo>
                    <a:pt x="1875" y="5053"/>
                  </a:lnTo>
                  <a:cubicBezTo>
                    <a:pt x="1913" y="4994"/>
                    <a:pt x="1934" y="4917"/>
                    <a:pt x="1926" y="4845"/>
                  </a:cubicBezTo>
                  <a:cubicBezTo>
                    <a:pt x="1921" y="4811"/>
                    <a:pt x="1909" y="4773"/>
                    <a:pt x="1892" y="4744"/>
                  </a:cubicBezTo>
                  <a:cubicBezTo>
                    <a:pt x="2017" y="4715"/>
                    <a:pt x="2144" y="4699"/>
                    <a:pt x="2274" y="4699"/>
                  </a:cubicBezTo>
                  <a:cubicBezTo>
                    <a:pt x="2320" y="4699"/>
                    <a:pt x="2367" y="4701"/>
                    <a:pt x="2413" y="4705"/>
                  </a:cubicBezTo>
                  <a:cubicBezTo>
                    <a:pt x="2520" y="4718"/>
                    <a:pt x="2626" y="4739"/>
                    <a:pt x="2732" y="4773"/>
                  </a:cubicBezTo>
                  <a:cubicBezTo>
                    <a:pt x="2821" y="4799"/>
                    <a:pt x="2905" y="4837"/>
                    <a:pt x="2990" y="4884"/>
                  </a:cubicBezTo>
                  <a:cubicBezTo>
                    <a:pt x="2693" y="4960"/>
                    <a:pt x="2405" y="5074"/>
                    <a:pt x="2142" y="5227"/>
                  </a:cubicBezTo>
                  <a:cubicBezTo>
                    <a:pt x="1871" y="5376"/>
                    <a:pt x="1620" y="5558"/>
                    <a:pt x="1391" y="5770"/>
                  </a:cubicBezTo>
                  <a:cubicBezTo>
                    <a:pt x="1167" y="5978"/>
                    <a:pt x="963" y="6215"/>
                    <a:pt x="789" y="6470"/>
                  </a:cubicBezTo>
                  <a:cubicBezTo>
                    <a:pt x="615" y="6724"/>
                    <a:pt x="475" y="7000"/>
                    <a:pt x="365" y="7288"/>
                  </a:cubicBezTo>
                  <a:cubicBezTo>
                    <a:pt x="310" y="7433"/>
                    <a:pt x="263" y="7581"/>
                    <a:pt x="229" y="7734"/>
                  </a:cubicBezTo>
                  <a:cubicBezTo>
                    <a:pt x="208" y="7806"/>
                    <a:pt x="191" y="7882"/>
                    <a:pt x="182" y="7954"/>
                  </a:cubicBezTo>
                  <a:cubicBezTo>
                    <a:pt x="182" y="7967"/>
                    <a:pt x="182" y="7976"/>
                    <a:pt x="182" y="7984"/>
                  </a:cubicBezTo>
                  <a:cubicBezTo>
                    <a:pt x="161" y="7992"/>
                    <a:pt x="140" y="8005"/>
                    <a:pt x="119" y="8018"/>
                  </a:cubicBezTo>
                  <a:cubicBezTo>
                    <a:pt x="38" y="8082"/>
                    <a:pt x="0" y="8183"/>
                    <a:pt x="13" y="8285"/>
                  </a:cubicBezTo>
                  <a:lnTo>
                    <a:pt x="17" y="8272"/>
                  </a:lnTo>
                  <a:cubicBezTo>
                    <a:pt x="17" y="8272"/>
                    <a:pt x="17" y="8272"/>
                    <a:pt x="17" y="8277"/>
                  </a:cubicBezTo>
                  <a:cubicBezTo>
                    <a:pt x="17" y="8289"/>
                    <a:pt x="17" y="8302"/>
                    <a:pt x="17" y="8315"/>
                  </a:cubicBezTo>
                  <a:cubicBezTo>
                    <a:pt x="13" y="8345"/>
                    <a:pt x="21" y="8370"/>
                    <a:pt x="34" y="8395"/>
                  </a:cubicBezTo>
                  <a:lnTo>
                    <a:pt x="59" y="8446"/>
                  </a:lnTo>
                  <a:lnTo>
                    <a:pt x="102" y="8489"/>
                  </a:lnTo>
                  <a:cubicBezTo>
                    <a:pt x="123" y="8506"/>
                    <a:pt x="153" y="8518"/>
                    <a:pt x="182" y="8527"/>
                  </a:cubicBezTo>
                  <a:cubicBezTo>
                    <a:pt x="194" y="8530"/>
                    <a:pt x="206" y="8533"/>
                    <a:pt x="220" y="8533"/>
                  </a:cubicBezTo>
                  <a:cubicBezTo>
                    <a:pt x="226" y="8533"/>
                    <a:pt x="231" y="8532"/>
                    <a:pt x="238" y="8531"/>
                  </a:cubicBezTo>
                  <a:cubicBezTo>
                    <a:pt x="242" y="8532"/>
                    <a:pt x="247" y="8532"/>
                    <a:pt x="252" y="8532"/>
                  </a:cubicBezTo>
                  <a:cubicBezTo>
                    <a:pt x="274" y="8532"/>
                    <a:pt x="297" y="8525"/>
                    <a:pt x="318" y="8518"/>
                  </a:cubicBezTo>
                  <a:lnTo>
                    <a:pt x="327" y="8514"/>
                  </a:lnTo>
                  <a:lnTo>
                    <a:pt x="335" y="8514"/>
                  </a:lnTo>
                  <a:cubicBezTo>
                    <a:pt x="437" y="8497"/>
                    <a:pt x="522" y="8434"/>
                    <a:pt x="560" y="8340"/>
                  </a:cubicBezTo>
                  <a:cubicBezTo>
                    <a:pt x="573" y="8302"/>
                    <a:pt x="581" y="8260"/>
                    <a:pt x="577" y="8222"/>
                  </a:cubicBezTo>
                  <a:cubicBezTo>
                    <a:pt x="577" y="8222"/>
                    <a:pt x="577" y="8217"/>
                    <a:pt x="577" y="8217"/>
                  </a:cubicBezTo>
                  <a:lnTo>
                    <a:pt x="577" y="8213"/>
                  </a:lnTo>
                  <a:lnTo>
                    <a:pt x="577" y="8149"/>
                  </a:lnTo>
                  <a:cubicBezTo>
                    <a:pt x="577" y="8145"/>
                    <a:pt x="577" y="8141"/>
                    <a:pt x="577" y="8141"/>
                  </a:cubicBezTo>
                  <a:cubicBezTo>
                    <a:pt x="573" y="8099"/>
                    <a:pt x="556" y="8060"/>
                    <a:pt x="530" y="8026"/>
                  </a:cubicBezTo>
                  <a:lnTo>
                    <a:pt x="488" y="7984"/>
                  </a:lnTo>
                  <a:cubicBezTo>
                    <a:pt x="462" y="7963"/>
                    <a:pt x="433" y="7946"/>
                    <a:pt x="403" y="7942"/>
                  </a:cubicBezTo>
                  <a:cubicBezTo>
                    <a:pt x="385" y="7936"/>
                    <a:pt x="365" y="7933"/>
                    <a:pt x="345" y="7933"/>
                  </a:cubicBezTo>
                  <a:cubicBezTo>
                    <a:pt x="333" y="7933"/>
                    <a:pt x="321" y="7934"/>
                    <a:pt x="310" y="7937"/>
                  </a:cubicBezTo>
                  <a:lnTo>
                    <a:pt x="272" y="7942"/>
                  </a:lnTo>
                  <a:cubicBezTo>
                    <a:pt x="272" y="7895"/>
                    <a:pt x="280" y="7848"/>
                    <a:pt x="289" y="7802"/>
                  </a:cubicBezTo>
                  <a:cubicBezTo>
                    <a:pt x="301" y="7730"/>
                    <a:pt x="318" y="7653"/>
                    <a:pt x="339" y="7581"/>
                  </a:cubicBezTo>
                  <a:cubicBezTo>
                    <a:pt x="373" y="7437"/>
                    <a:pt x="424" y="7297"/>
                    <a:pt x="479" y="7157"/>
                  </a:cubicBezTo>
                  <a:cubicBezTo>
                    <a:pt x="594" y="6877"/>
                    <a:pt x="738" y="6614"/>
                    <a:pt x="916" y="6372"/>
                  </a:cubicBezTo>
                  <a:cubicBezTo>
                    <a:pt x="1094" y="6126"/>
                    <a:pt x="1298" y="5901"/>
                    <a:pt x="1523" y="5706"/>
                  </a:cubicBezTo>
                  <a:cubicBezTo>
                    <a:pt x="1752" y="5507"/>
                    <a:pt x="2002" y="5333"/>
                    <a:pt x="2269" y="5193"/>
                  </a:cubicBezTo>
                  <a:cubicBezTo>
                    <a:pt x="2494" y="5079"/>
                    <a:pt x="2732" y="4981"/>
                    <a:pt x="2978" y="4913"/>
                  </a:cubicBezTo>
                  <a:lnTo>
                    <a:pt x="2978" y="4913"/>
                  </a:lnTo>
                  <a:cubicBezTo>
                    <a:pt x="2872" y="5002"/>
                    <a:pt x="2774" y="5096"/>
                    <a:pt x="2685" y="5197"/>
                  </a:cubicBezTo>
                  <a:cubicBezTo>
                    <a:pt x="2358" y="5562"/>
                    <a:pt x="2125" y="6003"/>
                    <a:pt x="2015" y="6487"/>
                  </a:cubicBezTo>
                  <a:cubicBezTo>
                    <a:pt x="1994" y="6563"/>
                    <a:pt x="1977" y="6644"/>
                    <a:pt x="1964" y="6724"/>
                  </a:cubicBezTo>
                  <a:cubicBezTo>
                    <a:pt x="1960" y="6767"/>
                    <a:pt x="1955" y="6805"/>
                    <a:pt x="1947" y="6843"/>
                  </a:cubicBezTo>
                  <a:cubicBezTo>
                    <a:pt x="1947" y="6864"/>
                    <a:pt x="1943" y="6885"/>
                    <a:pt x="1938" y="6907"/>
                  </a:cubicBezTo>
                  <a:cubicBezTo>
                    <a:pt x="1934" y="6924"/>
                    <a:pt x="1930" y="6941"/>
                    <a:pt x="1930" y="6958"/>
                  </a:cubicBezTo>
                  <a:cubicBezTo>
                    <a:pt x="1896" y="6979"/>
                    <a:pt x="1866" y="7004"/>
                    <a:pt x="1845" y="7034"/>
                  </a:cubicBezTo>
                  <a:cubicBezTo>
                    <a:pt x="1794" y="7102"/>
                    <a:pt x="1773" y="7182"/>
                    <a:pt x="1782" y="7263"/>
                  </a:cubicBezTo>
                  <a:cubicBezTo>
                    <a:pt x="1805" y="7419"/>
                    <a:pt x="1940" y="7533"/>
                    <a:pt x="2094" y="7533"/>
                  </a:cubicBezTo>
                  <a:cubicBezTo>
                    <a:pt x="2107" y="7533"/>
                    <a:pt x="2120" y="7532"/>
                    <a:pt x="2134" y="7530"/>
                  </a:cubicBezTo>
                  <a:cubicBezTo>
                    <a:pt x="2303" y="7505"/>
                    <a:pt x="2418" y="7348"/>
                    <a:pt x="2397" y="7178"/>
                  </a:cubicBezTo>
                  <a:cubicBezTo>
                    <a:pt x="2384" y="7098"/>
                    <a:pt x="2341" y="7025"/>
                    <a:pt x="2278" y="6975"/>
                  </a:cubicBezTo>
                  <a:cubicBezTo>
                    <a:pt x="2231" y="6941"/>
                    <a:pt x="2176" y="6919"/>
                    <a:pt x="2121" y="6915"/>
                  </a:cubicBezTo>
                  <a:cubicBezTo>
                    <a:pt x="2125" y="6902"/>
                    <a:pt x="2125" y="6885"/>
                    <a:pt x="2117" y="6877"/>
                  </a:cubicBezTo>
                  <a:cubicBezTo>
                    <a:pt x="2107" y="6865"/>
                    <a:pt x="2094" y="6858"/>
                    <a:pt x="2082" y="6858"/>
                  </a:cubicBezTo>
                  <a:cubicBezTo>
                    <a:pt x="2073" y="6858"/>
                    <a:pt x="2064" y="6861"/>
                    <a:pt x="2057" y="6869"/>
                  </a:cubicBezTo>
                  <a:lnTo>
                    <a:pt x="1998" y="6902"/>
                  </a:lnTo>
                  <a:cubicBezTo>
                    <a:pt x="1998" y="6881"/>
                    <a:pt x="1998" y="6860"/>
                    <a:pt x="1998" y="6839"/>
                  </a:cubicBezTo>
                  <a:cubicBezTo>
                    <a:pt x="2002" y="6796"/>
                    <a:pt x="2006" y="6750"/>
                    <a:pt x="2015" y="6707"/>
                  </a:cubicBezTo>
                  <a:cubicBezTo>
                    <a:pt x="2028" y="6618"/>
                    <a:pt x="2044" y="6529"/>
                    <a:pt x="2066" y="6440"/>
                  </a:cubicBezTo>
                  <a:cubicBezTo>
                    <a:pt x="2218" y="5838"/>
                    <a:pt x="2566" y="5303"/>
                    <a:pt x="3050" y="4913"/>
                  </a:cubicBezTo>
                  <a:cubicBezTo>
                    <a:pt x="3096" y="4922"/>
                    <a:pt x="3113" y="4998"/>
                    <a:pt x="3118" y="5036"/>
                  </a:cubicBezTo>
                  <a:cubicBezTo>
                    <a:pt x="3126" y="5100"/>
                    <a:pt x="3130" y="5163"/>
                    <a:pt x="3135" y="5227"/>
                  </a:cubicBezTo>
                  <a:cubicBezTo>
                    <a:pt x="3147" y="5452"/>
                    <a:pt x="3135" y="5677"/>
                    <a:pt x="3092" y="5901"/>
                  </a:cubicBezTo>
                  <a:cubicBezTo>
                    <a:pt x="3071" y="6012"/>
                    <a:pt x="3045" y="6122"/>
                    <a:pt x="3007" y="6232"/>
                  </a:cubicBezTo>
                  <a:cubicBezTo>
                    <a:pt x="2999" y="6262"/>
                    <a:pt x="2990" y="6287"/>
                    <a:pt x="2978" y="6317"/>
                  </a:cubicBezTo>
                  <a:cubicBezTo>
                    <a:pt x="2961" y="6309"/>
                    <a:pt x="2944" y="6304"/>
                    <a:pt x="2927" y="6304"/>
                  </a:cubicBezTo>
                  <a:lnTo>
                    <a:pt x="2884" y="6304"/>
                  </a:lnTo>
                  <a:cubicBezTo>
                    <a:pt x="2855" y="6309"/>
                    <a:pt x="2825" y="6317"/>
                    <a:pt x="2804" y="6334"/>
                  </a:cubicBezTo>
                  <a:lnTo>
                    <a:pt x="2770" y="6368"/>
                  </a:lnTo>
                  <a:cubicBezTo>
                    <a:pt x="2744" y="6406"/>
                    <a:pt x="2736" y="6449"/>
                    <a:pt x="2740" y="6495"/>
                  </a:cubicBezTo>
                  <a:cubicBezTo>
                    <a:pt x="2740" y="6516"/>
                    <a:pt x="2749" y="6538"/>
                    <a:pt x="2761" y="6555"/>
                  </a:cubicBezTo>
                  <a:cubicBezTo>
                    <a:pt x="2770" y="6576"/>
                    <a:pt x="2787" y="6593"/>
                    <a:pt x="2804" y="6606"/>
                  </a:cubicBezTo>
                  <a:lnTo>
                    <a:pt x="2825" y="6623"/>
                  </a:lnTo>
                  <a:lnTo>
                    <a:pt x="2833" y="6627"/>
                  </a:lnTo>
                  <a:cubicBezTo>
                    <a:pt x="2838" y="6631"/>
                    <a:pt x="2846" y="6631"/>
                    <a:pt x="2855" y="6635"/>
                  </a:cubicBezTo>
                  <a:cubicBezTo>
                    <a:pt x="2872" y="6648"/>
                    <a:pt x="2893" y="6656"/>
                    <a:pt x="2914" y="6656"/>
                  </a:cubicBezTo>
                  <a:cubicBezTo>
                    <a:pt x="2922" y="6658"/>
                    <a:pt x="2929" y="6658"/>
                    <a:pt x="2937" y="6658"/>
                  </a:cubicBezTo>
                  <a:cubicBezTo>
                    <a:pt x="2987" y="6658"/>
                    <a:pt x="3033" y="6633"/>
                    <a:pt x="3067" y="6593"/>
                  </a:cubicBezTo>
                  <a:cubicBezTo>
                    <a:pt x="3075" y="6584"/>
                    <a:pt x="3084" y="6572"/>
                    <a:pt x="3088" y="6555"/>
                  </a:cubicBezTo>
                  <a:cubicBezTo>
                    <a:pt x="3092" y="6542"/>
                    <a:pt x="3096" y="6529"/>
                    <a:pt x="3101" y="6516"/>
                  </a:cubicBezTo>
                  <a:cubicBezTo>
                    <a:pt x="3101" y="6499"/>
                    <a:pt x="3101" y="6487"/>
                    <a:pt x="3101" y="6474"/>
                  </a:cubicBezTo>
                  <a:lnTo>
                    <a:pt x="3088" y="6432"/>
                  </a:lnTo>
                  <a:cubicBezTo>
                    <a:pt x="3075" y="6402"/>
                    <a:pt x="3054" y="6376"/>
                    <a:pt x="3033" y="6360"/>
                  </a:cubicBezTo>
                  <a:lnTo>
                    <a:pt x="3024" y="6355"/>
                  </a:lnTo>
                  <a:lnTo>
                    <a:pt x="3016" y="6347"/>
                  </a:lnTo>
                  <a:cubicBezTo>
                    <a:pt x="3033" y="6296"/>
                    <a:pt x="3050" y="6245"/>
                    <a:pt x="3067" y="6194"/>
                  </a:cubicBezTo>
                  <a:cubicBezTo>
                    <a:pt x="3135" y="5965"/>
                    <a:pt x="3173" y="5728"/>
                    <a:pt x="3181" y="5490"/>
                  </a:cubicBezTo>
                  <a:cubicBezTo>
                    <a:pt x="3185" y="5371"/>
                    <a:pt x="3181" y="5253"/>
                    <a:pt x="3168" y="5134"/>
                  </a:cubicBezTo>
                  <a:cubicBezTo>
                    <a:pt x="3168" y="5079"/>
                    <a:pt x="3156" y="5019"/>
                    <a:pt x="3143" y="4964"/>
                  </a:cubicBezTo>
                  <a:lnTo>
                    <a:pt x="3143" y="4964"/>
                  </a:lnTo>
                  <a:cubicBezTo>
                    <a:pt x="3232" y="5104"/>
                    <a:pt x="3313" y="5257"/>
                    <a:pt x="3381" y="5409"/>
                  </a:cubicBezTo>
                  <a:cubicBezTo>
                    <a:pt x="3453" y="5575"/>
                    <a:pt x="3504" y="5749"/>
                    <a:pt x="3546" y="5923"/>
                  </a:cubicBezTo>
                  <a:cubicBezTo>
                    <a:pt x="3622" y="6275"/>
                    <a:pt x="3631" y="6639"/>
                    <a:pt x="3571" y="6992"/>
                  </a:cubicBezTo>
                  <a:cubicBezTo>
                    <a:pt x="3559" y="7081"/>
                    <a:pt x="3537" y="7170"/>
                    <a:pt x="3516" y="7254"/>
                  </a:cubicBezTo>
                  <a:cubicBezTo>
                    <a:pt x="3504" y="7297"/>
                    <a:pt x="3487" y="7339"/>
                    <a:pt x="3474" y="7382"/>
                  </a:cubicBezTo>
                  <a:cubicBezTo>
                    <a:pt x="3470" y="7394"/>
                    <a:pt x="3465" y="7411"/>
                    <a:pt x="3461" y="7424"/>
                  </a:cubicBezTo>
                  <a:cubicBezTo>
                    <a:pt x="3431" y="7424"/>
                    <a:pt x="3406" y="7433"/>
                    <a:pt x="3376" y="7441"/>
                  </a:cubicBezTo>
                  <a:cubicBezTo>
                    <a:pt x="3368" y="7445"/>
                    <a:pt x="3359" y="7454"/>
                    <a:pt x="3351" y="7458"/>
                  </a:cubicBezTo>
                  <a:lnTo>
                    <a:pt x="3321" y="7467"/>
                  </a:lnTo>
                  <a:cubicBezTo>
                    <a:pt x="3232" y="7505"/>
                    <a:pt x="3168" y="7590"/>
                    <a:pt x="3156" y="7683"/>
                  </a:cubicBezTo>
                  <a:cubicBezTo>
                    <a:pt x="3135" y="7853"/>
                    <a:pt x="3270" y="7989"/>
                    <a:pt x="3424" y="7989"/>
                  </a:cubicBezTo>
                  <a:cubicBezTo>
                    <a:pt x="3459" y="7989"/>
                    <a:pt x="3494" y="7982"/>
                    <a:pt x="3529" y="7967"/>
                  </a:cubicBezTo>
                  <a:cubicBezTo>
                    <a:pt x="3571" y="7950"/>
                    <a:pt x="3610" y="7920"/>
                    <a:pt x="3639" y="7882"/>
                  </a:cubicBezTo>
                  <a:cubicBezTo>
                    <a:pt x="3669" y="7844"/>
                    <a:pt x="3686" y="7797"/>
                    <a:pt x="3694" y="7751"/>
                  </a:cubicBezTo>
                  <a:lnTo>
                    <a:pt x="3694" y="7721"/>
                  </a:lnTo>
                  <a:lnTo>
                    <a:pt x="3699" y="7687"/>
                  </a:lnTo>
                  <a:cubicBezTo>
                    <a:pt x="3711" y="7607"/>
                    <a:pt x="3677" y="7526"/>
                    <a:pt x="3610" y="7475"/>
                  </a:cubicBezTo>
                  <a:cubicBezTo>
                    <a:pt x="3588" y="7458"/>
                    <a:pt x="3567" y="7445"/>
                    <a:pt x="3546" y="7437"/>
                  </a:cubicBezTo>
                  <a:cubicBezTo>
                    <a:pt x="3593" y="7276"/>
                    <a:pt x="3627" y="7110"/>
                    <a:pt x="3644" y="6941"/>
                  </a:cubicBezTo>
                  <a:cubicBezTo>
                    <a:pt x="3665" y="6758"/>
                    <a:pt x="3669" y="6572"/>
                    <a:pt x="3656" y="6389"/>
                  </a:cubicBezTo>
                  <a:cubicBezTo>
                    <a:pt x="3644" y="6207"/>
                    <a:pt x="3618" y="6029"/>
                    <a:pt x="3576" y="5851"/>
                  </a:cubicBezTo>
                  <a:cubicBezTo>
                    <a:pt x="3529" y="5672"/>
                    <a:pt x="3470" y="5499"/>
                    <a:pt x="3393" y="5329"/>
                  </a:cubicBezTo>
                  <a:cubicBezTo>
                    <a:pt x="3321" y="5176"/>
                    <a:pt x="3236" y="5032"/>
                    <a:pt x="3143" y="4892"/>
                  </a:cubicBezTo>
                  <a:lnTo>
                    <a:pt x="3143" y="4892"/>
                  </a:lnTo>
                  <a:cubicBezTo>
                    <a:pt x="3143" y="4892"/>
                    <a:pt x="3147" y="4896"/>
                    <a:pt x="3151" y="4896"/>
                  </a:cubicBezTo>
                  <a:cubicBezTo>
                    <a:pt x="3177" y="4896"/>
                    <a:pt x="3198" y="4900"/>
                    <a:pt x="3224" y="4909"/>
                  </a:cubicBezTo>
                  <a:cubicBezTo>
                    <a:pt x="3249" y="4913"/>
                    <a:pt x="3270" y="4917"/>
                    <a:pt x="3296" y="4922"/>
                  </a:cubicBezTo>
                  <a:cubicBezTo>
                    <a:pt x="3342" y="4930"/>
                    <a:pt x="3389" y="4943"/>
                    <a:pt x="3431" y="4956"/>
                  </a:cubicBezTo>
                  <a:cubicBezTo>
                    <a:pt x="3525" y="4981"/>
                    <a:pt x="3618" y="5015"/>
                    <a:pt x="3703" y="5057"/>
                  </a:cubicBezTo>
                  <a:cubicBezTo>
                    <a:pt x="4008" y="5210"/>
                    <a:pt x="4246" y="5456"/>
                    <a:pt x="4428" y="5740"/>
                  </a:cubicBezTo>
                  <a:cubicBezTo>
                    <a:pt x="4513" y="5872"/>
                    <a:pt x="4589" y="6007"/>
                    <a:pt x="4653" y="6152"/>
                  </a:cubicBezTo>
                  <a:cubicBezTo>
                    <a:pt x="4644" y="6156"/>
                    <a:pt x="4636" y="6156"/>
                    <a:pt x="4628" y="6160"/>
                  </a:cubicBezTo>
                  <a:cubicBezTo>
                    <a:pt x="4581" y="6169"/>
                    <a:pt x="4534" y="6186"/>
                    <a:pt x="4500" y="6220"/>
                  </a:cubicBezTo>
                  <a:lnTo>
                    <a:pt x="4432" y="6287"/>
                  </a:lnTo>
                  <a:lnTo>
                    <a:pt x="4415" y="6309"/>
                  </a:lnTo>
                  <a:lnTo>
                    <a:pt x="4411" y="6313"/>
                  </a:lnTo>
                  <a:lnTo>
                    <a:pt x="4411" y="6317"/>
                  </a:lnTo>
                  <a:lnTo>
                    <a:pt x="4365" y="6402"/>
                  </a:lnTo>
                  <a:cubicBezTo>
                    <a:pt x="4343" y="6444"/>
                    <a:pt x="4335" y="6491"/>
                    <a:pt x="4339" y="6538"/>
                  </a:cubicBezTo>
                  <a:lnTo>
                    <a:pt x="4339" y="6559"/>
                  </a:lnTo>
                  <a:lnTo>
                    <a:pt x="4339" y="6593"/>
                  </a:lnTo>
                  <a:cubicBezTo>
                    <a:pt x="4343" y="6627"/>
                    <a:pt x="4352" y="6656"/>
                    <a:pt x="4365" y="6686"/>
                  </a:cubicBezTo>
                  <a:cubicBezTo>
                    <a:pt x="4411" y="6801"/>
                    <a:pt x="4517" y="6881"/>
                    <a:pt x="4636" y="6894"/>
                  </a:cubicBezTo>
                  <a:cubicBezTo>
                    <a:pt x="4647" y="6895"/>
                    <a:pt x="4659" y="6895"/>
                    <a:pt x="4670" y="6895"/>
                  </a:cubicBezTo>
                  <a:cubicBezTo>
                    <a:pt x="4726" y="6895"/>
                    <a:pt x="4782" y="6886"/>
                    <a:pt x="4835" y="6869"/>
                  </a:cubicBezTo>
                  <a:lnTo>
                    <a:pt x="4916" y="6822"/>
                  </a:lnTo>
                  <a:cubicBezTo>
                    <a:pt x="4941" y="6801"/>
                    <a:pt x="4967" y="6775"/>
                    <a:pt x="4988" y="6746"/>
                  </a:cubicBezTo>
                  <a:lnTo>
                    <a:pt x="5005" y="6724"/>
                  </a:lnTo>
                  <a:cubicBezTo>
                    <a:pt x="5039" y="6686"/>
                    <a:pt x="5056" y="6639"/>
                    <a:pt x="5064" y="6593"/>
                  </a:cubicBezTo>
                  <a:cubicBezTo>
                    <a:pt x="5077" y="6563"/>
                    <a:pt x="5081" y="6533"/>
                    <a:pt x="5077" y="6504"/>
                  </a:cubicBezTo>
                  <a:cubicBezTo>
                    <a:pt x="5081" y="6457"/>
                    <a:pt x="5073" y="6410"/>
                    <a:pt x="5052" y="6368"/>
                  </a:cubicBezTo>
                  <a:lnTo>
                    <a:pt x="5005" y="6283"/>
                  </a:lnTo>
                  <a:cubicBezTo>
                    <a:pt x="4967" y="6232"/>
                    <a:pt x="4912" y="6194"/>
                    <a:pt x="4852" y="6169"/>
                  </a:cubicBezTo>
                  <a:cubicBezTo>
                    <a:pt x="4818" y="6156"/>
                    <a:pt x="4780" y="6147"/>
                    <a:pt x="4746" y="6143"/>
                  </a:cubicBezTo>
                  <a:cubicBezTo>
                    <a:pt x="4738" y="6126"/>
                    <a:pt x="4729" y="6109"/>
                    <a:pt x="4721" y="6092"/>
                  </a:cubicBezTo>
                  <a:cubicBezTo>
                    <a:pt x="4577" y="5770"/>
                    <a:pt x="4369" y="5477"/>
                    <a:pt x="4110" y="5240"/>
                  </a:cubicBezTo>
                  <a:cubicBezTo>
                    <a:pt x="3979" y="5125"/>
                    <a:pt x="3834" y="5032"/>
                    <a:pt x="3673" y="4964"/>
                  </a:cubicBezTo>
                  <a:cubicBezTo>
                    <a:pt x="3593" y="4930"/>
                    <a:pt x="3508" y="4900"/>
                    <a:pt x="3419" y="4884"/>
                  </a:cubicBezTo>
                  <a:cubicBezTo>
                    <a:pt x="3376" y="4871"/>
                    <a:pt x="3334" y="4867"/>
                    <a:pt x="3291" y="4858"/>
                  </a:cubicBezTo>
                  <a:lnTo>
                    <a:pt x="3270" y="4858"/>
                  </a:lnTo>
                  <a:lnTo>
                    <a:pt x="3308" y="4845"/>
                  </a:lnTo>
                  <a:cubicBezTo>
                    <a:pt x="3474" y="4854"/>
                    <a:pt x="3635" y="4867"/>
                    <a:pt x="3796" y="4888"/>
                  </a:cubicBezTo>
                  <a:cubicBezTo>
                    <a:pt x="3902" y="4905"/>
                    <a:pt x="4004" y="4922"/>
                    <a:pt x="4106" y="4943"/>
                  </a:cubicBezTo>
                  <a:cubicBezTo>
                    <a:pt x="4208" y="4960"/>
                    <a:pt x="4305" y="4990"/>
                    <a:pt x="4403" y="5028"/>
                  </a:cubicBezTo>
                  <a:cubicBezTo>
                    <a:pt x="4496" y="5070"/>
                    <a:pt x="4581" y="5130"/>
                    <a:pt x="4649" y="5210"/>
                  </a:cubicBezTo>
                  <a:cubicBezTo>
                    <a:pt x="4721" y="5291"/>
                    <a:pt x="4784" y="5380"/>
                    <a:pt x="4844" y="5473"/>
                  </a:cubicBezTo>
                  <a:cubicBezTo>
                    <a:pt x="4967" y="5660"/>
                    <a:pt x="5090" y="5846"/>
                    <a:pt x="5204" y="6037"/>
                  </a:cubicBezTo>
                  <a:cubicBezTo>
                    <a:pt x="5255" y="6114"/>
                    <a:pt x="5302" y="6194"/>
                    <a:pt x="5349" y="6275"/>
                  </a:cubicBezTo>
                  <a:cubicBezTo>
                    <a:pt x="5298" y="6347"/>
                    <a:pt x="5285" y="6440"/>
                    <a:pt x="5319" y="6525"/>
                  </a:cubicBezTo>
                  <a:cubicBezTo>
                    <a:pt x="5323" y="6563"/>
                    <a:pt x="5340" y="6601"/>
                    <a:pt x="5366" y="6631"/>
                  </a:cubicBezTo>
                  <a:cubicBezTo>
                    <a:pt x="5417" y="6697"/>
                    <a:pt x="5490" y="6728"/>
                    <a:pt x="5562" y="6728"/>
                  </a:cubicBezTo>
                  <a:cubicBezTo>
                    <a:pt x="5658" y="6728"/>
                    <a:pt x="5753" y="6673"/>
                    <a:pt x="5794" y="6572"/>
                  </a:cubicBezTo>
                  <a:cubicBezTo>
                    <a:pt x="5807" y="6538"/>
                    <a:pt x="5815" y="6499"/>
                    <a:pt x="5811" y="6457"/>
                  </a:cubicBezTo>
                  <a:cubicBezTo>
                    <a:pt x="5815" y="6415"/>
                    <a:pt x="5811" y="6372"/>
                    <a:pt x="5794" y="6330"/>
                  </a:cubicBezTo>
                  <a:cubicBezTo>
                    <a:pt x="5777" y="6287"/>
                    <a:pt x="5747" y="6253"/>
                    <a:pt x="5713" y="6224"/>
                  </a:cubicBezTo>
                  <a:cubicBezTo>
                    <a:pt x="5660" y="6189"/>
                    <a:pt x="5603" y="6172"/>
                    <a:pt x="5543" y="6172"/>
                  </a:cubicBezTo>
                  <a:cubicBezTo>
                    <a:pt x="5536" y="6172"/>
                    <a:pt x="5529" y="6172"/>
                    <a:pt x="5522" y="6173"/>
                  </a:cubicBezTo>
                  <a:cubicBezTo>
                    <a:pt x="5480" y="6181"/>
                    <a:pt x="5446" y="6194"/>
                    <a:pt x="5412" y="6215"/>
                  </a:cubicBezTo>
                  <a:cubicBezTo>
                    <a:pt x="5366" y="6135"/>
                    <a:pt x="5319" y="6058"/>
                    <a:pt x="5268" y="5978"/>
                  </a:cubicBezTo>
                  <a:cubicBezTo>
                    <a:pt x="5145" y="5778"/>
                    <a:pt x="5022" y="5583"/>
                    <a:pt x="4890" y="5392"/>
                  </a:cubicBezTo>
                  <a:cubicBezTo>
                    <a:pt x="4827" y="5295"/>
                    <a:pt x="4759" y="5210"/>
                    <a:pt x="4683" y="5125"/>
                  </a:cubicBezTo>
                  <a:cubicBezTo>
                    <a:pt x="4602" y="5045"/>
                    <a:pt x="4505" y="4981"/>
                    <a:pt x="4394" y="4943"/>
                  </a:cubicBezTo>
                  <a:cubicBezTo>
                    <a:pt x="4288" y="4905"/>
                    <a:pt x="4182" y="4879"/>
                    <a:pt x="4072" y="4862"/>
                  </a:cubicBezTo>
                  <a:cubicBezTo>
                    <a:pt x="3966" y="4841"/>
                    <a:pt x="3860" y="4824"/>
                    <a:pt x="3754" y="4816"/>
                  </a:cubicBezTo>
                  <a:cubicBezTo>
                    <a:pt x="3665" y="4807"/>
                    <a:pt x="3571" y="4799"/>
                    <a:pt x="3482" y="4794"/>
                  </a:cubicBezTo>
                  <a:cubicBezTo>
                    <a:pt x="3567" y="4773"/>
                    <a:pt x="3652" y="4752"/>
                    <a:pt x="3737" y="4735"/>
                  </a:cubicBezTo>
                  <a:cubicBezTo>
                    <a:pt x="3911" y="4701"/>
                    <a:pt x="4085" y="4680"/>
                    <a:pt x="4263" y="4671"/>
                  </a:cubicBezTo>
                  <a:cubicBezTo>
                    <a:pt x="4293" y="4670"/>
                    <a:pt x="4322" y="4669"/>
                    <a:pt x="4352" y="4669"/>
                  </a:cubicBezTo>
                  <a:cubicBezTo>
                    <a:pt x="4496" y="4669"/>
                    <a:pt x="4640" y="4686"/>
                    <a:pt x="4784" y="4714"/>
                  </a:cubicBezTo>
                  <a:cubicBezTo>
                    <a:pt x="4958" y="4748"/>
                    <a:pt x="5124" y="4811"/>
                    <a:pt x="5281" y="4892"/>
                  </a:cubicBezTo>
                  <a:cubicBezTo>
                    <a:pt x="5357" y="4934"/>
                    <a:pt x="5429" y="4985"/>
                    <a:pt x="5497" y="5036"/>
                  </a:cubicBezTo>
                  <a:cubicBezTo>
                    <a:pt x="5514" y="5049"/>
                    <a:pt x="5527" y="5062"/>
                    <a:pt x="5544" y="5074"/>
                  </a:cubicBezTo>
                  <a:cubicBezTo>
                    <a:pt x="5535" y="5104"/>
                    <a:pt x="5535" y="5130"/>
                    <a:pt x="5535" y="5159"/>
                  </a:cubicBezTo>
                  <a:cubicBezTo>
                    <a:pt x="5539" y="5185"/>
                    <a:pt x="5548" y="5210"/>
                    <a:pt x="5565" y="5231"/>
                  </a:cubicBezTo>
                  <a:cubicBezTo>
                    <a:pt x="5573" y="5257"/>
                    <a:pt x="5595" y="5278"/>
                    <a:pt x="5616" y="5291"/>
                  </a:cubicBezTo>
                  <a:cubicBezTo>
                    <a:pt x="5645" y="5312"/>
                    <a:pt x="5679" y="5329"/>
                    <a:pt x="5713" y="5333"/>
                  </a:cubicBezTo>
                  <a:lnTo>
                    <a:pt x="5768" y="5333"/>
                  </a:lnTo>
                  <a:cubicBezTo>
                    <a:pt x="5841" y="5320"/>
                    <a:pt x="5900" y="5274"/>
                    <a:pt x="5925" y="5206"/>
                  </a:cubicBezTo>
                  <a:lnTo>
                    <a:pt x="5934" y="5180"/>
                  </a:lnTo>
                  <a:cubicBezTo>
                    <a:pt x="5934" y="5176"/>
                    <a:pt x="5934" y="5172"/>
                    <a:pt x="5938" y="5163"/>
                  </a:cubicBezTo>
                  <a:cubicBezTo>
                    <a:pt x="5942" y="5159"/>
                    <a:pt x="5938" y="5159"/>
                    <a:pt x="5938" y="5159"/>
                  </a:cubicBezTo>
                  <a:lnTo>
                    <a:pt x="5938" y="5155"/>
                  </a:lnTo>
                  <a:cubicBezTo>
                    <a:pt x="5951" y="5134"/>
                    <a:pt x="5955" y="5108"/>
                    <a:pt x="5951" y="5087"/>
                  </a:cubicBezTo>
                  <a:cubicBezTo>
                    <a:pt x="5951" y="5079"/>
                    <a:pt x="5951" y="5070"/>
                    <a:pt x="5951" y="5062"/>
                  </a:cubicBezTo>
                  <a:cubicBezTo>
                    <a:pt x="5947" y="5028"/>
                    <a:pt x="5934" y="4998"/>
                    <a:pt x="5917" y="4973"/>
                  </a:cubicBezTo>
                  <a:lnTo>
                    <a:pt x="5883" y="4939"/>
                  </a:lnTo>
                  <a:cubicBezTo>
                    <a:pt x="5862" y="4922"/>
                    <a:pt x="5841" y="4913"/>
                    <a:pt x="5815" y="4909"/>
                  </a:cubicBezTo>
                  <a:cubicBezTo>
                    <a:pt x="5803" y="4904"/>
                    <a:pt x="5789" y="4902"/>
                    <a:pt x="5774" y="4902"/>
                  </a:cubicBezTo>
                  <a:cubicBezTo>
                    <a:pt x="5764" y="4902"/>
                    <a:pt x="5754" y="4903"/>
                    <a:pt x="5743" y="4905"/>
                  </a:cubicBezTo>
                  <a:cubicBezTo>
                    <a:pt x="5730" y="4905"/>
                    <a:pt x="5713" y="4909"/>
                    <a:pt x="5696" y="4917"/>
                  </a:cubicBezTo>
                  <a:lnTo>
                    <a:pt x="5658" y="4939"/>
                  </a:lnTo>
                  <a:lnTo>
                    <a:pt x="5654" y="4939"/>
                  </a:lnTo>
                  <a:lnTo>
                    <a:pt x="5650" y="4943"/>
                  </a:lnTo>
                  <a:lnTo>
                    <a:pt x="5637" y="4951"/>
                  </a:lnTo>
                  <a:lnTo>
                    <a:pt x="5612" y="4968"/>
                  </a:lnTo>
                  <a:cubicBezTo>
                    <a:pt x="5599" y="4977"/>
                    <a:pt x="5590" y="4985"/>
                    <a:pt x="5582" y="4998"/>
                  </a:cubicBezTo>
                  <a:cubicBezTo>
                    <a:pt x="5480" y="4913"/>
                    <a:pt x="5374" y="4845"/>
                    <a:pt x="5259" y="4786"/>
                  </a:cubicBezTo>
                  <a:cubicBezTo>
                    <a:pt x="5094" y="4705"/>
                    <a:pt x="4916" y="4646"/>
                    <a:pt x="4734" y="4616"/>
                  </a:cubicBezTo>
                  <a:cubicBezTo>
                    <a:pt x="4609" y="4596"/>
                    <a:pt x="4482" y="4585"/>
                    <a:pt x="4355" y="4585"/>
                  </a:cubicBezTo>
                  <a:cubicBezTo>
                    <a:pt x="4300" y="4585"/>
                    <a:pt x="4245" y="4587"/>
                    <a:pt x="4191" y="4591"/>
                  </a:cubicBezTo>
                  <a:cubicBezTo>
                    <a:pt x="4013" y="4604"/>
                    <a:pt x="3834" y="4638"/>
                    <a:pt x="3660" y="4684"/>
                  </a:cubicBezTo>
                  <a:cubicBezTo>
                    <a:pt x="3546" y="4714"/>
                    <a:pt x="3436" y="4752"/>
                    <a:pt x="3325" y="4790"/>
                  </a:cubicBezTo>
                  <a:cubicBezTo>
                    <a:pt x="3253" y="4790"/>
                    <a:pt x="3181" y="4794"/>
                    <a:pt x="3109" y="4799"/>
                  </a:cubicBezTo>
                  <a:lnTo>
                    <a:pt x="3109" y="4714"/>
                  </a:lnTo>
                  <a:cubicBezTo>
                    <a:pt x="3109" y="4404"/>
                    <a:pt x="3211" y="4103"/>
                    <a:pt x="3321" y="3819"/>
                  </a:cubicBezTo>
                  <a:cubicBezTo>
                    <a:pt x="3448" y="3488"/>
                    <a:pt x="3584" y="3166"/>
                    <a:pt x="3724" y="2843"/>
                  </a:cubicBezTo>
                  <a:cubicBezTo>
                    <a:pt x="3868" y="2521"/>
                    <a:pt x="4021" y="2199"/>
                    <a:pt x="4182" y="1885"/>
                  </a:cubicBezTo>
                  <a:cubicBezTo>
                    <a:pt x="4343" y="1571"/>
                    <a:pt x="4513" y="1257"/>
                    <a:pt x="4691" y="948"/>
                  </a:cubicBezTo>
                  <a:cubicBezTo>
                    <a:pt x="4865" y="642"/>
                    <a:pt x="5052" y="341"/>
                    <a:pt x="5247" y="40"/>
                  </a:cubicBezTo>
                  <a:cubicBezTo>
                    <a:pt x="5259" y="21"/>
                    <a:pt x="5242" y="0"/>
                    <a:pt x="5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4" name="Google Shape;1794;p6"/>
            <p:cNvSpPr/>
            <p:nvPr/>
          </p:nvSpPr>
          <p:spPr>
            <a:xfrm>
              <a:off x="8274500" y="-444534"/>
              <a:ext cx="899559" cy="838952"/>
            </a:xfrm>
            <a:custGeom>
              <a:avLst/>
              <a:gdLst/>
              <a:ahLst/>
              <a:cxnLst/>
              <a:rect l="l" t="t" r="r" b="b"/>
              <a:pathLst>
                <a:path w="9989" h="9316" extrusionOk="0">
                  <a:moveTo>
                    <a:pt x="4413" y="1"/>
                  </a:moveTo>
                  <a:cubicBezTo>
                    <a:pt x="4149" y="1"/>
                    <a:pt x="3885" y="73"/>
                    <a:pt x="3652" y="195"/>
                  </a:cubicBezTo>
                  <a:cubicBezTo>
                    <a:pt x="3279" y="394"/>
                    <a:pt x="2969" y="742"/>
                    <a:pt x="2867" y="1157"/>
                  </a:cubicBezTo>
                  <a:cubicBezTo>
                    <a:pt x="2770" y="1556"/>
                    <a:pt x="2876" y="1989"/>
                    <a:pt x="3105" y="2328"/>
                  </a:cubicBezTo>
                  <a:cubicBezTo>
                    <a:pt x="3321" y="2655"/>
                    <a:pt x="3648" y="2892"/>
                    <a:pt x="4029" y="2990"/>
                  </a:cubicBezTo>
                  <a:cubicBezTo>
                    <a:pt x="3923" y="3125"/>
                    <a:pt x="3894" y="3308"/>
                    <a:pt x="3953" y="3469"/>
                  </a:cubicBezTo>
                  <a:cubicBezTo>
                    <a:pt x="4017" y="3626"/>
                    <a:pt x="4161" y="3728"/>
                    <a:pt x="4318" y="3779"/>
                  </a:cubicBezTo>
                  <a:cubicBezTo>
                    <a:pt x="4463" y="3825"/>
                    <a:pt x="4618" y="3830"/>
                    <a:pt x="4772" y="3830"/>
                  </a:cubicBezTo>
                  <a:cubicBezTo>
                    <a:pt x="4816" y="3830"/>
                    <a:pt x="4860" y="3830"/>
                    <a:pt x="4903" y="3830"/>
                  </a:cubicBezTo>
                  <a:cubicBezTo>
                    <a:pt x="5323" y="3821"/>
                    <a:pt x="5739" y="3808"/>
                    <a:pt x="6159" y="3787"/>
                  </a:cubicBezTo>
                  <a:cubicBezTo>
                    <a:pt x="6557" y="3770"/>
                    <a:pt x="6960" y="3749"/>
                    <a:pt x="7359" y="3698"/>
                  </a:cubicBezTo>
                  <a:cubicBezTo>
                    <a:pt x="7635" y="3668"/>
                    <a:pt x="7902" y="3600"/>
                    <a:pt x="8156" y="3490"/>
                  </a:cubicBezTo>
                  <a:lnTo>
                    <a:pt x="8156" y="3490"/>
                  </a:lnTo>
                  <a:cubicBezTo>
                    <a:pt x="7953" y="3634"/>
                    <a:pt x="7741" y="3774"/>
                    <a:pt x="7537" y="3919"/>
                  </a:cubicBezTo>
                  <a:cubicBezTo>
                    <a:pt x="7134" y="4199"/>
                    <a:pt x="6731" y="4478"/>
                    <a:pt x="6333" y="4758"/>
                  </a:cubicBezTo>
                  <a:cubicBezTo>
                    <a:pt x="6012" y="4985"/>
                    <a:pt x="5706" y="5061"/>
                    <a:pt x="5399" y="5061"/>
                  </a:cubicBezTo>
                  <a:cubicBezTo>
                    <a:pt x="4845" y="5061"/>
                    <a:pt x="4291" y="4813"/>
                    <a:pt x="3652" y="4758"/>
                  </a:cubicBezTo>
                  <a:cubicBezTo>
                    <a:pt x="3534" y="4747"/>
                    <a:pt x="3415" y="4741"/>
                    <a:pt x="3298" y="4741"/>
                  </a:cubicBezTo>
                  <a:cubicBezTo>
                    <a:pt x="3077" y="4741"/>
                    <a:pt x="2858" y="4761"/>
                    <a:pt x="2643" y="4797"/>
                  </a:cubicBezTo>
                  <a:cubicBezTo>
                    <a:pt x="2481" y="4818"/>
                    <a:pt x="2324" y="4877"/>
                    <a:pt x="2184" y="4962"/>
                  </a:cubicBezTo>
                  <a:cubicBezTo>
                    <a:pt x="2066" y="5043"/>
                    <a:pt x="1960" y="5174"/>
                    <a:pt x="1960" y="5322"/>
                  </a:cubicBezTo>
                  <a:cubicBezTo>
                    <a:pt x="1960" y="5429"/>
                    <a:pt x="2002" y="5530"/>
                    <a:pt x="2078" y="5607"/>
                  </a:cubicBezTo>
                  <a:cubicBezTo>
                    <a:pt x="1675" y="5696"/>
                    <a:pt x="1273" y="5810"/>
                    <a:pt x="916" y="6022"/>
                  </a:cubicBezTo>
                  <a:cubicBezTo>
                    <a:pt x="708" y="6137"/>
                    <a:pt x="526" y="6294"/>
                    <a:pt x="382" y="6485"/>
                  </a:cubicBezTo>
                  <a:cubicBezTo>
                    <a:pt x="250" y="6654"/>
                    <a:pt x="157" y="6845"/>
                    <a:pt x="106" y="7053"/>
                  </a:cubicBezTo>
                  <a:cubicBezTo>
                    <a:pt x="0" y="7469"/>
                    <a:pt x="81" y="7931"/>
                    <a:pt x="424" y="8215"/>
                  </a:cubicBezTo>
                  <a:cubicBezTo>
                    <a:pt x="641" y="8381"/>
                    <a:pt x="891" y="8499"/>
                    <a:pt x="1162" y="8554"/>
                  </a:cubicBezTo>
                  <a:cubicBezTo>
                    <a:pt x="1353" y="8599"/>
                    <a:pt x="1547" y="8621"/>
                    <a:pt x="1740" y="8621"/>
                  </a:cubicBezTo>
                  <a:cubicBezTo>
                    <a:pt x="2258" y="8621"/>
                    <a:pt x="2768" y="8462"/>
                    <a:pt x="3198" y="8156"/>
                  </a:cubicBezTo>
                  <a:cubicBezTo>
                    <a:pt x="3224" y="8135"/>
                    <a:pt x="3245" y="8118"/>
                    <a:pt x="3270" y="8101"/>
                  </a:cubicBezTo>
                  <a:cubicBezTo>
                    <a:pt x="3359" y="8241"/>
                    <a:pt x="3499" y="8338"/>
                    <a:pt x="3660" y="8376"/>
                  </a:cubicBezTo>
                  <a:cubicBezTo>
                    <a:pt x="3724" y="8392"/>
                    <a:pt x="3787" y="8400"/>
                    <a:pt x="3851" y="8400"/>
                  </a:cubicBezTo>
                  <a:cubicBezTo>
                    <a:pt x="3993" y="8400"/>
                    <a:pt x="4133" y="8362"/>
                    <a:pt x="4259" y="8291"/>
                  </a:cubicBezTo>
                  <a:cubicBezTo>
                    <a:pt x="4462" y="8177"/>
                    <a:pt x="4619" y="7995"/>
                    <a:pt x="4751" y="7804"/>
                  </a:cubicBezTo>
                  <a:cubicBezTo>
                    <a:pt x="4899" y="7583"/>
                    <a:pt x="5030" y="7350"/>
                    <a:pt x="5141" y="7112"/>
                  </a:cubicBezTo>
                  <a:cubicBezTo>
                    <a:pt x="5260" y="6862"/>
                    <a:pt x="5366" y="6603"/>
                    <a:pt x="5450" y="6340"/>
                  </a:cubicBezTo>
                  <a:cubicBezTo>
                    <a:pt x="5493" y="6209"/>
                    <a:pt x="5531" y="6077"/>
                    <a:pt x="5565" y="5946"/>
                  </a:cubicBezTo>
                  <a:cubicBezTo>
                    <a:pt x="5595" y="5810"/>
                    <a:pt x="5637" y="5679"/>
                    <a:pt x="5688" y="5552"/>
                  </a:cubicBezTo>
                  <a:cubicBezTo>
                    <a:pt x="5743" y="5429"/>
                    <a:pt x="5819" y="5318"/>
                    <a:pt x="5917" y="5225"/>
                  </a:cubicBezTo>
                  <a:cubicBezTo>
                    <a:pt x="6019" y="5140"/>
                    <a:pt x="6121" y="5060"/>
                    <a:pt x="6231" y="4987"/>
                  </a:cubicBezTo>
                  <a:lnTo>
                    <a:pt x="6931" y="4483"/>
                  </a:lnTo>
                  <a:cubicBezTo>
                    <a:pt x="6977" y="4449"/>
                    <a:pt x="7028" y="4415"/>
                    <a:pt x="7075" y="4377"/>
                  </a:cubicBezTo>
                  <a:cubicBezTo>
                    <a:pt x="7389" y="4156"/>
                    <a:pt x="7698" y="3931"/>
                    <a:pt x="8012" y="3707"/>
                  </a:cubicBezTo>
                  <a:lnTo>
                    <a:pt x="8012" y="3707"/>
                  </a:lnTo>
                  <a:cubicBezTo>
                    <a:pt x="7745" y="4016"/>
                    <a:pt x="7478" y="4326"/>
                    <a:pt x="7215" y="4640"/>
                  </a:cubicBezTo>
                  <a:cubicBezTo>
                    <a:pt x="7007" y="4886"/>
                    <a:pt x="6803" y="5132"/>
                    <a:pt x="6600" y="5378"/>
                  </a:cubicBezTo>
                  <a:cubicBezTo>
                    <a:pt x="6392" y="5624"/>
                    <a:pt x="6184" y="5870"/>
                    <a:pt x="5993" y="6124"/>
                  </a:cubicBezTo>
                  <a:cubicBezTo>
                    <a:pt x="5819" y="6362"/>
                    <a:pt x="5658" y="6625"/>
                    <a:pt x="5603" y="6921"/>
                  </a:cubicBezTo>
                  <a:cubicBezTo>
                    <a:pt x="5548" y="7159"/>
                    <a:pt x="5573" y="7413"/>
                    <a:pt x="5675" y="7638"/>
                  </a:cubicBezTo>
                  <a:cubicBezTo>
                    <a:pt x="5768" y="7846"/>
                    <a:pt x="5951" y="7999"/>
                    <a:pt x="6176" y="8054"/>
                  </a:cubicBezTo>
                  <a:cubicBezTo>
                    <a:pt x="6236" y="8071"/>
                    <a:pt x="6298" y="8080"/>
                    <a:pt x="6360" y="8080"/>
                  </a:cubicBezTo>
                  <a:cubicBezTo>
                    <a:pt x="6494" y="8080"/>
                    <a:pt x="6628" y="8040"/>
                    <a:pt x="6744" y="7965"/>
                  </a:cubicBezTo>
                  <a:cubicBezTo>
                    <a:pt x="6757" y="8618"/>
                    <a:pt x="7266" y="9229"/>
                    <a:pt x="7927" y="9305"/>
                  </a:cubicBezTo>
                  <a:cubicBezTo>
                    <a:pt x="7985" y="9312"/>
                    <a:pt x="8043" y="9315"/>
                    <a:pt x="8101" y="9315"/>
                  </a:cubicBezTo>
                  <a:cubicBezTo>
                    <a:pt x="8400" y="9315"/>
                    <a:pt x="8697" y="9225"/>
                    <a:pt x="8945" y="9051"/>
                  </a:cubicBezTo>
                  <a:cubicBezTo>
                    <a:pt x="9246" y="8843"/>
                    <a:pt x="9454" y="8521"/>
                    <a:pt x="9522" y="8160"/>
                  </a:cubicBezTo>
                  <a:cubicBezTo>
                    <a:pt x="9594" y="7787"/>
                    <a:pt x="9526" y="7397"/>
                    <a:pt x="9331" y="7066"/>
                  </a:cubicBezTo>
                  <a:cubicBezTo>
                    <a:pt x="9768" y="6938"/>
                    <a:pt x="9908" y="6383"/>
                    <a:pt x="9840" y="5967"/>
                  </a:cubicBezTo>
                  <a:cubicBezTo>
                    <a:pt x="9794" y="5691"/>
                    <a:pt x="9649" y="5437"/>
                    <a:pt x="9475" y="5225"/>
                  </a:cubicBezTo>
                  <a:cubicBezTo>
                    <a:pt x="9289" y="4996"/>
                    <a:pt x="9047" y="4822"/>
                    <a:pt x="8780" y="4707"/>
                  </a:cubicBezTo>
                  <a:cubicBezTo>
                    <a:pt x="8610" y="4644"/>
                    <a:pt x="8436" y="4597"/>
                    <a:pt x="8258" y="4568"/>
                  </a:cubicBezTo>
                  <a:cubicBezTo>
                    <a:pt x="8072" y="4534"/>
                    <a:pt x="7885" y="4487"/>
                    <a:pt x="7732" y="4377"/>
                  </a:cubicBezTo>
                  <a:cubicBezTo>
                    <a:pt x="7731" y="4376"/>
                    <a:pt x="7730" y="4376"/>
                    <a:pt x="7728" y="4376"/>
                  </a:cubicBezTo>
                  <a:cubicBezTo>
                    <a:pt x="7695" y="4376"/>
                    <a:pt x="7544" y="4483"/>
                    <a:pt x="7520" y="4495"/>
                  </a:cubicBezTo>
                  <a:cubicBezTo>
                    <a:pt x="7775" y="4135"/>
                    <a:pt x="8237" y="3842"/>
                    <a:pt x="8542" y="3507"/>
                  </a:cubicBezTo>
                  <a:cubicBezTo>
                    <a:pt x="8979" y="3015"/>
                    <a:pt x="9412" y="2515"/>
                    <a:pt x="9832" y="2006"/>
                  </a:cubicBezTo>
                  <a:cubicBezTo>
                    <a:pt x="9908" y="1908"/>
                    <a:pt x="9989" y="1777"/>
                    <a:pt x="9921" y="1671"/>
                  </a:cubicBezTo>
                  <a:cubicBezTo>
                    <a:pt x="9884" y="1625"/>
                    <a:pt x="9828" y="1601"/>
                    <a:pt x="9772" y="1601"/>
                  </a:cubicBezTo>
                  <a:cubicBezTo>
                    <a:pt x="9743" y="1601"/>
                    <a:pt x="9714" y="1607"/>
                    <a:pt x="9688" y="1620"/>
                  </a:cubicBezTo>
                  <a:cubicBezTo>
                    <a:pt x="9611" y="1654"/>
                    <a:pt x="9543" y="1709"/>
                    <a:pt x="9492" y="1777"/>
                  </a:cubicBezTo>
                  <a:cubicBezTo>
                    <a:pt x="9174" y="2154"/>
                    <a:pt x="8954" y="2600"/>
                    <a:pt x="8657" y="2990"/>
                  </a:cubicBezTo>
                  <a:cubicBezTo>
                    <a:pt x="8534" y="3151"/>
                    <a:pt x="8377" y="3304"/>
                    <a:pt x="8178" y="3333"/>
                  </a:cubicBezTo>
                  <a:cubicBezTo>
                    <a:pt x="8157" y="3336"/>
                    <a:pt x="8137" y="3338"/>
                    <a:pt x="8118" y="3338"/>
                  </a:cubicBezTo>
                  <a:cubicBezTo>
                    <a:pt x="7759" y="3338"/>
                    <a:pt x="7692" y="2827"/>
                    <a:pt x="7660" y="2549"/>
                  </a:cubicBezTo>
                  <a:cubicBezTo>
                    <a:pt x="7643" y="2392"/>
                    <a:pt x="7630" y="2230"/>
                    <a:pt x="7601" y="2078"/>
                  </a:cubicBezTo>
                  <a:cubicBezTo>
                    <a:pt x="7567" y="1917"/>
                    <a:pt x="7512" y="1760"/>
                    <a:pt x="7435" y="1615"/>
                  </a:cubicBezTo>
                  <a:cubicBezTo>
                    <a:pt x="7359" y="1467"/>
                    <a:pt x="7266" y="1331"/>
                    <a:pt x="7151" y="1213"/>
                  </a:cubicBezTo>
                  <a:cubicBezTo>
                    <a:pt x="7045" y="1085"/>
                    <a:pt x="6909" y="979"/>
                    <a:pt x="6761" y="907"/>
                  </a:cubicBezTo>
                  <a:cubicBezTo>
                    <a:pt x="6678" y="867"/>
                    <a:pt x="6589" y="847"/>
                    <a:pt x="6500" y="847"/>
                  </a:cubicBezTo>
                  <a:cubicBezTo>
                    <a:pt x="6429" y="847"/>
                    <a:pt x="6358" y="860"/>
                    <a:pt x="6290" y="886"/>
                  </a:cubicBezTo>
                  <a:cubicBezTo>
                    <a:pt x="6180" y="933"/>
                    <a:pt x="6091" y="1013"/>
                    <a:pt x="6040" y="1123"/>
                  </a:cubicBezTo>
                  <a:cubicBezTo>
                    <a:pt x="5735" y="699"/>
                    <a:pt x="5387" y="275"/>
                    <a:pt x="4882" y="84"/>
                  </a:cubicBezTo>
                  <a:cubicBezTo>
                    <a:pt x="4730" y="27"/>
                    <a:pt x="4572" y="1"/>
                    <a:pt x="4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5" name="Google Shape;1795;p6"/>
            <p:cNvSpPr/>
            <p:nvPr/>
          </p:nvSpPr>
          <p:spPr>
            <a:xfrm>
              <a:off x="8941352" y="28971"/>
              <a:ext cx="59436" cy="260619"/>
            </a:xfrm>
            <a:custGeom>
              <a:avLst/>
              <a:gdLst/>
              <a:ahLst/>
              <a:cxnLst/>
              <a:rect l="l" t="t" r="r" b="b"/>
              <a:pathLst>
                <a:path w="660" h="2894" extrusionOk="0">
                  <a:moveTo>
                    <a:pt x="209" y="0"/>
                  </a:moveTo>
                  <a:cubicBezTo>
                    <a:pt x="192" y="0"/>
                    <a:pt x="175" y="10"/>
                    <a:pt x="166" y="31"/>
                  </a:cubicBezTo>
                  <a:cubicBezTo>
                    <a:pt x="9" y="489"/>
                    <a:pt x="1" y="1010"/>
                    <a:pt x="77" y="1490"/>
                  </a:cubicBezTo>
                  <a:cubicBezTo>
                    <a:pt x="149" y="1982"/>
                    <a:pt x="323" y="2457"/>
                    <a:pt x="590" y="2877"/>
                  </a:cubicBezTo>
                  <a:cubicBezTo>
                    <a:pt x="597" y="2889"/>
                    <a:pt x="607" y="2893"/>
                    <a:pt x="617" y="2893"/>
                  </a:cubicBezTo>
                  <a:cubicBezTo>
                    <a:pt x="639" y="2893"/>
                    <a:pt x="660" y="2870"/>
                    <a:pt x="645" y="2847"/>
                  </a:cubicBezTo>
                  <a:cubicBezTo>
                    <a:pt x="395" y="2427"/>
                    <a:pt x="234" y="1960"/>
                    <a:pt x="170" y="1477"/>
                  </a:cubicBezTo>
                  <a:cubicBezTo>
                    <a:pt x="107" y="993"/>
                    <a:pt x="158" y="523"/>
                    <a:pt x="251" y="52"/>
                  </a:cubicBezTo>
                  <a:cubicBezTo>
                    <a:pt x="256" y="19"/>
                    <a:pt x="233"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6" name="Google Shape;1796;p6"/>
            <p:cNvSpPr/>
            <p:nvPr/>
          </p:nvSpPr>
          <p:spPr>
            <a:xfrm>
              <a:off x="8452357" y="57428"/>
              <a:ext cx="315733" cy="147060"/>
            </a:xfrm>
            <a:custGeom>
              <a:avLst/>
              <a:gdLst/>
              <a:ahLst/>
              <a:cxnLst/>
              <a:rect l="l" t="t" r="r" b="b"/>
              <a:pathLst>
                <a:path w="3506" h="1633" extrusionOk="0">
                  <a:moveTo>
                    <a:pt x="3450" y="1"/>
                  </a:moveTo>
                  <a:cubicBezTo>
                    <a:pt x="3446" y="1"/>
                    <a:pt x="3441" y="1"/>
                    <a:pt x="3437" y="3"/>
                  </a:cubicBezTo>
                  <a:cubicBezTo>
                    <a:pt x="3297" y="67"/>
                    <a:pt x="3166" y="164"/>
                    <a:pt x="3034" y="236"/>
                  </a:cubicBezTo>
                  <a:cubicBezTo>
                    <a:pt x="2899" y="313"/>
                    <a:pt x="2763" y="389"/>
                    <a:pt x="2627" y="465"/>
                  </a:cubicBezTo>
                  <a:cubicBezTo>
                    <a:pt x="2360" y="614"/>
                    <a:pt x="2088" y="749"/>
                    <a:pt x="1808" y="877"/>
                  </a:cubicBezTo>
                  <a:cubicBezTo>
                    <a:pt x="1240" y="1135"/>
                    <a:pt x="651" y="1318"/>
                    <a:pt x="61" y="1521"/>
                  </a:cubicBezTo>
                  <a:cubicBezTo>
                    <a:pt x="0" y="1550"/>
                    <a:pt x="25" y="1632"/>
                    <a:pt x="82" y="1632"/>
                  </a:cubicBezTo>
                  <a:cubicBezTo>
                    <a:pt x="85" y="1632"/>
                    <a:pt x="88" y="1632"/>
                    <a:pt x="91" y="1632"/>
                  </a:cubicBezTo>
                  <a:cubicBezTo>
                    <a:pt x="701" y="1509"/>
                    <a:pt x="1300" y="1263"/>
                    <a:pt x="1864" y="1004"/>
                  </a:cubicBezTo>
                  <a:cubicBezTo>
                    <a:pt x="2148" y="872"/>
                    <a:pt x="2423" y="732"/>
                    <a:pt x="2695" y="580"/>
                  </a:cubicBezTo>
                  <a:cubicBezTo>
                    <a:pt x="2835" y="499"/>
                    <a:pt x="2975" y="414"/>
                    <a:pt x="3106" y="325"/>
                  </a:cubicBezTo>
                  <a:cubicBezTo>
                    <a:pt x="3238" y="249"/>
                    <a:pt x="3361" y="160"/>
                    <a:pt x="3480" y="62"/>
                  </a:cubicBezTo>
                  <a:cubicBezTo>
                    <a:pt x="3506" y="36"/>
                    <a:pt x="3480" y="1"/>
                    <a:pt x="3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7" name="Google Shape;1797;p6"/>
            <p:cNvSpPr/>
            <p:nvPr/>
          </p:nvSpPr>
          <p:spPr>
            <a:xfrm>
              <a:off x="8606620" y="-303419"/>
              <a:ext cx="330502" cy="168403"/>
            </a:xfrm>
            <a:custGeom>
              <a:avLst/>
              <a:gdLst/>
              <a:ahLst/>
              <a:cxnLst/>
              <a:rect l="l" t="t" r="r" b="b"/>
              <a:pathLst>
                <a:path w="3670" h="1870" extrusionOk="0">
                  <a:moveTo>
                    <a:pt x="74" y="0"/>
                  </a:moveTo>
                  <a:cubicBezTo>
                    <a:pt x="34" y="0"/>
                    <a:pt x="0" y="54"/>
                    <a:pt x="36" y="82"/>
                  </a:cubicBezTo>
                  <a:cubicBezTo>
                    <a:pt x="554" y="528"/>
                    <a:pt x="1211" y="803"/>
                    <a:pt x="1856" y="999"/>
                  </a:cubicBezTo>
                  <a:cubicBezTo>
                    <a:pt x="2174" y="1092"/>
                    <a:pt x="2496" y="1181"/>
                    <a:pt x="2802" y="1308"/>
                  </a:cubicBezTo>
                  <a:cubicBezTo>
                    <a:pt x="3103" y="1435"/>
                    <a:pt x="3378" y="1622"/>
                    <a:pt x="3607" y="1860"/>
                  </a:cubicBezTo>
                  <a:cubicBezTo>
                    <a:pt x="3614" y="1867"/>
                    <a:pt x="3622" y="1870"/>
                    <a:pt x="3629" y="1870"/>
                  </a:cubicBezTo>
                  <a:cubicBezTo>
                    <a:pt x="3652" y="1870"/>
                    <a:pt x="3669" y="1839"/>
                    <a:pt x="3650" y="1813"/>
                  </a:cubicBezTo>
                  <a:cubicBezTo>
                    <a:pt x="3260" y="1312"/>
                    <a:pt x="2585" y="1105"/>
                    <a:pt x="2008" y="914"/>
                  </a:cubicBezTo>
                  <a:cubicBezTo>
                    <a:pt x="1673" y="812"/>
                    <a:pt x="1347" y="685"/>
                    <a:pt x="1029" y="536"/>
                  </a:cubicBezTo>
                  <a:cubicBezTo>
                    <a:pt x="702" y="384"/>
                    <a:pt x="401" y="193"/>
                    <a:pt x="95" y="6"/>
                  </a:cubicBezTo>
                  <a:cubicBezTo>
                    <a:pt x="88" y="2"/>
                    <a:pt x="81"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8" name="Google Shape;1798;p6"/>
            <p:cNvSpPr/>
            <p:nvPr/>
          </p:nvSpPr>
          <p:spPr>
            <a:xfrm>
              <a:off x="8685868" y="-140241"/>
              <a:ext cx="134002" cy="12878"/>
            </a:xfrm>
            <a:custGeom>
              <a:avLst/>
              <a:gdLst/>
              <a:ahLst/>
              <a:cxnLst/>
              <a:rect l="l" t="t" r="r" b="b"/>
              <a:pathLst>
                <a:path w="1488" h="143" extrusionOk="0">
                  <a:moveTo>
                    <a:pt x="1446" y="1"/>
                  </a:moveTo>
                  <a:cubicBezTo>
                    <a:pt x="1445" y="1"/>
                    <a:pt x="1443" y="1"/>
                    <a:pt x="1442" y="1"/>
                  </a:cubicBezTo>
                  <a:cubicBezTo>
                    <a:pt x="1209" y="31"/>
                    <a:pt x="980" y="52"/>
                    <a:pt x="747" y="60"/>
                  </a:cubicBezTo>
                  <a:cubicBezTo>
                    <a:pt x="641" y="66"/>
                    <a:pt x="536" y="68"/>
                    <a:pt x="431" y="68"/>
                  </a:cubicBezTo>
                  <a:cubicBezTo>
                    <a:pt x="303" y="68"/>
                    <a:pt x="175" y="65"/>
                    <a:pt x="47" y="60"/>
                  </a:cubicBezTo>
                  <a:cubicBezTo>
                    <a:pt x="0" y="60"/>
                    <a:pt x="0" y="132"/>
                    <a:pt x="47" y="132"/>
                  </a:cubicBezTo>
                  <a:cubicBezTo>
                    <a:pt x="175" y="139"/>
                    <a:pt x="304" y="143"/>
                    <a:pt x="432" y="143"/>
                  </a:cubicBezTo>
                  <a:cubicBezTo>
                    <a:pt x="774" y="143"/>
                    <a:pt x="1114" y="118"/>
                    <a:pt x="1451" y="69"/>
                  </a:cubicBezTo>
                  <a:cubicBezTo>
                    <a:pt x="1488" y="61"/>
                    <a:pt x="1481" y="1"/>
                    <a:pt x="1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9" name="Google Shape;1799;p6"/>
            <p:cNvSpPr/>
            <p:nvPr/>
          </p:nvSpPr>
          <p:spPr>
            <a:xfrm>
              <a:off x="8720989" y="-160143"/>
              <a:ext cx="37103" cy="9006"/>
            </a:xfrm>
            <a:custGeom>
              <a:avLst/>
              <a:gdLst/>
              <a:ahLst/>
              <a:cxnLst/>
              <a:rect l="l" t="t" r="r" b="b"/>
              <a:pathLst>
                <a:path w="412" h="100" extrusionOk="0">
                  <a:moveTo>
                    <a:pt x="376" y="1"/>
                  </a:moveTo>
                  <a:cubicBezTo>
                    <a:pt x="374" y="1"/>
                    <a:pt x="372" y="1"/>
                    <a:pt x="369" y="1"/>
                  </a:cubicBezTo>
                  <a:cubicBezTo>
                    <a:pt x="306" y="17"/>
                    <a:pt x="242" y="24"/>
                    <a:pt x="179" y="24"/>
                  </a:cubicBezTo>
                  <a:cubicBezTo>
                    <a:pt x="136" y="24"/>
                    <a:pt x="94" y="21"/>
                    <a:pt x="51" y="14"/>
                  </a:cubicBezTo>
                  <a:cubicBezTo>
                    <a:pt x="48" y="13"/>
                    <a:pt x="44" y="13"/>
                    <a:pt x="41" y="13"/>
                  </a:cubicBezTo>
                  <a:cubicBezTo>
                    <a:pt x="23" y="13"/>
                    <a:pt x="8" y="22"/>
                    <a:pt x="5" y="40"/>
                  </a:cubicBezTo>
                  <a:cubicBezTo>
                    <a:pt x="0" y="61"/>
                    <a:pt x="13" y="78"/>
                    <a:pt x="30" y="82"/>
                  </a:cubicBezTo>
                  <a:cubicBezTo>
                    <a:pt x="78" y="94"/>
                    <a:pt x="128" y="100"/>
                    <a:pt x="176" y="100"/>
                  </a:cubicBezTo>
                  <a:cubicBezTo>
                    <a:pt x="248" y="100"/>
                    <a:pt x="318" y="88"/>
                    <a:pt x="386" y="65"/>
                  </a:cubicBezTo>
                  <a:cubicBezTo>
                    <a:pt x="403" y="61"/>
                    <a:pt x="412" y="44"/>
                    <a:pt x="408" y="27"/>
                  </a:cubicBezTo>
                  <a:cubicBezTo>
                    <a:pt x="404" y="12"/>
                    <a:pt x="39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0" name="Google Shape;1800;p6"/>
            <p:cNvSpPr/>
            <p:nvPr/>
          </p:nvSpPr>
          <p:spPr>
            <a:xfrm>
              <a:off x="8686228" y="-200667"/>
              <a:ext cx="29448" cy="12157"/>
            </a:xfrm>
            <a:custGeom>
              <a:avLst/>
              <a:gdLst/>
              <a:ahLst/>
              <a:cxnLst/>
              <a:rect l="l" t="t" r="r" b="b"/>
              <a:pathLst>
                <a:path w="327" h="135" extrusionOk="0">
                  <a:moveTo>
                    <a:pt x="41" y="1"/>
                  </a:moveTo>
                  <a:cubicBezTo>
                    <a:pt x="23" y="1"/>
                    <a:pt x="8" y="10"/>
                    <a:pt x="5" y="27"/>
                  </a:cubicBezTo>
                  <a:cubicBezTo>
                    <a:pt x="0" y="44"/>
                    <a:pt x="13" y="65"/>
                    <a:pt x="30" y="70"/>
                  </a:cubicBezTo>
                  <a:cubicBezTo>
                    <a:pt x="115" y="91"/>
                    <a:pt x="195" y="112"/>
                    <a:pt x="280" y="133"/>
                  </a:cubicBezTo>
                  <a:cubicBezTo>
                    <a:pt x="283" y="134"/>
                    <a:pt x="285" y="134"/>
                    <a:pt x="287" y="134"/>
                  </a:cubicBezTo>
                  <a:cubicBezTo>
                    <a:pt x="302" y="134"/>
                    <a:pt x="315" y="123"/>
                    <a:pt x="323" y="108"/>
                  </a:cubicBezTo>
                  <a:cubicBezTo>
                    <a:pt x="327" y="91"/>
                    <a:pt x="314" y="70"/>
                    <a:pt x="297" y="65"/>
                  </a:cubicBezTo>
                  <a:cubicBezTo>
                    <a:pt x="217" y="44"/>
                    <a:pt x="132" y="19"/>
                    <a:pt x="51" y="2"/>
                  </a:cubicBezTo>
                  <a:cubicBezTo>
                    <a:pt x="48" y="1"/>
                    <a:pt x="44"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1" name="Google Shape;1801;p6"/>
            <p:cNvSpPr/>
            <p:nvPr/>
          </p:nvSpPr>
          <p:spPr>
            <a:xfrm>
              <a:off x="8546014" y="-349887"/>
              <a:ext cx="67451" cy="105995"/>
            </a:xfrm>
            <a:custGeom>
              <a:avLst/>
              <a:gdLst/>
              <a:ahLst/>
              <a:cxnLst/>
              <a:rect l="l" t="t" r="r" b="b"/>
              <a:pathLst>
                <a:path w="749" h="1177" extrusionOk="0">
                  <a:moveTo>
                    <a:pt x="229" y="0"/>
                  </a:moveTo>
                  <a:cubicBezTo>
                    <a:pt x="217" y="0"/>
                    <a:pt x="206" y="5"/>
                    <a:pt x="200" y="17"/>
                  </a:cubicBezTo>
                  <a:cubicBezTo>
                    <a:pt x="1" y="450"/>
                    <a:pt x="260" y="1010"/>
                    <a:pt x="692" y="1175"/>
                  </a:cubicBezTo>
                  <a:cubicBezTo>
                    <a:pt x="695" y="1176"/>
                    <a:pt x="698" y="1177"/>
                    <a:pt x="701" y="1177"/>
                  </a:cubicBezTo>
                  <a:cubicBezTo>
                    <a:pt x="730" y="1177"/>
                    <a:pt x="748" y="1123"/>
                    <a:pt x="718" y="1112"/>
                  </a:cubicBezTo>
                  <a:cubicBezTo>
                    <a:pt x="518" y="1027"/>
                    <a:pt x="361" y="870"/>
                    <a:pt x="276" y="671"/>
                  </a:cubicBezTo>
                  <a:cubicBezTo>
                    <a:pt x="192" y="471"/>
                    <a:pt x="187" y="246"/>
                    <a:pt x="264" y="43"/>
                  </a:cubicBezTo>
                  <a:cubicBezTo>
                    <a:pt x="272" y="18"/>
                    <a:pt x="250"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2" name="Google Shape;1802;p6"/>
            <p:cNvSpPr/>
            <p:nvPr/>
          </p:nvSpPr>
          <p:spPr>
            <a:xfrm>
              <a:off x="8607160" y="-375553"/>
              <a:ext cx="29268" cy="29898"/>
            </a:xfrm>
            <a:custGeom>
              <a:avLst/>
              <a:gdLst/>
              <a:ahLst/>
              <a:cxnLst/>
              <a:rect l="l" t="t" r="r" b="b"/>
              <a:pathLst>
                <a:path w="325" h="332" extrusionOk="0">
                  <a:moveTo>
                    <a:pt x="272" y="1"/>
                  </a:moveTo>
                  <a:cubicBezTo>
                    <a:pt x="266" y="1"/>
                    <a:pt x="261" y="2"/>
                    <a:pt x="255" y="5"/>
                  </a:cubicBezTo>
                  <a:cubicBezTo>
                    <a:pt x="196" y="35"/>
                    <a:pt x="145" y="73"/>
                    <a:pt x="102" y="124"/>
                  </a:cubicBezTo>
                  <a:cubicBezTo>
                    <a:pt x="64" y="175"/>
                    <a:pt x="30" y="230"/>
                    <a:pt x="9" y="290"/>
                  </a:cubicBezTo>
                  <a:cubicBezTo>
                    <a:pt x="0" y="312"/>
                    <a:pt x="24" y="331"/>
                    <a:pt x="44" y="331"/>
                  </a:cubicBezTo>
                  <a:cubicBezTo>
                    <a:pt x="55" y="331"/>
                    <a:pt x="64" y="326"/>
                    <a:pt x="68" y="315"/>
                  </a:cubicBezTo>
                  <a:cubicBezTo>
                    <a:pt x="89" y="264"/>
                    <a:pt x="119" y="213"/>
                    <a:pt x="157" y="171"/>
                  </a:cubicBezTo>
                  <a:cubicBezTo>
                    <a:pt x="196" y="133"/>
                    <a:pt x="242" y="95"/>
                    <a:pt x="289" y="65"/>
                  </a:cubicBezTo>
                  <a:cubicBezTo>
                    <a:pt x="325" y="47"/>
                    <a:pt x="303"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3" name="Google Shape;1803;p6"/>
            <p:cNvSpPr/>
            <p:nvPr/>
          </p:nvSpPr>
          <p:spPr>
            <a:xfrm>
              <a:off x="8867597" y="-314946"/>
              <a:ext cx="65740" cy="86273"/>
            </a:xfrm>
            <a:custGeom>
              <a:avLst/>
              <a:gdLst/>
              <a:ahLst/>
              <a:cxnLst/>
              <a:rect l="l" t="t" r="r" b="b"/>
              <a:pathLst>
                <a:path w="730" h="958" extrusionOk="0">
                  <a:moveTo>
                    <a:pt x="134" y="0"/>
                  </a:moveTo>
                  <a:cubicBezTo>
                    <a:pt x="102" y="0"/>
                    <a:pt x="68" y="6"/>
                    <a:pt x="35" y="20"/>
                  </a:cubicBezTo>
                  <a:cubicBezTo>
                    <a:pt x="0" y="35"/>
                    <a:pt x="8" y="89"/>
                    <a:pt x="41" y="89"/>
                  </a:cubicBezTo>
                  <a:cubicBezTo>
                    <a:pt x="45" y="89"/>
                    <a:pt x="48" y="89"/>
                    <a:pt x="52" y="87"/>
                  </a:cubicBezTo>
                  <a:cubicBezTo>
                    <a:pt x="79" y="80"/>
                    <a:pt x="104" y="76"/>
                    <a:pt x="129" y="76"/>
                  </a:cubicBezTo>
                  <a:cubicBezTo>
                    <a:pt x="277" y="76"/>
                    <a:pt x="388" y="207"/>
                    <a:pt x="446" y="338"/>
                  </a:cubicBezTo>
                  <a:cubicBezTo>
                    <a:pt x="489" y="435"/>
                    <a:pt x="519" y="537"/>
                    <a:pt x="552" y="635"/>
                  </a:cubicBezTo>
                  <a:cubicBezTo>
                    <a:pt x="586" y="732"/>
                    <a:pt x="625" y="834"/>
                    <a:pt x="658" y="936"/>
                  </a:cubicBezTo>
                  <a:cubicBezTo>
                    <a:pt x="664" y="951"/>
                    <a:pt x="676" y="957"/>
                    <a:pt x="689" y="957"/>
                  </a:cubicBezTo>
                  <a:cubicBezTo>
                    <a:pt x="709" y="957"/>
                    <a:pt x="730" y="942"/>
                    <a:pt x="722" y="919"/>
                  </a:cubicBezTo>
                  <a:cubicBezTo>
                    <a:pt x="680" y="800"/>
                    <a:pt x="642" y="677"/>
                    <a:pt x="599" y="558"/>
                  </a:cubicBezTo>
                  <a:cubicBezTo>
                    <a:pt x="569" y="444"/>
                    <a:pt x="527" y="338"/>
                    <a:pt x="472" y="232"/>
                  </a:cubicBezTo>
                  <a:cubicBezTo>
                    <a:pt x="406" y="114"/>
                    <a:pt x="276"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4" name="Google Shape;1804;p6"/>
            <p:cNvSpPr/>
            <p:nvPr/>
          </p:nvSpPr>
          <p:spPr>
            <a:xfrm>
              <a:off x="8864986" y="-289101"/>
              <a:ext cx="32150" cy="38904"/>
            </a:xfrm>
            <a:custGeom>
              <a:avLst/>
              <a:gdLst/>
              <a:ahLst/>
              <a:cxnLst/>
              <a:rect l="l" t="t" r="r" b="b"/>
              <a:pathLst>
                <a:path w="357" h="432" extrusionOk="0">
                  <a:moveTo>
                    <a:pt x="54" y="1"/>
                  </a:moveTo>
                  <a:cubicBezTo>
                    <a:pt x="25" y="1"/>
                    <a:pt x="0" y="42"/>
                    <a:pt x="26" y="68"/>
                  </a:cubicBezTo>
                  <a:cubicBezTo>
                    <a:pt x="81" y="114"/>
                    <a:pt x="132" y="169"/>
                    <a:pt x="179" y="225"/>
                  </a:cubicBezTo>
                  <a:cubicBezTo>
                    <a:pt x="221" y="284"/>
                    <a:pt x="259" y="348"/>
                    <a:pt x="289" y="415"/>
                  </a:cubicBezTo>
                  <a:cubicBezTo>
                    <a:pt x="294" y="427"/>
                    <a:pt x="304" y="431"/>
                    <a:pt x="315" y="431"/>
                  </a:cubicBezTo>
                  <a:cubicBezTo>
                    <a:pt x="335" y="431"/>
                    <a:pt x="357" y="413"/>
                    <a:pt x="348" y="390"/>
                  </a:cubicBezTo>
                  <a:cubicBezTo>
                    <a:pt x="318" y="314"/>
                    <a:pt x="280" y="246"/>
                    <a:pt x="234" y="178"/>
                  </a:cubicBezTo>
                  <a:cubicBezTo>
                    <a:pt x="187" y="114"/>
                    <a:pt x="132" y="55"/>
                    <a:pt x="68" y="4"/>
                  </a:cubicBezTo>
                  <a:cubicBezTo>
                    <a:pt x="64" y="2"/>
                    <a:pt x="59"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5" name="Google Shape;1805;p6"/>
            <p:cNvSpPr/>
            <p:nvPr/>
          </p:nvSpPr>
          <p:spPr>
            <a:xfrm>
              <a:off x="8687939" y="-398877"/>
              <a:ext cx="115721" cy="78078"/>
            </a:xfrm>
            <a:custGeom>
              <a:avLst/>
              <a:gdLst/>
              <a:ahLst/>
              <a:cxnLst/>
              <a:rect l="l" t="t" r="r" b="b"/>
              <a:pathLst>
                <a:path w="1285" h="867" extrusionOk="0">
                  <a:moveTo>
                    <a:pt x="55" y="1"/>
                  </a:moveTo>
                  <a:cubicBezTo>
                    <a:pt x="14" y="1"/>
                    <a:pt x="1" y="66"/>
                    <a:pt x="45" y="74"/>
                  </a:cubicBezTo>
                  <a:cubicBezTo>
                    <a:pt x="520" y="167"/>
                    <a:pt x="936" y="447"/>
                    <a:pt x="1203" y="850"/>
                  </a:cubicBezTo>
                  <a:cubicBezTo>
                    <a:pt x="1211" y="862"/>
                    <a:pt x="1222" y="867"/>
                    <a:pt x="1234" y="867"/>
                  </a:cubicBezTo>
                  <a:cubicBezTo>
                    <a:pt x="1259" y="867"/>
                    <a:pt x="1284" y="842"/>
                    <a:pt x="1267" y="816"/>
                  </a:cubicBezTo>
                  <a:cubicBezTo>
                    <a:pt x="995" y="387"/>
                    <a:pt x="558" y="91"/>
                    <a:pt x="62" y="1"/>
                  </a:cubicBezTo>
                  <a:cubicBezTo>
                    <a:pt x="59" y="1"/>
                    <a:pt x="57"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6" name="Google Shape;1806;p6"/>
            <p:cNvSpPr/>
            <p:nvPr/>
          </p:nvSpPr>
          <p:spPr>
            <a:xfrm>
              <a:off x="8692712" y="-359613"/>
              <a:ext cx="78888" cy="46378"/>
            </a:xfrm>
            <a:custGeom>
              <a:avLst/>
              <a:gdLst/>
              <a:ahLst/>
              <a:cxnLst/>
              <a:rect l="l" t="t" r="r" b="b"/>
              <a:pathLst>
                <a:path w="876" h="515" extrusionOk="0">
                  <a:moveTo>
                    <a:pt x="49" y="1"/>
                  </a:moveTo>
                  <a:cubicBezTo>
                    <a:pt x="11" y="1"/>
                    <a:pt x="0" y="63"/>
                    <a:pt x="43" y="74"/>
                  </a:cubicBezTo>
                  <a:cubicBezTo>
                    <a:pt x="183" y="117"/>
                    <a:pt x="319" y="172"/>
                    <a:pt x="450" y="244"/>
                  </a:cubicBezTo>
                  <a:cubicBezTo>
                    <a:pt x="577" y="316"/>
                    <a:pt x="700" y="401"/>
                    <a:pt x="806" y="503"/>
                  </a:cubicBezTo>
                  <a:cubicBezTo>
                    <a:pt x="814" y="511"/>
                    <a:pt x="822" y="515"/>
                    <a:pt x="830" y="515"/>
                  </a:cubicBezTo>
                  <a:cubicBezTo>
                    <a:pt x="854" y="515"/>
                    <a:pt x="875" y="482"/>
                    <a:pt x="853" y="456"/>
                  </a:cubicBezTo>
                  <a:cubicBezTo>
                    <a:pt x="637" y="240"/>
                    <a:pt x="365" y="62"/>
                    <a:pt x="60" y="2"/>
                  </a:cubicBezTo>
                  <a:cubicBezTo>
                    <a:pt x="56" y="1"/>
                    <a:pt x="53"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7" name="Google Shape;1807;p6"/>
            <p:cNvSpPr/>
            <p:nvPr/>
          </p:nvSpPr>
          <p:spPr>
            <a:xfrm>
              <a:off x="8805370" y="149733"/>
              <a:ext cx="32330" cy="110317"/>
            </a:xfrm>
            <a:custGeom>
              <a:avLst/>
              <a:gdLst/>
              <a:ahLst/>
              <a:cxnLst/>
              <a:rect l="l" t="t" r="r" b="b"/>
              <a:pathLst>
                <a:path w="359" h="1225" extrusionOk="0">
                  <a:moveTo>
                    <a:pt x="160" y="0"/>
                  </a:moveTo>
                  <a:cubicBezTo>
                    <a:pt x="151" y="0"/>
                    <a:pt x="142" y="5"/>
                    <a:pt x="136" y="17"/>
                  </a:cubicBezTo>
                  <a:cubicBezTo>
                    <a:pt x="39" y="208"/>
                    <a:pt x="1" y="424"/>
                    <a:pt x="30" y="636"/>
                  </a:cubicBezTo>
                  <a:cubicBezTo>
                    <a:pt x="52" y="853"/>
                    <a:pt x="141" y="1052"/>
                    <a:pt x="285" y="1213"/>
                  </a:cubicBezTo>
                  <a:cubicBezTo>
                    <a:pt x="293" y="1221"/>
                    <a:pt x="301" y="1224"/>
                    <a:pt x="309" y="1224"/>
                  </a:cubicBezTo>
                  <a:cubicBezTo>
                    <a:pt x="336" y="1224"/>
                    <a:pt x="359" y="1187"/>
                    <a:pt x="336" y="1158"/>
                  </a:cubicBezTo>
                  <a:cubicBezTo>
                    <a:pt x="213" y="1005"/>
                    <a:pt x="128" y="823"/>
                    <a:pt x="103" y="628"/>
                  </a:cubicBezTo>
                  <a:cubicBezTo>
                    <a:pt x="77" y="429"/>
                    <a:pt x="107" y="229"/>
                    <a:pt x="196" y="47"/>
                  </a:cubicBezTo>
                  <a:cubicBezTo>
                    <a:pt x="205" y="24"/>
                    <a:pt x="18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8" name="Google Shape;1808;p6"/>
            <p:cNvSpPr/>
            <p:nvPr/>
          </p:nvSpPr>
          <p:spPr>
            <a:xfrm>
              <a:off x="8845174" y="221957"/>
              <a:ext cx="39984" cy="23054"/>
            </a:xfrm>
            <a:custGeom>
              <a:avLst/>
              <a:gdLst/>
              <a:ahLst/>
              <a:cxnLst/>
              <a:rect l="l" t="t" r="r" b="b"/>
              <a:pathLst>
                <a:path w="444" h="256" extrusionOk="0">
                  <a:moveTo>
                    <a:pt x="42" y="0"/>
                  </a:moveTo>
                  <a:cubicBezTo>
                    <a:pt x="21" y="0"/>
                    <a:pt x="1" y="24"/>
                    <a:pt x="13" y="51"/>
                  </a:cubicBezTo>
                  <a:cubicBezTo>
                    <a:pt x="75" y="176"/>
                    <a:pt x="201" y="256"/>
                    <a:pt x="338" y="256"/>
                  </a:cubicBezTo>
                  <a:cubicBezTo>
                    <a:pt x="360" y="256"/>
                    <a:pt x="381" y="254"/>
                    <a:pt x="403" y="250"/>
                  </a:cubicBezTo>
                  <a:cubicBezTo>
                    <a:pt x="444" y="246"/>
                    <a:pt x="437" y="182"/>
                    <a:pt x="398" y="182"/>
                  </a:cubicBezTo>
                  <a:cubicBezTo>
                    <a:pt x="397" y="182"/>
                    <a:pt x="396" y="182"/>
                    <a:pt x="394" y="182"/>
                  </a:cubicBezTo>
                  <a:cubicBezTo>
                    <a:pt x="381" y="184"/>
                    <a:pt x="368" y="185"/>
                    <a:pt x="355" y="185"/>
                  </a:cubicBezTo>
                  <a:cubicBezTo>
                    <a:pt x="303" y="185"/>
                    <a:pt x="252" y="172"/>
                    <a:pt x="208" y="148"/>
                  </a:cubicBezTo>
                  <a:cubicBezTo>
                    <a:pt x="148" y="119"/>
                    <a:pt x="102" y="72"/>
                    <a:pt x="68" y="17"/>
                  </a:cubicBezTo>
                  <a:cubicBezTo>
                    <a:pt x="61" y="5"/>
                    <a:pt x="5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9" name="Google Shape;1809;p6"/>
            <p:cNvSpPr/>
            <p:nvPr/>
          </p:nvSpPr>
          <p:spPr>
            <a:xfrm>
              <a:off x="8934417" y="281303"/>
              <a:ext cx="157866" cy="75736"/>
            </a:xfrm>
            <a:custGeom>
              <a:avLst/>
              <a:gdLst/>
              <a:ahLst/>
              <a:cxnLst/>
              <a:rect l="l" t="t" r="r" b="b"/>
              <a:pathLst>
                <a:path w="1753" h="841" extrusionOk="0">
                  <a:moveTo>
                    <a:pt x="1705" y="1"/>
                  </a:moveTo>
                  <a:cubicBezTo>
                    <a:pt x="1689" y="1"/>
                    <a:pt x="1673" y="9"/>
                    <a:pt x="1668" y="28"/>
                  </a:cubicBezTo>
                  <a:cubicBezTo>
                    <a:pt x="1613" y="210"/>
                    <a:pt x="1511" y="376"/>
                    <a:pt x="1371" y="507"/>
                  </a:cubicBezTo>
                  <a:cubicBezTo>
                    <a:pt x="1231" y="630"/>
                    <a:pt x="1062" y="715"/>
                    <a:pt x="879" y="745"/>
                  </a:cubicBezTo>
                  <a:cubicBezTo>
                    <a:pt x="836" y="753"/>
                    <a:pt x="791" y="757"/>
                    <a:pt x="745" y="757"/>
                  </a:cubicBezTo>
                  <a:cubicBezTo>
                    <a:pt x="450" y="757"/>
                    <a:pt x="135" y="592"/>
                    <a:pt x="69" y="287"/>
                  </a:cubicBezTo>
                  <a:cubicBezTo>
                    <a:pt x="67" y="269"/>
                    <a:pt x="55" y="262"/>
                    <a:pt x="42" y="262"/>
                  </a:cubicBezTo>
                  <a:cubicBezTo>
                    <a:pt x="23" y="262"/>
                    <a:pt x="1" y="278"/>
                    <a:pt x="6" y="304"/>
                  </a:cubicBezTo>
                  <a:cubicBezTo>
                    <a:pt x="63" y="648"/>
                    <a:pt x="424" y="841"/>
                    <a:pt x="753" y="841"/>
                  </a:cubicBezTo>
                  <a:cubicBezTo>
                    <a:pt x="789" y="841"/>
                    <a:pt x="824" y="838"/>
                    <a:pt x="858" y="834"/>
                  </a:cubicBezTo>
                  <a:cubicBezTo>
                    <a:pt x="1261" y="779"/>
                    <a:pt x="1660" y="456"/>
                    <a:pt x="1745" y="49"/>
                  </a:cubicBezTo>
                  <a:cubicBezTo>
                    <a:pt x="1752" y="19"/>
                    <a:pt x="1728" y="1"/>
                    <a:pt x="1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0" name="Google Shape;1810;p6"/>
            <p:cNvSpPr/>
            <p:nvPr/>
          </p:nvSpPr>
          <p:spPr>
            <a:xfrm>
              <a:off x="9002498" y="271217"/>
              <a:ext cx="61778" cy="49710"/>
            </a:xfrm>
            <a:custGeom>
              <a:avLst/>
              <a:gdLst/>
              <a:ahLst/>
              <a:cxnLst/>
              <a:rect l="l" t="t" r="r" b="b"/>
              <a:pathLst>
                <a:path w="686" h="552" extrusionOk="0">
                  <a:moveTo>
                    <a:pt x="644" y="1"/>
                  </a:moveTo>
                  <a:cubicBezTo>
                    <a:pt x="628" y="1"/>
                    <a:pt x="613" y="8"/>
                    <a:pt x="611" y="25"/>
                  </a:cubicBezTo>
                  <a:cubicBezTo>
                    <a:pt x="570" y="290"/>
                    <a:pt x="342" y="484"/>
                    <a:pt x="80" y="484"/>
                  </a:cubicBezTo>
                  <a:cubicBezTo>
                    <a:pt x="69" y="484"/>
                    <a:pt x="58" y="484"/>
                    <a:pt x="47" y="483"/>
                  </a:cubicBezTo>
                  <a:cubicBezTo>
                    <a:pt x="9" y="483"/>
                    <a:pt x="0" y="543"/>
                    <a:pt x="38" y="547"/>
                  </a:cubicBezTo>
                  <a:cubicBezTo>
                    <a:pt x="62" y="550"/>
                    <a:pt x="85" y="552"/>
                    <a:pt x="109" y="552"/>
                  </a:cubicBezTo>
                  <a:cubicBezTo>
                    <a:pt x="390" y="552"/>
                    <a:pt x="660" y="324"/>
                    <a:pt x="683" y="34"/>
                  </a:cubicBezTo>
                  <a:cubicBezTo>
                    <a:pt x="686" y="13"/>
                    <a:pt x="66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1" name="Google Shape;1811;p6"/>
            <p:cNvSpPr/>
            <p:nvPr/>
          </p:nvSpPr>
          <p:spPr>
            <a:xfrm>
              <a:off x="9051308" y="30772"/>
              <a:ext cx="61688" cy="124816"/>
            </a:xfrm>
            <a:custGeom>
              <a:avLst/>
              <a:gdLst/>
              <a:ahLst/>
              <a:cxnLst/>
              <a:rect l="l" t="t" r="r" b="b"/>
              <a:pathLst>
                <a:path w="685" h="1386" extrusionOk="0">
                  <a:moveTo>
                    <a:pt x="59" y="0"/>
                  </a:moveTo>
                  <a:cubicBezTo>
                    <a:pt x="22" y="0"/>
                    <a:pt x="1" y="59"/>
                    <a:pt x="39" y="74"/>
                  </a:cubicBezTo>
                  <a:cubicBezTo>
                    <a:pt x="264" y="172"/>
                    <a:pt x="434" y="358"/>
                    <a:pt x="514" y="592"/>
                  </a:cubicBezTo>
                  <a:cubicBezTo>
                    <a:pt x="595" y="829"/>
                    <a:pt x="578" y="1168"/>
                    <a:pt x="341" y="1317"/>
                  </a:cubicBezTo>
                  <a:cubicBezTo>
                    <a:pt x="304" y="1339"/>
                    <a:pt x="327" y="1385"/>
                    <a:pt x="361" y="1385"/>
                  </a:cubicBezTo>
                  <a:cubicBezTo>
                    <a:pt x="366" y="1385"/>
                    <a:pt x="372" y="1384"/>
                    <a:pt x="379" y="1381"/>
                  </a:cubicBezTo>
                  <a:cubicBezTo>
                    <a:pt x="642" y="1232"/>
                    <a:pt x="684" y="859"/>
                    <a:pt x="603" y="592"/>
                  </a:cubicBezTo>
                  <a:cubicBezTo>
                    <a:pt x="523" y="324"/>
                    <a:pt x="328" y="108"/>
                    <a:pt x="69" y="2"/>
                  </a:cubicBezTo>
                  <a:cubicBezTo>
                    <a:pt x="65" y="1"/>
                    <a:pt x="6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2" name="Google Shape;1812;p6"/>
            <p:cNvSpPr/>
            <p:nvPr/>
          </p:nvSpPr>
          <p:spPr>
            <a:xfrm>
              <a:off x="9038340" y="90838"/>
              <a:ext cx="8195" cy="53223"/>
            </a:xfrm>
            <a:custGeom>
              <a:avLst/>
              <a:gdLst/>
              <a:ahLst/>
              <a:cxnLst/>
              <a:rect l="l" t="t" r="r" b="b"/>
              <a:pathLst>
                <a:path w="91" h="591" extrusionOk="0">
                  <a:moveTo>
                    <a:pt x="37" y="1"/>
                  </a:moveTo>
                  <a:cubicBezTo>
                    <a:pt x="19" y="1"/>
                    <a:pt x="1" y="14"/>
                    <a:pt x="1" y="39"/>
                  </a:cubicBezTo>
                  <a:cubicBezTo>
                    <a:pt x="9" y="213"/>
                    <a:pt x="9" y="387"/>
                    <a:pt x="5" y="557"/>
                  </a:cubicBezTo>
                  <a:cubicBezTo>
                    <a:pt x="5" y="574"/>
                    <a:pt x="18" y="591"/>
                    <a:pt x="35" y="591"/>
                  </a:cubicBezTo>
                  <a:cubicBezTo>
                    <a:pt x="52" y="591"/>
                    <a:pt x="69" y="574"/>
                    <a:pt x="69" y="557"/>
                  </a:cubicBezTo>
                  <a:cubicBezTo>
                    <a:pt x="90" y="387"/>
                    <a:pt x="90" y="213"/>
                    <a:pt x="73" y="39"/>
                  </a:cubicBezTo>
                  <a:cubicBezTo>
                    <a:pt x="73" y="14"/>
                    <a:pt x="5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3" name="Google Shape;1813;p6"/>
            <p:cNvSpPr/>
            <p:nvPr/>
          </p:nvSpPr>
          <p:spPr>
            <a:xfrm>
              <a:off x="8894794" y="26719"/>
              <a:ext cx="40165" cy="130490"/>
            </a:xfrm>
            <a:custGeom>
              <a:avLst/>
              <a:gdLst/>
              <a:ahLst/>
              <a:cxnLst/>
              <a:rect l="l" t="t" r="r" b="b"/>
              <a:pathLst>
                <a:path w="446" h="1449" extrusionOk="0">
                  <a:moveTo>
                    <a:pt x="405" y="0"/>
                  </a:moveTo>
                  <a:cubicBezTo>
                    <a:pt x="395" y="0"/>
                    <a:pt x="385" y="4"/>
                    <a:pt x="378" y="13"/>
                  </a:cubicBezTo>
                  <a:cubicBezTo>
                    <a:pt x="306" y="132"/>
                    <a:pt x="242" y="259"/>
                    <a:pt x="187" y="386"/>
                  </a:cubicBezTo>
                  <a:cubicBezTo>
                    <a:pt x="132" y="505"/>
                    <a:pt x="89" y="632"/>
                    <a:pt x="55" y="760"/>
                  </a:cubicBezTo>
                  <a:cubicBezTo>
                    <a:pt x="0" y="980"/>
                    <a:pt x="13" y="1218"/>
                    <a:pt x="98" y="1434"/>
                  </a:cubicBezTo>
                  <a:cubicBezTo>
                    <a:pt x="102" y="1444"/>
                    <a:pt x="111" y="1448"/>
                    <a:pt x="122" y="1448"/>
                  </a:cubicBezTo>
                  <a:cubicBezTo>
                    <a:pt x="142" y="1448"/>
                    <a:pt x="166" y="1431"/>
                    <a:pt x="157" y="1409"/>
                  </a:cubicBezTo>
                  <a:cubicBezTo>
                    <a:pt x="85" y="1196"/>
                    <a:pt x="77" y="967"/>
                    <a:pt x="136" y="751"/>
                  </a:cubicBezTo>
                  <a:cubicBezTo>
                    <a:pt x="166" y="628"/>
                    <a:pt x="212" y="505"/>
                    <a:pt x="263" y="391"/>
                  </a:cubicBezTo>
                  <a:cubicBezTo>
                    <a:pt x="318" y="276"/>
                    <a:pt x="386" y="166"/>
                    <a:pt x="437" y="47"/>
                  </a:cubicBezTo>
                  <a:cubicBezTo>
                    <a:pt x="446" y="21"/>
                    <a:pt x="426"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4" name="Google Shape;1814;p6"/>
            <p:cNvSpPr/>
            <p:nvPr/>
          </p:nvSpPr>
          <p:spPr>
            <a:xfrm>
              <a:off x="8865346" y="54096"/>
              <a:ext cx="34131" cy="84652"/>
            </a:xfrm>
            <a:custGeom>
              <a:avLst/>
              <a:gdLst/>
              <a:ahLst/>
              <a:cxnLst/>
              <a:rect l="l" t="t" r="r" b="b"/>
              <a:pathLst>
                <a:path w="379" h="940" extrusionOk="0">
                  <a:moveTo>
                    <a:pt x="330" y="0"/>
                  </a:moveTo>
                  <a:cubicBezTo>
                    <a:pt x="319" y="0"/>
                    <a:pt x="308" y="6"/>
                    <a:pt x="302" y="19"/>
                  </a:cubicBezTo>
                  <a:cubicBezTo>
                    <a:pt x="217" y="154"/>
                    <a:pt x="149" y="299"/>
                    <a:pt x="102" y="447"/>
                  </a:cubicBezTo>
                  <a:cubicBezTo>
                    <a:pt x="52" y="596"/>
                    <a:pt x="18" y="753"/>
                    <a:pt x="1" y="909"/>
                  </a:cubicBezTo>
                  <a:cubicBezTo>
                    <a:pt x="1" y="929"/>
                    <a:pt x="19" y="940"/>
                    <a:pt x="37" y="940"/>
                  </a:cubicBezTo>
                  <a:cubicBezTo>
                    <a:pt x="51" y="940"/>
                    <a:pt x="65" y="933"/>
                    <a:pt x="68" y="918"/>
                  </a:cubicBezTo>
                  <a:cubicBezTo>
                    <a:pt x="107" y="613"/>
                    <a:pt x="208" y="320"/>
                    <a:pt x="361" y="53"/>
                  </a:cubicBezTo>
                  <a:cubicBezTo>
                    <a:pt x="379" y="26"/>
                    <a:pt x="354"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5" name="Google Shape;1815;p6"/>
            <p:cNvSpPr/>
            <p:nvPr/>
          </p:nvSpPr>
          <p:spPr>
            <a:xfrm>
              <a:off x="8625261" y="138837"/>
              <a:ext cx="106445" cy="125807"/>
            </a:xfrm>
            <a:custGeom>
              <a:avLst/>
              <a:gdLst/>
              <a:ahLst/>
              <a:cxnLst/>
              <a:rect l="l" t="t" r="r" b="b"/>
              <a:pathLst>
                <a:path w="1182" h="1397" extrusionOk="0">
                  <a:moveTo>
                    <a:pt x="1138" y="0"/>
                  </a:moveTo>
                  <a:cubicBezTo>
                    <a:pt x="1128" y="0"/>
                    <a:pt x="1119" y="5"/>
                    <a:pt x="1114" y="15"/>
                  </a:cubicBezTo>
                  <a:cubicBezTo>
                    <a:pt x="983" y="299"/>
                    <a:pt x="860" y="588"/>
                    <a:pt x="728" y="872"/>
                  </a:cubicBezTo>
                  <a:cubicBezTo>
                    <a:pt x="669" y="1012"/>
                    <a:pt x="601" y="1169"/>
                    <a:pt x="474" y="1258"/>
                  </a:cubicBezTo>
                  <a:cubicBezTo>
                    <a:pt x="420" y="1294"/>
                    <a:pt x="350" y="1316"/>
                    <a:pt x="283" y="1316"/>
                  </a:cubicBezTo>
                  <a:cubicBezTo>
                    <a:pt x="209" y="1316"/>
                    <a:pt x="137" y="1289"/>
                    <a:pt x="92" y="1224"/>
                  </a:cubicBezTo>
                  <a:cubicBezTo>
                    <a:pt x="83" y="1211"/>
                    <a:pt x="71" y="1206"/>
                    <a:pt x="59" y="1206"/>
                  </a:cubicBezTo>
                  <a:cubicBezTo>
                    <a:pt x="29" y="1206"/>
                    <a:pt x="0" y="1236"/>
                    <a:pt x="24" y="1266"/>
                  </a:cubicBezTo>
                  <a:cubicBezTo>
                    <a:pt x="83" y="1350"/>
                    <a:pt x="179" y="1396"/>
                    <a:pt x="278" y="1396"/>
                  </a:cubicBezTo>
                  <a:cubicBezTo>
                    <a:pt x="299" y="1396"/>
                    <a:pt x="321" y="1394"/>
                    <a:pt x="342" y="1389"/>
                  </a:cubicBezTo>
                  <a:cubicBezTo>
                    <a:pt x="495" y="1364"/>
                    <a:pt x="610" y="1258"/>
                    <a:pt x="686" y="1131"/>
                  </a:cubicBezTo>
                  <a:cubicBezTo>
                    <a:pt x="783" y="969"/>
                    <a:pt x="851" y="787"/>
                    <a:pt x="928" y="613"/>
                  </a:cubicBezTo>
                  <a:cubicBezTo>
                    <a:pt x="1008" y="427"/>
                    <a:pt x="1093" y="240"/>
                    <a:pt x="1169" y="49"/>
                  </a:cubicBezTo>
                  <a:cubicBezTo>
                    <a:pt x="1181" y="23"/>
                    <a:pt x="1158" y="0"/>
                    <a:pt x="1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6" name="Google Shape;1816;p6"/>
            <p:cNvSpPr/>
            <p:nvPr/>
          </p:nvSpPr>
          <p:spPr>
            <a:xfrm>
              <a:off x="8649486" y="172337"/>
              <a:ext cx="33861" cy="37193"/>
            </a:xfrm>
            <a:custGeom>
              <a:avLst/>
              <a:gdLst/>
              <a:ahLst/>
              <a:cxnLst/>
              <a:rect l="l" t="t" r="r" b="b"/>
              <a:pathLst>
                <a:path w="376" h="413" extrusionOk="0">
                  <a:moveTo>
                    <a:pt x="335" y="0"/>
                  </a:moveTo>
                  <a:cubicBezTo>
                    <a:pt x="321" y="0"/>
                    <a:pt x="307" y="8"/>
                    <a:pt x="302" y="25"/>
                  </a:cubicBezTo>
                  <a:cubicBezTo>
                    <a:pt x="281" y="97"/>
                    <a:pt x="247" y="161"/>
                    <a:pt x="201" y="216"/>
                  </a:cubicBezTo>
                  <a:cubicBezTo>
                    <a:pt x="150" y="267"/>
                    <a:pt x="95" y="313"/>
                    <a:pt x="31" y="347"/>
                  </a:cubicBezTo>
                  <a:cubicBezTo>
                    <a:pt x="0" y="366"/>
                    <a:pt x="14" y="413"/>
                    <a:pt x="45" y="413"/>
                  </a:cubicBezTo>
                  <a:cubicBezTo>
                    <a:pt x="49" y="413"/>
                    <a:pt x="52" y="412"/>
                    <a:pt x="56" y="411"/>
                  </a:cubicBezTo>
                  <a:cubicBezTo>
                    <a:pt x="137" y="381"/>
                    <a:pt x="205" y="330"/>
                    <a:pt x="256" y="267"/>
                  </a:cubicBezTo>
                  <a:cubicBezTo>
                    <a:pt x="311" y="199"/>
                    <a:pt x="349" y="127"/>
                    <a:pt x="370" y="42"/>
                  </a:cubicBezTo>
                  <a:cubicBezTo>
                    <a:pt x="375" y="17"/>
                    <a:pt x="355"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7" name="Google Shape;1817;p6"/>
            <p:cNvSpPr/>
            <p:nvPr/>
          </p:nvSpPr>
          <p:spPr>
            <a:xfrm>
              <a:off x="8349515" y="243480"/>
              <a:ext cx="214781" cy="57635"/>
            </a:xfrm>
            <a:custGeom>
              <a:avLst/>
              <a:gdLst/>
              <a:ahLst/>
              <a:cxnLst/>
              <a:rect l="l" t="t" r="r" b="b"/>
              <a:pathLst>
                <a:path w="2385" h="640" extrusionOk="0">
                  <a:moveTo>
                    <a:pt x="2341" y="0"/>
                  </a:moveTo>
                  <a:cubicBezTo>
                    <a:pt x="2335" y="0"/>
                    <a:pt x="2329" y="2"/>
                    <a:pt x="2323" y="7"/>
                  </a:cubicBezTo>
                  <a:cubicBezTo>
                    <a:pt x="1975" y="232"/>
                    <a:pt x="1593" y="405"/>
                    <a:pt x="1190" y="516"/>
                  </a:cubicBezTo>
                  <a:cubicBezTo>
                    <a:pt x="1076" y="551"/>
                    <a:pt x="959" y="569"/>
                    <a:pt x="841" y="569"/>
                  </a:cubicBezTo>
                  <a:cubicBezTo>
                    <a:pt x="762" y="569"/>
                    <a:pt x="683" y="561"/>
                    <a:pt x="605" y="545"/>
                  </a:cubicBezTo>
                  <a:cubicBezTo>
                    <a:pt x="406" y="503"/>
                    <a:pt x="236" y="397"/>
                    <a:pt x="58" y="299"/>
                  </a:cubicBezTo>
                  <a:cubicBezTo>
                    <a:pt x="55" y="299"/>
                    <a:pt x="52" y="298"/>
                    <a:pt x="49" y="298"/>
                  </a:cubicBezTo>
                  <a:cubicBezTo>
                    <a:pt x="20" y="298"/>
                    <a:pt x="1" y="336"/>
                    <a:pt x="24" y="359"/>
                  </a:cubicBezTo>
                  <a:cubicBezTo>
                    <a:pt x="198" y="473"/>
                    <a:pt x="384" y="562"/>
                    <a:pt x="588" y="618"/>
                  </a:cubicBezTo>
                  <a:cubicBezTo>
                    <a:pt x="669" y="632"/>
                    <a:pt x="751" y="640"/>
                    <a:pt x="833" y="640"/>
                  </a:cubicBezTo>
                  <a:cubicBezTo>
                    <a:pt x="939" y="640"/>
                    <a:pt x="1046" y="627"/>
                    <a:pt x="1152" y="601"/>
                  </a:cubicBezTo>
                  <a:cubicBezTo>
                    <a:pt x="1581" y="490"/>
                    <a:pt x="1988" y="308"/>
                    <a:pt x="2357" y="58"/>
                  </a:cubicBezTo>
                  <a:cubicBezTo>
                    <a:pt x="2384" y="40"/>
                    <a:pt x="2367" y="0"/>
                    <a:pt x="2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8" name="Google Shape;1818;p6"/>
            <p:cNvSpPr/>
            <p:nvPr/>
          </p:nvSpPr>
          <p:spPr>
            <a:xfrm>
              <a:off x="8387788" y="239608"/>
              <a:ext cx="124006" cy="23504"/>
            </a:xfrm>
            <a:custGeom>
              <a:avLst/>
              <a:gdLst/>
              <a:ahLst/>
              <a:cxnLst/>
              <a:rect l="l" t="t" r="r" b="b"/>
              <a:pathLst>
                <a:path w="1377" h="261" extrusionOk="0">
                  <a:moveTo>
                    <a:pt x="1328" y="1"/>
                  </a:moveTo>
                  <a:cubicBezTo>
                    <a:pt x="1325" y="1"/>
                    <a:pt x="1321" y="2"/>
                    <a:pt x="1317" y="3"/>
                  </a:cubicBezTo>
                  <a:cubicBezTo>
                    <a:pt x="1122" y="105"/>
                    <a:pt x="914" y="164"/>
                    <a:pt x="693" y="181"/>
                  </a:cubicBezTo>
                  <a:cubicBezTo>
                    <a:pt x="672" y="182"/>
                    <a:pt x="651" y="183"/>
                    <a:pt x="629" y="183"/>
                  </a:cubicBezTo>
                  <a:cubicBezTo>
                    <a:pt x="438" y="183"/>
                    <a:pt x="244" y="148"/>
                    <a:pt x="61" y="79"/>
                  </a:cubicBezTo>
                  <a:cubicBezTo>
                    <a:pt x="58" y="78"/>
                    <a:pt x="55" y="78"/>
                    <a:pt x="52" y="78"/>
                  </a:cubicBezTo>
                  <a:cubicBezTo>
                    <a:pt x="19" y="78"/>
                    <a:pt x="1" y="136"/>
                    <a:pt x="36" y="152"/>
                  </a:cubicBezTo>
                  <a:cubicBezTo>
                    <a:pt x="207" y="226"/>
                    <a:pt x="396" y="261"/>
                    <a:pt x="587" y="261"/>
                  </a:cubicBezTo>
                  <a:cubicBezTo>
                    <a:pt x="854" y="261"/>
                    <a:pt x="1123" y="191"/>
                    <a:pt x="1346" y="62"/>
                  </a:cubicBezTo>
                  <a:cubicBezTo>
                    <a:pt x="1376" y="40"/>
                    <a:pt x="1357" y="1"/>
                    <a:pt x="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9" name="Google Shape;1819;p6"/>
            <p:cNvSpPr/>
            <p:nvPr/>
          </p:nvSpPr>
          <p:spPr>
            <a:xfrm>
              <a:off x="8370498" y="97772"/>
              <a:ext cx="175517" cy="69342"/>
            </a:xfrm>
            <a:custGeom>
              <a:avLst/>
              <a:gdLst/>
              <a:ahLst/>
              <a:cxnLst/>
              <a:rect l="l" t="t" r="r" b="b"/>
              <a:pathLst>
                <a:path w="1949" h="770" extrusionOk="0">
                  <a:moveTo>
                    <a:pt x="1907" y="0"/>
                  </a:moveTo>
                  <a:cubicBezTo>
                    <a:pt x="1906" y="0"/>
                    <a:pt x="1904" y="0"/>
                    <a:pt x="1903" y="0"/>
                  </a:cubicBezTo>
                  <a:cubicBezTo>
                    <a:pt x="1555" y="38"/>
                    <a:pt x="1212" y="111"/>
                    <a:pt x="881" y="221"/>
                  </a:cubicBezTo>
                  <a:cubicBezTo>
                    <a:pt x="563" y="318"/>
                    <a:pt x="266" y="484"/>
                    <a:pt x="20" y="713"/>
                  </a:cubicBezTo>
                  <a:cubicBezTo>
                    <a:pt x="0" y="736"/>
                    <a:pt x="24" y="769"/>
                    <a:pt x="49" y="769"/>
                  </a:cubicBezTo>
                  <a:cubicBezTo>
                    <a:pt x="57" y="769"/>
                    <a:pt x="64" y="766"/>
                    <a:pt x="71" y="760"/>
                  </a:cubicBezTo>
                  <a:cubicBezTo>
                    <a:pt x="321" y="539"/>
                    <a:pt x="622" y="374"/>
                    <a:pt x="945" y="280"/>
                  </a:cubicBezTo>
                  <a:cubicBezTo>
                    <a:pt x="1263" y="178"/>
                    <a:pt x="1589" y="145"/>
                    <a:pt x="1912" y="72"/>
                  </a:cubicBezTo>
                  <a:cubicBezTo>
                    <a:pt x="1949" y="64"/>
                    <a:pt x="1946" y="0"/>
                    <a:pt x="19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0" name="Google Shape;1820;p6"/>
            <p:cNvSpPr/>
            <p:nvPr/>
          </p:nvSpPr>
          <p:spPr>
            <a:xfrm>
              <a:off x="8491531" y="68955"/>
              <a:ext cx="51782" cy="20082"/>
            </a:xfrm>
            <a:custGeom>
              <a:avLst/>
              <a:gdLst/>
              <a:ahLst/>
              <a:cxnLst/>
              <a:rect l="l" t="t" r="r" b="b"/>
              <a:pathLst>
                <a:path w="575" h="223" extrusionOk="0">
                  <a:moveTo>
                    <a:pt x="400" y="1"/>
                  </a:moveTo>
                  <a:cubicBezTo>
                    <a:pt x="258" y="1"/>
                    <a:pt x="120" y="59"/>
                    <a:pt x="20" y="168"/>
                  </a:cubicBezTo>
                  <a:cubicBezTo>
                    <a:pt x="0" y="191"/>
                    <a:pt x="22" y="222"/>
                    <a:pt x="47" y="222"/>
                  </a:cubicBezTo>
                  <a:cubicBezTo>
                    <a:pt x="54" y="222"/>
                    <a:pt x="61" y="220"/>
                    <a:pt x="67" y="214"/>
                  </a:cubicBezTo>
                  <a:cubicBezTo>
                    <a:pt x="162" y="123"/>
                    <a:pt x="285" y="74"/>
                    <a:pt x="410" y="74"/>
                  </a:cubicBezTo>
                  <a:cubicBezTo>
                    <a:pt x="447" y="74"/>
                    <a:pt x="484" y="78"/>
                    <a:pt x="521" y="87"/>
                  </a:cubicBezTo>
                  <a:cubicBezTo>
                    <a:pt x="523" y="87"/>
                    <a:pt x="524" y="87"/>
                    <a:pt x="526" y="87"/>
                  </a:cubicBezTo>
                  <a:cubicBezTo>
                    <a:pt x="564" y="87"/>
                    <a:pt x="575" y="36"/>
                    <a:pt x="538" y="19"/>
                  </a:cubicBezTo>
                  <a:cubicBezTo>
                    <a:pt x="492" y="7"/>
                    <a:pt x="446"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1" name="Google Shape;1821;p6"/>
            <p:cNvSpPr/>
            <p:nvPr/>
          </p:nvSpPr>
          <p:spPr>
            <a:xfrm>
              <a:off x="8523680" y="25549"/>
              <a:ext cx="154264" cy="21973"/>
            </a:xfrm>
            <a:custGeom>
              <a:avLst/>
              <a:gdLst/>
              <a:ahLst/>
              <a:cxnLst/>
              <a:rect l="l" t="t" r="r" b="b"/>
              <a:pathLst>
                <a:path w="1713" h="244" extrusionOk="0">
                  <a:moveTo>
                    <a:pt x="525" y="1"/>
                  </a:moveTo>
                  <a:cubicBezTo>
                    <a:pt x="357" y="1"/>
                    <a:pt x="190" y="26"/>
                    <a:pt x="37" y="98"/>
                  </a:cubicBezTo>
                  <a:cubicBezTo>
                    <a:pt x="1" y="116"/>
                    <a:pt x="20" y="162"/>
                    <a:pt x="53" y="162"/>
                  </a:cubicBezTo>
                  <a:cubicBezTo>
                    <a:pt x="58" y="162"/>
                    <a:pt x="64" y="161"/>
                    <a:pt x="71" y="158"/>
                  </a:cubicBezTo>
                  <a:cubicBezTo>
                    <a:pt x="212" y="98"/>
                    <a:pt x="362" y="78"/>
                    <a:pt x="513" y="78"/>
                  </a:cubicBezTo>
                  <a:cubicBezTo>
                    <a:pt x="610" y="78"/>
                    <a:pt x="708" y="87"/>
                    <a:pt x="804" y="98"/>
                  </a:cubicBezTo>
                  <a:cubicBezTo>
                    <a:pt x="1089" y="132"/>
                    <a:pt x="1369" y="196"/>
                    <a:pt x="1648" y="242"/>
                  </a:cubicBezTo>
                  <a:cubicBezTo>
                    <a:pt x="1653" y="243"/>
                    <a:pt x="1656" y="244"/>
                    <a:pt x="1660" y="244"/>
                  </a:cubicBezTo>
                  <a:cubicBezTo>
                    <a:pt x="1702" y="244"/>
                    <a:pt x="1712" y="182"/>
                    <a:pt x="1665" y="170"/>
                  </a:cubicBezTo>
                  <a:cubicBezTo>
                    <a:pt x="1377" y="94"/>
                    <a:pt x="1084" y="43"/>
                    <a:pt x="787" y="18"/>
                  </a:cubicBezTo>
                  <a:cubicBezTo>
                    <a:pt x="701" y="8"/>
                    <a:pt x="613"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2" name="Google Shape;1822;p6"/>
            <p:cNvSpPr/>
            <p:nvPr/>
          </p:nvSpPr>
          <p:spPr>
            <a:xfrm>
              <a:off x="8855080" y="972018"/>
              <a:ext cx="90" cy="540"/>
            </a:xfrm>
            <a:custGeom>
              <a:avLst/>
              <a:gdLst/>
              <a:ahLst/>
              <a:cxnLst/>
              <a:rect l="l" t="t" r="r" b="b"/>
              <a:pathLst>
                <a:path w="1" h="6" extrusionOk="0">
                  <a:moveTo>
                    <a:pt x="0" y="5"/>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3" name="Google Shape;1823;p6"/>
            <p:cNvSpPr/>
            <p:nvPr/>
          </p:nvSpPr>
          <p:spPr>
            <a:xfrm>
              <a:off x="8753859" y="970127"/>
              <a:ext cx="90" cy="90"/>
            </a:xfrm>
            <a:custGeom>
              <a:avLst/>
              <a:gdLst/>
              <a:ahLst/>
              <a:cxnLst/>
              <a:rect l="l" t="t" r="r" b="b"/>
              <a:pathLst>
                <a:path w="1" h="1" extrusionOk="0">
                  <a:moveTo>
                    <a:pt x="0"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4" name="Google Shape;1824;p6"/>
            <p:cNvSpPr/>
            <p:nvPr/>
          </p:nvSpPr>
          <p:spPr>
            <a:xfrm>
              <a:off x="8563214" y="908260"/>
              <a:ext cx="450" cy="3872"/>
            </a:xfrm>
            <a:custGeom>
              <a:avLst/>
              <a:gdLst/>
              <a:ahLst/>
              <a:cxnLst/>
              <a:rect l="l" t="t" r="r" b="b"/>
              <a:pathLst>
                <a:path w="5" h="43" extrusionOk="0">
                  <a:moveTo>
                    <a:pt x="1" y="1"/>
                  </a:moveTo>
                  <a:lnTo>
                    <a:pt x="1" y="35"/>
                  </a:lnTo>
                  <a:lnTo>
                    <a:pt x="1" y="43"/>
                  </a:lnTo>
                  <a:cubicBezTo>
                    <a:pt x="5" y="30"/>
                    <a:pt x="5" y="13"/>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5" name="Google Shape;1825;p6"/>
            <p:cNvSpPr/>
            <p:nvPr/>
          </p:nvSpPr>
          <p:spPr>
            <a:xfrm>
              <a:off x="8438669" y="868546"/>
              <a:ext cx="1261" cy="90"/>
            </a:xfrm>
            <a:custGeom>
              <a:avLst/>
              <a:gdLst/>
              <a:ahLst/>
              <a:cxnLst/>
              <a:rect l="l" t="t" r="r" b="b"/>
              <a:pathLst>
                <a:path w="14" h="1" extrusionOk="0">
                  <a:moveTo>
                    <a:pt x="14" y="0"/>
                  </a:move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6" name="Google Shape;1826;p6"/>
            <p:cNvSpPr/>
            <p:nvPr/>
          </p:nvSpPr>
          <p:spPr>
            <a:xfrm>
              <a:off x="8408951" y="582084"/>
              <a:ext cx="832649" cy="396692"/>
            </a:xfrm>
            <a:custGeom>
              <a:avLst/>
              <a:gdLst/>
              <a:ahLst/>
              <a:cxnLst/>
              <a:rect l="l" t="t" r="r" b="b"/>
              <a:pathLst>
                <a:path w="9246" h="4405" extrusionOk="0">
                  <a:moveTo>
                    <a:pt x="5320" y="4363"/>
                  </a:moveTo>
                  <a:cubicBezTo>
                    <a:pt x="5320" y="4363"/>
                    <a:pt x="5316" y="4365"/>
                    <a:pt x="5306" y="4369"/>
                  </a:cubicBezTo>
                  <a:cubicBezTo>
                    <a:pt x="5309" y="4369"/>
                    <a:pt x="5321" y="4363"/>
                    <a:pt x="5320" y="4363"/>
                  </a:cubicBezTo>
                  <a:close/>
                  <a:moveTo>
                    <a:pt x="5503" y="0"/>
                  </a:moveTo>
                  <a:cubicBezTo>
                    <a:pt x="5449" y="0"/>
                    <a:pt x="5397" y="10"/>
                    <a:pt x="5349" y="30"/>
                  </a:cubicBezTo>
                  <a:cubicBezTo>
                    <a:pt x="5264" y="64"/>
                    <a:pt x="5192" y="128"/>
                    <a:pt x="5149" y="208"/>
                  </a:cubicBezTo>
                  <a:cubicBezTo>
                    <a:pt x="5069" y="335"/>
                    <a:pt x="5081" y="501"/>
                    <a:pt x="5111" y="641"/>
                  </a:cubicBezTo>
                  <a:cubicBezTo>
                    <a:pt x="5153" y="785"/>
                    <a:pt x="5213" y="925"/>
                    <a:pt x="5293" y="1052"/>
                  </a:cubicBezTo>
                  <a:cubicBezTo>
                    <a:pt x="5374" y="1192"/>
                    <a:pt x="5463" y="1324"/>
                    <a:pt x="5565" y="1447"/>
                  </a:cubicBezTo>
                  <a:cubicBezTo>
                    <a:pt x="5675" y="1578"/>
                    <a:pt x="5790" y="1701"/>
                    <a:pt x="5921" y="1811"/>
                  </a:cubicBezTo>
                  <a:cubicBezTo>
                    <a:pt x="5951" y="1837"/>
                    <a:pt x="5981" y="1862"/>
                    <a:pt x="6014" y="1888"/>
                  </a:cubicBezTo>
                  <a:lnTo>
                    <a:pt x="6061" y="1922"/>
                  </a:lnTo>
                  <a:cubicBezTo>
                    <a:pt x="6065" y="1926"/>
                    <a:pt x="6074" y="1934"/>
                    <a:pt x="6082" y="1939"/>
                  </a:cubicBezTo>
                  <a:lnTo>
                    <a:pt x="6095" y="1947"/>
                  </a:lnTo>
                  <a:cubicBezTo>
                    <a:pt x="6099" y="1947"/>
                    <a:pt x="6108" y="1956"/>
                    <a:pt x="6108" y="1956"/>
                  </a:cubicBezTo>
                  <a:cubicBezTo>
                    <a:pt x="6111" y="1959"/>
                    <a:pt x="6132" y="1972"/>
                    <a:pt x="6134" y="1972"/>
                  </a:cubicBezTo>
                  <a:cubicBezTo>
                    <a:pt x="6134" y="1972"/>
                    <a:pt x="6133" y="1971"/>
                    <a:pt x="6129" y="1968"/>
                  </a:cubicBezTo>
                  <a:lnTo>
                    <a:pt x="6129" y="1968"/>
                  </a:lnTo>
                  <a:lnTo>
                    <a:pt x="6159" y="1990"/>
                  </a:lnTo>
                  <a:cubicBezTo>
                    <a:pt x="6180" y="2002"/>
                    <a:pt x="6201" y="2019"/>
                    <a:pt x="6227" y="2032"/>
                  </a:cubicBezTo>
                  <a:lnTo>
                    <a:pt x="6286" y="2066"/>
                  </a:lnTo>
                  <a:cubicBezTo>
                    <a:pt x="6070" y="2045"/>
                    <a:pt x="5849" y="2015"/>
                    <a:pt x="5633" y="1994"/>
                  </a:cubicBezTo>
                  <a:cubicBezTo>
                    <a:pt x="5527" y="1951"/>
                    <a:pt x="5421" y="1896"/>
                    <a:pt x="5327" y="1837"/>
                  </a:cubicBezTo>
                  <a:lnTo>
                    <a:pt x="5238" y="1778"/>
                  </a:lnTo>
                  <a:cubicBezTo>
                    <a:pt x="5226" y="1735"/>
                    <a:pt x="5209" y="1693"/>
                    <a:pt x="5187" y="1655"/>
                  </a:cubicBezTo>
                  <a:cubicBezTo>
                    <a:pt x="5175" y="1621"/>
                    <a:pt x="5162" y="1595"/>
                    <a:pt x="5145" y="1565"/>
                  </a:cubicBezTo>
                  <a:cubicBezTo>
                    <a:pt x="5132" y="1544"/>
                    <a:pt x="5115" y="1527"/>
                    <a:pt x="5103" y="1506"/>
                  </a:cubicBezTo>
                  <a:lnTo>
                    <a:pt x="4946" y="1273"/>
                  </a:lnTo>
                  <a:cubicBezTo>
                    <a:pt x="4840" y="1120"/>
                    <a:pt x="4734" y="967"/>
                    <a:pt x="4628" y="815"/>
                  </a:cubicBezTo>
                  <a:cubicBezTo>
                    <a:pt x="4454" y="565"/>
                    <a:pt x="4271" y="285"/>
                    <a:pt x="3966" y="187"/>
                  </a:cubicBezTo>
                  <a:cubicBezTo>
                    <a:pt x="3916" y="171"/>
                    <a:pt x="3863" y="163"/>
                    <a:pt x="3810" y="163"/>
                  </a:cubicBezTo>
                  <a:cubicBezTo>
                    <a:pt x="3791" y="163"/>
                    <a:pt x="3772" y="164"/>
                    <a:pt x="3754" y="166"/>
                  </a:cubicBezTo>
                  <a:cubicBezTo>
                    <a:pt x="3673" y="174"/>
                    <a:pt x="3601" y="208"/>
                    <a:pt x="3537" y="259"/>
                  </a:cubicBezTo>
                  <a:cubicBezTo>
                    <a:pt x="3461" y="319"/>
                    <a:pt x="3419" y="416"/>
                    <a:pt x="3427" y="514"/>
                  </a:cubicBezTo>
                  <a:cubicBezTo>
                    <a:pt x="3444" y="607"/>
                    <a:pt x="3482" y="700"/>
                    <a:pt x="3542" y="777"/>
                  </a:cubicBezTo>
                  <a:cubicBezTo>
                    <a:pt x="3792" y="1175"/>
                    <a:pt x="4127" y="1510"/>
                    <a:pt x="4526" y="1761"/>
                  </a:cubicBezTo>
                  <a:cubicBezTo>
                    <a:pt x="4615" y="1820"/>
                    <a:pt x="4708" y="1871"/>
                    <a:pt x="4806" y="1918"/>
                  </a:cubicBezTo>
                  <a:cubicBezTo>
                    <a:pt x="4632" y="1909"/>
                    <a:pt x="4462" y="1905"/>
                    <a:pt x="4292" y="1905"/>
                  </a:cubicBezTo>
                  <a:cubicBezTo>
                    <a:pt x="4195" y="1905"/>
                    <a:pt x="4097" y="1913"/>
                    <a:pt x="4000" y="1922"/>
                  </a:cubicBezTo>
                  <a:lnTo>
                    <a:pt x="3949" y="1909"/>
                  </a:lnTo>
                  <a:lnTo>
                    <a:pt x="3940" y="1905"/>
                  </a:lnTo>
                  <a:lnTo>
                    <a:pt x="3915" y="1896"/>
                  </a:lnTo>
                  <a:lnTo>
                    <a:pt x="3864" y="1871"/>
                  </a:lnTo>
                  <a:cubicBezTo>
                    <a:pt x="3830" y="1858"/>
                    <a:pt x="3796" y="1841"/>
                    <a:pt x="3762" y="1828"/>
                  </a:cubicBezTo>
                  <a:cubicBezTo>
                    <a:pt x="3758" y="1811"/>
                    <a:pt x="3754" y="1799"/>
                    <a:pt x="3745" y="1786"/>
                  </a:cubicBezTo>
                  <a:lnTo>
                    <a:pt x="3720" y="1748"/>
                  </a:lnTo>
                  <a:cubicBezTo>
                    <a:pt x="3711" y="1722"/>
                    <a:pt x="3699" y="1701"/>
                    <a:pt x="3682" y="1680"/>
                  </a:cubicBezTo>
                  <a:cubicBezTo>
                    <a:pt x="3665" y="1655"/>
                    <a:pt x="3648" y="1629"/>
                    <a:pt x="3631" y="1604"/>
                  </a:cubicBezTo>
                  <a:cubicBezTo>
                    <a:pt x="3597" y="1557"/>
                    <a:pt x="3567" y="1510"/>
                    <a:pt x="3533" y="1464"/>
                  </a:cubicBezTo>
                  <a:cubicBezTo>
                    <a:pt x="3461" y="1375"/>
                    <a:pt x="3398" y="1281"/>
                    <a:pt x="3330" y="1192"/>
                  </a:cubicBezTo>
                  <a:cubicBezTo>
                    <a:pt x="3258" y="1103"/>
                    <a:pt x="3190" y="1014"/>
                    <a:pt x="3118" y="929"/>
                  </a:cubicBezTo>
                  <a:cubicBezTo>
                    <a:pt x="3037" y="836"/>
                    <a:pt x="2948" y="747"/>
                    <a:pt x="2855" y="671"/>
                  </a:cubicBezTo>
                  <a:cubicBezTo>
                    <a:pt x="2804" y="632"/>
                    <a:pt x="2749" y="594"/>
                    <a:pt x="2689" y="565"/>
                  </a:cubicBezTo>
                  <a:cubicBezTo>
                    <a:pt x="2638" y="531"/>
                    <a:pt x="2579" y="505"/>
                    <a:pt x="2520" y="488"/>
                  </a:cubicBezTo>
                  <a:lnTo>
                    <a:pt x="2494" y="475"/>
                  </a:lnTo>
                  <a:cubicBezTo>
                    <a:pt x="2435" y="454"/>
                    <a:pt x="2371" y="437"/>
                    <a:pt x="2312" y="425"/>
                  </a:cubicBezTo>
                  <a:cubicBezTo>
                    <a:pt x="2248" y="412"/>
                    <a:pt x="2184" y="408"/>
                    <a:pt x="2121" y="408"/>
                  </a:cubicBezTo>
                  <a:cubicBezTo>
                    <a:pt x="2112" y="407"/>
                    <a:pt x="2104" y="407"/>
                    <a:pt x="2095" y="407"/>
                  </a:cubicBezTo>
                  <a:cubicBezTo>
                    <a:pt x="1986" y="407"/>
                    <a:pt x="1880" y="432"/>
                    <a:pt x="1782" y="475"/>
                  </a:cubicBezTo>
                  <a:cubicBezTo>
                    <a:pt x="1663" y="522"/>
                    <a:pt x="1565" y="594"/>
                    <a:pt x="1485" y="692"/>
                  </a:cubicBezTo>
                  <a:cubicBezTo>
                    <a:pt x="1391" y="798"/>
                    <a:pt x="1366" y="950"/>
                    <a:pt x="1421" y="1086"/>
                  </a:cubicBezTo>
                  <a:cubicBezTo>
                    <a:pt x="1485" y="1196"/>
                    <a:pt x="1582" y="1286"/>
                    <a:pt x="1705" y="1332"/>
                  </a:cubicBezTo>
                  <a:cubicBezTo>
                    <a:pt x="1820" y="1383"/>
                    <a:pt x="1938" y="1421"/>
                    <a:pt x="2061" y="1451"/>
                  </a:cubicBezTo>
                  <a:cubicBezTo>
                    <a:pt x="2125" y="1468"/>
                    <a:pt x="2189" y="1485"/>
                    <a:pt x="2248" y="1502"/>
                  </a:cubicBezTo>
                  <a:lnTo>
                    <a:pt x="2346" y="1532"/>
                  </a:lnTo>
                  <a:lnTo>
                    <a:pt x="2388" y="1544"/>
                  </a:lnTo>
                  <a:lnTo>
                    <a:pt x="2405" y="1553"/>
                  </a:lnTo>
                  <a:lnTo>
                    <a:pt x="2418" y="1557"/>
                  </a:lnTo>
                  <a:cubicBezTo>
                    <a:pt x="2541" y="1595"/>
                    <a:pt x="2664" y="1642"/>
                    <a:pt x="2787" y="1688"/>
                  </a:cubicBezTo>
                  <a:cubicBezTo>
                    <a:pt x="3024" y="1782"/>
                    <a:pt x="3258" y="1892"/>
                    <a:pt x="3482" y="2007"/>
                  </a:cubicBezTo>
                  <a:lnTo>
                    <a:pt x="3423" y="2019"/>
                  </a:lnTo>
                  <a:lnTo>
                    <a:pt x="3258" y="2053"/>
                  </a:lnTo>
                  <a:cubicBezTo>
                    <a:pt x="3258" y="2053"/>
                    <a:pt x="3242" y="2056"/>
                    <a:pt x="3232" y="2057"/>
                  </a:cubicBezTo>
                  <a:lnTo>
                    <a:pt x="3232" y="2057"/>
                  </a:lnTo>
                  <a:lnTo>
                    <a:pt x="3215" y="2062"/>
                  </a:lnTo>
                  <a:lnTo>
                    <a:pt x="3156" y="2074"/>
                  </a:lnTo>
                  <a:lnTo>
                    <a:pt x="3118" y="2083"/>
                  </a:lnTo>
                  <a:lnTo>
                    <a:pt x="3096" y="2087"/>
                  </a:lnTo>
                  <a:lnTo>
                    <a:pt x="3084" y="2087"/>
                  </a:lnTo>
                  <a:cubicBezTo>
                    <a:pt x="3024" y="2100"/>
                    <a:pt x="2965" y="2113"/>
                    <a:pt x="2901" y="2130"/>
                  </a:cubicBezTo>
                  <a:cubicBezTo>
                    <a:pt x="2859" y="2138"/>
                    <a:pt x="2812" y="2151"/>
                    <a:pt x="2766" y="2159"/>
                  </a:cubicBezTo>
                  <a:cubicBezTo>
                    <a:pt x="2428" y="2117"/>
                    <a:pt x="2034" y="2075"/>
                    <a:pt x="1649" y="2075"/>
                  </a:cubicBezTo>
                  <a:cubicBezTo>
                    <a:pt x="1177" y="2075"/>
                    <a:pt x="721" y="2138"/>
                    <a:pt x="403" y="2342"/>
                  </a:cubicBezTo>
                  <a:cubicBezTo>
                    <a:pt x="297" y="2410"/>
                    <a:pt x="204" y="2499"/>
                    <a:pt x="136" y="2600"/>
                  </a:cubicBezTo>
                  <a:cubicBezTo>
                    <a:pt x="89" y="2664"/>
                    <a:pt x="55" y="2736"/>
                    <a:pt x="30" y="2812"/>
                  </a:cubicBezTo>
                  <a:cubicBezTo>
                    <a:pt x="17" y="2842"/>
                    <a:pt x="13" y="2872"/>
                    <a:pt x="4" y="2902"/>
                  </a:cubicBezTo>
                  <a:cubicBezTo>
                    <a:pt x="4" y="2910"/>
                    <a:pt x="4" y="2919"/>
                    <a:pt x="4" y="2927"/>
                  </a:cubicBezTo>
                  <a:cubicBezTo>
                    <a:pt x="0" y="2931"/>
                    <a:pt x="0" y="2935"/>
                    <a:pt x="4" y="2940"/>
                  </a:cubicBezTo>
                  <a:lnTo>
                    <a:pt x="4" y="2957"/>
                  </a:lnTo>
                  <a:lnTo>
                    <a:pt x="4" y="2961"/>
                  </a:lnTo>
                  <a:lnTo>
                    <a:pt x="4" y="3025"/>
                  </a:lnTo>
                  <a:cubicBezTo>
                    <a:pt x="9" y="3075"/>
                    <a:pt x="47" y="3118"/>
                    <a:pt x="98" y="3131"/>
                  </a:cubicBezTo>
                  <a:cubicBezTo>
                    <a:pt x="170" y="3152"/>
                    <a:pt x="238" y="3165"/>
                    <a:pt x="310" y="3169"/>
                  </a:cubicBezTo>
                  <a:lnTo>
                    <a:pt x="433" y="3169"/>
                  </a:lnTo>
                  <a:cubicBezTo>
                    <a:pt x="471" y="3169"/>
                    <a:pt x="505" y="3169"/>
                    <a:pt x="539" y="3165"/>
                  </a:cubicBezTo>
                  <a:cubicBezTo>
                    <a:pt x="691" y="3148"/>
                    <a:pt x="840" y="3118"/>
                    <a:pt x="984" y="3071"/>
                  </a:cubicBezTo>
                  <a:cubicBezTo>
                    <a:pt x="1124" y="3025"/>
                    <a:pt x="1264" y="2974"/>
                    <a:pt x="1400" y="2914"/>
                  </a:cubicBezTo>
                  <a:cubicBezTo>
                    <a:pt x="1777" y="2749"/>
                    <a:pt x="2138" y="2571"/>
                    <a:pt x="2515" y="2414"/>
                  </a:cubicBezTo>
                  <a:cubicBezTo>
                    <a:pt x="2604" y="2393"/>
                    <a:pt x="2693" y="2376"/>
                    <a:pt x="2787" y="2359"/>
                  </a:cubicBezTo>
                  <a:cubicBezTo>
                    <a:pt x="3012" y="2316"/>
                    <a:pt x="3241" y="2291"/>
                    <a:pt x="3470" y="2278"/>
                  </a:cubicBezTo>
                  <a:cubicBezTo>
                    <a:pt x="3618" y="2270"/>
                    <a:pt x="3771" y="2270"/>
                    <a:pt x="3923" y="2265"/>
                  </a:cubicBezTo>
                  <a:lnTo>
                    <a:pt x="3923" y="2265"/>
                  </a:lnTo>
                  <a:lnTo>
                    <a:pt x="3796" y="2337"/>
                  </a:lnTo>
                  <a:cubicBezTo>
                    <a:pt x="3750" y="2367"/>
                    <a:pt x="3703" y="2397"/>
                    <a:pt x="3656" y="2431"/>
                  </a:cubicBezTo>
                  <a:cubicBezTo>
                    <a:pt x="3635" y="2414"/>
                    <a:pt x="3611" y="2405"/>
                    <a:pt x="3586" y="2405"/>
                  </a:cubicBezTo>
                  <a:cubicBezTo>
                    <a:pt x="3562" y="2405"/>
                    <a:pt x="3537" y="2414"/>
                    <a:pt x="3516" y="2431"/>
                  </a:cubicBezTo>
                  <a:lnTo>
                    <a:pt x="3495" y="2443"/>
                  </a:lnTo>
                  <a:cubicBezTo>
                    <a:pt x="3482" y="2448"/>
                    <a:pt x="3474" y="2452"/>
                    <a:pt x="3461" y="2452"/>
                  </a:cubicBezTo>
                  <a:cubicBezTo>
                    <a:pt x="3448" y="2460"/>
                    <a:pt x="3431" y="2469"/>
                    <a:pt x="3419" y="2477"/>
                  </a:cubicBezTo>
                  <a:lnTo>
                    <a:pt x="3393" y="2490"/>
                  </a:lnTo>
                  <a:lnTo>
                    <a:pt x="3357" y="2508"/>
                  </a:lnTo>
                  <a:lnTo>
                    <a:pt x="3357" y="2508"/>
                  </a:lnTo>
                  <a:cubicBezTo>
                    <a:pt x="3229" y="2561"/>
                    <a:pt x="3105" y="2620"/>
                    <a:pt x="2978" y="2664"/>
                  </a:cubicBezTo>
                  <a:cubicBezTo>
                    <a:pt x="2846" y="2715"/>
                    <a:pt x="2698" y="2757"/>
                    <a:pt x="2553" y="2808"/>
                  </a:cubicBezTo>
                  <a:cubicBezTo>
                    <a:pt x="2307" y="2889"/>
                    <a:pt x="2087" y="3033"/>
                    <a:pt x="1909" y="3220"/>
                  </a:cubicBezTo>
                  <a:cubicBezTo>
                    <a:pt x="1798" y="3338"/>
                    <a:pt x="1735" y="3487"/>
                    <a:pt x="1718" y="3644"/>
                  </a:cubicBezTo>
                  <a:lnTo>
                    <a:pt x="1718" y="3673"/>
                  </a:lnTo>
                  <a:cubicBezTo>
                    <a:pt x="1707" y="3746"/>
                    <a:pt x="1715" y="3818"/>
                    <a:pt x="1741" y="3886"/>
                  </a:cubicBezTo>
                  <a:lnTo>
                    <a:pt x="1741" y="3886"/>
                  </a:lnTo>
                  <a:lnTo>
                    <a:pt x="1739" y="3881"/>
                  </a:lnTo>
                  <a:lnTo>
                    <a:pt x="1739" y="3881"/>
                  </a:lnTo>
                  <a:cubicBezTo>
                    <a:pt x="1740" y="3884"/>
                    <a:pt x="1742" y="3888"/>
                    <a:pt x="1743" y="3891"/>
                  </a:cubicBezTo>
                  <a:lnTo>
                    <a:pt x="1743" y="3891"/>
                  </a:lnTo>
                  <a:cubicBezTo>
                    <a:pt x="1747" y="3900"/>
                    <a:pt x="1751" y="3910"/>
                    <a:pt x="1756" y="3919"/>
                  </a:cubicBezTo>
                  <a:lnTo>
                    <a:pt x="1749" y="3903"/>
                  </a:lnTo>
                  <a:lnTo>
                    <a:pt x="1749" y="3903"/>
                  </a:lnTo>
                  <a:cubicBezTo>
                    <a:pt x="1775" y="3957"/>
                    <a:pt x="1818" y="4004"/>
                    <a:pt x="1871" y="4034"/>
                  </a:cubicBezTo>
                  <a:cubicBezTo>
                    <a:pt x="1908" y="4056"/>
                    <a:pt x="1954" y="4069"/>
                    <a:pt x="1999" y="4069"/>
                  </a:cubicBezTo>
                  <a:cubicBezTo>
                    <a:pt x="2006" y="4069"/>
                    <a:pt x="2013" y="4068"/>
                    <a:pt x="2019" y="4068"/>
                  </a:cubicBezTo>
                  <a:cubicBezTo>
                    <a:pt x="2104" y="4059"/>
                    <a:pt x="2184" y="4034"/>
                    <a:pt x="2261" y="3996"/>
                  </a:cubicBezTo>
                  <a:cubicBezTo>
                    <a:pt x="2418" y="3928"/>
                    <a:pt x="2570" y="3847"/>
                    <a:pt x="2715" y="3750"/>
                  </a:cubicBezTo>
                  <a:cubicBezTo>
                    <a:pt x="2990" y="3546"/>
                    <a:pt x="3241" y="3309"/>
                    <a:pt x="3457" y="3037"/>
                  </a:cubicBezTo>
                  <a:cubicBezTo>
                    <a:pt x="3516" y="2965"/>
                    <a:pt x="3576" y="2889"/>
                    <a:pt x="3635" y="2808"/>
                  </a:cubicBezTo>
                  <a:cubicBezTo>
                    <a:pt x="3665" y="2774"/>
                    <a:pt x="3694" y="2732"/>
                    <a:pt x="3720" y="2694"/>
                  </a:cubicBezTo>
                  <a:cubicBezTo>
                    <a:pt x="3737" y="2673"/>
                    <a:pt x="3754" y="2651"/>
                    <a:pt x="3771" y="2626"/>
                  </a:cubicBezTo>
                  <a:lnTo>
                    <a:pt x="3779" y="2613"/>
                  </a:lnTo>
                  <a:lnTo>
                    <a:pt x="3779" y="2609"/>
                  </a:lnTo>
                  <a:lnTo>
                    <a:pt x="3783" y="2600"/>
                  </a:lnTo>
                  <a:lnTo>
                    <a:pt x="3868" y="2558"/>
                  </a:lnTo>
                  <a:lnTo>
                    <a:pt x="3898" y="2545"/>
                  </a:lnTo>
                  <a:lnTo>
                    <a:pt x="3902" y="2545"/>
                  </a:lnTo>
                  <a:lnTo>
                    <a:pt x="3928" y="2533"/>
                  </a:lnTo>
                  <a:lnTo>
                    <a:pt x="3962" y="2516"/>
                  </a:lnTo>
                  <a:lnTo>
                    <a:pt x="3987" y="2503"/>
                  </a:lnTo>
                  <a:cubicBezTo>
                    <a:pt x="3991" y="2501"/>
                    <a:pt x="3993" y="2500"/>
                    <a:pt x="3996" y="2499"/>
                  </a:cubicBezTo>
                  <a:lnTo>
                    <a:pt x="3996" y="2499"/>
                  </a:lnTo>
                  <a:cubicBezTo>
                    <a:pt x="4038" y="2477"/>
                    <a:pt x="4080" y="2456"/>
                    <a:pt x="4127" y="2435"/>
                  </a:cubicBezTo>
                  <a:cubicBezTo>
                    <a:pt x="4212" y="2393"/>
                    <a:pt x="4297" y="2350"/>
                    <a:pt x="4386" y="2312"/>
                  </a:cubicBezTo>
                  <a:cubicBezTo>
                    <a:pt x="4420" y="2295"/>
                    <a:pt x="4454" y="2282"/>
                    <a:pt x="4488" y="2265"/>
                  </a:cubicBezTo>
                  <a:lnTo>
                    <a:pt x="4505" y="2265"/>
                  </a:lnTo>
                  <a:cubicBezTo>
                    <a:pt x="4564" y="2265"/>
                    <a:pt x="4619" y="2265"/>
                    <a:pt x="4678" y="2274"/>
                  </a:cubicBezTo>
                  <a:lnTo>
                    <a:pt x="4818" y="2274"/>
                  </a:lnTo>
                  <a:cubicBezTo>
                    <a:pt x="4980" y="2287"/>
                    <a:pt x="5145" y="2299"/>
                    <a:pt x="5310" y="2316"/>
                  </a:cubicBezTo>
                  <a:cubicBezTo>
                    <a:pt x="5255" y="2367"/>
                    <a:pt x="5200" y="2418"/>
                    <a:pt x="5153" y="2473"/>
                  </a:cubicBezTo>
                  <a:cubicBezTo>
                    <a:pt x="5132" y="2499"/>
                    <a:pt x="5111" y="2524"/>
                    <a:pt x="5090" y="2550"/>
                  </a:cubicBezTo>
                  <a:cubicBezTo>
                    <a:pt x="5082" y="2547"/>
                    <a:pt x="5074" y="2546"/>
                    <a:pt x="5065" y="2546"/>
                  </a:cubicBezTo>
                  <a:cubicBezTo>
                    <a:pt x="5042" y="2546"/>
                    <a:pt x="5018" y="2554"/>
                    <a:pt x="4997" y="2566"/>
                  </a:cubicBezTo>
                  <a:lnTo>
                    <a:pt x="4975" y="2579"/>
                  </a:lnTo>
                  <a:cubicBezTo>
                    <a:pt x="4950" y="2592"/>
                    <a:pt x="4924" y="2605"/>
                    <a:pt x="4899" y="2617"/>
                  </a:cubicBezTo>
                  <a:cubicBezTo>
                    <a:pt x="4878" y="2630"/>
                    <a:pt x="4857" y="2643"/>
                    <a:pt x="4840" y="2656"/>
                  </a:cubicBezTo>
                  <a:cubicBezTo>
                    <a:pt x="4797" y="2681"/>
                    <a:pt x="4755" y="2706"/>
                    <a:pt x="4712" y="2736"/>
                  </a:cubicBezTo>
                  <a:cubicBezTo>
                    <a:pt x="4636" y="2787"/>
                    <a:pt x="4555" y="2829"/>
                    <a:pt x="4475" y="2872"/>
                  </a:cubicBezTo>
                  <a:cubicBezTo>
                    <a:pt x="4301" y="2961"/>
                    <a:pt x="4127" y="3037"/>
                    <a:pt x="3957" y="3135"/>
                  </a:cubicBezTo>
                  <a:cubicBezTo>
                    <a:pt x="3881" y="3181"/>
                    <a:pt x="3805" y="3232"/>
                    <a:pt x="3733" y="3292"/>
                  </a:cubicBezTo>
                  <a:cubicBezTo>
                    <a:pt x="3648" y="3360"/>
                    <a:pt x="3576" y="3436"/>
                    <a:pt x="3512" y="3525"/>
                  </a:cubicBezTo>
                  <a:cubicBezTo>
                    <a:pt x="3474" y="3576"/>
                    <a:pt x="3444" y="3635"/>
                    <a:pt x="3419" y="3699"/>
                  </a:cubicBezTo>
                  <a:cubicBezTo>
                    <a:pt x="3406" y="3733"/>
                    <a:pt x="3393" y="3771"/>
                    <a:pt x="3389" y="3813"/>
                  </a:cubicBezTo>
                  <a:cubicBezTo>
                    <a:pt x="3381" y="3856"/>
                    <a:pt x="3381" y="3903"/>
                    <a:pt x="3389" y="3945"/>
                  </a:cubicBezTo>
                  <a:lnTo>
                    <a:pt x="3385" y="3924"/>
                  </a:lnTo>
                  <a:lnTo>
                    <a:pt x="3385" y="3924"/>
                  </a:lnTo>
                  <a:cubicBezTo>
                    <a:pt x="3393" y="3995"/>
                    <a:pt x="3418" y="4066"/>
                    <a:pt x="3455" y="4129"/>
                  </a:cubicBezTo>
                  <a:lnTo>
                    <a:pt x="3455" y="4129"/>
                  </a:lnTo>
                  <a:lnTo>
                    <a:pt x="3453" y="4127"/>
                  </a:lnTo>
                  <a:lnTo>
                    <a:pt x="3457" y="4132"/>
                  </a:lnTo>
                  <a:cubicBezTo>
                    <a:pt x="3456" y="4131"/>
                    <a:pt x="3456" y="4130"/>
                    <a:pt x="3455" y="4129"/>
                  </a:cubicBezTo>
                  <a:lnTo>
                    <a:pt x="3455" y="4129"/>
                  </a:lnTo>
                  <a:lnTo>
                    <a:pt x="3461" y="4132"/>
                  </a:lnTo>
                  <a:cubicBezTo>
                    <a:pt x="3465" y="4140"/>
                    <a:pt x="3470" y="4144"/>
                    <a:pt x="3474" y="4149"/>
                  </a:cubicBezTo>
                  <a:lnTo>
                    <a:pt x="3495" y="4170"/>
                  </a:lnTo>
                  <a:cubicBezTo>
                    <a:pt x="3508" y="4187"/>
                    <a:pt x="3521" y="4199"/>
                    <a:pt x="3533" y="4212"/>
                  </a:cubicBezTo>
                  <a:cubicBezTo>
                    <a:pt x="3547" y="4223"/>
                    <a:pt x="3561" y="4233"/>
                    <a:pt x="3576" y="4241"/>
                  </a:cubicBezTo>
                  <a:lnTo>
                    <a:pt x="3576" y="4241"/>
                  </a:lnTo>
                  <a:cubicBezTo>
                    <a:pt x="3614" y="4269"/>
                    <a:pt x="3658" y="4289"/>
                    <a:pt x="3707" y="4297"/>
                  </a:cubicBezTo>
                  <a:cubicBezTo>
                    <a:pt x="3726" y="4301"/>
                    <a:pt x="3746" y="4303"/>
                    <a:pt x="3767" y="4303"/>
                  </a:cubicBezTo>
                  <a:cubicBezTo>
                    <a:pt x="3788" y="4303"/>
                    <a:pt x="3809" y="4301"/>
                    <a:pt x="3830" y="4297"/>
                  </a:cubicBezTo>
                  <a:cubicBezTo>
                    <a:pt x="3898" y="4284"/>
                    <a:pt x="3966" y="4259"/>
                    <a:pt x="4021" y="4216"/>
                  </a:cubicBezTo>
                  <a:lnTo>
                    <a:pt x="4055" y="4191"/>
                  </a:lnTo>
                  <a:lnTo>
                    <a:pt x="4068" y="4174"/>
                  </a:lnTo>
                  <a:cubicBezTo>
                    <a:pt x="4068" y="4174"/>
                    <a:pt x="4088" y="4156"/>
                    <a:pt x="4089" y="4156"/>
                  </a:cubicBezTo>
                  <a:lnTo>
                    <a:pt x="4089" y="4156"/>
                  </a:lnTo>
                  <a:cubicBezTo>
                    <a:pt x="4090" y="4156"/>
                    <a:pt x="4088" y="4157"/>
                    <a:pt x="4085" y="4161"/>
                  </a:cubicBezTo>
                  <a:cubicBezTo>
                    <a:pt x="4079" y="4167"/>
                    <a:pt x="4077" y="4169"/>
                    <a:pt x="4077" y="4169"/>
                  </a:cubicBezTo>
                  <a:cubicBezTo>
                    <a:pt x="4078" y="4169"/>
                    <a:pt x="4086" y="4161"/>
                    <a:pt x="4089" y="4161"/>
                  </a:cubicBezTo>
                  <a:cubicBezTo>
                    <a:pt x="4114" y="4140"/>
                    <a:pt x="4140" y="4115"/>
                    <a:pt x="4165" y="4089"/>
                  </a:cubicBezTo>
                  <a:cubicBezTo>
                    <a:pt x="4259" y="3996"/>
                    <a:pt x="4343" y="3898"/>
                    <a:pt x="4428" y="3801"/>
                  </a:cubicBezTo>
                  <a:cubicBezTo>
                    <a:pt x="4602" y="3606"/>
                    <a:pt x="4763" y="3398"/>
                    <a:pt x="4916" y="3181"/>
                  </a:cubicBezTo>
                  <a:cubicBezTo>
                    <a:pt x="5009" y="3058"/>
                    <a:pt x="5094" y="2931"/>
                    <a:pt x="5170" y="2800"/>
                  </a:cubicBezTo>
                  <a:cubicBezTo>
                    <a:pt x="5179" y="2787"/>
                    <a:pt x="5179" y="2774"/>
                    <a:pt x="5179" y="2757"/>
                  </a:cubicBezTo>
                  <a:cubicBezTo>
                    <a:pt x="5185" y="2751"/>
                    <a:pt x="5192" y="2744"/>
                    <a:pt x="5199" y="2740"/>
                  </a:cubicBezTo>
                  <a:lnTo>
                    <a:pt x="5199" y="2740"/>
                  </a:lnTo>
                  <a:cubicBezTo>
                    <a:pt x="5200" y="2739"/>
                    <a:pt x="5201" y="2738"/>
                    <a:pt x="5204" y="2736"/>
                  </a:cubicBezTo>
                  <a:lnTo>
                    <a:pt x="5204" y="2736"/>
                  </a:lnTo>
                  <a:cubicBezTo>
                    <a:pt x="5204" y="2736"/>
                    <a:pt x="5204" y="2736"/>
                    <a:pt x="5204" y="2736"/>
                  </a:cubicBezTo>
                  <a:lnTo>
                    <a:pt x="5217" y="2728"/>
                  </a:lnTo>
                  <a:lnTo>
                    <a:pt x="5238" y="2706"/>
                  </a:lnTo>
                  <a:lnTo>
                    <a:pt x="5281" y="2668"/>
                  </a:lnTo>
                  <a:cubicBezTo>
                    <a:pt x="5336" y="2622"/>
                    <a:pt x="5391" y="2575"/>
                    <a:pt x="5450" y="2528"/>
                  </a:cubicBezTo>
                  <a:cubicBezTo>
                    <a:pt x="5510" y="2482"/>
                    <a:pt x="5573" y="2443"/>
                    <a:pt x="5641" y="2405"/>
                  </a:cubicBezTo>
                  <a:cubicBezTo>
                    <a:pt x="5671" y="2393"/>
                    <a:pt x="5696" y="2380"/>
                    <a:pt x="5726" y="2371"/>
                  </a:cubicBezTo>
                  <a:cubicBezTo>
                    <a:pt x="5887" y="2388"/>
                    <a:pt x="6044" y="2410"/>
                    <a:pt x="6205" y="2427"/>
                  </a:cubicBezTo>
                  <a:cubicBezTo>
                    <a:pt x="6333" y="2439"/>
                    <a:pt x="6464" y="2452"/>
                    <a:pt x="6591" y="2465"/>
                  </a:cubicBezTo>
                  <a:cubicBezTo>
                    <a:pt x="6502" y="2520"/>
                    <a:pt x="6417" y="2579"/>
                    <a:pt x="6337" y="2643"/>
                  </a:cubicBezTo>
                  <a:cubicBezTo>
                    <a:pt x="6322" y="2639"/>
                    <a:pt x="6307" y="2637"/>
                    <a:pt x="6292" y="2637"/>
                  </a:cubicBezTo>
                  <a:cubicBezTo>
                    <a:pt x="6258" y="2637"/>
                    <a:pt x="6223" y="2646"/>
                    <a:pt x="6197" y="2664"/>
                  </a:cubicBezTo>
                  <a:cubicBezTo>
                    <a:pt x="6146" y="2698"/>
                    <a:pt x="6104" y="2732"/>
                    <a:pt x="6057" y="2770"/>
                  </a:cubicBezTo>
                  <a:lnTo>
                    <a:pt x="6095" y="2740"/>
                  </a:lnTo>
                  <a:lnTo>
                    <a:pt x="6095" y="2740"/>
                  </a:lnTo>
                  <a:cubicBezTo>
                    <a:pt x="5930" y="2889"/>
                    <a:pt x="5730" y="2999"/>
                    <a:pt x="5544" y="3118"/>
                  </a:cubicBezTo>
                  <a:cubicBezTo>
                    <a:pt x="5353" y="3232"/>
                    <a:pt x="5158" y="3364"/>
                    <a:pt x="5013" y="3542"/>
                  </a:cubicBezTo>
                  <a:cubicBezTo>
                    <a:pt x="4967" y="3597"/>
                    <a:pt x="4929" y="3657"/>
                    <a:pt x="4895" y="3720"/>
                  </a:cubicBezTo>
                  <a:cubicBezTo>
                    <a:pt x="4861" y="3788"/>
                    <a:pt x="4840" y="3856"/>
                    <a:pt x="4827" y="3932"/>
                  </a:cubicBezTo>
                  <a:lnTo>
                    <a:pt x="4827" y="3941"/>
                  </a:lnTo>
                  <a:cubicBezTo>
                    <a:pt x="4818" y="4013"/>
                    <a:pt x="4827" y="4081"/>
                    <a:pt x="4848" y="4149"/>
                  </a:cubicBezTo>
                  <a:cubicBezTo>
                    <a:pt x="4874" y="4208"/>
                    <a:pt x="4907" y="4267"/>
                    <a:pt x="4954" y="4314"/>
                  </a:cubicBezTo>
                  <a:cubicBezTo>
                    <a:pt x="5001" y="4365"/>
                    <a:pt x="5060" y="4395"/>
                    <a:pt x="5128" y="4403"/>
                  </a:cubicBezTo>
                  <a:cubicBezTo>
                    <a:pt x="5140" y="4404"/>
                    <a:pt x="5152" y="4405"/>
                    <a:pt x="5164" y="4405"/>
                  </a:cubicBezTo>
                  <a:cubicBezTo>
                    <a:pt x="5203" y="4405"/>
                    <a:pt x="5241" y="4399"/>
                    <a:pt x="5276" y="4386"/>
                  </a:cubicBezTo>
                  <a:cubicBezTo>
                    <a:pt x="5285" y="4382"/>
                    <a:pt x="5298" y="4378"/>
                    <a:pt x="5306" y="4369"/>
                  </a:cubicBezTo>
                  <a:lnTo>
                    <a:pt x="5340" y="4352"/>
                  </a:lnTo>
                  <a:cubicBezTo>
                    <a:pt x="5357" y="4344"/>
                    <a:pt x="5370" y="4335"/>
                    <a:pt x="5387" y="4322"/>
                  </a:cubicBezTo>
                  <a:cubicBezTo>
                    <a:pt x="5446" y="4276"/>
                    <a:pt x="5501" y="4221"/>
                    <a:pt x="5552" y="4165"/>
                  </a:cubicBezTo>
                  <a:cubicBezTo>
                    <a:pt x="5603" y="4110"/>
                    <a:pt x="5650" y="4059"/>
                    <a:pt x="5696" y="4004"/>
                  </a:cubicBezTo>
                  <a:cubicBezTo>
                    <a:pt x="5883" y="3784"/>
                    <a:pt x="6040" y="3542"/>
                    <a:pt x="6167" y="3283"/>
                  </a:cubicBezTo>
                  <a:cubicBezTo>
                    <a:pt x="6205" y="3211"/>
                    <a:pt x="6235" y="3139"/>
                    <a:pt x="6269" y="3063"/>
                  </a:cubicBezTo>
                  <a:lnTo>
                    <a:pt x="6303" y="3033"/>
                  </a:lnTo>
                  <a:cubicBezTo>
                    <a:pt x="6354" y="2986"/>
                    <a:pt x="6400" y="2927"/>
                    <a:pt x="6439" y="2863"/>
                  </a:cubicBezTo>
                  <a:lnTo>
                    <a:pt x="6451" y="2825"/>
                  </a:lnTo>
                  <a:cubicBezTo>
                    <a:pt x="6451" y="2821"/>
                    <a:pt x="6451" y="2812"/>
                    <a:pt x="6451" y="2808"/>
                  </a:cubicBezTo>
                  <a:cubicBezTo>
                    <a:pt x="6477" y="2791"/>
                    <a:pt x="6502" y="2774"/>
                    <a:pt x="6528" y="2757"/>
                  </a:cubicBezTo>
                  <a:cubicBezTo>
                    <a:pt x="6608" y="2702"/>
                    <a:pt x="6693" y="2656"/>
                    <a:pt x="6778" y="2609"/>
                  </a:cubicBezTo>
                  <a:lnTo>
                    <a:pt x="6812" y="2592"/>
                  </a:lnTo>
                  <a:lnTo>
                    <a:pt x="6812" y="2592"/>
                  </a:lnTo>
                  <a:cubicBezTo>
                    <a:pt x="6804" y="2595"/>
                    <a:pt x="6801" y="2597"/>
                    <a:pt x="6801" y="2597"/>
                  </a:cubicBezTo>
                  <a:cubicBezTo>
                    <a:pt x="6800" y="2597"/>
                    <a:pt x="6821" y="2587"/>
                    <a:pt x="6825" y="2583"/>
                  </a:cubicBezTo>
                  <a:lnTo>
                    <a:pt x="6892" y="2550"/>
                  </a:lnTo>
                  <a:cubicBezTo>
                    <a:pt x="6939" y="2528"/>
                    <a:pt x="6986" y="2511"/>
                    <a:pt x="7032" y="2494"/>
                  </a:cubicBezTo>
                  <a:lnTo>
                    <a:pt x="7045" y="2486"/>
                  </a:lnTo>
                  <a:cubicBezTo>
                    <a:pt x="7141" y="2490"/>
                    <a:pt x="7236" y="2492"/>
                    <a:pt x="7331" y="2492"/>
                  </a:cubicBezTo>
                  <a:cubicBezTo>
                    <a:pt x="7427" y="2492"/>
                    <a:pt x="7522" y="2490"/>
                    <a:pt x="7618" y="2486"/>
                  </a:cubicBezTo>
                  <a:cubicBezTo>
                    <a:pt x="7859" y="2473"/>
                    <a:pt x="8097" y="2439"/>
                    <a:pt x="8330" y="2388"/>
                  </a:cubicBezTo>
                  <a:cubicBezTo>
                    <a:pt x="8445" y="2367"/>
                    <a:pt x="8555" y="2337"/>
                    <a:pt x="8665" y="2304"/>
                  </a:cubicBezTo>
                  <a:cubicBezTo>
                    <a:pt x="8780" y="2261"/>
                    <a:pt x="8894" y="2210"/>
                    <a:pt x="8996" y="2142"/>
                  </a:cubicBezTo>
                  <a:cubicBezTo>
                    <a:pt x="9043" y="2113"/>
                    <a:pt x="9090" y="2083"/>
                    <a:pt x="9136" y="2053"/>
                  </a:cubicBezTo>
                  <a:cubicBezTo>
                    <a:pt x="9245" y="1974"/>
                    <a:pt x="9178" y="1816"/>
                    <a:pt x="9064" y="1816"/>
                  </a:cubicBezTo>
                  <a:cubicBezTo>
                    <a:pt x="9049" y="1816"/>
                    <a:pt x="9033" y="1818"/>
                    <a:pt x="9017" y="1824"/>
                  </a:cubicBezTo>
                  <a:cubicBezTo>
                    <a:pt x="8911" y="1862"/>
                    <a:pt x="8801" y="1888"/>
                    <a:pt x="8691" y="1918"/>
                  </a:cubicBezTo>
                  <a:cubicBezTo>
                    <a:pt x="8585" y="1951"/>
                    <a:pt x="8479" y="1985"/>
                    <a:pt x="8368" y="2015"/>
                  </a:cubicBezTo>
                  <a:lnTo>
                    <a:pt x="8288" y="2036"/>
                  </a:lnTo>
                  <a:lnTo>
                    <a:pt x="8250" y="2045"/>
                  </a:lnTo>
                  <a:lnTo>
                    <a:pt x="8229" y="2049"/>
                  </a:lnTo>
                  <a:lnTo>
                    <a:pt x="8199" y="2053"/>
                  </a:lnTo>
                  <a:lnTo>
                    <a:pt x="8161" y="2062"/>
                  </a:lnTo>
                  <a:lnTo>
                    <a:pt x="8072" y="2079"/>
                  </a:lnTo>
                  <a:cubicBezTo>
                    <a:pt x="7961" y="2096"/>
                    <a:pt x="7847" y="2108"/>
                    <a:pt x="7736" y="2117"/>
                  </a:cubicBezTo>
                  <a:cubicBezTo>
                    <a:pt x="7584" y="2130"/>
                    <a:pt x="7432" y="2135"/>
                    <a:pt x="7280" y="2135"/>
                  </a:cubicBezTo>
                  <a:cubicBezTo>
                    <a:pt x="7233" y="2135"/>
                    <a:pt x="7186" y="2135"/>
                    <a:pt x="7138" y="2134"/>
                  </a:cubicBezTo>
                  <a:cubicBezTo>
                    <a:pt x="7109" y="2125"/>
                    <a:pt x="7075" y="2117"/>
                    <a:pt x="7041" y="2108"/>
                  </a:cubicBezTo>
                  <a:lnTo>
                    <a:pt x="7024" y="2100"/>
                  </a:lnTo>
                  <a:lnTo>
                    <a:pt x="7020" y="2100"/>
                  </a:lnTo>
                  <a:lnTo>
                    <a:pt x="6969" y="2083"/>
                  </a:lnTo>
                  <a:cubicBezTo>
                    <a:pt x="6905" y="2057"/>
                    <a:pt x="6846" y="2032"/>
                    <a:pt x="6786" y="1998"/>
                  </a:cubicBezTo>
                  <a:cubicBezTo>
                    <a:pt x="6757" y="1981"/>
                    <a:pt x="6727" y="1968"/>
                    <a:pt x="6697" y="1951"/>
                  </a:cubicBezTo>
                  <a:lnTo>
                    <a:pt x="6659" y="1926"/>
                  </a:lnTo>
                  <a:lnTo>
                    <a:pt x="6642" y="1913"/>
                  </a:lnTo>
                  <a:lnTo>
                    <a:pt x="6642" y="1913"/>
                  </a:lnTo>
                  <a:cubicBezTo>
                    <a:pt x="6650" y="1919"/>
                    <a:pt x="6652" y="1921"/>
                    <a:pt x="6652" y="1921"/>
                  </a:cubicBezTo>
                  <a:cubicBezTo>
                    <a:pt x="6652" y="1921"/>
                    <a:pt x="6647" y="1918"/>
                    <a:pt x="6642" y="1913"/>
                  </a:cubicBezTo>
                  <a:lnTo>
                    <a:pt x="6642" y="1913"/>
                  </a:lnTo>
                  <a:lnTo>
                    <a:pt x="6642" y="1913"/>
                  </a:lnTo>
                  <a:lnTo>
                    <a:pt x="6638" y="1896"/>
                  </a:lnTo>
                  <a:cubicBezTo>
                    <a:pt x="6634" y="1871"/>
                    <a:pt x="6625" y="1850"/>
                    <a:pt x="6617" y="1824"/>
                  </a:cubicBezTo>
                  <a:cubicBezTo>
                    <a:pt x="6604" y="1778"/>
                    <a:pt x="6587" y="1731"/>
                    <a:pt x="6574" y="1684"/>
                  </a:cubicBezTo>
                  <a:cubicBezTo>
                    <a:pt x="6545" y="1595"/>
                    <a:pt x="6515" y="1506"/>
                    <a:pt x="6481" y="1417"/>
                  </a:cubicBezTo>
                  <a:cubicBezTo>
                    <a:pt x="6417" y="1235"/>
                    <a:pt x="6350" y="1057"/>
                    <a:pt x="6277" y="883"/>
                  </a:cubicBezTo>
                  <a:cubicBezTo>
                    <a:pt x="6205" y="700"/>
                    <a:pt x="6125" y="522"/>
                    <a:pt x="6036" y="352"/>
                  </a:cubicBezTo>
                  <a:cubicBezTo>
                    <a:pt x="5951" y="183"/>
                    <a:pt x="5794" y="60"/>
                    <a:pt x="5612" y="13"/>
                  </a:cubicBezTo>
                  <a:cubicBezTo>
                    <a:pt x="5576" y="5"/>
                    <a:pt x="5539" y="0"/>
                    <a:pt x="55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7" name="Google Shape;1827;p6"/>
            <p:cNvSpPr/>
            <p:nvPr/>
          </p:nvSpPr>
          <p:spPr>
            <a:xfrm>
              <a:off x="8633907" y="626750"/>
              <a:ext cx="3872" cy="1261"/>
            </a:xfrm>
            <a:custGeom>
              <a:avLst/>
              <a:gdLst/>
              <a:ahLst/>
              <a:cxnLst/>
              <a:rect l="l" t="t" r="r" b="b"/>
              <a:pathLst>
                <a:path w="43" h="14" extrusionOk="0">
                  <a:moveTo>
                    <a:pt x="0" y="1"/>
                  </a:moveTo>
                  <a:lnTo>
                    <a:pt x="43" y="13"/>
                  </a:lnTo>
                  <a:lnTo>
                    <a:pt x="43" y="13"/>
                  </a:lnTo>
                  <a:lnTo>
                    <a:pt x="17" y="5"/>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8" name="Google Shape;1828;p6"/>
            <p:cNvSpPr/>
            <p:nvPr/>
          </p:nvSpPr>
          <p:spPr>
            <a:xfrm>
              <a:off x="8957381" y="758500"/>
              <a:ext cx="90" cy="90"/>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9" name="Google Shape;1829;p6"/>
            <p:cNvSpPr/>
            <p:nvPr/>
          </p:nvSpPr>
          <p:spPr>
            <a:xfrm>
              <a:off x="8808792" y="1389780"/>
              <a:ext cx="248372" cy="146790"/>
            </a:xfrm>
            <a:custGeom>
              <a:avLst/>
              <a:gdLst/>
              <a:ahLst/>
              <a:cxnLst/>
              <a:rect l="l" t="t" r="r" b="b"/>
              <a:pathLst>
                <a:path w="2758" h="1630" extrusionOk="0">
                  <a:moveTo>
                    <a:pt x="483" y="0"/>
                  </a:moveTo>
                  <a:cubicBezTo>
                    <a:pt x="427" y="0"/>
                    <a:pt x="372" y="4"/>
                    <a:pt x="319" y="10"/>
                  </a:cubicBezTo>
                  <a:cubicBezTo>
                    <a:pt x="260" y="15"/>
                    <a:pt x="204" y="32"/>
                    <a:pt x="158" y="66"/>
                  </a:cubicBezTo>
                  <a:cubicBezTo>
                    <a:pt x="120" y="87"/>
                    <a:pt x="90" y="117"/>
                    <a:pt x="69" y="159"/>
                  </a:cubicBezTo>
                  <a:cubicBezTo>
                    <a:pt x="39" y="189"/>
                    <a:pt x="22" y="231"/>
                    <a:pt x="14" y="273"/>
                  </a:cubicBezTo>
                  <a:cubicBezTo>
                    <a:pt x="1" y="329"/>
                    <a:pt x="5" y="384"/>
                    <a:pt x="22" y="439"/>
                  </a:cubicBezTo>
                  <a:cubicBezTo>
                    <a:pt x="31" y="490"/>
                    <a:pt x="48" y="541"/>
                    <a:pt x="73" y="587"/>
                  </a:cubicBezTo>
                  <a:cubicBezTo>
                    <a:pt x="98" y="659"/>
                    <a:pt x="137" y="727"/>
                    <a:pt x="179" y="791"/>
                  </a:cubicBezTo>
                  <a:cubicBezTo>
                    <a:pt x="251" y="901"/>
                    <a:pt x="340" y="999"/>
                    <a:pt x="442" y="1079"/>
                  </a:cubicBezTo>
                  <a:cubicBezTo>
                    <a:pt x="548" y="1164"/>
                    <a:pt x="663" y="1240"/>
                    <a:pt x="781" y="1300"/>
                  </a:cubicBezTo>
                  <a:cubicBezTo>
                    <a:pt x="909" y="1355"/>
                    <a:pt x="1044" y="1402"/>
                    <a:pt x="1180" y="1440"/>
                  </a:cubicBezTo>
                  <a:cubicBezTo>
                    <a:pt x="1244" y="1457"/>
                    <a:pt x="1307" y="1465"/>
                    <a:pt x="1371" y="1478"/>
                  </a:cubicBezTo>
                  <a:cubicBezTo>
                    <a:pt x="1435" y="1486"/>
                    <a:pt x="1511" y="1499"/>
                    <a:pt x="1583" y="1503"/>
                  </a:cubicBezTo>
                  <a:lnTo>
                    <a:pt x="1613" y="1508"/>
                  </a:lnTo>
                  <a:cubicBezTo>
                    <a:pt x="1816" y="1534"/>
                    <a:pt x="2015" y="1629"/>
                    <a:pt x="2219" y="1629"/>
                  </a:cubicBezTo>
                  <a:cubicBezTo>
                    <a:pt x="2278" y="1629"/>
                    <a:pt x="2337" y="1621"/>
                    <a:pt x="2397" y="1601"/>
                  </a:cubicBezTo>
                  <a:cubicBezTo>
                    <a:pt x="2609" y="1529"/>
                    <a:pt x="2758" y="1253"/>
                    <a:pt x="2626" y="1075"/>
                  </a:cubicBezTo>
                  <a:cubicBezTo>
                    <a:pt x="2580" y="1020"/>
                    <a:pt x="2520" y="978"/>
                    <a:pt x="2457" y="948"/>
                  </a:cubicBezTo>
                  <a:lnTo>
                    <a:pt x="2452" y="944"/>
                  </a:lnTo>
                  <a:cubicBezTo>
                    <a:pt x="2058" y="719"/>
                    <a:pt x="1697" y="435"/>
                    <a:pt x="1299" y="227"/>
                  </a:cubicBezTo>
                  <a:cubicBezTo>
                    <a:pt x="1155" y="150"/>
                    <a:pt x="1002" y="91"/>
                    <a:pt x="845" y="49"/>
                  </a:cubicBezTo>
                  <a:cubicBezTo>
                    <a:pt x="747" y="23"/>
                    <a:pt x="646" y="10"/>
                    <a:pt x="544" y="2"/>
                  </a:cubicBezTo>
                  <a:cubicBezTo>
                    <a:pt x="523" y="1"/>
                    <a:pt x="503" y="0"/>
                    <a:pt x="4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0" name="Google Shape;1830;p6"/>
            <p:cNvSpPr/>
            <p:nvPr/>
          </p:nvSpPr>
          <p:spPr>
            <a:xfrm>
              <a:off x="8800057" y="1237498"/>
              <a:ext cx="231531" cy="146519"/>
            </a:xfrm>
            <a:custGeom>
              <a:avLst/>
              <a:gdLst/>
              <a:ahLst/>
              <a:cxnLst/>
              <a:rect l="l" t="t" r="r" b="b"/>
              <a:pathLst>
                <a:path w="2571" h="1627" extrusionOk="0">
                  <a:moveTo>
                    <a:pt x="632" y="1"/>
                  </a:moveTo>
                  <a:cubicBezTo>
                    <a:pt x="573" y="1"/>
                    <a:pt x="518" y="9"/>
                    <a:pt x="463" y="22"/>
                  </a:cubicBezTo>
                  <a:cubicBezTo>
                    <a:pt x="408" y="35"/>
                    <a:pt x="357" y="56"/>
                    <a:pt x="306" y="81"/>
                  </a:cubicBezTo>
                  <a:cubicBezTo>
                    <a:pt x="255" y="111"/>
                    <a:pt x="212" y="145"/>
                    <a:pt x="170" y="183"/>
                  </a:cubicBezTo>
                  <a:cubicBezTo>
                    <a:pt x="162" y="192"/>
                    <a:pt x="149" y="204"/>
                    <a:pt x="140" y="213"/>
                  </a:cubicBezTo>
                  <a:cubicBezTo>
                    <a:pt x="115" y="247"/>
                    <a:pt x="89" y="281"/>
                    <a:pt x="68" y="315"/>
                  </a:cubicBezTo>
                  <a:cubicBezTo>
                    <a:pt x="64" y="327"/>
                    <a:pt x="55" y="340"/>
                    <a:pt x="51" y="353"/>
                  </a:cubicBezTo>
                  <a:cubicBezTo>
                    <a:pt x="34" y="387"/>
                    <a:pt x="22" y="429"/>
                    <a:pt x="13" y="467"/>
                  </a:cubicBezTo>
                  <a:cubicBezTo>
                    <a:pt x="0" y="548"/>
                    <a:pt x="5" y="628"/>
                    <a:pt x="26" y="709"/>
                  </a:cubicBezTo>
                  <a:cubicBezTo>
                    <a:pt x="26" y="722"/>
                    <a:pt x="34" y="739"/>
                    <a:pt x="39" y="751"/>
                  </a:cubicBezTo>
                  <a:cubicBezTo>
                    <a:pt x="55" y="790"/>
                    <a:pt x="72" y="828"/>
                    <a:pt x="94" y="862"/>
                  </a:cubicBezTo>
                  <a:cubicBezTo>
                    <a:pt x="128" y="913"/>
                    <a:pt x="166" y="959"/>
                    <a:pt x="212" y="1002"/>
                  </a:cubicBezTo>
                  <a:cubicBezTo>
                    <a:pt x="285" y="1061"/>
                    <a:pt x="361" y="1116"/>
                    <a:pt x="446" y="1159"/>
                  </a:cubicBezTo>
                  <a:cubicBezTo>
                    <a:pt x="514" y="1197"/>
                    <a:pt x="577" y="1235"/>
                    <a:pt x="645" y="1269"/>
                  </a:cubicBezTo>
                  <a:cubicBezTo>
                    <a:pt x="1175" y="1528"/>
                    <a:pt x="1684" y="1600"/>
                    <a:pt x="2274" y="1625"/>
                  </a:cubicBezTo>
                  <a:cubicBezTo>
                    <a:pt x="2288" y="1626"/>
                    <a:pt x="2302" y="1626"/>
                    <a:pt x="2316" y="1626"/>
                  </a:cubicBezTo>
                  <a:cubicBezTo>
                    <a:pt x="2395" y="1626"/>
                    <a:pt x="2481" y="1613"/>
                    <a:pt x="2524" y="1545"/>
                  </a:cubicBezTo>
                  <a:cubicBezTo>
                    <a:pt x="2571" y="1464"/>
                    <a:pt x="2532" y="1375"/>
                    <a:pt x="2490" y="1299"/>
                  </a:cubicBezTo>
                  <a:cubicBezTo>
                    <a:pt x="2388" y="1103"/>
                    <a:pt x="2257" y="925"/>
                    <a:pt x="2100" y="768"/>
                  </a:cubicBezTo>
                  <a:cubicBezTo>
                    <a:pt x="1748" y="412"/>
                    <a:pt x="1290" y="166"/>
                    <a:pt x="806" y="26"/>
                  </a:cubicBezTo>
                  <a:cubicBezTo>
                    <a:pt x="747" y="13"/>
                    <a:pt x="692" y="5"/>
                    <a:pt x="6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1" name="Google Shape;1831;p6"/>
            <p:cNvSpPr/>
            <p:nvPr/>
          </p:nvSpPr>
          <p:spPr>
            <a:xfrm>
              <a:off x="8781685" y="1067566"/>
              <a:ext cx="202264" cy="170384"/>
            </a:xfrm>
            <a:custGeom>
              <a:avLst/>
              <a:gdLst/>
              <a:ahLst/>
              <a:cxnLst/>
              <a:rect l="l" t="t" r="r" b="b"/>
              <a:pathLst>
                <a:path w="2246" h="1892" extrusionOk="0">
                  <a:moveTo>
                    <a:pt x="468" y="0"/>
                  </a:moveTo>
                  <a:cubicBezTo>
                    <a:pt x="414" y="0"/>
                    <a:pt x="360" y="9"/>
                    <a:pt x="310" y="26"/>
                  </a:cubicBezTo>
                  <a:cubicBezTo>
                    <a:pt x="238" y="51"/>
                    <a:pt x="175" y="94"/>
                    <a:pt x="124" y="149"/>
                  </a:cubicBezTo>
                  <a:cubicBezTo>
                    <a:pt x="77" y="204"/>
                    <a:pt x="43" y="267"/>
                    <a:pt x="26" y="340"/>
                  </a:cubicBezTo>
                  <a:cubicBezTo>
                    <a:pt x="1" y="429"/>
                    <a:pt x="5" y="522"/>
                    <a:pt x="35" y="607"/>
                  </a:cubicBezTo>
                  <a:cubicBezTo>
                    <a:pt x="77" y="755"/>
                    <a:pt x="175" y="865"/>
                    <a:pt x="276" y="976"/>
                  </a:cubicBezTo>
                  <a:cubicBezTo>
                    <a:pt x="408" y="1121"/>
                    <a:pt x="1615" y="1891"/>
                    <a:pt x="2065" y="1891"/>
                  </a:cubicBezTo>
                  <a:cubicBezTo>
                    <a:pt x="2180" y="1891"/>
                    <a:pt x="2246" y="1841"/>
                    <a:pt x="2232" y="1718"/>
                  </a:cubicBezTo>
                  <a:cubicBezTo>
                    <a:pt x="2172" y="1218"/>
                    <a:pt x="1481" y="658"/>
                    <a:pt x="1125" y="335"/>
                  </a:cubicBezTo>
                  <a:cubicBezTo>
                    <a:pt x="1023" y="242"/>
                    <a:pt x="917" y="166"/>
                    <a:pt x="798" y="102"/>
                  </a:cubicBezTo>
                  <a:cubicBezTo>
                    <a:pt x="735" y="64"/>
                    <a:pt x="667" y="34"/>
                    <a:pt x="595" y="17"/>
                  </a:cubicBezTo>
                  <a:cubicBezTo>
                    <a:pt x="553" y="6"/>
                    <a:pt x="510"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2" name="Google Shape;1832;p6"/>
            <p:cNvSpPr/>
            <p:nvPr/>
          </p:nvSpPr>
          <p:spPr>
            <a:xfrm>
              <a:off x="8864625" y="1050726"/>
              <a:ext cx="6214" cy="4323"/>
            </a:xfrm>
            <a:custGeom>
              <a:avLst/>
              <a:gdLst/>
              <a:ahLst/>
              <a:cxnLst/>
              <a:rect l="l" t="t" r="r" b="b"/>
              <a:pathLst>
                <a:path w="69" h="48" extrusionOk="0">
                  <a:moveTo>
                    <a:pt x="68" y="47"/>
                  </a:moveTo>
                  <a:lnTo>
                    <a:pt x="0" y="1"/>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3" name="Google Shape;1833;p6"/>
            <p:cNvSpPr/>
            <p:nvPr/>
          </p:nvSpPr>
          <p:spPr>
            <a:xfrm>
              <a:off x="8756110" y="904838"/>
              <a:ext cx="196410" cy="166061"/>
            </a:xfrm>
            <a:custGeom>
              <a:avLst/>
              <a:gdLst/>
              <a:ahLst/>
              <a:cxnLst/>
              <a:rect l="l" t="t" r="r" b="b"/>
              <a:pathLst>
                <a:path w="2181" h="1844" extrusionOk="0">
                  <a:moveTo>
                    <a:pt x="459" y="0"/>
                  </a:moveTo>
                  <a:cubicBezTo>
                    <a:pt x="433" y="0"/>
                    <a:pt x="408" y="0"/>
                    <a:pt x="387" y="5"/>
                  </a:cubicBezTo>
                  <a:cubicBezTo>
                    <a:pt x="336" y="9"/>
                    <a:pt x="285" y="17"/>
                    <a:pt x="234" y="34"/>
                  </a:cubicBezTo>
                  <a:lnTo>
                    <a:pt x="158" y="68"/>
                  </a:lnTo>
                  <a:cubicBezTo>
                    <a:pt x="119" y="94"/>
                    <a:pt x="90" y="123"/>
                    <a:pt x="68" y="162"/>
                  </a:cubicBezTo>
                  <a:cubicBezTo>
                    <a:pt x="47" y="183"/>
                    <a:pt x="35" y="208"/>
                    <a:pt x="26" y="238"/>
                  </a:cubicBezTo>
                  <a:cubicBezTo>
                    <a:pt x="9" y="276"/>
                    <a:pt x="1" y="319"/>
                    <a:pt x="5" y="361"/>
                  </a:cubicBezTo>
                  <a:cubicBezTo>
                    <a:pt x="9" y="501"/>
                    <a:pt x="51" y="632"/>
                    <a:pt x="128" y="747"/>
                  </a:cubicBezTo>
                  <a:cubicBezTo>
                    <a:pt x="166" y="806"/>
                    <a:pt x="213" y="861"/>
                    <a:pt x="259" y="912"/>
                  </a:cubicBezTo>
                  <a:cubicBezTo>
                    <a:pt x="289" y="946"/>
                    <a:pt x="323" y="976"/>
                    <a:pt x="357" y="1001"/>
                  </a:cubicBezTo>
                  <a:cubicBezTo>
                    <a:pt x="433" y="1065"/>
                    <a:pt x="514" y="1124"/>
                    <a:pt x="594" y="1184"/>
                  </a:cubicBezTo>
                  <a:lnTo>
                    <a:pt x="883" y="1392"/>
                  </a:lnTo>
                  <a:cubicBezTo>
                    <a:pt x="1063" y="1524"/>
                    <a:pt x="1429" y="1843"/>
                    <a:pt x="1705" y="1843"/>
                  </a:cubicBezTo>
                  <a:cubicBezTo>
                    <a:pt x="1819" y="1843"/>
                    <a:pt x="1917" y="1789"/>
                    <a:pt x="1981" y="1646"/>
                  </a:cubicBezTo>
                  <a:cubicBezTo>
                    <a:pt x="2181" y="1205"/>
                    <a:pt x="1506" y="548"/>
                    <a:pt x="1069" y="238"/>
                  </a:cubicBezTo>
                  <a:cubicBezTo>
                    <a:pt x="1010" y="196"/>
                    <a:pt x="946" y="157"/>
                    <a:pt x="883" y="119"/>
                  </a:cubicBezTo>
                  <a:cubicBezTo>
                    <a:pt x="819" y="85"/>
                    <a:pt x="751" y="60"/>
                    <a:pt x="683" y="34"/>
                  </a:cubicBezTo>
                  <a:cubicBezTo>
                    <a:pt x="607" y="13"/>
                    <a:pt x="535" y="0"/>
                    <a:pt x="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4" name="Google Shape;1834;p6"/>
            <p:cNvSpPr/>
            <p:nvPr/>
          </p:nvSpPr>
          <p:spPr>
            <a:xfrm>
              <a:off x="8769528" y="703206"/>
              <a:ext cx="182451" cy="204155"/>
            </a:xfrm>
            <a:custGeom>
              <a:avLst/>
              <a:gdLst/>
              <a:ahLst/>
              <a:cxnLst/>
              <a:rect l="l" t="t" r="r" b="b"/>
              <a:pathLst>
                <a:path w="2026" h="2267" extrusionOk="0">
                  <a:moveTo>
                    <a:pt x="508" y="1"/>
                  </a:moveTo>
                  <a:cubicBezTo>
                    <a:pt x="474" y="1"/>
                    <a:pt x="439" y="4"/>
                    <a:pt x="403" y="13"/>
                  </a:cubicBezTo>
                  <a:cubicBezTo>
                    <a:pt x="161" y="72"/>
                    <a:pt x="13" y="331"/>
                    <a:pt x="4" y="577"/>
                  </a:cubicBezTo>
                  <a:cubicBezTo>
                    <a:pt x="0" y="823"/>
                    <a:pt x="106" y="1052"/>
                    <a:pt x="233" y="1264"/>
                  </a:cubicBezTo>
                  <a:cubicBezTo>
                    <a:pt x="437" y="1616"/>
                    <a:pt x="819" y="2142"/>
                    <a:pt x="1247" y="2248"/>
                  </a:cubicBezTo>
                  <a:cubicBezTo>
                    <a:pt x="1299" y="2261"/>
                    <a:pt x="1346" y="2267"/>
                    <a:pt x="1387" y="2267"/>
                  </a:cubicBezTo>
                  <a:cubicBezTo>
                    <a:pt x="2025" y="2267"/>
                    <a:pt x="1400" y="812"/>
                    <a:pt x="1149" y="445"/>
                  </a:cubicBezTo>
                  <a:cubicBezTo>
                    <a:pt x="1073" y="327"/>
                    <a:pt x="976" y="220"/>
                    <a:pt x="865" y="136"/>
                  </a:cubicBezTo>
                  <a:cubicBezTo>
                    <a:pt x="755" y="52"/>
                    <a:pt x="635" y="1"/>
                    <a:pt x="5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5" name="Google Shape;1835;p6"/>
            <p:cNvSpPr/>
            <p:nvPr/>
          </p:nvSpPr>
          <p:spPr>
            <a:xfrm>
              <a:off x="8942072" y="836847"/>
              <a:ext cx="138415" cy="182541"/>
            </a:xfrm>
            <a:custGeom>
              <a:avLst/>
              <a:gdLst/>
              <a:ahLst/>
              <a:cxnLst/>
              <a:rect l="l" t="t" r="r" b="b"/>
              <a:pathLst>
                <a:path w="1537" h="2027" extrusionOk="0">
                  <a:moveTo>
                    <a:pt x="772" y="0"/>
                  </a:moveTo>
                  <a:cubicBezTo>
                    <a:pt x="729" y="0"/>
                    <a:pt x="685" y="6"/>
                    <a:pt x="642" y="17"/>
                  </a:cubicBezTo>
                  <a:cubicBezTo>
                    <a:pt x="599" y="30"/>
                    <a:pt x="557" y="47"/>
                    <a:pt x="519" y="73"/>
                  </a:cubicBezTo>
                  <a:cubicBezTo>
                    <a:pt x="497" y="81"/>
                    <a:pt x="480" y="90"/>
                    <a:pt x="463" y="102"/>
                  </a:cubicBezTo>
                  <a:cubicBezTo>
                    <a:pt x="345" y="191"/>
                    <a:pt x="247" y="310"/>
                    <a:pt x="188" y="446"/>
                  </a:cubicBezTo>
                  <a:cubicBezTo>
                    <a:pt x="137" y="560"/>
                    <a:pt x="103" y="683"/>
                    <a:pt x="82" y="811"/>
                  </a:cubicBezTo>
                  <a:cubicBezTo>
                    <a:pt x="73" y="891"/>
                    <a:pt x="65" y="976"/>
                    <a:pt x="61" y="1057"/>
                  </a:cubicBezTo>
                  <a:cubicBezTo>
                    <a:pt x="46" y="1282"/>
                    <a:pt x="0" y="2027"/>
                    <a:pt x="319" y="2027"/>
                  </a:cubicBezTo>
                  <a:cubicBezTo>
                    <a:pt x="385" y="2027"/>
                    <a:pt x="466" y="1995"/>
                    <a:pt x="565" y="1922"/>
                  </a:cubicBezTo>
                  <a:cubicBezTo>
                    <a:pt x="667" y="1833"/>
                    <a:pt x="748" y="1722"/>
                    <a:pt x="799" y="1604"/>
                  </a:cubicBezTo>
                  <a:cubicBezTo>
                    <a:pt x="981" y="1243"/>
                    <a:pt x="1537" y="289"/>
                    <a:pt x="977" y="47"/>
                  </a:cubicBezTo>
                  <a:cubicBezTo>
                    <a:pt x="911" y="16"/>
                    <a:pt x="842" y="0"/>
                    <a:pt x="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6" name="Google Shape;1836;p6"/>
            <p:cNvSpPr/>
            <p:nvPr/>
          </p:nvSpPr>
          <p:spPr>
            <a:xfrm>
              <a:off x="8983407" y="965894"/>
              <a:ext cx="183442" cy="222796"/>
            </a:xfrm>
            <a:custGeom>
              <a:avLst/>
              <a:gdLst/>
              <a:ahLst/>
              <a:cxnLst/>
              <a:rect l="l" t="t" r="r" b="b"/>
              <a:pathLst>
                <a:path w="2037" h="2474" extrusionOk="0">
                  <a:moveTo>
                    <a:pt x="1278" y="1"/>
                  </a:moveTo>
                  <a:cubicBezTo>
                    <a:pt x="1253" y="1"/>
                    <a:pt x="1229" y="2"/>
                    <a:pt x="1205" y="5"/>
                  </a:cubicBezTo>
                  <a:cubicBezTo>
                    <a:pt x="1167" y="10"/>
                    <a:pt x="1128" y="22"/>
                    <a:pt x="1095" y="43"/>
                  </a:cubicBezTo>
                  <a:cubicBezTo>
                    <a:pt x="895" y="192"/>
                    <a:pt x="721" y="374"/>
                    <a:pt x="577" y="574"/>
                  </a:cubicBezTo>
                  <a:cubicBezTo>
                    <a:pt x="221" y="1083"/>
                    <a:pt x="0" y="1888"/>
                    <a:pt x="293" y="2474"/>
                  </a:cubicBezTo>
                  <a:cubicBezTo>
                    <a:pt x="628" y="2338"/>
                    <a:pt x="844" y="2011"/>
                    <a:pt x="997" y="1681"/>
                  </a:cubicBezTo>
                  <a:cubicBezTo>
                    <a:pt x="1107" y="1456"/>
                    <a:pt x="2036" y="141"/>
                    <a:pt x="1396" y="10"/>
                  </a:cubicBezTo>
                  <a:cubicBezTo>
                    <a:pt x="1356" y="4"/>
                    <a:pt x="1317" y="1"/>
                    <a:pt x="1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7" name="Google Shape;1837;p6"/>
            <p:cNvSpPr/>
            <p:nvPr/>
          </p:nvSpPr>
          <p:spPr>
            <a:xfrm>
              <a:off x="9033837" y="1124840"/>
              <a:ext cx="160118" cy="220725"/>
            </a:xfrm>
            <a:custGeom>
              <a:avLst/>
              <a:gdLst/>
              <a:ahLst/>
              <a:cxnLst/>
              <a:rect l="l" t="t" r="r" b="b"/>
              <a:pathLst>
                <a:path w="1778" h="2451" extrusionOk="0">
                  <a:moveTo>
                    <a:pt x="671" y="1758"/>
                  </a:moveTo>
                  <a:cubicBezTo>
                    <a:pt x="670" y="1763"/>
                    <a:pt x="668" y="1768"/>
                    <a:pt x="666" y="1773"/>
                  </a:cubicBezTo>
                  <a:cubicBezTo>
                    <a:pt x="666" y="1767"/>
                    <a:pt x="668" y="1763"/>
                    <a:pt x="671" y="1758"/>
                  </a:cubicBezTo>
                  <a:close/>
                  <a:moveTo>
                    <a:pt x="1205" y="0"/>
                  </a:moveTo>
                  <a:cubicBezTo>
                    <a:pt x="1154" y="0"/>
                    <a:pt x="1103" y="5"/>
                    <a:pt x="1056" y="17"/>
                  </a:cubicBezTo>
                  <a:cubicBezTo>
                    <a:pt x="1043" y="22"/>
                    <a:pt x="1031" y="26"/>
                    <a:pt x="1022" y="30"/>
                  </a:cubicBezTo>
                  <a:cubicBezTo>
                    <a:pt x="980" y="43"/>
                    <a:pt x="942" y="60"/>
                    <a:pt x="904" y="81"/>
                  </a:cubicBezTo>
                  <a:cubicBezTo>
                    <a:pt x="857" y="111"/>
                    <a:pt x="810" y="149"/>
                    <a:pt x="768" y="187"/>
                  </a:cubicBezTo>
                  <a:cubicBezTo>
                    <a:pt x="721" y="229"/>
                    <a:pt x="683" y="276"/>
                    <a:pt x="649" y="331"/>
                  </a:cubicBezTo>
                  <a:cubicBezTo>
                    <a:pt x="594" y="403"/>
                    <a:pt x="543" y="480"/>
                    <a:pt x="496" y="556"/>
                  </a:cubicBezTo>
                  <a:cubicBezTo>
                    <a:pt x="428" y="662"/>
                    <a:pt x="369" y="777"/>
                    <a:pt x="318" y="891"/>
                  </a:cubicBezTo>
                  <a:cubicBezTo>
                    <a:pt x="255" y="1031"/>
                    <a:pt x="199" y="1175"/>
                    <a:pt x="161" y="1320"/>
                  </a:cubicBezTo>
                  <a:cubicBezTo>
                    <a:pt x="76" y="1612"/>
                    <a:pt x="0" y="1909"/>
                    <a:pt x="89" y="2210"/>
                  </a:cubicBezTo>
                  <a:cubicBezTo>
                    <a:pt x="115" y="2299"/>
                    <a:pt x="161" y="2397"/>
                    <a:pt x="250" y="2435"/>
                  </a:cubicBezTo>
                  <a:cubicBezTo>
                    <a:pt x="276" y="2446"/>
                    <a:pt x="301" y="2451"/>
                    <a:pt x="326" y="2451"/>
                  </a:cubicBezTo>
                  <a:cubicBezTo>
                    <a:pt x="468" y="2451"/>
                    <a:pt x="599" y="2292"/>
                    <a:pt x="674" y="2151"/>
                  </a:cubicBezTo>
                  <a:cubicBezTo>
                    <a:pt x="895" y="1744"/>
                    <a:pt x="1777" y="934"/>
                    <a:pt x="1726" y="463"/>
                  </a:cubicBezTo>
                  <a:cubicBezTo>
                    <a:pt x="1718" y="386"/>
                    <a:pt x="1697" y="310"/>
                    <a:pt x="1654" y="242"/>
                  </a:cubicBezTo>
                  <a:cubicBezTo>
                    <a:pt x="1633" y="200"/>
                    <a:pt x="1599" y="162"/>
                    <a:pt x="1561" y="128"/>
                  </a:cubicBezTo>
                  <a:cubicBezTo>
                    <a:pt x="1531" y="102"/>
                    <a:pt x="1497" y="81"/>
                    <a:pt x="1463" y="60"/>
                  </a:cubicBezTo>
                  <a:cubicBezTo>
                    <a:pt x="1438" y="51"/>
                    <a:pt x="1417" y="43"/>
                    <a:pt x="1391" y="34"/>
                  </a:cubicBezTo>
                  <a:cubicBezTo>
                    <a:pt x="1370" y="26"/>
                    <a:pt x="1345" y="17"/>
                    <a:pt x="1319" y="9"/>
                  </a:cubicBezTo>
                  <a:cubicBezTo>
                    <a:pt x="1281" y="5"/>
                    <a:pt x="1243" y="0"/>
                    <a:pt x="12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8" name="Google Shape;1838;p6"/>
            <p:cNvSpPr/>
            <p:nvPr/>
          </p:nvSpPr>
          <p:spPr>
            <a:xfrm>
              <a:off x="9091832" y="1289099"/>
              <a:ext cx="169303" cy="198661"/>
            </a:xfrm>
            <a:custGeom>
              <a:avLst/>
              <a:gdLst/>
              <a:ahLst/>
              <a:cxnLst/>
              <a:rect l="l" t="t" r="r" b="b"/>
              <a:pathLst>
                <a:path w="1880" h="2206" extrusionOk="0">
                  <a:moveTo>
                    <a:pt x="1095" y="0"/>
                  </a:moveTo>
                  <a:cubicBezTo>
                    <a:pt x="1048" y="0"/>
                    <a:pt x="998" y="9"/>
                    <a:pt x="955" y="21"/>
                  </a:cubicBezTo>
                  <a:cubicBezTo>
                    <a:pt x="934" y="26"/>
                    <a:pt x="913" y="30"/>
                    <a:pt x="896" y="38"/>
                  </a:cubicBezTo>
                  <a:cubicBezTo>
                    <a:pt x="824" y="68"/>
                    <a:pt x="760" y="102"/>
                    <a:pt x="701" y="144"/>
                  </a:cubicBezTo>
                  <a:cubicBezTo>
                    <a:pt x="641" y="191"/>
                    <a:pt x="586" y="242"/>
                    <a:pt x="535" y="301"/>
                  </a:cubicBezTo>
                  <a:cubicBezTo>
                    <a:pt x="480" y="369"/>
                    <a:pt x="429" y="446"/>
                    <a:pt x="378" y="522"/>
                  </a:cubicBezTo>
                  <a:cubicBezTo>
                    <a:pt x="340" y="573"/>
                    <a:pt x="302" y="632"/>
                    <a:pt x="272" y="692"/>
                  </a:cubicBezTo>
                  <a:cubicBezTo>
                    <a:pt x="43" y="1069"/>
                    <a:pt x="9" y="1599"/>
                    <a:pt x="1" y="2036"/>
                  </a:cubicBezTo>
                  <a:cubicBezTo>
                    <a:pt x="1" y="2096"/>
                    <a:pt x="5" y="2163"/>
                    <a:pt x="56" y="2193"/>
                  </a:cubicBezTo>
                  <a:cubicBezTo>
                    <a:pt x="70" y="2202"/>
                    <a:pt x="85" y="2205"/>
                    <a:pt x="100" y="2205"/>
                  </a:cubicBezTo>
                  <a:cubicBezTo>
                    <a:pt x="152" y="2205"/>
                    <a:pt x="207" y="2160"/>
                    <a:pt x="247" y="2117"/>
                  </a:cubicBezTo>
                  <a:cubicBezTo>
                    <a:pt x="620" y="1710"/>
                    <a:pt x="1880" y="976"/>
                    <a:pt x="1566" y="297"/>
                  </a:cubicBezTo>
                  <a:cubicBezTo>
                    <a:pt x="1557" y="276"/>
                    <a:pt x="1545" y="251"/>
                    <a:pt x="1532" y="234"/>
                  </a:cubicBezTo>
                  <a:cubicBezTo>
                    <a:pt x="1511" y="200"/>
                    <a:pt x="1485" y="170"/>
                    <a:pt x="1460" y="144"/>
                  </a:cubicBezTo>
                  <a:cubicBezTo>
                    <a:pt x="1451" y="136"/>
                    <a:pt x="1443" y="128"/>
                    <a:pt x="1434" y="119"/>
                  </a:cubicBezTo>
                  <a:cubicBezTo>
                    <a:pt x="1400" y="98"/>
                    <a:pt x="1371" y="77"/>
                    <a:pt x="1337" y="55"/>
                  </a:cubicBezTo>
                  <a:cubicBezTo>
                    <a:pt x="1303" y="38"/>
                    <a:pt x="1269" y="26"/>
                    <a:pt x="1231" y="17"/>
                  </a:cubicBezTo>
                  <a:cubicBezTo>
                    <a:pt x="1188" y="4"/>
                    <a:pt x="1142" y="0"/>
                    <a:pt x="1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9" name="Google Shape;1839;p6"/>
            <p:cNvSpPr/>
            <p:nvPr/>
          </p:nvSpPr>
          <p:spPr>
            <a:xfrm>
              <a:off x="8839410" y="1580514"/>
              <a:ext cx="230811" cy="116171"/>
            </a:xfrm>
            <a:custGeom>
              <a:avLst/>
              <a:gdLst/>
              <a:ahLst/>
              <a:cxnLst/>
              <a:rect l="l" t="t" r="r" b="b"/>
              <a:pathLst>
                <a:path w="2563" h="1290" extrusionOk="0">
                  <a:moveTo>
                    <a:pt x="912" y="0"/>
                  </a:moveTo>
                  <a:cubicBezTo>
                    <a:pt x="870" y="0"/>
                    <a:pt x="823" y="5"/>
                    <a:pt x="781" y="13"/>
                  </a:cubicBezTo>
                  <a:cubicBezTo>
                    <a:pt x="641" y="30"/>
                    <a:pt x="505" y="77"/>
                    <a:pt x="382" y="149"/>
                  </a:cubicBezTo>
                  <a:cubicBezTo>
                    <a:pt x="323" y="183"/>
                    <a:pt x="267" y="225"/>
                    <a:pt x="217" y="272"/>
                  </a:cubicBezTo>
                  <a:cubicBezTo>
                    <a:pt x="170" y="319"/>
                    <a:pt x="132" y="369"/>
                    <a:pt x="98" y="429"/>
                  </a:cubicBezTo>
                  <a:cubicBezTo>
                    <a:pt x="64" y="480"/>
                    <a:pt x="38" y="539"/>
                    <a:pt x="21" y="603"/>
                  </a:cubicBezTo>
                  <a:cubicBezTo>
                    <a:pt x="17" y="620"/>
                    <a:pt x="13" y="637"/>
                    <a:pt x="9" y="654"/>
                  </a:cubicBezTo>
                  <a:cubicBezTo>
                    <a:pt x="4" y="696"/>
                    <a:pt x="0" y="743"/>
                    <a:pt x="0" y="789"/>
                  </a:cubicBezTo>
                  <a:cubicBezTo>
                    <a:pt x="4" y="874"/>
                    <a:pt x="34" y="959"/>
                    <a:pt x="77" y="1035"/>
                  </a:cubicBezTo>
                  <a:cubicBezTo>
                    <a:pt x="85" y="1044"/>
                    <a:pt x="89" y="1052"/>
                    <a:pt x="94" y="1061"/>
                  </a:cubicBezTo>
                  <a:cubicBezTo>
                    <a:pt x="115" y="1086"/>
                    <a:pt x="140" y="1116"/>
                    <a:pt x="166" y="1141"/>
                  </a:cubicBezTo>
                  <a:cubicBezTo>
                    <a:pt x="200" y="1175"/>
                    <a:pt x="238" y="1201"/>
                    <a:pt x="280" y="1226"/>
                  </a:cubicBezTo>
                  <a:cubicBezTo>
                    <a:pt x="361" y="1264"/>
                    <a:pt x="450" y="1286"/>
                    <a:pt x="539" y="1290"/>
                  </a:cubicBezTo>
                  <a:cubicBezTo>
                    <a:pt x="607" y="1290"/>
                    <a:pt x="670" y="1281"/>
                    <a:pt x="734" y="1264"/>
                  </a:cubicBezTo>
                  <a:cubicBezTo>
                    <a:pt x="1196" y="1180"/>
                    <a:pt x="1676" y="1018"/>
                    <a:pt x="2138" y="917"/>
                  </a:cubicBezTo>
                  <a:cubicBezTo>
                    <a:pt x="2333" y="870"/>
                    <a:pt x="2562" y="726"/>
                    <a:pt x="2515" y="526"/>
                  </a:cubicBezTo>
                  <a:cubicBezTo>
                    <a:pt x="2498" y="459"/>
                    <a:pt x="2456" y="399"/>
                    <a:pt x="2397" y="357"/>
                  </a:cubicBezTo>
                  <a:cubicBezTo>
                    <a:pt x="2367" y="327"/>
                    <a:pt x="2329" y="302"/>
                    <a:pt x="2295" y="280"/>
                  </a:cubicBezTo>
                  <a:cubicBezTo>
                    <a:pt x="1977" y="102"/>
                    <a:pt x="1408" y="34"/>
                    <a:pt x="1090" y="13"/>
                  </a:cubicBezTo>
                  <a:cubicBezTo>
                    <a:pt x="1031" y="5"/>
                    <a:pt x="971"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0" name="Google Shape;1840;p6"/>
            <p:cNvSpPr/>
            <p:nvPr/>
          </p:nvSpPr>
          <p:spPr>
            <a:xfrm>
              <a:off x="9096065" y="1444893"/>
              <a:ext cx="251794" cy="168943"/>
            </a:xfrm>
            <a:custGeom>
              <a:avLst/>
              <a:gdLst/>
              <a:ahLst/>
              <a:cxnLst/>
              <a:rect l="l" t="t" r="r" b="b"/>
              <a:pathLst>
                <a:path w="2796" h="1876" extrusionOk="0">
                  <a:moveTo>
                    <a:pt x="1612" y="1"/>
                  </a:moveTo>
                  <a:cubicBezTo>
                    <a:pt x="1557" y="5"/>
                    <a:pt x="1502" y="9"/>
                    <a:pt x="1451" y="22"/>
                  </a:cubicBezTo>
                  <a:cubicBezTo>
                    <a:pt x="1426" y="26"/>
                    <a:pt x="1400" y="35"/>
                    <a:pt x="1375" y="43"/>
                  </a:cubicBezTo>
                  <a:cubicBezTo>
                    <a:pt x="1298" y="73"/>
                    <a:pt x="1222" y="111"/>
                    <a:pt x="1154" y="158"/>
                  </a:cubicBezTo>
                  <a:cubicBezTo>
                    <a:pt x="1082" y="209"/>
                    <a:pt x="1018" y="264"/>
                    <a:pt x="951" y="323"/>
                  </a:cubicBezTo>
                  <a:cubicBezTo>
                    <a:pt x="849" y="408"/>
                    <a:pt x="755" y="501"/>
                    <a:pt x="671" y="599"/>
                  </a:cubicBezTo>
                  <a:cubicBezTo>
                    <a:pt x="450" y="849"/>
                    <a:pt x="0" y="1273"/>
                    <a:pt x="98" y="1655"/>
                  </a:cubicBezTo>
                  <a:cubicBezTo>
                    <a:pt x="138" y="1816"/>
                    <a:pt x="200" y="1876"/>
                    <a:pt x="277" y="1876"/>
                  </a:cubicBezTo>
                  <a:cubicBezTo>
                    <a:pt x="403" y="1876"/>
                    <a:pt x="570" y="1711"/>
                    <a:pt x="740" y="1576"/>
                  </a:cubicBezTo>
                  <a:lnTo>
                    <a:pt x="740" y="1576"/>
                  </a:lnTo>
                  <a:lnTo>
                    <a:pt x="717" y="1612"/>
                  </a:lnTo>
                  <a:lnTo>
                    <a:pt x="713" y="1621"/>
                  </a:lnTo>
                  <a:lnTo>
                    <a:pt x="713" y="1621"/>
                  </a:lnTo>
                  <a:lnTo>
                    <a:pt x="740" y="1575"/>
                  </a:lnTo>
                  <a:lnTo>
                    <a:pt x="740" y="1575"/>
                  </a:lnTo>
                  <a:cubicBezTo>
                    <a:pt x="740" y="1576"/>
                    <a:pt x="740" y="1576"/>
                    <a:pt x="740" y="1576"/>
                  </a:cubicBezTo>
                  <a:lnTo>
                    <a:pt x="740" y="1576"/>
                  </a:lnTo>
                  <a:lnTo>
                    <a:pt x="751" y="1557"/>
                  </a:lnTo>
                  <a:lnTo>
                    <a:pt x="740" y="1575"/>
                  </a:lnTo>
                  <a:lnTo>
                    <a:pt x="740" y="1575"/>
                  </a:lnTo>
                  <a:cubicBezTo>
                    <a:pt x="815" y="1516"/>
                    <a:pt x="890" y="1462"/>
                    <a:pt x="963" y="1430"/>
                  </a:cubicBezTo>
                  <a:cubicBezTo>
                    <a:pt x="1362" y="1256"/>
                    <a:pt x="2796" y="853"/>
                    <a:pt x="2015" y="158"/>
                  </a:cubicBezTo>
                  <a:cubicBezTo>
                    <a:pt x="2007" y="149"/>
                    <a:pt x="1998" y="145"/>
                    <a:pt x="1985" y="136"/>
                  </a:cubicBezTo>
                  <a:cubicBezTo>
                    <a:pt x="1956" y="115"/>
                    <a:pt x="1922" y="90"/>
                    <a:pt x="1892" y="73"/>
                  </a:cubicBezTo>
                  <a:cubicBezTo>
                    <a:pt x="1845" y="47"/>
                    <a:pt x="1803" y="30"/>
                    <a:pt x="1752" y="18"/>
                  </a:cubicBezTo>
                  <a:cubicBezTo>
                    <a:pt x="1706" y="9"/>
                    <a:pt x="1659" y="1"/>
                    <a:pt x="1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1" name="Google Shape;1841;p6"/>
            <p:cNvSpPr/>
            <p:nvPr/>
          </p:nvSpPr>
          <p:spPr>
            <a:xfrm>
              <a:off x="8897405" y="1706230"/>
              <a:ext cx="207577" cy="134092"/>
            </a:xfrm>
            <a:custGeom>
              <a:avLst/>
              <a:gdLst/>
              <a:ahLst/>
              <a:cxnLst/>
              <a:rect l="l" t="t" r="r" b="b"/>
              <a:pathLst>
                <a:path w="2305" h="1489" extrusionOk="0">
                  <a:moveTo>
                    <a:pt x="1312" y="0"/>
                  </a:moveTo>
                  <a:cubicBezTo>
                    <a:pt x="1158" y="0"/>
                    <a:pt x="1007" y="19"/>
                    <a:pt x="879" y="63"/>
                  </a:cubicBezTo>
                  <a:cubicBezTo>
                    <a:pt x="764" y="102"/>
                    <a:pt x="658" y="148"/>
                    <a:pt x="552" y="203"/>
                  </a:cubicBezTo>
                  <a:cubicBezTo>
                    <a:pt x="438" y="263"/>
                    <a:pt x="332" y="339"/>
                    <a:pt x="234" y="424"/>
                  </a:cubicBezTo>
                  <a:cubicBezTo>
                    <a:pt x="175" y="483"/>
                    <a:pt x="124" y="547"/>
                    <a:pt x="86" y="619"/>
                  </a:cubicBezTo>
                  <a:cubicBezTo>
                    <a:pt x="60" y="662"/>
                    <a:pt x="43" y="708"/>
                    <a:pt x="31" y="755"/>
                  </a:cubicBezTo>
                  <a:cubicBezTo>
                    <a:pt x="22" y="776"/>
                    <a:pt x="18" y="797"/>
                    <a:pt x="14" y="823"/>
                  </a:cubicBezTo>
                  <a:cubicBezTo>
                    <a:pt x="1" y="916"/>
                    <a:pt x="5" y="1009"/>
                    <a:pt x="31" y="1103"/>
                  </a:cubicBezTo>
                  <a:cubicBezTo>
                    <a:pt x="86" y="1285"/>
                    <a:pt x="238" y="1429"/>
                    <a:pt x="429" y="1472"/>
                  </a:cubicBezTo>
                  <a:cubicBezTo>
                    <a:pt x="472" y="1480"/>
                    <a:pt x="518" y="1484"/>
                    <a:pt x="565" y="1489"/>
                  </a:cubicBezTo>
                  <a:cubicBezTo>
                    <a:pt x="586" y="1489"/>
                    <a:pt x="612" y="1489"/>
                    <a:pt x="633" y="1484"/>
                  </a:cubicBezTo>
                  <a:cubicBezTo>
                    <a:pt x="684" y="1476"/>
                    <a:pt x="735" y="1467"/>
                    <a:pt x="781" y="1450"/>
                  </a:cubicBezTo>
                  <a:cubicBezTo>
                    <a:pt x="828" y="1433"/>
                    <a:pt x="875" y="1412"/>
                    <a:pt x="921" y="1391"/>
                  </a:cubicBezTo>
                  <a:cubicBezTo>
                    <a:pt x="947" y="1374"/>
                    <a:pt x="968" y="1357"/>
                    <a:pt x="993" y="1340"/>
                  </a:cubicBezTo>
                  <a:cubicBezTo>
                    <a:pt x="1222" y="1154"/>
                    <a:pt x="2304" y="530"/>
                    <a:pt x="2181" y="267"/>
                  </a:cubicBezTo>
                  <a:cubicBezTo>
                    <a:pt x="2130" y="182"/>
                    <a:pt x="2054" y="123"/>
                    <a:pt x="1960" y="97"/>
                  </a:cubicBezTo>
                  <a:cubicBezTo>
                    <a:pt x="1931" y="89"/>
                    <a:pt x="1905" y="80"/>
                    <a:pt x="1880" y="76"/>
                  </a:cubicBezTo>
                  <a:cubicBezTo>
                    <a:pt x="1713" y="31"/>
                    <a:pt x="1510" y="0"/>
                    <a:pt x="1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2" name="Google Shape;1842;p6"/>
            <p:cNvSpPr/>
            <p:nvPr/>
          </p:nvSpPr>
          <p:spPr>
            <a:xfrm>
              <a:off x="9135418" y="1619508"/>
              <a:ext cx="150212" cy="114640"/>
            </a:xfrm>
            <a:custGeom>
              <a:avLst/>
              <a:gdLst/>
              <a:ahLst/>
              <a:cxnLst/>
              <a:rect l="l" t="t" r="r" b="b"/>
              <a:pathLst>
                <a:path w="1668" h="1273" extrusionOk="0">
                  <a:moveTo>
                    <a:pt x="1196" y="0"/>
                  </a:moveTo>
                  <a:cubicBezTo>
                    <a:pt x="1150" y="4"/>
                    <a:pt x="1103" y="9"/>
                    <a:pt x="1061" y="21"/>
                  </a:cubicBezTo>
                  <a:cubicBezTo>
                    <a:pt x="980" y="38"/>
                    <a:pt x="908" y="64"/>
                    <a:pt x="836" y="98"/>
                  </a:cubicBezTo>
                  <a:cubicBezTo>
                    <a:pt x="480" y="255"/>
                    <a:pt x="157" y="556"/>
                    <a:pt x="30" y="933"/>
                  </a:cubicBezTo>
                  <a:cubicBezTo>
                    <a:pt x="9" y="988"/>
                    <a:pt x="0" y="1052"/>
                    <a:pt x="13" y="1111"/>
                  </a:cubicBezTo>
                  <a:cubicBezTo>
                    <a:pt x="43" y="1224"/>
                    <a:pt x="162" y="1273"/>
                    <a:pt x="284" y="1273"/>
                  </a:cubicBezTo>
                  <a:cubicBezTo>
                    <a:pt x="337" y="1273"/>
                    <a:pt x="390" y="1264"/>
                    <a:pt x="437" y="1247"/>
                  </a:cubicBezTo>
                  <a:cubicBezTo>
                    <a:pt x="734" y="1145"/>
                    <a:pt x="1112" y="1200"/>
                    <a:pt x="1362" y="1005"/>
                  </a:cubicBezTo>
                  <a:cubicBezTo>
                    <a:pt x="1413" y="967"/>
                    <a:pt x="1459" y="929"/>
                    <a:pt x="1498" y="882"/>
                  </a:cubicBezTo>
                  <a:cubicBezTo>
                    <a:pt x="1527" y="848"/>
                    <a:pt x="1553" y="810"/>
                    <a:pt x="1574" y="776"/>
                  </a:cubicBezTo>
                  <a:cubicBezTo>
                    <a:pt x="1582" y="759"/>
                    <a:pt x="1591" y="747"/>
                    <a:pt x="1599" y="730"/>
                  </a:cubicBezTo>
                  <a:cubicBezTo>
                    <a:pt x="1625" y="674"/>
                    <a:pt x="1642" y="619"/>
                    <a:pt x="1654" y="560"/>
                  </a:cubicBezTo>
                  <a:cubicBezTo>
                    <a:pt x="1667" y="471"/>
                    <a:pt x="1659" y="382"/>
                    <a:pt x="1633" y="297"/>
                  </a:cubicBezTo>
                  <a:cubicBezTo>
                    <a:pt x="1621" y="263"/>
                    <a:pt x="1604" y="233"/>
                    <a:pt x="1587" y="204"/>
                  </a:cubicBezTo>
                  <a:cubicBezTo>
                    <a:pt x="1582" y="199"/>
                    <a:pt x="1582" y="195"/>
                    <a:pt x="1578" y="191"/>
                  </a:cubicBezTo>
                  <a:cubicBezTo>
                    <a:pt x="1561" y="165"/>
                    <a:pt x="1540" y="140"/>
                    <a:pt x="1519" y="119"/>
                  </a:cubicBezTo>
                  <a:cubicBezTo>
                    <a:pt x="1464" y="68"/>
                    <a:pt x="1396" y="34"/>
                    <a:pt x="1324" y="17"/>
                  </a:cubicBezTo>
                  <a:cubicBezTo>
                    <a:pt x="1315" y="13"/>
                    <a:pt x="1307" y="13"/>
                    <a:pt x="1298" y="9"/>
                  </a:cubicBezTo>
                  <a:cubicBezTo>
                    <a:pt x="1264" y="4"/>
                    <a:pt x="1230"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3" name="Google Shape;1843;p6"/>
            <p:cNvSpPr/>
            <p:nvPr/>
          </p:nvSpPr>
          <p:spPr>
            <a:xfrm>
              <a:off x="8770159" y="766605"/>
              <a:ext cx="483775" cy="1224028"/>
            </a:xfrm>
            <a:custGeom>
              <a:avLst/>
              <a:gdLst/>
              <a:ahLst/>
              <a:cxnLst/>
              <a:rect l="l" t="t" r="r" b="b"/>
              <a:pathLst>
                <a:path w="5372" h="13592" extrusionOk="0">
                  <a:moveTo>
                    <a:pt x="619" y="0"/>
                  </a:moveTo>
                  <a:cubicBezTo>
                    <a:pt x="603" y="0"/>
                    <a:pt x="586" y="20"/>
                    <a:pt x="595" y="38"/>
                  </a:cubicBezTo>
                  <a:cubicBezTo>
                    <a:pt x="1028" y="874"/>
                    <a:pt x="1414" y="1731"/>
                    <a:pt x="1753" y="2604"/>
                  </a:cubicBezTo>
                  <a:cubicBezTo>
                    <a:pt x="1864" y="2888"/>
                    <a:pt x="1970" y="3177"/>
                    <a:pt x="2071" y="3465"/>
                  </a:cubicBezTo>
                  <a:cubicBezTo>
                    <a:pt x="1868" y="3228"/>
                    <a:pt x="1643" y="3007"/>
                    <a:pt x="1405" y="2804"/>
                  </a:cubicBezTo>
                  <a:cubicBezTo>
                    <a:pt x="1142" y="2579"/>
                    <a:pt x="858" y="2375"/>
                    <a:pt x="557" y="2197"/>
                  </a:cubicBezTo>
                  <a:cubicBezTo>
                    <a:pt x="392" y="2095"/>
                    <a:pt x="218" y="2006"/>
                    <a:pt x="44" y="1921"/>
                  </a:cubicBezTo>
                  <a:cubicBezTo>
                    <a:pt x="40" y="1920"/>
                    <a:pt x="36" y="1919"/>
                    <a:pt x="32" y="1919"/>
                  </a:cubicBezTo>
                  <a:cubicBezTo>
                    <a:pt x="10" y="1919"/>
                    <a:pt x="1" y="1949"/>
                    <a:pt x="23" y="1964"/>
                  </a:cubicBezTo>
                  <a:cubicBezTo>
                    <a:pt x="328" y="2121"/>
                    <a:pt x="625" y="2299"/>
                    <a:pt x="905" y="2498"/>
                  </a:cubicBezTo>
                  <a:cubicBezTo>
                    <a:pt x="1185" y="2702"/>
                    <a:pt x="1452" y="2922"/>
                    <a:pt x="1694" y="3164"/>
                  </a:cubicBezTo>
                  <a:cubicBezTo>
                    <a:pt x="1834" y="3304"/>
                    <a:pt x="1965" y="3448"/>
                    <a:pt x="2093" y="3597"/>
                  </a:cubicBezTo>
                  <a:cubicBezTo>
                    <a:pt x="2097" y="3605"/>
                    <a:pt x="2110" y="3605"/>
                    <a:pt x="2122" y="3605"/>
                  </a:cubicBezTo>
                  <a:cubicBezTo>
                    <a:pt x="2313" y="4152"/>
                    <a:pt x="2487" y="4704"/>
                    <a:pt x="2644" y="5259"/>
                  </a:cubicBezTo>
                  <a:cubicBezTo>
                    <a:pt x="2644" y="5268"/>
                    <a:pt x="2648" y="5272"/>
                    <a:pt x="2648" y="5281"/>
                  </a:cubicBezTo>
                  <a:cubicBezTo>
                    <a:pt x="2652" y="5319"/>
                    <a:pt x="2661" y="5361"/>
                    <a:pt x="2665" y="5399"/>
                  </a:cubicBezTo>
                  <a:cubicBezTo>
                    <a:pt x="2402" y="5204"/>
                    <a:pt x="2143" y="5001"/>
                    <a:pt x="1885" y="4793"/>
                  </a:cubicBezTo>
                  <a:cubicBezTo>
                    <a:pt x="1605" y="4568"/>
                    <a:pt x="1329" y="4335"/>
                    <a:pt x="1058" y="4097"/>
                  </a:cubicBezTo>
                  <a:cubicBezTo>
                    <a:pt x="905" y="3966"/>
                    <a:pt x="756" y="3830"/>
                    <a:pt x="604" y="3694"/>
                  </a:cubicBezTo>
                  <a:cubicBezTo>
                    <a:pt x="598" y="3690"/>
                    <a:pt x="592" y="3688"/>
                    <a:pt x="587" y="3688"/>
                  </a:cubicBezTo>
                  <a:cubicBezTo>
                    <a:pt x="568" y="3688"/>
                    <a:pt x="553" y="3713"/>
                    <a:pt x="570" y="3732"/>
                  </a:cubicBezTo>
                  <a:cubicBezTo>
                    <a:pt x="833" y="3978"/>
                    <a:pt x="1100" y="4216"/>
                    <a:pt x="1376" y="4453"/>
                  </a:cubicBezTo>
                  <a:cubicBezTo>
                    <a:pt x="1651" y="4687"/>
                    <a:pt x="1927" y="4912"/>
                    <a:pt x="2211" y="5136"/>
                  </a:cubicBezTo>
                  <a:cubicBezTo>
                    <a:pt x="2368" y="5259"/>
                    <a:pt x="2529" y="5382"/>
                    <a:pt x="2691" y="5505"/>
                  </a:cubicBezTo>
                  <a:cubicBezTo>
                    <a:pt x="2699" y="5510"/>
                    <a:pt x="2703" y="5514"/>
                    <a:pt x="2712" y="5514"/>
                  </a:cubicBezTo>
                  <a:cubicBezTo>
                    <a:pt x="2835" y="5972"/>
                    <a:pt x="2945" y="6430"/>
                    <a:pt x="3047" y="6892"/>
                  </a:cubicBezTo>
                  <a:cubicBezTo>
                    <a:pt x="3047" y="6905"/>
                    <a:pt x="3043" y="6914"/>
                    <a:pt x="3043" y="6922"/>
                  </a:cubicBezTo>
                  <a:cubicBezTo>
                    <a:pt x="2784" y="6689"/>
                    <a:pt x="2508" y="6472"/>
                    <a:pt x="2216" y="6282"/>
                  </a:cubicBezTo>
                  <a:cubicBezTo>
                    <a:pt x="1910" y="6082"/>
                    <a:pt x="1588" y="5904"/>
                    <a:pt x="1253" y="5756"/>
                  </a:cubicBezTo>
                  <a:cubicBezTo>
                    <a:pt x="1066" y="5671"/>
                    <a:pt x="871" y="5599"/>
                    <a:pt x="676" y="5535"/>
                  </a:cubicBezTo>
                  <a:cubicBezTo>
                    <a:pt x="674" y="5534"/>
                    <a:pt x="672" y="5534"/>
                    <a:pt x="670" y="5534"/>
                  </a:cubicBezTo>
                  <a:cubicBezTo>
                    <a:pt x="648" y="5534"/>
                    <a:pt x="636" y="5574"/>
                    <a:pt x="659" y="5582"/>
                  </a:cubicBezTo>
                  <a:cubicBezTo>
                    <a:pt x="829" y="5645"/>
                    <a:pt x="998" y="5713"/>
                    <a:pt x="1168" y="5785"/>
                  </a:cubicBezTo>
                  <a:cubicBezTo>
                    <a:pt x="1333" y="5857"/>
                    <a:pt x="1499" y="5938"/>
                    <a:pt x="1656" y="6027"/>
                  </a:cubicBezTo>
                  <a:cubicBezTo>
                    <a:pt x="1978" y="6201"/>
                    <a:pt x="2279" y="6396"/>
                    <a:pt x="2568" y="6617"/>
                  </a:cubicBezTo>
                  <a:cubicBezTo>
                    <a:pt x="2729" y="6744"/>
                    <a:pt x="2886" y="6875"/>
                    <a:pt x="3038" y="7015"/>
                  </a:cubicBezTo>
                  <a:cubicBezTo>
                    <a:pt x="3044" y="7021"/>
                    <a:pt x="3052" y="7024"/>
                    <a:pt x="3060" y="7024"/>
                  </a:cubicBezTo>
                  <a:cubicBezTo>
                    <a:pt x="3065" y="7024"/>
                    <a:pt x="3069" y="7023"/>
                    <a:pt x="3072" y="7020"/>
                  </a:cubicBezTo>
                  <a:cubicBezTo>
                    <a:pt x="3140" y="7342"/>
                    <a:pt x="3204" y="7668"/>
                    <a:pt x="3259" y="7991"/>
                  </a:cubicBezTo>
                  <a:cubicBezTo>
                    <a:pt x="3276" y="8088"/>
                    <a:pt x="3293" y="8186"/>
                    <a:pt x="3310" y="8288"/>
                  </a:cubicBezTo>
                  <a:cubicBezTo>
                    <a:pt x="3013" y="8135"/>
                    <a:pt x="2712" y="7999"/>
                    <a:pt x="2402" y="7872"/>
                  </a:cubicBezTo>
                  <a:cubicBezTo>
                    <a:pt x="2084" y="7741"/>
                    <a:pt x="1762" y="7618"/>
                    <a:pt x="1431" y="7512"/>
                  </a:cubicBezTo>
                  <a:cubicBezTo>
                    <a:pt x="1244" y="7452"/>
                    <a:pt x="1053" y="7397"/>
                    <a:pt x="867" y="7342"/>
                  </a:cubicBezTo>
                  <a:cubicBezTo>
                    <a:pt x="864" y="7341"/>
                    <a:pt x="862" y="7341"/>
                    <a:pt x="859" y="7341"/>
                  </a:cubicBezTo>
                  <a:cubicBezTo>
                    <a:pt x="832" y="7341"/>
                    <a:pt x="827" y="7385"/>
                    <a:pt x="854" y="7397"/>
                  </a:cubicBezTo>
                  <a:cubicBezTo>
                    <a:pt x="1189" y="7490"/>
                    <a:pt x="1516" y="7601"/>
                    <a:pt x="1842" y="7719"/>
                  </a:cubicBezTo>
                  <a:cubicBezTo>
                    <a:pt x="2165" y="7838"/>
                    <a:pt x="2483" y="7970"/>
                    <a:pt x="2797" y="8114"/>
                  </a:cubicBezTo>
                  <a:cubicBezTo>
                    <a:pt x="2975" y="8194"/>
                    <a:pt x="3149" y="8279"/>
                    <a:pt x="3323" y="8368"/>
                  </a:cubicBezTo>
                  <a:cubicBezTo>
                    <a:pt x="3382" y="8763"/>
                    <a:pt x="3433" y="9157"/>
                    <a:pt x="3479" y="9552"/>
                  </a:cubicBezTo>
                  <a:cubicBezTo>
                    <a:pt x="3450" y="9569"/>
                    <a:pt x="3416" y="9581"/>
                    <a:pt x="3382" y="9586"/>
                  </a:cubicBezTo>
                  <a:cubicBezTo>
                    <a:pt x="3357" y="9587"/>
                    <a:pt x="3333" y="9588"/>
                    <a:pt x="3308" y="9588"/>
                  </a:cubicBezTo>
                  <a:cubicBezTo>
                    <a:pt x="3273" y="9588"/>
                    <a:pt x="3239" y="9586"/>
                    <a:pt x="3204" y="9581"/>
                  </a:cubicBezTo>
                  <a:lnTo>
                    <a:pt x="2309" y="9475"/>
                  </a:lnTo>
                  <a:cubicBezTo>
                    <a:pt x="2012" y="9437"/>
                    <a:pt x="1715" y="9403"/>
                    <a:pt x="1414" y="9369"/>
                  </a:cubicBezTo>
                  <a:lnTo>
                    <a:pt x="1308" y="9357"/>
                  </a:lnTo>
                  <a:cubicBezTo>
                    <a:pt x="1307" y="9356"/>
                    <a:pt x="1306" y="9356"/>
                    <a:pt x="1304" y="9356"/>
                  </a:cubicBezTo>
                  <a:cubicBezTo>
                    <a:pt x="1277" y="9356"/>
                    <a:pt x="1267" y="9403"/>
                    <a:pt x="1299" y="9407"/>
                  </a:cubicBezTo>
                  <a:cubicBezTo>
                    <a:pt x="1596" y="9446"/>
                    <a:pt x="1897" y="9488"/>
                    <a:pt x="2199" y="9526"/>
                  </a:cubicBezTo>
                  <a:lnTo>
                    <a:pt x="3102" y="9641"/>
                  </a:lnTo>
                  <a:cubicBezTo>
                    <a:pt x="3174" y="9650"/>
                    <a:pt x="3250" y="9664"/>
                    <a:pt x="3325" y="9664"/>
                  </a:cubicBezTo>
                  <a:cubicBezTo>
                    <a:pt x="3383" y="9664"/>
                    <a:pt x="3439" y="9656"/>
                    <a:pt x="3492" y="9632"/>
                  </a:cubicBezTo>
                  <a:lnTo>
                    <a:pt x="3496" y="9632"/>
                  </a:lnTo>
                  <a:cubicBezTo>
                    <a:pt x="3539" y="9989"/>
                    <a:pt x="3586" y="10345"/>
                    <a:pt x="3636" y="10697"/>
                  </a:cubicBezTo>
                  <a:lnTo>
                    <a:pt x="3645" y="10773"/>
                  </a:lnTo>
                  <a:cubicBezTo>
                    <a:pt x="3407" y="10807"/>
                    <a:pt x="3170" y="10837"/>
                    <a:pt x="2937" y="10879"/>
                  </a:cubicBezTo>
                  <a:cubicBezTo>
                    <a:pt x="2699" y="10917"/>
                    <a:pt x="2466" y="10985"/>
                    <a:pt x="2245" y="11079"/>
                  </a:cubicBezTo>
                  <a:cubicBezTo>
                    <a:pt x="2223" y="11090"/>
                    <a:pt x="2230" y="11127"/>
                    <a:pt x="2252" y="11127"/>
                  </a:cubicBezTo>
                  <a:cubicBezTo>
                    <a:pt x="2255" y="11127"/>
                    <a:pt x="2259" y="11127"/>
                    <a:pt x="2262" y="11125"/>
                  </a:cubicBezTo>
                  <a:cubicBezTo>
                    <a:pt x="2665" y="10956"/>
                    <a:pt x="3102" y="10909"/>
                    <a:pt x="3535" y="10854"/>
                  </a:cubicBezTo>
                  <a:lnTo>
                    <a:pt x="3653" y="10841"/>
                  </a:lnTo>
                  <a:cubicBezTo>
                    <a:pt x="3781" y="11672"/>
                    <a:pt x="3955" y="12504"/>
                    <a:pt x="4307" y="13271"/>
                  </a:cubicBezTo>
                  <a:cubicBezTo>
                    <a:pt x="4353" y="13373"/>
                    <a:pt x="4400" y="13471"/>
                    <a:pt x="4451" y="13564"/>
                  </a:cubicBezTo>
                  <a:cubicBezTo>
                    <a:pt x="4460" y="13583"/>
                    <a:pt x="4475" y="13591"/>
                    <a:pt x="4490" y="13591"/>
                  </a:cubicBezTo>
                  <a:cubicBezTo>
                    <a:pt x="4526" y="13591"/>
                    <a:pt x="4563" y="13550"/>
                    <a:pt x="4540" y="13509"/>
                  </a:cubicBezTo>
                  <a:cubicBezTo>
                    <a:pt x="4124" y="12712"/>
                    <a:pt x="3916" y="11825"/>
                    <a:pt x="3781" y="10943"/>
                  </a:cubicBezTo>
                  <a:cubicBezTo>
                    <a:pt x="3776" y="10905"/>
                    <a:pt x="3768" y="10866"/>
                    <a:pt x="3764" y="10824"/>
                  </a:cubicBezTo>
                  <a:cubicBezTo>
                    <a:pt x="3904" y="10807"/>
                    <a:pt x="4044" y="10786"/>
                    <a:pt x="4184" y="10752"/>
                  </a:cubicBezTo>
                  <a:cubicBezTo>
                    <a:pt x="4400" y="10701"/>
                    <a:pt x="4608" y="10629"/>
                    <a:pt x="4807" y="10527"/>
                  </a:cubicBezTo>
                  <a:cubicBezTo>
                    <a:pt x="4917" y="10472"/>
                    <a:pt x="5015" y="10408"/>
                    <a:pt x="5108" y="10332"/>
                  </a:cubicBezTo>
                  <a:cubicBezTo>
                    <a:pt x="5159" y="10290"/>
                    <a:pt x="5206" y="10247"/>
                    <a:pt x="5248" y="10201"/>
                  </a:cubicBezTo>
                  <a:cubicBezTo>
                    <a:pt x="5265" y="10179"/>
                    <a:pt x="5286" y="10154"/>
                    <a:pt x="5303" y="10128"/>
                  </a:cubicBezTo>
                  <a:cubicBezTo>
                    <a:pt x="5325" y="10103"/>
                    <a:pt x="5337" y="10078"/>
                    <a:pt x="5358" y="10048"/>
                  </a:cubicBezTo>
                  <a:cubicBezTo>
                    <a:pt x="5371" y="10026"/>
                    <a:pt x="5348" y="9999"/>
                    <a:pt x="5326" y="9999"/>
                  </a:cubicBezTo>
                  <a:cubicBezTo>
                    <a:pt x="5318" y="9999"/>
                    <a:pt x="5310" y="10002"/>
                    <a:pt x="5303" y="10010"/>
                  </a:cubicBezTo>
                  <a:cubicBezTo>
                    <a:pt x="5269" y="10052"/>
                    <a:pt x="5231" y="10095"/>
                    <a:pt x="5193" y="10133"/>
                  </a:cubicBezTo>
                  <a:cubicBezTo>
                    <a:pt x="5155" y="10171"/>
                    <a:pt x="5121" y="10209"/>
                    <a:pt x="5083" y="10243"/>
                  </a:cubicBezTo>
                  <a:cubicBezTo>
                    <a:pt x="5002" y="10311"/>
                    <a:pt x="4917" y="10374"/>
                    <a:pt x="4824" y="10425"/>
                  </a:cubicBezTo>
                  <a:cubicBezTo>
                    <a:pt x="4637" y="10531"/>
                    <a:pt x="4434" y="10612"/>
                    <a:pt x="4222" y="10663"/>
                  </a:cubicBezTo>
                  <a:cubicBezTo>
                    <a:pt x="4069" y="10705"/>
                    <a:pt x="3912" y="10735"/>
                    <a:pt x="3755" y="10760"/>
                  </a:cubicBezTo>
                  <a:cubicBezTo>
                    <a:pt x="3696" y="10362"/>
                    <a:pt x="3649" y="9963"/>
                    <a:pt x="3602" y="9569"/>
                  </a:cubicBezTo>
                  <a:cubicBezTo>
                    <a:pt x="3666" y="9505"/>
                    <a:pt x="3730" y="9437"/>
                    <a:pt x="3789" y="9365"/>
                  </a:cubicBezTo>
                  <a:cubicBezTo>
                    <a:pt x="3976" y="9153"/>
                    <a:pt x="4184" y="8954"/>
                    <a:pt x="4404" y="8775"/>
                  </a:cubicBezTo>
                  <a:cubicBezTo>
                    <a:pt x="4629" y="8597"/>
                    <a:pt x="4862" y="8432"/>
                    <a:pt x="5112" y="8288"/>
                  </a:cubicBezTo>
                  <a:lnTo>
                    <a:pt x="5206" y="8233"/>
                  </a:lnTo>
                  <a:cubicBezTo>
                    <a:pt x="5238" y="8215"/>
                    <a:pt x="5216" y="8173"/>
                    <a:pt x="5185" y="8173"/>
                  </a:cubicBezTo>
                  <a:cubicBezTo>
                    <a:pt x="5180" y="8173"/>
                    <a:pt x="5174" y="8174"/>
                    <a:pt x="5168" y="8177"/>
                  </a:cubicBezTo>
                  <a:cubicBezTo>
                    <a:pt x="4917" y="8309"/>
                    <a:pt x="4676" y="8466"/>
                    <a:pt x="4455" y="8640"/>
                  </a:cubicBezTo>
                  <a:cubicBezTo>
                    <a:pt x="4230" y="8814"/>
                    <a:pt x="4018" y="9005"/>
                    <a:pt x="3823" y="9212"/>
                  </a:cubicBezTo>
                  <a:cubicBezTo>
                    <a:pt x="3776" y="9267"/>
                    <a:pt x="3730" y="9318"/>
                    <a:pt x="3683" y="9374"/>
                  </a:cubicBezTo>
                  <a:cubicBezTo>
                    <a:pt x="3653" y="9407"/>
                    <a:pt x="3624" y="9446"/>
                    <a:pt x="3590" y="9480"/>
                  </a:cubicBezTo>
                  <a:cubicBezTo>
                    <a:pt x="3535" y="9068"/>
                    <a:pt x="3488" y="8657"/>
                    <a:pt x="3420" y="8245"/>
                  </a:cubicBezTo>
                  <a:cubicBezTo>
                    <a:pt x="3416" y="8220"/>
                    <a:pt x="3412" y="8199"/>
                    <a:pt x="3407" y="8173"/>
                  </a:cubicBezTo>
                  <a:cubicBezTo>
                    <a:pt x="3467" y="7940"/>
                    <a:pt x="3573" y="7719"/>
                    <a:pt x="3721" y="7533"/>
                  </a:cubicBezTo>
                  <a:cubicBezTo>
                    <a:pt x="3921" y="7287"/>
                    <a:pt x="4150" y="7066"/>
                    <a:pt x="4404" y="6880"/>
                  </a:cubicBezTo>
                  <a:cubicBezTo>
                    <a:pt x="4548" y="6769"/>
                    <a:pt x="4697" y="6668"/>
                    <a:pt x="4845" y="6566"/>
                  </a:cubicBezTo>
                  <a:cubicBezTo>
                    <a:pt x="4876" y="6545"/>
                    <a:pt x="4857" y="6499"/>
                    <a:pt x="4828" y="6499"/>
                  </a:cubicBezTo>
                  <a:cubicBezTo>
                    <a:pt x="4821" y="6499"/>
                    <a:pt x="4814" y="6501"/>
                    <a:pt x="4807" y="6506"/>
                  </a:cubicBezTo>
                  <a:cubicBezTo>
                    <a:pt x="4531" y="6680"/>
                    <a:pt x="4268" y="6880"/>
                    <a:pt x="4027" y="7100"/>
                  </a:cubicBezTo>
                  <a:cubicBezTo>
                    <a:pt x="3789" y="7308"/>
                    <a:pt x="3594" y="7558"/>
                    <a:pt x="3454" y="7838"/>
                  </a:cubicBezTo>
                  <a:cubicBezTo>
                    <a:pt x="3424" y="7898"/>
                    <a:pt x="3403" y="7957"/>
                    <a:pt x="3382" y="8021"/>
                  </a:cubicBezTo>
                  <a:cubicBezTo>
                    <a:pt x="3314" y="7618"/>
                    <a:pt x="3233" y="7219"/>
                    <a:pt x="3149" y="6820"/>
                  </a:cubicBezTo>
                  <a:cubicBezTo>
                    <a:pt x="3217" y="6545"/>
                    <a:pt x="3306" y="6273"/>
                    <a:pt x="3416" y="6006"/>
                  </a:cubicBezTo>
                  <a:cubicBezTo>
                    <a:pt x="3547" y="5683"/>
                    <a:pt x="3704" y="5370"/>
                    <a:pt x="3887" y="5073"/>
                  </a:cubicBezTo>
                  <a:cubicBezTo>
                    <a:pt x="3993" y="4907"/>
                    <a:pt x="4103" y="4746"/>
                    <a:pt x="4213" y="4585"/>
                  </a:cubicBezTo>
                  <a:cubicBezTo>
                    <a:pt x="4230" y="4572"/>
                    <a:pt x="4230" y="4547"/>
                    <a:pt x="4213" y="4534"/>
                  </a:cubicBezTo>
                  <a:cubicBezTo>
                    <a:pt x="4207" y="4526"/>
                    <a:pt x="4199" y="4523"/>
                    <a:pt x="4190" y="4523"/>
                  </a:cubicBezTo>
                  <a:cubicBezTo>
                    <a:pt x="4180" y="4523"/>
                    <a:pt x="4169" y="4527"/>
                    <a:pt x="4162" y="4534"/>
                  </a:cubicBezTo>
                  <a:cubicBezTo>
                    <a:pt x="4052" y="4674"/>
                    <a:pt x="3950" y="4822"/>
                    <a:pt x="3857" y="4975"/>
                  </a:cubicBezTo>
                  <a:cubicBezTo>
                    <a:pt x="3764" y="5124"/>
                    <a:pt x="3675" y="5276"/>
                    <a:pt x="3594" y="5433"/>
                  </a:cubicBezTo>
                  <a:cubicBezTo>
                    <a:pt x="3433" y="5747"/>
                    <a:pt x="3297" y="6078"/>
                    <a:pt x="3191" y="6417"/>
                  </a:cubicBezTo>
                  <a:cubicBezTo>
                    <a:pt x="3166" y="6498"/>
                    <a:pt x="3140" y="6583"/>
                    <a:pt x="3115" y="6672"/>
                  </a:cubicBezTo>
                  <a:cubicBezTo>
                    <a:pt x="3030" y="6286"/>
                    <a:pt x="2937" y="5904"/>
                    <a:pt x="2835" y="5527"/>
                  </a:cubicBezTo>
                  <a:cubicBezTo>
                    <a:pt x="2792" y="5374"/>
                    <a:pt x="2750" y="5221"/>
                    <a:pt x="2708" y="5073"/>
                  </a:cubicBezTo>
                  <a:cubicBezTo>
                    <a:pt x="2695" y="4831"/>
                    <a:pt x="2712" y="4593"/>
                    <a:pt x="2754" y="4356"/>
                  </a:cubicBezTo>
                  <a:cubicBezTo>
                    <a:pt x="2826" y="3987"/>
                    <a:pt x="2962" y="3631"/>
                    <a:pt x="3157" y="3308"/>
                  </a:cubicBezTo>
                  <a:cubicBezTo>
                    <a:pt x="3208" y="3219"/>
                    <a:pt x="3267" y="3134"/>
                    <a:pt x="3331" y="3050"/>
                  </a:cubicBezTo>
                  <a:cubicBezTo>
                    <a:pt x="3395" y="2965"/>
                    <a:pt x="3467" y="2884"/>
                    <a:pt x="3535" y="2804"/>
                  </a:cubicBezTo>
                  <a:cubicBezTo>
                    <a:pt x="3560" y="2775"/>
                    <a:pt x="3535" y="2741"/>
                    <a:pt x="3508" y="2741"/>
                  </a:cubicBezTo>
                  <a:cubicBezTo>
                    <a:pt x="3500" y="2741"/>
                    <a:pt x="3491" y="2744"/>
                    <a:pt x="3484" y="2753"/>
                  </a:cubicBezTo>
                  <a:cubicBezTo>
                    <a:pt x="3412" y="2821"/>
                    <a:pt x="3348" y="2893"/>
                    <a:pt x="3289" y="2973"/>
                  </a:cubicBezTo>
                  <a:cubicBezTo>
                    <a:pt x="3229" y="3050"/>
                    <a:pt x="3174" y="3126"/>
                    <a:pt x="3119" y="3211"/>
                  </a:cubicBezTo>
                  <a:cubicBezTo>
                    <a:pt x="3017" y="3372"/>
                    <a:pt x="2928" y="3546"/>
                    <a:pt x="2856" y="3724"/>
                  </a:cubicBezTo>
                  <a:cubicBezTo>
                    <a:pt x="2716" y="4072"/>
                    <a:pt x="2640" y="4445"/>
                    <a:pt x="2631" y="4822"/>
                  </a:cubicBezTo>
                  <a:cubicBezTo>
                    <a:pt x="2491" y="4360"/>
                    <a:pt x="2339" y="3902"/>
                    <a:pt x="2173" y="3448"/>
                  </a:cubicBezTo>
                  <a:cubicBezTo>
                    <a:pt x="2207" y="3177"/>
                    <a:pt x="2254" y="2910"/>
                    <a:pt x="2317" y="2642"/>
                  </a:cubicBezTo>
                  <a:cubicBezTo>
                    <a:pt x="2389" y="2329"/>
                    <a:pt x="2483" y="2023"/>
                    <a:pt x="2593" y="1722"/>
                  </a:cubicBezTo>
                  <a:cubicBezTo>
                    <a:pt x="2657" y="1552"/>
                    <a:pt x="2725" y="1387"/>
                    <a:pt x="2792" y="1217"/>
                  </a:cubicBezTo>
                  <a:cubicBezTo>
                    <a:pt x="2814" y="1196"/>
                    <a:pt x="2801" y="1158"/>
                    <a:pt x="2771" y="1154"/>
                  </a:cubicBezTo>
                  <a:cubicBezTo>
                    <a:pt x="2766" y="1150"/>
                    <a:pt x="2759" y="1148"/>
                    <a:pt x="2753" y="1148"/>
                  </a:cubicBezTo>
                  <a:cubicBezTo>
                    <a:pt x="2740" y="1148"/>
                    <a:pt x="2726" y="1156"/>
                    <a:pt x="2720" y="1171"/>
                  </a:cubicBezTo>
                  <a:cubicBezTo>
                    <a:pt x="2580" y="1463"/>
                    <a:pt x="2466" y="1769"/>
                    <a:pt x="2377" y="2078"/>
                  </a:cubicBezTo>
                  <a:cubicBezTo>
                    <a:pt x="2283" y="2388"/>
                    <a:pt x="2207" y="2702"/>
                    <a:pt x="2152" y="3020"/>
                  </a:cubicBezTo>
                  <a:cubicBezTo>
                    <a:pt x="2139" y="3113"/>
                    <a:pt x="2126" y="3198"/>
                    <a:pt x="2114" y="3287"/>
                  </a:cubicBezTo>
                  <a:cubicBezTo>
                    <a:pt x="2059" y="3143"/>
                    <a:pt x="2003" y="2999"/>
                    <a:pt x="1948" y="2859"/>
                  </a:cubicBezTo>
                  <a:cubicBezTo>
                    <a:pt x="1609" y="1993"/>
                    <a:pt x="1219" y="1145"/>
                    <a:pt x="795" y="318"/>
                  </a:cubicBezTo>
                  <a:cubicBezTo>
                    <a:pt x="744" y="216"/>
                    <a:pt x="689" y="115"/>
                    <a:pt x="638" y="13"/>
                  </a:cubicBezTo>
                  <a:cubicBezTo>
                    <a:pt x="633" y="4"/>
                    <a:pt x="626" y="0"/>
                    <a:pt x="6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4" name="Google Shape;1844;p6"/>
            <p:cNvSpPr/>
            <p:nvPr/>
          </p:nvSpPr>
          <p:spPr>
            <a:xfrm>
              <a:off x="8017936" y="-570250"/>
              <a:ext cx="893346" cy="857504"/>
            </a:xfrm>
            <a:custGeom>
              <a:avLst/>
              <a:gdLst/>
              <a:ahLst/>
              <a:cxnLst/>
              <a:rect l="l" t="t" r="r" b="b"/>
              <a:pathLst>
                <a:path w="9920" h="9522" extrusionOk="0">
                  <a:moveTo>
                    <a:pt x="9847" y="1"/>
                  </a:moveTo>
                  <a:cubicBezTo>
                    <a:pt x="9833" y="1"/>
                    <a:pt x="9820" y="5"/>
                    <a:pt x="9809" y="17"/>
                  </a:cubicBezTo>
                  <a:cubicBezTo>
                    <a:pt x="9724" y="106"/>
                    <a:pt x="9644" y="199"/>
                    <a:pt x="9572" y="297"/>
                  </a:cubicBezTo>
                  <a:cubicBezTo>
                    <a:pt x="9495" y="395"/>
                    <a:pt x="9423" y="492"/>
                    <a:pt x="9343" y="590"/>
                  </a:cubicBezTo>
                  <a:cubicBezTo>
                    <a:pt x="9190" y="781"/>
                    <a:pt x="9033" y="967"/>
                    <a:pt x="8872" y="1154"/>
                  </a:cubicBezTo>
                  <a:cubicBezTo>
                    <a:pt x="8550" y="1527"/>
                    <a:pt x="8219" y="1883"/>
                    <a:pt x="7875" y="2231"/>
                  </a:cubicBezTo>
                  <a:cubicBezTo>
                    <a:pt x="7532" y="2579"/>
                    <a:pt x="7175" y="2922"/>
                    <a:pt x="6806" y="3249"/>
                  </a:cubicBezTo>
                  <a:cubicBezTo>
                    <a:pt x="6437" y="3580"/>
                    <a:pt x="6064" y="3894"/>
                    <a:pt x="5682" y="4195"/>
                  </a:cubicBezTo>
                  <a:cubicBezTo>
                    <a:pt x="5296" y="4496"/>
                    <a:pt x="4902" y="4793"/>
                    <a:pt x="4499" y="5077"/>
                  </a:cubicBezTo>
                  <a:cubicBezTo>
                    <a:pt x="4474" y="5090"/>
                    <a:pt x="4452" y="5107"/>
                    <a:pt x="4427" y="5124"/>
                  </a:cubicBezTo>
                  <a:cubicBezTo>
                    <a:pt x="4418" y="5103"/>
                    <a:pt x="4406" y="5081"/>
                    <a:pt x="4389" y="5060"/>
                  </a:cubicBezTo>
                  <a:cubicBezTo>
                    <a:pt x="4440" y="4975"/>
                    <a:pt x="4461" y="4873"/>
                    <a:pt x="4452" y="4776"/>
                  </a:cubicBezTo>
                  <a:cubicBezTo>
                    <a:pt x="4444" y="4661"/>
                    <a:pt x="4427" y="4547"/>
                    <a:pt x="4397" y="4437"/>
                  </a:cubicBezTo>
                  <a:cubicBezTo>
                    <a:pt x="4346" y="4208"/>
                    <a:pt x="4270" y="3987"/>
                    <a:pt x="4168" y="3775"/>
                  </a:cubicBezTo>
                  <a:cubicBezTo>
                    <a:pt x="3965" y="3347"/>
                    <a:pt x="3676" y="2965"/>
                    <a:pt x="3320" y="2655"/>
                  </a:cubicBezTo>
                  <a:cubicBezTo>
                    <a:pt x="3222" y="2570"/>
                    <a:pt x="3116" y="2490"/>
                    <a:pt x="3010" y="2418"/>
                  </a:cubicBezTo>
                  <a:cubicBezTo>
                    <a:pt x="2900" y="2337"/>
                    <a:pt x="2781" y="2269"/>
                    <a:pt x="2662" y="2210"/>
                  </a:cubicBezTo>
                  <a:cubicBezTo>
                    <a:pt x="2656" y="2208"/>
                    <a:pt x="2649" y="2207"/>
                    <a:pt x="2643" y="2207"/>
                  </a:cubicBezTo>
                  <a:cubicBezTo>
                    <a:pt x="2582" y="2207"/>
                    <a:pt x="2550" y="2290"/>
                    <a:pt x="2607" y="2329"/>
                  </a:cubicBezTo>
                  <a:lnTo>
                    <a:pt x="2599" y="2324"/>
                  </a:lnTo>
                  <a:lnTo>
                    <a:pt x="2599" y="2324"/>
                  </a:lnTo>
                  <a:cubicBezTo>
                    <a:pt x="2692" y="2375"/>
                    <a:pt x="2794" y="2430"/>
                    <a:pt x="2883" y="2490"/>
                  </a:cubicBezTo>
                  <a:cubicBezTo>
                    <a:pt x="2976" y="2553"/>
                    <a:pt x="3070" y="2621"/>
                    <a:pt x="3159" y="2693"/>
                  </a:cubicBezTo>
                  <a:cubicBezTo>
                    <a:pt x="3333" y="2833"/>
                    <a:pt x="3494" y="2995"/>
                    <a:pt x="3638" y="3168"/>
                  </a:cubicBezTo>
                  <a:cubicBezTo>
                    <a:pt x="3922" y="3520"/>
                    <a:pt x="4134" y="3923"/>
                    <a:pt x="4257" y="4360"/>
                  </a:cubicBezTo>
                  <a:cubicBezTo>
                    <a:pt x="4291" y="4475"/>
                    <a:pt x="4321" y="4594"/>
                    <a:pt x="4342" y="4717"/>
                  </a:cubicBezTo>
                  <a:cubicBezTo>
                    <a:pt x="4355" y="4789"/>
                    <a:pt x="4355" y="4869"/>
                    <a:pt x="4342" y="4941"/>
                  </a:cubicBezTo>
                  <a:cubicBezTo>
                    <a:pt x="4338" y="4933"/>
                    <a:pt x="4334" y="4924"/>
                    <a:pt x="4325" y="4916"/>
                  </a:cubicBezTo>
                  <a:cubicBezTo>
                    <a:pt x="4245" y="4772"/>
                    <a:pt x="4130" y="4644"/>
                    <a:pt x="3994" y="4543"/>
                  </a:cubicBezTo>
                  <a:cubicBezTo>
                    <a:pt x="3859" y="4432"/>
                    <a:pt x="3710" y="4331"/>
                    <a:pt x="3562" y="4242"/>
                  </a:cubicBezTo>
                  <a:cubicBezTo>
                    <a:pt x="3405" y="4144"/>
                    <a:pt x="3252" y="4055"/>
                    <a:pt x="3091" y="3966"/>
                  </a:cubicBezTo>
                  <a:cubicBezTo>
                    <a:pt x="2777" y="3796"/>
                    <a:pt x="2455" y="3648"/>
                    <a:pt x="2120" y="3525"/>
                  </a:cubicBezTo>
                  <a:cubicBezTo>
                    <a:pt x="1806" y="3406"/>
                    <a:pt x="1479" y="3313"/>
                    <a:pt x="1140" y="3308"/>
                  </a:cubicBezTo>
                  <a:cubicBezTo>
                    <a:pt x="1133" y="3308"/>
                    <a:pt x="1126" y="3308"/>
                    <a:pt x="1119" y="3308"/>
                  </a:cubicBezTo>
                  <a:cubicBezTo>
                    <a:pt x="798" y="3308"/>
                    <a:pt x="464" y="3402"/>
                    <a:pt x="211" y="3610"/>
                  </a:cubicBezTo>
                  <a:cubicBezTo>
                    <a:pt x="147" y="3660"/>
                    <a:pt x="92" y="3716"/>
                    <a:pt x="41" y="3779"/>
                  </a:cubicBezTo>
                  <a:cubicBezTo>
                    <a:pt x="0" y="3829"/>
                    <a:pt x="46" y="3889"/>
                    <a:pt x="93" y="3889"/>
                  </a:cubicBezTo>
                  <a:cubicBezTo>
                    <a:pt x="109" y="3889"/>
                    <a:pt x="126" y="3882"/>
                    <a:pt x="139" y="3864"/>
                  </a:cubicBezTo>
                  <a:cubicBezTo>
                    <a:pt x="338" y="3610"/>
                    <a:pt x="656" y="3474"/>
                    <a:pt x="974" y="3444"/>
                  </a:cubicBezTo>
                  <a:cubicBezTo>
                    <a:pt x="1025" y="3440"/>
                    <a:pt x="1075" y="3437"/>
                    <a:pt x="1125" y="3437"/>
                  </a:cubicBezTo>
                  <a:cubicBezTo>
                    <a:pt x="1402" y="3437"/>
                    <a:pt x="1679" y="3503"/>
                    <a:pt x="1941" y="3593"/>
                  </a:cubicBezTo>
                  <a:cubicBezTo>
                    <a:pt x="2277" y="3711"/>
                    <a:pt x="2607" y="3856"/>
                    <a:pt x="2921" y="4025"/>
                  </a:cubicBezTo>
                  <a:cubicBezTo>
                    <a:pt x="3082" y="4106"/>
                    <a:pt x="3239" y="4195"/>
                    <a:pt x="3396" y="4288"/>
                  </a:cubicBezTo>
                  <a:cubicBezTo>
                    <a:pt x="3545" y="4381"/>
                    <a:pt x="3697" y="4475"/>
                    <a:pt x="3837" y="4581"/>
                  </a:cubicBezTo>
                  <a:cubicBezTo>
                    <a:pt x="3965" y="4670"/>
                    <a:pt x="4075" y="4776"/>
                    <a:pt x="4168" y="4903"/>
                  </a:cubicBezTo>
                  <a:lnTo>
                    <a:pt x="4071" y="4861"/>
                  </a:lnTo>
                  <a:cubicBezTo>
                    <a:pt x="3799" y="4750"/>
                    <a:pt x="3524" y="4666"/>
                    <a:pt x="3244" y="4602"/>
                  </a:cubicBezTo>
                  <a:cubicBezTo>
                    <a:pt x="2964" y="4534"/>
                    <a:pt x="2679" y="4492"/>
                    <a:pt x="2395" y="4475"/>
                  </a:cubicBezTo>
                  <a:cubicBezTo>
                    <a:pt x="2249" y="4464"/>
                    <a:pt x="2104" y="4459"/>
                    <a:pt x="1959" y="4459"/>
                  </a:cubicBezTo>
                  <a:cubicBezTo>
                    <a:pt x="1814" y="4459"/>
                    <a:pt x="1670" y="4464"/>
                    <a:pt x="1526" y="4475"/>
                  </a:cubicBezTo>
                  <a:cubicBezTo>
                    <a:pt x="1386" y="4483"/>
                    <a:pt x="1242" y="4500"/>
                    <a:pt x="1097" y="4521"/>
                  </a:cubicBezTo>
                  <a:lnTo>
                    <a:pt x="991" y="4543"/>
                  </a:lnTo>
                  <a:cubicBezTo>
                    <a:pt x="953" y="4547"/>
                    <a:pt x="919" y="4551"/>
                    <a:pt x="885" y="4564"/>
                  </a:cubicBezTo>
                  <a:cubicBezTo>
                    <a:pt x="843" y="4577"/>
                    <a:pt x="809" y="4606"/>
                    <a:pt x="788" y="4644"/>
                  </a:cubicBezTo>
                  <a:cubicBezTo>
                    <a:pt x="771" y="4683"/>
                    <a:pt x="779" y="4734"/>
                    <a:pt x="809" y="4763"/>
                  </a:cubicBezTo>
                  <a:cubicBezTo>
                    <a:pt x="828" y="4779"/>
                    <a:pt x="854" y="4788"/>
                    <a:pt x="878" y="4788"/>
                  </a:cubicBezTo>
                  <a:cubicBezTo>
                    <a:pt x="886" y="4788"/>
                    <a:pt x="895" y="4787"/>
                    <a:pt x="902" y="4784"/>
                  </a:cubicBezTo>
                  <a:cubicBezTo>
                    <a:pt x="940" y="4780"/>
                    <a:pt x="970" y="4746"/>
                    <a:pt x="970" y="4708"/>
                  </a:cubicBezTo>
                  <a:cubicBezTo>
                    <a:pt x="970" y="4695"/>
                    <a:pt x="966" y="4687"/>
                    <a:pt x="957" y="4678"/>
                  </a:cubicBezTo>
                  <a:lnTo>
                    <a:pt x="966" y="4678"/>
                  </a:lnTo>
                  <a:lnTo>
                    <a:pt x="987" y="4674"/>
                  </a:lnTo>
                  <a:lnTo>
                    <a:pt x="1038" y="4666"/>
                  </a:lnTo>
                  <a:lnTo>
                    <a:pt x="1140" y="4649"/>
                  </a:lnTo>
                  <a:cubicBezTo>
                    <a:pt x="1271" y="4627"/>
                    <a:pt x="1403" y="4615"/>
                    <a:pt x="1534" y="4606"/>
                  </a:cubicBezTo>
                  <a:cubicBezTo>
                    <a:pt x="1687" y="4594"/>
                    <a:pt x="1842" y="4587"/>
                    <a:pt x="1997" y="4587"/>
                  </a:cubicBezTo>
                  <a:cubicBezTo>
                    <a:pt x="2107" y="4587"/>
                    <a:pt x="2218" y="4591"/>
                    <a:pt x="2327" y="4598"/>
                  </a:cubicBezTo>
                  <a:cubicBezTo>
                    <a:pt x="2595" y="4615"/>
                    <a:pt x="2858" y="4649"/>
                    <a:pt x="3121" y="4704"/>
                  </a:cubicBezTo>
                  <a:cubicBezTo>
                    <a:pt x="3379" y="4755"/>
                    <a:pt x="3634" y="4823"/>
                    <a:pt x="3884" y="4912"/>
                  </a:cubicBezTo>
                  <a:cubicBezTo>
                    <a:pt x="3948" y="4933"/>
                    <a:pt x="4011" y="4954"/>
                    <a:pt x="4075" y="4980"/>
                  </a:cubicBezTo>
                  <a:cubicBezTo>
                    <a:pt x="4130" y="4996"/>
                    <a:pt x="4185" y="5022"/>
                    <a:pt x="4236" y="5047"/>
                  </a:cubicBezTo>
                  <a:cubicBezTo>
                    <a:pt x="4249" y="5056"/>
                    <a:pt x="4257" y="5060"/>
                    <a:pt x="4270" y="5069"/>
                  </a:cubicBezTo>
                  <a:lnTo>
                    <a:pt x="4274" y="5086"/>
                  </a:lnTo>
                  <a:cubicBezTo>
                    <a:pt x="4270" y="5098"/>
                    <a:pt x="4266" y="5107"/>
                    <a:pt x="4262" y="5119"/>
                  </a:cubicBezTo>
                  <a:cubicBezTo>
                    <a:pt x="4245" y="5149"/>
                    <a:pt x="4228" y="5183"/>
                    <a:pt x="4206" y="5213"/>
                  </a:cubicBezTo>
                  <a:cubicBezTo>
                    <a:pt x="4172" y="5272"/>
                    <a:pt x="4139" y="5332"/>
                    <a:pt x="4100" y="5391"/>
                  </a:cubicBezTo>
                  <a:cubicBezTo>
                    <a:pt x="4028" y="5505"/>
                    <a:pt x="3948" y="5616"/>
                    <a:pt x="3863" y="5722"/>
                  </a:cubicBezTo>
                  <a:cubicBezTo>
                    <a:pt x="3689" y="5938"/>
                    <a:pt x="3490" y="6133"/>
                    <a:pt x="3273" y="6303"/>
                  </a:cubicBezTo>
                  <a:cubicBezTo>
                    <a:pt x="3057" y="6472"/>
                    <a:pt x="2824" y="6617"/>
                    <a:pt x="2578" y="6740"/>
                  </a:cubicBezTo>
                  <a:cubicBezTo>
                    <a:pt x="2327" y="6858"/>
                    <a:pt x="2060" y="6952"/>
                    <a:pt x="1789" y="7015"/>
                  </a:cubicBezTo>
                  <a:lnTo>
                    <a:pt x="1700" y="7037"/>
                  </a:lnTo>
                  <a:lnTo>
                    <a:pt x="1687" y="7037"/>
                  </a:lnTo>
                  <a:cubicBezTo>
                    <a:pt x="1687" y="7015"/>
                    <a:pt x="1678" y="6994"/>
                    <a:pt x="1670" y="6977"/>
                  </a:cubicBezTo>
                  <a:cubicBezTo>
                    <a:pt x="1642" y="6930"/>
                    <a:pt x="1592" y="6904"/>
                    <a:pt x="1541" y="6904"/>
                  </a:cubicBezTo>
                  <a:cubicBezTo>
                    <a:pt x="1523" y="6904"/>
                    <a:pt x="1505" y="6907"/>
                    <a:pt x="1488" y="6914"/>
                  </a:cubicBezTo>
                  <a:cubicBezTo>
                    <a:pt x="1437" y="6931"/>
                    <a:pt x="1407" y="6981"/>
                    <a:pt x="1411" y="7037"/>
                  </a:cubicBezTo>
                  <a:cubicBezTo>
                    <a:pt x="1411" y="7049"/>
                    <a:pt x="1411" y="7062"/>
                    <a:pt x="1411" y="7075"/>
                  </a:cubicBezTo>
                  <a:cubicBezTo>
                    <a:pt x="1430" y="7131"/>
                    <a:pt x="1488" y="7170"/>
                    <a:pt x="1548" y="7170"/>
                  </a:cubicBezTo>
                  <a:cubicBezTo>
                    <a:pt x="1556" y="7170"/>
                    <a:pt x="1564" y="7170"/>
                    <a:pt x="1572" y="7168"/>
                  </a:cubicBezTo>
                  <a:cubicBezTo>
                    <a:pt x="1581" y="7168"/>
                    <a:pt x="1594" y="7172"/>
                    <a:pt x="1606" y="7172"/>
                  </a:cubicBezTo>
                  <a:cubicBezTo>
                    <a:pt x="1640" y="7172"/>
                    <a:pt x="1674" y="7168"/>
                    <a:pt x="1712" y="7160"/>
                  </a:cubicBezTo>
                  <a:cubicBezTo>
                    <a:pt x="1751" y="7151"/>
                    <a:pt x="1793" y="7143"/>
                    <a:pt x="1831" y="7134"/>
                  </a:cubicBezTo>
                  <a:cubicBezTo>
                    <a:pt x="1984" y="7100"/>
                    <a:pt x="2132" y="7054"/>
                    <a:pt x="2277" y="7003"/>
                  </a:cubicBezTo>
                  <a:cubicBezTo>
                    <a:pt x="2573" y="6888"/>
                    <a:pt x="2849" y="6744"/>
                    <a:pt x="3108" y="6562"/>
                  </a:cubicBezTo>
                  <a:cubicBezTo>
                    <a:pt x="3367" y="6383"/>
                    <a:pt x="3600" y="6176"/>
                    <a:pt x="3808" y="5938"/>
                  </a:cubicBezTo>
                  <a:cubicBezTo>
                    <a:pt x="4007" y="5722"/>
                    <a:pt x="4172" y="5476"/>
                    <a:pt x="4308" y="5213"/>
                  </a:cubicBezTo>
                  <a:cubicBezTo>
                    <a:pt x="4317" y="5255"/>
                    <a:pt x="4317" y="5298"/>
                    <a:pt x="4312" y="5340"/>
                  </a:cubicBezTo>
                  <a:cubicBezTo>
                    <a:pt x="4312" y="5349"/>
                    <a:pt x="4308" y="5353"/>
                    <a:pt x="4304" y="5361"/>
                  </a:cubicBezTo>
                  <a:cubicBezTo>
                    <a:pt x="4274" y="5412"/>
                    <a:pt x="4249" y="5472"/>
                    <a:pt x="4219" y="5527"/>
                  </a:cubicBezTo>
                  <a:cubicBezTo>
                    <a:pt x="4164" y="5637"/>
                    <a:pt x="4109" y="5751"/>
                    <a:pt x="4049" y="5862"/>
                  </a:cubicBezTo>
                  <a:cubicBezTo>
                    <a:pt x="3935" y="6087"/>
                    <a:pt x="3820" y="6316"/>
                    <a:pt x="3702" y="6540"/>
                  </a:cubicBezTo>
                  <a:cubicBezTo>
                    <a:pt x="3485" y="6960"/>
                    <a:pt x="3273" y="7389"/>
                    <a:pt x="2947" y="7736"/>
                  </a:cubicBezTo>
                  <a:cubicBezTo>
                    <a:pt x="2862" y="7830"/>
                    <a:pt x="2764" y="7910"/>
                    <a:pt x="2662" y="7987"/>
                  </a:cubicBezTo>
                  <a:cubicBezTo>
                    <a:pt x="2612" y="8021"/>
                    <a:pt x="2561" y="8050"/>
                    <a:pt x="2506" y="8080"/>
                  </a:cubicBezTo>
                  <a:cubicBezTo>
                    <a:pt x="2484" y="8088"/>
                    <a:pt x="2467" y="8097"/>
                    <a:pt x="2446" y="8101"/>
                  </a:cubicBezTo>
                  <a:cubicBezTo>
                    <a:pt x="2455" y="8084"/>
                    <a:pt x="2463" y="8063"/>
                    <a:pt x="2467" y="8046"/>
                  </a:cubicBezTo>
                  <a:cubicBezTo>
                    <a:pt x="2480" y="8012"/>
                    <a:pt x="2467" y="7978"/>
                    <a:pt x="2438" y="7961"/>
                  </a:cubicBezTo>
                  <a:cubicBezTo>
                    <a:pt x="2430" y="7958"/>
                    <a:pt x="2422" y="7956"/>
                    <a:pt x="2413" y="7956"/>
                  </a:cubicBezTo>
                  <a:cubicBezTo>
                    <a:pt x="2390" y="7956"/>
                    <a:pt x="2365" y="7969"/>
                    <a:pt x="2353" y="7991"/>
                  </a:cubicBezTo>
                  <a:cubicBezTo>
                    <a:pt x="2332" y="8055"/>
                    <a:pt x="2306" y="8118"/>
                    <a:pt x="2285" y="8182"/>
                  </a:cubicBezTo>
                  <a:cubicBezTo>
                    <a:pt x="2277" y="8207"/>
                    <a:pt x="2281" y="8233"/>
                    <a:pt x="2298" y="8250"/>
                  </a:cubicBezTo>
                  <a:cubicBezTo>
                    <a:pt x="2308" y="8266"/>
                    <a:pt x="2328" y="8272"/>
                    <a:pt x="2346" y="8272"/>
                  </a:cubicBezTo>
                  <a:cubicBezTo>
                    <a:pt x="2351" y="8272"/>
                    <a:pt x="2357" y="8272"/>
                    <a:pt x="2361" y="8271"/>
                  </a:cubicBezTo>
                  <a:cubicBezTo>
                    <a:pt x="2472" y="8224"/>
                    <a:pt x="2578" y="8165"/>
                    <a:pt x="2675" y="8097"/>
                  </a:cubicBezTo>
                  <a:cubicBezTo>
                    <a:pt x="2769" y="8029"/>
                    <a:pt x="2858" y="7957"/>
                    <a:pt x="2942" y="7876"/>
                  </a:cubicBezTo>
                  <a:cubicBezTo>
                    <a:pt x="3112" y="7707"/>
                    <a:pt x="3261" y="7520"/>
                    <a:pt x="3384" y="7317"/>
                  </a:cubicBezTo>
                  <a:cubicBezTo>
                    <a:pt x="3511" y="7113"/>
                    <a:pt x="3625" y="6897"/>
                    <a:pt x="3736" y="6685"/>
                  </a:cubicBezTo>
                  <a:cubicBezTo>
                    <a:pt x="3854" y="6460"/>
                    <a:pt x="3969" y="6231"/>
                    <a:pt x="4083" y="6002"/>
                  </a:cubicBezTo>
                  <a:cubicBezTo>
                    <a:pt x="4147" y="5883"/>
                    <a:pt x="4206" y="5764"/>
                    <a:pt x="4266" y="5645"/>
                  </a:cubicBezTo>
                  <a:lnTo>
                    <a:pt x="4266" y="5645"/>
                  </a:lnTo>
                  <a:cubicBezTo>
                    <a:pt x="4249" y="5726"/>
                    <a:pt x="4223" y="5807"/>
                    <a:pt x="4206" y="5891"/>
                  </a:cubicBezTo>
                  <a:cubicBezTo>
                    <a:pt x="4164" y="6053"/>
                    <a:pt x="4117" y="6214"/>
                    <a:pt x="4066" y="6375"/>
                  </a:cubicBezTo>
                  <a:cubicBezTo>
                    <a:pt x="3965" y="6702"/>
                    <a:pt x="3842" y="7020"/>
                    <a:pt x="3706" y="7333"/>
                  </a:cubicBezTo>
                  <a:cubicBezTo>
                    <a:pt x="3570" y="7643"/>
                    <a:pt x="3417" y="7948"/>
                    <a:pt x="3248" y="8241"/>
                  </a:cubicBezTo>
                  <a:cubicBezTo>
                    <a:pt x="3163" y="8390"/>
                    <a:pt x="3074" y="8534"/>
                    <a:pt x="2981" y="8674"/>
                  </a:cubicBezTo>
                  <a:cubicBezTo>
                    <a:pt x="2892" y="8814"/>
                    <a:pt x="2794" y="8949"/>
                    <a:pt x="2692" y="9081"/>
                  </a:cubicBezTo>
                  <a:cubicBezTo>
                    <a:pt x="2595" y="9195"/>
                    <a:pt x="2472" y="9289"/>
                    <a:pt x="2332" y="9340"/>
                  </a:cubicBezTo>
                  <a:cubicBezTo>
                    <a:pt x="2298" y="9352"/>
                    <a:pt x="2264" y="9357"/>
                    <a:pt x="2230" y="9357"/>
                  </a:cubicBezTo>
                  <a:cubicBezTo>
                    <a:pt x="2192" y="9357"/>
                    <a:pt x="2149" y="9365"/>
                    <a:pt x="2115" y="9382"/>
                  </a:cubicBezTo>
                  <a:cubicBezTo>
                    <a:pt x="2060" y="9412"/>
                    <a:pt x="2043" y="9488"/>
                    <a:pt x="2107" y="9514"/>
                  </a:cubicBezTo>
                  <a:cubicBezTo>
                    <a:pt x="2117" y="9519"/>
                    <a:pt x="2129" y="9522"/>
                    <a:pt x="2141" y="9522"/>
                  </a:cubicBezTo>
                  <a:cubicBezTo>
                    <a:pt x="2174" y="9522"/>
                    <a:pt x="2206" y="9500"/>
                    <a:pt x="2187" y="9463"/>
                  </a:cubicBezTo>
                  <a:lnTo>
                    <a:pt x="2187" y="9463"/>
                  </a:lnTo>
                  <a:lnTo>
                    <a:pt x="2234" y="9467"/>
                  </a:lnTo>
                  <a:cubicBezTo>
                    <a:pt x="2250" y="9469"/>
                    <a:pt x="2266" y="9469"/>
                    <a:pt x="2281" y="9469"/>
                  </a:cubicBezTo>
                  <a:cubicBezTo>
                    <a:pt x="2346" y="9469"/>
                    <a:pt x="2409" y="9455"/>
                    <a:pt x="2467" y="9425"/>
                  </a:cubicBezTo>
                  <a:cubicBezTo>
                    <a:pt x="2607" y="9357"/>
                    <a:pt x="2709" y="9225"/>
                    <a:pt x="2802" y="9098"/>
                  </a:cubicBezTo>
                  <a:cubicBezTo>
                    <a:pt x="2892" y="8971"/>
                    <a:pt x="2989" y="8822"/>
                    <a:pt x="3078" y="8682"/>
                  </a:cubicBezTo>
                  <a:cubicBezTo>
                    <a:pt x="3167" y="8547"/>
                    <a:pt x="3252" y="8398"/>
                    <a:pt x="3337" y="8250"/>
                  </a:cubicBezTo>
                  <a:cubicBezTo>
                    <a:pt x="3502" y="7957"/>
                    <a:pt x="3651" y="7652"/>
                    <a:pt x="3786" y="7342"/>
                  </a:cubicBezTo>
                  <a:cubicBezTo>
                    <a:pt x="3922" y="7032"/>
                    <a:pt x="4037" y="6718"/>
                    <a:pt x="4139" y="6396"/>
                  </a:cubicBezTo>
                  <a:cubicBezTo>
                    <a:pt x="4189" y="6235"/>
                    <a:pt x="4236" y="6074"/>
                    <a:pt x="4278" y="5913"/>
                  </a:cubicBezTo>
                  <a:cubicBezTo>
                    <a:pt x="4300" y="5828"/>
                    <a:pt x="4321" y="5747"/>
                    <a:pt x="4338" y="5662"/>
                  </a:cubicBezTo>
                  <a:cubicBezTo>
                    <a:pt x="4359" y="5582"/>
                    <a:pt x="4380" y="5501"/>
                    <a:pt x="4393" y="5416"/>
                  </a:cubicBezTo>
                  <a:cubicBezTo>
                    <a:pt x="4393" y="5404"/>
                    <a:pt x="4397" y="5391"/>
                    <a:pt x="4397" y="5378"/>
                  </a:cubicBezTo>
                  <a:cubicBezTo>
                    <a:pt x="4418" y="5336"/>
                    <a:pt x="4440" y="5293"/>
                    <a:pt x="4457" y="5251"/>
                  </a:cubicBezTo>
                  <a:cubicBezTo>
                    <a:pt x="4495" y="5302"/>
                    <a:pt x="4537" y="5357"/>
                    <a:pt x="4580" y="5408"/>
                  </a:cubicBezTo>
                  <a:cubicBezTo>
                    <a:pt x="4622" y="5459"/>
                    <a:pt x="4660" y="5518"/>
                    <a:pt x="4698" y="5578"/>
                  </a:cubicBezTo>
                  <a:cubicBezTo>
                    <a:pt x="4770" y="5692"/>
                    <a:pt x="4834" y="5811"/>
                    <a:pt x="4889" y="5934"/>
                  </a:cubicBezTo>
                  <a:cubicBezTo>
                    <a:pt x="5000" y="6188"/>
                    <a:pt x="5080" y="6456"/>
                    <a:pt x="5127" y="6727"/>
                  </a:cubicBezTo>
                  <a:cubicBezTo>
                    <a:pt x="5220" y="7287"/>
                    <a:pt x="5199" y="7859"/>
                    <a:pt x="5178" y="8424"/>
                  </a:cubicBezTo>
                  <a:cubicBezTo>
                    <a:pt x="5178" y="8555"/>
                    <a:pt x="5161" y="8682"/>
                    <a:pt x="5127" y="8809"/>
                  </a:cubicBezTo>
                  <a:lnTo>
                    <a:pt x="5127" y="8814"/>
                  </a:lnTo>
                  <a:lnTo>
                    <a:pt x="5127" y="8822"/>
                  </a:lnTo>
                  <a:lnTo>
                    <a:pt x="5114" y="8848"/>
                  </a:lnTo>
                  <a:cubicBezTo>
                    <a:pt x="5110" y="8860"/>
                    <a:pt x="5101" y="8877"/>
                    <a:pt x="5097" y="8890"/>
                  </a:cubicBezTo>
                  <a:cubicBezTo>
                    <a:pt x="5089" y="8903"/>
                    <a:pt x="5084" y="8920"/>
                    <a:pt x="5076" y="8932"/>
                  </a:cubicBezTo>
                  <a:lnTo>
                    <a:pt x="5063" y="8949"/>
                  </a:lnTo>
                  <a:lnTo>
                    <a:pt x="5055" y="8962"/>
                  </a:lnTo>
                  <a:cubicBezTo>
                    <a:pt x="5046" y="8975"/>
                    <a:pt x="5033" y="8988"/>
                    <a:pt x="5025" y="8996"/>
                  </a:cubicBezTo>
                  <a:lnTo>
                    <a:pt x="5012" y="9013"/>
                  </a:lnTo>
                  <a:cubicBezTo>
                    <a:pt x="5008" y="9013"/>
                    <a:pt x="5008" y="9017"/>
                    <a:pt x="5004" y="9017"/>
                  </a:cubicBezTo>
                  <a:lnTo>
                    <a:pt x="5000" y="9022"/>
                  </a:lnTo>
                  <a:cubicBezTo>
                    <a:pt x="4991" y="9030"/>
                    <a:pt x="4978" y="9039"/>
                    <a:pt x="4966" y="9047"/>
                  </a:cubicBezTo>
                  <a:lnTo>
                    <a:pt x="4961" y="9043"/>
                  </a:lnTo>
                  <a:cubicBezTo>
                    <a:pt x="4961" y="9043"/>
                    <a:pt x="4953" y="9026"/>
                    <a:pt x="4953" y="9026"/>
                  </a:cubicBezTo>
                  <a:cubicBezTo>
                    <a:pt x="4953" y="9026"/>
                    <a:pt x="4944" y="9009"/>
                    <a:pt x="4944" y="9000"/>
                  </a:cubicBezTo>
                  <a:cubicBezTo>
                    <a:pt x="4936" y="8988"/>
                    <a:pt x="4932" y="8975"/>
                    <a:pt x="4932" y="8958"/>
                  </a:cubicBezTo>
                  <a:cubicBezTo>
                    <a:pt x="4932" y="8937"/>
                    <a:pt x="4923" y="8920"/>
                    <a:pt x="4919" y="8903"/>
                  </a:cubicBezTo>
                  <a:cubicBezTo>
                    <a:pt x="4915" y="8877"/>
                    <a:pt x="4898" y="8860"/>
                    <a:pt x="4877" y="8852"/>
                  </a:cubicBezTo>
                  <a:cubicBezTo>
                    <a:pt x="4851" y="8852"/>
                    <a:pt x="4830" y="8860"/>
                    <a:pt x="4821" y="8882"/>
                  </a:cubicBezTo>
                  <a:cubicBezTo>
                    <a:pt x="4809" y="8907"/>
                    <a:pt x="4800" y="8937"/>
                    <a:pt x="4804" y="8966"/>
                  </a:cubicBezTo>
                  <a:cubicBezTo>
                    <a:pt x="4804" y="8992"/>
                    <a:pt x="4813" y="9017"/>
                    <a:pt x="4821" y="9043"/>
                  </a:cubicBezTo>
                  <a:cubicBezTo>
                    <a:pt x="4838" y="9094"/>
                    <a:pt x="4868" y="9140"/>
                    <a:pt x="4910" y="9178"/>
                  </a:cubicBezTo>
                  <a:cubicBezTo>
                    <a:pt x="4923" y="9188"/>
                    <a:pt x="4938" y="9193"/>
                    <a:pt x="4956" y="9193"/>
                  </a:cubicBezTo>
                  <a:cubicBezTo>
                    <a:pt x="4962" y="9193"/>
                    <a:pt x="4968" y="9192"/>
                    <a:pt x="4974" y="9191"/>
                  </a:cubicBezTo>
                  <a:cubicBezTo>
                    <a:pt x="5084" y="9136"/>
                    <a:pt x="5173" y="9043"/>
                    <a:pt x="5220" y="8924"/>
                  </a:cubicBezTo>
                  <a:cubicBezTo>
                    <a:pt x="5267" y="8809"/>
                    <a:pt x="5292" y="8686"/>
                    <a:pt x="5301" y="8559"/>
                  </a:cubicBezTo>
                  <a:cubicBezTo>
                    <a:pt x="5313" y="8419"/>
                    <a:pt x="5313" y="8279"/>
                    <a:pt x="5318" y="8135"/>
                  </a:cubicBezTo>
                  <a:cubicBezTo>
                    <a:pt x="5322" y="7995"/>
                    <a:pt x="5326" y="7847"/>
                    <a:pt x="5326" y="7702"/>
                  </a:cubicBezTo>
                  <a:cubicBezTo>
                    <a:pt x="5326" y="7410"/>
                    <a:pt x="5309" y="7121"/>
                    <a:pt x="5271" y="6829"/>
                  </a:cubicBezTo>
                  <a:cubicBezTo>
                    <a:pt x="5229" y="6540"/>
                    <a:pt x="5152" y="6256"/>
                    <a:pt x="5046" y="5989"/>
                  </a:cubicBezTo>
                  <a:cubicBezTo>
                    <a:pt x="4940" y="5718"/>
                    <a:pt x="4783" y="5467"/>
                    <a:pt x="4588" y="5251"/>
                  </a:cubicBezTo>
                  <a:cubicBezTo>
                    <a:pt x="4567" y="5226"/>
                    <a:pt x="4541" y="5200"/>
                    <a:pt x="4512" y="5179"/>
                  </a:cubicBezTo>
                  <a:cubicBezTo>
                    <a:pt x="4503" y="5175"/>
                    <a:pt x="4495" y="5172"/>
                    <a:pt x="4486" y="5172"/>
                  </a:cubicBezTo>
                  <a:cubicBezTo>
                    <a:pt x="4478" y="5172"/>
                    <a:pt x="4469" y="5175"/>
                    <a:pt x="4461" y="5179"/>
                  </a:cubicBezTo>
                  <a:cubicBezTo>
                    <a:pt x="4847" y="4924"/>
                    <a:pt x="5216" y="4649"/>
                    <a:pt x="5585" y="4365"/>
                  </a:cubicBezTo>
                  <a:cubicBezTo>
                    <a:pt x="5975" y="4063"/>
                    <a:pt x="6357" y="3754"/>
                    <a:pt x="6726" y="3423"/>
                  </a:cubicBezTo>
                  <a:cubicBezTo>
                    <a:pt x="7099" y="3096"/>
                    <a:pt x="7455" y="2765"/>
                    <a:pt x="7803" y="2422"/>
                  </a:cubicBezTo>
                  <a:cubicBezTo>
                    <a:pt x="8155" y="2074"/>
                    <a:pt x="8494" y="1718"/>
                    <a:pt x="8830" y="1353"/>
                  </a:cubicBezTo>
                  <a:cubicBezTo>
                    <a:pt x="9160" y="988"/>
                    <a:pt x="9487" y="615"/>
                    <a:pt x="9792" y="225"/>
                  </a:cubicBezTo>
                  <a:cubicBezTo>
                    <a:pt x="9831" y="178"/>
                    <a:pt x="9864" y="127"/>
                    <a:pt x="9898" y="72"/>
                  </a:cubicBezTo>
                  <a:cubicBezTo>
                    <a:pt x="9920" y="35"/>
                    <a:pt x="9883" y="1"/>
                    <a:pt x="98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5" name="Google Shape;1845;p6"/>
            <p:cNvSpPr/>
            <p:nvPr/>
          </p:nvSpPr>
          <p:spPr>
            <a:xfrm>
              <a:off x="7962012" y="-276763"/>
              <a:ext cx="91406" cy="99241"/>
            </a:xfrm>
            <a:custGeom>
              <a:avLst/>
              <a:gdLst/>
              <a:ahLst/>
              <a:cxnLst/>
              <a:rect l="l" t="t" r="r" b="b"/>
              <a:pathLst>
                <a:path w="1015" h="1102" extrusionOk="0">
                  <a:moveTo>
                    <a:pt x="532" y="0"/>
                  </a:moveTo>
                  <a:cubicBezTo>
                    <a:pt x="479" y="0"/>
                    <a:pt x="426" y="8"/>
                    <a:pt x="374" y="24"/>
                  </a:cubicBezTo>
                  <a:lnTo>
                    <a:pt x="259" y="83"/>
                  </a:lnTo>
                  <a:cubicBezTo>
                    <a:pt x="191" y="130"/>
                    <a:pt x="132" y="198"/>
                    <a:pt x="98" y="274"/>
                  </a:cubicBezTo>
                  <a:cubicBezTo>
                    <a:pt x="85" y="295"/>
                    <a:pt x="73" y="317"/>
                    <a:pt x="60" y="338"/>
                  </a:cubicBezTo>
                  <a:cubicBezTo>
                    <a:pt x="35" y="384"/>
                    <a:pt x="18" y="431"/>
                    <a:pt x="9" y="482"/>
                  </a:cubicBezTo>
                  <a:lnTo>
                    <a:pt x="1" y="605"/>
                  </a:lnTo>
                  <a:cubicBezTo>
                    <a:pt x="1" y="622"/>
                    <a:pt x="5" y="639"/>
                    <a:pt x="5" y="660"/>
                  </a:cubicBezTo>
                  <a:cubicBezTo>
                    <a:pt x="5" y="686"/>
                    <a:pt x="9" y="711"/>
                    <a:pt x="13" y="741"/>
                  </a:cubicBezTo>
                  <a:lnTo>
                    <a:pt x="13" y="745"/>
                  </a:lnTo>
                  <a:cubicBezTo>
                    <a:pt x="22" y="775"/>
                    <a:pt x="26" y="809"/>
                    <a:pt x="35" y="843"/>
                  </a:cubicBezTo>
                  <a:lnTo>
                    <a:pt x="81" y="932"/>
                  </a:lnTo>
                  <a:cubicBezTo>
                    <a:pt x="107" y="978"/>
                    <a:pt x="145" y="1012"/>
                    <a:pt x="191" y="1038"/>
                  </a:cubicBezTo>
                  <a:cubicBezTo>
                    <a:pt x="247" y="1072"/>
                    <a:pt x="310" y="1093"/>
                    <a:pt x="374" y="1097"/>
                  </a:cubicBezTo>
                  <a:cubicBezTo>
                    <a:pt x="387" y="1100"/>
                    <a:pt x="400" y="1102"/>
                    <a:pt x="413" y="1102"/>
                  </a:cubicBezTo>
                  <a:cubicBezTo>
                    <a:pt x="433" y="1102"/>
                    <a:pt x="453" y="1098"/>
                    <a:pt x="471" y="1093"/>
                  </a:cubicBezTo>
                  <a:cubicBezTo>
                    <a:pt x="514" y="1084"/>
                    <a:pt x="552" y="1072"/>
                    <a:pt x="586" y="1050"/>
                  </a:cubicBezTo>
                  <a:cubicBezTo>
                    <a:pt x="611" y="1042"/>
                    <a:pt x="633" y="1033"/>
                    <a:pt x="654" y="1021"/>
                  </a:cubicBezTo>
                  <a:cubicBezTo>
                    <a:pt x="726" y="991"/>
                    <a:pt x="794" y="944"/>
                    <a:pt x="845" y="885"/>
                  </a:cubicBezTo>
                  <a:lnTo>
                    <a:pt x="913" y="779"/>
                  </a:lnTo>
                  <a:lnTo>
                    <a:pt x="917" y="770"/>
                  </a:lnTo>
                  <a:lnTo>
                    <a:pt x="929" y="753"/>
                  </a:lnTo>
                  <a:cubicBezTo>
                    <a:pt x="942" y="732"/>
                    <a:pt x="951" y="711"/>
                    <a:pt x="963" y="686"/>
                  </a:cubicBezTo>
                  <a:cubicBezTo>
                    <a:pt x="993" y="630"/>
                    <a:pt x="1006" y="571"/>
                    <a:pt x="1006" y="507"/>
                  </a:cubicBezTo>
                  <a:cubicBezTo>
                    <a:pt x="1014" y="317"/>
                    <a:pt x="908" y="134"/>
                    <a:pt x="734" y="45"/>
                  </a:cubicBezTo>
                  <a:lnTo>
                    <a:pt x="620" y="7"/>
                  </a:lnTo>
                  <a:cubicBezTo>
                    <a:pt x="591" y="2"/>
                    <a:pt x="561" y="0"/>
                    <a:pt x="5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6" name="Google Shape;1846;p6"/>
            <p:cNvSpPr/>
            <p:nvPr/>
          </p:nvSpPr>
          <p:spPr>
            <a:xfrm>
              <a:off x="8024240" y="-163655"/>
              <a:ext cx="95999" cy="91496"/>
            </a:xfrm>
            <a:custGeom>
              <a:avLst/>
              <a:gdLst/>
              <a:ahLst/>
              <a:cxnLst/>
              <a:rect l="l" t="t" r="r" b="b"/>
              <a:pathLst>
                <a:path w="1066" h="1016" extrusionOk="0">
                  <a:moveTo>
                    <a:pt x="577" y="0"/>
                  </a:moveTo>
                  <a:cubicBezTo>
                    <a:pt x="563" y="0"/>
                    <a:pt x="549" y="1"/>
                    <a:pt x="535" y="2"/>
                  </a:cubicBezTo>
                  <a:lnTo>
                    <a:pt x="518" y="2"/>
                  </a:lnTo>
                  <a:cubicBezTo>
                    <a:pt x="497" y="6"/>
                    <a:pt x="476" y="11"/>
                    <a:pt x="455" y="15"/>
                  </a:cubicBezTo>
                  <a:cubicBezTo>
                    <a:pt x="434" y="19"/>
                    <a:pt x="412" y="23"/>
                    <a:pt x="391" y="28"/>
                  </a:cubicBezTo>
                  <a:lnTo>
                    <a:pt x="383" y="28"/>
                  </a:lnTo>
                  <a:lnTo>
                    <a:pt x="370" y="32"/>
                  </a:lnTo>
                  <a:cubicBezTo>
                    <a:pt x="328" y="49"/>
                    <a:pt x="285" y="70"/>
                    <a:pt x="243" y="96"/>
                  </a:cubicBezTo>
                  <a:lnTo>
                    <a:pt x="230" y="108"/>
                  </a:lnTo>
                  <a:lnTo>
                    <a:pt x="179" y="151"/>
                  </a:lnTo>
                  <a:lnTo>
                    <a:pt x="132" y="197"/>
                  </a:lnTo>
                  <a:lnTo>
                    <a:pt x="124" y="206"/>
                  </a:lnTo>
                  <a:lnTo>
                    <a:pt x="56" y="312"/>
                  </a:lnTo>
                  <a:cubicBezTo>
                    <a:pt x="56" y="312"/>
                    <a:pt x="56" y="316"/>
                    <a:pt x="56" y="316"/>
                  </a:cubicBezTo>
                  <a:cubicBezTo>
                    <a:pt x="39" y="358"/>
                    <a:pt x="26" y="397"/>
                    <a:pt x="14" y="439"/>
                  </a:cubicBezTo>
                  <a:lnTo>
                    <a:pt x="14" y="448"/>
                  </a:lnTo>
                  <a:cubicBezTo>
                    <a:pt x="1" y="507"/>
                    <a:pt x="1" y="571"/>
                    <a:pt x="18" y="630"/>
                  </a:cubicBezTo>
                  <a:cubicBezTo>
                    <a:pt x="26" y="694"/>
                    <a:pt x="52" y="753"/>
                    <a:pt x="90" y="808"/>
                  </a:cubicBezTo>
                  <a:lnTo>
                    <a:pt x="175" y="901"/>
                  </a:lnTo>
                  <a:cubicBezTo>
                    <a:pt x="222" y="944"/>
                    <a:pt x="277" y="973"/>
                    <a:pt x="336" y="990"/>
                  </a:cubicBezTo>
                  <a:cubicBezTo>
                    <a:pt x="368" y="1004"/>
                    <a:pt x="402" y="1013"/>
                    <a:pt x="437" y="1013"/>
                  </a:cubicBezTo>
                  <a:cubicBezTo>
                    <a:pt x="444" y="1013"/>
                    <a:pt x="452" y="1012"/>
                    <a:pt x="459" y="1012"/>
                  </a:cubicBezTo>
                  <a:cubicBezTo>
                    <a:pt x="477" y="1014"/>
                    <a:pt x="495" y="1016"/>
                    <a:pt x="514" y="1016"/>
                  </a:cubicBezTo>
                  <a:cubicBezTo>
                    <a:pt x="557" y="1016"/>
                    <a:pt x="600" y="1008"/>
                    <a:pt x="641" y="990"/>
                  </a:cubicBezTo>
                  <a:lnTo>
                    <a:pt x="722" y="952"/>
                  </a:lnTo>
                  <a:lnTo>
                    <a:pt x="841" y="893"/>
                  </a:lnTo>
                  <a:cubicBezTo>
                    <a:pt x="913" y="842"/>
                    <a:pt x="972" y="778"/>
                    <a:pt x="1006" y="698"/>
                  </a:cubicBezTo>
                  <a:cubicBezTo>
                    <a:pt x="1036" y="643"/>
                    <a:pt x="1053" y="579"/>
                    <a:pt x="1049" y="520"/>
                  </a:cubicBezTo>
                  <a:cubicBezTo>
                    <a:pt x="1066" y="388"/>
                    <a:pt x="1019" y="257"/>
                    <a:pt x="926" y="163"/>
                  </a:cubicBezTo>
                  <a:cubicBezTo>
                    <a:pt x="887" y="112"/>
                    <a:pt x="837" y="74"/>
                    <a:pt x="777" y="49"/>
                  </a:cubicBezTo>
                  <a:cubicBezTo>
                    <a:pt x="714" y="17"/>
                    <a:pt x="644"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7" name="Google Shape;1847;p6"/>
            <p:cNvSpPr/>
            <p:nvPr/>
          </p:nvSpPr>
          <p:spPr>
            <a:xfrm>
              <a:off x="8193091" y="-395815"/>
              <a:ext cx="99421" cy="99331"/>
            </a:xfrm>
            <a:custGeom>
              <a:avLst/>
              <a:gdLst/>
              <a:ahLst/>
              <a:cxnLst/>
              <a:rect l="l" t="t" r="r" b="b"/>
              <a:pathLst>
                <a:path w="1104" h="1103" extrusionOk="0">
                  <a:moveTo>
                    <a:pt x="565" y="0"/>
                  </a:moveTo>
                  <a:cubicBezTo>
                    <a:pt x="524" y="0"/>
                    <a:pt x="483" y="5"/>
                    <a:pt x="442" y="14"/>
                  </a:cubicBezTo>
                  <a:cubicBezTo>
                    <a:pt x="370" y="23"/>
                    <a:pt x="302" y="48"/>
                    <a:pt x="242" y="95"/>
                  </a:cubicBezTo>
                  <a:lnTo>
                    <a:pt x="132" y="192"/>
                  </a:lnTo>
                  <a:cubicBezTo>
                    <a:pt x="69" y="264"/>
                    <a:pt x="26" y="353"/>
                    <a:pt x="9" y="451"/>
                  </a:cubicBezTo>
                  <a:lnTo>
                    <a:pt x="1" y="591"/>
                  </a:lnTo>
                  <a:cubicBezTo>
                    <a:pt x="5" y="689"/>
                    <a:pt x="39" y="782"/>
                    <a:pt x="94" y="862"/>
                  </a:cubicBezTo>
                  <a:cubicBezTo>
                    <a:pt x="179" y="981"/>
                    <a:pt x="306" y="1062"/>
                    <a:pt x="446" y="1096"/>
                  </a:cubicBezTo>
                  <a:cubicBezTo>
                    <a:pt x="476" y="1100"/>
                    <a:pt x="507" y="1102"/>
                    <a:pt x="537" y="1102"/>
                  </a:cubicBezTo>
                  <a:cubicBezTo>
                    <a:pt x="652" y="1102"/>
                    <a:pt x="765" y="1071"/>
                    <a:pt x="862" y="1011"/>
                  </a:cubicBezTo>
                  <a:cubicBezTo>
                    <a:pt x="900" y="977"/>
                    <a:pt x="938" y="943"/>
                    <a:pt x="972" y="913"/>
                  </a:cubicBezTo>
                  <a:cubicBezTo>
                    <a:pt x="1036" y="837"/>
                    <a:pt x="1078" y="752"/>
                    <a:pt x="1095" y="655"/>
                  </a:cubicBezTo>
                  <a:lnTo>
                    <a:pt x="1103" y="515"/>
                  </a:lnTo>
                  <a:cubicBezTo>
                    <a:pt x="1099" y="417"/>
                    <a:pt x="1065" y="324"/>
                    <a:pt x="1010" y="243"/>
                  </a:cubicBezTo>
                  <a:cubicBezTo>
                    <a:pt x="910" y="88"/>
                    <a:pt x="743" y="0"/>
                    <a:pt x="5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8" name="Google Shape;1848;p6"/>
            <p:cNvSpPr/>
            <p:nvPr/>
          </p:nvSpPr>
          <p:spPr>
            <a:xfrm>
              <a:off x="8100336" y="25549"/>
              <a:ext cx="81770" cy="80419"/>
            </a:xfrm>
            <a:custGeom>
              <a:avLst/>
              <a:gdLst/>
              <a:ahLst/>
              <a:cxnLst/>
              <a:rect l="l" t="t" r="r" b="b"/>
              <a:pathLst>
                <a:path w="908" h="893" extrusionOk="0">
                  <a:moveTo>
                    <a:pt x="433" y="1"/>
                  </a:moveTo>
                  <a:cubicBezTo>
                    <a:pt x="373" y="1"/>
                    <a:pt x="314" y="18"/>
                    <a:pt x="263" y="47"/>
                  </a:cubicBezTo>
                  <a:cubicBezTo>
                    <a:pt x="208" y="73"/>
                    <a:pt x="157" y="111"/>
                    <a:pt x="123" y="158"/>
                  </a:cubicBezTo>
                  <a:cubicBezTo>
                    <a:pt x="102" y="183"/>
                    <a:pt x="85" y="209"/>
                    <a:pt x="68" y="234"/>
                  </a:cubicBezTo>
                  <a:cubicBezTo>
                    <a:pt x="59" y="247"/>
                    <a:pt x="51" y="259"/>
                    <a:pt x="42" y="272"/>
                  </a:cubicBezTo>
                  <a:cubicBezTo>
                    <a:pt x="21" y="298"/>
                    <a:pt x="9" y="327"/>
                    <a:pt x="4" y="361"/>
                  </a:cubicBezTo>
                  <a:lnTo>
                    <a:pt x="0" y="425"/>
                  </a:lnTo>
                  <a:cubicBezTo>
                    <a:pt x="4" y="446"/>
                    <a:pt x="9" y="467"/>
                    <a:pt x="13" y="493"/>
                  </a:cubicBezTo>
                  <a:cubicBezTo>
                    <a:pt x="13" y="497"/>
                    <a:pt x="17" y="501"/>
                    <a:pt x="17" y="505"/>
                  </a:cubicBezTo>
                  <a:cubicBezTo>
                    <a:pt x="21" y="535"/>
                    <a:pt x="30" y="565"/>
                    <a:pt x="38" y="590"/>
                  </a:cubicBezTo>
                  <a:cubicBezTo>
                    <a:pt x="55" y="628"/>
                    <a:pt x="76" y="662"/>
                    <a:pt x="93" y="696"/>
                  </a:cubicBezTo>
                  <a:cubicBezTo>
                    <a:pt x="174" y="822"/>
                    <a:pt x="311" y="893"/>
                    <a:pt x="454" y="893"/>
                  </a:cubicBezTo>
                  <a:cubicBezTo>
                    <a:pt x="485" y="893"/>
                    <a:pt x="516" y="890"/>
                    <a:pt x="547" y="883"/>
                  </a:cubicBezTo>
                  <a:cubicBezTo>
                    <a:pt x="607" y="874"/>
                    <a:pt x="666" y="853"/>
                    <a:pt x="713" y="815"/>
                  </a:cubicBezTo>
                  <a:cubicBezTo>
                    <a:pt x="763" y="785"/>
                    <a:pt x="806" y="739"/>
                    <a:pt x="831" y="688"/>
                  </a:cubicBezTo>
                  <a:cubicBezTo>
                    <a:pt x="870" y="641"/>
                    <a:pt x="891" y="586"/>
                    <a:pt x="899" y="531"/>
                  </a:cubicBezTo>
                  <a:cubicBezTo>
                    <a:pt x="899" y="493"/>
                    <a:pt x="903" y="455"/>
                    <a:pt x="908" y="416"/>
                  </a:cubicBezTo>
                  <a:cubicBezTo>
                    <a:pt x="899" y="336"/>
                    <a:pt x="874" y="259"/>
                    <a:pt x="831" y="196"/>
                  </a:cubicBezTo>
                  <a:lnTo>
                    <a:pt x="751" y="107"/>
                  </a:lnTo>
                  <a:cubicBezTo>
                    <a:pt x="691" y="56"/>
                    <a:pt x="619" y="22"/>
                    <a:pt x="547" y="5"/>
                  </a:cubicBezTo>
                  <a:lnTo>
                    <a:pt x="4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9" name="Google Shape;1849;p6"/>
            <p:cNvSpPr/>
            <p:nvPr/>
          </p:nvSpPr>
          <p:spPr>
            <a:xfrm>
              <a:off x="8203448" y="138657"/>
              <a:ext cx="47009" cy="47999"/>
            </a:xfrm>
            <a:custGeom>
              <a:avLst/>
              <a:gdLst/>
              <a:ahLst/>
              <a:cxnLst/>
              <a:rect l="l" t="t" r="r" b="b"/>
              <a:pathLst>
                <a:path w="522" h="533" extrusionOk="0">
                  <a:moveTo>
                    <a:pt x="246" y="0"/>
                  </a:moveTo>
                  <a:lnTo>
                    <a:pt x="178" y="13"/>
                  </a:lnTo>
                  <a:cubicBezTo>
                    <a:pt x="149" y="21"/>
                    <a:pt x="119" y="38"/>
                    <a:pt x="98" y="64"/>
                  </a:cubicBezTo>
                  <a:cubicBezTo>
                    <a:pt x="72" y="81"/>
                    <a:pt x="51" y="110"/>
                    <a:pt x="38" y="140"/>
                  </a:cubicBezTo>
                  <a:lnTo>
                    <a:pt x="26" y="161"/>
                  </a:lnTo>
                  <a:cubicBezTo>
                    <a:pt x="9" y="199"/>
                    <a:pt x="0" y="246"/>
                    <a:pt x="4" y="289"/>
                  </a:cubicBezTo>
                  <a:cubicBezTo>
                    <a:pt x="4" y="335"/>
                    <a:pt x="21" y="378"/>
                    <a:pt x="47" y="416"/>
                  </a:cubicBezTo>
                  <a:lnTo>
                    <a:pt x="94" y="471"/>
                  </a:lnTo>
                  <a:cubicBezTo>
                    <a:pt x="127" y="501"/>
                    <a:pt x="166" y="518"/>
                    <a:pt x="212" y="526"/>
                  </a:cubicBezTo>
                  <a:cubicBezTo>
                    <a:pt x="227" y="530"/>
                    <a:pt x="243" y="532"/>
                    <a:pt x="259" y="532"/>
                  </a:cubicBezTo>
                  <a:cubicBezTo>
                    <a:pt x="276" y="532"/>
                    <a:pt x="293" y="530"/>
                    <a:pt x="310" y="526"/>
                  </a:cubicBezTo>
                  <a:cubicBezTo>
                    <a:pt x="344" y="522"/>
                    <a:pt x="378" y="509"/>
                    <a:pt x="403" y="488"/>
                  </a:cubicBezTo>
                  <a:cubicBezTo>
                    <a:pt x="479" y="437"/>
                    <a:pt x="522" y="352"/>
                    <a:pt x="518" y="259"/>
                  </a:cubicBezTo>
                  <a:lnTo>
                    <a:pt x="518" y="238"/>
                  </a:lnTo>
                  <a:lnTo>
                    <a:pt x="505" y="170"/>
                  </a:lnTo>
                  <a:cubicBezTo>
                    <a:pt x="496" y="140"/>
                    <a:pt x="475" y="110"/>
                    <a:pt x="450" y="85"/>
                  </a:cubicBezTo>
                  <a:cubicBezTo>
                    <a:pt x="437" y="68"/>
                    <a:pt x="420" y="51"/>
                    <a:pt x="399" y="43"/>
                  </a:cubicBezTo>
                  <a:cubicBezTo>
                    <a:pt x="373" y="21"/>
                    <a:pt x="344" y="9"/>
                    <a:pt x="310" y="4"/>
                  </a:cubicBezTo>
                  <a:lnTo>
                    <a:pt x="2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0" name="Google Shape;1850;p6"/>
            <p:cNvSpPr/>
            <p:nvPr/>
          </p:nvSpPr>
          <p:spPr>
            <a:xfrm>
              <a:off x="8190480" y="237536"/>
              <a:ext cx="106265" cy="94648"/>
            </a:xfrm>
            <a:custGeom>
              <a:avLst/>
              <a:gdLst/>
              <a:ahLst/>
              <a:cxnLst/>
              <a:rect l="l" t="t" r="r" b="b"/>
              <a:pathLst>
                <a:path w="1180" h="1051" extrusionOk="0">
                  <a:moveTo>
                    <a:pt x="623" y="1"/>
                  </a:moveTo>
                  <a:cubicBezTo>
                    <a:pt x="484" y="13"/>
                    <a:pt x="356" y="73"/>
                    <a:pt x="254" y="166"/>
                  </a:cubicBezTo>
                  <a:cubicBezTo>
                    <a:pt x="81" y="327"/>
                    <a:pt x="0" y="578"/>
                    <a:pt x="131" y="802"/>
                  </a:cubicBezTo>
                  <a:cubicBezTo>
                    <a:pt x="230" y="977"/>
                    <a:pt x="391" y="1051"/>
                    <a:pt x="561" y="1051"/>
                  </a:cubicBezTo>
                  <a:cubicBezTo>
                    <a:pt x="692" y="1051"/>
                    <a:pt x="828" y="1007"/>
                    <a:pt x="946" y="934"/>
                  </a:cubicBezTo>
                  <a:cubicBezTo>
                    <a:pt x="1005" y="900"/>
                    <a:pt x="1052" y="849"/>
                    <a:pt x="1082" y="785"/>
                  </a:cubicBezTo>
                  <a:cubicBezTo>
                    <a:pt x="1124" y="734"/>
                    <a:pt x="1149" y="671"/>
                    <a:pt x="1162" y="607"/>
                  </a:cubicBezTo>
                  <a:cubicBezTo>
                    <a:pt x="1179" y="476"/>
                    <a:pt x="1149" y="340"/>
                    <a:pt x="1082" y="225"/>
                  </a:cubicBezTo>
                  <a:lnTo>
                    <a:pt x="988" y="124"/>
                  </a:lnTo>
                  <a:cubicBezTo>
                    <a:pt x="920" y="64"/>
                    <a:pt x="840" y="26"/>
                    <a:pt x="755" y="9"/>
                  </a:cubicBezTo>
                  <a:lnTo>
                    <a:pt x="62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1" name="Google Shape;1851;p6"/>
            <p:cNvSpPr/>
            <p:nvPr/>
          </p:nvSpPr>
          <p:spPr>
            <a:xfrm>
              <a:off x="8420748" y="151354"/>
              <a:ext cx="121214" cy="130220"/>
            </a:xfrm>
            <a:custGeom>
              <a:avLst/>
              <a:gdLst/>
              <a:ahLst/>
              <a:cxnLst/>
              <a:rect l="l" t="t" r="r" b="b"/>
              <a:pathLst>
                <a:path w="1346" h="1446" extrusionOk="0">
                  <a:moveTo>
                    <a:pt x="697" y="0"/>
                  </a:moveTo>
                  <a:cubicBezTo>
                    <a:pt x="636" y="0"/>
                    <a:pt x="576" y="11"/>
                    <a:pt x="518" y="33"/>
                  </a:cubicBezTo>
                  <a:lnTo>
                    <a:pt x="514" y="33"/>
                  </a:lnTo>
                  <a:lnTo>
                    <a:pt x="361" y="109"/>
                  </a:lnTo>
                  <a:lnTo>
                    <a:pt x="234" y="224"/>
                  </a:lnTo>
                  <a:cubicBezTo>
                    <a:pt x="204" y="271"/>
                    <a:pt x="170" y="317"/>
                    <a:pt x="145" y="364"/>
                  </a:cubicBezTo>
                  <a:lnTo>
                    <a:pt x="107" y="432"/>
                  </a:lnTo>
                  <a:cubicBezTo>
                    <a:pt x="94" y="453"/>
                    <a:pt x="85" y="474"/>
                    <a:pt x="77" y="500"/>
                  </a:cubicBezTo>
                  <a:lnTo>
                    <a:pt x="68" y="512"/>
                  </a:lnTo>
                  <a:lnTo>
                    <a:pt x="64" y="525"/>
                  </a:lnTo>
                  <a:lnTo>
                    <a:pt x="13" y="673"/>
                  </a:lnTo>
                  <a:lnTo>
                    <a:pt x="13" y="682"/>
                  </a:lnTo>
                  <a:cubicBezTo>
                    <a:pt x="13" y="737"/>
                    <a:pt x="9" y="788"/>
                    <a:pt x="5" y="843"/>
                  </a:cubicBezTo>
                  <a:cubicBezTo>
                    <a:pt x="5" y="864"/>
                    <a:pt x="5" y="886"/>
                    <a:pt x="1" y="903"/>
                  </a:cubicBezTo>
                  <a:cubicBezTo>
                    <a:pt x="1" y="983"/>
                    <a:pt x="26" y="1055"/>
                    <a:pt x="64" y="1123"/>
                  </a:cubicBezTo>
                  <a:cubicBezTo>
                    <a:pt x="81" y="1174"/>
                    <a:pt x="111" y="1216"/>
                    <a:pt x="153" y="1250"/>
                  </a:cubicBezTo>
                  <a:cubicBezTo>
                    <a:pt x="200" y="1314"/>
                    <a:pt x="259" y="1361"/>
                    <a:pt x="331" y="1390"/>
                  </a:cubicBezTo>
                  <a:lnTo>
                    <a:pt x="476" y="1437"/>
                  </a:lnTo>
                  <a:lnTo>
                    <a:pt x="624" y="1445"/>
                  </a:lnTo>
                  <a:cubicBezTo>
                    <a:pt x="700" y="1445"/>
                    <a:pt x="777" y="1424"/>
                    <a:pt x="840" y="1382"/>
                  </a:cubicBezTo>
                  <a:cubicBezTo>
                    <a:pt x="883" y="1365"/>
                    <a:pt x="921" y="1344"/>
                    <a:pt x="955" y="1318"/>
                  </a:cubicBezTo>
                  <a:cubicBezTo>
                    <a:pt x="980" y="1301"/>
                    <a:pt x="1006" y="1280"/>
                    <a:pt x="1027" y="1255"/>
                  </a:cubicBezTo>
                  <a:cubicBezTo>
                    <a:pt x="1057" y="1229"/>
                    <a:pt x="1086" y="1204"/>
                    <a:pt x="1112" y="1174"/>
                  </a:cubicBezTo>
                  <a:cubicBezTo>
                    <a:pt x="1154" y="1115"/>
                    <a:pt x="1197" y="1047"/>
                    <a:pt x="1235" y="983"/>
                  </a:cubicBezTo>
                  <a:lnTo>
                    <a:pt x="1273" y="915"/>
                  </a:lnTo>
                  <a:cubicBezTo>
                    <a:pt x="1286" y="890"/>
                    <a:pt x="1298" y="856"/>
                    <a:pt x="1307" y="826"/>
                  </a:cubicBezTo>
                  <a:cubicBezTo>
                    <a:pt x="1328" y="775"/>
                    <a:pt x="1337" y="720"/>
                    <a:pt x="1337" y="665"/>
                  </a:cubicBezTo>
                  <a:cubicBezTo>
                    <a:pt x="1341" y="640"/>
                    <a:pt x="1345" y="610"/>
                    <a:pt x="1337" y="580"/>
                  </a:cubicBezTo>
                  <a:cubicBezTo>
                    <a:pt x="1328" y="525"/>
                    <a:pt x="1315" y="474"/>
                    <a:pt x="1307" y="419"/>
                  </a:cubicBezTo>
                  <a:lnTo>
                    <a:pt x="1231" y="271"/>
                  </a:lnTo>
                  <a:cubicBezTo>
                    <a:pt x="1188" y="198"/>
                    <a:pt x="1129" y="143"/>
                    <a:pt x="1052" y="101"/>
                  </a:cubicBezTo>
                  <a:cubicBezTo>
                    <a:pt x="1014" y="67"/>
                    <a:pt x="963" y="46"/>
                    <a:pt x="913" y="33"/>
                  </a:cubicBezTo>
                  <a:cubicBezTo>
                    <a:pt x="887" y="20"/>
                    <a:pt x="862" y="12"/>
                    <a:pt x="836" y="12"/>
                  </a:cubicBezTo>
                  <a:cubicBezTo>
                    <a:pt x="811" y="8"/>
                    <a:pt x="781" y="8"/>
                    <a:pt x="756" y="3"/>
                  </a:cubicBezTo>
                  <a:cubicBezTo>
                    <a:pt x="736" y="1"/>
                    <a:pt x="716" y="0"/>
                    <a:pt x="6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2" name="Google Shape;1852;p6"/>
            <p:cNvSpPr/>
            <p:nvPr/>
          </p:nvSpPr>
          <p:spPr>
            <a:xfrm>
              <a:off x="8460102" y="168014"/>
              <a:ext cx="17651" cy="18461"/>
            </a:xfrm>
            <a:custGeom>
              <a:avLst/>
              <a:gdLst/>
              <a:ahLst/>
              <a:cxnLst/>
              <a:rect l="l" t="t" r="r" b="b"/>
              <a:pathLst>
                <a:path w="196" h="205" extrusionOk="0">
                  <a:moveTo>
                    <a:pt x="98" y="1"/>
                  </a:moveTo>
                  <a:lnTo>
                    <a:pt x="77" y="5"/>
                  </a:lnTo>
                  <a:lnTo>
                    <a:pt x="56" y="13"/>
                  </a:lnTo>
                  <a:cubicBezTo>
                    <a:pt x="47" y="18"/>
                    <a:pt x="39" y="26"/>
                    <a:pt x="34" y="35"/>
                  </a:cubicBezTo>
                  <a:cubicBezTo>
                    <a:pt x="30" y="35"/>
                    <a:pt x="30" y="39"/>
                    <a:pt x="30" y="39"/>
                  </a:cubicBezTo>
                  <a:cubicBezTo>
                    <a:pt x="22" y="47"/>
                    <a:pt x="13" y="60"/>
                    <a:pt x="13" y="69"/>
                  </a:cubicBezTo>
                  <a:cubicBezTo>
                    <a:pt x="0" y="94"/>
                    <a:pt x="0" y="119"/>
                    <a:pt x="13" y="145"/>
                  </a:cubicBezTo>
                  <a:cubicBezTo>
                    <a:pt x="13" y="153"/>
                    <a:pt x="22" y="166"/>
                    <a:pt x="30" y="175"/>
                  </a:cubicBezTo>
                  <a:cubicBezTo>
                    <a:pt x="39" y="183"/>
                    <a:pt x="51" y="192"/>
                    <a:pt x="64" y="196"/>
                  </a:cubicBezTo>
                  <a:cubicBezTo>
                    <a:pt x="73" y="200"/>
                    <a:pt x="85" y="204"/>
                    <a:pt x="98" y="204"/>
                  </a:cubicBezTo>
                  <a:lnTo>
                    <a:pt x="128" y="200"/>
                  </a:lnTo>
                  <a:cubicBezTo>
                    <a:pt x="140" y="196"/>
                    <a:pt x="157" y="187"/>
                    <a:pt x="170" y="175"/>
                  </a:cubicBezTo>
                  <a:lnTo>
                    <a:pt x="183" y="153"/>
                  </a:lnTo>
                  <a:cubicBezTo>
                    <a:pt x="191" y="141"/>
                    <a:pt x="196" y="124"/>
                    <a:pt x="196" y="107"/>
                  </a:cubicBezTo>
                  <a:lnTo>
                    <a:pt x="191" y="77"/>
                  </a:lnTo>
                  <a:cubicBezTo>
                    <a:pt x="187" y="64"/>
                    <a:pt x="183" y="52"/>
                    <a:pt x="174" y="43"/>
                  </a:cubicBezTo>
                  <a:cubicBezTo>
                    <a:pt x="170" y="35"/>
                    <a:pt x="162" y="26"/>
                    <a:pt x="153" y="18"/>
                  </a:cubicBezTo>
                  <a:cubicBezTo>
                    <a:pt x="145" y="13"/>
                    <a:pt x="140" y="9"/>
                    <a:pt x="132" y="9"/>
                  </a:cubicBezTo>
                  <a:cubicBezTo>
                    <a:pt x="123" y="1"/>
                    <a:pt x="111"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3" name="Google Shape;1853;p6"/>
            <p:cNvSpPr/>
            <p:nvPr/>
          </p:nvSpPr>
          <p:spPr>
            <a:xfrm>
              <a:off x="8500176" y="194040"/>
              <a:ext cx="32600" cy="32150"/>
            </a:xfrm>
            <a:custGeom>
              <a:avLst/>
              <a:gdLst/>
              <a:ahLst/>
              <a:cxnLst/>
              <a:rect l="l" t="t" r="r" b="b"/>
              <a:pathLst>
                <a:path w="362" h="357" extrusionOk="0">
                  <a:moveTo>
                    <a:pt x="179" y="0"/>
                  </a:moveTo>
                  <a:cubicBezTo>
                    <a:pt x="158" y="0"/>
                    <a:pt x="132" y="4"/>
                    <a:pt x="111" y="13"/>
                  </a:cubicBezTo>
                  <a:cubicBezTo>
                    <a:pt x="90" y="21"/>
                    <a:pt x="69" y="34"/>
                    <a:pt x="52" y="51"/>
                  </a:cubicBezTo>
                  <a:cubicBezTo>
                    <a:pt x="22" y="85"/>
                    <a:pt x="1" y="132"/>
                    <a:pt x="1" y="178"/>
                  </a:cubicBezTo>
                  <a:lnTo>
                    <a:pt x="5" y="225"/>
                  </a:lnTo>
                  <a:cubicBezTo>
                    <a:pt x="14" y="255"/>
                    <a:pt x="31" y="284"/>
                    <a:pt x="52" y="306"/>
                  </a:cubicBezTo>
                  <a:lnTo>
                    <a:pt x="90" y="335"/>
                  </a:lnTo>
                  <a:cubicBezTo>
                    <a:pt x="115" y="348"/>
                    <a:pt x="149" y="356"/>
                    <a:pt x="179" y="356"/>
                  </a:cubicBezTo>
                  <a:cubicBezTo>
                    <a:pt x="226" y="356"/>
                    <a:pt x="272" y="339"/>
                    <a:pt x="306" y="306"/>
                  </a:cubicBezTo>
                  <a:cubicBezTo>
                    <a:pt x="323" y="289"/>
                    <a:pt x="336" y="267"/>
                    <a:pt x="344" y="246"/>
                  </a:cubicBezTo>
                  <a:cubicBezTo>
                    <a:pt x="353" y="225"/>
                    <a:pt x="361" y="204"/>
                    <a:pt x="357" y="178"/>
                  </a:cubicBezTo>
                  <a:lnTo>
                    <a:pt x="353" y="132"/>
                  </a:lnTo>
                  <a:cubicBezTo>
                    <a:pt x="344" y="102"/>
                    <a:pt x="327" y="72"/>
                    <a:pt x="306" y="51"/>
                  </a:cubicBezTo>
                  <a:lnTo>
                    <a:pt x="272" y="26"/>
                  </a:lnTo>
                  <a:cubicBezTo>
                    <a:pt x="243" y="9"/>
                    <a:pt x="213"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4" name="Google Shape;1854;p6"/>
            <p:cNvSpPr/>
            <p:nvPr/>
          </p:nvSpPr>
          <p:spPr>
            <a:xfrm>
              <a:off x="8461273" y="229161"/>
              <a:ext cx="17651" cy="16480"/>
            </a:xfrm>
            <a:custGeom>
              <a:avLst/>
              <a:gdLst/>
              <a:ahLst/>
              <a:cxnLst/>
              <a:rect l="l" t="t" r="r" b="b"/>
              <a:pathLst>
                <a:path w="196" h="183" extrusionOk="0">
                  <a:moveTo>
                    <a:pt x="102" y="0"/>
                  </a:moveTo>
                  <a:lnTo>
                    <a:pt x="81" y="5"/>
                  </a:lnTo>
                  <a:lnTo>
                    <a:pt x="64" y="13"/>
                  </a:lnTo>
                  <a:lnTo>
                    <a:pt x="43" y="22"/>
                  </a:lnTo>
                  <a:cubicBezTo>
                    <a:pt x="34" y="26"/>
                    <a:pt x="26" y="34"/>
                    <a:pt x="21" y="43"/>
                  </a:cubicBezTo>
                  <a:cubicBezTo>
                    <a:pt x="13" y="47"/>
                    <a:pt x="13" y="51"/>
                    <a:pt x="9" y="60"/>
                  </a:cubicBezTo>
                  <a:cubicBezTo>
                    <a:pt x="4" y="68"/>
                    <a:pt x="0" y="81"/>
                    <a:pt x="0" y="94"/>
                  </a:cubicBezTo>
                  <a:lnTo>
                    <a:pt x="4" y="115"/>
                  </a:lnTo>
                  <a:cubicBezTo>
                    <a:pt x="4" y="123"/>
                    <a:pt x="9" y="128"/>
                    <a:pt x="13" y="136"/>
                  </a:cubicBezTo>
                  <a:cubicBezTo>
                    <a:pt x="17" y="145"/>
                    <a:pt x="26" y="153"/>
                    <a:pt x="34" y="157"/>
                  </a:cubicBezTo>
                  <a:cubicBezTo>
                    <a:pt x="43" y="166"/>
                    <a:pt x="51" y="170"/>
                    <a:pt x="64" y="174"/>
                  </a:cubicBezTo>
                  <a:lnTo>
                    <a:pt x="68" y="174"/>
                  </a:lnTo>
                  <a:cubicBezTo>
                    <a:pt x="81" y="178"/>
                    <a:pt x="89" y="183"/>
                    <a:pt x="102" y="183"/>
                  </a:cubicBezTo>
                  <a:lnTo>
                    <a:pt x="127" y="178"/>
                  </a:lnTo>
                  <a:lnTo>
                    <a:pt x="149" y="170"/>
                  </a:lnTo>
                  <a:cubicBezTo>
                    <a:pt x="161" y="166"/>
                    <a:pt x="170" y="157"/>
                    <a:pt x="174" y="145"/>
                  </a:cubicBezTo>
                  <a:cubicBezTo>
                    <a:pt x="183" y="140"/>
                    <a:pt x="187" y="132"/>
                    <a:pt x="187" y="123"/>
                  </a:cubicBezTo>
                  <a:cubicBezTo>
                    <a:pt x="191" y="115"/>
                    <a:pt x="195" y="102"/>
                    <a:pt x="195" y="89"/>
                  </a:cubicBezTo>
                  <a:lnTo>
                    <a:pt x="191" y="68"/>
                  </a:lnTo>
                  <a:lnTo>
                    <a:pt x="183" y="47"/>
                  </a:lnTo>
                  <a:cubicBezTo>
                    <a:pt x="178" y="39"/>
                    <a:pt x="170" y="26"/>
                    <a:pt x="161" y="22"/>
                  </a:cubicBezTo>
                  <a:cubicBezTo>
                    <a:pt x="153" y="17"/>
                    <a:pt x="149" y="13"/>
                    <a:pt x="140" y="9"/>
                  </a:cubicBezTo>
                  <a:cubicBezTo>
                    <a:pt x="127" y="5"/>
                    <a:pt x="115"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5" name="Google Shape;1855;p6"/>
            <p:cNvSpPr/>
            <p:nvPr/>
          </p:nvSpPr>
          <p:spPr>
            <a:xfrm>
              <a:off x="8476942" y="198633"/>
              <a:ext cx="18011" cy="18011"/>
            </a:xfrm>
            <a:custGeom>
              <a:avLst/>
              <a:gdLst/>
              <a:ahLst/>
              <a:cxnLst/>
              <a:rect l="l" t="t" r="r" b="b"/>
              <a:pathLst>
                <a:path w="200" h="200" extrusionOk="0">
                  <a:moveTo>
                    <a:pt x="115" y="0"/>
                  </a:moveTo>
                  <a:lnTo>
                    <a:pt x="89" y="4"/>
                  </a:lnTo>
                  <a:cubicBezTo>
                    <a:pt x="76" y="9"/>
                    <a:pt x="68" y="17"/>
                    <a:pt x="55" y="25"/>
                  </a:cubicBezTo>
                  <a:cubicBezTo>
                    <a:pt x="47" y="30"/>
                    <a:pt x="38" y="34"/>
                    <a:pt x="30" y="42"/>
                  </a:cubicBezTo>
                  <a:lnTo>
                    <a:pt x="17" y="59"/>
                  </a:lnTo>
                  <a:cubicBezTo>
                    <a:pt x="9" y="76"/>
                    <a:pt x="4" y="89"/>
                    <a:pt x="4" y="106"/>
                  </a:cubicBezTo>
                  <a:cubicBezTo>
                    <a:pt x="0" y="119"/>
                    <a:pt x="4" y="132"/>
                    <a:pt x="13" y="140"/>
                  </a:cubicBezTo>
                  <a:cubicBezTo>
                    <a:pt x="13" y="153"/>
                    <a:pt x="21" y="161"/>
                    <a:pt x="30" y="170"/>
                  </a:cubicBezTo>
                  <a:lnTo>
                    <a:pt x="47" y="187"/>
                  </a:lnTo>
                  <a:cubicBezTo>
                    <a:pt x="59" y="195"/>
                    <a:pt x="76" y="199"/>
                    <a:pt x="93" y="199"/>
                  </a:cubicBezTo>
                  <a:cubicBezTo>
                    <a:pt x="106" y="199"/>
                    <a:pt x="119" y="195"/>
                    <a:pt x="127" y="191"/>
                  </a:cubicBezTo>
                  <a:cubicBezTo>
                    <a:pt x="140" y="187"/>
                    <a:pt x="149" y="178"/>
                    <a:pt x="157" y="170"/>
                  </a:cubicBezTo>
                  <a:lnTo>
                    <a:pt x="170" y="153"/>
                  </a:lnTo>
                  <a:cubicBezTo>
                    <a:pt x="174" y="148"/>
                    <a:pt x="174" y="148"/>
                    <a:pt x="174" y="144"/>
                  </a:cubicBezTo>
                  <a:cubicBezTo>
                    <a:pt x="191" y="127"/>
                    <a:pt x="195" y="106"/>
                    <a:pt x="199" y="85"/>
                  </a:cubicBezTo>
                  <a:lnTo>
                    <a:pt x="199" y="85"/>
                  </a:lnTo>
                  <a:cubicBezTo>
                    <a:pt x="199" y="87"/>
                    <a:pt x="199" y="88"/>
                    <a:pt x="199" y="89"/>
                  </a:cubicBezTo>
                  <a:lnTo>
                    <a:pt x="199" y="85"/>
                  </a:lnTo>
                  <a:cubicBezTo>
                    <a:pt x="199" y="85"/>
                    <a:pt x="199" y="85"/>
                    <a:pt x="199" y="85"/>
                  </a:cubicBezTo>
                  <a:lnTo>
                    <a:pt x="199" y="85"/>
                  </a:lnTo>
                  <a:cubicBezTo>
                    <a:pt x="199" y="74"/>
                    <a:pt x="195" y="63"/>
                    <a:pt x="191" y="55"/>
                  </a:cubicBezTo>
                  <a:cubicBezTo>
                    <a:pt x="187" y="42"/>
                    <a:pt x="182" y="34"/>
                    <a:pt x="174" y="25"/>
                  </a:cubicBezTo>
                  <a:lnTo>
                    <a:pt x="157" y="13"/>
                  </a:lnTo>
                  <a:cubicBezTo>
                    <a:pt x="144" y="4"/>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6" name="Google Shape;1856;p6"/>
            <p:cNvSpPr/>
            <p:nvPr/>
          </p:nvSpPr>
          <p:spPr>
            <a:xfrm>
              <a:off x="8436778" y="192509"/>
              <a:ext cx="31069" cy="24135"/>
            </a:xfrm>
            <a:custGeom>
              <a:avLst/>
              <a:gdLst/>
              <a:ahLst/>
              <a:cxnLst/>
              <a:rect l="l" t="t" r="r" b="b"/>
              <a:pathLst>
                <a:path w="345" h="268" extrusionOk="0">
                  <a:moveTo>
                    <a:pt x="175" y="0"/>
                  </a:moveTo>
                  <a:cubicBezTo>
                    <a:pt x="1" y="0"/>
                    <a:pt x="1" y="267"/>
                    <a:pt x="175" y="267"/>
                  </a:cubicBezTo>
                  <a:cubicBezTo>
                    <a:pt x="344" y="267"/>
                    <a:pt x="344"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7" name="Google Shape;1857;p6"/>
            <p:cNvSpPr/>
            <p:nvPr/>
          </p:nvSpPr>
          <p:spPr>
            <a:xfrm>
              <a:off x="8435247" y="231413"/>
              <a:ext cx="15760" cy="17651"/>
            </a:xfrm>
            <a:custGeom>
              <a:avLst/>
              <a:gdLst/>
              <a:ahLst/>
              <a:cxnLst/>
              <a:rect l="l" t="t" r="r" b="b"/>
              <a:pathLst>
                <a:path w="175" h="196" extrusionOk="0">
                  <a:moveTo>
                    <a:pt x="90" y="1"/>
                  </a:moveTo>
                  <a:lnTo>
                    <a:pt x="64" y="5"/>
                  </a:lnTo>
                  <a:cubicBezTo>
                    <a:pt x="52" y="9"/>
                    <a:pt x="39" y="18"/>
                    <a:pt x="26" y="26"/>
                  </a:cubicBezTo>
                  <a:lnTo>
                    <a:pt x="13" y="47"/>
                  </a:lnTo>
                  <a:cubicBezTo>
                    <a:pt x="5" y="60"/>
                    <a:pt x="1" y="73"/>
                    <a:pt x="5" y="90"/>
                  </a:cubicBezTo>
                  <a:lnTo>
                    <a:pt x="5" y="111"/>
                  </a:lnTo>
                  <a:cubicBezTo>
                    <a:pt x="1" y="120"/>
                    <a:pt x="5" y="132"/>
                    <a:pt x="9" y="141"/>
                  </a:cubicBezTo>
                  <a:cubicBezTo>
                    <a:pt x="18" y="162"/>
                    <a:pt x="35" y="179"/>
                    <a:pt x="56" y="187"/>
                  </a:cubicBezTo>
                  <a:cubicBezTo>
                    <a:pt x="64" y="192"/>
                    <a:pt x="77" y="196"/>
                    <a:pt x="90" y="196"/>
                  </a:cubicBezTo>
                  <a:lnTo>
                    <a:pt x="111" y="192"/>
                  </a:lnTo>
                  <a:cubicBezTo>
                    <a:pt x="124" y="187"/>
                    <a:pt x="136" y="179"/>
                    <a:pt x="149" y="170"/>
                  </a:cubicBezTo>
                  <a:lnTo>
                    <a:pt x="162" y="153"/>
                  </a:lnTo>
                  <a:cubicBezTo>
                    <a:pt x="170" y="141"/>
                    <a:pt x="175" y="124"/>
                    <a:pt x="175" y="111"/>
                  </a:cubicBezTo>
                  <a:lnTo>
                    <a:pt x="175" y="90"/>
                  </a:lnTo>
                  <a:cubicBezTo>
                    <a:pt x="175" y="77"/>
                    <a:pt x="175" y="64"/>
                    <a:pt x="166" y="56"/>
                  </a:cubicBezTo>
                  <a:cubicBezTo>
                    <a:pt x="166" y="43"/>
                    <a:pt x="158" y="35"/>
                    <a:pt x="149" y="26"/>
                  </a:cubicBezTo>
                  <a:cubicBezTo>
                    <a:pt x="141" y="18"/>
                    <a:pt x="132" y="14"/>
                    <a:pt x="124" y="9"/>
                  </a:cubicBezTo>
                  <a:cubicBezTo>
                    <a:pt x="111" y="5"/>
                    <a:pt x="98" y="1"/>
                    <a:pt x="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8" name="Google Shape;1858;p6"/>
            <p:cNvSpPr/>
            <p:nvPr/>
          </p:nvSpPr>
          <p:spPr>
            <a:xfrm>
              <a:off x="8480004" y="262391"/>
              <a:ext cx="21433" cy="16120"/>
            </a:xfrm>
            <a:custGeom>
              <a:avLst/>
              <a:gdLst/>
              <a:ahLst/>
              <a:cxnLst/>
              <a:rect l="l" t="t" r="r" b="b"/>
              <a:pathLst>
                <a:path w="238" h="179" extrusionOk="0">
                  <a:moveTo>
                    <a:pt x="119" y="0"/>
                  </a:moveTo>
                  <a:cubicBezTo>
                    <a:pt x="0" y="0"/>
                    <a:pt x="0" y="179"/>
                    <a:pt x="119" y="179"/>
                  </a:cubicBezTo>
                  <a:cubicBezTo>
                    <a:pt x="238" y="179"/>
                    <a:pt x="238"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9" name="Google Shape;1859;p6"/>
            <p:cNvSpPr/>
            <p:nvPr/>
          </p:nvSpPr>
          <p:spPr>
            <a:xfrm>
              <a:off x="8499816" y="239067"/>
              <a:ext cx="15760" cy="17291"/>
            </a:xfrm>
            <a:custGeom>
              <a:avLst/>
              <a:gdLst/>
              <a:ahLst/>
              <a:cxnLst/>
              <a:rect l="l" t="t" r="r" b="b"/>
              <a:pathLst>
                <a:path w="175" h="192" extrusionOk="0">
                  <a:moveTo>
                    <a:pt x="85" y="1"/>
                  </a:moveTo>
                  <a:lnTo>
                    <a:pt x="64" y="5"/>
                  </a:lnTo>
                  <a:cubicBezTo>
                    <a:pt x="47" y="9"/>
                    <a:pt x="35" y="13"/>
                    <a:pt x="26" y="26"/>
                  </a:cubicBezTo>
                  <a:lnTo>
                    <a:pt x="13" y="43"/>
                  </a:lnTo>
                  <a:cubicBezTo>
                    <a:pt x="5" y="56"/>
                    <a:pt x="1" y="68"/>
                    <a:pt x="1" y="85"/>
                  </a:cubicBezTo>
                  <a:lnTo>
                    <a:pt x="1" y="94"/>
                  </a:lnTo>
                  <a:cubicBezTo>
                    <a:pt x="1" y="98"/>
                    <a:pt x="1" y="102"/>
                    <a:pt x="1" y="102"/>
                  </a:cubicBezTo>
                  <a:cubicBezTo>
                    <a:pt x="1" y="115"/>
                    <a:pt x="5" y="128"/>
                    <a:pt x="9" y="136"/>
                  </a:cubicBezTo>
                  <a:cubicBezTo>
                    <a:pt x="13" y="149"/>
                    <a:pt x="18" y="158"/>
                    <a:pt x="26" y="166"/>
                  </a:cubicBezTo>
                  <a:cubicBezTo>
                    <a:pt x="35" y="175"/>
                    <a:pt x="43" y="179"/>
                    <a:pt x="56" y="183"/>
                  </a:cubicBezTo>
                  <a:cubicBezTo>
                    <a:pt x="64" y="187"/>
                    <a:pt x="77" y="191"/>
                    <a:pt x="90" y="191"/>
                  </a:cubicBezTo>
                  <a:lnTo>
                    <a:pt x="111" y="187"/>
                  </a:lnTo>
                  <a:cubicBezTo>
                    <a:pt x="124" y="183"/>
                    <a:pt x="141" y="175"/>
                    <a:pt x="149" y="166"/>
                  </a:cubicBezTo>
                  <a:lnTo>
                    <a:pt x="162" y="149"/>
                  </a:lnTo>
                  <a:cubicBezTo>
                    <a:pt x="170" y="136"/>
                    <a:pt x="174" y="119"/>
                    <a:pt x="174" y="102"/>
                  </a:cubicBezTo>
                  <a:lnTo>
                    <a:pt x="170" y="94"/>
                  </a:lnTo>
                  <a:lnTo>
                    <a:pt x="170" y="85"/>
                  </a:lnTo>
                  <a:cubicBezTo>
                    <a:pt x="170" y="73"/>
                    <a:pt x="170" y="64"/>
                    <a:pt x="162" y="52"/>
                  </a:cubicBezTo>
                  <a:cubicBezTo>
                    <a:pt x="158" y="43"/>
                    <a:pt x="153" y="30"/>
                    <a:pt x="145" y="26"/>
                  </a:cubicBezTo>
                  <a:cubicBezTo>
                    <a:pt x="136" y="18"/>
                    <a:pt x="128" y="9"/>
                    <a:pt x="119" y="9"/>
                  </a:cubicBezTo>
                  <a:cubicBezTo>
                    <a:pt x="107" y="1"/>
                    <a:pt x="98"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0" name="Google Shape;1860;p6"/>
            <p:cNvSpPr/>
            <p:nvPr/>
          </p:nvSpPr>
          <p:spPr>
            <a:xfrm>
              <a:off x="8241270" y="266174"/>
              <a:ext cx="21433" cy="19632"/>
            </a:xfrm>
            <a:custGeom>
              <a:avLst/>
              <a:gdLst/>
              <a:ahLst/>
              <a:cxnLst/>
              <a:rect l="l" t="t" r="r" b="b"/>
              <a:pathLst>
                <a:path w="238" h="218" extrusionOk="0">
                  <a:moveTo>
                    <a:pt x="110" y="1"/>
                  </a:moveTo>
                  <a:cubicBezTo>
                    <a:pt x="98" y="1"/>
                    <a:pt x="81" y="1"/>
                    <a:pt x="68" y="9"/>
                  </a:cubicBezTo>
                  <a:cubicBezTo>
                    <a:pt x="55" y="13"/>
                    <a:pt x="43" y="22"/>
                    <a:pt x="34" y="30"/>
                  </a:cubicBezTo>
                  <a:cubicBezTo>
                    <a:pt x="26" y="43"/>
                    <a:pt x="17" y="52"/>
                    <a:pt x="13" y="69"/>
                  </a:cubicBezTo>
                  <a:cubicBezTo>
                    <a:pt x="4" y="81"/>
                    <a:pt x="0" y="94"/>
                    <a:pt x="4" y="107"/>
                  </a:cubicBezTo>
                  <a:cubicBezTo>
                    <a:pt x="4" y="120"/>
                    <a:pt x="4" y="128"/>
                    <a:pt x="9" y="137"/>
                  </a:cubicBezTo>
                  <a:cubicBezTo>
                    <a:pt x="13" y="158"/>
                    <a:pt x="21" y="170"/>
                    <a:pt x="34" y="183"/>
                  </a:cubicBezTo>
                  <a:lnTo>
                    <a:pt x="55" y="200"/>
                  </a:lnTo>
                  <a:cubicBezTo>
                    <a:pt x="72" y="213"/>
                    <a:pt x="89" y="217"/>
                    <a:pt x="110" y="217"/>
                  </a:cubicBezTo>
                  <a:lnTo>
                    <a:pt x="123" y="217"/>
                  </a:lnTo>
                  <a:lnTo>
                    <a:pt x="153" y="213"/>
                  </a:lnTo>
                  <a:cubicBezTo>
                    <a:pt x="161" y="209"/>
                    <a:pt x="170" y="204"/>
                    <a:pt x="178" y="200"/>
                  </a:cubicBezTo>
                  <a:cubicBezTo>
                    <a:pt x="187" y="196"/>
                    <a:pt x="195" y="192"/>
                    <a:pt x="204" y="183"/>
                  </a:cubicBezTo>
                  <a:cubicBezTo>
                    <a:pt x="212" y="175"/>
                    <a:pt x="221" y="162"/>
                    <a:pt x="225" y="149"/>
                  </a:cubicBezTo>
                  <a:cubicBezTo>
                    <a:pt x="233" y="137"/>
                    <a:pt x="233" y="124"/>
                    <a:pt x="233" y="107"/>
                  </a:cubicBezTo>
                  <a:cubicBezTo>
                    <a:pt x="238" y="98"/>
                    <a:pt x="233" y="90"/>
                    <a:pt x="233" y="81"/>
                  </a:cubicBezTo>
                  <a:cubicBezTo>
                    <a:pt x="225" y="64"/>
                    <a:pt x="216" y="47"/>
                    <a:pt x="204" y="35"/>
                  </a:cubicBezTo>
                  <a:cubicBezTo>
                    <a:pt x="195" y="26"/>
                    <a:pt x="191" y="22"/>
                    <a:pt x="182" y="13"/>
                  </a:cubicBezTo>
                  <a:lnTo>
                    <a:pt x="170" y="9"/>
                  </a:lnTo>
                  <a:cubicBezTo>
                    <a:pt x="153" y="1"/>
                    <a:pt x="140"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1" name="Google Shape;1861;p6"/>
            <p:cNvSpPr/>
            <p:nvPr/>
          </p:nvSpPr>
          <p:spPr>
            <a:xfrm>
              <a:off x="8263424" y="291749"/>
              <a:ext cx="17651" cy="15760"/>
            </a:xfrm>
            <a:custGeom>
              <a:avLst/>
              <a:gdLst/>
              <a:ahLst/>
              <a:cxnLst/>
              <a:rect l="l" t="t" r="r" b="b"/>
              <a:pathLst>
                <a:path w="196" h="175" extrusionOk="0">
                  <a:moveTo>
                    <a:pt x="106" y="1"/>
                  </a:moveTo>
                  <a:cubicBezTo>
                    <a:pt x="98" y="1"/>
                    <a:pt x="85" y="1"/>
                    <a:pt x="76" y="5"/>
                  </a:cubicBezTo>
                  <a:lnTo>
                    <a:pt x="64" y="5"/>
                  </a:lnTo>
                  <a:lnTo>
                    <a:pt x="47" y="14"/>
                  </a:lnTo>
                  <a:cubicBezTo>
                    <a:pt x="34" y="18"/>
                    <a:pt x="26" y="26"/>
                    <a:pt x="21" y="35"/>
                  </a:cubicBezTo>
                  <a:cubicBezTo>
                    <a:pt x="17" y="39"/>
                    <a:pt x="13" y="48"/>
                    <a:pt x="9" y="56"/>
                  </a:cubicBezTo>
                  <a:cubicBezTo>
                    <a:pt x="4" y="65"/>
                    <a:pt x="0" y="77"/>
                    <a:pt x="4" y="86"/>
                  </a:cubicBezTo>
                  <a:lnTo>
                    <a:pt x="4" y="111"/>
                  </a:lnTo>
                  <a:lnTo>
                    <a:pt x="13" y="132"/>
                  </a:lnTo>
                  <a:cubicBezTo>
                    <a:pt x="17" y="141"/>
                    <a:pt x="26" y="149"/>
                    <a:pt x="38" y="154"/>
                  </a:cubicBezTo>
                  <a:cubicBezTo>
                    <a:pt x="43" y="162"/>
                    <a:pt x="55" y="166"/>
                    <a:pt x="64" y="171"/>
                  </a:cubicBezTo>
                  <a:lnTo>
                    <a:pt x="76" y="171"/>
                  </a:lnTo>
                  <a:cubicBezTo>
                    <a:pt x="85" y="171"/>
                    <a:pt x="98" y="175"/>
                    <a:pt x="106" y="175"/>
                  </a:cubicBezTo>
                  <a:cubicBezTo>
                    <a:pt x="119" y="175"/>
                    <a:pt x="132" y="175"/>
                    <a:pt x="140" y="166"/>
                  </a:cubicBezTo>
                  <a:cubicBezTo>
                    <a:pt x="161" y="158"/>
                    <a:pt x="178" y="141"/>
                    <a:pt x="187" y="120"/>
                  </a:cubicBezTo>
                  <a:cubicBezTo>
                    <a:pt x="195" y="111"/>
                    <a:pt x="195" y="99"/>
                    <a:pt x="195" y="86"/>
                  </a:cubicBezTo>
                  <a:lnTo>
                    <a:pt x="191" y="65"/>
                  </a:lnTo>
                  <a:cubicBezTo>
                    <a:pt x="187" y="52"/>
                    <a:pt x="183" y="35"/>
                    <a:pt x="170" y="26"/>
                  </a:cubicBezTo>
                  <a:lnTo>
                    <a:pt x="153" y="14"/>
                  </a:lnTo>
                  <a:cubicBezTo>
                    <a:pt x="140" y="5"/>
                    <a:pt x="123"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2" name="Google Shape;1862;p6"/>
            <p:cNvSpPr/>
            <p:nvPr/>
          </p:nvSpPr>
          <p:spPr>
            <a:xfrm>
              <a:off x="8212183" y="288327"/>
              <a:ext cx="21523" cy="21433"/>
            </a:xfrm>
            <a:custGeom>
              <a:avLst/>
              <a:gdLst/>
              <a:ahLst/>
              <a:cxnLst/>
              <a:rect l="l" t="t" r="r" b="b"/>
              <a:pathLst>
                <a:path w="239" h="238" extrusionOk="0">
                  <a:moveTo>
                    <a:pt x="126" y="1"/>
                  </a:moveTo>
                  <a:cubicBezTo>
                    <a:pt x="108" y="1"/>
                    <a:pt x="89" y="5"/>
                    <a:pt x="73" y="14"/>
                  </a:cubicBezTo>
                  <a:lnTo>
                    <a:pt x="69" y="18"/>
                  </a:lnTo>
                  <a:lnTo>
                    <a:pt x="64" y="22"/>
                  </a:lnTo>
                  <a:cubicBezTo>
                    <a:pt x="56" y="26"/>
                    <a:pt x="47" y="35"/>
                    <a:pt x="39" y="39"/>
                  </a:cubicBezTo>
                  <a:cubicBezTo>
                    <a:pt x="35" y="47"/>
                    <a:pt x="26" y="56"/>
                    <a:pt x="22" y="64"/>
                  </a:cubicBezTo>
                  <a:lnTo>
                    <a:pt x="18" y="73"/>
                  </a:lnTo>
                  <a:lnTo>
                    <a:pt x="5" y="98"/>
                  </a:lnTo>
                  <a:cubicBezTo>
                    <a:pt x="1" y="111"/>
                    <a:pt x="1" y="128"/>
                    <a:pt x="5" y="141"/>
                  </a:cubicBezTo>
                  <a:cubicBezTo>
                    <a:pt x="5" y="149"/>
                    <a:pt x="9" y="162"/>
                    <a:pt x="13" y="170"/>
                  </a:cubicBezTo>
                  <a:cubicBezTo>
                    <a:pt x="18" y="183"/>
                    <a:pt x="26" y="196"/>
                    <a:pt x="39" y="204"/>
                  </a:cubicBezTo>
                  <a:lnTo>
                    <a:pt x="60" y="221"/>
                  </a:lnTo>
                  <a:lnTo>
                    <a:pt x="86" y="234"/>
                  </a:lnTo>
                  <a:cubicBezTo>
                    <a:pt x="92" y="236"/>
                    <a:pt x="99" y="237"/>
                    <a:pt x="107" y="237"/>
                  </a:cubicBezTo>
                  <a:cubicBezTo>
                    <a:pt x="114" y="237"/>
                    <a:pt x="122" y="236"/>
                    <a:pt x="128" y="234"/>
                  </a:cubicBezTo>
                  <a:cubicBezTo>
                    <a:pt x="145" y="234"/>
                    <a:pt x="158" y="230"/>
                    <a:pt x="170" y="221"/>
                  </a:cubicBezTo>
                  <a:lnTo>
                    <a:pt x="175" y="217"/>
                  </a:lnTo>
                  <a:cubicBezTo>
                    <a:pt x="183" y="213"/>
                    <a:pt x="192" y="204"/>
                    <a:pt x="200" y="200"/>
                  </a:cubicBezTo>
                  <a:cubicBezTo>
                    <a:pt x="204" y="192"/>
                    <a:pt x="213" y="183"/>
                    <a:pt x="217" y="175"/>
                  </a:cubicBezTo>
                  <a:lnTo>
                    <a:pt x="221" y="170"/>
                  </a:lnTo>
                  <a:cubicBezTo>
                    <a:pt x="221" y="170"/>
                    <a:pt x="226" y="166"/>
                    <a:pt x="226" y="166"/>
                  </a:cubicBezTo>
                  <a:lnTo>
                    <a:pt x="234" y="141"/>
                  </a:lnTo>
                  <a:cubicBezTo>
                    <a:pt x="238" y="124"/>
                    <a:pt x="238" y="111"/>
                    <a:pt x="238" y="94"/>
                  </a:cubicBezTo>
                  <a:cubicBezTo>
                    <a:pt x="238" y="86"/>
                    <a:pt x="234" y="77"/>
                    <a:pt x="230" y="69"/>
                  </a:cubicBezTo>
                  <a:cubicBezTo>
                    <a:pt x="226" y="56"/>
                    <a:pt x="217" y="43"/>
                    <a:pt x="204" y="30"/>
                  </a:cubicBezTo>
                  <a:lnTo>
                    <a:pt x="183" y="14"/>
                  </a:lnTo>
                  <a:lnTo>
                    <a:pt x="158" y="5"/>
                  </a:lnTo>
                  <a:cubicBezTo>
                    <a:pt x="147" y="2"/>
                    <a:pt x="137"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3" name="Google Shape;1863;p6"/>
            <p:cNvSpPr/>
            <p:nvPr/>
          </p:nvSpPr>
          <p:spPr>
            <a:xfrm>
              <a:off x="8216776" y="253566"/>
              <a:ext cx="17651" cy="18461"/>
            </a:xfrm>
            <a:custGeom>
              <a:avLst/>
              <a:gdLst/>
              <a:ahLst/>
              <a:cxnLst/>
              <a:rect l="l" t="t" r="r" b="b"/>
              <a:pathLst>
                <a:path w="196" h="205" extrusionOk="0">
                  <a:moveTo>
                    <a:pt x="98" y="1"/>
                  </a:moveTo>
                  <a:lnTo>
                    <a:pt x="77" y="5"/>
                  </a:lnTo>
                  <a:lnTo>
                    <a:pt x="56" y="14"/>
                  </a:lnTo>
                  <a:cubicBezTo>
                    <a:pt x="43" y="18"/>
                    <a:pt x="35" y="26"/>
                    <a:pt x="30" y="35"/>
                  </a:cubicBezTo>
                  <a:cubicBezTo>
                    <a:pt x="26" y="43"/>
                    <a:pt x="22" y="47"/>
                    <a:pt x="18" y="56"/>
                  </a:cubicBezTo>
                  <a:cubicBezTo>
                    <a:pt x="13" y="60"/>
                    <a:pt x="13" y="64"/>
                    <a:pt x="9" y="73"/>
                  </a:cubicBezTo>
                  <a:cubicBezTo>
                    <a:pt x="5" y="81"/>
                    <a:pt x="1" y="94"/>
                    <a:pt x="1" y="107"/>
                  </a:cubicBezTo>
                  <a:cubicBezTo>
                    <a:pt x="1" y="124"/>
                    <a:pt x="5" y="137"/>
                    <a:pt x="9" y="145"/>
                  </a:cubicBezTo>
                  <a:cubicBezTo>
                    <a:pt x="13" y="158"/>
                    <a:pt x="22" y="170"/>
                    <a:pt x="30" y="179"/>
                  </a:cubicBezTo>
                  <a:cubicBezTo>
                    <a:pt x="39" y="187"/>
                    <a:pt x="52" y="192"/>
                    <a:pt x="60" y="196"/>
                  </a:cubicBezTo>
                  <a:cubicBezTo>
                    <a:pt x="73" y="204"/>
                    <a:pt x="85" y="204"/>
                    <a:pt x="98" y="204"/>
                  </a:cubicBezTo>
                  <a:lnTo>
                    <a:pt x="124" y="204"/>
                  </a:lnTo>
                  <a:cubicBezTo>
                    <a:pt x="141" y="196"/>
                    <a:pt x="153" y="187"/>
                    <a:pt x="166" y="179"/>
                  </a:cubicBezTo>
                  <a:cubicBezTo>
                    <a:pt x="170" y="170"/>
                    <a:pt x="179" y="166"/>
                    <a:pt x="183" y="158"/>
                  </a:cubicBezTo>
                  <a:cubicBezTo>
                    <a:pt x="192" y="145"/>
                    <a:pt x="196" y="128"/>
                    <a:pt x="196" y="111"/>
                  </a:cubicBezTo>
                  <a:lnTo>
                    <a:pt x="192" y="86"/>
                  </a:lnTo>
                  <a:cubicBezTo>
                    <a:pt x="187" y="73"/>
                    <a:pt x="183" y="64"/>
                    <a:pt x="179" y="56"/>
                  </a:cubicBezTo>
                  <a:lnTo>
                    <a:pt x="175" y="43"/>
                  </a:lnTo>
                  <a:cubicBezTo>
                    <a:pt x="170" y="35"/>
                    <a:pt x="162" y="26"/>
                    <a:pt x="153" y="22"/>
                  </a:cubicBezTo>
                  <a:cubicBezTo>
                    <a:pt x="145" y="14"/>
                    <a:pt x="141" y="9"/>
                    <a:pt x="132" y="9"/>
                  </a:cubicBezTo>
                  <a:cubicBezTo>
                    <a:pt x="124" y="5"/>
                    <a:pt x="111"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4" name="Google Shape;1864;p6"/>
            <p:cNvSpPr/>
            <p:nvPr/>
          </p:nvSpPr>
          <p:spPr>
            <a:xfrm>
              <a:off x="8241631" y="308229"/>
              <a:ext cx="17291" cy="16480"/>
            </a:xfrm>
            <a:custGeom>
              <a:avLst/>
              <a:gdLst/>
              <a:ahLst/>
              <a:cxnLst/>
              <a:rect l="l" t="t" r="r" b="b"/>
              <a:pathLst>
                <a:path w="192" h="183" extrusionOk="0">
                  <a:moveTo>
                    <a:pt x="94" y="0"/>
                  </a:moveTo>
                  <a:lnTo>
                    <a:pt x="68" y="5"/>
                  </a:lnTo>
                  <a:lnTo>
                    <a:pt x="47" y="13"/>
                  </a:lnTo>
                  <a:cubicBezTo>
                    <a:pt x="39" y="17"/>
                    <a:pt x="34" y="22"/>
                    <a:pt x="30" y="26"/>
                  </a:cubicBezTo>
                  <a:lnTo>
                    <a:pt x="26" y="30"/>
                  </a:lnTo>
                  <a:lnTo>
                    <a:pt x="13" y="47"/>
                  </a:lnTo>
                  <a:lnTo>
                    <a:pt x="0" y="68"/>
                  </a:lnTo>
                  <a:cubicBezTo>
                    <a:pt x="0" y="81"/>
                    <a:pt x="0" y="94"/>
                    <a:pt x="0" y="106"/>
                  </a:cubicBezTo>
                  <a:cubicBezTo>
                    <a:pt x="0" y="115"/>
                    <a:pt x="5" y="119"/>
                    <a:pt x="9" y="128"/>
                  </a:cubicBezTo>
                  <a:cubicBezTo>
                    <a:pt x="9" y="136"/>
                    <a:pt x="13" y="140"/>
                    <a:pt x="22" y="149"/>
                  </a:cubicBezTo>
                  <a:cubicBezTo>
                    <a:pt x="22" y="149"/>
                    <a:pt x="26" y="153"/>
                    <a:pt x="30" y="157"/>
                  </a:cubicBezTo>
                  <a:cubicBezTo>
                    <a:pt x="30" y="157"/>
                    <a:pt x="30" y="162"/>
                    <a:pt x="34" y="162"/>
                  </a:cubicBezTo>
                  <a:lnTo>
                    <a:pt x="39" y="166"/>
                  </a:lnTo>
                  <a:lnTo>
                    <a:pt x="43" y="166"/>
                  </a:lnTo>
                  <a:cubicBezTo>
                    <a:pt x="47" y="170"/>
                    <a:pt x="55" y="174"/>
                    <a:pt x="60" y="174"/>
                  </a:cubicBezTo>
                  <a:cubicBezTo>
                    <a:pt x="68" y="178"/>
                    <a:pt x="72" y="183"/>
                    <a:pt x="81" y="183"/>
                  </a:cubicBezTo>
                  <a:lnTo>
                    <a:pt x="119" y="183"/>
                  </a:lnTo>
                  <a:lnTo>
                    <a:pt x="140" y="170"/>
                  </a:lnTo>
                  <a:lnTo>
                    <a:pt x="157" y="157"/>
                  </a:lnTo>
                  <a:cubicBezTo>
                    <a:pt x="162" y="153"/>
                    <a:pt x="166" y="145"/>
                    <a:pt x="170" y="140"/>
                  </a:cubicBezTo>
                  <a:cubicBezTo>
                    <a:pt x="170" y="140"/>
                    <a:pt x="178" y="136"/>
                    <a:pt x="178" y="132"/>
                  </a:cubicBezTo>
                  <a:lnTo>
                    <a:pt x="187" y="111"/>
                  </a:lnTo>
                  <a:cubicBezTo>
                    <a:pt x="191" y="102"/>
                    <a:pt x="191" y="89"/>
                    <a:pt x="187" y="81"/>
                  </a:cubicBezTo>
                  <a:cubicBezTo>
                    <a:pt x="187" y="72"/>
                    <a:pt x="187" y="64"/>
                    <a:pt x="183" y="60"/>
                  </a:cubicBezTo>
                  <a:cubicBezTo>
                    <a:pt x="178" y="47"/>
                    <a:pt x="174" y="39"/>
                    <a:pt x="166" y="30"/>
                  </a:cubicBezTo>
                  <a:lnTo>
                    <a:pt x="149" y="17"/>
                  </a:lnTo>
                  <a:lnTo>
                    <a:pt x="145" y="17"/>
                  </a:lnTo>
                  <a:cubicBezTo>
                    <a:pt x="140" y="13"/>
                    <a:pt x="136" y="9"/>
                    <a:pt x="128" y="9"/>
                  </a:cubicBezTo>
                  <a:cubicBezTo>
                    <a:pt x="119" y="0"/>
                    <a:pt x="106" y="0"/>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5" name="Google Shape;1865;p6"/>
            <p:cNvSpPr/>
            <p:nvPr/>
          </p:nvSpPr>
          <p:spPr>
            <a:xfrm>
              <a:off x="8272519" y="268515"/>
              <a:ext cx="15760" cy="14589"/>
            </a:xfrm>
            <a:custGeom>
              <a:avLst/>
              <a:gdLst/>
              <a:ahLst/>
              <a:cxnLst/>
              <a:rect l="l" t="t" r="r" b="b"/>
              <a:pathLst>
                <a:path w="175" h="162" extrusionOk="0">
                  <a:moveTo>
                    <a:pt x="90" y="0"/>
                  </a:moveTo>
                  <a:cubicBezTo>
                    <a:pt x="1" y="17"/>
                    <a:pt x="1" y="144"/>
                    <a:pt x="90" y="161"/>
                  </a:cubicBezTo>
                  <a:cubicBezTo>
                    <a:pt x="175" y="144"/>
                    <a:pt x="175" y="17"/>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6" name="Google Shape;1866;p6"/>
            <p:cNvSpPr/>
            <p:nvPr/>
          </p:nvSpPr>
          <p:spPr>
            <a:xfrm>
              <a:off x="8246223" y="240598"/>
              <a:ext cx="21073" cy="15760"/>
            </a:xfrm>
            <a:custGeom>
              <a:avLst/>
              <a:gdLst/>
              <a:ahLst/>
              <a:cxnLst/>
              <a:rect l="l" t="t" r="r" b="b"/>
              <a:pathLst>
                <a:path w="234" h="175" extrusionOk="0">
                  <a:moveTo>
                    <a:pt x="119" y="1"/>
                  </a:moveTo>
                  <a:cubicBezTo>
                    <a:pt x="0" y="1"/>
                    <a:pt x="0" y="174"/>
                    <a:pt x="119" y="174"/>
                  </a:cubicBezTo>
                  <a:cubicBezTo>
                    <a:pt x="234" y="174"/>
                    <a:pt x="234"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7" name="Google Shape;1867;p6"/>
            <p:cNvSpPr/>
            <p:nvPr/>
          </p:nvSpPr>
          <p:spPr>
            <a:xfrm>
              <a:off x="8210652" y="141268"/>
              <a:ext cx="22694" cy="17291"/>
            </a:xfrm>
            <a:custGeom>
              <a:avLst/>
              <a:gdLst/>
              <a:ahLst/>
              <a:cxnLst/>
              <a:rect l="l" t="t" r="r" b="b"/>
              <a:pathLst>
                <a:path w="252" h="192" extrusionOk="0">
                  <a:moveTo>
                    <a:pt x="128" y="1"/>
                  </a:moveTo>
                  <a:cubicBezTo>
                    <a:pt x="1" y="1"/>
                    <a:pt x="1" y="192"/>
                    <a:pt x="128" y="192"/>
                  </a:cubicBezTo>
                  <a:cubicBezTo>
                    <a:pt x="251" y="187"/>
                    <a:pt x="251"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8" name="Google Shape;1868;p6"/>
            <p:cNvSpPr/>
            <p:nvPr/>
          </p:nvSpPr>
          <p:spPr>
            <a:xfrm>
              <a:off x="8206059" y="163422"/>
              <a:ext cx="20713" cy="16930"/>
            </a:xfrm>
            <a:custGeom>
              <a:avLst/>
              <a:gdLst/>
              <a:ahLst/>
              <a:cxnLst/>
              <a:rect l="l" t="t" r="r" b="b"/>
              <a:pathLst>
                <a:path w="230" h="188" extrusionOk="0">
                  <a:moveTo>
                    <a:pt x="115" y="1"/>
                  </a:moveTo>
                  <a:cubicBezTo>
                    <a:pt x="1" y="9"/>
                    <a:pt x="1" y="179"/>
                    <a:pt x="115" y="187"/>
                  </a:cubicBezTo>
                  <a:cubicBezTo>
                    <a:pt x="230" y="179"/>
                    <a:pt x="230" y="9"/>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9" name="Google Shape;1869;p6"/>
            <p:cNvSpPr/>
            <p:nvPr/>
          </p:nvSpPr>
          <p:spPr>
            <a:xfrm>
              <a:off x="8229383" y="167294"/>
              <a:ext cx="21883" cy="16480"/>
            </a:xfrm>
            <a:custGeom>
              <a:avLst/>
              <a:gdLst/>
              <a:ahLst/>
              <a:cxnLst/>
              <a:rect l="l" t="t" r="r" b="b"/>
              <a:pathLst>
                <a:path w="243" h="183" extrusionOk="0">
                  <a:moveTo>
                    <a:pt x="119" y="0"/>
                  </a:moveTo>
                  <a:cubicBezTo>
                    <a:pt x="1" y="0"/>
                    <a:pt x="1" y="183"/>
                    <a:pt x="119" y="183"/>
                  </a:cubicBezTo>
                  <a:cubicBezTo>
                    <a:pt x="242" y="183"/>
                    <a:pt x="242"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0" name="Google Shape;1870;p6"/>
            <p:cNvSpPr/>
            <p:nvPr/>
          </p:nvSpPr>
          <p:spPr>
            <a:xfrm>
              <a:off x="8129693" y="43650"/>
              <a:ext cx="22604" cy="22424"/>
            </a:xfrm>
            <a:custGeom>
              <a:avLst/>
              <a:gdLst/>
              <a:ahLst/>
              <a:cxnLst/>
              <a:rect l="l" t="t" r="r" b="b"/>
              <a:pathLst>
                <a:path w="251" h="249" extrusionOk="0">
                  <a:moveTo>
                    <a:pt x="133" y="0"/>
                  </a:moveTo>
                  <a:cubicBezTo>
                    <a:pt x="125" y="0"/>
                    <a:pt x="117" y="1"/>
                    <a:pt x="111" y="3"/>
                  </a:cubicBezTo>
                  <a:cubicBezTo>
                    <a:pt x="98" y="3"/>
                    <a:pt x="85" y="3"/>
                    <a:pt x="77" y="12"/>
                  </a:cubicBezTo>
                  <a:cubicBezTo>
                    <a:pt x="60" y="16"/>
                    <a:pt x="47" y="24"/>
                    <a:pt x="39" y="37"/>
                  </a:cubicBezTo>
                  <a:cubicBezTo>
                    <a:pt x="26" y="46"/>
                    <a:pt x="18" y="63"/>
                    <a:pt x="9" y="75"/>
                  </a:cubicBezTo>
                  <a:cubicBezTo>
                    <a:pt x="5" y="92"/>
                    <a:pt x="1" y="109"/>
                    <a:pt x="1" y="126"/>
                  </a:cubicBezTo>
                  <a:lnTo>
                    <a:pt x="5" y="156"/>
                  </a:lnTo>
                  <a:cubicBezTo>
                    <a:pt x="9" y="177"/>
                    <a:pt x="22" y="198"/>
                    <a:pt x="39" y="211"/>
                  </a:cubicBezTo>
                  <a:lnTo>
                    <a:pt x="64" y="232"/>
                  </a:lnTo>
                  <a:lnTo>
                    <a:pt x="94" y="245"/>
                  </a:lnTo>
                  <a:cubicBezTo>
                    <a:pt x="100" y="247"/>
                    <a:pt x="108" y="248"/>
                    <a:pt x="116" y="248"/>
                  </a:cubicBezTo>
                  <a:cubicBezTo>
                    <a:pt x="124" y="248"/>
                    <a:pt x="132" y="247"/>
                    <a:pt x="141" y="245"/>
                  </a:cubicBezTo>
                  <a:cubicBezTo>
                    <a:pt x="153" y="245"/>
                    <a:pt x="162" y="241"/>
                    <a:pt x="175" y="237"/>
                  </a:cubicBezTo>
                  <a:cubicBezTo>
                    <a:pt x="183" y="232"/>
                    <a:pt x="191" y="228"/>
                    <a:pt x="200" y="220"/>
                  </a:cubicBezTo>
                  <a:cubicBezTo>
                    <a:pt x="217" y="207"/>
                    <a:pt x="230" y="186"/>
                    <a:pt x="238" y="164"/>
                  </a:cubicBezTo>
                  <a:cubicBezTo>
                    <a:pt x="247" y="152"/>
                    <a:pt x="251" y="135"/>
                    <a:pt x="251" y="118"/>
                  </a:cubicBezTo>
                  <a:cubicBezTo>
                    <a:pt x="251" y="114"/>
                    <a:pt x="247" y="101"/>
                    <a:pt x="247" y="88"/>
                  </a:cubicBezTo>
                  <a:lnTo>
                    <a:pt x="234" y="58"/>
                  </a:lnTo>
                  <a:lnTo>
                    <a:pt x="213" y="33"/>
                  </a:lnTo>
                  <a:lnTo>
                    <a:pt x="187" y="16"/>
                  </a:lnTo>
                  <a:lnTo>
                    <a:pt x="158" y="3"/>
                  </a:lnTo>
                  <a:cubicBezTo>
                    <a:pt x="149" y="1"/>
                    <a:pt x="141"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1" name="Google Shape;1871;p6"/>
            <p:cNvSpPr/>
            <p:nvPr/>
          </p:nvSpPr>
          <p:spPr>
            <a:xfrm>
              <a:off x="8148064" y="75979"/>
              <a:ext cx="19902" cy="16120"/>
            </a:xfrm>
            <a:custGeom>
              <a:avLst/>
              <a:gdLst/>
              <a:ahLst/>
              <a:cxnLst/>
              <a:rect l="l" t="t" r="r" b="b"/>
              <a:pathLst>
                <a:path w="221" h="179" extrusionOk="0">
                  <a:moveTo>
                    <a:pt x="110" y="1"/>
                  </a:moveTo>
                  <a:cubicBezTo>
                    <a:pt x="0" y="9"/>
                    <a:pt x="0" y="170"/>
                    <a:pt x="110" y="179"/>
                  </a:cubicBezTo>
                  <a:cubicBezTo>
                    <a:pt x="221" y="170"/>
                    <a:pt x="221" y="9"/>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2" name="Google Shape;1872;p6"/>
            <p:cNvSpPr/>
            <p:nvPr/>
          </p:nvSpPr>
          <p:spPr>
            <a:xfrm>
              <a:off x="8113664" y="76249"/>
              <a:ext cx="17291" cy="15850"/>
            </a:xfrm>
            <a:custGeom>
              <a:avLst/>
              <a:gdLst/>
              <a:ahLst/>
              <a:cxnLst/>
              <a:rect l="l" t="t" r="r" b="b"/>
              <a:pathLst>
                <a:path w="192" h="176" extrusionOk="0">
                  <a:moveTo>
                    <a:pt x="77" y="0"/>
                  </a:moveTo>
                  <a:cubicBezTo>
                    <a:pt x="69" y="0"/>
                    <a:pt x="60" y="3"/>
                    <a:pt x="51" y="6"/>
                  </a:cubicBezTo>
                  <a:cubicBezTo>
                    <a:pt x="43" y="10"/>
                    <a:pt x="34" y="19"/>
                    <a:pt x="26" y="27"/>
                  </a:cubicBezTo>
                  <a:cubicBezTo>
                    <a:pt x="9" y="44"/>
                    <a:pt x="0" y="65"/>
                    <a:pt x="0" y="87"/>
                  </a:cubicBezTo>
                  <a:lnTo>
                    <a:pt x="0" y="112"/>
                  </a:lnTo>
                  <a:cubicBezTo>
                    <a:pt x="5" y="125"/>
                    <a:pt x="13" y="138"/>
                    <a:pt x="22" y="150"/>
                  </a:cubicBezTo>
                  <a:lnTo>
                    <a:pt x="39" y="163"/>
                  </a:lnTo>
                  <a:cubicBezTo>
                    <a:pt x="51" y="167"/>
                    <a:pt x="68" y="171"/>
                    <a:pt x="85" y="176"/>
                  </a:cubicBezTo>
                  <a:lnTo>
                    <a:pt x="102" y="176"/>
                  </a:lnTo>
                  <a:cubicBezTo>
                    <a:pt x="115" y="176"/>
                    <a:pt x="128" y="171"/>
                    <a:pt x="136" y="167"/>
                  </a:cubicBezTo>
                  <a:cubicBezTo>
                    <a:pt x="157" y="159"/>
                    <a:pt x="174" y="142"/>
                    <a:pt x="183" y="121"/>
                  </a:cubicBezTo>
                  <a:cubicBezTo>
                    <a:pt x="187" y="112"/>
                    <a:pt x="191" y="99"/>
                    <a:pt x="187" y="87"/>
                  </a:cubicBezTo>
                  <a:lnTo>
                    <a:pt x="187" y="61"/>
                  </a:lnTo>
                  <a:cubicBezTo>
                    <a:pt x="183" y="48"/>
                    <a:pt x="179" y="36"/>
                    <a:pt x="166" y="27"/>
                  </a:cubicBezTo>
                  <a:lnTo>
                    <a:pt x="149" y="10"/>
                  </a:lnTo>
                  <a:cubicBezTo>
                    <a:pt x="136" y="6"/>
                    <a:pt x="123" y="2"/>
                    <a:pt x="107" y="2"/>
                  </a:cubicBezTo>
                  <a:lnTo>
                    <a:pt x="85" y="2"/>
                  </a:lnTo>
                  <a:cubicBezTo>
                    <a:pt x="83" y="1"/>
                    <a:pt x="80"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3" name="Google Shape;1873;p6"/>
            <p:cNvSpPr/>
            <p:nvPr/>
          </p:nvSpPr>
          <p:spPr>
            <a:xfrm>
              <a:off x="8102947" y="50043"/>
              <a:ext cx="22244" cy="16480"/>
            </a:xfrm>
            <a:custGeom>
              <a:avLst/>
              <a:gdLst/>
              <a:ahLst/>
              <a:cxnLst/>
              <a:rect l="l" t="t" r="r" b="b"/>
              <a:pathLst>
                <a:path w="247" h="183" extrusionOk="0">
                  <a:moveTo>
                    <a:pt x="124" y="0"/>
                  </a:moveTo>
                  <a:cubicBezTo>
                    <a:pt x="1" y="0"/>
                    <a:pt x="1" y="183"/>
                    <a:pt x="124" y="183"/>
                  </a:cubicBezTo>
                  <a:cubicBezTo>
                    <a:pt x="247" y="183"/>
                    <a:pt x="247"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4" name="Google Shape;1874;p6"/>
            <p:cNvSpPr/>
            <p:nvPr/>
          </p:nvSpPr>
          <p:spPr>
            <a:xfrm>
              <a:off x="8160672" y="48873"/>
              <a:ext cx="20262" cy="15399"/>
            </a:xfrm>
            <a:custGeom>
              <a:avLst/>
              <a:gdLst/>
              <a:ahLst/>
              <a:cxnLst/>
              <a:rect l="l" t="t" r="r" b="b"/>
              <a:pathLst>
                <a:path w="225" h="171" extrusionOk="0">
                  <a:moveTo>
                    <a:pt x="115" y="0"/>
                  </a:moveTo>
                  <a:cubicBezTo>
                    <a:pt x="0" y="0"/>
                    <a:pt x="0" y="170"/>
                    <a:pt x="115" y="170"/>
                  </a:cubicBezTo>
                  <a:cubicBezTo>
                    <a:pt x="225" y="170"/>
                    <a:pt x="225"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5" name="Google Shape;1875;p6"/>
            <p:cNvSpPr/>
            <p:nvPr/>
          </p:nvSpPr>
          <p:spPr>
            <a:xfrm>
              <a:off x="8126631" y="28611"/>
              <a:ext cx="18821" cy="15399"/>
            </a:xfrm>
            <a:custGeom>
              <a:avLst/>
              <a:gdLst/>
              <a:ahLst/>
              <a:cxnLst/>
              <a:rect l="l" t="t" r="r" b="b"/>
              <a:pathLst>
                <a:path w="209" h="171" extrusionOk="0">
                  <a:moveTo>
                    <a:pt x="107" y="1"/>
                  </a:moveTo>
                  <a:cubicBezTo>
                    <a:pt x="1" y="9"/>
                    <a:pt x="1" y="162"/>
                    <a:pt x="107" y="170"/>
                  </a:cubicBezTo>
                  <a:cubicBezTo>
                    <a:pt x="209" y="162"/>
                    <a:pt x="209" y="9"/>
                    <a:pt x="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6" name="Google Shape;1876;p6"/>
            <p:cNvSpPr/>
            <p:nvPr/>
          </p:nvSpPr>
          <p:spPr>
            <a:xfrm>
              <a:off x="8053327" y="-152398"/>
              <a:ext cx="30258" cy="22964"/>
            </a:xfrm>
            <a:custGeom>
              <a:avLst/>
              <a:gdLst/>
              <a:ahLst/>
              <a:cxnLst/>
              <a:rect l="l" t="t" r="r" b="b"/>
              <a:pathLst>
                <a:path w="336" h="255" extrusionOk="0">
                  <a:moveTo>
                    <a:pt x="166" y="0"/>
                  </a:moveTo>
                  <a:cubicBezTo>
                    <a:pt x="0" y="0"/>
                    <a:pt x="0" y="255"/>
                    <a:pt x="166" y="255"/>
                  </a:cubicBezTo>
                  <a:cubicBezTo>
                    <a:pt x="335" y="255"/>
                    <a:pt x="335"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7" name="Google Shape;1877;p6"/>
            <p:cNvSpPr/>
            <p:nvPr/>
          </p:nvSpPr>
          <p:spPr>
            <a:xfrm>
              <a:off x="8087278" y="-127183"/>
              <a:ext cx="20713" cy="16480"/>
            </a:xfrm>
            <a:custGeom>
              <a:avLst/>
              <a:gdLst/>
              <a:ahLst/>
              <a:cxnLst/>
              <a:rect l="l" t="t" r="r" b="b"/>
              <a:pathLst>
                <a:path w="230" h="183" extrusionOk="0">
                  <a:moveTo>
                    <a:pt x="115" y="0"/>
                  </a:moveTo>
                  <a:cubicBezTo>
                    <a:pt x="1" y="9"/>
                    <a:pt x="1" y="174"/>
                    <a:pt x="115" y="183"/>
                  </a:cubicBezTo>
                  <a:cubicBezTo>
                    <a:pt x="230" y="174"/>
                    <a:pt x="230" y="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8" name="Google Shape;1878;p6"/>
            <p:cNvSpPr/>
            <p:nvPr/>
          </p:nvSpPr>
          <p:spPr>
            <a:xfrm>
              <a:off x="8061342" y="-105030"/>
              <a:ext cx="21433" cy="16120"/>
            </a:xfrm>
            <a:custGeom>
              <a:avLst/>
              <a:gdLst/>
              <a:ahLst/>
              <a:cxnLst/>
              <a:rect l="l" t="t" r="r" b="b"/>
              <a:pathLst>
                <a:path w="238" h="179" extrusionOk="0">
                  <a:moveTo>
                    <a:pt x="119" y="0"/>
                  </a:moveTo>
                  <a:cubicBezTo>
                    <a:pt x="0" y="0"/>
                    <a:pt x="0" y="178"/>
                    <a:pt x="119" y="178"/>
                  </a:cubicBezTo>
                  <a:cubicBezTo>
                    <a:pt x="238" y="178"/>
                    <a:pt x="238"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9" name="Google Shape;1879;p6"/>
            <p:cNvSpPr/>
            <p:nvPr/>
          </p:nvSpPr>
          <p:spPr>
            <a:xfrm>
              <a:off x="8083495" y="-101518"/>
              <a:ext cx="18371" cy="17110"/>
            </a:xfrm>
            <a:custGeom>
              <a:avLst/>
              <a:gdLst/>
              <a:ahLst/>
              <a:cxnLst/>
              <a:rect l="l" t="t" r="r" b="b"/>
              <a:pathLst>
                <a:path w="204" h="190" extrusionOk="0">
                  <a:moveTo>
                    <a:pt x="98" y="0"/>
                  </a:moveTo>
                  <a:cubicBezTo>
                    <a:pt x="89" y="0"/>
                    <a:pt x="81" y="1"/>
                    <a:pt x="73" y="4"/>
                  </a:cubicBezTo>
                  <a:cubicBezTo>
                    <a:pt x="56" y="8"/>
                    <a:pt x="43" y="16"/>
                    <a:pt x="30" y="29"/>
                  </a:cubicBezTo>
                  <a:lnTo>
                    <a:pt x="17" y="46"/>
                  </a:lnTo>
                  <a:cubicBezTo>
                    <a:pt x="9" y="63"/>
                    <a:pt x="5" y="76"/>
                    <a:pt x="5" y="93"/>
                  </a:cubicBezTo>
                  <a:cubicBezTo>
                    <a:pt x="0" y="105"/>
                    <a:pt x="5" y="118"/>
                    <a:pt x="13" y="131"/>
                  </a:cubicBezTo>
                  <a:cubicBezTo>
                    <a:pt x="13" y="139"/>
                    <a:pt x="22" y="152"/>
                    <a:pt x="30" y="160"/>
                  </a:cubicBezTo>
                  <a:cubicBezTo>
                    <a:pt x="43" y="173"/>
                    <a:pt x="56" y="177"/>
                    <a:pt x="73" y="186"/>
                  </a:cubicBezTo>
                  <a:cubicBezTo>
                    <a:pt x="81" y="188"/>
                    <a:pt x="89" y="189"/>
                    <a:pt x="98" y="189"/>
                  </a:cubicBezTo>
                  <a:cubicBezTo>
                    <a:pt x="106" y="189"/>
                    <a:pt x="115" y="188"/>
                    <a:pt x="123" y="186"/>
                  </a:cubicBezTo>
                  <a:lnTo>
                    <a:pt x="136" y="186"/>
                  </a:lnTo>
                  <a:cubicBezTo>
                    <a:pt x="145" y="182"/>
                    <a:pt x="153" y="177"/>
                    <a:pt x="162" y="173"/>
                  </a:cubicBezTo>
                  <a:cubicBezTo>
                    <a:pt x="170" y="169"/>
                    <a:pt x="179" y="160"/>
                    <a:pt x="187" y="152"/>
                  </a:cubicBezTo>
                  <a:lnTo>
                    <a:pt x="191" y="144"/>
                  </a:lnTo>
                  <a:cubicBezTo>
                    <a:pt x="200" y="127"/>
                    <a:pt x="204" y="114"/>
                    <a:pt x="204" y="97"/>
                  </a:cubicBezTo>
                  <a:cubicBezTo>
                    <a:pt x="204" y="80"/>
                    <a:pt x="200" y="63"/>
                    <a:pt x="191" y="46"/>
                  </a:cubicBezTo>
                  <a:cubicBezTo>
                    <a:pt x="183" y="33"/>
                    <a:pt x="174" y="21"/>
                    <a:pt x="162" y="12"/>
                  </a:cubicBezTo>
                  <a:cubicBezTo>
                    <a:pt x="153" y="8"/>
                    <a:pt x="145" y="4"/>
                    <a:pt x="136" y="4"/>
                  </a:cubicBezTo>
                  <a:lnTo>
                    <a:pt x="123" y="4"/>
                  </a:lnTo>
                  <a:cubicBezTo>
                    <a:pt x="115" y="1"/>
                    <a:pt x="106" y="0"/>
                    <a:pt x="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0" name="Google Shape;1880;p6"/>
            <p:cNvSpPr/>
            <p:nvPr/>
          </p:nvSpPr>
          <p:spPr>
            <a:xfrm>
              <a:off x="8031174" y="-126823"/>
              <a:ext cx="15760" cy="17291"/>
            </a:xfrm>
            <a:custGeom>
              <a:avLst/>
              <a:gdLst/>
              <a:ahLst/>
              <a:cxnLst/>
              <a:rect l="l" t="t" r="r" b="b"/>
              <a:pathLst>
                <a:path w="175" h="192" extrusionOk="0">
                  <a:moveTo>
                    <a:pt x="89" y="0"/>
                  </a:moveTo>
                  <a:lnTo>
                    <a:pt x="64" y="5"/>
                  </a:lnTo>
                  <a:cubicBezTo>
                    <a:pt x="51" y="9"/>
                    <a:pt x="38" y="13"/>
                    <a:pt x="26" y="26"/>
                  </a:cubicBezTo>
                  <a:lnTo>
                    <a:pt x="13" y="43"/>
                  </a:lnTo>
                  <a:cubicBezTo>
                    <a:pt x="5" y="56"/>
                    <a:pt x="0" y="72"/>
                    <a:pt x="0" y="85"/>
                  </a:cubicBezTo>
                  <a:lnTo>
                    <a:pt x="0" y="102"/>
                  </a:lnTo>
                  <a:lnTo>
                    <a:pt x="5" y="128"/>
                  </a:lnTo>
                  <a:cubicBezTo>
                    <a:pt x="5" y="136"/>
                    <a:pt x="9" y="140"/>
                    <a:pt x="13" y="149"/>
                  </a:cubicBezTo>
                  <a:cubicBezTo>
                    <a:pt x="22" y="162"/>
                    <a:pt x="30" y="170"/>
                    <a:pt x="43" y="179"/>
                  </a:cubicBezTo>
                  <a:cubicBezTo>
                    <a:pt x="58" y="187"/>
                    <a:pt x="72" y="191"/>
                    <a:pt x="87" y="191"/>
                  </a:cubicBezTo>
                  <a:cubicBezTo>
                    <a:pt x="102" y="191"/>
                    <a:pt x="117" y="187"/>
                    <a:pt x="132" y="179"/>
                  </a:cubicBezTo>
                  <a:cubicBezTo>
                    <a:pt x="145" y="170"/>
                    <a:pt x="153" y="162"/>
                    <a:pt x="161" y="149"/>
                  </a:cubicBezTo>
                  <a:cubicBezTo>
                    <a:pt x="170" y="136"/>
                    <a:pt x="174" y="119"/>
                    <a:pt x="174" y="102"/>
                  </a:cubicBezTo>
                  <a:lnTo>
                    <a:pt x="174" y="98"/>
                  </a:lnTo>
                  <a:lnTo>
                    <a:pt x="174" y="85"/>
                  </a:lnTo>
                  <a:cubicBezTo>
                    <a:pt x="174" y="64"/>
                    <a:pt x="166" y="43"/>
                    <a:pt x="149" y="26"/>
                  </a:cubicBezTo>
                  <a:cubicBezTo>
                    <a:pt x="140" y="17"/>
                    <a:pt x="132" y="13"/>
                    <a:pt x="123" y="9"/>
                  </a:cubicBezTo>
                  <a:cubicBezTo>
                    <a:pt x="111" y="0"/>
                    <a:pt x="98"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1" name="Google Shape;1881;p6"/>
            <p:cNvSpPr/>
            <p:nvPr/>
          </p:nvSpPr>
          <p:spPr>
            <a:xfrm>
              <a:off x="8034956" y="-98996"/>
              <a:ext cx="18461" cy="18101"/>
            </a:xfrm>
            <a:custGeom>
              <a:avLst/>
              <a:gdLst/>
              <a:ahLst/>
              <a:cxnLst/>
              <a:rect l="l" t="t" r="r" b="b"/>
              <a:pathLst>
                <a:path w="205" h="201" extrusionOk="0">
                  <a:moveTo>
                    <a:pt x="86" y="1"/>
                  </a:moveTo>
                  <a:cubicBezTo>
                    <a:pt x="77" y="1"/>
                    <a:pt x="64" y="1"/>
                    <a:pt x="56" y="5"/>
                  </a:cubicBezTo>
                  <a:cubicBezTo>
                    <a:pt x="43" y="9"/>
                    <a:pt x="35" y="18"/>
                    <a:pt x="26" y="26"/>
                  </a:cubicBezTo>
                  <a:lnTo>
                    <a:pt x="13" y="43"/>
                  </a:lnTo>
                  <a:cubicBezTo>
                    <a:pt x="9" y="56"/>
                    <a:pt x="5" y="69"/>
                    <a:pt x="1" y="86"/>
                  </a:cubicBezTo>
                  <a:lnTo>
                    <a:pt x="5" y="107"/>
                  </a:lnTo>
                  <a:cubicBezTo>
                    <a:pt x="5" y="111"/>
                    <a:pt x="5" y="116"/>
                    <a:pt x="5" y="116"/>
                  </a:cubicBezTo>
                  <a:lnTo>
                    <a:pt x="5" y="120"/>
                  </a:lnTo>
                  <a:cubicBezTo>
                    <a:pt x="9" y="128"/>
                    <a:pt x="9" y="132"/>
                    <a:pt x="13" y="141"/>
                  </a:cubicBezTo>
                  <a:cubicBezTo>
                    <a:pt x="22" y="166"/>
                    <a:pt x="43" y="183"/>
                    <a:pt x="64" y="192"/>
                  </a:cubicBezTo>
                  <a:cubicBezTo>
                    <a:pt x="77" y="200"/>
                    <a:pt x="90" y="200"/>
                    <a:pt x="103" y="200"/>
                  </a:cubicBezTo>
                  <a:cubicBezTo>
                    <a:pt x="132" y="200"/>
                    <a:pt x="153" y="192"/>
                    <a:pt x="175" y="175"/>
                  </a:cubicBezTo>
                  <a:lnTo>
                    <a:pt x="192" y="154"/>
                  </a:lnTo>
                  <a:cubicBezTo>
                    <a:pt x="200" y="137"/>
                    <a:pt x="204" y="120"/>
                    <a:pt x="204" y="103"/>
                  </a:cubicBezTo>
                  <a:lnTo>
                    <a:pt x="204" y="77"/>
                  </a:lnTo>
                  <a:cubicBezTo>
                    <a:pt x="200" y="60"/>
                    <a:pt x="187" y="43"/>
                    <a:pt x="179" y="31"/>
                  </a:cubicBezTo>
                  <a:lnTo>
                    <a:pt x="158" y="18"/>
                  </a:lnTo>
                  <a:cubicBezTo>
                    <a:pt x="149" y="9"/>
                    <a:pt x="141" y="9"/>
                    <a:pt x="132" y="5"/>
                  </a:cubicBezTo>
                  <a:lnTo>
                    <a:pt x="1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2" name="Google Shape;1882;p6"/>
            <p:cNvSpPr/>
            <p:nvPr/>
          </p:nvSpPr>
          <p:spPr>
            <a:xfrm>
              <a:off x="7972369" y="-252088"/>
              <a:ext cx="27557" cy="21433"/>
            </a:xfrm>
            <a:custGeom>
              <a:avLst/>
              <a:gdLst/>
              <a:ahLst/>
              <a:cxnLst/>
              <a:rect l="l" t="t" r="r" b="b"/>
              <a:pathLst>
                <a:path w="306" h="238" extrusionOk="0">
                  <a:moveTo>
                    <a:pt x="153" y="0"/>
                  </a:moveTo>
                  <a:cubicBezTo>
                    <a:pt x="0" y="0"/>
                    <a:pt x="0" y="238"/>
                    <a:pt x="153" y="238"/>
                  </a:cubicBezTo>
                  <a:cubicBezTo>
                    <a:pt x="306" y="238"/>
                    <a:pt x="306"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3" name="Google Shape;1883;p6"/>
            <p:cNvSpPr/>
            <p:nvPr/>
          </p:nvSpPr>
          <p:spPr>
            <a:xfrm>
              <a:off x="8023519" y="-241462"/>
              <a:ext cx="24135" cy="18101"/>
            </a:xfrm>
            <a:custGeom>
              <a:avLst/>
              <a:gdLst/>
              <a:ahLst/>
              <a:cxnLst/>
              <a:rect l="l" t="t" r="r" b="b"/>
              <a:pathLst>
                <a:path w="268" h="201" extrusionOk="0">
                  <a:moveTo>
                    <a:pt x="132" y="1"/>
                  </a:moveTo>
                  <a:cubicBezTo>
                    <a:pt x="0" y="1"/>
                    <a:pt x="0" y="200"/>
                    <a:pt x="132" y="200"/>
                  </a:cubicBezTo>
                  <a:cubicBezTo>
                    <a:pt x="268" y="200"/>
                    <a:pt x="268"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4" name="Google Shape;1884;p6"/>
            <p:cNvSpPr/>
            <p:nvPr/>
          </p:nvSpPr>
          <p:spPr>
            <a:xfrm>
              <a:off x="8006319" y="-269649"/>
              <a:ext cx="21523" cy="16120"/>
            </a:xfrm>
            <a:custGeom>
              <a:avLst/>
              <a:gdLst/>
              <a:ahLst/>
              <a:cxnLst/>
              <a:rect l="l" t="t" r="r" b="b"/>
              <a:pathLst>
                <a:path w="239" h="179" extrusionOk="0">
                  <a:moveTo>
                    <a:pt x="119" y="0"/>
                  </a:moveTo>
                  <a:cubicBezTo>
                    <a:pt x="1" y="0"/>
                    <a:pt x="1" y="178"/>
                    <a:pt x="119" y="178"/>
                  </a:cubicBezTo>
                  <a:cubicBezTo>
                    <a:pt x="238" y="178"/>
                    <a:pt x="238"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5" name="Google Shape;1885;p6"/>
            <p:cNvSpPr/>
            <p:nvPr/>
          </p:nvSpPr>
          <p:spPr>
            <a:xfrm>
              <a:off x="8005148" y="-240651"/>
              <a:ext cx="20352" cy="16480"/>
            </a:xfrm>
            <a:custGeom>
              <a:avLst/>
              <a:gdLst/>
              <a:ahLst/>
              <a:cxnLst/>
              <a:rect l="l" t="t" r="r" b="b"/>
              <a:pathLst>
                <a:path w="226" h="183" extrusionOk="0">
                  <a:moveTo>
                    <a:pt x="115" y="0"/>
                  </a:moveTo>
                  <a:cubicBezTo>
                    <a:pt x="1" y="9"/>
                    <a:pt x="1" y="174"/>
                    <a:pt x="115" y="183"/>
                  </a:cubicBezTo>
                  <a:cubicBezTo>
                    <a:pt x="226" y="174"/>
                    <a:pt x="226" y="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6" name="Google Shape;1886;p6"/>
            <p:cNvSpPr/>
            <p:nvPr/>
          </p:nvSpPr>
          <p:spPr>
            <a:xfrm>
              <a:off x="7970838" y="-225792"/>
              <a:ext cx="17651" cy="17651"/>
            </a:xfrm>
            <a:custGeom>
              <a:avLst/>
              <a:gdLst/>
              <a:ahLst/>
              <a:cxnLst/>
              <a:rect l="l" t="t" r="r" b="b"/>
              <a:pathLst>
                <a:path w="196" h="196" extrusionOk="0">
                  <a:moveTo>
                    <a:pt x="93" y="1"/>
                  </a:moveTo>
                  <a:cubicBezTo>
                    <a:pt x="68" y="1"/>
                    <a:pt x="47" y="14"/>
                    <a:pt x="30" y="31"/>
                  </a:cubicBezTo>
                  <a:lnTo>
                    <a:pt x="17" y="48"/>
                  </a:lnTo>
                  <a:cubicBezTo>
                    <a:pt x="9" y="60"/>
                    <a:pt x="0" y="77"/>
                    <a:pt x="4" y="94"/>
                  </a:cubicBezTo>
                  <a:lnTo>
                    <a:pt x="4" y="115"/>
                  </a:lnTo>
                  <a:cubicBezTo>
                    <a:pt x="9" y="132"/>
                    <a:pt x="17" y="145"/>
                    <a:pt x="30" y="158"/>
                  </a:cubicBezTo>
                  <a:lnTo>
                    <a:pt x="38" y="166"/>
                  </a:lnTo>
                  <a:cubicBezTo>
                    <a:pt x="43" y="171"/>
                    <a:pt x="47" y="171"/>
                    <a:pt x="47" y="175"/>
                  </a:cubicBezTo>
                  <a:cubicBezTo>
                    <a:pt x="51" y="179"/>
                    <a:pt x="55" y="179"/>
                    <a:pt x="60" y="183"/>
                  </a:cubicBezTo>
                  <a:cubicBezTo>
                    <a:pt x="68" y="187"/>
                    <a:pt x="77" y="187"/>
                    <a:pt x="85" y="192"/>
                  </a:cubicBezTo>
                  <a:lnTo>
                    <a:pt x="106" y="196"/>
                  </a:lnTo>
                  <a:cubicBezTo>
                    <a:pt x="119" y="196"/>
                    <a:pt x="132" y="192"/>
                    <a:pt x="140" y="187"/>
                  </a:cubicBezTo>
                  <a:cubicBezTo>
                    <a:pt x="153" y="183"/>
                    <a:pt x="161" y="179"/>
                    <a:pt x="170" y="171"/>
                  </a:cubicBezTo>
                  <a:lnTo>
                    <a:pt x="183" y="149"/>
                  </a:lnTo>
                  <a:cubicBezTo>
                    <a:pt x="191" y="137"/>
                    <a:pt x="195" y="124"/>
                    <a:pt x="195" y="107"/>
                  </a:cubicBezTo>
                  <a:cubicBezTo>
                    <a:pt x="195" y="107"/>
                    <a:pt x="195" y="107"/>
                    <a:pt x="195" y="98"/>
                  </a:cubicBezTo>
                  <a:cubicBezTo>
                    <a:pt x="195" y="94"/>
                    <a:pt x="195" y="90"/>
                    <a:pt x="195" y="86"/>
                  </a:cubicBezTo>
                  <a:lnTo>
                    <a:pt x="187" y="64"/>
                  </a:lnTo>
                  <a:lnTo>
                    <a:pt x="187" y="60"/>
                  </a:lnTo>
                  <a:cubicBezTo>
                    <a:pt x="183" y="52"/>
                    <a:pt x="178" y="43"/>
                    <a:pt x="170" y="39"/>
                  </a:cubicBezTo>
                  <a:lnTo>
                    <a:pt x="157" y="31"/>
                  </a:lnTo>
                  <a:cubicBezTo>
                    <a:pt x="149" y="22"/>
                    <a:pt x="140" y="14"/>
                    <a:pt x="127" y="9"/>
                  </a:cubicBezTo>
                  <a:cubicBezTo>
                    <a:pt x="115" y="5"/>
                    <a:pt x="106"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7" name="Google Shape;1887;p6"/>
            <p:cNvSpPr/>
            <p:nvPr/>
          </p:nvSpPr>
          <p:spPr>
            <a:xfrm>
              <a:off x="8003617" y="-208952"/>
              <a:ext cx="16570" cy="19182"/>
            </a:xfrm>
            <a:custGeom>
              <a:avLst/>
              <a:gdLst/>
              <a:ahLst/>
              <a:cxnLst/>
              <a:rect l="l" t="t" r="r" b="b"/>
              <a:pathLst>
                <a:path w="184" h="213" extrusionOk="0">
                  <a:moveTo>
                    <a:pt x="69" y="0"/>
                  </a:moveTo>
                  <a:cubicBezTo>
                    <a:pt x="56" y="5"/>
                    <a:pt x="43" y="13"/>
                    <a:pt x="31" y="26"/>
                  </a:cubicBezTo>
                  <a:lnTo>
                    <a:pt x="18" y="43"/>
                  </a:lnTo>
                  <a:cubicBezTo>
                    <a:pt x="14" y="51"/>
                    <a:pt x="9" y="64"/>
                    <a:pt x="9" y="73"/>
                  </a:cubicBezTo>
                  <a:lnTo>
                    <a:pt x="5" y="81"/>
                  </a:lnTo>
                  <a:cubicBezTo>
                    <a:pt x="5" y="90"/>
                    <a:pt x="1" y="98"/>
                    <a:pt x="1" y="107"/>
                  </a:cubicBezTo>
                  <a:lnTo>
                    <a:pt x="1" y="115"/>
                  </a:lnTo>
                  <a:lnTo>
                    <a:pt x="1" y="119"/>
                  </a:lnTo>
                  <a:cubicBezTo>
                    <a:pt x="1" y="123"/>
                    <a:pt x="1" y="128"/>
                    <a:pt x="1" y="136"/>
                  </a:cubicBezTo>
                  <a:cubicBezTo>
                    <a:pt x="1" y="145"/>
                    <a:pt x="5" y="157"/>
                    <a:pt x="14" y="170"/>
                  </a:cubicBezTo>
                  <a:lnTo>
                    <a:pt x="26" y="187"/>
                  </a:lnTo>
                  <a:lnTo>
                    <a:pt x="48" y="200"/>
                  </a:lnTo>
                  <a:cubicBezTo>
                    <a:pt x="48" y="204"/>
                    <a:pt x="52" y="204"/>
                    <a:pt x="56" y="208"/>
                  </a:cubicBezTo>
                  <a:cubicBezTo>
                    <a:pt x="69" y="213"/>
                    <a:pt x="82" y="213"/>
                    <a:pt x="90" y="213"/>
                  </a:cubicBezTo>
                  <a:lnTo>
                    <a:pt x="115" y="213"/>
                  </a:lnTo>
                  <a:lnTo>
                    <a:pt x="137" y="204"/>
                  </a:lnTo>
                  <a:cubicBezTo>
                    <a:pt x="141" y="200"/>
                    <a:pt x="145" y="200"/>
                    <a:pt x="145" y="196"/>
                  </a:cubicBezTo>
                  <a:cubicBezTo>
                    <a:pt x="158" y="187"/>
                    <a:pt x="166" y="179"/>
                    <a:pt x="171" y="170"/>
                  </a:cubicBezTo>
                  <a:cubicBezTo>
                    <a:pt x="175" y="162"/>
                    <a:pt x="179" y="153"/>
                    <a:pt x="179" y="149"/>
                  </a:cubicBezTo>
                  <a:cubicBezTo>
                    <a:pt x="183" y="136"/>
                    <a:pt x="183" y="128"/>
                    <a:pt x="183" y="115"/>
                  </a:cubicBezTo>
                  <a:lnTo>
                    <a:pt x="183" y="107"/>
                  </a:lnTo>
                  <a:cubicBezTo>
                    <a:pt x="183" y="102"/>
                    <a:pt x="183" y="98"/>
                    <a:pt x="183" y="94"/>
                  </a:cubicBezTo>
                  <a:cubicBezTo>
                    <a:pt x="183" y="85"/>
                    <a:pt x="179" y="81"/>
                    <a:pt x="179" y="77"/>
                  </a:cubicBezTo>
                  <a:cubicBezTo>
                    <a:pt x="175" y="68"/>
                    <a:pt x="175" y="60"/>
                    <a:pt x="171" y="51"/>
                  </a:cubicBezTo>
                  <a:cubicBezTo>
                    <a:pt x="166" y="43"/>
                    <a:pt x="162" y="30"/>
                    <a:pt x="154" y="26"/>
                  </a:cubicBezTo>
                  <a:cubicBezTo>
                    <a:pt x="145" y="17"/>
                    <a:pt x="137" y="9"/>
                    <a:pt x="124" y="9"/>
                  </a:cubicBezTo>
                  <a:cubicBezTo>
                    <a:pt x="115" y="0"/>
                    <a:pt x="103" y="0"/>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8" name="Google Shape;1888;p6"/>
            <p:cNvSpPr/>
            <p:nvPr/>
          </p:nvSpPr>
          <p:spPr>
            <a:xfrm>
              <a:off x="8023159" y="-212374"/>
              <a:ext cx="18371" cy="18371"/>
            </a:xfrm>
            <a:custGeom>
              <a:avLst/>
              <a:gdLst/>
              <a:ahLst/>
              <a:cxnLst/>
              <a:rect l="l" t="t" r="r" b="b"/>
              <a:pathLst>
                <a:path w="204" h="204" extrusionOk="0">
                  <a:moveTo>
                    <a:pt x="111" y="0"/>
                  </a:moveTo>
                  <a:lnTo>
                    <a:pt x="85" y="5"/>
                  </a:lnTo>
                  <a:lnTo>
                    <a:pt x="81" y="5"/>
                  </a:lnTo>
                  <a:cubicBezTo>
                    <a:pt x="68" y="9"/>
                    <a:pt x="60" y="9"/>
                    <a:pt x="51" y="17"/>
                  </a:cubicBezTo>
                  <a:cubicBezTo>
                    <a:pt x="17" y="34"/>
                    <a:pt x="0" y="68"/>
                    <a:pt x="0" y="102"/>
                  </a:cubicBezTo>
                  <a:cubicBezTo>
                    <a:pt x="0" y="115"/>
                    <a:pt x="0" y="128"/>
                    <a:pt x="9" y="140"/>
                  </a:cubicBezTo>
                  <a:cubicBezTo>
                    <a:pt x="13" y="153"/>
                    <a:pt x="17" y="166"/>
                    <a:pt x="30" y="174"/>
                  </a:cubicBezTo>
                  <a:lnTo>
                    <a:pt x="47" y="191"/>
                  </a:lnTo>
                  <a:cubicBezTo>
                    <a:pt x="64" y="200"/>
                    <a:pt x="81" y="204"/>
                    <a:pt x="102" y="204"/>
                  </a:cubicBezTo>
                  <a:cubicBezTo>
                    <a:pt x="149" y="204"/>
                    <a:pt x="191" y="170"/>
                    <a:pt x="200" y="123"/>
                  </a:cubicBezTo>
                  <a:cubicBezTo>
                    <a:pt x="200" y="119"/>
                    <a:pt x="204" y="111"/>
                    <a:pt x="204" y="106"/>
                  </a:cubicBezTo>
                  <a:cubicBezTo>
                    <a:pt x="204" y="102"/>
                    <a:pt x="200" y="98"/>
                    <a:pt x="200" y="94"/>
                  </a:cubicBezTo>
                  <a:cubicBezTo>
                    <a:pt x="200" y="85"/>
                    <a:pt x="200" y="81"/>
                    <a:pt x="200" y="72"/>
                  </a:cubicBezTo>
                  <a:cubicBezTo>
                    <a:pt x="200" y="64"/>
                    <a:pt x="200" y="55"/>
                    <a:pt x="195" y="51"/>
                  </a:cubicBezTo>
                  <a:cubicBezTo>
                    <a:pt x="191" y="38"/>
                    <a:pt x="187" y="30"/>
                    <a:pt x="178" y="22"/>
                  </a:cubicBezTo>
                  <a:cubicBezTo>
                    <a:pt x="170" y="17"/>
                    <a:pt x="166" y="13"/>
                    <a:pt x="161" y="9"/>
                  </a:cubicBezTo>
                  <a:lnTo>
                    <a:pt x="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9" name="Google Shape;1889;p6"/>
            <p:cNvSpPr/>
            <p:nvPr/>
          </p:nvSpPr>
          <p:spPr>
            <a:xfrm>
              <a:off x="7974980" y="-203909"/>
              <a:ext cx="17291" cy="17201"/>
            </a:xfrm>
            <a:custGeom>
              <a:avLst/>
              <a:gdLst/>
              <a:ahLst/>
              <a:cxnLst/>
              <a:rect l="l" t="t" r="r" b="b"/>
              <a:pathLst>
                <a:path w="192" h="191" extrusionOk="0">
                  <a:moveTo>
                    <a:pt x="103" y="1"/>
                  </a:moveTo>
                  <a:cubicBezTo>
                    <a:pt x="95" y="1"/>
                    <a:pt x="88" y="2"/>
                    <a:pt x="81" y="4"/>
                  </a:cubicBezTo>
                  <a:lnTo>
                    <a:pt x="56" y="12"/>
                  </a:lnTo>
                  <a:lnTo>
                    <a:pt x="39" y="29"/>
                  </a:lnTo>
                  <a:lnTo>
                    <a:pt x="31" y="38"/>
                  </a:lnTo>
                  <a:cubicBezTo>
                    <a:pt x="18" y="46"/>
                    <a:pt x="14" y="59"/>
                    <a:pt x="9" y="67"/>
                  </a:cubicBezTo>
                  <a:cubicBezTo>
                    <a:pt x="1" y="89"/>
                    <a:pt x="1" y="114"/>
                    <a:pt x="9" y="135"/>
                  </a:cubicBezTo>
                  <a:cubicBezTo>
                    <a:pt x="14" y="148"/>
                    <a:pt x="18" y="157"/>
                    <a:pt x="31" y="165"/>
                  </a:cubicBezTo>
                  <a:lnTo>
                    <a:pt x="47" y="178"/>
                  </a:lnTo>
                  <a:cubicBezTo>
                    <a:pt x="60" y="186"/>
                    <a:pt x="73" y="190"/>
                    <a:pt x="90" y="190"/>
                  </a:cubicBezTo>
                  <a:lnTo>
                    <a:pt x="115" y="186"/>
                  </a:lnTo>
                  <a:cubicBezTo>
                    <a:pt x="128" y="182"/>
                    <a:pt x="141" y="174"/>
                    <a:pt x="154" y="165"/>
                  </a:cubicBezTo>
                  <a:lnTo>
                    <a:pt x="162" y="157"/>
                  </a:lnTo>
                  <a:lnTo>
                    <a:pt x="162" y="152"/>
                  </a:lnTo>
                  <a:cubicBezTo>
                    <a:pt x="166" y="148"/>
                    <a:pt x="170" y="148"/>
                    <a:pt x="175" y="144"/>
                  </a:cubicBezTo>
                  <a:cubicBezTo>
                    <a:pt x="175" y="140"/>
                    <a:pt x="179" y="135"/>
                    <a:pt x="179" y="131"/>
                  </a:cubicBezTo>
                  <a:cubicBezTo>
                    <a:pt x="183" y="127"/>
                    <a:pt x="183" y="127"/>
                    <a:pt x="183" y="123"/>
                  </a:cubicBezTo>
                  <a:lnTo>
                    <a:pt x="187" y="110"/>
                  </a:lnTo>
                  <a:cubicBezTo>
                    <a:pt x="192" y="97"/>
                    <a:pt x="192" y="80"/>
                    <a:pt x="187" y="67"/>
                  </a:cubicBezTo>
                  <a:cubicBezTo>
                    <a:pt x="183" y="51"/>
                    <a:pt x="175" y="38"/>
                    <a:pt x="166" y="29"/>
                  </a:cubicBezTo>
                  <a:cubicBezTo>
                    <a:pt x="154" y="17"/>
                    <a:pt x="141" y="8"/>
                    <a:pt x="128" y="4"/>
                  </a:cubicBezTo>
                  <a:cubicBezTo>
                    <a:pt x="120" y="2"/>
                    <a:pt x="111"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0" name="Google Shape;1890;p6"/>
            <p:cNvSpPr/>
            <p:nvPr/>
          </p:nvSpPr>
          <p:spPr>
            <a:xfrm>
              <a:off x="8215245" y="-370510"/>
              <a:ext cx="20713" cy="21523"/>
            </a:xfrm>
            <a:custGeom>
              <a:avLst/>
              <a:gdLst/>
              <a:ahLst/>
              <a:cxnLst/>
              <a:rect l="l" t="t" r="r" b="b"/>
              <a:pathLst>
                <a:path w="230" h="239" extrusionOk="0">
                  <a:moveTo>
                    <a:pt x="115" y="0"/>
                  </a:moveTo>
                  <a:cubicBezTo>
                    <a:pt x="102" y="0"/>
                    <a:pt x="86" y="0"/>
                    <a:pt x="73" y="9"/>
                  </a:cubicBezTo>
                  <a:cubicBezTo>
                    <a:pt x="56" y="13"/>
                    <a:pt x="47" y="22"/>
                    <a:pt x="35" y="34"/>
                  </a:cubicBezTo>
                  <a:cubicBezTo>
                    <a:pt x="22" y="47"/>
                    <a:pt x="13" y="64"/>
                    <a:pt x="5" y="81"/>
                  </a:cubicBezTo>
                  <a:cubicBezTo>
                    <a:pt x="1" y="102"/>
                    <a:pt x="1" y="123"/>
                    <a:pt x="5" y="145"/>
                  </a:cubicBezTo>
                  <a:lnTo>
                    <a:pt x="5" y="153"/>
                  </a:lnTo>
                  <a:cubicBezTo>
                    <a:pt x="5" y="162"/>
                    <a:pt x="9" y="174"/>
                    <a:pt x="18" y="187"/>
                  </a:cubicBezTo>
                  <a:cubicBezTo>
                    <a:pt x="26" y="200"/>
                    <a:pt x="43" y="217"/>
                    <a:pt x="60" y="225"/>
                  </a:cubicBezTo>
                  <a:cubicBezTo>
                    <a:pt x="74" y="232"/>
                    <a:pt x="88" y="239"/>
                    <a:pt x="104" y="239"/>
                  </a:cubicBezTo>
                  <a:cubicBezTo>
                    <a:pt x="108" y="239"/>
                    <a:pt x="111" y="239"/>
                    <a:pt x="115" y="238"/>
                  </a:cubicBezTo>
                  <a:cubicBezTo>
                    <a:pt x="118" y="239"/>
                    <a:pt x="122" y="239"/>
                    <a:pt x="125" y="239"/>
                  </a:cubicBezTo>
                  <a:cubicBezTo>
                    <a:pt x="140" y="239"/>
                    <a:pt x="157" y="232"/>
                    <a:pt x="170" y="225"/>
                  </a:cubicBezTo>
                  <a:cubicBezTo>
                    <a:pt x="187" y="217"/>
                    <a:pt x="200" y="204"/>
                    <a:pt x="209" y="187"/>
                  </a:cubicBezTo>
                  <a:cubicBezTo>
                    <a:pt x="213" y="183"/>
                    <a:pt x="213" y="178"/>
                    <a:pt x="217" y="170"/>
                  </a:cubicBezTo>
                  <a:cubicBezTo>
                    <a:pt x="217" y="166"/>
                    <a:pt x="221" y="162"/>
                    <a:pt x="221" y="157"/>
                  </a:cubicBezTo>
                  <a:lnTo>
                    <a:pt x="221" y="153"/>
                  </a:lnTo>
                  <a:lnTo>
                    <a:pt x="221" y="145"/>
                  </a:lnTo>
                  <a:cubicBezTo>
                    <a:pt x="230" y="123"/>
                    <a:pt x="230" y="102"/>
                    <a:pt x="225" y="81"/>
                  </a:cubicBezTo>
                  <a:cubicBezTo>
                    <a:pt x="221" y="64"/>
                    <a:pt x="209" y="47"/>
                    <a:pt x="196" y="34"/>
                  </a:cubicBezTo>
                  <a:lnTo>
                    <a:pt x="175" y="13"/>
                  </a:lnTo>
                  <a:cubicBezTo>
                    <a:pt x="158" y="5"/>
                    <a:pt x="136"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1" name="Google Shape;1891;p6"/>
            <p:cNvSpPr/>
            <p:nvPr/>
          </p:nvSpPr>
          <p:spPr>
            <a:xfrm>
              <a:off x="8262613" y="-344124"/>
              <a:ext cx="19182" cy="18371"/>
            </a:xfrm>
            <a:custGeom>
              <a:avLst/>
              <a:gdLst/>
              <a:ahLst/>
              <a:cxnLst/>
              <a:rect l="l" t="t" r="r" b="b"/>
              <a:pathLst>
                <a:path w="213" h="204" extrusionOk="0">
                  <a:moveTo>
                    <a:pt x="102" y="0"/>
                  </a:moveTo>
                  <a:cubicBezTo>
                    <a:pt x="90" y="0"/>
                    <a:pt x="77" y="4"/>
                    <a:pt x="64" y="8"/>
                  </a:cubicBezTo>
                  <a:cubicBezTo>
                    <a:pt x="39" y="21"/>
                    <a:pt x="18" y="38"/>
                    <a:pt x="9" y="64"/>
                  </a:cubicBezTo>
                  <a:cubicBezTo>
                    <a:pt x="5" y="76"/>
                    <a:pt x="1" y="89"/>
                    <a:pt x="1" y="102"/>
                  </a:cubicBezTo>
                  <a:cubicBezTo>
                    <a:pt x="1" y="110"/>
                    <a:pt x="1" y="123"/>
                    <a:pt x="5" y="131"/>
                  </a:cubicBezTo>
                  <a:cubicBezTo>
                    <a:pt x="9" y="148"/>
                    <a:pt x="18" y="161"/>
                    <a:pt x="30" y="174"/>
                  </a:cubicBezTo>
                  <a:lnTo>
                    <a:pt x="52" y="191"/>
                  </a:lnTo>
                  <a:cubicBezTo>
                    <a:pt x="68" y="199"/>
                    <a:pt x="85" y="204"/>
                    <a:pt x="107" y="204"/>
                  </a:cubicBezTo>
                  <a:lnTo>
                    <a:pt x="132" y="204"/>
                  </a:lnTo>
                  <a:cubicBezTo>
                    <a:pt x="145" y="199"/>
                    <a:pt x="158" y="191"/>
                    <a:pt x="166" y="182"/>
                  </a:cubicBezTo>
                  <a:cubicBezTo>
                    <a:pt x="170" y="182"/>
                    <a:pt x="175" y="178"/>
                    <a:pt x="175" y="174"/>
                  </a:cubicBezTo>
                  <a:cubicBezTo>
                    <a:pt x="183" y="170"/>
                    <a:pt x="192" y="165"/>
                    <a:pt x="196" y="157"/>
                  </a:cubicBezTo>
                  <a:cubicBezTo>
                    <a:pt x="200" y="153"/>
                    <a:pt x="204" y="144"/>
                    <a:pt x="208" y="136"/>
                  </a:cubicBezTo>
                  <a:cubicBezTo>
                    <a:pt x="213" y="127"/>
                    <a:pt x="213" y="115"/>
                    <a:pt x="213" y="102"/>
                  </a:cubicBezTo>
                  <a:lnTo>
                    <a:pt x="208" y="81"/>
                  </a:lnTo>
                  <a:lnTo>
                    <a:pt x="196" y="59"/>
                  </a:lnTo>
                  <a:cubicBezTo>
                    <a:pt x="192" y="51"/>
                    <a:pt x="183" y="42"/>
                    <a:pt x="175" y="34"/>
                  </a:cubicBezTo>
                  <a:lnTo>
                    <a:pt x="175" y="30"/>
                  </a:lnTo>
                  <a:cubicBezTo>
                    <a:pt x="153" y="13"/>
                    <a:pt x="128" y="4"/>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2" name="Google Shape;1892;p6"/>
            <p:cNvSpPr/>
            <p:nvPr/>
          </p:nvSpPr>
          <p:spPr>
            <a:xfrm>
              <a:off x="8250816" y="-386179"/>
              <a:ext cx="19902" cy="19542"/>
            </a:xfrm>
            <a:custGeom>
              <a:avLst/>
              <a:gdLst/>
              <a:ahLst/>
              <a:cxnLst/>
              <a:rect l="l" t="t" r="r" b="b"/>
              <a:pathLst>
                <a:path w="221" h="217" extrusionOk="0">
                  <a:moveTo>
                    <a:pt x="106" y="0"/>
                  </a:moveTo>
                  <a:lnTo>
                    <a:pt x="81" y="5"/>
                  </a:lnTo>
                  <a:cubicBezTo>
                    <a:pt x="60" y="9"/>
                    <a:pt x="47" y="17"/>
                    <a:pt x="34" y="30"/>
                  </a:cubicBezTo>
                  <a:cubicBezTo>
                    <a:pt x="26" y="39"/>
                    <a:pt x="21" y="43"/>
                    <a:pt x="17" y="51"/>
                  </a:cubicBezTo>
                  <a:cubicBezTo>
                    <a:pt x="9" y="68"/>
                    <a:pt x="0" y="85"/>
                    <a:pt x="0" y="106"/>
                  </a:cubicBezTo>
                  <a:cubicBezTo>
                    <a:pt x="0" y="115"/>
                    <a:pt x="0" y="123"/>
                    <a:pt x="4" y="132"/>
                  </a:cubicBezTo>
                  <a:cubicBezTo>
                    <a:pt x="9" y="145"/>
                    <a:pt x="13" y="157"/>
                    <a:pt x="26" y="166"/>
                  </a:cubicBezTo>
                  <a:cubicBezTo>
                    <a:pt x="26" y="170"/>
                    <a:pt x="30" y="174"/>
                    <a:pt x="34" y="179"/>
                  </a:cubicBezTo>
                  <a:cubicBezTo>
                    <a:pt x="38" y="187"/>
                    <a:pt x="43" y="191"/>
                    <a:pt x="51" y="196"/>
                  </a:cubicBezTo>
                  <a:cubicBezTo>
                    <a:pt x="55" y="200"/>
                    <a:pt x="64" y="204"/>
                    <a:pt x="72" y="208"/>
                  </a:cubicBezTo>
                  <a:cubicBezTo>
                    <a:pt x="81" y="213"/>
                    <a:pt x="93" y="217"/>
                    <a:pt x="106" y="217"/>
                  </a:cubicBezTo>
                  <a:lnTo>
                    <a:pt x="132" y="213"/>
                  </a:lnTo>
                  <a:lnTo>
                    <a:pt x="153" y="204"/>
                  </a:lnTo>
                  <a:cubicBezTo>
                    <a:pt x="161" y="200"/>
                    <a:pt x="170" y="191"/>
                    <a:pt x="178" y="183"/>
                  </a:cubicBezTo>
                  <a:lnTo>
                    <a:pt x="183" y="179"/>
                  </a:lnTo>
                  <a:cubicBezTo>
                    <a:pt x="212" y="149"/>
                    <a:pt x="221" y="102"/>
                    <a:pt x="204" y="64"/>
                  </a:cubicBezTo>
                  <a:cubicBezTo>
                    <a:pt x="199" y="51"/>
                    <a:pt x="191" y="39"/>
                    <a:pt x="183" y="30"/>
                  </a:cubicBezTo>
                  <a:cubicBezTo>
                    <a:pt x="161" y="13"/>
                    <a:pt x="136" y="0"/>
                    <a:pt x="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3" name="Google Shape;1893;p6"/>
            <p:cNvSpPr/>
            <p:nvPr/>
          </p:nvSpPr>
          <p:spPr>
            <a:xfrm>
              <a:off x="8239739" y="-354120"/>
              <a:ext cx="22964" cy="16930"/>
            </a:xfrm>
            <a:custGeom>
              <a:avLst/>
              <a:gdLst/>
              <a:ahLst/>
              <a:cxnLst/>
              <a:rect l="l" t="t" r="r" b="b"/>
              <a:pathLst>
                <a:path w="255" h="188" extrusionOk="0">
                  <a:moveTo>
                    <a:pt x="132" y="1"/>
                  </a:moveTo>
                  <a:cubicBezTo>
                    <a:pt x="130" y="1"/>
                    <a:pt x="129" y="1"/>
                    <a:pt x="127" y="1"/>
                  </a:cubicBezTo>
                  <a:cubicBezTo>
                    <a:pt x="0" y="1"/>
                    <a:pt x="0" y="187"/>
                    <a:pt x="127" y="187"/>
                  </a:cubicBezTo>
                  <a:cubicBezTo>
                    <a:pt x="253" y="187"/>
                    <a:pt x="25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4" name="Google Shape;1894;p6"/>
            <p:cNvSpPr/>
            <p:nvPr/>
          </p:nvSpPr>
          <p:spPr>
            <a:xfrm>
              <a:off x="8200026" y="-347906"/>
              <a:ext cx="18731" cy="18731"/>
            </a:xfrm>
            <a:custGeom>
              <a:avLst/>
              <a:gdLst/>
              <a:ahLst/>
              <a:cxnLst/>
              <a:rect l="l" t="t" r="r" b="b"/>
              <a:pathLst>
                <a:path w="208" h="208" extrusionOk="0">
                  <a:moveTo>
                    <a:pt x="104" y="1"/>
                  </a:moveTo>
                  <a:cubicBezTo>
                    <a:pt x="99" y="1"/>
                    <a:pt x="93" y="2"/>
                    <a:pt x="89" y="4"/>
                  </a:cubicBezTo>
                  <a:lnTo>
                    <a:pt x="85" y="4"/>
                  </a:lnTo>
                  <a:cubicBezTo>
                    <a:pt x="76" y="4"/>
                    <a:pt x="72" y="4"/>
                    <a:pt x="64" y="8"/>
                  </a:cubicBezTo>
                  <a:cubicBezTo>
                    <a:pt x="51" y="12"/>
                    <a:pt x="38" y="21"/>
                    <a:pt x="30" y="29"/>
                  </a:cubicBezTo>
                  <a:cubicBezTo>
                    <a:pt x="21" y="38"/>
                    <a:pt x="13" y="50"/>
                    <a:pt x="9" y="63"/>
                  </a:cubicBezTo>
                  <a:cubicBezTo>
                    <a:pt x="4" y="76"/>
                    <a:pt x="0" y="89"/>
                    <a:pt x="0" y="101"/>
                  </a:cubicBezTo>
                  <a:cubicBezTo>
                    <a:pt x="0" y="118"/>
                    <a:pt x="4" y="131"/>
                    <a:pt x="9" y="144"/>
                  </a:cubicBezTo>
                  <a:cubicBezTo>
                    <a:pt x="13" y="157"/>
                    <a:pt x="21" y="165"/>
                    <a:pt x="30" y="178"/>
                  </a:cubicBezTo>
                  <a:lnTo>
                    <a:pt x="51" y="195"/>
                  </a:lnTo>
                  <a:cubicBezTo>
                    <a:pt x="68" y="203"/>
                    <a:pt x="85" y="207"/>
                    <a:pt x="106" y="207"/>
                  </a:cubicBezTo>
                  <a:lnTo>
                    <a:pt x="132" y="203"/>
                  </a:lnTo>
                  <a:cubicBezTo>
                    <a:pt x="148" y="199"/>
                    <a:pt x="165" y="190"/>
                    <a:pt x="178" y="178"/>
                  </a:cubicBezTo>
                  <a:lnTo>
                    <a:pt x="195" y="157"/>
                  </a:lnTo>
                  <a:cubicBezTo>
                    <a:pt x="199" y="148"/>
                    <a:pt x="204" y="135"/>
                    <a:pt x="204" y="127"/>
                  </a:cubicBezTo>
                  <a:lnTo>
                    <a:pt x="204" y="123"/>
                  </a:lnTo>
                  <a:cubicBezTo>
                    <a:pt x="208" y="114"/>
                    <a:pt x="208" y="101"/>
                    <a:pt x="208" y="93"/>
                  </a:cubicBezTo>
                  <a:cubicBezTo>
                    <a:pt x="208" y="84"/>
                    <a:pt x="208" y="80"/>
                    <a:pt x="208" y="76"/>
                  </a:cubicBezTo>
                  <a:cubicBezTo>
                    <a:pt x="208" y="67"/>
                    <a:pt x="208" y="59"/>
                    <a:pt x="204" y="50"/>
                  </a:cubicBezTo>
                  <a:cubicBezTo>
                    <a:pt x="199" y="42"/>
                    <a:pt x="191" y="34"/>
                    <a:pt x="182" y="25"/>
                  </a:cubicBezTo>
                  <a:lnTo>
                    <a:pt x="165" y="12"/>
                  </a:lnTo>
                  <a:lnTo>
                    <a:pt x="148" y="4"/>
                  </a:lnTo>
                  <a:cubicBezTo>
                    <a:pt x="142" y="2"/>
                    <a:pt x="137" y="1"/>
                    <a:pt x="132" y="1"/>
                  </a:cubicBezTo>
                  <a:cubicBezTo>
                    <a:pt x="127" y="1"/>
                    <a:pt x="123" y="2"/>
                    <a:pt x="119" y="4"/>
                  </a:cubicBezTo>
                  <a:cubicBezTo>
                    <a:pt x="115" y="2"/>
                    <a:pt x="109" y="1"/>
                    <a:pt x="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5" name="Google Shape;1895;p6"/>
            <p:cNvSpPr/>
            <p:nvPr/>
          </p:nvSpPr>
          <p:spPr>
            <a:xfrm>
              <a:off x="8230554" y="-320529"/>
              <a:ext cx="16120" cy="17471"/>
            </a:xfrm>
            <a:custGeom>
              <a:avLst/>
              <a:gdLst/>
              <a:ahLst/>
              <a:cxnLst/>
              <a:rect l="l" t="t" r="r" b="b"/>
              <a:pathLst>
                <a:path w="179" h="194" extrusionOk="0">
                  <a:moveTo>
                    <a:pt x="68" y="1"/>
                  </a:moveTo>
                  <a:cubicBezTo>
                    <a:pt x="51" y="5"/>
                    <a:pt x="39" y="14"/>
                    <a:pt x="30" y="26"/>
                  </a:cubicBezTo>
                  <a:lnTo>
                    <a:pt x="13" y="43"/>
                  </a:lnTo>
                  <a:cubicBezTo>
                    <a:pt x="9" y="56"/>
                    <a:pt x="5" y="73"/>
                    <a:pt x="5" y="86"/>
                  </a:cubicBezTo>
                  <a:lnTo>
                    <a:pt x="5" y="99"/>
                  </a:lnTo>
                  <a:lnTo>
                    <a:pt x="5" y="103"/>
                  </a:lnTo>
                  <a:cubicBezTo>
                    <a:pt x="0" y="111"/>
                    <a:pt x="5" y="120"/>
                    <a:pt x="9" y="128"/>
                  </a:cubicBezTo>
                  <a:lnTo>
                    <a:pt x="17" y="149"/>
                  </a:lnTo>
                  <a:cubicBezTo>
                    <a:pt x="22" y="162"/>
                    <a:pt x="30" y="171"/>
                    <a:pt x="39" y="175"/>
                  </a:cubicBezTo>
                  <a:cubicBezTo>
                    <a:pt x="43" y="179"/>
                    <a:pt x="51" y="183"/>
                    <a:pt x="55" y="188"/>
                  </a:cubicBezTo>
                  <a:cubicBezTo>
                    <a:pt x="64" y="191"/>
                    <a:pt x="73" y="194"/>
                    <a:pt x="81" y="194"/>
                  </a:cubicBezTo>
                  <a:cubicBezTo>
                    <a:pt x="84" y="194"/>
                    <a:pt x="87" y="193"/>
                    <a:pt x="89" y="192"/>
                  </a:cubicBezTo>
                  <a:lnTo>
                    <a:pt x="115" y="192"/>
                  </a:lnTo>
                  <a:lnTo>
                    <a:pt x="136" y="183"/>
                  </a:lnTo>
                  <a:cubicBezTo>
                    <a:pt x="145" y="175"/>
                    <a:pt x="153" y="166"/>
                    <a:pt x="162" y="158"/>
                  </a:cubicBezTo>
                  <a:cubicBezTo>
                    <a:pt x="166" y="149"/>
                    <a:pt x="174" y="141"/>
                    <a:pt x="174" y="128"/>
                  </a:cubicBezTo>
                  <a:cubicBezTo>
                    <a:pt x="178" y="120"/>
                    <a:pt x="178" y="111"/>
                    <a:pt x="178" y="103"/>
                  </a:cubicBezTo>
                  <a:lnTo>
                    <a:pt x="174" y="99"/>
                  </a:lnTo>
                  <a:lnTo>
                    <a:pt x="174" y="86"/>
                  </a:lnTo>
                  <a:cubicBezTo>
                    <a:pt x="174" y="73"/>
                    <a:pt x="174" y="65"/>
                    <a:pt x="170" y="52"/>
                  </a:cubicBezTo>
                  <a:cubicBezTo>
                    <a:pt x="166" y="43"/>
                    <a:pt x="157" y="31"/>
                    <a:pt x="149" y="26"/>
                  </a:cubicBezTo>
                  <a:cubicBezTo>
                    <a:pt x="132" y="9"/>
                    <a:pt x="111"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6" name="Google Shape;1896;p6"/>
            <p:cNvSpPr/>
            <p:nvPr/>
          </p:nvSpPr>
          <p:spPr>
            <a:xfrm>
              <a:off x="8253428" y="-318458"/>
              <a:ext cx="18461" cy="17831"/>
            </a:xfrm>
            <a:custGeom>
              <a:avLst/>
              <a:gdLst/>
              <a:ahLst/>
              <a:cxnLst/>
              <a:rect l="l" t="t" r="r" b="b"/>
              <a:pathLst>
                <a:path w="205" h="198" extrusionOk="0">
                  <a:moveTo>
                    <a:pt x="125" y="0"/>
                  </a:moveTo>
                  <a:cubicBezTo>
                    <a:pt x="120" y="0"/>
                    <a:pt x="113" y="1"/>
                    <a:pt x="107" y="3"/>
                  </a:cubicBezTo>
                  <a:cubicBezTo>
                    <a:pt x="94" y="3"/>
                    <a:pt x="86" y="8"/>
                    <a:pt x="77" y="12"/>
                  </a:cubicBezTo>
                  <a:lnTo>
                    <a:pt x="56" y="25"/>
                  </a:lnTo>
                  <a:cubicBezTo>
                    <a:pt x="47" y="29"/>
                    <a:pt x="39" y="37"/>
                    <a:pt x="35" y="42"/>
                  </a:cubicBezTo>
                  <a:cubicBezTo>
                    <a:pt x="14" y="63"/>
                    <a:pt x="1" y="97"/>
                    <a:pt x="14" y="131"/>
                  </a:cubicBezTo>
                  <a:cubicBezTo>
                    <a:pt x="18" y="160"/>
                    <a:pt x="43" y="186"/>
                    <a:pt x="77" y="194"/>
                  </a:cubicBezTo>
                  <a:cubicBezTo>
                    <a:pt x="85" y="196"/>
                    <a:pt x="92" y="197"/>
                    <a:pt x="100" y="197"/>
                  </a:cubicBezTo>
                  <a:cubicBezTo>
                    <a:pt x="123" y="197"/>
                    <a:pt x="146" y="188"/>
                    <a:pt x="162" y="169"/>
                  </a:cubicBezTo>
                  <a:cubicBezTo>
                    <a:pt x="170" y="165"/>
                    <a:pt x="175" y="156"/>
                    <a:pt x="179" y="152"/>
                  </a:cubicBezTo>
                  <a:lnTo>
                    <a:pt x="192" y="131"/>
                  </a:lnTo>
                  <a:cubicBezTo>
                    <a:pt x="192" y="122"/>
                    <a:pt x="200" y="118"/>
                    <a:pt x="200" y="109"/>
                  </a:cubicBezTo>
                  <a:cubicBezTo>
                    <a:pt x="204" y="97"/>
                    <a:pt x="204" y="84"/>
                    <a:pt x="204" y="76"/>
                  </a:cubicBezTo>
                  <a:cubicBezTo>
                    <a:pt x="204" y="67"/>
                    <a:pt x="200" y="59"/>
                    <a:pt x="196" y="50"/>
                  </a:cubicBezTo>
                  <a:cubicBezTo>
                    <a:pt x="192" y="42"/>
                    <a:pt x="187" y="33"/>
                    <a:pt x="179" y="25"/>
                  </a:cubicBezTo>
                  <a:lnTo>
                    <a:pt x="162" y="12"/>
                  </a:lnTo>
                  <a:lnTo>
                    <a:pt x="141" y="3"/>
                  </a:lnTo>
                  <a:cubicBezTo>
                    <a:pt x="137" y="1"/>
                    <a:pt x="131" y="0"/>
                    <a:pt x="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7" name="Google Shape;1897;p6"/>
            <p:cNvSpPr/>
            <p:nvPr/>
          </p:nvSpPr>
          <p:spPr>
            <a:xfrm>
              <a:off x="8220198" y="-336919"/>
              <a:ext cx="15760" cy="17291"/>
            </a:xfrm>
            <a:custGeom>
              <a:avLst/>
              <a:gdLst/>
              <a:ahLst/>
              <a:cxnLst/>
              <a:rect l="l" t="t" r="r" b="b"/>
              <a:pathLst>
                <a:path w="175" h="192" extrusionOk="0">
                  <a:moveTo>
                    <a:pt x="86" y="1"/>
                  </a:moveTo>
                  <a:lnTo>
                    <a:pt x="64" y="5"/>
                  </a:lnTo>
                  <a:lnTo>
                    <a:pt x="43" y="13"/>
                  </a:lnTo>
                  <a:cubicBezTo>
                    <a:pt x="26" y="26"/>
                    <a:pt x="9" y="43"/>
                    <a:pt x="5" y="64"/>
                  </a:cubicBezTo>
                  <a:lnTo>
                    <a:pt x="5" y="73"/>
                  </a:lnTo>
                  <a:lnTo>
                    <a:pt x="5" y="77"/>
                  </a:lnTo>
                  <a:lnTo>
                    <a:pt x="5" y="81"/>
                  </a:lnTo>
                  <a:cubicBezTo>
                    <a:pt x="1" y="94"/>
                    <a:pt x="1" y="111"/>
                    <a:pt x="5" y="128"/>
                  </a:cubicBezTo>
                  <a:cubicBezTo>
                    <a:pt x="5" y="136"/>
                    <a:pt x="9" y="141"/>
                    <a:pt x="14" y="149"/>
                  </a:cubicBezTo>
                  <a:cubicBezTo>
                    <a:pt x="31" y="174"/>
                    <a:pt x="56" y="191"/>
                    <a:pt x="90" y="191"/>
                  </a:cubicBezTo>
                  <a:cubicBezTo>
                    <a:pt x="103" y="191"/>
                    <a:pt x="120" y="187"/>
                    <a:pt x="132" y="179"/>
                  </a:cubicBezTo>
                  <a:cubicBezTo>
                    <a:pt x="145" y="170"/>
                    <a:pt x="158" y="162"/>
                    <a:pt x="162" y="149"/>
                  </a:cubicBezTo>
                  <a:cubicBezTo>
                    <a:pt x="170" y="141"/>
                    <a:pt x="170" y="136"/>
                    <a:pt x="170" y="128"/>
                  </a:cubicBezTo>
                  <a:cubicBezTo>
                    <a:pt x="175" y="115"/>
                    <a:pt x="170" y="102"/>
                    <a:pt x="166" y="94"/>
                  </a:cubicBezTo>
                  <a:lnTo>
                    <a:pt x="166" y="81"/>
                  </a:lnTo>
                  <a:lnTo>
                    <a:pt x="166" y="73"/>
                  </a:lnTo>
                  <a:lnTo>
                    <a:pt x="166" y="64"/>
                  </a:lnTo>
                  <a:cubicBezTo>
                    <a:pt x="166" y="56"/>
                    <a:pt x="162" y="51"/>
                    <a:pt x="158" y="43"/>
                  </a:cubicBezTo>
                  <a:cubicBezTo>
                    <a:pt x="154" y="35"/>
                    <a:pt x="145" y="26"/>
                    <a:pt x="137" y="18"/>
                  </a:cubicBezTo>
                  <a:cubicBezTo>
                    <a:pt x="132" y="13"/>
                    <a:pt x="124" y="9"/>
                    <a:pt x="120" y="9"/>
                  </a:cubicBezTo>
                  <a:cubicBezTo>
                    <a:pt x="107" y="5"/>
                    <a:pt x="98"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8" name="Google Shape;1898;p6"/>
            <p:cNvSpPr/>
            <p:nvPr/>
          </p:nvSpPr>
          <p:spPr>
            <a:xfrm>
              <a:off x="8222179" y="-397436"/>
              <a:ext cx="17651" cy="16660"/>
            </a:xfrm>
            <a:custGeom>
              <a:avLst/>
              <a:gdLst/>
              <a:ahLst/>
              <a:cxnLst/>
              <a:rect l="l" t="t" r="r" b="b"/>
              <a:pathLst>
                <a:path w="196" h="185" extrusionOk="0">
                  <a:moveTo>
                    <a:pt x="100" y="0"/>
                  </a:moveTo>
                  <a:cubicBezTo>
                    <a:pt x="62" y="0"/>
                    <a:pt x="23" y="24"/>
                    <a:pt x="13" y="70"/>
                  </a:cubicBezTo>
                  <a:cubicBezTo>
                    <a:pt x="0" y="92"/>
                    <a:pt x="4" y="117"/>
                    <a:pt x="17" y="134"/>
                  </a:cubicBezTo>
                  <a:cubicBezTo>
                    <a:pt x="34" y="168"/>
                    <a:pt x="67" y="185"/>
                    <a:pt x="100" y="185"/>
                  </a:cubicBezTo>
                  <a:cubicBezTo>
                    <a:pt x="133" y="185"/>
                    <a:pt x="165" y="168"/>
                    <a:pt x="182" y="134"/>
                  </a:cubicBezTo>
                  <a:cubicBezTo>
                    <a:pt x="195" y="117"/>
                    <a:pt x="195" y="92"/>
                    <a:pt x="187" y="70"/>
                  </a:cubicBezTo>
                  <a:cubicBezTo>
                    <a:pt x="176" y="24"/>
                    <a:pt x="138"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9" name="Google Shape;1899;p6"/>
            <p:cNvSpPr/>
            <p:nvPr/>
          </p:nvSpPr>
          <p:spPr>
            <a:xfrm>
              <a:off x="8599146" y="-36949"/>
              <a:ext cx="843455" cy="836341"/>
            </a:xfrm>
            <a:custGeom>
              <a:avLst/>
              <a:gdLst/>
              <a:ahLst/>
              <a:cxnLst/>
              <a:rect l="l" t="t" r="r" b="b"/>
              <a:pathLst>
                <a:path w="9366" h="9287" extrusionOk="0">
                  <a:moveTo>
                    <a:pt x="6455" y="1"/>
                  </a:moveTo>
                  <a:cubicBezTo>
                    <a:pt x="6201" y="1"/>
                    <a:pt x="5945" y="78"/>
                    <a:pt x="5714" y="186"/>
                  </a:cubicBezTo>
                  <a:cubicBezTo>
                    <a:pt x="5629" y="232"/>
                    <a:pt x="5540" y="262"/>
                    <a:pt x="5446" y="279"/>
                  </a:cubicBezTo>
                  <a:cubicBezTo>
                    <a:pt x="5431" y="281"/>
                    <a:pt x="5417" y="281"/>
                    <a:pt x="5402" y="281"/>
                  </a:cubicBezTo>
                  <a:cubicBezTo>
                    <a:pt x="5265" y="281"/>
                    <a:pt x="5135" y="216"/>
                    <a:pt x="4997" y="181"/>
                  </a:cubicBezTo>
                  <a:cubicBezTo>
                    <a:pt x="4941" y="169"/>
                    <a:pt x="4885" y="163"/>
                    <a:pt x="4829" y="163"/>
                  </a:cubicBezTo>
                  <a:cubicBezTo>
                    <a:pt x="4469" y="163"/>
                    <a:pt x="4121" y="410"/>
                    <a:pt x="3945" y="733"/>
                  </a:cubicBezTo>
                  <a:cubicBezTo>
                    <a:pt x="3741" y="1106"/>
                    <a:pt x="3733" y="1556"/>
                    <a:pt x="3796" y="1976"/>
                  </a:cubicBezTo>
                  <a:cubicBezTo>
                    <a:pt x="3889" y="2619"/>
                    <a:pt x="3994" y="3330"/>
                    <a:pt x="4253" y="3925"/>
                  </a:cubicBezTo>
                  <a:lnTo>
                    <a:pt x="4253" y="3925"/>
                  </a:lnTo>
                  <a:cubicBezTo>
                    <a:pt x="4100" y="3578"/>
                    <a:pt x="3862" y="3226"/>
                    <a:pt x="3682" y="2883"/>
                  </a:cubicBezTo>
                  <a:cubicBezTo>
                    <a:pt x="3415" y="2387"/>
                    <a:pt x="3147" y="1882"/>
                    <a:pt x="2762" y="1475"/>
                  </a:cubicBezTo>
                  <a:cubicBezTo>
                    <a:pt x="2592" y="1288"/>
                    <a:pt x="2384" y="1136"/>
                    <a:pt x="2151" y="1034"/>
                  </a:cubicBezTo>
                  <a:cubicBezTo>
                    <a:pt x="2024" y="980"/>
                    <a:pt x="1889" y="952"/>
                    <a:pt x="1755" y="952"/>
                  </a:cubicBezTo>
                  <a:cubicBezTo>
                    <a:pt x="1637" y="952"/>
                    <a:pt x="1520" y="973"/>
                    <a:pt x="1409" y="1017"/>
                  </a:cubicBezTo>
                  <a:cubicBezTo>
                    <a:pt x="1150" y="1136"/>
                    <a:pt x="959" y="1369"/>
                    <a:pt x="895" y="1645"/>
                  </a:cubicBezTo>
                  <a:cubicBezTo>
                    <a:pt x="832" y="1920"/>
                    <a:pt x="861" y="2209"/>
                    <a:pt x="972" y="2468"/>
                  </a:cubicBezTo>
                  <a:cubicBezTo>
                    <a:pt x="966" y="2467"/>
                    <a:pt x="960" y="2467"/>
                    <a:pt x="955" y="2467"/>
                  </a:cubicBezTo>
                  <a:cubicBezTo>
                    <a:pt x="763" y="2467"/>
                    <a:pt x="602" y="2609"/>
                    <a:pt x="577" y="2798"/>
                  </a:cubicBezTo>
                  <a:cubicBezTo>
                    <a:pt x="255" y="2879"/>
                    <a:pt x="55" y="3244"/>
                    <a:pt x="102" y="3575"/>
                  </a:cubicBezTo>
                  <a:cubicBezTo>
                    <a:pt x="149" y="3901"/>
                    <a:pt x="395" y="4177"/>
                    <a:pt x="683" y="4334"/>
                  </a:cubicBezTo>
                  <a:cubicBezTo>
                    <a:pt x="870" y="4436"/>
                    <a:pt x="1061" y="4448"/>
                    <a:pt x="1252" y="4503"/>
                  </a:cubicBezTo>
                  <a:cubicBezTo>
                    <a:pt x="1489" y="4571"/>
                    <a:pt x="1722" y="4682"/>
                    <a:pt x="1951" y="4766"/>
                  </a:cubicBezTo>
                  <a:cubicBezTo>
                    <a:pt x="2365" y="4923"/>
                    <a:pt x="2855" y="5059"/>
                    <a:pt x="3317" y="5059"/>
                  </a:cubicBezTo>
                  <a:cubicBezTo>
                    <a:pt x="3419" y="5059"/>
                    <a:pt x="3520" y="5052"/>
                    <a:pt x="3618" y="5038"/>
                  </a:cubicBezTo>
                  <a:lnTo>
                    <a:pt x="3618" y="5038"/>
                  </a:lnTo>
                  <a:cubicBezTo>
                    <a:pt x="2995" y="5131"/>
                    <a:pt x="2431" y="5356"/>
                    <a:pt x="1837" y="5538"/>
                  </a:cubicBezTo>
                  <a:cubicBezTo>
                    <a:pt x="1290" y="5704"/>
                    <a:pt x="700" y="5848"/>
                    <a:pt x="289" y="6272"/>
                  </a:cubicBezTo>
                  <a:cubicBezTo>
                    <a:pt x="153" y="6412"/>
                    <a:pt x="39" y="6586"/>
                    <a:pt x="26" y="6781"/>
                  </a:cubicBezTo>
                  <a:cubicBezTo>
                    <a:pt x="0" y="7171"/>
                    <a:pt x="369" y="7477"/>
                    <a:pt x="743" y="7578"/>
                  </a:cubicBezTo>
                  <a:cubicBezTo>
                    <a:pt x="785" y="7591"/>
                    <a:pt x="836" y="7604"/>
                    <a:pt x="849" y="7651"/>
                  </a:cubicBezTo>
                  <a:cubicBezTo>
                    <a:pt x="853" y="7685"/>
                    <a:pt x="844" y="7723"/>
                    <a:pt x="823" y="7757"/>
                  </a:cubicBezTo>
                  <a:cubicBezTo>
                    <a:pt x="747" y="7931"/>
                    <a:pt x="798" y="8130"/>
                    <a:pt x="946" y="8253"/>
                  </a:cubicBezTo>
                  <a:cubicBezTo>
                    <a:pt x="989" y="8274"/>
                    <a:pt x="1023" y="8308"/>
                    <a:pt x="1056" y="8342"/>
                  </a:cubicBezTo>
                  <a:cubicBezTo>
                    <a:pt x="1082" y="8393"/>
                    <a:pt x="1095" y="8448"/>
                    <a:pt x="1095" y="8503"/>
                  </a:cubicBezTo>
                  <a:cubicBezTo>
                    <a:pt x="1150" y="8889"/>
                    <a:pt x="1447" y="9199"/>
                    <a:pt x="1828" y="9275"/>
                  </a:cubicBezTo>
                  <a:cubicBezTo>
                    <a:pt x="1874" y="9283"/>
                    <a:pt x="1919" y="9287"/>
                    <a:pt x="1963" y="9287"/>
                  </a:cubicBezTo>
                  <a:cubicBezTo>
                    <a:pt x="2464" y="9287"/>
                    <a:pt x="2868" y="8803"/>
                    <a:pt x="3169" y="8452"/>
                  </a:cubicBezTo>
                  <a:cubicBezTo>
                    <a:pt x="3667" y="7866"/>
                    <a:pt x="4037" y="7186"/>
                    <a:pt x="4256" y="6455"/>
                  </a:cubicBezTo>
                  <a:lnTo>
                    <a:pt x="4256" y="6455"/>
                  </a:lnTo>
                  <a:cubicBezTo>
                    <a:pt x="4126" y="7089"/>
                    <a:pt x="4105" y="7743"/>
                    <a:pt x="4199" y="8389"/>
                  </a:cubicBezTo>
                  <a:cubicBezTo>
                    <a:pt x="4233" y="8626"/>
                    <a:pt x="4284" y="8876"/>
                    <a:pt x="4458" y="9042"/>
                  </a:cubicBezTo>
                  <a:cubicBezTo>
                    <a:pt x="4581" y="9156"/>
                    <a:pt x="4749" y="9209"/>
                    <a:pt x="4919" y="9209"/>
                  </a:cubicBezTo>
                  <a:cubicBezTo>
                    <a:pt x="5001" y="9209"/>
                    <a:pt x="5084" y="9197"/>
                    <a:pt x="5162" y="9173"/>
                  </a:cubicBezTo>
                  <a:cubicBezTo>
                    <a:pt x="5404" y="9097"/>
                    <a:pt x="5608" y="8927"/>
                    <a:pt x="5777" y="8753"/>
                  </a:cubicBezTo>
                  <a:cubicBezTo>
                    <a:pt x="5943" y="8575"/>
                    <a:pt x="6095" y="8359"/>
                    <a:pt x="6108" y="8117"/>
                  </a:cubicBezTo>
                  <a:cubicBezTo>
                    <a:pt x="6490" y="8087"/>
                    <a:pt x="6863" y="7990"/>
                    <a:pt x="7207" y="7829"/>
                  </a:cubicBezTo>
                  <a:cubicBezTo>
                    <a:pt x="7287" y="7795"/>
                    <a:pt x="7359" y="7744"/>
                    <a:pt x="7419" y="7680"/>
                  </a:cubicBezTo>
                  <a:cubicBezTo>
                    <a:pt x="7503" y="7574"/>
                    <a:pt x="7520" y="7430"/>
                    <a:pt x="7516" y="7290"/>
                  </a:cubicBezTo>
                  <a:cubicBezTo>
                    <a:pt x="7478" y="6264"/>
                    <a:pt x="6821" y="5356"/>
                    <a:pt x="5854" y="5004"/>
                  </a:cubicBezTo>
                  <a:lnTo>
                    <a:pt x="5854" y="5004"/>
                  </a:lnTo>
                  <a:cubicBezTo>
                    <a:pt x="6385" y="5026"/>
                    <a:pt x="6901" y="5193"/>
                    <a:pt x="7426" y="5264"/>
                  </a:cubicBezTo>
                  <a:lnTo>
                    <a:pt x="7426" y="5264"/>
                  </a:lnTo>
                  <a:cubicBezTo>
                    <a:pt x="7601" y="5312"/>
                    <a:pt x="7780" y="5346"/>
                    <a:pt x="7962" y="5364"/>
                  </a:cubicBezTo>
                  <a:cubicBezTo>
                    <a:pt x="8028" y="5372"/>
                    <a:pt x="8098" y="5376"/>
                    <a:pt x="8167" y="5376"/>
                  </a:cubicBezTo>
                  <a:cubicBezTo>
                    <a:pt x="8491" y="5376"/>
                    <a:pt x="8824" y="5286"/>
                    <a:pt x="8988" y="5021"/>
                  </a:cubicBezTo>
                  <a:cubicBezTo>
                    <a:pt x="9018" y="4971"/>
                    <a:pt x="9040" y="4919"/>
                    <a:pt x="9056" y="4865"/>
                  </a:cubicBezTo>
                  <a:lnTo>
                    <a:pt x="9056" y="4865"/>
                  </a:lnTo>
                  <a:cubicBezTo>
                    <a:pt x="9157" y="4766"/>
                    <a:pt x="9239" y="4648"/>
                    <a:pt x="9293" y="4512"/>
                  </a:cubicBezTo>
                  <a:cubicBezTo>
                    <a:pt x="9353" y="4376"/>
                    <a:pt x="9365" y="4228"/>
                    <a:pt x="9340" y="4088"/>
                  </a:cubicBezTo>
                  <a:cubicBezTo>
                    <a:pt x="9267" y="3753"/>
                    <a:pt x="8958" y="3602"/>
                    <a:pt x="8603" y="3550"/>
                  </a:cubicBezTo>
                  <a:lnTo>
                    <a:pt x="8603" y="3550"/>
                  </a:lnTo>
                  <a:cubicBezTo>
                    <a:pt x="8584" y="3422"/>
                    <a:pt x="8489" y="3311"/>
                    <a:pt x="8356" y="3282"/>
                  </a:cubicBezTo>
                  <a:cubicBezTo>
                    <a:pt x="8449" y="3121"/>
                    <a:pt x="8543" y="2960"/>
                    <a:pt x="8585" y="2777"/>
                  </a:cubicBezTo>
                  <a:cubicBezTo>
                    <a:pt x="8627" y="2599"/>
                    <a:pt x="8606" y="2391"/>
                    <a:pt x="8492" y="2247"/>
                  </a:cubicBezTo>
                  <a:cubicBezTo>
                    <a:pt x="8375" y="2100"/>
                    <a:pt x="8188" y="2046"/>
                    <a:pt x="7994" y="2046"/>
                  </a:cubicBezTo>
                  <a:cubicBezTo>
                    <a:pt x="7892" y="2046"/>
                    <a:pt x="7787" y="2061"/>
                    <a:pt x="7690" y="2086"/>
                  </a:cubicBezTo>
                  <a:cubicBezTo>
                    <a:pt x="6859" y="2302"/>
                    <a:pt x="6032" y="3057"/>
                    <a:pt x="5463" y="3672"/>
                  </a:cubicBezTo>
                  <a:cubicBezTo>
                    <a:pt x="6061" y="2972"/>
                    <a:pt x="6536" y="2205"/>
                    <a:pt x="7096" y="1488"/>
                  </a:cubicBezTo>
                  <a:cubicBezTo>
                    <a:pt x="7270" y="1263"/>
                    <a:pt x="7419" y="996"/>
                    <a:pt x="7389" y="716"/>
                  </a:cubicBezTo>
                  <a:cubicBezTo>
                    <a:pt x="7351" y="372"/>
                    <a:pt x="7045" y="101"/>
                    <a:pt x="6710" y="29"/>
                  </a:cubicBezTo>
                  <a:cubicBezTo>
                    <a:pt x="6626" y="10"/>
                    <a:pt x="6540" y="1"/>
                    <a:pt x="6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0" name="Google Shape;1900;p6"/>
            <p:cNvSpPr/>
            <p:nvPr/>
          </p:nvSpPr>
          <p:spPr>
            <a:xfrm>
              <a:off x="8730895" y="104256"/>
              <a:ext cx="563474" cy="543572"/>
            </a:xfrm>
            <a:custGeom>
              <a:avLst/>
              <a:gdLst/>
              <a:ahLst/>
              <a:cxnLst/>
              <a:rect l="l" t="t" r="r" b="b"/>
              <a:pathLst>
                <a:path w="6257" h="6036" extrusionOk="0">
                  <a:moveTo>
                    <a:pt x="3267" y="0"/>
                  </a:moveTo>
                  <a:lnTo>
                    <a:pt x="3267" y="0"/>
                  </a:lnTo>
                  <a:cubicBezTo>
                    <a:pt x="3122" y="696"/>
                    <a:pt x="3487" y="1447"/>
                    <a:pt x="3245" y="2113"/>
                  </a:cubicBezTo>
                  <a:cubicBezTo>
                    <a:pt x="2995" y="1905"/>
                    <a:pt x="3190" y="1426"/>
                    <a:pt x="2944" y="1213"/>
                  </a:cubicBezTo>
                  <a:lnTo>
                    <a:pt x="2944" y="1213"/>
                  </a:lnTo>
                  <a:cubicBezTo>
                    <a:pt x="2825" y="1379"/>
                    <a:pt x="2915" y="1604"/>
                    <a:pt x="2978" y="1799"/>
                  </a:cubicBezTo>
                  <a:cubicBezTo>
                    <a:pt x="3067" y="2058"/>
                    <a:pt x="3105" y="2329"/>
                    <a:pt x="3101" y="2600"/>
                  </a:cubicBezTo>
                  <a:cubicBezTo>
                    <a:pt x="3097" y="2685"/>
                    <a:pt x="3080" y="2787"/>
                    <a:pt x="3004" y="2825"/>
                  </a:cubicBezTo>
                  <a:cubicBezTo>
                    <a:pt x="2984" y="2835"/>
                    <a:pt x="2965" y="2839"/>
                    <a:pt x="2946" y="2839"/>
                  </a:cubicBezTo>
                  <a:cubicBezTo>
                    <a:pt x="2855" y="2839"/>
                    <a:pt x="2768" y="2743"/>
                    <a:pt x="2715" y="2656"/>
                  </a:cubicBezTo>
                  <a:cubicBezTo>
                    <a:pt x="2507" y="2316"/>
                    <a:pt x="2274" y="1744"/>
                    <a:pt x="1820" y="1684"/>
                  </a:cubicBezTo>
                  <a:lnTo>
                    <a:pt x="1820" y="1684"/>
                  </a:lnTo>
                  <a:cubicBezTo>
                    <a:pt x="1833" y="1960"/>
                    <a:pt x="2104" y="2138"/>
                    <a:pt x="2270" y="2354"/>
                  </a:cubicBezTo>
                  <a:cubicBezTo>
                    <a:pt x="2304" y="2397"/>
                    <a:pt x="2333" y="2460"/>
                    <a:pt x="2295" y="2499"/>
                  </a:cubicBezTo>
                  <a:cubicBezTo>
                    <a:pt x="2280" y="2512"/>
                    <a:pt x="2262" y="2518"/>
                    <a:pt x="2244" y="2518"/>
                  </a:cubicBezTo>
                  <a:cubicBezTo>
                    <a:pt x="2212" y="2518"/>
                    <a:pt x="2177" y="2501"/>
                    <a:pt x="2147" y="2482"/>
                  </a:cubicBezTo>
                  <a:cubicBezTo>
                    <a:pt x="1871" y="2295"/>
                    <a:pt x="1617" y="2083"/>
                    <a:pt x="1388" y="1837"/>
                  </a:cubicBezTo>
                  <a:cubicBezTo>
                    <a:pt x="1268" y="1710"/>
                    <a:pt x="1126" y="1564"/>
                    <a:pt x="955" y="1564"/>
                  </a:cubicBezTo>
                  <a:cubicBezTo>
                    <a:pt x="944" y="1564"/>
                    <a:pt x="933" y="1564"/>
                    <a:pt x="921" y="1565"/>
                  </a:cubicBezTo>
                  <a:cubicBezTo>
                    <a:pt x="1006" y="1790"/>
                    <a:pt x="1159" y="1981"/>
                    <a:pt x="1358" y="2117"/>
                  </a:cubicBezTo>
                  <a:cubicBezTo>
                    <a:pt x="1519" y="2223"/>
                    <a:pt x="1718" y="2308"/>
                    <a:pt x="1791" y="2490"/>
                  </a:cubicBezTo>
                  <a:cubicBezTo>
                    <a:pt x="1812" y="2537"/>
                    <a:pt x="1812" y="2605"/>
                    <a:pt x="1765" y="2626"/>
                  </a:cubicBezTo>
                  <a:cubicBezTo>
                    <a:pt x="1753" y="2631"/>
                    <a:pt x="1740" y="2634"/>
                    <a:pt x="1728" y="2634"/>
                  </a:cubicBezTo>
                  <a:cubicBezTo>
                    <a:pt x="1711" y="2634"/>
                    <a:pt x="1693" y="2629"/>
                    <a:pt x="1676" y="2622"/>
                  </a:cubicBezTo>
                  <a:cubicBezTo>
                    <a:pt x="1449" y="2535"/>
                    <a:pt x="1235" y="2333"/>
                    <a:pt x="1012" y="2333"/>
                  </a:cubicBezTo>
                  <a:cubicBezTo>
                    <a:pt x="972" y="2333"/>
                    <a:pt x="932" y="2340"/>
                    <a:pt x="891" y="2354"/>
                  </a:cubicBezTo>
                  <a:cubicBezTo>
                    <a:pt x="1091" y="2554"/>
                    <a:pt x="1315" y="2723"/>
                    <a:pt x="1561" y="2855"/>
                  </a:cubicBezTo>
                  <a:cubicBezTo>
                    <a:pt x="1532" y="2858"/>
                    <a:pt x="1502" y="2860"/>
                    <a:pt x="1473" y="2860"/>
                  </a:cubicBezTo>
                  <a:cubicBezTo>
                    <a:pt x="1014" y="2860"/>
                    <a:pt x="592" y="2463"/>
                    <a:pt x="145" y="2463"/>
                  </a:cubicBezTo>
                  <a:cubicBezTo>
                    <a:pt x="97" y="2463"/>
                    <a:pt x="49" y="2467"/>
                    <a:pt x="1" y="2477"/>
                  </a:cubicBezTo>
                  <a:cubicBezTo>
                    <a:pt x="696" y="2995"/>
                    <a:pt x="1697" y="2876"/>
                    <a:pt x="2431" y="3334"/>
                  </a:cubicBezTo>
                  <a:cubicBezTo>
                    <a:pt x="2495" y="3377"/>
                    <a:pt x="2567" y="3449"/>
                    <a:pt x="2529" y="3517"/>
                  </a:cubicBezTo>
                  <a:cubicBezTo>
                    <a:pt x="2507" y="3550"/>
                    <a:pt x="2473" y="3572"/>
                    <a:pt x="2431" y="3580"/>
                  </a:cubicBezTo>
                  <a:cubicBezTo>
                    <a:pt x="1909" y="3767"/>
                    <a:pt x="1430" y="4004"/>
                    <a:pt x="917" y="4199"/>
                  </a:cubicBezTo>
                  <a:lnTo>
                    <a:pt x="700" y="4284"/>
                  </a:lnTo>
                  <a:cubicBezTo>
                    <a:pt x="742" y="4295"/>
                    <a:pt x="783" y="4300"/>
                    <a:pt x="825" y="4300"/>
                  </a:cubicBezTo>
                  <a:cubicBezTo>
                    <a:pt x="929" y="4300"/>
                    <a:pt x="1034" y="4271"/>
                    <a:pt x="1137" y="4238"/>
                  </a:cubicBezTo>
                  <a:cubicBezTo>
                    <a:pt x="1468" y="4132"/>
                    <a:pt x="1791" y="4000"/>
                    <a:pt x="2104" y="3852"/>
                  </a:cubicBezTo>
                  <a:cubicBezTo>
                    <a:pt x="2139" y="3836"/>
                    <a:pt x="2179" y="3819"/>
                    <a:pt x="2216" y="3819"/>
                  </a:cubicBezTo>
                  <a:cubicBezTo>
                    <a:pt x="2237" y="3819"/>
                    <a:pt x="2257" y="3825"/>
                    <a:pt x="2274" y="3839"/>
                  </a:cubicBezTo>
                  <a:cubicBezTo>
                    <a:pt x="2185" y="4182"/>
                    <a:pt x="1676" y="4356"/>
                    <a:pt x="1400" y="4509"/>
                  </a:cubicBezTo>
                  <a:cubicBezTo>
                    <a:pt x="1044" y="4708"/>
                    <a:pt x="688" y="4895"/>
                    <a:pt x="327" y="5082"/>
                  </a:cubicBezTo>
                  <a:cubicBezTo>
                    <a:pt x="255" y="5120"/>
                    <a:pt x="170" y="5166"/>
                    <a:pt x="149" y="5251"/>
                  </a:cubicBezTo>
                  <a:cubicBezTo>
                    <a:pt x="149" y="5253"/>
                    <a:pt x="153" y="5254"/>
                    <a:pt x="160" y="5254"/>
                  </a:cubicBezTo>
                  <a:cubicBezTo>
                    <a:pt x="231" y="5254"/>
                    <a:pt x="611" y="5173"/>
                    <a:pt x="645" y="5158"/>
                  </a:cubicBezTo>
                  <a:cubicBezTo>
                    <a:pt x="790" y="5103"/>
                    <a:pt x="925" y="5026"/>
                    <a:pt x="1048" y="4933"/>
                  </a:cubicBezTo>
                  <a:cubicBezTo>
                    <a:pt x="1225" y="4803"/>
                    <a:pt x="1574" y="4467"/>
                    <a:pt x="1799" y="4467"/>
                  </a:cubicBezTo>
                  <a:cubicBezTo>
                    <a:pt x="1800" y="4467"/>
                    <a:pt x="1802" y="4467"/>
                    <a:pt x="1803" y="4467"/>
                  </a:cubicBezTo>
                  <a:cubicBezTo>
                    <a:pt x="1727" y="4747"/>
                    <a:pt x="1405" y="4891"/>
                    <a:pt x="1222" y="5094"/>
                  </a:cubicBezTo>
                  <a:cubicBezTo>
                    <a:pt x="1184" y="5137"/>
                    <a:pt x="1150" y="5213"/>
                    <a:pt x="1197" y="5243"/>
                  </a:cubicBezTo>
                  <a:cubicBezTo>
                    <a:pt x="1383" y="5137"/>
                    <a:pt x="1553" y="5001"/>
                    <a:pt x="1701" y="4844"/>
                  </a:cubicBezTo>
                  <a:cubicBezTo>
                    <a:pt x="1726" y="4819"/>
                    <a:pt x="1956" y="4521"/>
                    <a:pt x="2043" y="4521"/>
                  </a:cubicBezTo>
                  <a:cubicBezTo>
                    <a:pt x="2060" y="4521"/>
                    <a:pt x="2071" y="4533"/>
                    <a:pt x="2075" y="4560"/>
                  </a:cubicBezTo>
                  <a:cubicBezTo>
                    <a:pt x="2075" y="4581"/>
                    <a:pt x="2066" y="4602"/>
                    <a:pt x="2053" y="4619"/>
                  </a:cubicBezTo>
                  <a:cubicBezTo>
                    <a:pt x="1952" y="4780"/>
                    <a:pt x="1354" y="5379"/>
                    <a:pt x="1426" y="5561"/>
                  </a:cubicBezTo>
                  <a:cubicBezTo>
                    <a:pt x="1430" y="5574"/>
                    <a:pt x="1441" y="5580"/>
                    <a:pt x="1453" y="5580"/>
                  </a:cubicBezTo>
                  <a:cubicBezTo>
                    <a:pt x="1477" y="5580"/>
                    <a:pt x="1508" y="5562"/>
                    <a:pt x="1528" y="5540"/>
                  </a:cubicBezTo>
                  <a:cubicBezTo>
                    <a:pt x="1658" y="5384"/>
                    <a:pt x="1960" y="4852"/>
                    <a:pt x="2176" y="4852"/>
                  </a:cubicBezTo>
                  <a:cubicBezTo>
                    <a:pt x="2177" y="4852"/>
                    <a:pt x="2178" y="4853"/>
                    <a:pt x="2180" y="4853"/>
                  </a:cubicBezTo>
                  <a:lnTo>
                    <a:pt x="2180" y="4853"/>
                  </a:lnTo>
                  <a:cubicBezTo>
                    <a:pt x="2160" y="4855"/>
                    <a:pt x="2060" y="5064"/>
                    <a:pt x="1947" y="5302"/>
                  </a:cubicBezTo>
                  <a:cubicBezTo>
                    <a:pt x="1799" y="5612"/>
                    <a:pt x="1634" y="5972"/>
                    <a:pt x="1612" y="6019"/>
                  </a:cubicBezTo>
                  <a:cubicBezTo>
                    <a:pt x="1626" y="6030"/>
                    <a:pt x="1641" y="6035"/>
                    <a:pt x="1656" y="6035"/>
                  </a:cubicBezTo>
                  <a:cubicBezTo>
                    <a:pt x="1709" y="6035"/>
                    <a:pt x="1765" y="5974"/>
                    <a:pt x="1795" y="5921"/>
                  </a:cubicBezTo>
                  <a:cubicBezTo>
                    <a:pt x="1911" y="5723"/>
                    <a:pt x="2666" y="4209"/>
                    <a:pt x="2843" y="4209"/>
                  </a:cubicBezTo>
                  <a:cubicBezTo>
                    <a:pt x="2848" y="4209"/>
                    <a:pt x="2852" y="4210"/>
                    <a:pt x="2855" y="4212"/>
                  </a:cubicBezTo>
                  <a:cubicBezTo>
                    <a:pt x="2872" y="4221"/>
                    <a:pt x="2885" y="4238"/>
                    <a:pt x="2893" y="4255"/>
                  </a:cubicBezTo>
                  <a:cubicBezTo>
                    <a:pt x="3042" y="4585"/>
                    <a:pt x="2931" y="5103"/>
                    <a:pt x="2970" y="5463"/>
                  </a:cubicBezTo>
                  <a:cubicBezTo>
                    <a:pt x="2977" y="5525"/>
                    <a:pt x="3013" y="5606"/>
                    <a:pt x="3069" y="5606"/>
                  </a:cubicBezTo>
                  <a:cubicBezTo>
                    <a:pt x="3075" y="5606"/>
                    <a:pt x="3082" y="5605"/>
                    <a:pt x="3088" y="5603"/>
                  </a:cubicBezTo>
                  <a:cubicBezTo>
                    <a:pt x="3127" y="5586"/>
                    <a:pt x="3139" y="5540"/>
                    <a:pt x="3148" y="5497"/>
                  </a:cubicBezTo>
                  <a:cubicBezTo>
                    <a:pt x="3207" y="5120"/>
                    <a:pt x="3101" y="4734"/>
                    <a:pt x="3224" y="4361"/>
                  </a:cubicBezTo>
                  <a:cubicBezTo>
                    <a:pt x="3513" y="4844"/>
                    <a:pt x="3411" y="5480"/>
                    <a:pt x="3686" y="5972"/>
                  </a:cubicBezTo>
                  <a:cubicBezTo>
                    <a:pt x="3763" y="5875"/>
                    <a:pt x="3733" y="5735"/>
                    <a:pt x="3703" y="5616"/>
                  </a:cubicBezTo>
                  <a:cubicBezTo>
                    <a:pt x="3589" y="5149"/>
                    <a:pt x="3530" y="4670"/>
                    <a:pt x="3534" y="4187"/>
                  </a:cubicBezTo>
                  <a:lnTo>
                    <a:pt x="3534" y="4187"/>
                  </a:lnTo>
                  <a:cubicBezTo>
                    <a:pt x="3746" y="4272"/>
                    <a:pt x="3843" y="4518"/>
                    <a:pt x="3903" y="4738"/>
                  </a:cubicBezTo>
                  <a:cubicBezTo>
                    <a:pt x="3966" y="4963"/>
                    <a:pt x="4022" y="5205"/>
                    <a:pt x="4200" y="5353"/>
                  </a:cubicBezTo>
                  <a:lnTo>
                    <a:pt x="3954" y="4331"/>
                  </a:lnTo>
                  <a:cubicBezTo>
                    <a:pt x="3932" y="4238"/>
                    <a:pt x="3924" y="4110"/>
                    <a:pt x="4013" y="4068"/>
                  </a:cubicBezTo>
                  <a:cubicBezTo>
                    <a:pt x="4178" y="4365"/>
                    <a:pt x="4369" y="4649"/>
                    <a:pt x="4581" y="4916"/>
                  </a:cubicBezTo>
                  <a:lnTo>
                    <a:pt x="4314" y="4314"/>
                  </a:lnTo>
                  <a:cubicBezTo>
                    <a:pt x="4276" y="4229"/>
                    <a:pt x="4246" y="4110"/>
                    <a:pt x="4323" y="4059"/>
                  </a:cubicBezTo>
                  <a:cubicBezTo>
                    <a:pt x="4518" y="4216"/>
                    <a:pt x="4683" y="4407"/>
                    <a:pt x="4819" y="4619"/>
                  </a:cubicBezTo>
                  <a:cubicBezTo>
                    <a:pt x="4844" y="4670"/>
                    <a:pt x="4883" y="4713"/>
                    <a:pt x="4929" y="4747"/>
                  </a:cubicBezTo>
                  <a:cubicBezTo>
                    <a:pt x="4947" y="4757"/>
                    <a:pt x="4967" y="4762"/>
                    <a:pt x="4987" y="4762"/>
                  </a:cubicBezTo>
                  <a:cubicBezTo>
                    <a:pt x="5022" y="4762"/>
                    <a:pt x="5056" y="4745"/>
                    <a:pt x="5078" y="4713"/>
                  </a:cubicBezTo>
                  <a:cubicBezTo>
                    <a:pt x="4874" y="4369"/>
                    <a:pt x="4624" y="4055"/>
                    <a:pt x="4335" y="3780"/>
                  </a:cubicBezTo>
                  <a:cubicBezTo>
                    <a:pt x="4366" y="3741"/>
                    <a:pt x="4409" y="3725"/>
                    <a:pt x="4456" y="3725"/>
                  </a:cubicBezTo>
                  <a:cubicBezTo>
                    <a:pt x="4535" y="3725"/>
                    <a:pt x="4623" y="3770"/>
                    <a:pt x="4679" y="3830"/>
                  </a:cubicBezTo>
                  <a:cubicBezTo>
                    <a:pt x="4772" y="3924"/>
                    <a:pt x="4840" y="4051"/>
                    <a:pt x="4967" y="4093"/>
                  </a:cubicBezTo>
                  <a:cubicBezTo>
                    <a:pt x="5044" y="3941"/>
                    <a:pt x="4878" y="3788"/>
                    <a:pt x="4738" y="3699"/>
                  </a:cubicBezTo>
                  <a:lnTo>
                    <a:pt x="4221" y="3381"/>
                  </a:lnTo>
                  <a:cubicBezTo>
                    <a:pt x="4295" y="3339"/>
                    <a:pt x="4376" y="3324"/>
                    <a:pt x="4460" y="3324"/>
                  </a:cubicBezTo>
                  <a:cubicBezTo>
                    <a:pt x="4582" y="3324"/>
                    <a:pt x="4709" y="3357"/>
                    <a:pt x="4827" y="3389"/>
                  </a:cubicBezTo>
                  <a:cubicBezTo>
                    <a:pt x="4921" y="3413"/>
                    <a:pt x="5024" y="3434"/>
                    <a:pt x="5122" y="3434"/>
                  </a:cubicBezTo>
                  <a:cubicBezTo>
                    <a:pt x="5233" y="3434"/>
                    <a:pt x="5338" y="3408"/>
                    <a:pt x="5421" y="3334"/>
                  </a:cubicBezTo>
                  <a:cubicBezTo>
                    <a:pt x="5336" y="3279"/>
                    <a:pt x="5234" y="3266"/>
                    <a:pt x="5127" y="3266"/>
                  </a:cubicBezTo>
                  <a:cubicBezTo>
                    <a:pt x="5029" y="3266"/>
                    <a:pt x="4927" y="3277"/>
                    <a:pt x="4832" y="3277"/>
                  </a:cubicBezTo>
                  <a:cubicBezTo>
                    <a:pt x="4704" y="3277"/>
                    <a:pt x="4588" y="3257"/>
                    <a:pt x="4505" y="3165"/>
                  </a:cubicBezTo>
                  <a:cubicBezTo>
                    <a:pt x="4658" y="3088"/>
                    <a:pt x="4827" y="3079"/>
                    <a:pt x="4997" y="3079"/>
                  </a:cubicBezTo>
                  <a:cubicBezTo>
                    <a:pt x="5054" y="3079"/>
                    <a:pt x="5111" y="3080"/>
                    <a:pt x="5167" y="3080"/>
                  </a:cubicBezTo>
                  <a:cubicBezTo>
                    <a:pt x="5459" y="3080"/>
                    <a:pt x="5748" y="3037"/>
                    <a:pt x="6032" y="2961"/>
                  </a:cubicBezTo>
                  <a:cubicBezTo>
                    <a:pt x="6130" y="2935"/>
                    <a:pt x="6244" y="2885"/>
                    <a:pt x="6257" y="2783"/>
                  </a:cubicBezTo>
                  <a:lnTo>
                    <a:pt x="6257" y="2783"/>
                  </a:lnTo>
                  <a:lnTo>
                    <a:pt x="4675" y="2948"/>
                  </a:lnTo>
                  <a:cubicBezTo>
                    <a:pt x="4661" y="2950"/>
                    <a:pt x="4647" y="2951"/>
                    <a:pt x="4633" y="2951"/>
                  </a:cubicBezTo>
                  <a:cubicBezTo>
                    <a:pt x="4528" y="2951"/>
                    <a:pt x="4405" y="2909"/>
                    <a:pt x="4420" y="2812"/>
                  </a:cubicBezTo>
                  <a:cubicBezTo>
                    <a:pt x="4768" y="2762"/>
                    <a:pt x="5103" y="2651"/>
                    <a:pt x="5417" y="2494"/>
                  </a:cubicBezTo>
                  <a:cubicBezTo>
                    <a:pt x="5380" y="2441"/>
                    <a:pt x="5321" y="2421"/>
                    <a:pt x="5256" y="2421"/>
                  </a:cubicBezTo>
                  <a:cubicBezTo>
                    <a:pt x="5192" y="2421"/>
                    <a:pt x="5123" y="2440"/>
                    <a:pt x="5065" y="2465"/>
                  </a:cubicBezTo>
                  <a:cubicBezTo>
                    <a:pt x="4981" y="2502"/>
                    <a:pt x="4885" y="2549"/>
                    <a:pt x="4794" y="2549"/>
                  </a:cubicBezTo>
                  <a:cubicBezTo>
                    <a:pt x="4762" y="2549"/>
                    <a:pt x="4730" y="2543"/>
                    <a:pt x="4700" y="2528"/>
                  </a:cubicBezTo>
                  <a:cubicBezTo>
                    <a:pt x="5018" y="2159"/>
                    <a:pt x="5680" y="2176"/>
                    <a:pt x="5922" y="1752"/>
                  </a:cubicBezTo>
                  <a:lnTo>
                    <a:pt x="5922" y="1752"/>
                  </a:lnTo>
                  <a:cubicBezTo>
                    <a:pt x="5294" y="1896"/>
                    <a:pt x="4785" y="2431"/>
                    <a:pt x="4145" y="2456"/>
                  </a:cubicBezTo>
                  <a:lnTo>
                    <a:pt x="4933" y="1875"/>
                  </a:lnTo>
                  <a:cubicBezTo>
                    <a:pt x="5014" y="1816"/>
                    <a:pt x="5095" y="1693"/>
                    <a:pt x="5010" y="1638"/>
                  </a:cubicBezTo>
                  <a:lnTo>
                    <a:pt x="5010" y="1638"/>
                  </a:lnTo>
                  <a:cubicBezTo>
                    <a:pt x="4889" y="1733"/>
                    <a:pt x="4134" y="2366"/>
                    <a:pt x="3885" y="2366"/>
                  </a:cubicBezTo>
                  <a:cubicBezTo>
                    <a:pt x="3846" y="2366"/>
                    <a:pt x="3820" y="2351"/>
                    <a:pt x="3809" y="2316"/>
                  </a:cubicBezTo>
                  <a:cubicBezTo>
                    <a:pt x="3801" y="2257"/>
                    <a:pt x="3809" y="2193"/>
                    <a:pt x="3835" y="2138"/>
                  </a:cubicBezTo>
                  <a:cubicBezTo>
                    <a:pt x="3971" y="1773"/>
                    <a:pt x="4123" y="1417"/>
                    <a:pt x="4293" y="1069"/>
                  </a:cubicBezTo>
                  <a:cubicBezTo>
                    <a:pt x="4399" y="853"/>
                    <a:pt x="4509" y="628"/>
                    <a:pt x="4509" y="391"/>
                  </a:cubicBezTo>
                  <a:cubicBezTo>
                    <a:pt x="4497" y="385"/>
                    <a:pt x="4485" y="382"/>
                    <a:pt x="4473" y="382"/>
                  </a:cubicBezTo>
                  <a:cubicBezTo>
                    <a:pt x="4409" y="382"/>
                    <a:pt x="4356" y="462"/>
                    <a:pt x="4331" y="531"/>
                  </a:cubicBezTo>
                  <a:lnTo>
                    <a:pt x="3869" y="1756"/>
                  </a:lnTo>
                  <a:cubicBezTo>
                    <a:pt x="3835" y="1854"/>
                    <a:pt x="3776" y="1968"/>
                    <a:pt x="3669" y="1968"/>
                  </a:cubicBezTo>
                  <a:cubicBezTo>
                    <a:pt x="3737" y="1655"/>
                    <a:pt x="3805" y="1336"/>
                    <a:pt x="3873" y="1023"/>
                  </a:cubicBezTo>
                  <a:cubicBezTo>
                    <a:pt x="3894" y="934"/>
                    <a:pt x="3890" y="802"/>
                    <a:pt x="3797" y="789"/>
                  </a:cubicBezTo>
                  <a:cubicBezTo>
                    <a:pt x="3695" y="1124"/>
                    <a:pt x="3593" y="1464"/>
                    <a:pt x="3491" y="1799"/>
                  </a:cubicBezTo>
                  <a:lnTo>
                    <a:pt x="3462" y="454"/>
                  </a:lnTo>
                  <a:cubicBezTo>
                    <a:pt x="3457" y="280"/>
                    <a:pt x="3428" y="68"/>
                    <a:pt x="3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1" name="Google Shape;1901;p6"/>
            <p:cNvSpPr/>
            <p:nvPr/>
          </p:nvSpPr>
          <p:spPr>
            <a:xfrm>
              <a:off x="9022760" y="312011"/>
              <a:ext cx="32870" cy="75376"/>
            </a:xfrm>
            <a:custGeom>
              <a:avLst/>
              <a:gdLst/>
              <a:ahLst/>
              <a:cxnLst/>
              <a:rect l="l" t="t" r="r" b="b"/>
              <a:pathLst>
                <a:path w="365" h="837" extrusionOk="0">
                  <a:moveTo>
                    <a:pt x="182" y="1"/>
                  </a:moveTo>
                  <a:cubicBezTo>
                    <a:pt x="161" y="1"/>
                    <a:pt x="136" y="5"/>
                    <a:pt x="115" y="18"/>
                  </a:cubicBezTo>
                  <a:cubicBezTo>
                    <a:pt x="93" y="22"/>
                    <a:pt x="72" y="35"/>
                    <a:pt x="55" y="52"/>
                  </a:cubicBezTo>
                  <a:cubicBezTo>
                    <a:pt x="38" y="69"/>
                    <a:pt x="26" y="90"/>
                    <a:pt x="17" y="111"/>
                  </a:cubicBezTo>
                  <a:cubicBezTo>
                    <a:pt x="9" y="132"/>
                    <a:pt x="0" y="158"/>
                    <a:pt x="4" y="183"/>
                  </a:cubicBezTo>
                  <a:lnTo>
                    <a:pt x="9" y="230"/>
                  </a:lnTo>
                  <a:cubicBezTo>
                    <a:pt x="17" y="259"/>
                    <a:pt x="34" y="289"/>
                    <a:pt x="55" y="310"/>
                  </a:cubicBezTo>
                  <a:lnTo>
                    <a:pt x="93" y="336"/>
                  </a:lnTo>
                  <a:cubicBezTo>
                    <a:pt x="119" y="353"/>
                    <a:pt x="153" y="361"/>
                    <a:pt x="182" y="361"/>
                  </a:cubicBezTo>
                  <a:cubicBezTo>
                    <a:pt x="187" y="362"/>
                    <a:pt x="192" y="362"/>
                    <a:pt x="196" y="362"/>
                  </a:cubicBezTo>
                  <a:cubicBezTo>
                    <a:pt x="217" y="362"/>
                    <a:pt x="237" y="355"/>
                    <a:pt x="255" y="349"/>
                  </a:cubicBezTo>
                  <a:lnTo>
                    <a:pt x="259" y="344"/>
                  </a:lnTo>
                  <a:lnTo>
                    <a:pt x="259" y="344"/>
                  </a:lnTo>
                  <a:cubicBezTo>
                    <a:pt x="267" y="412"/>
                    <a:pt x="259" y="480"/>
                    <a:pt x="242" y="544"/>
                  </a:cubicBezTo>
                  <a:cubicBezTo>
                    <a:pt x="225" y="590"/>
                    <a:pt x="204" y="637"/>
                    <a:pt x="178" y="675"/>
                  </a:cubicBezTo>
                  <a:cubicBezTo>
                    <a:pt x="144" y="718"/>
                    <a:pt x="110" y="751"/>
                    <a:pt x="72" y="785"/>
                  </a:cubicBezTo>
                  <a:cubicBezTo>
                    <a:pt x="51" y="806"/>
                    <a:pt x="71" y="836"/>
                    <a:pt x="93" y="836"/>
                  </a:cubicBezTo>
                  <a:cubicBezTo>
                    <a:pt x="97" y="836"/>
                    <a:pt x="102" y="835"/>
                    <a:pt x="106" y="832"/>
                  </a:cubicBezTo>
                  <a:cubicBezTo>
                    <a:pt x="208" y="773"/>
                    <a:pt x="276" y="675"/>
                    <a:pt x="305" y="561"/>
                  </a:cubicBezTo>
                  <a:cubicBezTo>
                    <a:pt x="318" y="505"/>
                    <a:pt x="327" y="450"/>
                    <a:pt x="322" y="395"/>
                  </a:cubicBezTo>
                  <a:cubicBezTo>
                    <a:pt x="322" y="366"/>
                    <a:pt x="318" y="336"/>
                    <a:pt x="310" y="310"/>
                  </a:cubicBezTo>
                  <a:cubicBezTo>
                    <a:pt x="327" y="293"/>
                    <a:pt x="344" y="272"/>
                    <a:pt x="348" y="251"/>
                  </a:cubicBezTo>
                  <a:cubicBezTo>
                    <a:pt x="361" y="230"/>
                    <a:pt x="365" y="204"/>
                    <a:pt x="365" y="183"/>
                  </a:cubicBezTo>
                  <a:lnTo>
                    <a:pt x="361" y="132"/>
                  </a:lnTo>
                  <a:cubicBezTo>
                    <a:pt x="352" y="103"/>
                    <a:pt x="335" y="77"/>
                    <a:pt x="314" y="52"/>
                  </a:cubicBezTo>
                  <a:lnTo>
                    <a:pt x="276" y="26"/>
                  </a:lnTo>
                  <a:cubicBezTo>
                    <a:pt x="246" y="9"/>
                    <a:pt x="216"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2" name="Google Shape;1902;p6"/>
            <p:cNvSpPr/>
            <p:nvPr/>
          </p:nvSpPr>
          <p:spPr>
            <a:xfrm>
              <a:off x="9060133" y="365954"/>
              <a:ext cx="49350" cy="55204"/>
            </a:xfrm>
            <a:custGeom>
              <a:avLst/>
              <a:gdLst/>
              <a:ahLst/>
              <a:cxnLst/>
              <a:rect l="l" t="t" r="r" b="b"/>
              <a:pathLst>
                <a:path w="548" h="613" extrusionOk="0">
                  <a:moveTo>
                    <a:pt x="366" y="1"/>
                  </a:moveTo>
                  <a:cubicBezTo>
                    <a:pt x="342" y="1"/>
                    <a:pt x="319" y="6"/>
                    <a:pt x="298" y="17"/>
                  </a:cubicBezTo>
                  <a:cubicBezTo>
                    <a:pt x="234" y="42"/>
                    <a:pt x="192" y="106"/>
                    <a:pt x="187" y="178"/>
                  </a:cubicBezTo>
                  <a:lnTo>
                    <a:pt x="196" y="225"/>
                  </a:lnTo>
                  <a:cubicBezTo>
                    <a:pt x="204" y="254"/>
                    <a:pt x="221" y="284"/>
                    <a:pt x="243" y="305"/>
                  </a:cubicBezTo>
                  <a:lnTo>
                    <a:pt x="276" y="331"/>
                  </a:lnTo>
                  <a:cubicBezTo>
                    <a:pt x="259" y="360"/>
                    <a:pt x="243" y="386"/>
                    <a:pt x="221" y="411"/>
                  </a:cubicBezTo>
                  <a:cubicBezTo>
                    <a:pt x="196" y="441"/>
                    <a:pt x="162" y="471"/>
                    <a:pt x="128" y="488"/>
                  </a:cubicBezTo>
                  <a:cubicBezTo>
                    <a:pt x="111" y="500"/>
                    <a:pt x="94" y="509"/>
                    <a:pt x="73" y="517"/>
                  </a:cubicBezTo>
                  <a:cubicBezTo>
                    <a:pt x="47" y="521"/>
                    <a:pt x="26" y="534"/>
                    <a:pt x="9" y="555"/>
                  </a:cubicBezTo>
                  <a:cubicBezTo>
                    <a:pt x="1" y="572"/>
                    <a:pt x="5" y="594"/>
                    <a:pt x="22" y="602"/>
                  </a:cubicBezTo>
                  <a:cubicBezTo>
                    <a:pt x="31" y="609"/>
                    <a:pt x="41" y="612"/>
                    <a:pt x="53" y="612"/>
                  </a:cubicBezTo>
                  <a:cubicBezTo>
                    <a:pt x="75" y="612"/>
                    <a:pt x="100" y="602"/>
                    <a:pt x="120" y="594"/>
                  </a:cubicBezTo>
                  <a:cubicBezTo>
                    <a:pt x="145" y="581"/>
                    <a:pt x="175" y="568"/>
                    <a:pt x="196" y="551"/>
                  </a:cubicBezTo>
                  <a:cubicBezTo>
                    <a:pt x="247" y="517"/>
                    <a:pt x="289" y="475"/>
                    <a:pt x="323" y="428"/>
                  </a:cubicBezTo>
                  <a:cubicBezTo>
                    <a:pt x="336" y="403"/>
                    <a:pt x="349" y="382"/>
                    <a:pt x="357" y="356"/>
                  </a:cubicBezTo>
                  <a:lnTo>
                    <a:pt x="370" y="356"/>
                  </a:lnTo>
                  <a:lnTo>
                    <a:pt x="416" y="348"/>
                  </a:lnTo>
                  <a:cubicBezTo>
                    <a:pt x="438" y="343"/>
                    <a:pt x="459" y="335"/>
                    <a:pt x="476" y="318"/>
                  </a:cubicBezTo>
                  <a:cubicBezTo>
                    <a:pt x="497" y="305"/>
                    <a:pt x="514" y="288"/>
                    <a:pt x="522" y="267"/>
                  </a:cubicBezTo>
                  <a:cubicBezTo>
                    <a:pt x="531" y="254"/>
                    <a:pt x="539" y="242"/>
                    <a:pt x="539" y="225"/>
                  </a:cubicBezTo>
                  <a:cubicBezTo>
                    <a:pt x="548" y="203"/>
                    <a:pt x="548" y="178"/>
                    <a:pt x="539" y="157"/>
                  </a:cubicBezTo>
                  <a:cubicBezTo>
                    <a:pt x="539" y="148"/>
                    <a:pt x="539" y="140"/>
                    <a:pt x="535" y="131"/>
                  </a:cubicBezTo>
                  <a:cubicBezTo>
                    <a:pt x="535" y="131"/>
                    <a:pt x="535" y="127"/>
                    <a:pt x="535" y="127"/>
                  </a:cubicBezTo>
                  <a:lnTo>
                    <a:pt x="535" y="119"/>
                  </a:lnTo>
                  <a:cubicBezTo>
                    <a:pt x="531" y="110"/>
                    <a:pt x="527" y="97"/>
                    <a:pt x="522" y="89"/>
                  </a:cubicBezTo>
                  <a:cubicBezTo>
                    <a:pt x="514" y="76"/>
                    <a:pt x="501" y="63"/>
                    <a:pt x="493" y="51"/>
                  </a:cubicBezTo>
                  <a:cubicBezTo>
                    <a:pt x="476" y="34"/>
                    <a:pt x="459" y="21"/>
                    <a:pt x="438" y="17"/>
                  </a:cubicBezTo>
                  <a:cubicBezTo>
                    <a:pt x="414" y="6"/>
                    <a:pt x="390"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3" name="Google Shape;1903;p6"/>
            <p:cNvSpPr/>
            <p:nvPr/>
          </p:nvSpPr>
          <p:spPr>
            <a:xfrm>
              <a:off x="9040321" y="425659"/>
              <a:ext cx="42416" cy="35031"/>
            </a:xfrm>
            <a:custGeom>
              <a:avLst/>
              <a:gdLst/>
              <a:ahLst/>
              <a:cxnLst/>
              <a:rect l="l" t="t" r="r" b="b"/>
              <a:pathLst>
                <a:path w="471" h="389" extrusionOk="0">
                  <a:moveTo>
                    <a:pt x="78" y="1"/>
                  </a:moveTo>
                  <a:cubicBezTo>
                    <a:pt x="61" y="1"/>
                    <a:pt x="43" y="3"/>
                    <a:pt x="26" y="7"/>
                  </a:cubicBezTo>
                  <a:cubicBezTo>
                    <a:pt x="0" y="20"/>
                    <a:pt x="9" y="54"/>
                    <a:pt x="34" y="58"/>
                  </a:cubicBezTo>
                  <a:cubicBezTo>
                    <a:pt x="60" y="58"/>
                    <a:pt x="89" y="58"/>
                    <a:pt x="119" y="62"/>
                  </a:cubicBezTo>
                  <a:cubicBezTo>
                    <a:pt x="144" y="66"/>
                    <a:pt x="170" y="79"/>
                    <a:pt x="195" y="92"/>
                  </a:cubicBezTo>
                  <a:cubicBezTo>
                    <a:pt x="233" y="113"/>
                    <a:pt x="263" y="143"/>
                    <a:pt x="289" y="177"/>
                  </a:cubicBezTo>
                  <a:cubicBezTo>
                    <a:pt x="280" y="181"/>
                    <a:pt x="276" y="189"/>
                    <a:pt x="272" y="198"/>
                  </a:cubicBezTo>
                  <a:cubicBezTo>
                    <a:pt x="259" y="206"/>
                    <a:pt x="255" y="219"/>
                    <a:pt x="250" y="236"/>
                  </a:cubicBezTo>
                  <a:lnTo>
                    <a:pt x="250" y="244"/>
                  </a:lnTo>
                  <a:cubicBezTo>
                    <a:pt x="246" y="257"/>
                    <a:pt x="246" y="266"/>
                    <a:pt x="246" y="274"/>
                  </a:cubicBezTo>
                  <a:cubicBezTo>
                    <a:pt x="246" y="295"/>
                    <a:pt x="250" y="317"/>
                    <a:pt x="263" y="334"/>
                  </a:cubicBezTo>
                  <a:cubicBezTo>
                    <a:pt x="267" y="342"/>
                    <a:pt x="272" y="350"/>
                    <a:pt x="280" y="355"/>
                  </a:cubicBezTo>
                  <a:lnTo>
                    <a:pt x="293" y="367"/>
                  </a:lnTo>
                  <a:cubicBezTo>
                    <a:pt x="301" y="376"/>
                    <a:pt x="314" y="380"/>
                    <a:pt x="327" y="384"/>
                  </a:cubicBezTo>
                  <a:cubicBezTo>
                    <a:pt x="340" y="389"/>
                    <a:pt x="348" y="389"/>
                    <a:pt x="356" y="389"/>
                  </a:cubicBezTo>
                  <a:cubicBezTo>
                    <a:pt x="369" y="389"/>
                    <a:pt x="378" y="389"/>
                    <a:pt x="386" y="384"/>
                  </a:cubicBezTo>
                  <a:lnTo>
                    <a:pt x="416" y="376"/>
                  </a:lnTo>
                  <a:cubicBezTo>
                    <a:pt x="420" y="367"/>
                    <a:pt x="429" y="363"/>
                    <a:pt x="437" y="355"/>
                  </a:cubicBezTo>
                  <a:cubicBezTo>
                    <a:pt x="446" y="350"/>
                    <a:pt x="450" y="342"/>
                    <a:pt x="454" y="334"/>
                  </a:cubicBezTo>
                  <a:cubicBezTo>
                    <a:pt x="467" y="317"/>
                    <a:pt x="471" y="295"/>
                    <a:pt x="471" y="274"/>
                  </a:cubicBezTo>
                  <a:lnTo>
                    <a:pt x="463" y="249"/>
                  </a:lnTo>
                  <a:lnTo>
                    <a:pt x="463" y="240"/>
                  </a:lnTo>
                  <a:lnTo>
                    <a:pt x="454" y="215"/>
                  </a:lnTo>
                  <a:cubicBezTo>
                    <a:pt x="446" y="202"/>
                    <a:pt x="437" y="189"/>
                    <a:pt x="424" y="181"/>
                  </a:cubicBezTo>
                  <a:cubicBezTo>
                    <a:pt x="416" y="177"/>
                    <a:pt x="407" y="168"/>
                    <a:pt x="399" y="168"/>
                  </a:cubicBezTo>
                  <a:cubicBezTo>
                    <a:pt x="390" y="162"/>
                    <a:pt x="380" y="158"/>
                    <a:pt x="369" y="158"/>
                  </a:cubicBezTo>
                  <a:cubicBezTo>
                    <a:pt x="365" y="158"/>
                    <a:pt x="361" y="158"/>
                    <a:pt x="356" y="160"/>
                  </a:cubicBezTo>
                  <a:lnTo>
                    <a:pt x="340" y="160"/>
                  </a:lnTo>
                  <a:cubicBezTo>
                    <a:pt x="327" y="138"/>
                    <a:pt x="314" y="121"/>
                    <a:pt x="301" y="104"/>
                  </a:cubicBezTo>
                  <a:cubicBezTo>
                    <a:pt x="255" y="54"/>
                    <a:pt x="195" y="20"/>
                    <a:pt x="127" y="7"/>
                  </a:cubicBezTo>
                  <a:cubicBezTo>
                    <a:pt x="113" y="3"/>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4" name="Google Shape;1904;p6"/>
            <p:cNvSpPr/>
            <p:nvPr/>
          </p:nvSpPr>
          <p:spPr>
            <a:xfrm>
              <a:off x="8987549" y="377841"/>
              <a:ext cx="29088" cy="39354"/>
            </a:xfrm>
            <a:custGeom>
              <a:avLst/>
              <a:gdLst/>
              <a:ahLst/>
              <a:cxnLst/>
              <a:rect l="l" t="t" r="r" b="b"/>
              <a:pathLst>
                <a:path w="323" h="437" extrusionOk="0">
                  <a:moveTo>
                    <a:pt x="96" y="0"/>
                  </a:moveTo>
                  <a:cubicBezTo>
                    <a:pt x="90" y="0"/>
                    <a:pt x="84" y="1"/>
                    <a:pt x="77" y="4"/>
                  </a:cubicBezTo>
                  <a:cubicBezTo>
                    <a:pt x="75" y="2"/>
                    <a:pt x="73" y="2"/>
                    <a:pt x="71" y="2"/>
                  </a:cubicBezTo>
                  <a:cubicBezTo>
                    <a:pt x="66" y="2"/>
                    <a:pt x="62" y="5"/>
                    <a:pt x="56" y="8"/>
                  </a:cubicBezTo>
                  <a:cubicBezTo>
                    <a:pt x="43" y="12"/>
                    <a:pt x="35" y="16"/>
                    <a:pt x="26" y="25"/>
                  </a:cubicBezTo>
                  <a:lnTo>
                    <a:pt x="14" y="46"/>
                  </a:lnTo>
                  <a:cubicBezTo>
                    <a:pt x="5" y="59"/>
                    <a:pt x="1" y="71"/>
                    <a:pt x="1" y="88"/>
                  </a:cubicBezTo>
                  <a:cubicBezTo>
                    <a:pt x="1" y="97"/>
                    <a:pt x="1" y="105"/>
                    <a:pt x="5" y="114"/>
                  </a:cubicBezTo>
                  <a:cubicBezTo>
                    <a:pt x="7" y="117"/>
                    <a:pt x="7" y="118"/>
                    <a:pt x="7" y="118"/>
                  </a:cubicBezTo>
                  <a:cubicBezTo>
                    <a:pt x="7" y="118"/>
                    <a:pt x="6" y="117"/>
                    <a:pt x="6" y="117"/>
                  </a:cubicBezTo>
                  <a:cubicBezTo>
                    <a:pt x="5" y="117"/>
                    <a:pt x="5" y="117"/>
                    <a:pt x="5" y="118"/>
                  </a:cubicBezTo>
                  <a:cubicBezTo>
                    <a:pt x="5" y="122"/>
                    <a:pt x="9" y="131"/>
                    <a:pt x="14" y="139"/>
                  </a:cubicBezTo>
                  <a:cubicBezTo>
                    <a:pt x="14" y="143"/>
                    <a:pt x="18" y="148"/>
                    <a:pt x="18" y="156"/>
                  </a:cubicBezTo>
                  <a:lnTo>
                    <a:pt x="22" y="165"/>
                  </a:lnTo>
                  <a:lnTo>
                    <a:pt x="31" y="182"/>
                  </a:lnTo>
                  <a:lnTo>
                    <a:pt x="48" y="203"/>
                  </a:lnTo>
                  <a:lnTo>
                    <a:pt x="69" y="220"/>
                  </a:lnTo>
                  <a:lnTo>
                    <a:pt x="73" y="224"/>
                  </a:lnTo>
                  <a:lnTo>
                    <a:pt x="81" y="224"/>
                  </a:lnTo>
                  <a:lnTo>
                    <a:pt x="111" y="237"/>
                  </a:lnTo>
                  <a:lnTo>
                    <a:pt x="120" y="237"/>
                  </a:lnTo>
                  <a:cubicBezTo>
                    <a:pt x="124" y="271"/>
                    <a:pt x="137" y="300"/>
                    <a:pt x="154" y="326"/>
                  </a:cubicBezTo>
                  <a:cubicBezTo>
                    <a:pt x="166" y="351"/>
                    <a:pt x="183" y="373"/>
                    <a:pt x="204" y="394"/>
                  </a:cubicBezTo>
                  <a:cubicBezTo>
                    <a:pt x="217" y="402"/>
                    <a:pt x="226" y="411"/>
                    <a:pt x="238" y="419"/>
                  </a:cubicBezTo>
                  <a:cubicBezTo>
                    <a:pt x="255" y="428"/>
                    <a:pt x="272" y="436"/>
                    <a:pt x="285" y="436"/>
                  </a:cubicBezTo>
                  <a:cubicBezTo>
                    <a:pt x="287" y="436"/>
                    <a:pt x="289" y="437"/>
                    <a:pt x="291" y="437"/>
                  </a:cubicBezTo>
                  <a:cubicBezTo>
                    <a:pt x="316" y="437"/>
                    <a:pt x="322" y="410"/>
                    <a:pt x="306" y="398"/>
                  </a:cubicBezTo>
                  <a:cubicBezTo>
                    <a:pt x="289" y="381"/>
                    <a:pt x="268" y="368"/>
                    <a:pt x="251" y="351"/>
                  </a:cubicBezTo>
                  <a:cubicBezTo>
                    <a:pt x="234" y="339"/>
                    <a:pt x="217" y="322"/>
                    <a:pt x="204" y="300"/>
                  </a:cubicBezTo>
                  <a:cubicBezTo>
                    <a:pt x="192" y="279"/>
                    <a:pt x="183" y="262"/>
                    <a:pt x="175" y="241"/>
                  </a:cubicBezTo>
                  <a:lnTo>
                    <a:pt x="179" y="241"/>
                  </a:lnTo>
                  <a:lnTo>
                    <a:pt x="204" y="228"/>
                  </a:lnTo>
                  <a:lnTo>
                    <a:pt x="230" y="211"/>
                  </a:lnTo>
                  <a:lnTo>
                    <a:pt x="247" y="186"/>
                  </a:lnTo>
                  <a:lnTo>
                    <a:pt x="260" y="160"/>
                  </a:lnTo>
                  <a:cubicBezTo>
                    <a:pt x="264" y="143"/>
                    <a:pt x="264" y="127"/>
                    <a:pt x="260" y="114"/>
                  </a:cubicBezTo>
                  <a:cubicBezTo>
                    <a:pt x="260" y="101"/>
                    <a:pt x="255" y="93"/>
                    <a:pt x="251" y="84"/>
                  </a:cubicBezTo>
                  <a:cubicBezTo>
                    <a:pt x="247" y="71"/>
                    <a:pt x="243" y="63"/>
                    <a:pt x="234" y="59"/>
                  </a:cubicBezTo>
                  <a:cubicBezTo>
                    <a:pt x="230" y="50"/>
                    <a:pt x="226" y="42"/>
                    <a:pt x="217" y="37"/>
                  </a:cubicBezTo>
                  <a:cubicBezTo>
                    <a:pt x="200" y="25"/>
                    <a:pt x="183" y="16"/>
                    <a:pt x="162" y="12"/>
                  </a:cubicBezTo>
                  <a:lnTo>
                    <a:pt x="132" y="12"/>
                  </a:lnTo>
                  <a:lnTo>
                    <a:pt x="115" y="4"/>
                  </a:lnTo>
                  <a:cubicBezTo>
                    <a:pt x="109" y="1"/>
                    <a:pt x="103"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5" name="Google Shape;1905;p6"/>
            <p:cNvSpPr/>
            <p:nvPr/>
          </p:nvSpPr>
          <p:spPr>
            <a:xfrm>
              <a:off x="8928744" y="354156"/>
              <a:ext cx="61237" cy="62858"/>
            </a:xfrm>
            <a:custGeom>
              <a:avLst/>
              <a:gdLst/>
              <a:ahLst/>
              <a:cxnLst/>
              <a:rect l="l" t="t" r="r" b="b"/>
              <a:pathLst>
                <a:path w="680" h="698" extrusionOk="0">
                  <a:moveTo>
                    <a:pt x="186" y="0"/>
                  </a:moveTo>
                  <a:cubicBezTo>
                    <a:pt x="153" y="0"/>
                    <a:pt x="121" y="9"/>
                    <a:pt x="90" y="25"/>
                  </a:cubicBezTo>
                  <a:cubicBezTo>
                    <a:pt x="64" y="42"/>
                    <a:pt x="43" y="63"/>
                    <a:pt x="30" y="88"/>
                  </a:cubicBezTo>
                  <a:cubicBezTo>
                    <a:pt x="22" y="101"/>
                    <a:pt x="13" y="118"/>
                    <a:pt x="9" y="135"/>
                  </a:cubicBezTo>
                  <a:cubicBezTo>
                    <a:pt x="5" y="152"/>
                    <a:pt x="1" y="169"/>
                    <a:pt x="1" y="186"/>
                  </a:cubicBezTo>
                  <a:lnTo>
                    <a:pt x="9" y="233"/>
                  </a:lnTo>
                  <a:cubicBezTo>
                    <a:pt x="18" y="262"/>
                    <a:pt x="35" y="292"/>
                    <a:pt x="56" y="313"/>
                  </a:cubicBezTo>
                  <a:lnTo>
                    <a:pt x="60" y="322"/>
                  </a:lnTo>
                  <a:lnTo>
                    <a:pt x="98" y="347"/>
                  </a:lnTo>
                  <a:cubicBezTo>
                    <a:pt x="119" y="360"/>
                    <a:pt x="141" y="368"/>
                    <a:pt x="166" y="368"/>
                  </a:cubicBezTo>
                  <a:cubicBezTo>
                    <a:pt x="172" y="370"/>
                    <a:pt x="180" y="371"/>
                    <a:pt x="188" y="371"/>
                  </a:cubicBezTo>
                  <a:cubicBezTo>
                    <a:pt x="196" y="371"/>
                    <a:pt x="204" y="370"/>
                    <a:pt x="213" y="368"/>
                  </a:cubicBezTo>
                  <a:lnTo>
                    <a:pt x="226" y="368"/>
                  </a:lnTo>
                  <a:cubicBezTo>
                    <a:pt x="230" y="377"/>
                    <a:pt x="234" y="385"/>
                    <a:pt x="234" y="390"/>
                  </a:cubicBezTo>
                  <a:cubicBezTo>
                    <a:pt x="264" y="445"/>
                    <a:pt x="298" y="491"/>
                    <a:pt x="340" y="534"/>
                  </a:cubicBezTo>
                  <a:cubicBezTo>
                    <a:pt x="382" y="576"/>
                    <a:pt x="429" y="610"/>
                    <a:pt x="484" y="640"/>
                  </a:cubicBezTo>
                  <a:cubicBezTo>
                    <a:pt x="505" y="652"/>
                    <a:pt x="531" y="665"/>
                    <a:pt x="561" y="678"/>
                  </a:cubicBezTo>
                  <a:cubicBezTo>
                    <a:pt x="579" y="691"/>
                    <a:pt x="601" y="698"/>
                    <a:pt x="623" y="698"/>
                  </a:cubicBezTo>
                  <a:cubicBezTo>
                    <a:pt x="636" y="698"/>
                    <a:pt x="650" y="695"/>
                    <a:pt x="662" y="691"/>
                  </a:cubicBezTo>
                  <a:cubicBezTo>
                    <a:pt x="675" y="682"/>
                    <a:pt x="679" y="661"/>
                    <a:pt x="671" y="648"/>
                  </a:cubicBezTo>
                  <a:cubicBezTo>
                    <a:pt x="654" y="623"/>
                    <a:pt x="628" y="606"/>
                    <a:pt x="599" y="597"/>
                  </a:cubicBezTo>
                  <a:cubicBezTo>
                    <a:pt x="573" y="589"/>
                    <a:pt x="552" y="576"/>
                    <a:pt x="531" y="563"/>
                  </a:cubicBezTo>
                  <a:cubicBezTo>
                    <a:pt x="484" y="538"/>
                    <a:pt x="442" y="504"/>
                    <a:pt x="404" y="466"/>
                  </a:cubicBezTo>
                  <a:cubicBezTo>
                    <a:pt x="370" y="432"/>
                    <a:pt x="336" y="390"/>
                    <a:pt x="306" y="347"/>
                  </a:cubicBezTo>
                  <a:lnTo>
                    <a:pt x="298" y="334"/>
                  </a:lnTo>
                  <a:lnTo>
                    <a:pt x="315" y="322"/>
                  </a:lnTo>
                  <a:lnTo>
                    <a:pt x="340" y="288"/>
                  </a:lnTo>
                  <a:cubicBezTo>
                    <a:pt x="353" y="267"/>
                    <a:pt x="361" y="241"/>
                    <a:pt x="361" y="220"/>
                  </a:cubicBezTo>
                  <a:cubicBezTo>
                    <a:pt x="370" y="194"/>
                    <a:pt x="365" y="169"/>
                    <a:pt x="361" y="148"/>
                  </a:cubicBezTo>
                  <a:lnTo>
                    <a:pt x="361" y="139"/>
                  </a:lnTo>
                  <a:cubicBezTo>
                    <a:pt x="353" y="122"/>
                    <a:pt x="349" y="110"/>
                    <a:pt x="340" y="93"/>
                  </a:cubicBezTo>
                  <a:cubicBezTo>
                    <a:pt x="332" y="71"/>
                    <a:pt x="315" y="54"/>
                    <a:pt x="293" y="42"/>
                  </a:cubicBezTo>
                  <a:cubicBezTo>
                    <a:pt x="285" y="33"/>
                    <a:pt x="272" y="25"/>
                    <a:pt x="259" y="21"/>
                  </a:cubicBezTo>
                  <a:cubicBezTo>
                    <a:pt x="247" y="12"/>
                    <a:pt x="234" y="8"/>
                    <a:pt x="221" y="4"/>
                  </a:cubicBezTo>
                  <a:cubicBezTo>
                    <a:pt x="209" y="1"/>
                    <a:pt x="197"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6" name="Google Shape;1906;p6"/>
            <p:cNvSpPr/>
            <p:nvPr/>
          </p:nvSpPr>
          <p:spPr>
            <a:xfrm>
              <a:off x="8922620" y="417825"/>
              <a:ext cx="68082" cy="62318"/>
            </a:xfrm>
            <a:custGeom>
              <a:avLst/>
              <a:gdLst/>
              <a:ahLst/>
              <a:cxnLst/>
              <a:rect l="l" t="t" r="r" b="b"/>
              <a:pathLst>
                <a:path w="756" h="692" extrusionOk="0">
                  <a:moveTo>
                    <a:pt x="705" y="1"/>
                  </a:moveTo>
                  <a:cubicBezTo>
                    <a:pt x="671" y="1"/>
                    <a:pt x="637" y="13"/>
                    <a:pt x="607" y="30"/>
                  </a:cubicBezTo>
                  <a:cubicBezTo>
                    <a:pt x="582" y="43"/>
                    <a:pt x="556" y="60"/>
                    <a:pt x="531" y="73"/>
                  </a:cubicBezTo>
                  <a:cubicBezTo>
                    <a:pt x="480" y="111"/>
                    <a:pt x="433" y="153"/>
                    <a:pt x="391" y="200"/>
                  </a:cubicBezTo>
                  <a:cubicBezTo>
                    <a:pt x="349" y="247"/>
                    <a:pt x="315" y="302"/>
                    <a:pt x="289" y="357"/>
                  </a:cubicBezTo>
                  <a:lnTo>
                    <a:pt x="289" y="361"/>
                  </a:lnTo>
                  <a:lnTo>
                    <a:pt x="281" y="353"/>
                  </a:lnTo>
                  <a:cubicBezTo>
                    <a:pt x="264" y="344"/>
                    <a:pt x="251" y="340"/>
                    <a:pt x="234" y="336"/>
                  </a:cubicBezTo>
                  <a:lnTo>
                    <a:pt x="187" y="327"/>
                  </a:lnTo>
                  <a:cubicBezTo>
                    <a:pt x="162" y="327"/>
                    <a:pt x="137" y="331"/>
                    <a:pt x="115" y="344"/>
                  </a:cubicBezTo>
                  <a:cubicBezTo>
                    <a:pt x="98" y="348"/>
                    <a:pt x="86" y="357"/>
                    <a:pt x="77" y="365"/>
                  </a:cubicBezTo>
                  <a:cubicBezTo>
                    <a:pt x="56" y="378"/>
                    <a:pt x="39" y="399"/>
                    <a:pt x="31" y="421"/>
                  </a:cubicBezTo>
                  <a:cubicBezTo>
                    <a:pt x="22" y="433"/>
                    <a:pt x="18" y="450"/>
                    <a:pt x="9" y="463"/>
                  </a:cubicBezTo>
                  <a:lnTo>
                    <a:pt x="5" y="510"/>
                  </a:lnTo>
                  <a:cubicBezTo>
                    <a:pt x="1" y="535"/>
                    <a:pt x="9" y="560"/>
                    <a:pt x="18" y="582"/>
                  </a:cubicBezTo>
                  <a:cubicBezTo>
                    <a:pt x="26" y="603"/>
                    <a:pt x="39" y="624"/>
                    <a:pt x="56" y="641"/>
                  </a:cubicBezTo>
                  <a:lnTo>
                    <a:pt x="94" y="667"/>
                  </a:lnTo>
                  <a:cubicBezTo>
                    <a:pt x="115" y="683"/>
                    <a:pt x="137" y="688"/>
                    <a:pt x="162" y="692"/>
                  </a:cubicBezTo>
                  <a:lnTo>
                    <a:pt x="192" y="692"/>
                  </a:lnTo>
                  <a:cubicBezTo>
                    <a:pt x="200" y="692"/>
                    <a:pt x="209" y="688"/>
                    <a:pt x="221" y="688"/>
                  </a:cubicBezTo>
                  <a:cubicBezTo>
                    <a:pt x="230" y="688"/>
                    <a:pt x="243" y="683"/>
                    <a:pt x="251" y="679"/>
                  </a:cubicBezTo>
                  <a:lnTo>
                    <a:pt x="294" y="662"/>
                  </a:lnTo>
                  <a:cubicBezTo>
                    <a:pt x="315" y="654"/>
                    <a:pt x="332" y="637"/>
                    <a:pt x="340" y="620"/>
                  </a:cubicBezTo>
                  <a:cubicBezTo>
                    <a:pt x="353" y="607"/>
                    <a:pt x="361" y="594"/>
                    <a:pt x="366" y="577"/>
                  </a:cubicBezTo>
                  <a:cubicBezTo>
                    <a:pt x="374" y="560"/>
                    <a:pt x="383" y="535"/>
                    <a:pt x="378" y="514"/>
                  </a:cubicBezTo>
                  <a:lnTo>
                    <a:pt x="374" y="467"/>
                  </a:lnTo>
                  <a:lnTo>
                    <a:pt x="357" y="425"/>
                  </a:lnTo>
                  <a:lnTo>
                    <a:pt x="353" y="421"/>
                  </a:lnTo>
                  <a:cubicBezTo>
                    <a:pt x="357" y="412"/>
                    <a:pt x="361" y="404"/>
                    <a:pt x="366" y="395"/>
                  </a:cubicBezTo>
                  <a:cubicBezTo>
                    <a:pt x="391" y="344"/>
                    <a:pt x="425" y="298"/>
                    <a:pt x="459" y="255"/>
                  </a:cubicBezTo>
                  <a:cubicBezTo>
                    <a:pt x="497" y="217"/>
                    <a:pt x="540" y="179"/>
                    <a:pt x="582" y="149"/>
                  </a:cubicBezTo>
                  <a:cubicBezTo>
                    <a:pt x="607" y="136"/>
                    <a:pt x="629" y="124"/>
                    <a:pt x="654" y="111"/>
                  </a:cubicBezTo>
                  <a:cubicBezTo>
                    <a:pt x="684" y="98"/>
                    <a:pt x="709" y="85"/>
                    <a:pt x="735" y="68"/>
                  </a:cubicBezTo>
                  <a:cubicBezTo>
                    <a:pt x="756" y="43"/>
                    <a:pt x="73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7" name="Google Shape;1907;p6"/>
            <p:cNvSpPr/>
            <p:nvPr/>
          </p:nvSpPr>
          <p:spPr>
            <a:xfrm>
              <a:off x="8971520" y="314713"/>
              <a:ext cx="54393" cy="83391"/>
            </a:xfrm>
            <a:custGeom>
              <a:avLst/>
              <a:gdLst/>
              <a:ahLst/>
              <a:cxnLst/>
              <a:rect l="l" t="t" r="r" b="b"/>
              <a:pathLst>
                <a:path w="604" h="926" extrusionOk="0">
                  <a:moveTo>
                    <a:pt x="578" y="911"/>
                  </a:moveTo>
                  <a:cubicBezTo>
                    <a:pt x="577" y="913"/>
                    <a:pt x="576" y="913"/>
                    <a:pt x="576" y="913"/>
                  </a:cubicBezTo>
                  <a:cubicBezTo>
                    <a:pt x="576" y="913"/>
                    <a:pt x="576" y="912"/>
                    <a:pt x="578" y="911"/>
                  </a:cubicBezTo>
                  <a:close/>
                  <a:moveTo>
                    <a:pt x="166" y="0"/>
                  </a:moveTo>
                  <a:cubicBezTo>
                    <a:pt x="145" y="0"/>
                    <a:pt x="124" y="5"/>
                    <a:pt x="103" y="13"/>
                  </a:cubicBezTo>
                  <a:cubicBezTo>
                    <a:pt x="81" y="17"/>
                    <a:pt x="64" y="30"/>
                    <a:pt x="52" y="47"/>
                  </a:cubicBezTo>
                  <a:cubicBezTo>
                    <a:pt x="35" y="60"/>
                    <a:pt x="22" y="77"/>
                    <a:pt x="18" y="98"/>
                  </a:cubicBezTo>
                  <a:cubicBezTo>
                    <a:pt x="5" y="119"/>
                    <a:pt x="1" y="140"/>
                    <a:pt x="5" y="162"/>
                  </a:cubicBezTo>
                  <a:cubicBezTo>
                    <a:pt x="5" y="174"/>
                    <a:pt x="5" y="187"/>
                    <a:pt x="9" y="204"/>
                  </a:cubicBezTo>
                  <a:cubicBezTo>
                    <a:pt x="18" y="229"/>
                    <a:pt x="30" y="255"/>
                    <a:pt x="52" y="272"/>
                  </a:cubicBezTo>
                  <a:lnTo>
                    <a:pt x="81" y="297"/>
                  </a:lnTo>
                  <a:cubicBezTo>
                    <a:pt x="107" y="310"/>
                    <a:pt x="132" y="319"/>
                    <a:pt x="162" y="319"/>
                  </a:cubicBezTo>
                  <a:cubicBezTo>
                    <a:pt x="183" y="319"/>
                    <a:pt x="204" y="314"/>
                    <a:pt x="221" y="306"/>
                  </a:cubicBezTo>
                  <a:lnTo>
                    <a:pt x="226" y="306"/>
                  </a:lnTo>
                  <a:cubicBezTo>
                    <a:pt x="268" y="331"/>
                    <a:pt x="302" y="361"/>
                    <a:pt x="332" y="391"/>
                  </a:cubicBezTo>
                  <a:cubicBezTo>
                    <a:pt x="378" y="437"/>
                    <a:pt x="416" y="488"/>
                    <a:pt x="442" y="548"/>
                  </a:cubicBezTo>
                  <a:cubicBezTo>
                    <a:pt x="472" y="603"/>
                    <a:pt x="493" y="658"/>
                    <a:pt x="505" y="721"/>
                  </a:cubicBezTo>
                  <a:cubicBezTo>
                    <a:pt x="510" y="751"/>
                    <a:pt x="514" y="781"/>
                    <a:pt x="514" y="811"/>
                  </a:cubicBezTo>
                  <a:lnTo>
                    <a:pt x="514" y="857"/>
                  </a:lnTo>
                  <a:cubicBezTo>
                    <a:pt x="514" y="866"/>
                    <a:pt x="514" y="878"/>
                    <a:pt x="514" y="887"/>
                  </a:cubicBezTo>
                  <a:cubicBezTo>
                    <a:pt x="514" y="890"/>
                    <a:pt x="519" y="907"/>
                    <a:pt x="522" y="907"/>
                  </a:cubicBezTo>
                  <a:cubicBezTo>
                    <a:pt x="522" y="907"/>
                    <a:pt x="522" y="906"/>
                    <a:pt x="522" y="904"/>
                  </a:cubicBezTo>
                  <a:cubicBezTo>
                    <a:pt x="527" y="918"/>
                    <a:pt x="539" y="925"/>
                    <a:pt x="552" y="925"/>
                  </a:cubicBezTo>
                  <a:cubicBezTo>
                    <a:pt x="562" y="925"/>
                    <a:pt x="572" y="920"/>
                    <a:pt x="580" y="910"/>
                  </a:cubicBezTo>
                  <a:lnTo>
                    <a:pt x="580" y="910"/>
                  </a:lnTo>
                  <a:cubicBezTo>
                    <a:pt x="582" y="910"/>
                    <a:pt x="584" y="909"/>
                    <a:pt x="586" y="908"/>
                  </a:cubicBezTo>
                  <a:lnTo>
                    <a:pt x="590" y="895"/>
                  </a:lnTo>
                  <a:cubicBezTo>
                    <a:pt x="599" y="887"/>
                    <a:pt x="599" y="878"/>
                    <a:pt x="599" y="866"/>
                  </a:cubicBezTo>
                  <a:cubicBezTo>
                    <a:pt x="603" y="849"/>
                    <a:pt x="603" y="832"/>
                    <a:pt x="603" y="815"/>
                  </a:cubicBezTo>
                  <a:cubicBezTo>
                    <a:pt x="603" y="777"/>
                    <a:pt x="603" y="743"/>
                    <a:pt x="599" y="705"/>
                  </a:cubicBezTo>
                  <a:cubicBezTo>
                    <a:pt x="586" y="637"/>
                    <a:pt x="561" y="565"/>
                    <a:pt x="527" y="501"/>
                  </a:cubicBezTo>
                  <a:cubicBezTo>
                    <a:pt x="467" y="403"/>
                    <a:pt x="387" y="319"/>
                    <a:pt x="285" y="259"/>
                  </a:cubicBezTo>
                  <a:cubicBezTo>
                    <a:pt x="298" y="246"/>
                    <a:pt x="306" y="234"/>
                    <a:pt x="310" y="221"/>
                  </a:cubicBezTo>
                  <a:cubicBezTo>
                    <a:pt x="319" y="200"/>
                    <a:pt x="323" y="179"/>
                    <a:pt x="323" y="157"/>
                  </a:cubicBezTo>
                  <a:cubicBezTo>
                    <a:pt x="323" y="145"/>
                    <a:pt x="319" y="132"/>
                    <a:pt x="319" y="115"/>
                  </a:cubicBezTo>
                  <a:cubicBezTo>
                    <a:pt x="310" y="90"/>
                    <a:pt x="298" y="64"/>
                    <a:pt x="276" y="47"/>
                  </a:cubicBezTo>
                  <a:lnTo>
                    <a:pt x="243" y="22"/>
                  </a:lnTo>
                  <a:cubicBezTo>
                    <a:pt x="221" y="9"/>
                    <a:pt x="192"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8" name="Google Shape;1908;p6"/>
            <p:cNvSpPr/>
            <p:nvPr/>
          </p:nvSpPr>
          <p:spPr>
            <a:xfrm>
              <a:off x="8986018" y="387296"/>
              <a:ext cx="77627" cy="118873"/>
            </a:xfrm>
            <a:custGeom>
              <a:avLst/>
              <a:gdLst/>
              <a:ahLst/>
              <a:cxnLst/>
              <a:rect l="l" t="t" r="r" b="b"/>
              <a:pathLst>
                <a:path w="862" h="1320" extrusionOk="0">
                  <a:moveTo>
                    <a:pt x="671" y="0"/>
                  </a:moveTo>
                  <a:lnTo>
                    <a:pt x="624" y="9"/>
                  </a:lnTo>
                  <a:lnTo>
                    <a:pt x="582" y="26"/>
                  </a:lnTo>
                  <a:cubicBezTo>
                    <a:pt x="561" y="38"/>
                    <a:pt x="544" y="55"/>
                    <a:pt x="531" y="72"/>
                  </a:cubicBezTo>
                  <a:cubicBezTo>
                    <a:pt x="514" y="89"/>
                    <a:pt x="501" y="111"/>
                    <a:pt x="497" y="136"/>
                  </a:cubicBezTo>
                  <a:lnTo>
                    <a:pt x="497" y="140"/>
                  </a:lnTo>
                  <a:lnTo>
                    <a:pt x="497" y="145"/>
                  </a:lnTo>
                  <a:cubicBezTo>
                    <a:pt x="493" y="157"/>
                    <a:pt x="489" y="174"/>
                    <a:pt x="493" y="191"/>
                  </a:cubicBezTo>
                  <a:cubicBezTo>
                    <a:pt x="493" y="238"/>
                    <a:pt x="514" y="284"/>
                    <a:pt x="544" y="323"/>
                  </a:cubicBezTo>
                  <a:cubicBezTo>
                    <a:pt x="548" y="327"/>
                    <a:pt x="557" y="327"/>
                    <a:pt x="561" y="331"/>
                  </a:cubicBezTo>
                  <a:cubicBezTo>
                    <a:pt x="544" y="348"/>
                    <a:pt x="527" y="361"/>
                    <a:pt x="506" y="369"/>
                  </a:cubicBezTo>
                  <a:cubicBezTo>
                    <a:pt x="489" y="378"/>
                    <a:pt x="467" y="386"/>
                    <a:pt x="446" y="391"/>
                  </a:cubicBezTo>
                  <a:lnTo>
                    <a:pt x="374" y="391"/>
                  </a:lnTo>
                  <a:cubicBezTo>
                    <a:pt x="357" y="391"/>
                    <a:pt x="344" y="403"/>
                    <a:pt x="340" y="420"/>
                  </a:cubicBezTo>
                  <a:cubicBezTo>
                    <a:pt x="340" y="437"/>
                    <a:pt x="349" y="454"/>
                    <a:pt x="366" y="458"/>
                  </a:cubicBezTo>
                  <a:cubicBezTo>
                    <a:pt x="381" y="460"/>
                    <a:pt x="396" y="462"/>
                    <a:pt x="412" y="462"/>
                  </a:cubicBezTo>
                  <a:cubicBezTo>
                    <a:pt x="428" y="462"/>
                    <a:pt x="444" y="460"/>
                    <a:pt x="459" y="458"/>
                  </a:cubicBezTo>
                  <a:lnTo>
                    <a:pt x="467" y="458"/>
                  </a:lnTo>
                  <a:cubicBezTo>
                    <a:pt x="463" y="467"/>
                    <a:pt x="463" y="475"/>
                    <a:pt x="467" y="484"/>
                  </a:cubicBezTo>
                  <a:cubicBezTo>
                    <a:pt x="472" y="492"/>
                    <a:pt x="476" y="501"/>
                    <a:pt x="484" y="509"/>
                  </a:cubicBezTo>
                  <a:cubicBezTo>
                    <a:pt x="480" y="514"/>
                    <a:pt x="476" y="514"/>
                    <a:pt x="476" y="518"/>
                  </a:cubicBezTo>
                  <a:cubicBezTo>
                    <a:pt x="472" y="522"/>
                    <a:pt x="467" y="530"/>
                    <a:pt x="467" y="535"/>
                  </a:cubicBezTo>
                  <a:cubicBezTo>
                    <a:pt x="468" y="534"/>
                    <a:pt x="469" y="534"/>
                    <a:pt x="469" y="534"/>
                  </a:cubicBezTo>
                  <a:lnTo>
                    <a:pt x="469" y="534"/>
                  </a:lnTo>
                  <a:cubicBezTo>
                    <a:pt x="470" y="534"/>
                    <a:pt x="467" y="540"/>
                    <a:pt x="467" y="543"/>
                  </a:cubicBezTo>
                  <a:cubicBezTo>
                    <a:pt x="467" y="543"/>
                    <a:pt x="467" y="547"/>
                    <a:pt x="463" y="547"/>
                  </a:cubicBezTo>
                  <a:cubicBezTo>
                    <a:pt x="463" y="552"/>
                    <a:pt x="463" y="552"/>
                    <a:pt x="463" y="556"/>
                  </a:cubicBezTo>
                  <a:cubicBezTo>
                    <a:pt x="463" y="560"/>
                    <a:pt x="459" y="564"/>
                    <a:pt x="459" y="569"/>
                  </a:cubicBezTo>
                  <a:lnTo>
                    <a:pt x="451" y="581"/>
                  </a:lnTo>
                  <a:cubicBezTo>
                    <a:pt x="451" y="581"/>
                    <a:pt x="446" y="586"/>
                    <a:pt x="446" y="586"/>
                  </a:cubicBezTo>
                  <a:cubicBezTo>
                    <a:pt x="442" y="594"/>
                    <a:pt x="434" y="598"/>
                    <a:pt x="425" y="607"/>
                  </a:cubicBezTo>
                  <a:lnTo>
                    <a:pt x="421" y="611"/>
                  </a:lnTo>
                  <a:lnTo>
                    <a:pt x="417" y="611"/>
                  </a:lnTo>
                  <a:lnTo>
                    <a:pt x="408" y="620"/>
                  </a:lnTo>
                  <a:cubicBezTo>
                    <a:pt x="400" y="624"/>
                    <a:pt x="391" y="628"/>
                    <a:pt x="383" y="632"/>
                  </a:cubicBezTo>
                  <a:lnTo>
                    <a:pt x="370" y="632"/>
                  </a:lnTo>
                  <a:cubicBezTo>
                    <a:pt x="370" y="615"/>
                    <a:pt x="366" y="598"/>
                    <a:pt x="366" y="586"/>
                  </a:cubicBezTo>
                  <a:cubicBezTo>
                    <a:pt x="357" y="556"/>
                    <a:pt x="340" y="530"/>
                    <a:pt x="319" y="509"/>
                  </a:cubicBezTo>
                  <a:cubicBezTo>
                    <a:pt x="315" y="505"/>
                    <a:pt x="311" y="501"/>
                    <a:pt x="306" y="501"/>
                  </a:cubicBezTo>
                  <a:cubicBezTo>
                    <a:pt x="298" y="492"/>
                    <a:pt x="294" y="488"/>
                    <a:pt x="285" y="480"/>
                  </a:cubicBezTo>
                  <a:lnTo>
                    <a:pt x="281" y="480"/>
                  </a:lnTo>
                  <a:cubicBezTo>
                    <a:pt x="272" y="475"/>
                    <a:pt x="264" y="471"/>
                    <a:pt x="255" y="471"/>
                  </a:cubicBezTo>
                  <a:cubicBezTo>
                    <a:pt x="243" y="463"/>
                    <a:pt x="226" y="458"/>
                    <a:pt x="209" y="458"/>
                  </a:cubicBezTo>
                  <a:cubicBezTo>
                    <a:pt x="201" y="455"/>
                    <a:pt x="192" y="454"/>
                    <a:pt x="183" y="454"/>
                  </a:cubicBezTo>
                  <a:cubicBezTo>
                    <a:pt x="168" y="454"/>
                    <a:pt x="152" y="457"/>
                    <a:pt x="137" y="463"/>
                  </a:cubicBezTo>
                  <a:cubicBezTo>
                    <a:pt x="94" y="475"/>
                    <a:pt x="52" y="505"/>
                    <a:pt x="26" y="543"/>
                  </a:cubicBezTo>
                  <a:cubicBezTo>
                    <a:pt x="14" y="564"/>
                    <a:pt x="9" y="590"/>
                    <a:pt x="5" y="611"/>
                  </a:cubicBezTo>
                  <a:cubicBezTo>
                    <a:pt x="1" y="637"/>
                    <a:pt x="1" y="662"/>
                    <a:pt x="9" y="687"/>
                  </a:cubicBezTo>
                  <a:cubicBezTo>
                    <a:pt x="18" y="700"/>
                    <a:pt x="22" y="713"/>
                    <a:pt x="26" y="730"/>
                  </a:cubicBezTo>
                  <a:cubicBezTo>
                    <a:pt x="43" y="755"/>
                    <a:pt x="65" y="776"/>
                    <a:pt x="94" y="793"/>
                  </a:cubicBezTo>
                  <a:lnTo>
                    <a:pt x="137" y="815"/>
                  </a:lnTo>
                  <a:cubicBezTo>
                    <a:pt x="154" y="819"/>
                    <a:pt x="171" y="821"/>
                    <a:pt x="187" y="821"/>
                  </a:cubicBezTo>
                  <a:cubicBezTo>
                    <a:pt x="203" y="821"/>
                    <a:pt x="219" y="819"/>
                    <a:pt x="234" y="815"/>
                  </a:cubicBezTo>
                  <a:lnTo>
                    <a:pt x="277" y="793"/>
                  </a:lnTo>
                  <a:cubicBezTo>
                    <a:pt x="298" y="785"/>
                    <a:pt x="319" y="768"/>
                    <a:pt x="332" y="747"/>
                  </a:cubicBezTo>
                  <a:cubicBezTo>
                    <a:pt x="336" y="738"/>
                    <a:pt x="344" y="730"/>
                    <a:pt x="349" y="721"/>
                  </a:cubicBezTo>
                  <a:cubicBezTo>
                    <a:pt x="353" y="713"/>
                    <a:pt x="357" y="700"/>
                    <a:pt x="361" y="692"/>
                  </a:cubicBezTo>
                  <a:lnTo>
                    <a:pt x="378" y="692"/>
                  </a:lnTo>
                  <a:cubicBezTo>
                    <a:pt x="387" y="692"/>
                    <a:pt x="395" y="687"/>
                    <a:pt x="408" y="683"/>
                  </a:cubicBezTo>
                  <a:cubicBezTo>
                    <a:pt x="429" y="675"/>
                    <a:pt x="451" y="662"/>
                    <a:pt x="472" y="645"/>
                  </a:cubicBezTo>
                  <a:cubicBezTo>
                    <a:pt x="484" y="628"/>
                    <a:pt x="501" y="611"/>
                    <a:pt x="514" y="590"/>
                  </a:cubicBezTo>
                  <a:cubicBezTo>
                    <a:pt x="518" y="577"/>
                    <a:pt x="527" y="564"/>
                    <a:pt x="527" y="547"/>
                  </a:cubicBezTo>
                  <a:cubicBezTo>
                    <a:pt x="544" y="564"/>
                    <a:pt x="552" y="577"/>
                    <a:pt x="565" y="594"/>
                  </a:cubicBezTo>
                  <a:cubicBezTo>
                    <a:pt x="590" y="637"/>
                    <a:pt x="612" y="683"/>
                    <a:pt x="629" y="730"/>
                  </a:cubicBezTo>
                  <a:cubicBezTo>
                    <a:pt x="646" y="806"/>
                    <a:pt x="650" y="883"/>
                    <a:pt x="641" y="963"/>
                  </a:cubicBezTo>
                  <a:cubicBezTo>
                    <a:pt x="629" y="959"/>
                    <a:pt x="616" y="959"/>
                    <a:pt x="603" y="959"/>
                  </a:cubicBezTo>
                  <a:cubicBezTo>
                    <a:pt x="599" y="958"/>
                    <a:pt x="594" y="958"/>
                    <a:pt x="589" y="958"/>
                  </a:cubicBezTo>
                  <a:cubicBezTo>
                    <a:pt x="569" y="958"/>
                    <a:pt x="548" y="965"/>
                    <a:pt x="531" y="972"/>
                  </a:cubicBezTo>
                  <a:cubicBezTo>
                    <a:pt x="467" y="1001"/>
                    <a:pt x="425" y="1065"/>
                    <a:pt x="421" y="1137"/>
                  </a:cubicBezTo>
                  <a:lnTo>
                    <a:pt x="429" y="1188"/>
                  </a:lnTo>
                  <a:cubicBezTo>
                    <a:pt x="438" y="1218"/>
                    <a:pt x="451" y="1243"/>
                    <a:pt x="476" y="1268"/>
                  </a:cubicBezTo>
                  <a:lnTo>
                    <a:pt x="510" y="1294"/>
                  </a:lnTo>
                  <a:cubicBezTo>
                    <a:pt x="540" y="1311"/>
                    <a:pt x="569" y="1319"/>
                    <a:pt x="603" y="1319"/>
                  </a:cubicBezTo>
                  <a:cubicBezTo>
                    <a:pt x="629" y="1319"/>
                    <a:pt x="650" y="1315"/>
                    <a:pt x="671" y="1307"/>
                  </a:cubicBezTo>
                  <a:cubicBezTo>
                    <a:pt x="697" y="1298"/>
                    <a:pt x="713" y="1285"/>
                    <a:pt x="730" y="1268"/>
                  </a:cubicBezTo>
                  <a:cubicBezTo>
                    <a:pt x="764" y="1230"/>
                    <a:pt x="781" y="1188"/>
                    <a:pt x="786" y="1137"/>
                  </a:cubicBezTo>
                  <a:lnTo>
                    <a:pt x="777" y="1090"/>
                  </a:lnTo>
                  <a:cubicBezTo>
                    <a:pt x="769" y="1061"/>
                    <a:pt x="752" y="1031"/>
                    <a:pt x="730" y="1010"/>
                  </a:cubicBezTo>
                  <a:lnTo>
                    <a:pt x="701" y="984"/>
                  </a:lnTo>
                  <a:cubicBezTo>
                    <a:pt x="713" y="950"/>
                    <a:pt x="718" y="916"/>
                    <a:pt x="722" y="878"/>
                  </a:cubicBezTo>
                  <a:cubicBezTo>
                    <a:pt x="726" y="819"/>
                    <a:pt x="722" y="764"/>
                    <a:pt x="709" y="704"/>
                  </a:cubicBezTo>
                  <a:cubicBezTo>
                    <a:pt x="692" y="649"/>
                    <a:pt x="671" y="594"/>
                    <a:pt x="641" y="547"/>
                  </a:cubicBezTo>
                  <a:cubicBezTo>
                    <a:pt x="616" y="497"/>
                    <a:pt x="578" y="454"/>
                    <a:pt x="527" y="429"/>
                  </a:cubicBezTo>
                  <a:lnTo>
                    <a:pt x="548" y="420"/>
                  </a:lnTo>
                  <a:cubicBezTo>
                    <a:pt x="574" y="403"/>
                    <a:pt x="599" y="382"/>
                    <a:pt x="620" y="352"/>
                  </a:cubicBezTo>
                  <a:cubicBezTo>
                    <a:pt x="637" y="361"/>
                    <a:pt x="658" y="365"/>
                    <a:pt x="680" y="365"/>
                  </a:cubicBezTo>
                  <a:cubicBezTo>
                    <a:pt x="713" y="365"/>
                    <a:pt x="743" y="357"/>
                    <a:pt x="769" y="344"/>
                  </a:cubicBezTo>
                  <a:lnTo>
                    <a:pt x="773" y="344"/>
                  </a:lnTo>
                  <a:cubicBezTo>
                    <a:pt x="786" y="335"/>
                    <a:pt x="798" y="323"/>
                    <a:pt x="811" y="314"/>
                  </a:cubicBezTo>
                  <a:cubicBezTo>
                    <a:pt x="841" y="280"/>
                    <a:pt x="862" y="234"/>
                    <a:pt x="862" y="187"/>
                  </a:cubicBezTo>
                  <a:cubicBezTo>
                    <a:pt x="862" y="170"/>
                    <a:pt x="853" y="157"/>
                    <a:pt x="845" y="145"/>
                  </a:cubicBezTo>
                  <a:lnTo>
                    <a:pt x="845" y="136"/>
                  </a:lnTo>
                  <a:cubicBezTo>
                    <a:pt x="841" y="123"/>
                    <a:pt x="832" y="111"/>
                    <a:pt x="828" y="94"/>
                  </a:cubicBezTo>
                  <a:cubicBezTo>
                    <a:pt x="815" y="72"/>
                    <a:pt x="803" y="55"/>
                    <a:pt x="781" y="43"/>
                  </a:cubicBezTo>
                  <a:cubicBezTo>
                    <a:pt x="769" y="30"/>
                    <a:pt x="756" y="22"/>
                    <a:pt x="743" y="17"/>
                  </a:cubicBezTo>
                  <a:cubicBezTo>
                    <a:pt x="718" y="5"/>
                    <a:pt x="697" y="0"/>
                    <a:pt x="6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9" name="Google Shape;1909;p6"/>
            <p:cNvSpPr/>
            <p:nvPr/>
          </p:nvSpPr>
          <p:spPr>
            <a:xfrm>
              <a:off x="8751337" y="92639"/>
              <a:ext cx="89965" cy="85102"/>
            </a:xfrm>
            <a:custGeom>
              <a:avLst/>
              <a:gdLst/>
              <a:ahLst/>
              <a:cxnLst/>
              <a:rect l="l" t="t" r="r" b="b"/>
              <a:pathLst>
                <a:path w="999" h="945" extrusionOk="0">
                  <a:moveTo>
                    <a:pt x="30" y="1"/>
                  </a:moveTo>
                  <a:cubicBezTo>
                    <a:pt x="12" y="1"/>
                    <a:pt x="1" y="29"/>
                    <a:pt x="20" y="36"/>
                  </a:cubicBezTo>
                  <a:cubicBezTo>
                    <a:pt x="435" y="218"/>
                    <a:pt x="707" y="566"/>
                    <a:pt x="944" y="931"/>
                  </a:cubicBezTo>
                  <a:cubicBezTo>
                    <a:pt x="950" y="941"/>
                    <a:pt x="958" y="944"/>
                    <a:pt x="966" y="944"/>
                  </a:cubicBezTo>
                  <a:cubicBezTo>
                    <a:pt x="982" y="944"/>
                    <a:pt x="998" y="927"/>
                    <a:pt x="987" y="910"/>
                  </a:cubicBezTo>
                  <a:cubicBezTo>
                    <a:pt x="758" y="537"/>
                    <a:pt x="457" y="159"/>
                    <a:pt x="37" y="2"/>
                  </a:cubicBezTo>
                  <a:cubicBezTo>
                    <a:pt x="34" y="1"/>
                    <a:pt x="32"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0" name="Google Shape;1910;p6"/>
            <p:cNvSpPr/>
            <p:nvPr/>
          </p:nvSpPr>
          <p:spPr>
            <a:xfrm>
              <a:off x="8775202" y="137216"/>
              <a:ext cx="19362" cy="19002"/>
            </a:xfrm>
            <a:custGeom>
              <a:avLst/>
              <a:gdLst/>
              <a:ahLst/>
              <a:cxnLst/>
              <a:rect l="l" t="t" r="r" b="b"/>
              <a:pathLst>
                <a:path w="215" h="211" extrusionOk="0">
                  <a:moveTo>
                    <a:pt x="27" y="0"/>
                  </a:moveTo>
                  <a:cubicBezTo>
                    <a:pt x="12" y="0"/>
                    <a:pt x="1" y="20"/>
                    <a:pt x="13" y="33"/>
                  </a:cubicBezTo>
                  <a:cubicBezTo>
                    <a:pt x="39" y="63"/>
                    <a:pt x="69" y="92"/>
                    <a:pt x="94" y="122"/>
                  </a:cubicBezTo>
                  <a:lnTo>
                    <a:pt x="132" y="160"/>
                  </a:lnTo>
                  <a:cubicBezTo>
                    <a:pt x="145" y="177"/>
                    <a:pt x="158" y="190"/>
                    <a:pt x="175" y="207"/>
                  </a:cubicBezTo>
                  <a:cubicBezTo>
                    <a:pt x="178" y="209"/>
                    <a:pt x="181" y="210"/>
                    <a:pt x="185" y="210"/>
                  </a:cubicBezTo>
                  <a:cubicBezTo>
                    <a:pt x="200" y="210"/>
                    <a:pt x="215" y="190"/>
                    <a:pt x="204" y="173"/>
                  </a:cubicBezTo>
                  <a:cubicBezTo>
                    <a:pt x="192" y="160"/>
                    <a:pt x="179" y="143"/>
                    <a:pt x="166" y="131"/>
                  </a:cubicBezTo>
                  <a:lnTo>
                    <a:pt x="124" y="88"/>
                  </a:lnTo>
                  <a:lnTo>
                    <a:pt x="43" y="8"/>
                  </a:lnTo>
                  <a:cubicBezTo>
                    <a:pt x="38" y="2"/>
                    <a:pt x="32"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1" name="Google Shape;1911;p6"/>
            <p:cNvSpPr/>
            <p:nvPr/>
          </p:nvSpPr>
          <p:spPr>
            <a:xfrm>
              <a:off x="8753318" y="173508"/>
              <a:ext cx="10176" cy="7475"/>
            </a:xfrm>
            <a:custGeom>
              <a:avLst/>
              <a:gdLst/>
              <a:ahLst/>
              <a:cxnLst/>
              <a:rect l="l" t="t" r="r" b="b"/>
              <a:pathLst>
                <a:path w="113" h="83" extrusionOk="0">
                  <a:moveTo>
                    <a:pt x="29" y="1"/>
                  </a:moveTo>
                  <a:cubicBezTo>
                    <a:pt x="10" y="1"/>
                    <a:pt x="1" y="27"/>
                    <a:pt x="19" y="37"/>
                  </a:cubicBezTo>
                  <a:lnTo>
                    <a:pt x="53" y="63"/>
                  </a:lnTo>
                  <a:lnTo>
                    <a:pt x="49" y="58"/>
                  </a:lnTo>
                  <a:lnTo>
                    <a:pt x="49" y="58"/>
                  </a:lnTo>
                  <a:cubicBezTo>
                    <a:pt x="61" y="67"/>
                    <a:pt x="70" y="75"/>
                    <a:pt x="78" y="80"/>
                  </a:cubicBezTo>
                  <a:cubicBezTo>
                    <a:pt x="83" y="81"/>
                    <a:pt x="88" y="82"/>
                    <a:pt x="92" y="82"/>
                  </a:cubicBezTo>
                  <a:cubicBezTo>
                    <a:pt x="99" y="82"/>
                    <a:pt x="105" y="79"/>
                    <a:pt x="108" y="71"/>
                  </a:cubicBezTo>
                  <a:cubicBezTo>
                    <a:pt x="112" y="63"/>
                    <a:pt x="112" y="50"/>
                    <a:pt x="99" y="46"/>
                  </a:cubicBezTo>
                  <a:lnTo>
                    <a:pt x="40" y="3"/>
                  </a:lnTo>
                  <a:cubicBezTo>
                    <a:pt x="36" y="1"/>
                    <a:pt x="3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2" name="Google Shape;1912;p6"/>
            <p:cNvSpPr/>
            <p:nvPr/>
          </p:nvSpPr>
          <p:spPr>
            <a:xfrm>
              <a:off x="8632015" y="263292"/>
              <a:ext cx="93297" cy="68712"/>
            </a:xfrm>
            <a:custGeom>
              <a:avLst/>
              <a:gdLst/>
              <a:ahLst/>
              <a:cxnLst/>
              <a:rect l="l" t="t" r="r" b="b"/>
              <a:pathLst>
                <a:path w="1036" h="763" extrusionOk="0">
                  <a:moveTo>
                    <a:pt x="123" y="1"/>
                  </a:moveTo>
                  <a:cubicBezTo>
                    <a:pt x="116" y="1"/>
                    <a:pt x="109" y="4"/>
                    <a:pt x="106" y="12"/>
                  </a:cubicBezTo>
                  <a:cubicBezTo>
                    <a:pt x="0" y="207"/>
                    <a:pt x="144" y="436"/>
                    <a:pt x="305" y="542"/>
                  </a:cubicBezTo>
                  <a:cubicBezTo>
                    <a:pt x="403" y="605"/>
                    <a:pt x="505" y="652"/>
                    <a:pt x="615" y="690"/>
                  </a:cubicBezTo>
                  <a:cubicBezTo>
                    <a:pt x="734" y="737"/>
                    <a:pt x="861" y="762"/>
                    <a:pt x="993" y="762"/>
                  </a:cubicBezTo>
                  <a:cubicBezTo>
                    <a:pt x="1022" y="762"/>
                    <a:pt x="1035" y="707"/>
                    <a:pt x="1001" y="703"/>
                  </a:cubicBezTo>
                  <a:cubicBezTo>
                    <a:pt x="891" y="686"/>
                    <a:pt x="785" y="661"/>
                    <a:pt x="683" y="622"/>
                  </a:cubicBezTo>
                  <a:cubicBezTo>
                    <a:pt x="581" y="593"/>
                    <a:pt x="484" y="550"/>
                    <a:pt x="395" y="504"/>
                  </a:cubicBezTo>
                  <a:cubicBezTo>
                    <a:pt x="221" y="406"/>
                    <a:pt x="72" y="236"/>
                    <a:pt x="144" y="24"/>
                  </a:cubicBezTo>
                  <a:cubicBezTo>
                    <a:pt x="150" y="11"/>
                    <a:pt x="136"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3" name="Google Shape;1913;p6"/>
            <p:cNvSpPr/>
            <p:nvPr/>
          </p:nvSpPr>
          <p:spPr>
            <a:xfrm>
              <a:off x="8672810" y="285445"/>
              <a:ext cx="21523" cy="16120"/>
            </a:xfrm>
            <a:custGeom>
              <a:avLst/>
              <a:gdLst/>
              <a:ahLst/>
              <a:cxnLst/>
              <a:rect l="l" t="t" r="r" b="b"/>
              <a:pathLst>
                <a:path w="239" h="179" extrusionOk="0">
                  <a:moveTo>
                    <a:pt x="26" y="1"/>
                  </a:moveTo>
                  <a:cubicBezTo>
                    <a:pt x="22" y="1"/>
                    <a:pt x="18" y="2"/>
                    <a:pt x="14" y="3"/>
                  </a:cubicBezTo>
                  <a:cubicBezTo>
                    <a:pt x="5" y="7"/>
                    <a:pt x="1" y="20"/>
                    <a:pt x="9" y="29"/>
                  </a:cubicBezTo>
                  <a:cubicBezTo>
                    <a:pt x="56" y="101"/>
                    <a:pt x="124" y="152"/>
                    <a:pt x="209" y="177"/>
                  </a:cubicBezTo>
                  <a:cubicBezTo>
                    <a:pt x="211" y="178"/>
                    <a:pt x="213" y="179"/>
                    <a:pt x="216" y="179"/>
                  </a:cubicBezTo>
                  <a:cubicBezTo>
                    <a:pt x="223" y="179"/>
                    <a:pt x="231" y="174"/>
                    <a:pt x="234" y="164"/>
                  </a:cubicBezTo>
                  <a:cubicBezTo>
                    <a:pt x="238" y="152"/>
                    <a:pt x="230" y="139"/>
                    <a:pt x="217" y="135"/>
                  </a:cubicBezTo>
                  <a:cubicBezTo>
                    <a:pt x="149" y="109"/>
                    <a:pt x="90" y="67"/>
                    <a:pt x="43" y="12"/>
                  </a:cubicBezTo>
                  <a:cubicBezTo>
                    <a:pt x="38" y="4"/>
                    <a:pt x="33"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4" name="Google Shape;1914;p6"/>
            <p:cNvSpPr/>
            <p:nvPr/>
          </p:nvSpPr>
          <p:spPr>
            <a:xfrm>
              <a:off x="8634717" y="486896"/>
              <a:ext cx="121664" cy="103743"/>
            </a:xfrm>
            <a:custGeom>
              <a:avLst/>
              <a:gdLst/>
              <a:ahLst/>
              <a:cxnLst/>
              <a:rect l="l" t="t" r="r" b="b"/>
              <a:pathLst>
                <a:path w="1351" h="1152" extrusionOk="0">
                  <a:moveTo>
                    <a:pt x="1324" y="0"/>
                  </a:moveTo>
                  <a:cubicBezTo>
                    <a:pt x="1323" y="0"/>
                    <a:pt x="1321" y="1"/>
                    <a:pt x="1319" y="1"/>
                  </a:cubicBezTo>
                  <a:cubicBezTo>
                    <a:pt x="971" y="124"/>
                    <a:pt x="615" y="252"/>
                    <a:pt x="322" y="476"/>
                  </a:cubicBezTo>
                  <a:cubicBezTo>
                    <a:pt x="199" y="570"/>
                    <a:pt x="38" y="701"/>
                    <a:pt x="17" y="867"/>
                  </a:cubicBezTo>
                  <a:cubicBezTo>
                    <a:pt x="0" y="1001"/>
                    <a:pt x="114" y="1151"/>
                    <a:pt x="254" y="1151"/>
                  </a:cubicBezTo>
                  <a:cubicBezTo>
                    <a:pt x="260" y="1151"/>
                    <a:pt x="266" y="1151"/>
                    <a:pt x="271" y="1151"/>
                  </a:cubicBezTo>
                  <a:cubicBezTo>
                    <a:pt x="305" y="1142"/>
                    <a:pt x="305" y="1091"/>
                    <a:pt x="271" y="1083"/>
                  </a:cubicBezTo>
                  <a:cubicBezTo>
                    <a:pt x="191" y="1079"/>
                    <a:pt x="119" y="1032"/>
                    <a:pt x="80" y="960"/>
                  </a:cubicBezTo>
                  <a:cubicBezTo>
                    <a:pt x="42" y="871"/>
                    <a:pt x="89" y="777"/>
                    <a:pt x="144" y="710"/>
                  </a:cubicBezTo>
                  <a:cubicBezTo>
                    <a:pt x="242" y="595"/>
                    <a:pt x="360" y="493"/>
                    <a:pt x="488" y="413"/>
                  </a:cubicBezTo>
                  <a:cubicBezTo>
                    <a:pt x="746" y="247"/>
                    <a:pt x="1039" y="146"/>
                    <a:pt x="1327" y="44"/>
                  </a:cubicBezTo>
                  <a:cubicBezTo>
                    <a:pt x="1351" y="36"/>
                    <a:pt x="1342" y="0"/>
                    <a:pt x="13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5" name="Google Shape;1915;p6"/>
            <p:cNvSpPr/>
            <p:nvPr/>
          </p:nvSpPr>
          <p:spPr>
            <a:xfrm>
              <a:off x="8660202" y="550655"/>
              <a:ext cx="13868" cy="24045"/>
            </a:xfrm>
            <a:custGeom>
              <a:avLst/>
              <a:gdLst/>
              <a:ahLst/>
              <a:cxnLst/>
              <a:rect l="l" t="t" r="r" b="b"/>
              <a:pathLst>
                <a:path w="154" h="267" extrusionOk="0">
                  <a:moveTo>
                    <a:pt x="133" y="0"/>
                  </a:moveTo>
                  <a:cubicBezTo>
                    <a:pt x="130" y="0"/>
                    <a:pt x="127" y="1"/>
                    <a:pt x="124" y="2"/>
                  </a:cubicBezTo>
                  <a:cubicBezTo>
                    <a:pt x="77" y="19"/>
                    <a:pt x="39" y="57"/>
                    <a:pt x="18" y="108"/>
                  </a:cubicBezTo>
                  <a:cubicBezTo>
                    <a:pt x="1" y="154"/>
                    <a:pt x="1" y="209"/>
                    <a:pt x="22" y="256"/>
                  </a:cubicBezTo>
                  <a:cubicBezTo>
                    <a:pt x="28" y="262"/>
                    <a:pt x="37" y="266"/>
                    <a:pt x="46" y="266"/>
                  </a:cubicBezTo>
                  <a:cubicBezTo>
                    <a:pt x="49" y="266"/>
                    <a:pt x="53" y="266"/>
                    <a:pt x="56" y="265"/>
                  </a:cubicBezTo>
                  <a:cubicBezTo>
                    <a:pt x="69" y="256"/>
                    <a:pt x="69" y="239"/>
                    <a:pt x="65" y="231"/>
                  </a:cubicBezTo>
                  <a:cubicBezTo>
                    <a:pt x="52" y="197"/>
                    <a:pt x="52" y="159"/>
                    <a:pt x="65" y="125"/>
                  </a:cubicBezTo>
                  <a:cubicBezTo>
                    <a:pt x="77" y="86"/>
                    <a:pt x="103" y="61"/>
                    <a:pt x="137" y="44"/>
                  </a:cubicBezTo>
                  <a:cubicBezTo>
                    <a:pt x="149" y="40"/>
                    <a:pt x="154" y="27"/>
                    <a:pt x="149" y="14"/>
                  </a:cubicBezTo>
                  <a:cubicBezTo>
                    <a:pt x="146" y="5"/>
                    <a:pt x="141" y="0"/>
                    <a:pt x="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6" name="Google Shape;1916;p6"/>
            <p:cNvSpPr/>
            <p:nvPr/>
          </p:nvSpPr>
          <p:spPr>
            <a:xfrm>
              <a:off x="8712164" y="646833"/>
              <a:ext cx="13868" cy="16570"/>
            </a:xfrm>
            <a:custGeom>
              <a:avLst/>
              <a:gdLst/>
              <a:ahLst/>
              <a:cxnLst/>
              <a:rect l="l" t="t" r="r" b="b"/>
              <a:pathLst>
                <a:path w="154" h="184" extrusionOk="0">
                  <a:moveTo>
                    <a:pt x="48" y="0"/>
                  </a:moveTo>
                  <a:cubicBezTo>
                    <a:pt x="42" y="0"/>
                    <a:pt x="37" y="2"/>
                    <a:pt x="35" y="7"/>
                  </a:cubicBezTo>
                  <a:cubicBezTo>
                    <a:pt x="9" y="32"/>
                    <a:pt x="1" y="66"/>
                    <a:pt x="14" y="100"/>
                  </a:cubicBezTo>
                  <a:cubicBezTo>
                    <a:pt x="18" y="130"/>
                    <a:pt x="39" y="159"/>
                    <a:pt x="69" y="172"/>
                  </a:cubicBezTo>
                  <a:cubicBezTo>
                    <a:pt x="82" y="180"/>
                    <a:pt x="96" y="183"/>
                    <a:pt x="108" y="183"/>
                  </a:cubicBezTo>
                  <a:cubicBezTo>
                    <a:pt x="115" y="183"/>
                    <a:pt x="122" y="182"/>
                    <a:pt x="128" y="181"/>
                  </a:cubicBezTo>
                  <a:cubicBezTo>
                    <a:pt x="154" y="172"/>
                    <a:pt x="149" y="138"/>
                    <a:pt x="124" y="138"/>
                  </a:cubicBezTo>
                  <a:lnTo>
                    <a:pt x="120" y="121"/>
                  </a:lnTo>
                  <a:lnTo>
                    <a:pt x="81" y="121"/>
                  </a:lnTo>
                  <a:lnTo>
                    <a:pt x="73" y="113"/>
                  </a:lnTo>
                  <a:lnTo>
                    <a:pt x="69" y="108"/>
                  </a:lnTo>
                  <a:cubicBezTo>
                    <a:pt x="69" y="104"/>
                    <a:pt x="64" y="100"/>
                    <a:pt x="64" y="96"/>
                  </a:cubicBezTo>
                  <a:cubicBezTo>
                    <a:pt x="64" y="96"/>
                    <a:pt x="60" y="92"/>
                    <a:pt x="60" y="87"/>
                  </a:cubicBezTo>
                  <a:lnTo>
                    <a:pt x="60" y="83"/>
                  </a:lnTo>
                  <a:lnTo>
                    <a:pt x="60" y="70"/>
                  </a:lnTo>
                  <a:lnTo>
                    <a:pt x="60" y="58"/>
                  </a:lnTo>
                  <a:lnTo>
                    <a:pt x="60" y="45"/>
                  </a:lnTo>
                  <a:lnTo>
                    <a:pt x="60" y="41"/>
                  </a:lnTo>
                  <a:lnTo>
                    <a:pt x="64" y="36"/>
                  </a:lnTo>
                  <a:cubicBezTo>
                    <a:pt x="69" y="28"/>
                    <a:pt x="69" y="15"/>
                    <a:pt x="64" y="7"/>
                  </a:cubicBezTo>
                  <a:cubicBezTo>
                    <a:pt x="60" y="2"/>
                    <a:pt x="54"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7" name="Google Shape;1917;p6"/>
            <p:cNvSpPr/>
            <p:nvPr/>
          </p:nvSpPr>
          <p:spPr>
            <a:xfrm>
              <a:off x="8717117" y="653857"/>
              <a:ext cx="90" cy="90"/>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8" name="Google Shape;1918;p6"/>
            <p:cNvSpPr/>
            <p:nvPr/>
          </p:nvSpPr>
          <p:spPr>
            <a:xfrm>
              <a:off x="8755930" y="613422"/>
              <a:ext cx="44307" cy="35302"/>
            </a:xfrm>
            <a:custGeom>
              <a:avLst/>
              <a:gdLst/>
              <a:ahLst/>
              <a:cxnLst/>
              <a:rect l="l" t="t" r="r" b="b"/>
              <a:pathLst>
                <a:path w="492" h="392" extrusionOk="0">
                  <a:moveTo>
                    <a:pt x="461" y="1"/>
                  </a:moveTo>
                  <a:cubicBezTo>
                    <a:pt x="455" y="1"/>
                    <a:pt x="449" y="3"/>
                    <a:pt x="444" y="9"/>
                  </a:cubicBezTo>
                  <a:cubicBezTo>
                    <a:pt x="427" y="26"/>
                    <a:pt x="418" y="43"/>
                    <a:pt x="401" y="60"/>
                  </a:cubicBezTo>
                  <a:cubicBezTo>
                    <a:pt x="389" y="77"/>
                    <a:pt x="372" y="98"/>
                    <a:pt x="359" y="115"/>
                  </a:cubicBezTo>
                  <a:cubicBezTo>
                    <a:pt x="325" y="149"/>
                    <a:pt x="291" y="178"/>
                    <a:pt x="257" y="208"/>
                  </a:cubicBezTo>
                  <a:cubicBezTo>
                    <a:pt x="223" y="233"/>
                    <a:pt x="185" y="259"/>
                    <a:pt x="147" y="284"/>
                  </a:cubicBezTo>
                  <a:cubicBezTo>
                    <a:pt x="109" y="310"/>
                    <a:pt x="66" y="331"/>
                    <a:pt x="20" y="348"/>
                  </a:cubicBezTo>
                  <a:cubicBezTo>
                    <a:pt x="0" y="356"/>
                    <a:pt x="6" y="392"/>
                    <a:pt x="26" y="392"/>
                  </a:cubicBezTo>
                  <a:cubicBezTo>
                    <a:pt x="28" y="392"/>
                    <a:pt x="30" y="391"/>
                    <a:pt x="32" y="390"/>
                  </a:cubicBezTo>
                  <a:cubicBezTo>
                    <a:pt x="75" y="373"/>
                    <a:pt x="121" y="352"/>
                    <a:pt x="164" y="331"/>
                  </a:cubicBezTo>
                  <a:cubicBezTo>
                    <a:pt x="206" y="310"/>
                    <a:pt x="249" y="280"/>
                    <a:pt x="287" y="250"/>
                  </a:cubicBezTo>
                  <a:cubicBezTo>
                    <a:pt x="325" y="221"/>
                    <a:pt x="359" y="191"/>
                    <a:pt x="393" y="153"/>
                  </a:cubicBezTo>
                  <a:cubicBezTo>
                    <a:pt x="410" y="136"/>
                    <a:pt x="427" y="119"/>
                    <a:pt x="439" y="102"/>
                  </a:cubicBezTo>
                  <a:cubicBezTo>
                    <a:pt x="456" y="81"/>
                    <a:pt x="473" y="60"/>
                    <a:pt x="482" y="38"/>
                  </a:cubicBezTo>
                  <a:cubicBezTo>
                    <a:pt x="491" y="20"/>
                    <a:pt x="478" y="1"/>
                    <a:pt x="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9" name="Google Shape;1919;p6"/>
            <p:cNvSpPr/>
            <p:nvPr/>
          </p:nvSpPr>
          <p:spPr>
            <a:xfrm>
              <a:off x="8763404" y="636837"/>
              <a:ext cx="25936" cy="22334"/>
            </a:xfrm>
            <a:custGeom>
              <a:avLst/>
              <a:gdLst/>
              <a:ahLst/>
              <a:cxnLst/>
              <a:rect l="l" t="t" r="r" b="b"/>
              <a:pathLst>
                <a:path w="288" h="248" extrusionOk="0">
                  <a:moveTo>
                    <a:pt x="252" y="1"/>
                  </a:moveTo>
                  <a:cubicBezTo>
                    <a:pt x="248" y="1"/>
                    <a:pt x="245" y="2"/>
                    <a:pt x="242" y="3"/>
                  </a:cubicBezTo>
                  <a:cubicBezTo>
                    <a:pt x="229" y="12"/>
                    <a:pt x="221" y="20"/>
                    <a:pt x="212" y="33"/>
                  </a:cubicBezTo>
                  <a:lnTo>
                    <a:pt x="187" y="58"/>
                  </a:lnTo>
                  <a:cubicBezTo>
                    <a:pt x="166" y="75"/>
                    <a:pt x="149" y="92"/>
                    <a:pt x="127" y="109"/>
                  </a:cubicBezTo>
                  <a:cubicBezTo>
                    <a:pt x="110" y="126"/>
                    <a:pt x="89" y="143"/>
                    <a:pt x="72" y="160"/>
                  </a:cubicBezTo>
                  <a:cubicBezTo>
                    <a:pt x="51" y="173"/>
                    <a:pt x="34" y="190"/>
                    <a:pt x="13" y="207"/>
                  </a:cubicBezTo>
                  <a:cubicBezTo>
                    <a:pt x="0" y="211"/>
                    <a:pt x="0" y="224"/>
                    <a:pt x="4" y="236"/>
                  </a:cubicBezTo>
                  <a:cubicBezTo>
                    <a:pt x="10" y="245"/>
                    <a:pt x="17" y="247"/>
                    <a:pt x="23" y="247"/>
                  </a:cubicBezTo>
                  <a:cubicBezTo>
                    <a:pt x="27" y="247"/>
                    <a:pt x="31" y="246"/>
                    <a:pt x="34" y="245"/>
                  </a:cubicBezTo>
                  <a:cubicBezTo>
                    <a:pt x="60" y="232"/>
                    <a:pt x="81" y="219"/>
                    <a:pt x="106" y="207"/>
                  </a:cubicBezTo>
                  <a:cubicBezTo>
                    <a:pt x="127" y="190"/>
                    <a:pt x="149" y="173"/>
                    <a:pt x="170" y="152"/>
                  </a:cubicBezTo>
                  <a:cubicBezTo>
                    <a:pt x="191" y="135"/>
                    <a:pt x="208" y="118"/>
                    <a:pt x="225" y="101"/>
                  </a:cubicBezTo>
                  <a:cubicBezTo>
                    <a:pt x="250" y="80"/>
                    <a:pt x="267" y="58"/>
                    <a:pt x="280" y="33"/>
                  </a:cubicBezTo>
                  <a:cubicBezTo>
                    <a:pt x="287" y="15"/>
                    <a:pt x="268"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0" name="Google Shape;1920;p6"/>
            <p:cNvSpPr/>
            <p:nvPr/>
          </p:nvSpPr>
          <p:spPr>
            <a:xfrm>
              <a:off x="8730895" y="684655"/>
              <a:ext cx="133371" cy="76457"/>
            </a:xfrm>
            <a:custGeom>
              <a:avLst/>
              <a:gdLst/>
              <a:ahLst/>
              <a:cxnLst/>
              <a:rect l="l" t="t" r="r" b="b"/>
              <a:pathLst>
                <a:path w="1481" h="849" extrusionOk="0">
                  <a:moveTo>
                    <a:pt x="1439" y="0"/>
                  </a:moveTo>
                  <a:cubicBezTo>
                    <a:pt x="1431" y="0"/>
                    <a:pt x="1424" y="3"/>
                    <a:pt x="1417" y="11"/>
                  </a:cubicBezTo>
                  <a:cubicBezTo>
                    <a:pt x="1222" y="244"/>
                    <a:pt x="1023" y="490"/>
                    <a:pt x="764" y="651"/>
                  </a:cubicBezTo>
                  <a:cubicBezTo>
                    <a:pt x="665" y="720"/>
                    <a:pt x="551" y="754"/>
                    <a:pt x="436" y="754"/>
                  </a:cubicBezTo>
                  <a:cubicBezTo>
                    <a:pt x="394" y="754"/>
                    <a:pt x="352" y="749"/>
                    <a:pt x="310" y="740"/>
                  </a:cubicBezTo>
                  <a:cubicBezTo>
                    <a:pt x="162" y="706"/>
                    <a:pt x="60" y="566"/>
                    <a:pt x="73" y="414"/>
                  </a:cubicBezTo>
                  <a:cubicBezTo>
                    <a:pt x="73" y="402"/>
                    <a:pt x="61" y="394"/>
                    <a:pt x="49" y="394"/>
                  </a:cubicBezTo>
                  <a:cubicBezTo>
                    <a:pt x="40" y="394"/>
                    <a:pt x="32" y="398"/>
                    <a:pt x="30" y="410"/>
                  </a:cubicBezTo>
                  <a:cubicBezTo>
                    <a:pt x="1" y="549"/>
                    <a:pt x="60" y="689"/>
                    <a:pt x="179" y="770"/>
                  </a:cubicBezTo>
                  <a:cubicBezTo>
                    <a:pt x="255" y="826"/>
                    <a:pt x="344" y="849"/>
                    <a:pt x="436" y="849"/>
                  </a:cubicBezTo>
                  <a:cubicBezTo>
                    <a:pt x="519" y="849"/>
                    <a:pt x="603" y="830"/>
                    <a:pt x="679" y="800"/>
                  </a:cubicBezTo>
                  <a:cubicBezTo>
                    <a:pt x="849" y="732"/>
                    <a:pt x="989" y="605"/>
                    <a:pt x="1120" y="482"/>
                  </a:cubicBezTo>
                  <a:cubicBezTo>
                    <a:pt x="1260" y="359"/>
                    <a:pt x="1379" y="214"/>
                    <a:pt x="1468" y="49"/>
                  </a:cubicBezTo>
                  <a:cubicBezTo>
                    <a:pt x="1481" y="27"/>
                    <a:pt x="1461" y="0"/>
                    <a:pt x="14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1" name="Google Shape;1921;p6"/>
            <p:cNvSpPr/>
            <p:nvPr/>
          </p:nvSpPr>
          <p:spPr>
            <a:xfrm>
              <a:off x="8766016" y="711131"/>
              <a:ext cx="42956" cy="25305"/>
            </a:xfrm>
            <a:custGeom>
              <a:avLst/>
              <a:gdLst/>
              <a:ahLst/>
              <a:cxnLst/>
              <a:rect l="l" t="t" r="r" b="b"/>
              <a:pathLst>
                <a:path w="477" h="281" extrusionOk="0">
                  <a:moveTo>
                    <a:pt x="437" y="0"/>
                  </a:moveTo>
                  <a:cubicBezTo>
                    <a:pt x="432" y="0"/>
                    <a:pt x="426" y="2"/>
                    <a:pt x="421" y="5"/>
                  </a:cubicBezTo>
                  <a:cubicBezTo>
                    <a:pt x="357" y="60"/>
                    <a:pt x="289" y="107"/>
                    <a:pt x="217" y="154"/>
                  </a:cubicBezTo>
                  <a:cubicBezTo>
                    <a:pt x="179" y="175"/>
                    <a:pt x="145" y="196"/>
                    <a:pt x="111" y="213"/>
                  </a:cubicBezTo>
                  <a:cubicBezTo>
                    <a:pt x="98" y="222"/>
                    <a:pt x="81" y="226"/>
                    <a:pt x="69" y="230"/>
                  </a:cubicBezTo>
                  <a:lnTo>
                    <a:pt x="56" y="230"/>
                  </a:lnTo>
                  <a:cubicBezTo>
                    <a:pt x="59" y="216"/>
                    <a:pt x="44" y="203"/>
                    <a:pt x="32" y="203"/>
                  </a:cubicBezTo>
                  <a:cubicBezTo>
                    <a:pt x="26" y="203"/>
                    <a:pt x="21" y="206"/>
                    <a:pt x="18" y="213"/>
                  </a:cubicBezTo>
                  <a:cubicBezTo>
                    <a:pt x="1" y="251"/>
                    <a:pt x="31" y="277"/>
                    <a:pt x="64" y="281"/>
                  </a:cubicBezTo>
                  <a:cubicBezTo>
                    <a:pt x="111" y="281"/>
                    <a:pt x="158" y="264"/>
                    <a:pt x="196" y="239"/>
                  </a:cubicBezTo>
                  <a:cubicBezTo>
                    <a:pt x="294" y="183"/>
                    <a:pt x="383" y="120"/>
                    <a:pt x="463" y="43"/>
                  </a:cubicBezTo>
                  <a:cubicBezTo>
                    <a:pt x="477" y="23"/>
                    <a:pt x="4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2" name="Google Shape;1922;p6"/>
            <p:cNvSpPr/>
            <p:nvPr/>
          </p:nvSpPr>
          <p:spPr>
            <a:xfrm>
              <a:off x="9002859" y="650705"/>
              <a:ext cx="39534" cy="112389"/>
            </a:xfrm>
            <a:custGeom>
              <a:avLst/>
              <a:gdLst/>
              <a:ahLst/>
              <a:cxnLst/>
              <a:rect l="l" t="t" r="r" b="b"/>
              <a:pathLst>
                <a:path w="439" h="1248" extrusionOk="0">
                  <a:moveTo>
                    <a:pt x="24" y="1"/>
                  </a:moveTo>
                  <a:cubicBezTo>
                    <a:pt x="12" y="1"/>
                    <a:pt x="1" y="8"/>
                    <a:pt x="1" y="23"/>
                  </a:cubicBezTo>
                  <a:cubicBezTo>
                    <a:pt x="5" y="286"/>
                    <a:pt x="43" y="549"/>
                    <a:pt x="107" y="803"/>
                  </a:cubicBezTo>
                  <a:cubicBezTo>
                    <a:pt x="132" y="903"/>
                    <a:pt x="191" y="1248"/>
                    <a:pt x="343" y="1248"/>
                  </a:cubicBezTo>
                  <a:cubicBezTo>
                    <a:pt x="365" y="1248"/>
                    <a:pt x="389" y="1240"/>
                    <a:pt x="416" y="1223"/>
                  </a:cubicBezTo>
                  <a:cubicBezTo>
                    <a:pt x="439" y="1208"/>
                    <a:pt x="424" y="1180"/>
                    <a:pt x="403" y="1180"/>
                  </a:cubicBezTo>
                  <a:cubicBezTo>
                    <a:pt x="400" y="1180"/>
                    <a:pt x="398" y="1180"/>
                    <a:pt x="395" y="1181"/>
                  </a:cubicBezTo>
                  <a:cubicBezTo>
                    <a:pt x="382" y="1188"/>
                    <a:pt x="370" y="1191"/>
                    <a:pt x="358" y="1191"/>
                  </a:cubicBezTo>
                  <a:cubicBezTo>
                    <a:pt x="273" y="1191"/>
                    <a:pt x="231" y="1029"/>
                    <a:pt x="213" y="969"/>
                  </a:cubicBezTo>
                  <a:cubicBezTo>
                    <a:pt x="179" y="867"/>
                    <a:pt x="149" y="765"/>
                    <a:pt x="128" y="659"/>
                  </a:cubicBezTo>
                  <a:cubicBezTo>
                    <a:pt x="85" y="451"/>
                    <a:pt x="56" y="235"/>
                    <a:pt x="47" y="23"/>
                  </a:cubicBezTo>
                  <a:cubicBezTo>
                    <a:pt x="47" y="8"/>
                    <a:pt x="36"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3" name="Google Shape;1923;p6"/>
            <p:cNvSpPr/>
            <p:nvPr/>
          </p:nvSpPr>
          <p:spPr>
            <a:xfrm>
              <a:off x="9029605" y="705908"/>
              <a:ext cx="16300" cy="42326"/>
            </a:xfrm>
            <a:custGeom>
              <a:avLst/>
              <a:gdLst/>
              <a:ahLst/>
              <a:cxnLst/>
              <a:rect l="l" t="t" r="r" b="b"/>
              <a:pathLst>
                <a:path w="181" h="470" extrusionOk="0">
                  <a:moveTo>
                    <a:pt x="26" y="1"/>
                  </a:moveTo>
                  <a:cubicBezTo>
                    <a:pt x="16" y="1"/>
                    <a:pt x="7" y="6"/>
                    <a:pt x="5" y="17"/>
                  </a:cubicBezTo>
                  <a:cubicBezTo>
                    <a:pt x="0" y="97"/>
                    <a:pt x="9" y="174"/>
                    <a:pt x="30" y="250"/>
                  </a:cubicBezTo>
                  <a:cubicBezTo>
                    <a:pt x="51" y="326"/>
                    <a:pt x="85" y="398"/>
                    <a:pt x="132" y="462"/>
                  </a:cubicBezTo>
                  <a:cubicBezTo>
                    <a:pt x="136" y="467"/>
                    <a:pt x="141" y="469"/>
                    <a:pt x="146" y="469"/>
                  </a:cubicBezTo>
                  <a:cubicBezTo>
                    <a:pt x="163" y="469"/>
                    <a:pt x="181" y="448"/>
                    <a:pt x="174" y="432"/>
                  </a:cubicBezTo>
                  <a:cubicBezTo>
                    <a:pt x="153" y="398"/>
                    <a:pt x="136" y="369"/>
                    <a:pt x="119" y="335"/>
                  </a:cubicBezTo>
                  <a:cubicBezTo>
                    <a:pt x="102" y="301"/>
                    <a:pt x="90" y="267"/>
                    <a:pt x="81" y="233"/>
                  </a:cubicBezTo>
                  <a:cubicBezTo>
                    <a:pt x="60" y="165"/>
                    <a:pt x="47" y="89"/>
                    <a:pt x="47" y="17"/>
                  </a:cubicBezTo>
                  <a:cubicBezTo>
                    <a:pt x="45" y="6"/>
                    <a:pt x="3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4" name="Google Shape;1924;p6"/>
            <p:cNvSpPr/>
            <p:nvPr/>
          </p:nvSpPr>
          <p:spPr>
            <a:xfrm>
              <a:off x="9148026" y="574069"/>
              <a:ext cx="31789" cy="82670"/>
            </a:xfrm>
            <a:custGeom>
              <a:avLst/>
              <a:gdLst/>
              <a:ahLst/>
              <a:cxnLst/>
              <a:rect l="l" t="t" r="r" b="b"/>
              <a:pathLst>
                <a:path w="353" h="918" extrusionOk="0">
                  <a:moveTo>
                    <a:pt x="32" y="0"/>
                  </a:moveTo>
                  <a:cubicBezTo>
                    <a:pt x="17" y="0"/>
                    <a:pt x="1" y="16"/>
                    <a:pt x="13" y="34"/>
                  </a:cubicBezTo>
                  <a:cubicBezTo>
                    <a:pt x="98" y="162"/>
                    <a:pt x="166" y="301"/>
                    <a:pt x="212" y="450"/>
                  </a:cubicBezTo>
                  <a:cubicBezTo>
                    <a:pt x="259" y="598"/>
                    <a:pt x="284" y="747"/>
                    <a:pt x="301" y="900"/>
                  </a:cubicBezTo>
                  <a:cubicBezTo>
                    <a:pt x="303" y="912"/>
                    <a:pt x="313" y="918"/>
                    <a:pt x="323" y="918"/>
                  </a:cubicBezTo>
                  <a:cubicBezTo>
                    <a:pt x="337" y="918"/>
                    <a:pt x="352" y="908"/>
                    <a:pt x="352" y="891"/>
                  </a:cubicBezTo>
                  <a:cubicBezTo>
                    <a:pt x="348" y="734"/>
                    <a:pt x="314" y="577"/>
                    <a:pt x="259" y="429"/>
                  </a:cubicBezTo>
                  <a:cubicBezTo>
                    <a:pt x="208" y="280"/>
                    <a:pt x="136" y="140"/>
                    <a:pt x="47" y="9"/>
                  </a:cubicBezTo>
                  <a:cubicBezTo>
                    <a:pt x="43" y="3"/>
                    <a:pt x="3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5" name="Google Shape;1925;p6"/>
            <p:cNvSpPr/>
            <p:nvPr/>
          </p:nvSpPr>
          <p:spPr>
            <a:xfrm>
              <a:off x="9170089" y="579202"/>
              <a:ext cx="31159" cy="63489"/>
            </a:xfrm>
            <a:custGeom>
              <a:avLst/>
              <a:gdLst/>
              <a:ahLst/>
              <a:cxnLst/>
              <a:rect l="l" t="t" r="r" b="b"/>
              <a:pathLst>
                <a:path w="346" h="705" extrusionOk="0">
                  <a:moveTo>
                    <a:pt x="34" y="1"/>
                  </a:moveTo>
                  <a:cubicBezTo>
                    <a:pt x="17" y="1"/>
                    <a:pt x="1" y="19"/>
                    <a:pt x="10" y="37"/>
                  </a:cubicBezTo>
                  <a:cubicBezTo>
                    <a:pt x="69" y="138"/>
                    <a:pt x="116" y="244"/>
                    <a:pt x="167" y="355"/>
                  </a:cubicBezTo>
                  <a:cubicBezTo>
                    <a:pt x="213" y="465"/>
                    <a:pt x="247" y="575"/>
                    <a:pt x="285" y="686"/>
                  </a:cubicBezTo>
                  <a:cubicBezTo>
                    <a:pt x="290" y="699"/>
                    <a:pt x="301" y="704"/>
                    <a:pt x="311" y="704"/>
                  </a:cubicBezTo>
                  <a:cubicBezTo>
                    <a:pt x="328" y="704"/>
                    <a:pt x="346" y="690"/>
                    <a:pt x="341" y="669"/>
                  </a:cubicBezTo>
                  <a:cubicBezTo>
                    <a:pt x="311" y="550"/>
                    <a:pt x="269" y="440"/>
                    <a:pt x="218" y="329"/>
                  </a:cubicBezTo>
                  <a:cubicBezTo>
                    <a:pt x="171" y="219"/>
                    <a:pt x="116" y="113"/>
                    <a:pt x="52" y="11"/>
                  </a:cubicBezTo>
                  <a:cubicBezTo>
                    <a:pt x="47" y="4"/>
                    <a:pt x="40"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6" name="Google Shape;1926;p6"/>
            <p:cNvSpPr/>
            <p:nvPr/>
          </p:nvSpPr>
          <p:spPr>
            <a:xfrm>
              <a:off x="9202509" y="495632"/>
              <a:ext cx="50611" cy="120854"/>
            </a:xfrm>
            <a:custGeom>
              <a:avLst/>
              <a:gdLst/>
              <a:ahLst/>
              <a:cxnLst/>
              <a:rect l="l" t="t" r="r" b="b"/>
              <a:pathLst>
                <a:path w="562" h="1342" extrusionOk="0">
                  <a:moveTo>
                    <a:pt x="26" y="1"/>
                  </a:moveTo>
                  <a:cubicBezTo>
                    <a:pt x="12" y="1"/>
                    <a:pt x="0" y="14"/>
                    <a:pt x="6" y="32"/>
                  </a:cubicBezTo>
                  <a:cubicBezTo>
                    <a:pt x="112" y="244"/>
                    <a:pt x="235" y="439"/>
                    <a:pt x="324" y="655"/>
                  </a:cubicBezTo>
                  <a:cubicBezTo>
                    <a:pt x="367" y="761"/>
                    <a:pt x="401" y="867"/>
                    <a:pt x="426" y="973"/>
                  </a:cubicBezTo>
                  <a:cubicBezTo>
                    <a:pt x="451" y="1088"/>
                    <a:pt x="456" y="1202"/>
                    <a:pt x="473" y="1312"/>
                  </a:cubicBezTo>
                  <a:cubicBezTo>
                    <a:pt x="479" y="1332"/>
                    <a:pt x="495" y="1341"/>
                    <a:pt x="511" y="1341"/>
                  </a:cubicBezTo>
                  <a:cubicBezTo>
                    <a:pt x="527" y="1341"/>
                    <a:pt x="543" y="1332"/>
                    <a:pt x="549" y="1312"/>
                  </a:cubicBezTo>
                  <a:cubicBezTo>
                    <a:pt x="562" y="1202"/>
                    <a:pt x="549" y="1088"/>
                    <a:pt x="519" y="982"/>
                  </a:cubicBezTo>
                  <a:cubicBezTo>
                    <a:pt x="494" y="867"/>
                    <a:pt x="456" y="753"/>
                    <a:pt x="409" y="647"/>
                  </a:cubicBezTo>
                  <a:cubicBezTo>
                    <a:pt x="311" y="422"/>
                    <a:pt x="188" y="205"/>
                    <a:pt x="44" y="10"/>
                  </a:cubicBezTo>
                  <a:cubicBezTo>
                    <a:pt x="39" y="4"/>
                    <a:pt x="32"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7" name="Google Shape;1927;p6"/>
            <p:cNvSpPr/>
            <p:nvPr/>
          </p:nvSpPr>
          <p:spPr>
            <a:xfrm>
              <a:off x="8962784" y="168825"/>
              <a:ext cx="6934" cy="5764"/>
            </a:xfrm>
            <a:custGeom>
              <a:avLst/>
              <a:gdLst/>
              <a:ahLst/>
              <a:cxnLst/>
              <a:rect l="l" t="t" r="r" b="b"/>
              <a:pathLst>
                <a:path w="77" h="64" extrusionOk="0">
                  <a:moveTo>
                    <a:pt x="38" y="0"/>
                  </a:moveTo>
                  <a:cubicBezTo>
                    <a:pt x="0" y="4"/>
                    <a:pt x="0" y="60"/>
                    <a:pt x="38" y="64"/>
                  </a:cubicBezTo>
                  <a:cubicBezTo>
                    <a:pt x="77" y="60"/>
                    <a:pt x="77" y="4"/>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8" name="Google Shape;1928;p6"/>
            <p:cNvSpPr/>
            <p:nvPr/>
          </p:nvSpPr>
          <p:spPr>
            <a:xfrm>
              <a:off x="8958552" y="34464"/>
              <a:ext cx="49710" cy="133552"/>
            </a:xfrm>
            <a:custGeom>
              <a:avLst/>
              <a:gdLst/>
              <a:ahLst/>
              <a:cxnLst/>
              <a:rect l="l" t="t" r="r" b="b"/>
              <a:pathLst>
                <a:path w="552" h="1483" extrusionOk="0">
                  <a:moveTo>
                    <a:pt x="421" y="0"/>
                  </a:moveTo>
                  <a:cubicBezTo>
                    <a:pt x="385" y="0"/>
                    <a:pt x="348" y="12"/>
                    <a:pt x="319" y="33"/>
                  </a:cubicBezTo>
                  <a:cubicBezTo>
                    <a:pt x="196" y="101"/>
                    <a:pt x="102" y="211"/>
                    <a:pt x="56" y="347"/>
                  </a:cubicBezTo>
                  <a:cubicBezTo>
                    <a:pt x="1" y="508"/>
                    <a:pt x="13" y="695"/>
                    <a:pt x="13" y="864"/>
                  </a:cubicBezTo>
                  <a:cubicBezTo>
                    <a:pt x="5" y="1064"/>
                    <a:pt x="9" y="1267"/>
                    <a:pt x="26" y="1467"/>
                  </a:cubicBezTo>
                  <a:cubicBezTo>
                    <a:pt x="28" y="1477"/>
                    <a:pt x="38" y="1483"/>
                    <a:pt x="47" y="1483"/>
                  </a:cubicBezTo>
                  <a:cubicBezTo>
                    <a:pt x="57" y="1483"/>
                    <a:pt x="66" y="1477"/>
                    <a:pt x="68" y="1467"/>
                  </a:cubicBezTo>
                  <a:cubicBezTo>
                    <a:pt x="90" y="1191"/>
                    <a:pt x="64" y="911"/>
                    <a:pt x="73" y="635"/>
                  </a:cubicBezTo>
                  <a:cubicBezTo>
                    <a:pt x="68" y="504"/>
                    <a:pt x="98" y="372"/>
                    <a:pt x="166" y="258"/>
                  </a:cubicBezTo>
                  <a:cubicBezTo>
                    <a:pt x="196" y="207"/>
                    <a:pt x="238" y="160"/>
                    <a:pt x="289" y="126"/>
                  </a:cubicBezTo>
                  <a:cubicBezTo>
                    <a:pt x="310" y="110"/>
                    <a:pt x="336" y="97"/>
                    <a:pt x="357" y="84"/>
                  </a:cubicBezTo>
                  <a:cubicBezTo>
                    <a:pt x="372" y="75"/>
                    <a:pt x="409" y="61"/>
                    <a:pt x="439" y="61"/>
                  </a:cubicBezTo>
                  <a:cubicBezTo>
                    <a:pt x="468" y="61"/>
                    <a:pt x="490" y="74"/>
                    <a:pt x="480" y="118"/>
                  </a:cubicBezTo>
                  <a:cubicBezTo>
                    <a:pt x="477" y="136"/>
                    <a:pt x="492" y="148"/>
                    <a:pt x="507" y="148"/>
                  </a:cubicBezTo>
                  <a:cubicBezTo>
                    <a:pt x="517" y="148"/>
                    <a:pt x="528" y="143"/>
                    <a:pt x="535" y="131"/>
                  </a:cubicBezTo>
                  <a:cubicBezTo>
                    <a:pt x="552" y="84"/>
                    <a:pt x="531" y="33"/>
                    <a:pt x="484" y="12"/>
                  </a:cubicBezTo>
                  <a:cubicBezTo>
                    <a:pt x="464" y="4"/>
                    <a:pt x="442" y="0"/>
                    <a:pt x="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9" name="Google Shape;1929;p6"/>
            <p:cNvSpPr/>
            <p:nvPr/>
          </p:nvSpPr>
          <p:spPr>
            <a:xfrm>
              <a:off x="9010873" y="16003"/>
              <a:ext cx="26566" cy="11797"/>
            </a:xfrm>
            <a:custGeom>
              <a:avLst/>
              <a:gdLst/>
              <a:ahLst/>
              <a:cxnLst/>
              <a:rect l="l" t="t" r="r" b="b"/>
              <a:pathLst>
                <a:path w="295" h="131" extrusionOk="0">
                  <a:moveTo>
                    <a:pt x="30" y="1"/>
                  </a:moveTo>
                  <a:cubicBezTo>
                    <a:pt x="1" y="1"/>
                    <a:pt x="1" y="47"/>
                    <a:pt x="30" y="47"/>
                  </a:cubicBezTo>
                  <a:cubicBezTo>
                    <a:pt x="68" y="47"/>
                    <a:pt x="107" y="56"/>
                    <a:pt x="145" y="73"/>
                  </a:cubicBezTo>
                  <a:cubicBezTo>
                    <a:pt x="162" y="81"/>
                    <a:pt x="175" y="85"/>
                    <a:pt x="191" y="98"/>
                  </a:cubicBezTo>
                  <a:cubicBezTo>
                    <a:pt x="208" y="107"/>
                    <a:pt x="225" y="119"/>
                    <a:pt x="247" y="128"/>
                  </a:cubicBezTo>
                  <a:cubicBezTo>
                    <a:pt x="251" y="130"/>
                    <a:pt x="255" y="131"/>
                    <a:pt x="259" y="131"/>
                  </a:cubicBezTo>
                  <a:cubicBezTo>
                    <a:pt x="282" y="131"/>
                    <a:pt x="295" y="103"/>
                    <a:pt x="281" y="81"/>
                  </a:cubicBezTo>
                  <a:cubicBezTo>
                    <a:pt x="247" y="52"/>
                    <a:pt x="204" y="26"/>
                    <a:pt x="162" y="13"/>
                  </a:cubicBezTo>
                  <a:cubicBezTo>
                    <a:pt x="141" y="9"/>
                    <a:pt x="119" y="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0" name="Google Shape;1930;p6"/>
            <p:cNvSpPr/>
            <p:nvPr/>
          </p:nvSpPr>
          <p:spPr>
            <a:xfrm>
              <a:off x="9082737" y="14472"/>
              <a:ext cx="10717" cy="19902"/>
            </a:xfrm>
            <a:custGeom>
              <a:avLst/>
              <a:gdLst/>
              <a:ahLst/>
              <a:cxnLst/>
              <a:rect l="l" t="t" r="r" b="b"/>
              <a:pathLst>
                <a:path w="119" h="221" extrusionOk="0">
                  <a:moveTo>
                    <a:pt x="22" y="0"/>
                  </a:moveTo>
                  <a:cubicBezTo>
                    <a:pt x="14" y="0"/>
                    <a:pt x="7" y="4"/>
                    <a:pt x="4" y="9"/>
                  </a:cubicBezTo>
                  <a:cubicBezTo>
                    <a:pt x="0" y="22"/>
                    <a:pt x="0" y="35"/>
                    <a:pt x="13" y="43"/>
                  </a:cubicBezTo>
                  <a:cubicBezTo>
                    <a:pt x="13" y="43"/>
                    <a:pt x="17" y="43"/>
                    <a:pt x="17" y="47"/>
                  </a:cubicBezTo>
                  <a:lnTo>
                    <a:pt x="21" y="52"/>
                  </a:lnTo>
                  <a:lnTo>
                    <a:pt x="34" y="64"/>
                  </a:lnTo>
                  <a:lnTo>
                    <a:pt x="34" y="69"/>
                  </a:lnTo>
                  <a:lnTo>
                    <a:pt x="38" y="73"/>
                  </a:lnTo>
                  <a:cubicBezTo>
                    <a:pt x="38" y="77"/>
                    <a:pt x="42" y="86"/>
                    <a:pt x="47" y="90"/>
                  </a:cubicBezTo>
                  <a:cubicBezTo>
                    <a:pt x="47" y="90"/>
                    <a:pt x="47" y="94"/>
                    <a:pt x="47" y="94"/>
                  </a:cubicBezTo>
                  <a:lnTo>
                    <a:pt x="51" y="107"/>
                  </a:lnTo>
                  <a:cubicBezTo>
                    <a:pt x="51" y="111"/>
                    <a:pt x="51" y="115"/>
                    <a:pt x="51" y="119"/>
                  </a:cubicBezTo>
                  <a:lnTo>
                    <a:pt x="51" y="128"/>
                  </a:lnTo>
                  <a:lnTo>
                    <a:pt x="51" y="149"/>
                  </a:lnTo>
                  <a:lnTo>
                    <a:pt x="51" y="153"/>
                  </a:lnTo>
                  <a:lnTo>
                    <a:pt x="51" y="162"/>
                  </a:lnTo>
                  <a:lnTo>
                    <a:pt x="51" y="166"/>
                  </a:lnTo>
                  <a:cubicBezTo>
                    <a:pt x="51" y="170"/>
                    <a:pt x="51" y="175"/>
                    <a:pt x="51" y="179"/>
                  </a:cubicBezTo>
                  <a:lnTo>
                    <a:pt x="51" y="183"/>
                  </a:lnTo>
                  <a:cubicBezTo>
                    <a:pt x="51" y="187"/>
                    <a:pt x="51" y="192"/>
                    <a:pt x="51" y="196"/>
                  </a:cubicBezTo>
                  <a:cubicBezTo>
                    <a:pt x="51" y="210"/>
                    <a:pt x="65" y="221"/>
                    <a:pt x="77" y="221"/>
                  </a:cubicBezTo>
                  <a:cubicBezTo>
                    <a:pt x="83" y="221"/>
                    <a:pt x="89" y="218"/>
                    <a:pt x="93" y="213"/>
                  </a:cubicBezTo>
                  <a:cubicBezTo>
                    <a:pt x="98" y="209"/>
                    <a:pt x="102" y="204"/>
                    <a:pt x="106" y="200"/>
                  </a:cubicBezTo>
                  <a:lnTo>
                    <a:pt x="106" y="200"/>
                  </a:lnTo>
                  <a:cubicBezTo>
                    <a:pt x="105" y="201"/>
                    <a:pt x="104" y="202"/>
                    <a:pt x="104" y="202"/>
                  </a:cubicBezTo>
                  <a:cubicBezTo>
                    <a:pt x="104" y="202"/>
                    <a:pt x="106" y="199"/>
                    <a:pt x="106" y="196"/>
                  </a:cubicBezTo>
                  <a:cubicBezTo>
                    <a:pt x="110" y="192"/>
                    <a:pt x="110" y="187"/>
                    <a:pt x="115" y="183"/>
                  </a:cubicBezTo>
                  <a:cubicBezTo>
                    <a:pt x="115" y="175"/>
                    <a:pt x="115" y="162"/>
                    <a:pt x="119" y="149"/>
                  </a:cubicBezTo>
                  <a:cubicBezTo>
                    <a:pt x="119" y="132"/>
                    <a:pt x="119" y="111"/>
                    <a:pt x="115" y="94"/>
                  </a:cubicBezTo>
                  <a:cubicBezTo>
                    <a:pt x="110" y="86"/>
                    <a:pt x="106" y="77"/>
                    <a:pt x="102" y="64"/>
                  </a:cubicBezTo>
                  <a:cubicBezTo>
                    <a:pt x="98" y="60"/>
                    <a:pt x="93" y="56"/>
                    <a:pt x="89" y="52"/>
                  </a:cubicBezTo>
                  <a:lnTo>
                    <a:pt x="85" y="47"/>
                  </a:lnTo>
                  <a:cubicBezTo>
                    <a:pt x="85" y="43"/>
                    <a:pt x="81" y="43"/>
                    <a:pt x="81" y="39"/>
                  </a:cubicBezTo>
                  <a:cubicBezTo>
                    <a:pt x="76" y="30"/>
                    <a:pt x="68" y="26"/>
                    <a:pt x="59" y="18"/>
                  </a:cubicBezTo>
                  <a:lnTo>
                    <a:pt x="51" y="13"/>
                  </a:lnTo>
                  <a:lnTo>
                    <a:pt x="47" y="9"/>
                  </a:lnTo>
                  <a:lnTo>
                    <a:pt x="34" y="5"/>
                  </a:lnTo>
                  <a:cubicBezTo>
                    <a:pt x="31" y="2"/>
                    <a:pt x="26"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1" name="Google Shape;1931;p6"/>
            <p:cNvSpPr/>
            <p:nvPr/>
          </p:nvSpPr>
          <p:spPr>
            <a:xfrm>
              <a:off x="9135328" y="-7051"/>
              <a:ext cx="69342" cy="144268"/>
            </a:xfrm>
            <a:custGeom>
              <a:avLst/>
              <a:gdLst/>
              <a:ahLst/>
              <a:cxnLst/>
              <a:rect l="l" t="t" r="r" b="b"/>
              <a:pathLst>
                <a:path w="770" h="1602" extrusionOk="0">
                  <a:moveTo>
                    <a:pt x="238" y="1"/>
                  </a:moveTo>
                  <a:cubicBezTo>
                    <a:pt x="154" y="1"/>
                    <a:pt x="73" y="27"/>
                    <a:pt x="14" y="95"/>
                  </a:cubicBezTo>
                  <a:cubicBezTo>
                    <a:pt x="1" y="112"/>
                    <a:pt x="13" y="131"/>
                    <a:pt x="29" y="131"/>
                  </a:cubicBezTo>
                  <a:cubicBezTo>
                    <a:pt x="34" y="131"/>
                    <a:pt x="39" y="129"/>
                    <a:pt x="44" y="125"/>
                  </a:cubicBezTo>
                  <a:cubicBezTo>
                    <a:pt x="97" y="73"/>
                    <a:pt x="165" y="53"/>
                    <a:pt x="235" y="53"/>
                  </a:cubicBezTo>
                  <a:cubicBezTo>
                    <a:pt x="320" y="53"/>
                    <a:pt x="408" y="83"/>
                    <a:pt x="481" y="125"/>
                  </a:cubicBezTo>
                  <a:cubicBezTo>
                    <a:pt x="557" y="163"/>
                    <a:pt x="621" y="227"/>
                    <a:pt x="663" y="303"/>
                  </a:cubicBezTo>
                  <a:cubicBezTo>
                    <a:pt x="693" y="392"/>
                    <a:pt x="697" y="490"/>
                    <a:pt x="671" y="579"/>
                  </a:cubicBezTo>
                  <a:cubicBezTo>
                    <a:pt x="625" y="753"/>
                    <a:pt x="561" y="923"/>
                    <a:pt x="481" y="1084"/>
                  </a:cubicBezTo>
                  <a:cubicBezTo>
                    <a:pt x="442" y="1164"/>
                    <a:pt x="404" y="1241"/>
                    <a:pt x="362" y="1321"/>
                  </a:cubicBezTo>
                  <a:cubicBezTo>
                    <a:pt x="315" y="1402"/>
                    <a:pt x="273" y="1482"/>
                    <a:pt x="239" y="1563"/>
                  </a:cubicBezTo>
                  <a:cubicBezTo>
                    <a:pt x="233" y="1584"/>
                    <a:pt x="249" y="1601"/>
                    <a:pt x="266" y="1601"/>
                  </a:cubicBezTo>
                  <a:cubicBezTo>
                    <a:pt x="273" y="1601"/>
                    <a:pt x="280" y="1599"/>
                    <a:pt x="286" y="1593"/>
                  </a:cubicBezTo>
                  <a:cubicBezTo>
                    <a:pt x="349" y="1508"/>
                    <a:pt x="404" y="1415"/>
                    <a:pt x="447" y="1317"/>
                  </a:cubicBezTo>
                  <a:cubicBezTo>
                    <a:pt x="498" y="1215"/>
                    <a:pt x="548" y="1113"/>
                    <a:pt x="591" y="1007"/>
                  </a:cubicBezTo>
                  <a:cubicBezTo>
                    <a:pt x="667" y="829"/>
                    <a:pt x="769" y="621"/>
                    <a:pt x="752" y="418"/>
                  </a:cubicBezTo>
                  <a:cubicBezTo>
                    <a:pt x="739" y="235"/>
                    <a:pt x="599" y="108"/>
                    <a:pt x="438" y="45"/>
                  </a:cubicBezTo>
                  <a:cubicBezTo>
                    <a:pt x="376" y="18"/>
                    <a:pt x="30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2" name="Google Shape;1932;p6"/>
            <p:cNvSpPr/>
            <p:nvPr/>
          </p:nvSpPr>
          <p:spPr>
            <a:xfrm>
              <a:off x="9154780" y="25279"/>
              <a:ext cx="14679" cy="53403"/>
            </a:xfrm>
            <a:custGeom>
              <a:avLst/>
              <a:gdLst/>
              <a:ahLst/>
              <a:cxnLst/>
              <a:rect l="l" t="t" r="r" b="b"/>
              <a:pathLst>
                <a:path w="163" h="593" extrusionOk="0">
                  <a:moveTo>
                    <a:pt x="82" y="1"/>
                  </a:moveTo>
                  <a:cubicBezTo>
                    <a:pt x="67" y="1"/>
                    <a:pt x="52" y="16"/>
                    <a:pt x="61" y="33"/>
                  </a:cubicBezTo>
                  <a:cubicBezTo>
                    <a:pt x="99" y="118"/>
                    <a:pt x="112" y="207"/>
                    <a:pt x="103" y="301"/>
                  </a:cubicBezTo>
                  <a:cubicBezTo>
                    <a:pt x="91" y="390"/>
                    <a:pt x="61" y="479"/>
                    <a:pt x="10" y="555"/>
                  </a:cubicBezTo>
                  <a:cubicBezTo>
                    <a:pt x="0" y="571"/>
                    <a:pt x="18" y="592"/>
                    <a:pt x="34" y="592"/>
                  </a:cubicBezTo>
                  <a:cubicBezTo>
                    <a:pt x="39" y="592"/>
                    <a:pt x="44" y="590"/>
                    <a:pt x="48" y="585"/>
                  </a:cubicBezTo>
                  <a:cubicBezTo>
                    <a:pt x="112" y="504"/>
                    <a:pt x="150" y="407"/>
                    <a:pt x="154" y="305"/>
                  </a:cubicBezTo>
                  <a:cubicBezTo>
                    <a:pt x="163" y="254"/>
                    <a:pt x="159" y="203"/>
                    <a:pt x="150" y="156"/>
                  </a:cubicBezTo>
                  <a:cubicBezTo>
                    <a:pt x="142" y="105"/>
                    <a:pt x="125" y="55"/>
                    <a:pt x="99" y="12"/>
                  </a:cubicBezTo>
                  <a:cubicBezTo>
                    <a:pt x="95" y="4"/>
                    <a:pt x="88"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3" name="Google Shape;1933;p6"/>
            <p:cNvSpPr/>
            <p:nvPr/>
          </p:nvSpPr>
          <p:spPr>
            <a:xfrm>
              <a:off x="9226643" y="182243"/>
              <a:ext cx="108967" cy="39984"/>
            </a:xfrm>
            <a:custGeom>
              <a:avLst/>
              <a:gdLst/>
              <a:ahLst/>
              <a:cxnLst/>
              <a:rect l="l" t="t" r="r" b="b"/>
              <a:pathLst>
                <a:path w="1210" h="444" extrusionOk="0">
                  <a:moveTo>
                    <a:pt x="922" y="1"/>
                  </a:moveTo>
                  <a:cubicBezTo>
                    <a:pt x="905" y="1"/>
                    <a:pt x="887" y="2"/>
                    <a:pt x="871" y="4"/>
                  </a:cubicBezTo>
                  <a:cubicBezTo>
                    <a:pt x="722" y="17"/>
                    <a:pt x="591" y="84"/>
                    <a:pt x="463" y="157"/>
                  </a:cubicBezTo>
                  <a:cubicBezTo>
                    <a:pt x="315" y="237"/>
                    <a:pt x="162" y="318"/>
                    <a:pt x="18" y="407"/>
                  </a:cubicBezTo>
                  <a:cubicBezTo>
                    <a:pt x="0" y="418"/>
                    <a:pt x="9" y="444"/>
                    <a:pt x="28" y="444"/>
                  </a:cubicBezTo>
                  <a:cubicBezTo>
                    <a:pt x="32" y="444"/>
                    <a:pt x="35" y="443"/>
                    <a:pt x="39" y="441"/>
                  </a:cubicBezTo>
                  <a:cubicBezTo>
                    <a:pt x="256" y="335"/>
                    <a:pt x="463" y="195"/>
                    <a:pt x="692" y="110"/>
                  </a:cubicBezTo>
                  <a:cubicBezTo>
                    <a:pt x="754" y="86"/>
                    <a:pt x="826" y="67"/>
                    <a:pt x="895" y="67"/>
                  </a:cubicBezTo>
                  <a:cubicBezTo>
                    <a:pt x="935" y="67"/>
                    <a:pt x="975" y="73"/>
                    <a:pt x="1010" y="89"/>
                  </a:cubicBezTo>
                  <a:cubicBezTo>
                    <a:pt x="1100" y="123"/>
                    <a:pt x="1142" y="233"/>
                    <a:pt x="1049" y="292"/>
                  </a:cubicBezTo>
                  <a:cubicBezTo>
                    <a:pt x="1027" y="305"/>
                    <a:pt x="1032" y="352"/>
                    <a:pt x="1066" y="352"/>
                  </a:cubicBezTo>
                  <a:cubicBezTo>
                    <a:pt x="1172" y="343"/>
                    <a:pt x="1210" y="216"/>
                    <a:pt x="1167" y="127"/>
                  </a:cubicBezTo>
                  <a:cubicBezTo>
                    <a:pt x="1124" y="33"/>
                    <a:pt x="1020" y="1"/>
                    <a:pt x="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4" name="Google Shape;1934;p6"/>
            <p:cNvSpPr/>
            <p:nvPr/>
          </p:nvSpPr>
          <p:spPr>
            <a:xfrm>
              <a:off x="9292653" y="212321"/>
              <a:ext cx="14679" cy="16660"/>
            </a:xfrm>
            <a:custGeom>
              <a:avLst/>
              <a:gdLst/>
              <a:ahLst/>
              <a:cxnLst/>
              <a:rect l="l" t="t" r="r" b="b"/>
              <a:pathLst>
                <a:path w="163" h="185" extrusionOk="0">
                  <a:moveTo>
                    <a:pt x="36" y="1"/>
                  </a:moveTo>
                  <a:lnTo>
                    <a:pt x="23" y="5"/>
                  </a:lnTo>
                  <a:cubicBezTo>
                    <a:pt x="0" y="5"/>
                    <a:pt x="8" y="45"/>
                    <a:pt x="28" y="45"/>
                  </a:cubicBezTo>
                  <a:cubicBezTo>
                    <a:pt x="30" y="45"/>
                    <a:pt x="33" y="45"/>
                    <a:pt x="36" y="43"/>
                  </a:cubicBezTo>
                  <a:lnTo>
                    <a:pt x="70" y="43"/>
                  </a:lnTo>
                  <a:lnTo>
                    <a:pt x="82" y="52"/>
                  </a:lnTo>
                  <a:lnTo>
                    <a:pt x="91" y="56"/>
                  </a:lnTo>
                  <a:lnTo>
                    <a:pt x="95" y="64"/>
                  </a:lnTo>
                  <a:lnTo>
                    <a:pt x="99" y="64"/>
                  </a:lnTo>
                  <a:lnTo>
                    <a:pt x="104" y="73"/>
                  </a:lnTo>
                  <a:lnTo>
                    <a:pt x="104" y="81"/>
                  </a:lnTo>
                  <a:cubicBezTo>
                    <a:pt x="104" y="86"/>
                    <a:pt x="104" y="90"/>
                    <a:pt x="104" y="90"/>
                  </a:cubicBezTo>
                  <a:lnTo>
                    <a:pt x="104" y="103"/>
                  </a:lnTo>
                  <a:cubicBezTo>
                    <a:pt x="104" y="103"/>
                    <a:pt x="104" y="103"/>
                    <a:pt x="104" y="107"/>
                  </a:cubicBezTo>
                  <a:cubicBezTo>
                    <a:pt x="104" y="107"/>
                    <a:pt x="104" y="107"/>
                    <a:pt x="104" y="111"/>
                  </a:cubicBezTo>
                  <a:cubicBezTo>
                    <a:pt x="104" y="115"/>
                    <a:pt x="99" y="115"/>
                    <a:pt x="99" y="119"/>
                  </a:cubicBezTo>
                  <a:cubicBezTo>
                    <a:pt x="99" y="124"/>
                    <a:pt x="99" y="124"/>
                    <a:pt x="99" y="128"/>
                  </a:cubicBezTo>
                  <a:lnTo>
                    <a:pt x="95" y="132"/>
                  </a:lnTo>
                  <a:lnTo>
                    <a:pt x="95" y="136"/>
                  </a:lnTo>
                  <a:lnTo>
                    <a:pt x="87" y="145"/>
                  </a:lnTo>
                  <a:cubicBezTo>
                    <a:pt x="78" y="153"/>
                    <a:pt x="78" y="166"/>
                    <a:pt x="87" y="175"/>
                  </a:cubicBezTo>
                  <a:cubicBezTo>
                    <a:pt x="93" y="181"/>
                    <a:pt x="101" y="185"/>
                    <a:pt x="109" y="185"/>
                  </a:cubicBezTo>
                  <a:cubicBezTo>
                    <a:pt x="111" y="185"/>
                    <a:pt x="114" y="184"/>
                    <a:pt x="116" y="183"/>
                  </a:cubicBezTo>
                  <a:cubicBezTo>
                    <a:pt x="146" y="158"/>
                    <a:pt x="163" y="124"/>
                    <a:pt x="159" y="86"/>
                  </a:cubicBezTo>
                  <a:cubicBezTo>
                    <a:pt x="150" y="47"/>
                    <a:pt x="121" y="13"/>
                    <a:pt x="82" y="5"/>
                  </a:cubicBezTo>
                  <a:cubicBezTo>
                    <a:pt x="74" y="1"/>
                    <a:pt x="61"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5" name="Google Shape;1935;p6"/>
            <p:cNvSpPr/>
            <p:nvPr/>
          </p:nvSpPr>
          <p:spPr>
            <a:xfrm>
              <a:off x="9302199" y="295081"/>
              <a:ext cx="20082" cy="17201"/>
            </a:xfrm>
            <a:custGeom>
              <a:avLst/>
              <a:gdLst/>
              <a:ahLst/>
              <a:cxnLst/>
              <a:rect l="l" t="t" r="r" b="b"/>
              <a:pathLst>
                <a:path w="223" h="191" extrusionOk="0">
                  <a:moveTo>
                    <a:pt x="99" y="0"/>
                  </a:moveTo>
                  <a:cubicBezTo>
                    <a:pt x="92" y="0"/>
                    <a:pt x="85" y="1"/>
                    <a:pt x="78" y="2"/>
                  </a:cubicBezTo>
                  <a:cubicBezTo>
                    <a:pt x="53" y="6"/>
                    <a:pt x="27" y="19"/>
                    <a:pt x="10" y="36"/>
                  </a:cubicBezTo>
                  <a:cubicBezTo>
                    <a:pt x="0" y="53"/>
                    <a:pt x="11" y="70"/>
                    <a:pt x="27" y="70"/>
                  </a:cubicBezTo>
                  <a:cubicBezTo>
                    <a:pt x="31" y="70"/>
                    <a:pt x="36" y="68"/>
                    <a:pt x="40" y="66"/>
                  </a:cubicBezTo>
                  <a:cubicBezTo>
                    <a:pt x="53" y="53"/>
                    <a:pt x="74" y="49"/>
                    <a:pt x="91" y="49"/>
                  </a:cubicBezTo>
                  <a:lnTo>
                    <a:pt x="104" y="49"/>
                  </a:lnTo>
                  <a:cubicBezTo>
                    <a:pt x="108" y="49"/>
                    <a:pt x="116" y="53"/>
                    <a:pt x="121" y="53"/>
                  </a:cubicBezTo>
                  <a:lnTo>
                    <a:pt x="125" y="53"/>
                  </a:lnTo>
                  <a:lnTo>
                    <a:pt x="129" y="57"/>
                  </a:lnTo>
                  <a:lnTo>
                    <a:pt x="138" y="62"/>
                  </a:lnTo>
                  <a:cubicBezTo>
                    <a:pt x="142" y="66"/>
                    <a:pt x="146" y="70"/>
                    <a:pt x="150" y="74"/>
                  </a:cubicBezTo>
                  <a:cubicBezTo>
                    <a:pt x="150" y="78"/>
                    <a:pt x="150" y="78"/>
                    <a:pt x="155" y="83"/>
                  </a:cubicBezTo>
                  <a:lnTo>
                    <a:pt x="159" y="87"/>
                  </a:lnTo>
                  <a:lnTo>
                    <a:pt x="159" y="91"/>
                  </a:lnTo>
                  <a:cubicBezTo>
                    <a:pt x="159" y="95"/>
                    <a:pt x="159" y="104"/>
                    <a:pt x="163" y="108"/>
                  </a:cubicBezTo>
                  <a:lnTo>
                    <a:pt x="163" y="112"/>
                  </a:lnTo>
                  <a:lnTo>
                    <a:pt x="163" y="117"/>
                  </a:lnTo>
                  <a:lnTo>
                    <a:pt x="163" y="134"/>
                  </a:lnTo>
                  <a:lnTo>
                    <a:pt x="163" y="138"/>
                  </a:lnTo>
                  <a:lnTo>
                    <a:pt x="163" y="146"/>
                  </a:lnTo>
                  <a:cubicBezTo>
                    <a:pt x="159" y="151"/>
                    <a:pt x="159" y="159"/>
                    <a:pt x="155" y="168"/>
                  </a:cubicBezTo>
                  <a:cubicBezTo>
                    <a:pt x="155" y="176"/>
                    <a:pt x="163" y="185"/>
                    <a:pt x="171" y="189"/>
                  </a:cubicBezTo>
                  <a:cubicBezTo>
                    <a:pt x="174" y="190"/>
                    <a:pt x="177" y="191"/>
                    <a:pt x="180" y="191"/>
                  </a:cubicBezTo>
                  <a:cubicBezTo>
                    <a:pt x="187" y="191"/>
                    <a:pt x="194" y="188"/>
                    <a:pt x="197" y="185"/>
                  </a:cubicBezTo>
                  <a:cubicBezTo>
                    <a:pt x="214" y="168"/>
                    <a:pt x="222" y="146"/>
                    <a:pt x="222" y="121"/>
                  </a:cubicBezTo>
                  <a:cubicBezTo>
                    <a:pt x="222" y="100"/>
                    <a:pt x="214" y="74"/>
                    <a:pt x="201" y="57"/>
                  </a:cubicBezTo>
                  <a:cubicBezTo>
                    <a:pt x="179" y="21"/>
                    <a:pt x="139" y="0"/>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6" name="Google Shape;1936;p6"/>
            <p:cNvSpPr/>
            <p:nvPr/>
          </p:nvSpPr>
          <p:spPr>
            <a:xfrm>
              <a:off x="9295264" y="311020"/>
              <a:ext cx="104914" cy="96809"/>
            </a:xfrm>
            <a:custGeom>
              <a:avLst/>
              <a:gdLst/>
              <a:ahLst/>
              <a:cxnLst/>
              <a:rect l="l" t="t" r="r" b="b"/>
              <a:pathLst>
                <a:path w="1165" h="1075" extrusionOk="0">
                  <a:moveTo>
                    <a:pt x="737" y="0"/>
                  </a:moveTo>
                  <a:cubicBezTo>
                    <a:pt x="721" y="0"/>
                    <a:pt x="705" y="26"/>
                    <a:pt x="719" y="37"/>
                  </a:cubicBezTo>
                  <a:cubicBezTo>
                    <a:pt x="842" y="135"/>
                    <a:pt x="987" y="245"/>
                    <a:pt x="1012" y="410"/>
                  </a:cubicBezTo>
                  <a:cubicBezTo>
                    <a:pt x="1033" y="563"/>
                    <a:pt x="919" y="695"/>
                    <a:pt x="808" y="784"/>
                  </a:cubicBezTo>
                  <a:cubicBezTo>
                    <a:pt x="645" y="915"/>
                    <a:pt x="443" y="985"/>
                    <a:pt x="237" y="985"/>
                  </a:cubicBezTo>
                  <a:cubicBezTo>
                    <a:pt x="176" y="985"/>
                    <a:pt x="114" y="979"/>
                    <a:pt x="53" y="966"/>
                  </a:cubicBezTo>
                  <a:cubicBezTo>
                    <a:pt x="50" y="965"/>
                    <a:pt x="48" y="965"/>
                    <a:pt x="45" y="965"/>
                  </a:cubicBezTo>
                  <a:cubicBezTo>
                    <a:pt x="9" y="965"/>
                    <a:pt x="1" y="1014"/>
                    <a:pt x="36" y="1030"/>
                  </a:cubicBezTo>
                  <a:cubicBezTo>
                    <a:pt x="115" y="1061"/>
                    <a:pt x="198" y="1075"/>
                    <a:pt x="282" y="1075"/>
                  </a:cubicBezTo>
                  <a:cubicBezTo>
                    <a:pt x="440" y="1075"/>
                    <a:pt x="601" y="1025"/>
                    <a:pt x="736" y="945"/>
                  </a:cubicBezTo>
                  <a:cubicBezTo>
                    <a:pt x="944" y="822"/>
                    <a:pt x="1165" y="589"/>
                    <a:pt x="1059" y="334"/>
                  </a:cubicBezTo>
                  <a:cubicBezTo>
                    <a:pt x="999" y="186"/>
                    <a:pt x="872" y="92"/>
                    <a:pt x="745" y="3"/>
                  </a:cubicBezTo>
                  <a:cubicBezTo>
                    <a:pt x="742" y="1"/>
                    <a:pt x="739"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7" name="Google Shape;1937;p6"/>
            <p:cNvSpPr/>
            <p:nvPr/>
          </p:nvSpPr>
          <p:spPr>
            <a:xfrm>
              <a:off x="9326513" y="352896"/>
              <a:ext cx="34221" cy="31429"/>
            </a:xfrm>
            <a:custGeom>
              <a:avLst/>
              <a:gdLst/>
              <a:ahLst/>
              <a:cxnLst/>
              <a:rect l="l" t="t" r="r" b="b"/>
              <a:pathLst>
                <a:path w="380" h="349" extrusionOk="0">
                  <a:moveTo>
                    <a:pt x="354" y="1"/>
                  </a:moveTo>
                  <a:cubicBezTo>
                    <a:pt x="346" y="1"/>
                    <a:pt x="337" y="6"/>
                    <a:pt x="334" y="18"/>
                  </a:cubicBezTo>
                  <a:cubicBezTo>
                    <a:pt x="313" y="85"/>
                    <a:pt x="275" y="149"/>
                    <a:pt x="224" y="200"/>
                  </a:cubicBezTo>
                  <a:cubicBezTo>
                    <a:pt x="198" y="221"/>
                    <a:pt x="169" y="242"/>
                    <a:pt x="135" y="259"/>
                  </a:cubicBezTo>
                  <a:cubicBezTo>
                    <a:pt x="101" y="272"/>
                    <a:pt x="67" y="285"/>
                    <a:pt x="33" y="297"/>
                  </a:cubicBezTo>
                  <a:cubicBezTo>
                    <a:pt x="0" y="302"/>
                    <a:pt x="3" y="349"/>
                    <a:pt x="37" y="349"/>
                  </a:cubicBezTo>
                  <a:cubicBezTo>
                    <a:pt x="38" y="349"/>
                    <a:pt x="40" y="349"/>
                    <a:pt x="41" y="348"/>
                  </a:cubicBezTo>
                  <a:cubicBezTo>
                    <a:pt x="126" y="340"/>
                    <a:pt x="203" y="302"/>
                    <a:pt x="262" y="242"/>
                  </a:cubicBezTo>
                  <a:cubicBezTo>
                    <a:pt x="326" y="187"/>
                    <a:pt x="364" y="111"/>
                    <a:pt x="377" y="30"/>
                  </a:cubicBezTo>
                  <a:cubicBezTo>
                    <a:pt x="379" y="12"/>
                    <a:pt x="366"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38" name="Google Shape;1938;p6"/>
          <p:cNvGrpSpPr/>
          <p:nvPr/>
        </p:nvGrpSpPr>
        <p:grpSpPr>
          <a:xfrm rot="1250124">
            <a:off x="7848692" y="-356325"/>
            <a:ext cx="2498609" cy="1800674"/>
            <a:chOff x="7327360" y="-243548"/>
            <a:chExt cx="2746343" cy="1979209"/>
          </a:xfrm>
        </p:grpSpPr>
        <p:sp>
          <p:nvSpPr>
            <p:cNvPr id="1939" name="Google Shape;1939;p6"/>
            <p:cNvSpPr/>
            <p:nvPr/>
          </p:nvSpPr>
          <p:spPr>
            <a:xfrm rot="-386426" flipH="1">
              <a:off x="9677715" y="915544"/>
              <a:ext cx="133694" cy="244174"/>
            </a:xfrm>
            <a:custGeom>
              <a:avLst/>
              <a:gdLst/>
              <a:ahLst/>
              <a:cxnLst/>
              <a:rect l="l" t="t" r="r" b="b"/>
              <a:pathLst>
                <a:path w="1244" h="2272" extrusionOk="0">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940" name="Google Shape;1940;p6"/>
            <p:cNvGrpSpPr/>
            <p:nvPr/>
          </p:nvGrpSpPr>
          <p:grpSpPr>
            <a:xfrm flipH="1">
              <a:off x="8762645" y="820865"/>
              <a:ext cx="443836" cy="914796"/>
              <a:chOff x="94677" y="156138"/>
              <a:chExt cx="577310" cy="1189901"/>
            </a:xfrm>
          </p:grpSpPr>
          <p:sp>
            <p:nvSpPr>
              <p:cNvPr id="1941" name="Google Shape;1941;p6"/>
              <p:cNvSpPr/>
              <p:nvPr/>
            </p:nvSpPr>
            <p:spPr>
              <a:xfrm rot="386461">
                <a:off x="243877" y="907533"/>
                <a:ext cx="411004" cy="328105"/>
              </a:xfrm>
              <a:custGeom>
                <a:avLst/>
                <a:gdLst/>
                <a:ahLst/>
                <a:cxnLst/>
                <a:rect l="l" t="t" r="r" b="b"/>
                <a:pathLst>
                  <a:path w="2940" h="2347" extrusionOk="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2" name="Google Shape;1942;p6"/>
              <p:cNvSpPr/>
              <p:nvPr/>
            </p:nvSpPr>
            <p:spPr>
              <a:xfrm rot="386461">
                <a:off x="255843" y="893751"/>
                <a:ext cx="292456" cy="239193"/>
              </a:xfrm>
              <a:custGeom>
                <a:avLst/>
                <a:gdLst/>
                <a:ahLst/>
                <a:cxnLst/>
                <a:rect l="l" t="t" r="r" b="b"/>
                <a:pathLst>
                  <a:path w="2092" h="1711" extrusionOk="0">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3" name="Google Shape;1943;p6"/>
              <p:cNvSpPr/>
              <p:nvPr/>
            </p:nvSpPr>
            <p:spPr>
              <a:xfrm rot="386461">
                <a:off x="228464" y="915567"/>
                <a:ext cx="324330" cy="383325"/>
              </a:xfrm>
              <a:custGeom>
                <a:avLst/>
                <a:gdLst/>
                <a:ahLst/>
                <a:cxnLst/>
                <a:rect l="l" t="t" r="r" b="b"/>
                <a:pathLst>
                  <a:path w="2320" h="2742" extrusionOk="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4" name="Google Shape;1944;p6"/>
              <p:cNvSpPr/>
              <p:nvPr/>
            </p:nvSpPr>
            <p:spPr>
              <a:xfrm rot="386461">
                <a:off x="237428" y="890529"/>
                <a:ext cx="226612" cy="296510"/>
              </a:xfrm>
              <a:custGeom>
                <a:avLst/>
                <a:gdLst/>
                <a:ahLst/>
                <a:cxnLst/>
                <a:rect l="l" t="t" r="r" b="b"/>
                <a:pathLst>
                  <a:path w="1621" h="2121" extrusionOk="0">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5" name="Google Shape;1945;p6"/>
              <p:cNvSpPr/>
              <p:nvPr/>
            </p:nvSpPr>
            <p:spPr>
              <a:xfrm rot="386461">
                <a:off x="116710" y="922106"/>
                <a:ext cx="288402" cy="409047"/>
              </a:xfrm>
              <a:custGeom>
                <a:avLst/>
                <a:gdLst/>
                <a:ahLst/>
                <a:cxnLst/>
                <a:rect l="l" t="t" r="r" b="b"/>
                <a:pathLst>
                  <a:path w="2063" h="2926" extrusionOk="0">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6" name="Google Shape;1946;p6"/>
              <p:cNvSpPr/>
              <p:nvPr/>
            </p:nvSpPr>
            <p:spPr>
              <a:xfrm rot="386461">
                <a:off x="157521" y="897761"/>
                <a:ext cx="196835" cy="317760"/>
              </a:xfrm>
              <a:custGeom>
                <a:avLst/>
                <a:gdLst/>
                <a:ahLst/>
                <a:cxnLst/>
                <a:rect l="l" t="t" r="r" b="b"/>
                <a:pathLst>
                  <a:path w="1408" h="2273" extrusionOk="0">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7" name="Google Shape;1947;p6"/>
              <p:cNvSpPr/>
              <p:nvPr/>
            </p:nvSpPr>
            <p:spPr>
              <a:xfrm rot="386461">
                <a:off x="129446" y="848954"/>
                <a:ext cx="300844" cy="223256"/>
              </a:xfrm>
              <a:custGeom>
                <a:avLst/>
                <a:gdLst/>
                <a:ahLst/>
                <a:cxnLst/>
                <a:rect l="l" t="t" r="r" b="b"/>
                <a:pathLst>
                  <a:path w="2152" h="1597" extrusionOk="0">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8" name="Google Shape;1948;p6"/>
              <p:cNvSpPr/>
              <p:nvPr/>
            </p:nvSpPr>
            <p:spPr>
              <a:xfrm rot="386461">
                <a:off x="157203" y="171039"/>
                <a:ext cx="321394" cy="990325"/>
              </a:xfrm>
              <a:custGeom>
                <a:avLst/>
                <a:gdLst/>
                <a:ahLst/>
                <a:cxnLst/>
                <a:rect l="l" t="t" r="r" b="b"/>
                <a:pathLst>
                  <a:path w="2299" h="7084" extrusionOk="0">
                    <a:moveTo>
                      <a:pt x="110" y="0"/>
                    </a:moveTo>
                    <a:lnTo>
                      <a:pt x="0" y="6"/>
                    </a:lnTo>
                    <a:cubicBezTo>
                      <a:pt x="120" y="3646"/>
                      <a:pt x="2190" y="7050"/>
                      <a:pt x="2206" y="7083"/>
                    </a:cubicBezTo>
                    <a:lnTo>
                      <a:pt x="2299" y="7023"/>
                    </a:lnTo>
                    <a:cubicBezTo>
                      <a:pt x="2283" y="6990"/>
                      <a:pt x="230" y="3613"/>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9" name="Google Shape;1949;p6"/>
              <p:cNvSpPr/>
              <p:nvPr/>
            </p:nvSpPr>
            <p:spPr>
              <a:xfrm rot="386461">
                <a:off x="265526" y="741489"/>
                <a:ext cx="238075" cy="121344"/>
              </a:xfrm>
              <a:custGeom>
                <a:avLst/>
                <a:gdLst/>
                <a:ahLst/>
                <a:cxnLst/>
                <a:rect l="l" t="t" r="r" b="b"/>
                <a:pathLst>
                  <a:path w="1703" h="868" extrusionOk="0">
                    <a:moveTo>
                      <a:pt x="253" y="0"/>
                    </a:moveTo>
                    <a:cubicBezTo>
                      <a:pt x="99" y="0"/>
                      <a:pt x="0" y="19"/>
                      <a:pt x="0" y="19"/>
                    </a:cubicBezTo>
                    <a:cubicBezTo>
                      <a:pt x="230" y="484"/>
                      <a:pt x="767" y="824"/>
                      <a:pt x="1703" y="867"/>
                    </a:cubicBezTo>
                    <a:cubicBezTo>
                      <a:pt x="1326" y="111"/>
                      <a:pt x="628"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950" name="Google Shape;1950;p6"/>
            <p:cNvSpPr/>
            <p:nvPr/>
          </p:nvSpPr>
          <p:spPr>
            <a:xfrm rot="-386426" flipH="1">
              <a:off x="8196309" y="-73038"/>
              <a:ext cx="296619" cy="190653"/>
            </a:xfrm>
            <a:custGeom>
              <a:avLst/>
              <a:gdLst/>
              <a:ahLst/>
              <a:cxnLst/>
              <a:rect l="l" t="t" r="r" b="b"/>
              <a:pathLst>
                <a:path w="2760" h="1774" extrusionOk="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1" name="Google Shape;1951;p6"/>
            <p:cNvSpPr/>
            <p:nvPr/>
          </p:nvSpPr>
          <p:spPr>
            <a:xfrm rot="-386426" flipH="1">
              <a:off x="8343105" y="-115390"/>
              <a:ext cx="281358" cy="213652"/>
            </a:xfrm>
            <a:custGeom>
              <a:avLst/>
              <a:gdLst/>
              <a:ahLst/>
              <a:cxnLst/>
              <a:rect l="l" t="t" r="r" b="b"/>
              <a:pathLst>
                <a:path w="2618" h="1988" extrusionOk="0">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952" name="Google Shape;1952;p6"/>
            <p:cNvGrpSpPr/>
            <p:nvPr/>
          </p:nvGrpSpPr>
          <p:grpSpPr>
            <a:xfrm flipH="1">
              <a:off x="7327360" y="-52666"/>
              <a:ext cx="1384497" cy="625245"/>
              <a:chOff x="738049" y="-980089"/>
              <a:chExt cx="1800855" cy="813275"/>
            </a:xfrm>
          </p:grpSpPr>
          <p:grpSp>
            <p:nvGrpSpPr>
              <p:cNvPr id="1953" name="Google Shape;1953;p6"/>
              <p:cNvGrpSpPr/>
              <p:nvPr/>
            </p:nvGrpSpPr>
            <p:grpSpPr>
              <a:xfrm>
                <a:off x="738049" y="-980089"/>
                <a:ext cx="1800855" cy="813275"/>
                <a:chOff x="738049" y="-980089"/>
                <a:chExt cx="1800855" cy="813275"/>
              </a:xfrm>
            </p:grpSpPr>
            <p:sp>
              <p:nvSpPr>
                <p:cNvPr id="1954" name="Google Shape;1954;p6"/>
                <p:cNvSpPr/>
                <p:nvPr/>
              </p:nvSpPr>
              <p:spPr>
                <a:xfrm rot="386461">
                  <a:off x="750845" y="-732651"/>
                  <a:ext cx="1518340" cy="313566"/>
                </a:xfrm>
                <a:custGeom>
                  <a:avLst/>
                  <a:gdLst/>
                  <a:ahLst/>
                  <a:cxnLst/>
                  <a:rect l="l" t="t" r="r" b="b"/>
                  <a:pathLst>
                    <a:path w="10861" h="2243" extrusionOk="0">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5" name="Google Shape;1955;p6"/>
                <p:cNvSpPr/>
                <p:nvPr/>
              </p:nvSpPr>
              <p:spPr>
                <a:xfrm rot="386461">
                  <a:off x="2117623" y="-395558"/>
                  <a:ext cx="411004" cy="206341"/>
                </a:xfrm>
                <a:custGeom>
                  <a:avLst/>
                  <a:gdLst/>
                  <a:ahLst/>
                  <a:cxnLst/>
                  <a:rect l="l" t="t" r="r" b="b"/>
                  <a:pathLst>
                    <a:path w="2940" h="1476" extrusionOk="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6" name="Google Shape;1956;p6"/>
                <p:cNvSpPr/>
                <p:nvPr/>
              </p:nvSpPr>
              <p:spPr>
                <a:xfrm rot="386461">
                  <a:off x="1951219" y="-560711"/>
                  <a:ext cx="452384" cy="117430"/>
                </a:xfrm>
                <a:custGeom>
                  <a:avLst/>
                  <a:gdLst/>
                  <a:ahLst/>
                  <a:cxnLst/>
                  <a:rect l="l" t="t" r="r" b="b"/>
                  <a:pathLst>
                    <a:path w="3236" h="840" extrusionOk="0">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7" name="Google Shape;1957;p6"/>
                <p:cNvSpPr/>
                <p:nvPr/>
              </p:nvSpPr>
              <p:spPr>
                <a:xfrm rot="386461">
                  <a:off x="1758191" y="-686747"/>
                  <a:ext cx="440921" cy="144830"/>
                </a:xfrm>
                <a:custGeom>
                  <a:avLst/>
                  <a:gdLst/>
                  <a:ahLst/>
                  <a:cxnLst/>
                  <a:rect l="l" t="t" r="r" b="b"/>
                  <a:pathLst>
                    <a:path w="3154" h="1036" extrusionOk="0">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8" name="Google Shape;1958;p6"/>
                <p:cNvSpPr/>
                <p:nvPr/>
              </p:nvSpPr>
              <p:spPr>
                <a:xfrm rot="386461">
                  <a:off x="1569402" y="-808296"/>
                  <a:ext cx="422468" cy="184952"/>
                </a:xfrm>
                <a:custGeom>
                  <a:avLst/>
                  <a:gdLst/>
                  <a:ahLst/>
                  <a:cxnLst/>
                  <a:rect l="l" t="t" r="r" b="b"/>
                  <a:pathLst>
                    <a:path w="3022" h="1323" extrusionOk="0">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9" name="Google Shape;1959;p6"/>
                <p:cNvSpPr/>
                <p:nvPr/>
              </p:nvSpPr>
              <p:spPr>
                <a:xfrm rot="386461">
                  <a:off x="1435937" y="-906537"/>
                  <a:ext cx="394229" cy="234580"/>
                </a:xfrm>
                <a:custGeom>
                  <a:avLst/>
                  <a:gdLst/>
                  <a:ahLst/>
                  <a:cxnLst/>
                  <a:rect l="l" t="t" r="r" b="b"/>
                  <a:pathLst>
                    <a:path w="2820" h="1678" extrusionOk="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0" name="Google Shape;1960;p6"/>
                <p:cNvSpPr/>
                <p:nvPr/>
              </p:nvSpPr>
              <p:spPr>
                <a:xfrm rot="386461">
                  <a:off x="1225468" y="-958678"/>
                  <a:ext cx="394928" cy="234440"/>
                </a:xfrm>
                <a:custGeom>
                  <a:avLst/>
                  <a:gdLst/>
                  <a:ahLst/>
                  <a:cxnLst/>
                  <a:rect l="l" t="t" r="r" b="b"/>
                  <a:pathLst>
                    <a:path w="2825" h="1677" extrusionOk="0">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1" name="Google Shape;1961;p6"/>
                <p:cNvSpPr/>
                <p:nvPr/>
              </p:nvSpPr>
              <p:spPr>
                <a:xfrm rot="386461">
                  <a:off x="1769001" y="-552630"/>
                  <a:ext cx="301683" cy="345160"/>
                </a:xfrm>
                <a:custGeom>
                  <a:avLst/>
                  <a:gdLst/>
                  <a:ahLst/>
                  <a:cxnLst/>
                  <a:rect l="l" t="t" r="r" b="b"/>
                  <a:pathLst>
                    <a:path w="2158" h="2469" extrusionOk="0">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2" name="Google Shape;1962;p6"/>
                <p:cNvSpPr/>
                <p:nvPr/>
              </p:nvSpPr>
              <p:spPr>
                <a:xfrm rot="386461">
                  <a:off x="1426763" y="-675215"/>
                  <a:ext cx="245065" cy="389615"/>
                </a:xfrm>
                <a:custGeom>
                  <a:avLst/>
                  <a:gdLst/>
                  <a:ahLst/>
                  <a:cxnLst/>
                  <a:rect l="l" t="t" r="r" b="b"/>
                  <a:pathLst>
                    <a:path w="1753" h="2787" extrusionOk="0">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3" name="Google Shape;1963;p6"/>
                <p:cNvSpPr/>
                <p:nvPr/>
              </p:nvSpPr>
              <p:spPr>
                <a:xfrm rot="386461">
                  <a:off x="1289540" y="-631963"/>
                  <a:ext cx="323771" cy="256249"/>
                </a:xfrm>
                <a:custGeom>
                  <a:avLst/>
                  <a:gdLst/>
                  <a:ahLst/>
                  <a:cxnLst/>
                  <a:rect l="l" t="t" r="r" b="b"/>
                  <a:pathLst>
                    <a:path w="2316" h="1833" extrusionOk="0">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964" name="Google Shape;1964;p6"/>
              <p:cNvSpPr/>
              <p:nvPr/>
            </p:nvSpPr>
            <p:spPr>
              <a:xfrm rot="386461">
                <a:off x="1253474" y="-722456"/>
                <a:ext cx="245764" cy="388916"/>
              </a:xfrm>
              <a:custGeom>
                <a:avLst/>
                <a:gdLst/>
                <a:ahLst/>
                <a:cxnLst/>
                <a:rect l="l" t="t" r="r" b="b"/>
                <a:pathLst>
                  <a:path w="1758" h="2782" extrusionOk="0">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965" name="Google Shape;1965;p6"/>
            <p:cNvSpPr/>
            <p:nvPr/>
          </p:nvSpPr>
          <p:spPr>
            <a:xfrm rot="-386426" flipH="1">
              <a:off x="8267894" y="118298"/>
              <a:ext cx="184312" cy="233641"/>
            </a:xfrm>
            <a:custGeom>
              <a:avLst/>
              <a:gdLst/>
              <a:ahLst/>
              <a:cxnLst/>
              <a:rect l="l" t="t" r="r" b="b"/>
              <a:pathLst>
                <a:path w="1715" h="2174" extrusionOk="0">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6" name="Google Shape;1966;p6"/>
            <p:cNvSpPr/>
            <p:nvPr/>
          </p:nvSpPr>
          <p:spPr>
            <a:xfrm rot="-386426" flipH="1">
              <a:off x="8387447" y="102458"/>
              <a:ext cx="183668" cy="233641"/>
            </a:xfrm>
            <a:custGeom>
              <a:avLst/>
              <a:gdLst/>
              <a:ahLst/>
              <a:cxnLst/>
              <a:rect l="l" t="t" r="r" b="b"/>
              <a:pathLst>
                <a:path w="1709" h="2174" extrusionOk="0">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967" name="Google Shape;1967;p6"/>
            <p:cNvGrpSpPr/>
            <p:nvPr/>
          </p:nvGrpSpPr>
          <p:grpSpPr>
            <a:xfrm flipH="1">
              <a:off x="8868105" y="199668"/>
              <a:ext cx="1205597" cy="1051927"/>
              <a:chOff x="-1033342" y="-651870"/>
              <a:chExt cx="1568154" cy="1368271"/>
            </a:xfrm>
          </p:grpSpPr>
          <p:sp>
            <p:nvSpPr>
              <p:cNvPr id="1968" name="Google Shape;1968;p6"/>
              <p:cNvSpPr/>
              <p:nvPr/>
            </p:nvSpPr>
            <p:spPr>
              <a:xfrm rot="386461">
                <a:off x="-969781" y="-574875"/>
                <a:ext cx="1441032" cy="1214280"/>
              </a:xfrm>
              <a:custGeom>
                <a:avLst/>
                <a:gdLst/>
                <a:ahLst/>
                <a:cxnLst/>
                <a:rect l="l" t="t" r="r" b="b"/>
                <a:pathLst>
                  <a:path w="10308" h="8686" extrusionOk="0">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9" name="Google Shape;1969;p6"/>
              <p:cNvSpPr/>
              <p:nvPr/>
            </p:nvSpPr>
            <p:spPr>
              <a:xfrm rot="386461">
                <a:off x="-937364" y="-596011"/>
                <a:ext cx="1014789" cy="1204075"/>
              </a:xfrm>
              <a:custGeom>
                <a:avLst/>
                <a:gdLst/>
                <a:ahLst/>
                <a:cxnLst/>
                <a:rect l="l" t="t" r="r" b="b"/>
                <a:pathLst>
                  <a:path w="7259" h="8613" extrusionOk="0">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0" name="Google Shape;1970;p6"/>
              <p:cNvSpPr/>
              <p:nvPr/>
            </p:nvSpPr>
            <p:spPr>
              <a:xfrm rot="386461">
                <a:off x="-758954" y="-394902"/>
                <a:ext cx="877089" cy="920706"/>
              </a:xfrm>
              <a:custGeom>
                <a:avLst/>
                <a:gdLst/>
                <a:ahLst/>
                <a:cxnLst/>
                <a:rect l="l" t="t" r="r" b="b"/>
                <a:pathLst>
                  <a:path w="6274" h="6586" extrusionOk="0">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71" name="Google Shape;1971;p6"/>
            <p:cNvGrpSpPr/>
            <p:nvPr/>
          </p:nvGrpSpPr>
          <p:grpSpPr>
            <a:xfrm flipH="1">
              <a:off x="8344470" y="454764"/>
              <a:ext cx="647092" cy="941478"/>
              <a:chOff x="374228" y="-320060"/>
              <a:chExt cx="841691" cy="1224608"/>
            </a:xfrm>
          </p:grpSpPr>
          <p:sp>
            <p:nvSpPr>
              <p:cNvPr id="1972" name="Google Shape;1972;p6"/>
              <p:cNvSpPr/>
              <p:nvPr/>
            </p:nvSpPr>
            <p:spPr>
              <a:xfrm rot="386461">
                <a:off x="493489" y="-294553"/>
                <a:ext cx="511379" cy="1006541"/>
              </a:xfrm>
              <a:custGeom>
                <a:avLst/>
                <a:gdLst/>
                <a:ahLst/>
                <a:cxnLst/>
                <a:rect l="l" t="t" r="r" b="b"/>
                <a:pathLst>
                  <a:path w="3658" h="7200" extrusionOk="0">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3" name="Google Shape;1973;p6"/>
              <p:cNvSpPr/>
              <p:nvPr/>
            </p:nvSpPr>
            <p:spPr>
              <a:xfrm rot="386461">
                <a:off x="711251" y="404507"/>
                <a:ext cx="411703" cy="178661"/>
              </a:xfrm>
              <a:custGeom>
                <a:avLst/>
                <a:gdLst/>
                <a:ahLst/>
                <a:cxnLst/>
                <a:rect l="l" t="t" r="r" b="b"/>
                <a:pathLst>
                  <a:path w="2945" h="1278" extrusionOk="0">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4" name="Google Shape;1974;p6"/>
              <p:cNvSpPr/>
              <p:nvPr/>
            </p:nvSpPr>
            <p:spPr>
              <a:xfrm rot="386461">
                <a:off x="765701" y="545057"/>
                <a:ext cx="62909" cy="236677"/>
              </a:xfrm>
              <a:custGeom>
                <a:avLst/>
                <a:gdLst/>
                <a:ahLst/>
                <a:cxnLst/>
                <a:rect l="l" t="t" r="r" b="b"/>
                <a:pathLst>
                  <a:path w="450" h="1693" extrusionOk="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5" name="Google Shape;1975;p6"/>
              <p:cNvSpPr/>
              <p:nvPr/>
            </p:nvSpPr>
            <p:spPr>
              <a:xfrm rot="386461">
                <a:off x="604995" y="134716"/>
                <a:ext cx="443997" cy="160068"/>
              </a:xfrm>
              <a:custGeom>
                <a:avLst/>
                <a:gdLst/>
                <a:ahLst/>
                <a:cxnLst/>
                <a:rect l="l" t="t" r="r" b="b"/>
                <a:pathLst>
                  <a:path w="3176" h="1145" extrusionOk="0">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6" name="Google Shape;1976;p6"/>
              <p:cNvSpPr/>
              <p:nvPr/>
            </p:nvSpPr>
            <p:spPr>
              <a:xfrm rot="386461">
                <a:off x="585540" y="249183"/>
                <a:ext cx="78986" cy="325029"/>
              </a:xfrm>
              <a:custGeom>
                <a:avLst/>
                <a:gdLst/>
                <a:ahLst/>
                <a:cxnLst/>
                <a:rect l="l" t="t" r="r" b="b"/>
                <a:pathLst>
                  <a:path w="565" h="2325" extrusionOk="0">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7" name="Google Shape;1977;p6"/>
              <p:cNvSpPr/>
              <p:nvPr/>
            </p:nvSpPr>
            <p:spPr>
              <a:xfrm rot="386461">
                <a:off x="399145" y="16593"/>
                <a:ext cx="187049" cy="454761"/>
              </a:xfrm>
              <a:custGeom>
                <a:avLst/>
                <a:gdLst/>
                <a:ahLst/>
                <a:cxnLst/>
                <a:rect l="l" t="t" r="r" b="b"/>
                <a:pathLst>
                  <a:path w="1338" h="3253" extrusionOk="0">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8" name="Google Shape;1978;p6"/>
              <p:cNvSpPr/>
              <p:nvPr/>
            </p:nvSpPr>
            <p:spPr>
              <a:xfrm rot="386461">
                <a:off x="861780" y="691808"/>
                <a:ext cx="192781" cy="144970"/>
              </a:xfrm>
              <a:custGeom>
                <a:avLst/>
                <a:gdLst/>
                <a:ahLst/>
                <a:cxnLst/>
                <a:rect l="l" t="t" r="r" b="b"/>
                <a:pathLst>
                  <a:path w="1379" h="1037" extrusionOk="0">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9" name="Google Shape;1979;p6"/>
              <p:cNvSpPr/>
              <p:nvPr/>
            </p:nvSpPr>
            <p:spPr>
              <a:xfrm rot="386461">
                <a:off x="712805" y="749036"/>
                <a:ext cx="193619" cy="145110"/>
              </a:xfrm>
              <a:custGeom>
                <a:avLst/>
                <a:gdLst/>
                <a:ahLst/>
                <a:cxnLst/>
                <a:rect l="l" t="t" r="r" b="b"/>
                <a:pathLst>
                  <a:path w="1385" h="1038" extrusionOk="0">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0" name="Google Shape;1980;p6"/>
              <p:cNvSpPr/>
              <p:nvPr/>
            </p:nvSpPr>
            <p:spPr>
              <a:xfrm rot="386461">
                <a:off x="542352" y="548022"/>
                <a:ext cx="193480" cy="144970"/>
              </a:xfrm>
              <a:custGeom>
                <a:avLst/>
                <a:gdLst/>
                <a:ahLst/>
                <a:cxnLst/>
                <a:rect l="l" t="t" r="r" b="b"/>
                <a:pathLst>
                  <a:path w="1384" h="1037" extrusionOk="0">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1" name="Google Shape;1981;p6"/>
              <p:cNvSpPr/>
              <p:nvPr/>
            </p:nvSpPr>
            <p:spPr>
              <a:xfrm rot="386461">
                <a:off x="1015615" y="542890"/>
                <a:ext cx="192781" cy="144970"/>
              </a:xfrm>
              <a:custGeom>
                <a:avLst/>
                <a:gdLst/>
                <a:ahLst/>
                <a:cxnLst/>
                <a:rect l="l" t="t" r="r" b="b"/>
                <a:pathLst>
                  <a:path w="1379" h="1037" extrusionOk="0">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982" name="Google Shape;1982;p6"/>
            <p:cNvSpPr/>
            <p:nvPr/>
          </p:nvSpPr>
          <p:spPr>
            <a:xfrm rot="-386426" flipH="1">
              <a:off x="8420836" y="882885"/>
              <a:ext cx="148095" cy="111125"/>
            </a:xfrm>
            <a:custGeom>
              <a:avLst/>
              <a:gdLst/>
              <a:ahLst/>
              <a:cxnLst/>
              <a:rect l="l" t="t" r="r" b="b"/>
              <a:pathLst>
                <a:path w="1378" h="1034" extrusionOk="0">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3" name="Google Shape;1983;p6"/>
            <p:cNvSpPr/>
            <p:nvPr/>
          </p:nvSpPr>
          <p:spPr>
            <a:xfrm rot="-386426" flipH="1">
              <a:off x="8849813" y="986618"/>
              <a:ext cx="148202" cy="111555"/>
            </a:xfrm>
            <a:custGeom>
              <a:avLst/>
              <a:gdLst/>
              <a:ahLst/>
              <a:cxnLst/>
              <a:rect l="l" t="t" r="r" b="b"/>
              <a:pathLst>
                <a:path w="1379" h="1038" extrusionOk="0">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984" name="Google Shape;1984;p6"/>
            <p:cNvGrpSpPr/>
            <p:nvPr/>
          </p:nvGrpSpPr>
          <p:grpSpPr>
            <a:xfrm flipH="1">
              <a:off x="7869869" y="48566"/>
              <a:ext cx="1010595" cy="1108463"/>
              <a:chOff x="518737" y="-848413"/>
              <a:chExt cx="1314510" cy="1441809"/>
            </a:xfrm>
          </p:grpSpPr>
          <p:sp>
            <p:nvSpPr>
              <p:cNvPr id="1985" name="Google Shape;1985;p6"/>
              <p:cNvSpPr/>
              <p:nvPr/>
            </p:nvSpPr>
            <p:spPr>
              <a:xfrm rot="386461">
                <a:off x="588982" y="-786723"/>
                <a:ext cx="1174019" cy="1318429"/>
              </a:xfrm>
              <a:custGeom>
                <a:avLst/>
                <a:gdLst/>
                <a:ahLst/>
                <a:cxnLst/>
                <a:rect l="l" t="t" r="r" b="b"/>
                <a:pathLst>
                  <a:path w="8398" h="9431" extrusionOk="0">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6" name="Google Shape;1986;p6"/>
              <p:cNvSpPr/>
              <p:nvPr/>
            </p:nvSpPr>
            <p:spPr>
              <a:xfrm rot="386461">
                <a:off x="673637" y="-615172"/>
                <a:ext cx="955795" cy="966140"/>
              </a:xfrm>
              <a:custGeom>
                <a:avLst/>
                <a:gdLst/>
                <a:ahLst/>
                <a:cxnLst/>
                <a:rect l="l" t="t" r="r" b="b"/>
                <a:pathLst>
                  <a:path w="6837" h="6911" extrusionOk="0">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7" name="Google Shape;1987;p6"/>
              <p:cNvSpPr/>
              <p:nvPr/>
            </p:nvSpPr>
            <p:spPr>
              <a:xfrm rot="386461">
                <a:off x="1348983" y="21993"/>
                <a:ext cx="286305" cy="335514"/>
              </a:xfrm>
              <a:custGeom>
                <a:avLst/>
                <a:gdLst/>
                <a:ahLst/>
                <a:cxnLst/>
                <a:rect l="l" t="t" r="r" b="b"/>
                <a:pathLst>
                  <a:path w="2048" h="2400" extrusionOk="0">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8" name="Google Shape;1988;p6"/>
              <p:cNvSpPr/>
              <p:nvPr/>
            </p:nvSpPr>
            <p:spPr>
              <a:xfrm rot="386461">
                <a:off x="1119798" y="-259644"/>
                <a:ext cx="417715" cy="435469"/>
              </a:xfrm>
              <a:custGeom>
                <a:avLst/>
                <a:gdLst/>
                <a:ahLst/>
                <a:cxnLst/>
                <a:rect l="l" t="t" r="r" b="b"/>
                <a:pathLst>
                  <a:path w="2988" h="3115" extrusionOk="0">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9" name="Google Shape;1989;p6"/>
              <p:cNvSpPr/>
              <p:nvPr/>
            </p:nvSpPr>
            <p:spPr>
              <a:xfrm rot="386461">
                <a:off x="861014" y="-554024"/>
                <a:ext cx="466504" cy="372840"/>
              </a:xfrm>
              <a:custGeom>
                <a:avLst/>
                <a:gdLst/>
                <a:ahLst/>
                <a:cxnLst/>
                <a:rect l="l" t="t" r="r" b="b"/>
                <a:pathLst>
                  <a:path w="3337" h="2667" extrusionOk="0">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990" name="Google Shape;1990;p6"/>
            <p:cNvSpPr/>
            <p:nvPr/>
          </p:nvSpPr>
          <p:spPr>
            <a:xfrm rot="-386426" flipH="1">
              <a:off x="8653315" y="587382"/>
              <a:ext cx="219133" cy="228053"/>
            </a:xfrm>
            <a:custGeom>
              <a:avLst/>
              <a:gdLst/>
              <a:ahLst/>
              <a:cxnLst/>
              <a:rect l="l" t="t" r="r" b="b"/>
              <a:pathLst>
                <a:path w="2039" h="2122" extrusionOk="0">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1" name="Google Shape;1991;p6"/>
            <p:cNvSpPr/>
            <p:nvPr/>
          </p:nvSpPr>
          <p:spPr>
            <a:xfrm rot="-386426" flipH="1">
              <a:off x="8663166" y="580440"/>
              <a:ext cx="147235" cy="179046"/>
            </a:xfrm>
            <a:custGeom>
              <a:avLst/>
              <a:gdLst/>
              <a:ahLst/>
              <a:cxnLst/>
              <a:rect l="l" t="t" r="r" b="b"/>
              <a:pathLst>
                <a:path w="1370" h="1666" extrusionOk="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2" name="Google Shape;1992;p6"/>
            <p:cNvSpPr/>
            <p:nvPr/>
          </p:nvSpPr>
          <p:spPr>
            <a:xfrm rot="-386426" flipH="1">
              <a:off x="8439355" y="591188"/>
              <a:ext cx="240305" cy="224291"/>
            </a:xfrm>
            <a:custGeom>
              <a:avLst/>
              <a:gdLst/>
              <a:ahLst/>
              <a:cxnLst/>
              <a:rect l="l" t="t" r="r" b="b"/>
              <a:pathLst>
                <a:path w="2236" h="2087" extrusionOk="0">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3" name="Google Shape;1993;p6"/>
            <p:cNvSpPr/>
            <p:nvPr/>
          </p:nvSpPr>
          <p:spPr>
            <a:xfrm rot="-386426" flipH="1">
              <a:off x="8507381" y="581800"/>
              <a:ext cx="161743" cy="163141"/>
            </a:xfrm>
            <a:custGeom>
              <a:avLst/>
              <a:gdLst/>
              <a:ahLst/>
              <a:cxnLst/>
              <a:rect l="l" t="t" r="r" b="b"/>
              <a:pathLst>
                <a:path w="1505" h="1518" extrusionOk="0">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4" name="Google Shape;1994;p6"/>
            <p:cNvSpPr/>
            <p:nvPr/>
          </p:nvSpPr>
          <p:spPr>
            <a:xfrm rot="-386426" flipH="1">
              <a:off x="8383168" y="406266"/>
              <a:ext cx="261261" cy="204947"/>
            </a:xfrm>
            <a:custGeom>
              <a:avLst/>
              <a:gdLst/>
              <a:ahLst/>
              <a:cxnLst/>
              <a:rect l="l" t="t" r="r" b="b"/>
              <a:pathLst>
                <a:path w="2431" h="1907" extrusionOk="0">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5" name="Google Shape;1995;p6"/>
            <p:cNvSpPr/>
            <p:nvPr/>
          </p:nvSpPr>
          <p:spPr>
            <a:xfrm rot="-386426" flipH="1">
              <a:off x="8463778" y="448106"/>
              <a:ext cx="194844" cy="148632"/>
            </a:xfrm>
            <a:custGeom>
              <a:avLst/>
              <a:gdLst/>
              <a:ahLst/>
              <a:cxnLst/>
              <a:rect l="l" t="t" r="r" b="b"/>
              <a:pathLst>
                <a:path w="1813" h="1383" extrusionOk="0">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6" name="Google Shape;1996;p6"/>
            <p:cNvSpPr/>
            <p:nvPr/>
          </p:nvSpPr>
          <p:spPr>
            <a:xfrm rot="-386426" flipH="1">
              <a:off x="8571507" y="318815"/>
              <a:ext cx="219025" cy="237510"/>
            </a:xfrm>
            <a:custGeom>
              <a:avLst/>
              <a:gdLst/>
              <a:ahLst/>
              <a:cxnLst/>
              <a:rect l="l" t="t" r="r" b="b"/>
              <a:pathLst>
                <a:path w="2038" h="2210" extrusionOk="0">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7" name="Google Shape;1997;p6"/>
            <p:cNvSpPr/>
            <p:nvPr/>
          </p:nvSpPr>
          <p:spPr>
            <a:xfrm rot="-386426" flipH="1">
              <a:off x="8598960" y="386412"/>
              <a:ext cx="149599" cy="184420"/>
            </a:xfrm>
            <a:custGeom>
              <a:avLst/>
              <a:gdLst/>
              <a:ahLst/>
              <a:cxnLst/>
              <a:rect l="l" t="t" r="r" b="b"/>
              <a:pathLst>
                <a:path w="1392" h="1716" extrusionOk="0">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8" name="Google Shape;1998;p6"/>
            <p:cNvSpPr/>
            <p:nvPr/>
          </p:nvSpPr>
          <p:spPr>
            <a:xfrm rot="-386426" flipH="1">
              <a:off x="8662387" y="416514"/>
              <a:ext cx="268892" cy="212362"/>
            </a:xfrm>
            <a:custGeom>
              <a:avLst/>
              <a:gdLst/>
              <a:ahLst/>
              <a:cxnLst/>
              <a:rect l="l" t="t" r="r" b="b"/>
              <a:pathLst>
                <a:path w="2502" h="1976" extrusionOk="0">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9" name="Google Shape;1999;p6"/>
            <p:cNvSpPr/>
            <p:nvPr/>
          </p:nvSpPr>
          <p:spPr>
            <a:xfrm rot="-386426" flipH="1">
              <a:off x="8661413" y="464604"/>
              <a:ext cx="200648" cy="144871"/>
            </a:xfrm>
            <a:custGeom>
              <a:avLst/>
              <a:gdLst/>
              <a:ahLst/>
              <a:cxnLst/>
              <a:rect l="l" t="t" r="r" b="b"/>
              <a:pathLst>
                <a:path w="1867" h="1348" extrusionOk="0">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0" name="Google Shape;2000;p6"/>
            <p:cNvSpPr/>
            <p:nvPr/>
          </p:nvSpPr>
          <p:spPr>
            <a:xfrm rot="-386426" flipH="1">
              <a:off x="8605325" y="522905"/>
              <a:ext cx="124881" cy="109835"/>
            </a:xfrm>
            <a:custGeom>
              <a:avLst/>
              <a:gdLst/>
              <a:ahLst/>
              <a:cxnLst/>
              <a:rect l="l" t="t" r="r" b="b"/>
              <a:pathLst>
                <a:path w="1162" h="1022" extrusionOk="0">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1" name="Google Shape;2001;p6"/>
            <p:cNvSpPr/>
            <p:nvPr/>
          </p:nvSpPr>
          <p:spPr>
            <a:xfrm rot="-386426" flipH="1">
              <a:off x="8649886" y="343629"/>
              <a:ext cx="319618" cy="229665"/>
            </a:xfrm>
            <a:custGeom>
              <a:avLst/>
              <a:gdLst/>
              <a:ahLst/>
              <a:cxnLst/>
              <a:rect l="l" t="t" r="r" b="b"/>
              <a:pathLst>
                <a:path w="2974" h="2137" extrusionOk="0">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2" name="Google Shape;2002;p6"/>
            <p:cNvSpPr/>
            <p:nvPr/>
          </p:nvSpPr>
          <p:spPr>
            <a:xfrm rot="-386426" flipH="1">
              <a:off x="9224398" y="-85714"/>
              <a:ext cx="254276" cy="289634"/>
            </a:xfrm>
            <a:custGeom>
              <a:avLst/>
              <a:gdLst/>
              <a:ahLst/>
              <a:cxnLst/>
              <a:rect l="l" t="t" r="r" b="b"/>
              <a:pathLst>
                <a:path w="2366" h="2695" extrusionOk="0">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3" name="Google Shape;2003;p6"/>
            <p:cNvSpPr/>
            <p:nvPr/>
          </p:nvSpPr>
          <p:spPr>
            <a:xfrm rot="-386426" flipH="1">
              <a:off x="9079535" y="316869"/>
              <a:ext cx="314244" cy="238907"/>
            </a:xfrm>
            <a:custGeom>
              <a:avLst/>
              <a:gdLst/>
              <a:ahLst/>
              <a:cxnLst/>
              <a:rect l="l" t="t" r="r" b="b"/>
              <a:pathLst>
                <a:path w="2924" h="2223" extrusionOk="0">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4" name="Google Shape;2004;p6"/>
            <p:cNvSpPr/>
            <p:nvPr/>
          </p:nvSpPr>
          <p:spPr>
            <a:xfrm rot="-386426" flipH="1">
              <a:off x="8537372" y="-68228"/>
              <a:ext cx="264271" cy="279854"/>
            </a:xfrm>
            <a:custGeom>
              <a:avLst/>
              <a:gdLst/>
              <a:ahLst/>
              <a:cxnLst/>
              <a:rect l="l" t="t" r="r" b="b"/>
              <a:pathLst>
                <a:path w="2459" h="2604" extrusionOk="0">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5" name="Google Shape;2005;p6"/>
            <p:cNvSpPr/>
            <p:nvPr/>
          </p:nvSpPr>
          <p:spPr>
            <a:xfrm rot="-386426" flipH="1">
              <a:off x="8838283" y="-227180"/>
              <a:ext cx="303605" cy="209246"/>
            </a:xfrm>
            <a:custGeom>
              <a:avLst/>
              <a:gdLst/>
              <a:ahLst/>
              <a:cxnLst/>
              <a:rect l="l" t="t" r="r" b="b"/>
              <a:pathLst>
                <a:path w="2825" h="1947" extrusionOk="0">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6" name="Google Shape;2006;p6"/>
            <p:cNvSpPr/>
            <p:nvPr/>
          </p:nvSpPr>
          <p:spPr>
            <a:xfrm rot="-386426" flipH="1">
              <a:off x="8549735" y="-182091"/>
              <a:ext cx="937252" cy="804204"/>
            </a:xfrm>
            <a:custGeom>
              <a:avLst/>
              <a:gdLst/>
              <a:ahLst/>
              <a:cxnLst/>
              <a:rect l="l" t="t" r="r" b="b"/>
              <a:pathLst>
                <a:path w="8721" h="7483" extrusionOk="0">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7" name="Google Shape;2007;p6"/>
            <p:cNvSpPr/>
            <p:nvPr/>
          </p:nvSpPr>
          <p:spPr>
            <a:xfrm rot="-386426" flipH="1">
              <a:off x="8828431" y="442299"/>
              <a:ext cx="354224" cy="120260"/>
            </a:xfrm>
            <a:custGeom>
              <a:avLst/>
              <a:gdLst/>
              <a:ahLst/>
              <a:cxnLst/>
              <a:rect l="l" t="t" r="r" b="b"/>
              <a:pathLst>
                <a:path w="3296" h="1119" extrusionOk="0">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8" name="Google Shape;2008;p6"/>
            <p:cNvSpPr/>
            <p:nvPr/>
          </p:nvSpPr>
          <p:spPr>
            <a:xfrm rot="-386426" flipH="1">
              <a:off x="9149613" y="121373"/>
              <a:ext cx="246001" cy="269644"/>
            </a:xfrm>
            <a:custGeom>
              <a:avLst/>
              <a:gdLst/>
              <a:ahLst/>
              <a:cxnLst/>
              <a:rect l="l" t="t" r="r" b="b"/>
              <a:pathLst>
                <a:path w="2289" h="2509" extrusionOk="0">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9" name="Google Shape;2009;p6"/>
            <p:cNvSpPr/>
            <p:nvPr/>
          </p:nvSpPr>
          <p:spPr>
            <a:xfrm rot="-386426" flipH="1">
              <a:off x="9014665" y="-138631"/>
              <a:ext cx="305969" cy="179369"/>
            </a:xfrm>
            <a:custGeom>
              <a:avLst/>
              <a:gdLst/>
              <a:ahLst/>
              <a:cxnLst/>
              <a:rect l="l" t="t" r="r" b="b"/>
              <a:pathLst>
                <a:path w="2847" h="1669" extrusionOk="0">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0" name="Google Shape;2010;p6"/>
            <p:cNvSpPr/>
            <p:nvPr/>
          </p:nvSpPr>
          <p:spPr>
            <a:xfrm rot="-386426" flipH="1">
              <a:off x="8659834" y="-120402"/>
              <a:ext cx="309408" cy="177327"/>
            </a:xfrm>
            <a:custGeom>
              <a:avLst/>
              <a:gdLst/>
              <a:ahLst/>
              <a:cxnLst/>
              <a:rect l="l" t="t" r="r" b="b"/>
              <a:pathLst>
                <a:path w="2879" h="1650" extrusionOk="0">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1" name="Google Shape;2011;p6"/>
            <p:cNvSpPr/>
            <p:nvPr/>
          </p:nvSpPr>
          <p:spPr>
            <a:xfrm rot="-386426" flipH="1">
              <a:off x="8570474" y="113677"/>
              <a:ext cx="191298" cy="328323"/>
            </a:xfrm>
            <a:custGeom>
              <a:avLst/>
              <a:gdLst/>
              <a:ahLst/>
              <a:cxnLst/>
              <a:rect l="l" t="t" r="r" b="b"/>
              <a:pathLst>
                <a:path w="1780" h="3055" extrusionOk="0">
                  <a:moveTo>
                    <a:pt x="881" y="0"/>
                  </a:moveTo>
                  <a:cubicBezTo>
                    <a:pt x="881" y="0"/>
                    <a:pt x="1571" y="1796"/>
                    <a:pt x="0" y="3055"/>
                  </a:cubicBezTo>
                  <a:cubicBezTo>
                    <a:pt x="1056" y="2912"/>
                    <a:pt x="1779" y="1040"/>
                    <a:pt x="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2" name="Google Shape;2012;p6"/>
            <p:cNvSpPr/>
            <p:nvPr/>
          </p:nvSpPr>
          <p:spPr>
            <a:xfrm rot="-386426" flipH="1">
              <a:off x="8717258" y="252888"/>
              <a:ext cx="278564" cy="225581"/>
            </a:xfrm>
            <a:custGeom>
              <a:avLst/>
              <a:gdLst/>
              <a:ahLst/>
              <a:cxnLst/>
              <a:rect l="l" t="t" r="r" b="b"/>
              <a:pathLst>
                <a:path w="2592" h="2099" extrusionOk="0">
                  <a:moveTo>
                    <a:pt x="2491" y="0"/>
                  </a:moveTo>
                  <a:cubicBezTo>
                    <a:pt x="2491" y="0"/>
                    <a:pt x="2009" y="1867"/>
                    <a:pt x="1" y="1976"/>
                  </a:cubicBezTo>
                  <a:cubicBezTo>
                    <a:pt x="157" y="2059"/>
                    <a:pt x="335" y="2098"/>
                    <a:pt x="521" y="2098"/>
                  </a:cubicBezTo>
                  <a:cubicBezTo>
                    <a:pt x="1447" y="2098"/>
                    <a:pt x="2591" y="1144"/>
                    <a:pt x="24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3" name="Google Shape;2013;p6"/>
            <p:cNvSpPr/>
            <p:nvPr/>
          </p:nvSpPr>
          <p:spPr>
            <a:xfrm rot="-386426" flipH="1">
              <a:off x="8890947" y="297566"/>
              <a:ext cx="330043" cy="133371"/>
            </a:xfrm>
            <a:custGeom>
              <a:avLst/>
              <a:gdLst/>
              <a:ahLst/>
              <a:cxnLst/>
              <a:rect l="l" t="t" r="r" b="b"/>
              <a:pathLst>
                <a:path w="3071" h="1241" extrusionOk="0">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4" name="Google Shape;2014;p6"/>
            <p:cNvSpPr/>
            <p:nvPr/>
          </p:nvSpPr>
          <p:spPr>
            <a:xfrm rot="-386426" flipH="1">
              <a:off x="9177990" y="-47174"/>
              <a:ext cx="159487" cy="338318"/>
            </a:xfrm>
            <a:custGeom>
              <a:avLst/>
              <a:gdLst/>
              <a:ahLst/>
              <a:cxnLst/>
              <a:rect l="l" t="t" r="r" b="b"/>
              <a:pathLst>
                <a:path w="1484" h="3148" extrusionOk="0">
                  <a:moveTo>
                    <a:pt x="1484" y="0"/>
                  </a:moveTo>
                  <a:lnTo>
                    <a:pt x="1484" y="0"/>
                  </a:lnTo>
                  <a:cubicBezTo>
                    <a:pt x="460" y="290"/>
                    <a:pt x="1" y="2239"/>
                    <a:pt x="1041" y="3147"/>
                  </a:cubicBezTo>
                  <a:cubicBezTo>
                    <a:pt x="1041" y="3147"/>
                    <a:pt x="105" y="1467"/>
                    <a:pt x="1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5" name="Google Shape;2015;p6"/>
            <p:cNvSpPr/>
            <p:nvPr/>
          </p:nvSpPr>
          <p:spPr>
            <a:xfrm rot="-386426" flipH="1">
              <a:off x="8815072" y="-79125"/>
              <a:ext cx="341327" cy="88019"/>
            </a:xfrm>
            <a:custGeom>
              <a:avLst/>
              <a:gdLst/>
              <a:ahLst/>
              <a:cxnLst/>
              <a:rect l="l" t="t" r="r" b="b"/>
              <a:pathLst>
                <a:path w="3176" h="819" extrusionOk="0">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6" name="Google Shape;2016;p6"/>
            <p:cNvSpPr/>
            <p:nvPr/>
          </p:nvSpPr>
          <p:spPr>
            <a:xfrm rot="-386426" flipH="1">
              <a:off x="8664751" y="7431"/>
              <a:ext cx="131222" cy="283078"/>
            </a:xfrm>
            <a:custGeom>
              <a:avLst/>
              <a:gdLst/>
              <a:ahLst/>
              <a:cxnLst/>
              <a:rect l="l" t="t" r="r" b="b"/>
              <a:pathLst>
                <a:path w="1221" h="2634" extrusionOk="0">
                  <a:moveTo>
                    <a:pt x="0" y="0"/>
                  </a:moveTo>
                  <a:lnTo>
                    <a:pt x="0" y="0"/>
                  </a:lnTo>
                  <a:cubicBezTo>
                    <a:pt x="0" y="0"/>
                    <a:pt x="1221" y="1303"/>
                    <a:pt x="148" y="2633"/>
                  </a:cubicBezTo>
                  <a:cubicBezTo>
                    <a:pt x="1095" y="2305"/>
                    <a:pt x="1177" y="65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7" name="Google Shape;2017;p6"/>
            <p:cNvSpPr/>
            <p:nvPr/>
          </p:nvSpPr>
          <p:spPr>
            <a:xfrm rot="-386426" flipH="1">
              <a:off x="8732656" y="9938"/>
              <a:ext cx="236866" cy="222142"/>
            </a:xfrm>
            <a:custGeom>
              <a:avLst/>
              <a:gdLst/>
              <a:ahLst/>
              <a:cxnLst/>
              <a:rect l="l" t="t" r="r" b="b"/>
              <a:pathLst>
                <a:path w="2204" h="2067" extrusionOk="0">
                  <a:moveTo>
                    <a:pt x="211" y="1"/>
                  </a:moveTo>
                  <a:cubicBezTo>
                    <a:pt x="142" y="1"/>
                    <a:pt x="72" y="5"/>
                    <a:pt x="1" y="13"/>
                  </a:cubicBezTo>
                  <a:cubicBezTo>
                    <a:pt x="1" y="13"/>
                    <a:pt x="1752" y="353"/>
                    <a:pt x="1654" y="2066"/>
                  </a:cubicBezTo>
                  <a:cubicBezTo>
                    <a:pt x="2203" y="1289"/>
                    <a:pt x="1432" y="1"/>
                    <a:pt x="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8" name="Google Shape;2018;p6"/>
            <p:cNvSpPr/>
            <p:nvPr/>
          </p:nvSpPr>
          <p:spPr>
            <a:xfrm rot="-386426" flipH="1">
              <a:off x="9026925" y="-22768"/>
              <a:ext cx="195382" cy="192050"/>
            </a:xfrm>
            <a:custGeom>
              <a:avLst/>
              <a:gdLst/>
              <a:ahLst/>
              <a:cxnLst/>
              <a:rect l="l" t="t" r="r" b="b"/>
              <a:pathLst>
                <a:path w="1818" h="1787" extrusionOk="0">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9" name="Google Shape;2019;p6"/>
            <p:cNvSpPr/>
            <p:nvPr/>
          </p:nvSpPr>
          <p:spPr>
            <a:xfrm rot="-386426" flipH="1">
              <a:off x="9050218" y="128960"/>
              <a:ext cx="192480" cy="217091"/>
            </a:xfrm>
            <a:custGeom>
              <a:avLst/>
              <a:gdLst/>
              <a:ahLst/>
              <a:cxnLst/>
              <a:rect l="l" t="t" r="r" b="b"/>
              <a:pathLst>
                <a:path w="1791" h="2020" extrusionOk="0">
                  <a:moveTo>
                    <a:pt x="783" y="0"/>
                  </a:moveTo>
                  <a:cubicBezTo>
                    <a:pt x="1" y="564"/>
                    <a:pt x="466" y="1889"/>
                    <a:pt x="1791" y="2020"/>
                  </a:cubicBezTo>
                  <a:cubicBezTo>
                    <a:pt x="1791" y="2020"/>
                    <a:pt x="209" y="139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0" name="Google Shape;2020;p6"/>
            <p:cNvSpPr/>
            <p:nvPr/>
          </p:nvSpPr>
          <p:spPr>
            <a:xfrm rot="-386426" flipH="1">
              <a:off x="8873533" y="188283"/>
              <a:ext cx="204624" cy="163463"/>
            </a:xfrm>
            <a:custGeom>
              <a:avLst/>
              <a:gdLst/>
              <a:ahLst/>
              <a:cxnLst/>
              <a:rect l="l" t="t" r="r" b="b"/>
              <a:pathLst>
                <a:path w="1904" h="1521" extrusionOk="0">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1" name="Google Shape;2021;p6"/>
            <p:cNvSpPr/>
            <p:nvPr/>
          </p:nvSpPr>
          <p:spPr>
            <a:xfrm rot="-386426" flipH="1">
              <a:off x="8835591" y="41119"/>
              <a:ext cx="211502" cy="137777"/>
            </a:xfrm>
            <a:custGeom>
              <a:avLst/>
              <a:gdLst/>
              <a:ahLst/>
              <a:cxnLst/>
              <a:rect l="l" t="t" r="r" b="b"/>
              <a:pathLst>
                <a:path w="1968" h="1282" extrusionOk="0">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2" name="Google Shape;2022;p6"/>
            <p:cNvSpPr/>
            <p:nvPr/>
          </p:nvSpPr>
          <p:spPr>
            <a:xfrm rot="-386426" flipH="1">
              <a:off x="9004643" y="56845"/>
              <a:ext cx="155618" cy="195919"/>
            </a:xfrm>
            <a:custGeom>
              <a:avLst/>
              <a:gdLst/>
              <a:ahLst/>
              <a:cxnLst/>
              <a:rect l="l" t="t" r="r" b="b"/>
              <a:pathLst>
                <a:path w="1448" h="1823" extrusionOk="0">
                  <a:moveTo>
                    <a:pt x="1123" y="0"/>
                  </a:moveTo>
                  <a:cubicBezTo>
                    <a:pt x="448" y="0"/>
                    <a:pt x="0" y="878"/>
                    <a:pt x="555" y="1822"/>
                  </a:cubicBezTo>
                  <a:cubicBezTo>
                    <a:pt x="555" y="1822"/>
                    <a:pt x="128" y="295"/>
                    <a:pt x="1447" y="65"/>
                  </a:cubicBezTo>
                  <a:cubicBezTo>
                    <a:pt x="1336" y="21"/>
                    <a:pt x="1227" y="0"/>
                    <a:pt x="1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3" name="Google Shape;2023;p6"/>
            <p:cNvSpPr/>
            <p:nvPr/>
          </p:nvSpPr>
          <p:spPr>
            <a:xfrm rot="-386426" flipH="1">
              <a:off x="8778134" y="196828"/>
              <a:ext cx="152501" cy="204624"/>
            </a:xfrm>
            <a:custGeom>
              <a:avLst/>
              <a:gdLst/>
              <a:ahLst/>
              <a:cxnLst/>
              <a:rect l="l" t="t" r="r" b="b"/>
              <a:pathLst>
                <a:path w="1419" h="1904" extrusionOk="0">
                  <a:moveTo>
                    <a:pt x="739" y="0"/>
                  </a:moveTo>
                  <a:cubicBezTo>
                    <a:pt x="739" y="0"/>
                    <a:pt x="1330" y="1538"/>
                    <a:pt x="0" y="1856"/>
                  </a:cubicBezTo>
                  <a:cubicBezTo>
                    <a:pt x="101" y="1888"/>
                    <a:pt x="198" y="1904"/>
                    <a:pt x="290" y="1904"/>
                  </a:cubicBezTo>
                  <a:cubicBezTo>
                    <a:pt x="1013" y="1904"/>
                    <a:pt x="1419" y="952"/>
                    <a:pt x="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4" name="Google Shape;2024;p6"/>
            <p:cNvSpPr/>
            <p:nvPr/>
          </p:nvSpPr>
          <p:spPr>
            <a:xfrm rot="-386426" flipH="1">
              <a:off x="8969614" y="227433"/>
              <a:ext cx="33638" cy="28372"/>
            </a:xfrm>
            <a:custGeom>
              <a:avLst/>
              <a:gdLst/>
              <a:ahLst/>
              <a:cxnLst/>
              <a:rect l="l" t="t" r="r" b="b"/>
              <a:pathLst>
                <a:path w="313" h="264" extrusionOk="0">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5" name="Google Shape;2025;p6"/>
            <p:cNvSpPr/>
            <p:nvPr/>
          </p:nvSpPr>
          <p:spPr>
            <a:xfrm rot="-386426" flipH="1">
              <a:off x="8926034" y="238987"/>
              <a:ext cx="32994" cy="28372"/>
            </a:xfrm>
            <a:custGeom>
              <a:avLst/>
              <a:gdLst/>
              <a:ahLst/>
              <a:cxnLst/>
              <a:rect l="l" t="t" r="r" b="b"/>
              <a:pathLst>
                <a:path w="307" h="264" extrusionOk="0">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6" name="Google Shape;2026;p6"/>
            <p:cNvSpPr/>
            <p:nvPr/>
          </p:nvSpPr>
          <p:spPr>
            <a:xfrm rot="-386426" flipH="1">
              <a:off x="8911113" y="159451"/>
              <a:ext cx="32994" cy="28480"/>
            </a:xfrm>
            <a:custGeom>
              <a:avLst/>
              <a:gdLst/>
              <a:ahLst/>
              <a:cxnLst/>
              <a:rect l="l" t="t" r="r" b="b"/>
              <a:pathLst>
                <a:path w="307" h="265" extrusionOk="0">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7" name="Google Shape;2027;p6"/>
            <p:cNvSpPr/>
            <p:nvPr/>
          </p:nvSpPr>
          <p:spPr>
            <a:xfrm rot="-386426" flipH="1">
              <a:off x="9053024" y="200042"/>
              <a:ext cx="28265" cy="28372"/>
            </a:xfrm>
            <a:custGeom>
              <a:avLst/>
              <a:gdLst/>
              <a:ahLst/>
              <a:cxnLst/>
              <a:rect l="l" t="t" r="r" b="b"/>
              <a:pathLst>
                <a:path w="263" h="264" extrusionOk="0">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8" name="Google Shape;2028;p6"/>
            <p:cNvSpPr/>
            <p:nvPr/>
          </p:nvSpPr>
          <p:spPr>
            <a:xfrm rot="-386426" flipH="1">
              <a:off x="9038633" y="241085"/>
              <a:ext cx="33101" cy="28265"/>
            </a:xfrm>
            <a:custGeom>
              <a:avLst/>
              <a:gdLst/>
              <a:ahLst/>
              <a:cxnLst/>
              <a:rect l="l" t="t" r="r" b="b"/>
              <a:pathLst>
                <a:path w="308" h="263" extrusionOk="0">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9" name="Google Shape;2029;p6"/>
            <p:cNvSpPr/>
            <p:nvPr/>
          </p:nvSpPr>
          <p:spPr>
            <a:xfrm rot="-386426" flipH="1">
              <a:off x="8942457" y="190946"/>
              <a:ext cx="33101" cy="28372"/>
            </a:xfrm>
            <a:custGeom>
              <a:avLst/>
              <a:gdLst/>
              <a:ahLst/>
              <a:cxnLst/>
              <a:rect l="l" t="t" r="r" b="b"/>
              <a:pathLst>
                <a:path w="308" h="264" extrusionOk="0">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0" name="Google Shape;2030;p6"/>
            <p:cNvSpPr/>
            <p:nvPr/>
          </p:nvSpPr>
          <p:spPr>
            <a:xfrm rot="-386426" flipH="1">
              <a:off x="8958471" y="144009"/>
              <a:ext cx="33638" cy="28480"/>
            </a:xfrm>
            <a:custGeom>
              <a:avLst/>
              <a:gdLst/>
              <a:ahLst/>
              <a:cxnLst/>
              <a:rect l="l" t="t" r="r" b="b"/>
              <a:pathLst>
                <a:path w="313" h="265" extrusionOk="0">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1" name="Google Shape;2031;p6"/>
            <p:cNvSpPr/>
            <p:nvPr/>
          </p:nvSpPr>
          <p:spPr>
            <a:xfrm rot="-386426" flipH="1">
              <a:off x="8939622" y="102748"/>
              <a:ext cx="28265" cy="28372"/>
            </a:xfrm>
            <a:custGeom>
              <a:avLst/>
              <a:gdLst/>
              <a:ahLst/>
              <a:cxnLst/>
              <a:rect l="l" t="t" r="r" b="b"/>
              <a:pathLst>
                <a:path w="263" h="264" extrusionOk="0">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2" name="Google Shape;2032;p6"/>
            <p:cNvSpPr/>
            <p:nvPr/>
          </p:nvSpPr>
          <p:spPr>
            <a:xfrm rot="-386426" flipH="1">
              <a:off x="8999550" y="135298"/>
              <a:ext cx="32994" cy="28372"/>
            </a:xfrm>
            <a:custGeom>
              <a:avLst/>
              <a:gdLst/>
              <a:ahLst/>
              <a:cxnLst/>
              <a:rect l="l" t="t" r="r" b="b"/>
              <a:pathLst>
                <a:path w="307" h="264" extrusionOk="0">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3" name="Google Shape;2033;p6"/>
            <p:cNvSpPr/>
            <p:nvPr/>
          </p:nvSpPr>
          <p:spPr>
            <a:xfrm rot="-386426" flipH="1">
              <a:off x="9050528" y="130993"/>
              <a:ext cx="28372" cy="28372"/>
            </a:xfrm>
            <a:custGeom>
              <a:avLst/>
              <a:gdLst/>
              <a:ahLst/>
              <a:cxnLst/>
              <a:rect l="l" t="t" r="r" b="b"/>
              <a:pathLst>
                <a:path w="264" h="264" extrusionOk="0">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4" name="Google Shape;2034;p6"/>
            <p:cNvSpPr/>
            <p:nvPr/>
          </p:nvSpPr>
          <p:spPr>
            <a:xfrm rot="-386426" flipH="1">
              <a:off x="8990167" y="94287"/>
              <a:ext cx="32994" cy="28480"/>
            </a:xfrm>
            <a:custGeom>
              <a:avLst/>
              <a:gdLst/>
              <a:ahLst/>
              <a:cxnLst/>
              <a:rect l="l" t="t" r="r" b="b"/>
              <a:pathLst>
                <a:path w="307" h="265" extrusionOk="0">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5" name="Google Shape;2035;p6"/>
            <p:cNvSpPr/>
            <p:nvPr/>
          </p:nvSpPr>
          <p:spPr>
            <a:xfrm rot="-386426" flipH="1">
              <a:off x="9023465" y="174740"/>
              <a:ext cx="33638" cy="28265"/>
            </a:xfrm>
            <a:custGeom>
              <a:avLst/>
              <a:gdLst/>
              <a:ahLst/>
              <a:cxnLst/>
              <a:rect l="l" t="t" r="r" b="b"/>
              <a:pathLst>
                <a:path w="313" h="263" extrusionOk="0">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6" name="Google Shape;2036;p6"/>
            <p:cNvSpPr/>
            <p:nvPr/>
          </p:nvSpPr>
          <p:spPr>
            <a:xfrm rot="-386426" flipH="1">
              <a:off x="9011321" y="218328"/>
              <a:ext cx="32994" cy="28695"/>
            </a:xfrm>
            <a:custGeom>
              <a:avLst/>
              <a:gdLst/>
              <a:ahLst/>
              <a:cxnLst/>
              <a:rect l="l" t="t" r="r" b="b"/>
              <a:pathLst>
                <a:path w="307" h="267" extrusionOk="0">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7" name="Google Shape;2037;p6"/>
            <p:cNvSpPr/>
            <p:nvPr/>
          </p:nvSpPr>
          <p:spPr>
            <a:xfrm rot="-386426" flipH="1">
              <a:off x="8999650" y="262682"/>
              <a:ext cx="33101" cy="28265"/>
            </a:xfrm>
            <a:custGeom>
              <a:avLst/>
              <a:gdLst/>
              <a:ahLst/>
              <a:cxnLst/>
              <a:rect l="l" t="t" r="r" b="b"/>
              <a:pathLst>
                <a:path w="308" h="263" extrusionOk="0">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8" name="Google Shape;2038;p6"/>
            <p:cNvSpPr/>
            <p:nvPr/>
          </p:nvSpPr>
          <p:spPr>
            <a:xfrm rot="-386426" flipH="1">
              <a:off x="8986082" y="183648"/>
              <a:ext cx="32994" cy="28372"/>
            </a:xfrm>
            <a:custGeom>
              <a:avLst/>
              <a:gdLst/>
              <a:ahLst/>
              <a:cxnLst/>
              <a:rect l="l" t="t" r="r" b="b"/>
              <a:pathLst>
                <a:path w="307" h="264" extrusionOk="0">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9" name="Google Shape;2039;p6"/>
            <p:cNvSpPr/>
            <p:nvPr/>
          </p:nvSpPr>
          <p:spPr>
            <a:xfrm rot="-386426" flipH="1">
              <a:off x="9257348" y="977228"/>
              <a:ext cx="275662" cy="286624"/>
            </a:xfrm>
            <a:custGeom>
              <a:avLst/>
              <a:gdLst/>
              <a:ahLst/>
              <a:cxnLst/>
              <a:rect l="l" t="t" r="r" b="b"/>
              <a:pathLst>
                <a:path w="2565" h="2667" extrusionOk="0">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0" name="Google Shape;2040;p6"/>
            <p:cNvSpPr/>
            <p:nvPr/>
          </p:nvSpPr>
          <p:spPr>
            <a:xfrm rot="-386426" flipH="1">
              <a:off x="9269189" y="969003"/>
              <a:ext cx="185387" cy="224721"/>
            </a:xfrm>
            <a:custGeom>
              <a:avLst/>
              <a:gdLst/>
              <a:ahLst/>
              <a:cxnLst/>
              <a:rect l="l" t="t" r="r" b="b"/>
              <a:pathLst>
                <a:path w="1725" h="2091" extrusionOk="0">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1" name="Google Shape;2041;p6"/>
            <p:cNvSpPr/>
            <p:nvPr/>
          </p:nvSpPr>
          <p:spPr>
            <a:xfrm rot="-386426" flipH="1">
              <a:off x="8989424" y="981807"/>
              <a:ext cx="300918" cy="281143"/>
            </a:xfrm>
            <a:custGeom>
              <a:avLst/>
              <a:gdLst/>
              <a:ahLst/>
              <a:cxnLst/>
              <a:rect l="l" t="t" r="r" b="b"/>
              <a:pathLst>
                <a:path w="2800" h="2616" extrusionOk="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2" name="Google Shape;2042;p6"/>
            <p:cNvSpPr/>
            <p:nvPr/>
          </p:nvSpPr>
          <p:spPr>
            <a:xfrm rot="-386426" flipH="1">
              <a:off x="9074130" y="970133"/>
              <a:ext cx="203765" cy="204947"/>
            </a:xfrm>
            <a:custGeom>
              <a:avLst/>
              <a:gdLst/>
              <a:ahLst/>
              <a:cxnLst/>
              <a:rect l="l" t="t" r="r" b="b"/>
              <a:pathLst>
                <a:path w="1896" h="1907" extrusionOk="0">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3" name="Google Shape;2043;p6"/>
            <p:cNvSpPr/>
            <p:nvPr/>
          </p:nvSpPr>
          <p:spPr>
            <a:xfrm rot="-386426" flipH="1">
              <a:off x="8917625" y="749925"/>
              <a:ext cx="328323" cy="256963"/>
            </a:xfrm>
            <a:custGeom>
              <a:avLst/>
              <a:gdLst/>
              <a:ahLst/>
              <a:cxnLst/>
              <a:rect l="l" t="t" r="r" b="b"/>
              <a:pathLst>
                <a:path w="3055" h="2391" extrusionOk="0">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4" name="Google Shape;2044;p6"/>
            <p:cNvSpPr/>
            <p:nvPr/>
          </p:nvSpPr>
          <p:spPr>
            <a:xfrm rot="-386426" flipH="1">
              <a:off x="9019918" y="802997"/>
              <a:ext cx="244818" cy="185817"/>
            </a:xfrm>
            <a:custGeom>
              <a:avLst/>
              <a:gdLst/>
              <a:ahLst/>
              <a:cxnLst/>
              <a:rect l="l" t="t" r="r" b="b"/>
              <a:pathLst>
                <a:path w="2278" h="1729" extrusionOk="0">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5" name="Google Shape;2045;p6"/>
            <p:cNvSpPr/>
            <p:nvPr/>
          </p:nvSpPr>
          <p:spPr>
            <a:xfrm rot="-386426" flipH="1">
              <a:off x="9154210" y="640268"/>
              <a:ext cx="275018" cy="298339"/>
            </a:xfrm>
            <a:custGeom>
              <a:avLst/>
              <a:gdLst/>
              <a:ahLst/>
              <a:cxnLst/>
              <a:rect l="l" t="t" r="r" b="b"/>
              <a:pathLst>
                <a:path w="2559" h="2776" extrusionOk="0">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6" name="Google Shape;2046;p6"/>
            <p:cNvSpPr/>
            <p:nvPr/>
          </p:nvSpPr>
          <p:spPr>
            <a:xfrm rot="-386426" flipH="1">
              <a:off x="9189424" y="725617"/>
              <a:ext cx="187107" cy="231385"/>
            </a:xfrm>
            <a:custGeom>
              <a:avLst/>
              <a:gdLst/>
              <a:ahLst/>
              <a:cxnLst/>
              <a:rect l="l" t="t" r="r" b="b"/>
              <a:pathLst>
                <a:path w="1741" h="2153" extrusionOk="0">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7" name="Google Shape;2047;p6"/>
            <p:cNvSpPr/>
            <p:nvPr/>
          </p:nvSpPr>
          <p:spPr>
            <a:xfrm rot="-386426" flipH="1">
              <a:off x="9268379" y="763685"/>
              <a:ext cx="337673" cy="265775"/>
            </a:xfrm>
            <a:custGeom>
              <a:avLst/>
              <a:gdLst/>
              <a:ahLst/>
              <a:cxnLst/>
              <a:rect l="l" t="t" r="r" b="b"/>
              <a:pathLst>
                <a:path w="3142" h="2473" extrusionOk="0">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8" name="Google Shape;2048;p6"/>
            <p:cNvSpPr/>
            <p:nvPr/>
          </p:nvSpPr>
          <p:spPr>
            <a:xfrm rot="-386426" flipH="1">
              <a:off x="9267062" y="823134"/>
              <a:ext cx="251911" cy="181948"/>
            </a:xfrm>
            <a:custGeom>
              <a:avLst/>
              <a:gdLst/>
              <a:ahLst/>
              <a:cxnLst/>
              <a:rect l="l" t="t" r="r" b="b"/>
              <a:pathLst>
                <a:path w="2344" h="1693" extrusionOk="0">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9" name="Google Shape;2049;p6"/>
            <p:cNvSpPr/>
            <p:nvPr/>
          </p:nvSpPr>
          <p:spPr>
            <a:xfrm rot="-386426" flipH="1">
              <a:off x="9206869" y="896695"/>
              <a:ext cx="137670" cy="137777"/>
            </a:xfrm>
            <a:custGeom>
              <a:avLst/>
              <a:gdLst/>
              <a:ahLst/>
              <a:cxnLst/>
              <a:rect l="l" t="t" r="r" b="b"/>
              <a:pathLst>
                <a:path w="1281" h="1282" extrusionOk="0">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0" name="Google Shape;2050;p6"/>
            <p:cNvSpPr/>
            <p:nvPr/>
          </p:nvSpPr>
          <p:spPr>
            <a:xfrm rot="-386426" flipH="1">
              <a:off x="8062452" y="418965"/>
              <a:ext cx="267817" cy="172491"/>
            </a:xfrm>
            <a:custGeom>
              <a:avLst/>
              <a:gdLst/>
              <a:ahLst/>
              <a:cxnLst/>
              <a:rect l="l" t="t" r="r" b="b"/>
              <a:pathLst>
                <a:path w="2492" h="1605" extrusionOk="0">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1" name="Google Shape;2051;p6"/>
            <p:cNvSpPr/>
            <p:nvPr/>
          </p:nvSpPr>
          <p:spPr>
            <a:xfrm rot="-386426" flipH="1">
              <a:off x="8067444" y="431316"/>
              <a:ext cx="172383" cy="124666"/>
            </a:xfrm>
            <a:custGeom>
              <a:avLst/>
              <a:gdLst/>
              <a:ahLst/>
              <a:cxnLst/>
              <a:rect l="l" t="t" r="r" b="b"/>
              <a:pathLst>
                <a:path w="1604" h="1160" extrusionOk="0">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2" name="Google Shape;2052;p6"/>
            <p:cNvSpPr/>
            <p:nvPr/>
          </p:nvSpPr>
          <p:spPr>
            <a:xfrm rot="-386426" flipH="1">
              <a:off x="8071852" y="432183"/>
              <a:ext cx="160131" cy="98228"/>
            </a:xfrm>
            <a:custGeom>
              <a:avLst/>
              <a:gdLst/>
              <a:ahLst/>
              <a:cxnLst/>
              <a:rect l="l" t="t" r="r" b="b"/>
              <a:pathLst>
                <a:path w="1490" h="914" extrusionOk="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3" name="Google Shape;2053;p6"/>
            <p:cNvSpPr/>
            <p:nvPr/>
          </p:nvSpPr>
          <p:spPr>
            <a:xfrm rot="-386426" flipH="1">
              <a:off x="8077680" y="431957"/>
              <a:ext cx="143044" cy="66847"/>
            </a:xfrm>
            <a:custGeom>
              <a:avLst/>
              <a:gdLst/>
              <a:ahLst/>
              <a:cxnLst/>
              <a:rect l="l" t="t" r="r" b="b"/>
              <a:pathLst>
                <a:path w="1331" h="622" extrusionOk="0">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4" name="Google Shape;2054;p6"/>
            <p:cNvSpPr/>
            <p:nvPr/>
          </p:nvSpPr>
          <p:spPr>
            <a:xfrm rot="-386426" flipH="1">
              <a:off x="8081826" y="430030"/>
              <a:ext cx="127138" cy="39657"/>
            </a:xfrm>
            <a:custGeom>
              <a:avLst/>
              <a:gdLst/>
              <a:ahLst/>
              <a:cxnLst/>
              <a:rect l="l" t="t" r="r" b="b"/>
              <a:pathLst>
                <a:path w="1183" h="369" extrusionOk="0">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5" name="Google Shape;2055;p6"/>
            <p:cNvSpPr/>
            <p:nvPr/>
          </p:nvSpPr>
          <p:spPr>
            <a:xfrm rot="-386426" flipH="1">
              <a:off x="8053428" y="339932"/>
              <a:ext cx="149492" cy="71898"/>
            </a:xfrm>
            <a:custGeom>
              <a:avLst/>
              <a:gdLst/>
              <a:ahLst/>
              <a:cxnLst/>
              <a:rect l="l" t="t" r="r" b="b"/>
              <a:pathLst>
                <a:path w="1391" h="669" extrusionOk="0">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6" name="Google Shape;2056;p6"/>
            <p:cNvSpPr/>
            <p:nvPr/>
          </p:nvSpPr>
          <p:spPr>
            <a:xfrm rot="-386426" flipH="1">
              <a:off x="8046648" y="287220"/>
              <a:ext cx="176037" cy="118970"/>
            </a:xfrm>
            <a:custGeom>
              <a:avLst/>
              <a:gdLst/>
              <a:ahLst/>
              <a:cxnLst/>
              <a:rect l="l" t="t" r="r" b="b"/>
              <a:pathLst>
                <a:path w="1638" h="1107" extrusionOk="0">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7" name="Google Shape;2057;p6"/>
            <p:cNvSpPr/>
            <p:nvPr/>
          </p:nvSpPr>
          <p:spPr>
            <a:xfrm rot="-386426" flipH="1">
              <a:off x="8049303" y="285949"/>
              <a:ext cx="147127" cy="116498"/>
            </a:xfrm>
            <a:custGeom>
              <a:avLst/>
              <a:gdLst/>
              <a:ahLst/>
              <a:cxnLst/>
              <a:rect l="l" t="t" r="r" b="b"/>
              <a:pathLst>
                <a:path w="1369" h="1084" extrusionOk="0">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058" name="Google Shape;2058;p6"/>
          <p:cNvSpPr/>
          <p:nvPr/>
        </p:nvSpPr>
        <p:spPr>
          <a:xfrm flipH="1">
            <a:off x="-2751749" y="4512426"/>
            <a:ext cx="5415985"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9" name="Google Shape;2059;p6"/>
          <p:cNvSpPr/>
          <p:nvPr/>
        </p:nvSpPr>
        <p:spPr>
          <a:xfrm>
            <a:off x="2375414" y="4512426"/>
            <a:ext cx="5415985"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0" name="Google Shape;2060;p6"/>
          <p:cNvSpPr/>
          <p:nvPr/>
        </p:nvSpPr>
        <p:spPr>
          <a:xfrm flipH="1">
            <a:off x="7508364" y="4512426"/>
            <a:ext cx="5415985"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950885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slide">
  <p:cSld name="CUSTOM_12">
    <p:bg>
      <p:bgPr>
        <a:no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061"/>
        <p:cNvGrpSpPr/>
        <p:nvPr/>
      </p:nvGrpSpPr>
      <p:grpSpPr>
        <a:xfrm>
          <a:off x="0" y="0"/>
          <a:ext cx="0" cy="0"/>
          <a:chOff x="0" y="0"/>
          <a:chExt cx="0" cy="0"/>
        </a:xfrm>
      </p:grpSpPr>
      <p:sp>
        <p:nvSpPr>
          <p:cNvPr id="2062" name="Google Shape;2062;p7"/>
          <p:cNvSpPr txBox="1">
            <a:spLocks noGrp="1"/>
          </p:cNvSpPr>
          <p:nvPr>
            <p:ph type="title"/>
          </p:nvPr>
        </p:nvSpPr>
        <p:spPr>
          <a:xfrm>
            <a:off x="773151" y="914700"/>
            <a:ext cx="3803400" cy="1769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63" name="Google Shape;2063;p7"/>
          <p:cNvSpPr txBox="1">
            <a:spLocks noGrp="1"/>
          </p:cNvSpPr>
          <p:nvPr>
            <p:ph type="subTitle" idx="1"/>
          </p:nvPr>
        </p:nvSpPr>
        <p:spPr>
          <a:xfrm>
            <a:off x="967101" y="2684400"/>
            <a:ext cx="3415500" cy="108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a:endParaRPr/>
          </a:p>
        </p:txBody>
      </p:sp>
      <p:grpSp>
        <p:nvGrpSpPr>
          <p:cNvPr id="2064" name="Google Shape;2064;p7"/>
          <p:cNvGrpSpPr/>
          <p:nvPr/>
        </p:nvGrpSpPr>
        <p:grpSpPr>
          <a:xfrm rot="-2700000">
            <a:off x="-1024904" y="-494575"/>
            <a:ext cx="2874706" cy="1816750"/>
            <a:chOff x="713150" y="2225725"/>
            <a:chExt cx="795400" cy="502675"/>
          </a:xfrm>
        </p:grpSpPr>
        <p:sp>
          <p:nvSpPr>
            <p:cNvPr id="2065" name="Google Shape;2065;p7"/>
            <p:cNvSpPr/>
            <p:nvPr/>
          </p:nvSpPr>
          <p:spPr>
            <a:xfrm>
              <a:off x="1165825" y="2476075"/>
              <a:ext cx="96950" cy="223450"/>
            </a:xfrm>
            <a:custGeom>
              <a:avLst/>
              <a:gdLst/>
              <a:ahLst/>
              <a:cxnLst/>
              <a:rect l="l" t="t" r="r" b="b"/>
              <a:pathLst>
                <a:path w="3878" h="8938" extrusionOk="0">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6" name="Google Shape;2066;p7"/>
            <p:cNvSpPr/>
            <p:nvPr/>
          </p:nvSpPr>
          <p:spPr>
            <a:xfrm>
              <a:off x="1256800" y="2693550"/>
              <a:ext cx="33225" cy="34850"/>
            </a:xfrm>
            <a:custGeom>
              <a:avLst/>
              <a:gdLst/>
              <a:ahLst/>
              <a:cxnLst/>
              <a:rect l="l" t="t" r="r" b="b"/>
              <a:pathLst>
                <a:path w="1329" h="1394" extrusionOk="0">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7" name="Google Shape;2067;p7"/>
            <p:cNvSpPr/>
            <p:nvPr/>
          </p:nvSpPr>
          <p:spPr>
            <a:xfrm>
              <a:off x="1226375" y="2674375"/>
              <a:ext cx="23675" cy="46675"/>
            </a:xfrm>
            <a:custGeom>
              <a:avLst/>
              <a:gdLst/>
              <a:ahLst/>
              <a:cxnLst/>
              <a:rect l="l" t="t" r="r" b="b"/>
              <a:pathLst>
                <a:path w="947" h="1867" extrusionOk="0">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8" name="Google Shape;2068;p7"/>
            <p:cNvSpPr/>
            <p:nvPr/>
          </p:nvSpPr>
          <p:spPr>
            <a:xfrm>
              <a:off x="1243650" y="2675900"/>
              <a:ext cx="51250" cy="15350"/>
            </a:xfrm>
            <a:custGeom>
              <a:avLst/>
              <a:gdLst/>
              <a:ahLst/>
              <a:cxnLst/>
              <a:rect l="l" t="t" r="r" b="b"/>
              <a:pathLst>
                <a:path w="2050" h="614" extrusionOk="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9" name="Google Shape;2069;p7"/>
            <p:cNvSpPr/>
            <p:nvPr/>
          </p:nvSpPr>
          <p:spPr>
            <a:xfrm>
              <a:off x="1221925" y="2645950"/>
              <a:ext cx="58550" cy="18900"/>
            </a:xfrm>
            <a:custGeom>
              <a:avLst/>
              <a:gdLst/>
              <a:ahLst/>
              <a:cxnLst/>
              <a:rect l="l" t="t" r="r" b="b"/>
              <a:pathLst>
                <a:path w="2342" h="756" extrusionOk="0">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0" name="Google Shape;2070;p7"/>
            <p:cNvSpPr/>
            <p:nvPr/>
          </p:nvSpPr>
          <p:spPr>
            <a:xfrm>
              <a:off x="1205375" y="2614050"/>
              <a:ext cx="59325" cy="17800"/>
            </a:xfrm>
            <a:custGeom>
              <a:avLst/>
              <a:gdLst/>
              <a:ahLst/>
              <a:cxnLst/>
              <a:rect l="l" t="t" r="r" b="b"/>
              <a:pathLst>
                <a:path w="2373" h="712" extrusionOk="0">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1" name="Google Shape;2071;p7"/>
            <p:cNvSpPr/>
            <p:nvPr/>
          </p:nvSpPr>
          <p:spPr>
            <a:xfrm>
              <a:off x="1190525" y="2581275"/>
              <a:ext cx="59200" cy="26525"/>
            </a:xfrm>
            <a:custGeom>
              <a:avLst/>
              <a:gdLst/>
              <a:ahLst/>
              <a:cxnLst/>
              <a:rect l="l" t="t" r="r" b="b"/>
              <a:pathLst>
                <a:path w="2368" h="1061" extrusionOk="0">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2" name="Google Shape;2072;p7"/>
            <p:cNvSpPr/>
            <p:nvPr/>
          </p:nvSpPr>
          <p:spPr>
            <a:xfrm>
              <a:off x="1180125" y="2549675"/>
              <a:ext cx="49025" cy="25525"/>
            </a:xfrm>
            <a:custGeom>
              <a:avLst/>
              <a:gdLst/>
              <a:ahLst/>
              <a:cxnLst/>
              <a:rect l="l" t="t" r="r" b="b"/>
              <a:pathLst>
                <a:path w="1961" h="1021" extrusionOk="0">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3" name="Google Shape;2073;p7"/>
            <p:cNvSpPr/>
            <p:nvPr/>
          </p:nvSpPr>
          <p:spPr>
            <a:xfrm>
              <a:off x="1171975" y="2515725"/>
              <a:ext cx="40850" cy="27550"/>
            </a:xfrm>
            <a:custGeom>
              <a:avLst/>
              <a:gdLst/>
              <a:ahLst/>
              <a:cxnLst/>
              <a:rect l="l" t="t" r="r" b="b"/>
              <a:pathLst>
                <a:path w="1634" h="1102" extrusionOk="0">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4" name="Google Shape;2074;p7"/>
            <p:cNvSpPr/>
            <p:nvPr/>
          </p:nvSpPr>
          <p:spPr>
            <a:xfrm>
              <a:off x="1199650" y="2643200"/>
              <a:ext cx="24700" cy="53500"/>
            </a:xfrm>
            <a:custGeom>
              <a:avLst/>
              <a:gdLst/>
              <a:ahLst/>
              <a:cxnLst/>
              <a:rect l="l" t="t" r="r" b="b"/>
              <a:pathLst>
                <a:path w="988" h="2140" extrusionOk="0">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5" name="Google Shape;2075;p7"/>
            <p:cNvSpPr/>
            <p:nvPr/>
          </p:nvSpPr>
          <p:spPr>
            <a:xfrm>
              <a:off x="1178650" y="2610325"/>
              <a:ext cx="26325" cy="49175"/>
            </a:xfrm>
            <a:custGeom>
              <a:avLst/>
              <a:gdLst/>
              <a:ahLst/>
              <a:cxnLst/>
              <a:rect l="l" t="t" r="r" b="b"/>
              <a:pathLst>
                <a:path w="1053" h="1967" extrusionOk="0">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6" name="Google Shape;2076;p7"/>
            <p:cNvSpPr/>
            <p:nvPr/>
          </p:nvSpPr>
          <p:spPr>
            <a:xfrm>
              <a:off x="1164450" y="2578400"/>
              <a:ext cx="25350" cy="45000"/>
            </a:xfrm>
            <a:custGeom>
              <a:avLst/>
              <a:gdLst/>
              <a:ahLst/>
              <a:cxnLst/>
              <a:rect l="l" t="t" r="r" b="b"/>
              <a:pathLst>
                <a:path w="1014" h="1800" extrusionOk="0">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7" name="Google Shape;2077;p7"/>
            <p:cNvSpPr/>
            <p:nvPr/>
          </p:nvSpPr>
          <p:spPr>
            <a:xfrm>
              <a:off x="1151825" y="2542775"/>
              <a:ext cx="26850" cy="44900"/>
            </a:xfrm>
            <a:custGeom>
              <a:avLst/>
              <a:gdLst/>
              <a:ahLst/>
              <a:cxnLst/>
              <a:rect l="l" t="t" r="r" b="b"/>
              <a:pathLst>
                <a:path w="1074" h="1796" extrusionOk="0">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8" name="Google Shape;2078;p7"/>
            <p:cNvSpPr/>
            <p:nvPr/>
          </p:nvSpPr>
          <p:spPr>
            <a:xfrm>
              <a:off x="1144300" y="2510325"/>
              <a:ext cx="27375" cy="41500"/>
            </a:xfrm>
            <a:custGeom>
              <a:avLst/>
              <a:gdLst/>
              <a:ahLst/>
              <a:cxnLst/>
              <a:rect l="l" t="t" r="r" b="b"/>
              <a:pathLst>
                <a:path w="1095" h="1660" extrusionOk="0">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9" name="Google Shape;2079;p7"/>
            <p:cNvSpPr/>
            <p:nvPr/>
          </p:nvSpPr>
          <p:spPr>
            <a:xfrm>
              <a:off x="1173450" y="2516700"/>
              <a:ext cx="35000" cy="23575"/>
            </a:xfrm>
            <a:custGeom>
              <a:avLst/>
              <a:gdLst/>
              <a:ahLst/>
              <a:cxnLst/>
              <a:rect l="l" t="t" r="r" b="b"/>
              <a:pathLst>
                <a:path w="1400" h="943" extrusionOk="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0" name="Google Shape;2080;p7"/>
            <p:cNvSpPr/>
            <p:nvPr/>
          </p:nvSpPr>
          <p:spPr>
            <a:xfrm>
              <a:off x="1181400" y="2550100"/>
              <a:ext cx="41775" cy="19525"/>
            </a:xfrm>
            <a:custGeom>
              <a:avLst/>
              <a:gdLst/>
              <a:ahLst/>
              <a:cxnLst/>
              <a:rect l="l" t="t" r="r" b="b"/>
              <a:pathLst>
                <a:path w="1671" h="781" extrusionOk="0">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1" name="Google Shape;2081;p7"/>
            <p:cNvSpPr/>
            <p:nvPr/>
          </p:nvSpPr>
          <p:spPr>
            <a:xfrm>
              <a:off x="1158500" y="2546800"/>
              <a:ext cx="19225" cy="37000"/>
            </a:xfrm>
            <a:custGeom>
              <a:avLst/>
              <a:gdLst/>
              <a:ahLst/>
              <a:cxnLst/>
              <a:rect l="l" t="t" r="r" b="b"/>
              <a:pathLst>
                <a:path w="769" h="1480" extrusionOk="0">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2" name="Google Shape;2082;p7"/>
            <p:cNvSpPr/>
            <p:nvPr/>
          </p:nvSpPr>
          <p:spPr>
            <a:xfrm>
              <a:off x="1149075" y="2512350"/>
              <a:ext cx="22075" cy="36325"/>
            </a:xfrm>
            <a:custGeom>
              <a:avLst/>
              <a:gdLst/>
              <a:ahLst/>
              <a:cxnLst/>
              <a:rect l="l" t="t" r="r" b="b"/>
              <a:pathLst>
                <a:path w="883" h="1453" extrusionOk="0">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3" name="Google Shape;2083;p7"/>
            <p:cNvSpPr/>
            <p:nvPr/>
          </p:nvSpPr>
          <p:spPr>
            <a:xfrm>
              <a:off x="1191600" y="2582225"/>
              <a:ext cx="48900" cy="19525"/>
            </a:xfrm>
            <a:custGeom>
              <a:avLst/>
              <a:gdLst/>
              <a:ahLst/>
              <a:cxnLst/>
              <a:rect l="l" t="t" r="r" b="b"/>
              <a:pathLst>
                <a:path w="1956" h="781" extrusionOk="0">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4" name="Google Shape;2084;p7"/>
            <p:cNvSpPr/>
            <p:nvPr/>
          </p:nvSpPr>
          <p:spPr>
            <a:xfrm>
              <a:off x="1172075" y="2580100"/>
              <a:ext cx="18150" cy="40350"/>
            </a:xfrm>
            <a:custGeom>
              <a:avLst/>
              <a:gdLst/>
              <a:ahLst/>
              <a:cxnLst/>
              <a:rect l="l" t="t" r="r" b="b"/>
              <a:pathLst>
                <a:path w="726" h="1614" extrusionOk="0">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5" name="Google Shape;2085;p7"/>
            <p:cNvSpPr/>
            <p:nvPr/>
          </p:nvSpPr>
          <p:spPr>
            <a:xfrm>
              <a:off x="1188575" y="2612450"/>
              <a:ext cx="14600" cy="43450"/>
            </a:xfrm>
            <a:custGeom>
              <a:avLst/>
              <a:gdLst/>
              <a:ahLst/>
              <a:cxnLst/>
              <a:rect l="l" t="t" r="r" b="b"/>
              <a:pathLst>
                <a:path w="584" h="1738" extrusionOk="0">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6" name="Google Shape;2086;p7"/>
            <p:cNvSpPr/>
            <p:nvPr/>
          </p:nvSpPr>
          <p:spPr>
            <a:xfrm>
              <a:off x="1207600" y="2616250"/>
              <a:ext cx="52925" cy="9975"/>
            </a:xfrm>
            <a:custGeom>
              <a:avLst/>
              <a:gdLst/>
              <a:ahLst/>
              <a:cxnLst/>
              <a:rect l="l" t="t" r="r" b="b"/>
              <a:pathLst>
                <a:path w="2117" h="399" extrusionOk="0">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7" name="Google Shape;2087;p7"/>
            <p:cNvSpPr/>
            <p:nvPr/>
          </p:nvSpPr>
          <p:spPr>
            <a:xfrm>
              <a:off x="1224025" y="2646900"/>
              <a:ext cx="50725" cy="12875"/>
            </a:xfrm>
            <a:custGeom>
              <a:avLst/>
              <a:gdLst/>
              <a:ahLst/>
              <a:cxnLst/>
              <a:rect l="l" t="t" r="r" b="b"/>
              <a:pathLst>
                <a:path w="2029" h="515" extrusionOk="0">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8" name="Google Shape;2088;p7"/>
            <p:cNvSpPr/>
            <p:nvPr/>
          </p:nvSpPr>
          <p:spPr>
            <a:xfrm>
              <a:off x="1212350" y="2646375"/>
              <a:ext cx="7475" cy="43900"/>
            </a:xfrm>
            <a:custGeom>
              <a:avLst/>
              <a:gdLst/>
              <a:ahLst/>
              <a:cxnLst/>
              <a:rect l="l" t="t" r="r" b="b"/>
              <a:pathLst>
                <a:path w="299" h="1756" extrusionOk="0">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9" name="Google Shape;2089;p7"/>
            <p:cNvSpPr/>
            <p:nvPr/>
          </p:nvSpPr>
          <p:spPr>
            <a:xfrm>
              <a:off x="1238550" y="2677125"/>
              <a:ext cx="4800" cy="37450"/>
            </a:xfrm>
            <a:custGeom>
              <a:avLst/>
              <a:gdLst/>
              <a:ahLst/>
              <a:cxnLst/>
              <a:rect l="l" t="t" r="r" b="b"/>
              <a:pathLst>
                <a:path w="192" h="1498" extrusionOk="0">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0" name="Google Shape;2090;p7"/>
            <p:cNvSpPr/>
            <p:nvPr/>
          </p:nvSpPr>
          <p:spPr>
            <a:xfrm>
              <a:off x="1246525" y="2679875"/>
              <a:ext cx="39200" cy="6150"/>
            </a:xfrm>
            <a:custGeom>
              <a:avLst/>
              <a:gdLst/>
              <a:ahLst/>
              <a:cxnLst/>
              <a:rect l="l" t="t" r="r" b="b"/>
              <a:pathLst>
                <a:path w="1568" h="246" extrusionOk="0">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1" name="Google Shape;2091;p7"/>
            <p:cNvSpPr/>
            <p:nvPr/>
          </p:nvSpPr>
          <p:spPr>
            <a:xfrm>
              <a:off x="1258925" y="2696950"/>
              <a:ext cx="26250" cy="27325"/>
            </a:xfrm>
            <a:custGeom>
              <a:avLst/>
              <a:gdLst/>
              <a:ahLst/>
              <a:cxnLst/>
              <a:rect l="l" t="t" r="r" b="b"/>
              <a:pathLst>
                <a:path w="1050" h="1093" extrusionOk="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2" name="Google Shape;2092;p7"/>
            <p:cNvSpPr/>
            <p:nvPr/>
          </p:nvSpPr>
          <p:spPr>
            <a:xfrm>
              <a:off x="1192650" y="2366875"/>
              <a:ext cx="259375" cy="248000"/>
            </a:xfrm>
            <a:custGeom>
              <a:avLst/>
              <a:gdLst/>
              <a:ahLst/>
              <a:cxnLst/>
              <a:rect l="l" t="t" r="r" b="b"/>
              <a:pathLst>
                <a:path w="10375" h="9920" extrusionOk="0">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3" name="Google Shape;2093;p7"/>
            <p:cNvSpPr/>
            <p:nvPr/>
          </p:nvSpPr>
          <p:spPr>
            <a:xfrm>
              <a:off x="1225525" y="2359850"/>
              <a:ext cx="170175" cy="227825"/>
            </a:xfrm>
            <a:custGeom>
              <a:avLst/>
              <a:gdLst/>
              <a:ahLst/>
              <a:cxnLst/>
              <a:rect l="l" t="t" r="r" b="b"/>
              <a:pathLst>
                <a:path w="6807" h="9113" extrusionOk="0">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4" name="Google Shape;2094;p7"/>
            <p:cNvSpPr/>
            <p:nvPr/>
          </p:nvSpPr>
          <p:spPr>
            <a:xfrm>
              <a:off x="1315325" y="2514150"/>
              <a:ext cx="28125" cy="88800"/>
            </a:xfrm>
            <a:custGeom>
              <a:avLst/>
              <a:gdLst/>
              <a:ahLst/>
              <a:cxnLst/>
              <a:rect l="l" t="t" r="r" b="b"/>
              <a:pathLst>
                <a:path w="1125" h="3552" extrusionOk="0">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5" name="Google Shape;2095;p7"/>
            <p:cNvSpPr/>
            <p:nvPr/>
          </p:nvSpPr>
          <p:spPr>
            <a:xfrm>
              <a:off x="1347575" y="2543975"/>
              <a:ext cx="82200" cy="9550"/>
            </a:xfrm>
            <a:custGeom>
              <a:avLst/>
              <a:gdLst/>
              <a:ahLst/>
              <a:cxnLst/>
              <a:rect l="l" t="t" r="r" b="b"/>
              <a:pathLst>
                <a:path w="3288" h="382" extrusionOk="0">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6" name="Google Shape;2096;p7"/>
            <p:cNvSpPr/>
            <p:nvPr/>
          </p:nvSpPr>
          <p:spPr>
            <a:xfrm>
              <a:off x="1280650" y="2468000"/>
              <a:ext cx="24000" cy="110225"/>
            </a:xfrm>
            <a:custGeom>
              <a:avLst/>
              <a:gdLst/>
              <a:ahLst/>
              <a:cxnLst/>
              <a:rect l="l" t="t" r="r" b="b"/>
              <a:pathLst>
                <a:path w="960" h="4409" extrusionOk="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7" name="Google Shape;2097;p7"/>
            <p:cNvSpPr/>
            <p:nvPr/>
          </p:nvSpPr>
          <p:spPr>
            <a:xfrm>
              <a:off x="1271425" y="2453550"/>
              <a:ext cx="108825" cy="22525"/>
            </a:xfrm>
            <a:custGeom>
              <a:avLst/>
              <a:gdLst/>
              <a:ahLst/>
              <a:cxnLst/>
              <a:rect l="l" t="t" r="r" b="b"/>
              <a:pathLst>
                <a:path w="4353" h="901" extrusionOk="0">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8" name="Google Shape;2098;p7"/>
            <p:cNvSpPr/>
            <p:nvPr/>
          </p:nvSpPr>
          <p:spPr>
            <a:xfrm>
              <a:off x="1308750" y="2503700"/>
              <a:ext cx="106375" cy="13700"/>
            </a:xfrm>
            <a:custGeom>
              <a:avLst/>
              <a:gdLst/>
              <a:ahLst/>
              <a:cxnLst/>
              <a:rect l="l" t="t" r="r" b="b"/>
              <a:pathLst>
                <a:path w="4255" h="548" extrusionOk="0">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9" name="Google Shape;2099;p7"/>
            <p:cNvSpPr/>
            <p:nvPr/>
          </p:nvSpPr>
          <p:spPr>
            <a:xfrm>
              <a:off x="1248325" y="2427925"/>
              <a:ext cx="25250" cy="104825"/>
            </a:xfrm>
            <a:custGeom>
              <a:avLst/>
              <a:gdLst/>
              <a:ahLst/>
              <a:cxnLst/>
              <a:rect l="l" t="t" r="r" b="b"/>
              <a:pathLst>
                <a:path w="1010" h="4193" extrusionOk="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0" name="Google Shape;2100;p7"/>
            <p:cNvSpPr/>
            <p:nvPr/>
          </p:nvSpPr>
          <p:spPr>
            <a:xfrm>
              <a:off x="1219375" y="2397475"/>
              <a:ext cx="32250" cy="73125"/>
            </a:xfrm>
            <a:custGeom>
              <a:avLst/>
              <a:gdLst/>
              <a:ahLst/>
              <a:cxnLst/>
              <a:rect l="l" t="t" r="r" b="b"/>
              <a:pathLst>
                <a:path w="1290" h="2925" extrusionOk="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1" name="Google Shape;2101;p7"/>
            <p:cNvSpPr/>
            <p:nvPr/>
          </p:nvSpPr>
          <p:spPr>
            <a:xfrm>
              <a:off x="1208325" y="2378425"/>
              <a:ext cx="26450" cy="48075"/>
            </a:xfrm>
            <a:custGeom>
              <a:avLst/>
              <a:gdLst/>
              <a:ahLst/>
              <a:cxnLst/>
              <a:rect l="l" t="t" r="r" b="b"/>
              <a:pathLst>
                <a:path w="1058" h="1923" extrusionOk="0">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2" name="Google Shape;2102;p7"/>
            <p:cNvSpPr/>
            <p:nvPr/>
          </p:nvSpPr>
          <p:spPr>
            <a:xfrm>
              <a:off x="1263150" y="2433300"/>
              <a:ext cx="94325" cy="13100"/>
            </a:xfrm>
            <a:custGeom>
              <a:avLst/>
              <a:gdLst/>
              <a:ahLst/>
              <a:cxnLst/>
              <a:rect l="l" t="t" r="r" b="b"/>
              <a:pathLst>
                <a:path w="3773" h="524" extrusionOk="0">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3" name="Google Shape;2103;p7"/>
            <p:cNvSpPr/>
            <p:nvPr/>
          </p:nvSpPr>
          <p:spPr>
            <a:xfrm>
              <a:off x="1247575" y="2407200"/>
              <a:ext cx="63225" cy="7800"/>
            </a:xfrm>
            <a:custGeom>
              <a:avLst/>
              <a:gdLst/>
              <a:ahLst/>
              <a:cxnLst/>
              <a:rect l="l" t="t" r="r" b="b"/>
              <a:pathLst>
                <a:path w="2529" h="312" extrusionOk="0">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4" name="Google Shape;2104;p7"/>
            <p:cNvSpPr/>
            <p:nvPr/>
          </p:nvSpPr>
          <p:spPr>
            <a:xfrm>
              <a:off x="1235475" y="2385000"/>
              <a:ext cx="37075" cy="6300"/>
            </a:xfrm>
            <a:custGeom>
              <a:avLst/>
              <a:gdLst/>
              <a:ahLst/>
              <a:cxnLst/>
              <a:rect l="l" t="t" r="r" b="b"/>
              <a:pathLst>
                <a:path w="1483" h="252" extrusionOk="0">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5" name="Google Shape;2105;p7"/>
            <p:cNvSpPr/>
            <p:nvPr/>
          </p:nvSpPr>
          <p:spPr>
            <a:xfrm>
              <a:off x="1094250" y="2248525"/>
              <a:ext cx="168825" cy="332550"/>
            </a:xfrm>
            <a:custGeom>
              <a:avLst/>
              <a:gdLst/>
              <a:ahLst/>
              <a:cxnLst/>
              <a:rect l="l" t="t" r="r" b="b"/>
              <a:pathLst>
                <a:path w="6753" h="13302" extrusionOk="0">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6" name="Google Shape;2106;p7"/>
            <p:cNvSpPr/>
            <p:nvPr/>
          </p:nvSpPr>
          <p:spPr>
            <a:xfrm>
              <a:off x="1096375" y="2225725"/>
              <a:ext cx="138625" cy="324775"/>
            </a:xfrm>
            <a:custGeom>
              <a:avLst/>
              <a:gdLst/>
              <a:ahLst/>
              <a:cxnLst/>
              <a:rect l="l" t="t" r="r" b="b"/>
              <a:pathLst>
                <a:path w="5545" h="12991" extrusionOk="0">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7" name="Google Shape;2107;p7"/>
            <p:cNvSpPr/>
            <p:nvPr/>
          </p:nvSpPr>
          <p:spPr>
            <a:xfrm>
              <a:off x="1185650" y="2479575"/>
              <a:ext cx="45525" cy="24125"/>
            </a:xfrm>
            <a:custGeom>
              <a:avLst/>
              <a:gdLst/>
              <a:ahLst/>
              <a:cxnLst/>
              <a:rect l="l" t="t" r="r" b="b"/>
              <a:pathLst>
                <a:path w="1821" h="965" extrusionOk="0">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8" name="Google Shape;2108;p7"/>
            <p:cNvSpPr/>
            <p:nvPr/>
          </p:nvSpPr>
          <p:spPr>
            <a:xfrm>
              <a:off x="1198750" y="2500150"/>
              <a:ext cx="2925" cy="42425"/>
            </a:xfrm>
            <a:custGeom>
              <a:avLst/>
              <a:gdLst/>
              <a:ahLst/>
              <a:cxnLst/>
              <a:rect l="l" t="t" r="r" b="b"/>
              <a:pathLst>
                <a:path w="117" h="1697" extrusionOk="0">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9" name="Google Shape;2109;p7"/>
            <p:cNvSpPr/>
            <p:nvPr/>
          </p:nvSpPr>
          <p:spPr>
            <a:xfrm>
              <a:off x="1167100" y="2448300"/>
              <a:ext cx="3300" cy="62150"/>
            </a:xfrm>
            <a:custGeom>
              <a:avLst/>
              <a:gdLst/>
              <a:ahLst/>
              <a:cxnLst/>
              <a:rect l="l" t="t" r="r" b="b"/>
              <a:pathLst>
                <a:path w="132" h="2486" extrusionOk="0">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0" name="Google Shape;2110;p7"/>
            <p:cNvSpPr/>
            <p:nvPr/>
          </p:nvSpPr>
          <p:spPr>
            <a:xfrm>
              <a:off x="1125600" y="2391225"/>
              <a:ext cx="16700" cy="66600"/>
            </a:xfrm>
            <a:custGeom>
              <a:avLst/>
              <a:gdLst/>
              <a:ahLst/>
              <a:cxnLst/>
              <a:rect l="l" t="t" r="r" b="b"/>
              <a:pathLst>
                <a:path w="668" h="2664" extrusionOk="0">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1" name="Google Shape;2111;p7"/>
            <p:cNvSpPr/>
            <p:nvPr/>
          </p:nvSpPr>
          <p:spPr>
            <a:xfrm>
              <a:off x="1106075" y="2332625"/>
              <a:ext cx="13975" cy="48950"/>
            </a:xfrm>
            <a:custGeom>
              <a:avLst/>
              <a:gdLst/>
              <a:ahLst/>
              <a:cxnLst/>
              <a:rect l="l" t="t" r="r" b="b"/>
              <a:pathLst>
                <a:path w="559" h="1958" extrusionOk="0">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2" name="Google Shape;2112;p7"/>
            <p:cNvSpPr/>
            <p:nvPr/>
          </p:nvSpPr>
          <p:spPr>
            <a:xfrm>
              <a:off x="1151425" y="2418175"/>
              <a:ext cx="70075" cy="24475"/>
            </a:xfrm>
            <a:custGeom>
              <a:avLst/>
              <a:gdLst/>
              <a:ahLst/>
              <a:cxnLst/>
              <a:rect l="l" t="t" r="r" b="b"/>
              <a:pathLst>
                <a:path w="2803" h="979" extrusionOk="0">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3" name="Google Shape;2113;p7"/>
            <p:cNvSpPr/>
            <p:nvPr/>
          </p:nvSpPr>
          <p:spPr>
            <a:xfrm>
              <a:off x="1123375" y="2352425"/>
              <a:ext cx="81125" cy="29600"/>
            </a:xfrm>
            <a:custGeom>
              <a:avLst/>
              <a:gdLst/>
              <a:ahLst/>
              <a:cxnLst/>
              <a:rect l="l" t="t" r="r" b="b"/>
              <a:pathLst>
                <a:path w="3245" h="1184" extrusionOk="0">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4" name="Google Shape;2114;p7"/>
            <p:cNvSpPr/>
            <p:nvPr/>
          </p:nvSpPr>
          <p:spPr>
            <a:xfrm>
              <a:off x="1105650" y="2292200"/>
              <a:ext cx="57150" cy="28150"/>
            </a:xfrm>
            <a:custGeom>
              <a:avLst/>
              <a:gdLst/>
              <a:ahLst/>
              <a:cxnLst/>
              <a:rect l="l" t="t" r="r" b="b"/>
              <a:pathLst>
                <a:path w="2286" h="1126" extrusionOk="0">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5" name="Google Shape;2115;p7"/>
            <p:cNvSpPr/>
            <p:nvPr/>
          </p:nvSpPr>
          <p:spPr>
            <a:xfrm>
              <a:off x="1165300" y="2302775"/>
              <a:ext cx="343250" cy="161675"/>
            </a:xfrm>
            <a:custGeom>
              <a:avLst/>
              <a:gdLst/>
              <a:ahLst/>
              <a:cxnLst/>
              <a:rect l="l" t="t" r="r" b="b"/>
              <a:pathLst>
                <a:path w="13730" h="6467" extrusionOk="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6" name="Google Shape;2116;p7"/>
            <p:cNvSpPr/>
            <p:nvPr/>
          </p:nvSpPr>
          <p:spPr>
            <a:xfrm>
              <a:off x="1148850" y="2288900"/>
              <a:ext cx="318025" cy="153075"/>
            </a:xfrm>
            <a:custGeom>
              <a:avLst/>
              <a:gdLst/>
              <a:ahLst/>
              <a:cxnLst/>
              <a:rect l="l" t="t" r="r" b="b"/>
              <a:pathLst>
                <a:path w="12721" h="6123" extrusionOk="0">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7" name="Google Shape;2117;p7"/>
            <p:cNvSpPr/>
            <p:nvPr/>
          </p:nvSpPr>
          <p:spPr>
            <a:xfrm>
              <a:off x="1383725" y="2406775"/>
              <a:ext cx="49275" cy="15050"/>
            </a:xfrm>
            <a:custGeom>
              <a:avLst/>
              <a:gdLst/>
              <a:ahLst/>
              <a:cxnLst/>
              <a:rect l="l" t="t" r="r" b="b"/>
              <a:pathLst>
                <a:path w="1971" h="602" extrusionOk="0">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8" name="Google Shape;2118;p7"/>
            <p:cNvSpPr/>
            <p:nvPr/>
          </p:nvSpPr>
          <p:spPr>
            <a:xfrm>
              <a:off x="1406950" y="2425825"/>
              <a:ext cx="30100" cy="32450"/>
            </a:xfrm>
            <a:custGeom>
              <a:avLst/>
              <a:gdLst/>
              <a:ahLst/>
              <a:cxnLst/>
              <a:rect l="l" t="t" r="r" b="b"/>
              <a:pathLst>
                <a:path w="1204" h="1298" extrusionOk="0">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9" name="Google Shape;2119;p7"/>
            <p:cNvSpPr/>
            <p:nvPr/>
          </p:nvSpPr>
          <p:spPr>
            <a:xfrm>
              <a:off x="1349150" y="2407950"/>
              <a:ext cx="42350" cy="47400"/>
            </a:xfrm>
            <a:custGeom>
              <a:avLst/>
              <a:gdLst/>
              <a:ahLst/>
              <a:cxnLst/>
              <a:rect l="l" t="t" r="r" b="b"/>
              <a:pathLst>
                <a:path w="1694" h="1896" extrusionOk="0">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0" name="Google Shape;2120;p7"/>
            <p:cNvSpPr/>
            <p:nvPr/>
          </p:nvSpPr>
          <p:spPr>
            <a:xfrm>
              <a:off x="1290200" y="2384425"/>
              <a:ext cx="35825" cy="59350"/>
            </a:xfrm>
            <a:custGeom>
              <a:avLst/>
              <a:gdLst/>
              <a:ahLst/>
              <a:cxnLst/>
              <a:rect l="l" t="t" r="r" b="b"/>
              <a:pathLst>
                <a:path w="1433" h="2374" extrusionOk="0">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1" name="Google Shape;2121;p7"/>
            <p:cNvSpPr/>
            <p:nvPr/>
          </p:nvSpPr>
          <p:spPr>
            <a:xfrm>
              <a:off x="1234525" y="2355625"/>
              <a:ext cx="25700" cy="44275"/>
            </a:xfrm>
            <a:custGeom>
              <a:avLst/>
              <a:gdLst/>
              <a:ahLst/>
              <a:cxnLst/>
              <a:rect l="l" t="t" r="r" b="b"/>
              <a:pathLst>
                <a:path w="1028" h="1771" extrusionOk="0">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2" name="Google Shape;2122;p7"/>
            <p:cNvSpPr/>
            <p:nvPr/>
          </p:nvSpPr>
          <p:spPr>
            <a:xfrm>
              <a:off x="1317550" y="2368025"/>
              <a:ext cx="67300" cy="30750"/>
            </a:xfrm>
            <a:custGeom>
              <a:avLst/>
              <a:gdLst/>
              <a:ahLst/>
              <a:cxnLst/>
              <a:rect l="l" t="t" r="r" b="b"/>
              <a:pathLst>
                <a:path w="2692" h="1230" extrusionOk="0">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3" name="Google Shape;2123;p7"/>
            <p:cNvSpPr/>
            <p:nvPr/>
          </p:nvSpPr>
          <p:spPr>
            <a:xfrm>
              <a:off x="1252200" y="2334250"/>
              <a:ext cx="79575" cy="34350"/>
            </a:xfrm>
            <a:custGeom>
              <a:avLst/>
              <a:gdLst/>
              <a:ahLst/>
              <a:cxnLst/>
              <a:rect l="l" t="t" r="r" b="b"/>
              <a:pathLst>
                <a:path w="3183" h="1374" extrusionOk="0">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4" name="Google Shape;2124;p7"/>
            <p:cNvSpPr/>
            <p:nvPr/>
          </p:nvSpPr>
          <p:spPr>
            <a:xfrm>
              <a:off x="1199325" y="2316200"/>
              <a:ext cx="60200" cy="19350"/>
            </a:xfrm>
            <a:custGeom>
              <a:avLst/>
              <a:gdLst/>
              <a:ahLst/>
              <a:cxnLst/>
              <a:rect l="l" t="t" r="r" b="b"/>
              <a:pathLst>
                <a:path w="2408" h="774" extrusionOk="0">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5" name="Google Shape;2125;p7"/>
            <p:cNvSpPr/>
            <p:nvPr/>
          </p:nvSpPr>
          <p:spPr>
            <a:xfrm>
              <a:off x="850250" y="2272075"/>
              <a:ext cx="267250" cy="256300"/>
            </a:xfrm>
            <a:custGeom>
              <a:avLst/>
              <a:gdLst/>
              <a:ahLst/>
              <a:cxnLst/>
              <a:rect l="l" t="t" r="r" b="b"/>
              <a:pathLst>
                <a:path w="10690" h="10252" extrusionOk="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6" name="Google Shape;2126;p7"/>
            <p:cNvSpPr/>
            <p:nvPr/>
          </p:nvSpPr>
          <p:spPr>
            <a:xfrm>
              <a:off x="887325" y="2250900"/>
              <a:ext cx="239825" cy="259100"/>
            </a:xfrm>
            <a:custGeom>
              <a:avLst/>
              <a:gdLst/>
              <a:ahLst/>
              <a:cxnLst/>
              <a:rect l="l" t="t" r="r" b="b"/>
              <a:pathLst>
                <a:path w="9593" h="10364" extrusionOk="0">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7" name="Google Shape;2127;p7"/>
            <p:cNvSpPr/>
            <p:nvPr/>
          </p:nvSpPr>
          <p:spPr>
            <a:xfrm>
              <a:off x="907300" y="2459150"/>
              <a:ext cx="50075" cy="8275"/>
            </a:xfrm>
            <a:custGeom>
              <a:avLst/>
              <a:gdLst/>
              <a:ahLst/>
              <a:cxnLst/>
              <a:rect l="l" t="t" r="r" b="b"/>
              <a:pathLst>
                <a:path w="2003" h="331" extrusionOk="0">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8" name="Google Shape;2128;p7"/>
            <p:cNvSpPr/>
            <p:nvPr/>
          </p:nvSpPr>
          <p:spPr>
            <a:xfrm>
              <a:off x="921625" y="2474000"/>
              <a:ext cx="16550" cy="40025"/>
            </a:xfrm>
            <a:custGeom>
              <a:avLst/>
              <a:gdLst/>
              <a:ahLst/>
              <a:cxnLst/>
              <a:rect l="l" t="t" r="r" b="b"/>
              <a:pathLst>
                <a:path w="662" h="1601" extrusionOk="0">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9" name="Google Shape;2129;p7"/>
            <p:cNvSpPr/>
            <p:nvPr/>
          </p:nvSpPr>
          <p:spPr>
            <a:xfrm>
              <a:off x="962250" y="2435925"/>
              <a:ext cx="23025" cy="58775"/>
            </a:xfrm>
            <a:custGeom>
              <a:avLst/>
              <a:gdLst/>
              <a:ahLst/>
              <a:cxnLst/>
              <a:rect l="l" t="t" r="r" b="b"/>
              <a:pathLst>
                <a:path w="921" h="2351" extrusionOk="0">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0" name="Google Shape;2130;p7"/>
            <p:cNvSpPr/>
            <p:nvPr/>
          </p:nvSpPr>
          <p:spPr>
            <a:xfrm>
              <a:off x="1019200" y="2392200"/>
              <a:ext cx="12075" cy="67350"/>
            </a:xfrm>
            <a:custGeom>
              <a:avLst/>
              <a:gdLst/>
              <a:ahLst/>
              <a:cxnLst/>
              <a:rect l="l" t="t" r="r" b="b"/>
              <a:pathLst>
                <a:path w="483" h="2694" extrusionOk="0">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1" name="Google Shape;2131;p7"/>
            <p:cNvSpPr/>
            <p:nvPr/>
          </p:nvSpPr>
          <p:spPr>
            <a:xfrm>
              <a:off x="1063800" y="2344800"/>
              <a:ext cx="8425" cy="49700"/>
            </a:xfrm>
            <a:custGeom>
              <a:avLst/>
              <a:gdLst/>
              <a:ahLst/>
              <a:cxnLst/>
              <a:rect l="l" t="t" r="r" b="b"/>
              <a:pathLst>
                <a:path w="337" h="1988" extrusionOk="0">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2" name="Google Shape;2132;p7"/>
            <p:cNvSpPr/>
            <p:nvPr/>
          </p:nvSpPr>
          <p:spPr>
            <a:xfrm>
              <a:off x="937250" y="2410875"/>
              <a:ext cx="73600" cy="5025"/>
            </a:xfrm>
            <a:custGeom>
              <a:avLst/>
              <a:gdLst/>
              <a:ahLst/>
              <a:cxnLst/>
              <a:rect l="l" t="t" r="r" b="b"/>
              <a:pathLst>
                <a:path w="2944" h="201" extrusionOk="0">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3" name="Google Shape;2133;p7"/>
            <p:cNvSpPr/>
            <p:nvPr/>
          </p:nvSpPr>
          <p:spPr>
            <a:xfrm>
              <a:off x="974650" y="2359750"/>
              <a:ext cx="85200" cy="3975"/>
            </a:xfrm>
            <a:custGeom>
              <a:avLst/>
              <a:gdLst/>
              <a:ahLst/>
              <a:cxnLst/>
              <a:rect l="l" t="t" r="r" b="b"/>
              <a:pathLst>
                <a:path w="3408" h="159" extrusionOk="0">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4" name="Google Shape;2134;p7"/>
            <p:cNvSpPr/>
            <p:nvPr/>
          </p:nvSpPr>
          <p:spPr>
            <a:xfrm>
              <a:off x="1034750" y="2310475"/>
              <a:ext cx="61750" cy="8275"/>
            </a:xfrm>
            <a:custGeom>
              <a:avLst/>
              <a:gdLst/>
              <a:ahLst/>
              <a:cxnLst/>
              <a:rect l="l" t="t" r="r" b="b"/>
              <a:pathLst>
                <a:path w="2470" h="331" extrusionOk="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5" name="Google Shape;2135;p7"/>
            <p:cNvSpPr/>
            <p:nvPr/>
          </p:nvSpPr>
          <p:spPr>
            <a:xfrm>
              <a:off x="713150" y="2278975"/>
              <a:ext cx="277950" cy="171900"/>
            </a:xfrm>
            <a:custGeom>
              <a:avLst/>
              <a:gdLst/>
              <a:ahLst/>
              <a:cxnLst/>
              <a:rect l="l" t="t" r="r" b="b"/>
              <a:pathLst>
                <a:path w="11118" h="6876" extrusionOk="0">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6" name="Google Shape;2136;p7"/>
            <p:cNvSpPr/>
            <p:nvPr/>
          </p:nvSpPr>
          <p:spPr>
            <a:xfrm>
              <a:off x="754825" y="2295675"/>
              <a:ext cx="236600" cy="105900"/>
            </a:xfrm>
            <a:custGeom>
              <a:avLst/>
              <a:gdLst/>
              <a:ahLst/>
              <a:cxnLst/>
              <a:rect l="l" t="t" r="r" b="b"/>
              <a:pathLst>
                <a:path w="9464" h="4236" extrusionOk="0">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7" name="Google Shape;2137;p7"/>
            <p:cNvSpPr/>
            <p:nvPr/>
          </p:nvSpPr>
          <p:spPr>
            <a:xfrm>
              <a:off x="789075" y="2377950"/>
              <a:ext cx="61750" cy="59325"/>
            </a:xfrm>
            <a:custGeom>
              <a:avLst/>
              <a:gdLst/>
              <a:ahLst/>
              <a:cxnLst/>
              <a:rect l="l" t="t" r="r" b="b"/>
              <a:pathLst>
                <a:path w="2470" h="2373" extrusionOk="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8" name="Google Shape;2138;p7"/>
            <p:cNvSpPr/>
            <p:nvPr/>
          </p:nvSpPr>
          <p:spPr>
            <a:xfrm>
              <a:off x="746000" y="2351300"/>
              <a:ext cx="64050" cy="41175"/>
            </a:xfrm>
            <a:custGeom>
              <a:avLst/>
              <a:gdLst/>
              <a:ahLst/>
              <a:cxnLst/>
              <a:rect l="l" t="t" r="r" b="b"/>
              <a:pathLst>
                <a:path w="2562" h="1647" extrusionOk="0">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9" name="Google Shape;2139;p7"/>
            <p:cNvSpPr/>
            <p:nvPr/>
          </p:nvSpPr>
          <p:spPr>
            <a:xfrm>
              <a:off x="838900" y="2356850"/>
              <a:ext cx="60275" cy="82550"/>
            </a:xfrm>
            <a:custGeom>
              <a:avLst/>
              <a:gdLst/>
              <a:ahLst/>
              <a:cxnLst/>
              <a:rect l="l" t="t" r="r" b="b"/>
              <a:pathLst>
                <a:path w="2411" h="3302" extrusionOk="0">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0" name="Google Shape;2140;p7"/>
            <p:cNvSpPr/>
            <p:nvPr/>
          </p:nvSpPr>
          <p:spPr>
            <a:xfrm>
              <a:off x="817925" y="2315875"/>
              <a:ext cx="94925" cy="36000"/>
            </a:xfrm>
            <a:custGeom>
              <a:avLst/>
              <a:gdLst/>
              <a:ahLst/>
              <a:cxnLst/>
              <a:rect l="l" t="t" r="r" b="b"/>
              <a:pathLst>
                <a:path w="3797" h="1440" extrusionOk="0">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1" name="Google Shape;2141;p7"/>
            <p:cNvSpPr/>
            <p:nvPr/>
          </p:nvSpPr>
          <p:spPr>
            <a:xfrm>
              <a:off x="775950" y="2325900"/>
              <a:ext cx="83250" cy="50650"/>
            </a:xfrm>
            <a:custGeom>
              <a:avLst/>
              <a:gdLst/>
              <a:ahLst/>
              <a:cxnLst/>
              <a:rect l="l" t="t" r="r" b="b"/>
              <a:pathLst>
                <a:path w="3330" h="2026" extrusionOk="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2" name="Google Shape;2142;p7"/>
            <p:cNvSpPr/>
            <p:nvPr/>
          </p:nvSpPr>
          <p:spPr>
            <a:xfrm>
              <a:off x="894475" y="2335800"/>
              <a:ext cx="41700" cy="87075"/>
            </a:xfrm>
            <a:custGeom>
              <a:avLst/>
              <a:gdLst/>
              <a:ahLst/>
              <a:cxnLst/>
              <a:rect l="l" t="t" r="r" b="b"/>
              <a:pathLst>
                <a:path w="1668" h="3483" extrusionOk="0">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3" name="Google Shape;2143;p7"/>
            <p:cNvSpPr/>
            <p:nvPr/>
          </p:nvSpPr>
          <p:spPr>
            <a:xfrm>
              <a:off x="937625" y="2318600"/>
              <a:ext cx="24525" cy="68025"/>
            </a:xfrm>
            <a:custGeom>
              <a:avLst/>
              <a:gdLst/>
              <a:ahLst/>
              <a:cxnLst/>
              <a:rect l="l" t="t" r="r" b="b"/>
              <a:pathLst>
                <a:path w="981" h="2721" extrusionOk="0">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4" name="Google Shape;2144;p7"/>
            <p:cNvSpPr/>
            <p:nvPr/>
          </p:nvSpPr>
          <p:spPr>
            <a:xfrm>
              <a:off x="964875" y="2307175"/>
              <a:ext cx="12550" cy="49350"/>
            </a:xfrm>
            <a:custGeom>
              <a:avLst/>
              <a:gdLst/>
              <a:ahLst/>
              <a:cxnLst/>
              <a:rect l="l" t="t" r="r" b="b"/>
              <a:pathLst>
                <a:path w="502" h="1974" extrusionOk="0">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5" name="Google Shape;2145;p7"/>
            <p:cNvSpPr/>
            <p:nvPr/>
          </p:nvSpPr>
          <p:spPr>
            <a:xfrm>
              <a:off x="853450" y="2295975"/>
              <a:ext cx="71800" cy="48350"/>
            </a:xfrm>
            <a:custGeom>
              <a:avLst/>
              <a:gdLst/>
              <a:ahLst/>
              <a:cxnLst/>
              <a:rect l="l" t="t" r="r" b="b"/>
              <a:pathLst>
                <a:path w="2872" h="1934" extrusionOk="0">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6" name="Google Shape;2146;p7"/>
            <p:cNvSpPr/>
            <p:nvPr/>
          </p:nvSpPr>
          <p:spPr>
            <a:xfrm>
              <a:off x="902100" y="2296150"/>
              <a:ext cx="48500" cy="32275"/>
            </a:xfrm>
            <a:custGeom>
              <a:avLst/>
              <a:gdLst/>
              <a:ahLst/>
              <a:cxnLst/>
              <a:rect l="l" t="t" r="r" b="b"/>
              <a:pathLst>
                <a:path w="1940" h="1291" extrusionOk="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7" name="Google Shape;2147;p7"/>
            <p:cNvSpPr/>
            <p:nvPr/>
          </p:nvSpPr>
          <p:spPr>
            <a:xfrm>
              <a:off x="941025" y="2298550"/>
              <a:ext cx="31100" cy="14500"/>
            </a:xfrm>
            <a:custGeom>
              <a:avLst/>
              <a:gdLst/>
              <a:ahLst/>
              <a:cxnLst/>
              <a:rect l="l" t="t" r="r" b="b"/>
              <a:pathLst>
                <a:path w="1244" h="580" extrusionOk="0">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8" name="Google Shape;2148;p7"/>
            <p:cNvSpPr/>
            <p:nvPr/>
          </p:nvSpPr>
          <p:spPr>
            <a:xfrm>
              <a:off x="1207500" y="2275975"/>
              <a:ext cx="164450" cy="151800"/>
            </a:xfrm>
            <a:custGeom>
              <a:avLst/>
              <a:gdLst/>
              <a:ahLst/>
              <a:cxnLst/>
              <a:rect l="l" t="t" r="r" b="b"/>
              <a:pathLst>
                <a:path w="6578" h="6072" extrusionOk="0">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9" name="Google Shape;2149;p7"/>
            <p:cNvSpPr/>
            <p:nvPr/>
          </p:nvSpPr>
          <p:spPr>
            <a:xfrm>
              <a:off x="1251400" y="2351350"/>
              <a:ext cx="30775" cy="42450"/>
            </a:xfrm>
            <a:custGeom>
              <a:avLst/>
              <a:gdLst/>
              <a:ahLst/>
              <a:cxnLst/>
              <a:rect l="l" t="t" r="r" b="b"/>
              <a:pathLst>
                <a:path w="1231" h="1698" extrusionOk="0">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0" name="Google Shape;2150;p7"/>
            <p:cNvSpPr/>
            <p:nvPr/>
          </p:nvSpPr>
          <p:spPr>
            <a:xfrm>
              <a:off x="1229550" y="2347525"/>
              <a:ext cx="50925" cy="14375"/>
            </a:xfrm>
            <a:custGeom>
              <a:avLst/>
              <a:gdLst/>
              <a:ahLst/>
              <a:cxnLst/>
              <a:rect l="l" t="t" r="r" b="b"/>
              <a:pathLst>
                <a:path w="2037" h="575" extrusionOk="0">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1" name="Google Shape;2151;p7"/>
            <p:cNvSpPr/>
            <p:nvPr/>
          </p:nvSpPr>
          <p:spPr>
            <a:xfrm>
              <a:off x="1235800" y="2321150"/>
              <a:ext cx="47900" cy="23800"/>
            </a:xfrm>
            <a:custGeom>
              <a:avLst/>
              <a:gdLst/>
              <a:ahLst/>
              <a:cxnLst/>
              <a:rect l="l" t="t" r="r" b="b"/>
              <a:pathLst>
                <a:path w="1916" h="952" extrusionOk="0">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2" name="Google Shape;2152;p7"/>
            <p:cNvSpPr/>
            <p:nvPr/>
          </p:nvSpPr>
          <p:spPr>
            <a:xfrm>
              <a:off x="1264975" y="2292650"/>
              <a:ext cx="18675" cy="49325"/>
            </a:xfrm>
            <a:custGeom>
              <a:avLst/>
              <a:gdLst/>
              <a:ahLst/>
              <a:cxnLst/>
              <a:rect l="l" t="t" r="r" b="b"/>
              <a:pathLst>
                <a:path w="747" h="1973" extrusionOk="0">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3" name="Google Shape;2153;p7"/>
            <p:cNvSpPr/>
            <p:nvPr/>
          </p:nvSpPr>
          <p:spPr>
            <a:xfrm>
              <a:off x="1286800" y="2290800"/>
              <a:ext cx="19550" cy="50400"/>
            </a:xfrm>
            <a:custGeom>
              <a:avLst/>
              <a:gdLst/>
              <a:ahLst/>
              <a:cxnLst/>
              <a:rect l="l" t="t" r="r" b="b"/>
              <a:pathLst>
                <a:path w="782" h="2016" extrusionOk="0">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4" name="Google Shape;2154;p7"/>
            <p:cNvSpPr/>
            <p:nvPr/>
          </p:nvSpPr>
          <p:spPr>
            <a:xfrm>
              <a:off x="1290100" y="2314700"/>
              <a:ext cx="46675" cy="30025"/>
            </a:xfrm>
            <a:custGeom>
              <a:avLst/>
              <a:gdLst/>
              <a:ahLst/>
              <a:cxnLst/>
              <a:rect l="l" t="t" r="r" b="b"/>
              <a:pathLst>
                <a:path w="1867" h="1201" extrusionOk="0">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5" name="Google Shape;2155;p7"/>
            <p:cNvSpPr/>
            <p:nvPr/>
          </p:nvSpPr>
          <p:spPr>
            <a:xfrm>
              <a:off x="1289875" y="2345775"/>
              <a:ext cx="65250" cy="4575"/>
            </a:xfrm>
            <a:custGeom>
              <a:avLst/>
              <a:gdLst/>
              <a:ahLst/>
              <a:cxnLst/>
              <a:rect l="l" t="t" r="r" b="b"/>
              <a:pathLst>
                <a:path w="2610" h="183" extrusionOk="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6" name="Google Shape;2156;p7"/>
            <p:cNvSpPr/>
            <p:nvPr/>
          </p:nvSpPr>
          <p:spPr>
            <a:xfrm>
              <a:off x="1287025" y="2350325"/>
              <a:ext cx="50075" cy="45925"/>
            </a:xfrm>
            <a:custGeom>
              <a:avLst/>
              <a:gdLst/>
              <a:ahLst/>
              <a:cxnLst/>
              <a:rect l="l" t="t" r="r" b="b"/>
              <a:pathLst>
                <a:path w="2003" h="1837" extrusionOk="0">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7" name="Google Shape;2157;p7"/>
            <p:cNvSpPr/>
            <p:nvPr/>
          </p:nvSpPr>
          <p:spPr>
            <a:xfrm>
              <a:off x="1284575" y="2349150"/>
              <a:ext cx="7250" cy="62950"/>
            </a:xfrm>
            <a:custGeom>
              <a:avLst/>
              <a:gdLst/>
              <a:ahLst/>
              <a:cxnLst/>
              <a:rect l="l" t="t" r="r" b="b"/>
              <a:pathLst>
                <a:path w="290" h="2518" extrusionOk="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8" name="Google Shape;2158;p7"/>
            <p:cNvSpPr/>
            <p:nvPr/>
          </p:nvSpPr>
          <p:spPr>
            <a:xfrm>
              <a:off x="1274400" y="2336325"/>
              <a:ext cx="22200" cy="20600"/>
            </a:xfrm>
            <a:custGeom>
              <a:avLst/>
              <a:gdLst/>
              <a:ahLst/>
              <a:cxnLst/>
              <a:rect l="l" t="t" r="r" b="b"/>
              <a:pathLst>
                <a:path w="888" h="824" extrusionOk="0">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9" name="Google Shape;2159;p7"/>
            <p:cNvSpPr/>
            <p:nvPr/>
          </p:nvSpPr>
          <p:spPr>
            <a:xfrm>
              <a:off x="1004925" y="2356975"/>
              <a:ext cx="145225" cy="144000"/>
            </a:xfrm>
            <a:custGeom>
              <a:avLst/>
              <a:gdLst/>
              <a:ahLst/>
              <a:cxnLst/>
              <a:rect l="l" t="t" r="r" b="b"/>
              <a:pathLst>
                <a:path w="5809" h="5760" extrusionOk="0">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0" name="Google Shape;2160;p7"/>
            <p:cNvSpPr/>
            <p:nvPr/>
          </p:nvSpPr>
          <p:spPr>
            <a:xfrm>
              <a:off x="1031675" y="2385650"/>
              <a:ext cx="96050" cy="91600"/>
            </a:xfrm>
            <a:custGeom>
              <a:avLst/>
              <a:gdLst/>
              <a:ahLst/>
              <a:cxnLst/>
              <a:rect l="l" t="t" r="r" b="b"/>
              <a:pathLst>
                <a:path w="3842" h="3664" extrusionOk="0">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1" name="Google Shape;2161;p7"/>
            <p:cNvSpPr/>
            <p:nvPr/>
          </p:nvSpPr>
          <p:spPr>
            <a:xfrm>
              <a:off x="1072400" y="2419575"/>
              <a:ext cx="26325" cy="22275"/>
            </a:xfrm>
            <a:custGeom>
              <a:avLst/>
              <a:gdLst/>
              <a:ahLst/>
              <a:cxnLst/>
              <a:rect l="l" t="t" r="r" b="b"/>
              <a:pathLst>
                <a:path w="1053" h="891" extrusionOk="0">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2" name="Google Shape;2162;p7"/>
            <p:cNvSpPr/>
            <p:nvPr/>
          </p:nvSpPr>
          <p:spPr>
            <a:xfrm>
              <a:off x="1070700" y="2408850"/>
              <a:ext cx="8950" cy="16250"/>
            </a:xfrm>
            <a:custGeom>
              <a:avLst/>
              <a:gdLst/>
              <a:ahLst/>
              <a:cxnLst/>
              <a:rect l="l" t="t" r="r" b="b"/>
              <a:pathLst>
                <a:path w="358" h="650" extrusionOk="0">
                  <a:moveTo>
                    <a:pt x="1" y="1"/>
                  </a:moveTo>
                  <a:cubicBezTo>
                    <a:pt x="5" y="221"/>
                    <a:pt x="327" y="633"/>
                    <a:pt x="340" y="650"/>
                  </a:cubicBezTo>
                  <a:lnTo>
                    <a:pt x="357" y="637"/>
                  </a:lnTo>
                  <a:cubicBezTo>
                    <a:pt x="357" y="633"/>
                    <a:pt x="26" y="2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3" name="Google Shape;2163;p7"/>
            <p:cNvSpPr/>
            <p:nvPr/>
          </p:nvSpPr>
          <p:spPr>
            <a:xfrm>
              <a:off x="1079825" y="2407150"/>
              <a:ext cx="3625" cy="15825"/>
            </a:xfrm>
            <a:custGeom>
              <a:avLst/>
              <a:gdLst/>
              <a:ahLst/>
              <a:cxnLst/>
              <a:rect l="l" t="t" r="r" b="b"/>
              <a:pathLst>
                <a:path w="145" h="633" extrusionOk="0">
                  <a:moveTo>
                    <a:pt x="128" y="1"/>
                  </a:moveTo>
                  <a:cubicBezTo>
                    <a:pt x="1" y="187"/>
                    <a:pt x="73" y="616"/>
                    <a:pt x="73" y="633"/>
                  </a:cubicBezTo>
                  <a:lnTo>
                    <a:pt x="98" y="628"/>
                  </a:lnTo>
                  <a:cubicBezTo>
                    <a:pt x="98" y="624"/>
                    <a:pt x="22" y="192"/>
                    <a:pt x="145" y="13"/>
                  </a:cubicBezTo>
                  <a:lnTo>
                    <a:pt x="1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4" name="Google Shape;2164;p7"/>
            <p:cNvSpPr/>
            <p:nvPr/>
          </p:nvSpPr>
          <p:spPr>
            <a:xfrm>
              <a:off x="1085875" y="2411725"/>
              <a:ext cx="8400" cy="11475"/>
            </a:xfrm>
            <a:custGeom>
              <a:avLst/>
              <a:gdLst/>
              <a:ahLst/>
              <a:cxnLst/>
              <a:rect l="l" t="t" r="r" b="b"/>
              <a:pathLst>
                <a:path w="336" h="459" extrusionOk="0">
                  <a:moveTo>
                    <a:pt x="327" y="0"/>
                  </a:moveTo>
                  <a:cubicBezTo>
                    <a:pt x="174" y="72"/>
                    <a:pt x="9" y="433"/>
                    <a:pt x="0" y="450"/>
                  </a:cubicBezTo>
                  <a:lnTo>
                    <a:pt x="22" y="458"/>
                  </a:lnTo>
                  <a:cubicBezTo>
                    <a:pt x="26" y="454"/>
                    <a:pt x="195" y="89"/>
                    <a:pt x="335" y="21"/>
                  </a:cubicBezTo>
                  <a:lnTo>
                    <a:pt x="3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5" name="Google Shape;2165;p7"/>
            <p:cNvSpPr/>
            <p:nvPr/>
          </p:nvSpPr>
          <p:spPr>
            <a:xfrm>
              <a:off x="1089900" y="2421950"/>
              <a:ext cx="9875" cy="4850"/>
            </a:xfrm>
            <a:custGeom>
              <a:avLst/>
              <a:gdLst/>
              <a:ahLst/>
              <a:cxnLst/>
              <a:rect l="l" t="t" r="r" b="b"/>
              <a:pathLst>
                <a:path w="395" h="194" extrusionOk="0">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6" name="Google Shape;2166;p7"/>
            <p:cNvSpPr/>
            <p:nvPr/>
          </p:nvSpPr>
          <p:spPr>
            <a:xfrm>
              <a:off x="1091175" y="2430700"/>
              <a:ext cx="10625" cy="4050"/>
            </a:xfrm>
            <a:custGeom>
              <a:avLst/>
              <a:gdLst/>
              <a:ahLst/>
              <a:cxnLst/>
              <a:rect l="l" t="t" r="r" b="b"/>
              <a:pathLst>
                <a:path w="425" h="162" extrusionOk="0">
                  <a:moveTo>
                    <a:pt x="0" y="0"/>
                  </a:moveTo>
                  <a:lnTo>
                    <a:pt x="0" y="26"/>
                  </a:lnTo>
                  <a:cubicBezTo>
                    <a:pt x="5" y="26"/>
                    <a:pt x="302" y="55"/>
                    <a:pt x="408" y="162"/>
                  </a:cubicBezTo>
                  <a:lnTo>
                    <a:pt x="425" y="145"/>
                  </a:lnTo>
                  <a:cubicBezTo>
                    <a:pt x="310" y="3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7" name="Google Shape;2167;p7"/>
            <p:cNvSpPr/>
            <p:nvPr/>
          </p:nvSpPr>
          <p:spPr>
            <a:xfrm>
              <a:off x="1089050" y="2435900"/>
              <a:ext cx="6800" cy="10300"/>
            </a:xfrm>
            <a:custGeom>
              <a:avLst/>
              <a:gdLst/>
              <a:ahLst/>
              <a:cxnLst/>
              <a:rect l="l" t="t" r="r" b="b"/>
              <a:pathLst>
                <a:path w="272" h="412" extrusionOk="0">
                  <a:moveTo>
                    <a:pt x="13" y="0"/>
                  </a:moveTo>
                  <a:lnTo>
                    <a:pt x="1" y="21"/>
                  </a:lnTo>
                  <a:cubicBezTo>
                    <a:pt x="1" y="21"/>
                    <a:pt x="145" y="123"/>
                    <a:pt x="251" y="412"/>
                  </a:cubicBezTo>
                  <a:lnTo>
                    <a:pt x="272" y="403"/>
                  </a:lnTo>
                  <a:cubicBezTo>
                    <a:pt x="166" y="106"/>
                    <a:pt x="18" y="4"/>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8" name="Google Shape;2168;p7"/>
            <p:cNvSpPr/>
            <p:nvPr/>
          </p:nvSpPr>
          <p:spPr>
            <a:xfrm>
              <a:off x="1083750" y="2436950"/>
              <a:ext cx="4050" cy="13700"/>
            </a:xfrm>
            <a:custGeom>
              <a:avLst/>
              <a:gdLst/>
              <a:ahLst/>
              <a:cxnLst/>
              <a:rect l="l" t="t" r="r" b="b"/>
              <a:pathLst>
                <a:path w="162" h="548" extrusionOk="0">
                  <a:moveTo>
                    <a:pt x="56" y="1"/>
                  </a:moveTo>
                  <a:lnTo>
                    <a:pt x="30" y="9"/>
                  </a:lnTo>
                  <a:cubicBezTo>
                    <a:pt x="94" y="183"/>
                    <a:pt x="81" y="374"/>
                    <a:pt x="0" y="535"/>
                  </a:cubicBezTo>
                  <a:lnTo>
                    <a:pt x="22" y="548"/>
                  </a:lnTo>
                  <a:cubicBezTo>
                    <a:pt x="162" y="242"/>
                    <a:pt x="60" y="9"/>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9" name="Google Shape;2169;p7"/>
            <p:cNvSpPr/>
            <p:nvPr/>
          </p:nvSpPr>
          <p:spPr>
            <a:xfrm>
              <a:off x="1064675" y="2420525"/>
              <a:ext cx="10825" cy="7875"/>
            </a:xfrm>
            <a:custGeom>
              <a:avLst/>
              <a:gdLst/>
              <a:ahLst/>
              <a:cxnLst/>
              <a:rect l="l" t="t" r="r" b="b"/>
              <a:pathLst>
                <a:path w="433" h="315" extrusionOk="0">
                  <a:moveTo>
                    <a:pt x="21" y="0"/>
                  </a:moveTo>
                  <a:lnTo>
                    <a:pt x="0" y="13"/>
                  </a:lnTo>
                  <a:cubicBezTo>
                    <a:pt x="199" y="306"/>
                    <a:pt x="424" y="314"/>
                    <a:pt x="433" y="314"/>
                  </a:cubicBezTo>
                  <a:lnTo>
                    <a:pt x="433" y="293"/>
                  </a:lnTo>
                  <a:cubicBezTo>
                    <a:pt x="433" y="289"/>
                    <a:pt x="212" y="28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0" name="Google Shape;2170;p7"/>
            <p:cNvSpPr/>
            <p:nvPr/>
          </p:nvSpPr>
          <p:spPr>
            <a:xfrm>
              <a:off x="1060525" y="2433025"/>
              <a:ext cx="17000" cy="4125"/>
            </a:xfrm>
            <a:custGeom>
              <a:avLst/>
              <a:gdLst/>
              <a:ahLst/>
              <a:cxnLst/>
              <a:rect l="l" t="t" r="r" b="b"/>
              <a:pathLst>
                <a:path w="680" h="165" extrusionOk="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1" name="Google Shape;2171;p7"/>
            <p:cNvSpPr/>
            <p:nvPr/>
          </p:nvSpPr>
          <p:spPr>
            <a:xfrm>
              <a:off x="1073050" y="2435675"/>
              <a:ext cx="8925" cy="13700"/>
            </a:xfrm>
            <a:custGeom>
              <a:avLst/>
              <a:gdLst/>
              <a:ahLst/>
              <a:cxnLst/>
              <a:rect l="l" t="t" r="r" b="b"/>
              <a:pathLst>
                <a:path w="357" h="548" extrusionOk="0">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2" name="Google Shape;2172;p7"/>
            <p:cNvSpPr/>
            <p:nvPr/>
          </p:nvSpPr>
          <p:spPr>
            <a:xfrm>
              <a:off x="1068275" y="2405675"/>
              <a:ext cx="5225" cy="5225"/>
            </a:xfrm>
            <a:custGeom>
              <a:avLst/>
              <a:gdLst/>
              <a:ahLst/>
              <a:cxnLst/>
              <a:rect l="l" t="t" r="r" b="b"/>
              <a:pathLst>
                <a:path w="209" h="209" extrusionOk="0">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3" name="Google Shape;2173;p7"/>
            <p:cNvSpPr/>
            <p:nvPr/>
          </p:nvSpPr>
          <p:spPr>
            <a:xfrm>
              <a:off x="1079500" y="2404150"/>
              <a:ext cx="7075" cy="5375"/>
            </a:xfrm>
            <a:custGeom>
              <a:avLst/>
              <a:gdLst/>
              <a:ahLst/>
              <a:cxnLst/>
              <a:rect l="l" t="t" r="r" b="b"/>
              <a:pathLst>
                <a:path w="283" h="215" extrusionOk="0">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4" name="Google Shape;2174;p7"/>
            <p:cNvSpPr/>
            <p:nvPr/>
          </p:nvSpPr>
          <p:spPr>
            <a:xfrm>
              <a:off x="1091500" y="2408850"/>
              <a:ext cx="6950" cy="5350"/>
            </a:xfrm>
            <a:custGeom>
              <a:avLst/>
              <a:gdLst/>
              <a:ahLst/>
              <a:cxnLst/>
              <a:rect l="l" t="t" r="r" b="b"/>
              <a:pathLst>
                <a:path w="278" h="214" extrusionOk="0">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5" name="Google Shape;2175;p7"/>
            <p:cNvSpPr/>
            <p:nvPr/>
          </p:nvSpPr>
          <p:spPr>
            <a:xfrm>
              <a:off x="1097850" y="2419900"/>
              <a:ext cx="6950" cy="5325"/>
            </a:xfrm>
            <a:custGeom>
              <a:avLst/>
              <a:gdLst/>
              <a:ahLst/>
              <a:cxnLst/>
              <a:rect l="l" t="t" r="r" b="b"/>
              <a:pathLst>
                <a:path w="278" h="213" extrusionOk="0">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6" name="Google Shape;2176;p7"/>
            <p:cNvSpPr/>
            <p:nvPr/>
          </p:nvSpPr>
          <p:spPr>
            <a:xfrm>
              <a:off x="1099025" y="2432525"/>
              <a:ext cx="7050" cy="5325"/>
            </a:xfrm>
            <a:custGeom>
              <a:avLst/>
              <a:gdLst/>
              <a:ahLst/>
              <a:cxnLst/>
              <a:rect l="l" t="t" r="r" b="b"/>
              <a:pathLst>
                <a:path w="282" h="213" extrusionOk="0">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7" name="Google Shape;2177;p7"/>
            <p:cNvSpPr/>
            <p:nvPr/>
          </p:nvSpPr>
          <p:spPr>
            <a:xfrm>
              <a:off x="1093400" y="2444475"/>
              <a:ext cx="5225" cy="5325"/>
            </a:xfrm>
            <a:custGeom>
              <a:avLst/>
              <a:gdLst/>
              <a:ahLst/>
              <a:cxnLst/>
              <a:rect l="l" t="t" r="r" b="b"/>
              <a:pathLst>
                <a:path w="209" h="213" extrusionOk="0">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8" name="Google Shape;2178;p7"/>
            <p:cNvSpPr/>
            <p:nvPr/>
          </p:nvSpPr>
          <p:spPr>
            <a:xfrm>
              <a:off x="1079900" y="2449075"/>
              <a:ext cx="6725" cy="5275"/>
            </a:xfrm>
            <a:custGeom>
              <a:avLst/>
              <a:gdLst/>
              <a:ahLst/>
              <a:cxnLst/>
              <a:rect l="l" t="t" r="r" b="b"/>
              <a:pathLst>
                <a:path w="269" h="211" extrusionOk="0">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9" name="Google Shape;2179;p7"/>
            <p:cNvSpPr/>
            <p:nvPr/>
          </p:nvSpPr>
          <p:spPr>
            <a:xfrm>
              <a:off x="1068800" y="2447050"/>
              <a:ext cx="7050" cy="5325"/>
            </a:xfrm>
            <a:custGeom>
              <a:avLst/>
              <a:gdLst/>
              <a:ahLst/>
              <a:cxnLst/>
              <a:rect l="l" t="t" r="r" b="b"/>
              <a:pathLst>
                <a:path w="282" h="213" extrusionOk="0">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0" name="Google Shape;2180;p7"/>
            <p:cNvSpPr/>
            <p:nvPr/>
          </p:nvSpPr>
          <p:spPr>
            <a:xfrm>
              <a:off x="1055975" y="2433700"/>
              <a:ext cx="7025" cy="5325"/>
            </a:xfrm>
            <a:custGeom>
              <a:avLst/>
              <a:gdLst/>
              <a:ahLst/>
              <a:cxnLst/>
              <a:rect l="l" t="t" r="r" b="b"/>
              <a:pathLst>
                <a:path w="281" h="213" extrusionOk="0">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1" name="Google Shape;2181;p7"/>
            <p:cNvSpPr/>
            <p:nvPr/>
          </p:nvSpPr>
          <p:spPr>
            <a:xfrm>
              <a:off x="1061050" y="2417425"/>
              <a:ext cx="7075" cy="5350"/>
            </a:xfrm>
            <a:custGeom>
              <a:avLst/>
              <a:gdLst/>
              <a:ahLst/>
              <a:cxnLst/>
              <a:rect l="l" t="t" r="r" b="b"/>
              <a:pathLst>
                <a:path w="283" h="214" extrusionOk="0">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182" name="Google Shape;2182;p7"/>
          <p:cNvGrpSpPr/>
          <p:nvPr/>
        </p:nvGrpSpPr>
        <p:grpSpPr>
          <a:xfrm rot="-8100000">
            <a:off x="-2538354" y="-319622"/>
            <a:ext cx="3232589" cy="1924962"/>
            <a:chOff x="238125" y="2514275"/>
            <a:chExt cx="904975" cy="538900"/>
          </a:xfrm>
        </p:grpSpPr>
        <p:sp>
          <p:nvSpPr>
            <p:cNvPr id="2183" name="Google Shape;2183;p7"/>
            <p:cNvSpPr/>
            <p:nvPr/>
          </p:nvSpPr>
          <p:spPr>
            <a:xfrm>
              <a:off x="1068275" y="2876625"/>
              <a:ext cx="67875" cy="72400"/>
            </a:xfrm>
            <a:custGeom>
              <a:avLst/>
              <a:gdLst/>
              <a:ahLst/>
              <a:cxnLst/>
              <a:rect l="l" t="t" r="r" b="b"/>
              <a:pathLst>
                <a:path w="2715" h="2896" extrusionOk="0">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4" name="Google Shape;2184;p7"/>
            <p:cNvSpPr/>
            <p:nvPr/>
          </p:nvSpPr>
          <p:spPr>
            <a:xfrm>
              <a:off x="1095425" y="2881450"/>
              <a:ext cx="20575" cy="19850"/>
            </a:xfrm>
            <a:custGeom>
              <a:avLst/>
              <a:gdLst/>
              <a:ahLst/>
              <a:cxnLst/>
              <a:rect l="l" t="t" r="r" b="b"/>
              <a:pathLst>
                <a:path w="823" h="794" extrusionOk="0">
                  <a:moveTo>
                    <a:pt x="789" y="1"/>
                  </a:moveTo>
                  <a:cubicBezTo>
                    <a:pt x="683" y="306"/>
                    <a:pt x="9" y="756"/>
                    <a:pt x="0" y="764"/>
                  </a:cubicBezTo>
                  <a:lnTo>
                    <a:pt x="21" y="794"/>
                  </a:lnTo>
                  <a:cubicBezTo>
                    <a:pt x="47" y="772"/>
                    <a:pt x="713" y="331"/>
                    <a:pt x="823" y="13"/>
                  </a:cubicBezTo>
                  <a:lnTo>
                    <a:pt x="7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5" name="Google Shape;2185;p7"/>
            <p:cNvSpPr/>
            <p:nvPr/>
          </p:nvSpPr>
          <p:spPr>
            <a:xfrm>
              <a:off x="1111000" y="2876800"/>
              <a:ext cx="10225" cy="7975"/>
            </a:xfrm>
            <a:custGeom>
              <a:avLst/>
              <a:gdLst/>
              <a:ahLst/>
              <a:cxnLst/>
              <a:rect l="l" t="t" r="r" b="b"/>
              <a:pathLst>
                <a:path w="409" h="319" extrusionOk="0">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6" name="Google Shape;2186;p7"/>
            <p:cNvSpPr/>
            <p:nvPr/>
          </p:nvSpPr>
          <p:spPr>
            <a:xfrm>
              <a:off x="1106875" y="2889925"/>
              <a:ext cx="23025" cy="16900"/>
            </a:xfrm>
            <a:custGeom>
              <a:avLst/>
              <a:gdLst/>
              <a:ahLst/>
              <a:cxnLst/>
              <a:rect l="l" t="t" r="r" b="b"/>
              <a:pathLst>
                <a:path w="921" h="676" extrusionOk="0">
                  <a:moveTo>
                    <a:pt x="887" y="1"/>
                  </a:moveTo>
                  <a:cubicBezTo>
                    <a:pt x="742" y="289"/>
                    <a:pt x="9" y="641"/>
                    <a:pt x="0" y="641"/>
                  </a:cubicBezTo>
                  <a:lnTo>
                    <a:pt x="17" y="675"/>
                  </a:lnTo>
                  <a:cubicBezTo>
                    <a:pt x="47" y="663"/>
                    <a:pt x="768" y="315"/>
                    <a:pt x="921" y="18"/>
                  </a:cubicBezTo>
                  <a:lnTo>
                    <a:pt x="8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7" name="Google Shape;2187;p7"/>
            <p:cNvSpPr/>
            <p:nvPr/>
          </p:nvSpPr>
          <p:spPr>
            <a:xfrm>
              <a:off x="1125325" y="2885525"/>
              <a:ext cx="9775" cy="7950"/>
            </a:xfrm>
            <a:custGeom>
              <a:avLst/>
              <a:gdLst/>
              <a:ahLst/>
              <a:cxnLst/>
              <a:rect l="l" t="t" r="r" b="b"/>
              <a:pathLst>
                <a:path w="391" h="318" extrusionOk="0">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8" name="Google Shape;2188;p7"/>
            <p:cNvSpPr/>
            <p:nvPr/>
          </p:nvSpPr>
          <p:spPr>
            <a:xfrm>
              <a:off x="1111225" y="2904250"/>
              <a:ext cx="27050" cy="7775"/>
            </a:xfrm>
            <a:custGeom>
              <a:avLst/>
              <a:gdLst/>
              <a:ahLst/>
              <a:cxnLst/>
              <a:rect l="l" t="t" r="r" b="b"/>
              <a:pathLst>
                <a:path w="1082" h="311" extrusionOk="0">
                  <a:moveTo>
                    <a:pt x="1060" y="0"/>
                  </a:moveTo>
                  <a:cubicBezTo>
                    <a:pt x="819" y="213"/>
                    <a:pt x="8" y="272"/>
                    <a:pt x="0" y="272"/>
                  </a:cubicBezTo>
                  <a:lnTo>
                    <a:pt x="0" y="310"/>
                  </a:lnTo>
                  <a:cubicBezTo>
                    <a:pt x="34" y="310"/>
                    <a:pt x="831" y="251"/>
                    <a:pt x="1082" y="26"/>
                  </a:cubicBezTo>
                  <a:lnTo>
                    <a:pt x="10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9" name="Google Shape;2189;p7"/>
            <p:cNvSpPr/>
            <p:nvPr/>
          </p:nvSpPr>
          <p:spPr>
            <a:xfrm>
              <a:off x="1133700" y="2900225"/>
              <a:ext cx="9400" cy="7975"/>
            </a:xfrm>
            <a:custGeom>
              <a:avLst/>
              <a:gdLst/>
              <a:ahLst/>
              <a:cxnLst/>
              <a:rect l="l" t="t" r="r" b="b"/>
              <a:pathLst>
                <a:path w="376" h="319" extrusionOk="0">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0" name="Google Shape;2190;p7"/>
            <p:cNvSpPr/>
            <p:nvPr/>
          </p:nvSpPr>
          <p:spPr>
            <a:xfrm>
              <a:off x="1109200" y="2916425"/>
              <a:ext cx="27900" cy="3125"/>
            </a:xfrm>
            <a:custGeom>
              <a:avLst/>
              <a:gdLst/>
              <a:ahLst/>
              <a:cxnLst/>
              <a:rect l="l" t="t" r="r" b="b"/>
              <a:pathLst>
                <a:path w="1116" h="125" extrusionOk="0">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1" name="Google Shape;2191;p7"/>
            <p:cNvSpPr/>
            <p:nvPr/>
          </p:nvSpPr>
          <p:spPr>
            <a:xfrm>
              <a:off x="1132650" y="2915400"/>
              <a:ext cx="9450" cy="8000"/>
            </a:xfrm>
            <a:custGeom>
              <a:avLst/>
              <a:gdLst/>
              <a:ahLst/>
              <a:cxnLst/>
              <a:rect l="l" t="t" r="r" b="b"/>
              <a:pathLst>
                <a:path w="378" h="320" extrusionOk="0">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2" name="Google Shape;2192;p7"/>
            <p:cNvSpPr/>
            <p:nvPr/>
          </p:nvSpPr>
          <p:spPr>
            <a:xfrm>
              <a:off x="1106025" y="2928925"/>
              <a:ext cx="27800" cy="3225"/>
            </a:xfrm>
            <a:custGeom>
              <a:avLst/>
              <a:gdLst/>
              <a:ahLst/>
              <a:cxnLst/>
              <a:rect l="l" t="t" r="r" b="b"/>
              <a:pathLst>
                <a:path w="1112" h="129" extrusionOk="0">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3" name="Google Shape;2193;p7"/>
            <p:cNvSpPr/>
            <p:nvPr/>
          </p:nvSpPr>
          <p:spPr>
            <a:xfrm>
              <a:off x="1129450" y="2927925"/>
              <a:ext cx="9475" cy="7975"/>
            </a:xfrm>
            <a:custGeom>
              <a:avLst/>
              <a:gdLst/>
              <a:ahLst/>
              <a:cxnLst/>
              <a:rect l="l" t="t" r="r" b="b"/>
              <a:pathLst>
                <a:path w="379" h="319" extrusionOk="0">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4" name="Google Shape;2194;p7"/>
            <p:cNvSpPr/>
            <p:nvPr/>
          </p:nvSpPr>
          <p:spPr>
            <a:xfrm>
              <a:off x="1046000" y="2869475"/>
              <a:ext cx="82300" cy="91350"/>
            </a:xfrm>
            <a:custGeom>
              <a:avLst/>
              <a:gdLst/>
              <a:ahLst/>
              <a:cxnLst/>
              <a:rect l="l" t="t" r="r" b="b"/>
              <a:pathLst>
                <a:path w="3292" h="3654" extrusionOk="0">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5" name="Google Shape;2195;p7"/>
            <p:cNvSpPr/>
            <p:nvPr/>
          </p:nvSpPr>
          <p:spPr>
            <a:xfrm>
              <a:off x="1042400" y="2885700"/>
              <a:ext cx="66375" cy="77450"/>
            </a:xfrm>
            <a:custGeom>
              <a:avLst/>
              <a:gdLst/>
              <a:ahLst/>
              <a:cxnLst/>
              <a:rect l="l" t="t" r="r" b="b"/>
              <a:pathLst>
                <a:path w="2655" h="3098" extrusionOk="0">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6" name="Google Shape;2196;p7"/>
            <p:cNvSpPr/>
            <p:nvPr/>
          </p:nvSpPr>
          <p:spPr>
            <a:xfrm>
              <a:off x="1041975" y="2903400"/>
              <a:ext cx="28975" cy="51025"/>
            </a:xfrm>
            <a:custGeom>
              <a:avLst/>
              <a:gdLst/>
              <a:ahLst/>
              <a:cxnLst/>
              <a:rect l="l" t="t" r="r" b="b"/>
              <a:pathLst>
                <a:path w="1159" h="2041" extrusionOk="0">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7" name="Google Shape;2197;p7"/>
            <p:cNvSpPr/>
            <p:nvPr/>
          </p:nvSpPr>
          <p:spPr>
            <a:xfrm>
              <a:off x="871775" y="2933525"/>
              <a:ext cx="176575" cy="25625"/>
            </a:xfrm>
            <a:custGeom>
              <a:avLst/>
              <a:gdLst/>
              <a:ahLst/>
              <a:cxnLst/>
              <a:rect l="l" t="t" r="r" b="b"/>
              <a:pathLst>
                <a:path w="7063" h="1025" extrusionOk="0">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8" name="Google Shape;2198;p7"/>
            <p:cNvSpPr/>
            <p:nvPr/>
          </p:nvSpPr>
          <p:spPr>
            <a:xfrm>
              <a:off x="903275" y="2908700"/>
              <a:ext cx="57175" cy="60175"/>
            </a:xfrm>
            <a:custGeom>
              <a:avLst/>
              <a:gdLst/>
              <a:ahLst/>
              <a:cxnLst/>
              <a:rect l="l" t="t" r="r" b="b"/>
              <a:pathLst>
                <a:path w="2287" h="2407" extrusionOk="0">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9" name="Google Shape;2199;p7"/>
            <p:cNvSpPr/>
            <p:nvPr/>
          </p:nvSpPr>
          <p:spPr>
            <a:xfrm>
              <a:off x="909000" y="2923975"/>
              <a:ext cx="41800" cy="44775"/>
            </a:xfrm>
            <a:custGeom>
              <a:avLst/>
              <a:gdLst/>
              <a:ahLst/>
              <a:cxnLst/>
              <a:rect l="l" t="t" r="r" b="b"/>
              <a:pathLst>
                <a:path w="1672" h="1791" extrusionOk="0">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0" name="Google Shape;2200;p7"/>
            <p:cNvSpPr/>
            <p:nvPr/>
          </p:nvSpPr>
          <p:spPr>
            <a:xfrm>
              <a:off x="917700" y="2954975"/>
              <a:ext cx="71925" cy="43650"/>
            </a:xfrm>
            <a:custGeom>
              <a:avLst/>
              <a:gdLst/>
              <a:ahLst/>
              <a:cxnLst/>
              <a:rect l="l" t="t" r="r" b="b"/>
              <a:pathLst>
                <a:path w="2877" h="1746" extrusionOk="0">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1" name="Google Shape;2201;p7"/>
            <p:cNvSpPr/>
            <p:nvPr/>
          </p:nvSpPr>
          <p:spPr>
            <a:xfrm>
              <a:off x="917700" y="2959950"/>
              <a:ext cx="54425" cy="34550"/>
            </a:xfrm>
            <a:custGeom>
              <a:avLst/>
              <a:gdLst/>
              <a:ahLst/>
              <a:cxnLst/>
              <a:rect l="l" t="t" r="r" b="b"/>
              <a:pathLst>
                <a:path w="2177" h="1382" extrusionOk="0">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2" name="Google Shape;2202;p7"/>
            <p:cNvSpPr/>
            <p:nvPr/>
          </p:nvSpPr>
          <p:spPr>
            <a:xfrm>
              <a:off x="898175" y="2972225"/>
              <a:ext cx="47425" cy="72875"/>
            </a:xfrm>
            <a:custGeom>
              <a:avLst/>
              <a:gdLst/>
              <a:ahLst/>
              <a:cxnLst/>
              <a:rect l="l" t="t" r="r" b="b"/>
              <a:pathLst>
                <a:path w="1897" h="2915" extrusionOk="0">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3" name="Google Shape;2203;p7"/>
            <p:cNvSpPr/>
            <p:nvPr/>
          </p:nvSpPr>
          <p:spPr>
            <a:xfrm>
              <a:off x="902850" y="2972225"/>
              <a:ext cx="39800" cy="55575"/>
            </a:xfrm>
            <a:custGeom>
              <a:avLst/>
              <a:gdLst/>
              <a:ahLst/>
              <a:cxnLst/>
              <a:rect l="l" t="t" r="r" b="b"/>
              <a:pathLst>
                <a:path w="1592" h="2223" extrusionOk="0">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4" name="Google Shape;2204;p7"/>
            <p:cNvSpPr/>
            <p:nvPr/>
          </p:nvSpPr>
          <p:spPr>
            <a:xfrm>
              <a:off x="865200" y="2917725"/>
              <a:ext cx="59625" cy="53600"/>
            </a:xfrm>
            <a:custGeom>
              <a:avLst/>
              <a:gdLst/>
              <a:ahLst/>
              <a:cxnLst/>
              <a:rect l="l" t="t" r="r" b="b"/>
              <a:pathLst>
                <a:path w="2385" h="2144" extrusionOk="0">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5" name="Google Shape;2205;p7"/>
            <p:cNvSpPr/>
            <p:nvPr/>
          </p:nvSpPr>
          <p:spPr>
            <a:xfrm>
              <a:off x="876225" y="2931400"/>
              <a:ext cx="42675" cy="38800"/>
            </a:xfrm>
            <a:custGeom>
              <a:avLst/>
              <a:gdLst/>
              <a:ahLst/>
              <a:cxnLst/>
              <a:rect l="l" t="t" r="r" b="b"/>
              <a:pathLst>
                <a:path w="1707" h="1552" extrusionOk="0">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6" name="Google Shape;2206;p7"/>
            <p:cNvSpPr/>
            <p:nvPr/>
          </p:nvSpPr>
          <p:spPr>
            <a:xfrm>
              <a:off x="852275" y="2962875"/>
              <a:ext cx="63850" cy="46300"/>
            </a:xfrm>
            <a:custGeom>
              <a:avLst/>
              <a:gdLst/>
              <a:ahLst/>
              <a:cxnLst/>
              <a:rect l="l" t="t" r="r" b="b"/>
              <a:pathLst>
                <a:path w="2554" h="1852" extrusionOk="0">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7" name="Google Shape;2207;p7"/>
            <p:cNvSpPr/>
            <p:nvPr/>
          </p:nvSpPr>
          <p:spPr>
            <a:xfrm>
              <a:off x="868175" y="2966675"/>
              <a:ext cx="47525" cy="35675"/>
            </a:xfrm>
            <a:custGeom>
              <a:avLst/>
              <a:gdLst/>
              <a:ahLst/>
              <a:cxnLst/>
              <a:rect l="l" t="t" r="r" b="b"/>
              <a:pathLst>
                <a:path w="1901" h="1427" extrusionOk="0">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8" name="Google Shape;2208;p7"/>
            <p:cNvSpPr/>
            <p:nvPr/>
          </p:nvSpPr>
          <p:spPr>
            <a:xfrm>
              <a:off x="901250" y="2958300"/>
              <a:ext cx="32275" cy="24800"/>
            </a:xfrm>
            <a:custGeom>
              <a:avLst/>
              <a:gdLst/>
              <a:ahLst/>
              <a:cxnLst/>
              <a:rect l="l" t="t" r="r" b="b"/>
              <a:pathLst>
                <a:path w="1291" h="992" extrusionOk="0">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9" name="Google Shape;2209;p7"/>
            <p:cNvSpPr/>
            <p:nvPr/>
          </p:nvSpPr>
          <p:spPr>
            <a:xfrm>
              <a:off x="917475" y="2942750"/>
              <a:ext cx="6075" cy="19625"/>
            </a:xfrm>
            <a:custGeom>
              <a:avLst/>
              <a:gdLst/>
              <a:ahLst/>
              <a:cxnLst/>
              <a:rect l="l" t="t" r="r" b="b"/>
              <a:pathLst>
                <a:path w="243" h="785" extrusionOk="0">
                  <a:moveTo>
                    <a:pt x="221" y="0"/>
                  </a:moveTo>
                  <a:cubicBezTo>
                    <a:pt x="56" y="182"/>
                    <a:pt x="1" y="759"/>
                    <a:pt x="1" y="785"/>
                  </a:cubicBezTo>
                  <a:lnTo>
                    <a:pt x="26" y="785"/>
                  </a:lnTo>
                  <a:cubicBezTo>
                    <a:pt x="26" y="781"/>
                    <a:pt x="81" y="191"/>
                    <a:pt x="243" y="21"/>
                  </a:cubicBezTo>
                  <a:lnTo>
                    <a:pt x="2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0" name="Google Shape;2210;p7"/>
            <p:cNvSpPr/>
            <p:nvPr/>
          </p:nvSpPr>
          <p:spPr>
            <a:xfrm>
              <a:off x="921200" y="2950700"/>
              <a:ext cx="13275" cy="12100"/>
            </a:xfrm>
            <a:custGeom>
              <a:avLst/>
              <a:gdLst/>
              <a:ahLst/>
              <a:cxnLst/>
              <a:rect l="l" t="t" r="r" b="b"/>
              <a:pathLst>
                <a:path w="531" h="484" extrusionOk="0">
                  <a:moveTo>
                    <a:pt x="526" y="0"/>
                  </a:moveTo>
                  <a:cubicBezTo>
                    <a:pt x="276" y="51"/>
                    <a:pt x="9" y="454"/>
                    <a:pt x="0" y="471"/>
                  </a:cubicBezTo>
                  <a:lnTo>
                    <a:pt x="22" y="484"/>
                  </a:lnTo>
                  <a:cubicBezTo>
                    <a:pt x="26" y="479"/>
                    <a:pt x="293" y="77"/>
                    <a:pt x="531" y="26"/>
                  </a:cubicBezTo>
                  <a:lnTo>
                    <a:pt x="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1" name="Google Shape;2211;p7"/>
            <p:cNvSpPr/>
            <p:nvPr/>
          </p:nvSpPr>
          <p:spPr>
            <a:xfrm>
              <a:off x="924600" y="2962500"/>
              <a:ext cx="15175" cy="3800"/>
            </a:xfrm>
            <a:custGeom>
              <a:avLst/>
              <a:gdLst/>
              <a:ahLst/>
              <a:cxnLst/>
              <a:rect l="l" t="t" r="r" b="b"/>
              <a:pathLst>
                <a:path w="607" h="152" extrusionOk="0">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2" name="Google Shape;2212;p7"/>
            <p:cNvSpPr/>
            <p:nvPr/>
          </p:nvSpPr>
          <p:spPr>
            <a:xfrm>
              <a:off x="925225" y="2971475"/>
              <a:ext cx="11275" cy="4475"/>
            </a:xfrm>
            <a:custGeom>
              <a:avLst/>
              <a:gdLst/>
              <a:ahLst/>
              <a:cxnLst/>
              <a:rect l="l" t="t" r="r" b="b"/>
              <a:pathLst>
                <a:path w="451" h="179" extrusionOk="0">
                  <a:moveTo>
                    <a:pt x="1" y="1"/>
                  </a:moveTo>
                  <a:lnTo>
                    <a:pt x="1" y="26"/>
                  </a:lnTo>
                  <a:cubicBezTo>
                    <a:pt x="9" y="26"/>
                    <a:pt x="319" y="43"/>
                    <a:pt x="433" y="179"/>
                  </a:cubicBezTo>
                  <a:lnTo>
                    <a:pt x="450" y="162"/>
                  </a:lnTo>
                  <a:cubicBezTo>
                    <a:pt x="331" y="17"/>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3" name="Google Shape;2213;p7"/>
            <p:cNvSpPr/>
            <p:nvPr/>
          </p:nvSpPr>
          <p:spPr>
            <a:xfrm>
              <a:off x="922475" y="2976025"/>
              <a:ext cx="6375" cy="10950"/>
            </a:xfrm>
            <a:custGeom>
              <a:avLst/>
              <a:gdLst/>
              <a:ahLst/>
              <a:cxnLst/>
              <a:rect l="l" t="t" r="r" b="b"/>
              <a:pathLst>
                <a:path w="255" h="438" extrusionOk="0">
                  <a:moveTo>
                    <a:pt x="21" y="1"/>
                  </a:moveTo>
                  <a:lnTo>
                    <a:pt x="0" y="18"/>
                  </a:lnTo>
                  <a:cubicBezTo>
                    <a:pt x="4" y="22"/>
                    <a:pt x="225" y="272"/>
                    <a:pt x="225" y="438"/>
                  </a:cubicBezTo>
                  <a:lnTo>
                    <a:pt x="255" y="438"/>
                  </a:lnTo>
                  <a:cubicBezTo>
                    <a:pt x="250" y="264"/>
                    <a:pt x="30" y="14"/>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4" name="Google Shape;2214;p7"/>
            <p:cNvSpPr/>
            <p:nvPr/>
          </p:nvSpPr>
          <p:spPr>
            <a:xfrm>
              <a:off x="914400" y="2978900"/>
              <a:ext cx="4175" cy="13075"/>
            </a:xfrm>
            <a:custGeom>
              <a:avLst/>
              <a:gdLst/>
              <a:ahLst/>
              <a:cxnLst/>
              <a:rect l="l" t="t" r="r" b="b"/>
              <a:pathLst>
                <a:path w="167" h="523" extrusionOk="0">
                  <a:moveTo>
                    <a:pt x="124" y="0"/>
                  </a:moveTo>
                  <a:lnTo>
                    <a:pt x="98" y="5"/>
                  </a:lnTo>
                  <a:cubicBezTo>
                    <a:pt x="98" y="5"/>
                    <a:pt x="141" y="200"/>
                    <a:pt x="1" y="514"/>
                  </a:cubicBezTo>
                  <a:lnTo>
                    <a:pt x="26" y="522"/>
                  </a:lnTo>
                  <a:cubicBezTo>
                    <a:pt x="166" y="200"/>
                    <a:pt x="124" y="5"/>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5" name="Google Shape;2215;p7"/>
            <p:cNvSpPr/>
            <p:nvPr/>
          </p:nvSpPr>
          <p:spPr>
            <a:xfrm>
              <a:off x="901900" y="2976250"/>
              <a:ext cx="11375" cy="10625"/>
            </a:xfrm>
            <a:custGeom>
              <a:avLst/>
              <a:gdLst/>
              <a:ahLst/>
              <a:cxnLst/>
              <a:rect l="l" t="t" r="r" b="b"/>
              <a:pathLst>
                <a:path w="455" h="425" extrusionOk="0">
                  <a:moveTo>
                    <a:pt x="429" y="0"/>
                  </a:moveTo>
                  <a:cubicBezTo>
                    <a:pt x="429" y="0"/>
                    <a:pt x="340" y="263"/>
                    <a:pt x="0" y="399"/>
                  </a:cubicBezTo>
                  <a:lnTo>
                    <a:pt x="13" y="425"/>
                  </a:lnTo>
                  <a:cubicBezTo>
                    <a:pt x="361" y="285"/>
                    <a:pt x="450" y="17"/>
                    <a:pt x="454" y="5"/>
                  </a:cubicBez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6" name="Google Shape;2216;p7"/>
            <p:cNvSpPr/>
            <p:nvPr/>
          </p:nvSpPr>
          <p:spPr>
            <a:xfrm>
              <a:off x="907400" y="2947825"/>
              <a:ext cx="5025" cy="14350"/>
            </a:xfrm>
            <a:custGeom>
              <a:avLst/>
              <a:gdLst/>
              <a:ahLst/>
              <a:cxnLst/>
              <a:rect l="l" t="t" r="r" b="b"/>
              <a:pathLst>
                <a:path w="201" h="574" extrusionOk="0">
                  <a:moveTo>
                    <a:pt x="60" y="1"/>
                  </a:moveTo>
                  <a:cubicBezTo>
                    <a:pt x="1" y="387"/>
                    <a:pt x="175" y="565"/>
                    <a:pt x="183" y="573"/>
                  </a:cubicBezTo>
                  <a:lnTo>
                    <a:pt x="200" y="556"/>
                  </a:lnTo>
                  <a:cubicBezTo>
                    <a:pt x="200" y="552"/>
                    <a:pt x="31" y="374"/>
                    <a:pt x="90" y="5"/>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7" name="Google Shape;2217;p7"/>
            <p:cNvSpPr/>
            <p:nvPr/>
          </p:nvSpPr>
          <p:spPr>
            <a:xfrm>
              <a:off x="893725" y="2956850"/>
              <a:ext cx="16050" cy="11050"/>
            </a:xfrm>
            <a:custGeom>
              <a:avLst/>
              <a:gdLst/>
              <a:ahLst/>
              <a:cxnLst/>
              <a:rect l="l" t="t" r="r" b="b"/>
              <a:pathLst>
                <a:path w="642" h="442" extrusionOk="0">
                  <a:moveTo>
                    <a:pt x="26" y="0"/>
                  </a:moveTo>
                  <a:lnTo>
                    <a:pt x="1" y="13"/>
                  </a:lnTo>
                  <a:cubicBezTo>
                    <a:pt x="200" y="378"/>
                    <a:pt x="633" y="441"/>
                    <a:pt x="637" y="441"/>
                  </a:cubicBezTo>
                  <a:lnTo>
                    <a:pt x="641" y="416"/>
                  </a:lnTo>
                  <a:cubicBezTo>
                    <a:pt x="637" y="416"/>
                    <a:pt x="217" y="352"/>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8" name="Google Shape;2218;p7"/>
            <p:cNvSpPr/>
            <p:nvPr/>
          </p:nvSpPr>
          <p:spPr>
            <a:xfrm>
              <a:off x="894275" y="2972525"/>
              <a:ext cx="17300" cy="5275"/>
            </a:xfrm>
            <a:custGeom>
              <a:avLst/>
              <a:gdLst/>
              <a:ahLst/>
              <a:cxnLst/>
              <a:rect l="l" t="t" r="r" b="b"/>
              <a:pathLst>
                <a:path w="692" h="211" extrusionOk="0">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9" name="Google Shape;2219;p7"/>
            <p:cNvSpPr/>
            <p:nvPr/>
          </p:nvSpPr>
          <p:spPr>
            <a:xfrm>
              <a:off x="919800" y="2939425"/>
              <a:ext cx="6825" cy="5800"/>
            </a:xfrm>
            <a:custGeom>
              <a:avLst/>
              <a:gdLst/>
              <a:ahLst/>
              <a:cxnLst/>
              <a:rect l="l" t="t" r="r" b="b"/>
              <a:pathLst>
                <a:path w="273" h="232" extrusionOk="0">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0" name="Google Shape;2220;p7"/>
            <p:cNvSpPr/>
            <p:nvPr/>
          </p:nvSpPr>
          <p:spPr>
            <a:xfrm>
              <a:off x="930700" y="2947500"/>
              <a:ext cx="6850" cy="5775"/>
            </a:xfrm>
            <a:custGeom>
              <a:avLst/>
              <a:gdLst/>
              <a:ahLst/>
              <a:cxnLst/>
              <a:rect l="l" t="t" r="r" b="b"/>
              <a:pathLst>
                <a:path w="274" h="231" extrusionOk="0">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1" name="Google Shape;2221;p7"/>
            <p:cNvSpPr/>
            <p:nvPr/>
          </p:nvSpPr>
          <p:spPr>
            <a:xfrm>
              <a:off x="937575" y="2960525"/>
              <a:ext cx="6125" cy="5875"/>
            </a:xfrm>
            <a:custGeom>
              <a:avLst/>
              <a:gdLst/>
              <a:ahLst/>
              <a:cxnLst/>
              <a:rect l="l" t="t" r="r" b="b"/>
              <a:pathLst>
                <a:path w="245" h="235" extrusionOk="0">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2" name="Google Shape;2222;p7"/>
            <p:cNvSpPr/>
            <p:nvPr/>
          </p:nvSpPr>
          <p:spPr>
            <a:xfrm>
              <a:off x="933550" y="2974225"/>
              <a:ext cx="6975" cy="5850"/>
            </a:xfrm>
            <a:custGeom>
              <a:avLst/>
              <a:gdLst/>
              <a:ahLst/>
              <a:cxnLst/>
              <a:rect l="l" t="t" r="r" b="b"/>
              <a:pathLst>
                <a:path w="279" h="234" extrusionOk="0">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3" name="Google Shape;2223;p7"/>
            <p:cNvSpPr/>
            <p:nvPr/>
          </p:nvSpPr>
          <p:spPr>
            <a:xfrm>
              <a:off x="924975" y="2985350"/>
              <a:ext cx="6850" cy="5850"/>
            </a:xfrm>
            <a:custGeom>
              <a:avLst/>
              <a:gdLst/>
              <a:ahLst/>
              <a:cxnLst/>
              <a:rect l="l" t="t" r="r" b="b"/>
              <a:pathLst>
                <a:path w="274" h="234" extrusionOk="0">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4" name="Google Shape;2224;p7"/>
            <p:cNvSpPr/>
            <p:nvPr/>
          </p:nvSpPr>
          <p:spPr>
            <a:xfrm>
              <a:off x="910450" y="2990125"/>
              <a:ext cx="6950" cy="5850"/>
            </a:xfrm>
            <a:custGeom>
              <a:avLst/>
              <a:gdLst/>
              <a:ahLst/>
              <a:cxnLst/>
              <a:rect l="l" t="t" r="r" b="b"/>
              <a:pathLst>
                <a:path w="278" h="234" extrusionOk="0">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5" name="Google Shape;2225;p7"/>
            <p:cNvSpPr/>
            <p:nvPr/>
          </p:nvSpPr>
          <p:spPr>
            <a:xfrm>
              <a:off x="897075" y="2984400"/>
              <a:ext cx="6850" cy="5875"/>
            </a:xfrm>
            <a:custGeom>
              <a:avLst/>
              <a:gdLst/>
              <a:ahLst/>
              <a:cxnLst/>
              <a:rect l="l" t="t" r="r" b="b"/>
              <a:pathLst>
                <a:path w="274" h="235" extrusionOk="0">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6" name="Google Shape;2226;p7"/>
            <p:cNvSpPr/>
            <p:nvPr/>
          </p:nvSpPr>
          <p:spPr>
            <a:xfrm>
              <a:off x="889325" y="2974125"/>
              <a:ext cx="6975" cy="5850"/>
            </a:xfrm>
            <a:custGeom>
              <a:avLst/>
              <a:gdLst/>
              <a:ahLst/>
              <a:cxnLst/>
              <a:rect l="l" t="t" r="r" b="b"/>
              <a:pathLst>
                <a:path w="279" h="234" extrusionOk="0">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7" name="Google Shape;2227;p7"/>
            <p:cNvSpPr/>
            <p:nvPr/>
          </p:nvSpPr>
          <p:spPr>
            <a:xfrm>
              <a:off x="889750" y="2953625"/>
              <a:ext cx="6175" cy="5900"/>
            </a:xfrm>
            <a:custGeom>
              <a:avLst/>
              <a:gdLst/>
              <a:ahLst/>
              <a:cxnLst/>
              <a:rect l="l" t="t" r="r" b="b"/>
              <a:pathLst>
                <a:path w="247" h="236" extrusionOk="0">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8" name="Google Shape;2228;p7"/>
            <p:cNvSpPr/>
            <p:nvPr/>
          </p:nvSpPr>
          <p:spPr>
            <a:xfrm>
              <a:off x="905700" y="2944200"/>
              <a:ext cx="6925" cy="5800"/>
            </a:xfrm>
            <a:custGeom>
              <a:avLst/>
              <a:gdLst/>
              <a:ahLst/>
              <a:cxnLst/>
              <a:rect l="l" t="t" r="r" b="b"/>
              <a:pathLst>
                <a:path w="277" h="232" extrusionOk="0">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9" name="Google Shape;2229;p7"/>
            <p:cNvSpPr/>
            <p:nvPr/>
          </p:nvSpPr>
          <p:spPr>
            <a:xfrm>
              <a:off x="908675" y="2828750"/>
              <a:ext cx="40325" cy="49550"/>
            </a:xfrm>
            <a:custGeom>
              <a:avLst/>
              <a:gdLst/>
              <a:ahLst/>
              <a:cxnLst/>
              <a:rect l="l" t="t" r="r" b="b"/>
              <a:pathLst>
                <a:path w="1613" h="1982" extrusionOk="0">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0" name="Google Shape;2230;p7"/>
            <p:cNvSpPr/>
            <p:nvPr/>
          </p:nvSpPr>
          <p:spPr>
            <a:xfrm>
              <a:off x="912075" y="2841150"/>
              <a:ext cx="30875" cy="37150"/>
            </a:xfrm>
            <a:custGeom>
              <a:avLst/>
              <a:gdLst/>
              <a:ahLst/>
              <a:cxnLst/>
              <a:rect l="l" t="t" r="r" b="b"/>
              <a:pathLst>
                <a:path w="1235" h="1486" extrusionOk="0">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1" name="Google Shape;2231;p7"/>
            <p:cNvSpPr/>
            <p:nvPr/>
          </p:nvSpPr>
          <p:spPr>
            <a:xfrm>
              <a:off x="924275" y="2862125"/>
              <a:ext cx="52400" cy="30950"/>
            </a:xfrm>
            <a:custGeom>
              <a:avLst/>
              <a:gdLst/>
              <a:ahLst/>
              <a:cxnLst/>
              <a:rect l="l" t="t" r="r" b="b"/>
              <a:pathLst>
                <a:path w="2096" h="1238" extrusionOk="0">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2" name="Google Shape;2232;p7"/>
            <p:cNvSpPr/>
            <p:nvPr/>
          </p:nvSpPr>
          <p:spPr>
            <a:xfrm>
              <a:off x="924275" y="2866100"/>
              <a:ext cx="40000" cy="23975"/>
            </a:xfrm>
            <a:custGeom>
              <a:avLst/>
              <a:gdLst/>
              <a:ahLst/>
              <a:cxnLst/>
              <a:rect l="l" t="t" r="r" b="b"/>
              <a:pathLst>
                <a:path w="1600" h="959" extrusionOk="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3" name="Google Shape;2233;p7"/>
            <p:cNvSpPr/>
            <p:nvPr/>
          </p:nvSpPr>
          <p:spPr>
            <a:xfrm>
              <a:off x="915375" y="2880500"/>
              <a:ext cx="35225" cy="49425"/>
            </a:xfrm>
            <a:custGeom>
              <a:avLst/>
              <a:gdLst/>
              <a:ahLst/>
              <a:cxnLst/>
              <a:rect l="l" t="t" r="r" b="b"/>
              <a:pathLst>
                <a:path w="1409" h="1977" extrusionOk="0">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4" name="Google Shape;2234;p7"/>
            <p:cNvSpPr/>
            <p:nvPr/>
          </p:nvSpPr>
          <p:spPr>
            <a:xfrm>
              <a:off x="918125" y="2880500"/>
              <a:ext cx="26950" cy="38100"/>
            </a:xfrm>
            <a:custGeom>
              <a:avLst/>
              <a:gdLst/>
              <a:ahLst/>
              <a:cxnLst/>
              <a:rect l="l" t="t" r="r" b="b"/>
              <a:pathLst>
                <a:path w="1078" h="1524" extrusionOk="0">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5" name="Google Shape;2235;p7"/>
            <p:cNvSpPr/>
            <p:nvPr/>
          </p:nvSpPr>
          <p:spPr>
            <a:xfrm>
              <a:off x="877725" y="2850525"/>
              <a:ext cx="45725" cy="32875"/>
            </a:xfrm>
            <a:custGeom>
              <a:avLst/>
              <a:gdLst/>
              <a:ahLst/>
              <a:cxnLst/>
              <a:rect l="l" t="t" r="r" b="b"/>
              <a:pathLst>
                <a:path w="1829" h="1315" extrusionOk="0">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6" name="Google Shape;2236;p7"/>
            <p:cNvSpPr/>
            <p:nvPr/>
          </p:nvSpPr>
          <p:spPr>
            <a:xfrm>
              <a:off x="888000" y="2855900"/>
              <a:ext cx="35125" cy="25125"/>
            </a:xfrm>
            <a:custGeom>
              <a:avLst/>
              <a:gdLst/>
              <a:ahLst/>
              <a:cxnLst/>
              <a:rect l="l" t="t" r="r" b="b"/>
              <a:pathLst>
                <a:path w="1405" h="1005" extrusionOk="0">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7" name="Google Shape;2237;p7"/>
            <p:cNvSpPr/>
            <p:nvPr/>
          </p:nvSpPr>
          <p:spPr>
            <a:xfrm>
              <a:off x="883650" y="2878050"/>
              <a:ext cx="42875" cy="38425"/>
            </a:xfrm>
            <a:custGeom>
              <a:avLst/>
              <a:gdLst/>
              <a:ahLst/>
              <a:cxnLst/>
              <a:rect l="l" t="t" r="r" b="b"/>
              <a:pathLst>
                <a:path w="1715" h="1537" extrusionOk="0">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8" name="Google Shape;2238;p7"/>
            <p:cNvSpPr/>
            <p:nvPr/>
          </p:nvSpPr>
          <p:spPr>
            <a:xfrm>
              <a:off x="895100" y="2879275"/>
              <a:ext cx="28675" cy="29125"/>
            </a:xfrm>
            <a:custGeom>
              <a:avLst/>
              <a:gdLst/>
              <a:ahLst/>
              <a:cxnLst/>
              <a:rect l="l" t="t" r="r" b="b"/>
              <a:pathLst>
                <a:path w="1147" h="1165" extrusionOk="0">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9" name="Google Shape;2239;p7"/>
            <p:cNvSpPr/>
            <p:nvPr/>
          </p:nvSpPr>
          <p:spPr>
            <a:xfrm>
              <a:off x="913200" y="2870600"/>
              <a:ext cx="21500" cy="17850"/>
            </a:xfrm>
            <a:custGeom>
              <a:avLst/>
              <a:gdLst/>
              <a:ahLst/>
              <a:cxnLst/>
              <a:rect l="l" t="t" r="r" b="b"/>
              <a:pathLst>
                <a:path w="860" h="714" extrusionOk="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0" name="Google Shape;2240;p7"/>
            <p:cNvSpPr/>
            <p:nvPr/>
          </p:nvSpPr>
          <p:spPr>
            <a:xfrm>
              <a:off x="920550" y="2859075"/>
              <a:ext cx="2475" cy="14650"/>
            </a:xfrm>
            <a:custGeom>
              <a:avLst/>
              <a:gdLst/>
              <a:ahLst/>
              <a:cxnLst/>
              <a:rect l="l" t="t" r="r" b="b"/>
              <a:pathLst>
                <a:path w="99" h="586" extrusionOk="0">
                  <a:moveTo>
                    <a:pt x="81" y="1"/>
                  </a:moveTo>
                  <a:cubicBezTo>
                    <a:pt x="1" y="153"/>
                    <a:pt x="73" y="569"/>
                    <a:pt x="73" y="586"/>
                  </a:cubicBezTo>
                  <a:lnTo>
                    <a:pt x="94" y="582"/>
                  </a:lnTo>
                  <a:cubicBezTo>
                    <a:pt x="94" y="577"/>
                    <a:pt x="18" y="158"/>
                    <a:pt x="98" y="9"/>
                  </a:cubicBez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1" name="Google Shape;2241;p7"/>
            <p:cNvSpPr/>
            <p:nvPr/>
          </p:nvSpPr>
          <p:spPr>
            <a:xfrm>
              <a:off x="925025" y="2862475"/>
              <a:ext cx="7125" cy="10725"/>
            </a:xfrm>
            <a:custGeom>
              <a:avLst/>
              <a:gdLst/>
              <a:ahLst/>
              <a:cxnLst/>
              <a:rect l="l" t="t" r="r" b="b"/>
              <a:pathLst>
                <a:path w="285" h="429" extrusionOk="0">
                  <a:moveTo>
                    <a:pt x="276" y="0"/>
                  </a:moveTo>
                  <a:cubicBezTo>
                    <a:pt x="115" y="81"/>
                    <a:pt x="4" y="412"/>
                    <a:pt x="0" y="424"/>
                  </a:cubicBezTo>
                  <a:lnTo>
                    <a:pt x="17" y="429"/>
                  </a:lnTo>
                  <a:cubicBezTo>
                    <a:pt x="17" y="429"/>
                    <a:pt x="127" y="94"/>
                    <a:pt x="284" y="17"/>
                  </a:cubicBezTo>
                  <a:lnTo>
                    <a:pt x="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2" name="Google Shape;2242;p7"/>
            <p:cNvSpPr/>
            <p:nvPr/>
          </p:nvSpPr>
          <p:spPr>
            <a:xfrm>
              <a:off x="927975" y="2869775"/>
              <a:ext cx="10000" cy="5350"/>
            </a:xfrm>
            <a:custGeom>
              <a:avLst/>
              <a:gdLst/>
              <a:ahLst/>
              <a:cxnLst/>
              <a:rect l="l" t="t" r="r" b="b"/>
              <a:pathLst>
                <a:path w="400" h="214" extrusionOk="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3" name="Google Shape;2243;p7"/>
            <p:cNvSpPr/>
            <p:nvPr/>
          </p:nvSpPr>
          <p:spPr>
            <a:xfrm>
              <a:off x="929575" y="2878175"/>
              <a:ext cx="8500" cy="1500"/>
            </a:xfrm>
            <a:custGeom>
              <a:avLst/>
              <a:gdLst/>
              <a:ahLst/>
              <a:cxnLst/>
              <a:rect l="l" t="t" r="r" b="b"/>
              <a:pathLst>
                <a:path w="340" h="60" extrusionOk="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4" name="Google Shape;2244;p7"/>
            <p:cNvSpPr/>
            <p:nvPr/>
          </p:nvSpPr>
          <p:spPr>
            <a:xfrm>
              <a:off x="928525" y="2882200"/>
              <a:ext cx="6375" cy="6600"/>
            </a:xfrm>
            <a:custGeom>
              <a:avLst/>
              <a:gdLst/>
              <a:ahLst/>
              <a:cxnLst/>
              <a:rect l="l" t="t" r="r" b="b"/>
              <a:pathLst>
                <a:path w="255" h="264" extrusionOk="0">
                  <a:moveTo>
                    <a:pt x="13" y="0"/>
                  </a:moveTo>
                  <a:lnTo>
                    <a:pt x="0" y="17"/>
                  </a:lnTo>
                  <a:cubicBezTo>
                    <a:pt x="4" y="17"/>
                    <a:pt x="204" y="149"/>
                    <a:pt x="238" y="263"/>
                  </a:cubicBezTo>
                  <a:lnTo>
                    <a:pt x="254" y="259"/>
                  </a:lnTo>
                  <a:cubicBezTo>
                    <a:pt x="221" y="136"/>
                    <a:pt x="21"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5" name="Google Shape;2245;p7"/>
            <p:cNvSpPr/>
            <p:nvPr/>
          </p:nvSpPr>
          <p:spPr>
            <a:xfrm>
              <a:off x="925125" y="2885175"/>
              <a:ext cx="2150" cy="9550"/>
            </a:xfrm>
            <a:custGeom>
              <a:avLst/>
              <a:gdLst/>
              <a:ahLst/>
              <a:cxnLst/>
              <a:rect l="l" t="t" r="r" b="b"/>
              <a:pathLst>
                <a:path w="86" h="382" extrusionOk="0">
                  <a:moveTo>
                    <a:pt x="17" y="0"/>
                  </a:moveTo>
                  <a:lnTo>
                    <a:pt x="0" y="8"/>
                  </a:lnTo>
                  <a:cubicBezTo>
                    <a:pt x="0" y="8"/>
                    <a:pt x="64" y="136"/>
                    <a:pt x="26" y="377"/>
                  </a:cubicBezTo>
                  <a:lnTo>
                    <a:pt x="47" y="382"/>
                  </a:lnTo>
                  <a:cubicBezTo>
                    <a:pt x="85" y="131"/>
                    <a:pt x="17"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6" name="Google Shape;2246;p7"/>
            <p:cNvSpPr/>
            <p:nvPr/>
          </p:nvSpPr>
          <p:spPr>
            <a:xfrm>
              <a:off x="916100" y="2884200"/>
              <a:ext cx="6075" cy="9475"/>
            </a:xfrm>
            <a:custGeom>
              <a:avLst/>
              <a:gdLst/>
              <a:ahLst/>
              <a:cxnLst/>
              <a:rect l="l" t="t" r="r" b="b"/>
              <a:pathLst>
                <a:path w="243" h="379" extrusionOk="0">
                  <a:moveTo>
                    <a:pt x="221" y="1"/>
                  </a:moveTo>
                  <a:cubicBezTo>
                    <a:pt x="200" y="149"/>
                    <a:pt x="120" y="277"/>
                    <a:pt x="1" y="361"/>
                  </a:cubicBezTo>
                  <a:lnTo>
                    <a:pt x="9" y="378"/>
                  </a:lnTo>
                  <a:cubicBezTo>
                    <a:pt x="136" y="289"/>
                    <a:pt x="221" y="15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7" name="Google Shape;2247;p7"/>
            <p:cNvSpPr/>
            <p:nvPr/>
          </p:nvSpPr>
          <p:spPr>
            <a:xfrm>
              <a:off x="913775" y="2865225"/>
              <a:ext cx="5000" cy="9475"/>
            </a:xfrm>
            <a:custGeom>
              <a:avLst/>
              <a:gdLst/>
              <a:ahLst/>
              <a:cxnLst/>
              <a:rect l="l" t="t" r="r" b="b"/>
              <a:pathLst>
                <a:path w="200" h="379" extrusionOk="0">
                  <a:moveTo>
                    <a:pt x="0" y="1"/>
                  </a:moveTo>
                  <a:cubicBezTo>
                    <a:pt x="30" y="281"/>
                    <a:pt x="183" y="374"/>
                    <a:pt x="191" y="378"/>
                  </a:cubicBezTo>
                  <a:lnTo>
                    <a:pt x="200" y="361"/>
                  </a:lnTo>
                  <a:cubicBezTo>
                    <a:pt x="200" y="361"/>
                    <a:pt x="47" y="272"/>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8" name="Google Shape;2248;p7"/>
            <p:cNvSpPr/>
            <p:nvPr/>
          </p:nvSpPr>
          <p:spPr>
            <a:xfrm>
              <a:off x="904975" y="2874250"/>
              <a:ext cx="13175" cy="4850"/>
            </a:xfrm>
            <a:custGeom>
              <a:avLst/>
              <a:gdLst/>
              <a:ahLst/>
              <a:cxnLst/>
              <a:rect l="l" t="t" r="r" b="b"/>
              <a:pathLst>
                <a:path w="527" h="194" extrusionOk="0">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9" name="Google Shape;2249;p7"/>
            <p:cNvSpPr/>
            <p:nvPr/>
          </p:nvSpPr>
          <p:spPr>
            <a:xfrm>
              <a:off x="909100" y="2881975"/>
              <a:ext cx="11275" cy="6600"/>
            </a:xfrm>
            <a:custGeom>
              <a:avLst/>
              <a:gdLst/>
              <a:ahLst/>
              <a:cxnLst/>
              <a:rect l="l" t="t" r="r" b="b"/>
              <a:pathLst>
                <a:path w="451" h="264" extrusionOk="0">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0" name="Google Shape;2250;p7"/>
            <p:cNvSpPr/>
            <p:nvPr/>
          </p:nvSpPr>
          <p:spPr>
            <a:xfrm>
              <a:off x="920125" y="2856575"/>
              <a:ext cx="5050" cy="4175"/>
            </a:xfrm>
            <a:custGeom>
              <a:avLst/>
              <a:gdLst/>
              <a:ahLst/>
              <a:cxnLst/>
              <a:rect l="l" t="t" r="r" b="b"/>
              <a:pathLst>
                <a:path w="202" h="167" extrusionOk="0">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1" name="Google Shape;2251;p7"/>
            <p:cNvSpPr/>
            <p:nvPr/>
          </p:nvSpPr>
          <p:spPr>
            <a:xfrm>
              <a:off x="929250" y="2860100"/>
              <a:ext cx="5125" cy="4200"/>
            </a:xfrm>
            <a:custGeom>
              <a:avLst/>
              <a:gdLst/>
              <a:ahLst/>
              <a:cxnLst/>
              <a:rect l="l" t="t" r="r" b="b"/>
              <a:pathLst>
                <a:path w="205" h="168" extrusionOk="0">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2" name="Google Shape;2252;p7"/>
            <p:cNvSpPr/>
            <p:nvPr/>
          </p:nvSpPr>
          <p:spPr>
            <a:xfrm>
              <a:off x="935925" y="2867850"/>
              <a:ext cx="5150" cy="4250"/>
            </a:xfrm>
            <a:custGeom>
              <a:avLst/>
              <a:gdLst/>
              <a:ahLst/>
              <a:cxnLst/>
              <a:rect l="l" t="t" r="r" b="b"/>
              <a:pathLst>
                <a:path w="206" h="170" extrusionOk="0">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3" name="Google Shape;2253;p7"/>
            <p:cNvSpPr/>
            <p:nvPr/>
          </p:nvSpPr>
          <p:spPr>
            <a:xfrm>
              <a:off x="936250" y="2878125"/>
              <a:ext cx="5150" cy="4250"/>
            </a:xfrm>
            <a:custGeom>
              <a:avLst/>
              <a:gdLst/>
              <a:ahLst/>
              <a:cxnLst/>
              <a:rect l="l" t="t" r="r" b="b"/>
              <a:pathLst>
                <a:path w="206" h="170" extrusionOk="0">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4" name="Google Shape;2254;p7"/>
            <p:cNvSpPr/>
            <p:nvPr/>
          </p:nvSpPr>
          <p:spPr>
            <a:xfrm>
              <a:off x="932425" y="2887450"/>
              <a:ext cx="5050" cy="4250"/>
            </a:xfrm>
            <a:custGeom>
              <a:avLst/>
              <a:gdLst/>
              <a:ahLst/>
              <a:cxnLst/>
              <a:rect l="l" t="t" r="r" b="b"/>
              <a:pathLst>
                <a:path w="202" h="170" extrusionOk="0">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5" name="Google Shape;2255;p7"/>
            <p:cNvSpPr/>
            <p:nvPr/>
          </p:nvSpPr>
          <p:spPr>
            <a:xfrm>
              <a:off x="923625" y="2893575"/>
              <a:ext cx="4700" cy="4250"/>
            </a:xfrm>
            <a:custGeom>
              <a:avLst/>
              <a:gdLst/>
              <a:ahLst/>
              <a:cxnLst/>
              <a:rect l="l" t="t" r="r" b="b"/>
              <a:pathLst>
                <a:path w="188" h="170" extrusionOk="0">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6" name="Google Shape;2256;p7"/>
            <p:cNvSpPr/>
            <p:nvPr/>
          </p:nvSpPr>
          <p:spPr>
            <a:xfrm>
              <a:off x="912825" y="2892075"/>
              <a:ext cx="5125" cy="4200"/>
            </a:xfrm>
            <a:custGeom>
              <a:avLst/>
              <a:gdLst/>
              <a:ahLst/>
              <a:cxnLst/>
              <a:rect l="l" t="t" r="r" b="b"/>
              <a:pathLst>
                <a:path w="205" h="168" extrusionOk="0">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7" name="Google Shape;2257;p7"/>
            <p:cNvSpPr/>
            <p:nvPr/>
          </p:nvSpPr>
          <p:spPr>
            <a:xfrm>
              <a:off x="905875" y="2886250"/>
              <a:ext cx="4725" cy="4225"/>
            </a:xfrm>
            <a:custGeom>
              <a:avLst/>
              <a:gdLst/>
              <a:ahLst/>
              <a:cxnLst/>
              <a:rect l="l" t="t" r="r" b="b"/>
              <a:pathLst>
                <a:path w="189" h="169" extrusionOk="0">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8" name="Google Shape;2258;p7"/>
            <p:cNvSpPr/>
            <p:nvPr/>
          </p:nvSpPr>
          <p:spPr>
            <a:xfrm>
              <a:off x="901575" y="2872075"/>
              <a:ext cx="5050" cy="4250"/>
            </a:xfrm>
            <a:custGeom>
              <a:avLst/>
              <a:gdLst/>
              <a:ahLst/>
              <a:cxnLst/>
              <a:rect l="l" t="t" r="r" b="b"/>
              <a:pathLst>
                <a:path w="202" h="170" extrusionOk="0">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9" name="Google Shape;2259;p7"/>
            <p:cNvSpPr/>
            <p:nvPr/>
          </p:nvSpPr>
          <p:spPr>
            <a:xfrm>
              <a:off x="911325" y="2862475"/>
              <a:ext cx="5025" cy="4225"/>
            </a:xfrm>
            <a:custGeom>
              <a:avLst/>
              <a:gdLst/>
              <a:ahLst/>
              <a:cxnLst/>
              <a:rect l="l" t="t" r="r" b="b"/>
              <a:pathLst>
                <a:path w="201" h="169" extrusionOk="0">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0" name="Google Shape;2260;p7"/>
            <p:cNvSpPr/>
            <p:nvPr/>
          </p:nvSpPr>
          <p:spPr>
            <a:xfrm>
              <a:off x="933075" y="2833125"/>
              <a:ext cx="141250" cy="96600"/>
            </a:xfrm>
            <a:custGeom>
              <a:avLst/>
              <a:gdLst/>
              <a:ahLst/>
              <a:cxnLst/>
              <a:rect l="l" t="t" r="r" b="b"/>
              <a:pathLst>
                <a:path w="5650" h="3864" extrusionOk="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1" name="Google Shape;2261;p7"/>
            <p:cNvSpPr/>
            <p:nvPr/>
          </p:nvSpPr>
          <p:spPr>
            <a:xfrm>
              <a:off x="1070700" y="2810775"/>
              <a:ext cx="20825" cy="26800"/>
            </a:xfrm>
            <a:custGeom>
              <a:avLst/>
              <a:gdLst/>
              <a:ahLst/>
              <a:cxnLst/>
              <a:rect l="l" t="t" r="r" b="b"/>
              <a:pathLst>
                <a:path w="833" h="1072" extrusionOk="0">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2" name="Google Shape;2262;p7"/>
            <p:cNvSpPr/>
            <p:nvPr/>
          </p:nvSpPr>
          <p:spPr>
            <a:xfrm>
              <a:off x="1059575" y="2842000"/>
              <a:ext cx="32675" cy="12050"/>
            </a:xfrm>
            <a:custGeom>
              <a:avLst/>
              <a:gdLst/>
              <a:ahLst/>
              <a:cxnLst/>
              <a:rect l="l" t="t" r="r" b="b"/>
              <a:pathLst>
                <a:path w="1307" h="482" extrusionOk="0">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3" name="Google Shape;2263;p7"/>
            <p:cNvSpPr/>
            <p:nvPr/>
          </p:nvSpPr>
          <p:spPr>
            <a:xfrm>
              <a:off x="1052250" y="2813150"/>
              <a:ext cx="15825" cy="35450"/>
            </a:xfrm>
            <a:custGeom>
              <a:avLst/>
              <a:gdLst/>
              <a:ahLst/>
              <a:cxnLst/>
              <a:rect l="l" t="t" r="r" b="b"/>
              <a:pathLst>
                <a:path w="633" h="1418" extrusionOk="0">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4" name="Google Shape;2264;p7"/>
            <p:cNvSpPr/>
            <p:nvPr/>
          </p:nvSpPr>
          <p:spPr>
            <a:xfrm>
              <a:off x="1034550" y="2826100"/>
              <a:ext cx="17825" cy="41900"/>
            </a:xfrm>
            <a:custGeom>
              <a:avLst/>
              <a:gdLst/>
              <a:ahLst/>
              <a:cxnLst/>
              <a:rect l="l" t="t" r="r" b="b"/>
              <a:pathLst>
                <a:path w="713" h="1676" extrusionOk="0">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5" name="Google Shape;2265;p7"/>
            <p:cNvSpPr/>
            <p:nvPr/>
          </p:nvSpPr>
          <p:spPr>
            <a:xfrm>
              <a:off x="1013650" y="2841450"/>
              <a:ext cx="18675" cy="42150"/>
            </a:xfrm>
            <a:custGeom>
              <a:avLst/>
              <a:gdLst/>
              <a:ahLst/>
              <a:cxnLst/>
              <a:rect l="l" t="t" r="r" b="b"/>
              <a:pathLst>
                <a:path w="747" h="1686" extrusionOk="0">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6" name="Google Shape;2266;p7"/>
            <p:cNvSpPr/>
            <p:nvPr/>
          </p:nvSpPr>
          <p:spPr>
            <a:xfrm>
              <a:off x="996700" y="2855175"/>
              <a:ext cx="21750" cy="43375"/>
            </a:xfrm>
            <a:custGeom>
              <a:avLst/>
              <a:gdLst/>
              <a:ahLst/>
              <a:cxnLst/>
              <a:rect l="l" t="t" r="r" b="b"/>
              <a:pathLst>
                <a:path w="870" h="1735" extrusionOk="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7" name="Google Shape;2267;p7"/>
            <p:cNvSpPr/>
            <p:nvPr/>
          </p:nvSpPr>
          <p:spPr>
            <a:xfrm>
              <a:off x="977175" y="2873550"/>
              <a:ext cx="19850" cy="36450"/>
            </a:xfrm>
            <a:custGeom>
              <a:avLst/>
              <a:gdLst/>
              <a:ahLst/>
              <a:cxnLst/>
              <a:rect l="l" t="t" r="r" b="b"/>
              <a:pathLst>
                <a:path w="794" h="1458" extrusionOk="0">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8" name="Google Shape;2268;p7"/>
            <p:cNvSpPr/>
            <p:nvPr/>
          </p:nvSpPr>
          <p:spPr>
            <a:xfrm>
              <a:off x="958000" y="2888900"/>
              <a:ext cx="19525" cy="31375"/>
            </a:xfrm>
            <a:custGeom>
              <a:avLst/>
              <a:gdLst/>
              <a:ahLst/>
              <a:cxnLst/>
              <a:rect l="l" t="t" r="r" b="b"/>
              <a:pathLst>
                <a:path w="781" h="1255" extrusionOk="0">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9" name="Google Shape;2269;p7"/>
            <p:cNvSpPr/>
            <p:nvPr/>
          </p:nvSpPr>
          <p:spPr>
            <a:xfrm>
              <a:off x="1041025" y="2863325"/>
              <a:ext cx="38175" cy="12675"/>
            </a:xfrm>
            <a:custGeom>
              <a:avLst/>
              <a:gdLst/>
              <a:ahLst/>
              <a:cxnLst/>
              <a:rect l="l" t="t" r="r" b="b"/>
              <a:pathLst>
                <a:path w="1527" h="507" extrusionOk="0">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0" name="Google Shape;2270;p7"/>
            <p:cNvSpPr/>
            <p:nvPr/>
          </p:nvSpPr>
          <p:spPr>
            <a:xfrm>
              <a:off x="1020650" y="2880850"/>
              <a:ext cx="36150" cy="14950"/>
            </a:xfrm>
            <a:custGeom>
              <a:avLst/>
              <a:gdLst/>
              <a:ahLst/>
              <a:cxnLst/>
              <a:rect l="l" t="t" r="r" b="b"/>
              <a:pathLst>
                <a:path w="1446" h="598" extrusionOk="0">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1" name="Google Shape;2271;p7"/>
            <p:cNvSpPr/>
            <p:nvPr/>
          </p:nvSpPr>
          <p:spPr>
            <a:xfrm>
              <a:off x="1000400" y="2896475"/>
              <a:ext cx="33650" cy="14500"/>
            </a:xfrm>
            <a:custGeom>
              <a:avLst/>
              <a:gdLst/>
              <a:ahLst/>
              <a:cxnLst/>
              <a:rect l="l" t="t" r="r" b="b"/>
              <a:pathLst>
                <a:path w="1346" h="580" extrusionOk="0">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2" name="Google Shape;2272;p7"/>
            <p:cNvSpPr/>
            <p:nvPr/>
          </p:nvSpPr>
          <p:spPr>
            <a:xfrm>
              <a:off x="977400" y="2910300"/>
              <a:ext cx="34675" cy="14650"/>
            </a:xfrm>
            <a:custGeom>
              <a:avLst/>
              <a:gdLst/>
              <a:ahLst/>
              <a:cxnLst/>
              <a:rect l="l" t="t" r="r" b="b"/>
              <a:pathLst>
                <a:path w="1387" h="586" extrusionOk="0">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3" name="Google Shape;2273;p7"/>
            <p:cNvSpPr/>
            <p:nvPr/>
          </p:nvSpPr>
          <p:spPr>
            <a:xfrm>
              <a:off x="956075" y="2919875"/>
              <a:ext cx="31725" cy="15475"/>
            </a:xfrm>
            <a:custGeom>
              <a:avLst/>
              <a:gdLst/>
              <a:ahLst/>
              <a:cxnLst/>
              <a:rect l="l" t="t" r="r" b="b"/>
              <a:pathLst>
                <a:path w="1269" h="619" extrusionOk="0">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4" name="Google Shape;2274;p7"/>
            <p:cNvSpPr/>
            <p:nvPr/>
          </p:nvSpPr>
          <p:spPr>
            <a:xfrm>
              <a:off x="960100" y="2891925"/>
              <a:ext cx="11600" cy="27125"/>
            </a:xfrm>
            <a:custGeom>
              <a:avLst/>
              <a:gdLst/>
              <a:ahLst/>
              <a:cxnLst/>
              <a:rect l="l" t="t" r="r" b="b"/>
              <a:pathLst>
                <a:path w="464" h="1085" extrusionOk="0">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5" name="Google Shape;2275;p7"/>
            <p:cNvSpPr/>
            <p:nvPr/>
          </p:nvSpPr>
          <p:spPr>
            <a:xfrm>
              <a:off x="982050" y="2877925"/>
              <a:ext cx="7875" cy="31125"/>
            </a:xfrm>
            <a:custGeom>
              <a:avLst/>
              <a:gdLst/>
              <a:ahLst/>
              <a:cxnLst/>
              <a:rect l="l" t="t" r="r" b="b"/>
              <a:pathLst>
                <a:path w="315" h="1245" extrusionOk="0">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6" name="Google Shape;2276;p7"/>
            <p:cNvSpPr/>
            <p:nvPr/>
          </p:nvSpPr>
          <p:spPr>
            <a:xfrm>
              <a:off x="980375" y="2912000"/>
              <a:ext cx="28000" cy="8325"/>
            </a:xfrm>
            <a:custGeom>
              <a:avLst/>
              <a:gdLst/>
              <a:ahLst/>
              <a:cxnLst/>
              <a:rect l="l" t="t" r="r" b="b"/>
              <a:pathLst>
                <a:path w="1120" h="333" extrusionOk="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7" name="Google Shape;2277;p7"/>
            <p:cNvSpPr/>
            <p:nvPr/>
          </p:nvSpPr>
          <p:spPr>
            <a:xfrm>
              <a:off x="957450" y="2921225"/>
              <a:ext cx="28025" cy="10350"/>
            </a:xfrm>
            <a:custGeom>
              <a:avLst/>
              <a:gdLst/>
              <a:ahLst/>
              <a:cxnLst/>
              <a:rect l="l" t="t" r="r" b="b"/>
              <a:pathLst>
                <a:path w="1121" h="414" extrusionOk="0">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8" name="Google Shape;2278;p7"/>
            <p:cNvSpPr/>
            <p:nvPr/>
          </p:nvSpPr>
          <p:spPr>
            <a:xfrm>
              <a:off x="1002750" y="2861350"/>
              <a:ext cx="9975" cy="36250"/>
            </a:xfrm>
            <a:custGeom>
              <a:avLst/>
              <a:gdLst/>
              <a:ahLst/>
              <a:cxnLst/>
              <a:rect l="l" t="t" r="r" b="b"/>
              <a:pathLst>
                <a:path w="399" h="1450" extrusionOk="0">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9" name="Google Shape;2279;p7"/>
            <p:cNvSpPr/>
            <p:nvPr/>
          </p:nvSpPr>
          <p:spPr>
            <a:xfrm>
              <a:off x="1001575" y="2898850"/>
              <a:ext cx="30250" cy="7125"/>
            </a:xfrm>
            <a:custGeom>
              <a:avLst/>
              <a:gdLst/>
              <a:ahLst/>
              <a:cxnLst/>
              <a:rect l="l" t="t" r="r" b="b"/>
              <a:pathLst>
                <a:path w="1210" h="285" extrusionOk="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0" name="Google Shape;2280;p7"/>
            <p:cNvSpPr/>
            <p:nvPr/>
          </p:nvSpPr>
          <p:spPr>
            <a:xfrm>
              <a:off x="1022150" y="2885300"/>
              <a:ext cx="31825" cy="4450"/>
            </a:xfrm>
            <a:custGeom>
              <a:avLst/>
              <a:gdLst/>
              <a:ahLst/>
              <a:cxnLst/>
              <a:rect l="l" t="t" r="r" b="b"/>
              <a:pathLst>
                <a:path w="1273" h="178" extrusionOk="0">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1" name="Google Shape;2281;p7"/>
            <p:cNvSpPr/>
            <p:nvPr/>
          </p:nvSpPr>
          <p:spPr>
            <a:xfrm>
              <a:off x="1022875" y="2844350"/>
              <a:ext cx="6175" cy="37575"/>
            </a:xfrm>
            <a:custGeom>
              <a:avLst/>
              <a:gdLst/>
              <a:ahLst/>
              <a:cxnLst/>
              <a:rect l="l" t="t" r="r" b="b"/>
              <a:pathLst>
                <a:path w="247" h="1503" extrusionOk="0">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2" name="Google Shape;2282;p7"/>
            <p:cNvSpPr/>
            <p:nvPr/>
          </p:nvSpPr>
          <p:spPr>
            <a:xfrm>
              <a:off x="1042925" y="2829875"/>
              <a:ext cx="5125" cy="36550"/>
            </a:xfrm>
            <a:custGeom>
              <a:avLst/>
              <a:gdLst/>
              <a:ahLst/>
              <a:cxnLst/>
              <a:rect l="l" t="t" r="r" b="b"/>
              <a:pathLst>
                <a:path w="205" h="1462" extrusionOk="0">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3" name="Google Shape;2283;p7"/>
            <p:cNvSpPr/>
            <p:nvPr/>
          </p:nvSpPr>
          <p:spPr>
            <a:xfrm>
              <a:off x="1043150" y="2868175"/>
              <a:ext cx="31300" cy="1950"/>
            </a:xfrm>
            <a:custGeom>
              <a:avLst/>
              <a:gdLst/>
              <a:ahLst/>
              <a:cxnLst/>
              <a:rect l="l" t="t" r="r" b="b"/>
              <a:pathLst>
                <a:path w="1252" h="78" extrusionOk="0">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4" name="Google Shape;2284;p7"/>
            <p:cNvSpPr/>
            <p:nvPr/>
          </p:nvSpPr>
          <p:spPr>
            <a:xfrm>
              <a:off x="1061275" y="2846775"/>
              <a:ext cx="26325" cy="3525"/>
            </a:xfrm>
            <a:custGeom>
              <a:avLst/>
              <a:gdLst/>
              <a:ahLst/>
              <a:cxnLst/>
              <a:rect l="l" t="t" r="r" b="b"/>
              <a:pathLst>
                <a:path w="1053" h="141" extrusionOk="0">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5" name="Google Shape;2285;p7"/>
            <p:cNvSpPr/>
            <p:nvPr/>
          </p:nvSpPr>
          <p:spPr>
            <a:xfrm>
              <a:off x="1060625" y="2818950"/>
              <a:ext cx="4600" cy="27525"/>
            </a:xfrm>
            <a:custGeom>
              <a:avLst/>
              <a:gdLst/>
              <a:ahLst/>
              <a:cxnLst/>
              <a:rect l="l" t="t" r="r" b="b"/>
              <a:pathLst>
                <a:path w="184" h="1101" extrusionOk="0">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6" name="Google Shape;2286;p7"/>
            <p:cNvSpPr/>
            <p:nvPr/>
          </p:nvSpPr>
          <p:spPr>
            <a:xfrm>
              <a:off x="1072625" y="2814075"/>
              <a:ext cx="15500" cy="21450"/>
            </a:xfrm>
            <a:custGeom>
              <a:avLst/>
              <a:gdLst/>
              <a:ahLst/>
              <a:cxnLst/>
              <a:rect l="l" t="t" r="r" b="b"/>
              <a:pathLst>
                <a:path w="620" h="858" extrusionOk="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7" name="Google Shape;2287;p7"/>
            <p:cNvSpPr/>
            <p:nvPr/>
          </p:nvSpPr>
          <p:spPr>
            <a:xfrm>
              <a:off x="495675" y="2577025"/>
              <a:ext cx="75125" cy="61325"/>
            </a:xfrm>
            <a:custGeom>
              <a:avLst/>
              <a:gdLst/>
              <a:ahLst/>
              <a:cxnLst/>
              <a:rect l="l" t="t" r="r" b="b"/>
              <a:pathLst>
                <a:path w="3005" h="2453" extrusionOk="0">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8" name="Google Shape;2288;p7"/>
            <p:cNvSpPr/>
            <p:nvPr/>
          </p:nvSpPr>
          <p:spPr>
            <a:xfrm>
              <a:off x="547425" y="2581700"/>
              <a:ext cx="14975" cy="24200"/>
            </a:xfrm>
            <a:custGeom>
              <a:avLst/>
              <a:gdLst/>
              <a:ahLst/>
              <a:cxnLst/>
              <a:rect l="l" t="t" r="r" b="b"/>
              <a:pathLst>
                <a:path w="599" h="968" extrusionOk="0">
                  <a:moveTo>
                    <a:pt x="581" y="0"/>
                  </a:moveTo>
                  <a:cubicBezTo>
                    <a:pt x="297" y="174"/>
                    <a:pt x="13" y="920"/>
                    <a:pt x="0" y="954"/>
                  </a:cubicBezTo>
                  <a:lnTo>
                    <a:pt x="34" y="967"/>
                  </a:lnTo>
                  <a:cubicBezTo>
                    <a:pt x="34" y="959"/>
                    <a:pt x="323" y="199"/>
                    <a:pt x="598" y="30"/>
                  </a:cubicBezTo>
                  <a:lnTo>
                    <a:pt x="5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9" name="Google Shape;2289;p7"/>
            <p:cNvSpPr/>
            <p:nvPr/>
          </p:nvSpPr>
          <p:spPr>
            <a:xfrm>
              <a:off x="557825" y="2577325"/>
              <a:ext cx="9450" cy="7925"/>
            </a:xfrm>
            <a:custGeom>
              <a:avLst/>
              <a:gdLst/>
              <a:ahLst/>
              <a:cxnLst/>
              <a:rect l="l" t="t" r="r" b="b"/>
              <a:pathLst>
                <a:path w="378" h="317" extrusionOk="0">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0" name="Google Shape;2290;p7"/>
            <p:cNvSpPr/>
            <p:nvPr/>
          </p:nvSpPr>
          <p:spPr>
            <a:xfrm>
              <a:off x="539475" y="2570025"/>
              <a:ext cx="11475" cy="25900"/>
            </a:xfrm>
            <a:custGeom>
              <a:avLst/>
              <a:gdLst/>
              <a:ahLst/>
              <a:cxnLst/>
              <a:rect l="l" t="t" r="r" b="b"/>
              <a:pathLst>
                <a:path w="459" h="1036" extrusionOk="0">
                  <a:moveTo>
                    <a:pt x="437" y="1"/>
                  </a:moveTo>
                  <a:cubicBezTo>
                    <a:pt x="178" y="213"/>
                    <a:pt x="4" y="993"/>
                    <a:pt x="0" y="1027"/>
                  </a:cubicBezTo>
                  <a:lnTo>
                    <a:pt x="34" y="1035"/>
                  </a:lnTo>
                  <a:cubicBezTo>
                    <a:pt x="34" y="1027"/>
                    <a:pt x="212" y="234"/>
                    <a:pt x="458" y="26"/>
                  </a:cubicBez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1" name="Google Shape;2291;p7"/>
            <p:cNvSpPr/>
            <p:nvPr/>
          </p:nvSpPr>
          <p:spPr>
            <a:xfrm>
              <a:off x="545975" y="2565500"/>
              <a:ext cx="9525" cy="8025"/>
            </a:xfrm>
            <a:custGeom>
              <a:avLst/>
              <a:gdLst/>
              <a:ahLst/>
              <a:cxnLst/>
              <a:rect l="l" t="t" r="r" b="b"/>
              <a:pathLst>
                <a:path w="381" h="321" extrusionOk="0">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2" name="Google Shape;2292;p7"/>
            <p:cNvSpPr/>
            <p:nvPr/>
          </p:nvSpPr>
          <p:spPr>
            <a:xfrm>
              <a:off x="530250" y="2565050"/>
              <a:ext cx="4800" cy="27900"/>
            </a:xfrm>
            <a:custGeom>
              <a:avLst/>
              <a:gdLst/>
              <a:ahLst/>
              <a:cxnLst/>
              <a:rect l="l" t="t" r="r" b="b"/>
              <a:pathLst>
                <a:path w="192" h="1116" extrusionOk="0">
                  <a:moveTo>
                    <a:pt x="161" y="0"/>
                  </a:moveTo>
                  <a:cubicBezTo>
                    <a:pt x="0" y="293"/>
                    <a:pt x="123" y="1082"/>
                    <a:pt x="127" y="1116"/>
                  </a:cubicBezTo>
                  <a:lnTo>
                    <a:pt x="166" y="1111"/>
                  </a:lnTo>
                  <a:cubicBezTo>
                    <a:pt x="166" y="1103"/>
                    <a:pt x="38" y="297"/>
                    <a:pt x="191" y="17"/>
                  </a:cubicBezTo>
                  <a:lnTo>
                    <a:pt x="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3" name="Google Shape;2293;p7"/>
            <p:cNvSpPr/>
            <p:nvPr/>
          </p:nvSpPr>
          <p:spPr>
            <a:xfrm>
              <a:off x="530775" y="2560350"/>
              <a:ext cx="8175" cy="8000"/>
            </a:xfrm>
            <a:custGeom>
              <a:avLst/>
              <a:gdLst/>
              <a:ahLst/>
              <a:cxnLst/>
              <a:rect l="l" t="t" r="r" b="b"/>
              <a:pathLst>
                <a:path w="327" h="320" extrusionOk="0">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4" name="Google Shape;2294;p7"/>
            <p:cNvSpPr/>
            <p:nvPr/>
          </p:nvSpPr>
          <p:spPr>
            <a:xfrm>
              <a:off x="520375" y="2569275"/>
              <a:ext cx="8400" cy="27075"/>
            </a:xfrm>
            <a:custGeom>
              <a:avLst/>
              <a:gdLst/>
              <a:ahLst/>
              <a:cxnLst/>
              <a:rect l="l" t="t" r="r" b="b"/>
              <a:pathLst>
                <a:path w="336" h="1083" extrusionOk="0">
                  <a:moveTo>
                    <a:pt x="26" y="1"/>
                  </a:moveTo>
                  <a:lnTo>
                    <a:pt x="1" y="26"/>
                  </a:lnTo>
                  <a:cubicBezTo>
                    <a:pt x="221" y="264"/>
                    <a:pt x="302" y="1074"/>
                    <a:pt x="302" y="1082"/>
                  </a:cubicBezTo>
                  <a:lnTo>
                    <a:pt x="336" y="1078"/>
                  </a:lnTo>
                  <a:cubicBezTo>
                    <a:pt x="332" y="1044"/>
                    <a:pt x="255" y="247"/>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5" name="Google Shape;2295;p7"/>
            <p:cNvSpPr/>
            <p:nvPr/>
          </p:nvSpPr>
          <p:spPr>
            <a:xfrm>
              <a:off x="516150" y="2564825"/>
              <a:ext cx="9375" cy="7925"/>
            </a:xfrm>
            <a:custGeom>
              <a:avLst/>
              <a:gdLst/>
              <a:ahLst/>
              <a:cxnLst/>
              <a:rect l="l" t="t" r="r" b="b"/>
              <a:pathLst>
                <a:path w="375" h="317" extrusionOk="0">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6" name="Google Shape;2296;p7"/>
            <p:cNvSpPr/>
            <p:nvPr/>
          </p:nvSpPr>
          <p:spPr>
            <a:xfrm>
              <a:off x="508925" y="2575325"/>
              <a:ext cx="8500" cy="26950"/>
            </a:xfrm>
            <a:custGeom>
              <a:avLst/>
              <a:gdLst/>
              <a:ahLst/>
              <a:cxnLst/>
              <a:rect l="l" t="t" r="r" b="b"/>
              <a:pathLst>
                <a:path w="340" h="1078" extrusionOk="0">
                  <a:moveTo>
                    <a:pt x="30" y="1"/>
                  </a:moveTo>
                  <a:lnTo>
                    <a:pt x="1" y="26"/>
                  </a:lnTo>
                  <a:cubicBezTo>
                    <a:pt x="221" y="259"/>
                    <a:pt x="302" y="1069"/>
                    <a:pt x="302" y="1078"/>
                  </a:cubicBezTo>
                  <a:lnTo>
                    <a:pt x="340" y="1074"/>
                  </a:lnTo>
                  <a:cubicBezTo>
                    <a:pt x="336" y="1040"/>
                    <a:pt x="255" y="242"/>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7" name="Google Shape;2297;p7"/>
            <p:cNvSpPr/>
            <p:nvPr/>
          </p:nvSpPr>
          <p:spPr>
            <a:xfrm>
              <a:off x="504675" y="2570750"/>
              <a:ext cx="9400" cy="7950"/>
            </a:xfrm>
            <a:custGeom>
              <a:avLst/>
              <a:gdLst/>
              <a:ahLst/>
              <a:cxnLst/>
              <a:rect l="l" t="t" r="r" b="b"/>
              <a:pathLst>
                <a:path w="376" h="318" extrusionOk="0">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8" name="Google Shape;2298;p7"/>
            <p:cNvSpPr/>
            <p:nvPr/>
          </p:nvSpPr>
          <p:spPr>
            <a:xfrm>
              <a:off x="484725" y="2584050"/>
              <a:ext cx="98675" cy="77200"/>
            </a:xfrm>
            <a:custGeom>
              <a:avLst/>
              <a:gdLst/>
              <a:ahLst/>
              <a:cxnLst/>
              <a:rect l="l" t="t" r="r" b="b"/>
              <a:pathLst>
                <a:path w="3947" h="3088" extrusionOk="0">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9" name="Google Shape;2299;p7"/>
            <p:cNvSpPr/>
            <p:nvPr/>
          </p:nvSpPr>
          <p:spPr>
            <a:xfrm>
              <a:off x="483925" y="2606350"/>
              <a:ext cx="86200" cy="58825"/>
            </a:xfrm>
            <a:custGeom>
              <a:avLst/>
              <a:gdLst/>
              <a:ahLst/>
              <a:cxnLst/>
              <a:rect l="l" t="t" r="r" b="b"/>
              <a:pathLst>
                <a:path w="3448" h="2353" extrusionOk="0">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0" name="Google Shape;2300;p7"/>
            <p:cNvSpPr/>
            <p:nvPr/>
          </p:nvSpPr>
          <p:spPr>
            <a:xfrm>
              <a:off x="502150" y="2635350"/>
              <a:ext cx="52725" cy="30350"/>
            </a:xfrm>
            <a:custGeom>
              <a:avLst/>
              <a:gdLst/>
              <a:ahLst/>
              <a:cxnLst/>
              <a:rect l="l" t="t" r="r" b="b"/>
              <a:pathLst>
                <a:path w="2109" h="1214" extrusionOk="0">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1" name="Google Shape;2301;p7"/>
            <p:cNvSpPr/>
            <p:nvPr/>
          </p:nvSpPr>
          <p:spPr>
            <a:xfrm>
              <a:off x="510000" y="2659725"/>
              <a:ext cx="46025" cy="174250"/>
            </a:xfrm>
            <a:custGeom>
              <a:avLst/>
              <a:gdLst/>
              <a:ahLst/>
              <a:cxnLst/>
              <a:rect l="l" t="t" r="r" b="b"/>
              <a:pathLst>
                <a:path w="1841" h="6970" extrusionOk="0">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2" name="Google Shape;2302;p7"/>
            <p:cNvSpPr/>
            <p:nvPr/>
          </p:nvSpPr>
          <p:spPr>
            <a:xfrm>
              <a:off x="508250" y="2667875"/>
              <a:ext cx="164425" cy="151800"/>
            </a:xfrm>
            <a:custGeom>
              <a:avLst/>
              <a:gdLst/>
              <a:ahLst/>
              <a:cxnLst/>
              <a:rect l="l" t="t" r="r" b="b"/>
              <a:pathLst>
                <a:path w="6577" h="6072" extrusionOk="0">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3" name="Google Shape;2303;p7"/>
            <p:cNvSpPr/>
            <p:nvPr/>
          </p:nvSpPr>
          <p:spPr>
            <a:xfrm>
              <a:off x="597900" y="2701800"/>
              <a:ext cx="31050" cy="42500"/>
            </a:xfrm>
            <a:custGeom>
              <a:avLst/>
              <a:gdLst/>
              <a:ahLst/>
              <a:cxnLst/>
              <a:rect l="l" t="t" r="r" b="b"/>
              <a:pathLst>
                <a:path w="1242" h="1700" extrusionOk="0">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4" name="Google Shape;2304;p7"/>
            <p:cNvSpPr/>
            <p:nvPr/>
          </p:nvSpPr>
          <p:spPr>
            <a:xfrm>
              <a:off x="599600" y="2733750"/>
              <a:ext cx="51225" cy="14450"/>
            </a:xfrm>
            <a:custGeom>
              <a:avLst/>
              <a:gdLst/>
              <a:ahLst/>
              <a:cxnLst/>
              <a:rect l="l" t="t" r="r" b="b"/>
              <a:pathLst>
                <a:path w="2049" h="578" extrusionOk="0">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5" name="Google Shape;2305;p7"/>
            <p:cNvSpPr/>
            <p:nvPr/>
          </p:nvSpPr>
          <p:spPr>
            <a:xfrm>
              <a:off x="596725" y="2750700"/>
              <a:ext cx="47425" cy="23775"/>
            </a:xfrm>
            <a:custGeom>
              <a:avLst/>
              <a:gdLst/>
              <a:ahLst/>
              <a:cxnLst/>
              <a:rect l="l" t="t" r="r" b="b"/>
              <a:pathLst>
                <a:path w="1897" h="951" extrusionOk="0">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6" name="Google Shape;2306;p7"/>
            <p:cNvSpPr/>
            <p:nvPr/>
          </p:nvSpPr>
          <p:spPr>
            <a:xfrm>
              <a:off x="596400" y="2753675"/>
              <a:ext cx="18800" cy="49450"/>
            </a:xfrm>
            <a:custGeom>
              <a:avLst/>
              <a:gdLst/>
              <a:ahLst/>
              <a:cxnLst/>
              <a:rect l="l" t="t" r="r" b="b"/>
              <a:pathLst>
                <a:path w="752" h="1978" extrusionOk="0">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7" name="Google Shape;2307;p7"/>
            <p:cNvSpPr/>
            <p:nvPr/>
          </p:nvSpPr>
          <p:spPr>
            <a:xfrm>
              <a:off x="573725" y="2754500"/>
              <a:ext cx="19525" cy="50325"/>
            </a:xfrm>
            <a:custGeom>
              <a:avLst/>
              <a:gdLst/>
              <a:ahLst/>
              <a:cxnLst/>
              <a:rect l="l" t="t" r="r" b="b"/>
              <a:pathLst>
                <a:path w="781" h="2013" extrusionOk="0">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8" name="Google Shape;2308;p7"/>
            <p:cNvSpPr/>
            <p:nvPr/>
          </p:nvSpPr>
          <p:spPr>
            <a:xfrm>
              <a:off x="543275" y="2750975"/>
              <a:ext cx="46925" cy="29975"/>
            </a:xfrm>
            <a:custGeom>
              <a:avLst/>
              <a:gdLst/>
              <a:ahLst/>
              <a:cxnLst/>
              <a:rect l="l" t="t" r="r" b="b"/>
              <a:pathLst>
                <a:path w="1877" h="1199" extrusionOk="0">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9" name="Google Shape;2309;p7"/>
            <p:cNvSpPr/>
            <p:nvPr/>
          </p:nvSpPr>
          <p:spPr>
            <a:xfrm>
              <a:off x="524950" y="2745300"/>
              <a:ext cx="65225" cy="4575"/>
            </a:xfrm>
            <a:custGeom>
              <a:avLst/>
              <a:gdLst/>
              <a:ahLst/>
              <a:cxnLst/>
              <a:rect l="l" t="t" r="r" b="b"/>
              <a:pathLst>
                <a:path w="2609" h="183" extrusionOk="0">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0" name="Google Shape;2310;p7"/>
            <p:cNvSpPr/>
            <p:nvPr/>
          </p:nvSpPr>
          <p:spPr>
            <a:xfrm>
              <a:off x="542975" y="2699475"/>
              <a:ext cx="50075" cy="45850"/>
            </a:xfrm>
            <a:custGeom>
              <a:avLst/>
              <a:gdLst/>
              <a:ahLst/>
              <a:cxnLst/>
              <a:rect l="l" t="t" r="r" b="b"/>
              <a:pathLst>
                <a:path w="2003" h="1834" extrusionOk="0">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1" name="Google Shape;2311;p7"/>
            <p:cNvSpPr/>
            <p:nvPr/>
          </p:nvSpPr>
          <p:spPr>
            <a:xfrm>
              <a:off x="588350" y="2683550"/>
              <a:ext cx="7125" cy="62950"/>
            </a:xfrm>
            <a:custGeom>
              <a:avLst/>
              <a:gdLst/>
              <a:ahLst/>
              <a:cxnLst/>
              <a:rect l="l" t="t" r="r" b="b"/>
              <a:pathLst>
                <a:path w="285" h="2518" extrusionOk="0">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2" name="Google Shape;2312;p7"/>
            <p:cNvSpPr/>
            <p:nvPr/>
          </p:nvSpPr>
          <p:spPr>
            <a:xfrm>
              <a:off x="580900" y="2738600"/>
              <a:ext cx="24450" cy="20725"/>
            </a:xfrm>
            <a:custGeom>
              <a:avLst/>
              <a:gdLst/>
              <a:ahLst/>
              <a:cxnLst/>
              <a:rect l="l" t="t" r="r" b="b"/>
              <a:pathLst>
                <a:path w="978" h="829" extrusionOk="0">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3" name="Google Shape;2313;p7"/>
            <p:cNvSpPr/>
            <p:nvPr/>
          </p:nvSpPr>
          <p:spPr>
            <a:xfrm>
              <a:off x="250725" y="2661800"/>
              <a:ext cx="259500" cy="24810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4" name="Google Shape;2314;p7"/>
            <p:cNvSpPr/>
            <p:nvPr/>
          </p:nvSpPr>
          <p:spPr>
            <a:xfrm>
              <a:off x="306925" y="2689025"/>
              <a:ext cx="170325" cy="227875"/>
            </a:xfrm>
            <a:custGeom>
              <a:avLst/>
              <a:gdLst/>
              <a:ahLst/>
              <a:cxnLst/>
              <a:rect l="l" t="t" r="r" b="b"/>
              <a:pathLst>
                <a:path w="6813" h="9115" extrusionOk="0">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5" name="Google Shape;2315;p7"/>
            <p:cNvSpPr/>
            <p:nvPr/>
          </p:nvSpPr>
          <p:spPr>
            <a:xfrm>
              <a:off x="359425" y="2673700"/>
              <a:ext cx="28000" cy="88850"/>
            </a:xfrm>
            <a:custGeom>
              <a:avLst/>
              <a:gdLst/>
              <a:ahLst/>
              <a:cxnLst/>
              <a:rect l="l" t="t" r="r" b="b"/>
              <a:pathLst>
                <a:path w="1120" h="3554" extrusionOk="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6" name="Google Shape;2316;p7"/>
            <p:cNvSpPr/>
            <p:nvPr/>
          </p:nvSpPr>
          <p:spPr>
            <a:xfrm>
              <a:off x="272625" y="2723225"/>
              <a:ext cx="82800" cy="9475"/>
            </a:xfrm>
            <a:custGeom>
              <a:avLst/>
              <a:gdLst/>
              <a:ahLst/>
              <a:cxnLst/>
              <a:rect l="l" t="t" r="r" b="b"/>
              <a:pathLst>
                <a:path w="3312" h="379" extrusionOk="0">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7" name="Google Shape;2317;p7"/>
            <p:cNvSpPr/>
            <p:nvPr/>
          </p:nvSpPr>
          <p:spPr>
            <a:xfrm>
              <a:off x="398125" y="2698550"/>
              <a:ext cx="23975" cy="110300"/>
            </a:xfrm>
            <a:custGeom>
              <a:avLst/>
              <a:gdLst/>
              <a:ahLst/>
              <a:cxnLst/>
              <a:rect l="l" t="t" r="r" b="b"/>
              <a:pathLst>
                <a:path w="959" h="4412" extrusionOk="0">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8" name="Google Shape;2318;p7"/>
            <p:cNvSpPr/>
            <p:nvPr/>
          </p:nvSpPr>
          <p:spPr>
            <a:xfrm>
              <a:off x="322625" y="2800575"/>
              <a:ext cx="108925" cy="22575"/>
            </a:xfrm>
            <a:custGeom>
              <a:avLst/>
              <a:gdLst/>
              <a:ahLst/>
              <a:cxnLst/>
              <a:rect l="l" t="t" r="r" b="b"/>
              <a:pathLst>
                <a:path w="4357" h="903" extrusionOk="0">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9" name="Google Shape;2319;p7"/>
            <p:cNvSpPr/>
            <p:nvPr/>
          </p:nvSpPr>
          <p:spPr>
            <a:xfrm>
              <a:off x="287975" y="2759450"/>
              <a:ext cx="105925" cy="13525"/>
            </a:xfrm>
            <a:custGeom>
              <a:avLst/>
              <a:gdLst/>
              <a:ahLst/>
              <a:cxnLst/>
              <a:rect l="l" t="t" r="r" b="b"/>
              <a:pathLst>
                <a:path w="4237" h="541" extrusionOk="0">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0" name="Google Shape;2320;p7"/>
            <p:cNvSpPr/>
            <p:nvPr/>
          </p:nvSpPr>
          <p:spPr>
            <a:xfrm>
              <a:off x="429300" y="2744000"/>
              <a:ext cx="25175" cy="104825"/>
            </a:xfrm>
            <a:custGeom>
              <a:avLst/>
              <a:gdLst/>
              <a:ahLst/>
              <a:cxnLst/>
              <a:rect l="l" t="t" r="r" b="b"/>
              <a:pathLst>
                <a:path w="1007" h="4193" extrusionOk="0">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1" name="Google Shape;2321;p7"/>
            <p:cNvSpPr/>
            <p:nvPr/>
          </p:nvSpPr>
          <p:spPr>
            <a:xfrm>
              <a:off x="451150" y="2806150"/>
              <a:ext cx="32025" cy="73050"/>
            </a:xfrm>
            <a:custGeom>
              <a:avLst/>
              <a:gdLst/>
              <a:ahLst/>
              <a:cxnLst/>
              <a:rect l="l" t="t" r="r" b="b"/>
              <a:pathLst>
                <a:path w="1281" h="2922" extrusionOk="0">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2" name="Google Shape;2322;p7"/>
            <p:cNvSpPr/>
            <p:nvPr/>
          </p:nvSpPr>
          <p:spPr>
            <a:xfrm>
              <a:off x="468000" y="2850150"/>
              <a:ext cx="26475" cy="48175"/>
            </a:xfrm>
            <a:custGeom>
              <a:avLst/>
              <a:gdLst/>
              <a:ahLst/>
              <a:cxnLst/>
              <a:rect l="l" t="t" r="r" b="b"/>
              <a:pathLst>
                <a:path w="1059" h="1927" extrusionOk="0">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3" name="Google Shape;2323;p7"/>
            <p:cNvSpPr/>
            <p:nvPr/>
          </p:nvSpPr>
          <p:spPr>
            <a:xfrm>
              <a:off x="345275" y="2830375"/>
              <a:ext cx="94225" cy="13150"/>
            </a:xfrm>
            <a:custGeom>
              <a:avLst/>
              <a:gdLst/>
              <a:ahLst/>
              <a:cxnLst/>
              <a:rect l="l" t="t" r="r" b="b"/>
              <a:pathLst>
                <a:path w="3769" h="526" extrusionOk="0">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4" name="Google Shape;2324;p7"/>
            <p:cNvSpPr/>
            <p:nvPr/>
          </p:nvSpPr>
          <p:spPr>
            <a:xfrm>
              <a:off x="391825" y="2861750"/>
              <a:ext cx="63150" cy="7650"/>
            </a:xfrm>
            <a:custGeom>
              <a:avLst/>
              <a:gdLst/>
              <a:ahLst/>
              <a:cxnLst/>
              <a:rect l="l" t="t" r="r" b="b"/>
              <a:pathLst>
                <a:path w="2526" h="306" extrusionOk="0">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5" name="Google Shape;2325;p7"/>
            <p:cNvSpPr/>
            <p:nvPr/>
          </p:nvSpPr>
          <p:spPr>
            <a:xfrm>
              <a:off x="430200" y="2885350"/>
              <a:ext cx="37175" cy="6400"/>
            </a:xfrm>
            <a:custGeom>
              <a:avLst/>
              <a:gdLst/>
              <a:ahLst/>
              <a:cxnLst/>
              <a:rect l="l" t="t" r="r" b="b"/>
              <a:pathLst>
                <a:path w="1487" h="256" extrusionOk="0">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6" name="Google Shape;2326;p7"/>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7" name="Google Shape;2327;p7"/>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8" name="Google Shape;2328;p7"/>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9" name="Google Shape;2329;p7"/>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0" name="Google Shape;2330;p7"/>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1" name="Google Shape;2331;p7"/>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2" name="Google Shape;2332;p7"/>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3" name="Google Shape;2333;p7"/>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4" name="Google Shape;2334;p7"/>
            <p:cNvSpPr/>
            <p:nvPr/>
          </p:nvSpPr>
          <p:spPr>
            <a:xfrm>
              <a:off x="434600" y="2699375"/>
              <a:ext cx="40950" cy="27600"/>
            </a:xfrm>
            <a:custGeom>
              <a:avLst/>
              <a:gdLst/>
              <a:ahLst/>
              <a:cxnLst/>
              <a:rect l="l" t="t" r="r" b="b"/>
              <a:pathLst>
                <a:path w="1638" h="1104" extrusionOk="0">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5" name="Google Shape;2335;p7"/>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6" name="Google Shape;2336;p7"/>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7" name="Google Shape;2337;p7"/>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8" name="Google Shape;2338;p7"/>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9" name="Google Shape;2339;p7"/>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0" name="Google Shape;2340;p7"/>
            <p:cNvSpPr/>
            <p:nvPr/>
          </p:nvSpPr>
          <p:spPr>
            <a:xfrm>
              <a:off x="438975" y="2702450"/>
              <a:ext cx="35100" cy="23475"/>
            </a:xfrm>
            <a:custGeom>
              <a:avLst/>
              <a:gdLst/>
              <a:ahLst/>
              <a:cxnLst/>
              <a:rect l="l" t="t" r="r" b="b"/>
              <a:pathLst>
                <a:path w="1404" h="939" extrusionOk="0">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1" name="Google Shape;2341;p7"/>
            <p:cNvSpPr/>
            <p:nvPr/>
          </p:nvSpPr>
          <p:spPr>
            <a:xfrm>
              <a:off x="424525" y="2673075"/>
              <a:ext cx="41600" cy="19450"/>
            </a:xfrm>
            <a:custGeom>
              <a:avLst/>
              <a:gdLst/>
              <a:ahLst/>
              <a:cxnLst/>
              <a:rect l="l" t="t" r="r" b="b"/>
              <a:pathLst>
                <a:path w="1664" h="778" extrusionOk="0">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2" name="Google Shape;2342;p7"/>
            <p:cNvSpPr/>
            <p:nvPr/>
          </p:nvSpPr>
          <p:spPr>
            <a:xfrm>
              <a:off x="469700" y="2658875"/>
              <a:ext cx="19425" cy="37050"/>
            </a:xfrm>
            <a:custGeom>
              <a:avLst/>
              <a:gdLst/>
              <a:ahLst/>
              <a:cxnLst/>
              <a:rect l="l" t="t" r="r" b="b"/>
              <a:pathLst>
                <a:path w="777" h="1482" extrusionOk="0">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3" name="Google Shape;2343;p7"/>
            <p:cNvSpPr/>
            <p:nvPr/>
          </p:nvSpPr>
          <p:spPr>
            <a:xfrm>
              <a:off x="476275" y="2694000"/>
              <a:ext cx="22075" cy="36375"/>
            </a:xfrm>
            <a:custGeom>
              <a:avLst/>
              <a:gdLst/>
              <a:ahLst/>
              <a:cxnLst/>
              <a:rect l="l" t="t" r="r" b="b"/>
              <a:pathLst>
                <a:path w="883" h="1455" extrusionOk="0">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4" name="Google Shape;2344;p7"/>
            <p:cNvSpPr/>
            <p:nvPr/>
          </p:nvSpPr>
          <p:spPr>
            <a:xfrm>
              <a:off x="406925" y="2640850"/>
              <a:ext cx="48900" cy="19650"/>
            </a:xfrm>
            <a:custGeom>
              <a:avLst/>
              <a:gdLst/>
              <a:ahLst/>
              <a:cxnLst/>
              <a:rect l="l" t="t" r="r" b="b"/>
              <a:pathLst>
                <a:path w="1956" h="786" extrusionOk="0">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5" name="Google Shape;2345;p7"/>
            <p:cNvSpPr/>
            <p:nvPr/>
          </p:nvSpPr>
          <p:spPr>
            <a:xfrm>
              <a:off x="457300" y="2622225"/>
              <a:ext cx="18150" cy="40400"/>
            </a:xfrm>
            <a:custGeom>
              <a:avLst/>
              <a:gdLst/>
              <a:ahLst/>
              <a:cxnLst/>
              <a:rect l="l" t="t" r="r" b="b"/>
              <a:pathLst>
                <a:path w="726" h="1616" extrusionOk="0">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6" name="Google Shape;2346;p7"/>
            <p:cNvSpPr/>
            <p:nvPr/>
          </p:nvSpPr>
          <p:spPr>
            <a:xfrm>
              <a:off x="444250" y="2586775"/>
              <a:ext cx="14550" cy="43500"/>
            </a:xfrm>
            <a:custGeom>
              <a:avLst/>
              <a:gdLst/>
              <a:ahLst/>
              <a:cxnLst/>
              <a:rect l="l" t="t" r="r" b="b"/>
              <a:pathLst>
                <a:path w="582" h="1740" extrusionOk="0">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7" name="Google Shape;2347;p7"/>
            <p:cNvSpPr/>
            <p:nvPr/>
          </p:nvSpPr>
          <p:spPr>
            <a:xfrm>
              <a:off x="386800" y="2616425"/>
              <a:ext cx="53125" cy="10025"/>
            </a:xfrm>
            <a:custGeom>
              <a:avLst/>
              <a:gdLst/>
              <a:ahLst/>
              <a:cxnLst/>
              <a:rect l="l" t="t" r="r" b="b"/>
              <a:pathLst>
                <a:path w="2125" h="401" extrusionOk="0">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8" name="Google Shape;2348;p7"/>
            <p:cNvSpPr/>
            <p:nvPr/>
          </p:nvSpPr>
          <p:spPr>
            <a:xfrm>
              <a:off x="372675" y="2583050"/>
              <a:ext cx="50825" cy="12650"/>
            </a:xfrm>
            <a:custGeom>
              <a:avLst/>
              <a:gdLst/>
              <a:ahLst/>
              <a:cxnLst/>
              <a:rect l="l" t="t" r="r" b="b"/>
              <a:pathLst>
                <a:path w="2033" h="506" extrusionOk="0">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9" name="Google Shape;2349;p7"/>
            <p:cNvSpPr/>
            <p:nvPr/>
          </p:nvSpPr>
          <p:spPr>
            <a:xfrm>
              <a:off x="427700" y="2552400"/>
              <a:ext cx="7350" cy="43950"/>
            </a:xfrm>
            <a:custGeom>
              <a:avLst/>
              <a:gdLst/>
              <a:ahLst/>
              <a:cxnLst/>
              <a:rect l="l" t="t" r="r" b="b"/>
              <a:pathLst>
                <a:path w="294" h="1758" extrusionOk="0">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0" name="Google Shape;2350;p7"/>
            <p:cNvSpPr/>
            <p:nvPr/>
          </p:nvSpPr>
          <p:spPr>
            <a:xfrm>
              <a:off x="404175" y="2528125"/>
              <a:ext cx="4775" cy="37475"/>
            </a:xfrm>
            <a:custGeom>
              <a:avLst/>
              <a:gdLst/>
              <a:ahLst/>
              <a:cxnLst/>
              <a:rect l="l" t="t" r="r" b="b"/>
              <a:pathLst>
                <a:path w="191" h="1499" extrusionOk="0">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1" name="Google Shape;2351;p7"/>
            <p:cNvSpPr/>
            <p:nvPr/>
          </p:nvSpPr>
          <p:spPr>
            <a:xfrm>
              <a:off x="361850" y="2556700"/>
              <a:ext cx="39050" cy="6025"/>
            </a:xfrm>
            <a:custGeom>
              <a:avLst/>
              <a:gdLst/>
              <a:ahLst/>
              <a:cxnLst/>
              <a:rect l="l" t="t" r="r" b="b"/>
              <a:pathLst>
                <a:path w="1562" h="241" extrusionOk="0">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2" name="Google Shape;2352;p7"/>
            <p:cNvSpPr/>
            <p:nvPr/>
          </p:nvSpPr>
          <p:spPr>
            <a:xfrm>
              <a:off x="362275" y="2518425"/>
              <a:ext cx="26225" cy="27350"/>
            </a:xfrm>
            <a:custGeom>
              <a:avLst/>
              <a:gdLst/>
              <a:ahLst/>
              <a:cxnLst/>
              <a:rect l="l" t="t" r="r" b="b"/>
              <a:pathLst>
                <a:path w="1049" h="1094" extrusionOk="0">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3" name="Google Shape;2353;p7"/>
            <p:cNvSpPr/>
            <p:nvPr/>
          </p:nvSpPr>
          <p:spPr>
            <a:xfrm>
              <a:off x="439900" y="2695250"/>
              <a:ext cx="168825" cy="332550"/>
            </a:xfrm>
            <a:custGeom>
              <a:avLst/>
              <a:gdLst/>
              <a:ahLst/>
              <a:cxnLst/>
              <a:rect l="l" t="t" r="r" b="b"/>
              <a:pathLst>
                <a:path w="6753" h="13302" extrusionOk="0">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4" name="Google Shape;2354;p7"/>
            <p:cNvSpPr/>
            <p:nvPr/>
          </p:nvSpPr>
          <p:spPr>
            <a:xfrm>
              <a:off x="468325" y="2725950"/>
              <a:ext cx="138300" cy="324650"/>
            </a:xfrm>
            <a:custGeom>
              <a:avLst/>
              <a:gdLst/>
              <a:ahLst/>
              <a:cxnLst/>
              <a:rect l="l" t="t" r="r" b="b"/>
              <a:pathLst>
                <a:path w="5532" h="12986" extrusionOk="0">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5" name="Google Shape;2355;p7"/>
            <p:cNvSpPr/>
            <p:nvPr/>
          </p:nvSpPr>
          <p:spPr>
            <a:xfrm>
              <a:off x="471350" y="2772550"/>
              <a:ext cx="46075" cy="24200"/>
            </a:xfrm>
            <a:custGeom>
              <a:avLst/>
              <a:gdLst/>
              <a:ahLst/>
              <a:cxnLst/>
              <a:rect l="l" t="t" r="r" b="b"/>
              <a:pathLst>
                <a:path w="1843" h="968" extrusionOk="0">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6" name="Google Shape;2356;p7"/>
            <p:cNvSpPr/>
            <p:nvPr/>
          </p:nvSpPr>
          <p:spPr>
            <a:xfrm>
              <a:off x="501400" y="2733750"/>
              <a:ext cx="2950" cy="42425"/>
            </a:xfrm>
            <a:custGeom>
              <a:avLst/>
              <a:gdLst/>
              <a:ahLst/>
              <a:cxnLst/>
              <a:rect l="l" t="t" r="r" b="b"/>
              <a:pathLst>
                <a:path w="118" h="1697" extrusionOk="0">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7" name="Google Shape;2357;p7"/>
            <p:cNvSpPr/>
            <p:nvPr/>
          </p:nvSpPr>
          <p:spPr>
            <a:xfrm>
              <a:off x="532675" y="2765900"/>
              <a:ext cx="3325" cy="62250"/>
            </a:xfrm>
            <a:custGeom>
              <a:avLst/>
              <a:gdLst/>
              <a:ahLst/>
              <a:cxnLst/>
              <a:rect l="l" t="t" r="r" b="b"/>
              <a:pathLst>
                <a:path w="133" h="2490" extrusionOk="0">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8" name="Google Shape;2358;p7"/>
            <p:cNvSpPr/>
            <p:nvPr/>
          </p:nvSpPr>
          <p:spPr>
            <a:xfrm>
              <a:off x="560775" y="2818500"/>
              <a:ext cx="16650" cy="66575"/>
            </a:xfrm>
            <a:custGeom>
              <a:avLst/>
              <a:gdLst/>
              <a:ahLst/>
              <a:cxnLst/>
              <a:rect l="l" t="t" r="r" b="b"/>
              <a:pathLst>
                <a:path w="666" h="2663" extrusionOk="0">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9" name="Google Shape;2359;p7"/>
            <p:cNvSpPr/>
            <p:nvPr/>
          </p:nvSpPr>
          <p:spPr>
            <a:xfrm>
              <a:off x="582950" y="2894875"/>
              <a:ext cx="13800" cy="48850"/>
            </a:xfrm>
            <a:custGeom>
              <a:avLst/>
              <a:gdLst/>
              <a:ahLst/>
              <a:cxnLst/>
              <a:rect l="l" t="t" r="r" b="b"/>
              <a:pathLst>
                <a:path w="552" h="1954" extrusionOk="0">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0" name="Google Shape;2360;p7"/>
            <p:cNvSpPr/>
            <p:nvPr/>
          </p:nvSpPr>
          <p:spPr>
            <a:xfrm>
              <a:off x="481525" y="2833675"/>
              <a:ext cx="69725" cy="24475"/>
            </a:xfrm>
            <a:custGeom>
              <a:avLst/>
              <a:gdLst/>
              <a:ahLst/>
              <a:cxnLst/>
              <a:rect l="l" t="t" r="r" b="b"/>
              <a:pathLst>
                <a:path w="2789" h="979" extrusionOk="0">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1" name="Google Shape;2361;p7"/>
            <p:cNvSpPr/>
            <p:nvPr/>
          </p:nvSpPr>
          <p:spPr>
            <a:xfrm>
              <a:off x="499075" y="2894375"/>
              <a:ext cx="80575" cy="29625"/>
            </a:xfrm>
            <a:custGeom>
              <a:avLst/>
              <a:gdLst/>
              <a:ahLst/>
              <a:cxnLst/>
              <a:rect l="l" t="t" r="r" b="b"/>
              <a:pathLst>
                <a:path w="3223" h="1185" extrusionOk="0">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2" name="Google Shape;2362;p7"/>
            <p:cNvSpPr/>
            <p:nvPr/>
          </p:nvSpPr>
          <p:spPr>
            <a:xfrm>
              <a:off x="540025" y="2955925"/>
              <a:ext cx="57325" cy="28300"/>
            </a:xfrm>
            <a:custGeom>
              <a:avLst/>
              <a:gdLst/>
              <a:ahLst/>
              <a:cxnLst/>
              <a:rect l="l" t="t" r="r" b="b"/>
              <a:pathLst>
                <a:path w="2293" h="1132" extrusionOk="0">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3" name="Google Shape;2363;p7"/>
            <p:cNvSpPr/>
            <p:nvPr/>
          </p:nvSpPr>
          <p:spPr>
            <a:xfrm>
              <a:off x="238125" y="2840100"/>
              <a:ext cx="343350" cy="161650"/>
            </a:xfrm>
            <a:custGeom>
              <a:avLst/>
              <a:gdLst/>
              <a:ahLst/>
              <a:cxnLst/>
              <a:rect l="l" t="t" r="r" b="b"/>
              <a:pathLst>
                <a:path w="13734" h="6466" extrusionOk="0">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4" name="Google Shape;2364;p7"/>
            <p:cNvSpPr/>
            <p:nvPr/>
          </p:nvSpPr>
          <p:spPr>
            <a:xfrm>
              <a:off x="279800" y="2862650"/>
              <a:ext cx="318000" cy="152900"/>
            </a:xfrm>
            <a:custGeom>
              <a:avLst/>
              <a:gdLst/>
              <a:ahLst/>
              <a:cxnLst/>
              <a:rect l="l" t="t" r="r" b="b"/>
              <a:pathLst>
                <a:path w="12720" h="6116" extrusionOk="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5" name="Google Shape;2365;p7"/>
            <p:cNvSpPr/>
            <p:nvPr/>
          </p:nvSpPr>
          <p:spPr>
            <a:xfrm>
              <a:off x="313625" y="2882575"/>
              <a:ext cx="49325" cy="15075"/>
            </a:xfrm>
            <a:custGeom>
              <a:avLst/>
              <a:gdLst/>
              <a:ahLst/>
              <a:cxnLst/>
              <a:rect l="l" t="t" r="r" b="b"/>
              <a:pathLst>
                <a:path w="1973" h="603" extrusionOk="0">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6" name="Google Shape;2366;p7"/>
            <p:cNvSpPr/>
            <p:nvPr/>
          </p:nvSpPr>
          <p:spPr>
            <a:xfrm>
              <a:off x="309675" y="2846300"/>
              <a:ext cx="30050" cy="32375"/>
            </a:xfrm>
            <a:custGeom>
              <a:avLst/>
              <a:gdLst/>
              <a:ahLst/>
              <a:cxnLst/>
              <a:rect l="l" t="t" r="r" b="b"/>
              <a:pathLst>
                <a:path w="1202" h="1295" extrusionOk="0">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7" name="Google Shape;2367;p7"/>
            <p:cNvSpPr/>
            <p:nvPr/>
          </p:nvSpPr>
          <p:spPr>
            <a:xfrm>
              <a:off x="354825" y="2849150"/>
              <a:ext cx="42675" cy="47425"/>
            </a:xfrm>
            <a:custGeom>
              <a:avLst/>
              <a:gdLst/>
              <a:ahLst/>
              <a:cxnLst/>
              <a:rect l="l" t="t" r="r" b="b"/>
              <a:pathLst>
                <a:path w="1707" h="1897" extrusionOk="0">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8" name="Google Shape;2368;p7"/>
            <p:cNvSpPr/>
            <p:nvPr/>
          </p:nvSpPr>
          <p:spPr>
            <a:xfrm>
              <a:off x="420925" y="2860725"/>
              <a:ext cx="35550" cy="59350"/>
            </a:xfrm>
            <a:custGeom>
              <a:avLst/>
              <a:gdLst/>
              <a:ahLst/>
              <a:cxnLst/>
              <a:rect l="l" t="t" r="r" b="b"/>
              <a:pathLst>
                <a:path w="1422" h="2374" extrusionOk="0">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9" name="Google Shape;2369;p7"/>
            <p:cNvSpPr/>
            <p:nvPr/>
          </p:nvSpPr>
          <p:spPr>
            <a:xfrm>
              <a:off x="486175" y="2904500"/>
              <a:ext cx="26075" cy="44350"/>
            </a:xfrm>
            <a:custGeom>
              <a:avLst/>
              <a:gdLst/>
              <a:ahLst/>
              <a:cxnLst/>
              <a:rect l="l" t="t" r="r" b="b"/>
              <a:pathLst>
                <a:path w="1043" h="1774" extrusionOk="0">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0" name="Google Shape;2370;p7"/>
            <p:cNvSpPr/>
            <p:nvPr/>
          </p:nvSpPr>
          <p:spPr>
            <a:xfrm>
              <a:off x="362275" y="2905700"/>
              <a:ext cx="67200" cy="30725"/>
            </a:xfrm>
            <a:custGeom>
              <a:avLst/>
              <a:gdLst/>
              <a:ahLst/>
              <a:cxnLst/>
              <a:rect l="l" t="t" r="r" b="b"/>
              <a:pathLst>
                <a:path w="2688" h="1229" extrusionOk="0">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1" name="Google Shape;2371;p7"/>
            <p:cNvSpPr/>
            <p:nvPr/>
          </p:nvSpPr>
          <p:spPr>
            <a:xfrm>
              <a:off x="415100" y="2935900"/>
              <a:ext cx="79350" cy="34250"/>
            </a:xfrm>
            <a:custGeom>
              <a:avLst/>
              <a:gdLst/>
              <a:ahLst/>
              <a:cxnLst/>
              <a:rect l="l" t="t" r="r" b="b"/>
              <a:pathLst>
                <a:path w="3174" h="1370" extrusionOk="0">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2" name="Google Shape;2372;p7"/>
            <p:cNvSpPr/>
            <p:nvPr/>
          </p:nvSpPr>
          <p:spPr>
            <a:xfrm>
              <a:off x="487625" y="2968975"/>
              <a:ext cx="59825" cy="19325"/>
            </a:xfrm>
            <a:custGeom>
              <a:avLst/>
              <a:gdLst/>
              <a:ahLst/>
              <a:cxnLst/>
              <a:rect l="l" t="t" r="r" b="b"/>
              <a:pathLst>
                <a:path w="2393" h="773" extrusionOk="0">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3" name="Google Shape;2373;p7"/>
            <p:cNvSpPr/>
            <p:nvPr/>
          </p:nvSpPr>
          <p:spPr>
            <a:xfrm>
              <a:off x="625350" y="2886875"/>
              <a:ext cx="362675" cy="134925"/>
            </a:xfrm>
            <a:custGeom>
              <a:avLst/>
              <a:gdLst/>
              <a:ahLst/>
              <a:cxnLst/>
              <a:rect l="l" t="t" r="r" b="b"/>
              <a:pathLst>
                <a:path w="14507" h="5397" extrusionOk="0">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4" name="Google Shape;2374;p7"/>
            <p:cNvSpPr/>
            <p:nvPr/>
          </p:nvSpPr>
          <p:spPr>
            <a:xfrm>
              <a:off x="606375" y="2924300"/>
              <a:ext cx="339775" cy="93850"/>
            </a:xfrm>
            <a:custGeom>
              <a:avLst/>
              <a:gdLst/>
              <a:ahLst/>
              <a:cxnLst/>
              <a:rect l="l" t="t" r="r" b="b"/>
              <a:pathLst>
                <a:path w="13591" h="3754" extrusionOk="0">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5" name="Google Shape;2375;p7"/>
            <p:cNvSpPr/>
            <p:nvPr/>
          </p:nvSpPr>
          <p:spPr>
            <a:xfrm>
              <a:off x="860850" y="2929575"/>
              <a:ext cx="45950" cy="23175"/>
            </a:xfrm>
            <a:custGeom>
              <a:avLst/>
              <a:gdLst/>
              <a:ahLst/>
              <a:cxnLst/>
              <a:rect l="l" t="t" r="r" b="b"/>
              <a:pathLst>
                <a:path w="1838" h="927" extrusionOk="0">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6" name="Google Shape;2376;p7"/>
            <p:cNvSpPr/>
            <p:nvPr/>
          </p:nvSpPr>
          <p:spPr>
            <a:xfrm>
              <a:off x="885050" y="2902975"/>
              <a:ext cx="34650" cy="26950"/>
            </a:xfrm>
            <a:custGeom>
              <a:avLst/>
              <a:gdLst/>
              <a:ahLst/>
              <a:cxnLst/>
              <a:rect l="l" t="t" r="r" b="b"/>
              <a:pathLst>
                <a:path w="1386" h="1078" extrusionOk="0">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7" name="Google Shape;2377;p7"/>
            <p:cNvSpPr/>
            <p:nvPr/>
          </p:nvSpPr>
          <p:spPr>
            <a:xfrm>
              <a:off x="824925" y="2897500"/>
              <a:ext cx="50125" cy="39600"/>
            </a:xfrm>
            <a:custGeom>
              <a:avLst/>
              <a:gdLst/>
              <a:ahLst/>
              <a:cxnLst/>
              <a:rect l="l" t="t" r="r" b="b"/>
              <a:pathLst>
                <a:path w="2005" h="1584" extrusionOk="0">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8" name="Google Shape;2378;p7"/>
            <p:cNvSpPr/>
            <p:nvPr/>
          </p:nvSpPr>
          <p:spPr>
            <a:xfrm>
              <a:off x="762675" y="2897100"/>
              <a:ext cx="45100" cy="52550"/>
            </a:xfrm>
            <a:custGeom>
              <a:avLst/>
              <a:gdLst/>
              <a:ahLst/>
              <a:cxnLst/>
              <a:rect l="l" t="t" r="r" b="b"/>
              <a:pathLst>
                <a:path w="1804" h="2102" extrusionOk="0">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9" name="Google Shape;2379;p7"/>
            <p:cNvSpPr/>
            <p:nvPr/>
          </p:nvSpPr>
          <p:spPr>
            <a:xfrm>
              <a:off x="702650" y="2928325"/>
              <a:ext cx="33300" cy="39625"/>
            </a:xfrm>
            <a:custGeom>
              <a:avLst/>
              <a:gdLst/>
              <a:ahLst/>
              <a:cxnLst/>
              <a:rect l="l" t="t" r="r" b="b"/>
              <a:pathLst>
                <a:path w="1332" h="1585" extrusionOk="0">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0" name="Google Shape;2380;p7"/>
            <p:cNvSpPr/>
            <p:nvPr/>
          </p:nvSpPr>
          <p:spPr>
            <a:xfrm>
              <a:off x="791300" y="2940350"/>
              <a:ext cx="61100" cy="41800"/>
            </a:xfrm>
            <a:custGeom>
              <a:avLst/>
              <a:gdLst/>
              <a:ahLst/>
              <a:cxnLst/>
              <a:rect l="l" t="t" r="r" b="b"/>
              <a:pathLst>
                <a:path w="2444" h="1672" extrusionOk="0">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1" name="Google Shape;2381;p7"/>
            <p:cNvSpPr/>
            <p:nvPr/>
          </p:nvSpPr>
          <p:spPr>
            <a:xfrm>
              <a:off x="722025" y="2958450"/>
              <a:ext cx="71950" cy="47300"/>
            </a:xfrm>
            <a:custGeom>
              <a:avLst/>
              <a:gdLst/>
              <a:ahLst/>
              <a:cxnLst/>
              <a:rect l="l" t="t" r="r" b="b"/>
              <a:pathLst>
                <a:path w="2878" h="1892" extrusionOk="0">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2" name="Google Shape;2382;p7"/>
            <p:cNvSpPr/>
            <p:nvPr/>
          </p:nvSpPr>
          <p:spPr>
            <a:xfrm>
              <a:off x="663950" y="2981325"/>
              <a:ext cx="56150" cy="29200"/>
            </a:xfrm>
            <a:custGeom>
              <a:avLst/>
              <a:gdLst/>
              <a:ahLst/>
              <a:cxnLst/>
              <a:rect l="l" t="t" r="r" b="b"/>
              <a:pathLst>
                <a:path w="2246" h="1168" extrusionOk="0">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3" name="Google Shape;2383;p7"/>
            <p:cNvSpPr/>
            <p:nvPr/>
          </p:nvSpPr>
          <p:spPr>
            <a:xfrm>
              <a:off x="537250" y="2701175"/>
              <a:ext cx="317600" cy="342850"/>
            </a:xfrm>
            <a:custGeom>
              <a:avLst/>
              <a:gdLst/>
              <a:ahLst/>
              <a:cxnLst/>
              <a:rect l="l" t="t" r="r" b="b"/>
              <a:pathLst>
                <a:path w="12704" h="13714" extrusionOk="0">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4" name="Google Shape;2384;p7"/>
            <p:cNvSpPr/>
            <p:nvPr/>
          </p:nvSpPr>
          <p:spPr>
            <a:xfrm>
              <a:off x="587500" y="2735625"/>
              <a:ext cx="193425" cy="317550"/>
            </a:xfrm>
            <a:custGeom>
              <a:avLst/>
              <a:gdLst/>
              <a:ahLst/>
              <a:cxnLst/>
              <a:rect l="l" t="t" r="r" b="b"/>
              <a:pathLst>
                <a:path w="7737" h="12702" extrusionOk="0">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5" name="Google Shape;2385;p7"/>
            <p:cNvSpPr/>
            <p:nvPr/>
          </p:nvSpPr>
          <p:spPr>
            <a:xfrm>
              <a:off x="685275" y="2722075"/>
              <a:ext cx="25900" cy="119000"/>
            </a:xfrm>
            <a:custGeom>
              <a:avLst/>
              <a:gdLst/>
              <a:ahLst/>
              <a:cxnLst/>
              <a:rect l="l" t="t" r="r" b="b"/>
              <a:pathLst>
                <a:path w="1036" h="4760" extrusionOk="0">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6" name="Google Shape;2386;p7"/>
            <p:cNvSpPr/>
            <p:nvPr/>
          </p:nvSpPr>
          <p:spPr>
            <a:xfrm>
              <a:off x="722550" y="2780575"/>
              <a:ext cx="108625" cy="11950"/>
            </a:xfrm>
            <a:custGeom>
              <a:avLst/>
              <a:gdLst/>
              <a:ahLst/>
              <a:cxnLst/>
              <a:rect l="l" t="t" r="r" b="b"/>
              <a:pathLst>
                <a:path w="4345" h="478" extrusionOk="0">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7" name="Google Shape;2387;p7"/>
            <p:cNvSpPr/>
            <p:nvPr/>
          </p:nvSpPr>
          <p:spPr>
            <a:xfrm>
              <a:off x="645825" y="2760400"/>
              <a:ext cx="26100" cy="145150"/>
            </a:xfrm>
            <a:custGeom>
              <a:avLst/>
              <a:gdLst/>
              <a:ahLst/>
              <a:cxnLst/>
              <a:rect l="l" t="t" r="r" b="b"/>
              <a:pathLst>
                <a:path w="1044" h="5806" extrusionOk="0">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8" name="Google Shape;2388;p7"/>
            <p:cNvSpPr/>
            <p:nvPr/>
          </p:nvSpPr>
          <p:spPr>
            <a:xfrm>
              <a:off x="635650" y="2885625"/>
              <a:ext cx="139950" cy="39850"/>
            </a:xfrm>
            <a:custGeom>
              <a:avLst/>
              <a:gdLst/>
              <a:ahLst/>
              <a:cxnLst/>
              <a:rect l="l" t="t" r="r" b="b"/>
              <a:pathLst>
                <a:path w="5598" h="1594" extrusionOk="0">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9" name="Google Shape;2389;p7"/>
            <p:cNvSpPr/>
            <p:nvPr/>
          </p:nvSpPr>
          <p:spPr>
            <a:xfrm>
              <a:off x="677750" y="2830950"/>
              <a:ext cx="138800" cy="20875"/>
            </a:xfrm>
            <a:custGeom>
              <a:avLst/>
              <a:gdLst/>
              <a:ahLst/>
              <a:cxnLst/>
              <a:rect l="l" t="t" r="r" b="b"/>
              <a:pathLst>
                <a:path w="5552" h="835" extrusionOk="0">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0" name="Google Shape;2390;p7"/>
            <p:cNvSpPr/>
            <p:nvPr/>
          </p:nvSpPr>
          <p:spPr>
            <a:xfrm>
              <a:off x="596100" y="2825250"/>
              <a:ext cx="38600" cy="135425"/>
            </a:xfrm>
            <a:custGeom>
              <a:avLst/>
              <a:gdLst/>
              <a:ahLst/>
              <a:cxnLst/>
              <a:rect l="l" t="t" r="r" b="b"/>
              <a:pathLst>
                <a:path w="1544" h="5417" extrusionOk="0">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1" name="Google Shape;2391;p7"/>
            <p:cNvSpPr/>
            <p:nvPr/>
          </p:nvSpPr>
          <p:spPr>
            <a:xfrm>
              <a:off x="565825" y="2909600"/>
              <a:ext cx="46525" cy="92650"/>
            </a:xfrm>
            <a:custGeom>
              <a:avLst/>
              <a:gdLst/>
              <a:ahLst/>
              <a:cxnLst/>
              <a:rect l="l" t="t" r="r" b="b"/>
              <a:pathLst>
                <a:path w="1861" h="3706" extrusionOk="0">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2" name="Google Shape;2392;p7"/>
            <p:cNvSpPr/>
            <p:nvPr/>
          </p:nvSpPr>
          <p:spPr>
            <a:xfrm>
              <a:off x="556900" y="2968325"/>
              <a:ext cx="40375" cy="59900"/>
            </a:xfrm>
            <a:custGeom>
              <a:avLst/>
              <a:gdLst/>
              <a:ahLst/>
              <a:cxnLst/>
              <a:rect l="l" t="t" r="r" b="b"/>
              <a:pathLst>
                <a:path w="1615" h="2396" extrusionOk="0">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3" name="Google Shape;2393;p7"/>
            <p:cNvSpPr/>
            <p:nvPr/>
          </p:nvSpPr>
          <p:spPr>
            <a:xfrm>
              <a:off x="626725" y="2931125"/>
              <a:ext cx="123750" cy="12800"/>
            </a:xfrm>
            <a:custGeom>
              <a:avLst/>
              <a:gdLst/>
              <a:ahLst/>
              <a:cxnLst/>
              <a:rect l="l" t="t" r="r" b="b"/>
              <a:pathLst>
                <a:path w="4950" h="512" extrusionOk="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4" name="Google Shape;2394;p7"/>
            <p:cNvSpPr/>
            <p:nvPr/>
          </p:nvSpPr>
          <p:spPr>
            <a:xfrm>
              <a:off x="609975" y="2975025"/>
              <a:ext cx="83050" cy="8450"/>
            </a:xfrm>
            <a:custGeom>
              <a:avLst/>
              <a:gdLst/>
              <a:ahLst/>
              <a:cxnLst/>
              <a:rect l="l" t="t" r="r" b="b"/>
              <a:pathLst>
                <a:path w="3322" h="338" extrusionOk="0">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5" name="Google Shape;2395;p7"/>
            <p:cNvSpPr/>
            <p:nvPr/>
          </p:nvSpPr>
          <p:spPr>
            <a:xfrm>
              <a:off x="597250" y="3007325"/>
              <a:ext cx="47425" cy="11900"/>
            </a:xfrm>
            <a:custGeom>
              <a:avLst/>
              <a:gdLst/>
              <a:ahLst/>
              <a:cxnLst/>
              <a:rect l="l" t="t" r="r" b="b"/>
              <a:pathLst>
                <a:path w="1897" h="476" extrusionOk="0">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6" name="Google Shape;2396;p7"/>
            <p:cNvSpPr/>
            <p:nvPr/>
          </p:nvSpPr>
          <p:spPr>
            <a:xfrm>
              <a:off x="288750" y="2860325"/>
              <a:ext cx="164650" cy="151800"/>
            </a:xfrm>
            <a:custGeom>
              <a:avLst/>
              <a:gdLst/>
              <a:ahLst/>
              <a:cxnLst/>
              <a:rect l="l" t="t" r="r" b="b"/>
              <a:pathLst>
                <a:path w="6586" h="6072" extrusionOk="0">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7" name="Google Shape;2397;p7"/>
            <p:cNvSpPr/>
            <p:nvPr/>
          </p:nvSpPr>
          <p:spPr>
            <a:xfrm>
              <a:off x="378600" y="2894250"/>
              <a:ext cx="30975" cy="42475"/>
            </a:xfrm>
            <a:custGeom>
              <a:avLst/>
              <a:gdLst/>
              <a:ahLst/>
              <a:cxnLst/>
              <a:rect l="l" t="t" r="r" b="b"/>
              <a:pathLst>
                <a:path w="1239" h="1699" extrusionOk="0">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8" name="Google Shape;2398;p7"/>
            <p:cNvSpPr/>
            <p:nvPr/>
          </p:nvSpPr>
          <p:spPr>
            <a:xfrm>
              <a:off x="379950" y="2926100"/>
              <a:ext cx="51500" cy="14450"/>
            </a:xfrm>
            <a:custGeom>
              <a:avLst/>
              <a:gdLst/>
              <a:ahLst/>
              <a:cxnLst/>
              <a:rect l="l" t="t" r="r" b="b"/>
              <a:pathLst>
                <a:path w="2060" h="578" extrusionOk="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9" name="Google Shape;2399;p7"/>
            <p:cNvSpPr/>
            <p:nvPr/>
          </p:nvSpPr>
          <p:spPr>
            <a:xfrm>
              <a:off x="377350" y="2943125"/>
              <a:ext cx="47625" cy="23825"/>
            </a:xfrm>
            <a:custGeom>
              <a:avLst/>
              <a:gdLst/>
              <a:ahLst/>
              <a:cxnLst/>
              <a:rect l="l" t="t" r="r" b="b"/>
              <a:pathLst>
                <a:path w="1905" h="953" extrusionOk="0">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0" name="Google Shape;2400;p7"/>
            <p:cNvSpPr/>
            <p:nvPr/>
          </p:nvSpPr>
          <p:spPr>
            <a:xfrm>
              <a:off x="377025" y="2946125"/>
              <a:ext cx="18800" cy="49350"/>
            </a:xfrm>
            <a:custGeom>
              <a:avLst/>
              <a:gdLst/>
              <a:ahLst/>
              <a:cxnLst/>
              <a:rect l="l" t="t" r="r" b="b"/>
              <a:pathLst>
                <a:path w="752" h="1974" extrusionOk="0">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1" name="Google Shape;2401;p7"/>
            <p:cNvSpPr/>
            <p:nvPr/>
          </p:nvSpPr>
          <p:spPr>
            <a:xfrm>
              <a:off x="354325" y="2946900"/>
              <a:ext cx="19675" cy="50375"/>
            </a:xfrm>
            <a:custGeom>
              <a:avLst/>
              <a:gdLst/>
              <a:ahLst/>
              <a:cxnLst/>
              <a:rect l="l" t="t" r="r" b="b"/>
              <a:pathLst>
                <a:path w="787" h="2015" extrusionOk="0">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2" name="Google Shape;2402;p7"/>
            <p:cNvSpPr/>
            <p:nvPr/>
          </p:nvSpPr>
          <p:spPr>
            <a:xfrm>
              <a:off x="324000" y="2943375"/>
              <a:ext cx="46675" cy="30025"/>
            </a:xfrm>
            <a:custGeom>
              <a:avLst/>
              <a:gdLst/>
              <a:ahLst/>
              <a:cxnLst/>
              <a:rect l="l" t="t" r="r" b="b"/>
              <a:pathLst>
                <a:path w="1867" h="1201" extrusionOk="0">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3" name="Google Shape;2403;p7"/>
            <p:cNvSpPr/>
            <p:nvPr/>
          </p:nvSpPr>
          <p:spPr>
            <a:xfrm>
              <a:off x="305650" y="2937750"/>
              <a:ext cx="65150" cy="4575"/>
            </a:xfrm>
            <a:custGeom>
              <a:avLst/>
              <a:gdLst/>
              <a:ahLst/>
              <a:cxnLst/>
              <a:rect l="l" t="t" r="r" b="b"/>
              <a:pathLst>
                <a:path w="2606" h="183" extrusionOk="0">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4" name="Google Shape;2404;p7"/>
            <p:cNvSpPr/>
            <p:nvPr/>
          </p:nvSpPr>
          <p:spPr>
            <a:xfrm>
              <a:off x="323350" y="2891750"/>
              <a:ext cx="50475" cy="46050"/>
            </a:xfrm>
            <a:custGeom>
              <a:avLst/>
              <a:gdLst/>
              <a:ahLst/>
              <a:cxnLst/>
              <a:rect l="l" t="t" r="r" b="b"/>
              <a:pathLst>
                <a:path w="2019" h="1842" extrusionOk="0">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5" name="Google Shape;2405;p7"/>
            <p:cNvSpPr/>
            <p:nvPr/>
          </p:nvSpPr>
          <p:spPr>
            <a:xfrm>
              <a:off x="368950" y="2875950"/>
              <a:ext cx="7150" cy="63000"/>
            </a:xfrm>
            <a:custGeom>
              <a:avLst/>
              <a:gdLst/>
              <a:ahLst/>
              <a:cxnLst/>
              <a:rect l="l" t="t" r="r" b="b"/>
              <a:pathLst>
                <a:path w="286" h="2520" extrusionOk="0">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6" name="Google Shape;2406;p7"/>
            <p:cNvSpPr/>
            <p:nvPr/>
          </p:nvSpPr>
          <p:spPr>
            <a:xfrm>
              <a:off x="364825" y="2931075"/>
              <a:ext cx="20700" cy="20700"/>
            </a:xfrm>
            <a:custGeom>
              <a:avLst/>
              <a:gdLst/>
              <a:ahLst/>
              <a:cxnLst/>
              <a:rect l="l" t="t" r="r" b="b"/>
              <a:pathLst>
                <a:path w="828" h="828" extrusionOk="0">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7" name="Google Shape;2407;p7"/>
            <p:cNvSpPr/>
            <p:nvPr/>
          </p:nvSpPr>
          <p:spPr>
            <a:xfrm>
              <a:off x="824075" y="2805750"/>
              <a:ext cx="56950" cy="60175"/>
            </a:xfrm>
            <a:custGeom>
              <a:avLst/>
              <a:gdLst/>
              <a:ahLst/>
              <a:cxnLst/>
              <a:rect l="l" t="t" r="r" b="b"/>
              <a:pathLst>
                <a:path w="2278" h="2407" extrusionOk="0">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8" name="Google Shape;2408;p7"/>
            <p:cNvSpPr/>
            <p:nvPr/>
          </p:nvSpPr>
          <p:spPr>
            <a:xfrm>
              <a:off x="829675" y="2821000"/>
              <a:ext cx="41825" cy="44775"/>
            </a:xfrm>
            <a:custGeom>
              <a:avLst/>
              <a:gdLst/>
              <a:ahLst/>
              <a:cxnLst/>
              <a:rect l="l" t="t" r="r" b="b"/>
              <a:pathLst>
                <a:path w="1673" h="1791" extrusionOk="0">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9" name="Google Shape;2409;p7"/>
            <p:cNvSpPr/>
            <p:nvPr/>
          </p:nvSpPr>
          <p:spPr>
            <a:xfrm>
              <a:off x="838275" y="2851975"/>
              <a:ext cx="71925" cy="43650"/>
            </a:xfrm>
            <a:custGeom>
              <a:avLst/>
              <a:gdLst/>
              <a:ahLst/>
              <a:cxnLst/>
              <a:rect l="l" t="t" r="r" b="b"/>
              <a:pathLst>
                <a:path w="2877" h="1746" extrusionOk="0">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0" name="Google Shape;2410;p7"/>
            <p:cNvSpPr/>
            <p:nvPr/>
          </p:nvSpPr>
          <p:spPr>
            <a:xfrm>
              <a:off x="838275" y="2856975"/>
              <a:ext cx="54425" cy="34475"/>
            </a:xfrm>
            <a:custGeom>
              <a:avLst/>
              <a:gdLst/>
              <a:ahLst/>
              <a:cxnLst/>
              <a:rect l="l" t="t" r="r" b="b"/>
              <a:pathLst>
                <a:path w="2177" h="1379" extrusionOk="0">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1" name="Google Shape;2411;p7"/>
            <p:cNvSpPr/>
            <p:nvPr/>
          </p:nvSpPr>
          <p:spPr>
            <a:xfrm>
              <a:off x="818775" y="2869150"/>
              <a:ext cx="47300" cy="72975"/>
            </a:xfrm>
            <a:custGeom>
              <a:avLst/>
              <a:gdLst/>
              <a:ahLst/>
              <a:cxnLst/>
              <a:rect l="l" t="t" r="r" b="b"/>
              <a:pathLst>
                <a:path w="1892" h="2919" extrusionOk="0">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2" name="Google Shape;2412;p7"/>
            <p:cNvSpPr/>
            <p:nvPr/>
          </p:nvSpPr>
          <p:spPr>
            <a:xfrm>
              <a:off x="823425" y="2869150"/>
              <a:ext cx="39800" cy="55600"/>
            </a:xfrm>
            <a:custGeom>
              <a:avLst/>
              <a:gdLst/>
              <a:ahLst/>
              <a:cxnLst/>
              <a:rect l="l" t="t" r="r" b="b"/>
              <a:pathLst>
                <a:path w="1592" h="2224" extrusionOk="0">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3" name="Google Shape;2413;p7"/>
            <p:cNvSpPr/>
            <p:nvPr/>
          </p:nvSpPr>
          <p:spPr>
            <a:xfrm>
              <a:off x="785900" y="2814650"/>
              <a:ext cx="59600" cy="53675"/>
            </a:xfrm>
            <a:custGeom>
              <a:avLst/>
              <a:gdLst/>
              <a:ahLst/>
              <a:cxnLst/>
              <a:rect l="l" t="t" r="r" b="b"/>
              <a:pathLst>
                <a:path w="2384" h="2147" extrusionOk="0">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4" name="Google Shape;2414;p7"/>
            <p:cNvSpPr/>
            <p:nvPr/>
          </p:nvSpPr>
          <p:spPr>
            <a:xfrm>
              <a:off x="796925" y="2828325"/>
              <a:ext cx="42650" cy="38900"/>
            </a:xfrm>
            <a:custGeom>
              <a:avLst/>
              <a:gdLst/>
              <a:ahLst/>
              <a:cxnLst/>
              <a:rect l="l" t="t" r="r" b="b"/>
              <a:pathLst>
                <a:path w="1706" h="1556" extrusionOk="0">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5" name="Google Shape;2415;p7"/>
            <p:cNvSpPr/>
            <p:nvPr/>
          </p:nvSpPr>
          <p:spPr>
            <a:xfrm>
              <a:off x="772850" y="2859825"/>
              <a:ext cx="63850" cy="46375"/>
            </a:xfrm>
            <a:custGeom>
              <a:avLst/>
              <a:gdLst/>
              <a:ahLst/>
              <a:cxnLst/>
              <a:rect l="l" t="t" r="r" b="b"/>
              <a:pathLst>
                <a:path w="2554" h="1855" extrusionOk="0">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6" name="Google Shape;2416;p7"/>
            <p:cNvSpPr/>
            <p:nvPr/>
          </p:nvSpPr>
          <p:spPr>
            <a:xfrm>
              <a:off x="788750" y="2863675"/>
              <a:ext cx="47650" cy="35625"/>
            </a:xfrm>
            <a:custGeom>
              <a:avLst/>
              <a:gdLst/>
              <a:ahLst/>
              <a:cxnLst/>
              <a:rect l="l" t="t" r="r" b="b"/>
              <a:pathLst>
                <a:path w="1906" h="1425" extrusionOk="0">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7" name="Google Shape;2417;p7"/>
            <p:cNvSpPr/>
            <p:nvPr/>
          </p:nvSpPr>
          <p:spPr>
            <a:xfrm>
              <a:off x="821850" y="2855275"/>
              <a:ext cx="32350" cy="24775"/>
            </a:xfrm>
            <a:custGeom>
              <a:avLst/>
              <a:gdLst/>
              <a:ahLst/>
              <a:cxnLst/>
              <a:rect l="l" t="t" r="r" b="b"/>
              <a:pathLst>
                <a:path w="1294" h="991" extrusionOk="0">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8" name="Google Shape;2418;p7"/>
            <p:cNvSpPr/>
            <p:nvPr/>
          </p:nvSpPr>
          <p:spPr>
            <a:xfrm>
              <a:off x="838075" y="2839775"/>
              <a:ext cx="6050" cy="19650"/>
            </a:xfrm>
            <a:custGeom>
              <a:avLst/>
              <a:gdLst/>
              <a:ahLst/>
              <a:cxnLst/>
              <a:rect l="l" t="t" r="r" b="b"/>
              <a:pathLst>
                <a:path w="242" h="786" extrusionOk="0">
                  <a:moveTo>
                    <a:pt x="225" y="1"/>
                  </a:moveTo>
                  <a:cubicBezTo>
                    <a:pt x="59" y="179"/>
                    <a:pt x="0" y="760"/>
                    <a:pt x="0" y="785"/>
                  </a:cubicBezTo>
                  <a:lnTo>
                    <a:pt x="30" y="785"/>
                  </a:lnTo>
                  <a:cubicBezTo>
                    <a:pt x="30" y="777"/>
                    <a:pt x="85" y="187"/>
                    <a:pt x="242" y="18"/>
                  </a:cubicBezTo>
                  <a:lnTo>
                    <a:pt x="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9" name="Google Shape;2419;p7"/>
            <p:cNvSpPr/>
            <p:nvPr/>
          </p:nvSpPr>
          <p:spPr>
            <a:xfrm>
              <a:off x="841775" y="2847625"/>
              <a:ext cx="13375" cy="12225"/>
            </a:xfrm>
            <a:custGeom>
              <a:avLst/>
              <a:gdLst/>
              <a:ahLst/>
              <a:cxnLst/>
              <a:rect l="l" t="t" r="r" b="b"/>
              <a:pathLst>
                <a:path w="535" h="489" extrusionOk="0">
                  <a:moveTo>
                    <a:pt x="526" y="1"/>
                  </a:moveTo>
                  <a:cubicBezTo>
                    <a:pt x="280" y="56"/>
                    <a:pt x="13" y="454"/>
                    <a:pt x="1" y="471"/>
                  </a:cubicBezTo>
                  <a:lnTo>
                    <a:pt x="22" y="488"/>
                  </a:lnTo>
                  <a:cubicBezTo>
                    <a:pt x="26" y="484"/>
                    <a:pt x="297" y="77"/>
                    <a:pt x="535" y="26"/>
                  </a:cubicBez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0" name="Google Shape;2420;p7"/>
            <p:cNvSpPr/>
            <p:nvPr/>
          </p:nvSpPr>
          <p:spPr>
            <a:xfrm>
              <a:off x="845275" y="2859500"/>
              <a:ext cx="15200" cy="3850"/>
            </a:xfrm>
            <a:custGeom>
              <a:avLst/>
              <a:gdLst/>
              <a:ahLst/>
              <a:cxnLst/>
              <a:rect l="l" t="t" r="r" b="b"/>
              <a:pathLst>
                <a:path w="608" h="154" extrusionOk="0">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1" name="Google Shape;2421;p7"/>
            <p:cNvSpPr/>
            <p:nvPr/>
          </p:nvSpPr>
          <p:spPr>
            <a:xfrm>
              <a:off x="845900" y="2868400"/>
              <a:ext cx="11175" cy="4600"/>
            </a:xfrm>
            <a:custGeom>
              <a:avLst/>
              <a:gdLst/>
              <a:ahLst/>
              <a:cxnLst/>
              <a:rect l="l" t="t" r="r" b="b"/>
              <a:pathLst>
                <a:path w="447" h="184" extrusionOk="0">
                  <a:moveTo>
                    <a:pt x="1" y="1"/>
                  </a:moveTo>
                  <a:lnTo>
                    <a:pt x="1" y="31"/>
                  </a:lnTo>
                  <a:cubicBezTo>
                    <a:pt x="5" y="31"/>
                    <a:pt x="315" y="43"/>
                    <a:pt x="429" y="183"/>
                  </a:cubicBezTo>
                  <a:lnTo>
                    <a:pt x="446" y="162"/>
                  </a:lnTo>
                  <a:cubicBezTo>
                    <a:pt x="328" y="18"/>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2" name="Google Shape;2422;p7"/>
            <p:cNvSpPr/>
            <p:nvPr/>
          </p:nvSpPr>
          <p:spPr>
            <a:xfrm>
              <a:off x="843050" y="2873075"/>
              <a:ext cx="6375" cy="10950"/>
            </a:xfrm>
            <a:custGeom>
              <a:avLst/>
              <a:gdLst/>
              <a:ahLst/>
              <a:cxnLst/>
              <a:rect l="l" t="t" r="r" b="b"/>
              <a:pathLst>
                <a:path w="255" h="438" extrusionOk="0">
                  <a:moveTo>
                    <a:pt x="22" y="0"/>
                  </a:moveTo>
                  <a:lnTo>
                    <a:pt x="0" y="17"/>
                  </a:lnTo>
                  <a:cubicBezTo>
                    <a:pt x="5" y="17"/>
                    <a:pt x="225" y="268"/>
                    <a:pt x="229" y="437"/>
                  </a:cubicBezTo>
                  <a:lnTo>
                    <a:pt x="255" y="437"/>
                  </a:lnTo>
                  <a:cubicBezTo>
                    <a:pt x="251" y="259"/>
                    <a:pt x="30" y="9"/>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3" name="Google Shape;2423;p7"/>
            <p:cNvSpPr/>
            <p:nvPr/>
          </p:nvSpPr>
          <p:spPr>
            <a:xfrm>
              <a:off x="835100" y="2875825"/>
              <a:ext cx="4150" cy="13175"/>
            </a:xfrm>
            <a:custGeom>
              <a:avLst/>
              <a:gdLst/>
              <a:ahLst/>
              <a:cxnLst/>
              <a:rect l="l" t="t" r="r" b="b"/>
              <a:pathLst>
                <a:path w="166" h="527" extrusionOk="0">
                  <a:moveTo>
                    <a:pt x="119" y="1"/>
                  </a:moveTo>
                  <a:lnTo>
                    <a:pt x="94" y="5"/>
                  </a:lnTo>
                  <a:cubicBezTo>
                    <a:pt x="94" y="9"/>
                    <a:pt x="136" y="200"/>
                    <a:pt x="0" y="514"/>
                  </a:cubicBezTo>
                  <a:lnTo>
                    <a:pt x="22" y="527"/>
                  </a:lnTo>
                  <a:cubicBezTo>
                    <a:pt x="166" y="204"/>
                    <a:pt x="123" y="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4" name="Google Shape;2424;p7"/>
            <p:cNvSpPr/>
            <p:nvPr/>
          </p:nvSpPr>
          <p:spPr>
            <a:xfrm>
              <a:off x="822475" y="2873175"/>
              <a:ext cx="11375" cy="10625"/>
            </a:xfrm>
            <a:custGeom>
              <a:avLst/>
              <a:gdLst/>
              <a:ahLst/>
              <a:cxnLst/>
              <a:rect l="l" t="t" r="r" b="b"/>
              <a:pathLst>
                <a:path w="455" h="425" extrusionOk="0">
                  <a:moveTo>
                    <a:pt x="429" y="1"/>
                  </a:moveTo>
                  <a:cubicBezTo>
                    <a:pt x="429" y="5"/>
                    <a:pt x="340" y="268"/>
                    <a:pt x="1" y="404"/>
                  </a:cubicBezTo>
                  <a:lnTo>
                    <a:pt x="13" y="425"/>
                  </a:lnTo>
                  <a:cubicBezTo>
                    <a:pt x="361" y="289"/>
                    <a:pt x="450" y="22"/>
                    <a:pt x="454" y="9"/>
                  </a:cubicBezTo>
                  <a:lnTo>
                    <a:pt x="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5" name="Google Shape;2425;p7"/>
            <p:cNvSpPr/>
            <p:nvPr/>
          </p:nvSpPr>
          <p:spPr>
            <a:xfrm>
              <a:off x="828100" y="2844775"/>
              <a:ext cx="5000" cy="14425"/>
            </a:xfrm>
            <a:custGeom>
              <a:avLst/>
              <a:gdLst/>
              <a:ahLst/>
              <a:cxnLst/>
              <a:rect l="l" t="t" r="r" b="b"/>
              <a:pathLst>
                <a:path w="200" h="577" extrusionOk="0">
                  <a:moveTo>
                    <a:pt x="60" y="0"/>
                  </a:moveTo>
                  <a:lnTo>
                    <a:pt x="60" y="0"/>
                  </a:lnTo>
                  <a:cubicBezTo>
                    <a:pt x="0" y="390"/>
                    <a:pt x="170" y="568"/>
                    <a:pt x="179" y="577"/>
                  </a:cubicBezTo>
                  <a:lnTo>
                    <a:pt x="200" y="556"/>
                  </a:lnTo>
                  <a:cubicBezTo>
                    <a:pt x="195" y="556"/>
                    <a:pt x="26" y="378"/>
                    <a:pt x="85" y="4"/>
                  </a:cubicBez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6" name="Google Shape;2426;p7"/>
            <p:cNvSpPr/>
            <p:nvPr/>
          </p:nvSpPr>
          <p:spPr>
            <a:xfrm>
              <a:off x="814425" y="2853875"/>
              <a:ext cx="16025" cy="11050"/>
            </a:xfrm>
            <a:custGeom>
              <a:avLst/>
              <a:gdLst/>
              <a:ahLst/>
              <a:cxnLst/>
              <a:rect l="l" t="t" r="r" b="b"/>
              <a:pathLst>
                <a:path w="641" h="442" extrusionOk="0">
                  <a:moveTo>
                    <a:pt x="21" y="1"/>
                  </a:moveTo>
                  <a:lnTo>
                    <a:pt x="0" y="14"/>
                  </a:lnTo>
                  <a:cubicBezTo>
                    <a:pt x="200" y="374"/>
                    <a:pt x="632" y="442"/>
                    <a:pt x="636" y="442"/>
                  </a:cubicBezTo>
                  <a:lnTo>
                    <a:pt x="641" y="412"/>
                  </a:lnTo>
                  <a:cubicBezTo>
                    <a:pt x="636" y="412"/>
                    <a:pt x="217" y="349"/>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7" name="Google Shape;2427;p7"/>
            <p:cNvSpPr/>
            <p:nvPr/>
          </p:nvSpPr>
          <p:spPr>
            <a:xfrm>
              <a:off x="814850" y="2869575"/>
              <a:ext cx="17300" cy="5250"/>
            </a:xfrm>
            <a:custGeom>
              <a:avLst/>
              <a:gdLst/>
              <a:ahLst/>
              <a:cxnLst/>
              <a:rect l="l" t="t" r="r" b="b"/>
              <a:pathLst>
                <a:path w="692" h="210" extrusionOk="0">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8" name="Google Shape;2428;p7"/>
            <p:cNvSpPr/>
            <p:nvPr/>
          </p:nvSpPr>
          <p:spPr>
            <a:xfrm>
              <a:off x="840350" y="2836375"/>
              <a:ext cx="6850" cy="5850"/>
            </a:xfrm>
            <a:custGeom>
              <a:avLst/>
              <a:gdLst/>
              <a:ahLst/>
              <a:cxnLst/>
              <a:rect l="l" t="t" r="r" b="b"/>
              <a:pathLst>
                <a:path w="274" h="234" extrusionOk="0">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9" name="Google Shape;2429;p7"/>
            <p:cNvSpPr/>
            <p:nvPr/>
          </p:nvSpPr>
          <p:spPr>
            <a:xfrm>
              <a:off x="851275" y="2844425"/>
              <a:ext cx="6950" cy="5875"/>
            </a:xfrm>
            <a:custGeom>
              <a:avLst/>
              <a:gdLst/>
              <a:ahLst/>
              <a:cxnLst/>
              <a:rect l="l" t="t" r="r" b="b"/>
              <a:pathLst>
                <a:path w="278" h="235" extrusionOk="0">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0" name="Google Shape;2430;p7"/>
            <p:cNvSpPr/>
            <p:nvPr/>
          </p:nvSpPr>
          <p:spPr>
            <a:xfrm>
              <a:off x="857550" y="2857350"/>
              <a:ext cx="6825" cy="5875"/>
            </a:xfrm>
            <a:custGeom>
              <a:avLst/>
              <a:gdLst/>
              <a:ahLst/>
              <a:cxnLst/>
              <a:rect l="l" t="t" r="r" b="b"/>
              <a:pathLst>
                <a:path w="273" h="235" extrusionOk="0">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1" name="Google Shape;2431;p7"/>
            <p:cNvSpPr/>
            <p:nvPr/>
          </p:nvSpPr>
          <p:spPr>
            <a:xfrm>
              <a:off x="854275" y="2871250"/>
              <a:ext cx="6825" cy="5800"/>
            </a:xfrm>
            <a:custGeom>
              <a:avLst/>
              <a:gdLst/>
              <a:ahLst/>
              <a:cxnLst/>
              <a:rect l="l" t="t" r="r" b="b"/>
              <a:pathLst>
                <a:path w="273" h="232" extrusionOk="0">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2" name="Google Shape;2432;p7"/>
            <p:cNvSpPr/>
            <p:nvPr/>
          </p:nvSpPr>
          <p:spPr>
            <a:xfrm>
              <a:off x="845575" y="2882375"/>
              <a:ext cx="6825" cy="5825"/>
            </a:xfrm>
            <a:custGeom>
              <a:avLst/>
              <a:gdLst/>
              <a:ahLst/>
              <a:cxnLst/>
              <a:rect l="l" t="t" r="r" b="b"/>
              <a:pathLst>
                <a:path w="273" h="233" extrusionOk="0">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3" name="Google Shape;2433;p7"/>
            <p:cNvSpPr/>
            <p:nvPr/>
          </p:nvSpPr>
          <p:spPr>
            <a:xfrm>
              <a:off x="831125" y="2887050"/>
              <a:ext cx="6850" cy="5875"/>
            </a:xfrm>
            <a:custGeom>
              <a:avLst/>
              <a:gdLst/>
              <a:ahLst/>
              <a:cxnLst/>
              <a:rect l="l" t="t" r="r" b="b"/>
              <a:pathLst>
                <a:path w="274" h="235" extrusionOk="0">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4" name="Google Shape;2434;p7"/>
            <p:cNvSpPr/>
            <p:nvPr/>
          </p:nvSpPr>
          <p:spPr>
            <a:xfrm>
              <a:off x="817675" y="2881425"/>
              <a:ext cx="6850" cy="5875"/>
            </a:xfrm>
            <a:custGeom>
              <a:avLst/>
              <a:gdLst/>
              <a:ahLst/>
              <a:cxnLst/>
              <a:rect l="l" t="t" r="r" b="b"/>
              <a:pathLst>
                <a:path w="274" h="235" extrusionOk="0">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5" name="Google Shape;2435;p7"/>
            <p:cNvSpPr/>
            <p:nvPr/>
          </p:nvSpPr>
          <p:spPr>
            <a:xfrm>
              <a:off x="809925" y="2871050"/>
              <a:ext cx="6950" cy="5900"/>
            </a:xfrm>
            <a:custGeom>
              <a:avLst/>
              <a:gdLst/>
              <a:ahLst/>
              <a:cxnLst/>
              <a:rect l="l" t="t" r="r" b="b"/>
              <a:pathLst>
                <a:path w="278" h="236" extrusionOk="0">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6" name="Google Shape;2436;p7"/>
            <p:cNvSpPr/>
            <p:nvPr/>
          </p:nvSpPr>
          <p:spPr>
            <a:xfrm>
              <a:off x="809700" y="2850475"/>
              <a:ext cx="6875" cy="5850"/>
            </a:xfrm>
            <a:custGeom>
              <a:avLst/>
              <a:gdLst/>
              <a:ahLst/>
              <a:cxnLst/>
              <a:rect l="l" t="t" r="r" b="b"/>
              <a:pathLst>
                <a:path w="275" h="234" extrusionOk="0">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7" name="Google Shape;2437;p7"/>
            <p:cNvSpPr/>
            <p:nvPr/>
          </p:nvSpPr>
          <p:spPr>
            <a:xfrm>
              <a:off x="826350" y="2841150"/>
              <a:ext cx="6850" cy="5850"/>
            </a:xfrm>
            <a:custGeom>
              <a:avLst/>
              <a:gdLst/>
              <a:ahLst/>
              <a:cxnLst/>
              <a:rect l="l" t="t" r="r" b="b"/>
              <a:pathLst>
                <a:path w="274" h="234" extrusionOk="0">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8" name="Google Shape;2438;p7"/>
            <p:cNvSpPr/>
            <p:nvPr/>
          </p:nvSpPr>
          <p:spPr>
            <a:xfrm>
              <a:off x="469700" y="2809450"/>
              <a:ext cx="31925" cy="51350"/>
            </a:xfrm>
            <a:custGeom>
              <a:avLst/>
              <a:gdLst/>
              <a:ahLst/>
              <a:cxnLst/>
              <a:rect l="l" t="t" r="r" b="b"/>
              <a:pathLst>
                <a:path w="1277" h="2054" extrusionOk="0">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9" name="Google Shape;2439;p7"/>
            <p:cNvSpPr/>
            <p:nvPr/>
          </p:nvSpPr>
          <p:spPr>
            <a:xfrm>
              <a:off x="471700" y="2821425"/>
              <a:ext cx="28025" cy="39375"/>
            </a:xfrm>
            <a:custGeom>
              <a:avLst/>
              <a:gdLst/>
              <a:ahLst/>
              <a:cxnLst/>
              <a:rect l="l" t="t" r="r" b="b"/>
              <a:pathLst>
                <a:path w="1121" h="1575" extrusionOk="0">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0" name="Google Shape;2440;p7"/>
            <p:cNvSpPr/>
            <p:nvPr/>
          </p:nvSpPr>
          <p:spPr>
            <a:xfrm>
              <a:off x="490375" y="2829800"/>
              <a:ext cx="44875" cy="34275"/>
            </a:xfrm>
            <a:custGeom>
              <a:avLst/>
              <a:gdLst/>
              <a:ahLst/>
              <a:cxnLst/>
              <a:rect l="l" t="t" r="r" b="b"/>
              <a:pathLst>
                <a:path w="1795" h="1371" extrusionOk="0">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1" name="Google Shape;2441;p7"/>
            <p:cNvSpPr/>
            <p:nvPr/>
          </p:nvSpPr>
          <p:spPr>
            <a:xfrm>
              <a:off x="493225" y="2836375"/>
              <a:ext cx="32700" cy="26050"/>
            </a:xfrm>
            <a:custGeom>
              <a:avLst/>
              <a:gdLst/>
              <a:ahLst/>
              <a:cxnLst/>
              <a:rect l="l" t="t" r="r" b="b"/>
              <a:pathLst>
                <a:path w="1308" h="1042" extrusionOk="0">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2" name="Google Shape;2442;p7"/>
            <p:cNvSpPr/>
            <p:nvPr/>
          </p:nvSpPr>
          <p:spPr>
            <a:xfrm>
              <a:off x="491425" y="2858925"/>
              <a:ext cx="43725" cy="35400"/>
            </a:xfrm>
            <a:custGeom>
              <a:avLst/>
              <a:gdLst/>
              <a:ahLst/>
              <a:cxnLst/>
              <a:rect l="l" t="t" r="r" b="b"/>
              <a:pathLst>
                <a:path w="1749" h="1416" extrusionOk="0">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3" name="Google Shape;2443;p7"/>
            <p:cNvSpPr/>
            <p:nvPr/>
          </p:nvSpPr>
          <p:spPr>
            <a:xfrm>
              <a:off x="493450" y="2860950"/>
              <a:ext cx="30975" cy="26350"/>
            </a:xfrm>
            <a:custGeom>
              <a:avLst/>
              <a:gdLst/>
              <a:ahLst/>
              <a:cxnLst/>
              <a:rect l="l" t="t" r="r" b="b"/>
              <a:pathLst>
                <a:path w="1239" h="1054" extrusionOk="0">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4" name="Google Shape;2444;p7"/>
            <p:cNvSpPr/>
            <p:nvPr/>
          </p:nvSpPr>
          <p:spPr>
            <a:xfrm>
              <a:off x="439150" y="2846050"/>
              <a:ext cx="52625" cy="31125"/>
            </a:xfrm>
            <a:custGeom>
              <a:avLst/>
              <a:gdLst/>
              <a:ahLst/>
              <a:cxnLst/>
              <a:rect l="l" t="t" r="r" b="b"/>
              <a:pathLst>
                <a:path w="2105" h="1245" extrusionOk="0">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5" name="Google Shape;2445;p7"/>
            <p:cNvSpPr/>
            <p:nvPr/>
          </p:nvSpPr>
          <p:spPr>
            <a:xfrm>
              <a:off x="451775" y="2849875"/>
              <a:ext cx="40000" cy="24275"/>
            </a:xfrm>
            <a:custGeom>
              <a:avLst/>
              <a:gdLst/>
              <a:ahLst/>
              <a:cxnLst/>
              <a:rect l="l" t="t" r="r" b="b"/>
              <a:pathLst>
                <a:path w="1600" h="971" extrusionOk="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6" name="Google Shape;2446;p7"/>
            <p:cNvSpPr/>
            <p:nvPr/>
          </p:nvSpPr>
          <p:spPr>
            <a:xfrm>
              <a:off x="469900" y="2861825"/>
              <a:ext cx="32050" cy="51250"/>
            </a:xfrm>
            <a:custGeom>
              <a:avLst/>
              <a:gdLst/>
              <a:ahLst/>
              <a:cxnLst/>
              <a:rect l="l" t="t" r="r" b="b"/>
              <a:pathLst>
                <a:path w="1282" h="2050" extrusionOk="0">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7" name="Google Shape;2447;p7"/>
            <p:cNvSpPr/>
            <p:nvPr/>
          </p:nvSpPr>
          <p:spPr>
            <a:xfrm>
              <a:off x="472025" y="2861825"/>
              <a:ext cx="27925" cy="39150"/>
            </a:xfrm>
            <a:custGeom>
              <a:avLst/>
              <a:gdLst/>
              <a:ahLst/>
              <a:cxnLst/>
              <a:rect l="l" t="t" r="r" b="b"/>
              <a:pathLst>
                <a:path w="1117" h="1566" extrusionOk="0">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8" name="Google Shape;2448;p7"/>
            <p:cNvSpPr/>
            <p:nvPr/>
          </p:nvSpPr>
          <p:spPr>
            <a:xfrm>
              <a:off x="482850" y="2852300"/>
              <a:ext cx="21175" cy="17875"/>
            </a:xfrm>
            <a:custGeom>
              <a:avLst/>
              <a:gdLst/>
              <a:ahLst/>
              <a:cxnLst/>
              <a:rect l="l" t="t" r="r" b="b"/>
              <a:pathLst>
                <a:path w="847" h="715" extrusionOk="0">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9" name="Google Shape;2449;p7"/>
            <p:cNvSpPr/>
            <p:nvPr/>
          </p:nvSpPr>
          <p:spPr>
            <a:xfrm>
              <a:off x="480500" y="2844650"/>
              <a:ext cx="8200" cy="12550"/>
            </a:xfrm>
            <a:custGeom>
              <a:avLst/>
              <a:gdLst/>
              <a:ahLst/>
              <a:cxnLst/>
              <a:rect l="l" t="t" r="r" b="b"/>
              <a:pathLst>
                <a:path w="328" h="502" extrusionOk="0">
                  <a:moveTo>
                    <a:pt x="1" y="1"/>
                  </a:moveTo>
                  <a:cubicBezTo>
                    <a:pt x="18" y="175"/>
                    <a:pt x="298" y="484"/>
                    <a:pt x="311" y="501"/>
                  </a:cubicBezTo>
                  <a:lnTo>
                    <a:pt x="328" y="489"/>
                  </a:lnTo>
                  <a:cubicBezTo>
                    <a:pt x="319" y="484"/>
                    <a:pt x="35" y="166"/>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0" name="Google Shape;2450;p7"/>
            <p:cNvSpPr/>
            <p:nvPr/>
          </p:nvSpPr>
          <p:spPr>
            <a:xfrm>
              <a:off x="487925" y="2842525"/>
              <a:ext cx="2800" cy="12750"/>
            </a:xfrm>
            <a:custGeom>
              <a:avLst/>
              <a:gdLst/>
              <a:ahLst/>
              <a:cxnLst/>
              <a:rect l="l" t="t" r="r" b="b"/>
              <a:pathLst>
                <a:path w="112" h="510" extrusionOk="0">
                  <a:moveTo>
                    <a:pt x="94" y="1"/>
                  </a:moveTo>
                  <a:cubicBezTo>
                    <a:pt x="1" y="158"/>
                    <a:pt x="81" y="497"/>
                    <a:pt x="86" y="510"/>
                  </a:cubicBezTo>
                  <a:lnTo>
                    <a:pt x="107" y="506"/>
                  </a:lnTo>
                  <a:cubicBezTo>
                    <a:pt x="103" y="501"/>
                    <a:pt x="22" y="162"/>
                    <a:pt x="111" y="9"/>
                  </a:cubicBezTo>
                  <a:lnTo>
                    <a:pt x="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1" name="Google Shape;2451;p7"/>
            <p:cNvSpPr/>
            <p:nvPr/>
          </p:nvSpPr>
          <p:spPr>
            <a:xfrm>
              <a:off x="493450" y="2845500"/>
              <a:ext cx="6175" cy="9675"/>
            </a:xfrm>
            <a:custGeom>
              <a:avLst/>
              <a:gdLst/>
              <a:ahLst/>
              <a:cxnLst/>
              <a:rect l="l" t="t" r="r" b="b"/>
              <a:pathLst>
                <a:path w="247" h="387" extrusionOk="0">
                  <a:moveTo>
                    <a:pt x="238" y="1"/>
                  </a:moveTo>
                  <a:cubicBezTo>
                    <a:pt x="119" y="69"/>
                    <a:pt x="5" y="365"/>
                    <a:pt x="0" y="378"/>
                  </a:cubicBezTo>
                  <a:lnTo>
                    <a:pt x="22" y="387"/>
                  </a:lnTo>
                  <a:cubicBezTo>
                    <a:pt x="22" y="382"/>
                    <a:pt x="132" y="81"/>
                    <a:pt x="246" y="18"/>
                  </a:cubicBez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2" name="Google Shape;2452;p7"/>
            <p:cNvSpPr/>
            <p:nvPr/>
          </p:nvSpPr>
          <p:spPr>
            <a:xfrm>
              <a:off x="496850" y="2853350"/>
              <a:ext cx="7650" cy="4375"/>
            </a:xfrm>
            <a:custGeom>
              <a:avLst/>
              <a:gdLst/>
              <a:ahLst/>
              <a:cxnLst/>
              <a:rect l="l" t="t" r="r" b="b"/>
              <a:pathLst>
                <a:path w="306" h="175" extrusionOk="0">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3" name="Google Shape;2453;p7"/>
            <p:cNvSpPr/>
            <p:nvPr/>
          </p:nvSpPr>
          <p:spPr>
            <a:xfrm>
              <a:off x="498225" y="2860875"/>
              <a:ext cx="8600" cy="2575"/>
            </a:xfrm>
            <a:custGeom>
              <a:avLst/>
              <a:gdLst/>
              <a:ahLst/>
              <a:cxnLst/>
              <a:rect l="l" t="t" r="r" b="b"/>
              <a:pathLst>
                <a:path w="344" h="103" extrusionOk="0">
                  <a:moveTo>
                    <a:pt x="0" y="1"/>
                  </a:moveTo>
                  <a:lnTo>
                    <a:pt x="0" y="18"/>
                  </a:lnTo>
                  <a:cubicBezTo>
                    <a:pt x="0" y="18"/>
                    <a:pt x="242" y="26"/>
                    <a:pt x="331" y="103"/>
                  </a:cubicBezTo>
                  <a:lnTo>
                    <a:pt x="344" y="90"/>
                  </a:lnTo>
                  <a:cubicBezTo>
                    <a:pt x="250" y="5"/>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4" name="Google Shape;2454;p7"/>
            <p:cNvSpPr/>
            <p:nvPr/>
          </p:nvSpPr>
          <p:spPr>
            <a:xfrm>
              <a:off x="496725" y="2865125"/>
              <a:ext cx="6075" cy="7875"/>
            </a:xfrm>
            <a:custGeom>
              <a:avLst/>
              <a:gdLst/>
              <a:ahLst/>
              <a:cxnLst/>
              <a:rect l="l" t="t" r="r" b="b"/>
              <a:pathLst>
                <a:path w="243" h="315" extrusionOk="0">
                  <a:moveTo>
                    <a:pt x="9" y="0"/>
                  </a:moveTo>
                  <a:lnTo>
                    <a:pt x="1" y="17"/>
                  </a:lnTo>
                  <a:cubicBezTo>
                    <a:pt x="5" y="17"/>
                    <a:pt x="124" y="89"/>
                    <a:pt x="226" y="314"/>
                  </a:cubicBezTo>
                  <a:lnTo>
                    <a:pt x="243" y="310"/>
                  </a:lnTo>
                  <a:cubicBezTo>
                    <a:pt x="141" y="81"/>
                    <a:pt x="18" y="5"/>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5" name="Google Shape;2455;p7"/>
            <p:cNvSpPr/>
            <p:nvPr/>
          </p:nvSpPr>
          <p:spPr>
            <a:xfrm>
              <a:off x="493225" y="2866175"/>
              <a:ext cx="2150" cy="11050"/>
            </a:xfrm>
            <a:custGeom>
              <a:avLst/>
              <a:gdLst/>
              <a:ahLst/>
              <a:cxnLst/>
              <a:rect l="l" t="t" r="r" b="b"/>
              <a:pathLst>
                <a:path w="86" h="442" extrusionOk="0">
                  <a:moveTo>
                    <a:pt x="18" y="1"/>
                  </a:moveTo>
                  <a:lnTo>
                    <a:pt x="1" y="9"/>
                  </a:lnTo>
                  <a:cubicBezTo>
                    <a:pt x="60" y="145"/>
                    <a:pt x="65" y="298"/>
                    <a:pt x="5" y="433"/>
                  </a:cubicBezTo>
                  <a:lnTo>
                    <a:pt x="22" y="442"/>
                  </a:lnTo>
                  <a:cubicBezTo>
                    <a:pt x="86" y="298"/>
                    <a:pt x="81" y="14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6" name="Google Shape;2456;p7"/>
            <p:cNvSpPr/>
            <p:nvPr/>
          </p:nvSpPr>
          <p:spPr>
            <a:xfrm>
              <a:off x="476375" y="2854300"/>
              <a:ext cx="9150" cy="5650"/>
            </a:xfrm>
            <a:custGeom>
              <a:avLst/>
              <a:gdLst/>
              <a:ahLst/>
              <a:cxnLst/>
              <a:rect l="l" t="t" r="r" b="b"/>
              <a:pathLst>
                <a:path w="366" h="226" extrusionOk="0">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7" name="Google Shape;2457;p7"/>
            <p:cNvSpPr/>
            <p:nvPr/>
          </p:nvSpPr>
          <p:spPr>
            <a:xfrm>
              <a:off x="473925" y="2863650"/>
              <a:ext cx="13500" cy="3975"/>
            </a:xfrm>
            <a:custGeom>
              <a:avLst/>
              <a:gdLst/>
              <a:ahLst/>
              <a:cxnLst/>
              <a:rect l="l" t="t" r="r" b="b"/>
              <a:pathLst>
                <a:path w="540" h="159" extrusionOk="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8" name="Google Shape;2458;p7"/>
            <p:cNvSpPr/>
            <p:nvPr/>
          </p:nvSpPr>
          <p:spPr>
            <a:xfrm>
              <a:off x="484750" y="2865450"/>
              <a:ext cx="6400" cy="11350"/>
            </a:xfrm>
            <a:custGeom>
              <a:avLst/>
              <a:gdLst/>
              <a:ahLst/>
              <a:cxnLst/>
              <a:rect l="l" t="t" r="r" b="b"/>
              <a:pathLst>
                <a:path w="256" h="454" extrusionOk="0">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9" name="Google Shape;2459;p7"/>
            <p:cNvSpPr/>
            <p:nvPr/>
          </p:nvSpPr>
          <p:spPr>
            <a:xfrm>
              <a:off x="477750" y="2842050"/>
              <a:ext cx="5625" cy="4225"/>
            </a:xfrm>
            <a:custGeom>
              <a:avLst/>
              <a:gdLst/>
              <a:ahLst/>
              <a:cxnLst/>
              <a:rect l="l" t="t" r="r" b="b"/>
              <a:pathLst>
                <a:path w="225" h="169" extrusionOk="0">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0" name="Google Shape;2460;p7"/>
            <p:cNvSpPr/>
            <p:nvPr/>
          </p:nvSpPr>
          <p:spPr>
            <a:xfrm>
              <a:off x="487400" y="2840150"/>
              <a:ext cx="5550" cy="4225"/>
            </a:xfrm>
            <a:custGeom>
              <a:avLst/>
              <a:gdLst/>
              <a:ahLst/>
              <a:cxnLst/>
              <a:rect l="l" t="t" r="r" b="b"/>
              <a:pathLst>
                <a:path w="222" h="169" extrusionOk="0">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1" name="Google Shape;2461;p7"/>
            <p:cNvSpPr/>
            <p:nvPr/>
          </p:nvSpPr>
          <p:spPr>
            <a:xfrm>
              <a:off x="497275" y="2843150"/>
              <a:ext cx="5500" cy="4175"/>
            </a:xfrm>
            <a:custGeom>
              <a:avLst/>
              <a:gdLst/>
              <a:ahLst/>
              <a:cxnLst/>
              <a:rect l="l" t="t" r="r" b="b"/>
              <a:pathLst>
                <a:path w="220" h="167" extrusionOk="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2" name="Google Shape;2462;p7"/>
            <p:cNvSpPr/>
            <p:nvPr/>
          </p:nvSpPr>
          <p:spPr>
            <a:xfrm>
              <a:off x="503000" y="2851650"/>
              <a:ext cx="5600" cy="4175"/>
            </a:xfrm>
            <a:custGeom>
              <a:avLst/>
              <a:gdLst/>
              <a:ahLst/>
              <a:cxnLst/>
              <a:rect l="l" t="t" r="r" b="b"/>
              <a:pathLst>
                <a:path w="224" h="167" extrusionOk="0">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3" name="Google Shape;2463;p7"/>
            <p:cNvSpPr/>
            <p:nvPr/>
          </p:nvSpPr>
          <p:spPr>
            <a:xfrm>
              <a:off x="504675" y="2861600"/>
              <a:ext cx="5625" cy="4175"/>
            </a:xfrm>
            <a:custGeom>
              <a:avLst/>
              <a:gdLst/>
              <a:ahLst/>
              <a:cxnLst/>
              <a:rect l="l" t="t" r="r" b="b"/>
              <a:pathLst>
                <a:path w="225" h="167" extrusionOk="0">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4" name="Google Shape;2464;p7"/>
            <p:cNvSpPr/>
            <p:nvPr/>
          </p:nvSpPr>
          <p:spPr>
            <a:xfrm>
              <a:off x="500225" y="2871600"/>
              <a:ext cx="5650" cy="4250"/>
            </a:xfrm>
            <a:custGeom>
              <a:avLst/>
              <a:gdLst/>
              <a:ahLst/>
              <a:cxnLst/>
              <a:rect l="l" t="t" r="r" b="b"/>
              <a:pathLst>
                <a:path w="226" h="170" extrusionOk="0">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5" name="Google Shape;2465;p7"/>
            <p:cNvSpPr/>
            <p:nvPr/>
          </p:nvSpPr>
          <p:spPr>
            <a:xfrm>
              <a:off x="490700" y="2876000"/>
              <a:ext cx="5625" cy="4200"/>
            </a:xfrm>
            <a:custGeom>
              <a:avLst/>
              <a:gdLst/>
              <a:ahLst/>
              <a:cxnLst/>
              <a:rect l="l" t="t" r="r" b="b"/>
              <a:pathLst>
                <a:path w="225" h="168" extrusionOk="0">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6" name="Google Shape;2466;p7"/>
            <p:cNvSpPr/>
            <p:nvPr/>
          </p:nvSpPr>
          <p:spPr>
            <a:xfrm>
              <a:off x="481475" y="2875025"/>
              <a:ext cx="5600" cy="4225"/>
            </a:xfrm>
            <a:custGeom>
              <a:avLst/>
              <a:gdLst/>
              <a:ahLst/>
              <a:cxnLst/>
              <a:rect l="l" t="t" r="r" b="b"/>
              <a:pathLst>
                <a:path w="224" h="169" extrusionOk="0">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7" name="Google Shape;2467;p7"/>
            <p:cNvSpPr/>
            <p:nvPr/>
          </p:nvSpPr>
          <p:spPr>
            <a:xfrm>
              <a:off x="470325" y="2865100"/>
              <a:ext cx="5625" cy="4175"/>
            </a:xfrm>
            <a:custGeom>
              <a:avLst/>
              <a:gdLst/>
              <a:ahLst/>
              <a:cxnLst/>
              <a:rect l="l" t="t" r="r" b="b"/>
              <a:pathLst>
                <a:path w="225" h="167" extrusionOk="0">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8" name="Google Shape;2468;p7"/>
            <p:cNvSpPr/>
            <p:nvPr/>
          </p:nvSpPr>
          <p:spPr>
            <a:xfrm>
              <a:off x="473500" y="2851850"/>
              <a:ext cx="5525" cy="4175"/>
            </a:xfrm>
            <a:custGeom>
              <a:avLst/>
              <a:gdLst/>
              <a:ahLst/>
              <a:cxnLst/>
              <a:rect l="l" t="t" r="r" b="b"/>
              <a:pathLst>
                <a:path w="221" h="167" extrusionOk="0">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9" name="Google Shape;2469;p7"/>
            <p:cNvSpPr/>
            <p:nvPr/>
          </p:nvSpPr>
          <p:spPr>
            <a:xfrm>
              <a:off x="597100" y="2907725"/>
              <a:ext cx="148200" cy="136900"/>
            </a:xfrm>
            <a:custGeom>
              <a:avLst/>
              <a:gdLst/>
              <a:ahLst/>
              <a:cxnLst/>
              <a:rect l="l" t="t" r="r" b="b"/>
              <a:pathLst>
                <a:path w="5928" h="5476" extrusionOk="0">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0" name="Google Shape;2470;p7"/>
            <p:cNvSpPr/>
            <p:nvPr/>
          </p:nvSpPr>
          <p:spPr>
            <a:xfrm>
              <a:off x="622625" y="2933850"/>
              <a:ext cx="93925" cy="84650"/>
            </a:xfrm>
            <a:custGeom>
              <a:avLst/>
              <a:gdLst/>
              <a:ahLst/>
              <a:cxnLst/>
              <a:rect l="l" t="t" r="r" b="b"/>
              <a:pathLst>
                <a:path w="3757" h="3386" extrusionOk="0">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1" name="Google Shape;2471;p7"/>
            <p:cNvSpPr/>
            <p:nvPr/>
          </p:nvSpPr>
          <p:spPr>
            <a:xfrm>
              <a:off x="655875" y="2967825"/>
              <a:ext cx="28350" cy="22250"/>
            </a:xfrm>
            <a:custGeom>
              <a:avLst/>
              <a:gdLst/>
              <a:ahLst/>
              <a:cxnLst/>
              <a:rect l="l" t="t" r="r" b="b"/>
              <a:pathLst>
                <a:path w="1134" h="890" extrusionOk="0">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2" name="Google Shape;2472;p7"/>
            <p:cNvSpPr/>
            <p:nvPr/>
          </p:nvSpPr>
          <p:spPr>
            <a:xfrm>
              <a:off x="669575" y="2953550"/>
              <a:ext cx="4150" cy="17950"/>
            </a:xfrm>
            <a:custGeom>
              <a:avLst/>
              <a:gdLst/>
              <a:ahLst/>
              <a:cxnLst/>
              <a:rect l="l" t="t" r="r" b="b"/>
              <a:pathLst>
                <a:path w="166" h="718" extrusionOk="0">
                  <a:moveTo>
                    <a:pt x="149" y="1"/>
                  </a:moveTo>
                  <a:cubicBezTo>
                    <a:pt x="13" y="175"/>
                    <a:pt x="0" y="696"/>
                    <a:pt x="0" y="718"/>
                  </a:cubicBezTo>
                  <a:lnTo>
                    <a:pt x="26" y="718"/>
                  </a:lnTo>
                  <a:cubicBezTo>
                    <a:pt x="26" y="713"/>
                    <a:pt x="34" y="179"/>
                    <a:pt x="166" y="18"/>
                  </a:cubicBezTo>
                  <a:lnTo>
                    <a:pt x="1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3" name="Google Shape;2473;p7"/>
            <p:cNvSpPr/>
            <p:nvPr/>
          </p:nvSpPr>
          <p:spPr>
            <a:xfrm>
              <a:off x="672975" y="2959925"/>
              <a:ext cx="11150" cy="11675"/>
            </a:xfrm>
            <a:custGeom>
              <a:avLst/>
              <a:gdLst/>
              <a:ahLst/>
              <a:cxnLst/>
              <a:rect l="l" t="t" r="r" b="b"/>
              <a:pathLst>
                <a:path w="446" h="467" extrusionOk="0">
                  <a:moveTo>
                    <a:pt x="437" y="0"/>
                  </a:moveTo>
                  <a:cubicBezTo>
                    <a:pt x="221" y="64"/>
                    <a:pt x="9" y="441"/>
                    <a:pt x="0" y="458"/>
                  </a:cubicBezTo>
                  <a:lnTo>
                    <a:pt x="17" y="467"/>
                  </a:lnTo>
                  <a:cubicBezTo>
                    <a:pt x="21" y="467"/>
                    <a:pt x="233" y="85"/>
                    <a:pt x="445" y="21"/>
                  </a:cubicBezTo>
                  <a:lnTo>
                    <a:pt x="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4" name="Google Shape;2474;p7"/>
            <p:cNvSpPr/>
            <p:nvPr/>
          </p:nvSpPr>
          <p:spPr>
            <a:xfrm>
              <a:off x="676250" y="2970275"/>
              <a:ext cx="13400" cy="4300"/>
            </a:xfrm>
            <a:custGeom>
              <a:avLst/>
              <a:gdLst/>
              <a:ahLst/>
              <a:cxnLst/>
              <a:rect l="l" t="t" r="r" b="b"/>
              <a:pathLst>
                <a:path w="536" h="172" extrusionOk="0">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5" name="Google Shape;2475;p7"/>
            <p:cNvSpPr/>
            <p:nvPr/>
          </p:nvSpPr>
          <p:spPr>
            <a:xfrm>
              <a:off x="677200" y="2979100"/>
              <a:ext cx="10425" cy="3325"/>
            </a:xfrm>
            <a:custGeom>
              <a:avLst/>
              <a:gdLst/>
              <a:ahLst/>
              <a:cxnLst/>
              <a:rect l="l" t="t" r="r" b="b"/>
              <a:pathLst>
                <a:path w="417" h="133" extrusionOk="0">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6" name="Google Shape;2476;p7"/>
            <p:cNvSpPr/>
            <p:nvPr/>
          </p:nvSpPr>
          <p:spPr>
            <a:xfrm>
              <a:off x="675075" y="2983350"/>
              <a:ext cx="6400" cy="9575"/>
            </a:xfrm>
            <a:custGeom>
              <a:avLst/>
              <a:gdLst/>
              <a:ahLst/>
              <a:cxnLst/>
              <a:rect l="l" t="t" r="r" b="b"/>
              <a:pathLst>
                <a:path w="256" h="383" extrusionOk="0">
                  <a:moveTo>
                    <a:pt x="18" y="1"/>
                  </a:moveTo>
                  <a:lnTo>
                    <a:pt x="1" y="18"/>
                  </a:lnTo>
                  <a:cubicBezTo>
                    <a:pt x="1" y="22"/>
                    <a:pt x="217" y="230"/>
                    <a:pt x="230" y="382"/>
                  </a:cubicBezTo>
                  <a:lnTo>
                    <a:pt x="255" y="378"/>
                  </a:lnTo>
                  <a:cubicBezTo>
                    <a:pt x="238" y="221"/>
                    <a:pt x="26"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7" name="Google Shape;2477;p7"/>
            <p:cNvSpPr/>
            <p:nvPr/>
          </p:nvSpPr>
          <p:spPr>
            <a:xfrm>
              <a:off x="668825" y="2986225"/>
              <a:ext cx="3200" cy="12000"/>
            </a:xfrm>
            <a:custGeom>
              <a:avLst/>
              <a:gdLst/>
              <a:ahLst/>
              <a:cxnLst/>
              <a:rect l="l" t="t" r="r" b="b"/>
              <a:pathLst>
                <a:path w="128" h="480" extrusionOk="0">
                  <a:moveTo>
                    <a:pt x="77" y="0"/>
                  </a:moveTo>
                  <a:lnTo>
                    <a:pt x="56" y="9"/>
                  </a:lnTo>
                  <a:cubicBezTo>
                    <a:pt x="56" y="13"/>
                    <a:pt x="103" y="182"/>
                    <a:pt x="1" y="471"/>
                  </a:cubicBezTo>
                  <a:lnTo>
                    <a:pt x="26" y="479"/>
                  </a:lnTo>
                  <a:cubicBezTo>
                    <a:pt x="128" y="182"/>
                    <a:pt x="77" y="9"/>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8" name="Google Shape;2478;p7"/>
            <p:cNvSpPr/>
            <p:nvPr/>
          </p:nvSpPr>
          <p:spPr>
            <a:xfrm>
              <a:off x="657275" y="2984200"/>
              <a:ext cx="9575" cy="10300"/>
            </a:xfrm>
            <a:custGeom>
              <a:avLst/>
              <a:gdLst/>
              <a:ahLst/>
              <a:cxnLst/>
              <a:rect l="l" t="t" r="r" b="b"/>
              <a:pathLst>
                <a:path w="383" h="412" extrusionOk="0">
                  <a:moveTo>
                    <a:pt x="357" y="0"/>
                  </a:moveTo>
                  <a:cubicBezTo>
                    <a:pt x="297" y="174"/>
                    <a:pt x="170" y="314"/>
                    <a:pt x="0" y="391"/>
                  </a:cubicBezTo>
                  <a:lnTo>
                    <a:pt x="9" y="412"/>
                  </a:lnTo>
                  <a:cubicBezTo>
                    <a:pt x="314" y="263"/>
                    <a:pt x="378" y="17"/>
                    <a:pt x="382" y="5"/>
                  </a:cubicBezTo>
                  <a:lnTo>
                    <a:pt x="3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9" name="Google Shape;2479;p7"/>
            <p:cNvSpPr/>
            <p:nvPr/>
          </p:nvSpPr>
          <p:spPr>
            <a:xfrm>
              <a:off x="660250" y="2959075"/>
              <a:ext cx="4800" cy="12625"/>
            </a:xfrm>
            <a:custGeom>
              <a:avLst/>
              <a:gdLst/>
              <a:ahLst/>
              <a:cxnLst/>
              <a:rect l="l" t="t" r="r" b="b"/>
              <a:pathLst>
                <a:path w="192" h="505" extrusionOk="0">
                  <a:moveTo>
                    <a:pt x="30" y="0"/>
                  </a:moveTo>
                  <a:cubicBezTo>
                    <a:pt x="0" y="352"/>
                    <a:pt x="170" y="501"/>
                    <a:pt x="178" y="505"/>
                  </a:cubicBezTo>
                  <a:lnTo>
                    <a:pt x="191" y="484"/>
                  </a:lnTo>
                  <a:cubicBezTo>
                    <a:pt x="191" y="484"/>
                    <a:pt x="26" y="34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0" name="Google Shape;2480;p7"/>
            <p:cNvSpPr/>
            <p:nvPr/>
          </p:nvSpPr>
          <p:spPr>
            <a:xfrm>
              <a:off x="648050" y="2968200"/>
              <a:ext cx="14975" cy="8825"/>
            </a:xfrm>
            <a:custGeom>
              <a:avLst/>
              <a:gdLst/>
              <a:ahLst/>
              <a:cxnLst/>
              <a:rect l="l" t="t" r="r" b="b"/>
              <a:pathLst>
                <a:path w="599" h="353" extrusionOk="0">
                  <a:moveTo>
                    <a:pt x="22" y="0"/>
                  </a:moveTo>
                  <a:lnTo>
                    <a:pt x="0" y="13"/>
                  </a:lnTo>
                  <a:cubicBezTo>
                    <a:pt x="204" y="322"/>
                    <a:pt x="594" y="352"/>
                    <a:pt x="598" y="352"/>
                  </a:cubicBezTo>
                  <a:lnTo>
                    <a:pt x="598" y="327"/>
                  </a:lnTo>
                  <a:cubicBezTo>
                    <a:pt x="594" y="327"/>
                    <a:pt x="217" y="30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1" name="Google Shape;2481;p7"/>
            <p:cNvSpPr/>
            <p:nvPr/>
          </p:nvSpPr>
          <p:spPr>
            <a:xfrm>
              <a:off x="649850" y="2981125"/>
              <a:ext cx="15200" cy="5650"/>
            </a:xfrm>
            <a:custGeom>
              <a:avLst/>
              <a:gdLst/>
              <a:ahLst/>
              <a:cxnLst/>
              <a:rect l="l" t="t" r="r" b="b"/>
              <a:pathLst>
                <a:path w="608" h="226" extrusionOk="0">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2" name="Google Shape;2482;p7"/>
            <p:cNvSpPr/>
            <p:nvPr/>
          </p:nvSpPr>
          <p:spPr>
            <a:xfrm>
              <a:off x="670100" y="2950475"/>
              <a:ext cx="6275" cy="5325"/>
            </a:xfrm>
            <a:custGeom>
              <a:avLst/>
              <a:gdLst/>
              <a:ahLst/>
              <a:cxnLst/>
              <a:rect l="l" t="t" r="r" b="b"/>
              <a:pathLst>
                <a:path w="251" h="213" extrusionOk="0">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3" name="Google Shape;2483;p7"/>
            <p:cNvSpPr/>
            <p:nvPr/>
          </p:nvSpPr>
          <p:spPr>
            <a:xfrm>
              <a:off x="680500" y="2956950"/>
              <a:ext cx="6275" cy="5325"/>
            </a:xfrm>
            <a:custGeom>
              <a:avLst/>
              <a:gdLst/>
              <a:ahLst/>
              <a:cxnLst/>
              <a:rect l="l" t="t" r="r" b="b"/>
              <a:pathLst>
                <a:path w="251" h="213" extrusionOk="0">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4" name="Google Shape;2484;p7"/>
            <p:cNvSpPr/>
            <p:nvPr/>
          </p:nvSpPr>
          <p:spPr>
            <a:xfrm>
              <a:off x="686850" y="2968075"/>
              <a:ext cx="6300" cy="5400"/>
            </a:xfrm>
            <a:custGeom>
              <a:avLst/>
              <a:gdLst/>
              <a:ahLst/>
              <a:cxnLst/>
              <a:rect l="l" t="t" r="r" b="b"/>
              <a:pathLst>
                <a:path w="252" h="216" extrusionOk="0">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5" name="Google Shape;2485;p7"/>
            <p:cNvSpPr/>
            <p:nvPr/>
          </p:nvSpPr>
          <p:spPr>
            <a:xfrm>
              <a:off x="684850" y="2980700"/>
              <a:ext cx="6275" cy="5375"/>
            </a:xfrm>
            <a:custGeom>
              <a:avLst/>
              <a:gdLst/>
              <a:ahLst/>
              <a:cxnLst/>
              <a:rect l="l" t="t" r="r" b="b"/>
              <a:pathLst>
                <a:path w="251" h="215" extrusionOk="0">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6" name="Google Shape;2486;p7"/>
            <p:cNvSpPr/>
            <p:nvPr/>
          </p:nvSpPr>
          <p:spPr>
            <a:xfrm>
              <a:off x="677850" y="2991300"/>
              <a:ext cx="6275" cy="5325"/>
            </a:xfrm>
            <a:custGeom>
              <a:avLst/>
              <a:gdLst/>
              <a:ahLst/>
              <a:cxnLst/>
              <a:rect l="l" t="t" r="r" b="b"/>
              <a:pathLst>
                <a:path w="251" h="213" extrusionOk="0">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7" name="Google Shape;2487;p7"/>
            <p:cNvSpPr/>
            <p:nvPr/>
          </p:nvSpPr>
          <p:spPr>
            <a:xfrm>
              <a:off x="665325" y="2996500"/>
              <a:ext cx="6300" cy="5375"/>
            </a:xfrm>
            <a:custGeom>
              <a:avLst/>
              <a:gdLst/>
              <a:ahLst/>
              <a:cxnLst/>
              <a:rect l="l" t="t" r="r" b="b"/>
              <a:pathLst>
                <a:path w="252" h="215" extrusionOk="0">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8" name="Google Shape;2488;p7"/>
            <p:cNvSpPr/>
            <p:nvPr/>
          </p:nvSpPr>
          <p:spPr>
            <a:xfrm>
              <a:off x="652825" y="2992375"/>
              <a:ext cx="6275" cy="5300"/>
            </a:xfrm>
            <a:custGeom>
              <a:avLst/>
              <a:gdLst/>
              <a:ahLst/>
              <a:cxnLst/>
              <a:rect l="l" t="t" r="r" b="b"/>
              <a:pathLst>
                <a:path w="251" h="212" extrusionOk="0">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9" name="Google Shape;2489;p7"/>
            <p:cNvSpPr/>
            <p:nvPr/>
          </p:nvSpPr>
          <p:spPr>
            <a:xfrm>
              <a:off x="645300" y="2983675"/>
              <a:ext cx="6175" cy="5275"/>
            </a:xfrm>
            <a:custGeom>
              <a:avLst/>
              <a:gdLst/>
              <a:ahLst/>
              <a:cxnLst/>
              <a:rect l="l" t="t" r="r" b="b"/>
              <a:pathLst>
                <a:path w="247" h="211" extrusionOk="0">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0" name="Google Shape;2490;p7"/>
            <p:cNvSpPr/>
            <p:nvPr/>
          </p:nvSpPr>
          <p:spPr>
            <a:xfrm>
              <a:off x="643700" y="2965225"/>
              <a:ext cx="6175" cy="5275"/>
            </a:xfrm>
            <a:custGeom>
              <a:avLst/>
              <a:gdLst/>
              <a:ahLst/>
              <a:cxnLst/>
              <a:rect l="l" t="t" r="r" b="b"/>
              <a:pathLst>
                <a:path w="247" h="211" extrusionOk="0">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1" name="Google Shape;2491;p7"/>
            <p:cNvSpPr/>
            <p:nvPr/>
          </p:nvSpPr>
          <p:spPr>
            <a:xfrm>
              <a:off x="657900" y="2955675"/>
              <a:ext cx="6175" cy="5375"/>
            </a:xfrm>
            <a:custGeom>
              <a:avLst/>
              <a:gdLst/>
              <a:ahLst/>
              <a:cxnLst/>
              <a:rect l="l" t="t" r="r" b="b"/>
              <a:pathLst>
                <a:path w="247" h="215" extrusionOk="0">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492" name="Google Shape;2492;p7"/>
          <p:cNvGrpSpPr/>
          <p:nvPr/>
        </p:nvGrpSpPr>
        <p:grpSpPr>
          <a:xfrm>
            <a:off x="7414080" y="2911382"/>
            <a:ext cx="1012136" cy="2312185"/>
            <a:chOff x="3808250" y="1778175"/>
            <a:chExt cx="1508175" cy="3445366"/>
          </a:xfrm>
        </p:grpSpPr>
        <p:sp>
          <p:nvSpPr>
            <p:cNvPr id="2493" name="Google Shape;2493;p7"/>
            <p:cNvSpPr/>
            <p:nvPr/>
          </p:nvSpPr>
          <p:spPr>
            <a:xfrm>
              <a:off x="4560547" y="1962611"/>
              <a:ext cx="501337" cy="3260930"/>
            </a:xfrm>
            <a:custGeom>
              <a:avLst/>
              <a:gdLst/>
              <a:ahLst/>
              <a:cxnLst/>
              <a:rect l="l" t="t" r="r" b="b"/>
              <a:pathLst>
                <a:path w="1682" h="9689" extrusionOk="0">
                  <a:moveTo>
                    <a:pt x="121" y="0"/>
                  </a:moveTo>
                  <a:cubicBezTo>
                    <a:pt x="1" y="477"/>
                    <a:pt x="165" y="1019"/>
                    <a:pt x="625" y="1653"/>
                  </a:cubicBezTo>
                  <a:cubicBezTo>
                    <a:pt x="690" y="1736"/>
                    <a:pt x="751" y="1823"/>
                    <a:pt x="816" y="1905"/>
                  </a:cubicBezTo>
                  <a:cubicBezTo>
                    <a:pt x="1101" y="2283"/>
                    <a:pt x="1402" y="2677"/>
                    <a:pt x="1506" y="3137"/>
                  </a:cubicBezTo>
                  <a:cubicBezTo>
                    <a:pt x="1605" y="3580"/>
                    <a:pt x="1528" y="4095"/>
                    <a:pt x="1271" y="4708"/>
                  </a:cubicBezTo>
                  <a:cubicBezTo>
                    <a:pt x="1194" y="4899"/>
                    <a:pt x="1101" y="5096"/>
                    <a:pt x="1008" y="5282"/>
                  </a:cubicBezTo>
                  <a:cubicBezTo>
                    <a:pt x="855" y="5578"/>
                    <a:pt x="723" y="5890"/>
                    <a:pt x="614" y="6208"/>
                  </a:cubicBezTo>
                  <a:cubicBezTo>
                    <a:pt x="231" y="7390"/>
                    <a:pt x="439" y="8682"/>
                    <a:pt x="1172" y="9689"/>
                  </a:cubicBezTo>
                  <a:lnTo>
                    <a:pt x="1232" y="9645"/>
                  </a:lnTo>
                  <a:cubicBezTo>
                    <a:pt x="515" y="8660"/>
                    <a:pt x="313" y="7395"/>
                    <a:pt x="685" y="6235"/>
                  </a:cubicBezTo>
                  <a:cubicBezTo>
                    <a:pt x="794" y="5917"/>
                    <a:pt x="926" y="5611"/>
                    <a:pt x="1079" y="5315"/>
                  </a:cubicBezTo>
                  <a:cubicBezTo>
                    <a:pt x="1167" y="5129"/>
                    <a:pt x="1260" y="4932"/>
                    <a:pt x="1342" y="4741"/>
                  </a:cubicBezTo>
                  <a:cubicBezTo>
                    <a:pt x="1605" y="4111"/>
                    <a:pt x="1681" y="3586"/>
                    <a:pt x="1577" y="3126"/>
                  </a:cubicBezTo>
                  <a:cubicBezTo>
                    <a:pt x="1468" y="2644"/>
                    <a:pt x="1167" y="2245"/>
                    <a:pt x="877" y="1861"/>
                  </a:cubicBezTo>
                  <a:cubicBezTo>
                    <a:pt x="811" y="1779"/>
                    <a:pt x="751" y="1692"/>
                    <a:pt x="685" y="1610"/>
                  </a:cubicBezTo>
                  <a:cubicBezTo>
                    <a:pt x="242" y="991"/>
                    <a:pt x="77" y="471"/>
                    <a:pt x="192" y="17"/>
                  </a:cubicBezTo>
                  <a:lnTo>
                    <a:pt x="1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4" name="Google Shape;2494;p7"/>
            <p:cNvSpPr/>
            <p:nvPr/>
          </p:nvSpPr>
          <p:spPr>
            <a:xfrm>
              <a:off x="4506897" y="1778175"/>
              <a:ext cx="169894" cy="575181"/>
            </a:xfrm>
            <a:custGeom>
              <a:avLst/>
              <a:gdLst/>
              <a:ahLst/>
              <a:cxnLst/>
              <a:rect l="l" t="t" r="r" b="b"/>
              <a:pathLst>
                <a:path w="570" h="1709" extrusionOk="0">
                  <a:moveTo>
                    <a:pt x="294" y="1"/>
                  </a:moveTo>
                  <a:cubicBezTo>
                    <a:pt x="247" y="1"/>
                    <a:pt x="198" y="22"/>
                    <a:pt x="164" y="67"/>
                  </a:cubicBezTo>
                  <a:cubicBezTo>
                    <a:pt x="49" y="247"/>
                    <a:pt x="0" y="455"/>
                    <a:pt x="22" y="669"/>
                  </a:cubicBezTo>
                  <a:cubicBezTo>
                    <a:pt x="38" y="981"/>
                    <a:pt x="219" y="1506"/>
                    <a:pt x="542" y="1709"/>
                  </a:cubicBezTo>
                  <a:cubicBezTo>
                    <a:pt x="569" y="1435"/>
                    <a:pt x="449" y="800"/>
                    <a:pt x="465" y="444"/>
                  </a:cubicBezTo>
                  <a:cubicBezTo>
                    <a:pt x="476" y="335"/>
                    <a:pt x="471" y="226"/>
                    <a:pt x="449" y="122"/>
                  </a:cubicBezTo>
                  <a:cubicBezTo>
                    <a:pt x="430" y="44"/>
                    <a:pt x="363"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5" name="Google Shape;2495;p7"/>
            <p:cNvSpPr/>
            <p:nvPr/>
          </p:nvSpPr>
          <p:spPr>
            <a:xfrm>
              <a:off x="3808250" y="3218323"/>
              <a:ext cx="432783" cy="367187"/>
            </a:xfrm>
            <a:custGeom>
              <a:avLst/>
              <a:gdLst/>
              <a:ahLst/>
              <a:cxnLst/>
              <a:rect l="l" t="t" r="r" b="b"/>
              <a:pathLst>
                <a:path w="1452" h="1091" extrusionOk="0">
                  <a:moveTo>
                    <a:pt x="1281" y="0"/>
                  </a:moveTo>
                  <a:cubicBezTo>
                    <a:pt x="934" y="0"/>
                    <a:pt x="537" y="202"/>
                    <a:pt x="341" y="380"/>
                  </a:cubicBezTo>
                  <a:cubicBezTo>
                    <a:pt x="177" y="511"/>
                    <a:pt x="62" y="698"/>
                    <a:pt x="18" y="906"/>
                  </a:cubicBezTo>
                  <a:cubicBezTo>
                    <a:pt x="1" y="1008"/>
                    <a:pt x="84" y="1091"/>
                    <a:pt x="176" y="1091"/>
                  </a:cubicBezTo>
                  <a:cubicBezTo>
                    <a:pt x="202" y="1091"/>
                    <a:pt x="228" y="1084"/>
                    <a:pt x="253" y="1070"/>
                  </a:cubicBezTo>
                  <a:cubicBezTo>
                    <a:pt x="341" y="1010"/>
                    <a:pt x="423" y="938"/>
                    <a:pt x="494" y="856"/>
                  </a:cubicBezTo>
                  <a:cubicBezTo>
                    <a:pt x="735" y="588"/>
                    <a:pt x="1271" y="227"/>
                    <a:pt x="1452" y="19"/>
                  </a:cubicBezTo>
                  <a:cubicBezTo>
                    <a:pt x="1397" y="6"/>
                    <a:pt x="1340" y="0"/>
                    <a:pt x="1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6" name="Google Shape;2496;p7"/>
            <p:cNvSpPr/>
            <p:nvPr/>
          </p:nvSpPr>
          <p:spPr>
            <a:xfrm>
              <a:off x="4866951" y="2401488"/>
              <a:ext cx="136213" cy="328819"/>
            </a:xfrm>
            <a:custGeom>
              <a:avLst/>
              <a:gdLst/>
              <a:ahLst/>
              <a:cxnLst/>
              <a:rect l="l" t="t" r="r" b="b"/>
              <a:pathLst>
                <a:path w="457" h="977" extrusionOk="0">
                  <a:moveTo>
                    <a:pt x="196" y="1"/>
                  </a:moveTo>
                  <a:cubicBezTo>
                    <a:pt x="177" y="1"/>
                    <a:pt x="157" y="4"/>
                    <a:pt x="139" y="10"/>
                  </a:cubicBezTo>
                  <a:cubicBezTo>
                    <a:pt x="51" y="48"/>
                    <a:pt x="29" y="158"/>
                    <a:pt x="24" y="251"/>
                  </a:cubicBezTo>
                  <a:cubicBezTo>
                    <a:pt x="0" y="447"/>
                    <a:pt x="13" y="643"/>
                    <a:pt x="58" y="836"/>
                  </a:cubicBezTo>
                  <a:lnTo>
                    <a:pt x="58" y="836"/>
                  </a:lnTo>
                  <a:cubicBezTo>
                    <a:pt x="54" y="829"/>
                    <a:pt x="50" y="821"/>
                    <a:pt x="46" y="815"/>
                  </a:cubicBezTo>
                  <a:lnTo>
                    <a:pt x="46" y="815"/>
                  </a:lnTo>
                  <a:lnTo>
                    <a:pt x="84" y="935"/>
                  </a:lnTo>
                  <a:cubicBezTo>
                    <a:pt x="74" y="902"/>
                    <a:pt x="66" y="869"/>
                    <a:pt x="58" y="836"/>
                  </a:cubicBezTo>
                  <a:lnTo>
                    <a:pt x="58" y="836"/>
                  </a:lnTo>
                  <a:cubicBezTo>
                    <a:pt x="72" y="865"/>
                    <a:pt x="83" y="898"/>
                    <a:pt x="100" y="924"/>
                  </a:cubicBezTo>
                  <a:cubicBezTo>
                    <a:pt x="114" y="956"/>
                    <a:pt x="146" y="976"/>
                    <a:pt x="182" y="976"/>
                  </a:cubicBezTo>
                  <a:cubicBezTo>
                    <a:pt x="189" y="976"/>
                    <a:pt x="197" y="975"/>
                    <a:pt x="204" y="973"/>
                  </a:cubicBezTo>
                  <a:cubicBezTo>
                    <a:pt x="221" y="963"/>
                    <a:pt x="232" y="952"/>
                    <a:pt x="243" y="935"/>
                  </a:cubicBezTo>
                  <a:cubicBezTo>
                    <a:pt x="396" y="744"/>
                    <a:pt x="456" y="486"/>
                    <a:pt x="407" y="245"/>
                  </a:cubicBezTo>
                  <a:cubicBezTo>
                    <a:pt x="401" y="174"/>
                    <a:pt x="369" y="109"/>
                    <a:pt x="325" y="59"/>
                  </a:cubicBezTo>
                  <a:cubicBezTo>
                    <a:pt x="290" y="20"/>
                    <a:pt x="243"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7" name="Google Shape;2497;p7"/>
            <p:cNvSpPr/>
            <p:nvPr/>
          </p:nvSpPr>
          <p:spPr>
            <a:xfrm>
              <a:off x="4736700" y="4053670"/>
              <a:ext cx="294185" cy="152798"/>
            </a:xfrm>
            <a:custGeom>
              <a:avLst/>
              <a:gdLst/>
              <a:ahLst/>
              <a:cxnLst/>
              <a:rect l="l" t="t" r="r" b="b"/>
              <a:pathLst>
                <a:path w="987" h="454" extrusionOk="0">
                  <a:moveTo>
                    <a:pt x="775" y="0"/>
                  </a:moveTo>
                  <a:cubicBezTo>
                    <a:pt x="748" y="0"/>
                    <a:pt x="722" y="2"/>
                    <a:pt x="696" y="5"/>
                  </a:cubicBezTo>
                  <a:cubicBezTo>
                    <a:pt x="488" y="16"/>
                    <a:pt x="286" y="77"/>
                    <a:pt x="105" y="175"/>
                  </a:cubicBezTo>
                  <a:cubicBezTo>
                    <a:pt x="78" y="203"/>
                    <a:pt x="78" y="192"/>
                    <a:pt x="45" y="219"/>
                  </a:cubicBezTo>
                  <a:cubicBezTo>
                    <a:pt x="12" y="246"/>
                    <a:pt x="1" y="290"/>
                    <a:pt x="23" y="334"/>
                  </a:cubicBezTo>
                  <a:cubicBezTo>
                    <a:pt x="34" y="345"/>
                    <a:pt x="50" y="356"/>
                    <a:pt x="67" y="361"/>
                  </a:cubicBezTo>
                  <a:cubicBezTo>
                    <a:pt x="185" y="423"/>
                    <a:pt x="316" y="453"/>
                    <a:pt x="447" y="453"/>
                  </a:cubicBezTo>
                  <a:cubicBezTo>
                    <a:pt x="560" y="453"/>
                    <a:pt x="672" y="431"/>
                    <a:pt x="778" y="389"/>
                  </a:cubicBezTo>
                  <a:cubicBezTo>
                    <a:pt x="844" y="361"/>
                    <a:pt x="899" y="323"/>
                    <a:pt x="942" y="268"/>
                  </a:cubicBezTo>
                  <a:cubicBezTo>
                    <a:pt x="981" y="208"/>
                    <a:pt x="986" y="131"/>
                    <a:pt x="948" y="71"/>
                  </a:cubicBezTo>
                  <a:cubicBezTo>
                    <a:pt x="912" y="16"/>
                    <a:pt x="845"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8" name="Google Shape;2498;p7"/>
            <p:cNvSpPr/>
            <p:nvPr/>
          </p:nvSpPr>
          <p:spPr>
            <a:xfrm>
              <a:off x="4457718" y="4095067"/>
              <a:ext cx="264677" cy="220447"/>
            </a:xfrm>
            <a:custGeom>
              <a:avLst/>
              <a:gdLst/>
              <a:ahLst/>
              <a:cxnLst/>
              <a:rect l="l" t="t" r="r" b="b"/>
              <a:pathLst>
                <a:path w="888" h="655" extrusionOk="0">
                  <a:moveTo>
                    <a:pt x="220" y="0"/>
                  </a:moveTo>
                  <a:cubicBezTo>
                    <a:pt x="196" y="0"/>
                    <a:pt x="172" y="3"/>
                    <a:pt x="149" y="8"/>
                  </a:cubicBezTo>
                  <a:cubicBezTo>
                    <a:pt x="83" y="25"/>
                    <a:pt x="28" y="74"/>
                    <a:pt x="12" y="145"/>
                  </a:cubicBezTo>
                  <a:cubicBezTo>
                    <a:pt x="1" y="238"/>
                    <a:pt x="89" y="309"/>
                    <a:pt x="165" y="364"/>
                  </a:cubicBezTo>
                  <a:cubicBezTo>
                    <a:pt x="351" y="501"/>
                    <a:pt x="565" y="599"/>
                    <a:pt x="789" y="654"/>
                  </a:cubicBezTo>
                  <a:lnTo>
                    <a:pt x="833" y="654"/>
                  </a:lnTo>
                  <a:cubicBezTo>
                    <a:pt x="877" y="649"/>
                    <a:pt x="882" y="610"/>
                    <a:pt x="888" y="572"/>
                  </a:cubicBezTo>
                  <a:cubicBezTo>
                    <a:pt x="888" y="550"/>
                    <a:pt x="882" y="534"/>
                    <a:pt x="877" y="517"/>
                  </a:cubicBezTo>
                  <a:cubicBezTo>
                    <a:pt x="784" y="288"/>
                    <a:pt x="592" y="107"/>
                    <a:pt x="357" y="25"/>
                  </a:cubicBezTo>
                  <a:cubicBezTo>
                    <a:pt x="313" y="10"/>
                    <a:pt x="267"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9" name="Google Shape;2499;p7"/>
            <p:cNvSpPr/>
            <p:nvPr/>
          </p:nvSpPr>
          <p:spPr>
            <a:xfrm>
              <a:off x="4125085" y="2946045"/>
              <a:ext cx="222055" cy="273287"/>
            </a:xfrm>
            <a:custGeom>
              <a:avLst/>
              <a:gdLst/>
              <a:ahLst/>
              <a:cxnLst/>
              <a:rect l="l" t="t" r="r" b="b"/>
              <a:pathLst>
                <a:path w="745" h="812" extrusionOk="0">
                  <a:moveTo>
                    <a:pt x="193" y="1"/>
                  </a:moveTo>
                  <a:cubicBezTo>
                    <a:pt x="128" y="1"/>
                    <a:pt x="69" y="33"/>
                    <a:pt x="39" y="94"/>
                  </a:cubicBezTo>
                  <a:cubicBezTo>
                    <a:pt x="0" y="177"/>
                    <a:pt x="55" y="275"/>
                    <a:pt x="115" y="346"/>
                  </a:cubicBezTo>
                  <a:cubicBezTo>
                    <a:pt x="232" y="505"/>
                    <a:pt x="377" y="640"/>
                    <a:pt x="540" y="755"/>
                  </a:cubicBezTo>
                  <a:lnTo>
                    <a:pt x="540" y="755"/>
                  </a:lnTo>
                  <a:cubicBezTo>
                    <a:pt x="570" y="768"/>
                    <a:pt x="600" y="786"/>
                    <a:pt x="630" y="795"/>
                  </a:cubicBezTo>
                  <a:cubicBezTo>
                    <a:pt x="638" y="797"/>
                    <a:pt x="646" y="798"/>
                    <a:pt x="654" y="798"/>
                  </a:cubicBezTo>
                  <a:cubicBezTo>
                    <a:pt x="686" y="798"/>
                    <a:pt x="718" y="783"/>
                    <a:pt x="739" y="757"/>
                  </a:cubicBezTo>
                  <a:cubicBezTo>
                    <a:pt x="745" y="740"/>
                    <a:pt x="745" y="718"/>
                    <a:pt x="745" y="702"/>
                  </a:cubicBezTo>
                  <a:cubicBezTo>
                    <a:pt x="723" y="456"/>
                    <a:pt x="597" y="226"/>
                    <a:pt x="394" y="78"/>
                  </a:cubicBezTo>
                  <a:cubicBezTo>
                    <a:pt x="340" y="34"/>
                    <a:pt x="280" y="7"/>
                    <a:pt x="208" y="1"/>
                  </a:cubicBezTo>
                  <a:cubicBezTo>
                    <a:pt x="203" y="1"/>
                    <a:pt x="198" y="1"/>
                    <a:pt x="193" y="1"/>
                  </a:cubicBezTo>
                  <a:close/>
                  <a:moveTo>
                    <a:pt x="515" y="746"/>
                  </a:moveTo>
                  <a:lnTo>
                    <a:pt x="624" y="811"/>
                  </a:lnTo>
                  <a:cubicBezTo>
                    <a:pt x="596" y="793"/>
                    <a:pt x="568" y="774"/>
                    <a:pt x="540" y="755"/>
                  </a:cubicBezTo>
                  <a:lnTo>
                    <a:pt x="540" y="755"/>
                  </a:lnTo>
                  <a:cubicBezTo>
                    <a:pt x="532" y="751"/>
                    <a:pt x="523" y="748"/>
                    <a:pt x="515" y="7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0" name="Google Shape;2500;p7"/>
            <p:cNvSpPr/>
            <p:nvPr/>
          </p:nvSpPr>
          <p:spPr>
            <a:xfrm>
              <a:off x="4464275" y="2485291"/>
              <a:ext cx="347836" cy="244343"/>
            </a:xfrm>
            <a:custGeom>
              <a:avLst/>
              <a:gdLst/>
              <a:ahLst/>
              <a:cxnLst/>
              <a:rect l="l" t="t" r="r" b="b"/>
              <a:pathLst>
                <a:path w="1167" h="726" extrusionOk="0">
                  <a:moveTo>
                    <a:pt x="1101" y="221"/>
                  </a:moveTo>
                  <a:cubicBezTo>
                    <a:pt x="1102" y="222"/>
                    <a:pt x="1103" y="223"/>
                    <a:pt x="1104" y="224"/>
                  </a:cubicBezTo>
                  <a:lnTo>
                    <a:pt x="1104" y="224"/>
                  </a:lnTo>
                  <a:cubicBezTo>
                    <a:pt x="1111" y="229"/>
                    <a:pt x="1117" y="233"/>
                    <a:pt x="1124" y="238"/>
                  </a:cubicBezTo>
                  <a:lnTo>
                    <a:pt x="1124" y="238"/>
                  </a:lnTo>
                  <a:lnTo>
                    <a:pt x="1101" y="221"/>
                  </a:lnTo>
                  <a:close/>
                  <a:moveTo>
                    <a:pt x="1124" y="238"/>
                  </a:moveTo>
                  <a:lnTo>
                    <a:pt x="1167" y="270"/>
                  </a:lnTo>
                  <a:cubicBezTo>
                    <a:pt x="1153" y="259"/>
                    <a:pt x="1138" y="248"/>
                    <a:pt x="1124" y="238"/>
                  </a:cubicBezTo>
                  <a:close/>
                  <a:moveTo>
                    <a:pt x="414" y="1"/>
                  </a:moveTo>
                  <a:cubicBezTo>
                    <a:pt x="333" y="1"/>
                    <a:pt x="255" y="13"/>
                    <a:pt x="181" y="46"/>
                  </a:cubicBezTo>
                  <a:cubicBezTo>
                    <a:pt x="88" y="84"/>
                    <a:pt x="23" y="161"/>
                    <a:pt x="6" y="259"/>
                  </a:cubicBezTo>
                  <a:cubicBezTo>
                    <a:pt x="1" y="330"/>
                    <a:pt x="17" y="407"/>
                    <a:pt x="56" y="473"/>
                  </a:cubicBezTo>
                  <a:cubicBezTo>
                    <a:pt x="88" y="544"/>
                    <a:pt x="138" y="604"/>
                    <a:pt x="198" y="653"/>
                  </a:cubicBezTo>
                  <a:cubicBezTo>
                    <a:pt x="272" y="706"/>
                    <a:pt x="362" y="725"/>
                    <a:pt x="456" y="725"/>
                  </a:cubicBezTo>
                  <a:cubicBezTo>
                    <a:pt x="528" y="725"/>
                    <a:pt x="603" y="714"/>
                    <a:pt x="674" y="697"/>
                  </a:cubicBezTo>
                  <a:cubicBezTo>
                    <a:pt x="827" y="670"/>
                    <a:pt x="964" y="599"/>
                    <a:pt x="1074" y="495"/>
                  </a:cubicBezTo>
                  <a:cubicBezTo>
                    <a:pt x="1112" y="456"/>
                    <a:pt x="1134" y="407"/>
                    <a:pt x="1145" y="358"/>
                  </a:cubicBezTo>
                  <a:cubicBezTo>
                    <a:pt x="1155" y="310"/>
                    <a:pt x="1135" y="257"/>
                    <a:pt x="1104" y="224"/>
                  </a:cubicBezTo>
                  <a:lnTo>
                    <a:pt x="1104" y="224"/>
                  </a:lnTo>
                  <a:cubicBezTo>
                    <a:pt x="915" y="93"/>
                    <a:pt x="692" y="17"/>
                    <a:pt x="461" y="2"/>
                  </a:cubicBezTo>
                  <a:cubicBezTo>
                    <a:pt x="445" y="1"/>
                    <a:pt x="430"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1" name="Google Shape;2501;p7"/>
            <p:cNvSpPr/>
            <p:nvPr/>
          </p:nvSpPr>
          <p:spPr>
            <a:xfrm>
              <a:off x="5005548" y="2778437"/>
              <a:ext cx="217882" cy="233573"/>
            </a:xfrm>
            <a:custGeom>
              <a:avLst/>
              <a:gdLst/>
              <a:ahLst/>
              <a:cxnLst/>
              <a:rect l="l" t="t" r="r" b="b"/>
              <a:pathLst>
                <a:path w="731" h="694" extrusionOk="0">
                  <a:moveTo>
                    <a:pt x="496" y="1"/>
                  </a:moveTo>
                  <a:cubicBezTo>
                    <a:pt x="367" y="1"/>
                    <a:pt x="244" y="63"/>
                    <a:pt x="161" y="165"/>
                  </a:cubicBezTo>
                  <a:cubicBezTo>
                    <a:pt x="73" y="275"/>
                    <a:pt x="19" y="406"/>
                    <a:pt x="8" y="549"/>
                  </a:cubicBezTo>
                  <a:cubicBezTo>
                    <a:pt x="1" y="653"/>
                    <a:pt x="60" y="693"/>
                    <a:pt x="138" y="693"/>
                  </a:cubicBezTo>
                  <a:cubicBezTo>
                    <a:pt x="183" y="693"/>
                    <a:pt x="233" y="680"/>
                    <a:pt x="281" y="658"/>
                  </a:cubicBezTo>
                  <a:cubicBezTo>
                    <a:pt x="418" y="587"/>
                    <a:pt x="544" y="488"/>
                    <a:pt x="637" y="368"/>
                  </a:cubicBezTo>
                  <a:cubicBezTo>
                    <a:pt x="670" y="330"/>
                    <a:pt x="697" y="280"/>
                    <a:pt x="714" y="231"/>
                  </a:cubicBezTo>
                  <a:cubicBezTo>
                    <a:pt x="730" y="182"/>
                    <a:pt x="725" y="122"/>
                    <a:pt x="697" y="78"/>
                  </a:cubicBezTo>
                  <a:cubicBezTo>
                    <a:pt x="664" y="40"/>
                    <a:pt x="615" y="12"/>
                    <a:pt x="566" y="7"/>
                  </a:cubicBezTo>
                  <a:cubicBezTo>
                    <a:pt x="543" y="3"/>
                    <a:pt x="519" y="1"/>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2" name="Google Shape;2502;p7"/>
            <p:cNvSpPr/>
            <p:nvPr/>
          </p:nvSpPr>
          <p:spPr>
            <a:xfrm>
              <a:off x="4705702" y="2803679"/>
              <a:ext cx="317136" cy="183089"/>
            </a:xfrm>
            <a:custGeom>
              <a:avLst/>
              <a:gdLst/>
              <a:ahLst/>
              <a:cxnLst/>
              <a:rect l="l" t="t" r="r" b="b"/>
              <a:pathLst>
                <a:path w="1064" h="544" extrusionOk="0">
                  <a:moveTo>
                    <a:pt x="458" y="1"/>
                  </a:moveTo>
                  <a:cubicBezTo>
                    <a:pt x="442" y="1"/>
                    <a:pt x="426" y="1"/>
                    <a:pt x="411" y="3"/>
                  </a:cubicBezTo>
                  <a:cubicBezTo>
                    <a:pt x="264" y="14"/>
                    <a:pt x="132" y="90"/>
                    <a:pt x="45" y="211"/>
                  </a:cubicBezTo>
                  <a:cubicBezTo>
                    <a:pt x="17" y="249"/>
                    <a:pt x="1" y="293"/>
                    <a:pt x="1" y="337"/>
                  </a:cubicBezTo>
                  <a:cubicBezTo>
                    <a:pt x="6" y="419"/>
                    <a:pt x="56" y="490"/>
                    <a:pt x="138" y="517"/>
                  </a:cubicBezTo>
                  <a:cubicBezTo>
                    <a:pt x="186" y="535"/>
                    <a:pt x="236" y="543"/>
                    <a:pt x="285" y="543"/>
                  </a:cubicBezTo>
                  <a:cubicBezTo>
                    <a:pt x="315" y="543"/>
                    <a:pt x="344" y="540"/>
                    <a:pt x="373" y="534"/>
                  </a:cubicBezTo>
                  <a:cubicBezTo>
                    <a:pt x="521" y="517"/>
                    <a:pt x="663" y="463"/>
                    <a:pt x="784" y="370"/>
                  </a:cubicBezTo>
                  <a:cubicBezTo>
                    <a:pt x="1064" y="135"/>
                    <a:pt x="681" y="1"/>
                    <a:pt x="4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3" name="Google Shape;2503;p7"/>
            <p:cNvSpPr/>
            <p:nvPr/>
          </p:nvSpPr>
          <p:spPr>
            <a:xfrm>
              <a:off x="4779322" y="3117018"/>
              <a:ext cx="257226" cy="188137"/>
            </a:xfrm>
            <a:custGeom>
              <a:avLst/>
              <a:gdLst/>
              <a:ahLst/>
              <a:cxnLst/>
              <a:rect l="l" t="t" r="r" b="b"/>
              <a:pathLst>
                <a:path w="863" h="559" extrusionOk="0">
                  <a:moveTo>
                    <a:pt x="277" y="1"/>
                  </a:moveTo>
                  <a:cubicBezTo>
                    <a:pt x="225" y="1"/>
                    <a:pt x="173" y="12"/>
                    <a:pt x="126" y="35"/>
                  </a:cubicBezTo>
                  <a:cubicBezTo>
                    <a:pt x="44" y="79"/>
                    <a:pt x="0" y="167"/>
                    <a:pt x="11" y="254"/>
                  </a:cubicBezTo>
                  <a:cubicBezTo>
                    <a:pt x="44" y="331"/>
                    <a:pt x="99" y="396"/>
                    <a:pt x="170" y="435"/>
                  </a:cubicBezTo>
                  <a:cubicBezTo>
                    <a:pt x="241" y="490"/>
                    <a:pt x="323" y="528"/>
                    <a:pt x="405" y="550"/>
                  </a:cubicBezTo>
                  <a:cubicBezTo>
                    <a:pt x="432" y="555"/>
                    <a:pt x="466" y="558"/>
                    <a:pt x="503" y="558"/>
                  </a:cubicBezTo>
                  <a:cubicBezTo>
                    <a:pt x="656" y="558"/>
                    <a:pt x="862" y="506"/>
                    <a:pt x="827" y="347"/>
                  </a:cubicBezTo>
                  <a:cubicBezTo>
                    <a:pt x="788" y="178"/>
                    <a:pt x="531" y="41"/>
                    <a:pt x="378" y="13"/>
                  </a:cubicBezTo>
                  <a:cubicBezTo>
                    <a:pt x="344" y="5"/>
                    <a:pt x="310"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4" name="Google Shape;2504;p7"/>
            <p:cNvSpPr/>
            <p:nvPr/>
          </p:nvSpPr>
          <p:spPr>
            <a:xfrm>
              <a:off x="4930139" y="3312897"/>
              <a:ext cx="386286" cy="184435"/>
            </a:xfrm>
            <a:custGeom>
              <a:avLst/>
              <a:gdLst/>
              <a:ahLst/>
              <a:cxnLst/>
              <a:rect l="l" t="t" r="r" b="b"/>
              <a:pathLst>
                <a:path w="1296" h="548" extrusionOk="0">
                  <a:moveTo>
                    <a:pt x="924" y="0"/>
                  </a:moveTo>
                  <a:cubicBezTo>
                    <a:pt x="736" y="0"/>
                    <a:pt x="1" y="178"/>
                    <a:pt x="277" y="438"/>
                  </a:cubicBezTo>
                  <a:cubicBezTo>
                    <a:pt x="326" y="482"/>
                    <a:pt x="386" y="510"/>
                    <a:pt x="452" y="521"/>
                  </a:cubicBezTo>
                  <a:cubicBezTo>
                    <a:pt x="524" y="539"/>
                    <a:pt x="598" y="547"/>
                    <a:pt x="671" y="547"/>
                  </a:cubicBezTo>
                  <a:cubicBezTo>
                    <a:pt x="843" y="547"/>
                    <a:pt x="1014" y="499"/>
                    <a:pt x="1164" y="411"/>
                  </a:cubicBezTo>
                  <a:cubicBezTo>
                    <a:pt x="1218" y="384"/>
                    <a:pt x="1262" y="340"/>
                    <a:pt x="1284" y="285"/>
                  </a:cubicBezTo>
                  <a:cubicBezTo>
                    <a:pt x="1295" y="225"/>
                    <a:pt x="1279" y="159"/>
                    <a:pt x="1229" y="116"/>
                  </a:cubicBezTo>
                  <a:cubicBezTo>
                    <a:pt x="1153" y="39"/>
                    <a:pt x="1049" y="1"/>
                    <a:pt x="939" y="1"/>
                  </a:cubicBezTo>
                  <a:cubicBezTo>
                    <a:pt x="935" y="0"/>
                    <a:pt x="930" y="0"/>
                    <a:pt x="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5" name="Google Shape;2505;p7"/>
            <p:cNvSpPr/>
            <p:nvPr/>
          </p:nvSpPr>
          <p:spPr>
            <a:xfrm>
              <a:off x="4665166" y="3450888"/>
              <a:ext cx="285840" cy="181742"/>
            </a:xfrm>
            <a:custGeom>
              <a:avLst/>
              <a:gdLst/>
              <a:ahLst/>
              <a:cxnLst/>
              <a:rect l="l" t="t" r="r" b="b"/>
              <a:pathLst>
                <a:path w="959" h="540" extrusionOk="0">
                  <a:moveTo>
                    <a:pt x="229" y="0"/>
                  </a:moveTo>
                  <a:cubicBezTo>
                    <a:pt x="219" y="0"/>
                    <a:pt x="208" y="1"/>
                    <a:pt x="197" y="1"/>
                  </a:cubicBezTo>
                  <a:cubicBezTo>
                    <a:pt x="153" y="1"/>
                    <a:pt x="110" y="12"/>
                    <a:pt x="71" y="28"/>
                  </a:cubicBezTo>
                  <a:cubicBezTo>
                    <a:pt x="27" y="50"/>
                    <a:pt x="0" y="94"/>
                    <a:pt x="0" y="138"/>
                  </a:cubicBezTo>
                  <a:cubicBezTo>
                    <a:pt x="6" y="165"/>
                    <a:pt x="11" y="187"/>
                    <a:pt x="22" y="209"/>
                  </a:cubicBezTo>
                  <a:cubicBezTo>
                    <a:pt x="93" y="324"/>
                    <a:pt x="203" y="417"/>
                    <a:pt x="329" y="466"/>
                  </a:cubicBezTo>
                  <a:cubicBezTo>
                    <a:pt x="398" y="496"/>
                    <a:pt x="574" y="539"/>
                    <a:pt x="711" y="539"/>
                  </a:cubicBezTo>
                  <a:cubicBezTo>
                    <a:pt x="857" y="539"/>
                    <a:pt x="959" y="490"/>
                    <a:pt x="843" y="324"/>
                  </a:cubicBezTo>
                  <a:cubicBezTo>
                    <a:pt x="701" y="120"/>
                    <a:pt x="474"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6" name="Google Shape;2506;p7"/>
            <p:cNvSpPr/>
            <p:nvPr/>
          </p:nvSpPr>
          <p:spPr>
            <a:xfrm>
              <a:off x="3984700" y="3188706"/>
              <a:ext cx="974358" cy="369543"/>
            </a:xfrm>
            <a:custGeom>
              <a:avLst/>
              <a:gdLst/>
              <a:ahLst/>
              <a:cxnLst/>
              <a:rect l="l" t="t" r="r" b="b"/>
              <a:pathLst>
                <a:path w="3269" h="1098" extrusionOk="0">
                  <a:moveTo>
                    <a:pt x="1458" y="1"/>
                  </a:moveTo>
                  <a:cubicBezTo>
                    <a:pt x="868" y="1"/>
                    <a:pt x="352" y="205"/>
                    <a:pt x="1" y="397"/>
                  </a:cubicBezTo>
                  <a:lnTo>
                    <a:pt x="33" y="463"/>
                  </a:lnTo>
                  <a:cubicBezTo>
                    <a:pt x="380" y="280"/>
                    <a:pt x="883" y="77"/>
                    <a:pt x="1459" y="77"/>
                  </a:cubicBezTo>
                  <a:cubicBezTo>
                    <a:pt x="1557" y="77"/>
                    <a:pt x="1656" y="83"/>
                    <a:pt x="1758" y="96"/>
                  </a:cubicBezTo>
                  <a:cubicBezTo>
                    <a:pt x="2316" y="167"/>
                    <a:pt x="2891" y="561"/>
                    <a:pt x="3208" y="1098"/>
                  </a:cubicBezTo>
                  <a:lnTo>
                    <a:pt x="3268" y="1059"/>
                  </a:lnTo>
                  <a:cubicBezTo>
                    <a:pt x="2945" y="501"/>
                    <a:pt x="2354" y="96"/>
                    <a:pt x="1763" y="19"/>
                  </a:cubicBezTo>
                  <a:cubicBezTo>
                    <a:pt x="1660" y="7"/>
                    <a:pt x="1558" y="1"/>
                    <a:pt x="14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7" name="Google Shape;2507;p7"/>
            <p:cNvSpPr/>
            <p:nvPr/>
          </p:nvSpPr>
          <p:spPr>
            <a:xfrm>
              <a:off x="4276797" y="3190725"/>
              <a:ext cx="171683" cy="348003"/>
            </a:xfrm>
            <a:custGeom>
              <a:avLst/>
              <a:gdLst/>
              <a:ahLst/>
              <a:cxnLst/>
              <a:rect l="l" t="t" r="r" b="b"/>
              <a:pathLst>
                <a:path w="576" h="1034" extrusionOk="0">
                  <a:moveTo>
                    <a:pt x="398" y="1"/>
                  </a:moveTo>
                  <a:cubicBezTo>
                    <a:pt x="302" y="1"/>
                    <a:pt x="212" y="143"/>
                    <a:pt x="159" y="238"/>
                  </a:cubicBezTo>
                  <a:cubicBezTo>
                    <a:pt x="55" y="429"/>
                    <a:pt x="0" y="654"/>
                    <a:pt x="11" y="878"/>
                  </a:cubicBezTo>
                  <a:cubicBezTo>
                    <a:pt x="11" y="933"/>
                    <a:pt x="33" y="988"/>
                    <a:pt x="83" y="1020"/>
                  </a:cubicBezTo>
                  <a:cubicBezTo>
                    <a:pt x="102" y="1029"/>
                    <a:pt x="123" y="1034"/>
                    <a:pt x="143" y="1034"/>
                  </a:cubicBezTo>
                  <a:cubicBezTo>
                    <a:pt x="174" y="1034"/>
                    <a:pt x="204" y="1024"/>
                    <a:pt x="230" y="1004"/>
                  </a:cubicBezTo>
                  <a:cubicBezTo>
                    <a:pt x="433" y="878"/>
                    <a:pt x="526" y="626"/>
                    <a:pt x="553" y="385"/>
                  </a:cubicBezTo>
                  <a:cubicBezTo>
                    <a:pt x="575" y="292"/>
                    <a:pt x="564" y="188"/>
                    <a:pt x="526" y="101"/>
                  </a:cubicBezTo>
                  <a:cubicBezTo>
                    <a:pt x="484" y="29"/>
                    <a:pt x="440"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8" name="Google Shape;2508;p7"/>
            <p:cNvSpPr/>
            <p:nvPr/>
          </p:nvSpPr>
          <p:spPr>
            <a:xfrm>
              <a:off x="4439834" y="2941333"/>
              <a:ext cx="160952" cy="282374"/>
            </a:xfrm>
            <a:custGeom>
              <a:avLst/>
              <a:gdLst/>
              <a:ahLst/>
              <a:cxnLst/>
              <a:rect l="l" t="t" r="r" b="b"/>
              <a:pathLst>
                <a:path w="540" h="839" extrusionOk="0">
                  <a:moveTo>
                    <a:pt x="116" y="0"/>
                  </a:moveTo>
                  <a:cubicBezTo>
                    <a:pt x="85" y="0"/>
                    <a:pt x="54" y="13"/>
                    <a:pt x="34" y="37"/>
                  </a:cubicBezTo>
                  <a:cubicBezTo>
                    <a:pt x="23" y="54"/>
                    <a:pt x="17" y="76"/>
                    <a:pt x="17" y="97"/>
                  </a:cubicBezTo>
                  <a:cubicBezTo>
                    <a:pt x="1" y="240"/>
                    <a:pt x="23" y="388"/>
                    <a:pt x="83" y="519"/>
                  </a:cubicBezTo>
                  <a:cubicBezTo>
                    <a:pt x="110" y="596"/>
                    <a:pt x="220" y="820"/>
                    <a:pt x="313" y="836"/>
                  </a:cubicBezTo>
                  <a:cubicBezTo>
                    <a:pt x="320" y="837"/>
                    <a:pt x="326" y="838"/>
                    <a:pt x="332" y="838"/>
                  </a:cubicBezTo>
                  <a:cubicBezTo>
                    <a:pt x="540" y="838"/>
                    <a:pt x="306" y="221"/>
                    <a:pt x="258" y="130"/>
                  </a:cubicBezTo>
                  <a:cubicBezTo>
                    <a:pt x="242" y="87"/>
                    <a:pt x="209" y="43"/>
                    <a:pt x="170" y="15"/>
                  </a:cubicBezTo>
                  <a:cubicBezTo>
                    <a:pt x="154" y="5"/>
                    <a:pt x="135"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9" name="Google Shape;2509;p7"/>
            <p:cNvSpPr/>
            <p:nvPr/>
          </p:nvSpPr>
          <p:spPr>
            <a:xfrm>
              <a:off x="4459506" y="3241546"/>
              <a:ext cx="189566" cy="341272"/>
            </a:xfrm>
            <a:custGeom>
              <a:avLst/>
              <a:gdLst/>
              <a:ahLst/>
              <a:cxnLst/>
              <a:rect l="l" t="t" r="r" b="b"/>
              <a:pathLst>
                <a:path w="636" h="1014" extrusionOk="0">
                  <a:moveTo>
                    <a:pt x="549" y="0"/>
                  </a:moveTo>
                  <a:cubicBezTo>
                    <a:pt x="486" y="0"/>
                    <a:pt x="405" y="47"/>
                    <a:pt x="356" y="87"/>
                  </a:cubicBezTo>
                  <a:cubicBezTo>
                    <a:pt x="154" y="251"/>
                    <a:pt x="28" y="486"/>
                    <a:pt x="6" y="744"/>
                  </a:cubicBezTo>
                  <a:cubicBezTo>
                    <a:pt x="0" y="809"/>
                    <a:pt x="6" y="875"/>
                    <a:pt x="28" y="935"/>
                  </a:cubicBezTo>
                  <a:cubicBezTo>
                    <a:pt x="33" y="952"/>
                    <a:pt x="44" y="968"/>
                    <a:pt x="55" y="979"/>
                  </a:cubicBezTo>
                  <a:cubicBezTo>
                    <a:pt x="78" y="1002"/>
                    <a:pt x="108" y="1013"/>
                    <a:pt x="137" y="1013"/>
                  </a:cubicBezTo>
                  <a:cubicBezTo>
                    <a:pt x="143" y="1013"/>
                    <a:pt x="148" y="1013"/>
                    <a:pt x="154" y="1012"/>
                  </a:cubicBezTo>
                  <a:cubicBezTo>
                    <a:pt x="225" y="1006"/>
                    <a:pt x="285" y="973"/>
                    <a:pt x="334" y="919"/>
                  </a:cubicBezTo>
                  <a:cubicBezTo>
                    <a:pt x="378" y="869"/>
                    <a:pt x="411" y="809"/>
                    <a:pt x="444" y="744"/>
                  </a:cubicBezTo>
                  <a:cubicBezTo>
                    <a:pt x="542" y="546"/>
                    <a:pt x="630" y="333"/>
                    <a:pt x="635" y="114"/>
                  </a:cubicBezTo>
                  <a:cubicBezTo>
                    <a:pt x="635" y="29"/>
                    <a:pt x="598" y="0"/>
                    <a:pt x="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0" name="Google Shape;2510;p7"/>
            <p:cNvSpPr/>
            <p:nvPr/>
          </p:nvSpPr>
          <p:spPr>
            <a:xfrm>
              <a:off x="4609727" y="2989461"/>
              <a:ext cx="115945" cy="258478"/>
            </a:xfrm>
            <a:custGeom>
              <a:avLst/>
              <a:gdLst/>
              <a:ahLst/>
              <a:cxnLst/>
              <a:rect l="l" t="t" r="r" b="b"/>
              <a:pathLst>
                <a:path w="389" h="768" extrusionOk="0">
                  <a:moveTo>
                    <a:pt x="212" y="1"/>
                  </a:moveTo>
                  <a:cubicBezTo>
                    <a:pt x="165" y="1"/>
                    <a:pt x="120" y="23"/>
                    <a:pt x="88" y="64"/>
                  </a:cubicBezTo>
                  <a:cubicBezTo>
                    <a:pt x="49" y="113"/>
                    <a:pt x="27" y="173"/>
                    <a:pt x="22" y="234"/>
                  </a:cubicBezTo>
                  <a:cubicBezTo>
                    <a:pt x="0" y="360"/>
                    <a:pt x="0" y="485"/>
                    <a:pt x="27" y="606"/>
                  </a:cubicBezTo>
                  <a:cubicBezTo>
                    <a:pt x="43" y="689"/>
                    <a:pt x="55" y="768"/>
                    <a:pt x="102" y="768"/>
                  </a:cubicBezTo>
                  <a:cubicBezTo>
                    <a:pt x="122" y="768"/>
                    <a:pt x="149" y="752"/>
                    <a:pt x="186" y="715"/>
                  </a:cubicBezTo>
                  <a:cubicBezTo>
                    <a:pt x="317" y="573"/>
                    <a:pt x="389" y="381"/>
                    <a:pt x="367" y="190"/>
                  </a:cubicBezTo>
                  <a:cubicBezTo>
                    <a:pt x="367" y="113"/>
                    <a:pt x="323" y="48"/>
                    <a:pt x="263" y="9"/>
                  </a:cubicBezTo>
                  <a:cubicBezTo>
                    <a:pt x="246" y="4"/>
                    <a:pt x="229"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1" name="Google Shape;2511;p7"/>
            <p:cNvSpPr/>
            <p:nvPr/>
          </p:nvSpPr>
          <p:spPr>
            <a:xfrm>
              <a:off x="4809128" y="3699607"/>
              <a:ext cx="383305" cy="155491"/>
            </a:xfrm>
            <a:custGeom>
              <a:avLst/>
              <a:gdLst/>
              <a:ahLst/>
              <a:cxnLst/>
              <a:rect l="l" t="t" r="r" b="b"/>
              <a:pathLst>
                <a:path w="1286" h="462" extrusionOk="0">
                  <a:moveTo>
                    <a:pt x="872" y="1"/>
                  </a:moveTo>
                  <a:cubicBezTo>
                    <a:pt x="708" y="1"/>
                    <a:pt x="1" y="86"/>
                    <a:pt x="229" y="335"/>
                  </a:cubicBezTo>
                  <a:cubicBezTo>
                    <a:pt x="311" y="412"/>
                    <a:pt x="426" y="455"/>
                    <a:pt x="541" y="455"/>
                  </a:cubicBezTo>
                  <a:cubicBezTo>
                    <a:pt x="585" y="459"/>
                    <a:pt x="631" y="461"/>
                    <a:pt x="676" y="461"/>
                  </a:cubicBezTo>
                  <a:cubicBezTo>
                    <a:pt x="759" y="461"/>
                    <a:pt x="843" y="455"/>
                    <a:pt x="924" y="444"/>
                  </a:cubicBezTo>
                  <a:cubicBezTo>
                    <a:pt x="1017" y="439"/>
                    <a:pt x="1110" y="406"/>
                    <a:pt x="1192" y="346"/>
                  </a:cubicBezTo>
                  <a:cubicBezTo>
                    <a:pt x="1285" y="291"/>
                    <a:pt x="1285" y="160"/>
                    <a:pt x="1198" y="100"/>
                  </a:cubicBezTo>
                  <a:cubicBezTo>
                    <a:pt x="1104" y="34"/>
                    <a:pt x="1000" y="1"/>
                    <a:pt x="886" y="1"/>
                  </a:cubicBezTo>
                  <a:cubicBezTo>
                    <a:pt x="881" y="1"/>
                    <a:pt x="877" y="1"/>
                    <a:pt x="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2" name="Google Shape;2512;p7"/>
            <p:cNvSpPr/>
            <p:nvPr/>
          </p:nvSpPr>
          <p:spPr>
            <a:xfrm>
              <a:off x="4537895" y="3777016"/>
              <a:ext cx="273023" cy="169963"/>
            </a:xfrm>
            <a:custGeom>
              <a:avLst/>
              <a:gdLst/>
              <a:ahLst/>
              <a:cxnLst/>
              <a:rect l="l" t="t" r="r" b="b"/>
              <a:pathLst>
                <a:path w="916" h="505" extrusionOk="0">
                  <a:moveTo>
                    <a:pt x="143" y="1"/>
                  </a:moveTo>
                  <a:cubicBezTo>
                    <a:pt x="137" y="1"/>
                    <a:pt x="132" y="1"/>
                    <a:pt x="126" y="1"/>
                  </a:cubicBezTo>
                  <a:cubicBezTo>
                    <a:pt x="99" y="1"/>
                    <a:pt x="66" y="6"/>
                    <a:pt x="44" y="23"/>
                  </a:cubicBezTo>
                  <a:cubicBezTo>
                    <a:pt x="0" y="61"/>
                    <a:pt x="22" y="138"/>
                    <a:pt x="49" y="187"/>
                  </a:cubicBezTo>
                  <a:cubicBezTo>
                    <a:pt x="132" y="307"/>
                    <a:pt x="252" y="401"/>
                    <a:pt x="394" y="450"/>
                  </a:cubicBezTo>
                  <a:cubicBezTo>
                    <a:pt x="447" y="469"/>
                    <a:pt x="603" y="505"/>
                    <a:pt x="722" y="505"/>
                  </a:cubicBezTo>
                  <a:cubicBezTo>
                    <a:pt x="836" y="505"/>
                    <a:pt x="915" y="472"/>
                    <a:pt x="838" y="362"/>
                  </a:cubicBezTo>
                  <a:cubicBezTo>
                    <a:pt x="677" y="132"/>
                    <a:pt x="416"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3" name="Google Shape;2513;p7"/>
            <p:cNvSpPr/>
            <p:nvPr/>
          </p:nvSpPr>
          <p:spPr>
            <a:xfrm>
              <a:off x="4671723" y="4339411"/>
              <a:ext cx="287330" cy="176694"/>
            </a:xfrm>
            <a:custGeom>
              <a:avLst/>
              <a:gdLst/>
              <a:ahLst/>
              <a:cxnLst/>
              <a:rect l="l" t="t" r="r" b="b"/>
              <a:pathLst>
                <a:path w="964" h="525" extrusionOk="0">
                  <a:moveTo>
                    <a:pt x="713" y="0"/>
                  </a:moveTo>
                  <a:cubicBezTo>
                    <a:pt x="597" y="0"/>
                    <a:pt x="481" y="29"/>
                    <a:pt x="383" y="87"/>
                  </a:cubicBezTo>
                  <a:cubicBezTo>
                    <a:pt x="268" y="153"/>
                    <a:pt x="175" y="240"/>
                    <a:pt x="93" y="339"/>
                  </a:cubicBezTo>
                  <a:cubicBezTo>
                    <a:pt x="0" y="459"/>
                    <a:pt x="142" y="525"/>
                    <a:pt x="257" y="525"/>
                  </a:cubicBezTo>
                  <a:cubicBezTo>
                    <a:pt x="383" y="508"/>
                    <a:pt x="504" y="476"/>
                    <a:pt x="613" y="415"/>
                  </a:cubicBezTo>
                  <a:cubicBezTo>
                    <a:pt x="695" y="383"/>
                    <a:pt x="777" y="344"/>
                    <a:pt x="854" y="295"/>
                  </a:cubicBezTo>
                  <a:cubicBezTo>
                    <a:pt x="909" y="257"/>
                    <a:pt x="963" y="213"/>
                    <a:pt x="958" y="136"/>
                  </a:cubicBezTo>
                  <a:cubicBezTo>
                    <a:pt x="947" y="65"/>
                    <a:pt x="865" y="21"/>
                    <a:pt x="794" y="5"/>
                  </a:cubicBezTo>
                  <a:cubicBezTo>
                    <a:pt x="767" y="2"/>
                    <a:pt x="740" y="0"/>
                    <a:pt x="7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514" name="Google Shape;2514;p7"/>
          <p:cNvSpPr/>
          <p:nvPr/>
        </p:nvSpPr>
        <p:spPr>
          <a:xfrm flipH="1">
            <a:off x="-3944324" y="4512426"/>
            <a:ext cx="5415985"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5" name="Google Shape;2515;p7"/>
          <p:cNvSpPr/>
          <p:nvPr/>
        </p:nvSpPr>
        <p:spPr>
          <a:xfrm flipH="1">
            <a:off x="1303501" y="4512426"/>
            <a:ext cx="5415985"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6" name="Google Shape;2516;p7"/>
          <p:cNvSpPr/>
          <p:nvPr/>
        </p:nvSpPr>
        <p:spPr>
          <a:xfrm flipH="1">
            <a:off x="6551326" y="4512426"/>
            <a:ext cx="5415985"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19095974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17"/>
        <p:cNvGrpSpPr/>
        <p:nvPr/>
      </p:nvGrpSpPr>
      <p:grpSpPr>
        <a:xfrm>
          <a:off x="0" y="0"/>
          <a:ext cx="0" cy="0"/>
          <a:chOff x="0" y="0"/>
          <a:chExt cx="0" cy="0"/>
        </a:xfrm>
      </p:grpSpPr>
      <p:sp>
        <p:nvSpPr>
          <p:cNvPr id="2518" name="Google Shape;2518;p8"/>
          <p:cNvSpPr txBox="1">
            <a:spLocks noGrp="1"/>
          </p:cNvSpPr>
          <p:nvPr>
            <p:ph type="title"/>
          </p:nvPr>
        </p:nvSpPr>
        <p:spPr>
          <a:xfrm>
            <a:off x="2576475" y="1294925"/>
            <a:ext cx="3990900" cy="25536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4800"/>
              <a:buNone/>
              <a:defRPr sz="9000" b="1"/>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519" name="Google Shape;2519;p8"/>
          <p:cNvGrpSpPr/>
          <p:nvPr/>
        </p:nvGrpSpPr>
        <p:grpSpPr>
          <a:xfrm>
            <a:off x="134076" y="3074430"/>
            <a:ext cx="1867219" cy="1940368"/>
            <a:chOff x="2785514" y="3607713"/>
            <a:chExt cx="1570544" cy="1632070"/>
          </a:xfrm>
        </p:grpSpPr>
        <p:sp>
          <p:nvSpPr>
            <p:cNvPr id="2520" name="Google Shape;2520;p8"/>
            <p:cNvSpPr/>
            <p:nvPr/>
          </p:nvSpPr>
          <p:spPr>
            <a:xfrm>
              <a:off x="3399872" y="4636001"/>
              <a:ext cx="954450" cy="602203"/>
            </a:xfrm>
            <a:custGeom>
              <a:avLst/>
              <a:gdLst/>
              <a:ahLst/>
              <a:cxnLst/>
              <a:rect l="l" t="t" r="r" b="b"/>
              <a:pathLst>
                <a:path w="6048" h="3816" extrusionOk="0">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1" name="Google Shape;2521;p8"/>
            <p:cNvSpPr/>
            <p:nvPr/>
          </p:nvSpPr>
          <p:spPr>
            <a:xfrm>
              <a:off x="3409183" y="4745679"/>
              <a:ext cx="946875" cy="492525"/>
            </a:xfrm>
            <a:custGeom>
              <a:avLst/>
              <a:gdLst/>
              <a:ahLst/>
              <a:cxnLst/>
              <a:rect l="l" t="t" r="r" b="b"/>
              <a:pathLst>
                <a:path w="6000" h="3121" extrusionOk="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2" name="Google Shape;2522;p8"/>
            <p:cNvSpPr/>
            <p:nvPr/>
          </p:nvSpPr>
          <p:spPr>
            <a:xfrm>
              <a:off x="3228647" y="4005551"/>
              <a:ext cx="282642" cy="1228393"/>
            </a:xfrm>
            <a:custGeom>
              <a:avLst/>
              <a:gdLst/>
              <a:ahLst/>
              <a:cxnLst/>
              <a:rect l="l" t="t" r="r" b="b"/>
              <a:pathLst>
                <a:path w="1791" h="7784" extrusionOk="0">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3" name="Google Shape;2523;p8"/>
            <p:cNvSpPr/>
            <p:nvPr/>
          </p:nvSpPr>
          <p:spPr>
            <a:xfrm>
              <a:off x="3021441" y="3924911"/>
              <a:ext cx="115834" cy="70383"/>
            </a:xfrm>
            <a:custGeom>
              <a:avLst/>
              <a:gdLst/>
              <a:ahLst/>
              <a:cxnLst/>
              <a:rect l="l" t="t" r="r" b="b"/>
              <a:pathLst>
                <a:path w="734" h="446" extrusionOk="0">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4" name="Google Shape;2524;p8"/>
            <p:cNvSpPr/>
            <p:nvPr/>
          </p:nvSpPr>
          <p:spPr>
            <a:xfrm>
              <a:off x="3005187" y="3771046"/>
              <a:ext cx="92320" cy="191424"/>
            </a:xfrm>
            <a:custGeom>
              <a:avLst/>
              <a:gdLst/>
              <a:ahLst/>
              <a:cxnLst/>
              <a:rect l="l" t="t" r="r" b="b"/>
              <a:pathLst>
                <a:path w="585" h="1213" extrusionOk="0">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5" name="Google Shape;2525;p8"/>
            <p:cNvSpPr/>
            <p:nvPr/>
          </p:nvSpPr>
          <p:spPr>
            <a:xfrm>
              <a:off x="3069731" y="4059838"/>
              <a:ext cx="86639" cy="75749"/>
            </a:xfrm>
            <a:custGeom>
              <a:avLst/>
              <a:gdLst/>
              <a:ahLst/>
              <a:cxnLst/>
              <a:rect l="l" t="t" r="r" b="b"/>
              <a:pathLst>
                <a:path w="549" h="480" extrusionOk="0">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6" name="Google Shape;2526;p8"/>
            <p:cNvSpPr/>
            <p:nvPr/>
          </p:nvSpPr>
          <p:spPr>
            <a:xfrm>
              <a:off x="3117232" y="4020070"/>
              <a:ext cx="97844" cy="71961"/>
            </a:xfrm>
            <a:custGeom>
              <a:avLst/>
              <a:gdLst/>
              <a:ahLst/>
              <a:cxnLst/>
              <a:rect l="l" t="t" r="r" b="b"/>
              <a:pathLst>
                <a:path w="620" h="456" extrusionOk="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7" name="Google Shape;2527;p8"/>
            <p:cNvSpPr/>
            <p:nvPr/>
          </p:nvSpPr>
          <p:spPr>
            <a:xfrm>
              <a:off x="3009290" y="4090295"/>
              <a:ext cx="86481" cy="105417"/>
            </a:xfrm>
            <a:custGeom>
              <a:avLst/>
              <a:gdLst/>
              <a:ahLst/>
              <a:cxnLst/>
              <a:rect l="l" t="t" r="r" b="b"/>
              <a:pathLst>
                <a:path w="548" h="668" extrusionOk="0">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8" name="Google Shape;2528;p8"/>
            <p:cNvSpPr/>
            <p:nvPr/>
          </p:nvSpPr>
          <p:spPr>
            <a:xfrm>
              <a:off x="2814078" y="3818705"/>
              <a:ext cx="467283" cy="241765"/>
            </a:xfrm>
            <a:custGeom>
              <a:avLst/>
              <a:gdLst/>
              <a:ahLst/>
              <a:cxnLst/>
              <a:rect l="l" t="t" r="r" b="b"/>
              <a:pathLst>
                <a:path w="2961" h="1532" extrusionOk="0">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9" name="Google Shape;2529;p8"/>
            <p:cNvSpPr/>
            <p:nvPr/>
          </p:nvSpPr>
          <p:spPr>
            <a:xfrm>
              <a:off x="2977412" y="3618602"/>
              <a:ext cx="302211" cy="405256"/>
            </a:xfrm>
            <a:custGeom>
              <a:avLst/>
              <a:gdLst/>
              <a:ahLst/>
              <a:cxnLst/>
              <a:rect l="l" t="t" r="r" b="b"/>
              <a:pathLst>
                <a:path w="1915" h="2568" extrusionOk="0">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0" name="Google Shape;2530;p8"/>
            <p:cNvSpPr/>
            <p:nvPr/>
          </p:nvSpPr>
          <p:spPr>
            <a:xfrm>
              <a:off x="2785514" y="3980302"/>
              <a:ext cx="512417" cy="161440"/>
            </a:xfrm>
            <a:custGeom>
              <a:avLst/>
              <a:gdLst/>
              <a:ahLst/>
              <a:cxnLst/>
              <a:rect l="l" t="t" r="r" b="b"/>
              <a:pathLst>
                <a:path w="3247" h="1023" extrusionOk="0">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1" name="Google Shape;2531;p8"/>
            <p:cNvSpPr/>
            <p:nvPr/>
          </p:nvSpPr>
          <p:spPr>
            <a:xfrm>
              <a:off x="3106028" y="4027960"/>
              <a:ext cx="178170" cy="227720"/>
            </a:xfrm>
            <a:custGeom>
              <a:avLst/>
              <a:gdLst/>
              <a:ahLst/>
              <a:cxnLst/>
              <a:rect l="l" t="t" r="r" b="b"/>
              <a:pathLst>
                <a:path w="1129" h="1443" extrusionOk="0">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2" name="Google Shape;2532;p8"/>
            <p:cNvSpPr/>
            <p:nvPr/>
          </p:nvSpPr>
          <p:spPr>
            <a:xfrm>
              <a:off x="3105239" y="3703030"/>
              <a:ext cx="99580" cy="75591"/>
            </a:xfrm>
            <a:custGeom>
              <a:avLst/>
              <a:gdLst/>
              <a:ahLst/>
              <a:cxnLst/>
              <a:rect l="l" t="t" r="r" b="b"/>
              <a:pathLst>
                <a:path w="631" h="479" extrusionOk="0">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3" name="Google Shape;2533;p8"/>
            <p:cNvSpPr/>
            <p:nvPr/>
          </p:nvSpPr>
          <p:spPr>
            <a:xfrm>
              <a:off x="3151635" y="3748637"/>
              <a:ext cx="108259" cy="275221"/>
            </a:xfrm>
            <a:custGeom>
              <a:avLst/>
              <a:gdLst/>
              <a:ahLst/>
              <a:cxnLst/>
              <a:rect l="l" t="t" r="r" b="b"/>
              <a:pathLst>
                <a:path w="686" h="1744" extrusionOk="0">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4" name="Google Shape;2534;p8"/>
            <p:cNvSpPr/>
            <p:nvPr/>
          </p:nvSpPr>
          <p:spPr>
            <a:xfrm>
              <a:off x="3203713" y="3607713"/>
              <a:ext cx="172805" cy="421826"/>
            </a:xfrm>
            <a:custGeom>
              <a:avLst/>
              <a:gdLst/>
              <a:ahLst/>
              <a:cxnLst/>
              <a:rect l="l" t="t" r="r" b="b"/>
              <a:pathLst>
                <a:path w="1095" h="2673" extrusionOk="0">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5" name="Google Shape;2535;p8"/>
            <p:cNvSpPr/>
            <p:nvPr/>
          </p:nvSpPr>
          <p:spPr>
            <a:xfrm>
              <a:off x="3233539" y="3864627"/>
              <a:ext cx="177539" cy="181482"/>
            </a:xfrm>
            <a:custGeom>
              <a:avLst/>
              <a:gdLst/>
              <a:ahLst/>
              <a:cxnLst/>
              <a:rect l="l" t="t" r="r" b="b"/>
              <a:pathLst>
                <a:path w="1125" h="1150" extrusionOk="0">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6" name="Google Shape;2536;p8"/>
            <p:cNvSpPr/>
            <p:nvPr/>
          </p:nvSpPr>
          <p:spPr>
            <a:xfrm>
              <a:off x="3940532" y="4124382"/>
              <a:ext cx="290375" cy="66122"/>
            </a:xfrm>
            <a:custGeom>
              <a:avLst/>
              <a:gdLst/>
              <a:ahLst/>
              <a:cxnLst/>
              <a:rect l="l" t="t" r="r" b="b"/>
              <a:pathLst>
                <a:path w="1840" h="419" extrusionOk="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7" name="Google Shape;2537;p8"/>
            <p:cNvSpPr/>
            <p:nvPr/>
          </p:nvSpPr>
          <p:spPr>
            <a:xfrm>
              <a:off x="3771201" y="4063310"/>
              <a:ext cx="406998" cy="219040"/>
            </a:xfrm>
            <a:custGeom>
              <a:avLst/>
              <a:gdLst/>
              <a:ahLst/>
              <a:cxnLst/>
              <a:rect l="l" t="t" r="r" b="b"/>
              <a:pathLst>
                <a:path w="2579" h="1388" extrusionOk="0">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8" name="Google Shape;2538;p8"/>
            <p:cNvSpPr/>
            <p:nvPr/>
          </p:nvSpPr>
          <p:spPr>
            <a:xfrm>
              <a:off x="3846319" y="4023699"/>
              <a:ext cx="267019" cy="132245"/>
            </a:xfrm>
            <a:custGeom>
              <a:avLst/>
              <a:gdLst/>
              <a:ahLst/>
              <a:cxnLst/>
              <a:rect l="l" t="t" r="r" b="b"/>
              <a:pathLst>
                <a:path w="1692" h="838" extrusionOk="0">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9" name="Google Shape;2539;p8"/>
            <p:cNvSpPr/>
            <p:nvPr/>
          </p:nvSpPr>
          <p:spPr>
            <a:xfrm>
              <a:off x="3765993" y="3969728"/>
              <a:ext cx="230722" cy="229929"/>
            </a:xfrm>
            <a:custGeom>
              <a:avLst/>
              <a:gdLst/>
              <a:ahLst/>
              <a:cxnLst/>
              <a:rect l="l" t="t" r="r" b="b"/>
              <a:pathLst>
                <a:path w="1462" h="1457" extrusionOk="0">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0" name="Google Shape;2540;p8"/>
            <p:cNvSpPr/>
            <p:nvPr/>
          </p:nvSpPr>
          <p:spPr>
            <a:xfrm>
              <a:off x="3681406" y="3987877"/>
              <a:ext cx="151027" cy="212728"/>
            </a:xfrm>
            <a:custGeom>
              <a:avLst/>
              <a:gdLst/>
              <a:ahLst/>
              <a:cxnLst/>
              <a:rect l="l" t="t" r="r" b="b"/>
              <a:pathLst>
                <a:path w="957" h="1348" extrusionOk="0">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1" name="Google Shape;2541;p8"/>
            <p:cNvSpPr/>
            <p:nvPr/>
          </p:nvSpPr>
          <p:spPr>
            <a:xfrm>
              <a:off x="3765677" y="4182298"/>
              <a:ext cx="124041" cy="225826"/>
            </a:xfrm>
            <a:custGeom>
              <a:avLst/>
              <a:gdLst/>
              <a:ahLst/>
              <a:cxnLst/>
              <a:rect l="l" t="t" r="r" b="b"/>
              <a:pathLst>
                <a:path w="786" h="1431" extrusionOk="0">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2" name="Google Shape;2542;p8"/>
            <p:cNvSpPr/>
            <p:nvPr/>
          </p:nvSpPr>
          <p:spPr>
            <a:xfrm>
              <a:off x="3403186" y="4190347"/>
              <a:ext cx="431144" cy="1046280"/>
            </a:xfrm>
            <a:custGeom>
              <a:avLst/>
              <a:gdLst/>
              <a:ahLst/>
              <a:cxnLst/>
              <a:rect l="l" t="t" r="r" b="b"/>
              <a:pathLst>
                <a:path w="2732" h="6630" extrusionOk="0">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3" name="Google Shape;2543;p8"/>
            <p:cNvSpPr/>
            <p:nvPr/>
          </p:nvSpPr>
          <p:spPr>
            <a:xfrm>
              <a:off x="3164733" y="4360465"/>
              <a:ext cx="252500" cy="879317"/>
            </a:xfrm>
            <a:custGeom>
              <a:avLst/>
              <a:gdLst/>
              <a:ahLst/>
              <a:cxnLst/>
              <a:rect l="l" t="t" r="r" b="b"/>
              <a:pathLst>
                <a:path w="1600" h="5572" extrusionOk="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4" name="Google Shape;2544;p8"/>
            <p:cNvSpPr/>
            <p:nvPr/>
          </p:nvSpPr>
          <p:spPr>
            <a:xfrm>
              <a:off x="3163944" y="4354469"/>
              <a:ext cx="297319" cy="883736"/>
            </a:xfrm>
            <a:custGeom>
              <a:avLst/>
              <a:gdLst/>
              <a:ahLst/>
              <a:cxnLst/>
              <a:rect l="l" t="t" r="r" b="b"/>
              <a:pathLst>
                <a:path w="1884" h="5600" extrusionOk="0">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545" name="Google Shape;2545;p8"/>
          <p:cNvGrpSpPr/>
          <p:nvPr/>
        </p:nvGrpSpPr>
        <p:grpSpPr>
          <a:xfrm rot="-1702807" flipH="1">
            <a:off x="1800473" y="3942203"/>
            <a:ext cx="672293" cy="1107831"/>
            <a:chOff x="10360252" y="-2712448"/>
            <a:chExt cx="236654" cy="389949"/>
          </a:xfrm>
        </p:grpSpPr>
        <p:sp>
          <p:nvSpPr>
            <p:cNvPr id="2546" name="Google Shape;2546;p8"/>
            <p:cNvSpPr/>
            <p:nvPr/>
          </p:nvSpPr>
          <p:spPr>
            <a:xfrm>
              <a:off x="10442022" y="-2522139"/>
              <a:ext cx="130858" cy="199640"/>
            </a:xfrm>
            <a:custGeom>
              <a:avLst/>
              <a:gdLst/>
              <a:ahLst/>
              <a:cxnLst/>
              <a:rect l="l" t="t" r="r" b="b"/>
              <a:pathLst>
                <a:path w="2146" h="3274" extrusionOk="0">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7" name="Google Shape;2547;p8"/>
            <p:cNvSpPr/>
            <p:nvPr/>
          </p:nvSpPr>
          <p:spPr>
            <a:xfrm>
              <a:off x="10360252" y="-2712448"/>
              <a:ext cx="236654" cy="228483"/>
            </a:xfrm>
            <a:custGeom>
              <a:avLst/>
              <a:gdLst/>
              <a:ahLst/>
              <a:cxnLst/>
              <a:rect l="l" t="t" r="r" b="b"/>
              <a:pathLst>
                <a:path w="3881" h="3747" extrusionOk="0">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8" name="Google Shape;2548;p8"/>
            <p:cNvSpPr/>
            <p:nvPr/>
          </p:nvSpPr>
          <p:spPr>
            <a:xfrm>
              <a:off x="10435680" y="-2640190"/>
              <a:ext cx="86161" cy="80246"/>
            </a:xfrm>
            <a:custGeom>
              <a:avLst/>
              <a:gdLst/>
              <a:ahLst/>
              <a:cxnLst/>
              <a:rect l="l" t="t" r="r" b="b"/>
              <a:pathLst>
                <a:path w="1413" h="1316" extrusionOk="0">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9" name="Google Shape;2549;p8"/>
            <p:cNvSpPr/>
            <p:nvPr/>
          </p:nvSpPr>
          <p:spPr>
            <a:xfrm>
              <a:off x="10453668" y="-2691715"/>
              <a:ext cx="19452" cy="47136"/>
            </a:xfrm>
            <a:custGeom>
              <a:avLst/>
              <a:gdLst/>
              <a:ahLst/>
              <a:cxnLst/>
              <a:rect l="l" t="t" r="r" b="b"/>
              <a:pathLst>
                <a:path w="319" h="773" extrusionOk="0">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0" name="Google Shape;2550;p8"/>
            <p:cNvSpPr/>
            <p:nvPr/>
          </p:nvSpPr>
          <p:spPr>
            <a:xfrm>
              <a:off x="10435680" y="-2562567"/>
              <a:ext cx="26098" cy="47501"/>
            </a:xfrm>
            <a:custGeom>
              <a:avLst/>
              <a:gdLst/>
              <a:ahLst/>
              <a:cxnLst/>
              <a:rect l="l" t="t" r="r" b="b"/>
              <a:pathLst>
                <a:path w="428" h="779" extrusionOk="0">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1" name="Google Shape;2551;p8"/>
            <p:cNvSpPr/>
            <p:nvPr/>
          </p:nvSpPr>
          <p:spPr>
            <a:xfrm>
              <a:off x="10398972" y="-2642446"/>
              <a:ext cx="50124" cy="31891"/>
            </a:xfrm>
            <a:custGeom>
              <a:avLst/>
              <a:gdLst/>
              <a:ahLst/>
              <a:cxnLst/>
              <a:rect l="l" t="t" r="r" b="b"/>
              <a:pathLst>
                <a:path w="822" h="523" extrusionOk="0">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2" name="Google Shape;2552;p8"/>
            <p:cNvSpPr/>
            <p:nvPr/>
          </p:nvSpPr>
          <p:spPr>
            <a:xfrm>
              <a:off x="10520133" y="-2659337"/>
              <a:ext cx="33721" cy="53294"/>
            </a:xfrm>
            <a:custGeom>
              <a:avLst/>
              <a:gdLst/>
              <a:ahLst/>
              <a:cxnLst/>
              <a:rect l="l" t="t" r="r" b="b"/>
              <a:pathLst>
                <a:path w="553" h="874" extrusionOk="0">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3" name="Google Shape;2553;p8"/>
            <p:cNvSpPr/>
            <p:nvPr/>
          </p:nvSpPr>
          <p:spPr>
            <a:xfrm>
              <a:off x="10410314" y="-2594092"/>
              <a:ext cx="40428" cy="16952"/>
            </a:xfrm>
            <a:custGeom>
              <a:avLst/>
              <a:gdLst/>
              <a:ahLst/>
              <a:cxnLst/>
              <a:rect l="l" t="t" r="r" b="b"/>
              <a:pathLst>
                <a:path w="663" h="278" extrusionOk="0">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4" name="Google Shape;2554;p8"/>
            <p:cNvSpPr/>
            <p:nvPr/>
          </p:nvSpPr>
          <p:spPr>
            <a:xfrm>
              <a:off x="10518792" y="-2587933"/>
              <a:ext cx="37745" cy="14269"/>
            </a:xfrm>
            <a:custGeom>
              <a:avLst/>
              <a:gdLst/>
              <a:ahLst/>
              <a:cxnLst/>
              <a:rect l="l" t="t" r="r" b="b"/>
              <a:pathLst>
                <a:path w="619" h="234" extrusionOk="0">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5" name="Google Shape;2555;p8"/>
            <p:cNvSpPr/>
            <p:nvPr/>
          </p:nvSpPr>
          <p:spPr>
            <a:xfrm>
              <a:off x="10383240" y="-2600616"/>
              <a:ext cx="50124" cy="7927"/>
            </a:xfrm>
            <a:custGeom>
              <a:avLst/>
              <a:gdLst/>
              <a:ahLst/>
              <a:cxnLst/>
              <a:rect l="l" t="t" r="r" b="b"/>
              <a:pathLst>
                <a:path w="822" h="130" extrusionOk="0">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6" name="Google Shape;2556;p8"/>
            <p:cNvSpPr/>
            <p:nvPr/>
          </p:nvSpPr>
          <p:spPr>
            <a:xfrm>
              <a:off x="10422997" y="-2651654"/>
              <a:ext cx="15061" cy="18781"/>
            </a:xfrm>
            <a:custGeom>
              <a:avLst/>
              <a:gdLst/>
              <a:ahLst/>
              <a:cxnLst/>
              <a:rect l="l" t="t" r="r" b="b"/>
              <a:pathLst>
                <a:path w="247" h="308" extrusionOk="0">
                  <a:moveTo>
                    <a:pt x="28" y="0"/>
                  </a:moveTo>
                  <a:lnTo>
                    <a:pt x="0" y="28"/>
                  </a:lnTo>
                  <a:lnTo>
                    <a:pt x="197" y="307"/>
                  </a:lnTo>
                  <a:lnTo>
                    <a:pt x="247" y="263"/>
                  </a:lnTo>
                  <a:lnTo>
                    <a:pt x="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7" name="Google Shape;2557;p8"/>
            <p:cNvSpPr/>
            <p:nvPr/>
          </p:nvSpPr>
          <p:spPr>
            <a:xfrm>
              <a:off x="10493730" y="-2679703"/>
              <a:ext cx="21403" cy="33477"/>
            </a:xfrm>
            <a:custGeom>
              <a:avLst/>
              <a:gdLst/>
              <a:ahLst/>
              <a:cxnLst/>
              <a:rect l="l" t="t" r="r" b="b"/>
              <a:pathLst>
                <a:path w="351" h="549" extrusionOk="0">
                  <a:moveTo>
                    <a:pt x="351" y="1"/>
                  </a:moveTo>
                  <a:cubicBezTo>
                    <a:pt x="258" y="198"/>
                    <a:pt x="116" y="367"/>
                    <a:pt x="1" y="548"/>
                  </a:cubicBezTo>
                  <a:cubicBezTo>
                    <a:pt x="198" y="433"/>
                    <a:pt x="329" y="225"/>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8" name="Google Shape;2558;p8"/>
            <p:cNvSpPr/>
            <p:nvPr/>
          </p:nvSpPr>
          <p:spPr>
            <a:xfrm>
              <a:off x="10446351" y="-2677691"/>
              <a:ext cx="9086" cy="17744"/>
            </a:xfrm>
            <a:custGeom>
              <a:avLst/>
              <a:gdLst/>
              <a:ahLst/>
              <a:cxnLst/>
              <a:rect l="l" t="t" r="r" b="b"/>
              <a:pathLst>
                <a:path w="149" h="291" extrusionOk="0">
                  <a:moveTo>
                    <a:pt x="55" y="1"/>
                  </a:moveTo>
                  <a:lnTo>
                    <a:pt x="0" y="11"/>
                  </a:lnTo>
                  <a:lnTo>
                    <a:pt x="104" y="291"/>
                  </a:lnTo>
                  <a:lnTo>
                    <a:pt x="148" y="274"/>
                  </a:lnTo>
                  <a:lnTo>
                    <a:pt x="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9" name="Google Shape;2559;p8"/>
            <p:cNvSpPr/>
            <p:nvPr/>
          </p:nvSpPr>
          <p:spPr>
            <a:xfrm>
              <a:off x="10507084" y="-2572262"/>
              <a:ext cx="54453" cy="25123"/>
            </a:xfrm>
            <a:custGeom>
              <a:avLst/>
              <a:gdLst/>
              <a:ahLst/>
              <a:cxnLst/>
              <a:rect l="l" t="t" r="r" b="b"/>
              <a:pathLst>
                <a:path w="893" h="412" extrusionOk="0">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0" name="Google Shape;2560;p8"/>
            <p:cNvSpPr/>
            <p:nvPr/>
          </p:nvSpPr>
          <p:spPr>
            <a:xfrm>
              <a:off x="10492755" y="-2559091"/>
              <a:ext cx="8415" cy="42989"/>
            </a:xfrm>
            <a:custGeom>
              <a:avLst/>
              <a:gdLst/>
              <a:ahLst/>
              <a:cxnLst/>
              <a:rect l="l" t="t" r="r" b="b"/>
              <a:pathLst>
                <a:path w="138" h="705" extrusionOk="0">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1" name="Google Shape;2561;p8"/>
            <p:cNvSpPr/>
            <p:nvPr/>
          </p:nvSpPr>
          <p:spPr>
            <a:xfrm>
              <a:off x="10406655" y="-2574213"/>
              <a:ext cx="37074" cy="19391"/>
            </a:xfrm>
            <a:custGeom>
              <a:avLst/>
              <a:gdLst/>
              <a:ahLst/>
              <a:cxnLst/>
              <a:rect l="l" t="t" r="r" b="b"/>
              <a:pathLst>
                <a:path w="608" h="318" extrusionOk="0">
                  <a:moveTo>
                    <a:pt x="608" y="0"/>
                  </a:moveTo>
                  <a:cubicBezTo>
                    <a:pt x="361" y="28"/>
                    <a:pt x="148" y="115"/>
                    <a:pt x="0" y="318"/>
                  </a:cubicBezTo>
                  <a:cubicBezTo>
                    <a:pt x="192" y="197"/>
                    <a:pt x="394" y="88"/>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2" name="Google Shape;2562;p8"/>
            <p:cNvSpPr/>
            <p:nvPr/>
          </p:nvSpPr>
          <p:spPr>
            <a:xfrm>
              <a:off x="10522084" y="-2601897"/>
              <a:ext cx="46465" cy="13842"/>
            </a:xfrm>
            <a:custGeom>
              <a:avLst/>
              <a:gdLst/>
              <a:ahLst/>
              <a:cxnLst/>
              <a:rect l="l" t="t" r="r" b="b"/>
              <a:pathLst>
                <a:path w="762" h="227" extrusionOk="0">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3" name="Google Shape;2563;p8"/>
            <p:cNvSpPr/>
            <p:nvPr/>
          </p:nvSpPr>
          <p:spPr>
            <a:xfrm>
              <a:off x="10511779" y="-2652324"/>
              <a:ext cx="29757" cy="30794"/>
            </a:xfrm>
            <a:custGeom>
              <a:avLst/>
              <a:gdLst/>
              <a:ahLst/>
              <a:cxnLst/>
              <a:rect l="l" t="t" r="r" b="b"/>
              <a:pathLst>
                <a:path w="488" h="505" extrusionOk="0">
                  <a:moveTo>
                    <a:pt x="487" y="1"/>
                  </a:moveTo>
                  <a:cubicBezTo>
                    <a:pt x="257" y="72"/>
                    <a:pt x="159" y="269"/>
                    <a:pt x="6" y="422"/>
                  </a:cubicBezTo>
                  <a:cubicBezTo>
                    <a:pt x="6" y="449"/>
                    <a:pt x="0" y="477"/>
                    <a:pt x="0" y="504"/>
                  </a:cubicBezTo>
                  <a:cubicBezTo>
                    <a:pt x="181" y="351"/>
                    <a:pt x="296" y="143"/>
                    <a:pt x="4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4" name="Google Shape;2564;p8"/>
            <p:cNvSpPr/>
            <p:nvPr/>
          </p:nvSpPr>
          <p:spPr>
            <a:xfrm>
              <a:off x="10468999" y="-2610636"/>
              <a:ext cx="26170" cy="23576"/>
            </a:xfrm>
            <a:custGeom>
              <a:avLst/>
              <a:gdLst/>
              <a:ahLst/>
              <a:cxnLst/>
              <a:rect l="l" t="t" r="r" b="b"/>
              <a:pathLst>
                <a:path w="242" h="218" extrusionOk="0">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5" name="Google Shape;2565;p8"/>
            <p:cNvSpPr/>
            <p:nvPr/>
          </p:nvSpPr>
          <p:spPr>
            <a:xfrm>
              <a:off x="10506413" y="-2568969"/>
              <a:ext cx="36465" cy="52563"/>
            </a:xfrm>
            <a:custGeom>
              <a:avLst/>
              <a:gdLst/>
              <a:ahLst/>
              <a:cxnLst/>
              <a:rect l="l" t="t" r="r" b="b"/>
              <a:pathLst>
                <a:path w="598" h="862" extrusionOk="0">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6" name="Google Shape;2566;p8"/>
            <p:cNvSpPr/>
            <p:nvPr/>
          </p:nvSpPr>
          <p:spPr>
            <a:xfrm>
              <a:off x="10480376" y="-2689032"/>
              <a:ext cx="26769" cy="47501"/>
            </a:xfrm>
            <a:custGeom>
              <a:avLst/>
              <a:gdLst/>
              <a:ahLst/>
              <a:cxnLst/>
              <a:rect l="l" t="t" r="r" b="b"/>
              <a:pathLst>
                <a:path w="439" h="779" extrusionOk="0">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567" name="Google Shape;2567;p8"/>
          <p:cNvGrpSpPr/>
          <p:nvPr/>
        </p:nvGrpSpPr>
        <p:grpSpPr>
          <a:xfrm rot="8456799">
            <a:off x="8417884" y="-317302"/>
            <a:ext cx="2074116" cy="1235107"/>
            <a:chOff x="238125" y="2514275"/>
            <a:chExt cx="904975" cy="538900"/>
          </a:xfrm>
        </p:grpSpPr>
        <p:sp>
          <p:nvSpPr>
            <p:cNvPr id="2568" name="Google Shape;2568;p8"/>
            <p:cNvSpPr/>
            <p:nvPr/>
          </p:nvSpPr>
          <p:spPr>
            <a:xfrm>
              <a:off x="1068275" y="2876625"/>
              <a:ext cx="67875" cy="72400"/>
            </a:xfrm>
            <a:custGeom>
              <a:avLst/>
              <a:gdLst/>
              <a:ahLst/>
              <a:cxnLst/>
              <a:rect l="l" t="t" r="r" b="b"/>
              <a:pathLst>
                <a:path w="2715" h="2896" extrusionOk="0">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9" name="Google Shape;2569;p8"/>
            <p:cNvSpPr/>
            <p:nvPr/>
          </p:nvSpPr>
          <p:spPr>
            <a:xfrm>
              <a:off x="1095425" y="2881450"/>
              <a:ext cx="20575" cy="19850"/>
            </a:xfrm>
            <a:custGeom>
              <a:avLst/>
              <a:gdLst/>
              <a:ahLst/>
              <a:cxnLst/>
              <a:rect l="l" t="t" r="r" b="b"/>
              <a:pathLst>
                <a:path w="823" h="794" extrusionOk="0">
                  <a:moveTo>
                    <a:pt x="789" y="1"/>
                  </a:moveTo>
                  <a:cubicBezTo>
                    <a:pt x="683" y="306"/>
                    <a:pt x="9" y="756"/>
                    <a:pt x="0" y="764"/>
                  </a:cubicBezTo>
                  <a:lnTo>
                    <a:pt x="21" y="794"/>
                  </a:lnTo>
                  <a:cubicBezTo>
                    <a:pt x="47" y="772"/>
                    <a:pt x="713" y="331"/>
                    <a:pt x="823" y="13"/>
                  </a:cubicBezTo>
                  <a:lnTo>
                    <a:pt x="7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0" name="Google Shape;2570;p8"/>
            <p:cNvSpPr/>
            <p:nvPr/>
          </p:nvSpPr>
          <p:spPr>
            <a:xfrm>
              <a:off x="1111000" y="2876800"/>
              <a:ext cx="10225" cy="7975"/>
            </a:xfrm>
            <a:custGeom>
              <a:avLst/>
              <a:gdLst/>
              <a:ahLst/>
              <a:cxnLst/>
              <a:rect l="l" t="t" r="r" b="b"/>
              <a:pathLst>
                <a:path w="409" h="319" extrusionOk="0">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1" name="Google Shape;2571;p8"/>
            <p:cNvSpPr/>
            <p:nvPr/>
          </p:nvSpPr>
          <p:spPr>
            <a:xfrm>
              <a:off x="1106875" y="2889925"/>
              <a:ext cx="23025" cy="16900"/>
            </a:xfrm>
            <a:custGeom>
              <a:avLst/>
              <a:gdLst/>
              <a:ahLst/>
              <a:cxnLst/>
              <a:rect l="l" t="t" r="r" b="b"/>
              <a:pathLst>
                <a:path w="921" h="676" extrusionOk="0">
                  <a:moveTo>
                    <a:pt x="887" y="1"/>
                  </a:moveTo>
                  <a:cubicBezTo>
                    <a:pt x="742" y="289"/>
                    <a:pt x="9" y="641"/>
                    <a:pt x="0" y="641"/>
                  </a:cubicBezTo>
                  <a:lnTo>
                    <a:pt x="17" y="675"/>
                  </a:lnTo>
                  <a:cubicBezTo>
                    <a:pt x="47" y="663"/>
                    <a:pt x="768" y="315"/>
                    <a:pt x="921" y="18"/>
                  </a:cubicBezTo>
                  <a:lnTo>
                    <a:pt x="8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2" name="Google Shape;2572;p8"/>
            <p:cNvSpPr/>
            <p:nvPr/>
          </p:nvSpPr>
          <p:spPr>
            <a:xfrm>
              <a:off x="1125325" y="2885525"/>
              <a:ext cx="9775" cy="7950"/>
            </a:xfrm>
            <a:custGeom>
              <a:avLst/>
              <a:gdLst/>
              <a:ahLst/>
              <a:cxnLst/>
              <a:rect l="l" t="t" r="r" b="b"/>
              <a:pathLst>
                <a:path w="391" h="318" extrusionOk="0">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3" name="Google Shape;2573;p8"/>
            <p:cNvSpPr/>
            <p:nvPr/>
          </p:nvSpPr>
          <p:spPr>
            <a:xfrm>
              <a:off x="1111225" y="2904250"/>
              <a:ext cx="27050" cy="7775"/>
            </a:xfrm>
            <a:custGeom>
              <a:avLst/>
              <a:gdLst/>
              <a:ahLst/>
              <a:cxnLst/>
              <a:rect l="l" t="t" r="r" b="b"/>
              <a:pathLst>
                <a:path w="1082" h="311" extrusionOk="0">
                  <a:moveTo>
                    <a:pt x="1060" y="0"/>
                  </a:moveTo>
                  <a:cubicBezTo>
                    <a:pt x="819" y="213"/>
                    <a:pt x="8" y="272"/>
                    <a:pt x="0" y="272"/>
                  </a:cubicBezTo>
                  <a:lnTo>
                    <a:pt x="0" y="310"/>
                  </a:lnTo>
                  <a:cubicBezTo>
                    <a:pt x="34" y="310"/>
                    <a:pt x="831" y="251"/>
                    <a:pt x="1082" y="26"/>
                  </a:cubicBezTo>
                  <a:lnTo>
                    <a:pt x="10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4" name="Google Shape;2574;p8"/>
            <p:cNvSpPr/>
            <p:nvPr/>
          </p:nvSpPr>
          <p:spPr>
            <a:xfrm>
              <a:off x="1133700" y="2900225"/>
              <a:ext cx="9400" cy="7975"/>
            </a:xfrm>
            <a:custGeom>
              <a:avLst/>
              <a:gdLst/>
              <a:ahLst/>
              <a:cxnLst/>
              <a:rect l="l" t="t" r="r" b="b"/>
              <a:pathLst>
                <a:path w="376" h="319" extrusionOk="0">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5" name="Google Shape;2575;p8"/>
            <p:cNvSpPr/>
            <p:nvPr/>
          </p:nvSpPr>
          <p:spPr>
            <a:xfrm>
              <a:off x="1109200" y="2916425"/>
              <a:ext cx="27900" cy="3125"/>
            </a:xfrm>
            <a:custGeom>
              <a:avLst/>
              <a:gdLst/>
              <a:ahLst/>
              <a:cxnLst/>
              <a:rect l="l" t="t" r="r" b="b"/>
              <a:pathLst>
                <a:path w="1116" h="125" extrusionOk="0">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6" name="Google Shape;2576;p8"/>
            <p:cNvSpPr/>
            <p:nvPr/>
          </p:nvSpPr>
          <p:spPr>
            <a:xfrm>
              <a:off x="1132650" y="2915400"/>
              <a:ext cx="9450" cy="8000"/>
            </a:xfrm>
            <a:custGeom>
              <a:avLst/>
              <a:gdLst/>
              <a:ahLst/>
              <a:cxnLst/>
              <a:rect l="l" t="t" r="r" b="b"/>
              <a:pathLst>
                <a:path w="378" h="320" extrusionOk="0">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7" name="Google Shape;2577;p8"/>
            <p:cNvSpPr/>
            <p:nvPr/>
          </p:nvSpPr>
          <p:spPr>
            <a:xfrm>
              <a:off x="1106025" y="2928925"/>
              <a:ext cx="27800" cy="3225"/>
            </a:xfrm>
            <a:custGeom>
              <a:avLst/>
              <a:gdLst/>
              <a:ahLst/>
              <a:cxnLst/>
              <a:rect l="l" t="t" r="r" b="b"/>
              <a:pathLst>
                <a:path w="1112" h="129" extrusionOk="0">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8" name="Google Shape;2578;p8"/>
            <p:cNvSpPr/>
            <p:nvPr/>
          </p:nvSpPr>
          <p:spPr>
            <a:xfrm>
              <a:off x="1129450" y="2927925"/>
              <a:ext cx="9475" cy="7975"/>
            </a:xfrm>
            <a:custGeom>
              <a:avLst/>
              <a:gdLst/>
              <a:ahLst/>
              <a:cxnLst/>
              <a:rect l="l" t="t" r="r" b="b"/>
              <a:pathLst>
                <a:path w="379" h="319" extrusionOk="0">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9" name="Google Shape;2579;p8"/>
            <p:cNvSpPr/>
            <p:nvPr/>
          </p:nvSpPr>
          <p:spPr>
            <a:xfrm>
              <a:off x="1046000" y="2869475"/>
              <a:ext cx="82300" cy="91350"/>
            </a:xfrm>
            <a:custGeom>
              <a:avLst/>
              <a:gdLst/>
              <a:ahLst/>
              <a:cxnLst/>
              <a:rect l="l" t="t" r="r" b="b"/>
              <a:pathLst>
                <a:path w="3292" h="3654" extrusionOk="0">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0" name="Google Shape;2580;p8"/>
            <p:cNvSpPr/>
            <p:nvPr/>
          </p:nvSpPr>
          <p:spPr>
            <a:xfrm>
              <a:off x="1042400" y="2885700"/>
              <a:ext cx="66375" cy="77450"/>
            </a:xfrm>
            <a:custGeom>
              <a:avLst/>
              <a:gdLst/>
              <a:ahLst/>
              <a:cxnLst/>
              <a:rect l="l" t="t" r="r" b="b"/>
              <a:pathLst>
                <a:path w="2655" h="3098" extrusionOk="0">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1" name="Google Shape;2581;p8"/>
            <p:cNvSpPr/>
            <p:nvPr/>
          </p:nvSpPr>
          <p:spPr>
            <a:xfrm>
              <a:off x="1041975" y="2903400"/>
              <a:ext cx="28975" cy="51025"/>
            </a:xfrm>
            <a:custGeom>
              <a:avLst/>
              <a:gdLst/>
              <a:ahLst/>
              <a:cxnLst/>
              <a:rect l="l" t="t" r="r" b="b"/>
              <a:pathLst>
                <a:path w="1159" h="2041" extrusionOk="0">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2" name="Google Shape;2582;p8"/>
            <p:cNvSpPr/>
            <p:nvPr/>
          </p:nvSpPr>
          <p:spPr>
            <a:xfrm>
              <a:off x="871775" y="2933525"/>
              <a:ext cx="176575" cy="25625"/>
            </a:xfrm>
            <a:custGeom>
              <a:avLst/>
              <a:gdLst/>
              <a:ahLst/>
              <a:cxnLst/>
              <a:rect l="l" t="t" r="r" b="b"/>
              <a:pathLst>
                <a:path w="7063" h="1025" extrusionOk="0">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3" name="Google Shape;2583;p8"/>
            <p:cNvSpPr/>
            <p:nvPr/>
          </p:nvSpPr>
          <p:spPr>
            <a:xfrm>
              <a:off x="903275" y="2908700"/>
              <a:ext cx="57175" cy="60175"/>
            </a:xfrm>
            <a:custGeom>
              <a:avLst/>
              <a:gdLst/>
              <a:ahLst/>
              <a:cxnLst/>
              <a:rect l="l" t="t" r="r" b="b"/>
              <a:pathLst>
                <a:path w="2287" h="2407" extrusionOk="0">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4" name="Google Shape;2584;p8"/>
            <p:cNvSpPr/>
            <p:nvPr/>
          </p:nvSpPr>
          <p:spPr>
            <a:xfrm>
              <a:off x="909000" y="2923975"/>
              <a:ext cx="41800" cy="44775"/>
            </a:xfrm>
            <a:custGeom>
              <a:avLst/>
              <a:gdLst/>
              <a:ahLst/>
              <a:cxnLst/>
              <a:rect l="l" t="t" r="r" b="b"/>
              <a:pathLst>
                <a:path w="1672" h="1791" extrusionOk="0">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5" name="Google Shape;2585;p8"/>
            <p:cNvSpPr/>
            <p:nvPr/>
          </p:nvSpPr>
          <p:spPr>
            <a:xfrm>
              <a:off x="917700" y="2954975"/>
              <a:ext cx="71925" cy="43650"/>
            </a:xfrm>
            <a:custGeom>
              <a:avLst/>
              <a:gdLst/>
              <a:ahLst/>
              <a:cxnLst/>
              <a:rect l="l" t="t" r="r" b="b"/>
              <a:pathLst>
                <a:path w="2877" h="1746" extrusionOk="0">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6" name="Google Shape;2586;p8"/>
            <p:cNvSpPr/>
            <p:nvPr/>
          </p:nvSpPr>
          <p:spPr>
            <a:xfrm>
              <a:off x="917700" y="2959950"/>
              <a:ext cx="54425" cy="34550"/>
            </a:xfrm>
            <a:custGeom>
              <a:avLst/>
              <a:gdLst/>
              <a:ahLst/>
              <a:cxnLst/>
              <a:rect l="l" t="t" r="r" b="b"/>
              <a:pathLst>
                <a:path w="2177" h="1382" extrusionOk="0">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7" name="Google Shape;2587;p8"/>
            <p:cNvSpPr/>
            <p:nvPr/>
          </p:nvSpPr>
          <p:spPr>
            <a:xfrm>
              <a:off x="898175" y="2972225"/>
              <a:ext cx="47425" cy="72875"/>
            </a:xfrm>
            <a:custGeom>
              <a:avLst/>
              <a:gdLst/>
              <a:ahLst/>
              <a:cxnLst/>
              <a:rect l="l" t="t" r="r" b="b"/>
              <a:pathLst>
                <a:path w="1897" h="2915" extrusionOk="0">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8" name="Google Shape;2588;p8"/>
            <p:cNvSpPr/>
            <p:nvPr/>
          </p:nvSpPr>
          <p:spPr>
            <a:xfrm>
              <a:off x="902850" y="2972225"/>
              <a:ext cx="39800" cy="55575"/>
            </a:xfrm>
            <a:custGeom>
              <a:avLst/>
              <a:gdLst/>
              <a:ahLst/>
              <a:cxnLst/>
              <a:rect l="l" t="t" r="r" b="b"/>
              <a:pathLst>
                <a:path w="1592" h="2223" extrusionOk="0">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9" name="Google Shape;2589;p8"/>
            <p:cNvSpPr/>
            <p:nvPr/>
          </p:nvSpPr>
          <p:spPr>
            <a:xfrm>
              <a:off x="865200" y="2917725"/>
              <a:ext cx="59625" cy="53600"/>
            </a:xfrm>
            <a:custGeom>
              <a:avLst/>
              <a:gdLst/>
              <a:ahLst/>
              <a:cxnLst/>
              <a:rect l="l" t="t" r="r" b="b"/>
              <a:pathLst>
                <a:path w="2385" h="2144" extrusionOk="0">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0" name="Google Shape;2590;p8"/>
            <p:cNvSpPr/>
            <p:nvPr/>
          </p:nvSpPr>
          <p:spPr>
            <a:xfrm>
              <a:off x="876225" y="2931400"/>
              <a:ext cx="42675" cy="38800"/>
            </a:xfrm>
            <a:custGeom>
              <a:avLst/>
              <a:gdLst/>
              <a:ahLst/>
              <a:cxnLst/>
              <a:rect l="l" t="t" r="r" b="b"/>
              <a:pathLst>
                <a:path w="1707" h="1552" extrusionOk="0">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1" name="Google Shape;2591;p8"/>
            <p:cNvSpPr/>
            <p:nvPr/>
          </p:nvSpPr>
          <p:spPr>
            <a:xfrm>
              <a:off x="852275" y="2962875"/>
              <a:ext cx="63850" cy="46300"/>
            </a:xfrm>
            <a:custGeom>
              <a:avLst/>
              <a:gdLst/>
              <a:ahLst/>
              <a:cxnLst/>
              <a:rect l="l" t="t" r="r" b="b"/>
              <a:pathLst>
                <a:path w="2554" h="1852" extrusionOk="0">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2" name="Google Shape;2592;p8"/>
            <p:cNvSpPr/>
            <p:nvPr/>
          </p:nvSpPr>
          <p:spPr>
            <a:xfrm>
              <a:off x="868175" y="2966675"/>
              <a:ext cx="47525" cy="35675"/>
            </a:xfrm>
            <a:custGeom>
              <a:avLst/>
              <a:gdLst/>
              <a:ahLst/>
              <a:cxnLst/>
              <a:rect l="l" t="t" r="r" b="b"/>
              <a:pathLst>
                <a:path w="1901" h="1427" extrusionOk="0">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3" name="Google Shape;2593;p8"/>
            <p:cNvSpPr/>
            <p:nvPr/>
          </p:nvSpPr>
          <p:spPr>
            <a:xfrm>
              <a:off x="901250" y="2958300"/>
              <a:ext cx="32275" cy="24800"/>
            </a:xfrm>
            <a:custGeom>
              <a:avLst/>
              <a:gdLst/>
              <a:ahLst/>
              <a:cxnLst/>
              <a:rect l="l" t="t" r="r" b="b"/>
              <a:pathLst>
                <a:path w="1291" h="992" extrusionOk="0">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4" name="Google Shape;2594;p8"/>
            <p:cNvSpPr/>
            <p:nvPr/>
          </p:nvSpPr>
          <p:spPr>
            <a:xfrm>
              <a:off x="917475" y="2942750"/>
              <a:ext cx="6075" cy="19625"/>
            </a:xfrm>
            <a:custGeom>
              <a:avLst/>
              <a:gdLst/>
              <a:ahLst/>
              <a:cxnLst/>
              <a:rect l="l" t="t" r="r" b="b"/>
              <a:pathLst>
                <a:path w="243" h="785" extrusionOk="0">
                  <a:moveTo>
                    <a:pt x="221" y="0"/>
                  </a:moveTo>
                  <a:cubicBezTo>
                    <a:pt x="56" y="182"/>
                    <a:pt x="1" y="759"/>
                    <a:pt x="1" y="785"/>
                  </a:cubicBezTo>
                  <a:lnTo>
                    <a:pt x="26" y="785"/>
                  </a:lnTo>
                  <a:cubicBezTo>
                    <a:pt x="26" y="781"/>
                    <a:pt x="81" y="191"/>
                    <a:pt x="243" y="21"/>
                  </a:cubicBezTo>
                  <a:lnTo>
                    <a:pt x="2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5" name="Google Shape;2595;p8"/>
            <p:cNvSpPr/>
            <p:nvPr/>
          </p:nvSpPr>
          <p:spPr>
            <a:xfrm>
              <a:off x="921200" y="2950700"/>
              <a:ext cx="13275" cy="12100"/>
            </a:xfrm>
            <a:custGeom>
              <a:avLst/>
              <a:gdLst/>
              <a:ahLst/>
              <a:cxnLst/>
              <a:rect l="l" t="t" r="r" b="b"/>
              <a:pathLst>
                <a:path w="531" h="484" extrusionOk="0">
                  <a:moveTo>
                    <a:pt x="526" y="0"/>
                  </a:moveTo>
                  <a:cubicBezTo>
                    <a:pt x="276" y="51"/>
                    <a:pt x="9" y="454"/>
                    <a:pt x="0" y="471"/>
                  </a:cubicBezTo>
                  <a:lnTo>
                    <a:pt x="22" y="484"/>
                  </a:lnTo>
                  <a:cubicBezTo>
                    <a:pt x="26" y="479"/>
                    <a:pt x="293" y="77"/>
                    <a:pt x="531" y="26"/>
                  </a:cubicBezTo>
                  <a:lnTo>
                    <a:pt x="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6" name="Google Shape;2596;p8"/>
            <p:cNvSpPr/>
            <p:nvPr/>
          </p:nvSpPr>
          <p:spPr>
            <a:xfrm>
              <a:off x="924600" y="2962500"/>
              <a:ext cx="15175" cy="3800"/>
            </a:xfrm>
            <a:custGeom>
              <a:avLst/>
              <a:gdLst/>
              <a:ahLst/>
              <a:cxnLst/>
              <a:rect l="l" t="t" r="r" b="b"/>
              <a:pathLst>
                <a:path w="607" h="152" extrusionOk="0">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7" name="Google Shape;2597;p8"/>
            <p:cNvSpPr/>
            <p:nvPr/>
          </p:nvSpPr>
          <p:spPr>
            <a:xfrm>
              <a:off x="925225" y="2971475"/>
              <a:ext cx="11275" cy="4475"/>
            </a:xfrm>
            <a:custGeom>
              <a:avLst/>
              <a:gdLst/>
              <a:ahLst/>
              <a:cxnLst/>
              <a:rect l="l" t="t" r="r" b="b"/>
              <a:pathLst>
                <a:path w="451" h="179" extrusionOk="0">
                  <a:moveTo>
                    <a:pt x="1" y="1"/>
                  </a:moveTo>
                  <a:lnTo>
                    <a:pt x="1" y="26"/>
                  </a:lnTo>
                  <a:cubicBezTo>
                    <a:pt x="9" y="26"/>
                    <a:pt x="319" y="43"/>
                    <a:pt x="433" y="179"/>
                  </a:cubicBezTo>
                  <a:lnTo>
                    <a:pt x="450" y="162"/>
                  </a:lnTo>
                  <a:cubicBezTo>
                    <a:pt x="331" y="17"/>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8" name="Google Shape;2598;p8"/>
            <p:cNvSpPr/>
            <p:nvPr/>
          </p:nvSpPr>
          <p:spPr>
            <a:xfrm>
              <a:off x="922475" y="2976025"/>
              <a:ext cx="6375" cy="10950"/>
            </a:xfrm>
            <a:custGeom>
              <a:avLst/>
              <a:gdLst/>
              <a:ahLst/>
              <a:cxnLst/>
              <a:rect l="l" t="t" r="r" b="b"/>
              <a:pathLst>
                <a:path w="255" h="438" extrusionOk="0">
                  <a:moveTo>
                    <a:pt x="21" y="1"/>
                  </a:moveTo>
                  <a:lnTo>
                    <a:pt x="0" y="18"/>
                  </a:lnTo>
                  <a:cubicBezTo>
                    <a:pt x="4" y="22"/>
                    <a:pt x="225" y="272"/>
                    <a:pt x="225" y="438"/>
                  </a:cubicBezTo>
                  <a:lnTo>
                    <a:pt x="255" y="438"/>
                  </a:lnTo>
                  <a:cubicBezTo>
                    <a:pt x="250" y="264"/>
                    <a:pt x="30" y="14"/>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9" name="Google Shape;2599;p8"/>
            <p:cNvSpPr/>
            <p:nvPr/>
          </p:nvSpPr>
          <p:spPr>
            <a:xfrm>
              <a:off x="914400" y="2978900"/>
              <a:ext cx="4175" cy="13075"/>
            </a:xfrm>
            <a:custGeom>
              <a:avLst/>
              <a:gdLst/>
              <a:ahLst/>
              <a:cxnLst/>
              <a:rect l="l" t="t" r="r" b="b"/>
              <a:pathLst>
                <a:path w="167" h="523" extrusionOk="0">
                  <a:moveTo>
                    <a:pt x="124" y="0"/>
                  </a:moveTo>
                  <a:lnTo>
                    <a:pt x="98" y="5"/>
                  </a:lnTo>
                  <a:cubicBezTo>
                    <a:pt x="98" y="5"/>
                    <a:pt x="141" y="200"/>
                    <a:pt x="1" y="514"/>
                  </a:cubicBezTo>
                  <a:lnTo>
                    <a:pt x="26" y="522"/>
                  </a:lnTo>
                  <a:cubicBezTo>
                    <a:pt x="166" y="200"/>
                    <a:pt x="124" y="5"/>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0" name="Google Shape;2600;p8"/>
            <p:cNvSpPr/>
            <p:nvPr/>
          </p:nvSpPr>
          <p:spPr>
            <a:xfrm>
              <a:off x="901900" y="2976250"/>
              <a:ext cx="11375" cy="10625"/>
            </a:xfrm>
            <a:custGeom>
              <a:avLst/>
              <a:gdLst/>
              <a:ahLst/>
              <a:cxnLst/>
              <a:rect l="l" t="t" r="r" b="b"/>
              <a:pathLst>
                <a:path w="455" h="425" extrusionOk="0">
                  <a:moveTo>
                    <a:pt x="429" y="0"/>
                  </a:moveTo>
                  <a:cubicBezTo>
                    <a:pt x="429" y="0"/>
                    <a:pt x="340" y="263"/>
                    <a:pt x="0" y="399"/>
                  </a:cubicBezTo>
                  <a:lnTo>
                    <a:pt x="13" y="425"/>
                  </a:lnTo>
                  <a:cubicBezTo>
                    <a:pt x="361" y="285"/>
                    <a:pt x="450" y="17"/>
                    <a:pt x="454" y="5"/>
                  </a:cubicBez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1" name="Google Shape;2601;p8"/>
            <p:cNvSpPr/>
            <p:nvPr/>
          </p:nvSpPr>
          <p:spPr>
            <a:xfrm>
              <a:off x="907400" y="2947825"/>
              <a:ext cx="5025" cy="14350"/>
            </a:xfrm>
            <a:custGeom>
              <a:avLst/>
              <a:gdLst/>
              <a:ahLst/>
              <a:cxnLst/>
              <a:rect l="l" t="t" r="r" b="b"/>
              <a:pathLst>
                <a:path w="201" h="574" extrusionOk="0">
                  <a:moveTo>
                    <a:pt x="60" y="1"/>
                  </a:moveTo>
                  <a:cubicBezTo>
                    <a:pt x="1" y="387"/>
                    <a:pt x="175" y="565"/>
                    <a:pt x="183" y="573"/>
                  </a:cubicBezTo>
                  <a:lnTo>
                    <a:pt x="200" y="556"/>
                  </a:lnTo>
                  <a:cubicBezTo>
                    <a:pt x="200" y="552"/>
                    <a:pt x="31" y="374"/>
                    <a:pt x="90" y="5"/>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2" name="Google Shape;2602;p8"/>
            <p:cNvSpPr/>
            <p:nvPr/>
          </p:nvSpPr>
          <p:spPr>
            <a:xfrm>
              <a:off x="893725" y="2956850"/>
              <a:ext cx="16050" cy="11050"/>
            </a:xfrm>
            <a:custGeom>
              <a:avLst/>
              <a:gdLst/>
              <a:ahLst/>
              <a:cxnLst/>
              <a:rect l="l" t="t" r="r" b="b"/>
              <a:pathLst>
                <a:path w="642" h="442" extrusionOk="0">
                  <a:moveTo>
                    <a:pt x="26" y="0"/>
                  </a:moveTo>
                  <a:lnTo>
                    <a:pt x="1" y="13"/>
                  </a:lnTo>
                  <a:cubicBezTo>
                    <a:pt x="200" y="378"/>
                    <a:pt x="633" y="441"/>
                    <a:pt x="637" y="441"/>
                  </a:cubicBezTo>
                  <a:lnTo>
                    <a:pt x="641" y="416"/>
                  </a:lnTo>
                  <a:cubicBezTo>
                    <a:pt x="637" y="416"/>
                    <a:pt x="217" y="352"/>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3" name="Google Shape;2603;p8"/>
            <p:cNvSpPr/>
            <p:nvPr/>
          </p:nvSpPr>
          <p:spPr>
            <a:xfrm>
              <a:off x="894275" y="2972525"/>
              <a:ext cx="17300" cy="5275"/>
            </a:xfrm>
            <a:custGeom>
              <a:avLst/>
              <a:gdLst/>
              <a:ahLst/>
              <a:cxnLst/>
              <a:rect l="l" t="t" r="r" b="b"/>
              <a:pathLst>
                <a:path w="692" h="211" extrusionOk="0">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4" name="Google Shape;2604;p8"/>
            <p:cNvSpPr/>
            <p:nvPr/>
          </p:nvSpPr>
          <p:spPr>
            <a:xfrm>
              <a:off x="919800" y="2939425"/>
              <a:ext cx="6825" cy="5800"/>
            </a:xfrm>
            <a:custGeom>
              <a:avLst/>
              <a:gdLst/>
              <a:ahLst/>
              <a:cxnLst/>
              <a:rect l="l" t="t" r="r" b="b"/>
              <a:pathLst>
                <a:path w="273" h="232" extrusionOk="0">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5" name="Google Shape;2605;p8"/>
            <p:cNvSpPr/>
            <p:nvPr/>
          </p:nvSpPr>
          <p:spPr>
            <a:xfrm>
              <a:off x="930700" y="2947500"/>
              <a:ext cx="6850" cy="5775"/>
            </a:xfrm>
            <a:custGeom>
              <a:avLst/>
              <a:gdLst/>
              <a:ahLst/>
              <a:cxnLst/>
              <a:rect l="l" t="t" r="r" b="b"/>
              <a:pathLst>
                <a:path w="274" h="231" extrusionOk="0">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6" name="Google Shape;2606;p8"/>
            <p:cNvSpPr/>
            <p:nvPr/>
          </p:nvSpPr>
          <p:spPr>
            <a:xfrm>
              <a:off x="937575" y="2960525"/>
              <a:ext cx="6125" cy="5875"/>
            </a:xfrm>
            <a:custGeom>
              <a:avLst/>
              <a:gdLst/>
              <a:ahLst/>
              <a:cxnLst/>
              <a:rect l="l" t="t" r="r" b="b"/>
              <a:pathLst>
                <a:path w="245" h="235" extrusionOk="0">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7" name="Google Shape;2607;p8"/>
            <p:cNvSpPr/>
            <p:nvPr/>
          </p:nvSpPr>
          <p:spPr>
            <a:xfrm>
              <a:off x="933550" y="2974225"/>
              <a:ext cx="6975" cy="5850"/>
            </a:xfrm>
            <a:custGeom>
              <a:avLst/>
              <a:gdLst/>
              <a:ahLst/>
              <a:cxnLst/>
              <a:rect l="l" t="t" r="r" b="b"/>
              <a:pathLst>
                <a:path w="279" h="234" extrusionOk="0">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8" name="Google Shape;2608;p8"/>
            <p:cNvSpPr/>
            <p:nvPr/>
          </p:nvSpPr>
          <p:spPr>
            <a:xfrm>
              <a:off x="924975" y="2985350"/>
              <a:ext cx="6850" cy="5850"/>
            </a:xfrm>
            <a:custGeom>
              <a:avLst/>
              <a:gdLst/>
              <a:ahLst/>
              <a:cxnLst/>
              <a:rect l="l" t="t" r="r" b="b"/>
              <a:pathLst>
                <a:path w="274" h="234" extrusionOk="0">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9" name="Google Shape;2609;p8"/>
            <p:cNvSpPr/>
            <p:nvPr/>
          </p:nvSpPr>
          <p:spPr>
            <a:xfrm>
              <a:off x="910450" y="2990125"/>
              <a:ext cx="6950" cy="5850"/>
            </a:xfrm>
            <a:custGeom>
              <a:avLst/>
              <a:gdLst/>
              <a:ahLst/>
              <a:cxnLst/>
              <a:rect l="l" t="t" r="r" b="b"/>
              <a:pathLst>
                <a:path w="278" h="234" extrusionOk="0">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0" name="Google Shape;2610;p8"/>
            <p:cNvSpPr/>
            <p:nvPr/>
          </p:nvSpPr>
          <p:spPr>
            <a:xfrm>
              <a:off x="897075" y="2984400"/>
              <a:ext cx="6850" cy="5875"/>
            </a:xfrm>
            <a:custGeom>
              <a:avLst/>
              <a:gdLst/>
              <a:ahLst/>
              <a:cxnLst/>
              <a:rect l="l" t="t" r="r" b="b"/>
              <a:pathLst>
                <a:path w="274" h="235" extrusionOk="0">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1" name="Google Shape;2611;p8"/>
            <p:cNvSpPr/>
            <p:nvPr/>
          </p:nvSpPr>
          <p:spPr>
            <a:xfrm>
              <a:off x="889325" y="2974125"/>
              <a:ext cx="6975" cy="5850"/>
            </a:xfrm>
            <a:custGeom>
              <a:avLst/>
              <a:gdLst/>
              <a:ahLst/>
              <a:cxnLst/>
              <a:rect l="l" t="t" r="r" b="b"/>
              <a:pathLst>
                <a:path w="279" h="234" extrusionOk="0">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2" name="Google Shape;2612;p8"/>
            <p:cNvSpPr/>
            <p:nvPr/>
          </p:nvSpPr>
          <p:spPr>
            <a:xfrm>
              <a:off x="889750" y="2953625"/>
              <a:ext cx="6175" cy="5900"/>
            </a:xfrm>
            <a:custGeom>
              <a:avLst/>
              <a:gdLst/>
              <a:ahLst/>
              <a:cxnLst/>
              <a:rect l="l" t="t" r="r" b="b"/>
              <a:pathLst>
                <a:path w="247" h="236" extrusionOk="0">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3" name="Google Shape;2613;p8"/>
            <p:cNvSpPr/>
            <p:nvPr/>
          </p:nvSpPr>
          <p:spPr>
            <a:xfrm>
              <a:off x="905700" y="2944200"/>
              <a:ext cx="6925" cy="5800"/>
            </a:xfrm>
            <a:custGeom>
              <a:avLst/>
              <a:gdLst/>
              <a:ahLst/>
              <a:cxnLst/>
              <a:rect l="l" t="t" r="r" b="b"/>
              <a:pathLst>
                <a:path w="277" h="232" extrusionOk="0">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4" name="Google Shape;2614;p8"/>
            <p:cNvSpPr/>
            <p:nvPr/>
          </p:nvSpPr>
          <p:spPr>
            <a:xfrm>
              <a:off x="908675" y="2828750"/>
              <a:ext cx="40325" cy="49550"/>
            </a:xfrm>
            <a:custGeom>
              <a:avLst/>
              <a:gdLst/>
              <a:ahLst/>
              <a:cxnLst/>
              <a:rect l="l" t="t" r="r" b="b"/>
              <a:pathLst>
                <a:path w="1613" h="1982" extrusionOk="0">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5" name="Google Shape;2615;p8"/>
            <p:cNvSpPr/>
            <p:nvPr/>
          </p:nvSpPr>
          <p:spPr>
            <a:xfrm>
              <a:off x="912075" y="2841150"/>
              <a:ext cx="30875" cy="37150"/>
            </a:xfrm>
            <a:custGeom>
              <a:avLst/>
              <a:gdLst/>
              <a:ahLst/>
              <a:cxnLst/>
              <a:rect l="l" t="t" r="r" b="b"/>
              <a:pathLst>
                <a:path w="1235" h="1486" extrusionOk="0">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6" name="Google Shape;2616;p8"/>
            <p:cNvSpPr/>
            <p:nvPr/>
          </p:nvSpPr>
          <p:spPr>
            <a:xfrm>
              <a:off x="924275" y="2862125"/>
              <a:ext cx="52400" cy="30950"/>
            </a:xfrm>
            <a:custGeom>
              <a:avLst/>
              <a:gdLst/>
              <a:ahLst/>
              <a:cxnLst/>
              <a:rect l="l" t="t" r="r" b="b"/>
              <a:pathLst>
                <a:path w="2096" h="1238" extrusionOk="0">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7" name="Google Shape;2617;p8"/>
            <p:cNvSpPr/>
            <p:nvPr/>
          </p:nvSpPr>
          <p:spPr>
            <a:xfrm>
              <a:off x="924275" y="2866100"/>
              <a:ext cx="40000" cy="23975"/>
            </a:xfrm>
            <a:custGeom>
              <a:avLst/>
              <a:gdLst/>
              <a:ahLst/>
              <a:cxnLst/>
              <a:rect l="l" t="t" r="r" b="b"/>
              <a:pathLst>
                <a:path w="1600" h="959" extrusionOk="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8" name="Google Shape;2618;p8"/>
            <p:cNvSpPr/>
            <p:nvPr/>
          </p:nvSpPr>
          <p:spPr>
            <a:xfrm>
              <a:off x="915375" y="2880500"/>
              <a:ext cx="35225" cy="49425"/>
            </a:xfrm>
            <a:custGeom>
              <a:avLst/>
              <a:gdLst/>
              <a:ahLst/>
              <a:cxnLst/>
              <a:rect l="l" t="t" r="r" b="b"/>
              <a:pathLst>
                <a:path w="1409" h="1977" extrusionOk="0">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9" name="Google Shape;2619;p8"/>
            <p:cNvSpPr/>
            <p:nvPr/>
          </p:nvSpPr>
          <p:spPr>
            <a:xfrm>
              <a:off x="918125" y="2880500"/>
              <a:ext cx="26950" cy="38100"/>
            </a:xfrm>
            <a:custGeom>
              <a:avLst/>
              <a:gdLst/>
              <a:ahLst/>
              <a:cxnLst/>
              <a:rect l="l" t="t" r="r" b="b"/>
              <a:pathLst>
                <a:path w="1078" h="1524" extrusionOk="0">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0" name="Google Shape;2620;p8"/>
            <p:cNvSpPr/>
            <p:nvPr/>
          </p:nvSpPr>
          <p:spPr>
            <a:xfrm>
              <a:off x="877725" y="2850525"/>
              <a:ext cx="45725" cy="32875"/>
            </a:xfrm>
            <a:custGeom>
              <a:avLst/>
              <a:gdLst/>
              <a:ahLst/>
              <a:cxnLst/>
              <a:rect l="l" t="t" r="r" b="b"/>
              <a:pathLst>
                <a:path w="1829" h="1315" extrusionOk="0">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1" name="Google Shape;2621;p8"/>
            <p:cNvSpPr/>
            <p:nvPr/>
          </p:nvSpPr>
          <p:spPr>
            <a:xfrm>
              <a:off x="888000" y="2855900"/>
              <a:ext cx="35125" cy="25125"/>
            </a:xfrm>
            <a:custGeom>
              <a:avLst/>
              <a:gdLst/>
              <a:ahLst/>
              <a:cxnLst/>
              <a:rect l="l" t="t" r="r" b="b"/>
              <a:pathLst>
                <a:path w="1405" h="1005" extrusionOk="0">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2" name="Google Shape;2622;p8"/>
            <p:cNvSpPr/>
            <p:nvPr/>
          </p:nvSpPr>
          <p:spPr>
            <a:xfrm>
              <a:off x="883650" y="2878050"/>
              <a:ext cx="42875" cy="38425"/>
            </a:xfrm>
            <a:custGeom>
              <a:avLst/>
              <a:gdLst/>
              <a:ahLst/>
              <a:cxnLst/>
              <a:rect l="l" t="t" r="r" b="b"/>
              <a:pathLst>
                <a:path w="1715" h="1537" extrusionOk="0">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3" name="Google Shape;2623;p8"/>
            <p:cNvSpPr/>
            <p:nvPr/>
          </p:nvSpPr>
          <p:spPr>
            <a:xfrm>
              <a:off x="895100" y="2879275"/>
              <a:ext cx="28675" cy="29125"/>
            </a:xfrm>
            <a:custGeom>
              <a:avLst/>
              <a:gdLst/>
              <a:ahLst/>
              <a:cxnLst/>
              <a:rect l="l" t="t" r="r" b="b"/>
              <a:pathLst>
                <a:path w="1147" h="1165" extrusionOk="0">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4" name="Google Shape;2624;p8"/>
            <p:cNvSpPr/>
            <p:nvPr/>
          </p:nvSpPr>
          <p:spPr>
            <a:xfrm>
              <a:off x="913200" y="2870600"/>
              <a:ext cx="21500" cy="17850"/>
            </a:xfrm>
            <a:custGeom>
              <a:avLst/>
              <a:gdLst/>
              <a:ahLst/>
              <a:cxnLst/>
              <a:rect l="l" t="t" r="r" b="b"/>
              <a:pathLst>
                <a:path w="860" h="714" extrusionOk="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5" name="Google Shape;2625;p8"/>
            <p:cNvSpPr/>
            <p:nvPr/>
          </p:nvSpPr>
          <p:spPr>
            <a:xfrm>
              <a:off x="920550" y="2859075"/>
              <a:ext cx="2475" cy="14650"/>
            </a:xfrm>
            <a:custGeom>
              <a:avLst/>
              <a:gdLst/>
              <a:ahLst/>
              <a:cxnLst/>
              <a:rect l="l" t="t" r="r" b="b"/>
              <a:pathLst>
                <a:path w="99" h="586" extrusionOk="0">
                  <a:moveTo>
                    <a:pt x="81" y="1"/>
                  </a:moveTo>
                  <a:cubicBezTo>
                    <a:pt x="1" y="153"/>
                    <a:pt x="73" y="569"/>
                    <a:pt x="73" y="586"/>
                  </a:cubicBezTo>
                  <a:lnTo>
                    <a:pt x="94" y="582"/>
                  </a:lnTo>
                  <a:cubicBezTo>
                    <a:pt x="94" y="577"/>
                    <a:pt x="18" y="158"/>
                    <a:pt x="98" y="9"/>
                  </a:cubicBez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6" name="Google Shape;2626;p8"/>
            <p:cNvSpPr/>
            <p:nvPr/>
          </p:nvSpPr>
          <p:spPr>
            <a:xfrm>
              <a:off x="925025" y="2862475"/>
              <a:ext cx="7125" cy="10725"/>
            </a:xfrm>
            <a:custGeom>
              <a:avLst/>
              <a:gdLst/>
              <a:ahLst/>
              <a:cxnLst/>
              <a:rect l="l" t="t" r="r" b="b"/>
              <a:pathLst>
                <a:path w="285" h="429" extrusionOk="0">
                  <a:moveTo>
                    <a:pt x="276" y="0"/>
                  </a:moveTo>
                  <a:cubicBezTo>
                    <a:pt x="115" y="81"/>
                    <a:pt x="4" y="412"/>
                    <a:pt x="0" y="424"/>
                  </a:cubicBezTo>
                  <a:lnTo>
                    <a:pt x="17" y="429"/>
                  </a:lnTo>
                  <a:cubicBezTo>
                    <a:pt x="17" y="429"/>
                    <a:pt x="127" y="94"/>
                    <a:pt x="284" y="17"/>
                  </a:cubicBezTo>
                  <a:lnTo>
                    <a:pt x="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7" name="Google Shape;2627;p8"/>
            <p:cNvSpPr/>
            <p:nvPr/>
          </p:nvSpPr>
          <p:spPr>
            <a:xfrm>
              <a:off x="927975" y="2869775"/>
              <a:ext cx="10000" cy="5350"/>
            </a:xfrm>
            <a:custGeom>
              <a:avLst/>
              <a:gdLst/>
              <a:ahLst/>
              <a:cxnLst/>
              <a:rect l="l" t="t" r="r" b="b"/>
              <a:pathLst>
                <a:path w="400" h="214" extrusionOk="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8" name="Google Shape;2628;p8"/>
            <p:cNvSpPr/>
            <p:nvPr/>
          </p:nvSpPr>
          <p:spPr>
            <a:xfrm>
              <a:off x="929575" y="2878175"/>
              <a:ext cx="8500" cy="1500"/>
            </a:xfrm>
            <a:custGeom>
              <a:avLst/>
              <a:gdLst/>
              <a:ahLst/>
              <a:cxnLst/>
              <a:rect l="l" t="t" r="r" b="b"/>
              <a:pathLst>
                <a:path w="340" h="60" extrusionOk="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9" name="Google Shape;2629;p8"/>
            <p:cNvSpPr/>
            <p:nvPr/>
          </p:nvSpPr>
          <p:spPr>
            <a:xfrm>
              <a:off x="928525" y="2882200"/>
              <a:ext cx="6375" cy="6600"/>
            </a:xfrm>
            <a:custGeom>
              <a:avLst/>
              <a:gdLst/>
              <a:ahLst/>
              <a:cxnLst/>
              <a:rect l="l" t="t" r="r" b="b"/>
              <a:pathLst>
                <a:path w="255" h="264" extrusionOk="0">
                  <a:moveTo>
                    <a:pt x="13" y="0"/>
                  </a:moveTo>
                  <a:lnTo>
                    <a:pt x="0" y="17"/>
                  </a:lnTo>
                  <a:cubicBezTo>
                    <a:pt x="4" y="17"/>
                    <a:pt x="204" y="149"/>
                    <a:pt x="238" y="263"/>
                  </a:cubicBezTo>
                  <a:lnTo>
                    <a:pt x="254" y="259"/>
                  </a:lnTo>
                  <a:cubicBezTo>
                    <a:pt x="221" y="136"/>
                    <a:pt x="21"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0" name="Google Shape;2630;p8"/>
            <p:cNvSpPr/>
            <p:nvPr/>
          </p:nvSpPr>
          <p:spPr>
            <a:xfrm>
              <a:off x="925125" y="2885175"/>
              <a:ext cx="2150" cy="9550"/>
            </a:xfrm>
            <a:custGeom>
              <a:avLst/>
              <a:gdLst/>
              <a:ahLst/>
              <a:cxnLst/>
              <a:rect l="l" t="t" r="r" b="b"/>
              <a:pathLst>
                <a:path w="86" h="382" extrusionOk="0">
                  <a:moveTo>
                    <a:pt x="17" y="0"/>
                  </a:moveTo>
                  <a:lnTo>
                    <a:pt x="0" y="8"/>
                  </a:lnTo>
                  <a:cubicBezTo>
                    <a:pt x="0" y="8"/>
                    <a:pt x="64" y="136"/>
                    <a:pt x="26" y="377"/>
                  </a:cubicBezTo>
                  <a:lnTo>
                    <a:pt x="47" y="382"/>
                  </a:lnTo>
                  <a:cubicBezTo>
                    <a:pt x="85" y="131"/>
                    <a:pt x="17"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1" name="Google Shape;2631;p8"/>
            <p:cNvSpPr/>
            <p:nvPr/>
          </p:nvSpPr>
          <p:spPr>
            <a:xfrm>
              <a:off x="916100" y="2884200"/>
              <a:ext cx="6075" cy="9475"/>
            </a:xfrm>
            <a:custGeom>
              <a:avLst/>
              <a:gdLst/>
              <a:ahLst/>
              <a:cxnLst/>
              <a:rect l="l" t="t" r="r" b="b"/>
              <a:pathLst>
                <a:path w="243" h="379" extrusionOk="0">
                  <a:moveTo>
                    <a:pt x="221" y="1"/>
                  </a:moveTo>
                  <a:cubicBezTo>
                    <a:pt x="200" y="149"/>
                    <a:pt x="120" y="277"/>
                    <a:pt x="1" y="361"/>
                  </a:cubicBezTo>
                  <a:lnTo>
                    <a:pt x="9" y="378"/>
                  </a:lnTo>
                  <a:cubicBezTo>
                    <a:pt x="136" y="289"/>
                    <a:pt x="221" y="15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2" name="Google Shape;2632;p8"/>
            <p:cNvSpPr/>
            <p:nvPr/>
          </p:nvSpPr>
          <p:spPr>
            <a:xfrm>
              <a:off x="913775" y="2865225"/>
              <a:ext cx="5000" cy="9475"/>
            </a:xfrm>
            <a:custGeom>
              <a:avLst/>
              <a:gdLst/>
              <a:ahLst/>
              <a:cxnLst/>
              <a:rect l="l" t="t" r="r" b="b"/>
              <a:pathLst>
                <a:path w="200" h="379" extrusionOk="0">
                  <a:moveTo>
                    <a:pt x="0" y="1"/>
                  </a:moveTo>
                  <a:cubicBezTo>
                    <a:pt x="30" y="281"/>
                    <a:pt x="183" y="374"/>
                    <a:pt x="191" y="378"/>
                  </a:cubicBezTo>
                  <a:lnTo>
                    <a:pt x="200" y="361"/>
                  </a:lnTo>
                  <a:cubicBezTo>
                    <a:pt x="200" y="361"/>
                    <a:pt x="47" y="272"/>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3" name="Google Shape;2633;p8"/>
            <p:cNvSpPr/>
            <p:nvPr/>
          </p:nvSpPr>
          <p:spPr>
            <a:xfrm>
              <a:off x="904975" y="2874250"/>
              <a:ext cx="13175" cy="4850"/>
            </a:xfrm>
            <a:custGeom>
              <a:avLst/>
              <a:gdLst/>
              <a:ahLst/>
              <a:cxnLst/>
              <a:rect l="l" t="t" r="r" b="b"/>
              <a:pathLst>
                <a:path w="527" h="194" extrusionOk="0">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4" name="Google Shape;2634;p8"/>
            <p:cNvSpPr/>
            <p:nvPr/>
          </p:nvSpPr>
          <p:spPr>
            <a:xfrm>
              <a:off x="909100" y="2881975"/>
              <a:ext cx="11275" cy="6600"/>
            </a:xfrm>
            <a:custGeom>
              <a:avLst/>
              <a:gdLst/>
              <a:ahLst/>
              <a:cxnLst/>
              <a:rect l="l" t="t" r="r" b="b"/>
              <a:pathLst>
                <a:path w="451" h="264" extrusionOk="0">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5" name="Google Shape;2635;p8"/>
            <p:cNvSpPr/>
            <p:nvPr/>
          </p:nvSpPr>
          <p:spPr>
            <a:xfrm>
              <a:off x="920125" y="2856575"/>
              <a:ext cx="5050" cy="4175"/>
            </a:xfrm>
            <a:custGeom>
              <a:avLst/>
              <a:gdLst/>
              <a:ahLst/>
              <a:cxnLst/>
              <a:rect l="l" t="t" r="r" b="b"/>
              <a:pathLst>
                <a:path w="202" h="167" extrusionOk="0">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6" name="Google Shape;2636;p8"/>
            <p:cNvSpPr/>
            <p:nvPr/>
          </p:nvSpPr>
          <p:spPr>
            <a:xfrm>
              <a:off x="929250" y="2860100"/>
              <a:ext cx="5125" cy="4200"/>
            </a:xfrm>
            <a:custGeom>
              <a:avLst/>
              <a:gdLst/>
              <a:ahLst/>
              <a:cxnLst/>
              <a:rect l="l" t="t" r="r" b="b"/>
              <a:pathLst>
                <a:path w="205" h="168" extrusionOk="0">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7" name="Google Shape;2637;p8"/>
            <p:cNvSpPr/>
            <p:nvPr/>
          </p:nvSpPr>
          <p:spPr>
            <a:xfrm>
              <a:off x="935925" y="2867850"/>
              <a:ext cx="5150" cy="4250"/>
            </a:xfrm>
            <a:custGeom>
              <a:avLst/>
              <a:gdLst/>
              <a:ahLst/>
              <a:cxnLst/>
              <a:rect l="l" t="t" r="r" b="b"/>
              <a:pathLst>
                <a:path w="206" h="170" extrusionOk="0">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8" name="Google Shape;2638;p8"/>
            <p:cNvSpPr/>
            <p:nvPr/>
          </p:nvSpPr>
          <p:spPr>
            <a:xfrm>
              <a:off x="936250" y="2878125"/>
              <a:ext cx="5150" cy="4250"/>
            </a:xfrm>
            <a:custGeom>
              <a:avLst/>
              <a:gdLst/>
              <a:ahLst/>
              <a:cxnLst/>
              <a:rect l="l" t="t" r="r" b="b"/>
              <a:pathLst>
                <a:path w="206" h="170" extrusionOk="0">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9" name="Google Shape;2639;p8"/>
            <p:cNvSpPr/>
            <p:nvPr/>
          </p:nvSpPr>
          <p:spPr>
            <a:xfrm>
              <a:off x="932425" y="2887450"/>
              <a:ext cx="5050" cy="4250"/>
            </a:xfrm>
            <a:custGeom>
              <a:avLst/>
              <a:gdLst/>
              <a:ahLst/>
              <a:cxnLst/>
              <a:rect l="l" t="t" r="r" b="b"/>
              <a:pathLst>
                <a:path w="202" h="170" extrusionOk="0">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0" name="Google Shape;2640;p8"/>
            <p:cNvSpPr/>
            <p:nvPr/>
          </p:nvSpPr>
          <p:spPr>
            <a:xfrm>
              <a:off x="923625" y="2893575"/>
              <a:ext cx="4700" cy="4250"/>
            </a:xfrm>
            <a:custGeom>
              <a:avLst/>
              <a:gdLst/>
              <a:ahLst/>
              <a:cxnLst/>
              <a:rect l="l" t="t" r="r" b="b"/>
              <a:pathLst>
                <a:path w="188" h="170" extrusionOk="0">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1" name="Google Shape;2641;p8"/>
            <p:cNvSpPr/>
            <p:nvPr/>
          </p:nvSpPr>
          <p:spPr>
            <a:xfrm>
              <a:off x="912825" y="2892075"/>
              <a:ext cx="5125" cy="4200"/>
            </a:xfrm>
            <a:custGeom>
              <a:avLst/>
              <a:gdLst/>
              <a:ahLst/>
              <a:cxnLst/>
              <a:rect l="l" t="t" r="r" b="b"/>
              <a:pathLst>
                <a:path w="205" h="168" extrusionOk="0">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2" name="Google Shape;2642;p8"/>
            <p:cNvSpPr/>
            <p:nvPr/>
          </p:nvSpPr>
          <p:spPr>
            <a:xfrm>
              <a:off x="905875" y="2886250"/>
              <a:ext cx="4725" cy="4225"/>
            </a:xfrm>
            <a:custGeom>
              <a:avLst/>
              <a:gdLst/>
              <a:ahLst/>
              <a:cxnLst/>
              <a:rect l="l" t="t" r="r" b="b"/>
              <a:pathLst>
                <a:path w="189" h="169" extrusionOk="0">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3" name="Google Shape;2643;p8"/>
            <p:cNvSpPr/>
            <p:nvPr/>
          </p:nvSpPr>
          <p:spPr>
            <a:xfrm>
              <a:off x="901575" y="2872075"/>
              <a:ext cx="5050" cy="4250"/>
            </a:xfrm>
            <a:custGeom>
              <a:avLst/>
              <a:gdLst/>
              <a:ahLst/>
              <a:cxnLst/>
              <a:rect l="l" t="t" r="r" b="b"/>
              <a:pathLst>
                <a:path w="202" h="170" extrusionOk="0">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4" name="Google Shape;2644;p8"/>
            <p:cNvSpPr/>
            <p:nvPr/>
          </p:nvSpPr>
          <p:spPr>
            <a:xfrm>
              <a:off x="911325" y="2862475"/>
              <a:ext cx="5025" cy="4225"/>
            </a:xfrm>
            <a:custGeom>
              <a:avLst/>
              <a:gdLst/>
              <a:ahLst/>
              <a:cxnLst/>
              <a:rect l="l" t="t" r="r" b="b"/>
              <a:pathLst>
                <a:path w="201" h="169" extrusionOk="0">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5" name="Google Shape;2645;p8"/>
            <p:cNvSpPr/>
            <p:nvPr/>
          </p:nvSpPr>
          <p:spPr>
            <a:xfrm>
              <a:off x="933075" y="2833125"/>
              <a:ext cx="141250" cy="96600"/>
            </a:xfrm>
            <a:custGeom>
              <a:avLst/>
              <a:gdLst/>
              <a:ahLst/>
              <a:cxnLst/>
              <a:rect l="l" t="t" r="r" b="b"/>
              <a:pathLst>
                <a:path w="5650" h="3864" extrusionOk="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6" name="Google Shape;2646;p8"/>
            <p:cNvSpPr/>
            <p:nvPr/>
          </p:nvSpPr>
          <p:spPr>
            <a:xfrm>
              <a:off x="1070700" y="2810775"/>
              <a:ext cx="20825" cy="26800"/>
            </a:xfrm>
            <a:custGeom>
              <a:avLst/>
              <a:gdLst/>
              <a:ahLst/>
              <a:cxnLst/>
              <a:rect l="l" t="t" r="r" b="b"/>
              <a:pathLst>
                <a:path w="833" h="1072" extrusionOk="0">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7" name="Google Shape;2647;p8"/>
            <p:cNvSpPr/>
            <p:nvPr/>
          </p:nvSpPr>
          <p:spPr>
            <a:xfrm>
              <a:off x="1059575" y="2842000"/>
              <a:ext cx="32675" cy="12050"/>
            </a:xfrm>
            <a:custGeom>
              <a:avLst/>
              <a:gdLst/>
              <a:ahLst/>
              <a:cxnLst/>
              <a:rect l="l" t="t" r="r" b="b"/>
              <a:pathLst>
                <a:path w="1307" h="482" extrusionOk="0">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8" name="Google Shape;2648;p8"/>
            <p:cNvSpPr/>
            <p:nvPr/>
          </p:nvSpPr>
          <p:spPr>
            <a:xfrm>
              <a:off x="1052250" y="2813150"/>
              <a:ext cx="15825" cy="35450"/>
            </a:xfrm>
            <a:custGeom>
              <a:avLst/>
              <a:gdLst/>
              <a:ahLst/>
              <a:cxnLst/>
              <a:rect l="l" t="t" r="r" b="b"/>
              <a:pathLst>
                <a:path w="633" h="1418" extrusionOk="0">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9" name="Google Shape;2649;p8"/>
            <p:cNvSpPr/>
            <p:nvPr/>
          </p:nvSpPr>
          <p:spPr>
            <a:xfrm>
              <a:off x="1034550" y="2826100"/>
              <a:ext cx="17825" cy="41900"/>
            </a:xfrm>
            <a:custGeom>
              <a:avLst/>
              <a:gdLst/>
              <a:ahLst/>
              <a:cxnLst/>
              <a:rect l="l" t="t" r="r" b="b"/>
              <a:pathLst>
                <a:path w="713" h="1676" extrusionOk="0">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0" name="Google Shape;2650;p8"/>
            <p:cNvSpPr/>
            <p:nvPr/>
          </p:nvSpPr>
          <p:spPr>
            <a:xfrm>
              <a:off x="1013650" y="2841450"/>
              <a:ext cx="18675" cy="42150"/>
            </a:xfrm>
            <a:custGeom>
              <a:avLst/>
              <a:gdLst/>
              <a:ahLst/>
              <a:cxnLst/>
              <a:rect l="l" t="t" r="r" b="b"/>
              <a:pathLst>
                <a:path w="747" h="1686" extrusionOk="0">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1" name="Google Shape;2651;p8"/>
            <p:cNvSpPr/>
            <p:nvPr/>
          </p:nvSpPr>
          <p:spPr>
            <a:xfrm>
              <a:off x="996700" y="2855175"/>
              <a:ext cx="21750" cy="43375"/>
            </a:xfrm>
            <a:custGeom>
              <a:avLst/>
              <a:gdLst/>
              <a:ahLst/>
              <a:cxnLst/>
              <a:rect l="l" t="t" r="r" b="b"/>
              <a:pathLst>
                <a:path w="870" h="1735" extrusionOk="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2" name="Google Shape;2652;p8"/>
            <p:cNvSpPr/>
            <p:nvPr/>
          </p:nvSpPr>
          <p:spPr>
            <a:xfrm>
              <a:off x="977175" y="2873550"/>
              <a:ext cx="19850" cy="36450"/>
            </a:xfrm>
            <a:custGeom>
              <a:avLst/>
              <a:gdLst/>
              <a:ahLst/>
              <a:cxnLst/>
              <a:rect l="l" t="t" r="r" b="b"/>
              <a:pathLst>
                <a:path w="794" h="1458" extrusionOk="0">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3" name="Google Shape;2653;p8"/>
            <p:cNvSpPr/>
            <p:nvPr/>
          </p:nvSpPr>
          <p:spPr>
            <a:xfrm>
              <a:off x="958000" y="2888900"/>
              <a:ext cx="19525" cy="31375"/>
            </a:xfrm>
            <a:custGeom>
              <a:avLst/>
              <a:gdLst/>
              <a:ahLst/>
              <a:cxnLst/>
              <a:rect l="l" t="t" r="r" b="b"/>
              <a:pathLst>
                <a:path w="781" h="1255" extrusionOk="0">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4" name="Google Shape;2654;p8"/>
            <p:cNvSpPr/>
            <p:nvPr/>
          </p:nvSpPr>
          <p:spPr>
            <a:xfrm>
              <a:off x="1041025" y="2863325"/>
              <a:ext cx="38175" cy="12675"/>
            </a:xfrm>
            <a:custGeom>
              <a:avLst/>
              <a:gdLst/>
              <a:ahLst/>
              <a:cxnLst/>
              <a:rect l="l" t="t" r="r" b="b"/>
              <a:pathLst>
                <a:path w="1527" h="507" extrusionOk="0">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5" name="Google Shape;2655;p8"/>
            <p:cNvSpPr/>
            <p:nvPr/>
          </p:nvSpPr>
          <p:spPr>
            <a:xfrm>
              <a:off x="1020650" y="2880850"/>
              <a:ext cx="36150" cy="14950"/>
            </a:xfrm>
            <a:custGeom>
              <a:avLst/>
              <a:gdLst/>
              <a:ahLst/>
              <a:cxnLst/>
              <a:rect l="l" t="t" r="r" b="b"/>
              <a:pathLst>
                <a:path w="1446" h="598" extrusionOk="0">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6" name="Google Shape;2656;p8"/>
            <p:cNvSpPr/>
            <p:nvPr/>
          </p:nvSpPr>
          <p:spPr>
            <a:xfrm>
              <a:off x="1000400" y="2896475"/>
              <a:ext cx="33650" cy="14500"/>
            </a:xfrm>
            <a:custGeom>
              <a:avLst/>
              <a:gdLst/>
              <a:ahLst/>
              <a:cxnLst/>
              <a:rect l="l" t="t" r="r" b="b"/>
              <a:pathLst>
                <a:path w="1346" h="580" extrusionOk="0">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7" name="Google Shape;2657;p8"/>
            <p:cNvSpPr/>
            <p:nvPr/>
          </p:nvSpPr>
          <p:spPr>
            <a:xfrm>
              <a:off x="977400" y="2910300"/>
              <a:ext cx="34675" cy="14650"/>
            </a:xfrm>
            <a:custGeom>
              <a:avLst/>
              <a:gdLst/>
              <a:ahLst/>
              <a:cxnLst/>
              <a:rect l="l" t="t" r="r" b="b"/>
              <a:pathLst>
                <a:path w="1387" h="586" extrusionOk="0">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8" name="Google Shape;2658;p8"/>
            <p:cNvSpPr/>
            <p:nvPr/>
          </p:nvSpPr>
          <p:spPr>
            <a:xfrm>
              <a:off x="956075" y="2919875"/>
              <a:ext cx="31725" cy="15475"/>
            </a:xfrm>
            <a:custGeom>
              <a:avLst/>
              <a:gdLst/>
              <a:ahLst/>
              <a:cxnLst/>
              <a:rect l="l" t="t" r="r" b="b"/>
              <a:pathLst>
                <a:path w="1269" h="619" extrusionOk="0">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9" name="Google Shape;2659;p8"/>
            <p:cNvSpPr/>
            <p:nvPr/>
          </p:nvSpPr>
          <p:spPr>
            <a:xfrm>
              <a:off x="960100" y="2891925"/>
              <a:ext cx="11600" cy="27125"/>
            </a:xfrm>
            <a:custGeom>
              <a:avLst/>
              <a:gdLst/>
              <a:ahLst/>
              <a:cxnLst/>
              <a:rect l="l" t="t" r="r" b="b"/>
              <a:pathLst>
                <a:path w="464" h="1085" extrusionOk="0">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0" name="Google Shape;2660;p8"/>
            <p:cNvSpPr/>
            <p:nvPr/>
          </p:nvSpPr>
          <p:spPr>
            <a:xfrm>
              <a:off x="982050" y="2877925"/>
              <a:ext cx="7875" cy="31125"/>
            </a:xfrm>
            <a:custGeom>
              <a:avLst/>
              <a:gdLst/>
              <a:ahLst/>
              <a:cxnLst/>
              <a:rect l="l" t="t" r="r" b="b"/>
              <a:pathLst>
                <a:path w="315" h="1245" extrusionOk="0">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1" name="Google Shape;2661;p8"/>
            <p:cNvSpPr/>
            <p:nvPr/>
          </p:nvSpPr>
          <p:spPr>
            <a:xfrm>
              <a:off x="980375" y="2912000"/>
              <a:ext cx="28000" cy="8325"/>
            </a:xfrm>
            <a:custGeom>
              <a:avLst/>
              <a:gdLst/>
              <a:ahLst/>
              <a:cxnLst/>
              <a:rect l="l" t="t" r="r" b="b"/>
              <a:pathLst>
                <a:path w="1120" h="333" extrusionOk="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2" name="Google Shape;2662;p8"/>
            <p:cNvSpPr/>
            <p:nvPr/>
          </p:nvSpPr>
          <p:spPr>
            <a:xfrm>
              <a:off x="957450" y="2921225"/>
              <a:ext cx="28025" cy="10350"/>
            </a:xfrm>
            <a:custGeom>
              <a:avLst/>
              <a:gdLst/>
              <a:ahLst/>
              <a:cxnLst/>
              <a:rect l="l" t="t" r="r" b="b"/>
              <a:pathLst>
                <a:path w="1121" h="414" extrusionOk="0">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3" name="Google Shape;2663;p8"/>
            <p:cNvSpPr/>
            <p:nvPr/>
          </p:nvSpPr>
          <p:spPr>
            <a:xfrm>
              <a:off x="1002750" y="2861350"/>
              <a:ext cx="9975" cy="36250"/>
            </a:xfrm>
            <a:custGeom>
              <a:avLst/>
              <a:gdLst/>
              <a:ahLst/>
              <a:cxnLst/>
              <a:rect l="l" t="t" r="r" b="b"/>
              <a:pathLst>
                <a:path w="399" h="1450" extrusionOk="0">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4" name="Google Shape;2664;p8"/>
            <p:cNvSpPr/>
            <p:nvPr/>
          </p:nvSpPr>
          <p:spPr>
            <a:xfrm>
              <a:off x="1001575" y="2898850"/>
              <a:ext cx="30250" cy="7125"/>
            </a:xfrm>
            <a:custGeom>
              <a:avLst/>
              <a:gdLst/>
              <a:ahLst/>
              <a:cxnLst/>
              <a:rect l="l" t="t" r="r" b="b"/>
              <a:pathLst>
                <a:path w="1210" h="285" extrusionOk="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5" name="Google Shape;2665;p8"/>
            <p:cNvSpPr/>
            <p:nvPr/>
          </p:nvSpPr>
          <p:spPr>
            <a:xfrm>
              <a:off x="1022150" y="2885300"/>
              <a:ext cx="31825" cy="4450"/>
            </a:xfrm>
            <a:custGeom>
              <a:avLst/>
              <a:gdLst/>
              <a:ahLst/>
              <a:cxnLst/>
              <a:rect l="l" t="t" r="r" b="b"/>
              <a:pathLst>
                <a:path w="1273" h="178" extrusionOk="0">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6" name="Google Shape;2666;p8"/>
            <p:cNvSpPr/>
            <p:nvPr/>
          </p:nvSpPr>
          <p:spPr>
            <a:xfrm>
              <a:off x="1022875" y="2844350"/>
              <a:ext cx="6175" cy="37575"/>
            </a:xfrm>
            <a:custGeom>
              <a:avLst/>
              <a:gdLst/>
              <a:ahLst/>
              <a:cxnLst/>
              <a:rect l="l" t="t" r="r" b="b"/>
              <a:pathLst>
                <a:path w="247" h="1503" extrusionOk="0">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7" name="Google Shape;2667;p8"/>
            <p:cNvSpPr/>
            <p:nvPr/>
          </p:nvSpPr>
          <p:spPr>
            <a:xfrm>
              <a:off x="1042925" y="2829875"/>
              <a:ext cx="5125" cy="36550"/>
            </a:xfrm>
            <a:custGeom>
              <a:avLst/>
              <a:gdLst/>
              <a:ahLst/>
              <a:cxnLst/>
              <a:rect l="l" t="t" r="r" b="b"/>
              <a:pathLst>
                <a:path w="205" h="1462" extrusionOk="0">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8" name="Google Shape;2668;p8"/>
            <p:cNvSpPr/>
            <p:nvPr/>
          </p:nvSpPr>
          <p:spPr>
            <a:xfrm>
              <a:off x="1043150" y="2868175"/>
              <a:ext cx="31300" cy="1950"/>
            </a:xfrm>
            <a:custGeom>
              <a:avLst/>
              <a:gdLst/>
              <a:ahLst/>
              <a:cxnLst/>
              <a:rect l="l" t="t" r="r" b="b"/>
              <a:pathLst>
                <a:path w="1252" h="78" extrusionOk="0">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9" name="Google Shape;2669;p8"/>
            <p:cNvSpPr/>
            <p:nvPr/>
          </p:nvSpPr>
          <p:spPr>
            <a:xfrm>
              <a:off x="1061275" y="2846775"/>
              <a:ext cx="26325" cy="3525"/>
            </a:xfrm>
            <a:custGeom>
              <a:avLst/>
              <a:gdLst/>
              <a:ahLst/>
              <a:cxnLst/>
              <a:rect l="l" t="t" r="r" b="b"/>
              <a:pathLst>
                <a:path w="1053" h="141" extrusionOk="0">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0" name="Google Shape;2670;p8"/>
            <p:cNvSpPr/>
            <p:nvPr/>
          </p:nvSpPr>
          <p:spPr>
            <a:xfrm>
              <a:off x="1060625" y="2818950"/>
              <a:ext cx="4600" cy="27525"/>
            </a:xfrm>
            <a:custGeom>
              <a:avLst/>
              <a:gdLst/>
              <a:ahLst/>
              <a:cxnLst/>
              <a:rect l="l" t="t" r="r" b="b"/>
              <a:pathLst>
                <a:path w="184" h="1101" extrusionOk="0">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1" name="Google Shape;2671;p8"/>
            <p:cNvSpPr/>
            <p:nvPr/>
          </p:nvSpPr>
          <p:spPr>
            <a:xfrm>
              <a:off x="1072625" y="2814075"/>
              <a:ext cx="15500" cy="21450"/>
            </a:xfrm>
            <a:custGeom>
              <a:avLst/>
              <a:gdLst/>
              <a:ahLst/>
              <a:cxnLst/>
              <a:rect l="l" t="t" r="r" b="b"/>
              <a:pathLst>
                <a:path w="620" h="858" extrusionOk="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2" name="Google Shape;2672;p8"/>
            <p:cNvSpPr/>
            <p:nvPr/>
          </p:nvSpPr>
          <p:spPr>
            <a:xfrm>
              <a:off x="495675" y="2577025"/>
              <a:ext cx="75125" cy="61325"/>
            </a:xfrm>
            <a:custGeom>
              <a:avLst/>
              <a:gdLst/>
              <a:ahLst/>
              <a:cxnLst/>
              <a:rect l="l" t="t" r="r" b="b"/>
              <a:pathLst>
                <a:path w="3005" h="2453" extrusionOk="0">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3" name="Google Shape;2673;p8"/>
            <p:cNvSpPr/>
            <p:nvPr/>
          </p:nvSpPr>
          <p:spPr>
            <a:xfrm>
              <a:off x="547425" y="2581700"/>
              <a:ext cx="14975" cy="24200"/>
            </a:xfrm>
            <a:custGeom>
              <a:avLst/>
              <a:gdLst/>
              <a:ahLst/>
              <a:cxnLst/>
              <a:rect l="l" t="t" r="r" b="b"/>
              <a:pathLst>
                <a:path w="599" h="968" extrusionOk="0">
                  <a:moveTo>
                    <a:pt x="581" y="0"/>
                  </a:moveTo>
                  <a:cubicBezTo>
                    <a:pt x="297" y="174"/>
                    <a:pt x="13" y="920"/>
                    <a:pt x="0" y="954"/>
                  </a:cubicBezTo>
                  <a:lnTo>
                    <a:pt x="34" y="967"/>
                  </a:lnTo>
                  <a:cubicBezTo>
                    <a:pt x="34" y="959"/>
                    <a:pt x="323" y="199"/>
                    <a:pt x="598" y="30"/>
                  </a:cubicBezTo>
                  <a:lnTo>
                    <a:pt x="5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4" name="Google Shape;2674;p8"/>
            <p:cNvSpPr/>
            <p:nvPr/>
          </p:nvSpPr>
          <p:spPr>
            <a:xfrm>
              <a:off x="557825" y="2577325"/>
              <a:ext cx="9450" cy="7925"/>
            </a:xfrm>
            <a:custGeom>
              <a:avLst/>
              <a:gdLst/>
              <a:ahLst/>
              <a:cxnLst/>
              <a:rect l="l" t="t" r="r" b="b"/>
              <a:pathLst>
                <a:path w="378" h="317" extrusionOk="0">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5" name="Google Shape;2675;p8"/>
            <p:cNvSpPr/>
            <p:nvPr/>
          </p:nvSpPr>
          <p:spPr>
            <a:xfrm>
              <a:off x="539475" y="2570025"/>
              <a:ext cx="11475" cy="25900"/>
            </a:xfrm>
            <a:custGeom>
              <a:avLst/>
              <a:gdLst/>
              <a:ahLst/>
              <a:cxnLst/>
              <a:rect l="l" t="t" r="r" b="b"/>
              <a:pathLst>
                <a:path w="459" h="1036" extrusionOk="0">
                  <a:moveTo>
                    <a:pt x="437" y="1"/>
                  </a:moveTo>
                  <a:cubicBezTo>
                    <a:pt x="178" y="213"/>
                    <a:pt x="4" y="993"/>
                    <a:pt x="0" y="1027"/>
                  </a:cubicBezTo>
                  <a:lnTo>
                    <a:pt x="34" y="1035"/>
                  </a:lnTo>
                  <a:cubicBezTo>
                    <a:pt x="34" y="1027"/>
                    <a:pt x="212" y="234"/>
                    <a:pt x="458" y="26"/>
                  </a:cubicBez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6" name="Google Shape;2676;p8"/>
            <p:cNvSpPr/>
            <p:nvPr/>
          </p:nvSpPr>
          <p:spPr>
            <a:xfrm>
              <a:off x="545975" y="2565500"/>
              <a:ext cx="9525" cy="8025"/>
            </a:xfrm>
            <a:custGeom>
              <a:avLst/>
              <a:gdLst/>
              <a:ahLst/>
              <a:cxnLst/>
              <a:rect l="l" t="t" r="r" b="b"/>
              <a:pathLst>
                <a:path w="381" h="321" extrusionOk="0">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7" name="Google Shape;2677;p8"/>
            <p:cNvSpPr/>
            <p:nvPr/>
          </p:nvSpPr>
          <p:spPr>
            <a:xfrm>
              <a:off x="530250" y="2565050"/>
              <a:ext cx="4800" cy="27900"/>
            </a:xfrm>
            <a:custGeom>
              <a:avLst/>
              <a:gdLst/>
              <a:ahLst/>
              <a:cxnLst/>
              <a:rect l="l" t="t" r="r" b="b"/>
              <a:pathLst>
                <a:path w="192" h="1116" extrusionOk="0">
                  <a:moveTo>
                    <a:pt x="161" y="0"/>
                  </a:moveTo>
                  <a:cubicBezTo>
                    <a:pt x="0" y="293"/>
                    <a:pt x="123" y="1082"/>
                    <a:pt x="127" y="1116"/>
                  </a:cubicBezTo>
                  <a:lnTo>
                    <a:pt x="166" y="1111"/>
                  </a:lnTo>
                  <a:cubicBezTo>
                    <a:pt x="166" y="1103"/>
                    <a:pt x="38" y="297"/>
                    <a:pt x="191" y="17"/>
                  </a:cubicBezTo>
                  <a:lnTo>
                    <a:pt x="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8" name="Google Shape;2678;p8"/>
            <p:cNvSpPr/>
            <p:nvPr/>
          </p:nvSpPr>
          <p:spPr>
            <a:xfrm>
              <a:off x="530775" y="2560350"/>
              <a:ext cx="8175" cy="8000"/>
            </a:xfrm>
            <a:custGeom>
              <a:avLst/>
              <a:gdLst/>
              <a:ahLst/>
              <a:cxnLst/>
              <a:rect l="l" t="t" r="r" b="b"/>
              <a:pathLst>
                <a:path w="327" h="320" extrusionOk="0">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9" name="Google Shape;2679;p8"/>
            <p:cNvSpPr/>
            <p:nvPr/>
          </p:nvSpPr>
          <p:spPr>
            <a:xfrm>
              <a:off x="520375" y="2569275"/>
              <a:ext cx="8400" cy="27075"/>
            </a:xfrm>
            <a:custGeom>
              <a:avLst/>
              <a:gdLst/>
              <a:ahLst/>
              <a:cxnLst/>
              <a:rect l="l" t="t" r="r" b="b"/>
              <a:pathLst>
                <a:path w="336" h="1083" extrusionOk="0">
                  <a:moveTo>
                    <a:pt x="26" y="1"/>
                  </a:moveTo>
                  <a:lnTo>
                    <a:pt x="1" y="26"/>
                  </a:lnTo>
                  <a:cubicBezTo>
                    <a:pt x="221" y="264"/>
                    <a:pt x="302" y="1074"/>
                    <a:pt x="302" y="1082"/>
                  </a:cubicBezTo>
                  <a:lnTo>
                    <a:pt x="336" y="1078"/>
                  </a:lnTo>
                  <a:cubicBezTo>
                    <a:pt x="332" y="1044"/>
                    <a:pt x="255" y="247"/>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0" name="Google Shape;2680;p8"/>
            <p:cNvSpPr/>
            <p:nvPr/>
          </p:nvSpPr>
          <p:spPr>
            <a:xfrm>
              <a:off x="516150" y="2564825"/>
              <a:ext cx="9375" cy="7925"/>
            </a:xfrm>
            <a:custGeom>
              <a:avLst/>
              <a:gdLst/>
              <a:ahLst/>
              <a:cxnLst/>
              <a:rect l="l" t="t" r="r" b="b"/>
              <a:pathLst>
                <a:path w="375" h="317" extrusionOk="0">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1" name="Google Shape;2681;p8"/>
            <p:cNvSpPr/>
            <p:nvPr/>
          </p:nvSpPr>
          <p:spPr>
            <a:xfrm>
              <a:off x="508925" y="2575325"/>
              <a:ext cx="8500" cy="26950"/>
            </a:xfrm>
            <a:custGeom>
              <a:avLst/>
              <a:gdLst/>
              <a:ahLst/>
              <a:cxnLst/>
              <a:rect l="l" t="t" r="r" b="b"/>
              <a:pathLst>
                <a:path w="340" h="1078" extrusionOk="0">
                  <a:moveTo>
                    <a:pt x="30" y="1"/>
                  </a:moveTo>
                  <a:lnTo>
                    <a:pt x="1" y="26"/>
                  </a:lnTo>
                  <a:cubicBezTo>
                    <a:pt x="221" y="259"/>
                    <a:pt x="302" y="1069"/>
                    <a:pt x="302" y="1078"/>
                  </a:cubicBezTo>
                  <a:lnTo>
                    <a:pt x="340" y="1074"/>
                  </a:lnTo>
                  <a:cubicBezTo>
                    <a:pt x="336" y="1040"/>
                    <a:pt x="255" y="242"/>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2" name="Google Shape;2682;p8"/>
            <p:cNvSpPr/>
            <p:nvPr/>
          </p:nvSpPr>
          <p:spPr>
            <a:xfrm>
              <a:off x="504675" y="2570750"/>
              <a:ext cx="9400" cy="7950"/>
            </a:xfrm>
            <a:custGeom>
              <a:avLst/>
              <a:gdLst/>
              <a:ahLst/>
              <a:cxnLst/>
              <a:rect l="l" t="t" r="r" b="b"/>
              <a:pathLst>
                <a:path w="376" h="318" extrusionOk="0">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3" name="Google Shape;2683;p8"/>
            <p:cNvSpPr/>
            <p:nvPr/>
          </p:nvSpPr>
          <p:spPr>
            <a:xfrm>
              <a:off x="484725" y="2584050"/>
              <a:ext cx="98675" cy="77200"/>
            </a:xfrm>
            <a:custGeom>
              <a:avLst/>
              <a:gdLst/>
              <a:ahLst/>
              <a:cxnLst/>
              <a:rect l="l" t="t" r="r" b="b"/>
              <a:pathLst>
                <a:path w="3947" h="3088" extrusionOk="0">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4" name="Google Shape;2684;p8"/>
            <p:cNvSpPr/>
            <p:nvPr/>
          </p:nvSpPr>
          <p:spPr>
            <a:xfrm>
              <a:off x="483925" y="2606350"/>
              <a:ext cx="86200" cy="58825"/>
            </a:xfrm>
            <a:custGeom>
              <a:avLst/>
              <a:gdLst/>
              <a:ahLst/>
              <a:cxnLst/>
              <a:rect l="l" t="t" r="r" b="b"/>
              <a:pathLst>
                <a:path w="3448" h="2353" extrusionOk="0">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5" name="Google Shape;2685;p8"/>
            <p:cNvSpPr/>
            <p:nvPr/>
          </p:nvSpPr>
          <p:spPr>
            <a:xfrm>
              <a:off x="502150" y="2635350"/>
              <a:ext cx="52725" cy="30350"/>
            </a:xfrm>
            <a:custGeom>
              <a:avLst/>
              <a:gdLst/>
              <a:ahLst/>
              <a:cxnLst/>
              <a:rect l="l" t="t" r="r" b="b"/>
              <a:pathLst>
                <a:path w="2109" h="1214" extrusionOk="0">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6" name="Google Shape;2686;p8"/>
            <p:cNvSpPr/>
            <p:nvPr/>
          </p:nvSpPr>
          <p:spPr>
            <a:xfrm>
              <a:off x="510000" y="2659725"/>
              <a:ext cx="46025" cy="174250"/>
            </a:xfrm>
            <a:custGeom>
              <a:avLst/>
              <a:gdLst/>
              <a:ahLst/>
              <a:cxnLst/>
              <a:rect l="l" t="t" r="r" b="b"/>
              <a:pathLst>
                <a:path w="1841" h="6970" extrusionOk="0">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7" name="Google Shape;2687;p8"/>
            <p:cNvSpPr/>
            <p:nvPr/>
          </p:nvSpPr>
          <p:spPr>
            <a:xfrm>
              <a:off x="508250" y="2667875"/>
              <a:ext cx="164425" cy="151800"/>
            </a:xfrm>
            <a:custGeom>
              <a:avLst/>
              <a:gdLst/>
              <a:ahLst/>
              <a:cxnLst/>
              <a:rect l="l" t="t" r="r" b="b"/>
              <a:pathLst>
                <a:path w="6577" h="6072" extrusionOk="0">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8" name="Google Shape;2688;p8"/>
            <p:cNvSpPr/>
            <p:nvPr/>
          </p:nvSpPr>
          <p:spPr>
            <a:xfrm>
              <a:off x="597900" y="2701800"/>
              <a:ext cx="31050" cy="42500"/>
            </a:xfrm>
            <a:custGeom>
              <a:avLst/>
              <a:gdLst/>
              <a:ahLst/>
              <a:cxnLst/>
              <a:rect l="l" t="t" r="r" b="b"/>
              <a:pathLst>
                <a:path w="1242" h="1700" extrusionOk="0">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9" name="Google Shape;2689;p8"/>
            <p:cNvSpPr/>
            <p:nvPr/>
          </p:nvSpPr>
          <p:spPr>
            <a:xfrm>
              <a:off x="599600" y="2733750"/>
              <a:ext cx="51225" cy="14450"/>
            </a:xfrm>
            <a:custGeom>
              <a:avLst/>
              <a:gdLst/>
              <a:ahLst/>
              <a:cxnLst/>
              <a:rect l="l" t="t" r="r" b="b"/>
              <a:pathLst>
                <a:path w="2049" h="578" extrusionOk="0">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0" name="Google Shape;2690;p8"/>
            <p:cNvSpPr/>
            <p:nvPr/>
          </p:nvSpPr>
          <p:spPr>
            <a:xfrm>
              <a:off x="596725" y="2750700"/>
              <a:ext cx="47425" cy="23775"/>
            </a:xfrm>
            <a:custGeom>
              <a:avLst/>
              <a:gdLst/>
              <a:ahLst/>
              <a:cxnLst/>
              <a:rect l="l" t="t" r="r" b="b"/>
              <a:pathLst>
                <a:path w="1897" h="951" extrusionOk="0">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1" name="Google Shape;2691;p8"/>
            <p:cNvSpPr/>
            <p:nvPr/>
          </p:nvSpPr>
          <p:spPr>
            <a:xfrm>
              <a:off x="596400" y="2753675"/>
              <a:ext cx="18800" cy="49450"/>
            </a:xfrm>
            <a:custGeom>
              <a:avLst/>
              <a:gdLst/>
              <a:ahLst/>
              <a:cxnLst/>
              <a:rect l="l" t="t" r="r" b="b"/>
              <a:pathLst>
                <a:path w="752" h="1978" extrusionOk="0">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2" name="Google Shape;2692;p8"/>
            <p:cNvSpPr/>
            <p:nvPr/>
          </p:nvSpPr>
          <p:spPr>
            <a:xfrm>
              <a:off x="573725" y="2754500"/>
              <a:ext cx="19525" cy="50325"/>
            </a:xfrm>
            <a:custGeom>
              <a:avLst/>
              <a:gdLst/>
              <a:ahLst/>
              <a:cxnLst/>
              <a:rect l="l" t="t" r="r" b="b"/>
              <a:pathLst>
                <a:path w="781" h="2013" extrusionOk="0">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3" name="Google Shape;2693;p8"/>
            <p:cNvSpPr/>
            <p:nvPr/>
          </p:nvSpPr>
          <p:spPr>
            <a:xfrm>
              <a:off x="543275" y="2750975"/>
              <a:ext cx="46925" cy="29975"/>
            </a:xfrm>
            <a:custGeom>
              <a:avLst/>
              <a:gdLst/>
              <a:ahLst/>
              <a:cxnLst/>
              <a:rect l="l" t="t" r="r" b="b"/>
              <a:pathLst>
                <a:path w="1877" h="1199" extrusionOk="0">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4" name="Google Shape;2694;p8"/>
            <p:cNvSpPr/>
            <p:nvPr/>
          </p:nvSpPr>
          <p:spPr>
            <a:xfrm>
              <a:off x="524950" y="2745300"/>
              <a:ext cx="65225" cy="4575"/>
            </a:xfrm>
            <a:custGeom>
              <a:avLst/>
              <a:gdLst/>
              <a:ahLst/>
              <a:cxnLst/>
              <a:rect l="l" t="t" r="r" b="b"/>
              <a:pathLst>
                <a:path w="2609" h="183" extrusionOk="0">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5" name="Google Shape;2695;p8"/>
            <p:cNvSpPr/>
            <p:nvPr/>
          </p:nvSpPr>
          <p:spPr>
            <a:xfrm>
              <a:off x="542975" y="2699475"/>
              <a:ext cx="50075" cy="45850"/>
            </a:xfrm>
            <a:custGeom>
              <a:avLst/>
              <a:gdLst/>
              <a:ahLst/>
              <a:cxnLst/>
              <a:rect l="l" t="t" r="r" b="b"/>
              <a:pathLst>
                <a:path w="2003" h="1834" extrusionOk="0">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6" name="Google Shape;2696;p8"/>
            <p:cNvSpPr/>
            <p:nvPr/>
          </p:nvSpPr>
          <p:spPr>
            <a:xfrm>
              <a:off x="588350" y="2683550"/>
              <a:ext cx="7125" cy="62950"/>
            </a:xfrm>
            <a:custGeom>
              <a:avLst/>
              <a:gdLst/>
              <a:ahLst/>
              <a:cxnLst/>
              <a:rect l="l" t="t" r="r" b="b"/>
              <a:pathLst>
                <a:path w="285" h="2518" extrusionOk="0">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7" name="Google Shape;2697;p8"/>
            <p:cNvSpPr/>
            <p:nvPr/>
          </p:nvSpPr>
          <p:spPr>
            <a:xfrm>
              <a:off x="580900" y="2738600"/>
              <a:ext cx="24450" cy="20725"/>
            </a:xfrm>
            <a:custGeom>
              <a:avLst/>
              <a:gdLst/>
              <a:ahLst/>
              <a:cxnLst/>
              <a:rect l="l" t="t" r="r" b="b"/>
              <a:pathLst>
                <a:path w="978" h="829" extrusionOk="0">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8" name="Google Shape;2698;p8"/>
            <p:cNvSpPr/>
            <p:nvPr/>
          </p:nvSpPr>
          <p:spPr>
            <a:xfrm>
              <a:off x="250725" y="2661800"/>
              <a:ext cx="259500" cy="24810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9" name="Google Shape;2699;p8"/>
            <p:cNvSpPr/>
            <p:nvPr/>
          </p:nvSpPr>
          <p:spPr>
            <a:xfrm>
              <a:off x="306925" y="2689025"/>
              <a:ext cx="170325" cy="227875"/>
            </a:xfrm>
            <a:custGeom>
              <a:avLst/>
              <a:gdLst/>
              <a:ahLst/>
              <a:cxnLst/>
              <a:rect l="l" t="t" r="r" b="b"/>
              <a:pathLst>
                <a:path w="6813" h="9115" extrusionOk="0">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0" name="Google Shape;2700;p8"/>
            <p:cNvSpPr/>
            <p:nvPr/>
          </p:nvSpPr>
          <p:spPr>
            <a:xfrm>
              <a:off x="359425" y="2673700"/>
              <a:ext cx="28000" cy="88850"/>
            </a:xfrm>
            <a:custGeom>
              <a:avLst/>
              <a:gdLst/>
              <a:ahLst/>
              <a:cxnLst/>
              <a:rect l="l" t="t" r="r" b="b"/>
              <a:pathLst>
                <a:path w="1120" h="3554" extrusionOk="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1" name="Google Shape;2701;p8"/>
            <p:cNvSpPr/>
            <p:nvPr/>
          </p:nvSpPr>
          <p:spPr>
            <a:xfrm>
              <a:off x="272625" y="2723225"/>
              <a:ext cx="82800" cy="9475"/>
            </a:xfrm>
            <a:custGeom>
              <a:avLst/>
              <a:gdLst/>
              <a:ahLst/>
              <a:cxnLst/>
              <a:rect l="l" t="t" r="r" b="b"/>
              <a:pathLst>
                <a:path w="3312" h="379" extrusionOk="0">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2" name="Google Shape;2702;p8"/>
            <p:cNvSpPr/>
            <p:nvPr/>
          </p:nvSpPr>
          <p:spPr>
            <a:xfrm>
              <a:off x="398125" y="2698550"/>
              <a:ext cx="23975" cy="110300"/>
            </a:xfrm>
            <a:custGeom>
              <a:avLst/>
              <a:gdLst/>
              <a:ahLst/>
              <a:cxnLst/>
              <a:rect l="l" t="t" r="r" b="b"/>
              <a:pathLst>
                <a:path w="959" h="4412" extrusionOk="0">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3" name="Google Shape;2703;p8"/>
            <p:cNvSpPr/>
            <p:nvPr/>
          </p:nvSpPr>
          <p:spPr>
            <a:xfrm>
              <a:off x="322625" y="2800575"/>
              <a:ext cx="108925" cy="22575"/>
            </a:xfrm>
            <a:custGeom>
              <a:avLst/>
              <a:gdLst/>
              <a:ahLst/>
              <a:cxnLst/>
              <a:rect l="l" t="t" r="r" b="b"/>
              <a:pathLst>
                <a:path w="4357" h="903" extrusionOk="0">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4" name="Google Shape;2704;p8"/>
            <p:cNvSpPr/>
            <p:nvPr/>
          </p:nvSpPr>
          <p:spPr>
            <a:xfrm>
              <a:off x="287975" y="2759450"/>
              <a:ext cx="105925" cy="13525"/>
            </a:xfrm>
            <a:custGeom>
              <a:avLst/>
              <a:gdLst/>
              <a:ahLst/>
              <a:cxnLst/>
              <a:rect l="l" t="t" r="r" b="b"/>
              <a:pathLst>
                <a:path w="4237" h="541" extrusionOk="0">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5" name="Google Shape;2705;p8"/>
            <p:cNvSpPr/>
            <p:nvPr/>
          </p:nvSpPr>
          <p:spPr>
            <a:xfrm>
              <a:off x="429300" y="2744000"/>
              <a:ext cx="25175" cy="104825"/>
            </a:xfrm>
            <a:custGeom>
              <a:avLst/>
              <a:gdLst/>
              <a:ahLst/>
              <a:cxnLst/>
              <a:rect l="l" t="t" r="r" b="b"/>
              <a:pathLst>
                <a:path w="1007" h="4193" extrusionOk="0">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6" name="Google Shape;2706;p8"/>
            <p:cNvSpPr/>
            <p:nvPr/>
          </p:nvSpPr>
          <p:spPr>
            <a:xfrm>
              <a:off x="451150" y="2806150"/>
              <a:ext cx="32025" cy="73050"/>
            </a:xfrm>
            <a:custGeom>
              <a:avLst/>
              <a:gdLst/>
              <a:ahLst/>
              <a:cxnLst/>
              <a:rect l="l" t="t" r="r" b="b"/>
              <a:pathLst>
                <a:path w="1281" h="2922" extrusionOk="0">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7" name="Google Shape;2707;p8"/>
            <p:cNvSpPr/>
            <p:nvPr/>
          </p:nvSpPr>
          <p:spPr>
            <a:xfrm>
              <a:off x="468000" y="2850150"/>
              <a:ext cx="26475" cy="48175"/>
            </a:xfrm>
            <a:custGeom>
              <a:avLst/>
              <a:gdLst/>
              <a:ahLst/>
              <a:cxnLst/>
              <a:rect l="l" t="t" r="r" b="b"/>
              <a:pathLst>
                <a:path w="1059" h="1927" extrusionOk="0">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8" name="Google Shape;2708;p8"/>
            <p:cNvSpPr/>
            <p:nvPr/>
          </p:nvSpPr>
          <p:spPr>
            <a:xfrm>
              <a:off x="345275" y="2830375"/>
              <a:ext cx="94225" cy="13150"/>
            </a:xfrm>
            <a:custGeom>
              <a:avLst/>
              <a:gdLst/>
              <a:ahLst/>
              <a:cxnLst/>
              <a:rect l="l" t="t" r="r" b="b"/>
              <a:pathLst>
                <a:path w="3769" h="526" extrusionOk="0">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9" name="Google Shape;2709;p8"/>
            <p:cNvSpPr/>
            <p:nvPr/>
          </p:nvSpPr>
          <p:spPr>
            <a:xfrm>
              <a:off x="391825" y="2861750"/>
              <a:ext cx="63150" cy="7650"/>
            </a:xfrm>
            <a:custGeom>
              <a:avLst/>
              <a:gdLst/>
              <a:ahLst/>
              <a:cxnLst/>
              <a:rect l="l" t="t" r="r" b="b"/>
              <a:pathLst>
                <a:path w="2526" h="306" extrusionOk="0">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0" name="Google Shape;2710;p8"/>
            <p:cNvSpPr/>
            <p:nvPr/>
          </p:nvSpPr>
          <p:spPr>
            <a:xfrm>
              <a:off x="430200" y="2885350"/>
              <a:ext cx="37175" cy="6400"/>
            </a:xfrm>
            <a:custGeom>
              <a:avLst/>
              <a:gdLst/>
              <a:ahLst/>
              <a:cxnLst/>
              <a:rect l="l" t="t" r="r" b="b"/>
              <a:pathLst>
                <a:path w="1487" h="256" extrusionOk="0">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1" name="Google Shape;2711;p8"/>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2" name="Google Shape;2712;p8"/>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3" name="Google Shape;2713;p8"/>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4" name="Google Shape;2714;p8"/>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5" name="Google Shape;2715;p8"/>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6" name="Google Shape;2716;p8"/>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7" name="Google Shape;2717;p8"/>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8" name="Google Shape;2718;p8"/>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9" name="Google Shape;2719;p8"/>
            <p:cNvSpPr/>
            <p:nvPr/>
          </p:nvSpPr>
          <p:spPr>
            <a:xfrm>
              <a:off x="434600" y="2699375"/>
              <a:ext cx="40950" cy="27600"/>
            </a:xfrm>
            <a:custGeom>
              <a:avLst/>
              <a:gdLst/>
              <a:ahLst/>
              <a:cxnLst/>
              <a:rect l="l" t="t" r="r" b="b"/>
              <a:pathLst>
                <a:path w="1638" h="1104" extrusionOk="0">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0" name="Google Shape;2720;p8"/>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1" name="Google Shape;2721;p8"/>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2" name="Google Shape;2722;p8"/>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3" name="Google Shape;2723;p8"/>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4" name="Google Shape;2724;p8"/>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5" name="Google Shape;2725;p8"/>
            <p:cNvSpPr/>
            <p:nvPr/>
          </p:nvSpPr>
          <p:spPr>
            <a:xfrm>
              <a:off x="438975" y="2702450"/>
              <a:ext cx="35100" cy="23475"/>
            </a:xfrm>
            <a:custGeom>
              <a:avLst/>
              <a:gdLst/>
              <a:ahLst/>
              <a:cxnLst/>
              <a:rect l="l" t="t" r="r" b="b"/>
              <a:pathLst>
                <a:path w="1404" h="939" extrusionOk="0">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6" name="Google Shape;2726;p8"/>
            <p:cNvSpPr/>
            <p:nvPr/>
          </p:nvSpPr>
          <p:spPr>
            <a:xfrm>
              <a:off x="424525" y="2673075"/>
              <a:ext cx="41600" cy="19450"/>
            </a:xfrm>
            <a:custGeom>
              <a:avLst/>
              <a:gdLst/>
              <a:ahLst/>
              <a:cxnLst/>
              <a:rect l="l" t="t" r="r" b="b"/>
              <a:pathLst>
                <a:path w="1664" h="778" extrusionOk="0">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7" name="Google Shape;2727;p8"/>
            <p:cNvSpPr/>
            <p:nvPr/>
          </p:nvSpPr>
          <p:spPr>
            <a:xfrm>
              <a:off x="469700" y="2658875"/>
              <a:ext cx="19425" cy="37050"/>
            </a:xfrm>
            <a:custGeom>
              <a:avLst/>
              <a:gdLst/>
              <a:ahLst/>
              <a:cxnLst/>
              <a:rect l="l" t="t" r="r" b="b"/>
              <a:pathLst>
                <a:path w="777" h="1482" extrusionOk="0">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8" name="Google Shape;2728;p8"/>
            <p:cNvSpPr/>
            <p:nvPr/>
          </p:nvSpPr>
          <p:spPr>
            <a:xfrm>
              <a:off x="476275" y="2694000"/>
              <a:ext cx="22075" cy="36375"/>
            </a:xfrm>
            <a:custGeom>
              <a:avLst/>
              <a:gdLst/>
              <a:ahLst/>
              <a:cxnLst/>
              <a:rect l="l" t="t" r="r" b="b"/>
              <a:pathLst>
                <a:path w="883" h="1455" extrusionOk="0">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9" name="Google Shape;2729;p8"/>
            <p:cNvSpPr/>
            <p:nvPr/>
          </p:nvSpPr>
          <p:spPr>
            <a:xfrm>
              <a:off x="406925" y="2640850"/>
              <a:ext cx="48900" cy="19650"/>
            </a:xfrm>
            <a:custGeom>
              <a:avLst/>
              <a:gdLst/>
              <a:ahLst/>
              <a:cxnLst/>
              <a:rect l="l" t="t" r="r" b="b"/>
              <a:pathLst>
                <a:path w="1956" h="786" extrusionOk="0">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0" name="Google Shape;2730;p8"/>
            <p:cNvSpPr/>
            <p:nvPr/>
          </p:nvSpPr>
          <p:spPr>
            <a:xfrm>
              <a:off x="457300" y="2622225"/>
              <a:ext cx="18150" cy="40400"/>
            </a:xfrm>
            <a:custGeom>
              <a:avLst/>
              <a:gdLst/>
              <a:ahLst/>
              <a:cxnLst/>
              <a:rect l="l" t="t" r="r" b="b"/>
              <a:pathLst>
                <a:path w="726" h="1616" extrusionOk="0">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1" name="Google Shape;2731;p8"/>
            <p:cNvSpPr/>
            <p:nvPr/>
          </p:nvSpPr>
          <p:spPr>
            <a:xfrm>
              <a:off x="444250" y="2586775"/>
              <a:ext cx="14550" cy="43500"/>
            </a:xfrm>
            <a:custGeom>
              <a:avLst/>
              <a:gdLst/>
              <a:ahLst/>
              <a:cxnLst/>
              <a:rect l="l" t="t" r="r" b="b"/>
              <a:pathLst>
                <a:path w="582" h="1740" extrusionOk="0">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2" name="Google Shape;2732;p8"/>
            <p:cNvSpPr/>
            <p:nvPr/>
          </p:nvSpPr>
          <p:spPr>
            <a:xfrm>
              <a:off x="386800" y="2616425"/>
              <a:ext cx="53125" cy="10025"/>
            </a:xfrm>
            <a:custGeom>
              <a:avLst/>
              <a:gdLst/>
              <a:ahLst/>
              <a:cxnLst/>
              <a:rect l="l" t="t" r="r" b="b"/>
              <a:pathLst>
                <a:path w="2125" h="401" extrusionOk="0">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3" name="Google Shape;2733;p8"/>
            <p:cNvSpPr/>
            <p:nvPr/>
          </p:nvSpPr>
          <p:spPr>
            <a:xfrm>
              <a:off x="372675" y="2583050"/>
              <a:ext cx="50825" cy="12650"/>
            </a:xfrm>
            <a:custGeom>
              <a:avLst/>
              <a:gdLst/>
              <a:ahLst/>
              <a:cxnLst/>
              <a:rect l="l" t="t" r="r" b="b"/>
              <a:pathLst>
                <a:path w="2033" h="506" extrusionOk="0">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4" name="Google Shape;2734;p8"/>
            <p:cNvSpPr/>
            <p:nvPr/>
          </p:nvSpPr>
          <p:spPr>
            <a:xfrm>
              <a:off x="427700" y="2552400"/>
              <a:ext cx="7350" cy="43950"/>
            </a:xfrm>
            <a:custGeom>
              <a:avLst/>
              <a:gdLst/>
              <a:ahLst/>
              <a:cxnLst/>
              <a:rect l="l" t="t" r="r" b="b"/>
              <a:pathLst>
                <a:path w="294" h="1758" extrusionOk="0">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5" name="Google Shape;2735;p8"/>
            <p:cNvSpPr/>
            <p:nvPr/>
          </p:nvSpPr>
          <p:spPr>
            <a:xfrm>
              <a:off x="404175" y="2528125"/>
              <a:ext cx="4775" cy="37475"/>
            </a:xfrm>
            <a:custGeom>
              <a:avLst/>
              <a:gdLst/>
              <a:ahLst/>
              <a:cxnLst/>
              <a:rect l="l" t="t" r="r" b="b"/>
              <a:pathLst>
                <a:path w="191" h="1499" extrusionOk="0">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6" name="Google Shape;2736;p8"/>
            <p:cNvSpPr/>
            <p:nvPr/>
          </p:nvSpPr>
          <p:spPr>
            <a:xfrm>
              <a:off x="361850" y="2556700"/>
              <a:ext cx="39050" cy="6025"/>
            </a:xfrm>
            <a:custGeom>
              <a:avLst/>
              <a:gdLst/>
              <a:ahLst/>
              <a:cxnLst/>
              <a:rect l="l" t="t" r="r" b="b"/>
              <a:pathLst>
                <a:path w="1562" h="241" extrusionOk="0">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7" name="Google Shape;2737;p8"/>
            <p:cNvSpPr/>
            <p:nvPr/>
          </p:nvSpPr>
          <p:spPr>
            <a:xfrm>
              <a:off x="362275" y="2518425"/>
              <a:ext cx="26225" cy="27350"/>
            </a:xfrm>
            <a:custGeom>
              <a:avLst/>
              <a:gdLst/>
              <a:ahLst/>
              <a:cxnLst/>
              <a:rect l="l" t="t" r="r" b="b"/>
              <a:pathLst>
                <a:path w="1049" h="1094" extrusionOk="0">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8" name="Google Shape;2738;p8"/>
            <p:cNvSpPr/>
            <p:nvPr/>
          </p:nvSpPr>
          <p:spPr>
            <a:xfrm>
              <a:off x="439900" y="2695250"/>
              <a:ext cx="168825" cy="332550"/>
            </a:xfrm>
            <a:custGeom>
              <a:avLst/>
              <a:gdLst/>
              <a:ahLst/>
              <a:cxnLst/>
              <a:rect l="l" t="t" r="r" b="b"/>
              <a:pathLst>
                <a:path w="6753" h="13302" extrusionOk="0">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9" name="Google Shape;2739;p8"/>
            <p:cNvSpPr/>
            <p:nvPr/>
          </p:nvSpPr>
          <p:spPr>
            <a:xfrm>
              <a:off x="468325" y="2725950"/>
              <a:ext cx="138300" cy="324650"/>
            </a:xfrm>
            <a:custGeom>
              <a:avLst/>
              <a:gdLst/>
              <a:ahLst/>
              <a:cxnLst/>
              <a:rect l="l" t="t" r="r" b="b"/>
              <a:pathLst>
                <a:path w="5532" h="12986" extrusionOk="0">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0" name="Google Shape;2740;p8"/>
            <p:cNvSpPr/>
            <p:nvPr/>
          </p:nvSpPr>
          <p:spPr>
            <a:xfrm>
              <a:off x="471350" y="2772550"/>
              <a:ext cx="46075" cy="24200"/>
            </a:xfrm>
            <a:custGeom>
              <a:avLst/>
              <a:gdLst/>
              <a:ahLst/>
              <a:cxnLst/>
              <a:rect l="l" t="t" r="r" b="b"/>
              <a:pathLst>
                <a:path w="1843" h="968" extrusionOk="0">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1" name="Google Shape;2741;p8"/>
            <p:cNvSpPr/>
            <p:nvPr/>
          </p:nvSpPr>
          <p:spPr>
            <a:xfrm>
              <a:off x="501400" y="2733750"/>
              <a:ext cx="2950" cy="42425"/>
            </a:xfrm>
            <a:custGeom>
              <a:avLst/>
              <a:gdLst/>
              <a:ahLst/>
              <a:cxnLst/>
              <a:rect l="l" t="t" r="r" b="b"/>
              <a:pathLst>
                <a:path w="118" h="1697" extrusionOk="0">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2" name="Google Shape;2742;p8"/>
            <p:cNvSpPr/>
            <p:nvPr/>
          </p:nvSpPr>
          <p:spPr>
            <a:xfrm>
              <a:off x="532675" y="2765900"/>
              <a:ext cx="3325" cy="62250"/>
            </a:xfrm>
            <a:custGeom>
              <a:avLst/>
              <a:gdLst/>
              <a:ahLst/>
              <a:cxnLst/>
              <a:rect l="l" t="t" r="r" b="b"/>
              <a:pathLst>
                <a:path w="133" h="2490" extrusionOk="0">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3" name="Google Shape;2743;p8"/>
            <p:cNvSpPr/>
            <p:nvPr/>
          </p:nvSpPr>
          <p:spPr>
            <a:xfrm>
              <a:off x="560775" y="2818500"/>
              <a:ext cx="16650" cy="66575"/>
            </a:xfrm>
            <a:custGeom>
              <a:avLst/>
              <a:gdLst/>
              <a:ahLst/>
              <a:cxnLst/>
              <a:rect l="l" t="t" r="r" b="b"/>
              <a:pathLst>
                <a:path w="666" h="2663" extrusionOk="0">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4" name="Google Shape;2744;p8"/>
            <p:cNvSpPr/>
            <p:nvPr/>
          </p:nvSpPr>
          <p:spPr>
            <a:xfrm>
              <a:off x="582950" y="2894875"/>
              <a:ext cx="13800" cy="48850"/>
            </a:xfrm>
            <a:custGeom>
              <a:avLst/>
              <a:gdLst/>
              <a:ahLst/>
              <a:cxnLst/>
              <a:rect l="l" t="t" r="r" b="b"/>
              <a:pathLst>
                <a:path w="552" h="1954" extrusionOk="0">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5" name="Google Shape;2745;p8"/>
            <p:cNvSpPr/>
            <p:nvPr/>
          </p:nvSpPr>
          <p:spPr>
            <a:xfrm>
              <a:off x="481525" y="2833675"/>
              <a:ext cx="69725" cy="24475"/>
            </a:xfrm>
            <a:custGeom>
              <a:avLst/>
              <a:gdLst/>
              <a:ahLst/>
              <a:cxnLst/>
              <a:rect l="l" t="t" r="r" b="b"/>
              <a:pathLst>
                <a:path w="2789" h="979" extrusionOk="0">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6" name="Google Shape;2746;p8"/>
            <p:cNvSpPr/>
            <p:nvPr/>
          </p:nvSpPr>
          <p:spPr>
            <a:xfrm>
              <a:off x="499075" y="2894375"/>
              <a:ext cx="80575" cy="29625"/>
            </a:xfrm>
            <a:custGeom>
              <a:avLst/>
              <a:gdLst/>
              <a:ahLst/>
              <a:cxnLst/>
              <a:rect l="l" t="t" r="r" b="b"/>
              <a:pathLst>
                <a:path w="3223" h="1185" extrusionOk="0">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7" name="Google Shape;2747;p8"/>
            <p:cNvSpPr/>
            <p:nvPr/>
          </p:nvSpPr>
          <p:spPr>
            <a:xfrm>
              <a:off x="540025" y="2955925"/>
              <a:ext cx="57325" cy="28300"/>
            </a:xfrm>
            <a:custGeom>
              <a:avLst/>
              <a:gdLst/>
              <a:ahLst/>
              <a:cxnLst/>
              <a:rect l="l" t="t" r="r" b="b"/>
              <a:pathLst>
                <a:path w="2293" h="1132" extrusionOk="0">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8" name="Google Shape;2748;p8"/>
            <p:cNvSpPr/>
            <p:nvPr/>
          </p:nvSpPr>
          <p:spPr>
            <a:xfrm>
              <a:off x="238125" y="2840100"/>
              <a:ext cx="343350" cy="161650"/>
            </a:xfrm>
            <a:custGeom>
              <a:avLst/>
              <a:gdLst/>
              <a:ahLst/>
              <a:cxnLst/>
              <a:rect l="l" t="t" r="r" b="b"/>
              <a:pathLst>
                <a:path w="13734" h="6466" extrusionOk="0">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9" name="Google Shape;2749;p8"/>
            <p:cNvSpPr/>
            <p:nvPr/>
          </p:nvSpPr>
          <p:spPr>
            <a:xfrm>
              <a:off x="279800" y="2862650"/>
              <a:ext cx="318000" cy="152900"/>
            </a:xfrm>
            <a:custGeom>
              <a:avLst/>
              <a:gdLst/>
              <a:ahLst/>
              <a:cxnLst/>
              <a:rect l="l" t="t" r="r" b="b"/>
              <a:pathLst>
                <a:path w="12720" h="6116" extrusionOk="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0" name="Google Shape;2750;p8"/>
            <p:cNvSpPr/>
            <p:nvPr/>
          </p:nvSpPr>
          <p:spPr>
            <a:xfrm>
              <a:off x="313625" y="2882575"/>
              <a:ext cx="49325" cy="15075"/>
            </a:xfrm>
            <a:custGeom>
              <a:avLst/>
              <a:gdLst/>
              <a:ahLst/>
              <a:cxnLst/>
              <a:rect l="l" t="t" r="r" b="b"/>
              <a:pathLst>
                <a:path w="1973" h="603" extrusionOk="0">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1" name="Google Shape;2751;p8"/>
            <p:cNvSpPr/>
            <p:nvPr/>
          </p:nvSpPr>
          <p:spPr>
            <a:xfrm>
              <a:off x="309675" y="2846300"/>
              <a:ext cx="30050" cy="32375"/>
            </a:xfrm>
            <a:custGeom>
              <a:avLst/>
              <a:gdLst/>
              <a:ahLst/>
              <a:cxnLst/>
              <a:rect l="l" t="t" r="r" b="b"/>
              <a:pathLst>
                <a:path w="1202" h="1295" extrusionOk="0">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2" name="Google Shape;2752;p8"/>
            <p:cNvSpPr/>
            <p:nvPr/>
          </p:nvSpPr>
          <p:spPr>
            <a:xfrm>
              <a:off x="354825" y="2849150"/>
              <a:ext cx="42675" cy="47425"/>
            </a:xfrm>
            <a:custGeom>
              <a:avLst/>
              <a:gdLst/>
              <a:ahLst/>
              <a:cxnLst/>
              <a:rect l="l" t="t" r="r" b="b"/>
              <a:pathLst>
                <a:path w="1707" h="1897" extrusionOk="0">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3" name="Google Shape;2753;p8"/>
            <p:cNvSpPr/>
            <p:nvPr/>
          </p:nvSpPr>
          <p:spPr>
            <a:xfrm>
              <a:off x="420925" y="2860725"/>
              <a:ext cx="35550" cy="59350"/>
            </a:xfrm>
            <a:custGeom>
              <a:avLst/>
              <a:gdLst/>
              <a:ahLst/>
              <a:cxnLst/>
              <a:rect l="l" t="t" r="r" b="b"/>
              <a:pathLst>
                <a:path w="1422" h="2374" extrusionOk="0">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4" name="Google Shape;2754;p8"/>
            <p:cNvSpPr/>
            <p:nvPr/>
          </p:nvSpPr>
          <p:spPr>
            <a:xfrm>
              <a:off x="486175" y="2904500"/>
              <a:ext cx="26075" cy="44350"/>
            </a:xfrm>
            <a:custGeom>
              <a:avLst/>
              <a:gdLst/>
              <a:ahLst/>
              <a:cxnLst/>
              <a:rect l="l" t="t" r="r" b="b"/>
              <a:pathLst>
                <a:path w="1043" h="1774" extrusionOk="0">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5" name="Google Shape;2755;p8"/>
            <p:cNvSpPr/>
            <p:nvPr/>
          </p:nvSpPr>
          <p:spPr>
            <a:xfrm>
              <a:off x="362275" y="2905700"/>
              <a:ext cx="67200" cy="30725"/>
            </a:xfrm>
            <a:custGeom>
              <a:avLst/>
              <a:gdLst/>
              <a:ahLst/>
              <a:cxnLst/>
              <a:rect l="l" t="t" r="r" b="b"/>
              <a:pathLst>
                <a:path w="2688" h="1229" extrusionOk="0">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6" name="Google Shape;2756;p8"/>
            <p:cNvSpPr/>
            <p:nvPr/>
          </p:nvSpPr>
          <p:spPr>
            <a:xfrm>
              <a:off x="415100" y="2935900"/>
              <a:ext cx="79350" cy="34250"/>
            </a:xfrm>
            <a:custGeom>
              <a:avLst/>
              <a:gdLst/>
              <a:ahLst/>
              <a:cxnLst/>
              <a:rect l="l" t="t" r="r" b="b"/>
              <a:pathLst>
                <a:path w="3174" h="1370" extrusionOk="0">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7" name="Google Shape;2757;p8"/>
            <p:cNvSpPr/>
            <p:nvPr/>
          </p:nvSpPr>
          <p:spPr>
            <a:xfrm>
              <a:off x="487625" y="2968975"/>
              <a:ext cx="59825" cy="19325"/>
            </a:xfrm>
            <a:custGeom>
              <a:avLst/>
              <a:gdLst/>
              <a:ahLst/>
              <a:cxnLst/>
              <a:rect l="l" t="t" r="r" b="b"/>
              <a:pathLst>
                <a:path w="2393" h="773" extrusionOk="0">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8" name="Google Shape;2758;p8"/>
            <p:cNvSpPr/>
            <p:nvPr/>
          </p:nvSpPr>
          <p:spPr>
            <a:xfrm>
              <a:off x="625350" y="2886875"/>
              <a:ext cx="362675" cy="134925"/>
            </a:xfrm>
            <a:custGeom>
              <a:avLst/>
              <a:gdLst/>
              <a:ahLst/>
              <a:cxnLst/>
              <a:rect l="l" t="t" r="r" b="b"/>
              <a:pathLst>
                <a:path w="14507" h="5397" extrusionOk="0">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9" name="Google Shape;2759;p8"/>
            <p:cNvSpPr/>
            <p:nvPr/>
          </p:nvSpPr>
          <p:spPr>
            <a:xfrm>
              <a:off x="606375" y="2924300"/>
              <a:ext cx="339775" cy="93850"/>
            </a:xfrm>
            <a:custGeom>
              <a:avLst/>
              <a:gdLst/>
              <a:ahLst/>
              <a:cxnLst/>
              <a:rect l="l" t="t" r="r" b="b"/>
              <a:pathLst>
                <a:path w="13591" h="3754" extrusionOk="0">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0" name="Google Shape;2760;p8"/>
            <p:cNvSpPr/>
            <p:nvPr/>
          </p:nvSpPr>
          <p:spPr>
            <a:xfrm>
              <a:off x="860850" y="2929575"/>
              <a:ext cx="45950" cy="23175"/>
            </a:xfrm>
            <a:custGeom>
              <a:avLst/>
              <a:gdLst/>
              <a:ahLst/>
              <a:cxnLst/>
              <a:rect l="l" t="t" r="r" b="b"/>
              <a:pathLst>
                <a:path w="1838" h="927" extrusionOk="0">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1" name="Google Shape;2761;p8"/>
            <p:cNvSpPr/>
            <p:nvPr/>
          </p:nvSpPr>
          <p:spPr>
            <a:xfrm>
              <a:off x="885050" y="2902975"/>
              <a:ext cx="34650" cy="26950"/>
            </a:xfrm>
            <a:custGeom>
              <a:avLst/>
              <a:gdLst/>
              <a:ahLst/>
              <a:cxnLst/>
              <a:rect l="l" t="t" r="r" b="b"/>
              <a:pathLst>
                <a:path w="1386" h="1078" extrusionOk="0">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2" name="Google Shape;2762;p8"/>
            <p:cNvSpPr/>
            <p:nvPr/>
          </p:nvSpPr>
          <p:spPr>
            <a:xfrm>
              <a:off x="824925" y="2897500"/>
              <a:ext cx="50125" cy="39600"/>
            </a:xfrm>
            <a:custGeom>
              <a:avLst/>
              <a:gdLst/>
              <a:ahLst/>
              <a:cxnLst/>
              <a:rect l="l" t="t" r="r" b="b"/>
              <a:pathLst>
                <a:path w="2005" h="1584" extrusionOk="0">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3" name="Google Shape;2763;p8"/>
            <p:cNvSpPr/>
            <p:nvPr/>
          </p:nvSpPr>
          <p:spPr>
            <a:xfrm>
              <a:off x="762675" y="2897100"/>
              <a:ext cx="45100" cy="52550"/>
            </a:xfrm>
            <a:custGeom>
              <a:avLst/>
              <a:gdLst/>
              <a:ahLst/>
              <a:cxnLst/>
              <a:rect l="l" t="t" r="r" b="b"/>
              <a:pathLst>
                <a:path w="1804" h="2102" extrusionOk="0">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4" name="Google Shape;2764;p8"/>
            <p:cNvSpPr/>
            <p:nvPr/>
          </p:nvSpPr>
          <p:spPr>
            <a:xfrm>
              <a:off x="702650" y="2928325"/>
              <a:ext cx="33300" cy="39625"/>
            </a:xfrm>
            <a:custGeom>
              <a:avLst/>
              <a:gdLst/>
              <a:ahLst/>
              <a:cxnLst/>
              <a:rect l="l" t="t" r="r" b="b"/>
              <a:pathLst>
                <a:path w="1332" h="1585" extrusionOk="0">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5" name="Google Shape;2765;p8"/>
            <p:cNvSpPr/>
            <p:nvPr/>
          </p:nvSpPr>
          <p:spPr>
            <a:xfrm>
              <a:off x="791300" y="2940350"/>
              <a:ext cx="61100" cy="41800"/>
            </a:xfrm>
            <a:custGeom>
              <a:avLst/>
              <a:gdLst/>
              <a:ahLst/>
              <a:cxnLst/>
              <a:rect l="l" t="t" r="r" b="b"/>
              <a:pathLst>
                <a:path w="2444" h="1672" extrusionOk="0">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6" name="Google Shape;2766;p8"/>
            <p:cNvSpPr/>
            <p:nvPr/>
          </p:nvSpPr>
          <p:spPr>
            <a:xfrm>
              <a:off x="722025" y="2958450"/>
              <a:ext cx="71950" cy="47300"/>
            </a:xfrm>
            <a:custGeom>
              <a:avLst/>
              <a:gdLst/>
              <a:ahLst/>
              <a:cxnLst/>
              <a:rect l="l" t="t" r="r" b="b"/>
              <a:pathLst>
                <a:path w="2878" h="1892" extrusionOk="0">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7" name="Google Shape;2767;p8"/>
            <p:cNvSpPr/>
            <p:nvPr/>
          </p:nvSpPr>
          <p:spPr>
            <a:xfrm>
              <a:off x="663950" y="2981325"/>
              <a:ext cx="56150" cy="29200"/>
            </a:xfrm>
            <a:custGeom>
              <a:avLst/>
              <a:gdLst/>
              <a:ahLst/>
              <a:cxnLst/>
              <a:rect l="l" t="t" r="r" b="b"/>
              <a:pathLst>
                <a:path w="2246" h="1168" extrusionOk="0">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8" name="Google Shape;2768;p8"/>
            <p:cNvSpPr/>
            <p:nvPr/>
          </p:nvSpPr>
          <p:spPr>
            <a:xfrm>
              <a:off x="537250" y="2701175"/>
              <a:ext cx="317600" cy="342850"/>
            </a:xfrm>
            <a:custGeom>
              <a:avLst/>
              <a:gdLst/>
              <a:ahLst/>
              <a:cxnLst/>
              <a:rect l="l" t="t" r="r" b="b"/>
              <a:pathLst>
                <a:path w="12704" h="13714" extrusionOk="0">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9" name="Google Shape;2769;p8"/>
            <p:cNvSpPr/>
            <p:nvPr/>
          </p:nvSpPr>
          <p:spPr>
            <a:xfrm>
              <a:off x="587500" y="2735625"/>
              <a:ext cx="193425" cy="317550"/>
            </a:xfrm>
            <a:custGeom>
              <a:avLst/>
              <a:gdLst/>
              <a:ahLst/>
              <a:cxnLst/>
              <a:rect l="l" t="t" r="r" b="b"/>
              <a:pathLst>
                <a:path w="7737" h="12702" extrusionOk="0">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0" name="Google Shape;2770;p8"/>
            <p:cNvSpPr/>
            <p:nvPr/>
          </p:nvSpPr>
          <p:spPr>
            <a:xfrm>
              <a:off x="685275" y="2722075"/>
              <a:ext cx="25900" cy="119000"/>
            </a:xfrm>
            <a:custGeom>
              <a:avLst/>
              <a:gdLst/>
              <a:ahLst/>
              <a:cxnLst/>
              <a:rect l="l" t="t" r="r" b="b"/>
              <a:pathLst>
                <a:path w="1036" h="4760" extrusionOk="0">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1" name="Google Shape;2771;p8"/>
            <p:cNvSpPr/>
            <p:nvPr/>
          </p:nvSpPr>
          <p:spPr>
            <a:xfrm>
              <a:off x="722550" y="2780575"/>
              <a:ext cx="108625" cy="11950"/>
            </a:xfrm>
            <a:custGeom>
              <a:avLst/>
              <a:gdLst/>
              <a:ahLst/>
              <a:cxnLst/>
              <a:rect l="l" t="t" r="r" b="b"/>
              <a:pathLst>
                <a:path w="4345" h="478" extrusionOk="0">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2" name="Google Shape;2772;p8"/>
            <p:cNvSpPr/>
            <p:nvPr/>
          </p:nvSpPr>
          <p:spPr>
            <a:xfrm>
              <a:off x="645825" y="2760400"/>
              <a:ext cx="26100" cy="145150"/>
            </a:xfrm>
            <a:custGeom>
              <a:avLst/>
              <a:gdLst/>
              <a:ahLst/>
              <a:cxnLst/>
              <a:rect l="l" t="t" r="r" b="b"/>
              <a:pathLst>
                <a:path w="1044" h="5806" extrusionOk="0">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3" name="Google Shape;2773;p8"/>
            <p:cNvSpPr/>
            <p:nvPr/>
          </p:nvSpPr>
          <p:spPr>
            <a:xfrm>
              <a:off x="635650" y="2885625"/>
              <a:ext cx="139950" cy="39850"/>
            </a:xfrm>
            <a:custGeom>
              <a:avLst/>
              <a:gdLst/>
              <a:ahLst/>
              <a:cxnLst/>
              <a:rect l="l" t="t" r="r" b="b"/>
              <a:pathLst>
                <a:path w="5598" h="1594" extrusionOk="0">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4" name="Google Shape;2774;p8"/>
            <p:cNvSpPr/>
            <p:nvPr/>
          </p:nvSpPr>
          <p:spPr>
            <a:xfrm>
              <a:off x="677750" y="2830950"/>
              <a:ext cx="138800" cy="20875"/>
            </a:xfrm>
            <a:custGeom>
              <a:avLst/>
              <a:gdLst/>
              <a:ahLst/>
              <a:cxnLst/>
              <a:rect l="l" t="t" r="r" b="b"/>
              <a:pathLst>
                <a:path w="5552" h="835" extrusionOk="0">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5" name="Google Shape;2775;p8"/>
            <p:cNvSpPr/>
            <p:nvPr/>
          </p:nvSpPr>
          <p:spPr>
            <a:xfrm>
              <a:off x="596100" y="2825250"/>
              <a:ext cx="38600" cy="135425"/>
            </a:xfrm>
            <a:custGeom>
              <a:avLst/>
              <a:gdLst/>
              <a:ahLst/>
              <a:cxnLst/>
              <a:rect l="l" t="t" r="r" b="b"/>
              <a:pathLst>
                <a:path w="1544" h="5417" extrusionOk="0">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6" name="Google Shape;2776;p8"/>
            <p:cNvSpPr/>
            <p:nvPr/>
          </p:nvSpPr>
          <p:spPr>
            <a:xfrm>
              <a:off x="565825" y="2909600"/>
              <a:ext cx="46525" cy="92650"/>
            </a:xfrm>
            <a:custGeom>
              <a:avLst/>
              <a:gdLst/>
              <a:ahLst/>
              <a:cxnLst/>
              <a:rect l="l" t="t" r="r" b="b"/>
              <a:pathLst>
                <a:path w="1861" h="3706" extrusionOk="0">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7" name="Google Shape;2777;p8"/>
            <p:cNvSpPr/>
            <p:nvPr/>
          </p:nvSpPr>
          <p:spPr>
            <a:xfrm>
              <a:off x="556900" y="2968325"/>
              <a:ext cx="40375" cy="59900"/>
            </a:xfrm>
            <a:custGeom>
              <a:avLst/>
              <a:gdLst/>
              <a:ahLst/>
              <a:cxnLst/>
              <a:rect l="l" t="t" r="r" b="b"/>
              <a:pathLst>
                <a:path w="1615" h="2396" extrusionOk="0">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8" name="Google Shape;2778;p8"/>
            <p:cNvSpPr/>
            <p:nvPr/>
          </p:nvSpPr>
          <p:spPr>
            <a:xfrm>
              <a:off x="626725" y="2931125"/>
              <a:ext cx="123750" cy="12800"/>
            </a:xfrm>
            <a:custGeom>
              <a:avLst/>
              <a:gdLst/>
              <a:ahLst/>
              <a:cxnLst/>
              <a:rect l="l" t="t" r="r" b="b"/>
              <a:pathLst>
                <a:path w="4950" h="512" extrusionOk="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9" name="Google Shape;2779;p8"/>
            <p:cNvSpPr/>
            <p:nvPr/>
          </p:nvSpPr>
          <p:spPr>
            <a:xfrm>
              <a:off x="609975" y="2975025"/>
              <a:ext cx="83050" cy="8450"/>
            </a:xfrm>
            <a:custGeom>
              <a:avLst/>
              <a:gdLst/>
              <a:ahLst/>
              <a:cxnLst/>
              <a:rect l="l" t="t" r="r" b="b"/>
              <a:pathLst>
                <a:path w="3322" h="338" extrusionOk="0">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0" name="Google Shape;2780;p8"/>
            <p:cNvSpPr/>
            <p:nvPr/>
          </p:nvSpPr>
          <p:spPr>
            <a:xfrm>
              <a:off x="597250" y="3007325"/>
              <a:ext cx="47425" cy="11900"/>
            </a:xfrm>
            <a:custGeom>
              <a:avLst/>
              <a:gdLst/>
              <a:ahLst/>
              <a:cxnLst/>
              <a:rect l="l" t="t" r="r" b="b"/>
              <a:pathLst>
                <a:path w="1897" h="476" extrusionOk="0">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1" name="Google Shape;2781;p8"/>
            <p:cNvSpPr/>
            <p:nvPr/>
          </p:nvSpPr>
          <p:spPr>
            <a:xfrm>
              <a:off x="288750" y="2860325"/>
              <a:ext cx="164650" cy="151800"/>
            </a:xfrm>
            <a:custGeom>
              <a:avLst/>
              <a:gdLst/>
              <a:ahLst/>
              <a:cxnLst/>
              <a:rect l="l" t="t" r="r" b="b"/>
              <a:pathLst>
                <a:path w="6586" h="6072" extrusionOk="0">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2" name="Google Shape;2782;p8"/>
            <p:cNvSpPr/>
            <p:nvPr/>
          </p:nvSpPr>
          <p:spPr>
            <a:xfrm>
              <a:off x="378600" y="2894250"/>
              <a:ext cx="30975" cy="42475"/>
            </a:xfrm>
            <a:custGeom>
              <a:avLst/>
              <a:gdLst/>
              <a:ahLst/>
              <a:cxnLst/>
              <a:rect l="l" t="t" r="r" b="b"/>
              <a:pathLst>
                <a:path w="1239" h="1699" extrusionOk="0">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3" name="Google Shape;2783;p8"/>
            <p:cNvSpPr/>
            <p:nvPr/>
          </p:nvSpPr>
          <p:spPr>
            <a:xfrm>
              <a:off x="379950" y="2926100"/>
              <a:ext cx="51500" cy="14450"/>
            </a:xfrm>
            <a:custGeom>
              <a:avLst/>
              <a:gdLst/>
              <a:ahLst/>
              <a:cxnLst/>
              <a:rect l="l" t="t" r="r" b="b"/>
              <a:pathLst>
                <a:path w="2060" h="578" extrusionOk="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4" name="Google Shape;2784;p8"/>
            <p:cNvSpPr/>
            <p:nvPr/>
          </p:nvSpPr>
          <p:spPr>
            <a:xfrm>
              <a:off x="377350" y="2943125"/>
              <a:ext cx="47625" cy="23825"/>
            </a:xfrm>
            <a:custGeom>
              <a:avLst/>
              <a:gdLst/>
              <a:ahLst/>
              <a:cxnLst/>
              <a:rect l="l" t="t" r="r" b="b"/>
              <a:pathLst>
                <a:path w="1905" h="953" extrusionOk="0">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5" name="Google Shape;2785;p8"/>
            <p:cNvSpPr/>
            <p:nvPr/>
          </p:nvSpPr>
          <p:spPr>
            <a:xfrm>
              <a:off x="377025" y="2946125"/>
              <a:ext cx="18800" cy="49350"/>
            </a:xfrm>
            <a:custGeom>
              <a:avLst/>
              <a:gdLst/>
              <a:ahLst/>
              <a:cxnLst/>
              <a:rect l="l" t="t" r="r" b="b"/>
              <a:pathLst>
                <a:path w="752" h="1974" extrusionOk="0">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6" name="Google Shape;2786;p8"/>
            <p:cNvSpPr/>
            <p:nvPr/>
          </p:nvSpPr>
          <p:spPr>
            <a:xfrm>
              <a:off x="354325" y="2946900"/>
              <a:ext cx="19675" cy="50375"/>
            </a:xfrm>
            <a:custGeom>
              <a:avLst/>
              <a:gdLst/>
              <a:ahLst/>
              <a:cxnLst/>
              <a:rect l="l" t="t" r="r" b="b"/>
              <a:pathLst>
                <a:path w="787" h="2015" extrusionOk="0">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7" name="Google Shape;2787;p8"/>
            <p:cNvSpPr/>
            <p:nvPr/>
          </p:nvSpPr>
          <p:spPr>
            <a:xfrm>
              <a:off x="324000" y="2943375"/>
              <a:ext cx="46675" cy="30025"/>
            </a:xfrm>
            <a:custGeom>
              <a:avLst/>
              <a:gdLst/>
              <a:ahLst/>
              <a:cxnLst/>
              <a:rect l="l" t="t" r="r" b="b"/>
              <a:pathLst>
                <a:path w="1867" h="1201" extrusionOk="0">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8" name="Google Shape;2788;p8"/>
            <p:cNvSpPr/>
            <p:nvPr/>
          </p:nvSpPr>
          <p:spPr>
            <a:xfrm>
              <a:off x="305650" y="2937750"/>
              <a:ext cx="65150" cy="4575"/>
            </a:xfrm>
            <a:custGeom>
              <a:avLst/>
              <a:gdLst/>
              <a:ahLst/>
              <a:cxnLst/>
              <a:rect l="l" t="t" r="r" b="b"/>
              <a:pathLst>
                <a:path w="2606" h="183" extrusionOk="0">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9" name="Google Shape;2789;p8"/>
            <p:cNvSpPr/>
            <p:nvPr/>
          </p:nvSpPr>
          <p:spPr>
            <a:xfrm>
              <a:off x="323350" y="2891750"/>
              <a:ext cx="50475" cy="46050"/>
            </a:xfrm>
            <a:custGeom>
              <a:avLst/>
              <a:gdLst/>
              <a:ahLst/>
              <a:cxnLst/>
              <a:rect l="l" t="t" r="r" b="b"/>
              <a:pathLst>
                <a:path w="2019" h="1842" extrusionOk="0">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0" name="Google Shape;2790;p8"/>
            <p:cNvSpPr/>
            <p:nvPr/>
          </p:nvSpPr>
          <p:spPr>
            <a:xfrm>
              <a:off x="368950" y="2875950"/>
              <a:ext cx="7150" cy="63000"/>
            </a:xfrm>
            <a:custGeom>
              <a:avLst/>
              <a:gdLst/>
              <a:ahLst/>
              <a:cxnLst/>
              <a:rect l="l" t="t" r="r" b="b"/>
              <a:pathLst>
                <a:path w="286" h="2520" extrusionOk="0">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1" name="Google Shape;2791;p8"/>
            <p:cNvSpPr/>
            <p:nvPr/>
          </p:nvSpPr>
          <p:spPr>
            <a:xfrm>
              <a:off x="364825" y="2931075"/>
              <a:ext cx="20700" cy="20700"/>
            </a:xfrm>
            <a:custGeom>
              <a:avLst/>
              <a:gdLst/>
              <a:ahLst/>
              <a:cxnLst/>
              <a:rect l="l" t="t" r="r" b="b"/>
              <a:pathLst>
                <a:path w="828" h="828" extrusionOk="0">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2" name="Google Shape;2792;p8"/>
            <p:cNvSpPr/>
            <p:nvPr/>
          </p:nvSpPr>
          <p:spPr>
            <a:xfrm>
              <a:off x="824075" y="2805750"/>
              <a:ext cx="56950" cy="60175"/>
            </a:xfrm>
            <a:custGeom>
              <a:avLst/>
              <a:gdLst/>
              <a:ahLst/>
              <a:cxnLst/>
              <a:rect l="l" t="t" r="r" b="b"/>
              <a:pathLst>
                <a:path w="2278" h="2407" extrusionOk="0">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3" name="Google Shape;2793;p8"/>
            <p:cNvSpPr/>
            <p:nvPr/>
          </p:nvSpPr>
          <p:spPr>
            <a:xfrm>
              <a:off x="829675" y="2821000"/>
              <a:ext cx="41825" cy="44775"/>
            </a:xfrm>
            <a:custGeom>
              <a:avLst/>
              <a:gdLst/>
              <a:ahLst/>
              <a:cxnLst/>
              <a:rect l="l" t="t" r="r" b="b"/>
              <a:pathLst>
                <a:path w="1673" h="1791" extrusionOk="0">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4" name="Google Shape;2794;p8"/>
            <p:cNvSpPr/>
            <p:nvPr/>
          </p:nvSpPr>
          <p:spPr>
            <a:xfrm>
              <a:off x="838275" y="2851975"/>
              <a:ext cx="71925" cy="43650"/>
            </a:xfrm>
            <a:custGeom>
              <a:avLst/>
              <a:gdLst/>
              <a:ahLst/>
              <a:cxnLst/>
              <a:rect l="l" t="t" r="r" b="b"/>
              <a:pathLst>
                <a:path w="2877" h="1746" extrusionOk="0">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5" name="Google Shape;2795;p8"/>
            <p:cNvSpPr/>
            <p:nvPr/>
          </p:nvSpPr>
          <p:spPr>
            <a:xfrm>
              <a:off x="838275" y="2856975"/>
              <a:ext cx="54425" cy="34475"/>
            </a:xfrm>
            <a:custGeom>
              <a:avLst/>
              <a:gdLst/>
              <a:ahLst/>
              <a:cxnLst/>
              <a:rect l="l" t="t" r="r" b="b"/>
              <a:pathLst>
                <a:path w="2177" h="1379" extrusionOk="0">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6" name="Google Shape;2796;p8"/>
            <p:cNvSpPr/>
            <p:nvPr/>
          </p:nvSpPr>
          <p:spPr>
            <a:xfrm>
              <a:off x="818775" y="2869150"/>
              <a:ext cx="47300" cy="72975"/>
            </a:xfrm>
            <a:custGeom>
              <a:avLst/>
              <a:gdLst/>
              <a:ahLst/>
              <a:cxnLst/>
              <a:rect l="l" t="t" r="r" b="b"/>
              <a:pathLst>
                <a:path w="1892" h="2919" extrusionOk="0">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7" name="Google Shape;2797;p8"/>
            <p:cNvSpPr/>
            <p:nvPr/>
          </p:nvSpPr>
          <p:spPr>
            <a:xfrm>
              <a:off x="823425" y="2869150"/>
              <a:ext cx="39800" cy="55600"/>
            </a:xfrm>
            <a:custGeom>
              <a:avLst/>
              <a:gdLst/>
              <a:ahLst/>
              <a:cxnLst/>
              <a:rect l="l" t="t" r="r" b="b"/>
              <a:pathLst>
                <a:path w="1592" h="2224" extrusionOk="0">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8" name="Google Shape;2798;p8"/>
            <p:cNvSpPr/>
            <p:nvPr/>
          </p:nvSpPr>
          <p:spPr>
            <a:xfrm>
              <a:off x="785900" y="2814650"/>
              <a:ext cx="59600" cy="53675"/>
            </a:xfrm>
            <a:custGeom>
              <a:avLst/>
              <a:gdLst/>
              <a:ahLst/>
              <a:cxnLst/>
              <a:rect l="l" t="t" r="r" b="b"/>
              <a:pathLst>
                <a:path w="2384" h="2147" extrusionOk="0">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9" name="Google Shape;2799;p8"/>
            <p:cNvSpPr/>
            <p:nvPr/>
          </p:nvSpPr>
          <p:spPr>
            <a:xfrm>
              <a:off x="796925" y="2828325"/>
              <a:ext cx="42650" cy="38900"/>
            </a:xfrm>
            <a:custGeom>
              <a:avLst/>
              <a:gdLst/>
              <a:ahLst/>
              <a:cxnLst/>
              <a:rect l="l" t="t" r="r" b="b"/>
              <a:pathLst>
                <a:path w="1706" h="1556" extrusionOk="0">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0" name="Google Shape;2800;p8"/>
            <p:cNvSpPr/>
            <p:nvPr/>
          </p:nvSpPr>
          <p:spPr>
            <a:xfrm>
              <a:off x="772850" y="2859825"/>
              <a:ext cx="63850" cy="46375"/>
            </a:xfrm>
            <a:custGeom>
              <a:avLst/>
              <a:gdLst/>
              <a:ahLst/>
              <a:cxnLst/>
              <a:rect l="l" t="t" r="r" b="b"/>
              <a:pathLst>
                <a:path w="2554" h="1855" extrusionOk="0">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1" name="Google Shape;2801;p8"/>
            <p:cNvSpPr/>
            <p:nvPr/>
          </p:nvSpPr>
          <p:spPr>
            <a:xfrm>
              <a:off x="788750" y="2863675"/>
              <a:ext cx="47650" cy="35625"/>
            </a:xfrm>
            <a:custGeom>
              <a:avLst/>
              <a:gdLst/>
              <a:ahLst/>
              <a:cxnLst/>
              <a:rect l="l" t="t" r="r" b="b"/>
              <a:pathLst>
                <a:path w="1906" h="1425" extrusionOk="0">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2" name="Google Shape;2802;p8"/>
            <p:cNvSpPr/>
            <p:nvPr/>
          </p:nvSpPr>
          <p:spPr>
            <a:xfrm>
              <a:off x="821850" y="2855275"/>
              <a:ext cx="32350" cy="24775"/>
            </a:xfrm>
            <a:custGeom>
              <a:avLst/>
              <a:gdLst/>
              <a:ahLst/>
              <a:cxnLst/>
              <a:rect l="l" t="t" r="r" b="b"/>
              <a:pathLst>
                <a:path w="1294" h="991" extrusionOk="0">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3" name="Google Shape;2803;p8"/>
            <p:cNvSpPr/>
            <p:nvPr/>
          </p:nvSpPr>
          <p:spPr>
            <a:xfrm>
              <a:off x="838075" y="2839775"/>
              <a:ext cx="6050" cy="19650"/>
            </a:xfrm>
            <a:custGeom>
              <a:avLst/>
              <a:gdLst/>
              <a:ahLst/>
              <a:cxnLst/>
              <a:rect l="l" t="t" r="r" b="b"/>
              <a:pathLst>
                <a:path w="242" h="786" extrusionOk="0">
                  <a:moveTo>
                    <a:pt x="225" y="1"/>
                  </a:moveTo>
                  <a:cubicBezTo>
                    <a:pt x="59" y="179"/>
                    <a:pt x="0" y="760"/>
                    <a:pt x="0" y="785"/>
                  </a:cubicBezTo>
                  <a:lnTo>
                    <a:pt x="30" y="785"/>
                  </a:lnTo>
                  <a:cubicBezTo>
                    <a:pt x="30" y="777"/>
                    <a:pt x="85" y="187"/>
                    <a:pt x="242" y="18"/>
                  </a:cubicBezTo>
                  <a:lnTo>
                    <a:pt x="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4" name="Google Shape;2804;p8"/>
            <p:cNvSpPr/>
            <p:nvPr/>
          </p:nvSpPr>
          <p:spPr>
            <a:xfrm>
              <a:off x="841775" y="2847625"/>
              <a:ext cx="13375" cy="12225"/>
            </a:xfrm>
            <a:custGeom>
              <a:avLst/>
              <a:gdLst/>
              <a:ahLst/>
              <a:cxnLst/>
              <a:rect l="l" t="t" r="r" b="b"/>
              <a:pathLst>
                <a:path w="535" h="489" extrusionOk="0">
                  <a:moveTo>
                    <a:pt x="526" y="1"/>
                  </a:moveTo>
                  <a:cubicBezTo>
                    <a:pt x="280" y="56"/>
                    <a:pt x="13" y="454"/>
                    <a:pt x="1" y="471"/>
                  </a:cubicBezTo>
                  <a:lnTo>
                    <a:pt x="22" y="488"/>
                  </a:lnTo>
                  <a:cubicBezTo>
                    <a:pt x="26" y="484"/>
                    <a:pt x="297" y="77"/>
                    <a:pt x="535" y="26"/>
                  </a:cubicBez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5" name="Google Shape;2805;p8"/>
            <p:cNvSpPr/>
            <p:nvPr/>
          </p:nvSpPr>
          <p:spPr>
            <a:xfrm>
              <a:off x="845275" y="2859500"/>
              <a:ext cx="15200" cy="3850"/>
            </a:xfrm>
            <a:custGeom>
              <a:avLst/>
              <a:gdLst/>
              <a:ahLst/>
              <a:cxnLst/>
              <a:rect l="l" t="t" r="r" b="b"/>
              <a:pathLst>
                <a:path w="608" h="154" extrusionOk="0">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6" name="Google Shape;2806;p8"/>
            <p:cNvSpPr/>
            <p:nvPr/>
          </p:nvSpPr>
          <p:spPr>
            <a:xfrm>
              <a:off x="845900" y="2868400"/>
              <a:ext cx="11175" cy="4600"/>
            </a:xfrm>
            <a:custGeom>
              <a:avLst/>
              <a:gdLst/>
              <a:ahLst/>
              <a:cxnLst/>
              <a:rect l="l" t="t" r="r" b="b"/>
              <a:pathLst>
                <a:path w="447" h="184" extrusionOk="0">
                  <a:moveTo>
                    <a:pt x="1" y="1"/>
                  </a:moveTo>
                  <a:lnTo>
                    <a:pt x="1" y="31"/>
                  </a:lnTo>
                  <a:cubicBezTo>
                    <a:pt x="5" y="31"/>
                    <a:pt x="315" y="43"/>
                    <a:pt x="429" y="183"/>
                  </a:cubicBezTo>
                  <a:lnTo>
                    <a:pt x="446" y="162"/>
                  </a:lnTo>
                  <a:cubicBezTo>
                    <a:pt x="328" y="18"/>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7" name="Google Shape;2807;p8"/>
            <p:cNvSpPr/>
            <p:nvPr/>
          </p:nvSpPr>
          <p:spPr>
            <a:xfrm>
              <a:off x="843050" y="2873075"/>
              <a:ext cx="6375" cy="10950"/>
            </a:xfrm>
            <a:custGeom>
              <a:avLst/>
              <a:gdLst/>
              <a:ahLst/>
              <a:cxnLst/>
              <a:rect l="l" t="t" r="r" b="b"/>
              <a:pathLst>
                <a:path w="255" h="438" extrusionOk="0">
                  <a:moveTo>
                    <a:pt x="22" y="0"/>
                  </a:moveTo>
                  <a:lnTo>
                    <a:pt x="0" y="17"/>
                  </a:lnTo>
                  <a:cubicBezTo>
                    <a:pt x="5" y="17"/>
                    <a:pt x="225" y="268"/>
                    <a:pt x="229" y="437"/>
                  </a:cubicBezTo>
                  <a:lnTo>
                    <a:pt x="255" y="437"/>
                  </a:lnTo>
                  <a:cubicBezTo>
                    <a:pt x="251" y="259"/>
                    <a:pt x="30" y="9"/>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8" name="Google Shape;2808;p8"/>
            <p:cNvSpPr/>
            <p:nvPr/>
          </p:nvSpPr>
          <p:spPr>
            <a:xfrm>
              <a:off x="835100" y="2875825"/>
              <a:ext cx="4150" cy="13175"/>
            </a:xfrm>
            <a:custGeom>
              <a:avLst/>
              <a:gdLst/>
              <a:ahLst/>
              <a:cxnLst/>
              <a:rect l="l" t="t" r="r" b="b"/>
              <a:pathLst>
                <a:path w="166" h="527" extrusionOk="0">
                  <a:moveTo>
                    <a:pt x="119" y="1"/>
                  </a:moveTo>
                  <a:lnTo>
                    <a:pt x="94" y="5"/>
                  </a:lnTo>
                  <a:cubicBezTo>
                    <a:pt x="94" y="9"/>
                    <a:pt x="136" y="200"/>
                    <a:pt x="0" y="514"/>
                  </a:cubicBezTo>
                  <a:lnTo>
                    <a:pt x="22" y="527"/>
                  </a:lnTo>
                  <a:cubicBezTo>
                    <a:pt x="166" y="204"/>
                    <a:pt x="123" y="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9" name="Google Shape;2809;p8"/>
            <p:cNvSpPr/>
            <p:nvPr/>
          </p:nvSpPr>
          <p:spPr>
            <a:xfrm>
              <a:off x="822475" y="2873175"/>
              <a:ext cx="11375" cy="10625"/>
            </a:xfrm>
            <a:custGeom>
              <a:avLst/>
              <a:gdLst/>
              <a:ahLst/>
              <a:cxnLst/>
              <a:rect l="l" t="t" r="r" b="b"/>
              <a:pathLst>
                <a:path w="455" h="425" extrusionOk="0">
                  <a:moveTo>
                    <a:pt x="429" y="1"/>
                  </a:moveTo>
                  <a:cubicBezTo>
                    <a:pt x="429" y="5"/>
                    <a:pt x="340" y="268"/>
                    <a:pt x="1" y="404"/>
                  </a:cubicBezTo>
                  <a:lnTo>
                    <a:pt x="13" y="425"/>
                  </a:lnTo>
                  <a:cubicBezTo>
                    <a:pt x="361" y="289"/>
                    <a:pt x="450" y="22"/>
                    <a:pt x="454" y="9"/>
                  </a:cubicBezTo>
                  <a:lnTo>
                    <a:pt x="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0" name="Google Shape;2810;p8"/>
            <p:cNvSpPr/>
            <p:nvPr/>
          </p:nvSpPr>
          <p:spPr>
            <a:xfrm>
              <a:off x="828100" y="2844775"/>
              <a:ext cx="5000" cy="14425"/>
            </a:xfrm>
            <a:custGeom>
              <a:avLst/>
              <a:gdLst/>
              <a:ahLst/>
              <a:cxnLst/>
              <a:rect l="l" t="t" r="r" b="b"/>
              <a:pathLst>
                <a:path w="200" h="577" extrusionOk="0">
                  <a:moveTo>
                    <a:pt x="60" y="0"/>
                  </a:moveTo>
                  <a:lnTo>
                    <a:pt x="60" y="0"/>
                  </a:lnTo>
                  <a:cubicBezTo>
                    <a:pt x="0" y="390"/>
                    <a:pt x="170" y="568"/>
                    <a:pt x="179" y="577"/>
                  </a:cubicBezTo>
                  <a:lnTo>
                    <a:pt x="200" y="556"/>
                  </a:lnTo>
                  <a:cubicBezTo>
                    <a:pt x="195" y="556"/>
                    <a:pt x="26" y="378"/>
                    <a:pt x="85" y="4"/>
                  </a:cubicBez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1" name="Google Shape;2811;p8"/>
            <p:cNvSpPr/>
            <p:nvPr/>
          </p:nvSpPr>
          <p:spPr>
            <a:xfrm>
              <a:off x="814425" y="2853875"/>
              <a:ext cx="16025" cy="11050"/>
            </a:xfrm>
            <a:custGeom>
              <a:avLst/>
              <a:gdLst/>
              <a:ahLst/>
              <a:cxnLst/>
              <a:rect l="l" t="t" r="r" b="b"/>
              <a:pathLst>
                <a:path w="641" h="442" extrusionOk="0">
                  <a:moveTo>
                    <a:pt x="21" y="1"/>
                  </a:moveTo>
                  <a:lnTo>
                    <a:pt x="0" y="14"/>
                  </a:lnTo>
                  <a:cubicBezTo>
                    <a:pt x="200" y="374"/>
                    <a:pt x="632" y="442"/>
                    <a:pt x="636" y="442"/>
                  </a:cubicBezTo>
                  <a:lnTo>
                    <a:pt x="641" y="412"/>
                  </a:lnTo>
                  <a:cubicBezTo>
                    <a:pt x="636" y="412"/>
                    <a:pt x="217" y="349"/>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2" name="Google Shape;2812;p8"/>
            <p:cNvSpPr/>
            <p:nvPr/>
          </p:nvSpPr>
          <p:spPr>
            <a:xfrm>
              <a:off x="814850" y="2869575"/>
              <a:ext cx="17300" cy="5250"/>
            </a:xfrm>
            <a:custGeom>
              <a:avLst/>
              <a:gdLst/>
              <a:ahLst/>
              <a:cxnLst/>
              <a:rect l="l" t="t" r="r" b="b"/>
              <a:pathLst>
                <a:path w="692" h="210" extrusionOk="0">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3" name="Google Shape;2813;p8"/>
            <p:cNvSpPr/>
            <p:nvPr/>
          </p:nvSpPr>
          <p:spPr>
            <a:xfrm>
              <a:off x="840350" y="2836375"/>
              <a:ext cx="6850" cy="5850"/>
            </a:xfrm>
            <a:custGeom>
              <a:avLst/>
              <a:gdLst/>
              <a:ahLst/>
              <a:cxnLst/>
              <a:rect l="l" t="t" r="r" b="b"/>
              <a:pathLst>
                <a:path w="274" h="234" extrusionOk="0">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4" name="Google Shape;2814;p8"/>
            <p:cNvSpPr/>
            <p:nvPr/>
          </p:nvSpPr>
          <p:spPr>
            <a:xfrm>
              <a:off x="851275" y="2844425"/>
              <a:ext cx="6950" cy="5875"/>
            </a:xfrm>
            <a:custGeom>
              <a:avLst/>
              <a:gdLst/>
              <a:ahLst/>
              <a:cxnLst/>
              <a:rect l="l" t="t" r="r" b="b"/>
              <a:pathLst>
                <a:path w="278" h="235" extrusionOk="0">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5" name="Google Shape;2815;p8"/>
            <p:cNvSpPr/>
            <p:nvPr/>
          </p:nvSpPr>
          <p:spPr>
            <a:xfrm>
              <a:off x="857550" y="2857350"/>
              <a:ext cx="6825" cy="5875"/>
            </a:xfrm>
            <a:custGeom>
              <a:avLst/>
              <a:gdLst/>
              <a:ahLst/>
              <a:cxnLst/>
              <a:rect l="l" t="t" r="r" b="b"/>
              <a:pathLst>
                <a:path w="273" h="235" extrusionOk="0">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6" name="Google Shape;2816;p8"/>
            <p:cNvSpPr/>
            <p:nvPr/>
          </p:nvSpPr>
          <p:spPr>
            <a:xfrm>
              <a:off x="854275" y="2871250"/>
              <a:ext cx="6825" cy="5800"/>
            </a:xfrm>
            <a:custGeom>
              <a:avLst/>
              <a:gdLst/>
              <a:ahLst/>
              <a:cxnLst/>
              <a:rect l="l" t="t" r="r" b="b"/>
              <a:pathLst>
                <a:path w="273" h="232" extrusionOk="0">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7" name="Google Shape;2817;p8"/>
            <p:cNvSpPr/>
            <p:nvPr/>
          </p:nvSpPr>
          <p:spPr>
            <a:xfrm>
              <a:off x="845575" y="2882375"/>
              <a:ext cx="6825" cy="5825"/>
            </a:xfrm>
            <a:custGeom>
              <a:avLst/>
              <a:gdLst/>
              <a:ahLst/>
              <a:cxnLst/>
              <a:rect l="l" t="t" r="r" b="b"/>
              <a:pathLst>
                <a:path w="273" h="233" extrusionOk="0">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8" name="Google Shape;2818;p8"/>
            <p:cNvSpPr/>
            <p:nvPr/>
          </p:nvSpPr>
          <p:spPr>
            <a:xfrm>
              <a:off x="831125" y="2887050"/>
              <a:ext cx="6850" cy="5875"/>
            </a:xfrm>
            <a:custGeom>
              <a:avLst/>
              <a:gdLst/>
              <a:ahLst/>
              <a:cxnLst/>
              <a:rect l="l" t="t" r="r" b="b"/>
              <a:pathLst>
                <a:path w="274" h="235" extrusionOk="0">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9" name="Google Shape;2819;p8"/>
            <p:cNvSpPr/>
            <p:nvPr/>
          </p:nvSpPr>
          <p:spPr>
            <a:xfrm>
              <a:off x="817675" y="2881425"/>
              <a:ext cx="6850" cy="5875"/>
            </a:xfrm>
            <a:custGeom>
              <a:avLst/>
              <a:gdLst/>
              <a:ahLst/>
              <a:cxnLst/>
              <a:rect l="l" t="t" r="r" b="b"/>
              <a:pathLst>
                <a:path w="274" h="235" extrusionOk="0">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0" name="Google Shape;2820;p8"/>
            <p:cNvSpPr/>
            <p:nvPr/>
          </p:nvSpPr>
          <p:spPr>
            <a:xfrm>
              <a:off x="809925" y="2871050"/>
              <a:ext cx="6950" cy="5900"/>
            </a:xfrm>
            <a:custGeom>
              <a:avLst/>
              <a:gdLst/>
              <a:ahLst/>
              <a:cxnLst/>
              <a:rect l="l" t="t" r="r" b="b"/>
              <a:pathLst>
                <a:path w="278" h="236" extrusionOk="0">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1" name="Google Shape;2821;p8"/>
            <p:cNvSpPr/>
            <p:nvPr/>
          </p:nvSpPr>
          <p:spPr>
            <a:xfrm>
              <a:off x="809700" y="2850475"/>
              <a:ext cx="6875" cy="5850"/>
            </a:xfrm>
            <a:custGeom>
              <a:avLst/>
              <a:gdLst/>
              <a:ahLst/>
              <a:cxnLst/>
              <a:rect l="l" t="t" r="r" b="b"/>
              <a:pathLst>
                <a:path w="275" h="234" extrusionOk="0">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2" name="Google Shape;2822;p8"/>
            <p:cNvSpPr/>
            <p:nvPr/>
          </p:nvSpPr>
          <p:spPr>
            <a:xfrm>
              <a:off x="826350" y="2841150"/>
              <a:ext cx="6850" cy="5850"/>
            </a:xfrm>
            <a:custGeom>
              <a:avLst/>
              <a:gdLst/>
              <a:ahLst/>
              <a:cxnLst/>
              <a:rect l="l" t="t" r="r" b="b"/>
              <a:pathLst>
                <a:path w="274" h="234" extrusionOk="0">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3" name="Google Shape;2823;p8"/>
            <p:cNvSpPr/>
            <p:nvPr/>
          </p:nvSpPr>
          <p:spPr>
            <a:xfrm>
              <a:off x="469700" y="2809450"/>
              <a:ext cx="31925" cy="51350"/>
            </a:xfrm>
            <a:custGeom>
              <a:avLst/>
              <a:gdLst/>
              <a:ahLst/>
              <a:cxnLst/>
              <a:rect l="l" t="t" r="r" b="b"/>
              <a:pathLst>
                <a:path w="1277" h="2054" extrusionOk="0">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4" name="Google Shape;2824;p8"/>
            <p:cNvSpPr/>
            <p:nvPr/>
          </p:nvSpPr>
          <p:spPr>
            <a:xfrm>
              <a:off x="471700" y="2821425"/>
              <a:ext cx="28025" cy="39375"/>
            </a:xfrm>
            <a:custGeom>
              <a:avLst/>
              <a:gdLst/>
              <a:ahLst/>
              <a:cxnLst/>
              <a:rect l="l" t="t" r="r" b="b"/>
              <a:pathLst>
                <a:path w="1121" h="1575" extrusionOk="0">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5" name="Google Shape;2825;p8"/>
            <p:cNvSpPr/>
            <p:nvPr/>
          </p:nvSpPr>
          <p:spPr>
            <a:xfrm>
              <a:off x="490375" y="2829800"/>
              <a:ext cx="44875" cy="34275"/>
            </a:xfrm>
            <a:custGeom>
              <a:avLst/>
              <a:gdLst/>
              <a:ahLst/>
              <a:cxnLst/>
              <a:rect l="l" t="t" r="r" b="b"/>
              <a:pathLst>
                <a:path w="1795" h="1371" extrusionOk="0">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6" name="Google Shape;2826;p8"/>
            <p:cNvSpPr/>
            <p:nvPr/>
          </p:nvSpPr>
          <p:spPr>
            <a:xfrm>
              <a:off x="493225" y="2836375"/>
              <a:ext cx="32700" cy="26050"/>
            </a:xfrm>
            <a:custGeom>
              <a:avLst/>
              <a:gdLst/>
              <a:ahLst/>
              <a:cxnLst/>
              <a:rect l="l" t="t" r="r" b="b"/>
              <a:pathLst>
                <a:path w="1308" h="1042" extrusionOk="0">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7" name="Google Shape;2827;p8"/>
            <p:cNvSpPr/>
            <p:nvPr/>
          </p:nvSpPr>
          <p:spPr>
            <a:xfrm>
              <a:off x="491425" y="2858925"/>
              <a:ext cx="43725" cy="35400"/>
            </a:xfrm>
            <a:custGeom>
              <a:avLst/>
              <a:gdLst/>
              <a:ahLst/>
              <a:cxnLst/>
              <a:rect l="l" t="t" r="r" b="b"/>
              <a:pathLst>
                <a:path w="1749" h="1416" extrusionOk="0">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8" name="Google Shape;2828;p8"/>
            <p:cNvSpPr/>
            <p:nvPr/>
          </p:nvSpPr>
          <p:spPr>
            <a:xfrm>
              <a:off x="493450" y="2860950"/>
              <a:ext cx="30975" cy="26350"/>
            </a:xfrm>
            <a:custGeom>
              <a:avLst/>
              <a:gdLst/>
              <a:ahLst/>
              <a:cxnLst/>
              <a:rect l="l" t="t" r="r" b="b"/>
              <a:pathLst>
                <a:path w="1239" h="1054" extrusionOk="0">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9" name="Google Shape;2829;p8"/>
            <p:cNvSpPr/>
            <p:nvPr/>
          </p:nvSpPr>
          <p:spPr>
            <a:xfrm>
              <a:off x="439150" y="2846050"/>
              <a:ext cx="52625" cy="31125"/>
            </a:xfrm>
            <a:custGeom>
              <a:avLst/>
              <a:gdLst/>
              <a:ahLst/>
              <a:cxnLst/>
              <a:rect l="l" t="t" r="r" b="b"/>
              <a:pathLst>
                <a:path w="2105" h="1245" extrusionOk="0">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0" name="Google Shape;2830;p8"/>
            <p:cNvSpPr/>
            <p:nvPr/>
          </p:nvSpPr>
          <p:spPr>
            <a:xfrm>
              <a:off x="451775" y="2849875"/>
              <a:ext cx="40000" cy="24275"/>
            </a:xfrm>
            <a:custGeom>
              <a:avLst/>
              <a:gdLst/>
              <a:ahLst/>
              <a:cxnLst/>
              <a:rect l="l" t="t" r="r" b="b"/>
              <a:pathLst>
                <a:path w="1600" h="971" extrusionOk="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1" name="Google Shape;2831;p8"/>
            <p:cNvSpPr/>
            <p:nvPr/>
          </p:nvSpPr>
          <p:spPr>
            <a:xfrm>
              <a:off x="469900" y="2861825"/>
              <a:ext cx="32050" cy="51250"/>
            </a:xfrm>
            <a:custGeom>
              <a:avLst/>
              <a:gdLst/>
              <a:ahLst/>
              <a:cxnLst/>
              <a:rect l="l" t="t" r="r" b="b"/>
              <a:pathLst>
                <a:path w="1282" h="2050" extrusionOk="0">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2" name="Google Shape;2832;p8"/>
            <p:cNvSpPr/>
            <p:nvPr/>
          </p:nvSpPr>
          <p:spPr>
            <a:xfrm>
              <a:off x="472025" y="2861825"/>
              <a:ext cx="27925" cy="39150"/>
            </a:xfrm>
            <a:custGeom>
              <a:avLst/>
              <a:gdLst/>
              <a:ahLst/>
              <a:cxnLst/>
              <a:rect l="l" t="t" r="r" b="b"/>
              <a:pathLst>
                <a:path w="1117" h="1566" extrusionOk="0">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3" name="Google Shape;2833;p8"/>
            <p:cNvSpPr/>
            <p:nvPr/>
          </p:nvSpPr>
          <p:spPr>
            <a:xfrm>
              <a:off x="482850" y="2852300"/>
              <a:ext cx="21175" cy="17875"/>
            </a:xfrm>
            <a:custGeom>
              <a:avLst/>
              <a:gdLst/>
              <a:ahLst/>
              <a:cxnLst/>
              <a:rect l="l" t="t" r="r" b="b"/>
              <a:pathLst>
                <a:path w="847" h="715" extrusionOk="0">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4" name="Google Shape;2834;p8"/>
            <p:cNvSpPr/>
            <p:nvPr/>
          </p:nvSpPr>
          <p:spPr>
            <a:xfrm>
              <a:off x="480500" y="2844650"/>
              <a:ext cx="8200" cy="12550"/>
            </a:xfrm>
            <a:custGeom>
              <a:avLst/>
              <a:gdLst/>
              <a:ahLst/>
              <a:cxnLst/>
              <a:rect l="l" t="t" r="r" b="b"/>
              <a:pathLst>
                <a:path w="328" h="502" extrusionOk="0">
                  <a:moveTo>
                    <a:pt x="1" y="1"/>
                  </a:moveTo>
                  <a:cubicBezTo>
                    <a:pt x="18" y="175"/>
                    <a:pt x="298" y="484"/>
                    <a:pt x="311" y="501"/>
                  </a:cubicBezTo>
                  <a:lnTo>
                    <a:pt x="328" y="489"/>
                  </a:lnTo>
                  <a:cubicBezTo>
                    <a:pt x="319" y="484"/>
                    <a:pt x="35" y="166"/>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5" name="Google Shape;2835;p8"/>
            <p:cNvSpPr/>
            <p:nvPr/>
          </p:nvSpPr>
          <p:spPr>
            <a:xfrm>
              <a:off x="487925" y="2842525"/>
              <a:ext cx="2800" cy="12750"/>
            </a:xfrm>
            <a:custGeom>
              <a:avLst/>
              <a:gdLst/>
              <a:ahLst/>
              <a:cxnLst/>
              <a:rect l="l" t="t" r="r" b="b"/>
              <a:pathLst>
                <a:path w="112" h="510" extrusionOk="0">
                  <a:moveTo>
                    <a:pt x="94" y="1"/>
                  </a:moveTo>
                  <a:cubicBezTo>
                    <a:pt x="1" y="158"/>
                    <a:pt x="81" y="497"/>
                    <a:pt x="86" y="510"/>
                  </a:cubicBezTo>
                  <a:lnTo>
                    <a:pt x="107" y="506"/>
                  </a:lnTo>
                  <a:cubicBezTo>
                    <a:pt x="103" y="501"/>
                    <a:pt x="22" y="162"/>
                    <a:pt x="111" y="9"/>
                  </a:cubicBezTo>
                  <a:lnTo>
                    <a:pt x="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6" name="Google Shape;2836;p8"/>
            <p:cNvSpPr/>
            <p:nvPr/>
          </p:nvSpPr>
          <p:spPr>
            <a:xfrm>
              <a:off x="493450" y="2845500"/>
              <a:ext cx="6175" cy="9675"/>
            </a:xfrm>
            <a:custGeom>
              <a:avLst/>
              <a:gdLst/>
              <a:ahLst/>
              <a:cxnLst/>
              <a:rect l="l" t="t" r="r" b="b"/>
              <a:pathLst>
                <a:path w="247" h="387" extrusionOk="0">
                  <a:moveTo>
                    <a:pt x="238" y="1"/>
                  </a:moveTo>
                  <a:cubicBezTo>
                    <a:pt x="119" y="69"/>
                    <a:pt x="5" y="365"/>
                    <a:pt x="0" y="378"/>
                  </a:cubicBezTo>
                  <a:lnTo>
                    <a:pt x="22" y="387"/>
                  </a:lnTo>
                  <a:cubicBezTo>
                    <a:pt x="22" y="382"/>
                    <a:pt x="132" y="81"/>
                    <a:pt x="246" y="18"/>
                  </a:cubicBez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7" name="Google Shape;2837;p8"/>
            <p:cNvSpPr/>
            <p:nvPr/>
          </p:nvSpPr>
          <p:spPr>
            <a:xfrm>
              <a:off x="496850" y="2853350"/>
              <a:ext cx="7650" cy="4375"/>
            </a:xfrm>
            <a:custGeom>
              <a:avLst/>
              <a:gdLst/>
              <a:ahLst/>
              <a:cxnLst/>
              <a:rect l="l" t="t" r="r" b="b"/>
              <a:pathLst>
                <a:path w="306" h="175" extrusionOk="0">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8" name="Google Shape;2838;p8"/>
            <p:cNvSpPr/>
            <p:nvPr/>
          </p:nvSpPr>
          <p:spPr>
            <a:xfrm>
              <a:off x="498225" y="2860875"/>
              <a:ext cx="8600" cy="2575"/>
            </a:xfrm>
            <a:custGeom>
              <a:avLst/>
              <a:gdLst/>
              <a:ahLst/>
              <a:cxnLst/>
              <a:rect l="l" t="t" r="r" b="b"/>
              <a:pathLst>
                <a:path w="344" h="103" extrusionOk="0">
                  <a:moveTo>
                    <a:pt x="0" y="1"/>
                  </a:moveTo>
                  <a:lnTo>
                    <a:pt x="0" y="18"/>
                  </a:lnTo>
                  <a:cubicBezTo>
                    <a:pt x="0" y="18"/>
                    <a:pt x="242" y="26"/>
                    <a:pt x="331" y="103"/>
                  </a:cubicBezTo>
                  <a:lnTo>
                    <a:pt x="344" y="90"/>
                  </a:lnTo>
                  <a:cubicBezTo>
                    <a:pt x="250" y="5"/>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9" name="Google Shape;2839;p8"/>
            <p:cNvSpPr/>
            <p:nvPr/>
          </p:nvSpPr>
          <p:spPr>
            <a:xfrm>
              <a:off x="496725" y="2865125"/>
              <a:ext cx="6075" cy="7875"/>
            </a:xfrm>
            <a:custGeom>
              <a:avLst/>
              <a:gdLst/>
              <a:ahLst/>
              <a:cxnLst/>
              <a:rect l="l" t="t" r="r" b="b"/>
              <a:pathLst>
                <a:path w="243" h="315" extrusionOk="0">
                  <a:moveTo>
                    <a:pt x="9" y="0"/>
                  </a:moveTo>
                  <a:lnTo>
                    <a:pt x="1" y="17"/>
                  </a:lnTo>
                  <a:cubicBezTo>
                    <a:pt x="5" y="17"/>
                    <a:pt x="124" y="89"/>
                    <a:pt x="226" y="314"/>
                  </a:cubicBezTo>
                  <a:lnTo>
                    <a:pt x="243" y="310"/>
                  </a:lnTo>
                  <a:cubicBezTo>
                    <a:pt x="141" y="81"/>
                    <a:pt x="18" y="5"/>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0" name="Google Shape;2840;p8"/>
            <p:cNvSpPr/>
            <p:nvPr/>
          </p:nvSpPr>
          <p:spPr>
            <a:xfrm>
              <a:off x="493225" y="2866175"/>
              <a:ext cx="2150" cy="11050"/>
            </a:xfrm>
            <a:custGeom>
              <a:avLst/>
              <a:gdLst/>
              <a:ahLst/>
              <a:cxnLst/>
              <a:rect l="l" t="t" r="r" b="b"/>
              <a:pathLst>
                <a:path w="86" h="442" extrusionOk="0">
                  <a:moveTo>
                    <a:pt x="18" y="1"/>
                  </a:moveTo>
                  <a:lnTo>
                    <a:pt x="1" y="9"/>
                  </a:lnTo>
                  <a:cubicBezTo>
                    <a:pt x="60" y="145"/>
                    <a:pt x="65" y="298"/>
                    <a:pt x="5" y="433"/>
                  </a:cubicBezTo>
                  <a:lnTo>
                    <a:pt x="22" y="442"/>
                  </a:lnTo>
                  <a:cubicBezTo>
                    <a:pt x="86" y="298"/>
                    <a:pt x="81" y="14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1" name="Google Shape;2841;p8"/>
            <p:cNvSpPr/>
            <p:nvPr/>
          </p:nvSpPr>
          <p:spPr>
            <a:xfrm>
              <a:off x="476375" y="2854300"/>
              <a:ext cx="9150" cy="5650"/>
            </a:xfrm>
            <a:custGeom>
              <a:avLst/>
              <a:gdLst/>
              <a:ahLst/>
              <a:cxnLst/>
              <a:rect l="l" t="t" r="r" b="b"/>
              <a:pathLst>
                <a:path w="366" h="226" extrusionOk="0">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2" name="Google Shape;2842;p8"/>
            <p:cNvSpPr/>
            <p:nvPr/>
          </p:nvSpPr>
          <p:spPr>
            <a:xfrm>
              <a:off x="473925" y="2863650"/>
              <a:ext cx="13500" cy="3975"/>
            </a:xfrm>
            <a:custGeom>
              <a:avLst/>
              <a:gdLst/>
              <a:ahLst/>
              <a:cxnLst/>
              <a:rect l="l" t="t" r="r" b="b"/>
              <a:pathLst>
                <a:path w="540" h="159" extrusionOk="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3" name="Google Shape;2843;p8"/>
            <p:cNvSpPr/>
            <p:nvPr/>
          </p:nvSpPr>
          <p:spPr>
            <a:xfrm>
              <a:off x="484750" y="2865450"/>
              <a:ext cx="6400" cy="11350"/>
            </a:xfrm>
            <a:custGeom>
              <a:avLst/>
              <a:gdLst/>
              <a:ahLst/>
              <a:cxnLst/>
              <a:rect l="l" t="t" r="r" b="b"/>
              <a:pathLst>
                <a:path w="256" h="454" extrusionOk="0">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4" name="Google Shape;2844;p8"/>
            <p:cNvSpPr/>
            <p:nvPr/>
          </p:nvSpPr>
          <p:spPr>
            <a:xfrm>
              <a:off x="477750" y="2842050"/>
              <a:ext cx="5625" cy="4225"/>
            </a:xfrm>
            <a:custGeom>
              <a:avLst/>
              <a:gdLst/>
              <a:ahLst/>
              <a:cxnLst/>
              <a:rect l="l" t="t" r="r" b="b"/>
              <a:pathLst>
                <a:path w="225" h="169" extrusionOk="0">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5" name="Google Shape;2845;p8"/>
            <p:cNvSpPr/>
            <p:nvPr/>
          </p:nvSpPr>
          <p:spPr>
            <a:xfrm>
              <a:off x="487400" y="2840150"/>
              <a:ext cx="5550" cy="4225"/>
            </a:xfrm>
            <a:custGeom>
              <a:avLst/>
              <a:gdLst/>
              <a:ahLst/>
              <a:cxnLst/>
              <a:rect l="l" t="t" r="r" b="b"/>
              <a:pathLst>
                <a:path w="222" h="169" extrusionOk="0">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6" name="Google Shape;2846;p8"/>
            <p:cNvSpPr/>
            <p:nvPr/>
          </p:nvSpPr>
          <p:spPr>
            <a:xfrm>
              <a:off x="497275" y="2843150"/>
              <a:ext cx="5500" cy="4175"/>
            </a:xfrm>
            <a:custGeom>
              <a:avLst/>
              <a:gdLst/>
              <a:ahLst/>
              <a:cxnLst/>
              <a:rect l="l" t="t" r="r" b="b"/>
              <a:pathLst>
                <a:path w="220" h="167" extrusionOk="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7" name="Google Shape;2847;p8"/>
            <p:cNvSpPr/>
            <p:nvPr/>
          </p:nvSpPr>
          <p:spPr>
            <a:xfrm>
              <a:off x="503000" y="2851650"/>
              <a:ext cx="5600" cy="4175"/>
            </a:xfrm>
            <a:custGeom>
              <a:avLst/>
              <a:gdLst/>
              <a:ahLst/>
              <a:cxnLst/>
              <a:rect l="l" t="t" r="r" b="b"/>
              <a:pathLst>
                <a:path w="224" h="167" extrusionOk="0">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8" name="Google Shape;2848;p8"/>
            <p:cNvSpPr/>
            <p:nvPr/>
          </p:nvSpPr>
          <p:spPr>
            <a:xfrm>
              <a:off x="504675" y="2861600"/>
              <a:ext cx="5625" cy="4175"/>
            </a:xfrm>
            <a:custGeom>
              <a:avLst/>
              <a:gdLst/>
              <a:ahLst/>
              <a:cxnLst/>
              <a:rect l="l" t="t" r="r" b="b"/>
              <a:pathLst>
                <a:path w="225" h="167" extrusionOk="0">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9" name="Google Shape;2849;p8"/>
            <p:cNvSpPr/>
            <p:nvPr/>
          </p:nvSpPr>
          <p:spPr>
            <a:xfrm>
              <a:off x="500225" y="2871600"/>
              <a:ext cx="5650" cy="4250"/>
            </a:xfrm>
            <a:custGeom>
              <a:avLst/>
              <a:gdLst/>
              <a:ahLst/>
              <a:cxnLst/>
              <a:rect l="l" t="t" r="r" b="b"/>
              <a:pathLst>
                <a:path w="226" h="170" extrusionOk="0">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0" name="Google Shape;2850;p8"/>
            <p:cNvSpPr/>
            <p:nvPr/>
          </p:nvSpPr>
          <p:spPr>
            <a:xfrm>
              <a:off x="490700" y="2876000"/>
              <a:ext cx="5625" cy="4200"/>
            </a:xfrm>
            <a:custGeom>
              <a:avLst/>
              <a:gdLst/>
              <a:ahLst/>
              <a:cxnLst/>
              <a:rect l="l" t="t" r="r" b="b"/>
              <a:pathLst>
                <a:path w="225" h="168" extrusionOk="0">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1" name="Google Shape;2851;p8"/>
            <p:cNvSpPr/>
            <p:nvPr/>
          </p:nvSpPr>
          <p:spPr>
            <a:xfrm>
              <a:off x="481475" y="2875025"/>
              <a:ext cx="5600" cy="4225"/>
            </a:xfrm>
            <a:custGeom>
              <a:avLst/>
              <a:gdLst/>
              <a:ahLst/>
              <a:cxnLst/>
              <a:rect l="l" t="t" r="r" b="b"/>
              <a:pathLst>
                <a:path w="224" h="169" extrusionOk="0">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2" name="Google Shape;2852;p8"/>
            <p:cNvSpPr/>
            <p:nvPr/>
          </p:nvSpPr>
          <p:spPr>
            <a:xfrm>
              <a:off x="470325" y="2865100"/>
              <a:ext cx="5625" cy="4175"/>
            </a:xfrm>
            <a:custGeom>
              <a:avLst/>
              <a:gdLst/>
              <a:ahLst/>
              <a:cxnLst/>
              <a:rect l="l" t="t" r="r" b="b"/>
              <a:pathLst>
                <a:path w="225" h="167" extrusionOk="0">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3" name="Google Shape;2853;p8"/>
            <p:cNvSpPr/>
            <p:nvPr/>
          </p:nvSpPr>
          <p:spPr>
            <a:xfrm>
              <a:off x="473500" y="2851850"/>
              <a:ext cx="5525" cy="4175"/>
            </a:xfrm>
            <a:custGeom>
              <a:avLst/>
              <a:gdLst/>
              <a:ahLst/>
              <a:cxnLst/>
              <a:rect l="l" t="t" r="r" b="b"/>
              <a:pathLst>
                <a:path w="221" h="167" extrusionOk="0">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4" name="Google Shape;2854;p8"/>
            <p:cNvSpPr/>
            <p:nvPr/>
          </p:nvSpPr>
          <p:spPr>
            <a:xfrm>
              <a:off x="597100" y="2907725"/>
              <a:ext cx="148200" cy="136900"/>
            </a:xfrm>
            <a:custGeom>
              <a:avLst/>
              <a:gdLst/>
              <a:ahLst/>
              <a:cxnLst/>
              <a:rect l="l" t="t" r="r" b="b"/>
              <a:pathLst>
                <a:path w="5928" h="5476" extrusionOk="0">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5" name="Google Shape;2855;p8"/>
            <p:cNvSpPr/>
            <p:nvPr/>
          </p:nvSpPr>
          <p:spPr>
            <a:xfrm>
              <a:off x="622625" y="2933850"/>
              <a:ext cx="93925" cy="84650"/>
            </a:xfrm>
            <a:custGeom>
              <a:avLst/>
              <a:gdLst/>
              <a:ahLst/>
              <a:cxnLst/>
              <a:rect l="l" t="t" r="r" b="b"/>
              <a:pathLst>
                <a:path w="3757" h="3386" extrusionOk="0">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6" name="Google Shape;2856;p8"/>
            <p:cNvSpPr/>
            <p:nvPr/>
          </p:nvSpPr>
          <p:spPr>
            <a:xfrm>
              <a:off x="655875" y="2967825"/>
              <a:ext cx="28350" cy="22250"/>
            </a:xfrm>
            <a:custGeom>
              <a:avLst/>
              <a:gdLst/>
              <a:ahLst/>
              <a:cxnLst/>
              <a:rect l="l" t="t" r="r" b="b"/>
              <a:pathLst>
                <a:path w="1134" h="890" extrusionOk="0">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7" name="Google Shape;2857;p8"/>
            <p:cNvSpPr/>
            <p:nvPr/>
          </p:nvSpPr>
          <p:spPr>
            <a:xfrm>
              <a:off x="669575" y="2953550"/>
              <a:ext cx="4150" cy="17950"/>
            </a:xfrm>
            <a:custGeom>
              <a:avLst/>
              <a:gdLst/>
              <a:ahLst/>
              <a:cxnLst/>
              <a:rect l="l" t="t" r="r" b="b"/>
              <a:pathLst>
                <a:path w="166" h="718" extrusionOk="0">
                  <a:moveTo>
                    <a:pt x="149" y="1"/>
                  </a:moveTo>
                  <a:cubicBezTo>
                    <a:pt x="13" y="175"/>
                    <a:pt x="0" y="696"/>
                    <a:pt x="0" y="718"/>
                  </a:cubicBezTo>
                  <a:lnTo>
                    <a:pt x="26" y="718"/>
                  </a:lnTo>
                  <a:cubicBezTo>
                    <a:pt x="26" y="713"/>
                    <a:pt x="34" y="179"/>
                    <a:pt x="166" y="18"/>
                  </a:cubicBezTo>
                  <a:lnTo>
                    <a:pt x="1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8" name="Google Shape;2858;p8"/>
            <p:cNvSpPr/>
            <p:nvPr/>
          </p:nvSpPr>
          <p:spPr>
            <a:xfrm>
              <a:off x="672975" y="2959925"/>
              <a:ext cx="11150" cy="11675"/>
            </a:xfrm>
            <a:custGeom>
              <a:avLst/>
              <a:gdLst/>
              <a:ahLst/>
              <a:cxnLst/>
              <a:rect l="l" t="t" r="r" b="b"/>
              <a:pathLst>
                <a:path w="446" h="467" extrusionOk="0">
                  <a:moveTo>
                    <a:pt x="437" y="0"/>
                  </a:moveTo>
                  <a:cubicBezTo>
                    <a:pt x="221" y="64"/>
                    <a:pt x="9" y="441"/>
                    <a:pt x="0" y="458"/>
                  </a:cubicBezTo>
                  <a:lnTo>
                    <a:pt x="17" y="467"/>
                  </a:lnTo>
                  <a:cubicBezTo>
                    <a:pt x="21" y="467"/>
                    <a:pt x="233" y="85"/>
                    <a:pt x="445" y="21"/>
                  </a:cubicBezTo>
                  <a:lnTo>
                    <a:pt x="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9" name="Google Shape;2859;p8"/>
            <p:cNvSpPr/>
            <p:nvPr/>
          </p:nvSpPr>
          <p:spPr>
            <a:xfrm>
              <a:off x="676250" y="2970275"/>
              <a:ext cx="13400" cy="4300"/>
            </a:xfrm>
            <a:custGeom>
              <a:avLst/>
              <a:gdLst/>
              <a:ahLst/>
              <a:cxnLst/>
              <a:rect l="l" t="t" r="r" b="b"/>
              <a:pathLst>
                <a:path w="536" h="172" extrusionOk="0">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0" name="Google Shape;2860;p8"/>
            <p:cNvSpPr/>
            <p:nvPr/>
          </p:nvSpPr>
          <p:spPr>
            <a:xfrm>
              <a:off x="677200" y="2979100"/>
              <a:ext cx="10425" cy="3325"/>
            </a:xfrm>
            <a:custGeom>
              <a:avLst/>
              <a:gdLst/>
              <a:ahLst/>
              <a:cxnLst/>
              <a:rect l="l" t="t" r="r" b="b"/>
              <a:pathLst>
                <a:path w="417" h="133" extrusionOk="0">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1" name="Google Shape;2861;p8"/>
            <p:cNvSpPr/>
            <p:nvPr/>
          </p:nvSpPr>
          <p:spPr>
            <a:xfrm>
              <a:off x="675075" y="2983350"/>
              <a:ext cx="6400" cy="9575"/>
            </a:xfrm>
            <a:custGeom>
              <a:avLst/>
              <a:gdLst/>
              <a:ahLst/>
              <a:cxnLst/>
              <a:rect l="l" t="t" r="r" b="b"/>
              <a:pathLst>
                <a:path w="256" h="383" extrusionOk="0">
                  <a:moveTo>
                    <a:pt x="18" y="1"/>
                  </a:moveTo>
                  <a:lnTo>
                    <a:pt x="1" y="18"/>
                  </a:lnTo>
                  <a:cubicBezTo>
                    <a:pt x="1" y="22"/>
                    <a:pt x="217" y="230"/>
                    <a:pt x="230" y="382"/>
                  </a:cubicBezTo>
                  <a:lnTo>
                    <a:pt x="255" y="378"/>
                  </a:lnTo>
                  <a:cubicBezTo>
                    <a:pt x="238" y="221"/>
                    <a:pt x="26"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2" name="Google Shape;2862;p8"/>
            <p:cNvSpPr/>
            <p:nvPr/>
          </p:nvSpPr>
          <p:spPr>
            <a:xfrm>
              <a:off x="668825" y="2986225"/>
              <a:ext cx="3200" cy="12000"/>
            </a:xfrm>
            <a:custGeom>
              <a:avLst/>
              <a:gdLst/>
              <a:ahLst/>
              <a:cxnLst/>
              <a:rect l="l" t="t" r="r" b="b"/>
              <a:pathLst>
                <a:path w="128" h="480" extrusionOk="0">
                  <a:moveTo>
                    <a:pt x="77" y="0"/>
                  </a:moveTo>
                  <a:lnTo>
                    <a:pt x="56" y="9"/>
                  </a:lnTo>
                  <a:cubicBezTo>
                    <a:pt x="56" y="13"/>
                    <a:pt x="103" y="182"/>
                    <a:pt x="1" y="471"/>
                  </a:cubicBezTo>
                  <a:lnTo>
                    <a:pt x="26" y="479"/>
                  </a:lnTo>
                  <a:cubicBezTo>
                    <a:pt x="128" y="182"/>
                    <a:pt x="77" y="9"/>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3" name="Google Shape;2863;p8"/>
            <p:cNvSpPr/>
            <p:nvPr/>
          </p:nvSpPr>
          <p:spPr>
            <a:xfrm>
              <a:off x="657275" y="2984200"/>
              <a:ext cx="9575" cy="10300"/>
            </a:xfrm>
            <a:custGeom>
              <a:avLst/>
              <a:gdLst/>
              <a:ahLst/>
              <a:cxnLst/>
              <a:rect l="l" t="t" r="r" b="b"/>
              <a:pathLst>
                <a:path w="383" h="412" extrusionOk="0">
                  <a:moveTo>
                    <a:pt x="357" y="0"/>
                  </a:moveTo>
                  <a:cubicBezTo>
                    <a:pt x="297" y="174"/>
                    <a:pt x="170" y="314"/>
                    <a:pt x="0" y="391"/>
                  </a:cubicBezTo>
                  <a:lnTo>
                    <a:pt x="9" y="412"/>
                  </a:lnTo>
                  <a:cubicBezTo>
                    <a:pt x="314" y="263"/>
                    <a:pt x="378" y="17"/>
                    <a:pt x="382" y="5"/>
                  </a:cubicBezTo>
                  <a:lnTo>
                    <a:pt x="3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4" name="Google Shape;2864;p8"/>
            <p:cNvSpPr/>
            <p:nvPr/>
          </p:nvSpPr>
          <p:spPr>
            <a:xfrm>
              <a:off x="660250" y="2959075"/>
              <a:ext cx="4800" cy="12625"/>
            </a:xfrm>
            <a:custGeom>
              <a:avLst/>
              <a:gdLst/>
              <a:ahLst/>
              <a:cxnLst/>
              <a:rect l="l" t="t" r="r" b="b"/>
              <a:pathLst>
                <a:path w="192" h="505" extrusionOk="0">
                  <a:moveTo>
                    <a:pt x="30" y="0"/>
                  </a:moveTo>
                  <a:cubicBezTo>
                    <a:pt x="0" y="352"/>
                    <a:pt x="170" y="501"/>
                    <a:pt x="178" y="505"/>
                  </a:cubicBezTo>
                  <a:lnTo>
                    <a:pt x="191" y="484"/>
                  </a:lnTo>
                  <a:cubicBezTo>
                    <a:pt x="191" y="484"/>
                    <a:pt x="26" y="34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5" name="Google Shape;2865;p8"/>
            <p:cNvSpPr/>
            <p:nvPr/>
          </p:nvSpPr>
          <p:spPr>
            <a:xfrm>
              <a:off x="648050" y="2968200"/>
              <a:ext cx="14975" cy="8825"/>
            </a:xfrm>
            <a:custGeom>
              <a:avLst/>
              <a:gdLst/>
              <a:ahLst/>
              <a:cxnLst/>
              <a:rect l="l" t="t" r="r" b="b"/>
              <a:pathLst>
                <a:path w="599" h="353" extrusionOk="0">
                  <a:moveTo>
                    <a:pt x="22" y="0"/>
                  </a:moveTo>
                  <a:lnTo>
                    <a:pt x="0" y="13"/>
                  </a:lnTo>
                  <a:cubicBezTo>
                    <a:pt x="204" y="322"/>
                    <a:pt x="594" y="352"/>
                    <a:pt x="598" y="352"/>
                  </a:cubicBezTo>
                  <a:lnTo>
                    <a:pt x="598" y="327"/>
                  </a:lnTo>
                  <a:cubicBezTo>
                    <a:pt x="594" y="327"/>
                    <a:pt x="217" y="30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6" name="Google Shape;2866;p8"/>
            <p:cNvSpPr/>
            <p:nvPr/>
          </p:nvSpPr>
          <p:spPr>
            <a:xfrm>
              <a:off x="649850" y="2981125"/>
              <a:ext cx="15200" cy="5650"/>
            </a:xfrm>
            <a:custGeom>
              <a:avLst/>
              <a:gdLst/>
              <a:ahLst/>
              <a:cxnLst/>
              <a:rect l="l" t="t" r="r" b="b"/>
              <a:pathLst>
                <a:path w="608" h="226" extrusionOk="0">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7" name="Google Shape;2867;p8"/>
            <p:cNvSpPr/>
            <p:nvPr/>
          </p:nvSpPr>
          <p:spPr>
            <a:xfrm>
              <a:off x="670100" y="2950475"/>
              <a:ext cx="6275" cy="5325"/>
            </a:xfrm>
            <a:custGeom>
              <a:avLst/>
              <a:gdLst/>
              <a:ahLst/>
              <a:cxnLst/>
              <a:rect l="l" t="t" r="r" b="b"/>
              <a:pathLst>
                <a:path w="251" h="213" extrusionOk="0">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8" name="Google Shape;2868;p8"/>
            <p:cNvSpPr/>
            <p:nvPr/>
          </p:nvSpPr>
          <p:spPr>
            <a:xfrm>
              <a:off x="680500" y="2956950"/>
              <a:ext cx="6275" cy="5325"/>
            </a:xfrm>
            <a:custGeom>
              <a:avLst/>
              <a:gdLst/>
              <a:ahLst/>
              <a:cxnLst/>
              <a:rect l="l" t="t" r="r" b="b"/>
              <a:pathLst>
                <a:path w="251" h="213" extrusionOk="0">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9" name="Google Shape;2869;p8"/>
            <p:cNvSpPr/>
            <p:nvPr/>
          </p:nvSpPr>
          <p:spPr>
            <a:xfrm>
              <a:off x="686850" y="2968075"/>
              <a:ext cx="6300" cy="5400"/>
            </a:xfrm>
            <a:custGeom>
              <a:avLst/>
              <a:gdLst/>
              <a:ahLst/>
              <a:cxnLst/>
              <a:rect l="l" t="t" r="r" b="b"/>
              <a:pathLst>
                <a:path w="252" h="216" extrusionOk="0">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0" name="Google Shape;2870;p8"/>
            <p:cNvSpPr/>
            <p:nvPr/>
          </p:nvSpPr>
          <p:spPr>
            <a:xfrm>
              <a:off x="684850" y="2980700"/>
              <a:ext cx="6275" cy="5375"/>
            </a:xfrm>
            <a:custGeom>
              <a:avLst/>
              <a:gdLst/>
              <a:ahLst/>
              <a:cxnLst/>
              <a:rect l="l" t="t" r="r" b="b"/>
              <a:pathLst>
                <a:path w="251" h="215" extrusionOk="0">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1" name="Google Shape;2871;p8"/>
            <p:cNvSpPr/>
            <p:nvPr/>
          </p:nvSpPr>
          <p:spPr>
            <a:xfrm>
              <a:off x="677850" y="2991300"/>
              <a:ext cx="6275" cy="5325"/>
            </a:xfrm>
            <a:custGeom>
              <a:avLst/>
              <a:gdLst/>
              <a:ahLst/>
              <a:cxnLst/>
              <a:rect l="l" t="t" r="r" b="b"/>
              <a:pathLst>
                <a:path w="251" h="213" extrusionOk="0">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2" name="Google Shape;2872;p8"/>
            <p:cNvSpPr/>
            <p:nvPr/>
          </p:nvSpPr>
          <p:spPr>
            <a:xfrm>
              <a:off x="665325" y="2996500"/>
              <a:ext cx="6300" cy="5375"/>
            </a:xfrm>
            <a:custGeom>
              <a:avLst/>
              <a:gdLst/>
              <a:ahLst/>
              <a:cxnLst/>
              <a:rect l="l" t="t" r="r" b="b"/>
              <a:pathLst>
                <a:path w="252" h="215" extrusionOk="0">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3" name="Google Shape;2873;p8"/>
            <p:cNvSpPr/>
            <p:nvPr/>
          </p:nvSpPr>
          <p:spPr>
            <a:xfrm>
              <a:off x="652825" y="2992375"/>
              <a:ext cx="6275" cy="5300"/>
            </a:xfrm>
            <a:custGeom>
              <a:avLst/>
              <a:gdLst/>
              <a:ahLst/>
              <a:cxnLst/>
              <a:rect l="l" t="t" r="r" b="b"/>
              <a:pathLst>
                <a:path w="251" h="212" extrusionOk="0">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4" name="Google Shape;2874;p8"/>
            <p:cNvSpPr/>
            <p:nvPr/>
          </p:nvSpPr>
          <p:spPr>
            <a:xfrm>
              <a:off x="645300" y="2983675"/>
              <a:ext cx="6175" cy="5275"/>
            </a:xfrm>
            <a:custGeom>
              <a:avLst/>
              <a:gdLst/>
              <a:ahLst/>
              <a:cxnLst/>
              <a:rect l="l" t="t" r="r" b="b"/>
              <a:pathLst>
                <a:path w="247" h="211" extrusionOk="0">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5" name="Google Shape;2875;p8"/>
            <p:cNvSpPr/>
            <p:nvPr/>
          </p:nvSpPr>
          <p:spPr>
            <a:xfrm>
              <a:off x="643700" y="2965225"/>
              <a:ext cx="6175" cy="5275"/>
            </a:xfrm>
            <a:custGeom>
              <a:avLst/>
              <a:gdLst/>
              <a:ahLst/>
              <a:cxnLst/>
              <a:rect l="l" t="t" r="r" b="b"/>
              <a:pathLst>
                <a:path w="247" h="211" extrusionOk="0">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6" name="Google Shape;2876;p8"/>
            <p:cNvSpPr/>
            <p:nvPr/>
          </p:nvSpPr>
          <p:spPr>
            <a:xfrm>
              <a:off x="657900" y="2955675"/>
              <a:ext cx="6175" cy="5375"/>
            </a:xfrm>
            <a:custGeom>
              <a:avLst/>
              <a:gdLst/>
              <a:ahLst/>
              <a:cxnLst/>
              <a:rect l="l" t="t" r="r" b="b"/>
              <a:pathLst>
                <a:path w="247" h="215" extrusionOk="0">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877" name="Google Shape;2877;p8"/>
          <p:cNvGrpSpPr/>
          <p:nvPr/>
        </p:nvGrpSpPr>
        <p:grpSpPr>
          <a:xfrm>
            <a:off x="6297732" y="-897975"/>
            <a:ext cx="3005809" cy="2031398"/>
            <a:chOff x="6863982" y="-817899"/>
            <a:chExt cx="2771353" cy="1872947"/>
          </a:xfrm>
        </p:grpSpPr>
        <p:sp>
          <p:nvSpPr>
            <p:cNvPr id="2878" name="Google Shape;2878;p8"/>
            <p:cNvSpPr/>
            <p:nvPr/>
          </p:nvSpPr>
          <p:spPr>
            <a:xfrm>
              <a:off x="6863982" y="-408783"/>
              <a:ext cx="2771353" cy="528893"/>
            </a:xfrm>
            <a:custGeom>
              <a:avLst/>
              <a:gdLst/>
              <a:ahLst/>
              <a:cxnLst/>
              <a:rect l="l" t="t" r="r" b="b"/>
              <a:pathLst>
                <a:path w="30774" h="5873" extrusionOk="0">
                  <a:moveTo>
                    <a:pt x="30624" y="0"/>
                  </a:moveTo>
                  <a:cubicBezTo>
                    <a:pt x="30576" y="0"/>
                    <a:pt x="30529" y="28"/>
                    <a:pt x="30512" y="95"/>
                  </a:cubicBezTo>
                  <a:cubicBezTo>
                    <a:pt x="30025" y="1901"/>
                    <a:pt x="28756" y="3369"/>
                    <a:pt x="27119" y="4247"/>
                  </a:cubicBezTo>
                  <a:cubicBezTo>
                    <a:pt x="25228" y="5266"/>
                    <a:pt x="23028" y="5503"/>
                    <a:pt x="20910" y="5503"/>
                  </a:cubicBezTo>
                  <a:cubicBezTo>
                    <a:pt x="20833" y="5503"/>
                    <a:pt x="20757" y="5503"/>
                    <a:pt x="20681" y="5502"/>
                  </a:cubicBezTo>
                  <a:cubicBezTo>
                    <a:pt x="18284" y="5490"/>
                    <a:pt x="15926" y="5099"/>
                    <a:pt x="13602" y="4527"/>
                  </a:cubicBezTo>
                  <a:cubicBezTo>
                    <a:pt x="12461" y="4247"/>
                    <a:pt x="11328" y="3937"/>
                    <a:pt x="10200" y="3619"/>
                  </a:cubicBezTo>
                  <a:cubicBezTo>
                    <a:pt x="9110" y="3310"/>
                    <a:pt x="8029" y="2970"/>
                    <a:pt x="6968" y="2567"/>
                  </a:cubicBezTo>
                  <a:cubicBezTo>
                    <a:pt x="6438" y="2368"/>
                    <a:pt x="5904" y="2156"/>
                    <a:pt x="5386" y="1923"/>
                  </a:cubicBezTo>
                  <a:cubicBezTo>
                    <a:pt x="4873" y="1698"/>
                    <a:pt x="4377" y="1431"/>
                    <a:pt x="3889" y="1163"/>
                  </a:cubicBezTo>
                  <a:cubicBezTo>
                    <a:pt x="2996" y="677"/>
                    <a:pt x="2034" y="198"/>
                    <a:pt x="998" y="198"/>
                  </a:cubicBezTo>
                  <a:cubicBezTo>
                    <a:pt x="951" y="198"/>
                    <a:pt x="904" y="199"/>
                    <a:pt x="856" y="201"/>
                  </a:cubicBezTo>
                  <a:cubicBezTo>
                    <a:pt x="598" y="209"/>
                    <a:pt x="343" y="256"/>
                    <a:pt x="97" y="336"/>
                  </a:cubicBezTo>
                  <a:cubicBezTo>
                    <a:pt x="1" y="367"/>
                    <a:pt x="30" y="506"/>
                    <a:pt x="116" y="506"/>
                  </a:cubicBezTo>
                  <a:cubicBezTo>
                    <a:pt x="125" y="506"/>
                    <a:pt x="134" y="505"/>
                    <a:pt x="144" y="502"/>
                  </a:cubicBezTo>
                  <a:cubicBezTo>
                    <a:pt x="422" y="416"/>
                    <a:pt x="703" y="379"/>
                    <a:pt x="981" y="379"/>
                  </a:cubicBezTo>
                  <a:cubicBezTo>
                    <a:pt x="1826" y="379"/>
                    <a:pt x="2657" y="723"/>
                    <a:pt x="3397" y="1125"/>
                  </a:cubicBezTo>
                  <a:cubicBezTo>
                    <a:pt x="3893" y="1397"/>
                    <a:pt x="4372" y="1698"/>
                    <a:pt x="4873" y="1961"/>
                  </a:cubicBezTo>
                  <a:cubicBezTo>
                    <a:pt x="5373" y="2224"/>
                    <a:pt x="5895" y="2482"/>
                    <a:pt x="6421" y="2707"/>
                  </a:cubicBezTo>
                  <a:cubicBezTo>
                    <a:pt x="8542" y="3615"/>
                    <a:pt x="10811" y="4200"/>
                    <a:pt x="13046" y="4769"/>
                  </a:cubicBezTo>
                  <a:cubicBezTo>
                    <a:pt x="15396" y="5362"/>
                    <a:pt x="17775" y="5803"/>
                    <a:pt x="20201" y="5863"/>
                  </a:cubicBezTo>
                  <a:cubicBezTo>
                    <a:pt x="20443" y="5869"/>
                    <a:pt x="20686" y="5872"/>
                    <a:pt x="20929" y="5872"/>
                  </a:cubicBezTo>
                  <a:cubicBezTo>
                    <a:pt x="22929" y="5872"/>
                    <a:pt x="24971" y="5647"/>
                    <a:pt x="26801" y="4815"/>
                  </a:cubicBezTo>
                  <a:cubicBezTo>
                    <a:pt x="28498" y="4048"/>
                    <a:pt x="30046" y="2648"/>
                    <a:pt x="30614" y="833"/>
                  </a:cubicBezTo>
                  <a:cubicBezTo>
                    <a:pt x="30678" y="612"/>
                    <a:pt x="30729" y="387"/>
                    <a:pt x="30758" y="158"/>
                  </a:cubicBezTo>
                  <a:cubicBezTo>
                    <a:pt x="30774" y="64"/>
                    <a:pt x="30697" y="0"/>
                    <a:pt x="30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9" name="Google Shape;2879;p8"/>
            <p:cNvSpPr/>
            <p:nvPr/>
          </p:nvSpPr>
          <p:spPr>
            <a:xfrm>
              <a:off x="7579282" y="-412295"/>
              <a:ext cx="872003" cy="479543"/>
            </a:xfrm>
            <a:custGeom>
              <a:avLst/>
              <a:gdLst/>
              <a:ahLst/>
              <a:cxnLst/>
              <a:rect l="l" t="t" r="r" b="b"/>
              <a:pathLst>
                <a:path w="9683" h="5325" extrusionOk="0">
                  <a:moveTo>
                    <a:pt x="4726" y="2182"/>
                  </a:moveTo>
                  <a:lnTo>
                    <a:pt x="4768" y="2225"/>
                  </a:lnTo>
                  <a:lnTo>
                    <a:pt x="4777" y="2233"/>
                  </a:lnTo>
                  <a:lnTo>
                    <a:pt x="4743" y="2216"/>
                  </a:lnTo>
                  <a:cubicBezTo>
                    <a:pt x="4739" y="2212"/>
                    <a:pt x="4733" y="2210"/>
                    <a:pt x="4728" y="2210"/>
                  </a:cubicBezTo>
                  <a:cubicBezTo>
                    <a:pt x="4721" y="2210"/>
                    <a:pt x="4713" y="2213"/>
                    <a:pt x="4709" y="2220"/>
                  </a:cubicBezTo>
                  <a:lnTo>
                    <a:pt x="4713" y="2199"/>
                  </a:lnTo>
                  <a:cubicBezTo>
                    <a:pt x="4717" y="2195"/>
                    <a:pt x="4717" y="2191"/>
                    <a:pt x="4717" y="2186"/>
                  </a:cubicBezTo>
                  <a:cubicBezTo>
                    <a:pt x="4721" y="2186"/>
                    <a:pt x="4726" y="2182"/>
                    <a:pt x="4726" y="2182"/>
                  </a:cubicBezTo>
                  <a:close/>
                  <a:moveTo>
                    <a:pt x="2786" y="0"/>
                  </a:moveTo>
                  <a:cubicBezTo>
                    <a:pt x="2775" y="0"/>
                    <a:pt x="2764" y="1"/>
                    <a:pt x="2753" y="2"/>
                  </a:cubicBezTo>
                  <a:cubicBezTo>
                    <a:pt x="2596" y="19"/>
                    <a:pt x="2486" y="163"/>
                    <a:pt x="2507" y="320"/>
                  </a:cubicBezTo>
                  <a:cubicBezTo>
                    <a:pt x="2516" y="392"/>
                    <a:pt x="2554" y="460"/>
                    <a:pt x="2613" y="511"/>
                  </a:cubicBezTo>
                  <a:cubicBezTo>
                    <a:pt x="2643" y="536"/>
                    <a:pt x="2673" y="553"/>
                    <a:pt x="2711" y="570"/>
                  </a:cubicBezTo>
                  <a:cubicBezTo>
                    <a:pt x="2732" y="579"/>
                    <a:pt x="2753" y="587"/>
                    <a:pt x="2779" y="592"/>
                  </a:cubicBezTo>
                  <a:lnTo>
                    <a:pt x="2792" y="592"/>
                  </a:lnTo>
                  <a:cubicBezTo>
                    <a:pt x="2801" y="593"/>
                    <a:pt x="2811" y="593"/>
                    <a:pt x="2821" y="593"/>
                  </a:cubicBezTo>
                  <a:cubicBezTo>
                    <a:pt x="2851" y="593"/>
                    <a:pt x="2882" y="588"/>
                    <a:pt x="2910" y="579"/>
                  </a:cubicBezTo>
                  <a:lnTo>
                    <a:pt x="2927" y="570"/>
                  </a:lnTo>
                  <a:cubicBezTo>
                    <a:pt x="2957" y="562"/>
                    <a:pt x="2982" y="545"/>
                    <a:pt x="3004" y="524"/>
                  </a:cubicBezTo>
                  <a:cubicBezTo>
                    <a:pt x="3033" y="503"/>
                    <a:pt x="3055" y="473"/>
                    <a:pt x="3072" y="439"/>
                  </a:cubicBezTo>
                  <a:lnTo>
                    <a:pt x="3080" y="422"/>
                  </a:lnTo>
                  <a:cubicBezTo>
                    <a:pt x="3080" y="418"/>
                    <a:pt x="3084" y="413"/>
                    <a:pt x="3084" y="405"/>
                  </a:cubicBezTo>
                  <a:cubicBezTo>
                    <a:pt x="3182" y="418"/>
                    <a:pt x="3275" y="443"/>
                    <a:pt x="3364" y="477"/>
                  </a:cubicBezTo>
                  <a:cubicBezTo>
                    <a:pt x="3538" y="549"/>
                    <a:pt x="3699" y="647"/>
                    <a:pt x="3843" y="770"/>
                  </a:cubicBezTo>
                  <a:cubicBezTo>
                    <a:pt x="3979" y="884"/>
                    <a:pt x="4106" y="1016"/>
                    <a:pt x="4212" y="1164"/>
                  </a:cubicBezTo>
                  <a:cubicBezTo>
                    <a:pt x="4323" y="1308"/>
                    <a:pt x="4412" y="1465"/>
                    <a:pt x="4484" y="1635"/>
                  </a:cubicBezTo>
                  <a:cubicBezTo>
                    <a:pt x="4514" y="1703"/>
                    <a:pt x="4535" y="1771"/>
                    <a:pt x="4560" y="1839"/>
                  </a:cubicBezTo>
                  <a:cubicBezTo>
                    <a:pt x="4552" y="1826"/>
                    <a:pt x="4543" y="1813"/>
                    <a:pt x="4539" y="1800"/>
                  </a:cubicBezTo>
                  <a:cubicBezTo>
                    <a:pt x="4433" y="1601"/>
                    <a:pt x="4285" y="1427"/>
                    <a:pt x="4106" y="1287"/>
                  </a:cubicBezTo>
                  <a:cubicBezTo>
                    <a:pt x="4060" y="1249"/>
                    <a:pt x="4009" y="1215"/>
                    <a:pt x="3958" y="1185"/>
                  </a:cubicBezTo>
                  <a:cubicBezTo>
                    <a:pt x="3962" y="1164"/>
                    <a:pt x="3962" y="1143"/>
                    <a:pt x="3958" y="1122"/>
                  </a:cubicBezTo>
                  <a:cubicBezTo>
                    <a:pt x="3954" y="1071"/>
                    <a:pt x="3937" y="1024"/>
                    <a:pt x="3907" y="986"/>
                  </a:cubicBezTo>
                  <a:lnTo>
                    <a:pt x="3852" y="931"/>
                  </a:lnTo>
                  <a:cubicBezTo>
                    <a:pt x="3814" y="901"/>
                    <a:pt x="3771" y="884"/>
                    <a:pt x="3720" y="876"/>
                  </a:cubicBezTo>
                  <a:lnTo>
                    <a:pt x="3644" y="876"/>
                  </a:lnTo>
                  <a:cubicBezTo>
                    <a:pt x="3610" y="876"/>
                    <a:pt x="3572" y="888"/>
                    <a:pt x="3538" y="914"/>
                  </a:cubicBezTo>
                  <a:cubicBezTo>
                    <a:pt x="3508" y="927"/>
                    <a:pt x="3479" y="952"/>
                    <a:pt x="3457" y="982"/>
                  </a:cubicBezTo>
                  <a:cubicBezTo>
                    <a:pt x="3432" y="1007"/>
                    <a:pt x="3419" y="1041"/>
                    <a:pt x="3411" y="1079"/>
                  </a:cubicBezTo>
                  <a:cubicBezTo>
                    <a:pt x="3398" y="1113"/>
                    <a:pt x="3394" y="1151"/>
                    <a:pt x="3398" y="1190"/>
                  </a:cubicBezTo>
                  <a:cubicBezTo>
                    <a:pt x="3407" y="1236"/>
                    <a:pt x="3424" y="1283"/>
                    <a:pt x="3453" y="1325"/>
                  </a:cubicBezTo>
                  <a:lnTo>
                    <a:pt x="3504" y="1376"/>
                  </a:lnTo>
                  <a:cubicBezTo>
                    <a:pt x="3542" y="1406"/>
                    <a:pt x="3589" y="1427"/>
                    <a:pt x="3636" y="1436"/>
                  </a:cubicBezTo>
                  <a:lnTo>
                    <a:pt x="3712" y="1436"/>
                  </a:lnTo>
                  <a:cubicBezTo>
                    <a:pt x="3750" y="1431"/>
                    <a:pt x="3788" y="1419"/>
                    <a:pt x="3818" y="1397"/>
                  </a:cubicBezTo>
                  <a:cubicBezTo>
                    <a:pt x="3852" y="1380"/>
                    <a:pt x="3882" y="1359"/>
                    <a:pt x="3903" y="1330"/>
                  </a:cubicBezTo>
                  <a:cubicBezTo>
                    <a:pt x="3924" y="1300"/>
                    <a:pt x="3941" y="1266"/>
                    <a:pt x="3949" y="1232"/>
                  </a:cubicBezTo>
                  <a:cubicBezTo>
                    <a:pt x="4098" y="1325"/>
                    <a:pt x="4229" y="1444"/>
                    <a:pt x="4340" y="1580"/>
                  </a:cubicBezTo>
                  <a:cubicBezTo>
                    <a:pt x="4408" y="1665"/>
                    <a:pt x="4467" y="1758"/>
                    <a:pt x="4518" y="1856"/>
                  </a:cubicBezTo>
                  <a:cubicBezTo>
                    <a:pt x="4556" y="1940"/>
                    <a:pt x="4590" y="2025"/>
                    <a:pt x="4615" y="2119"/>
                  </a:cubicBezTo>
                  <a:cubicBezTo>
                    <a:pt x="4357" y="1957"/>
                    <a:pt x="4072" y="1834"/>
                    <a:pt x="3780" y="1745"/>
                  </a:cubicBezTo>
                  <a:cubicBezTo>
                    <a:pt x="3483" y="1656"/>
                    <a:pt x="3178" y="1605"/>
                    <a:pt x="2868" y="1588"/>
                  </a:cubicBezTo>
                  <a:cubicBezTo>
                    <a:pt x="2787" y="1583"/>
                    <a:pt x="2707" y="1580"/>
                    <a:pt x="2626" y="1580"/>
                  </a:cubicBezTo>
                  <a:cubicBezTo>
                    <a:pt x="2398" y="1580"/>
                    <a:pt x="2170" y="1602"/>
                    <a:pt x="1948" y="1639"/>
                  </a:cubicBezTo>
                  <a:cubicBezTo>
                    <a:pt x="1489" y="1720"/>
                    <a:pt x="1048" y="1881"/>
                    <a:pt x="650" y="2119"/>
                  </a:cubicBezTo>
                  <a:cubicBezTo>
                    <a:pt x="582" y="2152"/>
                    <a:pt x="518" y="2195"/>
                    <a:pt x="459" y="2242"/>
                  </a:cubicBezTo>
                  <a:lnTo>
                    <a:pt x="433" y="2258"/>
                  </a:lnTo>
                  <a:cubicBezTo>
                    <a:pt x="412" y="2250"/>
                    <a:pt x="391" y="2242"/>
                    <a:pt x="365" y="2237"/>
                  </a:cubicBezTo>
                  <a:cubicBezTo>
                    <a:pt x="353" y="2236"/>
                    <a:pt x="340" y="2235"/>
                    <a:pt x="327" y="2235"/>
                  </a:cubicBezTo>
                  <a:cubicBezTo>
                    <a:pt x="240" y="2235"/>
                    <a:pt x="158" y="2273"/>
                    <a:pt x="102" y="2343"/>
                  </a:cubicBezTo>
                  <a:lnTo>
                    <a:pt x="98" y="2343"/>
                  </a:lnTo>
                  <a:cubicBezTo>
                    <a:pt x="94" y="2343"/>
                    <a:pt x="94" y="2343"/>
                    <a:pt x="94" y="2348"/>
                  </a:cubicBezTo>
                  <a:cubicBezTo>
                    <a:pt x="81" y="2356"/>
                    <a:pt x="73" y="2365"/>
                    <a:pt x="64" y="2373"/>
                  </a:cubicBezTo>
                  <a:cubicBezTo>
                    <a:pt x="43" y="2390"/>
                    <a:pt x="26" y="2415"/>
                    <a:pt x="18" y="2441"/>
                  </a:cubicBezTo>
                  <a:lnTo>
                    <a:pt x="1" y="2496"/>
                  </a:lnTo>
                  <a:lnTo>
                    <a:pt x="1" y="2555"/>
                  </a:lnTo>
                  <a:cubicBezTo>
                    <a:pt x="1" y="2581"/>
                    <a:pt x="9" y="2611"/>
                    <a:pt x="30" y="2636"/>
                  </a:cubicBezTo>
                  <a:cubicBezTo>
                    <a:pt x="35" y="2653"/>
                    <a:pt x="47" y="2670"/>
                    <a:pt x="64" y="2683"/>
                  </a:cubicBezTo>
                  <a:cubicBezTo>
                    <a:pt x="81" y="2704"/>
                    <a:pt x="102" y="2721"/>
                    <a:pt x="132" y="2729"/>
                  </a:cubicBezTo>
                  <a:lnTo>
                    <a:pt x="141" y="2729"/>
                  </a:lnTo>
                  <a:lnTo>
                    <a:pt x="145" y="2734"/>
                  </a:lnTo>
                  <a:cubicBezTo>
                    <a:pt x="197" y="2774"/>
                    <a:pt x="259" y="2796"/>
                    <a:pt x="322" y="2796"/>
                  </a:cubicBezTo>
                  <a:cubicBezTo>
                    <a:pt x="357" y="2796"/>
                    <a:pt x="392" y="2790"/>
                    <a:pt x="425" y="2776"/>
                  </a:cubicBezTo>
                  <a:cubicBezTo>
                    <a:pt x="463" y="2759"/>
                    <a:pt x="497" y="2738"/>
                    <a:pt x="522" y="2708"/>
                  </a:cubicBezTo>
                  <a:lnTo>
                    <a:pt x="527" y="2704"/>
                  </a:lnTo>
                  <a:lnTo>
                    <a:pt x="531" y="2704"/>
                  </a:lnTo>
                  <a:lnTo>
                    <a:pt x="578" y="2661"/>
                  </a:lnTo>
                  <a:lnTo>
                    <a:pt x="582" y="2653"/>
                  </a:lnTo>
                  <a:cubicBezTo>
                    <a:pt x="607" y="2623"/>
                    <a:pt x="624" y="2581"/>
                    <a:pt x="628" y="2543"/>
                  </a:cubicBezTo>
                  <a:lnTo>
                    <a:pt x="628" y="2479"/>
                  </a:lnTo>
                  <a:cubicBezTo>
                    <a:pt x="628" y="2445"/>
                    <a:pt x="616" y="2415"/>
                    <a:pt x="599" y="2390"/>
                  </a:cubicBezTo>
                  <a:cubicBezTo>
                    <a:pt x="586" y="2360"/>
                    <a:pt x="565" y="2335"/>
                    <a:pt x="539" y="2318"/>
                  </a:cubicBezTo>
                  <a:lnTo>
                    <a:pt x="510" y="2292"/>
                  </a:lnTo>
                  <a:cubicBezTo>
                    <a:pt x="544" y="2263"/>
                    <a:pt x="582" y="2237"/>
                    <a:pt x="624" y="2212"/>
                  </a:cubicBezTo>
                  <a:cubicBezTo>
                    <a:pt x="684" y="2169"/>
                    <a:pt x="747" y="2127"/>
                    <a:pt x="815" y="2093"/>
                  </a:cubicBezTo>
                  <a:cubicBezTo>
                    <a:pt x="942" y="2017"/>
                    <a:pt x="1078" y="1953"/>
                    <a:pt x="1218" y="1898"/>
                  </a:cubicBezTo>
                  <a:cubicBezTo>
                    <a:pt x="1498" y="1783"/>
                    <a:pt x="1786" y="1707"/>
                    <a:pt x="2087" y="1665"/>
                  </a:cubicBezTo>
                  <a:cubicBezTo>
                    <a:pt x="2276" y="1635"/>
                    <a:pt x="2467" y="1621"/>
                    <a:pt x="2658" y="1621"/>
                  </a:cubicBezTo>
                  <a:cubicBezTo>
                    <a:pt x="2768" y="1621"/>
                    <a:pt x="2878" y="1626"/>
                    <a:pt x="2987" y="1635"/>
                  </a:cubicBezTo>
                  <a:cubicBezTo>
                    <a:pt x="3288" y="1660"/>
                    <a:pt x="3589" y="1720"/>
                    <a:pt x="3873" y="1817"/>
                  </a:cubicBezTo>
                  <a:cubicBezTo>
                    <a:pt x="4115" y="1894"/>
                    <a:pt x="4348" y="2000"/>
                    <a:pt x="4569" y="2127"/>
                  </a:cubicBezTo>
                  <a:cubicBezTo>
                    <a:pt x="4471" y="2118"/>
                    <a:pt x="4373" y="2111"/>
                    <a:pt x="4275" y="2111"/>
                  </a:cubicBezTo>
                  <a:cubicBezTo>
                    <a:pt x="4237" y="2111"/>
                    <a:pt x="4199" y="2112"/>
                    <a:pt x="4162" y="2114"/>
                  </a:cubicBezTo>
                  <a:cubicBezTo>
                    <a:pt x="3835" y="2127"/>
                    <a:pt x="3513" y="2195"/>
                    <a:pt x="3207" y="2314"/>
                  </a:cubicBezTo>
                  <a:cubicBezTo>
                    <a:pt x="3055" y="2373"/>
                    <a:pt x="2906" y="2445"/>
                    <a:pt x="2766" y="2530"/>
                  </a:cubicBezTo>
                  <a:cubicBezTo>
                    <a:pt x="2698" y="2572"/>
                    <a:pt x="2630" y="2615"/>
                    <a:pt x="2563" y="2661"/>
                  </a:cubicBezTo>
                  <a:cubicBezTo>
                    <a:pt x="2529" y="2687"/>
                    <a:pt x="2495" y="2708"/>
                    <a:pt x="2465" y="2734"/>
                  </a:cubicBezTo>
                  <a:cubicBezTo>
                    <a:pt x="2448" y="2746"/>
                    <a:pt x="2431" y="2759"/>
                    <a:pt x="2410" y="2767"/>
                  </a:cubicBezTo>
                  <a:cubicBezTo>
                    <a:pt x="2397" y="2776"/>
                    <a:pt x="2380" y="2789"/>
                    <a:pt x="2367" y="2797"/>
                  </a:cubicBezTo>
                  <a:cubicBezTo>
                    <a:pt x="2339" y="2791"/>
                    <a:pt x="2312" y="2787"/>
                    <a:pt x="2284" y="2787"/>
                  </a:cubicBezTo>
                  <a:cubicBezTo>
                    <a:pt x="2273" y="2787"/>
                    <a:pt x="2263" y="2788"/>
                    <a:pt x="2253" y="2789"/>
                  </a:cubicBezTo>
                  <a:cubicBezTo>
                    <a:pt x="2172" y="2801"/>
                    <a:pt x="2100" y="2840"/>
                    <a:pt x="2045" y="2907"/>
                  </a:cubicBezTo>
                  <a:cubicBezTo>
                    <a:pt x="1943" y="3039"/>
                    <a:pt x="1964" y="3234"/>
                    <a:pt x="2100" y="3340"/>
                  </a:cubicBezTo>
                  <a:cubicBezTo>
                    <a:pt x="2155" y="3384"/>
                    <a:pt x="2225" y="3405"/>
                    <a:pt x="2295" y="3405"/>
                  </a:cubicBezTo>
                  <a:cubicBezTo>
                    <a:pt x="2306" y="3405"/>
                    <a:pt x="2318" y="3405"/>
                    <a:pt x="2329" y="3404"/>
                  </a:cubicBezTo>
                  <a:cubicBezTo>
                    <a:pt x="2410" y="3395"/>
                    <a:pt x="2486" y="3353"/>
                    <a:pt x="2537" y="3289"/>
                  </a:cubicBezTo>
                  <a:cubicBezTo>
                    <a:pt x="2584" y="3221"/>
                    <a:pt x="2609" y="3141"/>
                    <a:pt x="2601" y="3060"/>
                  </a:cubicBezTo>
                  <a:cubicBezTo>
                    <a:pt x="2592" y="3005"/>
                    <a:pt x="2571" y="2950"/>
                    <a:pt x="2533" y="2907"/>
                  </a:cubicBezTo>
                  <a:cubicBezTo>
                    <a:pt x="2575" y="2890"/>
                    <a:pt x="2567" y="2831"/>
                    <a:pt x="2524" y="2827"/>
                  </a:cubicBezTo>
                  <a:lnTo>
                    <a:pt x="2456" y="2810"/>
                  </a:lnTo>
                  <a:cubicBezTo>
                    <a:pt x="2473" y="2797"/>
                    <a:pt x="2486" y="2780"/>
                    <a:pt x="2503" y="2767"/>
                  </a:cubicBezTo>
                  <a:cubicBezTo>
                    <a:pt x="2537" y="2738"/>
                    <a:pt x="2575" y="2712"/>
                    <a:pt x="2609" y="2687"/>
                  </a:cubicBezTo>
                  <a:cubicBezTo>
                    <a:pt x="2681" y="2632"/>
                    <a:pt x="2758" y="2585"/>
                    <a:pt x="2838" y="2538"/>
                  </a:cubicBezTo>
                  <a:cubicBezTo>
                    <a:pt x="3275" y="2287"/>
                    <a:pt x="3767" y="2156"/>
                    <a:pt x="4268" y="2156"/>
                  </a:cubicBezTo>
                  <a:cubicBezTo>
                    <a:pt x="4385" y="2156"/>
                    <a:pt x="4502" y="2163"/>
                    <a:pt x="4620" y="2178"/>
                  </a:cubicBezTo>
                  <a:cubicBezTo>
                    <a:pt x="4645" y="2220"/>
                    <a:pt x="4598" y="2284"/>
                    <a:pt x="4577" y="2314"/>
                  </a:cubicBezTo>
                  <a:cubicBezTo>
                    <a:pt x="4535" y="2365"/>
                    <a:pt x="4492" y="2411"/>
                    <a:pt x="4450" y="2458"/>
                  </a:cubicBezTo>
                  <a:cubicBezTo>
                    <a:pt x="4297" y="2627"/>
                    <a:pt x="4128" y="2772"/>
                    <a:pt x="3937" y="2899"/>
                  </a:cubicBezTo>
                  <a:cubicBezTo>
                    <a:pt x="3843" y="2963"/>
                    <a:pt x="3746" y="3018"/>
                    <a:pt x="3644" y="3069"/>
                  </a:cubicBezTo>
                  <a:cubicBezTo>
                    <a:pt x="3614" y="3081"/>
                    <a:pt x="3589" y="3094"/>
                    <a:pt x="3559" y="3107"/>
                  </a:cubicBezTo>
                  <a:cubicBezTo>
                    <a:pt x="3555" y="3090"/>
                    <a:pt x="3547" y="3073"/>
                    <a:pt x="3534" y="3060"/>
                  </a:cubicBezTo>
                  <a:lnTo>
                    <a:pt x="3504" y="3030"/>
                  </a:lnTo>
                  <a:cubicBezTo>
                    <a:pt x="3483" y="3013"/>
                    <a:pt x="3453" y="3001"/>
                    <a:pt x="3428" y="2996"/>
                  </a:cubicBezTo>
                  <a:lnTo>
                    <a:pt x="3381" y="2996"/>
                  </a:lnTo>
                  <a:cubicBezTo>
                    <a:pt x="3339" y="3001"/>
                    <a:pt x="3296" y="3026"/>
                    <a:pt x="3267" y="3060"/>
                  </a:cubicBezTo>
                  <a:cubicBezTo>
                    <a:pt x="3241" y="3094"/>
                    <a:pt x="3228" y="3141"/>
                    <a:pt x="3233" y="3183"/>
                  </a:cubicBezTo>
                  <a:cubicBezTo>
                    <a:pt x="3233" y="3192"/>
                    <a:pt x="3237" y="3200"/>
                    <a:pt x="3237" y="3209"/>
                  </a:cubicBezTo>
                  <a:lnTo>
                    <a:pt x="3237" y="3217"/>
                  </a:lnTo>
                  <a:lnTo>
                    <a:pt x="3237" y="3221"/>
                  </a:lnTo>
                  <a:cubicBezTo>
                    <a:pt x="3237" y="3230"/>
                    <a:pt x="3241" y="3234"/>
                    <a:pt x="3245" y="3242"/>
                  </a:cubicBezTo>
                  <a:cubicBezTo>
                    <a:pt x="3250" y="3264"/>
                    <a:pt x="3258" y="3285"/>
                    <a:pt x="3271" y="3302"/>
                  </a:cubicBezTo>
                  <a:cubicBezTo>
                    <a:pt x="3304" y="3343"/>
                    <a:pt x="3350" y="3367"/>
                    <a:pt x="3401" y="3367"/>
                  </a:cubicBezTo>
                  <a:cubicBezTo>
                    <a:pt x="3408" y="3367"/>
                    <a:pt x="3416" y="3367"/>
                    <a:pt x="3424" y="3365"/>
                  </a:cubicBezTo>
                  <a:cubicBezTo>
                    <a:pt x="3441" y="3365"/>
                    <a:pt x="3453" y="3361"/>
                    <a:pt x="3466" y="3357"/>
                  </a:cubicBezTo>
                  <a:lnTo>
                    <a:pt x="3504" y="3336"/>
                  </a:lnTo>
                  <a:cubicBezTo>
                    <a:pt x="3513" y="3323"/>
                    <a:pt x="3525" y="3315"/>
                    <a:pt x="3534" y="3306"/>
                  </a:cubicBezTo>
                  <a:lnTo>
                    <a:pt x="3555" y="3268"/>
                  </a:lnTo>
                  <a:cubicBezTo>
                    <a:pt x="3568" y="3238"/>
                    <a:pt x="3572" y="3209"/>
                    <a:pt x="3568" y="3179"/>
                  </a:cubicBezTo>
                  <a:lnTo>
                    <a:pt x="3568" y="3158"/>
                  </a:lnTo>
                  <a:cubicBezTo>
                    <a:pt x="3614" y="3136"/>
                    <a:pt x="3665" y="3115"/>
                    <a:pt x="3712" y="3090"/>
                  </a:cubicBezTo>
                  <a:cubicBezTo>
                    <a:pt x="3924" y="2980"/>
                    <a:pt x="4119" y="2840"/>
                    <a:pt x="4297" y="2678"/>
                  </a:cubicBezTo>
                  <a:cubicBezTo>
                    <a:pt x="4386" y="2598"/>
                    <a:pt x="4467" y="2513"/>
                    <a:pt x="4543" y="2424"/>
                  </a:cubicBezTo>
                  <a:cubicBezTo>
                    <a:pt x="4581" y="2381"/>
                    <a:pt x="4620" y="2335"/>
                    <a:pt x="4645" y="2284"/>
                  </a:cubicBezTo>
                  <a:lnTo>
                    <a:pt x="4645" y="2284"/>
                  </a:lnTo>
                  <a:cubicBezTo>
                    <a:pt x="4611" y="2449"/>
                    <a:pt x="4560" y="2611"/>
                    <a:pt x="4492" y="2767"/>
                  </a:cubicBezTo>
                  <a:cubicBezTo>
                    <a:pt x="4425" y="2933"/>
                    <a:pt x="4340" y="3094"/>
                    <a:pt x="4238" y="3242"/>
                  </a:cubicBezTo>
                  <a:cubicBezTo>
                    <a:pt x="4043" y="3544"/>
                    <a:pt x="3793" y="3802"/>
                    <a:pt x="3500" y="4006"/>
                  </a:cubicBezTo>
                  <a:cubicBezTo>
                    <a:pt x="3428" y="4057"/>
                    <a:pt x="3351" y="4103"/>
                    <a:pt x="3275" y="4146"/>
                  </a:cubicBezTo>
                  <a:cubicBezTo>
                    <a:pt x="3233" y="4167"/>
                    <a:pt x="3195" y="4188"/>
                    <a:pt x="3152" y="4205"/>
                  </a:cubicBezTo>
                  <a:lnTo>
                    <a:pt x="3114" y="4226"/>
                  </a:lnTo>
                  <a:cubicBezTo>
                    <a:pt x="3093" y="4205"/>
                    <a:pt x="3067" y="4188"/>
                    <a:pt x="3042" y="4180"/>
                  </a:cubicBezTo>
                  <a:cubicBezTo>
                    <a:pt x="3033" y="4176"/>
                    <a:pt x="3021" y="4171"/>
                    <a:pt x="3012" y="4171"/>
                  </a:cubicBezTo>
                  <a:lnTo>
                    <a:pt x="2987" y="4159"/>
                  </a:lnTo>
                  <a:cubicBezTo>
                    <a:pt x="2951" y="4142"/>
                    <a:pt x="2913" y="4134"/>
                    <a:pt x="2876" y="4134"/>
                  </a:cubicBezTo>
                  <a:cubicBezTo>
                    <a:pt x="2818" y="4134"/>
                    <a:pt x="2761" y="4152"/>
                    <a:pt x="2715" y="4188"/>
                  </a:cubicBezTo>
                  <a:cubicBezTo>
                    <a:pt x="2639" y="4248"/>
                    <a:pt x="2596" y="4341"/>
                    <a:pt x="2609" y="4434"/>
                  </a:cubicBezTo>
                  <a:cubicBezTo>
                    <a:pt x="2625" y="4572"/>
                    <a:pt x="2743" y="4674"/>
                    <a:pt x="2879" y="4674"/>
                  </a:cubicBezTo>
                  <a:cubicBezTo>
                    <a:pt x="2889" y="4674"/>
                    <a:pt x="2900" y="4673"/>
                    <a:pt x="2910" y="4672"/>
                  </a:cubicBezTo>
                  <a:cubicBezTo>
                    <a:pt x="2957" y="4663"/>
                    <a:pt x="2999" y="4646"/>
                    <a:pt x="3038" y="4617"/>
                  </a:cubicBezTo>
                  <a:lnTo>
                    <a:pt x="3063" y="4600"/>
                  </a:lnTo>
                  <a:lnTo>
                    <a:pt x="3088" y="4583"/>
                  </a:lnTo>
                  <a:cubicBezTo>
                    <a:pt x="3122" y="4557"/>
                    <a:pt x="3148" y="4528"/>
                    <a:pt x="3165" y="4489"/>
                  </a:cubicBezTo>
                  <a:cubicBezTo>
                    <a:pt x="3190" y="4426"/>
                    <a:pt x="3190" y="4358"/>
                    <a:pt x="3161" y="4299"/>
                  </a:cubicBezTo>
                  <a:cubicBezTo>
                    <a:pt x="3313" y="4218"/>
                    <a:pt x="3453" y="4125"/>
                    <a:pt x="3589" y="4023"/>
                  </a:cubicBezTo>
                  <a:cubicBezTo>
                    <a:pt x="3733" y="3908"/>
                    <a:pt x="3869" y="3785"/>
                    <a:pt x="3992" y="3645"/>
                  </a:cubicBezTo>
                  <a:cubicBezTo>
                    <a:pt x="4115" y="3510"/>
                    <a:pt x="4225" y="3365"/>
                    <a:pt x="4323" y="3213"/>
                  </a:cubicBezTo>
                  <a:cubicBezTo>
                    <a:pt x="4420" y="3056"/>
                    <a:pt x="4501" y="2890"/>
                    <a:pt x="4569" y="2721"/>
                  </a:cubicBezTo>
                  <a:cubicBezTo>
                    <a:pt x="4628" y="2564"/>
                    <a:pt x="4675" y="2398"/>
                    <a:pt x="4709" y="2233"/>
                  </a:cubicBezTo>
                  <a:cubicBezTo>
                    <a:pt x="4709" y="2237"/>
                    <a:pt x="4709" y="2242"/>
                    <a:pt x="4713" y="2242"/>
                  </a:cubicBezTo>
                  <a:cubicBezTo>
                    <a:pt x="4726" y="2263"/>
                    <a:pt x="4743" y="2284"/>
                    <a:pt x="4755" y="2305"/>
                  </a:cubicBezTo>
                  <a:cubicBezTo>
                    <a:pt x="4764" y="2326"/>
                    <a:pt x="4781" y="2343"/>
                    <a:pt x="4794" y="2365"/>
                  </a:cubicBezTo>
                  <a:cubicBezTo>
                    <a:pt x="4819" y="2403"/>
                    <a:pt x="4844" y="2445"/>
                    <a:pt x="4866" y="2488"/>
                  </a:cubicBezTo>
                  <a:cubicBezTo>
                    <a:pt x="4912" y="2572"/>
                    <a:pt x="4950" y="2661"/>
                    <a:pt x="4980" y="2750"/>
                  </a:cubicBezTo>
                  <a:cubicBezTo>
                    <a:pt x="5086" y="3073"/>
                    <a:pt x="5073" y="3421"/>
                    <a:pt x="4997" y="3747"/>
                  </a:cubicBezTo>
                  <a:cubicBezTo>
                    <a:pt x="4959" y="3900"/>
                    <a:pt x="4912" y="4048"/>
                    <a:pt x="4857" y="4193"/>
                  </a:cubicBezTo>
                  <a:cubicBezTo>
                    <a:pt x="4849" y="4188"/>
                    <a:pt x="4840" y="4184"/>
                    <a:pt x="4832" y="4180"/>
                  </a:cubicBezTo>
                  <a:cubicBezTo>
                    <a:pt x="4794" y="4154"/>
                    <a:pt x="4747" y="4137"/>
                    <a:pt x="4700" y="4129"/>
                  </a:cubicBezTo>
                  <a:lnTo>
                    <a:pt x="4607" y="4129"/>
                  </a:lnTo>
                  <a:lnTo>
                    <a:pt x="4577" y="4133"/>
                  </a:lnTo>
                  <a:lnTo>
                    <a:pt x="4569" y="4133"/>
                  </a:lnTo>
                  <a:lnTo>
                    <a:pt x="4475" y="4159"/>
                  </a:lnTo>
                  <a:cubicBezTo>
                    <a:pt x="4429" y="4176"/>
                    <a:pt x="4391" y="4201"/>
                    <a:pt x="4361" y="4239"/>
                  </a:cubicBezTo>
                  <a:lnTo>
                    <a:pt x="4344" y="4252"/>
                  </a:lnTo>
                  <a:cubicBezTo>
                    <a:pt x="4335" y="4260"/>
                    <a:pt x="4331" y="4269"/>
                    <a:pt x="4323" y="4277"/>
                  </a:cubicBezTo>
                  <a:cubicBezTo>
                    <a:pt x="4263" y="4349"/>
                    <a:pt x="4234" y="4443"/>
                    <a:pt x="4246" y="4536"/>
                  </a:cubicBezTo>
                  <a:cubicBezTo>
                    <a:pt x="4255" y="4595"/>
                    <a:pt x="4276" y="4651"/>
                    <a:pt x="4314" y="4702"/>
                  </a:cubicBezTo>
                  <a:cubicBezTo>
                    <a:pt x="4331" y="4727"/>
                    <a:pt x="4357" y="4748"/>
                    <a:pt x="4386" y="4769"/>
                  </a:cubicBezTo>
                  <a:cubicBezTo>
                    <a:pt x="4412" y="4791"/>
                    <a:pt x="4437" y="4808"/>
                    <a:pt x="4467" y="4825"/>
                  </a:cubicBezTo>
                  <a:lnTo>
                    <a:pt x="4560" y="4850"/>
                  </a:lnTo>
                  <a:cubicBezTo>
                    <a:pt x="4577" y="4852"/>
                    <a:pt x="4594" y="4853"/>
                    <a:pt x="4612" y="4853"/>
                  </a:cubicBezTo>
                  <a:cubicBezTo>
                    <a:pt x="4629" y="4853"/>
                    <a:pt x="4647" y="4852"/>
                    <a:pt x="4666" y="4850"/>
                  </a:cubicBezTo>
                  <a:lnTo>
                    <a:pt x="4692" y="4846"/>
                  </a:lnTo>
                  <a:cubicBezTo>
                    <a:pt x="4738" y="4841"/>
                    <a:pt x="4785" y="4825"/>
                    <a:pt x="4827" y="4799"/>
                  </a:cubicBezTo>
                  <a:cubicBezTo>
                    <a:pt x="4853" y="4786"/>
                    <a:pt x="4878" y="4765"/>
                    <a:pt x="4900" y="4744"/>
                  </a:cubicBezTo>
                  <a:cubicBezTo>
                    <a:pt x="4933" y="4714"/>
                    <a:pt x="4963" y="4676"/>
                    <a:pt x="4980" y="4629"/>
                  </a:cubicBezTo>
                  <a:lnTo>
                    <a:pt x="5006" y="4540"/>
                  </a:lnTo>
                  <a:cubicBezTo>
                    <a:pt x="5014" y="4477"/>
                    <a:pt x="5006" y="4409"/>
                    <a:pt x="4984" y="4349"/>
                  </a:cubicBezTo>
                  <a:cubicBezTo>
                    <a:pt x="4972" y="4316"/>
                    <a:pt x="4950" y="4282"/>
                    <a:pt x="4925" y="4256"/>
                  </a:cubicBezTo>
                  <a:cubicBezTo>
                    <a:pt x="4929" y="4235"/>
                    <a:pt x="4938" y="4218"/>
                    <a:pt x="4946" y="4201"/>
                  </a:cubicBezTo>
                  <a:cubicBezTo>
                    <a:pt x="5078" y="3874"/>
                    <a:pt x="5141" y="3522"/>
                    <a:pt x="5133" y="3170"/>
                  </a:cubicBezTo>
                  <a:cubicBezTo>
                    <a:pt x="5124" y="2996"/>
                    <a:pt x="5090" y="2827"/>
                    <a:pt x="5027" y="2666"/>
                  </a:cubicBezTo>
                  <a:cubicBezTo>
                    <a:pt x="4993" y="2581"/>
                    <a:pt x="4955" y="2500"/>
                    <a:pt x="4908" y="2424"/>
                  </a:cubicBezTo>
                  <a:cubicBezTo>
                    <a:pt x="4887" y="2390"/>
                    <a:pt x="4861" y="2352"/>
                    <a:pt x="4836" y="2318"/>
                  </a:cubicBezTo>
                  <a:cubicBezTo>
                    <a:pt x="4832" y="2314"/>
                    <a:pt x="4827" y="2309"/>
                    <a:pt x="4823" y="2305"/>
                  </a:cubicBezTo>
                  <a:lnTo>
                    <a:pt x="4823" y="2305"/>
                  </a:lnTo>
                  <a:cubicBezTo>
                    <a:pt x="4836" y="2309"/>
                    <a:pt x="4849" y="2318"/>
                    <a:pt x="4857" y="2322"/>
                  </a:cubicBezTo>
                  <a:cubicBezTo>
                    <a:pt x="4967" y="2445"/>
                    <a:pt x="5073" y="2568"/>
                    <a:pt x="5167" y="2704"/>
                  </a:cubicBezTo>
                  <a:cubicBezTo>
                    <a:pt x="5230" y="2784"/>
                    <a:pt x="5286" y="2873"/>
                    <a:pt x="5341" y="2963"/>
                  </a:cubicBezTo>
                  <a:cubicBezTo>
                    <a:pt x="5400" y="3047"/>
                    <a:pt x="5447" y="3136"/>
                    <a:pt x="5485" y="3234"/>
                  </a:cubicBezTo>
                  <a:cubicBezTo>
                    <a:pt x="5523" y="3327"/>
                    <a:pt x="5540" y="3433"/>
                    <a:pt x="5532" y="3535"/>
                  </a:cubicBezTo>
                  <a:cubicBezTo>
                    <a:pt x="5519" y="3645"/>
                    <a:pt x="5502" y="3751"/>
                    <a:pt x="5476" y="3862"/>
                  </a:cubicBezTo>
                  <a:cubicBezTo>
                    <a:pt x="5430" y="4078"/>
                    <a:pt x="5383" y="4294"/>
                    <a:pt x="5328" y="4511"/>
                  </a:cubicBezTo>
                  <a:cubicBezTo>
                    <a:pt x="5303" y="4604"/>
                    <a:pt x="5277" y="4693"/>
                    <a:pt x="5252" y="4782"/>
                  </a:cubicBezTo>
                  <a:cubicBezTo>
                    <a:pt x="5167" y="4795"/>
                    <a:pt x="5090" y="4854"/>
                    <a:pt x="5056" y="4935"/>
                  </a:cubicBezTo>
                  <a:cubicBezTo>
                    <a:pt x="5031" y="4964"/>
                    <a:pt x="5018" y="5003"/>
                    <a:pt x="5014" y="5041"/>
                  </a:cubicBezTo>
                  <a:cubicBezTo>
                    <a:pt x="5006" y="5083"/>
                    <a:pt x="5010" y="5130"/>
                    <a:pt x="5027" y="5172"/>
                  </a:cubicBezTo>
                  <a:cubicBezTo>
                    <a:pt x="5044" y="5210"/>
                    <a:pt x="5069" y="5244"/>
                    <a:pt x="5103" y="5270"/>
                  </a:cubicBezTo>
                  <a:cubicBezTo>
                    <a:pt x="5137" y="5300"/>
                    <a:pt x="5179" y="5317"/>
                    <a:pt x="5222" y="5321"/>
                  </a:cubicBezTo>
                  <a:cubicBezTo>
                    <a:pt x="5234" y="5323"/>
                    <a:pt x="5246" y="5324"/>
                    <a:pt x="5258" y="5324"/>
                  </a:cubicBezTo>
                  <a:cubicBezTo>
                    <a:pt x="5290" y="5324"/>
                    <a:pt x="5322" y="5317"/>
                    <a:pt x="5349" y="5308"/>
                  </a:cubicBezTo>
                  <a:cubicBezTo>
                    <a:pt x="5387" y="5291"/>
                    <a:pt x="5421" y="5270"/>
                    <a:pt x="5442" y="5240"/>
                  </a:cubicBezTo>
                  <a:cubicBezTo>
                    <a:pt x="5515" y="5185"/>
                    <a:pt x="5553" y="5096"/>
                    <a:pt x="5544" y="5007"/>
                  </a:cubicBezTo>
                  <a:cubicBezTo>
                    <a:pt x="5532" y="4939"/>
                    <a:pt x="5498" y="4875"/>
                    <a:pt x="5447" y="4833"/>
                  </a:cubicBezTo>
                  <a:cubicBezTo>
                    <a:pt x="5417" y="4808"/>
                    <a:pt x="5379" y="4791"/>
                    <a:pt x="5341" y="4786"/>
                  </a:cubicBezTo>
                  <a:cubicBezTo>
                    <a:pt x="5366" y="4697"/>
                    <a:pt x="5392" y="4604"/>
                    <a:pt x="5413" y="4515"/>
                  </a:cubicBezTo>
                  <a:cubicBezTo>
                    <a:pt x="5472" y="4290"/>
                    <a:pt x="5523" y="4061"/>
                    <a:pt x="5570" y="3836"/>
                  </a:cubicBezTo>
                  <a:cubicBezTo>
                    <a:pt x="5595" y="3726"/>
                    <a:pt x="5612" y="3611"/>
                    <a:pt x="5616" y="3501"/>
                  </a:cubicBezTo>
                  <a:cubicBezTo>
                    <a:pt x="5621" y="3382"/>
                    <a:pt x="5595" y="3268"/>
                    <a:pt x="5549" y="3166"/>
                  </a:cubicBezTo>
                  <a:cubicBezTo>
                    <a:pt x="5502" y="3064"/>
                    <a:pt x="5447" y="2967"/>
                    <a:pt x="5383" y="2878"/>
                  </a:cubicBezTo>
                  <a:cubicBezTo>
                    <a:pt x="5324" y="2789"/>
                    <a:pt x="5260" y="2700"/>
                    <a:pt x="5192" y="2615"/>
                  </a:cubicBezTo>
                  <a:cubicBezTo>
                    <a:pt x="5137" y="2547"/>
                    <a:pt x="5078" y="2475"/>
                    <a:pt x="5018" y="2407"/>
                  </a:cubicBezTo>
                  <a:lnTo>
                    <a:pt x="5018" y="2407"/>
                  </a:lnTo>
                  <a:cubicBezTo>
                    <a:pt x="5095" y="2454"/>
                    <a:pt x="5167" y="2500"/>
                    <a:pt x="5239" y="2547"/>
                  </a:cubicBezTo>
                  <a:cubicBezTo>
                    <a:pt x="5383" y="2649"/>
                    <a:pt x="5523" y="2759"/>
                    <a:pt x="5650" y="2878"/>
                  </a:cubicBezTo>
                  <a:cubicBezTo>
                    <a:pt x="5778" y="3001"/>
                    <a:pt x="5888" y="3136"/>
                    <a:pt x="5985" y="3285"/>
                  </a:cubicBezTo>
                  <a:cubicBezTo>
                    <a:pt x="6079" y="3433"/>
                    <a:pt x="6151" y="3595"/>
                    <a:pt x="6197" y="3764"/>
                  </a:cubicBezTo>
                  <a:cubicBezTo>
                    <a:pt x="6223" y="3849"/>
                    <a:pt x="6240" y="3934"/>
                    <a:pt x="6248" y="4019"/>
                  </a:cubicBezTo>
                  <a:cubicBezTo>
                    <a:pt x="6248" y="4040"/>
                    <a:pt x="6253" y="4061"/>
                    <a:pt x="6253" y="4082"/>
                  </a:cubicBezTo>
                  <a:cubicBezTo>
                    <a:pt x="6227" y="4095"/>
                    <a:pt x="6206" y="4112"/>
                    <a:pt x="6189" y="4133"/>
                  </a:cubicBezTo>
                  <a:cubicBezTo>
                    <a:pt x="6172" y="4154"/>
                    <a:pt x="6159" y="4176"/>
                    <a:pt x="6155" y="4205"/>
                  </a:cubicBezTo>
                  <a:cubicBezTo>
                    <a:pt x="6147" y="4226"/>
                    <a:pt x="6142" y="4256"/>
                    <a:pt x="6147" y="4282"/>
                  </a:cubicBezTo>
                  <a:cubicBezTo>
                    <a:pt x="6151" y="4320"/>
                    <a:pt x="6164" y="4354"/>
                    <a:pt x="6189" y="4383"/>
                  </a:cubicBezTo>
                  <a:lnTo>
                    <a:pt x="6223" y="4417"/>
                  </a:lnTo>
                  <a:cubicBezTo>
                    <a:pt x="6253" y="4439"/>
                    <a:pt x="6282" y="4456"/>
                    <a:pt x="6320" y="4460"/>
                  </a:cubicBezTo>
                  <a:cubicBezTo>
                    <a:pt x="6329" y="4461"/>
                    <a:pt x="6338" y="4461"/>
                    <a:pt x="6347" y="4461"/>
                  </a:cubicBezTo>
                  <a:cubicBezTo>
                    <a:pt x="6373" y="4461"/>
                    <a:pt x="6401" y="4457"/>
                    <a:pt x="6426" y="4447"/>
                  </a:cubicBezTo>
                  <a:lnTo>
                    <a:pt x="6452" y="4434"/>
                  </a:lnTo>
                  <a:lnTo>
                    <a:pt x="6465" y="4430"/>
                  </a:lnTo>
                  <a:lnTo>
                    <a:pt x="6469" y="4426"/>
                  </a:lnTo>
                  <a:cubicBezTo>
                    <a:pt x="6499" y="4409"/>
                    <a:pt x="6524" y="4392"/>
                    <a:pt x="6545" y="4366"/>
                  </a:cubicBezTo>
                  <a:cubicBezTo>
                    <a:pt x="6566" y="4341"/>
                    <a:pt x="6579" y="4311"/>
                    <a:pt x="6583" y="4282"/>
                  </a:cubicBezTo>
                  <a:lnTo>
                    <a:pt x="6583" y="4231"/>
                  </a:lnTo>
                  <a:cubicBezTo>
                    <a:pt x="6579" y="4205"/>
                    <a:pt x="6571" y="4184"/>
                    <a:pt x="6558" y="4163"/>
                  </a:cubicBezTo>
                  <a:cubicBezTo>
                    <a:pt x="6549" y="4142"/>
                    <a:pt x="6533" y="4125"/>
                    <a:pt x="6516" y="4112"/>
                  </a:cubicBezTo>
                  <a:cubicBezTo>
                    <a:pt x="6499" y="4099"/>
                    <a:pt x="6486" y="4091"/>
                    <a:pt x="6473" y="4087"/>
                  </a:cubicBezTo>
                  <a:lnTo>
                    <a:pt x="6426" y="4074"/>
                  </a:lnTo>
                  <a:lnTo>
                    <a:pt x="6401" y="4074"/>
                  </a:lnTo>
                  <a:lnTo>
                    <a:pt x="6376" y="4065"/>
                  </a:lnTo>
                  <a:lnTo>
                    <a:pt x="6329" y="4065"/>
                  </a:lnTo>
                  <a:cubicBezTo>
                    <a:pt x="6320" y="3938"/>
                    <a:pt x="6295" y="3811"/>
                    <a:pt x="6257" y="3688"/>
                  </a:cubicBezTo>
                  <a:cubicBezTo>
                    <a:pt x="6202" y="3514"/>
                    <a:pt x="6121" y="3344"/>
                    <a:pt x="6015" y="3196"/>
                  </a:cubicBezTo>
                  <a:cubicBezTo>
                    <a:pt x="5913" y="3043"/>
                    <a:pt x="5790" y="2907"/>
                    <a:pt x="5655" y="2784"/>
                  </a:cubicBezTo>
                  <a:cubicBezTo>
                    <a:pt x="5519" y="2666"/>
                    <a:pt x="5375" y="2564"/>
                    <a:pt x="5218" y="2471"/>
                  </a:cubicBezTo>
                  <a:cubicBezTo>
                    <a:pt x="5116" y="2411"/>
                    <a:pt x="5014" y="2356"/>
                    <a:pt x="4908" y="2305"/>
                  </a:cubicBezTo>
                  <a:cubicBezTo>
                    <a:pt x="4857" y="2254"/>
                    <a:pt x="4806" y="2203"/>
                    <a:pt x="4755" y="2157"/>
                  </a:cubicBezTo>
                  <a:cubicBezTo>
                    <a:pt x="4772" y="2135"/>
                    <a:pt x="4794" y="2114"/>
                    <a:pt x="4815" y="2097"/>
                  </a:cubicBezTo>
                  <a:cubicBezTo>
                    <a:pt x="5040" y="1885"/>
                    <a:pt x="5319" y="1745"/>
                    <a:pt x="5604" y="1626"/>
                  </a:cubicBezTo>
                  <a:cubicBezTo>
                    <a:pt x="5926" y="1487"/>
                    <a:pt x="6253" y="1355"/>
                    <a:pt x="6583" y="1236"/>
                  </a:cubicBezTo>
                  <a:cubicBezTo>
                    <a:pt x="6914" y="1113"/>
                    <a:pt x="7249" y="999"/>
                    <a:pt x="7593" y="893"/>
                  </a:cubicBezTo>
                  <a:cubicBezTo>
                    <a:pt x="7928" y="787"/>
                    <a:pt x="8272" y="693"/>
                    <a:pt x="8615" y="609"/>
                  </a:cubicBezTo>
                  <a:cubicBezTo>
                    <a:pt x="8959" y="519"/>
                    <a:pt x="9306" y="443"/>
                    <a:pt x="9654" y="371"/>
                  </a:cubicBezTo>
                  <a:cubicBezTo>
                    <a:pt x="9683" y="367"/>
                    <a:pt x="9680" y="324"/>
                    <a:pt x="9654" y="324"/>
                  </a:cubicBezTo>
                  <a:cubicBezTo>
                    <a:pt x="9653" y="324"/>
                    <a:pt x="9651" y="324"/>
                    <a:pt x="9650" y="324"/>
                  </a:cubicBezTo>
                  <a:lnTo>
                    <a:pt x="9518" y="350"/>
                  </a:lnTo>
                  <a:cubicBezTo>
                    <a:pt x="9166" y="422"/>
                    <a:pt x="8819" y="503"/>
                    <a:pt x="8475" y="592"/>
                  </a:cubicBezTo>
                  <a:cubicBezTo>
                    <a:pt x="8127" y="685"/>
                    <a:pt x="7784" y="782"/>
                    <a:pt x="7440" y="893"/>
                  </a:cubicBezTo>
                  <a:cubicBezTo>
                    <a:pt x="7101" y="999"/>
                    <a:pt x="6762" y="1118"/>
                    <a:pt x="6431" y="1245"/>
                  </a:cubicBezTo>
                  <a:cubicBezTo>
                    <a:pt x="6104" y="1368"/>
                    <a:pt x="5778" y="1495"/>
                    <a:pt x="5459" y="1639"/>
                  </a:cubicBezTo>
                  <a:cubicBezTo>
                    <a:pt x="5184" y="1766"/>
                    <a:pt x="4895" y="1915"/>
                    <a:pt x="4700" y="2157"/>
                  </a:cubicBezTo>
                  <a:lnTo>
                    <a:pt x="4679" y="2152"/>
                  </a:lnTo>
                  <a:cubicBezTo>
                    <a:pt x="4679" y="2131"/>
                    <a:pt x="4675" y="2106"/>
                    <a:pt x="4671" y="2085"/>
                  </a:cubicBezTo>
                  <a:cubicBezTo>
                    <a:pt x="4658" y="1991"/>
                    <a:pt x="4632" y="1898"/>
                    <a:pt x="4607" y="1809"/>
                  </a:cubicBezTo>
                  <a:cubicBezTo>
                    <a:pt x="4577" y="1716"/>
                    <a:pt x="4543" y="1626"/>
                    <a:pt x="4509" y="1542"/>
                  </a:cubicBezTo>
                  <a:cubicBezTo>
                    <a:pt x="4429" y="1368"/>
                    <a:pt x="4331" y="1211"/>
                    <a:pt x="4217" y="1062"/>
                  </a:cubicBezTo>
                  <a:cubicBezTo>
                    <a:pt x="4098" y="914"/>
                    <a:pt x="3966" y="782"/>
                    <a:pt x="3818" y="664"/>
                  </a:cubicBezTo>
                  <a:cubicBezTo>
                    <a:pt x="3665" y="545"/>
                    <a:pt x="3496" y="452"/>
                    <a:pt x="3313" y="384"/>
                  </a:cubicBezTo>
                  <a:cubicBezTo>
                    <a:pt x="3241" y="363"/>
                    <a:pt x="3169" y="341"/>
                    <a:pt x="3097" y="333"/>
                  </a:cubicBezTo>
                  <a:lnTo>
                    <a:pt x="3097" y="316"/>
                  </a:lnTo>
                  <a:lnTo>
                    <a:pt x="3097" y="307"/>
                  </a:lnTo>
                  <a:lnTo>
                    <a:pt x="3097" y="286"/>
                  </a:lnTo>
                  <a:cubicBezTo>
                    <a:pt x="3097" y="282"/>
                    <a:pt x="3097" y="278"/>
                    <a:pt x="3097" y="273"/>
                  </a:cubicBezTo>
                  <a:lnTo>
                    <a:pt x="3097" y="261"/>
                  </a:lnTo>
                  <a:cubicBezTo>
                    <a:pt x="3097" y="257"/>
                    <a:pt x="3097" y="248"/>
                    <a:pt x="3093" y="240"/>
                  </a:cubicBezTo>
                  <a:cubicBezTo>
                    <a:pt x="3093" y="231"/>
                    <a:pt x="3088" y="223"/>
                    <a:pt x="3084" y="214"/>
                  </a:cubicBezTo>
                  <a:lnTo>
                    <a:pt x="3084" y="210"/>
                  </a:lnTo>
                  <a:lnTo>
                    <a:pt x="3084" y="201"/>
                  </a:lnTo>
                  <a:lnTo>
                    <a:pt x="3080" y="193"/>
                  </a:lnTo>
                  <a:cubicBezTo>
                    <a:pt x="3072" y="176"/>
                    <a:pt x="3063" y="155"/>
                    <a:pt x="3050" y="142"/>
                  </a:cubicBezTo>
                  <a:cubicBezTo>
                    <a:pt x="3025" y="108"/>
                    <a:pt x="2999" y="83"/>
                    <a:pt x="2965" y="61"/>
                  </a:cubicBezTo>
                  <a:cubicBezTo>
                    <a:pt x="2915" y="21"/>
                    <a:pt x="2851" y="0"/>
                    <a:pt x="27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0" name="Google Shape;2880;p8"/>
            <p:cNvSpPr/>
            <p:nvPr/>
          </p:nvSpPr>
          <p:spPr>
            <a:xfrm>
              <a:off x="6880732" y="-817899"/>
              <a:ext cx="536368" cy="768439"/>
            </a:xfrm>
            <a:custGeom>
              <a:avLst/>
              <a:gdLst/>
              <a:ahLst/>
              <a:cxnLst/>
              <a:rect l="l" t="t" r="r" b="b"/>
              <a:pathLst>
                <a:path w="5956" h="8533" extrusionOk="0">
                  <a:moveTo>
                    <a:pt x="3198" y="4837"/>
                  </a:moveTo>
                  <a:lnTo>
                    <a:pt x="3164" y="4850"/>
                  </a:lnTo>
                  <a:cubicBezTo>
                    <a:pt x="3151" y="4850"/>
                    <a:pt x="3139" y="4862"/>
                    <a:pt x="3143" y="4875"/>
                  </a:cubicBezTo>
                  <a:lnTo>
                    <a:pt x="3130" y="4858"/>
                  </a:lnTo>
                  <a:cubicBezTo>
                    <a:pt x="3130" y="4854"/>
                    <a:pt x="3130" y="4850"/>
                    <a:pt x="3126" y="4845"/>
                  </a:cubicBezTo>
                  <a:cubicBezTo>
                    <a:pt x="3126" y="4841"/>
                    <a:pt x="3126" y="4841"/>
                    <a:pt x="3126" y="4837"/>
                  </a:cubicBezTo>
                  <a:close/>
                  <a:moveTo>
                    <a:pt x="5224" y="0"/>
                  </a:moveTo>
                  <a:cubicBezTo>
                    <a:pt x="5217" y="0"/>
                    <a:pt x="5210" y="3"/>
                    <a:pt x="5204" y="10"/>
                  </a:cubicBezTo>
                  <a:cubicBezTo>
                    <a:pt x="5183" y="48"/>
                    <a:pt x="5158" y="86"/>
                    <a:pt x="5132" y="120"/>
                  </a:cubicBezTo>
                  <a:cubicBezTo>
                    <a:pt x="4941" y="422"/>
                    <a:pt x="4759" y="731"/>
                    <a:pt x="4581" y="1041"/>
                  </a:cubicBezTo>
                  <a:cubicBezTo>
                    <a:pt x="4407" y="1355"/>
                    <a:pt x="4237" y="1669"/>
                    <a:pt x="4076" y="1991"/>
                  </a:cubicBezTo>
                  <a:cubicBezTo>
                    <a:pt x="3915" y="2309"/>
                    <a:pt x="3767" y="2631"/>
                    <a:pt x="3622" y="2962"/>
                  </a:cubicBezTo>
                  <a:cubicBezTo>
                    <a:pt x="3487" y="3280"/>
                    <a:pt x="3351" y="3603"/>
                    <a:pt x="3232" y="3929"/>
                  </a:cubicBezTo>
                  <a:cubicBezTo>
                    <a:pt x="3130" y="4218"/>
                    <a:pt x="3037" y="4531"/>
                    <a:pt x="3075" y="4837"/>
                  </a:cubicBezTo>
                  <a:lnTo>
                    <a:pt x="3054" y="4850"/>
                  </a:lnTo>
                  <a:cubicBezTo>
                    <a:pt x="3037" y="4837"/>
                    <a:pt x="3020" y="4820"/>
                    <a:pt x="3003" y="4807"/>
                  </a:cubicBezTo>
                  <a:cubicBezTo>
                    <a:pt x="2927" y="4752"/>
                    <a:pt x="2842" y="4705"/>
                    <a:pt x="2757" y="4663"/>
                  </a:cubicBezTo>
                  <a:cubicBezTo>
                    <a:pt x="2676" y="4621"/>
                    <a:pt x="2592" y="4587"/>
                    <a:pt x="2503" y="4553"/>
                  </a:cubicBezTo>
                  <a:cubicBezTo>
                    <a:pt x="2324" y="4493"/>
                    <a:pt x="2142" y="4451"/>
                    <a:pt x="1955" y="4430"/>
                  </a:cubicBezTo>
                  <a:cubicBezTo>
                    <a:pt x="1872" y="4422"/>
                    <a:pt x="1788" y="4418"/>
                    <a:pt x="1704" y="4418"/>
                  </a:cubicBezTo>
                  <a:cubicBezTo>
                    <a:pt x="1601" y="4418"/>
                    <a:pt x="1498" y="4424"/>
                    <a:pt x="1396" y="4438"/>
                  </a:cubicBezTo>
                  <a:cubicBezTo>
                    <a:pt x="1200" y="4464"/>
                    <a:pt x="1014" y="4523"/>
                    <a:pt x="840" y="4608"/>
                  </a:cubicBezTo>
                  <a:cubicBezTo>
                    <a:pt x="776" y="4642"/>
                    <a:pt x="713" y="4680"/>
                    <a:pt x="649" y="4722"/>
                  </a:cubicBezTo>
                  <a:cubicBezTo>
                    <a:pt x="649" y="4718"/>
                    <a:pt x="645" y="4714"/>
                    <a:pt x="641" y="4710"/>
                  </a:cubicBezTo>
                  <a:lnTo>
                    <a:pt x="636" y="4705"/>
                  </a:lnTo>
                  <a:cubicBezTo>
                    <a:pt x="628" y="4701"/>
                    <a:pt x="624" y="4697"/>
                    <a:pt x="619" y="4693"/>
                  </a:cubicBezTo>
                  <a:lnTo>
                    <a:pt x="611" y="4684"/>
                  </a:lnTo>
                  <a:lnTo>
                    <a:pt x="598" y="4676"/>
                  </a:lnTo>
                  <a:lnTo>
                    <a:pt x="581" y="4663"/>
                  </a:lnTo>
                  <a:cubicBezTo>
                    <a:pt x="573" y="4659"/>
                    <a:pt x="564" y="4659"/>
                    <a:pt x="560" y="4654"/>
                  </a:cubicBezTo>
                  <a:lnTo>
                    <a:pt x="556" y="4654"/>
                  </a:lnTo>
                  <a:lnTo>
                    <a:pt x="547" y="4650"/>
                  </a:lnTo>
                  <a:lnTo>
                    <a:pt x="539" y="4646"/>
                  </a:lnTo>
                  <a:cubicBezTo>
                    <a:pt x="518" y="4638"/>
                    <a:pt x="496" y="4633"/>
                    <a:pt x="475" y="4633"/>
                  </a:cubicBezTo>
                  <a:cubicBezTo>
                    <a:pt x="456" y="4631"/>
                    <a:pt x="437" y="4630"/>
                    <a:pt x="418" y="4630"/>
                  </a:cubicBezTo>
                  <a:cubicBezTo>
                    <a:pt x="399" y="4630"/>
                    <a:pt x="380" y="4631"/>
                    <a:pt x="361" y="4633"/>
                  </a:cubicBezTo>
                  <a:cubicBezTo>
                    <a:pt x="289" y="4646"/>
                    <a:pt x="221" y="4688"/>
                    <a:pt x="174" y="4744"/>
                  </a:cubicBezTo>
                  <a:cubicBezTo>
                    <a:pt x="127" y="4807"/>
                    <a:pt x="110" y="4884"/>
                    <a:pt x="119" y="4956"/>
                  </a:cubicBezTo>
                  <a:cubicBezTo>
                    <a:pt x="132" y="5032"/>
                    <a:pt x="170" y="5100"/>
                    <a:pt x="229" y="5146"/>
                  </a:cubicBezTo>
                  <a:cubicBezTo>
                    <a:pt x="280" y="5183"/>
                    <a:pt x="343" y="5203"/>
                    <a:pt x="408" y="5203"/>
                  </a:cubicBezTo>
                  <a:cubicBezTo>
                    <a:pt x="419" y="5203"/>
                    <a:pt x="430" y="5203"/>
                    <a:pt x="441" y="5202"/>
                  </a:cubicBezTo>
                  <a:cubicBezTo>
                    <a:pt x="479" y="5197"/>
                    <a:pt x="518" y="5189"/>
                    <a:pt x="551" y="5172"/>
                  </a:cubicBezTo>
                  <a:cubicBezTo>
                    <a:pt x="577" y="5163"/>
                    <a:pt x="598" y="5151"/>
                    <a:pt x="615" y="5138"/>
                  </a:cubicBezTo>
                  <a:lnTo>
                    <a:pt x="619" y="5134"/>
                  </a:lnTo>
                  <a:lnTo>
                    <a:pt x="624" y="5130"/>
                  </a:lnTo>
                  <a:cubicBezTo>
                    <a:pt x="658" y="5104"/>
                    <a:pt x="679" y="5074"/>
                    <a:pt x="696" y="5036"/>
                  </a:cubicBezTo>
                  <a:cubicBezTo>
                    <a:pt x="700" y="5032"/>
                    <a:pt x="704" y="5023"/>
                    <a:pt x="704" y="5019"/>
                  </a:cubicBezTo>
                  <a:cubicBezTo>
                    <a:pt x="717" y="4990"/>
                    <a:pt x="725" y="4960"/>
                    <a:pt x="725" y="4930"/>
                  </a:cubicBezTo>
                  <a:cubicBezTo>
                    <a:pt x="730" y="4896"/>
                    <a:pt x="721" y="4858"/>
                    <a:pt x="708" y="4824"/>
                  </a:cubicBezTo>
                  <a:cubicBezTo>
                    <a:pt x="708" y="4816"/>
                    <a:pt x="708" y="4811"/>
                    <a:pt x="704" y="4807"/>
                  </a:cubicBezTo>
                  <a:cubicBezTo>
                    <a:pt x="704" y="4799"/>
                    <a:pt x="700" y="4794"/>
                    <a:pt x="696" y="4790"/>
                  </a:cubicBezTo>
                  <a:cubicBezTo>
                    <a:pt x="772" y="4731"/>
                    <a:pt x="857" y="4680"/>
                    <a:pt x="942" y="4642"/>
                  </a:cubicBezTo>
                  <a:cubicBezTo>
                    <a:pt x="1116" y="4565"/>
                    <a:pt x="1298" y="4519"/>
                    <a:pt x="1485" y="4502"/>
                  </a:cubicBezTo>
                  <a:cubicBezTo>
                    <a:pt x="1565" y="4492"/>
                    <a:pt x="1646" y="4488"/>
                    <a:pt x="1728" y="4488"/>
                  </a:cubicBezTo>
                  <a:cubicBezTo>
                    <a:pt x="1827" y="4488"/>
                    <a:pt x="1927" y="4494"/>
                    <a:pt x="2028" y="4506"/>
                  </a:cubicBezTo>
                  <a:cubicBezTo>
                    <a:pt x="2206" y="4531"/>
                    <a:pt x="2384" y="4578"/>
                    <a:pt x="2553" y="4642"/>
                  </a:cubicBezTo>
                  <a:cubicBezTo>
                    <a:pt x="2621" y="4667"/>
                    <a:pt x="2689" y="4697"/>
                    <a:pt x="2753" y="4731"/>
                  </a:cubicBezTo>
                  <a:lnTo>
                    <a:pt x="2710" y="4718"/>
                  </a:lnTo>
                  <a:cubicBezTo>
                    <a:pt x="2564" y="4676"/>
                    <a:pt x="2417" y="4654"/>
                    <a:pt x="2268" y="4654"/>
                  </a:cubicBezTo>
                  <a:cubicBezTo>
                    <a:pt x="2192" y="4654"/>
                    <a:pt x="2116" y="4660"/>
                    <a:pt x="2040" y="4671"/>
                  </a:cubicBezTo>
                  <a:cubicBezTo>
                    <a:pt x="1981" y="4680"/>
                    <a:pt x="1921" y="4693"/>
                    <a:pt x="1866" y="4705"/>
                  </a:cubicBezTo>
                  <a:cubicBezTo>
                    <a:pt x="1854" y="4688"/>
                    <a:pt x="1837" y="4676"/>
                    <a:pt x="1820" y="4659"/>
                  </a:cubicBezTo>
                  <a:cubicBezTo>
                    <a:pt x="1782" y="4633"/>
                    <a:pt x="1731" y="4612"/>
                    <a:pt x="1684" y="4608"/>
                  </a:cubicBezTo>
                  <a:lnTo>
                    <a:pt x="1612" y="4608"/>
                  </a:lnTo>
                  <a:cubicBezTo>
                    <a:pt x="1565" y="4612"/>
                    <a:pt x="1519" y="4633"/>
                    <a:pt x="1480" y="4659"/>
                  </a:cubicBezTo>
                  <a:lnTo>
                    <a:pt x="1425" y="4714"/>
                  </a:lnTo>
                  <a:cubicBezTo>
                    <a:pt x="1400" y="4744"/>
                    <a:pt x="1387" y="4777"/>
                    <a:pt x="1379" y="4816"/>
                  </a:cubicBezTo>
                  <a:cubicBezTo>
                    <a:pt x="1366" y="4850"/>
                    <a:pt x="1366" y="4888"/>
                    <a:pt x="1370" y="4922"/>
                  </a:cubicBezTo>
                  <a:cubicBezTo>
                    <a:pt x="1374" y="4956"/>
                    <a:pt x="1387" y="4994"/>
                    <a:pt x="1408" y="5023"/>
                  </a:cubicBezTo>
                  <a:cubicBezTo>
                    <a:pt x="1425" y="5057"/>
                    <a:pt x="1446" y="5087"/>
                    <a:pt x="1480" y="5108"/>
                  </a:cubicBezTo>
                  <a:cubicBezTo>
                    <a:pt x="1519" y="5138"/>
                    <a:pt x="1565" y="5155"/>
                    <a:pt x="1616" y="5159"/>
                  </a:cubicBezTo>
                  <a:lnTo>
                    <a:pt x="1688" y="5159"/>
                  </a:lnTo>
                  <a:cubicBezTo>
                    <a:pt x="1735" y="5155"/>
                    <a:pt x="1782" y="5138"/>
                    <a:pt x="1820" y="5108"/>
                  </a:cubicBezTo>
                  <a:lnTo>
                    <a:pt x="1875" y="5053"/>
                  </a:lnTo>
                  <a:cubicBezTo>
                    <a:pt x="1913" y="4994"/>
                    <a:pt x="1934" y="4917"/>
                    <a:pt x="1926" y="4845"/>
                  </a:cubicBezTo>
                  <a:cubicBezTo>
                    <a:pt x="1921" y="4811"/>
                    <a:pt x="1909" y="4773"/>
                    <a:pt x="1892" y="4744"/>
                  </a:cubicBezTo>
                  <a:cubicBezTo>
                    <a:pt x="2017" y="4715"/>
                    <a:pt x="2144" y="4699"/>
                    <a:pt x="2274" y="4699"/>
                  </a:cubicBezTo>
                  <a:cubicBezTo>
                    <a:pt x="2320" y="4699"/>
                    <a:pt x="2367" y="4701"/>
                    <a:pt x="2413" y="4705"/>
                  </a:cubicBezTo>
                  <a:cubicBezTo>
                    <a:pt x="2520" y="4718"/>
                    <a:pt x="2626" y="4739"/>
                    <a:pt x="2732" y="4773"/>
                  </a:cubicBezTo>
                  <a:cubicBezTo>
                    <a:pt x="2821" y="4799"/>
                    <a:pt x="2905" y="4837"/>
                    <a:pt x="2990" y="4884"/>
                  </a:cubicBezTo>
                  <a:cubicBezTo>
                    <a:pt x="2693" y="4960"/>
                    <a:pt x="2405" y="5074"/>
                    <a:pt x="2142" y="5227"/>
                  </a:cubicBezTo>
                  <a:cubicBezTo>
                    <a:pt x="1871" y="5376"/>
                    <a:pt x="1620" y="5558"/>
                    <a:pt x="1391" y="5770"/>
                  </a:cubicBezTo>
                  <a:cubicBezTo>
                    <a:pt x="1167" y="5978"/>
                    <a:pt x="963" y="6215"/>
                    <a:pt x="789" y="6470"/>
                  </a:cubicBezTo>
                  <a:cubicBezTo>
                    <a:pt x="615" y="6724"/>
                    <a:pt x="475" y="7000"/>
                    <a:pt x="365" y="7288"/>
                  </a:cubicBezTo>
                  <a:cubicBezTo>
                    <a:pt x="310" y="7433"/>
                    <a:pt x="263" y="7581"/>
                    <a:pt x="229" y="7734"/>
                  </a:cubicBezTo>
                  <a:cubicBezTo>
                    <a:pt x="208" y="7806"/>
                    <a:pt x="191" y="7882"/>
                    <a:pt x="182" y="7954"/>
                  </a:cubicBezTo>
                  <a:cubicBezTo>
                    <a:pt x="182" y="7967"/>
                    <a:pt x="182" y="7976"/>
                    <a:pt x="182" y="7984"/>
                  </a:cubicBezTo>
                  <a:cubicBezTo>
                    <a:pt x="161" y="7992"/>
                    <a:pt x="140" y="8005"/>
                    <a:pt x="119" y="8018"/>
                  </a:cubicBezTo>
                  <a:cubicBezTo>
                    <a:pt x="38" y="8082"/>
                    <a:pt x="0" y="8183"/>
                    <a:pt x="13" y="8285"/>
                  </a:cubicBezTo>
                  <a:lnTo>
                    <a:pt x="17" y="8272"/>
                  </a:lnTo>
                  <a:cubicBezTo>
                    <a:pt x="17" y="8272"/>
                    <a:pt x="17" y="8272"/>
                    <a:pt x="17" y="8277"/>
                  </a:cubicBezTo>
                  <a:cubicBezTo>
                    <a:pt x="17" y="8289"/>
                    <a:pt x="17" y="8302"/>
                    <a:pt x="17" y="8315"/>
                  </a:cubicBezTo>
                  <a:cubicBezTo>
                    <a:pt x="13" y="8345"/>
                    <a:pt x="21" y="8370"/>
                    <a:pt x="34" y="8395"/>
                  </a:cubicBezTo>
                  <a:lnTo>
                    <a:pt x="59" y="8446"/>
                  </a:lnTo>
                  <a:lnTo>
                    <a:pt x="102" y="8489"/>
                  </a:lnTo>
                  <a:cubicBezTo>
                    <a:pt x="123" y="8506"/>
                    <a:pt x="153" y="8518"/>
                    <a:pt x="182" y="8527"/>
                  </a:cubicBezTo>
                  <a:cubicBezTo>
                    <a:pt x="194" y="8530"/>
                    <a:pt x="206" y="8533"/>
                    <a:pt x="220" y="8533"/>
                  </a:cubicBezTo>
                  <a:cubicBezTo>
                    <a:pt x="226" y="8533"/>
                    <a:pt x="231" y="8532"/>
                    <a:pt x="238" y="8531"/>
                  </a:cubicBezTo>
                  <a:cubicBezTo>
                    <a:pt x="242" y="8532"/>
                    <a:pt x="247" y="8532"/>
                    <a:pt x="252" y="8532"/>
                  </a:cubicBezTo>
                  <a:cubicBezTo>
                    <a:pt x="274" y="8532"/>
                    <a:pt x="297" y="8525"/>
                    <a:pt x="318" y="8518"/>
                  </a:cubicBezTo>
                  <a:lnTo>
                    <a:pt x="327" y="8514"/>
                  </a:lnTo>
                  <a:lnTo>
                    <a:pt x="335" y="8514"/>
                  </a:lnTo>
                  <a:cubicBezTo>
                    <a:pt x="437" y="8497"/>
                    <a:pt x="522" y="8434"/>
                    <a:pt x="560" y="8340"/>
                  </a:cubicBezTo>
                  <a:cubicBezTo>
                    <a:pt x="573" y="8302"/>
                    <a:pt x="581" y="8260"/>
                    <a:pt x="577" y="8222"/>
                  </a:cubicBezTo>
                  <a:cubicBezTo>
                    <a:pt x="577" y="8222"/>
                    <a:pt x="577" y="8217"/>
                    <a:pt x="577" y="8217"/>
                  </a:cubicBezTo>
                  <a:lnTo>
                    <a:pt x="577" y="8213"/>
                  </a:lnTo>
                  <a:lnTo>
                    <a:pt x="577" y="8149"/>
                  </a:lnTo>
                  <a:cubicBezTo>
                    <a:pt x="577" y="8145"/>
                    <a:pt x="577" y="8141"/>
                    <a:pt x="577" y="8141"/>
                  </a:cubicBezTo>
                  <a:cubicBezTo>
                    <a:pt x="573" y="8099"/>
                    <a:pt x="556" y="8060"/>
                    <a:pt x="530" y="8026"/>
                  </a:cubicBezTo>
                  <a:lnTo>
                    <a:pt x="488" y="7984"/>
                  </a:lnTo>
                  <a:cubicBezTo>
                    <a:pt x="462" y="7963"/>
                    <a:pt x="433" y="7946"/>
                    <a:pt x="403" y="7942"/>
                  </a:cubicBezTo>
                  <a:cubicBezTo>
                    <a:pt x="385" y="7936"/>
                    <a:pt x="365" y="7933"/>
                    <a:pt x="345" y="7933"/>
                  </a:cubicBezTo>
                  <a:cubicBezTo>
                    <a:pt x="333" y="7933"/>
                    <a:pt x="321" y="7934"/>
                    <a:pt x="310" y="7937"/>
                  </a:cubicBezTo>
                  <a:lnTo>
                    <a:pt x="272" y="7942"/>
                  </a:lnTo>
                  <a:cubicBezTo>
                    <a:pt x="272" y="7895"/>
                    <a:pt x="280" y="7848"/>
                    <a:pt x="289" y="7802"/>
                  </a:cubicBezTo>
                  <a:cubicBezTo>
                    <a:pt x="301" y="7730"/>
                    <a:pt x="318" y="7653"/>
                    <a:pt x="339" y="7581"/>
                  </a:cubicBezTo>
                  <a:cubicBezTo>
                    <a:pt x="373" y="7437"/>
                    <a:pt x="424" y="7297"/>
                    <a:pt x="479" y="7157"/>
                  </a:cubicBezTo>
                  <a:cubicBezTo>
                    <a:pt x="594" y="6877"/>
                    <a:pt x="738" y="6614"/>
                    <a:pt x="916" y="6372"/>
                  </a:cubicBezTo>
                  <a:cubicBezTo>
                    <a:pt x="1094" y="6126"/>
                    <a:pt x="1298" y="5901"/>
                    <a:pt x="1523" y="5706"/>
                  </a:cubicBezTo>
                  <a:cubicBezTo>
                    <a:pt x="1752" y="5507"/>
                    <a:pt x="2002" y="5333"/>
                    <a:pt x="2269" y="5193"/>
                  </a:cubicBezTo>
                  <a:cubicBezTo>
                    <a:pt x="2494" y="5079"/>
                    <a:pt x="2732" y="4981"/>
                    <a:pt x="2978" y="4913"/>
                  </a:cubicBezTo>
                  <a:lnTo>
                    <a:pt x="2978" y="4913"/>
                  </a:lnTo>
                  <a:cubicBezTo>
                    <a:pt x="2872" y="5002"/>
                    <a:pt x="2774" y="5096"/>
                    <a:pt x="2685" y="5197"/>
                  </a:cubicBezTo>
                  <a:cubicBezTo>
                    <a:pt x="2358" y="5562"/>
                    <a:pt x="2125" y="6003"/>
                    <a:pt x="2015" y="6487"/>
                  </a:cubicBezTo>
                  <a:cubicBezTo>
                    <a:pt x="1994" y="6563"/>
                    <a:pt x="1977" y="6644"/>
                    <a:pt x="1964" y="6724"/>
                  </a:cubicBezTo>
                  <a:cubicBezTo>
                    <a:pt x="1960" y="6767"/>
                    <a:pt x="1955" y="6805"/>
                    <a:pt x="1947" y="6843"/>
                  </a:cubicBezTo>
                  <a:cubicBezTo>
                    <a:pt x="1947" y="6864"/>
                    <a:pt x="1943" y="6885"/>
                    <a:pt x="1938" y="6907"/>
                  </a:cubicBezTo>
                  <a:cubicBezTo>
                    <a:pt x="1934" y="6924"/>
                    <a:pt x="1930" y="6941"/>
                    <a:pt x="1930" y="6958"/>
                  </a:cubicBezTo>
                  <a:cubicBezTo>
                    <a:pt x="1896" y="6979"/>
                    <a:pt x="1866" y="7004"/>
                    <a:pt x="1845" y="7034"/>
                  </a:cubicBezTo>
                  <a:cubicBezTo>
                    <a:pt x="1794" y="7102"/>
                    <a:pt x="1773" y="7182"/>
                    <a:pt x="1782" y="7263"/>
                  </a:cubicBezTo>
                  <a:cubicBezTo>
                    <a:pt x="1805" y="7419"/>
                    <a:pt x="1940" y="7533"/>
                    <a:pt x="2094" y="7533"/>
                  </a:cubicBezTo>
                  <a:cubicBezTo>
                    <a:pt x="2107" y="7533"/>
                    <a:pt x="2120" y="7532"/>
                    <a:pt x="2134" y="7530"/>
                  </a:cubicBezTo>
                  <a:cubicBezTo>
                    <a:pt x="2303" y="7505"/>
                    <a:pt x="2418" y="7348"/>
                    <a:pt x="2397" y="7178"/>
                  </a:cubicBezTo>
                  <a:cubicBezTo>
                    <a:pt x="2384" y="7098"/>
                    <a:pt x="2341" y="7025"/>
                    <a:pt x="2278" y="6975"/>
                  </a:cubicBezTo>
                  <a:cubicBezTo>
                    <a:pt x="2231" y="6941"/>
                    <a:pt x="2176" y="6919"/>
                    <a:pt x="2121" y="6915"/>
                  </a:cubicBezTo>
                  <a:cubicBezTo>
                    <a:pt x="2125" y="6902"/>
                    <a:pt x="2125" y="6885"/>
                    <a:pt x="2117" y="6877"/>
                  </a:cubicBezTo>
                  <a:cubicBezTo>
                    <a:pt x="2107" y="6865"/>
                    <a:pt x="2094" y="6858"/>
                    <a:pt x="2082" y="6858"/>
                  </a:cubicBezTo>
                  <a:cubicBezTo>
                    <a:pt x="2073" y="6858"/>
                    <a:pt x="2064" y="6861"/>
                    <a:pt x="2057" y="6869"/>
                  </a:cubicBezTo>
                  <a:lnTo>
                    <a:pt x="1998" y="6902"/>
                  </a:lnTo>
                  <a:cubicBezTo>
                    <a:pt x="1998" y="6881"/>
                    <a:pt x="1998" y="6860"/>
                    <a:pt x="1998" y="6839"/>
                  </a:cubicBezTo>
                  <a:cubicBezTo>
                    <a:pt x="2002" y="6796"/>
                    <a:pt x="2006" y="6750"/>
                    <a:pt x="2015" y="6707"/>
                  </a:cubicBezTo>
                  <a:cubicBezTo>
                    <a:pt x="2028" y="6618"/>
                    <a:pt x="2044" y="6529"/>
                    <a:pt x="2066" y="6440"/>
                  </a:cubicBezTo>
                  <a:cubicBezTo>
                    <a:pt x="2218" y="5838"/>
                    <a:pt x="2566" y="5303"/>
                    <a:pt x="3050" y="4913"/>
                  </a:cubicBezTo>
                  <a:cubicBezTo>
                    <a:pt x="3096" y="4922"/>
                    <a:pt x="3113" y="4998"/>
                    <a:pt x="3118" y="5036"/>
                  </a:cubicBezTo>
                  <a:cubicBezTo>
                    <a:pt x="3126" y="5100"/>
                    <a:pt x="3130" y="5163"/>
                    <a:pt x="3135" y="5227"/>
                  </a:cubicBezTo>
                  <a:cubicBezTo>
                    <a:pt x="3147" y="5452"/>
                    <a:pt x="3135" y="5677"/>
                    <a:pt x="3092" y="5901"/>
                  </a:cubicBezTo>
                  <a:cubicBezTo>
                    <a:pt x="3071" y="6012"/>
                    <a:pt x="3045" y="6122"/>
                    <a:pt x="3007" y="6232"/>
                  </a:cubicBezTo>
                  <a:cubicBezTo>
                    <a:pt x="2999" y="6262"/>
                    <a:pt x="2990" y="6287"/>
                    <a:pt x="2978" y="6317"/>
                  </a:cubicBezTo>
                  <a:cubicBezTo>
                    <a:pt x="2961" y="6309"/>
                    <a:pt x="2944" y="6304"/>
                    <a:pt x="2927" y="6304"/>
                  </a:cubicBezTo>
                  <a:lnTo>
                    <a:pt x="2884" y="6304"/>
                  </a:lnTo>
                  <a:cubicBezTo>
                    <a:pt x="2855" y="6309"/>
                    <a:pt x="2825" y="6317"/>
                    <a:pt x="2804" y="6334"/>
                  </a:cubicBezTo>
                  <a:lnTo>
                    <a:pt x="2770" y="6368"/>
                  </a:lnTo>
                  <a:cubicBezTo>
                    <a:pt x="2744" y="6406"/>
                    <a:pt x="2736" y="6449"/>
                    <a:pt x="2740" y="6495"/>
                  </a:cubicBezTo>
                  <a:cubicBezTo>
                    <a:pt x="2740" y="6516"/>
                    <a:pt x="2749" y="6538"/>
                    <a:pt x="2761" y="6555"/>
                  </a:cubicBezTo>
                  <a:cubicBezTo>
                    <a:pt x="2770" y="6576"/>
                    <a:pt x="2787" y="6593"/>
                    <a:pt x="2804" y="6606"/>
                  </a:cubicBezTo>
                  <a:lnTo>
                    <a:pt x="2825" y="6623"/>
                  </a:lnTo>
                  <a:lnTo>
                    <a:pt x="2833" y="6627"/>
                  </a:lnTo>
                  <a:cubicBezTo>
                    <a:pt x="2838" y="6631"/>
                    <a:pt x="2846" y="6631"/>
                    <a:pt x="2855" y="6635"/>
                  </a:cubicBezTo>
                  <a:cubicBezTo>
                    <a:pt x="2872" y="6648"/>
                    <a:pt x="2893" y="6656"/>
                    <a:pt x="2914" y="6656"/>
                  </a:cubicBezTo>
                  <a:cubicBezTo>
                    <a:pt x="2922" y="6658"/>
                    <a:pt x="2929" y="6658"/>
                    <a:pt x="2937" y="6658"/>
                  </a:cubicBezTo>
                  <a:cubicBezTo>
                    <a:pt x="2987" y="6658"/>
                    <a:pt x="3033" y="6633"/>
                    <a:pt x="3067" y="6593"/>
                  </a:cubicBezTo>
                  <a:cubicBezTo>
                    <a:pt x="3075" y="6584"/>
                    <a:pt x="3084" y="6572"/>
                    <a:pt x="3088" y="6555"/>
                  </a:cubicBezTo>
                  <a:cubicBezTo>
                    <a:pt x="3092" y="6542"/>
                    <a:pt x="3096" y="6529"/>
                    <a:pt x="3101" y="6516"/>
                  </a:cubicBezTo>
                  <a:cubicBezTo>
                    <a:pt x="3101" y="6499"/>
                    <a:pt x="3101" y="6487"/>
                    <a:pt x="3101" y="6474"/>
                  </a:cubicBezTo>
                  <a:lnTo>
                    <a:pt x="3088" y="6432"/>
                  </a:lnTo>
                  <a:cubicBezTo>
                    <a:pt x="3075" y="6402"/>
                    <a:pt x="3054" y="6376"/>
                    <a:pt x="3033" y="6360"/>
                  </a:cubicBezTo>
                  <a:lnTo>
                    <a:pt x="3024" y="6355"/>
                  </a:lnTo>
                  <a:lnTo>
                    <a:pt x="3016" y="6347"/>
                  </a:lnTo>
                  <a:cubicBezTo>
                    <a:pt x="3033" y="6296"/>
                    <a:pt x="3050" y="6245"/>
                    <a:pt x="3067" y="6194"/>
                  </a:cubicBezTo>
                  <a:cubicBezTo>
                    <a:pt x="3135" y="5965"/>
                    <a:pt x="3173" y="5728"/>
                    <a:pt x="3181" y="5490"/>
                  </a:cubicBezTo>
                  <a:cubicBezTo>
                    <a:pt x="3185" y="5371"/>
                    <a:pt x="3181" y="5253"/>
                    <a:pt x="3168" y="5134"/>
                  </a:cubicBezTo>
                  <a:cubicBezTo>
                    <a:pt x="3168" y="5079"/>
                    <a:pt x="3156" y="5019"/>
                    <a:pt x="3143" y="4964"/>
                  </a:cubicBezTo>
                  <a:lnTo>
                    <a:pt x="3143" y="4964"/>
                  </a:lnTo>
                  <a:cubicBezTo>
                    <a:pt x="3232" y="5104"/>
                    <a:pt x="3313" y="5257"/>
                    <a:pt x="3381" y="5409"/>
                  </a:cubicBezTo>
                  <a:cubicBezTo>
                    <a:pt x="3453" y="5575"/>
                    <a:pt x="3504" y="5749"/>
                    <a:pt x="3546" y="5923"/>
                  </a:cubicBezTo>
                  <a:cubicBezTo>
                    <a:pt x="3622" y="6275"/>
                    <a:pt x="3631" y="6639"/>
                    <a:pt x="3571" y="6992"/>
                  </a:cubicBezTo>
                  <a:cubicBezTo>
                    <a:pt x="3559" y="7081"/>
                    <a:pt x="3537" y="7170"/>
                    <a:pt x="3516" y="7254"/>
                  </a:cubicBezTo>
                  <a:cubicBezTo>
                    <a:pt x="3504" y="7297"/>
                    <a:pt x="3487" y="7339"/>
                    <a:pt x="3474" y="7382"/>
                  </a:cubicBezTo>
                  <a:cubicBezTo>
                    <a:pt x="3470" y="7394"/>
                    <a:pt x="3465" y="7411"/>
                    <a:pt x="3461" y="7424"/>
                  </a:cubicBezTo>
                  <a:cubicBezTo>
                    <a:pt x="3431" y="7424"/>
                    <a:pt x="3406" y="7433"/>
                    <a:pt x="3376" y="7441"/>
                  </a:cubicBezTo>
                  <a:cubicBezTo>
                    <a:pt x="3368" y="7445"/>
                    <a:pt x="3359" y="7454"/>
                    <a:pt x="3351" y="7458"/>
                  </a:cubicBezTo>
                  <a:lnTo>
                    <a:pt x="3321" y="7467"/>
                  </a:lnTo>
                  <a:cubicBezTo>
                    <a:pt x="3232" y="7505"/>
                    <a:pt x="3168" y="7590"/>
                    <a:pt x="3156" y="7683"/>
                  </a:cubicBezTo>
                  <a:cubicBezTo>
                    <a:pt x="3135" y="7853"/>
                    <a:pt x="3270" y="7989"/>
                    <a:pt x="3424" y="7989"/>
                  </a:cubicBezTo>
                  <a:cubicBezTo>
                    <a:pt x="3459" y="7989"/>
                    <a:pt x="3494" y="7982"/>
                    <a:pt x="3529" y="7967"/>
                  </a:cubicBezTo>
                  <a:cubicBezTo>
                    <a:pt x="3571" y="7950"/>
                    <a:pt x="3610" y="7920"/>
                    <a:pt x="3639" y="7882"/>
                  </a:cubicBezTo>
                  <a:cubicBezTo>
                    <a:pt x="3669" y="7844"/>
                    <a:pt x="3686" y="7797"/>
                    <a:pt x="3694" y="7751"/>
                  </a:cubicBezTo>
                  <a:lnTo>
                    <a:pt x="3694" y="7721"/>
                  </a:lnTo>
                  <a:lnTo>
                    <a:pt x="3699" y="7687"/>
                  </a:lnTo>
                  <a:cubicBezTo>
                    <a:pt x="3711" y="7607"/>
                    <a:pt x="3677" y="7526"/>
                    <a:pt x="3610" y="7475"/>
                  </a:cubicBezTo>
                  <a:cubicBezTo>
                    <a:pt x="3588" y="7458"/>
                    <a:pt x="3567" y="7445"/>
                    <a:pt x="3546" y="7437"/>
                  </a:cubicBezTo>
                  <a:cubicBezTo>
                    <a:pt x="3593" y="7276"/>
                    <a:pt x="3627" y="7110"/>
                    <a:pt x="3644" y="6941"/>
                  </a:cubicBezTo>
                  <a:cubicBezTo>
                    <a:pt x="3665" y="6758"/>
                    <a:pt x="3669" y="6572"/>
                    <a:pt x="3656" y="6389"/>
                  </a:cubicBezTo>
                  <a:cubicBezTo>
                    <a:pt x="3644" y="6207"/>
                    <a:pt x="3618" y="6029"/>
                    <a:pt x="3576" y="5851"/>
                  </a:cubicBezTo>
                  <a:cubicBezTo>
                    <a:pt x="3529" y="5672"/>
                    <a:pt x="3470" y="5499"/>
                    <a:pt x="3393" y="5329"/>
                  </a:cubicBezTo>
                  <a:cubicBezTo>
                    <a:pt x="3321" y="5176"/>
                    <a:pt x="3236" y="5032"/>
                    <a:pt x="3143" y="4892"/>
                  </a:cubicBezTo>
                  <a:lnTo>
                    <a:pt x="3143" y="4892"/>
                  </a:lnTo>
                  <a:cubicBezTo>
                    <a:pt x="3143" y="4892"/>
                    <a:pt x="3147" y="4896"/>
                    <a:pt x="3151" y="4896"/>
                  </a:cubicBezTo>
                  <a:cubicBezTo>
                    <a:pt x="3177" y="4896"/>
                    <a:pt x="3198" y="4900"/>
                    <a:pt x="3224" y="4909"/>
                  </a:cubicBezTo>
                  <a:cubicBezTo>
                    <a:pt x="3249" y="4913"/>
                    <a:pt x="3270" y="4917"/>
                    <a:pt x="3296" y="4922"/>
                  </a:cubicBezTo>
                  <a:cubicBezTo>
                    <a:pt x="3342" y="4930"/>
                    <a:pt x="3389" y="4943"/>
                    <a:pt x="3431" y="4956"/>
                  </a:cubicBezTo>
                  <a:cubicBezTo>
                    <a:pt x="3525" y="4981"/>
                    <a:pt x="3618" y="5015"/>
                    <a:pt x="3703" y="5057"/>
                  </a:cubicBezTo>
                  <a:cubicBezTo>
                    <a:pt x="4008" y="5210"/>
                    <a:pt x="4246" y="5456"/>
                    <a:pt x="4428" y="5740"/>
                  </a:cubicBezTo>
                  <a:cubicBezTo>
                    <a:pt x="4513" y="5872"/>
                    <a:pt x="4589" y="6007"/>
                    <a:pt x="4653" y="6152"/>
                  </a:cubicBezTo>
                  <a:cubicBezTo>
                    <a:pt x="4644" y="6156"/>
                    <a:pt x="4636" y="6156"/>
                    <a:pt x="4628" y="6160"/>
                  </a:cubicBezTo>
                  <a:cubicBezTo>
                    <a:pt x="4581" y="6169"/>
                    <a:pt x="4534" y="6186"/>
                    <a:pt x="4500" y="6220"/>
                  </a:cubicBezTo>
                  <a:lnTo>
                    <a:pt x="4432" y="6287"/>
                  </a:lnTo>
                  <a:lnTo>
                    <a:pt x="4415" y="6309"/>
                  </a:lnTo>
                  <a:lnTo>
                    <a:pt x="4411" y="6313"/>
                  </a:lnTo>
                  <a:lnTo>
                    <a:pt x="4411" y="6317"/>
                  </a:lnTo>
                  <a:lnTo>
                    <a:pt x="4365" y="6402"/>
                  </a:lnTo>
                  <a:cubicBezTo>
                    <a:pt x="4343" y="6444"/>
                    <a:pt x="4335" y="6491"/>
                    <a:pt x="4339" y="6538"/>
                  </a:cubicBezTo>
                  <a:lnTo>
                    <a:pt x="4339" y="6559"/>
                  </a:lnTo>
                  <a:lnTo>
                    <a:pt x="4339" y="6593"/>
                  </a:lnTo>
                  <a:cubicBezTo>
                    <a:pt x="4343" y="6627"/>
                    <a:pt x="4352" y="6656"/>
                    <a:pt x="4365" y="6686"/>
                  </a:cubicBezTo>
                  <a:cubicBezTo>
                    <a:pt x="4411" y="6801"/>
                    <a:pt x="4517" y="6881"/>
                    <a:pt x="4636" y="6894"/>
                  </a:cubicBezTo>
                  <a:cubicBezTo>
                    <a:pt x="4647" y="6895"/>
                    <a:pt x="4659" y="6895"/>
                    <a:pt x="4670" y="6895"/>
                  </a:cubicBezTo>
                  <a:cubicBezTo>
                    <a:pt x="4726" y="6895"/>
                    <a:pt x="4782" y="6886"/>
                    <a:pt x="4835" y="6869"/>
                  </a:cubicBezTo>
                  <a:lnTo>
                    <a:pt x="4916" y="6822"/>
                  </a:lnTo>
                  <a:cubicBezTo>
                    <a:pt x="4941" y="6801"/>
                    <a:pt x="4967" y="6775"/>
                    <a:pt x="4988" y="6746"/>
                  </a:cubicBezTo>
                  <a:lnTo>
                    <a:pt x="5005" y="6724"/>
                  </a:lnTo>
                  <a:cubicBezTo>
                    <a:pt x="5039" y="6686"/>
                    <a:pt x="5056" y="6639"/>
                    <a:pt x="5064" y="6593"/>
                  </a:cubicBezTo>
                  <a:cubicBezTo>
                    <a:pt x="5077" y="6563"/>
                    <a:pt x="5081" y="6533"/>
                    <a:pt x="5077" y="6504"/>
                  </a:cubicBezTo>
                  <a:cubicBezTo>
                    <a:pt x="5081" y="6457"/>
                    <a:pt x="5073" y="6410"/>
                    <a:pt x="5052" y="6368"/>
                  </a:cubicBezTo>
                  <a:lnTo>
                    <a:pt x="5005" y="6283"/>
                  </a:lnTo>
                  <a:cubicBezTo>
                    <a:pt x="4967" y="6232"/>
                    <a:pt x="4912" y="6194"/>
                    <a:pt x="4852" y="6169"/>
                  </a:cubicBezTo>
                  <a:cubicBezTo>
                    <a:pt x="4818" y="6156"/>
                    <a:pt x="4780" y="6147"/>
                    <a:pt x="4746" y="6143"/>
                  </a:cubicBezTo>
                  <a:cubicBezTo>
                    <a:pt x="4738" y="6126"/>
                    <a:pt x="4729" y="6109"/>
                    <a:pt x="4721" y="6092"/>
                  </a:cubicBezTo>
                  <a:cubicBezTo>
                    <a:pt x="4577" y="5770"/>
                    <a:pt x="4369" y="5477"/>
                    <a:pt x="4110" y="5240"/>
                  </a:cubicBezTo>
                  <a:cubicBezTo>
                    <a:pt x="3979" y="5125"/>
                    <a:pt x="3834" y="5032"/>
                    <a:pt x="3673" y="4964"/>
                  </a:cubicBezTo>
                  <a:cubicBezTo>
                    <a:pt x="3593" y="4930"/>
                    <a:pt x="3508" y="4900"/>
                    <a:pt x="3419" y="4884"/>
                  </a:cubicBezTo>
                  <a:cubicBezTo>
                    <a:pt x="3376" y="4871"/>
                    <a:pt x="3334" y="4867"/>
                    <a:pt x="3291" y="4858"/>
                  </a:cubicBezTo>
                  <a:lnTo>
                    <a:pt x="3270" y="4858"/>
                  </a:lnTo>
                  <a:lnTo>
                    <a:pt x="3308" y="4845"/>
                  </a:lnTo>
                  <a:cubicBezTo>
                    <a:pt x="3474" y="4854"/>
                    <a:pt x="3635" y="4867"/>
                    <a:pt x="3796" y="4888"/>
                  </a:cubicBezTo>
                  <a:cubicBezTo>
                    <a:pt x="3902" y="4905"/>
                    <a:pt x="4004" y="4922"/>
                    <a:pt x="4106" y="4943"/>
                  </a:cubicBezTo>
                  <a:cubicBezTo>
                    <a:pt x="4208" y="4960"/>
                    <a:pt x="4305" y="4990"/>
                    <a:pt x="4403" y="5028"/>
                  </a:cubicBezTo>
                  <a:cubicBezTo>
                    <a:pt x="4496" y="5070"/>
                    <a:pt x="4581" y="5130"/>
                    <a:pt x="4649" y="5210"/>
                  </a:cubicBezTo>
                  <a:cubicBezTo>
                    <a:pt x="4721" y="5291"/>
                    <a:pt x="4784" y="5380"/>
                    <a:pt x="4844" y="5473"/>
                  </a:cubicBezTo>
                  <a:cubicBezTo>
                    <a:pt x="4967" y="5660"/>
                    <a:pt x="5090" y="5846"/>
                    <a:pt x="5204" y="6037"/>
                  </a:cubicBezTo>
                  <a:cubicBezTo>
                    <a:pt x="5255" y="6114"/>
                    <a:pt x="5302" y="6194"/>
                    <a:pt x="5349" y="6275"/>
                  </a:cubicBezTo>
                  <a:cubicBezTo>
                    <a:pt x="5298" y="6347"/>
                    <a:pt x="5285" y="6440"/>
                    <a:pt x="5319" y="6525"/>
                  </a:cubicBezTo>
                  <a:cubicBezTo>
                    <a:pt x="5323" y="6563"/>
                    <a:pt x="5340" y="6601"/>
                    <a:pt x="5366" y="6631"/>
                  </a:cubicBezTo>
                  <a:cubicBezTo>
                    <a:pt x="5417" y="6697"/>
                    <a:pt x="5490" y="6728"/>
                    <a:pt x="5562" y="6728"/>
                  </a:cubicBezTo>
                  <a:cubicBezTo>
                    <a:pt x="5658" y="6728"/>
                    <a:pt x="5753" y="6673"/>
                    <a:pt x="5794" y="6572"/>
                  </a:cubicBezTo>
                  <a:cubicBezTo>
                    <a:pt x="5807" y="6538"/>
                    <a:pt x="5815" y="6499"/>
                    <a:pt x="5811" y="6457"/>
                  </a:cubicBezTo>
                  <a:cubicBezTo>
                    <a:pt x="5815" y="6415"/>
                    <a:pt x="5811" y="6372"/>
                    <a:pt x="5794" y="6330"/>
                  </a:cubicBezTo>
                  <a:cubicBezTo>
                    <a:pt x="5777" y="6287"/>
                    <a:pt x="5747" y="6253"/>
                    <a:pt x="5713" y="6224"/>
                  </a:cubicBezTo>
                  <a:cubicBezTo>
                    <a:pt x="5660" y="6189"/>
                    <a:pt x="5603" y="6172"/>
                    <a:pt x="5543" y="6172"/>
                  </a:cubicBezTo>
                  <a:cubicBezTo>
                    <a:pt x="5536" y="6172"/>
                    <a:pt x="5529" y="6172"/>
                    <a:pt x="5522" y="6173"/>
                  </a:cubicBezTo>
                  <a:cubicBezTo>
                    <a:pt x="5480" y="6181"/>
                    <a:pt x="5446" y="6194"/>
                    <a:pt x="5412" y="6215"/>
                  </a:cubicBezTo>
                  <a:cubicBezTo>
                    <a:pt x="5366" y="6135"/>
                    <a:pt x="5319" y="6058"/>
                    <a:pt x="5268" y="5978"/>
                  </a:cubicBezTo>
                  <a:cubicBezTo>
                    <a:pt x="5145" y="5778"/>
                    <a:pt x="5022" y="5583"/>
                    <a:pt x="4890" y="5392"/>
                  </a:cubicBezTo>
                  <a:cubicBezTo>
                    <a:pt x="4827" y="5295"/>
                    <a:pt x="4759" y="5210"/>
                    <a:pt x="4683" y="5125"/>
                  </a:cubicBezTo>
                  <a:cubicBezTo>
                    <a:pt x="4602" y="5045"/>
                    <a:pt x="4505" y="4981"/>
                    <a:pt x="4394" y="4943"/>
                  </a:cubicBezTo>
                  <a:cubicBezTo>
                    <a:pt x="4288" y="4905"/>
                    <a:pt x="4182" y="4879"/>
                    <a:pt x="4072" y="4862"/>
                  </a:cubicBezTo>
                  <a:cubicBezTo>
                    <a:pt x="3966" y="4841"/>
                    <a:pt x="3860" y="4824"/>
                    <a:pt x="3754" y="4816"/>
                  </a:cubicBezTo>
                  <a:cubicBezTo>
                    <a:pt x="3665" y="4807"/>
                    <a:pt x="3571" y="4799"/>
                    <a:pt x="3482" y="4794"/>
                  </a:cubicBezTo>
                  <a:cubicBezTo>
                    <a:pt x="3567" y="4773"/>
                    <a:pt x="3652" y="4752"/>
                    <a:pt x="3737" y="4735"/>
                  </a:cubicBezTo>
                  <a:cubicBezTo>
                    <a:pt x="3911" y="4701"/>
                    <a:pt x="4085" y="4680"/>
                    <a:pt x="4263" y="4671"/>
                  </a:cubicBezTo>
                  <a:cubicBezTo>
                    <a:pt x="4293" y="4670"/>
                    <a:pt x="4322" y="4669"/>
                    <a:pt x="4352" y="4669"/>
                  </a:cubicBezTo>
                  <a:cubicBezTo>
                    <a:pt x="4496" y="4669"/>
                    <a:pt x="4640" y="4686"/>
                    <a:pt x="4784" y="4714"/>
                  </a:cubicBezTo>
                  <a:cubicBezTo>
                    <a:pt x="4958" y="4748"/>
                    <a:pt x="5124" y="4811"/>
                    <a:pt x="5281" y="4892"/>
                  </a:cubicBezTo>
                  <a:cubicBezTo>
                    <a:pt x="5357" y="4934"/>
                    <a:pt x="5429" y="4985"/>
                    <a:pt x="5497" y="5036"/>
                  </a:cubicBezTo>
                  <a:cubicBezTo>
                    <a:pt x="5514" y="5049"/>
                    <a:pt x="5527" y="5062"/>
                    <a:pt x="5544" y="5074"/>
                  </a:cubicBezTo>
                  <a:cubicBezTo>
                    <a:pt x="5535" y="5104"/>
                    <a:pt x="5535" y="5130"/>
                    <a:pt x="5535" y="5159"/>
                  </a:cubicBezTo>
                  <a:cubicBezTo>
                    <a:pt x="5539" y="5185"/>
                    <a:pt x="5548" y="5210"/>
                    <a:pt x="5565" y="5231"/>
                  </a:cubicBezTo>
                  <a:cubicBezTo>
                    <a:pt x="5573" y="5257"/>
                    <a:pt x="5595" y="5278"/>
                    <a:pt x="5616" y="5291"/>
                  </a:cubicBezTo>
                  <a:cubicBezTo>
                    <a:pt x="5645" y="5312"/>
                    <a:pt x="5679" y="5329"/>
                    <a:pt x="5713" y="5333"/>
                  </a:cubicBezTo>
                  <a:lnTo>
                    <a:pt x="5768" y="5333"/>
                  </a:lnTo>
                  <a:cubicBezTo>
                    <a:pt x="5841" y="5320"/>
                    <a:pt x="5900" y="5274"/>
                    <a:pt x="5925" y="5206"/>
                  </a:cubicBezTo>
                  <a:lnTo>
                    <a:pt x="5934" y="5180"/>
                  </a:lnTo>
                  <a:cubicBezTo>
                    <a:pt x="5934" y="5176"/>
                    <a:pt x="5934" y="5172"/>
                    <a:pt x="5938" y="5163"/>
                  </a:cubicBezTo>
                  <a:cubicBezTo>
                    <a:pt x="5942" y="5159"/>
                    <a:pt x="5938" y="5159"/>
                    <a:pt x="5938" y="5159"/>
                  </a:cubicBezTo>
                  <a:lnTo>
                    <a:pt x="5938" y="5155"/>
                  </a:lnTo>
                  <a:cubicBezTo>
                    <a:pt x="5951" y="5134"/>
                    <a:pt x="5955" y="5108"/>
                    <a:pt x="5951" y="5087"/>
                  </a:cubicBezTo>
                  <a:cubicBezTo>
                    <a:pt x="5951" y="5079"/>
                    <a:pt x="5951" y="5070"/>
                    <a:pt x="5951" y="5062"/>
                  </a:cubicBezTo>
                  <a:cubicBezTo>
                    <a:pt x="5947" y="5028"/>
                    <a:pt x="5934" y="4998"/>
                    <a:pt x="5917" y="4973"/>
                  </a:cubicBezTo>
                  <a:lnTo>
                    <a:pt x="5883" y="4939"/>
                  </a:lnTo>
                  <a:cubicBezTo>
                    <a:pt x="5862" y="4922"/>
                    <a:pt x="5841" y="4913"/>
                    <a:pt x="5815" y="4909"/>
                  </a:cubicBezTo>
                  <a:cubicBezTo>
                    <a:pt x="5803" y="4904"/>
                    <a:pt x="5789" y="4902"/>
                    <a:pt x="5774" y="4902"/>
                  </a:cubicBezTo>
                  <a:cubicBezTo>
                    <a:pt x="5764" y="4902"/>
                    <a:pt x="5754" y="4903"/>
                    <a:pt x="5743" y="4905"/>
                  </a:cubicBezTo>
                  <a:cubicBezTo>
                    <a:pt x="5730" y="4905"/>
                    <a:pt x="5713" y="4909"/>
                    <a:pt x="5696" y="4917"/>
                  </a:cubicBezTo>
                  <a:lnTo>
                    <a:pt x="5658" y="4939"/>
                  </a:lnTo>
                  <a:lnTo>
                    <a:pt x="5654" y="4939"/>
                  </a:lnTo>
                  <a:lnTo>
                    <a:pt x="5650" y="4943"/>
                  </a:lnTo>
                  <a:lnTo>
                    <a:pt x="5637" y="4951"/>
                  </a:lnTo>
                  <a:lnTo>
                    <a:pt x="5612" y="4968"/>
                  </a:lnTo>
                  <a:cubicBezTo>
                    <a:pt x="5599" y="4977"/>
                    <a:pt x="5590" y="4985"/>
                    <a:pt x="5582" y="4998"/>
                  </a:cubicBezTo>
                  <a:cubicBezTo>
                    <a:pt x="5480" y="4913"/>
                    <a:pt x="5374" y="4845"/>
                    <a:pt x="5259" y="4786"/>
                  </a:cubicBezTo>
                  <a:cubicBezTo>
                    <a:pt x="5094" y="4705"/>
                    <a:pt x="4916" y="4646"/>
                    <a:pt x="4734" y="4616"/>
                  </a:cubicBezTo>
                  <a:cubicBezTo>
                    <a:pt x="4609" y="4596"/>
                    <a:pt x="4482" y="4585"/>
                    <a:pt x="4355" y="4585"/>
                  </a:cubicBezTo>
                  <a:cubicBezTo>
                    <a:pt x="4300" y="4585"/>
                    <a:pt x="4245" y="4587"/>
                    <a:pt x="4191" y="4591"/>
                  </a:cubicBezTo>
                  <a:cubicBezTo>
                    <a:pt x="4013" y="4604"/>
                    <a:pt x="3834" y="4638"/>
                    <a:pt x="3660" y="4684"/>
                  </a:cubicBezTo>
                  <a:cubicBezTo>
                    <a:pt x="3546" y="4714"/>
                    <a:pt x="3436" y="4752"/>
                    <a:pt x="3325" y="4790"/>
                  </a:cubicBezTo>
                  <a:cubicBezTo>
                    <a:pt x="3253" y="4790"/>
                    <a:pt x="3181" y="4794"/>
                    <a:pt x="3109" y="4799"/>
                  </a:cubicBezTo>
                  <a:lnTo>
                    <a:pt x="3109" y="4714"/>
                  </a:lnTo>
                  <a:cubicBezTo>
                    <a:pt x="3109" y="4404"/>
                    <a:pt x="3211" y="4103"/>
                    <a:pt x="3321" y="3819"/>
                  </a:cubicBezTo>
                  <a:cubicBezTo>
                    <a:pt x="3448" y="3488"/>
                    <a:pt x="3584" y="3166"/>
                    <a:pt x="3724" y="2843"/>
                  </a:cubicBezTo>
                  <a:cubicBezTo>
                    <a:pt x="3868" y="2521"/>
                    <a:pt x="4021" y="2199"/>
                    <a:pt x="4182" y="1885"/>
                  </a:cubicBezTo>
                  <a:cubicBezTo>
                    <a:pt x="4343" y="1571"/>
                    <a:pt x="4513" y="1257"/>
                    <a:pt x="4691" y="948"/>
                  </a:cubicBezTo>
                  <a:cubicBezTo>
                    <a:pt x="4865" y="642"/>
                    <a:pt x="5052" y="341"/>
                    <a:pt x="5247" y="40"/>
                  </a:cubicBezTo>
                  <a:cubicBezTo>
                    <a:pt x="5259" y="21"/>
                    <a:pt x="5242" y="0"/>
                    <a:pt x="5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1" name="Google Shape;2881;p8"/>
            <p:cNvSpPr/>
            <p:nvPr/>
          </p:nvSpPr>
          <p:spPr>
            <a:xfrm>
              <a:off x="8274500" y="-444534"/>
              <a:ext cx="899559" cy="838952"/>
            </a:xfrm>
            <a:custGeom>
              <a:avLst/>
              <a:gdLst/>
              <a:ahLst/>
              <a:cxnLst/>
              <a:rect l="l" t="t" r="r" b="b"/>
              <a:pathLst>
                <a:path w="9989" h="9316" extrusionOk="0">
                  <a:moveTo>
                    <a:pt x="4413" y="1"/>
                  </a:moveTo>
                  <a:cubicBezTo>
                    <a:pt x="4149" y="1"/>
                    <a:pt x="3885" y="73"/>
                    <a:pt x="3652" y="195"/>
                  </a:cubicBezTo>
                  <a:cubicBezTo>
                    <a:pt x="3279" y="394"/>
                    <a:pt x="2969" y="742"/>
                    <a:pt x="2867" y="1157"/>
                  </a:cubicBezTo>
                  <a:cubicBezTo>
                    <a:pt x="2770" y="1556"/>
                    <a:pt x="2876" y="1989"/>
                    <a:pt x="3105" y="2328"/>
                  </a:cubicBezTo>
                  <a:cubicBezTo>
                    <a:pt x="3321" y="2655"/>
                    <a:pt x="3648" y="2892"/>
                    <a:pt x="4029" y="2990"/>
                  </a:cubicBezTo>
                  <a:cubicBezTo>
                    <a:pt x="3923" y="3125"/>
                    <a:pt x="3894" y="3308"/>
                    <a:pt x="3953" y="3469"/>
                  </a:cubicBezTo>
                  <a:cubicBezTo>
                    <a:pt x="4017" y="3626"/>
                    <a:pt x="4161" y="3728"/>
                    <a:pt x="4318" y="3779"/>
                  </a:cubicBezTo>
                  <a:cubicBezTo>
                    <a:pt x="4463" y="3825"/>
                    <a:pt x="4618" y="3830"/>
                    <a:pt x="4772" y="3830"/>
                  </a:cubicBezTo>
                  <a:cubicBezTo>
                    <a:pt x="4816" y="3830"/>
                    <a:pt x="4860" y="3830"/>
                    <a:pt x="4903" y="3830"/>
                  </a:cubicBezTo>
                  <a:cubicBezTo>
                    <a:pt x="5323" y="3821"/>
                    <a:pt x="5739" y="3808"/>
                    <a:pt x="6159" y="3787"/>
                  </a:cubicBezTo>
                  <a:cubicBezTo>
                    <a:pt x="6557" y="3770"/>
                    <a:pt x="6960" y="3749"/>
                    <a:pt x="7359" y="3698"/>
                  </a:cubicBezTo>
                  <a:cubicBezTo>
                    <a:pt x="7635" y="3668"/>
                    <a:pt x="7902" y="3600"/>
                    <a:pt x="8156" y="3490"/>
                  </a:cubicBezTo>
                  <a:lnTo>
                    <a:pt x="8156" y="3490"/>
                  </a:lnTo>
                  <a:cubicBezTo>
                    <a:pt x="7953" y="3634"/>
                    <a:pt x="7741" y="3774"/>
                    <a:pt x="7537" y="3919"/>
                  </a:cubicBezTo>
                  <a:cubicBezTo>
                    <a:pt x="7134" y="4199"/>
                    <a:pt x="6731" y="4478"/>
                    <a:pt x="6333" y="4758"/>
                  </a:cubicBezTo>
                  <a:cubicBezTo>
                    <a:pt x="6012" y="4985"/>
                    <a:pt x="5706" y="5061"/>
                    <a:pt x="5399" y="5061"/>
                  </a:cubicBezTo>
                  <a:cubicBezTo>
                    <a:pt x="4845" y="5061"/>
                    <a:pt x="4291" y="4813"/>
                    <a:pt x="3652" y="4758"/>
                  </a:cubicBezTo>
                  <a:cubicBezTo>
                    <a:pt x="3534" y="4747"/>
                    <a:pt x="3415" y="4741"/>
                    <a:pt x="3298" y="4741"/>
                  </a:cubicBezTo>
                  <a:cubicBezTo>
                    <a:pt x="3077" y="4741"/>
                    <a:pt x="2858" y="4761"/>
                    <a:pt x="2643" y="4797"/>
                  </a:cubicBezTo>
                  <a:cubicBezTo>
                    <a:pt x="2481" y="4818"/>
                    <a:pt x="2324" y="4877"/>
                    <a:pt x="2184" y="4962"/>
                  </a:cubicBezTo>
                  <a:cubicBezTo>
                    <a:pt x="2066" y="5043"/>
                    <a:pt x="1960" y="5174"/>
                    <a:pt x="1960" y="5322"/>
                  </a:cubicBezTo>
                  <a:cubicBezTo>
                    <a:pt x="1960" y="5429"/>
                    <a:pt x="2002" y="5530"/>
                    <a:pt x="2078" y="5607"/>
                  </a:cubicBezTo>
                  <a:cubicBezTo>
                    <a:pt x="1675" y="5696"/>
                    <a:pt x="1273" y="5810"/>
                    <a:pt x="916" y="6022"/>
                  </a:cubicBezTo>
                  <a:cubicBezTo>
                    <a:pt x="708" y="6137"/>
                    <a:pt x="526" y="6294"/>
                    <a:pt x="382" y="6485"/>
                  </a:cubicBezTo>
                  <a:cubicBezTo>
                    <a:pt x="250" y="6654"/>
                    <a:pt x="157" y="6845"/>
                    <a:pt x="106" y="7053"/>
                  </a:cubicBezTo>
                  <a:cubicBezTo>
                    <a:pt x="0" y="7469"/>
                    <a:pt x="81" y="7931"/>
                    <a:pt x="424" y="8215"/>
                  </a:cubicBezTo>
                  <a:cubicBezTo>
                    <a:pt x="641" y="8381"/>
                    <a:pt x="891" y="8499"/>
                    <a:pt x="1162" y="8554"/>
                  </a:cubicBezTo>
                  <a:cubicBezTo>
                    <a:pt x="1353" y="8599"/>
                    <a:pt x="1547" y="8621"/>
                    <a:pt x="1740" y="8621"/>
                  </a:cubicBezTo>
                  <a:cubicBezTo>
                    <a:pt x="2258" y="8621"/>
                    <a:pt x="2768" y="8462"/>
                    <a:pt x="3198" y="8156"/>
                  </a:cubicBezTo>
                  <a:cubicBezTo>
                    <a:pt x="3224" y="8135"/>
                    <a:pt x="3245" y="8118"/>
                    <a:pt x="3270" y="8101"/>
                  </a:cubicBezTo>
                  <a:cubicBezTo>
                    <a:pt x="3359" y="8241"/>
                    <a:pt x="3499" y="8338"/>
                    <a:pt x="3660" y="8376"/>
                  </a:cubicBezTo>
                  <a:cubicBezTo>
                    <a:pt x="3724" y="8392"/>
                    <a:pt x="3787" y="8400"/>
                    <a:pt x="3851" y="8400"/>
                  </a:cubicBezTo>
                  <a:cubicBezTo>
                    <a:pt x="3993" y="8400"/>
                    <a:pt x="4133" y="8362"/>
                    <a:pt x="4259" y="8291"/>
                  </a:cubicBezTo>
                  <a:cubicBezTo>
                    <a:pt x="4462" y="8177"/>
                    <a:pt x="4619" y="7995"/>
                    <a:pt x="4751" y="7804"/>
                  </a:cubicBezTo>
                  <a:cubicBezTo>
                    <a:pt x="4899" y="7583"/>
                    <a:pt x="5030" y="7350"/>
                    <a:pt x="5141" y="7112"/>
                  </a:cubicBezTo>
                  <a:cubicBezTo>
                    <a:pt x="5260" y="6862"/>
                    <a:pt x="5366" y="6603"/>
                    <a:pt x="5450" y="6340"/>
                  </a:cubicBezTo>
                  <a:cubicBezTo>
                    <a:pt x="5493" y="6209"/>
                    <a:pt x="5531" y="6077"/>
                    <a:pt x="5565" y="5946"/>
                  </a:cubicBezTo>
                  <a:cubicBezTo>
                    <a:pt x="5595" y="5810"/>
                    <a:pt x="5637" y="5679"/>
                    <a:pt x="5688" y="5552"/>
                  </a:cubicBezTo>
                  <a:cubicBezTo>
                    <a:pt x="5743" y="5429"/>
                    <a:pt x="5819" y="5318"/>
                    <a:pt x="5917" y="5225"/>
                  </a:cubicBezTo>
                  <a:cubicBezTo>
                    <a:pt x="6019" y="5140"/>
                    <a:pt x="6121" y="5060"/>
                    <a:pt x="6231" y="4987"/>
                  </a:cubicBezTo>
                  <a:lnTo>
                    <a:pt x="6931" y="4483"/>
                  </a:lnTo>
                  <a:cubicBezTo>
                    <a:pt x="6977" y="4449"/>
                    <a:pt x="7028" y="4415"/>
                    <a:pt x="7075" y="4377"/>
                  </a:cubicBezTo>
                  <a:cubicBezTo>
                    <a:pt x="7389" y="4156"/>
                    <a:pt x="7698" y="3931"/>
                    <a:pt x="8012" y="3707"/>
                  </a:cubicBezTo>
                  <a:lnTo>
                    <a:pt x="8012" y="3707"/>
                  </a:lnTo>
                  <a:cubicBezTo>
                    <a:pt x="7745" y="4016"/>
                    <a:pt x="7478" y="4326"/>
                    <a:pt x="7215" y="4640"/>
                  </a:cubicBezTo>
                  <a:cubicBezTo>
                    <a:pt x="7007" y="4886"/>
                    <a:pt x="6803" y="5132"/>
                    <a:pt x="6600" y="5378"/>
                  </a:cubicBezTo>
                  <a:cubicBezTo>
                    <a:pt x="6392" y="5624"/>
                    <a:pt x="6184" y="5870"/>
                    <a:pt x="5993" y="6124"/>
                  </a:cubicBezTo>
                  <a:cubicBezTo>
                    <a:pt x="5819" y="6362"/>
                    <a:pt x="5658" y="6625"/>
                    <a:pt x="5603" y="6921"/>
                  </a:cubicBezTo>
                  <a:cubicBezTo>
                    <a:pt x="5548" y="7159"/>
                    <a:pt x="5573" y="7413"/>
                    <a:pt x="5675" y="7638"/>
                  </a:cubicBezTo>
                  <a:cubicBezTo>
                    <a:pt x="5768" y="7846"/>
                    <a:pt x="5951" y="7999"/>
                    <a:pt x="6176" y="8054"/>
                  </a:cubicBezTo>
                  <a:cubicBezTo>
                    <a:pt x="6236" y="8071"/>
                    <a:pt x="6298" y="8080"/>
                    <a:pt x="6360" y="8080"/>
                  </a:cubicBezTo>
                  <a:cubicBezTo>
                    <a:pt x="6494" y="8080"/>
                    <a:pt x="6628" y="8040"/>
                    <a:pt x="6744" y="7965"/>
                  </a:cubicBezTo>
                  <a:cubicBezTo>
                    <a:pt x="6757" y="8618"/>
                    <a:pt x="7266" y="9229"/>
                    <a:pt x="7927" y="9305"/>
                  </a:cubicBezTo>
                  <a:cubicBezTo>
                    <a:pt x="7985" y="9312"/>
                    <a:pt x="8043" y="9315"/>
                    <a:pt x="8101" y="9315"/>
                  </a:cubicBezTo>
                  <a:cubicBezTo>
                    <a:pt x="8400" y="9315"/>
                    <a:pt x="8697" y="9225"/>
                    <a:pt x="8945" y="9051"/>
                  </a:cubicBezTo>
                  <a:cubicBezTo>
                    <a:pt x="9246" y="8843"/>
                    <a:pt x="9454" y="8521"/>
                    <a:pt x="9522" y="8160"/>
                  </a:cubicBezTo>
                  <a:cubicBezTo>
                    <a:pt x="9594" y="7787"/>
                    <a:pt x="9526" y="7397"/>
                    <a:pt x="9331" y="7066"/>
                  </a:cubicBezTo>
                  <a:cubicBezTo>
                    <a:pt x="9768" y="6938"/>
                    <a:pt x="9908" y="6383"/>
                    <a:pt x="9840" y="5967"/>
                  </a:cubicBezTo>
                  <a:cubicBezTo>
                    <a:pt x="9794" y="5691"/>
                    <a:pt x="9649" y="5437"/>
                    <a:pt x="9475" y="5225"/>
                  </a:cubicBezTo>
                  <a:cubicBezTo>
                    <a:pt x="9289" y="4996"/>
                    <a:pt x="9047" y="4822"/>
                    <a:pt x="8780" y="4707"/>
                  </a:cubicBezTo>
                  <a:cubicBezTo>
                    <a:pt x="8610" y="4644"/>
                    <a:pt x="8436" y="4597"/>
                    <a:pt x="8258" y="4568"/>
                  </a:cubicBezTo>
                  <a:cubicBezTo>
                    <a:pt x="8072" y="4534"/>
                    <a:pt x="7885" y="4487"/>
                    <a:pt x="7732" y="4377"/>
                  </a:cubicBezTo>
                  <a:cubicBezTo>
                    <a:pt x="7731" y="4376"/>
                    <a:pt x="7730" y="4376"/>
                    <a:pt x="7728" y="4376"/>
                  </a:cubicBezTo>
                  <a:cubicBezTo>
                    <a:pt x="7695" y="4376"/>
                    <a:pt x="7544" y="4483"/>
                    <a:pt x="7520" y="4495"/>
                  </a:cubicBezTo>
                  <a:cubicBezTo>
                    <a:pt x="7775" y="4135"/>
                    <a:pt x="8237" y="3842"/>
                    <a:pt x="8542" y="3507"/>
                  </a:cubicBezTo>
                  <a:cubicBezTo>
                    <a:pt x="8979" y="3015"/>
                    <a:pt x="9412" y="2515"/>
                    <a:pt x="9832" y="2006"/>
                  </a:cubicBezTo>
                  <a:cubicBezTo>
                    <a:pt x="9908" y="1908"/>
                    <a:pt x="9989" y="1777"/>
                    <a:pt x="9921" y="1671"/>
                  </a:cubicBezTo>
                  <a:cubicBezTo>
                    <a:pt x="9884" y="1625"/>
                    <a:pt x="9828" y="1601"/>
                    <a:pt x="9772" y="1601"/>
                  </a:cubicBezTo>
                  <a:cubicBezTo>
                    <a:pt x="9743" y="1601"/>
                    <a:pt x="9714" y="1607"/>
                    <a:pt x="9688" y="1620"/>
                  </a:cubicBezTo>
                  <a:cubicBezTo>
                    <a:pt x="9611" y="1654"/>
                    <a:pt x="9543" y="1709"/>
                    <a:pt x="9492" y="1777"/>
                  </a:cubicBezTo>
                  <a:cubicBezTo>
                    <a:pt x="9174" y="2154"/>
                    <a:pt x="8954" y="2600"/>
                    <a:pt x="8657" y="2990"/>
                  </a:cubicBezTo>
                  <a:cubicBezTo>
                    <a:pt x="8534" y="3151"/>
                    <a:pt x="8377" y="3304"/>
                    <a:pt x="8178" y="3333"/>
                  </a:cubicBezTo>
                  <a:cubicBezTo>
                    <a:pt x="8157" y="3336"/>
                    <a:pt x="8137" y="3338"/>
                    <a:pt x="8118" y="3338"/>
                  </a:cubicBezTo>
                  <a:cubicBezTo>
                    <a:pt x="7759" y="3338"/>
                    <a:pt x="7692" y="2827"/>
                    <a:pt x="7660" y="2549"/>
                  </a:cubicBezTo>
                  <a:cubicBezTo>
                    <a:pt x="7643" y="2392"/>
                    <a:pt x="7630" y="2230"/>
                    <a:pt x="7601" y="2078"/>
                  </a:cubicBezTo>
                  <a:cubicBezTo>
                    <a:pt x="7567" y="1917"/>
                    <a:pt x="7512" y="1760"/>
                    <a:pt x="7435" y="1615"/>
                  </a:cubicBezTo>
                  <a:cubicBezTo>
                    <a:pt x="7359" y="1467"/>
                    <a:pt x="7266" y="1331"/>
                    <a:pt x="7151" y="1213"/>
                  </a:cubicBezTo>
                  <a:cubicBezTo>
                    <a:pt x="7045" y="1085"/>
                    <a:pt x="6909" y="979"/>
                    <a:pt x="6761" y="907"/>
                  </a:cubicBezTo>
                  <a:cubicBezTo>
                    <a:pt x="6678" y="867"/>
                    <a:pt x="6589" y="847"/>
                    <a:pt x="6500" y="847"/>
                  </a:cubicBezTo>
                  <a:cubicBezTo>
                    <a:pt x="6429" y="847"/>
                    <a:pt x="6358" y="860"/>
                    <a:pt x="6290" y="886"/>
                  </a:cubicBezTo>
                  <a:cubicBezTo>
                    <a:pt x="6180" y="933"/>
                    <a:pt x="6091" y="1013"/>
                    <a:pt x="6040" y="1123"/>
                  </a:cubicBezTo>
                  <a:cubicBezTo>
                    <a:pt x="5735" y="699"/>
                    <a:pt x="5387" y="275"/>
                    <a:pt x="4882" y="84"/>
                  </a:cubicBezTo>
                  <a:cubicBezTo>
                    <a:pt x="4730" y="27"/>
                    <a:pt x="4572" y="1"/>
                    <a:pt x="4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2" name="Google Shape;2882;p8"/>
            <p:cNvSpPr/>
            <p:nvPr/>
          </p:nvSpPr>
          <p:spPr>
            <a:xfrm>
              <a:off x="8941352" y="28971"/>
              <a:ext cx="59436" cy="260619"/>
            </a:xfrm>
            <a:custGeom>
              <a:avLst/>
              <a:gdLst/>
              <a:ahLst/>
              <a:cxnLst/>
              <a:rect l="l" t="t" r="r" b="b"/>
              <a:pathLst>
                <a:path w="660" h="2894" extrusionOk="0">
                  <a:moveTo>
                    <a:pt x="209" y="0"/>
                  </a:moveTo>
                  <a:cubicBezTo>
                    <a:pt x="192" y="0"/>
                    <a:pt x="175" y="10"/>
                    <a:pt x="166" y="31"/>
                  </a:cubicBezTo>
                  <a:cubicBezTo>
                    <a:pt x="9" y="489"/>
                    <a:pt x="1" y="1010"/>
                    <a:pt x="77" y="1490"/>
                  </a:cubicBezTo>
                  <a:cubicBezTo>
                    <a:pt x="149" y="1982"/>
                    <a:pt x="323" y="2457"/>
                    <a:pt x="590" y="2877"/>
                  </a:cubicBezTo>
                  <a:cubicBezTo>
                    <a:pt x="597" y="2889"/>
                    <a:pt x="607" y="2893"/>
                    <a:pt x="617" y="2893"/>
                  </a:cubicBezTo>
                  <a:cubicBezTo>
                    <a:pt x="639" y="2893"/>
                    <a:pt x="660" y="2870"/>
                    <a:pt x="645" y="2847"/>
                  </a:cubicBezTo>
                  <a:cubicBezTo>
                    <a:pt x="395" y="2427"/>
                    <a:pt x="234" y="1960"/>
                    <a:pt x="170" y="1477"/>
                  </a:cubicBezTo>
                  <a:cubicBezTo>
                    <a:pt x="107" y="993"/>
                    <a:pt x="158" y="523"/>
                    <a:pt x="251" y="52"/>
                  </a:cubicBezTo>
                  <a:cubicBezTo>
                    <a:pt x="256" y="19"/>
                    <a:pt x="233"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3" name="Google Shape;2883;p8"/>
            <p:cNvSpPr/>
            <p:nvPr/>
          </p:nvSpPr>
          <p:spPr>
            <a:xfrm>
              <a:off x="8452357" y="57428"/>
              <a:ext cx="315733" cy="147060"/>
            </a:xfrm>
            <a:custGeom>
              <a:avLst/>
              <a:gdLst/>
              <a:ahLst/>
              <a:cxnLst/>
              <a:rect l="l" t="t" r="r" b="b"/>
              <a:pathLst>
                <a:path w="3506" h="1633" extrusionOk="0">
                  <a:moveTo>
                    <a:pt x="3450" y="1"/>
                  </a:moveTo>
                  <a:cubicBezTo>
                    <a:pt x="3446" y="1"/>
                    <a:pt x="3441" y="1"/>
                    <a:pt x="3437" y="3"/>
                  </a:cubicBezTo>
                  <a:cubicBezTo>
                    <a:pt x="3297" y="67"/>
                    <a:pt x="3166" y="164"/>
                    <a:pt x="3034" y="236"/>
                  </a:cubicBezTo>
                  <a:cubicBezTo>
                    <a:pt x="2899" y="313"/>
                    <a:pt x="2763" y="389"/>
                    <a:pt x="2627" y="465"/>
                  </a:cubicBezTo>
                  <a:cubicBezTo>
                    <a:pt x="2360" y="614"/>
                    <a:pt x="2088" y="749"/>
                    <a:pt x="1808" y="877"/>
                  </a:cubicBezTo>
                  <a:cubicBezTo>
                    <a:pt x="1240" y="1135"/>
                    <a:pt x="651" y="1318"/>
                    <a:pt x="61" y="1521"/>
                  </a:cubicBezTo>
                  <a:cubicBezTo>
                    <a:pt x="0" y="1550"/>
                    <a:pt x="25" y="1632"/>
                    <a:pt x="82" y="1632"/>
                  </a:cubicBezTo>
                  <a:cubicBezTo>
                    <a:pt x="85" y="1632"/>
                    <a:pt x="88" y="1632"/>
                    <a:pt x="91" y="1632"/>
                  </a:cubicBezTo>
                  <a:cubicBezTo>
                    <a:pt x="701" y="1509"/>
                    <a:pt x="1300" y="1263"/>
                    <a:pt x="1864" y="1004"/>
                  </a:cubicBezTo>
                  <a:cubicBezTo>
                    <a:pt x="2148" y="872"/>
                    <a:pt x="2423" y="732"/>
                    <a:pt x="2695" y="580"/>
                  </a:cubicBezTo>
                  <a:cubicBezTo>
                    <a:pt x="2835" y="499"/>
                    <a:pt x="2975" y="414"/>
                    <a:pt x="3106" y="325"/>
                  </a:cubicBezTo>
                  <a:cubicBezTo>
                    <a:pt x="3238" y="249"/>
                    <a:pt x="3361" y="160"/>
                    <a:pt x="3480" y="62"/>
                  </a:cubicBezTo>
                  <a:cubicBezTo>
                    <a:pt x="3506" y="36"/>
                    <a:pt x="3480" y="1"/>
                    <a:pt x="3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4" name="Google Shape;2884;p8"/>
            <p:cNvSpPr/>
            <p:nvPr/>
          </p:nvSpPr>
          <p:spPr>
            <a:xfrm>
              <a:off x="8606620" y="-303419"/>
              <a:ext cx="330502" cy="168403"/>
            </a:xfrm>
            <a:custGeom>
              <a:avLst/>
              <a:gdLst/>
              <a:ahLst/>
              <a:cxnLst/>
              <a:rect l="l" t="t" r="r" b="b"/>
              <a:pathLst>
                <a:path w="3670" h="1870" extrusionOk="0">
                  <a:moveTo>
                    <a:pt x="74" y="0"/>
                  </a:moveTo>
                  <a:cubicBezTo>
                    <a:pt x="34" y="0"/>
                    <a:pt x="0" y="54"/>
                    <a:pt x="36" y="82"/>
                  </a:cubicBezTo>
                  <a:cubicBezTo>
                    <a:pt x="554" y="528"/>
                    <a:pt x="1211" y="803"/>
                    <a:pt x="1856" y="999"/>
                  </a:cubicBezTo>
                  <a:cubicBezTo>
                    <a:pt x="2174" y="1092"/>
                    <a:pt x="2496" y="1181"/>
                    <a:pt x="2802" y="1308"/>
                  </a:cubicBezTo>
                  <a:cubicBezTo>
                    <a:pt x="3103" y="1435"/>
                    <a:pt x="3378" y="1622"/>
                    <a:pt x="3607" y="1860"/>
                  </a:cubicBezTo>
                  <a:cubicBezTo>
                    <a:pt x="3614" y="1867"/>
                    <a:pt x="3622" y="1870"/>
                    <a:pt x="3629" y="1870"/>
                  </a:cubicBezTo>
                  <a:cubicBezTo>
                    <a:pt x="3652" y="1870"/>
                    <a:pt x="3669" y="1839"/>
                    <a:pt x="3650" y="1813"/>
                  </a:cubicBezTo>
                  <a:cubicBezTo>
                    <a:pt x="3260" y="1312"/>
                    <a:pt x="2585" y="1105"/>
                    <a:pt x="2008" y="914"/>
                  </a:cubicBezTo>
                  <a:cubicBezTo>
                    <a:pt x="1673" y="812"/>
                    <a:pt x="1347" y="685"/>
                    <a:pt x="1029" y="536"/>
                  </a:cubicBezTo>
                  <a:cubicBezTo>
                    <a:pt x="702" y="384"/>
                    <a:pt x="401" y="193"/>
                    <a:pt x="95" y="6"/>
                  </a:cubicBezTo>
                  <a:cubicBezTo>
                    <a:pt x="88" y="2"/>
                    <a:pt x="81"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5" name="Google Shape;2885;p8"/>
            <p:cNvSpPr/>
            <p:nvPr/>
          </p:nvSpPr>
          <p:spPr>
            <a:xfrm>
              <a:off x="8685868" y="-140241"/>
              <a:ext cx="134002" cy="12878"/>
            </a:xfrm>
            <a:custGeom>
              <a:avLst/>
              <a:gdLst/>
              <a:ahLst/>
              <a:cxnLst/>
              <a:rect l="l" t="t" r="r" b="b"/>
              <a:pathLst>
                <a:path w="1488" h="143" extrusionOk="0">
                  <a:moveTo>
                    <a:pt x="1446" y="1"/>
                  </a:moveTo>
                  <a:cubicBezTo>
                    <a:pt x="1445" y="1"/>
                    <a:pt x="1443" y="1"/>
                    <a:pt x="1442" y="1"/>
                  </a:cubicBezTo>
                  <a:cubicBezTo>
                    <a:pt x="1209" y="31"/>
                    <a:pt x="980" y="52"/>
                    <a:pt x="747" y="60"/>
                  </a:cubicBezTo>
                  <a:cubicBezTo>
                    <a:pt x="641" y="66"/>
                    <a:pt x="536" y="68"/>
                    <a:pt x="431" y="68"/>
                  </a:cubicBezTo>
                  <a:cubicBezTo>
                    <a:pt x="303" y="68"/>
                    <a:pt x="175" y="65"/>
                    <a:pt x="47" y="60"/>
                  </a:cubicBezTo>
                  <a:cubicBezTo>
                    <a:pt x="0" y="60"/>
                    <a:pt x="0" y="132"/>
                    <a:pt x="47" y="132"/>
                  </a:cubicBezTo>
                  <a:cubicBezTo>
                    <a:pt x="175" y="139"/>
                    <a:pt x="304" y="143"/>
                    <a:pt x="432" y="143"/>
                  </a:cubicBezTo>
                  <a:cubicBezTo>
                    <a:pt x="774" y="143"/>
                    <a:pt x="1114" y="118"/>
                    <a:pt x="1451" y="69"/>
                  </a:cubicBezTo>
                  <a:cubicBezTo>
                    <a:pt x="1488" y="61"/>
                    <a:pt x="1481" y="1"/>
                    <a:pt x="1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6" name="Google Shape;2886;p8"/>
            <p:cNvSpPr/>
            <p:nvPr/>
          </p:nvSpPr>
          <p:spPr>
            <a:xfrm>
              <a:off x="8720989" y="-160143"/>
              <a:ext cx="37103" cy="9006"/>
            </a:xfrm>
            <a:custGeom>
              <a:avLst/>
              <a:gdLst/>
              <a:ahLst/>
              <a:cxnLst/>
              <a:rect l="l" t="t" r="r" b="b"/>
              <a:pathLst>
                <a:path w="412" h="100" extrusionOk="0">
                  <a:moveTo>
                    <a:pt x="376" y="1"/>
                  </a:moveTo>
                  <a:cubicBezTo>
                    <a:pt x="374" y="1"/>
                    <a:pt x="372" y="1"/>
                    <a:pt x="369" y="1"/>
                  </a:cubicBezTo>
                  <a:cubicBezTo>
                    <a:pt x="306" y="17"/>
                    <a:pt x="242" y="24"/>
                    <a:pt x="179" y="24"/>
                  </a:cubicBezTo>
                  <a:cubicBezTo>
                    <a:pt x="136" y="24"/>
                    <a:pt x="94" y="21"/>
                    <a:pt x="51" y="14"/>
                  </a:cubicBezTo>
                  <a:cubicBezTo>
                    <a:pt x="48" y="13"/>
                    <a:pt x="44" y="13"/>
                    <a:pt x="41" y="13"/>
                  </a:cubicBezTo>
                  <a:cubicBezTo>
                    <a:pt x="23" y="13"/>
                    <a:pt x="8" y="22"/>
                    <a:pt x="5" y="40"/>
                  </a:cubicBezTo>
                  <a:cubicBezTo>
                    <a:pt x="0" y="61"/>
                    <a:pt x="13" y="78"/>
                    <a:pt x="30" y="82"/>
                  </a:cubicBezTo>
                  <a:cubicBezTo>
                    <a:pt x="78" y="94"/>
                    <a:pt x="128" y="100"/>
                    <a:pt x="176" y="100"/>
                  </a:cubicBezTo>
                  <a:cubicBezTo>
                    <a:pt x="248" y="100"/>
                    <a:pt x="318" y="88"/>
                    <a:pt x="386" y="65"/>
                  </a:cubicBezTo>
                  <a:cubicBezTo>
                    <a:pt x="403" y="61"/>
                    <a:pt x="412" y="44"/>
                    <a:pt x="408" y="27"/>
                  </a:cubicBezTo>
                  <a:cubicBezTo>
                    <a:pt x="404" y="12"/>
                    <a:pt x="39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7" name="Google Shape;2887;p8"/>
            <p:cNvSpPr/>
            <p:nvPr/>
          </p:nvSpPr>
          <p:spPr>
            <a:xfrm>
              <a:off x="8686228" y="-200667"/>
              <a:ext cx="29448" cy="12157"/>
            </a:xfrm>
            <a:custGeom>
              <a:avLst/>
              <a:gdLst/>
              <a:ahLst/>
              <a:cxnLst/>
              <a:rect l="l" t="t" r="r" b="b"/>
              <a:pathLst>
                <a:path w="327" h="135" extrusionOk="0">
                  <a:moveTo>
                    <a:pt x="41" y="1"/>
                  </a:moveTo>
                  <a:cubicBezTo>
                    <a:pt x="23" y="1"/>
                    <a:pt x="8" y="10"/>
                    <a:pt x="5" y="27"/>
                  </a:cubicBezTo>
                  <a:cubicBezTo>
                    <a:pt x="0" y="44"/>
                    <a:pt x="13" y="65"/>
                    <a:pt x="30" y="70"/>
                  </a:cubicBezTo>
                  <a:cubicBezTo>
                    <a:pt x="115" y="91"/>
                    <a:pt x="195" y="112"/>
                    <a:pt x="280" y="133"/>
                  </a:cubicBezTo>
                  <a:cubicBezTo>
                    <a:pt x="283" y="134"/>
                    <a:pt x="285" y="134"/>
                    <a:pt x="287" y="134"/>
                  </a:cubicBezTo>
                  <a:cubicBezTo>
                    <a:pt x="302" y="134"/>
                    <a:pt x="315" y="123"/>
                    <a:pt x="323" y="108"/>
                  </a:cubicBezTo>
                  <a:cubicBezTo>
                    <a:pt x="327" y="91"/>
                    <a:pt x="314" y="70"/>
                    <a:pt x="297" y="65"/>
                  </a:cubicBezTo>
                  <a:cubicBezTo>
                    <a:pt x="217" y="44"/>
                    <a:pt x="132" y="19"/>
                    <a:pt x="51" y="2"/>
                  </a:cubicBezTo>
                  <a:cubicBezTo>
                    <a:pt x="48" y="1"/>
                    <a:pt x="44"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8" name="Google Shape;2888;p8"/>
            <p:cNvSpPr/>
            <p:nvPr/>
          </p:nvSpPr>
          <p:spPr>
            <a:xfrm>
              <a:off x="8546014" y="-349887"/>
              <a:ext cx="67451" cy="105995"/>
            </a:xfrm>
            <a:custGeom>
              <a:avLst/>
              <a:gdLst/>
              <a:ahLst/>
              <a:cxnLst/>
              <a:rect l="l" t="t" r="r" b="b"/>
              <a:pathLst>
                <a:path w="749" h="1177" extrusionOk="0">
                  <a:moveTo>
                    <a:pt x="229" y="0"/>
                  </a:moveTo>
                  <a:cubicBezTo>
                    <a:pt x="217" y="0"/>
                    <a:pt x="206" y="5"/>
                    <a:pt x="200" y="17"/>
                  </a:cubicBezTo>
                  <a:cubicBezTo>
                    <a:pt x="1" y="450"/>
                    <a:pt x="260" y="1010"/>
                    <a:pt x="692" y="1175"/>
                  </a:cubicBezTo>
                  <a:cubicBezTo>
                    <a:pt x="695" y="1176"/>
                    <a:pt x="698" y="1177"/>
                    <a:pt x="701" y="1177"/>
                  </a:cubicBezTo>
                  <a:cubicBezTo>
                    <a:pt x="730" y="1177"/>
                    <a:pt x="748" y="1123"/>
                    <a:pt x="718" y="1112"/>
                  </a:cubicBezTo>
                  <a:cubicBezTo>
                    <a:pt x="518" y="1027"/>
                    <a:pt x="361" y="870"/>
                    <a:pt x="276" y="671"/>
                  </a:cubicBezTo>
                  <a:cubicBezTo>
                    <a:pt x="192" y="471"/>
                    <a:pt x="187" y="246"/>
                    <a:pt x="264" y="43"/>
                  </a:cubicBezTo>
                  <a:cubicBezTo>
                    <a:pt x="272" y="18"/>
                    <a:pt x="250"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9" name="Google Shape;2889;p8"/>
            <p:cNvSpPr/>
            <p:nvPr/>
          </p:nvSpPr>
          <p:spPr>
            <a:xfrm>
              <a:off x="8607160" y="-375553"/>
              <a:ext cx="29268" cy="29898"/>
            </a:xfrm>
            <a:custGeom>
              <a:avLst/>
              <a:gdLst/>
              <a:ahLst/>
              <a:cxnLst/>
              <a:rect l="l" t="t" r="r" b="b"/>
              <a:pathLst>
                <a:path w="325" h="332" extrusionOk="0">
                  <a:moveTo>
                    <a:pt x="272" y="1"/>
                  </a:moveTo>
                  <a:cubicBezTo>
                    <a:pt x="266" y="1"/>
                    <a:pt x="261" y="2"/>
                    <a:pt x="255" y="5"/>
                  </a:cubicBezTo>
                  <a:cubicBezTo>
                    <a:pt x="196" y="35"/>
                    <a:pt x="145" y="73"/>
                    <a:pt x="102" y="124"/>
                  </a:cubicBezTo>
                  <a:cubicBezTo>
                    <a:pt x="64" y="175"/>
                    <a:pt x="30" y="230"/>
                    <a:pt x="9" y="290"/>
                  </a:cubicBezTo>
                  <a:cubicBezTo>
                    <a:pt x="0" y="312"/>
                    <a:pt x="24" y="331"/>
                    <a:pt x="44" y="331"/>
                  </a:cubicBezTo>
                  <a:cubicBezTo>
                    <a:pt x="55" y="331"/>
                    <a:pt x="64" y="326"/>
                    <a:pt x="68" y="315"/>
                  </a:cubicBezTo>
                  <a:cubicBezTo>
                    <a:pt x="89" y="264"/>
                    <a:pt x="119" y="213"/>
                    <a:pt x="157" y="171"/>
                  </a:cubicBezTo>
                  <a:cubicBezTo>
                    <a:pt x="196" y="133"/>
                    <a:pt x="242" y="95"/>
                    <a:pt x="289" y="65"/>
                  </a:cubicBezTo>
                  <a:cubicBezTo>
                    <a:pt x="325" y="47"/>
                    <a:pt x="303"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0" name="Google Shape;2890;p8"/>
            <p:cNvSpPr/>
            <p:nvPr/>
          </p:nvSpPr>
          <p:spPr>
            <a:xfrm>
              <a:off x="8867597" y="-314946"/>
              <a:ext cx="65740" cy="86273"/>
            </a:xfrm>
            <a:custGeom>
              <a:avLst/>
              <a:gdLst/>
              <a:ahLst/>
              <a:cxnLst/>
              <a:rect l="l" t="t" r="r" b="b"/>
              <a:pathLst>
                <a:path w="730" h="958" extrusionOk="0">
                  <a:moveTo>
                    <a:pt x="134" y="0"/>
                  </a:moveTo>
                  <a:cubicBezTo>
                    <a:pt x="102" y="0"/>
                    <a:pt x="68" y="6"/>
                    <a:pt x="35" y="20"/>
                  </a:cubicBezTo>
                  <a:cubicBezTo>
                    <a:pt x="0" y="35"/>
                    <a:pt x="8" y="89"/>
                    <a:pt x="41" y="89"/>
                  </a:cubicBezTo>
                  <a:cubicBezTo>
                    <a:pt x="45" y="89"/>
                    <a:pt x="48" y="89"/>
                    <a:pt x="52" y="87"/>
                  </a:cubicBezTo>
                  <a:cubicBezTo>
                    <a:pt x="79" y="80"/>
                    <a:pt x="104" y="76"/>
                    <a:pt x="129" y="76"/>
                  </a:cubicBezTo>
                  <a:cubicBezTo>
                    <a:pt x="277" y="76"/>
                    <a:pt x="388" y="207"/>
                    <a:pt x="446" y="338"/>
                  </a:cubicBezTo>
                  <a:cubicBezTo>
                    <a:pt x="489" y="435"/>
                    <a:pt x="519" y="537"/>
                    <a:pt x="552" y="635"/>
                  </a:cubicBezTo>
                  <a:cubicBezTo>
                    <a:pt x="586" y="732"/>
                    <a:pt x="625" y="834"/>
                    <a:pt x="658" y="936"/>
                  </a:cubicBezTo>
                  <a:cubicBezTo>
                    <a:pt x="664" y="951"/>
                    <a:pt x="676" y="957"/>
                    <a:pt x="689" y="957"/>
                  </a:cubicBezTo>
                  <a:cubicBezTo>
                    <a:pt x="709" y="957"/>
                    <a:pt x="730" y="942"/>
                    <a:pt x="722" y="919"/>
                  </a:cubicBezTo>
                  <a:cubicBezTo>
                    <a:pt x="680" y="800"/>
                    <a:pt x="642" y="677"/>
                    <a:pt x="599" y="558"/>
                  </a:cubicBezTo>
                  <a:cubicBezTo>
                    <a:pt x="569" y="444"/>
                    <a:pt x="527" y="338"/>
                    <a:pt x="472" y="232"/>
                  </a:cubicBezTo>
                  <a:cubicBezTo>
                    <a:pt x="406" y="114"/>
                    <a:pt x="276"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1" name="Google Shape;2891;p8"/>
            <p:cNvSpPr/>
            <p:nvPr/>
          </p:nvSpPr>
          <p:spPr>
            <a:xfrm>
              <a:off x="8864986" y="-289101"/>
              <a:ext cx="32150" cy="38904"/>
            </a:xfrm>
            <a:custGeom>
              <a:avLst/>
              <a:gdLst/>
              <a:ahLst/>
              <a:cxnLst/>
              <a:rect l="l" t="t" r="r" b="b"/>
              <a:pathLst>
                <a:path w="357" h="432" extrusionOk="0">
                  <a:moveTo>
                    <a:pt x="54" y="1"/>
                  </a:moveTo>
                  <a:cubicBezTo>
                    <a:pt x="25" y="1"/>
                    <a:pt x="0" y="42"/>
                    <a:pt x="26" y="68"/>
                  </a:cubicBezTo>
                  <a:cubicBezTo>
                    <a:pt x="81" y="114"/>
                    <a:pt x="132" y="169"/>
                    <a:pt x="179" y="225"/>
                  </a:cubicBezTo>
                  <a:cubicBezTo>
                    <a:pt x="221" y="284"/>
                    <a:pt x="259" y="348"/>
                    <a:pt x="289" y="415"/>
                  </a:cubicBezTo>
                  <a:cubicBezTo>
                    <a:pt x="294" y="427"/>
                    <a:pt x="304" y="431"/>
                    <a:pt x="315" y="431"/>
                  </a:cubicBezTo>
                  <a:cubicBezTo>
                    <a:pt x="335" y="431"/>
                    <a:pt x="357" y="413"/>
                    <a:pt x="348" y="390"/>
                  </a:cubicBezTo>
                  <a:cubicBezTo>
                    <a:pt x="318" y="314"/>
                    <a:pt x="280" y="246"/>
                    <a:pt x="234" y="178"/>
                  </a:cubicBezTo>
                  <a:cubicBezTo>
                    <a:pt x="187" y="114"/>
                    <a:pt x="132" y="55"/>
                    <a:pt x="68" y="4"/>
                  </a:cubicBezTo>
                  <a:cubicBezTo>
                    <a:pt x="64" y="2"/>
                    <a:pt x="59"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2" name="Google Shape;2892;p8"/>
            <p:cNvSpPr/>
            <p:nvPr/>
          </p:nvSpPr>
          <p:spPr>
            <a:xfrm>
              <a:off x="8687939" y="-398877"/>
              <a:ext cx="115721" cy="78078"/>
            </a:xfrm>
            <a:custGeom>
              <a:avLst/>
              <a:gdLst/>
              <a:ahLst/>
              <a:cxnLst/>
              <a:rect l="l" t="t" r="r" b="b"/>
              <a:pathLst>
                <a:path w="1285" h="867" extrusionOk="0">
                  <a:moveTo>
                    <a:pt x="55" y="1"/>
                  </a:moveTo>
                  <a:cubicBezTo>
                    <a:pt x="14" y="1"/>
                    <a:pt x="1" y="66"/>
                    <a:pt x="45" y="74"/>
                  </a:cubicBezTo>
                  <a:cubicBezTo>
                    <a:pt x="520" y="167"/>
                    <a:pt x="936" y="447"/>
                    <a:pt x="1203" y="850"/>
                  </a:cubicBezTo>
                  <a:cubicBezTo>
                    <a:pt x="1211" y="862"/>
                    <a:pt x="1222" y="867"/>
                    <a:pt x="1234" y="867"/>
                  </a:cubicBezTo>
                  <a:cubicBezTo>
                    <a:pt x="1259" y="867"/>
                    <a:pt x="1284" y="842"/>
                    <a:pt x="1267" y="816"/>
                  </a:cubicBezTo>
                  <a:cubicBezTo>
                    <a:pt x="995" y="387"/>
                    <a:pt x="558" y="91"/>
                    <a:pt x="62" y="1"/>
                  </a:cubicBezTo>
                  <a:cubicBezTo>
                    <a:pt x="59" y="1"/>
                    <a:pt x="57"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3" name="Google Shape;2893;p8"/>
            <p:cNvSpPr/>
            <p:nvPr/>
          </p:nvSpPr>
          <p:spPr>
            <a:xfrm>
              <a:off x="8692712" y="-359613"/>
              <a:ext cx="78888" cy="46378"/>
            </a:xfrm>
            <a:custGeom>
              <a:avLst/>
              <a:gdLst/>
              <a:ahLst/>
              <a:cxnLst/>
              <a:rect l="l" t="t" r="r" b="b"/>
              <a:pathLst>
                <a:path w="876" h="515" extrusionOk="0">
                  <a:moveTo>
                    <a:pt x="49" y="1"/>
                  </a:moveTo>
                  <a:cubicBezTo>
                    <a:pt x="11" y="1"/>
                    <a:pt x="0" y="63"/>
                    <a:pt x="43" y="74"/>
                  </a:cubicBezTo>
                  <a:cubicBezTo>
                    <a:pt x="183" y="117"/>
                    <a:pt x="319" y="172"/>
                    <a:pt x="450" y="244"/>
                  </a:cubicBezTo>
                  <a:cubicBezTo>
                    <a:pt x="577" y="316"/>
                    <a:pt x="700" y="401"/>
                    <a:pt x="806" y="503"/>
                  </a:cubicBezTo>
                  <a:cubicBezTo>
                    <a:pt x="814" y="511"/>
                    <a:pt x="822" y="515"/>
                    <a:pt x="830" y="515"/>
                  </a:cubicBezTo>
                  <a:cubicBezTo>
                    <a:pt x="854" y="515"/>
                    <a:pt x="875" y="482"/>
                    <a:pt x="853" y="456"/>
                  </a:cubicBezTo>
                  <a:cubicBezTo>
                    <a:pt x="637" y="240"/>
                    <a:pt x="365" y="62"/>
                    <a:pt x="60" y="2"/>
                  </a:cubicBezTo>
                  <a:cubicBezTo>
                    <a:pt x="56" y="1"/>
                    <a:pt x="53"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4" name="Google Shape;2894;p8"/>
            <p:cNvSpPr/>
            <p:nvPr/>
          </p:nvSpPr>
          <p:spPr>
            <a:xfrm>
              <a:off x="8805370" y="149733"/>
              <a:ext cx="32330" cy="110317"/>
            </a:xfrm>
            <a:custGeom>
              <a:avLst/>
              <a:gdLst/>
              <a:ahLst/>
              <a:cxnLst/>
              <a:rect l="l" t="t" r="r" b="b"/>
              <a:pathLst>
                <a:path w="359" h="1225" extrusionOk="0">
                  <a:moveTo>
                    <a:pt x="160" y="0"/>
                  </a:moveTo>
                  <a:cubicBezTo>
                    <a:pt x="151" y="0"/>
                    <a:pt x="142" y="5"/>
                    <a:pt x="136" y="17"/>
                  </a:cubicBezTo>
                  <a:cubicBezTo>
                    <a:pt x="39" y="208"/>
                    <a:pt x="1" y="424"/>
                    <a:pt x="30" y="636"/>
                  </a:cubicBezTo>
                  <a:cubicBezTo>
                    <a:pt x="52" y="853"/>
                    <a:pt x="141" y="1052"/>
                    <a:pt x="285" y="1213"/>
                  </a:cubicBezTo>
                  <a:cubicBezTo>
                    <a:pt x="293" y="1221"/>
                    <a:pt x="301" y="1224"/>
                    <a:pt x="309" y="1224"/>
                  </a:cubicBezTo>
                  <a:cubicBezTo>
                    <a:pt x="336" y="1224"/>
                    <a:pt x="359" y="1187"/>
                    <a:pt x="336" y="1158"/>
                  </a:cubicBezTo>
                  <a:cubicBezTo>
                    <a:pt x="213" y="1005"/>
                    <a:pt x="128" y="823"/>
                    <a:pt x="103" y="628"/>
                  </a:cubicBezTo>
                  <a:cubicBezTo>
                    <a:pt x="77" y="429"/>
                    <a:pt x="107" y="229"/>
                    <a:pt x="196" y="47"/>
                  </a:cubicBezTo>
                  <a:cubicBezTo>
                    <a:pt x="205" y="24"/>
                    <a:pt x="181"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5" name="Google Shape;2895;p8"/>
            <p:cNvSpPr/>
            <p:nvPr/>
          </p:nvSpPr>
          <p:spPr>
            <a:xfrm>
              <a:off x="8845174" y="221957"/>
              <a:ext cx="39984" cy="23054"/>
            </a:xfrm>
            <a:custGeom>
              <a:avLst/>
              <a:gdLst/>
              <a:ahLst/>
              <a:cxnLst/>
              <a:rect l="l" t="t" r="r" b="b"/>
              <a:pathLst>
                <a:path w="444" h="256" extrusionOk="0">
                  <a:moveTo>
                    <a:pt x="42" y="0"/>
                  </a:moveTo>
                  <a:cubicBezTo>
                    <a:pt x="21" y="0"/>
                    <a:pt x="1" y="24"/>
                    <a:pt x="13" y="51"/>
                  </a:cubicBezTo>
                  <a:cubicBezTo>
                    <a:pt x="75" y="176"/>
                    <a:pt x="201" y="256"/>
                    <a:pt x="338" y="256"/>
                  </a:cubicBezTo>
                  <a:cubicBezTo>
                    <a:pt x="360" y="256"/>
                    <a:pt x="381" y="254"/>
                    <a:pt x="403" y="250"/>
                  </a:cubicBezTo>
                  <a:cubicBezTo>
                    <a:pt x="444" y="246"/>
                    <a:pt x="437" y="182"/>
                    <a:pt x="398" y="182"/>
                  </a:cubicBezTo>
                  <a:cubicBezTo>
                    <a:pt x="397" y="182"/>
                    <a:pt x="396" y="182"/>
                    <a:pt x="394" y="182"/>
                  </a:cubicBezTo>
                  <a:cubicBezTo>
                    <a:pt x="381" y="184"/>
                    <a:pt x="368" y="185"/>
                    <a:pt x="355" y="185"/>
                  </a:cubicBezTo>
                  <a:cubicBezTo>
                    <a:pt x="303" y="185"/>
                    <a:pt x="252" y="172"/>
                    <a:pt x="208" y="148"/>
                  </a:cubicBezTo>
                  <a:cubicBezTo>
                    <a:pt x="148" y="119"/>
                    <a:pt x="102" y="72"/>
                    <a:pt x="68" y="17"/>
                  </a:cubicBezTo>
                  <a:cubicBezTo>
                    <a:pt x="61" y="5"/>
                    <a:pt x="5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6" name="Google Shape;2896;p8"/>
            <p:cNvSpPr/>
            <p:nvPr/>
          </p:nvSpPr>
          <p:spPr>
            <a:xfrm>
              <a:off x="8934417" y="281303"/>
              <a:ext cx="157866" cy="75736"/>
            </a:xfrm>
            <a:custGeom>
              <a:avLst/>
              <a:gdLst/>
              <a:ahLst/>
              <a:cxnLst/>
              <a:rect l="l" t="t" r="r" b="b"/>
              <a:pathLst>
                <a:path w="1753" h="841" extrusionOk="0">
                  <a:moveTo>
                    <a:pt x="1705" y="1"/>
                  </a:moveTo>
                  <a:cubicBezTo>
                    <a:pt x="1689" y="1"/>
                    <a:pt x="1673" y="9"/>
                    <a:pt x="1668" y="28"/>
                  </a:cubicBezTo>
                  <a:cubicBezTo>
                    <a:pt x="1613" y="210"/>
                    <a:pt x="1511" y="376"/>
                    <a:pt x="1371" y="507"/>
                  </a:cubicBezTo>
                  <a:cubicBezTo>
                    <a:pt x="1231" y="630"/>
                    <a:pt x="1062" y="715"/>
                    <a:pt x="879" y="745"/>
                  </a:cubicBezTo>
                  <a:cubicBezTo>
                    <a:pt x="836" y="753"/>
                    <a:pt x="791" y="757"/>
                    <a:pt x="745" y="757"/>
                  </a:cubicBezTo>
                  <a:cubicBezTo>
                    <a:pt x="450" y="757"/>
                    <a:pt x="135" y="592"/>
                    <a:pt x="69" y="287"/>
                  </a:cubicBezTo>
                  <a:cubicBezTo>
                    <a:pt x="67" y="269"/>
                    <a:pt x="55" y="262"/>
                    <a:pt x="42" y="262"/>
                  </a:cubicBezTo>
                  <a:cubicBezTo>
                    <a:pt x="23" y="262"/>
                    <a:pt x="1" y="278"/>
                    <a:pt x="6" y="304"/>
                  </a:cubicBezTo>
                  <a:cubicBezTo>
                    <a:pt x="63" y="648"/>
                    <a:pt x="424" y="841"/>
                    <a:pt x="753" y="841"/>
                  </a:cubicBezTo>
                  <a:cubicBezTo>
                    <a:pt x="789" y="841"/>
                    <a:pt x="824" y="838"/>
                    <a:pt x="858" y="834"/>
                  </a:cubicBezTo>
                  <a:cubicBezTo>
                    <a:pt x="1261" y="779"/>
                    <a:pt x="1660" y="456"/>
                    <a:pt x="1745" y="49"/>
                  </a:cubicBezTo>
                  <a:cubicBezTo>
                    <a:pt x="1752" y="19"/>
                    <a:pt x="1728" y="1"/>
                    <a:pt x="1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7" name="Google Shape;2897;p8"/>
            <p:cNvSpPr/>
            <p:nvPr/>
          </p:nvSpPr>
          <p:spPr>
            <a:xfrm>
              <a:off x="9002498" y="271217"/>
              <a:ext cx="61778" cy="49710"/>
            </a:xfrm>
            <a:custGeom>
              <a:avLst/>
              <a:gdLst/>
              <a:ahLst/>
              <a:cxnLst/>
              <a:rect l="l" t="t" r="r" b="b"/>
              <a:pathLst>
                <a:path w="686" h="552" extrusionOk="0">
                  <a:moveTo>
                    <a:pt x="644" y="1"/>
                  </a:moveTo>
                  <a:cubicBezTo>
                    <a:pt x="628" y="1"/>
                    <a:pt x="613" y="8"/>
                    <a:pt x="611" y="25"/>
                  </a:cubicBezTo>
                  <a:cubicBezTo>
                    <a:pt x="570" y="290"/>
                    <a:pt x="342" y="484"/>
                    <a:pt x="80" y="484"/>
                  </a:cubicBezTo>
                  <a:cubicBezTo>
                    <a:pt x="69" y="484"/>
                    <a:pt x="58" y="484"/>
                    <a:pt x="47" y="483"/>
                  </a:cubicBezTo>
                  <a:cubicBezTo>
                    <a:pt x="9" y="483"/>
                    <a:pt x="0" y="543"/>
                    <a:pt x="38" y="547"/>
                  </a:cubicBezTo>
                  <a:cubicBezTo>
                    <a:pt x="62" y="550"/>
                    <a:pt x="85" y="552"/>
                    <a:pt x="109" y="552"/>
                  </a:cubicBezTo>
                  <a:cubicBezTo>
                    <a:pt x="390" y="552"/>
                    <a:pt x="660" y="324"/>
                    <a:pt x="683" y="34"/>
                  </a:cubicBezTo>
                  <a:cubicBezTo>
                    <a:pt x="686" y="13"/>
                    <a:pt x="66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8" name="Google Shape;2898;p8"/>
            <p:cNvSpPr/>
            <p:nvPr/>
          </p:nvSpPr>
          <p:spPr>
            <a:xfrm>
              <a:off x="9051308" y="30772"/>
              <a:ext cx="61688" cy="124816"/>
            </a:xfrm>
            <a:custGeom>
              <a:avLst/>
              <a:gdLst/>
              <a:ahLst/>
              <a:cxnLst/>
              <a:rect l="l" t="t" r="r" b="b"/>
              <a:pathLst>
                <a:path w="685" h="1386" extrusionOk="0">
                  <a:moveTo>
                    <a:pt x="59" y="0"/>
                  </a:moveTo>
                  <a:cubicBezTo>
                    <a:pt x="22" y="0"/>
                    <a:pt x="1" y="59"/>
                    <a:pt x="39" y="74"/>
                  </a:cubicBezTo>
                  <a:cubicBezTo>
                    <a:pt x="264" y="172"/>
                    <a:pt x="434" y="358"/>
                    <a:pt x="514" y="592"/>
                  </a:cubicBezTo>
                  <a:cubicBezTo>
                    <a:pt x="595" y="829"/>
                    <a:pt x="578" y="1168"/>
                    <a:pt x="341" y="1317"/>
                  </a:cubicBezTo>
                  <a:cubicBezTo>
                    <a:pt x="304" y="1339"/>
                    <a:pt x="327" y="1385"/>
                    <a:pt x="361" y="1385"/>
                  </a:cubicBezTo>
                  <a:cubicBezTo>
                    <a:pt x="366" y="1385"/>
                    <a:pt x="372" y="1384"/>
                    <a:pt x="379" y="1381"/>
                  </a:cubicBezTo>
                  <a:cubicBezTo>
                    <a:pt x="642" y="1232"/>
                    <a:pt x="684" y="859"/>
                    <a:pt x="603" y="592"/>
                  </a:cubicBezTo>
                  <a:cubicBezTo>
                    <a:pt x="523" y="324"/>
                    <a:pt x="328" y="108"/>
                    <a:pt x="69" y="2"/>
                  </a:cubicBezTo>
                  <a:cubicBezTo>
                    <a:pt x="65" y="1"/>
                    <a:pt x="62"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9" name="Google Shape;2899;p8"/>
            <p:cNvSpPr/>
            <p:nvPr/>
          </p:nvSpPr>
          <p:spPr>
            <a:xfrm>
              <a:off x="9038340" y="90838"/>
              <a:ext cx="8195" cy="53223"/>
            </a:xfrm>
            <a:custGeom>
              <a:avLst/>
              <a:gdLst/>
              <a:ahLst/>
              <a:cxnLst/>
              <a:rect l="l" t="t" r="r" b="b"/>
              <a:pathLst>
                <a:path w="91" h="591" extrusionOk="0">
                  <a:moveTo>
                    <a:pt x="37" y="1"/>
                  </a:moveTo>
                  <a:cubicBezTo>
                    <a:pt x="19" y="1"/>
                    <a:pt x="1" y="14"/>
                    <a:pt x="1" y="39"/>
                  </a:cubicBezTo>
                  <a:cubicBezTo>
                    <a:pt x="9" y="213"/>
                    <a:pt x="9" y="387"/>
                    <a:pt x="5" y="557"/>
                  </a:cubicBezTo>
                  <a:cubicBezTo>
                    <a:pt x="5" y="574"/>
                    <a:pt x="18" y="591"/>
                    <a:pt x="35" y="591"/>
                  </a:cubicBezTo>
                  <a:cubicBezTo>
                    <a:pt x="52" y="591"/>
                    <a:pt x="69" y="574"/>
                    <a:pt x="69" y="557"/>
                  </a:cubicBezTo>
                  <a:cubicBezTo>
                    <a:pt x="90" y="387"/>
                    <a:pt x="90" y="213"/>
                    <a:pt x="73" y="39"/>
                  </a:cubicBezTo>
                  <a:cubicBezTo>
                    <a:pt x="73" y="14"/>
                    <a:pt x="55"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0" name="Google Shape;2900;p8"/>
            <p:cNvSpPr/>
            <p:nvPr/>
          </p:nvSpPr>
          <p:spPr>
            <a:xfrm>
              <a:off x="8894794" y="26719"/>
              <a:ext cx="40165" cy="130490"/>
            </a:xfrm>
            <a:custGeom>
              <a:avLst/>
              <a:gdLst/>
              <a:ahLst/>
              <a:cxnLst/>
              <a:rect l="l" t="t" r="r" b="b"/>
              <a:pathLst>
                <a:path w="446" h="1449" extrusionOk="0">
                  <a:moveTo>
                    <a:pt x="405" y="0"/>
                  </a:moveTo>
                  <a:cubicBezTo>
                    <a:pt x="395" y="0"/>
                    <a:pt x="385" y="4"/>
                    <a:pt x="378" y="13"/>
                  </a:cubicBezTo>
                  <a:cubicBezTo>
                    <a:pt x="306" y="132"/>
                    <a:pt x="242" y="259"/>
                    <a:pt x="187" y="386"/>
                  </a:cubicBezTo>
                  <a:cubicBezTo>
                    <a:pt x="132" y="505"/>
                    <a:pt x="89" y="632"/>
                    <a:pt x="55" y="760"/>
                  </a:cubicBezTo>
                  <a:cubicBezTo>
                    <a:pt x="0" y="980"/>
                    <a:pt x="13" y="1218"/>
                    <a:pt x="98" y="1434"/>
                  </a:cubicBezTo>
                  <a:cubicBezTo>
                    <a:pt x="102" y="1444"/>
                    <a:pt x="111" y="1448"/>
                    <a:pt x="122" y="1448"/>
                  </a:cubicBezTo>
                  <a:cubicBezTo>
                    <a:pt x="142" y="1448"/>
                    <a:pt x="166" y="1431"/>
                    <a:pt x="157" y="1409"/>
                  </a:cubicBezTo>
                  <a:cubicBezTo>
                    <a:pt x="85" y="1196"/>
                    <a:pt x="77" y="967"/>
                    <a:pt x="136" y="751"/>
                  </a:cubicBezTo>
                  <a:cubicBezTo>
                    <a:pt x="166" y="628"/>
                    <a:pt x="212" y="505"/>
                    <a:pt x="263" y="391"/>
                  </a:cubicBezTo>
                  <a:cubicBezTo>
                    <a:pt x="318" y="276"/>
                    <a:pt x="386" y="166"/>
                    <a:pt x="437" y="47"/>
                  </a:cubicBezTo>
                  <a:cubicBezTo>
                    <a:pt x="446" y="21"/>
                    <a:pt x="426"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1" name="Google Shape;2901;p8"/>
            <p:cNvSpPr/>
            <p:nvPr/>
          </p:nvSpPr>
          <p:spPr>
            <a:xfrm>
              <a:off x="8865346" y="54096"/>
              <a:ext cx="34131" cy="84652"/>
            </a:xfrm>
            <a:custGeom>
              <a:avLst/>
              <a:gdLst/>
              <a:ahLst/>
              <a:cxnLst/>
              <a:rect l="l" t="t" r="r" b="b"/>
              <a:pathLst>
                <a:path w="379" h="940" extrusionOk="0">
                  <a:moveTo>
                    <a:pt x="330" y="0"/>
                  </a:moveTo>
                  <a:cubicBezTo>
                    <a:pt x="319" y="0"/>
                    <a:pt x="308" y="6"/>
                    <a:pt x="302" y="19"/>
                  </a:cubicBezTo>
                  <a:cubicBezTo>
                    <a:pt x="217" y="154"/>
                    <a:pt x="149" y="299"/>
                    <a:pt x="102" y="447"/>
                  </a:cubicBezTo>
                  <a:cubicBezTo>
                    <a:pt x="52" y="596"/>
                    <a:pt x="18" y="753"/>
                    <a:pt x="1" y="909"/>
                  </a:cubicBezTo>
                  <a:cubicBezTo>
                    <a:pt x="1" y="929"/>
                    <a:pt x="19" y="940"/>
                    <a:pt x="37" y="940"/>
                  </a:cubicBezTo>
                  <a:cubicBezTo>
                    <a:pt x="51" y="940"/>
                    <a:pt x="65" y="933"/>
                    <a:pt x="68" y="918"/>
                  </a:cubicBezTo>
                  <a:cubicBezTo>
                    <a:pt x="107" y="613"/>
                    <a:pt x="208" y="320"/>
                    <a:pt x="361" y="53"/>
                  </a:cubicBezTo>
                  <a:cubicBezTo>
                    <a:pt x="379" y="26"/>
                    <a:pt x="354"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2" name="Google Shape;2902;p8"/>
            <p:cNvSpPr/>
            <p:nvPr/>
          </p:nvSpPr>
          <p:spPr>
            <a:xfrm>
              <a:off x="8625261" y="138837"/>
              <a:ext cx="106445" cy="125807"/>
            </a:xfrm>
            <a:custGeom>
              <a:avLst/>
              <a:gdLst/>
              <a:ahLst/>
              <a:cxnLst/>
              <a:rect l="l" t="t" r="r" b="b"/>
              <a:pathLst>
                <a:path w="1182" h="1397" extrusionOk="0">
                  <a:moveTo>
                    <a:pt x="1138" y="0"/>
                  </a:moveTo>
                  <a:cubicBezTo>
                    <a:pt x="1128" y="0"/>
                    <a:pt x="1119" y="5"/>
                    <a:pt x="1114" y="15"/>
                  </a:cubicBezTo>
                  <a:cubicBezTo>
                    <a:pt x="983" y="299"/>
                    <a:pt x="860" y="588"/>
                    <a:pt x="728" y="872"/>
                  </a:cubicBezTo>
                  <a:cubicBezTo>
                    <a:pt x="669" y="1012"/>
                    <a:pt x="601" y="1169"/>
                    <a:pt x="474" y="1258"/>
                  </a:cubicBezTo>
                  <a:cubicBezTo>
                    <a:pt x="420" y="1294"/>
                    <a:pt x="350" y="1316"/>
                    <a:pt x="283" y="1316"/>
                  </a:cubicBezTo>
                  <a:cubicBezTo>
                    <a:pt x="209" y="1316"/>
                    <a:pt x="137" y="1289"/>
                    <a:pt x="92" y="1224"/>
                  </a:cubicBezTo>
                  <a:cubicBezTo>
                    <a:pt x="83" y="1211"/>
                    <a:pt x="71" y="1206"/>
                    <a:pt x="59" y="1206"/>
                  </a:cubicBezTo>
                  <a:cubicBezTo>
                    <a:pt x="29" y="1206"/>
                    <a:pt x="0" y="1236"/>
                    <a:pt x="24" y="1266"/>
                  </a:cubicBezTo>
                  <a:cubicBezTo>
                    <a:pt x="83" y="1350"/>
                    <a:pt x="179" y="1396"/>
                    <a:pt x="278" y="1396"/>
                  </a:cubicBezTo>
                  <a:cubicBezTo>
                    <a:pt x="299" y="1396"/>
                    <a:pt x="321" y="1394"/>
                    <a:pt x="342" y="1389"/>
                  </a:cubicBezTo>
                  <a:cubicBezTo>
                    <a:pt x="495" y="1364"/>
                    <a:pt x="610" y="1258"/>
                    <a:pt x="686" y="1131"/>
                  </a:cubicBezTo>
                  <a:cubicBezTo>
                    <a:pt x="783" y="969"/>
                    <a:pt x="851" y="787"/>
                    <a:pt x="928" y="613"/>
                  </a:cubicBezTo>
                  <a:cubicBezTo>
                    <a:pt x="1008" y="427"/>
                    <a:pt x="1093" y="240"/>
                    <a:pt x="1169" y="49"/>
                  </a:cubicBezTo>
                  <a:cubicBezTo>
                    <a:pt x="1181" y="23"/>
                    <a:pt x="1158" y="0"/>
                    <a:pt x="1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3" name="Google Shape;2903;p8"/>
            <p:cNvSpPr/>
            <p:nvPr/>
          </p:nvSpPr>
          <p:spPr>
            <a:xfrm>
              <a:off x="8649486" y="172337"/>
              <a:ext cx="33861" cy="37193"/>
            </a:xfrm>
            <a:custGeom>
              <a:avLst/>
              <a:gdLst/>
              <a:ahLst/>
              <a:cxnLst/>
              <a:rect l="l" t="t" r="r" b="b"/>
              <a:pathLst>
                <a:path w="376" h="413" extrusionOk="0">
                  <a:moveTo>
                    <a:pt x="335" y="0"/>
                  </a:moveTo>
                  <a:cubicBezTo>
                    <a:pt x="321" y="0"/>
                    <a:pt x="307" y="8"/>
                    <a:pt x="302" y="25"/>
                  </a:cubicBezTo>
                  <a:cubicBezTo>
                    <a:pt x="281" y="97"/>
                    <a:pt x="247" y="161"/>
                    <a:pt x="201" y="216"/>
                  </a:cubicBezTo>
                  <a:cubicBezTo>
                    <a:pt x="150" y="267"/>
                    <a:pt x="95" y="313"/>
                    <a:pt x="31" y="347"/>
                  </a:cubicBezTo>
                  <a:cubicBezTo>
                    <a:pt x="0" y="366"/>
                    <a:pt x="14" y="413"/>
                    <a:pt x="45" y="413"/>
                  </a:cubicBezTo>
                  <a:cubicBezTo>
                    <a:pt x="49" y="413"/>
                    <a:pt x="52" y="412"/>
                    <a:pt x="56" y="411"/>
                  </a:cubicBezTo>
                  <a:cubicBezTo>
                    <a:pt x="137" y="381"/>
                    <a:pt x="205" y="330"/>
                    <a:pt x="256" y="267"/>
                  </a:cubicBezTo>
                  <a:cubicBezTo>
                    <a:pt x="311" y="199"/>
                    <a:pt x="349" y="127"/>
                    <a:pt x="370" y="42"/>
                  </a:cubicBezTo>
                  <a:cubicBezTo>
                    <a:pt x="375" y="17"/>
                    <a:pt x="355"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4" name="Google Shape;2904;p8"/>
            <p:cNvSpPr/>
            <p:nvPr/>
          </p:nvSpPr>
          <p:spPr>
            <a:xfrm>
              <a:off x="8349515" y="243480"/>
              <a:ext cx="214781" cy="57635"/>
            </a:xfrm>
            <a:custGeom>
              <a:avLst/>
              <a:gdLst/>
              <a:ahLst/>
              <a:cxnLst/>
              <a:rect l="l" t="t" r="r" b="b"/>
              <a:pathLst>
                <a:path w="2385" h="640" extrusionOk="0">
                  <a:moveTo>
                    <a:pt x="2341" y="0"/>
                  </a:moveTo>
                  <a:cubicBezTo>
                    <a:pt x="2335" y="0"/>
                    <a:pt x="2329" y="2"/>
                    <a:pt x="2323" y="7"/>
                  </a:cubicBezTo>
                  <a:cubicBezTo>
                    <a:pt x="1975" y="232"/>
                    <a:pt x="1593" y="405"/>
                    <a:pt x="1190" y="516"/>
                  </a:cubicBezTo>
                  <a:cubicBezTo>
                    <a:pt x="1076" y="551"/>
                    <a:pt x="959" y="569"/>
                    <a:pt x="841" y="569"/>
                  </a:cubicBezTo>
                  <a:cubicBezTo>
                    <a:pt x="762" y="569"/>
                    <a:pt x="683" y="561"/>
                    <a:pt x="605" y="545"/>
                  </a:cubicBezTo>
                  <a:cubicBezTo>
                    <a:pt x="406" y="503"/>
                    <a:pt x="236" y="397"/>
                    <a:pt x="58" y="299"/>
                  </a:cubicBezTo>
                  <a:cubicBezTo>
                    <a:pt x="55" y="299"/>
                    <a:pt x="52" y="298"/>
                    <a:pt x="49" y="298"/>
                  </a:cubicBezTo>
                  <a:cubicBezTo>
                    <a:pt x="20" y="298"/>
                    <a:pt x="1" y="336"/>
                    <a:pt x="24" y="359"/>
                  </a:cubicBezTo>
                  <a:cubicBezTo>
                    <a:pt x="198" y="473"/>
                    <a:pt x="384" y="562"/>
                    <a:pt x="588" y="618"/>
                  </a:cubicBezTo>
                  <a:cubicBezTo>
                    <a:pt x="669" y="632"/>
                    <a:pt x="751" y="640"/>
                    <a:pt x="833" y="640"/>
                  </a:cubicBezTo>
                  <a:cubicBezTo>
                    <a:pt x="939" y="640"/>
                    <a:pt x="1046" y="627"/>
                    <a:pt x="1152" y="601"/>
                  </a:cubicBezTo>
                  <a:cubicBezTo>
                    <a:pt x="1581" y="490"/>
                    <a:pt x="1988" y="308"/>
                    <a:pt x="2357" y="58"/>
                  </a:cubicBezTo>
                  <a:cubicBezTo>
                    <a:pt x="2384" y="40"/>
                    <a:pt x="2367" y="0"/>
                    <a:pt x="2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5" name="Google Shape;2905;p8"/>
            <p:cNvSpPr/>
            <p:nvPr/>
          </p:nvSpPr>
          <p:spPr>
            <a:xfrm>
              <a:off x="8387788" y="239608"/>
              <a:ext cx="124006" cy="23504"/>
            </a:xfrm>
            <a:custGeom>
              <a:avLst/>
              <a:gdLst/>
              <a:ahLst/>
              <a:cxnLst/>
              <a:rect l="l" t="t" r="r" b="b"/>
              <a:pathLst>
                <a:path w="1377" h="261" extrusionOk="0">
                  <a:moveTo>
                    <a:pt x="1328" y="1"/>
                  </a:moveTo>
                  <a:cubicBezTo>
                    <a:pt x="1325" y="1"/>
                    <a:pt x="1321" y="2"/>
                    <a:pt x="1317" y="3"/>
                  </a:cubicBezTo>
                  <a:cubicBezTo>
                    <a:pt x="1122" y="105"/>
                    <a:pt x="914" y="164"/>
                    <a:pt x="693" y="181"/>
                  </a:cubicBezTo>
                  <a:cubicBezTo>
                    <a:pt x="672" y="182"/>
                    <a:pt x="651" y="183"/>
                    <a:pt x="629" y="183"/>
                  </a:cubicBezTo>
                  <a:cubicBezTo>
                    <a:pt x="438" y="183"/>
                    <a:pt x="244" y="148"/>
                    <a:pt x="61" y="79"/>
                  </a:cubicBezTo>
                  <a:cubicBezTo>
                    <a:pt x="58" y="78"/>
                    <a:pt x="55" y="78"/>
                    <a:pt x="52" y="78"/>
                  </a:cubicBezTo>
                  <a:cubicBezTo>
                    <a:pt x="19" y="78"/>
                    <a:pt x="1" y="136"/>
                    <a:pt x="36" y="152"/>
                  </a:cubicBezTo>
                  <a:cubicBezTo>
                    <a:pt x="207" y="226"/>
                    <a:pt x="396" y="261"/>
                    <a:pt x="587" y="261"/>
                  </a:cubicBezTo>
                  <a:cubicBezTo>
                    <a:pt x="854" y="261"/>
                    <a:pt x="1123" y="191"/>
                    <a:pt x="1346" y="62"/>
                  </a:cubicBezTo>
                  <a:cubicBezTo>
                    <a:pt x="1376" y="40"/>
                    <a:pt x="1357" y="1"/>
                    <a:pt x="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6" name="Google Shape;2906;p8"/>
            <p:cNvSpPr/>
            <p:nvPr/>
          </p:nvSpPr>
          <p:spPr>
            <a:xfrm>
              <a:off x="8370498" y="97772"/>
              <a:ext cx="175517" cy="69342"/>
            </a:xfrm>
            <a:custGeom>
              <a:avLst/>
              <a:gdLst/>
              <a:ahLst/>
              <a:cxnLst/>
              <a:rect l="l" t="t" r="r" b="b"/>
              <a:pathLst>
                <a:path w="1949" h="770" extrusionOk="0">
                  <a:moveTo>
                    <a:pt x="1907" y="0"/>
                  </a:moveTo>
                  <a:cubicBezTo>
                    <a:pt x="1906" y="0"/>
                    <a:pt x="1904" y="0"/>
                    <a:pt x="1903" y="0"/>
                  </a:cubicBezTo>
                  <a:cubicBezTo>
                    <a:pt x="1555" y="38"/>
                    <a:pt x="1212" y="111"/>
                    <a:pt x="881" y="221"/>
                  </a:cubicBezTo>
                  <a:cubicBezTo>
                    <a:pt x="563" y="318"/>
                    <a:pt x="266" y="484"/>
                    <a:pt x="20" y="713"/>
                  </a:cubicBezTo>
                  <a:cubicBezTo>
                    <a:pt x="0" y="736"/>
                    <a:pt x="24" y="769"/>
                    <a:pt x="49" y="769"/>
                  </a:cubicBezTo>
                  <a:cubicBezTo>
                    <a:pt x="57" y="769"/>
                    <a:pt x="64" y="766"/>
                    <a:pt x="71" y="760"/>
                  </a:cubicBezTo>
                  <a:cubicBezTo>
                    <a:pt x="321" y="539"/>
                    <a:pt x="622" y="374"/>
                    <a:pt x="945" y="280"/>
                  </a:cubicBezTo>
                  <a:cubicBezTo>
                    <a:pt x="1263" y="178"/>
                    <a:pt x="1589" y="145"/>
                    <a:pt x="1912" y="72"/>
                  </a:cubicBezTo>
                  <a:cubicBezTo>
                    <a:pt x="1949" y="64"/>
                    <a:pt x="1946" y="0"/>
                    <a:pt x="19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7" name="Google Shape;2907;p8"/>
            <p:cNvSpPr/>
            <p:nvPr/>
          </p:nvSpPr>
          <p:spPr>
            <a:xfrm>
              <a:off x="8491531" y="68955"/>
              <a:ext cx="51782" cy="20082"/>
            </a:xfrm>
            <a:custGeom>
              <a:avLst/>
              <a:gdLst/>
              <a:ahLst/>
              <a:cxnLst/>
              <a:rect l="l" t="t" r="r" b="b"/>
              <a:pathLst>
                <a:path w="575" h="223" extrusionOk="0">
                  <a:moveTo>
                    <a:pt x="400" y="1"/>
                  </a:moveTo>
                  <a:cubicBezTo>
                    <a:pt x="258" y="1"/>
                    <a:pt x="120" y="59"/>
                    <a:pt x="20" y="168"/>
                  </a:cubicBezTo>
                  <a:cubicBezTo>
                    <a:pt x="0" y="191"/>
                    <a:pt x="22" y="222"/>
                    <a:pt x="47" y="222"/>
                  </a:cubicBezTo>
                  <a:cubicBezTo>
                    <a:pt x="54" y="222"/>
                    <a:pt x="61" y="220"/>
                    <a:pt x="67" y="214"/>
                  </a:cubicBezTo>
                  <a:cubicBezTo>
                    <a:pt x="162" y="123"/>
                    <a:pt x="285" y="74"/>
                    <a:pt x="410" y="74"/>
                  </a:cubicBezTo>
                  <a:cubicBezTo>
                    <a:pt x="447" y="74"/>
                    <a:pt x="484" y="78"/>
                    <a:pt x="521" y="87"/>
                  </a:cubicBezTo>
                  <a:cubicBezTo>
                    <a:pt x="523" y="87"/>
                    <a:pt x="524" y="87"/>
                    <a:pt x="526" y="87"/>
                  </a:cubicBezTo>
                  <a:cubicBezTo>
                    <a:pt x="564" y="87"/>
                    <a:pt x="575" y="36"/>
                    <a:pt x="538" y="19"/>
                  </a:cubicBezTo>
                  <a:cubicBezTo>
                    <a:pt x="492" y="7"/>
                    <a:pt x="446"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8" name="Google Shape;2908;p8"/>
            <p:cNvSpPr/>
            <p:nvPr/>
          </p:nvSpPr>
          <p:spPr>
            <a:xfrm>
              <a:off x="8523680" y="25549"/>
              <a:ext cx="154264" cy="21973"/>
            </a:xfrm>
            <a:custGeom>
              <a:avLst/>
              <a:gdLst/>
              <a:ahLst/>
              <a:cxnLst/>
              <a:rect l="l" t="t" r="r" b="b"/>
              <a:pathLst>
                <a:path w="1713" h="244" extrusionOk="0">
                  <a:moveTo>
                    <a:pt x="525" y="1"/>
                  </a:moveTo>
                  <a:cubicBezTo>
                    <a:pt x="357" y="1"/>
                    <a:pt x="190" y="26"/>
                    <a:pt x="37" y="98"/>
                  </a:cubicBezTo>
                  <a:cubicBezTo>
                    <a:pt x="1" y="116"/>
                    <a:pt x="20" y="162"/>
                    <a:pt x="53" y="162"/>
                  </a:cubicBezTo>
                  <a:cubicBezTo>
                    <a:pt x="58" y="162"/>
                    <a:pt x="64" y="161"/>
                    <a:pt x="71" y="158"/>
                  </a:cubicBezTo>
                  <a:cubicBezTo>
                    <a:pt x="212" y="98"/>
                    <a:pt x="362" y="78"/>
                    <a:pt x="513" y="78"/>
                  </a:cubicBezTo>
                  <a:cubicBezTo>
                    <a:pt x="610" y="78"/>
                    <a:pt x="708" y="87"/>
                    <a:pt x="804" y="98"/>
                  </a:cubicBezTo>
                  <a:cubicBezTo>
                    <a:pt x="1089" y="132"/>
                    <a:pt x="1369" y="196"/>
                    <a:pt x="1648" y="242"/>
                  </a:cubicBezTo>
                  <a:cubicBezTo>
                    <a:pt x="1653" y="243"/>
                    <a:pt x="1656" y="244"/>
                    <a:pt x="1660" y="244"/>
                  </a:cubicBezTo>
                  <a:cubicBezTo>
                    <a:pt x="1702" y="244"/>
                    <a:pt x="1712" y="182"/>
                    <a:pt x="1665" y="170"/>
                  </a:cubicBezTo>
                  <a:cubicBezTo>
                    <a:pt x="1377" y="94"/>
                    <a:pt x="1084" y="43"/>
                    <a:pt x="787" y="18"/>
                  </a:cubicBezTo>
                  <a:cubicBezTo>
                    <a:pt x="701" y="8"/>
                    <a:pt x="613"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9" name="Google Shape;2909;p8"/>
            <p:cNvSpPr/>
            <p:nvPr/>
          </p:nvSpPr>
          <p:spPr>
            <a:xfrm>
              <a:off x="8855080" y="972018"/>
              <a:ext cx="90" cy="540"/>
            </a:xfrm>
            <a:custGeom>
              <a:avLst/>
              <a:gdLst/>
              <a:ahLst/>
              <a:cxnLst/>
              <a:rect l="l" t="t" r="r" b="b"/>
              <a:pathLst>
                <a:path w="1" h="6" extrusionOk="0">
                  <a:moveTo>
                    <a:pt x="0" y="5"/>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0" name="Google Shape;2910;p8"/>
            <p:cNvSpPr/>
            <p:nvPr/>
          </p:nvSpPr>
          <p:spPr>
            <a:xfrm>
              <a:off x="8753859" y="970127"/>
              <a:ext cx="90" cy="90"/>
            </a:xfrm>
            <a:custGeom>
              <a:avLst/>
              <a:gdLst/>
              <a:ahLst/>
              <a:cxnLst/>
              <a:rect l="l" t="t" r="r" b="b"/>
              <a:pathLst>
                <a:path w="1" h="1" extrusionOk="0">
                  <a:moveTo>
                    <a:pt x="0"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1" name="Google Shape;2911;p8"/>
            <p:cNvSpPr/>
            <p:nvPr/>
          </p:nvSpPr>
          <p:spPr>
            <a:xfrm>
              <a:off x="8563214" y="908260"/>
              <a:ext cx="450" cy="3872"/>
            </a:xfrm>
            <a:custGeom>
              <a:avLst/>
              <a:gdLst/>
              <a:ahLst/>
              <a:cxnLst/>
              <a:rect l="l" t="t" r="r" b="b"/>
              <a:pathLst>
                <a:path w="5" h="43" extrusionOk="0">
                  <a:moveTo>
                    <a:pt x="1" y="1"/>
                  </a:moveTo>
                  <a:lnTo>
                    <a:pt x="1" y="35"/>
                  </a:lnTo>
                  <a:lnTo>
                    <a:pt x="1" y="43"/>
                  </a:lnTo>
                  <a:cubicBezTo>
                    <a:pt x="5" y="30"/>
                    <a:pt x="5" y="13"/>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2" name="Google Shape;2912;p8"/>
            <p:cNvSpPr/>
            <p:nvPr/>
          </p:nvSpPr>
          <p:spPr>
            <a:xfrm>
              <a:off x="8438669" y="868546"/>
              <a:ext cx="1261" cy="90"/>
            </a:xfrm>
            <a:custGeom>
              <a:avLst/>
              <a:gdLst/>
              <a:ahLst/>
              <a:cxnLst/>
              <a:rect l="l" t="t" r="r" b="b"/>
              <a:pathLst>
                <a:path w="14" h="1" extrusionOk="0">
                  <a:moveTo>
                    <a:pt x="14" y="0"/>
                  </a:move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3" name="Google Shape;2913;p8"/>
            <p:cNvSpPr/>
            <p:nvPr/>
          </p:nvSpPr>
          <p:spPr>
            <a:xfrm>
              <a:off x="8408951" y="582084"/>
              <a:ext cx="832649" cy="396692"/>
            </a:xfrm>
            <a:custGeom>
              <a:avLst/>
              <a:gdLst/>
              <a:ahLst/>
              <a:cxnLst/>
              <a:rect l="l" t="t" r="r" b="b"/>
              <a:pathLst>
                <a:path w="9246" h="4405" extrusionOk="0">
                  <a:moveTo>
                    <a:pt x="5320" y="4363"/>
                  </a:moveTo>
                  <a:cubicBezTo>
                    <a:pt x="5320" y="4363"/>
                    <a:pt x="5316" y="4365"/>
                    <a:pt x="5306" y="4369"/>
                  </a:cubicBezTo>
                  <a:cubicBezTo>
                    <a:pt x="5309" y="4369"/>
                    <a:pt x="5321" y="4363"/>
                    <a:pt x="5320" y="4363"/>
                  </a:cubicBezTo>
                  <a:close/>
                  <a:moveTo>
                    <a:pt x="5503" y="0"/>
                  </a:moveTo>
                  <a:cubicBezTo>
                    <a:pt x="5449" y="0"/>
                    <a:pt x="5397" y="10"/>
                    <a:pt x="5349" y="30"/>
                  </a:cubicBezTo>
                  <a:cubicBezTo>
                    <a:pt x="5264" y="64"/>
                    <a:pt x="5192" y="128"/>
                    <a:pt x="5149" y="208"/>
                  </a:cubicBezTo>
                  <a:cubicBezTo>
                    <a:pt x="5069" y="335"/>
                    <a:pt x="5081" y="501"/>
                    <a:pt x="5111" y="641"/>
                  </a:cubicBezTo>
                  <a:cubicBezTo>
                    <a:pt x="5153" y="785"/>
                    <a:pt x="5213" y="925"/>
                    <a:pt x="5293" y="1052"/>
                  </a:cubicBezTo>
                  <a:cubicBezTo>
                    <a:pt x="5374" y="1192"/>
                    <a:pt x="5463" y="1324"/>
                    <a:pt x="5565" y="1447"/>
                  </a:cubicBezTo>
                  <a:cubicBezTo>
                    <a:pt x="5675" y="1578"/>
                    <a:pt x="5790" y="1701"/>
                    <a:pt x="5921" y="1811"/>
                  </a:cubicBezTo>
                  <a:cubicBezTo>
                    <a:pt x="5951" y="1837"/>
                    <a:pt x="5981" y="1862"/>
                    <a:pt x="6014" y="1888"/>
                  </a:cubicBezTo>
                  <a:lnTo>
                    <a:pt x="6061" y="1922"/>
                  </a:lnTo>
                  <a:cubicBezTo>
                    <a:pt x="6065" y="1926"/>
                    <a:pt x="6074" y="1934"/>
                    <a:pt x="6082" y="1939"/>
                  </a:cubicBezTo>
                  <a:lnTo>
                    <a:pt x="6095" y="1947"/>
                  </a:lnTo>
                  <a:cubicBezTo>
                    <a:pt x="6099" y="1947"/>
                    <a:pt x="6108" y="1956"/>
                    <a:pt x="6108" y="1956"/>
                  </a:cubicBezTo>
                  <a:cubicBezTo>
                    <a:pt x="6111" y="1959"/>
                    <a:pt x="6132" y="1972"/>
                    <a:pt x="6134" y="1972"/>
                  </a:cubicBezTo>
                  <a:cubicBezTo>
                    <a:pt x="6134" y="1972"/>
                    <a:pt x="6133" y="1971"/>
                    <a:pt x="6129" y="1968"/>
                  </a:cubicBezTo>
                  <a:lnTo>
                    <a:pt x="6129" y="1968"/>
                  </a:lnTo>
                  <a:lnTo>
                    <a:pt x="6159" y="1990"/>
                  </a:lnTo>
                  <a:cubicBezTo>
                    <a:pt x="6180" y="2002"/>
                    <a:pt x="6201" y="2019"/>
                    <a:pt x="6227" y="2032"/>
                  </a:cubicBezTo>
                  <a:lnTo>
                    <a:pt x="6286" y="2066"/>
                  </a:lnTo>
                  <a:cubicBezTo>
                    <a:pt x="6070" y="2045"/>
                    <a:pt x="5849" y="2015"/>
                    <a:pt x="5633" y="1994"/>
                  </a:cubicBezTo>
                  <a:cubicBezTo>
                    <a:pt x="5527" y="1951"/>
                    <a:pt x="5421" y="1896"/>
                    <a:pt x="5327" y="1837"/>
                  </a:cubicBezTo>
                  <a:lnTo>
                    <a:pt x="5238" y="1778"/>
                  </a:lnTo>
                  <a:cubicBezTo>
                    <a:pt x="5226" y="1735"/>
                    <a:pt x="5209" y="1693"/>
                    <a:pt x="5187" y="1655"/>
                  </a:cubicBezTo>
                  <a:cubicBezTo>
                    <a:pt x="5175" y="1621"/>
                    <a:pt x="5162" y="1595"/>
                    <a:pt x="5145" y="1565"/>
                  </a:cubicBezTo>
                  <a:cubicBezTo>
                    <a:pt x="5132" y="1544"/>
                    <a:pt x="5115" y="1527"/>
                    <a:pt x="5103" y="1506"/>
                  </a:cubicBezTo>
                  <a:lnTo>
                    <a:pt x="4946" y="1273"/>
                  </a:lnTo>
                  <a:cubicBezTo>
                    <a:pt x="4840" y="1120"/>
                    <a:pt x="4734" y="967"/>
                    <a:pt x="4628" y="815"/>
                  </a:cubicBezTo>
                  <a:cubicBezTo>
                    <a:pt x="4454" y="565"/>
                    <a:pt x="4271" y="285"/>
                    <a:pt x="3966" y="187"/>
                  </a:cubicBezTo>
                  <a:cubicBezTo>
                    <a:pt x="3916" y="171"/>
                    <a:pt x="3863" y="163"/>
                    <a:pt x="3810" y="163"/>
                  </a:cubicBezTo>
                  <a:cubicBezTo>
                    <a:pt x="3791" y="163"/>
                    <a:pt x="3772" y="164"/>
                    <a:pt x="3754" y="166"/>
                  </a:cubicBezTo>
                  <a:cubicBezTo>
                    <a:pt x="3673" y="174"/>
                    <a:pt x="3601" y="208"/>
                    <a:pt x="3537" y="259"/>
                  </a:cubicBezTo>
                  <a:cubicBezTo>
                    <a:pt x="3461" y="319"/>
                    <a:pt x="3419" y="416"/>
                    <a:pt x="3427" y="514"/>
                  </a:cubicBezTo>
                  <a:cubicBezTo>
                    <a:pt x="3444" y="607"/>
                    <a:pt x="3482" y="700"/>
                    <a:pt x="3542" y="777"/>
                  </a:cubicBezTo>
                  <a:cubicBezTo>
                    <a:pt x="3792" y="1175"/>
                    <a:pt x="4127" y="1510"/>
                    <a:pt x="4526" y="1761"/>
                  </a:cubicBezTo>
                  <a:cubicBezTo>
                    <a:pt x="4615" y="1820"/>
                    <a:pt x="4708" y="1871"/>
                    <a:pt x="4806" y="1918"/>
                  </a:cubicBezTo>
                  <a:cubicBezTo>
                    <a:pt x="4632" y="1909"/>
                    <a:pt x="4462" y="1905"/>
                    <a:pt x="4292" y="1905"/>
                  </a:cubicBezTo>
                  <a:cubicBezTo>
                    <a:pt x="4195" y="1905"/>
                    <a:pt x="4097" y="1913"/>
                    <a:pt x="4000" y="1922"/>
                  </a:cubicBezTo>
                  <a:lnTo>
                    <a:pt x="3949" y="1909"/>
                  </a:lnTo>
                  <a:lnTo>
                    <a:pt x="3940" y="1905"/>
                  </a:lnTo>
                  <a:lnTo>
                    <a:pt x="3915" y="1896"/>
                  </a:lnTo>
                  <a:lnTo>
                    <a:pt x="3864" y="1871"/>
                  </a:lnTo>
                  <a:cubicBezTo>
                    <a:pt x="3830" y="1858"/>
                    <a:pt x="3796" y="1841"/>
                    <a:pt x="3762" y="1828"/>
                  </a:cubicBezTo>
                  <a:cubicBezTo>
                    <a:pt x="3758" y="1811"/>
                    <a:pt x="3754" y="1799"/>
                    <a:pt x="3745" y="1786"/>
                  </a:cubicBezTo>
                  <a:lnTo>
                    <a:pt x="3720" y="1748"/>
                  </a:lnTo>
                  <a:cubicBezTo>
                    <a:pt x="3711" y="1722"/>
                    <a:pt x="3699" y="1701"/>
                    <a:pt x="3682" y="1680"/>
                  </a:cubicBezTo>
                  <a:cubicBezTo>
                    <a:pt x="3665" y="1655"/>
                    <a:pt x="3648" y="1629"/>
                    <a:pt x="3631" y="1604"/>
                  </a:cubicBezTo>
                  <a:cubicBezTo>
                    <a:pt x="3597" y="1557"/>
                    <a:pt x="3567" y="1510"/>
                    <a:pt x="3533" y="1464"/>
                  </a:cubicBezTo>
                  <a:cubicBezTo>
                    <a:pt x="3461" y="1375"/>
                    <a:pt x="3398" y="1281"/>
                    <a:pt x="3330" y="1192"/>
                  </a:cubicBezTo>
                  <a:cubicBezTo>
                    <a:pt x="3258" y="1103"/>
                    <a:pt x="3190" y="1014"/>
                    <a:pt x="3118" y="929"/>
                  </a:cubicBezTo>
                  <a:cubicBezTo>
                    <a:pt x="3037" y="836"/>
                    <a:pt x="2948" y="747"/>
                    <a:pt x="2855" y="671"/>
                  </a:cubicBezTo>
                  <a:cubicBezTo>
                    <a:pt x="2804" y="632"/>
                    <a:pt x="2749" y="594"/>
                    <a:pt x="2689" y="565"/>
                  </a:cubicBezTo>
                  <a:cubicBezTo>
                    <a:pt x="2638" y="531"/>
                    <a:pt x="2579" y="505"/>
                    <a:pt x="2520" y="488"/>
                  </a:cubicBezTo>
                  <a:lnTo>
                    <a:pt x="2494" y="475"/>
                  </a:lnTo>
                  <a:cubicBezTo>
                    <a:pt x="2435" y="454"/>
                    <a:pt x="2371" y="437"/>
                    <a:pt x="2312" y="425"/>
                  </a:cubicBezTo>
                  <a:cubicBezTo>
                    <a:pt x="2248" y="412"/>
                    <a:pt x="2184" y="408"/>
                    <a:pt x="2121" y="408"/>
                  </a:cubicBezTo>
                  <a:cubicBezTo>
                    <a:pt x="2112" y="407"/>
                    <a:pt x="2104" y="407"/>
                    <a:pt x="2095" y="407"/>
                  </a:cubicBezTo>
                  <a:cubicBezTo>
                    <a:pt x="1986" y="407"/>
                    <a:pt x="1880" y="432"/>
                    <a:pt x="1782" y="475"/>
                  </a:cubicBezTo>
                  <a:cubicBezTo>
                    <a:pt x="1663" y="522"/>
                    <a:pt x="1565" y="594"/>
                    <a:pt x="1485" y="692"/>
                  </a:cubicBezTo>
                  <a:cubicBezTo>
                    <a:pt x="1391" y="798"/>
                    <a:pt x="1366" y="950"/>
                    <a:pt x="1421" y="1086"/>
                  </a:cubicBezTo>
                  <a:cubicBezTo>
                    <a:pt x="1485" y="1196"/>
                    <a:pt x="1582" y="1286"/>
                    <a:pt x="1705" y="1332"/>
                  </a:cubicBezTo>
                  <a:cubicBezTo>
                    <a:pt x="1820" y="1383"/>
                    <a:pt x="1938" y="1421"/>
                    <a:pt x="2061" y="1451"/>
                  </a:cubicBezTo>
                  <a:cubicBezTo>
                    <a:pt x="2125" y="1468"/>
                    <a:pt x="2189" y="1485"/>
                    <a:pt x="2248" y="1502"/>
                  </a:cubicBezTo>
                  <a:lnTo>
                    <a:pt x="2346" y="1532"/>
                  </a:lnTo>
                  <a:lnTo>
                    <a:pt x="2388" y="1544"/>
                  </a:lnTo>
                  <a:lnTo>
                    <a:pt x="2405" y="1553"/>
                  </a:lnTo>
                  <a:lnTo>
                    <a:pt x="2418" y="1557"/>
                  </a:lnTo>
                  <a:cubicBezTo>
                    <a:pt x="2541" y="1595"/>
                    <a:pt x="2664" y="1642"/>
                    <a:pt x="2787" y="1688"/>
                  </a:cubicBezTo>
                  <a:cubicBezTo>
                    <a:pt x="3024" y="1782"/>
                    <a:pt x="3258" y="1892"/>
                    <a:pt x="3482" y="2007"/>
                  </a:cubicBezTo>
                  <a:lnTo>
                    <a:pt x="3423" y="2019"/>
                  </a:lnTo>
                  <a:lnTo>
                    <a:pt x="3258" y="2053"/>
                  </a:lnTo>
                  <a:cubicBezTo>
                    <a:pt x="3258" y="2053"/>
                    <a:pt x="3242" y="2056"/>
                    <a:pt x="3232" y="2057"/>
                  </a:cubicBezTo>
                  <a:lnTo>
                    <a:pt x="3232" y="2057"/>
                  </a:lnTo>
                  <a:lnTo>
                    <a:pt x="3215" y="2062"/>
                  </a:lnTo>
                  <a:lnTo>
                    <a:pt x="3156" y="2074"/>
                  </a:lnTo>
                  <a:lnTo>
                    <a:pt x="3118" y="2083"/>
                  </a:lnTo>
                  <a:lnTo>
                    <a:pt x="3096" y="2087"/>
                  </a:lnTo>
                  <a:lnTo>
                    <a:pt x="3084" y="2087"/>
                  </a:lnTo>
                  <a:cubicBezTo>
                    <a:pt x="3024" y="2100"/>
                    <a:pt x="2965" y="2113"/>
                    <a:pt x="2901" y="2130"/>
                  </a:cubicBezTo>
                  <a:cubicBezTo>
                    <a:pt x="2859" y="2138"/>
                    <a:pt x="2812" y="2151"/>
                    <a:pt x="2766" y="2159"/>
                  </a:cubicBezTo>
                  <a:cubicBezTo>
                    <a:pt x="2428" y="2117"/>
                    <a:pt x="2034" y="2075"/>
                    <a:pt x="1649" y="2075"/>
                  </a:cubicBezTo>
                  <a:cubicBezTo>
                    <a:pt x="1177" y="2075"/>
                    <a:pt x="721" y="2138"/>
                    <a:pt x="403" y="2342"/>
                  </a:cubicBezTo>
                  <a:cubicBezTo>
                    <a:pt x="297" y="2410"/>
                    <a:pt x="204" y="2499"/>
                    <a:pt x="136" y="2600"/>
                  </a:cubicBezTo>
                  <a:cubicBezTo>
                    <a:pt x="89" y="2664"/>
                    <a:pt x="55" y="2736"/>
                    <a:pt x="30" y="2812"/>
                  </a:cubicBezTo>
                  <a:cubicBezTo>
                    <a:pt x="17" y="2842"/>
                    <a:pt x="13" y="2872"/>
                    <a:pt x="4" y="2902"/>
                  </a:cubicBezTo>
                  <a:cubicBezTo>
                    <a:pt x="4" y="2910"/>
                    <a:pt x="4" y="2919"/>
                    <a:pt x="4" y="2927"/>
                  </a:cubicBezTo>
                  <a:cubicBezTo>
                    <a:pt x="0" y="2931"/>
                    <a:pt x="0" y="2935"/>
                    <a:pt x="4" y="2940"/>
                  </a:cubicBezTo>
                  <a:lnTo>
                    <a:pt x="4" y="2957"/>
                  </a:lnTo>
                  <a:lnTo>
                    <a:pt x="4" y="2961"/>
                  </a:lnTo>
                  <a:lnTo>
                    <a:pt x="4" y="3025"/>
                  </a:lnTo>
                  <a:cubicBezTo>
                    <a:pt x="9" y="3075"/>
                    <a:pt x="47" y="3118"/>
                    <a:pt x="98" y="3131"/>
                  </a:cubicBezTo>
                  <a:cubicBezTo>
                    <a:pt x="170" y="3152"/>
                    <a:pt x="238" y="3165"/>
                    <a:pt x="310" y="3169"/>
                  </a:cubicBezTo>
                  <a:lnTo>
                    <a:pt x="433" y="3169"/>
                  </a:lnTo>
                  <a:cubicBezTo>
                    <a:pt x="471" y="3169"/>
                    <a:pt x="505" y="3169"/>
                    <a:pt x="539" y="3165"/>
                  </a:cubicBezTo>
                  <a:cubicBezTo>
                    <a:pt x="691" y="3148"/>
                    <a:pt x="840" y="3118"/>
                    <a:pt x="984" y="3071"/>
                  </a:cubicBezTo>
                  <a:cubicBezTo>
                    <a:pt x="1124" y="3025"/>
                    <a:pt x="1264" y="2974"/>
                    <a:pt x="1400" y="2914"/>
                  </a:cubicBezTo>
                  <a:cubicBezTo>
                    <a:pt x="1777" y="2749"/>
                    <a:pt x="2138" y="2571"/>
                    <a:pt x="2515" y="2414"/>
                  </a:cubicBezTo>
                  <a:cubicBezTo>
                    <a:pt x="2604" y="2393"/>
                    <a:pt x="2693" y="2376"/>
                    <a:pt x="2787" y="2359"/>
                  </a:cubicBezTo>
                  <a:cubicBezTo>
                    <a:pt x="3012" y="2316"/>
                    <a:pt x="3241" y="2291"/>
                    <a:pt x="3470" y="2278"/>
                  </a:cubicBezTo>
                  <a:cubicBezTo>
                    <a:pt x="3618" y="2270"/>
                    <a:pt x="3771" y="2270"/>
                    <a:pt x="3923" y="2265"/>
                  </a:cubicBezTo>
                  <a:lnTo>
                    <a:pt x="3923" y="2265"/>
                  </a:lnTo>
                  <a:lnTo>
                    <a:pt x="3796" y="2337"/>
                  </a:lnTo>
                  <a:cubicBezTo>
                    <a:pt x="3750" y="2367"/>
                    <a:pt x="3703" y="2397"/>
                    <a:pt x="3656" y="2431"/>
                  </a:cubicBezTo>
                  <a:cubicBezTo>
                    <a:pt x="3635" y="2414"/>
                    <a:pt x="3611" y="2405"/>
                    <a:pt x="3586" y="2405"/>
                  </a:cubicBezTo>
                  <a:cubicBezTo>
                    <a:pt x="3562" y="2405"/>
                    <a:pt x="3537" y="2414"/>
                    <a:pt x="3516" y="2431"/>
                  </a:cubicBezTo>
                  <a:lnTo>
                    <a:pt x="3495" y="2443"/>
                  </a:lnTo>
                  <a:cubicBezTo>
                    <a:pt x="3482" y="2448"/>
                    <a:pt x="3474" y="2452"/>
                    <a:pt x="3461" y="2452"/>
                  </a:cubicBezTo>
                  <a:cubicBezTo>
                    <a:pt x="3448" y="2460"/>
                    <a:pt x="3431" y="2469"/>
                    <a:pt x="3419" y="2477"/>
                  </a:cubicBezTo>
                  <a:lnTo>
                    <a:pt x="3393" y="2490"/>
                  </a:lnTo>
                  <a:lnTo>
                    <a:pt x="3357" y="2508"/>
                  </a:lnTo>
                  <a:lnTo>
                    <a:pt x="3357" y="2508"/>
                  </a:lnTo>
                  <a:cubicBezTo>
                    <a:pt x="3229" y="2561"/>
                    <a:pt x="3105" y="2620"/>
                    <a:pt x="2978" y="2664"/>
                  </a:cubicBezTo>
                  <a:cubicBezTo>
                    <a:pt x="2846" y="2715"/>
                    <a:pt x="2698" y="2757"/>
                    <a:pt x="2553" y="2808"/>
                  </a:cubicBezTo>
                  <a:cubicBezTo>
                    <a:pt x="2307" y="2889"/>
                    <a:pt x="2087" y="3033"/>
                    <a:pt x="1909" y="3220"/>
                  </a:cubicBezTo>
                  <a:cubicBezTo>
                    <a:pt x="1798" y="3338"/>
                    <a:pt x="1735" y="3487"/>
                    <a:pt x="1718" y="3644"/>
                  </a:cubicBezTo>
                  <a:lnTo>
                    <a:pt x="1718" y="3673"/>
                  </a:lnTo>
                  <a:cubicBezTo>
                    <a:pt x="1707" y="3746"/>
                    <a:pt x="1715" y="3818"/>
                    <a:pt x="1741" y="3886"/>
                  </a:cubicBezTo>
                  <a:lnTo>
                    <a:pt x="1741" y="3886"/>
                  </a:lnTo>
                  <a:lnTo>
                    <a:pt x="1739" y="3881"/>
                  </a:lnTo>
                  <a:lnTo>
                    <a:pt x="1739" y="3881"/>
                  </a:lnTo>
                  <a:cubicBezTo>
                    <a:pt x="1740" y="3884"/>
                    <a:pt x="1742" y="3888"/>
                    <a:pt x="1743" y="3891"/>
                  </a:cubicBezTo>
                  <a:lnTo>
                    <a:pt x="1743" y="3891"/>
                  </a:lnTo>
                  <a:cubicBezTo>
                    <a:pt x="1747" y="3900"/>
                    <a:pt x="1751" y="3910"/>
                    <a:pt x="1756" y="3919"/>
                  </a:cubicBezTo>
                  <a:lnTo>
                    <a:pt x="1749" y="3903"/>
                  </a:lnTo>
                  <a:lnTo>
                    <a:pt x="1749" y="3903"/>
                  </a:lnTo>
                  <a:cubicBezTo>
                    <a:pt x="1775" y="3957"/>
                    <a:pt x="1818" y="4004"/>
                    <a:pt x="1871" y="4034"/>
                  </a:cubicBezTo>
                  <a:cubicBezTo>
                    <a:pt x="1908" y="4056"/>
                    <a:pt x="1954" y="4069"/>
                    <a:pt x="1999" y="4069"/>
                  </a:cubicBezTo>
                  <a:cubicBezTo>
                    <a:pt x="2006" y="4069"/>
                    <a:pt x="2013" y="4068"/>
                    <a:pt x="2019" y="4068"/>
                  </a:cubicBezTo>
                  <a:cubicBezTo>
                    <a:pt x="2104" y="4059"/>
                    <a:pt x="2184" y="4034"/>
                    <a:pt x="2261" y="3996"/>
                  </a:cubicBezTo>
                  <a:cubicBezTo>
                    <a:pt x="2418" y="3928"/>
                    <a:pt x="2570" y="3847"/>
                    <a:pt x="2715" y="3750"/>
                  </a:cubicBezTo>
                  <a:cubicBezTo>
                    <a:pt x="2990" y="3546"/>
                    <a:pt x="3241" y="3309"/>
                    <a:pt x="3457" y="3037"/>
                  </a:cubicBezTo>
                  <a:cubicBezTo>
                    <a:pt x="3516" y="2965"/>
                    <a:pt x="3576" y="2889"/>
                    <a:pt x="3635" y="2808"/>
                  </a:cubicBezTo>
                  <a:cubicBezTo>
                    <a:pt x="3665" y="2774"/>
                    <a:pt x="3694" y="2732"/>
                    <a:pt x="3720" y="2694"/>
                  </a:cubicBezTo>
                  <a:cubicBezTo>
                    <a:pt x="3737" y="2673"/>
                    <a:pt x="3754" y="2651"/>
                    <a:pt x="3771" y="2626"/>
                  </a:cubicBezTo>
                  <a:lnTo>
                    <a:pt x="3779" y="2613"/>
                  </a:lnTo>
                  <a:lnTo>
                    <a:pt x="3779" y="2609"/>
                  </a:lnTo>
                  <a:lnTo>
                    <a:pt x="3783" y="2600"/>
                  </a:lnTo>
                  <a:lnTo>
                    <a:pt x="3868" y="2558"/>
                  </a:lnTo>
                  <a:lnTo>
                    <a:pt x="3898" y="2545"/>
                  </a:lnTo>
                  <a:lnTo>
                    <a:pt x="3902" y="2545"/>
                  </a:lnTo>
                  <a:lnTo>
                    <a:pt x="3928" y="2533"/>
                  </a:lnTo>
                  <a:lnTo>
                    <a:pt x="3962" y="2516"/>
                  </a:lnTo>
                  <a:lnTo>
                    <a:pt x="3987" y="2503"/>
                  </a:lnTo>
                  <a:cubicBezTo>
                    <a:pt x="3991" y="2501"/>
                    <a:pt x="3993" y="2500"/>
                    <a:pt x="3996" y="2499"/>
                  </a:cubicBezTo>
                  <a:lnTo>
                    <a:pt x="3996" y="2499"/>
                  </a:lnTo>
                  <a:cubicBezTo>
                    <a:pt x="4038" y="2477"/>
                    <a:pt x="4080" y="2456"/>
                    <a:pt x="4127" y="2435"/>
                  </a:cubicBezTo>
                  <a:cubicBezTo>
                    <a:pt x="4212" y="2393"/>
                    <a:pt x="4297" y="2350"/>
                    <a:pt x="4386" y="2312"/>
                  </a:cubicBezTo>
                  <a:cubicBezTo>
                    <a:pt x="4420" y="2295"/>
                    <a:pt x="4454" y="2282"/>
                    <a:pt x="4488" y="2265"/>
                  </a:cubicBezTo>
                  <a:lnTo>
                    <a:pt x="4505" y="2265"/>
                  </a:lnTo>
                  <a:cubicBezTo>
                    <a:pt x="4564" y="2265"/>
                    <a:pt x="4619" y="2265"/>
                    <a:pt x="4678" y="2274"/>
                  </a:cubicBezTo>
                  <a:lnTo>
                    <a:pt x="4818" y="2274"/>
                  </a:lnTo>
                  <a:cubicBezTo>
                    <a:pt x="4980" y="2287"/>
                    <a:pt x="5145" y="2299"/>
                    <a:pt x="5310" y="2316"/>
                  </a:cubicBezTo>
                  <a:cubicBezTo>
                    <a:pt x="5255" y="2367"/>
                    <a:pt x="5200" y="2418"/>
                    <a:pt x="5153" y="2473"/>
                  </a:cubicBezTo>
                  <a:cubicBezTo>
                    <a:pt x="5132" y="2499"/>
                    <a:pt x="5111" y="2524"/>
                    <a:pt x="5090" y="2550"/>
                  </a:cubicBezTo>
                  <a:cubicBezTo>
                    <a:pt x="5082" y="2547"/>
                    <a:pt x="5074" y="2546"/>
                    <a:pt x="5065" y="2546"/>
                  </a:cubicBezTo>
                  <a:cubicBezTo>
                    <a:pt x="5042" y="2546"/>
                    <a:pt x="5018" y="2554"/>
                    <a:pt x="4997" y="2566"/>
                  </a:cubicBezTo>
                  <a:lnTo>
                    <a:pt x="4975" y="2579"/>
                  </a:lnTo>
                  <a:cubicBezTo>
                    <a:pt x="4950" y="2592"/>
                    <a:pt x="4924" y="2605"/>
                    <a:pt x="4899" y="2617"/>
                  </a:cubicBezTo>
                  <a:cubicBezTo>
                    <a:pt x="4878" y="2630"/>
                    <a:pt x="4857" y="2643"/>
                    <a:pt x="4840" y="2656"/>
                  </a:cubicBezTo>
                  <a:cubicBezTo>
                    <a:pt x="4797" y="2681"/>
                    <a:pt x="4755" y="2706"/>
                    <a:pt x="4712" y="2736"/>
                  </a:cubicBezTo>
                  <a:cubicBezTo>
                    <a:pt x="4636" y="2787"/>
                    <a:pt x="4555" y="2829"/>
                    <a:pt x="4475" y="2872"/>
                  </a:cubicBezTo>
                  <a:cubicBezTo>
                    <a:pt x="4301" y="2961"/>
                    <a:pt x="4127" y="3037"/>
                    <a:pt x="3957" y="3135"/>
                  </a:cubicBezTo>
                  <a:cubicBezTo>
                    <a:pt x="3881" y="3181"/>
                    <a:pt x="3805" y="3232"/>
                    <a:pt x="3733" y="3292"/>
                  </a:cubicBezTo>
                  <a:cubicBezTo>
                    <a:pt x="3648" y="3360"/>
                    <a:pt x="3576" y="3436"/>
                    <a:pt x="3512" y="3525"/>
                  </a:cubicBezTo>
                  <a:cubicBezTo>
                    <a:pt x="3474" y="3576"/>
                    <a:pt x="3444" y="3635"/>
                    <a:pt x="3419" y="3699"/>
                  </a:cubicBezTo>
                  <a:cubicBezTo>
                    <a:pt x="3406" y="3733"/>
                    <a:pt x="3393" y="3771"/>
                    <a:pt x="3389" y="3813"/>
                  </a:cubicBezTo>
                  <a:cubicBezTo>
                    <a:pt x="3381" y="3856"/>
                    <a:pt x="3381" y="3903"/>
                    <a:pt x="3389" y="3945"/>
                  </a:cubicBezTo>
                  <a:lnTo>
                    <a:pt x="3385" y="3924"/>
                  </a:lnTo>
                  <a:lnTo>
                    <a:pt x="3385" y="3924"/>
                  </a:lnTo>
                  <a:cubicBezTo>
                    <a:pt x="3393" y="3995"/>
                    <a:pt x="3418" y="4066"/>
                    <a:pt x="3455" y="4129"/>
                  </a:cubicBezTo>
                  <a:lnTo>
                    <a:pt x="3455" y="4129"/>
                  </a:lnTo>
                  <a:lnTo>
                    <a:pt x="3453" y="4127"/>
                  </a:lnTo>
                  <a:lnTo>
                    <a:pt x="3457" y="4132"/>
                  </a:lnTo>
                  <a:cubicBezTo>
                    <a:pt x="3456" y="4131"/>
                    <a:pt x="3456" y="4130"/>
                    <a:pt x="3455" y="4129"/>
                  </a:cubicBezTo>
                  <a:lnTo>
                    <a:pt x="3455" y="4129"/>
                  </a:lnTo>
                  <a:lnTo>
                    <a:pt x="3461" y="4132"/>
                  </a:lnTo>
                  <a:cubicBezTo>
                    <a:pt x="3465" y="4140"/>
                    <a:pt x="3470" y="4144"/>
                    <a:pt x="3474" y="4149"/>
                  </a:cubicBezTo>
                  <a:lnTo>
                    <a:pt x="3495" y="4170"/>
                  </a:lnTo>
                  <a:cubicBezTo>
                    <a:pt x="3508" y="4187"/>
                    <a:pt x="3521" y="4199"/>
                    <a:pt x="3533" y="4212"/>
                  </a:cubicBezTo>
                  <a:cubicBezTo>
                    <a:pt x="3547" y="4223"/>
                    <a:pt x="3561" y="4233"/>
                    <a:pt x="3576" y="4241"/>
                  </a:cubicBezTo>
                  <a:lnTo>
                    <a:pt x="3576" y="4241"/>
                  </a:lnTo>
                  <a:cubicBezTo>
                    <a:pt x="3614" y="4269"/>
                    <a:pt x="3658" y="4289"/>
                    <a:pt x="3707" y="4297"/>
                  </a:cubicBezTo>
                  <a:cubicBezTo>
                    <a:pt x="3726" y="4301"/>
                    <a:pt x="3746" y="4303"/>
                    <a:pt x="3767" y="4303"/>
                  </a:cubicBezTo>
                  <a:cubicBezTo>
                    <a:pt x="3788" y="4303"/>
                    <a:pt x="3809" y="4301"/>
                    <a:pt x="3830" y="4297"/>
                  </a:cubicBezTo>
                  <a:cubicBezTo>
                    <a:pt x="3898" y="4284"/>
                    <a:pt x="3966" y="4259"/>
                    <a:pt x="4021" y="4216"/>
                  </a:cubicBezTo>
                  <a:lnTo>
                    <a:pt x="4055" y="4191"/>
                  </a:lnTo>
                  <a:lnTo>
                    <a:pt x="4068" y="4174"/>
                  </a:lnTo>
                  <a:cubicBezTo>
                    <a:pt x="4068" y="4174"/>
                    <a:pt x="4088" y="4156"/>
                    <a:pt x="4089" y="4156"/>
                  </a:cubicBezTo>
                  <a:lnTo>
                    <a:pt x="4089" y="4156"/>
                  </a:lnTo>
                  <a:cubicBezTo>
                    <a:pt x="4090" y="4156"/>
                    <a:pt x="4088" y="4157"/>
                    <a:pt x="4085" y="4161"/>
                  </a:cubicBezTo>
                  <a:cubicBezTo>
                    <a:pt x="4079" y="4167"/>
                    <a:pt x="4077" y="4169"/>
                    <a:pt x="4077" y="4169"/>
                  </a:cubicBezTo>
                  <a:cubicBezTo>
                    <a:pt x="4078" y="4169"/>
                    <a:pt x="4086" y="4161"/>
                    <a:pt x="4089" y="4161"/>
                  </a:cubicBezTo>
                  <a:cubicBezTo>
                    <a:pt x="4114" y="4140"/>
                    <a:pt x="4140" y="4115"/>
                    <a:pt x="4165" y="4089"/>
                  </a:cubicBezTo>
                  <a:cubicBezTo>
                    <a:pt x="4259" y="3996"/>
                    <a:pt x="4343" y="3898"/>
                    <a:pt x="4428" y="3801"/>
                  </a:cubicBezTo>
                  <a:cubicBezTo>
                    <a:pt x="4602" y="3606"/>
                    <a:pt x="4763" y="3398"/>
                    <a:pt x="4916" y="3181"/>
                  </a:cubicBezTo>
                  <a:cubicBezTo>
                    <a:pt x="5009" y="3058"/>
                    <a:pt x="5094" y="2931"/>
                    <a:pt x="5170" y="2800"/>
                  </a:cubicBezTo>
                  <a:cubicBezTo>
                    <a:pt x="5179" y="2787"/>
                    <a:pt x="5179" y="2774"/>
                    <a:pt x="5179" y="2757"/>
                  </a:cubicBezTo>
                  <a:cubicBezTo>
                    <a:pt x="5185" y="2751"/>
                    <a:pt x="5192" y="2744"/>
                    <a:pt x="5199" y="2740"/>
                  </a:cubicBezTo>
                  <a:lnTo>
                    <a:pt x="5199" y="2740"/>
                  </a:lnTo>
                  <a:cubicBezTo>
                    <a:pt x="5200" y="2739"/>
                    <a:pt x="5201" y="2738"/>
                    <a:pt x="5204" y="2736"/>
                  </a:cubicBezTo>
                  <a:lnTo>
                    <a:pt x="5204" y="2736"/>
                  </a:lnTo>
                  <a:cubicBezTo>
                    <a:pt x="5204" y="2736"/>
                    <a:pt x="5204" y="2736"/>
                    <a:pt x="5204" y="2736"/>
                  </a:cubicBezTo>
                  <a:lnTo>
                    <a:pt x="5217" y="2728"/>
                  </a:lnTo>
                  <a:lnTo>
                    <a:pt x="5238" y="2706"/>
                  </a:lnTo>
                  <a:lnTo>
                    <a:pt x="5281" y="2668"/>
                  </a:lnTo>
                  <a:cubicBezTo>
                    <a:pt x="5336" y="2622"/>
                    <a:pt x="5391" y="2575"/>
                    <a:pt x="5450" y="2528"/>
                  </a:cubicBezTo>
                  <a:cubicBezTo>
                    <a:pt x="5510" y="2482"/>
                    <a:pt x="5573" y="2443"/>
                    <a:pt x="5641" y="2405"/>
                  </a:cubicBezTo>
                  <a:cubicBezTo>
                    <a:pt x="5671" y="2393"/>
                    <a:pt x="5696" y="2380"/>
                    <a:pt x="5726" y="2371"/>
                  </a:cubicBezTo>
                  <a:cubicBezTo>
                    <a:pt x="5887" y="2388"/>
                    <a:pt x="6044" y="2410"/>
                    <a:pt x="6205" y="2427"/>
                  </a:cubicBezTo>
                  <a:cubicBezTo>
                    <a:pt x="6333" y="2439"/>
                    <a:pt x="6464" y="2452"/>
                    <a:pt x="6591" y="2465"/>
                  </a:cubicBezTo>
                  <a:cubicBezTo>
                    <a:pt x="6502" y="2520"/>
                    <a:pt x="6417" y="2579"/>
                    <a:pt x="6337" y="2643"/>
                  </a:cubicBezTo>
                  <a:cubicBezTo>
                    <a:pt x="6322" y="2639"/>
                    <a:pt x="6307" y="2637"/>
                    <a:pt x="6292" y="2637"/>
                  </a:cubicBezTo>
                  <a:cubicBezTo>
                    <a:pt x="6258" y="2637"/>
                    <a:pt x="6223" y="2646"/>
                    <a:pt x="6197" y="2664"/>
                  </a:cubicBezTo>
                  <a:cubicBezTo>
                    <a:pt x="6146" y="2698"/>
                    <a:pt x="6104" y="2732"/>
                    <a:pt x="6057" y="2770"/>
                  </a:cubicBezTo>
                  <a:lnTo>
                    <a:pt x="6095" y="2740"/>
                  </a:lnTo>
                  <a:lnTo>
                    <a:pt x="6095" y="2740"/>
                  </a:lnTo>
                  <a:cubicBezTo>
                    <a:pt x="5930" y="2889"/>
                    <a:pt x="5730" y="2999"/>
                    <a:pt x="5544" y="3118"/>
                  </a:cubicBezTo>
                  <a:cubicBezTo>
                    <a:pt x="5353" y="3232"/>
                    <a:pt x="5158" y="3364"/>
                    <a:pt x="5013" y="3542"/>
                  </a:cubicBezTo>
                  <a:cubicBezTo>
                    <a:pt x="4967" y="3597"/>
                    <a:pt x="4929" y="3657"/>
                    <a:pt x="4895" y="3720"/>
                  </a:cubicBezTo>
                  <a:cubicBezTo>
                    <a:pt x="4861" y="3788"/>
                    <a:pt x="4840" y="3856"/>
                    <a:pt x="4827" y="3932"/>
                  </a:cubicBezTo>
                  <a:lnTo>
                    <a:pt x="4827" y="3941"/>
                  </a:lnTo>
                  <a:cubicBezTo>
                    <a:pt x="4818" y="4013"/>
                    <a:pt x="4827" y="4081"/>
                    <a:pt x="4848" y="4149"/>
                  </a:cubicBezTo>
                  <a:cubicBezTo>
                    <a:pt x="4874" y="4208"/>
                    <a:pt x="4907" y="4267"/>
                    <a:pt x="4954" y="4314"/>
                  </a:cubicBezTo>
                  <a:cubicBezTo>
                    <a:pt x="5001" y="4365"/>
                    <a:pt x="5060" y="4395"/>
                    <a:pt x="5128" y="4403"/>
                  </a:cubicBezTo>
                  <a:cubicBezTo>
                    <a:pt x="5140" y="4404"/>
                    <a:pt x="5152" y="4405"/>
                    <a:pt x="5164" y="4405"/>
                  </a:cubicBezTo>
                  <a:cubicBezTo>
                    <a:pt x="5203" y="4405"/>
                    <a:pt x="5241" y="4399"/>
                    <a:pt x="5276" y="4386"/>
                  </a:cubicBezTo>
                  <a:cubicBezTo>
                    <a:pt x="5285" y="4382"/>
                    <a:pt x="5298" y="4378"/>
                    <a:pt x="5306" y="4369"/>
                  </a:cubicBezTo>
                  <a:lnTo>
                    <a:pt x="5340" y="4352"/>
                  </a:lnTo>
                  <a:cubicBezTo>
                    <a:pt x="5357" y="4344"/>
                    <a:pt x="5370" y="4335"/>
                    <a:pt x="5387" y="4322"/>
                  </a:cubicBezTo>
                  <a:cubicBezTo>
                    <a:pt x="5446" y="4276"/>
                    <a:pt x="5501" y="4221"/>
                    <a:pt x="5552" y="4165"/>
                  </a:cubicBezTo>
                  <a:cubicBezTo>
                    <a:pt x="5603" y="4110"/>
                    <a:pt x="5650" y="4059"/>
                    <a:pt x="5696" y="4004"/>
                  </a:cubicBezTo>
                  <a:cubicBezTo>
                    <a:pt x="5883" y="3784"/>
                    <a:pt x="6040" y="3542"/>
                    <a:pt x="6167" y="3283"/>
                  </a:cubicBezTo>
                  <a:cubicBezTo>
                    <a:pt x="6205" y="3211"/>
                    <a:pt x="6235" y="3139"/>
                    <a:pt x="6269" y="3063"/>
                  </a:cubicBezTo>
                  <a:lnTo>
                    <a:pt x="6303" y="3033"/>
                  </a:lnTo>
                  <a:cubicBezTo>
                    <a:pt x="6354" y="2986"/>
                    <a:pt x="6400" y="2927"/>
                    <a:pt x="6439" y="2863"/>
                  </a:cubicBezTo>
                  <a:lnTo>
                    <a:pt x="6451" y="2825"/>
                  </a:lnTo>
                  <a:cubicBezTo>
                    <a:pt x="6451" y="2821"/>
                    <a:pt x="6451" y="2812"/>
                    <a:pt x="6451" y="2808"/>
                  </a:cubicBezTo>
                  <a:cubicBezTo>
                    <a:pt x="6477" y="2791"/>
                    <a:pt x="6502" y="2774"/>
                    <a:pt x="6528" y="2757"/>
                  </a:cubicBezTo>
                  <a:cubicBezTo>
                    <a:pt x="6608" y="2702"/>
                    <a:pt x="6693" y="2656"/>
                    <a:pt x="6778" y="2609"/>
                  </a:cubicBezTo>
                  <a:lnTo>
                    <a:pt x="6812" y="2592"/>
                  </a:lnTo>
                  <a:lnTo>
                    <a:pt x="6812" y="2592"/>
                  </a:lnTo>
                  <a:cubicBezTo>
                    <a:pt x="6804" y="2595"/>
                    <a:pt x="6801" y="2597"/>
                    <a:pt x="6801" y="2597"/>
                  </a:cubicBezTo>
                  <a:cubicBezTo>
                    <a:pt x="6800" y="2597"/>
                    <a:pt x="6821" y="2587"/>
                    <a:pt x="6825" y="2583"/>
                  </a:cubicBezTo>
                  <a:lnTo>
                    <a:pt x="6892" y="2550"/>
                  </a:lnTo>
                  <a:cubicBezTo>
                    <a:pt x="6939" y="2528"/>
                    <a:pt x="6986" y="2511"/>
                    <a:pt x="7032" y="2494"/>
                  </a:cubicBezTo>
                  <a:lnTo>
                    <a:pt x="7045" y="2486"/>
                  </a:lnTo>
                  <a:cubicBezTo>
                    <a:pt x="7141" y="2490"/>
                    <a:pt x="7236" y="2492"/>
                    <a:pt x="7331" y="2492"/>
                  </a:cubicBezTo>
                  <a:cubicBezTo>
                    <a:pt x="7427" y="2492"/>
                    <a:pt x="7522" y="2490"/>
                    <a:pt x="7618" y="2486"/>
                  </a:cubicBezTo>
                  <a:cubicBezTo>
                    <a:pt x="7859" y="2473"/>
                    <a:pt x="8097" y="2439"/>
                    <a:pt x="8330" y="2388"/>
                  </a:cubicBezTo>
                  <a:cubicBezTo>
                    <a:pt x="8445" y="2367"/>
                    <a:pt x="8555" y="2337"/>
                    <a:pt x="8665" y="2304"/>
                  </a:cubicBezTo>
                  <a:cubicBezTo>
                    <a:pt x="8780" y="2261"/>
                    <a:pt x="8894" y="2210"/>
                    <a:pt x="8996" y="2142"/>
                  </a:cubicBezTo>
                  <a:cubicBezTo>
                    <a:pt x="9043" y="2113"/>
                    <a:pt x="9090" y="2083"/>
                    <a:pt x="9136" y="2053"/>
                  </a:cubicBezTo>
                  <a:cubicBezTo>
                    <a:pt x="9245" y="1974"/>
                    <a:pt x="9178" y="1816"/>
                    <a:pt x="9064" y="1816"/>
                  </a:cubicBezTo>
                  <a:cubicBezTo>
                    <a:pt x="9049" y="1816"/>
                    <a:pt x="9033" y="1818"/>
                    <a:pt x="9017" y="1824"/>
                  </a:cubicBezTo>
                  <a:cubicBezTo>
                    <a:pt x="8911" y="1862"/>
                    <a:pt x="8801" y="1888"/>
                    <a:pt x="8691" y="1918"/>
                  </a:cubicBezTo>
                  <a:cubicBezTo>
                    <a:pt x="8585" y="1951"/>
                    <a:pt x="8479" y="1985"/>
                    <a:pt x="8368" y="2015"/>
                  </a:cubicBezTo>
                  <a:lnTo>
                    <a:pt x="8288" y="2036"/>
                  </a:lnTo>
                  <a:lnTo>
                    <a:pt x="8250" y="2045"/>
                  </a:lnTo>
                  <a:lnTo>
                    <a:pt x="8229" y="2049"/>
                  </a:lnTo>
                  <a:lnTo>
                    <a:pt x="8199" y="2053"/>
                  </a:lnTo>
                  <a:lnTo>
                    <a:pt x="8161" y="2062"/>
                  </a:lnTo>
                  <a:lnTo>
                    <a:pt x="8072" y="2079"/>
                  </a:lnTo>
                  <a:cubicBezTo>
                    <a:pt x="7961" y="2096"/>
                    <a:pt x="7847" y="2108"/>
                    <a:pt x="7736" y="2117"/>
                  </a:cubicBezTo>
                  <a:cubicBezTo>
                    <a:pt x="7584" y="2130"/>
                    <a:pt x="7432" y="2135"/>
                    <a:pt x="7280" y="2135"/>
                  </a:cubicBezTo>
                  <a:cubicBezTo>
                    <a:pt x="7233" y="2135"/>
                    <a:pt x="7186" y="2135"/>
                    <a:pt x="7138" y="2134"/>
                  </a:cubicBezTo>
                  <a:cubicBezTo>
                    <a:pt x="7109" y="2125"/>
                    <a:pt x="7075" y="2117"/>
                    <a:pt x="7041" y="2108"/>
                  </a:cubicBezTo>
                  <a:lnTo>
                    <a:pt x="7024" y="2100"/>
                  </a:lnTo>
                  <a:lnTo>
                    <a:pt x="7020" y="2100"/>
                  </a:lnTo>
                  <a:lnTo>
                    <a:pt x="6969" y="2083"/>
                  </a:lnTo>
                  <a:cubicBezTo>
                    <a:pt x="6905" y="2057"/>
                    <a:pt x="6846" y="2032"/>
                    <a:pt x="6786" y="1998"/>
                  </a:cubicBezTo>
                  <a:cubicBezTo>
                    <a:pt x="6757" y="1981"/>
                    <a:pt x="6727" y="1968"/>
                    <a:pt x="6697" y="1951"/>
                  </a:cubicBezTo>
                  <a:lnTo>
                    <a:pt x="6659" y="1926"/>
                  </a:lnTo>
                  <a:lnTo>
                    <a:pt x="6642" y="1913"/>
                  </a:lnTo>
                  <a:lnTo>
                    <a:pt x="6642" y="1913"/>
                  </a:lnTo>
                  <a:cubicBezTo>
                    <a:pt x="6650" y="1919"/>
                    <a:pt x="6652" y="1921"/>
                    <a:pt x="6652" y="1921"/>
                  </a:cubicBezTo>
                  <a:cubicBezTo>
                    <a:pt x="6652" y="1921"/>
                    <a:pt x="6647" y="1918"/>
                    <a:pt x="6642" y="1913"/>
                  </a:cubicBezTo>
                  <a:lnTo>
                    <a:pt x="6642" y="1913"/>
                  </a:lnTo>
                  <a:lnTo>
                    <a:pt x="6642" y="1913"/>
                  </a:lnTo>
                  <a:lnTo>
                    <a:pt x="6638" y="1896"/>
                  </a:lnTo>
                  <a:cubicBezTo>
                    <a:pt x="6634" y="1871"/>
                    <a:pt x="6625" y="1850"/>
                    <a:pt x="6617" y="1824"/>
                  </a:cubicBezTo>
                  <a:cubicBezTo>
                    <a:pt x="6604" y="1778"/>
                    <a:pt x="6587" y="1731"/>
                    <a:pt x="6574" y="1684"/>
                  </a:cubicBezTo>
                  <a:cubicBezTo>
                    <a:pt x="6545" y="1595"/>
                    <a:pt x="6515" y="1506"/>
                    <a:pt x="6481" y="1417"/>
                  </a:cubicBezTo>
                  <a:cubicBezTo>
                    <a:pt x="6417" y="1235"/>
                    <a:pt x="6350" y="1057"/>
                    <a:pt x="6277" y="883"/>
                  </a:cubicBezTo>
                  <a:cubicBezTo>
                    <a:pt x="6205" y="700"/>
                    <a:pt x="6125" y="522"/>
                    <a:pt x="6036" y="352"/>
                  </a:cubicBezTo>
                  <a:cubicBezTo>
                    <a:pt x="5951" y="183"/>
                    <a:pt x="5794" y="60"/>
                    <a:pt x="5612" y="13"/>
                  </a:cubicBezTo>
                  <a:cubicBezTo>
                    <a:pt x="5576" y="5"/>
                    <a:pt x="5539" y="0"/>
                    <a:pt x="55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4" name="Google Shape;2914;p8"/>
            <p:cNvSpPr/>
            <p:nvPr/>
          </p:nvSpPr>
          <p:spPr>
            <a:xfrm>
              <a:off x="8633907" y="626750"/>
              <a:ext cx="3872" cy="1261"/>
            </a:xfrm>
            <a:custGeom>
              <a:avLst/>
              <a:gdLst/>
              <a:ahLst/>
              <a:cxnLst/>
              <a:rect l="l" t="t" r="r" b="b"/>
              <a:pathLst>
                <a:path w="43" h="14" extrusionOk="0">
                  <a:moveTo>
                    <a:pt x="0" y="1"/>
                  </a:moveTo>
                  <a:lnTo>
                    <a:pt x="43" y="13"/>
                  </a:lnTo>
                  <a:lnTo>
                    <a:pt x="43" y="13"/>
                  </a:lnTo>
                  <a:lnTo>
                    <a:pt x="17" y="5"/>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5" name="Google Shape;2915;p8"/>
            <p:cNvSpPr/>
            <p:nvPr/>
          </p:nvSpPr>
          <p:spPr>
            <a:xfrm>
              <a:off x="8957381" y="758500"/>
              <a:ext cx="90" cy="90"/>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6" name="Google Shape;2916;p8"/>
            <p:cNvSpPr/>
            <p:nvPr/>
          </p:nvSpPr>
          <p:spPr>
            <a:xfrm>
              <a:off x="8864625" y="1050726"/>
              <a:ext cx="6214" cy="4323"/>
            </a:xfrm>
            <a:custGeom>
              <a:avLst/>
              <a:gdLst/>
              <a:ahLst/>
              <a:cxnLst/>
              <a:rect l="l" t="t" r="r" b="b"/>
              <a:pathLst>
                <a:path w="69" h="48" extrusionOk="0">
                  <a:moveTo>
                    <a:pt x="68" y="47"/>
                  </a:moveTo>
                  <a:lnTo>
                    <a:pt x="0" y="1"/>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7" name="Google Shape;2917;p8"/>
            <p:cNvSpPr/>
            <p:nvPr/>
          </p:nvSpPr>
          <p:spPr>
            <a:xfrm>
              <a:off x="8017936" y="-570250"/>
              <a:ext cx="893346" cy="857504"/>
            </a:xfrm>
            <a:custGeom>
              <a:avLst/>
              <a:gdLst/>
              <a:ahLst/>
              <a:cxnLst/>
              <a:rect l="l" t="t" r="r" b="b"/>
              <a:pathLst>
                <a:path w="9920" h="9522" extrusionOk="0">
                  <a:moveTo>
                    <a:pt x="9847" y="1"/>
                  </a:moveTo>
                  <a:cubicBezTo>
                    <a:pt x="9833" y="1"/>
                    <a:pt x="9820" y="5"/>
                    <a:pt x="9809" y="17"/>
                  </a:cubicBezTo>
                  <a:cubicBezTo>
                    <a:pt x="9724" y="106"/>
                    <a:pt x="9644" y="199"/>
                    <a:pt x="9572" y="297"/>
                  </a:cubicBezTo>
                  <a:cubicBezTo>
                    <a:pt x="9495" y="395"/>
                    <a:pt x="9423" y="492"/>
                    <a:pt x="9343" y="590"/>
                  </a:cubicBezTo>
                  <a:cubicBezTo>
                    <a:pt x="9190" y="781"/>
                    <a:pt x="9033" y="967"/>
                    <a:pt x="8872" y="1154"/>
                  </a:cubicBezTo>
                  <a:cubicBezTo>
                    <a:pt x="8550" y="1527"/>
                    <a:pt x="8219" y="1883"/>
                    <a:pt x="7875" y="2231"/>
                  </a:cubicBezTo>
                  <a:cubicBezTo>
                    <a:pt x="7532" y="2579"/>
                    <a:pt x="7175" y="2922"/>
                    <a:pt x="6806" y="3249"/>
                  </a:cubicBezTo>
                  <a:cubicBezTo>
                    <a:pt x="6437" y="3580"/>
                    <a:pt x="6064" y="3894"/>
                    <a:pt x="5682" y="4195"/>
                  </a:cubicBezTo>
                  <a:cubicBezTo>
                    <a:pt x="5296" y="4496"/>
                    <a:pt x="4902" y="4793"/>
                    <a:pt x="4499" y="5077"/>
                  </a:cubicBezTo>
                  <a:cubicBezTo>
                    <a:pt x="4474" y="5090"/>
                    <a:pt x="4452" y="5107"/>
                    <a:pt x="4427" y="5124"/>
                  </a:cubicBezTo>
                  <a:cubicBezTo>
                    <a:pt x="4418" y="5103"/>
                    <a:pt x="4406" y="5081"/>
                    <a:pt x="4389" y="5060"/>
                  </a:cubicBezTo>
                  <a:cubicBezTo>
                    <a:pt x="4440" y="4975"/>
                    <a:pt x="4461" y="4873"/>
                    <a:pt x="4452" y="4776"/>
                  </a:cubicBezTo>
                  <a:cubicBezTo>
                    <a:pt x="4444" y="4661"/>
                    <a:pt x="4427" y="4547"/>
                    <a:pt x="4397" y="4437"/>
                  </a:cubicBezTo>
                  <a:cubicBezTo>
                    <a:pt x="4346" y="4208"/>
                    <a:pt x="4270" y="3987"/>
                    <a:pt x="4168" y="3775"/>
                  </a:cubicBezTo>
                  <a:cubicBezTo>
                    <a:pt x="3965" y="3347"/>
                    <a:pt x="3676" y="2965"/>
                    <a:pt x="3320" y="2655"/>
                  </a:cubicBezTo>
                  <a:cubicBezTo>
                    <a:pt x="3222" y="2570"/>
                    <a:pt x="3116" y="2490"/>
                    <a:pt x="3010" y="2418"/>
                  </a:cubicBezTo>
                  <a:cubicBezTo>
                    <a:pt x="2900" y="2337"/>
                    <a:pt x="2781" y="2269"/>
                    <a:pt x="2662" y="2210"/>
                  </a:cubicBezTo>
                  <a:cubicBezTo>
                    <a:pt x="2656" y="2208"/>
                    <a:pt x="2649" y="2207"/>
                    <a:pt x="2643" y="2207"/>
                  </a:cubicBezTo>
                  <a:cubicBezTo>
                    <a:pt x="2582" y="2207"/>
                    <a:pt x="2550" y="2290"/>
                    <a:pt x="2607" y="2329"/>
                  </a:cubicBezTo>
                  <a:lnTo>
                    <a:pt x="2599" y="2324"/>
                  </a:lnTo>
                  <a:lnTo>
                    <a:pt x="2599" y="2324"/>
                  </a:lnTo>
                  <a:cubicBezTo>
                    <a:pt x="2692" y="2375"/>
                    <a:pt x="2794" y="2430"/>
                    <a:pt x="2883" y="2490"/>
                  </a:cubicBezTo>
                  <a:cubicBezTo>
                    <a:pt x="2976" y="2553"/>
                    <a:pt x="3070" y="2621"/>
                    <a:pt x="3159" y="2693"/>
                  </a:cubicBezTo>
                  <a:cubicBezTo>
                    <a:pt x="3333" y="2833"/>
                    <a:pt x="3494" y="2995"/>
                    <a:pt x="3638" y="3168"/>
                  </a:cubicBezTo>
                  <a:cubicBezTo>
                    <a:pt x="3922" y="3520"/>
                    <a:pt x="4134" y="3923"/>
                    <a:pt x="4257" y="4360"/>
                  </a:cubicBezTo>
                  <a:cubicBezTo>
                    <a:pt x="4291" y="4475"/>
                    <a:pt x="4321" y="4594"/>
                    <a:pt x="4342" y="4717"/>
                  </a:cubicBezTo>
                  <a:cubicBezTo>
                    <a:pt x="4355" y="4789"/>
                    <a:pt x="4355" y="4869"/>
                    <a:pt x="4342" y="4941"/>
                  </a:cubicBezTo>
                  <a:cubicBezTo>
                    <a:pt x="4338" y="4933"/>
                    <a:pt x="4334" y="4924"/>
                    <a:pt x="4325" y="4916"/>
                  </a:cubicBezTo>
                  <a:cubicBezTo>
                    <a:pt x="4245" y="4772"/>
                    <a:pt x="4130" y="4644"/>
                    <a:pt x="3994" y="4543"/>
                  </a:cubicBezTo>
                  <a:cubicBezTo>
                    <a:pt x="3859" y="4432"/>
                    <a:pt x="3710" y="4331"/>
                    <a:pt x="3562" y="4242"/>
                  </a:cubicBezTo>
                  <a:cubicBezTo>
                    <a:pt x="3405" y="4144"/>
                    <a:pt x="3252" y="4055"/>
                    <a:pt x="3091" y="3966"/>
                  </a:cubicBezTo>
                  <a:cubicBezTo>
                    <a:pt x="2777" y="3796"/>
                    <a:pt x="2455" y="3648"/>
                    <a:pt x="2120" y="3525"/>
                  </a:cubicBezTo>
                  <a:cubicBezTo>
                    <a:pt x="1806" y="3406"/>
                    <a:pt x="1479" y="3313"/>
                    <a:pt x="1140" y="3308"/>
                  </a:cubicBezTo>
                  <a:cubicBezTo>
                    <a:pt x="1133" y="3308"/>
                    <a:pt x="1126" y="3308"/>
                    <a:pt x="1119" y="3308"/>
                  </a:cubicBezTo>
                  <a:cubicBezTo>
                    <a:pt x="798" y="3308"/>
                    <a:pt x="464" y="3402"/>
                    <a:pt x="211" y="3610"/>
                  </a:cubicBezTo>
                  <a:cubicBezTo>
                    <a:pt x="147" y="3660"/>
                    <a:pt x="92" y="3716"/>
                    <a:pt x="41" y="3779"/>
                  </a:cubicBezTo>
                  <a:cubicBezTo>
                    <a:pt x="0" y="3829"/>
                    <a:pt x="46" y="3889"/>
                    <a:pt x="93" y="3889"/>
                  </a:cubicBezTo>
                  <a:cubicBezTo>
                    <a:pt x="109" y="3889"/>
                    <a:pt x="126" y="3882"/>
                    <a:pt x="139" y="3864"/>
                  </a:cubicBezTo>
                  <a:cubicBezTo>
                    <a:pt x="338" y="3610"/>
                    <a:pt x="656" y="3474"/>
                    <a:pt x="974" y="3444"/>
                  </a:cubicBezTo>
                  <a:cubicBezTo>
                    <a:pt x="1025" y="3440"/>
                    <a:pt x="1075" y="3437"/>
                    <a:pt x="1125" y="3437"/>
                  </a:cubicBezTo>
                  <a:cubicBezTo>
                    <a:pt x="1402" y="3437"/>
                    <a:pt x="1679" y="3503"/>
                    <a:pt x="1941" y="3593"/>
                  </a:cubicBezTo>
                  <a:cubicBezTo>
                    <a:pt x="2277" y="3711"/>
                    <a:pt x="2607" y="3856"/>
                    <a:pt x="2921" y="4025"/>
                  </a:cubicBezTo>
                  <a:cubicBezTo>
                    <a:pt x="3082" y="4106"/>
                    <a:pt x="3239" y="4195"/>
                    <a:pt x="3396" y="4288"/>
                  </a:cubicBezTo>
                  <a:cubicBezTo>
                    <a:pt x="3545" y="4381"/>
                    <a:pt x="3697" y="4475"/>
                    <a:pt x="3837" y="4581"/>
                  </a:cubicBezTo>
                  <a:cubicBezTo>
                    <a:pt x="3965" y="4670"/>
                    <a:pt x="4075" y="4776"/>
                    <a:pt x="4168" y="4903"/>
                  </a:cubicBezTo>
                  <a:lnTo>
                    <a:pt x="4071" y="4861"/>
                  </a:lnTo>
                  <a:cubicBezTo>
                    <a:pt x="3799" y="4750"/>
                    <a:pt x="3524" y="4666"/>
                    <a:pt x="3244" y="4602"/>
                  </a:cubicBezTo>
                  <a:cubicBezTo>
                    <a:pt x="2964" y="4534"/>
                    <a:pt x="2679" y="4492"/>
                    <a:pt x="2395" y="4475"/>
                  </a:cubicBezTo>
                  <a:cubicBezTo>
                    <a:pt x="2249" y="4464"/>
                    <a:pt x="2104" y="4459"/>
                    <a:pt x="1959" y="4459"/>
                  </a:cubicBezTo>
                  <a:cubicBezTo>
                    <a:pt x="1814" y="4459"/>
                    <a:pt x="1670" y="4464"/>
                    <a:pt x="1526" y="4475"/>
                  </a:cubicBezTo>
                  <a:cubicBezTo>
                    <a:pt x="1386" y="4483"/>
                    <a:pt x="1242" y="4500"/>
                    <a:pt x="1097" y="4521"/>
                  </a:cubicBezTo>
                  <a:lnTo>
                    <a:pt x="991" y="4543"/>
                  </a:lnTo>
                  <a:cubicBezTo>
                    <a:pt x="953" y="4547"/>
                    <a:pt x="919" y="4551"/>
                    <a:pt x="885" y="4564"/>
                  </a:cubicBezTo>
                  <a:cubicBezTo>
                    <a:pt x="843" y="4577"/>
                    <a:pt x="809" y="4606"/>
                    <a:pt x="788" y="4644"/>
                  </a:cubicBezTo>
                  <a:cubicBezTo>
                    <a:pt x="771" y="4683"/>
                    <a:pt x="779" y="4734"/>
                    <a:pt x="809" y="4763"/>
                  </a:cubicBezTo>
                  <a:cubicBezTo>
                    <a:pt x="828" y="4779"/>
                    <a:pt x="854" y="4788"/>
                    <a:pt x="878" y="4788"/>
                  </a:cubicBezTo>
                  <a:cubicBezTo>
                    <a:pt x="886" y="4788"/>
                    <a:pt x="895" y="4787"/>
                    <a:pt x="902" y="4784"/>
                  </a:cubicBezTo>
                  <a:cubicBezTo>
                    <a:pt x="940" y="4780"/>
                    <a:pt x="970" y="4746"/>
                    <a:pt x="970" y="4708"/>
                  </a:cubicBezTo>
                  <a:cubicBezTo>
                    <a:pt x="970" y="4695"/>
                    <a:pt x="966" y="4687"/>
                    <a:pt x="957" y="4678"/>
                  </a:cubicBezTo>
                  <a:lnTo>
                    <a:pt x="966" y="4678"/>
                  </a:lnTo>
                  <a:lnTo>
                    <a:pt x="987" y="4674"/>
                  </a:lnTo>
                  <a:lnTo>
                    <a:pt x="1038" y="4666"/>
                  </a:lnTo>
                  <a:lnTo>
                    <a:pt x="1140" y="4649"/>
                  </a:lnTo>
                  <a:cubicBezTo>
                    <a:pt x="1271" y="4627"/>
                    <a:pt x="1403" y="4615"/>
                    <a:pt x="1534" y="4606"/>
                  </a:cubicBezTo>
                  <a:cubicBezTo>
                    <a:pt x="1687" y="4594"/>
                    <a:pt x="1842" y="4587"/>
                    <a:pt x="1997" y="4587"/>
                  </a:cubicBezTo>
                  <a:cubicBezTo>
                    <a:pt x="2107" y="4587"/>
                    <a:pt x="2218" y="4591"/>
                    <a:pt x="2327" y="4598"/>
                  </a:cubicBezTo>
                  <a:cubicBezTo>
                    <a:pt x="2595" y="4615"/>
                    <a:pt x="2858" y="4649"/>
                    <a:pt x="3121" y="4704"/>
                  </a:cubicBezTo>
                  <a:cubicBezTo>
                    <a:pt x="3379" y="4755"/>
                    <a:pt x="3634" y="4823"/>
                    <a:pt x="3884" y="4912"/>
                  </a:cubicBezTo>
                  <a:cubicBezTo>
                    <a:pt x="3948" y="4933"/>
                    <a:pt x="4011" y="4954"/>
                    <a:pt x="4075" y="4980"/>
                  </a:cubicBezTo>
                  <a:cubicBezTo>
                    <a:pt x="4130" y="4996"/>
                    <a:pt x="4185" y="5022"/>
                    <a:pt x="4236" y="5047"/>
                  </a:cubicBezTo>
                  <a:cubicBezTo>
                    <a:pt x="4249" y="5056"/>
                    <a:pt x="4257" y="5060"/>
                    <a:pt x="4270" y="5069"/>
                  </a:cubicBezTo>
                  <a:lnTo>
                    <a:pt x="4274" y="5086"/>
                  </a:lnTo>
                  <a:cubicBezTo>
                    <a:pt x="4270" y="5098"/>
                    <a:pt x="4266" y="5107"/>
                    <a:pt x="4262" y="5119"/>
                  </a:cubicBezTo>
                  <a:cubicBezTo>
                    <a:pt x="4245" y="5149"/>
                    <a:pt x="4228" y="5183"/>
                    <a:pt x="4206" y="5213"/>
                  </a:cubicBezTo>
                  <a:cubicBezTo>
                    <a:pt x="4172" y="5272"/>
                    <a:pt x="4139" y="5332"/>
                    <a:pt x="4100" y="5391"/>
                  </a:cubicBezTo>
                  <a:cubicBezTo>
                    <a:pt x="4028" y="5505"/>
                    <a:pt x="3948" y="5616"/>
                    <a:pt x="3863" y="5722"/>
                  </a:cubicBezTo>
                  <a:cubicBezTo>
                    <a:pt x="3689" y="5938"/>
                    <a:pt x="3490" y="6133"/>
                    <a:pt x="3273" y="6303"/>
                  </a:cubicBezTo>
                  <a:cubicBezTo>
                    <a:pt x="3057" y="6472"/>
                    <a:pt x="2824" y="6617"/>
                    <a:pt x="2578" y="6740"/>
                  </a:cubicBezTo>
                  <a:cubicBezTo>
                    <a:pt x="2327" y="6858"/>
                    <a:pt x="2060" y="6952"/>
                    <a:pt x="1789" y="7015"/>
                  </a:cubicBezTo>
                  <a:lnTo>
                    <a:pt x="1700" y="7037"/>
                  </a:lnTo>
                  <a:lnTo>
                    <a:pt x="1687" y="7037"/>
                  </a:lnTo>
                  <a:cubicBezTo>
                    <a:pt x="1687" y="7015"/>
                    <a:pt x="1678" y="6994"/>
                    <a:pt x="1670" y="6977"/>
                  </a:cubicBezTo>
                  <a:cubicBezTo>
                    <a:pt x="1642" y="6930"/>
                    <a:pt x="1592" y="6904"/>
                    <a:pt x="1541" y="6904"/>
                  </a:cubicBezTo>
                  <a:cubicBezTo>
                    <a:pt x="1523" y="6904"/>
                    <a:pt x="1505" y="6907"/>
                    <a:pt x="1488" y="6914"/>
                  </a:cubicBezTo>
                  <a:cubicBezTo>
                    <a:pt x="1437" y="6931"/>
                    <a:pt x="1407" y="6981"/>
                    <a:pt x="1411" y="7037"/>
                  </a:cubicBezTo>
                  <a:cubicBezTo>
                    <a:pt x="1411" y="7049"/>
                    <a:pt x="1411" y="7062"/>
                    <a:pt x="1411" y="7075"/>
                  </a:cubicBezTo>
                  <a:cubicBezTo>
                    <a:pt x="1430" y="7131"/>
                    <a:pt x="1488" y="7170"/>
                    <a:pt x="1548" y="7170"/>
                  </a:cubicBezTo>
                  <a:cubicBezTo>
                    <a:pt x="1556" y="7170"/>
                    <a:pt x="1564" y="7170"/>
                    <a:pt x="1572" y="7168"/>
                  </a:cubicBezTo>
                  <a:cubicBezTo>
                    <a:pt x="1581" y="7168"/>
                    <a:pt x="1594" y="7172"/>
                    <a:pt x="1606" y="7172"/>
                  </a:cubicBezTo>
                  <a:cubicBezTo>
                    <a:pt x="1640" y="7172"/>
                    <a:pt x="1674" y="7168"/>
                    <a:pt x="1712" y="7160"/>
                  </a:cubicBezTo>
                  <a:cubicBezTo>
                    <a:pt x="1751" y="7151"/>
                    <a:pt x="1793" y="7143"/>
                    <a:pt x="1831" y="7134"/>
                  </a:cubicBezTo>
                  <a:cubicBezTo>
                    <a:pt x="1984" y="7100"/>
                    <a:pt x="2132" y="7054"/>
                    <a:pt x="2277" y="7003"/>
                  </a:cubicBezTo>
                  <a:cubicBezTo>
                    <a:pt x="2573" y="6888"/>
                    <a:pt x="2849" y="6744"/>
                    <a:pt x="3108" y="6562"/>
                  </a:cubicBezTo>
                  <a:cubicBezTo>
                    <a:pt x="3367" y="6383"/>
                    <a:pt x="3600" y="6176"/>
                    <a:pt x="3808" y="5938"/>
                  </a:cubicBezTo>
                  <a:cubicBezTo>
                    <a:pt x="4007" y="5722"/>
                    <a:pt x="4172" y="5476"/>
                    <a:pt x="4308" y="5213"/>
                  </a:cubicBezTo>
                  <a:cubicBezTo>
                    <a:pt x="4317" y="5255"/>
                    <a:pt x="4317" y="5298"/>
                    <a:pt x="4312" y="5340"/>
                  </a:cubicBezTo>
                  <a:cubicBezTo>
                    <a:pt x="4312" y="5349"/>
                    <a:pt x="4308" y="5353"/>
                    <a:pt x="4304" y="5361"/>
                  </a:cubicBezTo>
                  <a:cubicBezTo>
                    <a:pt x="4274" y="5412"/>
                    <a:pt x="4249" y="5472"/>
                    <a:pt x="4219" y="5527"/>
                  </a:cubicBezTo>
                  <a:cubicBezTo>
                    <a:pt x="4164" y="5637"/>
                    <a:pt x="4109" y="5751"/>
                    <a:pt x="4049" y="5862"/>
                  </a:cubicBezTo>
                  <a:cubicBezTo>
                    <a:pt x="3935" y="6087"/>
                    <a:pt x="3820" y="6316"/>
                    <a:pt x="3702" y="6540"/>
                  </a:cubicBezTo>
                  <a:cubicBezTo>
                    <a:pt x="3485" y="6960"/>
                    <a:pt x="3273" y="7389"/>
                    <a:pt x="2947" y="7736"/>
                  </a:cubicBezTo>
                  <a:cubicBezTo>
                    <a:pt x="2862" y="7830"/>
                    <a:pt x="2764" y="7910"/>
                    <a:pt x="2662" y="7987"/>
                  </a:cubicBezTo>
                  <a:cubicBezTo>
                    <a:pt x="2612" y="8021"/>
                    <a:pt x="2561" y="8050"/>
                    <a:pt x="2506" y="8080"/>
                  </a:cubicBezTo>
                  <a:cubicBezTo>
                    <a:pt x="2484" y="8088"/>
                    <a:pt x="2467" y="8097"/>
                    <a:pt x="2446" y="8101"/>
                  </a:cubicBezTo>
                  <a:cubicBezTo>
                    <a:pt x="2455" y="8084"/>
                    <a:pt x="2463" y="8063"/>
                    <a:pt x="2467" y="8046"/>
                  </a:cubicBezTo>
                  <a:cubicBezTo>
                    <a:pt x="2480" y="8012"/>
                    <a:pt x="2467" y="7978"/>
                    <a:pt x="2438" y="7961"/>
                  </a:cubicBezTo>
                  <a:cubicBezTo>
                    <a:pt x="2430" y="7958"/>
                    <a:pt x="2422" y="7956"/>
                    <a:pt x="2413" y="7956"/>
                  </a:cubicBezTo>
                  <a:cubicBezTo>
                    <a:pt x="2390" y="7956"/>
                    <a:pt x="2365" y="7969"/>
                    <a:pt x="2353" y="7991"/>
                  </a:cubicBezTo>
                  <a:cubicBezTo>
                    <a:pt x="2332" y="8055"/>
                    <a:pt x="2306" y="8118"/>
                    <a:pt x="2285" y="8182"/>
                  </a:cubicBezTo>
                  <a:cubicBezTo>
                    <a:pt x="2277" y="8207"/>
                    <a:pt x="2281" y="8233"/>
                    <a:pt x="2298" y="8250"/>
                  </a:cubicBezTo>
                  <a:cubicBezTo>
                    <a:pt x="2308" y="8266"/>
                    <a:pt x="2328" y="8272"/>
                    <a:pt x="2346" y="8272"/>
                  </a:cubicBezTo>
                  <a:cubicBezTo>
                    <a:pt x="2351" y="8272"/>
                    <a:pt x="2357" y="8272"/>
                    <a:pt x="2361" y="8271"/>
                  </a:cubicBezTo>
                  <a:cubicBezTo>
                    <a:pt x="2472" y="8224"/>
                    <a:pt x="2578" y="8165"/>
                    <a:pt x="2675" y="8097"/>
                  </a:cubicBezTo>
                  <a:cubicBezTo>
                    <a:pt x="2769" y="8029"/>
                    <a:pt x="2858" y="7957"/>
                    <a:pt x="2942" y="7876"/>
                  </a:cubicBezTo>
                  <a:cubicBezTo>
                    <a:pt x="3112" y="7707"/>
                    <a:pt x="3261" y="7520"/>
                    <a:pt x="3384" y="7317"/>
                  </a:cubicBezTo>
                  <a:cubicBezTo>
                    <a:pt x="3511" y="7113"/>
                    <a:pt x="3625" y="6897"/>
                    <a:pt x="3736" y="6685"/>
                  </a:cubicBezTo>
                  <a:cubicBezTo>
                    <a:pt x="3854" y="6460"/>
                    <a:pt x="3969" y="6231"/>
                    <a:pt x="4083" y="6002"/>
                  </a:cubicBezTo>
                  <a:cubicBezTo>
                    <a:pt x="4147" y="5883"/>
                    <a:pt x="4206" y="5764"/>
                    <a:pt x="4266" y="5645"/>
                  </a:cubicBezTo>
                  <a:lnTo>
                    <a:pt x="4266" y="5645"/>
                  </a:lnTo>
                  <a:cubicBezTo>
                    <a:pt x="4249" y="5726"/>
                    <a:pt x="4223" y="5807"/>
                    <a:pt x="4206" y="5891"/>
                  </a:cubicBezTo>
                  <a:cubicBezTo>
                    <a:pt x="4164" y="6053"/>
                    <a:pt x="4117" y="6214"/>
                    <a:pt x="4066" y="6375"/>
                  </a:cubicBezTo>
                  <a:cubicBezTo>
                    <a:pt x="3965" y="6702"/>
                    <a:pt x="3842" y="7020"/>
                    <a:pt x="3706" y="7333"/>
                  </a:cubicBezTo>
                  <a:cubicBezTo>
                    <a:pt x="3570" y="7643"/>
                    <a:pt x="3417" y="7948"/>
                    <a:pt x="3248" y="8241"/>
                  </a:cubicBezTo>
                  <a:cubicBezTo>
                    <a:pt x="3163" y="8390"/>
                    <a:pt x="3074" y="8534"/>
                    <a:pt x="2981" y="8674"/>
                  </a:cubicBezTo>
                  <a:cubicBezTo>
                    <a:pt x="2892" y="8814"/>
                    <a:pt x="2794" y="8949"/>
                    <a:pt x="2692" y="9081"/>
                  </a:cubicBezTo>
                  <a:cubicBezTo>
                    <a:pt x="2595" y="9195"/>
                    <a:pt x="2472" y="9289"/>
                    <a:pt x="2332" y="9340"/>
                  </a:cubicBezTo>
                  <a:cubicBezTo>
                    <a:pt x="2298" y="9352"/>
                    <a:pt x="2264" y="9357"/>
                    <a:pt x="2230" y="9357"/>
                  </a:cubicBezTo>
                  <a:cubicBezTo>
                    <a:pt x="2192" y="9357"/>
                    <a:pt x="2149" y="9365"/>
                    <a:pt x="2115" y="9382"/>
                  </a:cubicBezTo>
                  <a:cubicBezTo>
                    <a:pt x="2060" y="9412"/>
                    <a:pt x="2043" y="9488"/>
                    <a:pt x="2107" y="9514"/>
                  </a:cubicBezTo>
                  <a:cubicBezTo>
                    <a:pt x="2117" y="9519"/>
                    <a:pt x="2129" y="9522"/>
                    <a:pt x="2141" y="9522"/>
                  </a:cubicBezTo>
                  <a:cubicBezTo>
                    <a:pt x="2174" y="9522"/>
                    <a:pt x="2206" y="9500"/>
                    <a:pt x="2187" y="9463"/>
                  </a:cubicBezTo>
                  <a:lnTo>
                    <a:pt x="2187" y="9463"/>
                  </a:lnTo>
                  <a:lnTo>
                    <a:pt x="2234" y="9467"/>
                  </a:lnTo>
                  <a:cubicBezTo>
                    <a:pt x="2250" y="9469"/>
                    <a:pt x="2266" y="9469"/>
                    <a:pt x="2281" y="9469"/>
                  </a:cubicBezTo>
                  <a:cubicBezTo>
                    <a:pt x="2346" y="9469"/>
                    <a:pt x="2409" y="9455"/>
                    <a:pt x="2467" y="9425"/>
                  </a:cubicBezTo>
                  <a:cubicBezTo>
                    <a:pt x="2607" y="9357"/>
                    <a:pt x="2709" y="9225"/>
                    <a:pt x="2802" y="9098"/>
                  </a:cubicBezTo>
                  <a:cubicBezTo>
                    <a:pt x="2892" y="8971"/>
                    <a:pt x="2989" y="8822"/>
                    <a:pt x="3078" y="8682"/>
                  </a:cubicBezTo>
                  <a:cubicBezTo>
                    <a:pt x="3167" y="8547"/>
                    <a:pt x="3252" y="8398"/>
                    <a:pt x="3337" y="8250"/>
                  </a:cubicBezTo>
                  <a:cubicBezTo>
                    <a:pt x="3502" y="7957"/>
                    <a:pt x="3651" y="7652"/>
                    <a:pt x="3786" y="7342"/>
                  </a:cubicBezTo>
                  <a:cubicBezTo>
                    <a:pt x="3922" y="7032"/>
                    <a:pt x="4037" y="6718"/>
                    <a:pt x="4139" y="6396"/>
                  </a:cubicBezTo>
                  <a:cubicBezTo>
                    <a:pt x="4189" y="6235"/>
                    <a:pt x="4236" y="6074"/>
                    <a:pt x="4278" y="5913"/>
                  </a:cubicBezTo>
                  <a:cubicBezTo>
                    <a:pt x="4300" y="5828"/>
                    <a:pt x="4321" y="5747"/>
                    <a:pt x="4338" y="5662"/>
                  </a:cubicBezTo>
                  <a:cubicBezTo>
                    <a:pt x="4359" y="5582"/>
                    <a:pt x="4380" y="5501"/>
                    <a:pt x="4393" y="5416"/>
                  </a:cubicBezTo>
                  <a:cubicBezTo>
                    <a:pt x="4393" y="5404"/>
                    <a:pt x="4397" y="5391"/>
                    <a:pt x="4397" y="5378"/>
                  </a:cubicBezTo>
                  <a:cubicBezTo>
                    <a:pt x="4418" y="5336"/>
                    <a:pt x="4440" y="5293"/>
                    <a:pt x="4457" y="5251"/>
                  </a:cubicBezTo>
                  <a:cubicBezTo>
                    <a:pt x="4495" y="5302"/>
                    <a:pt x="4537" y="5357"/>
                    <a:pt x="4580" y="5408"/>
                  </a:cubicBezTo>
                  <a:cubicBezTo>
                    <a:pt x="4622" y="5459"/>
                    <a:pt x="4660" y="5518"/>
                    <a:pt x="4698" y="5578"/>
                  </a:cubicBezTo>
                  <a:cubicBezTo>
                    <a:pt x="4770" y="5692"/>
                    <a:pt x="4834" y="5811"/>
                    <a:pt x="4889" y="5934"/>
                  </a:cubicBezTo>
                  <a:cubicBezTo>
                    <a:pt x="5000" y="6188"/>
                    <a:pt x="5080" y="6456"/>
                    <a:pt x="5127" y="6727"/>
                  </a:cubicBezTo>
                  <a:cubicBezTo>
                    <a:pt x="5220" y="7287"/>
                    <a:pt x="5199" y="7859"/>
                    <a:pt x="5178" y="8424"/>
                  </a:cubicBezTo>
                  <a:cubicBezTo>
                    <a:pt x="5178" y="8555"/>
                    <a:pt x="5161" y="8682"/>
                    <a:pt x="5127" y="8809"/>
                  </a:cubicBezTo>
                  <a:lnTo>
                    <a:pt x="5127" y="8814"/>
                  </a:lnTo>
                  <a:lnTo>
                    <a:pt x="5127" y="8822"/>
                  </a:lnTo>
                  <a:lnTo>
                    <a:pt x="5114" y="8848"/>
                  </a:lnTo>
                  <a:cubicBezTo>
                    <a:pt x="5110" y="8860"/>
                    <a:pt x="5101" y="8877"/>
                    <a:pt x="5097" y="8890"/>
                  </a:cubicBezTo>
                  <a:cubicBezTo>
                    <a:pt x="5089" y="8903"/>
                    <a:pt x="5084" y="8920"/>
                    <a:pt x="5076" y="8932"/>
                  </a:cubicBezTo>
                  <a:lnTo>
                    <a:pt x="5063" y="8949"/>
                  </a:lnTo>
                  <a:lnTo>
                    <a:pt x="5055" y="8962"/>
                  </a:lnTo>
                  <a:cubicBezTo>
                    <a:pt x="5046" y="8975"/>
                    <a:pt x="5033" y="8988"/>
                    <a:pt x="5025" y="8996"/>
                  </a:cubicBezTo>
                  <a:lnTo>
                    <a:pt x="5012" y="9013"/>
                  </a:lnTo>
                  <a:cubicBezTo>
                    <a:pt x="5008" y="9013"/>
                    <a:pt x="5008" y="9017"/>
                    <a:pt x="5004" y="9017"/>
                  </a:cubicBezTo>
                  <a:lnTo>
                    <a:pt x="5000" y="9022"/>
                  </a:lnTo>
                  <a:cubicBezTo>
                    <a:pt x="4991" y="9030"/>
                    <a:pt x="4978" y="9039"/>
                    <a:pt x="4966" y="9047"/>
                  </a:cubicBezTo>
                  <a:lnTo>
                    <a:pt x="4961" y="9043"/>
                  </a:lnTo>
                  <a:cubicBezTo>
                    <a:pt x="4961" y="9043"/>
                    <a:pt x="4953" y="9026"/>
                    <a:pt x="4953" y="9026"/>
                  </a:cubicBezTo>
                  <a:cubicBezTo>
                    <a:pt x="4953" y="9026"/>
                    <a:pt x="4944" y="9009"/>
                    <a:pt x="4944" y="9000"/>
                  </a:cubicBezTo>
                  <a:cubicBezTo>
                    <a:pt x="4936" y="8988"/>
                    <a:pt x="4932" y="8975"/>
                    <a:pt x="4932" y="8958"/>
                  </a:cubicBezTo>
                  <a:cubicBezTo>
                    <a:pt x="4932" y="8937"/>
                    <a:pt x="4923" y="8920"/>
                    <a:pt x="4919" y="8903"/>
                  </a:cubicBezTo>
                  <a:cubicBezTo>
                    <a:pt x="4915" y="8877"/>
                    <a:pt x="4898" y="8860"/>
                    <a:pt x="4877" y="8852"/>
                  </a:cubicBezTo>
                  <a:cubicBezTo>
                    <a:pt x="4851" y="8852"/>
                    <a:pt x="4830" y="8860"/>
                    <a:pt x="4821" y="8882"/>
                  </a:cubicBezTo>
                  <a:cubicBezTo>
                    <a:pt x="4809" y="8907"/>
                    <a:pt x="4800" y="8937"/>
                    <a:pt x="4804" y="8966"/>
                  </a:cubicBezTo>
                  <a:cubicBezTo>
                    <a:pt x="4804" y="8992"/>
                    <a:pt x="4813" y="9017"/>
                    <a:pt x="4821" y="9043"/>
                  </a:cubicBezTo>
                  <a:cubicBezTo>
                    <a:pt x="4838" y="9094"/>
                    <a:pt x="4868" y="9140"/>
                    <a:pt x="4910" y="9178"/>
                  </a:cubicBezTo>
                  <a:cubicBezTo>
                    <a:pt x="4923" y="9188"/>
                    <a:pt x="4938" y="9193"/>
                    <a:pt x="4956" y="9193"/>
                  </a:cubicBezTo>
                  <a:cubicBezTo>
                    <a:pt x="4962" y="9193"/>
                    <a:pt x="4968" y="9192"/>
                    <a:pt x="4974" y="9191"/>
                  </a:cubicBezTo>
                  <a:cubicBezTo>
                    <a:pt x="5084" y="9136"/>
                    <a:pt x="5173" y="9043"/>
                    <a:pt x="5220" y="8924"/>
                  </a:cubicBezTo>
                  <a:cubicBezTo>
                    <a:pt x="5267" y="8809"/>
                    <a:pt x="5292" y="8686"/>
                    <a:pt x="5301" y="8559"/>
                  </a:cubicBezTo>
                  <a:cubicBezTo>
                    <a:pt x="5313" y="8419"/>
                    <a:pt x="5313" y="8279"/>
                    <a:pt x="5318" y="8135"/>
                  </a:cubicBezTo>
                  <a:cubicBezTo>
                    <a:pt x="5322" y="7995"/>
                    <a:pt x="5326" y="7847"/>
                    <a:pt x="5326" y="7702"/>
                  </a:cubicBezTo>
                  <a:cubicBezTo>
                    <a:pt x="5326" y="7410"/>
                    <a:pt x="5309" y="7121"/>
                    <a:pt x="5271" y="6829"/>
                  </a:cubicBezTo>
                  <a:cubicBezTo>
                    <a:pt x="5229" y="6540"/>
                    <a:pt x="5152" y="6256"/>
                    <a:pt x="5046" y="5989"/>
                  </a:cubicBezTo>
                  <a:cubicBezTo>
                    <a:pt x="4940" y="5718"/>
                    <a:pt x="4783" y="5467"/>
                    <a:pt x="4588" y="5251"/>
                  </a:cubicBezTo>
                  <a:cubicBezTo>
                    <a:pt x="4567" y="5226"/>
                    <a:pt x="4541" y="5200"/>
                    <a:pt x="4512" y="5179"/>
                  </a:cubicBezTo>
                  <a:cubicBezTo>
                    <a:pt x="4503" y="5175"/>
                    <a:pt x="4495" y="5172"/>
                    <a:pt x="4486" y="5172"/>
                  </a:cubicBezTo>
                  <a:cubicBezTo>
                    <a:pt x="4478" y="5172"/>
                    <a:pt x="4469" y="5175"/>
                    <a:pt x="4461" y="5179"/>
                  </a:cubicBezTo>
                  <a:cubicBezTo>
                    <a:pt x="4847" y="4924"/>
                    <a:pt x="5216" y="4649"/>
                    <a:pt x="5585" y="4365"/>
                  </a:cubicBezTo>
                  <a:cubicBezTo>
                    <a:pt x="5975" y="4063"/>
                    <a:pt x="6357" y="3754"/>
                    <a:pt x="6726" y="3423"/>
                  </a:cubicBezTo>
                  <a:cubicBezTo>
                    <a:pt x="7099" y="3096"/>
                    <a:pt x="7455" y="2765"/>
                    <a:pt x="7803" y="2422"/>
                  </a:cubicBezTo>
                  <a:cubicBezTo>
                    <a:pt x="8155" y="2074"/>
                    <a:pt x="8494" y="1718"/>
                    <a:pt x="8830" y="1353"/>
                  </a:cubicBezTo>
                  <a:cubicBezTo>
                    <a:pt x="9160" y="988"/>
                    <a:pt x="9487" y="615"/>
                    <a:pt x="9792" y="225"/>
                  </a:cubicBezTo>
                  <a:cubicBezTo>
                    <a:pt x="9831" y="178"/>
                    <a:pt x="9864" y="127"/>
                    <a:pt x="9898" y="72"/>
                  </a:cubicBezTo>
                  <a:cubicBezTo>
                    <a:pt x="9920" y="35"/>
                    <a:pt x="9883" y="1"/>
                    <a:pt x="98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8" name="Google Shape;2918;p8"/>
            <p:cNvSpPr/>
            <p:nvPr/>
          </p:nvSpPr>
          <p:spPr>
            <a:xfrm>
              <a:off x="7962012" y="-276763"/>
              <a:ext cx="91406" cy="99241"/>
            </a:xfrm>
            <a:custGeom>
              <a:avLst/>
              <a:gdLst/>
              <a:ahLst/>
              <a:cxnLst/>
              <a:rect l="l" t="t" r="r" b="b"/>
              <a:pathLst>
                <a:path w="1015" h="1102" extrusionOk="0">
                  <a:moveTo>
                    <a:pt x="532" y="0"/>
                  </a:moveTo>
                  <a:cubicBezTo>
                    <a:pt x="479" y="0"/>
                    <a:pt x="426" y="8"/>
                    <a:pt x="374" y="24"/>
                  </a:cubicBezTo>
                  <a:lnTo>
                    <a:pt x="259" y="83"/>
                  </a:lnTo>
                  <a:cubicBezTo>
                    <a:pt x="191" y="130"/>
                    <a:pt x="132" y="198"/>
                    <a:pt x="98" y="274"/>
                  </a:cubicBezTo>
                  <a:cubicBezTo>
                    <a:pt x="85" y="295"/>
                    <a:pt x="73" y="317"/>
                    <a:pt x="60" y="338"/>
                  </a:cubicBezTo>
                  <a:cubicBezTo>
                    <a:pt x="35" y="384"/>
                    <a:pt x="18" y="431"/>
                    <a:pt x="9" y="482"/>
                  </a:cubicBezTo>
                  <a:lnTo>
                    <a:pt x="1" y="605"/>
                  </a:lnTo>
                  <a:cubicBezTo>
                    <a:pt x="1" y="622"/>
                    <a:pt x="5" y="639"/>
                    <a:pt x="5" y="660"/>
                  </a:cubicBezTo>
                  <a:cubicBezTo>
                    <a:pt x="5" y="686"/>
                    <a:pt x="9" y="711"/>
                    <a:pt x="13" y="741"/>
                  </a:cubicBezTo>
                  <a:lnTo>
                    <a:pt x="13" y="745"/>
                  </a:lnTo>
                  <a:cubicBezTo>
                    <a:pt x="22" y="775"/>
                    <a:pt x="26" y="809"/>
                    <a:pt x="35" y="843"/>
                  </a:cubicBezTo>
                  <a:lnTo>
                    <a:pt x="81" y="932"/>
                  </a:lnTo>
                  <a:cubicBezTo>
                    <a:pt x="107" y="978"/>
                    <a:pt x="145" y="1012"/>
                    <a:pt x="191" y="1038"/>
                  </a:cubicBezTo>
                  <a:cubicBezTo>
                    <a:pt x="247" y="1072"/>
                    <a:pt x="310" y="1093"/>
                    <a:pt x="374" y="1097"/>
                  </a:cubicBezTo>
                  <a:cubicBezTo>
                    <a:pt x="387" y="1100"/>
                    <a:pt x="400" y="1102"/>
                    <a:pt x="413" y="1102"/>
                  </a:cubicBezTo>
                  <a:cubicBezTo>
                    <a:pt x="433" y="1102"/>
                    <a:pt x="453" y="1098"/>
                    <a:pt x="471" y="1093"/>
                  </a:cubicBezTo>
                  <a:cubicBezTo>
                    <a:pt x="514" y="1084"/>
                    <a:pt x="552" y="1072"/>
                    <a:pt x="586" y="1050"/>
                  </a:cubicBezTo>
                  <a:cubicBezTo>
                    <a:pt x="611" y="1042"/>
                    <a:pt x="633" y="1033"/>
                    <a:pt x="654" y="1021"/>
                  </a:cubicBezTo>
                  <a:cubicBezTo>
                    <a:pt x="726" y="991"/>
                    <a:pt x="794" y="944"/>
                    <a:pt x="845" y="885"/>
                  </a:cubicBezTo>
                  <a:lnTo>
                    <a:pt x="913" y="779"/>
                  </a:lnTo>
                  <a:lnTo>
                    <a:pt x="917" y="770"/>
                  </a:lnTo>
                  <a:lnTo>
                    <a:pt x="929" y="753"/>
                  </a:lnTo>
                  <a:cubicBezTo>
                    <a:pt x="942" y="732"/>
                    <a:pt x="951" y="711"/>
                    <a:pt x="963" y="686"/>
                  </a:cubicBezTo>
                  <a:cubicBezTo>
                    <a:pt x="993" y="630"/>
                    <a:pt x="1006" y="571"/>
                    <a:pt x="1006" y="507"/>
                  </a:cubicBezTo>
                  <a:cubicBezTo>
                    <a:pt x="1014" y="317"/>
                    <a:pt x="908" y="134"/>
                    <a:pt x="734" y="45"/>
                  </a:cubicBezTo>
                  <a:lnTo>
                    <a:pt x="620" y="7"/>
                  </a:lnTo>
                  <a:cubicBezTo>
                    <a:pt x="591" y="2"/>
                    <a:pt x="561" y="0"/>
                    <a:pt x="5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9" name="Google Shape;2919;p8"/>
            <p:cNvSpPr/>
            <p:nvPr/>
          </p:nvSpPr>
          <p:spPr>
            <a:xfrm>
              <a:off x="8024240" y="-163655"/>
              <a:ext cx="95999" cy="91496"/>
            </a:xfrm>
            <a:custGeom>
              <a:avLst/>
              <a:gdLst/>
              <a:ahLst/>
              <a:cxnLst/>
              <a:rect l="l" t="t" r="r" b="b"/>
              <a:pathLst>
                <a:path w="1066" h="1016" extrusionOk="0">
                  <a:moveTo>
                    <a:pt x="577" y="0"/>
                  </a:moveTo>
                  <a:cubicBezTo>
                    <a:pt x="563" y="0"/>
                    <a:pt x="549" y="1"/>
                    <a:pt x="535" y="2"/>
                  </a:cubicBezTo>
                  <a:lnTo>
                    <a:pt x="518" y="2"/>
                  </a:lnTo>
                  <a:cubicBezTo>
                    <a:pt x="497" y="6"/>
                    <a:pt x="476" y="11"/>
                    <a:pt x="455" y="15"/>
                  </a:cubicBezTo>
                  <a:cubicBezTo>
                    <a:pt x="434" y="19"/>
                    <a:pt x="412" y="23"/>
                    <a:pt x="391" y="28"/>
                  </a:cubicBezTo>
                  <a:lnTo>
                    <a:pt x="383" y="28"/>
                  </a:lnTo>
                  <a:lnTo>
                    <a:pt x="370" y="32"/>
                  </a:lnTo>
                  <a:cubicBezTo>
                    <a:pt x="328" y="49"/>
                    <a:pt x="285" y="70"/>
                    <a:pt x="243" y="96"/>
                  </a:cubicBezTo>
                  <a:lnTo>
                    <a:pt x="230" y="108"/>
                  </a:lnTo>
                  <a:lnTo>
                    <a:pt x="179" y="151"/>
                  </a:lnTo>
                  <a:lnTo>
                    <a:pt x="132" y="197"/>
                  </a:lnTo>
                  <a:lnTo>
                    <a:pt x="124" y="206"/>
                  </a:lnTo>
                  <a:lnTo>
                    <a:pt x="56" y="312"/>
                  </a:lnTo>
                  <a:cubicBezTo>
                    <a:pt x="56" y="312"/>
                    <a:pt x="56" y="316"/>
                    <a:pt x="56" y="316"/>
                  </a:cubicBezTo>
                  <a:cubicBezTo>
                    <a:pt x="39" y="358"/>
                    <a:pt x="26" y="397"/>
                    <a:pt x="14" y="439"/>
                  </a:cubicBezTo>
                  <a:lnTo>
                    <a:pt x="14" y="448"/>
                  </a:lnTo>
                  <a:cubicBezTo>
                    <a:pt x="1" y="507"/>
                    <a:pt x="1" y="571"/>
                    <a:pt x="18" y="630"/>
                  </a:cubicBezTo>
                  <a:cubicBezTo>
                    <a:pt x="26" y="694"/>
                    <a:pt x="52" y="753"/>
                    <a:pt x="90" y="808"/>
                  </a:cubicBezTo>
                  <a:lnTo>
                    <a:pt x="175" y="901"/>
                  </a:lnTo>
                  <a:cubicBezTo>
                    <a:pt x="222" y="944"/>
                    <a:pt x="277" y="973"/>
                    <a:pt x="336" y="990"/>
                  </a:cubicBezTo>
                  <a:cubicBezTo>
                    <a:pt x="368" y="1004"/>
                    <a:pt x="402" y="1013"/>
                    <a:pt x="437" y="1013"/>
                  </a:cubicBezTo>
                  <a:cubicBezTo>
                    <a:pt x="444" y="1013"/>
                    <a:pt x="452" y="1012"/>
                    <a:pt x="459" y="1012"/>
                  </a:cubicBezTo>
                  <a:cubicBezTo>
                    <a:pt x="477" y="1014"/>
                    <a:pt x="495" y="1016"/>
                    <a:pt x="514" y="1016"/>
                  </a:cubicBezTo>
                  <a:cubicBezTo>
                    <a:pt x="557" y="1016"/>
                    <a:pt x="600" y="1008"/>
                    <a:pt x="641" y="990"/>
                  </a:cubicBezTo>
                  <a:lnTo>
                    <a:pt x="722" y="952"/>
                  </a:lnTo>
                  <a:lnTo>
                    <a:pt x="841" y="893"/>
                  </a:lnTo>
                  <a:cubicBezTo>
                    <a:pt x="913" y="842"/>
                    <a:pt x="972" y="778"/>
                    <a:pt x="1006" y="698"/>
                  </a:cubicBezTo>
                  <a:cubicBezTo>
                    <a:pt x="1036" y="643"/>
                    <a:pt x="1053" y="579"/>
                    <a:pt x="1049" y="520"/>
                  </a:cubicBezTo>
                  <a:cubicBezTo>
                    <a:pt x="1066" y="388"/>
                    <a:pt x="1019" y="257"/>
                    <a:pt x="926" y="163"/>
                  </a:cubicBezTo>
                  <a:cubicBezTo>
                    <a:pt x="887" y="112"/>
                    <a:pt x="837" y="74"/>
                    <a:pt x="777" y="49"/>
                  </a:cubicBezTo>
                  <a:cubicBezTo>
                    <a:pt x="714" y="17"/>
                    <a:pt x="644"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0" name="Google Shape;2920;p8"/>
            <p:cNvSpPr/>
            <p:nvPr/>
          </p:nvSpPr>
          <p:spPr>
            <a:xfrm>
              <a:off x="8193091" y="-395815"/>
              <a:ext cx="99421" cy="99331"/>
            </a:xfrm>
            <a:custGeom>
              <a:avLst/>
              <a:gdLst/>
              <a:ahLst/>
              <a:cxnLst/>
              <a:rect l="l" t="t" r="r" b="b"/>
              <a:pathLst>
                <a:path w="1104" h="1103" extrusionOk="0">
                  <a:moveTo>
                    <a:pt x="565" y="0"/>
                  </a:moveTo>
                  <a:cubicBezTo>
                    <a:pt x="524" y="0"/>
                    <a:pt x="483" y="5"/>
                    <a:pt x="442" y="14"/>
                  </a:cubicBezTo>
                  <a:cubicBezTo>
                    <a:pt x="370" y="23"/>
                    <a:pt x="302" y="48"/>
                    <a:pt x="242" y="95"/>
                  </a:cubicBezTo>
                  <a:lnTo>
                    <a:pt x="132" y="192"/>
                  </a:lnTo>
                  <a:cubicBezTo>
                    <a:pt x="69" y="264"/>
                    <a:pt x="26" y="353"/>
                    <a:pt x="9" y="451"/>
                  </a:cubicBezTo>
                  <a:lnTo>
                    <a:pt x="1" y="591"/>
                  </a:lnTo>
                  <a:cubicBezTo>
                    <a:pt x="5" y="689"/>
                    <a:pt x="39" y="782"/>
                    <a:pt x="94" y="862"/>
                  </a:cubicBezTo>
                  <a:cubicBezTo>
                    <a:pt x="179" y="981"/>
                    <a:pt x="306" y="1062"/>
                    <a:pt x="446" y="1096"/>
                  </a:cubicBezTo>
                  <a:cubicBezTo>
                    <a:pt x="476" y="1100"/>
                    <a:pt x="507" y="1102"/>
                    <a:pt x="537" y="1102"/>
                  </a:cubicBezTo>
                  <a:cubicBezTo>
                    <a:pt x="652" y="1102"/>
                    <a:pt x="765" y="1071"/>
                    <a:pt x="862" y="1011"/>
                  </a:cubicBezTo>
                  <a:cubicBezTo>
                    <a:pt x="900" y="977"/>
                    <a:pt x="938" y="943"/>
                    <a:pt x="972" y="913"/>
                  </a:cubicBezTo>
                  <a:cubicBezTo>
                    <a:pt x="1036" y="837"/>
                    <a:pt x="1078" y="752"/>
                    <a:pt x="1095" y="655"/>
                  </a:cubicBezTo>
                  <a:lnTo>
                    <a:pt x="1103" y="515"/>
                  </a:lnTo>
                  <a:cubicBezTo>
                    <a:pt x="1099" y="417"/>
                    <a:pt x="1065" y="324"/>
                    <a:pt x="1010" y="243"/>
                  </a:cubicBezTo>
                  <a:cubicBezTo>
                    <a:pt x="910" y="88"/>
                    <a:pt x="743" y="0"/>
                    <a:pt x="5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1" name="Google Shape;2921;p8"/>
            <p:cNvSpPr/>
            <p:nvPr/>
          </p:nvSpPr>
          <p:spPr>
            <a:xfrm>
              <a:off x="8100336" y="25549"/>
              <a:ext cx="81770" cy="80419"/>
            </a:xfrm>
            <a:custGeom>
              <a:avLst/>
              <a:gdLst/>
              <a:ahLst/>
              <a:cxnLst/>
              <a:rect l="l" t="t" r="r" b="b"/>
              <a:pathLst>
                <a:path w="908" h="893" extrusionOk="0">
                  <a:moveTo>
                    <a:pt x="433" y="1"/>
                  </a:moveTo>
                  <a:cubicBezTo>
                    <a:pt x="373" y="1"/>
                    <a:pt x="314" y="18"/>
                    <a:pt x="263" y="47"/>
                  </a:cubicBezTo>
                  <a:cubicBezTo>
                    <a:pt x="208" y="73"/>
                    <a:pt x="157" y="111"/>
                    <a:pt x="123" y="158"/>
                  </a:cubicBezTo>
                  <a:cubicBezTo>
                    <a:pt x="102" y="183"/>
                    <a:pt x="85" y="209"/>
                    <a:pt x="68" y="234"/>
                  </a:cubicBezTo>
                  <a:cubicBezTo>
                    <a:pt x="59" y="247"/>
                    <a:pt x="51" y="259"/>
                    <a:pt x="42" y="272"/>
                  </a:cubicBezTo>
                  <a:cubicBezTo>
                    <a:pt x="21" y="298"/>
                    <a:pt x="9" y="327"/>
                    <a:pt x="4" y="361"/>
                  </a:cubicBezTo>
                  <a:lnTo>
                    <a:pt x="0" y="425"/>
                  </a:lnTo>
                  <a:cubicBezTo>
                    <a:pt x="4" y="446"/>
                    <a:pt x="9" y="467"/>
                    <a:pt x="13" y="493"/>
                  </a:cubicBezTo>
                  <a:cubicBezTo>
                    <a:pt x="13" y="497"/>
                    <a:pt x="17" y="501"/>
                    <a:pt x="17" y="505"/>
                  </a:cubicBezTo>
                  <a:cubicBezTo>
                    <a:pt x="21" y="535"/>
                    <a:pt x="30" y="565"/>
                    <a:pt x="38" y="590"/>
                  </a:cubicBezTo>
                  <a:cubicBezTo>
                    <a:pt x="55" y="628"/>
                    <a:pt x="76" y="662"/>
                    <a:pt x="93" y="696"/>
                  </a:cubicBezTo>
                  <a:cubicBezTo>
                    <a:pt x="174" y="822"/>
                    <a:pt x="311" y="893"/>
                    <a:pt x="454" y="893"/>
                  </a:cubicBezTo>
                  <a:cubicBezTo>
                    <a:pt x="485" y="893"/>
                    <a:pt x="516" y="890"/>
                    <a:pt x="547" y="883"/>
                  </a:cubicBezTo>
                  <a:cubicBezTo>
                    <a:pt x="607" y="874"/>
                    <a:pt x="666" y="853"/>
                    <a:pt x="713" y="815"/>
                  </a:cubicBezTo>
                  <a:cubicBezTo>
                    <a:pt x="763" y="785"/>
                    <a:pt x="806" y="739"/>
                    <a:pt x="831" y="688"/>
                  </a:cubicBezTo>
                  <a:cubicBezTo>
                    <a:pt x="870" y="641"/>
                    <a:pt x="891" y="586"/>
                    <a:pt x="899" y="531"/>
                  </a:cubicBezTo>
                  <a:cubicBezTo>
                    <a:pt x="899" y="493"/>
                    <a:pt x="903" y="455"/>
                    <a:pt x="908" y="416"/>
                  </a:cubicBezTo>
                  <a:cubicBezTo>
                    <a:pt x="899" y="336"/>
                    <a:pt x="874" y="259"/>
                    <a:pt x="831" y="196"/>
                  </a:cubicBezTo>
                  <a:lnTo>
                    <a:pt x="751" y="107"/>
                  </a:lnTo>
                  <a:cubicBezTo>
                    <a:pt x="691" y="56"/>
                    <a:pt x="619" y="22"/>
                    <a:pt x="547" y="5"/>
                  </a:cubicBezTo>
                  <a:lnTo>
                    <a:pt x="4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2" name="Google Shape;2922;p8"/>
            <p:cNvSpPr/>
            <p:nvPr/>
          </p:nvSpPr>
          <p:spPr>
            <a:xfrm>
              <a:off x="8203448" y="138657"/>
              <a:ext cx="47009" cy="47999"/>
            </a:xfrm>
            <a:custGeom>
              <a:avLst/>
              <a:gdLst/>
              <a:ahLst/>
              <a:cxnLst/>
              <a:rect l="l" t="t" r="r" b="b"/>
              <a:pathLst>
                <a:path w="522" h="533" extrusionOk="0">
                  <a:moveTo>
                    <a:pt x="246" y="0"/>
                  </a:moveTo>
                  <a:lnTo>
                    <a:pt x="178" y="13"/>
                  </a:lnTo>
                  <a:cubicBezTo>
                    <a:pt x="149" y="21"/>
                    <a:pt x="119" y="38"/>
                    <a:pt x="98" y="64"/>
                  </a:cubicBezTo>
                  <a:cubicBezTo>
                    <a:pt x="72" y="81"/>
                    <a:pt x="51" y="110"/>
                    <a:pt x="38" y="140"/>
                  </a:cubicBezTo>
                  <a:lnTo>
                    <a:pt x="26" y="161"/>
                  </a:lnTo>
                  <a:cubicBezTo>
                    <a:pt x="9" y="199"/>
                    <a:pt x="0" y="246"/>
                    <a:pt x="4" y="289"/>
                  </a:cubicBezTo>
                  <a:cubicBezTo>
                    <a:pt x="4" y="335"/>
                    <a:pt x="21" y="378"/>
                    <a:pt x="47" y="416"/>
                  </a:cubicBezTo>
                  <a:lnTo>
                    <a:pt x="94" y="471"/>
                  </a:lnTo>
                  <a:cubicBezTo>
                    <a:pt x="127" y="501"/>
                    <a:pt x="166" y="518"/>
                    <a:pt x="212" y="526"/>
                  </a:cubicBezTo>
                  <a:cubicBezTo>
                    <a:pt x="227" y="530"/>
                    <a:pt x="243" y="532"/>
                    <a:pt x="259" y="532"/>
                  </a:cubicBezTo>
                  <a:cubicBezTo>
                    <a:pt x="276" y="532"/>
                    <a:pt x="293" y="530"/>
                    <a:pt x="310" y="526"/>
                  </a:cubicBezTo>
                  <a:cubicBezTo>
                    <a:pt x="344" y="522"/>
                    <a:pt x="378" y="509"/>
                    <a:pt x="403" y="488"/>
                  </a:cubicBezTo>
                  <a:cubicBezTo>
                    <a:pt x="479" y="437"/>
                    <a:pt x="522" y="352"/>
                    <a:pt x="518" y="259"/>
                  </a:cubicBezTo>
                  <a:lnTo>
                    <a:pt x="518" y="238"/>
                  </a:lnTo>
                  <a:lnTo>
                    <a:pt x="505" y="170"/>
                  </a:lnTo>
                  <a:cubicBezTo>
                    <a:pt x="496" y="140"/>
                    <a:pt x="475" y="110"/>
                    <a:pt x="450" y="85"/>
                  </a:cubicBezTo>
                  <a:cubicBezTo>
                    <a:pt x="437" y="68"/>
                    <a:pt x="420" y="51"/>
                    <a:pt x="399" y="43"/>
                  </a:cubicBezTo>
                  <a:cubicBezTo>
                    <a:pt x="373" y="21"/>
                    <a:pt x="344" y="9"/>
                    <a:pt x="310" y="4"/>
                  </a:cubicBezTo>
                  <a:lnTo>
                    <a:pt x="2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3" name="Google Shape;2923;p8"/>
            <p:cNvSpPr/>
            <p:nvPr/>
          </p:nvSpPr>
          <p:spPr>
            <a:xfrm>
              <a:off x="8190480" y="237536"/>
              <a:ext cx="106265" cy="94648"/>
            </a:xfrm>
            <a:custGeom>
              <a:avLst/>
              <a:gdLst/>
              <a:ahLst/>
              <a:cxnLst/>
              <a:rect l="l" t="t" r="r" b="b"/>
              <a:pathLst>
                <a:path w="1180" h="1051" extrusionOk="0">
                  <a:moveTo>
                    <a:pt x="623" y="1"/>
                  </a:moveTo>
                  <a:cubicBezTo>
                    <a:pt x="484" y="13"/>
                    <a:pt x="356" y="73"/>
                    <a:pt x="254" y="166"/>
                  </a:cubicBezTo>
                  <a:cubicBezTo>
                    <a:pt x="81" y="327"/>
                    <a:pt x="0" y="578"/>
                    <a:pt x="131" y="802"/>
                  </a:cubicBezTo>
                  <a:cubicBezTo>
                    <a:pt x="230" y="977"/>
                    <a:pt x="391" y="1051"/>
                    <a:pt x="561" y="1051"/>
                  </a:cubicBezTo>
                  <a:cubicBezTo>
                    <a:pt x="692" y="1051"/>
                    <a:pt x="828" y="1007"/>
                    <a:pt x="946" y="934"/>
                  </a:cubicBezTo>
                  <a:cubicBezTo>
                    <a:pt x="1005" y="900"/>
                    <a:pt x="1052" y="849"/>
                    <a:pt x="1082" y="785"/>
                  </a:cubicBezTo>
                  <a:cubicBezTo>
                    <a:pt x="1124" y="734"/>
                    <a:pt x="1149" y="671"/>
                    <a:pt x="1162" y="607"/>
                  </a:cubicBezTo>
                  <a:cubicBezTo>
                    <a:pt x="1179" y="476"/>
                    <a:pt x="1149" y="340"/>
                    <a:pt x="1082" y="225"/>
                  </a:cubicBezTo>
                  <a:lnTo>
                    <a:pt x="988" y="124"/>
                  </a:lnTo>
                  <a:cubicBezTo>
                    <a:pt x="920" y="64"/>
                    <a:pt x="840" y="26"/>
                    <a:pt x="755" y="9"/>
                  </a:cubicBezTo>
                  <a:lnTo>
                    <a:pt x="62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4" name="Google Shape;2924;p8"/>
            <p:cNvSpPr/>
            <p:nvPr/>
          </p:nvSpPr>
          <p:spPr>
            <a:xfrm>
              <a:off x="8420748" y="151354"/>
              <a:ext cx="121214" cy="130220"/>
            </a:xfrm>
            <a:custGeom>
              <a:avLst/>
              <a:gdLst/>
              <a:ahLst/>
              <a:cxnLst/>
              <a:rect l="l" t="t" r="r" b="b"/>
              <a:pathLst>
                <a:path w="1346" h="1446" extrusionOk="0">
                  <a:moveTo>
                    <a:pt x="697" y="0"/>
                  </a:moveTo>
                  <a:cubicBezTo>
                    <a:pt x="636" y="0"/>
                    <a:pt x="576" y="11"/>
                    <a:pt x="518" y="33"/>
                  </a:cubicBezTo>
                  <a:lnTo>
                    <a:pt x="514" y="33"/>
                  </a:lnTo>
                  <a:lnTo>
                    <a:pt x="361" y="109"/>
                  </a:lnTo>
                  <a:lnTo>
                    <a:pt x="234" y="224"/>
                  </a:lnTo>
                  <a:cubicBezTo>
                    <a:pt x="204" y="271"/>
                    <a:pt x="170" y="317"/>
                    <a:pt x="145" y="364"/>
                  </a:cubicBezTo>
                  <a:lnTo>
                    <a:pt x="107" y="432"/>
                  </a:lnTo>
                  <a:cubicBezTo>
                    <a:pt x="94" y="453"/>
                    <a:pt x="85" y="474"/>
                    <a:pt x="77" y="500"/>
                  </a:cubicBezTo>
                  <a:lnTo>
                    <a:pt x="68" y="512"/>
                  </a:lnTo>
                  <a:lnTo>
                    <a:pt x="64" y="525"/>
                  </a:lnTo>
                  <a:lnTo>
                    <a:pt x="13" y="673"/>
                  </a:lnTo>
                  <a:lnTo>
                    <a:pt x="13" y="682"/>
                  </a:lnTo>
                  <a:cubicBezTo>
                    <a:pt x="13" y="737"/>
                    <a:pt x="9" y="788"/>
                    <a:pt x="5" y="843"/>
                  </a:cubicBezTo>
                  <a:cubicBezTo>
                    <a:pt x="5" y="864"/>
                    <a:pt x="5" y="886"/>
                    <a:pt x="1" y="903"/>
                  </a:cubicBezTo>
                  <a:cubicBezTo>
                    <a:pt x="1" y="983"/>
                    <a:pt x="26" y="1055"/>
                    <a:pt x="64" y="1123"/>
                  </a:cubicBezTo>
                  <a:cubicBezTo>
                    <a:pt x="81" y="1174"/>
                    <a:pt x="111" y="1216"/>
                    <a:pt x="153" y="1250"/>
                  </a:cubicBezTo>
                  <a:cubicBezTo>
                    <a:pt x="200" y="1314"/>
                    <a:pt x="259" y="1361"/>
                    <a:pt x="331" y="1390"/>
                  </a:cubicBezTo>
                  <a:lnTo>
                    <a:pt x="476" y="1437"/>
                  </a:lnTo>
                  <a:lnTo>
                    <a:pt x="624" y="1445"/>
                  </a:lnTo>
                  <a:cubicBezTo>
                    <a:pt x="700" y="1445"/>
                    <a:pt x="777" y="1424"/>
                    <a:pt x="840" y="1382"/>
                  </a:cubicBezTo>
                  <a:cubicBezTo>
                    <a:pt x="883" y="1365"/>
                    <a:pt x="921" y="1344"/>
                    <a:pt x="955" y="1318"/>
                  </a:cubicBezTo>
                  <a:cubicBezTo>
                    <a:pt x="980" y="1301"/>
                    <a:pt x="1006" y="1280"/>
                    <a:pt x="1027" y="1255"/>
                  </a:cubicBezTo>
                  <a:cubicBezTo>
                    <a:pt x="1057" y="1229"/>
                    <a:pt x="1086" y="1204"/>
                    <a:pt x="1112" y="1174"/>
                  </a:cubicBezTo>
                  <a:cubicBezTo>
                    <a:pt x="1154" y="1115"/>
                    <a:pt x="1197" y="1047"/>
                    <a:pt x="1235" y="983"/>
                  </a:cubicBezTo>
                  <a:lnTo>
                    <a:pt x="1273" y="915"/>
                  </a:lnTo>
                  <a:cubicBezTo>
                    <a:pt x="1286" y="890"/>
                    <a:pt x="1298" y="856"/>
                    <a:pt x="1307" y="826"/>
                  </a:cubicBezTo>
                  <a:cubicBezTo>
                    <a:pt x="1328" y="775"/>
                    <a:pt x="1337" y="720"/>
                    <a:pt x="1337" y="665"/>
                  </a:cubicBezTo>
                  <a:cubicBezTo>
                    <a:pt x="1341" y="640"/>
                    <a:pt x="1345" y="610"/>
                    <a:pt x="1337" y="580"/>
                  </a:cubicBezTo>
                  <a:cubicBezTo>
                    <a:pt x="1328" y="525"/>
                    <a:pt x="1315" y="474"/>
                    <a:pt x="1307" y="419"/>
                  </a:cubicBezTo>
                  <a:lnTo>
                    <a:pt x="1231" y="271"/>
                  </a:lnTo>
                  <a:cubicBezTo>
                    <a:pt x="1188" y="198"/>
                    <a:pt x="1129" y="143"/>
                    <a:pt x="1052" y="101"/>
                  </a:cubicBezTo>
                  <a:cubicBezTo>
                    <a:pt x="1014" y="67"/>
                    <a:pt x="963" y="46"/>
                    <a:pt x="913" y="33"/>
                  </a:cubicBezTo>
                  <a:cubicBezTo>
                    <a:pt x="887" y="20"/>
                    <a:pt x="862" y="12"/>
                    <a:pt x="836" y="12"/>
                  </a:cubicBezTo>
                  <a:cubicBezTo>
                    <a:pt x="811" y="8"/>
                    <a:pt x="781" y="8"/>
                    <a:pt x="756" y="3"/>
                  </a:cubicBezTo>
                  <a:cubicBezTo>
                    <a:pt x="736" y="1"/>
                    <a:pt x="716" y="0"/>
                    <a:pt x="6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5" name="Google Shape;2925;p8"/>
            <p:cNvSpPr/>
            <p:nvPr/>
          </p:nvSpPr>
          <p:spPr>
            <a:xfrm>
              <a:off x="8460102" y="168014"/>
              <a:ext cx="17651" cy="18461"/>
            </a:xfrm>
            <a:custGeom>
              <a:avLst/>
              <a:gdLst/>
              <a:ahLst/>
              <a:cxnLst/>
              <a:rect l="l" t="t" r="r" b="b"/>
              <a:pathLst>
                <a:path w="196" h="205" extrusionOk="0">
                  <a:moveTo>
                    <a:pt x="98" y="1"/>
                  </a:moveTo>
                  <a:lnTo>
                    <a:pt x="77" y="5"/>
                  </a:lnTo>
                  <a:lnTo>
                    <a:pt x="56" y="13"/>
                  </a:lnTo>
                  <a:cubicBezTo>
                    <a:pt x="47" y="18"/>
                    <a:pt x="39" y="26"/>
                    <a:pt x="34" y="35"/>
                  </a:cubicBezTo>
                  <a:cubicBezTo>
                    <a:pt x="30" y="35"/>
                    <a:pt x="30" y="39"/>
                    <a:pt x="30" y="39"/>
                  </a:cubicBezTo>
                  <a:cubicBezTo>
                    <a:pt x="22" y="47"/>
                    <a:pt x="13" y="60"/>
                    <a:pt x="13" y="69"/>
                  </a:cubicBezTo>
                  <a:cubicBezTo>
                    <a:pt x="0" y="94"/>
                    <a:pt x="0" y="119"/>
                    <a:pt x="13" y="145"/>
                  </a:cubicBezTo>
                  <a:cubicBezTo>
                    <a:pt x="13" y="153"/>
                    <a:pt x="22" y="166"/>
                    <a:pt x="30" y="175"/>
                  </a:cubicBezTo>
                  <a:cubicBezTo>
                    <a:pt x="39" y="183"/>
                    <a:pt x="51" y="192"/>
                    <a:pt x="64" y="196"/>
                  </a:cubicBezTo>
                  <a:cubicBezTo>
                    <a:pt x="73" y="200"/>
                    <a:pt x="85" y="204"/>
                    <a:pt x="98" y="204"/>
                  </a:cubicBezTo>
                  <a:lnTo>
                    <a:pt x="128" y="200"/>
                  </a:lnTo>
                  <a:cubicBezTo>
                    <a:pt x="140" y="196"/>
                    <a:pt x="157" y="187"/>
                    <a:pt x="170" y="175"/>
                  </a:cubicBezTo>
                  <a:lnTo>
                    <a:pt x="183" y="153"/>
                  </a:lnTo>
                  <a:cubicBezTo>
                    <a:pt x="191" y="141"/>
                    <a:pt x="196" y="124"/>
                    <a:pt x="196" y="107"/>
                  </a:cubicBezTo>
                  <a:lnTo>
                    <a:pt x="191" y="77"/>
                  </a:lnTo>
                  <a:cubicBezTo>
                    <a:pt x="187" y="64"/>
                    <a:pt x="183" y="52"/>
                    <a:pt x="174" y="43"/>
                  </a:cubicBezTo>
                  <a:cubicBezTo>
                    <a:pt x="170" y="35"/>
                    <a:pt x="162" y="26"/>
                    <a:pt x="153" y="18"/>
                  </a:cubicBezTo>
                  <a:cubicBezTo>
                    <a:pt x="145" y="13"/>
                    <a:pt x="140" y="9"/>
                    <a:pt x="132" y="9"/>
                  </a:cubicBezTo>
                  <a:cubicBezTo>
                    <a:pt x="123" y="1"/>
                    <a:pt x="111"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6" name="Google Shape;2926;p8"/>
            <p:cNvSpPr/>
            <p:nvPr/>
          </p:nvSpPr>
          <p:spPr>
            <a:xfrm>
              <a:off x="8500176" y="194040"/>
              <a:ext cx="32600" cy="32150"/>
            </a:xfrm>
            <a:custGeom>
              <a:avLst/>
              <a:gdLst/>
              <a:ahLst/>
              <a:cxnLst/>
              <a:rect l="l" t="t" r="r" b="b"/>
              <a:pathLst>
                <a:path w="362" h="357" extrusionOk="0">
                  <a:moveTo>
                    <a:pt x="179" y="0"/>
                  </a:moveTo>
                  <a:cubicBezTo>
                    <a:pt x="158" y="0"/>
                    <a:pt x="132" y="4"/>
                    <a:pt x="111" y="13"/>
                  </a:cubicBezTo>
                  <a:cubicBezTo>
                    <a:pt x="90" y="21"/>
                    <a:pt x="69" y="34"/>
                    <a:pt x="52" y="51"/>
                  </a:cubicBezTo>
                  <a:cubicBezTo>
                    <a:pt x="22" y="85"/>
                    <a:pt x="1" y="132"/>
                    <a:pt x="1" y="178"/>
                  </a:cubicBezTo>
                  <a:lnTo>
                    <a:pt x="5" y="225"/>
                  </a:lnTo>
                  <a:cubicBezTo>
                    <a:pt x="14" y="255"/>
                    <a:pt x="31" y="284"/>
                    <a:pt x="52" y="306"/>
                  </a:cubicBezTo>
                  <a:lnTo>
                    <a:pt x="90" y="335"/>
                  </a:lnTo>
                  <a:cubicBezTo>
                    <a:pt x="115" y="348"/>
                    <a:pt x="149" y="356"/>
                    <a:pt x="179" y="356"/>
                  </a:cubicBezTo>
                  <a:cubicBezTo>
                    <a:pt x="226" y="356"/>
                    <a:pt x="272" y="339"/>
                    <a:pt x="306" y="306"/>
                  </a:cubicBezTo>
                  <a:cubicBezTo>
                    <a:pt x="323" y="289"/>
                    <a:pt x="336" y="267"/>
                    <a:pt x="344" y="246"/>
                  </a:cubicBezTo>
                  <a:cubicBezTo>
                    <a:pt x="353" y="225"/>
                    <a:pt x="361" y="204"/>
                    <a:pt x="357" y="178"/>
                  </a:cubicBezTo>
                  <a:lnTo>
                    <a:pt x="353" y="132"/>
                  </a:lnTo>
                  <a:cubicBezTo>
                    <a:pt x="344" y="102"/>
                    <a:pt x="327" y="72"/>
                    <a:pt x="306" y="51"/>
                  </a:cubicBezTo>
                  <a:lnTo>
                    <a:pt x="272" y="26"/>
                  </a:lnTo>
                  <a:cubicBezTo>
                    <a:pt x="243" y="9"/>
                    <a:pt x="213"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7" name="Google Shape;2927;p8"/>
            <p:cNvSpPr/>
            <p:nvPr/>
          </p:nvSpPr>
          <p:spPr>
            <a:xfrm>
              <a:off x="8461273" y="229161"/>
              <a:ext cx="17651" cy="16480"/>
            </a:xfrm>
            <a:custGeom>
              <a:avLst/>
              <a:gdLst/>
              <a:ahLst/>
              <a:cxnLst/>
              <a:rect l="l" t="t" r="r" b="b"/>
              <a:pathLst>
                <a:path w="196" h="183" extrusionOk="0">
                  <a:moveTo>
                    <a:pt x="102" y="0"/>
                  </a:moveTo>
                  <a:lnTo>
                    <a:pt x="81" y="5"/>
                  </a:lnTo>
                  <a:lnTo>
                    <a:pt x="64" y="13"/>
                  </a:lnTo>
                  <a:lnTo>
                    <a:pt x="43" y="22"/>
                  </a:lnTo>
                  <a:cubicBezTo>
                    <a:pt x="34" y="26"/>
                    <a:pt x="26" y="34"/>
                    <a:pt x="21" y="43"/>
                  </a:cubicBezTo>
                  <a:cubicBezTo>
                    <a:pt x="13" y="47"/>
                    <a:pt x="13" y="51"/>
                    <a:pt x="9" y="60"/>
                  </a:cubicBezTo>
                  <a:cubicBezTo>
                    <a:pt x="4" y="68"/>
                    <a:pt x="0" y="81"/>
                    <a:pt x="0" y="94"/>
                  </a:cubicBezTo>
                  <a:lnTo>
                    <a:pt x="4" y="115"/>
                  </a:lnTo>
                  <a:cubicBezTo>
                    <a:pt x="4" y="123"/>
                    <a:pt x="9" y="128"/>
                    <a:pt x="13" y="136"/>
                  </a:cubicBezTo>
                  <a:cubicBezTo>
                    <a:pt x="17" y="145"/>
                    <a:pt x="26" y="153"/>
                    <a:pt x="34" y="157"/>
                  </a:cubicBezTo>
                  <a:cubicBezTo>
                    <a:pt x="43" y="166"/>
                    <a:pt x="51" y="170"/>
                    <a:pt x="64" y="174"/>
                  </a:cubicBezTo>
                  <a:lnTo>
                    <a:pt x="68" y="174"/>
                  </a:lnTo>
                  <a:cubicBezTo>
                    <a:pt x="81" y="178"/>
                    <a:pt x="89" y="183"/>
                    <a:pt x="102" y="183"/>
                  </a:cubicBezTo>
                  <a:lnTo>
                    <a:pt x="127" y="178"/>
                  </a:lnTo>
                  <a:lnTo>
                    <a:pt x="149" y="170"/>
                  </a:lnTo>
                  <a:cubicBezTo>
                    <a:pt x="161" y="166"/>
                    <a:pt x="170" y="157"/>
                    <a:pt x="174" y="145"/>
                  </a:cubicBezTo>
                  <a:cubicBezTo>
                    <a:pt x="183" y="140"/>
                    <a:pt x="187" y="132"/>
                    <a:pt x="187" y="123"/>
                  </a:cubicBezTo>
                  <a:cubicBezTo>
                    <a:pt x="191" y="115"/>
                    <a:pt x="195" y="102"/>
                    <a:pt x="195" y="89"/>
                  </a:cubicBezTo>
                  <a:lnTo>
                    <a:pt x="191" y="68"/>
                  </a:lnTo>
                  <a:lnTo>
                    <a:pt x="183" y="47"/>
                  </a:lnTo>
                  <a:cubicBezTo>
                    <a:pt x="178" y="39"/>
                    <a:pt x="170" y="26"/>
                    <a:pt x="161" y="22"/>
                  </a:cubicBezTo>
                  <a:cubicBezTo>
                    <a:pt x="153" y="17"/>
                    <a:pt x="149" y="13"/>
                    <a:pt x="140" y="9"/>
                  </a:cubicBezTo>
                  <a:cubicBezTo>
                    <a:pt x="127" y="5"/>
                    <a:pt x="115"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8" name="Google Shape;2928;p8"/>
            <p:cNvSpPr/>
            <p:nvPr/>
          </p:nvSpPr>
          <p:spPr>
            <a:xfrm>
              <a:off x="8476942" y="198633"/>
              <a:ext cx="18011" cy="18011"/>
            </a:xfrm>
            <a:custGeom>
              <a:avLst/>
              <a:gdLst/>
              <a:ahLst/>
              <a:cxnLst/>
              <a:rect l="l" t="t" r="r" b="b"/>
              <a:pathLst>
                <a:path w="200" h="200" extrusionOk="0">
                  <a:moveTo>
                    <a:pt x="115" y="0"/>
                  </a:moveTo>
                  <a:lnTo>
                    <a:pt x="89" y="4"/>
                  </a:lnTo>
                  <a:cubicBezTo>
                    <a:pt x="76" y="9"/>
                    <a:pt x="68" y="17"/>
                    <a:pt x="55" y="25"/>
                  </a:cubicBezTo>
                  <a:cubicBezTo>
                    <a:pt x="47" y="30"/>
                    <a:pt x="38" y="34"/>
                    <a:pt x="30" y="42"/>
                  </a:cubicBezTo>
                  <a:lnTo>
                    <a:pt x="17" y="59"/>
                  </a:lnTo>
                  <a:cubicBezTo>
                    <a:pt x="9" y="76"/>
                    <a:pt x="4" y="89"/>
                    <a:pt x="4" y="106"/>
                  </a:cubicBezTo>
                  <a:cubicBezTo>
                    <a:pt x="0" y="119"/>
                    <a:pt x="4" y="132"/>
                    <a:pt x="13" y="140"/>
                  </a:cubicBezTo>
                  <a:cubicBezTo>
                    <a:pt x="13" y="153"/>
                    <a:pt x="21" y="161"/>
                    <a:pt x="30" y="170"/>
                  </a:cubicBezTo>
                  <a:lnTo>
                    <a:pt x="47" y="187"/>
                  </a:lnTo>
                  <a:cubicBezTo>
                    <a:pt x="59" y="195"/>
                    <a:pt x="76" y="199"/>
                    <a:pt x="93" y="199"/>
                  </a:cubicBezTo>
                  <a:cubicBezTo>
                    <a:pt x="106" y="199"/>
                    <a:pt x="119" y="195"/>
                    <a:pt x="127" y="191"/>
                  </a:cubicBezTo>
                  <a:cubicBezTo>
                    <a:pt x="140" y="187"/>
                    <a:pt x="149" y="178"/>
                    <a:pt x="157" y="170"/>
                  </a:cubicBezTo>
                  <a:lnTo>
                    <a:pt x="170" y="153"/>
                  </a:lnTo>
                  <a:cubicBezTo>
                    <a:pt x="174" y="148"/>
                    <a:pt x="174" y="148"/>
                    <a:pt x="174" y="144"/>
                  </a:cubicBezTo>
                  <a:cubicBezTo>
                    <a:pt x="191" y="127"/>
                    <a:pt x="195" y="106"/>
                    <a:pt x="199" y="85"/>
                  </a:cubicBezTo>
                  <a:lnTo>
                    <a:pt x="199" y="85"/>
                  </a:lnTo>
                  <a:cubicBezTo>
                    <a:pt x="199" y="87"/>
                    <a:pt x="199" y="88"/>
                    <a:pt x="199" y="89"/>
                  </a:cubicBezTo>
                  <a:lnTo>
                    <a:pt x="199" y="85"/>
                  </a:lnTo>
                  <a:cubicBezTo>
                    <a:pt x="199" y="85"/>
                    <a:pt x="199" y="85"/>
                    <a:pt x="199" y="85"/>
                  </a:cubicBezTo>
                  <a:lnTo>
                    <a:pt x="199" y="85"/>
                  </a:lnTo>
                  <a:cubicBezTo>
                    <a:pt x="199" y="74"/>
                    <a:pt x="195" y="63"/>
                    <a:pt x="191" y="55"/>
                  </a:cubicBezTo>
                  <a:cubicBezTo>
                    <a:pt x="187" y="42"/>
                    <a:pt x="182" y="34"/>
                    <a:pt x="174" y="25"/>
                  </a:cubicBezTo>
                  <a:lnTo>
                    <a:pt x="157" y="13"/>
                  </a:lnTo>
                  <a:cubicBezTo>
                    <a:pt x="144" y="4"/>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9" name="Google Shape;2929;p8"/>
            <p:cNvSpPr/>
            <p:nvPr/>
          </p:nvSpPr>
          <p:spPr>
            <a:xfrm>
              <a:off x="8436778" y="192509"/>
              <a:ext cx="31069" cy="24135"/>
            </a:xfrm>
            <a:custGeom>
              <a:avLst/>
              <a:gdLst/>
              <a:ahLst/>
              <a:cxnLst/>
              <a:rect l="l" t="t" r="r" b="b"/>
              <a:pathLst>
                <a:path w="345" h="268" extrusionOk="0">
                  <a:moveTo>
                    <a:pt x="175" y="0"/>
                  </a:moveTo>
                  <a:cubicBezTo>
                    <a:pt x="1" y="0"/>
                    <a:pt x="1" y="267"/>
                    <a:pt x="175" y="267"/>
                  </a:cubicBezTo>
                  <a:cubicBezTo>
                    <a:pt x="344" y="267"/>
                    <a:pt x="344"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0" name="Google Shape;2930;p8"/>
            <p:cNvSpPr/>
            <p:nvPr/>
          </p:nvSpPr>
          <p:spPr>
            <a:xfrm>
              <a:off x="8435247" y="231413"/>
              <a:ext cx="15760" cy="17651"/>
            </a:xfrm>
            <a:custGeom>
              <a:avLst/>
              <a:gdLst/>
              <a:ahLst/>
              <a:cxnLst/>
              <a:rect l="l" t="t" r="r" b="b"/>
              <a:pathLst>
                <a:path w="175" h="196" extrusionOk="0">
                  <a:moveTo>
                    <a:pt x="90" y="1"/>
                  </a:moveTo>
                  <a:lnTo>
                    <a:pt x="64" y="5"/>
                  </a:lnTo>
                  <a:cubicBezTo>
                    <a:pt x="52" y="9"/>
                    <a:pt x="39" y="18"/>
                    <a:pt x="26" y="26"/>
                  </a:cubicBezTo>
                  <a:lnTo>
                    <a:pt x="13" y="47"/>
                  </a:lnTo>
                  <a:cubicBezTo>
                    <a:pt x="5" y="60"/>
                    <a:pt x="1" y="73"/>
                    <a:pt x="5" y="90"/>
                  </a:cubicBezTo>
                  <a:lnTo>
                    <a:pt x="5" y="111"/>
                  </a:lnTo>
                  <a:cubicBezTo>
                    <a:pt x="1" y="120"/>
                    <a:pt x="5" y="132"/>
                    <a:pt x="9" y="141"/>
                  </a:cubicBezTo>
                  <a:cubicBezTo>
                    <a:pt x="18" y="162"/>
                    <a:pt x="35" y="179"/>
                    <a:pt x="56" y="187"/>
                  </a:cubicBezTo>
                  <a:cubicBezTo>
                    <a:pt x="64" y="192"/>
                    <a:pt x="77" y="196"/>
                    <a:pt x="90" y="196"/>
                  </a:cubicBezTo>
                  <a:lnTo>
                    <a:pt x="111" y="192"/>
                  </a:lnTo>
                  <a:cubicBezTo>
                    <a:pt x="124" y="187"/>
                    <a:pt x="136" y="179"/>
                    <a:pt x="149" y="170"/>
                  </a:cubicBezTo>
                  <a:lnTo>
                    <a:pt x="162" y="153"/>
                  </a:lnTo>
                  <a:cubicBezTo>
                    <a:pt x="170" y="141"/>
                    <a:pt x="175" y="124"/>
                    <a:pt x="175" y="111"/>
                  </a:cubicBezTo>
                  <a:lnTo>
                    <a:pt x="175" y="90"/>
                  </a:lnTo>
                  <a:cubicBezTo>
                    <a:pt x="175" y="77"/>
                    <a:pt x="175" y="64"/>
                    <a:pt x="166" y="56"/>
                  </a:cubicBezTo>
                  <a:cubicBezTo>
                    <a:pt x="166" y="43"/>
                    <a:pt x="158" y="35"/>
                    <a:pt x="149" y="26"/>
                  </a:cubicBezTo>
                  <a:cubicBezTo>
                    <a:pt x="141" y="18"/>
                    <a:pt x="132" y="14"/>
                    <a:pt x="124" y="9"/>
                  </a:cubicBezTo>
                  <a:cubicBezTo>
                    <a:pt x="111" y="5"/>
                    <a:pt x="98" y="1"/>
                    <a:pt x="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1" name="Google Shape;2931;p8"/>
            <p:cNvSpPr/>
            <p:nvPr/>
          </p:nvSpPr>
          <p:spPr>
            <a:xfrm>
              <a:off x="8480004" y="262391"/>
              <a:ext cx="21433" cy="16120"/>
            </a:xfrm>
            <a:custGeom>
              <a:avLst/>
              <a:gdLst/>
              <a:ahLst/>
              <a:cxnLst/>
              <a:rect l="l" t="t" r="r" b="b"/>
              <a:pathLst>
                <a:path w="238" h="179" extrusionOk="0">
                  <a:moveTo>
                    <a:pt x="119" y="0"/>
                  </a:moveTo>
                  <a:cubicBezTo>
                    <a:pt x="0" y="0"/>
                    <a:pt x="0" y="179"/>
                    <a:pt x="119" y="179"/>
                  </a:cubicBezTo>
                  <a:cubicBezTo>
                    <a:pt x="238" y="179"/>
                    <a:pt x="238"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2" name="Google Shape;2932;p8"/>
            <p:cNvSpPr/>
            <p:nvPr/>
          </p:nvSpPr>
          <p:spPr>
            <a:xfrm>
              <a:off x="8499816" y="239067"/>
              <a:ext cx="15760" cy="17291"/>
            </a:xfrm>
            <a:custGeom>
              <a:avLst/>
              <a:gdLst/>
              <a:ahLst/>
              <a:cxnLst/>
              <a:rect l="l" t="t" r="r" b="b"/>
              <a:pathLst>
                <a:path w="175" h="192" extrusionOk="0">
                  <a:moveTo>
                    <a:pt x="85" y="1"/>
                  </a:moveTo>
                  <a:lnTo>
                    <a:pt x="64" y="5"/>
                  </a:lnTo>
                  <a:cubicBezTo>
                    <a:pt x="47" y="9"/>
                    <a:pt x="35" y="13"/>
                    <a:pt x="26" y="26"/>
                  </a:cubicBezTo>
                  <a:lnTo>
                    <a:pt x="13" y="43"/>
                  </a:lnTo>
                  <a:cubicBezTo>
                    <a:pt x="5" y="56"/>
                    <a:pt x="1" y="68"/>
                    <a:pt x="1" y="85"/>
                  </a:cubicBezTo>
                  <a:lnTo>
                    <a:pt x="1" y="94"/>
                  </a:lnTo>
                  <a:cubicBezTo>
                    <a:pt x="1" y="98"/>
                    <a:pt x="1" y="102"/>
                    <a:pt x="1" y="102"/>
                  </a:cubicBezTo>
                  <a:cubicBezTo>
                    <a:pt x="1" y="115"/>
                    <a:pt x="5" y="128"/>
                    <a:pt x="9" y="136"/>
                  </a:cubicBezTo>
                  <a:cubicBezTo>
                    <a:pt x="13" y="149"/>
                    <a:pt x="18" y="158"/>
                    <a:pt x="26" y="166"/>
                  </a:cubicBezTo>
                  <a:cubicBezTo>
                    <a:pt x="35" y="175"/>
                    <a:pt x="43" y="179"/>
                    <a:pt x="56" y="183"/>
                  </a:cubicBezTo>
                  <a:cubicBezTo>
                    <a:pt x="64" y="187"/>
                    <a:pt x="77" y="191"/>
                    <a:pt x="90" y="191"/>
                  </a:cubicBezTo>
                  <a:lnTo>
                    <a:pt x="111" y="187"/>
                  </a:lnTo>
                  <a:cubicBezTo>
                    <a:pt x="124" y="183"/>
                    <a:pt x="141" y="175"/>
                    <a:pt x="149" y="166"/>
                  </a:cubicBezTo>
                  <a:lnTo>
                    <a:pt x="162" y="149"/>
                  </a:lnTo>
                  <a:cubicBezTo>
                    <a:pt x="170" y="136"/>
                    <a:pt x="174" y="119"/>
                    <a:pt x="174" y="102"/>
                  </a:cubicBezTo>
                  <a:lnTo>
                    <a:pt x="170" y="94"/>
                  </a:lnTo>
                  <a:lnTo>
                    <a:pt x="170" y="85"/>
                  </a:lnTo>
                  <a:cubicBezTo>
                    <a:pt x="170" y="73"/>
                    <a:pt x="170" y="64"/>
                    <a:pt x="162" y="52"/>
                  </a:cubicBezTo>
                  <a:cubicBezTo>
                    <a:pt x="158" y="43"/>
                    <a:pt x="153" y="30"/>
                    <a:pt x="145" y="26"/>
                  </a:cubicBezTo>
                  <a:cubicBezTo>
                    <a:pt x="136" y="18"/>
                    <a:pt x="128" y="9"/>
                    <a:pt x="119" y="9"/>
                  </a:cubicBezTo>
                  <a:cubicBezTo>
                    <a:pt x="107" y="1"/>
                    <a:pt x="98"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3" name="Google Shape;2933;p8"/>
            <p:cNvSpPr/>
            <p:nvPr/>
          </p:nvSpPr>
          <p:spPr>
            <a:xfrm>
              <a:off x="8241270" y="266174"/>
              <a:ext cx="21433" cy="19632"/>
            </a:xfrm>
            <a:custGeom>
              <a:avLst/>
              <a:gdLst/>
              <a:ahLst/>
              <a:cxnLst/>
              <a:rect l="l" t="t" r="r" b="b"/>
              <a:pathLst>
                <a:path w="238" h="218" extrusionOk="0">
                  <a:moveTo>
                    <a:pt x="110" y="1"/>
                  </a:moveTo>
                  <a:cubicBezTo>
                    <a:pt x="98" y="1"/>
                    <a:pt x="81" y="1"/>
                    <a:pt x="68" y="9"/>
                  </a:cubicBezTo>
                  <a:cubicBezTo>
                    <a:pt x="55" y="13"/>
                    <a:pt x="43" y="22"/>
                    <a:pt x="34" y="30"/>
                  </a:cubicBezTo>
                  <a:cubicBezTo>
                    <a:pt x="26" y="43"/>
                    <a:pt x="17" y="52"/>
                    <a:pt x="13" y="69"/>
                  </a:cubicBezTo>
                  <a:cubicBezTo>
                    <a:pt x="4" y="81"/>
                    <a:pt x="0" y="94"/>
                    <a:pt x="4" y="107"/>
                  </a:cubicBezTo>
                  <a:cubicBezTo>
                    <a:pt x="4" y="120"/>
                    <a:pt x="4" y="128"/>
                    <a:pt x="9" y="137"/>
                  </a:cubicBezTo>
                  <a:cubicBezTo>
                    <a:pt x="13" y="158"/>
                    <a:pt x="21" y="170"/>
                    <a:pt x="34" y="183"/>
                  </a:cubicBezTo>
                  <a:lnTo>
                    <a:pt x="55" y="200"/>
                  </a:lnTo>
                  <a:cubicBezTo>
                    <a:pt x="72" y="213"/>
                    <a:pt x="89" y="217"/>
                    <a:pt x="110" y="217"/>
                  </a:cubicBezTo>
                  <a:lnTo>
                    <a:pt x="123" y="217"/>
                  </a:lnTo>
                  <a:lnTo>
                    <a:pt x="153" y="213"/>
                  </a:lnTo>
                  <a:cubicBezTo>
                    <a:pt x="161" y="209"/>
                    <a:pt x="170" y="204"/>
                    <a:pt x="178" y="200"/>
                  </a:cubicBezTo>
                  <a:cubicBezTo>
                    <a:pt x="187" y="196"/>
                    <a:pt x="195" y="192"/>
                    <a:pt x="204" y="183"/>
                  </a:cubicBezTo>
                  <a:cubicBezTo>
                    <a:pt x="212" y="175"/>
                    <a:pt x="221" y="162"/>
                    <a:pt x="225" y="149"/>
                  </a:cubicBezTo>
                  <a:cubicBezTo>
                    <a:pt x="233" y="137"/>
                    <a:pt x="233" y="124"/>
                    <a:pt x="233" y="107"/>
                  </a:cubicBezTo>
                  <a:cubicBezTo>
                    <a:pt x="238" y="98"/>
                    <a:pt x="233" y="90"/>
                    <a:pt x="233" y="81"/>
                  </a:cubicBezTo>
                  <a:cubicBezTo>
                    <a:pt x="225" y="64"/>
                    <a:pt x="216" y="47"/>
                    <a:pt x="204" y="35"/>
                  </a:cubicBezTo>
                  <a:cubicBezTo>
                    <a:pt x="195" y="26"/>
                    <a:pt x="191" y="22"/>
                    <a:pt x="182" y="13"/>
                  </a:cubicBezTo>
                  <a:lnTo>
                    <a:pt x="170" y="9"/>
                  </a:lnTo>
                  <a:cubicBezTo>
                    <a:pt x="153" y="1"/>
                    <a:pt x="140"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4" name="Google Shape;2934;p8"/>
            <p:cNvSpPr/>
            <p:nvPr/>
          </p:nvSpPr>
          <p:spPr>
            <a:xfrm>
              <a:off x="8263424" y="291749"/>
              <a:ext cx="17651" cy="15760"/>
            </a:xfrm>
            <a:custGeom>
              <a:avLst/>
              <a:gdLst/>
              <a:ahLst/>
              <a:cxnLst/>
              <a:rect l="l" t="t" r="r" b="b"/>
              <a:pathLst>
                <a:path w="196" h="175" extrusionOk="0">
                  <a:moveTo>
                    <a:pt x="106" y="1"/>
                  </a:moveTo>
                  <a:cubicBezTo>
                    <a:pt x="98" y="1"/>
                    <a:pt x="85" y="1"/>
                    <a:pt x="76" y="5"/>
                  </a:cubicBezTo>
                  <a:lnTo>
                    <a:pt x="64" y="5"/>
                  </a:lnTo>
                  <a:lnTo>
                    <a:pt x="47" y="14"/>
                  </a:lnTo>
                  <a:cubicBezTo>
                    <a:pt x="34" y="18"/>
                    <a:pt x="26" y="26"/>
                    <a:pt x="21" y="35"/>
                  </a:cubicBezTo>
                  <a:cubicBezTo>
                    <a:pt x="17" y="39"/>
                    <a:pt x="13" y="48"/>
                    <a:pt x="9" y="56"/>
                  </a:cubicBezTo>
                  <a:cubicBezTo>
                    <a:pt x="4" y="65"/>
                    <a:pt x="0" y="77"/>
                    <a:pt x="4" y="86"/>
                  </a:cubicBezTo>
                  <a:lnTo>
                    <a:pt x="4" y="111"/>
                  </a:lnTo>
                  <a:lnTo>
                    <a:pt x="13" y="132"/>
                  </a:lnTo>
                  <a:cubicBezTo>
                    <a:pt x="17" y="141"/>
                    <a:pt x="26" y="149"/>
                    <a:pt x="38" y="154"/>
                  </a:cubicBezTo>
                  <a:cubicBezTo>
                    <a:pt x="43" y="162"/>
                    <a:pt x="55" y="166"/>
                    <a:pt x="64" y="171"/>
                  </a:cubicBezTo>
                  <a:lnTo>
                    <a:pt x="76" y="171"/>
                  </a:lnTo>
                  <a:cubicBezTo>
                    <a:pt x="85" y="171"/>
                    <a:pt x="98" y="175"/>
                    <a:pt x="106" y="175"/>
                  </a:cubicBezTo>
                  <a:cubicBezTo>
                    <a:pt x="119" y="175"/>
                    <a:pt x="132" y="175"/>
                    <a:pt x="140" y="166"/>
                  </a:cubicBezTo>
                  <a:cubicBezTo>
                    <a:pt x="161" y="158"/>
                    <a:pt x="178" y="141"/>
                    <a:pt x="187" y="120"/>
                  </a:cubicBezTo>
                  <a:cubicBezTo>
                    <a:pt x="195" y="111"/>
                    <a:pt x="195" y="99"/>
                    <a:pt x="195" y="86"/>
                  </a:cubicBezTo>
                  <a:lnTo>
                    <a:pt x="191" y="65"/>
                  </a:lnTo>
                  <a:cubicBezTo>
                    <a:pt x="187" y="52"/>
                    <a:pt x="183" y="35"/>
                    <a:pt x="170" y="26"/>
                  </a:cubicBezTo>
                  <a:lnTo>
                    <a:pt x="153" y="14"/>
                  </a:lnTo>
                  <a:cubicBezTo>
                    <a:pt x="140" y="5"/>
                    <a:pt x="123"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5" name="Google Shape;2935;p8"/>
            <p:cNvSpPr/>
            <p:nvPr/>
          </p:nvSpPr>
          <p:spPr>
            <a:xfrm>
              <a:off x="8212183" y="288327"/>
              <a:ext cx="21523" cy="21433"/>
            </a:xfrm>
            <a:custGeom>
              <a:avLst/>
              <a:gdLst/>
              <a:ahLst/>
              <a:cxnLst/>
              <a:rect l="l" t="t" r="r" b="b"/>
              <a:pathLst>
                <a:path w="239" h="238" extrusionOk="0">
                  <a:moveTo>
                    <a:pt x="126" y="1"/>
                  </a:moveTo>
                  <a:cubicBezTo>
                    <a:pt x="108" y="1"/>
                    <a:pt x="89" y="5"/>
                    <a:pt x="73" y="14"/>
                  </a:cubicBezTo>
                  <a:lnTo>
                    <a:pt x="69" y="18"/>
                  </a:lnTo>
                  <a:lnTo>
                    <a:pt x="64" y="22"/>
                  </a:lnTo>
                  <a:cubicBezTo>
                    <a:pt x="56" y="26"/>
                    <a:pt x="47" y="35"/>
                    <a:pt x="39" y="39"/>
                  </a:cubicBezTo>
                  <a:cubicBezTo>
                    <a:pt x="35" y="47"/>
                    <a:pt x="26" y="56"/>
                    <a:pt x="22" y="64"/>
                  </a:cubicBezTo>
                  <a:lnTo>
                    <a:pt x="18" y="73"/>
                  </a:lnTo>
                  <a:lnTo>
                    <a:pt x="5" y="98"/>
                  </a:lnTo>
                  <a:cubicBezTo>
                    <a:pt x="1" y="111"/>
                    <a:pt x="1" y="128"/>
                    <a:pt x="5" y="141"/>
                  </a:cubicBezTo>
                  <a:cubicBezTo>
                    <a:pt x="5" y="149"/>
                    <a:pt x="9" y="162"/>
                    <a:pt x="13" y="170"/>
                  </a:cubicBezTo>
                  <a:cubicBezTo>
                    <a:pt x="18" y="183"/>
                    <a:pt x="26" y="196"/>
                    <a:pt x="39" y="204"/>
                  </a:cubicBezTo>
                  <a:lnTo>
                    <a:pt x="60" y="221"/>
                  </a:lnTo>
                  <a:lnTo>
                    <a:pt x="86" y="234"/>
                  </a:lnTo>
                  <a:cubicBezTo>
                    <a:pt x="92" y="236"/>
                    <a:pt x="99" y="237"/>
                    <a:pt x="107" y="237"/>
                  </a:cubicBezTo>
                  <a:cubicBezTo>
                    <a:pt x="114" y="237"/>
                    <a:pt x="122" y="236"/>
                    <a:pt x="128" y="234"/>
                  </a:cubicBezTo>
                  <a:cubicBezTo>
                    <a:pt x="145" y="234"/>
                    <a:pt x="158" y="230"/>
                    <a:pt x="170" y="221"/>
                  </a:cubicBezTo>
                  <a:lnTo>
                    <a:pt x="175" y="217"/>
                  </a:lnTo>
                  <a:cubicBezTo>
                    <a:pt x="183" y="213"/>
                    <a:pt x="192" y="204"/>
                    <a:pt x="200" y="200"/>
                  </a:cubicBezTo>
                  <a:cubicBezTo>
                    <a:pt x="204" y="192"/>
                    <a:pt x="213" y="183"/>
                    <a:pt x="217" y="175"/>
                  </a:cubicBezTo>
                  <a:lnTo>
                    <a:pt x="221" y="170"/>
                  </a:lnTo>
                  <a:cubicBezTo>
                    <a:pt x="221" y="170"/>
                    <a:pt x="226" y="166"/>
                    <a:pt x="226" y="166"/>
                  </a:cubicBezTo>
                  <a:lnTo>
                    <a:pt x="234" y="141"/>
                  </a:lnTo>
                  <a:cubicBezTo>
                    <a:pt x="238" y="124"/>
                    <a:pt x="238" y="111"/>
                    <a:pt x="238" y="94"/>
                  </a:cubicBezTo>
                  <a:cubicBezTo>
                    <a:pt x="238" y="86"/>
                    <a:pt x="234" y="77"/>
                    <a:pt x="230" y="69"/>
                  </a:cubicBezTo>
                  <a:cubicBezTo>
                    <a:pt x="226" y="56"/>
                    <a:pt x="217" y="43"/>
                    <a:pt x="204" y="30"/>
                  </a:cubicBezTo>
                  <a:lnTo>
                    <a:pt x="183" y="14"/>
                  </a:lnTo>
                  <a:lnTo>
                    <a:pt x="158" y="5"/>
                  </a:lnTo>
                  <a:cubicBezTo>
                    <a:pt x="147" y="2"/>
                    <a:pt x="137"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6" name="Google Shape;2936;p8"/>
            <p:cNvSpPr/>
            <p:nvPr/>
          </p:nvSpPr>
          <p:spPr>
            <a:xfrm>
              <a:off x="8216776" y="253566"/>
              <a:ext cx="17651" cy="18461"/>
            </a:xfrm>
            <a:custGeom>
              <a:avLst/>
              <a:gdLst/>
              <a:ahLst/>
              <a:cxnLst/>
              <a:rect l="l" t="t" r="r" b="b"/>
              <a:pathLst>
                <a:path w="196" h="205" extrusionOk="0">
                  <a:moveTo>
                    <a:pt x="98" y="1"/>
                  </a:moveTo>
                  <a:lnTo>
                    <a:pt x="77" y="5"/>
                  </a:lnTo>
                  <a:lnTo>
                    <a:pt x="56" y="14"/>
                  </a:lnTo>
                  <a:cubicBezTo>
                    <a:pt x="43" y="18"/>
                    <a:pt x="35" y="26"/>
                    <a:pt x="30" y="35"/>
                  </a:cubicBezTo>
                  <a:cubicBezTo>
                    <a:pt x="26" y="43"/>
                    <a:pt x="22" y="47"/>
                    <a:pt x="18" y="56"/>
                  </a:cubicBezTo>
                  <a:cubicBezTo>
                    <a:pt x="13" y="60"/>
                    <a:pt x="13" y="64"/>
                    <a:pt x="9" y="73"/>
                  </a:cubicBezTo>
                  <a:cubicBezTo>
                    <a:pt x="5" y="81"/>
                    <a:pt x="1" y="94"/>
                    <a:pt x="1" y="107"/>
                  </a:cubicBezTo>
                  <a:cubicBezTo>
                    <a:pt x="1" y="124"/>
                    <a:pt x="5" y="137"/>
                    <a:pt x="9" y="145"/>
                  </a:cubicBezTo>
                  <a:cubicBezTo>
                    <a:pt x="13" y="158"/>
                    <a:pt x="22" y="170"/>
                    <a:pt x="30" y="179"/>
                  </a:cubicBezTo>
                  <a:cubicBezTo>
                    <a:pt x="39" y="187"/>
                    <a:pt x="52" y="192"/>
                    <a:pt x="60" y="196"/>
                  </a:cubicBezTo>
                  <a:cubicBezTo>
                    <a:pt x="73" y="204"/>
                    <a:pt x="85" y="204"/>
                    <a:pt x="98" y="204"/>
                  </a:cubicBezTo>
                  <a:lnTo>
                    <a:pt x="124" y="204"/>
                  </a:lnTo>
                  <a:cubicBezTo>
                    <a:pt x="141" y="196"/>
                    <a:pt x="153" y="187"/>
                    <a:pt x="166" y="179"/>
                  </a:cubicBezTo>
                  <a:cubicBezTo>
                    <a:pt x="170" y="170"/>
                    <a:pt x="179" y="166"/>
                    <a:pt x="183" y="158"/>
                  </a:cubicBezTo>
                  <a:cubicBezTo>
                    <a:pt x="192" y="145"/>
                    <a:pt x="196" y="128"/>
                    <a:pt x="196" y="111"/>
                  </a:cubicBezTo>
                  <a:lnTo>
                    <a:pt x="192" y="86"/>
                  </a:lnTo>
                  <a:cubicBezTo>
                    <a:pt x="187" y="73"/>
                    <a:pt x="183" y="64"/>
                    <a:pt x="179" y="56"/>
                  </a:cubicBezTo>
                  <a:lnTo>
                    <a:pt x="175" y="43"/>
                  </a:lnTo>
                  <a:cubicBezTo>
                    <a:pt x="170" y="35"/>
                    <a:pt x="162" y="26"/>
                    <a:pt x="153" y="22"/>
                  </a:cubicBezTo>
                  <a:cubicBezTo>
                    <a:pt x="145" y="14"/>
                    <a:pt x="141" y="9"/>
                    <a:pt x="132" y="9"/>
                  </a:cubicBezTo>
                  <a:cubicBezTo>
                    <a:pt x="124" y="5"/>
                    <a:pt x="111"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7" name="Google Shape;2937;p8"/>
            <p:cNvSpPr/>
            <p:nvPr/>
          </p:nvSpPr>
          <p:spPr>
            <a:xfrm>
              <a:off x="8241631" y="308229"/>
              <a:ext cx="17291" cy="16480"/>
            </a:xfrm>
            <a:custGeom>
              <a:avLst/>
              <a:gdLst/>
              <a:ahLst/>
              <a:cxnLst/>
              <a:rect l="l" t="t" r="r" b="b"/>
              <a:pathLst>
                <a:path w="192" h="183" extrusionOk="0">
                  <a:moveTo>
                    <a:pt x="94" y="0"/>
                  </a:moveTo>
                  <a:lnTo>
                    <a:pt x="68" y="5"/>
                  </a:lnTo>
                  <a:lnTo>
                    <a:pt x="47" y="13"/>
                  </a:lnTo>
                  <a:cubicBezTo>
                    <a:pt x="39" y="17"/>
                    <a:pt x="34" y="22"/>
                    <a:pt x="30" y="26"/>
                  </a:cubicBezTo>
                  <a:lnTo>
                    <a:pt x="26" y="30"/>
                  </a:lnTo>
                  <a:lnTo>
                    <a:pt x="13" y="47"/>
                  </a:lnTo>
                  <a:lnTo>
                    <a:pt x="0" y="68"/>
                  </a:lnTo>
                  <a:cubicBezTo>
                    <a:pt x="0" y="81"/>
                    <a:pt x="0" y="94"/>
                    <a:pt x="0" y="106"/>
                  </a:cubicBezTo>
                  <a:cubicBezTo>
                    <a:pt x="0" y="115"/>
                    <a:pt x="5" y="119"/>
                    <a:pt x="9" y="128"/>
                  </a:cubicBezTo>
                  <a:cubicBezTo>
                    <a:pt x="9" y="136"/>
                    <a:pt x="13" y="140"/>
                    <a:pt x="22" y="149"/>
                  </a:cubicBezTo>
                  <a:cubicBezTo>
                    <a:pt x="22" y="149"/>
                    <a:pt x="26" y="153"/>
                    <a:pt x="30" y="157"/>
                  </a:cubicBezTo>
                  <a:cubicBezTo>
                    <a:pt x="30" y="157"/>
                    <a:pt x="30" y="162"/>
                    <a:pt x="34" y="162"/>
                  </a:cubicBezTo>
                  <a:lnTo>
                    <a:pt x="39" y="166"/>
                  </a:lnTo>
                  <a:lnTo>
                    <a:pt x="43" y="166"/>
                  </a:lnTo>
                  <a:cubicBezTo>
                    <a:pt x="47" y="170"/>
                    <a:pt x="55" y="174"/>
                    <a:pt x="60" y="174"/>
                  </a:cubicBezTo>
                  <a:cubicBezTo>
                    <a:pt x="68" y="178"/>
                    <a:pt x="72" y="183"/>
                    <a:pt x="81" y="183"/>
                  </a:cubicBezTo>
                  <a:lnTo>
                    <a:pt x="119" y="183"/>
                  </a:lnTo>
                  <a:lnTo>
                    <a:pt x="140" y="170"/>
                  </a:lnTo>
                  <a:lnTo>
                    <a:pt x="157" y="157"/>
                  </a:lnTo>
                  <a:cubicBezTo>
                    <a:pt x="162" y="153"/>
                    <a:pt x="166" y="145"/>
                    <a:pt x="170" y="140"/>
                  </a:cubicBezTo>
                  <a:cubicBezTo>
                    <a:pt x="170" y="140"/>
                    <a:pt x="178" y="136"/>
                    <a:pt x="178" y="132"/>
                  </a:cubicBezTo>
                  <a:lnTo>
                    <a:pt x="187" y="111"/>
                  </a:lnTo>
                  <a:cubicBezTo>
                    <a:pt x="191" y="102"/>
                    <a:pt x="191" y="89"/>
                    <a:pt x="187" y="81"/>
                  </a:cubicBezTo>
                  <a:cubicBezTo>
                    <a:pt x="187" y="72"/>
                    <a:pt x="187" y="64"/>
                    <a:pt x="183" y="60"/>
                  </a:cubicBezTo>
                  <a:cubicBezTo>
                    <a:pt x="178" y="47"/>
                    <a:pt x="174" y="39"/>
                    <a:pt x="166" y="30"/>
                  </a:cubicBezTo>
                  <a:lnTo>
                    <a:pt x="149" y="17"/>
                  </a:lnTo>
                  <a:lnTo>
                    <a:pt x="145" y="17"/>
                  </a:lnTo>
                  <a:cubicBezTo>
                    <a:pt x="140" y="13"/>
                    <a:pt x="136" y="9"/>
                    <a:pt x="128" y="9"/>
                  </a:cubicBezTo>
                  <a:cubicBezTo>
                    <a:pt x="119" y="0"/>
                    <a:pt x="106" y="0"/>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8" name="Google Shape;2938;p8"/>
            <p:cNvSpPr/>
            <p:nvPr/>
          </p:nvSpPr>
          <p:spPr>
            <a:xfrm>
              <a:off x="8272519" y="268515"/>
              <a:ext cx="15760" cy="14589"/>
            </a:xfrm>
            <a:custGeom>
              <a:avLst/>
              <a:gdLst/>
              <a:ahLst/>
              <a:cxnLst/>
              <a:rect l="l" t="t" r="r" b="b"/>
              <a:pathLst>
                <a:path w="175" h="162" extrusionOk="0">
                  <a:moveTo>
                    <a:pt x="90" y="0"/>
                  </a:moveTo>
                  <a:cubicBezTo>
                    <a:pt x="1" y="17"/>
                    <a:pt x="1" y="144"/>
                    <a:pt x="90" y="161"/>
                  </a:cubicBezTo>
                  <a:cubicBezTo>
                    <a:pt x="175" y="144"/>
                    <a:pt x="175" y="17"/>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9" name="Google Shape;2939;p8"/>
            <p:cNvSpPr/>
            <p:nvPr/>
          </p:nvSpPr>
          <p:spPr>
            <a:xfrm>
              <a:off x="8246223" y="240598"/>
              <a:ext cx="21073" cy="15760"/>
            </a:xfrm>
            <a:custGeom>
              <a:avLst/>
              <a:gdLst/>
              <a:ahLst/>
              <a:cxnLst/>
              <a:rect l="l" t="t" r="r" b="b"/>
              <a:pathLst>
                <a:path w="234" h="175" extrusionOk="0">
                  <a:moveTo>
                    <a:pt x="119" y="1"/>
                  </a:moveTo>
                  <a:cubicBezTo>
                    <a:pt x="0" y="1"/>
                    <a:pt x="0" y="174"/>
                    <a:pt x="119" y="174"/>
                  </a:cubicBezTo>
                  <a:cubicBezTo>
                    <a:pt x="234" y="174"/>
                    <a:pt x="234"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0" name="Google Shape;2940;p8"/>
            <p:cNvSpPr/>
            <p:nvPr/>
          </p:nvSpPr>
          <p:spPr>
            <a:xfrm>
              <a:off x="8210652" y="141268"/>
              <a:ext cx="22694" cy="17291"/>
            </a:xfrm>
            <a:custGeom>
              <a:avLst/>
              <a:gdLst/>
              <a:ahLst/>
              <a:cxnLst/>
              <a:rect l="l" t="t" r="r" b="b"/>
              <a:pathLst>
                <a:path w="252" h="192" extrusionOk="0">
                  <a:moveTo>
                    <a:pt x="128" y="1"/>
                  </a:moveTo>
                  <a:cubicBezTo>
                    <a:pt x="1" y="1"/>
                    <a:pt x="1" y="192"/>
                    <a:pt x="128" y="192"/>
                  </a:cubicBezTo>
                  <a:cubicBezTo>
                    <a:pt x="251" y="187"/>
                    <a:pt x="251"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1" name="Google Shape;2941;p8"/>
            <p:cNvSpPr/>
            <p:nvPr/>
          </p:nvSpPr>
          <p:spPr>
            <a:xfrm>
              <a:off x="8206059" y="163422"/>
              <a:ext cx="20713" cy="16930"/>
            </a:xfrm>
            <a:custGeom>
              <a:avLst/>
              <a:gdLst/>
              <a:ahLst/>
              <a:cxnLst/>
              <a:rect l="l" t="t" r="r" b="b"/>
              <a:pathLst>
                <a:path w="230" h="188" extrusionOk="0">
                  <a:moveTo>
                    <a:pt x="115" y="1"/>
                  </a:moveTo>
                  <a:cubicBezTo>
                    <a:pt x="1" y="9"/>
                    <a:pt x="1" y="179"/>
                    <a:pt x="115" y="187"/>
                  </a:cubicBezTo>
                  <a:cubicBezTo>
                    <a:pt x="230" y="179"/>
                    <a:pt x="230" y="9"/>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2" name="Google Shape;2942;p8"/>
            <p:cNvSpPr/>
            <p:nvPr/>
          </p:nvSpPr>
          <p:spPr>
            <a:xfrm>
              <a:off x="8229383" y="167294"/>
              <a:ext cx="21883" cy="16480"/>
            </a:xfrm>
            <a:custGeom>
              <a:avLst/>
              <a:gdLst/>
              <a:ahLst/>
              <a:cxnLst/>
              <a:rect l="l" t="t" r="r" b="b"/>
              <a:pathLst>
                <a:path w="243" h="183" extrusionOk="0">
                  <a:moveTo>
                    <a:pt x="119" y="0"/>
                  </a:moveTo>
                  <a:cubicBezTo>
                    <a:pt x="1" y="0"/>
                    <a:pt x="1" y="183"/>
                    <a:pt x="119" y="183"/>
                  </a:cubicBezTo>
                  <a:cubicBezTo>
                    <a:pt x="242" y="183"/>
                    <a:pt x="242"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3" name="Google Shape;2943;p8"/>
            <p:cNvSpPr/>
            <p:nvPr/>
          </p:nvSpPr>
          <p:spPr>
            <a:xfrm>
              <a:off x="8129693" y="43650"/>
              <a:ext cx="22604" cy="22424"/>
            </a:xfrm>
            <a:custGeom>
              <a:avLst/>
              <a:gdLst/>
              <a:ahLst/>
              <a:cxnLst/>
              <a:rect l="l" t="t" r="r" b="b"/>
              <a:pathLst>
                <a:path w="251" h="249" extrusionOk="0">
                  <a:moveTo>
                    <a:pt x="133" y="0"/>
                  </a:moveTo>
                  <a:cubicBezTo>
                    <a:pt x="125" y="0"/>
                    <a:pt x="117" y="1"/>
                    <a:pt x="111" y="3"/>
                  </a:cubicBezTo>
                  <a:cubicBezTo>
                    <a:pt x="98" y="3"/>
                    <a:pt x="85" y="3"/>
                    <a:pt x="77" y="12"/>
                  </a:cubicBezTo>
                  <a:cubicBezTo>
                    <a:pt x="60" y="16"/>
                    <a:pt x="47" y="24"/>
                    <a:pt x="39" y="37"/>
                  </a:cubicBezTo>
                  <a:cubicBezTo>
                    <a:pt x="26" y="46"/>
                    <a:pt x="18" y="63"/>
                    <a:pt x="9" y="75"/>
                  </a:cubicBezTo>
                  <a:cubicBezTo>
                    <a:pt x="5" y="92"/>
                    <a:pt x="1" y="109"/>
                    <a:pt x="1" y="126"/>
                  </a:cubicBezTo>
                  <a:lnTo>
                    <a:pt x="5" y="156"/>
                  </a:lnTo>
                  <a:cubicBezTo>
                    <a:pt x="9" y="177"/>
                    <a:pt x="22" y="198"/>
                    <a:pt x="39" y="211"/>
                  </a:cubicBezTo>
                  <a:lnTo>
                    <a:pt x="64" y="232"/>
                  </a:lnTo>
                  <a:lnTo>
                    <a:pt x="94" y="245"/>
                  </a:lnTo>
                  <a:cubicBezTo>
                    <a:pt x="100" y="247"/>
                    <a:pt x="108" y="248"/>
                    <a:pt x="116" y="248"/>
                  </a:cubicBezTo>
                  <a:cubicBezTo>
                    <a:pt x="124" y="248"/>
                    <a:pt x="132" y="247"/>
                    <a:pt x="141" y="245"/>
                  </a:cubicBezTo>
                  <a:cubicBezTo>
                    <a:pt x="153" y="245"/>
                    <a:pt x="162" y="241"/>
                    <a:pt x="175" y="237"/>
                  </a:cubicBezTo>
                  <a:cubicBezTo>
                    <a:pt x="183" y="232"/>
                    <a:pt x="191" y="228"/>
                    <a:pt x="200" y="220"/>
                  </a:cubicBezTo>
                  <a:cubicBezTo>
                    <a:pt x="217" y="207"/>
                    <a:pt x="230" y="186"/>
                    <a:pt x="238" y="164"/>
                  </a:cubicBezTo>
                  <a:cubicBezTo>
                    <a:pt x="247" y="152"/>
                    <a:pt x="251" y="135"/>
                    <a:pt x="251" y="118"/>
                  </a:cubicBezTo>
                  <a:cubicBezTo>
                    <a:pt x="251" y="114"/>
                    <a:pt x="247" y="101"/>
                    <a:pt x="247" y="88"/>
                  </a:cubicBezTo>
                  <a:lnTo>
                    <a:pt x="234" y="58"/>
                  </a:lnTo>
                  <a:lnTo>
                    <a:pt x="213" y="33"/>
                  </a:lnTo>
                  <a:lnTo>
                    <a:pt x="187" y="16"/>
                  </a:lnTo>
                  <a:lnTo>
                    <a:pt x="158" y="3"/>
                  </a:lnTo>
                  <a:cubicBezTo>
                    <a:pt x="149" y="1"/>
                    <a:pt x="141"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4" name="Google Shape;2944;p8"/>
            <p:cNvSpPr/>
            <p:nvPr/>
          </p:nvSpPr>
          <p:spPr>
            <a:xfrm>
              <a:off x="8148064" y="75979"/>
              <a:ext cx="19902" cy="16120"/>
            </a:xfrm>
            <a:custGeom>
              <a:avLst/>
              <a:gdLst/>
              <a:ahLst/>
              <a:cxnLst/>
              <a:rect l="l" t="t" r="r" b="b"/>
              <a:pathLst>
                <a:path w="221" h="179" extrusionOk="0">
                  <a:moveTo>
                    <a:pt x="110" y="1"/>
                  </a:moveTo>
                  <a:cubicBezTo>
                    <a:pt x="0" y="9"/>
                    <a:pt x="0" y="170"/>
                    <a:pt x="110" y="179"/>
                  </a:cubicBezTo>
                  <a:cubicBezTo>
                    <a:pt x="221" y="170"/>
                    <a:pt x="221" y="9"/>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5" name="Google Shape;2945;p8"/>
            <p:cNvSpPr/>
            <p:nvPr/>
          </p:nvSpPr>
          <p:spPr>
            <a:xfrm>
              <a:off x="8113664" y="76249"/>
              <a:ext cx="17291" cy="15850"/>
            </a:xfrm>
            <a:custGeom>
              <a:avLst/>
              <a:gdLst/>
              <a:ahLst/>
              <a:cxnLst/>
              <a:rect l="l" t="t" r="r" b="b"/>
              <a:pathLst>
                <a:path w="192" h="176" extrusionOk="0">
                  <a:moveTo>
                    <a:pt x="77" y="0"/>
                  </a:moveTo>
                  <a:cubicBezTo>
                    <a:pt x="69" y="0"/>
                    <a:pt x="60" y="3"/>
                    <a:pt x="51" y="6"/>
                  </a:cubicBezTo>
                  <a:cubicBezTo>
                    <a:pt x="43" y="10"/>
                    <a:pt x="34" y="19"/>
                    <a:pt x="26" y="27"/>
                  </a:cubicBezTo>
                  <a:cubicBezTo>
                    <a:pt x="9" y="44"/>
                    <a:pt x="0" y="65"/>
                    <a:pt x="0" y="87"/>
                  </a:cubicBezTo>
                  <a:lnTo>
                    <a:pt x="0" y="112"/>
                  </a:lnTo>
                  <a:cubicBezTo>
                    <a:pt x="5" y="125"/>
                    <a:pt x="13" y="138"/>
                    <a:pt x="22" y="150"/>
                  </a:cubicBezTo>
                  <a:lnTo>
                    <a:pt x="39" y="163"/>
                  </a:lnTo>
                  <a:cubicBezTo>
                    <a:pt x="51" y="167"/>
                    <a:pt x="68" y="171"/>
                    <a:pt x="85" y="176"/>
                  </a:cubicBezTo>
                  <a:lnTo>
                    <a:pt x="102" y="176"/>
                  </a:lnTo>
                  <a:cubicBezTo>
                    <a:pt x="115" y="176"/>
                    <a:pt x="128" y="171"/>
                    <a:pt x="136" y="167"/>
                  </a:cubicBezTo>
                  <a:cubicBezTo>
                    <a:pt x="157" y="159"/>
                    <a:pt x="174" y="142"/>
                    <a:pt x="183" y="121"/>
                  </a:cubicBezTo>
                  <a:cubicBezTo>
                    <a:pt x="187" y="112"/>
                    <a:pt x="191" y="99"/>
                    <a:pt x="187" y="87"/>
                  </a:cubicBezTo>
                  <a:lnTo>
                    <a:pt x="187" y="61"/>
                  </a:lnTo>
                  <a:cubicBezTo>
                    <a:pt x="183" y="48"/>
                    <a:pt x="179" y="36"/>
                    <a:pt x="166" y="27"/>
                  </a:cubicBezTo>
                  <a:lnTo>
                    <a:pt x="149" y="10"/>
                  </a:lnTo>
                  <a:cubicBezTo>
                    <a:pt x="136" y="6"/>
                    <a:pt x="123" y="2"/>
                    <a:pt x="107" y="2"/>
                  </a:cubicBezTo>
                  <a:lnTo>
                    <a:pt x="85" y="2"/>
                  </a:lnTo>
                  <a:cubicBezTo>
                    <a:pt x="83" y="1"/>
                    <a:pt x="80"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6" name="Google Shape;2946;p8"/>
            <p:cNvSpPr/>
            <p:nvPr/>
          </p:nvSpPr>
          <p:spPr>
            <a:xfrm>
              <a:off x="8102947" y="50043"/>
              <a:ext cx="22244" cy="16480"/>
            </a:xfrm>
            <a:custGeom>
              <a:avLst/>
              <a:gdLst/>
              <a:ahLst/>
              <a:cxnLst/>
              <a:rect l="l" t="t" r="r" b="b"/>
              <a:pathLst>
                <a:path w="247" h="183" extrusionOk="0">
                  <a:moveTo>
                    <a:pt x="124" y="0"/>
                  </a:moveTo>
                  <a:cubicBezTo>
                    <a:pt x="1" y="0"/>
                    <a:pt x="1" y="183"/>
                    <a:pt x="124" y="183"/>
                  </a:cubicBezTo>
                  <a:cubicBezTo>
                    <a:pt x="247" y="183"/>
                    <a:pt x="247"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7" name="Google Shape;2947;p8"/>
            <p:cNvSpPr/>
            <p:nvPr/>
          </p:nvSpPr>
          <p:spPr>
            <a:xfrm>
              <a:off x="8160672" y="48873"/>
              <a:ext cx="20262" cy="15399"/>
            </a:xfrm>
            <a:custGeom>
              <a:avLst/>
              <a:gdLst/>
              <a:ahLst/>
              <a:cxnLst/>
              <a:rect l="l" t="t" r="r" b="b"/>
              <a:pathLst>
                <a:path w="225" h="171" extrusionOk="0">
                  <a:moveTo>
                    <a:pt x="115" y="0"/>
                  </a:moveTo>
                  <a:cubicBezTo>
                    <a:pt x="0" y="0"/>
                    <a:pt x="0" y="170"/>
                    <a:pt x="115" y="170"/>
                  </a:cubicBezTo>
                  <a:cubicBezTo>
                    <a:pt x="225" y="170"/>
                    <a:pt x="225"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8" name="Google Shape;2948;p8"/>
            <p:cNvSpPr/>
            <p:nvPr/>
          </p:nvSpPr>
          <p:spPr>
            <a:xfrm>
              <a:off x="8126631" y="28611"/>
              <a:ext cx="18821" cy="15399"/>
            </a:xfrm>
            <a:custGeom>
              <a:avLst/>
              <a:gdLst/>
              <a:ahLst/>
              <a:cxnLst/>
              <a:rect l="l" t="t" r="r" b="b"/>
              <a:pathLst>
                <a:path w="209" h="171" extrusionOk="0">
                  <a:moveTo>
                    <a:pt x="107" y="1"/>
                  </a:moveTo>
                  <a:cubicBezTo>
                    <a:pt x="1" y="9"/>
                    <a:pt x="1" y="162"/>
                    <a:pt x="107" y="170"/>
                  </a:cubicBezTo>
                  <a:cubicBezTo>
                    <a:pt x="209" y="162"/>
                    <a:pt x="209" y="9"/>
                    <a:pt x="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9" name="Google Shape;2949;p8"/>
            <p:cNvSpPr/>
            <p:nvPr/>
          </p:nvSpPr>
          <p:spPr>
            <a:xfrm>
              <a:off x="8053327" y="-152398"/>
              <a:ext cx="30258" cy="22964"/>
            </a:xfrm>
            <a:custGeom>
              <a:avLst/>
              <a:gdLst/>
              <a:ahLst/>
              <a:cxnLst/>
              <a:rect l="l" t="t" r="r" b="b"/>
              <a:pathLst>
                <a:path w="336" h="255" extrusionOk="0">
                  <a:moveTo>
                    <a:pt x="166" y="0"/>
                  </a:moveTo>
                  <a:cubicBezTo>
                    <a:pt x="0" y="0"/>
                    <a:pt x="0" y="255"/>
                    <a:pt x="166" y="255"/>
                  </a:cubicBezTo>
                  <a:cubicBezTo>
                    <a:pt x="335" y="255"/>
                    <a:pt x="335"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0" name="Google Shape;2950;p8"/>
            <p:cNvSpPr/>
            <p:nvPr/>
          </p:nvSpPr>
          <p:spPr>
            <a:xfrm>
              <a:off x="8087278" y="-127183"/>
              <a:ext cx="20713" cy="16480"/>
            </a:xfrm>
            <a:custGeom>
              <a:avLst/>
              <a:gdLst/>
              <a:ahLst/>
              <a:cxnLst/>
              <a:rect l="l" t="t" r="r" b="b"/>
              <a:pathLst>
                <a:path w="230" h="183" extrusionOk="0">
                  <a:moveTo>
                    <a:pt x="115" y="0"/>
                  </a:moveTo>
                  <a:cubicBezTo>
                    <a:pt x="1" y="9"/>
                    <a:pt x="1" y="174"/>
                    <a:pt x="115" y="183"/>
                  </a:cubicBezTo>
                  <a:cubicBezTo>
                    <a:pt x="230" y="174"/>
                    <a:pt x="230" y="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1" name="Google Shape;2951;p8"/>
            <p:cNvSpPr/>
            <p:nvPr/>
          </p:nvSpPr>
          <p:spPr>
            <a:xfrm>
              <a:off x="8061342" y="-105030"/>
              <a:ext cx="21433" cy="16120"/>
            </a:xfrm>
            <a:custGeom>
              <a:avLst/>
              <a:gdLst/>
              <a:ahLst/>
              <a:cxnLst/>
              <a:rect l="l" t="t" r="r" b="b"/>
              <a:pathLst>
                <a:path w="238" h="179" extrusionOk="0">
                  <a:moveTo>
                    <a:pt x="119" y="0"/>
                  </a:moveTo>
                  <a:cubicBezTo>
                    <a:pt x="0" y="0"/>
                    <a:pt x="0" y="178"/>
                    <a:pt x="119" y="178"/>
                  </a:cubicBezTo>
                  <a:cubicBezTo>
                    <a:pt x="238" y="178"/>
                    <a:pt x="238"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2" name="Google Shape;2952;p8"/>
            <p:cNvSpPr/>
            <p:nvPr/>
          </p:nvSpPr>
          <p:spPr>
            <a:xfrm>
              <a:off x="8083495" y="-101518"/>
              <a:ext cx="18371" cy="17110"/>
            </a:xfrm>
            <a:custGeom>
              <a:avLst/>
              <a:gdLst/>
              <a:ahLst/>
              <a:cxnLst/>
              <a:rect l="l" t="t" r="r" b="b"/>
              <a:pathLst>
                <a:path w="204" h="190" extrusionOk="0">
                  <a:moveTo>
                    <a:pt x="98" y="0"/>
                  </a:moveTo>
                  <a:cubicBezTo>
                    <a:pt x="89" y="0"/>
                    <a:pt x="81" y="1"/>
                    <a:pt x="73" y="4"/>
                  </a:cubicBezTo>
                  <a:cubicBezTo>
                    <a:pt x="56" y="8"/>
                    <a:pt x="43" y="16"/>
                    <a:pt x="30" y="29"/>
                  </a:cubicBezTo>
                  <a:lnTo>
                    <a:pt x="17" y="46"/>
                  </a:lnTo>
                  <a:cubicBezTo>
                    <a:pt x="9" y="63"/>
                    <a:pt x="5" y="76"/>
                    <a:pt x="5" y="93"/>
                  </a:cubicBezTo>
                  <a:cubicBezTo>
                    <a:pt x="0" y="105"/>
                    <a:pt x="5" y="118"/>
                    <a:pt x="13" y="131"/>
                  </a:cubicBezTo>
                  <a:cubicBezTo>
                    <a:pt x="13" y="139"/>
                    <a:pt x="22" y="152"/>
                    <a:pt x="30" y="160"/>
                  </a:cubicBezTo>
                  <a:cubicBezTo>
                    <a:pt x="43" y="173"/>
                    <a:pt x="56" y="177"/>
                    <a:pt x="73" y="186"/>
                  </a:cubicBezTo>
                  <a:cubicBezTo>
                    <a:pt x="81" y="188"/>
                    <a:pt x="89" y="189"/>
                    <a:pt x="98" y="189"/>
                  </a:cubicBezTo>
                  <a:cubicBezTo>
                    <a:pt x="106" y="189"/>
                    <a:pt x="115" y="188"/>
                    <a:pt x="123" y="186"/>
                  </a:cubicBezTo>
                  <a:lnTo>
                    <a:pt x="136" y="186"/>
                  </a:lnTo>
                  <a:cubicBezTo>
                    <a:pt x="145" y="182"/>
                    <a:pt x="153" y="177"/>
                    <a:pt x="162" y="173"/>
                  </a:cubicBezTo>
                  <a:cubicBezTo>
                    <a:pt x="170" y="169"/>
                    <a:pt x="179" y="160"/>
                    <a:pt x="187" y="152"/>
                  </a:cubicBezTo>
                  <a:lnTo>
                    <a:pt x="191" y="144"/>
                  </a:lnTo>
                  <a:cubicBezTo>
                    <a:pt x="200" y="127"/>
                    <a:pt x="204" y="114"/>
                    <a:pt x="204" y="97"/>
                  </a:cubicBezTo>
                  <a:cubicBezTo>
                    <a:pt x="204" y="80"/>
                    <a:pt x="200" y="63"/>
                    <a:pt x="191" y="46"/>
                  </a:cubicBezTo>
                  <a:cubicBezTo>
                    <a:pt x="183" y="33"/>
                    <a:pt x="174" y="21"/>
                    <a:pt x="162" y="12"/>
                  </a:cubicBezTo>
                  <a:cubicBezTo>
                    <a:pt x="153" y="8"/>
                    <a:pt x="145" y="4"/>
                    <a:pt x="136" y="4"/>
                  </a:cubicBezTo>
                  <a:lnTo>
                    <a:pt x="123" y="4"/>
                  </a:lnTo>
                  <a:cubicBezTo>
                    <a:pt x="115" y="1"/>
                    <a:pt x="106" y="0"/>
                    <a:pt x="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3" name="Google Shape;2953;p8"/>
            <p:cNvSpPr/>
            <p:nvPr/>
          </p:nvSpPr>
          <p:spPr>
            <a:xfrm>
              <a:off x="8031174" y="-126823"/>
              <a:ext cx="15760" cy="17291"/>
            </a:xfrm>
            <a:custGeom>
              <a:avLst/>
              <a:gdLst/>
              <a:ahLst/>
              <a:cxnLst/>
              <a:rect l="l" t="t" r="r" b="b"/>
              <a:pathLst>
                <a:path w="175" h="192" extrusionOk="0">
                  <a:moveTo>
                    <a:pt x="89" y="0"/>
                  </a:moveTo>
                  <a:lnTo>
                    <a:pt x="64" y="5"/>
                  </a:lnTo>
                  <a:cubicBezTo>
                    <a:pt x="51" y="9"/>
                    <a:pt x="38" y="13"/>
                    <a:pt x="26" y="26"/>
                  </a:cubicBezTo>
                  <a:lnTo>
                    <a:pt x="13" y="43"/>
                  </a:lnTo>
                  <a:cubicBezTo>
                    <a:pt x="5" y="56"/>
                    <a:pt x="0" y="72"/>
                    <a:pt x="0" y="85"/>
                  </a:cubicBezTo>
                  <a:lnTo>
                    <a:pt x="0" y="102"/>
                  </a:lnTo>
                  <a:lnTo>
                    <a:pt x="5" y="128"/>
                  </a:lnTo>
                  <a:cubicBezTo>
                    <a:pt x="5" y="136"/>
                    <a:pt x="9" y="140"/>
                    <a:pt x="13" y="149"/>
                  </a:cubicBezTo>
                  <a:cubicBezTo>
                    <a:pt x="22" y="162"/>
                    <a:pt x="30" y="170"/>
                    <a:pt x="43" y="179"/>
                  </a:cubicBezTo>
                  <a:cubicBezTo>
                    <a:pt x="58" y="187"/>
                    <a:pt x="72" y="191"/>
                    <a:pt x="87" y="191"/>
                  </a:cubicBezTo>
                  <a:cubicBezTo>
                    <a:pt x="102" y="191"/>
                    <a:pt x="117" y="187"/>
                    <a:pt x="132" y="179"/>
                  </a:cubicBezTo>
                  <a:cubicBezTo>
                    <a:pt x="145" y="170"/>
                    <a:pt x="153" y="162"/>
                    <a:pt x="161" y="149"/>
                  </a:cubicBezTo>
                  <a:cubicBezTo>
                    <a:pt x="170" y="136"/>
                    <a:pt x="174" y="119"/>
                    <a:pt x="174" y="102"/>
                  </a:cubicBezTo>
                  <a:lnTo>
                    <a:pt x="174" y="98"/>
                  </a:lnTo>
                  <a:lnTo>
                    <a:pt x="174" y="85"/>
                  </a:lnTo>
                  <a:cubicBezTo>
                    <a:pt x="174" y="64"/>
                    <a:pt x="166" y="43"/>
                    <a:pt x="149" y="26"/>
                  </a:cubicBezTo>
                  <a:cubicBezTo>
                    <a:pt x="140" y="17"/>
                    <a:pt x="132" y="13"/>
                    <a:pt x="123" y="9"/>
                  </a:cubicBezTo>
                  <a:cubicBezTo>
                    <a:pt x="111" y="0"/>
                    <a:pt x="98"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4" name="Google Shape;2954;p8"/>
            <p:cNvSpPr/>
            <p:nvPr/>
          </p:nvSpPr>
          <p:spPr>
            <a:xfrm>
              <a:off x="8034956" y="-98996"/>
              <a:ext cx="18461" cy="18101"/>
            </a:xfrm>
            <a:custGeom>
              <a:avLst/>
              <a:gdLst/>
              <a:ahLst/>
              <a:cxnLst/>
              <a:rect l="l" t="t" r="r" b="b"/>
              <a:pathLst>
                <a:path w="205" h="201" extrusionOk="0">
                  <a:moveTo>
                    <a:pt x="86" y="1"/>
                  </a:moveTo>
                  <a:cubicBezTo>
                    <a:pt x="77" y="1"/>
                    <a:pt x="64" y="1"/>
                    <a:pt x="56" y="5"/>
                  </a:cubicBezTo>
                  <a:cubicBezTo>
                    <a:pt x="43" y="9"/>
                    <a:pt x="35" y="18"/>
                    <a:pt x="26" y="26"/>
                  </a:cubicBezTo>
                  <a:lnTo>
                    <a:pt x="13" y="43"/>
                  </a:lnTo>
                  <a:cubicBezTo>
                    <a:pt x="9" y="56"/>
                    <a:pt x="5" y="69"/>
                    <a:pt x="1" y="86"/>
                  </a:cubicBezTo>
                  <a:lnTo>
                    <a:pt x="5" y="107"/>
                  </a:lnTo>
                  <a:cubicBezTo>
                    <a:pt x="5" y="111"/>
                    <a:pt x="5" y="116"/>
                    <a:pt x="5" y="116"/>
                  </a:cubicBezTo>
                  <a:lnTo>
                    <a:pt x="5" y="120"/>
                  </a:lnTo>
                  <a:cubicBezTo>
                    <a:pt x="9" y="128"/>
                    <a:pt x="9" y="132"/>
                    <a:pt x="13" y="141"/>
                  </a:cubicBezTo>
                  <a:cubicBezTo>
                    <a:pt x="22" y="166"/>
                    <a:pt x="43" y="183"/>
                    <a:pt x="64" y="192"/>
                  </a:cubicBezTo>
                  <a:cubicBezTo>
                    <a:pt x="77" y="200"/>
                    <a:pt x="90" y="200"/>
                    <a:pt x="103" y="200"/>
                  </a:cubicBezTo>
                  <a:cubicBezTo>
                    <a:pt x="132" y="200"/>
                    <a:pt x="153" y="192"/>
                    <a:pt x="175" y="175"/>
                  </a:cubicBezTo>
                  <a:lnTo>
                    <a:pt x="192" y="154"/>
                  </a:lnTo>
                  <a:cubicBezTo>
                    <a:pt x="200" y="137"/>
                    <a:pt x="204" y="120"/>
                    <a:pt x="204" y="103"/>
                  </a:cubicBezTo>
                  <a:lnTo>
                    <a:pt x="204" y="77"/>
                  </a:lnTo>
                  <a:cubicBezTo>
                    <a:pt x="200" y="60"/>
                    <a:pt x="187" y="43"/>
                    <a:pt x="179" y="31"/>
                  </a:cubicBezTo>
                  <a:lnTo>
                    <a:pt x="158" y="18"/>
                  </a:lnTo>
                  <a:cubicBezTo>
                    <a:pt x="149" y="9"/>
                    <a:pt x="141" y="9"/>
                    <a:pt x="132" y="5"/>
                  </a:cubicBezTo>
                  <a:lnTo>
                    <a:pt x="1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5" name="Google Shape;2955;p8"/>
            <p:cNvSpPr/>
            <p:nvPr/>
          </p:nvSpPr>
          <p:spPr>
            <a:xfrm>
              <a:off x="7972369" y="-252088"/>
              <a:ext cx="27557" cy="21433"/>
            </a:xfrm>
            <a:custGeom>
              <a:avLst/>
              <a:gdLst/>
              <a:ahLst/>
              <a:cxnLst/>
              <a:rect l="l" t="t" r="r" b="b"/>
              <a:pathLst>
                <a:path w="306" h="238" extrusionOk="0">
                  <a:moveTo>
                    <a:pt x="153" y="0"/>
                  </a:moveTo>
                  <a:cubicBezTo>
                    <a:pt x="0" y="0"/>
                    <a:pt x="0" y="238"/>
                    <a:pt x="153" y="238"/>
                  </a:cubicBezTo>
                  <a:cubicBezTo>
                    <a:pt x="306" y="238"/>
                    <a:pt x="306"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6" name="Google Shape;2956;p8"/>
            <p:cNvSpPr/>
            <p:nvPr/>
          </p:nvSpPr>
          <p:spPr>
            <a:xfrm>
              <a:off x="8023519" y="-241462"/>
              <a:ext cx="24135" cy="18101"/>
            </a:xfrm>
            <a:custGeom>
              <a:avLst/>
              <a:gdLst/>
              <a:ahLst/>
              <a:cxnLst/>
              <a:rect l="l" t="t" r="r" b="b"/>
              <a:pathLst>
                <a:path w="268" h="201" extrusionOk="0">
                  <a:moveTo>
                    <a:pt x="132" y="1"/>
                  </a:moveTo>
                  <a:cubicBezTo>
                    <a:pt x="0" y="1"/>
                    <a:pt x="0" y="200"/>
                    <a:pt x="132" y="200"/>
                  </a:cubicBezTo>
                  <a:cubicBezTo>
                    <a:pt x="268" y="200"/>
                    <a:pt x="268"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7" name="Google Shape;2957;p8"/>
            <p:cNvSpPr/>
            <p:nvPr/>
          </p:nvSpPr>
          <p:spPr>
            <a:xfrm>
              <a:off x="8006319" y="-269649"/>
              <a:ext cx="21523" cy="16120"/>
            </a:xfrm>
            <a:custGeom>
              <a:avLst/>
              <a:gdLst/>
              <a:ahLst/>
              <a:cxnLst/>
              <a:rect l="l" t="t" r="r" b="b"/>
              <a:pathLst>
                <a:path w="239" h="179" extrusionOk="0">
                  <a:moveTo>
                    <a:pt x="119" y="0"/>
                  </a:moveTo>
                  <a:cubicBezTo>
                    <a:pt x="1" y="0"/>
                    <a:pt x="1" y="178"/>
                    <a:pt x="119" y="178"/>
                  </a:cubicBezTo>
                  <a:cubicBezTo>
                    <a:pt x="238" y="178"/>
                    <a:pt x="238"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8" name="Google Shape;2958;p8"/>
            <p:cNvSpPr/>
            <p:nvPr/>
          </p:nvSpPr>
          <p:spPr>
            <a:xfrm>
              <a:off x="8005148" y="-240651"/>
              <a:ext cx="20352" cy="16480"/>
            </a:xfrm>
            <a:custGeom>
              <a:avLst/>
              <a:gdLst/>
              <a:ahLst/>
              <a:cxnLst/>
              <a:rect l="l" t="t" r="r" b="b"/>
              <a:pathLst>
                <a:path w="226" h="183" extrusionOk="0">
                  <a:moveTo>
                    <a:pt x="115" y="0"/>
                  </a:moveTo>
                  <a:cubicBezTo>
                    <a:pt x="1" y="9"/>
                    <a:pt x="1" y="174"/>
                    <a:pt x="115" y="183"/>
                  </a:cubicBezTo>
                  <a:cubicBezTo>
                    <a:pt x="226" y="174"/>
                    <a:pt x="226" y="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9" name="Google Shape;2959;p8"/>
            <p:cNvSpPr/>
            <p:nvPr/>
          </p:nvSpPr>
          <p:spPr>
            <a:xfrm>
              <a:off x="7970838" y="-225792"/>
              <a:ext cx="17651" cy="17651"/>
            </a:xfrm>
            <a:custGeom>
              <a:avLst/>
              <a:gdLst/>
              <a:ahLst/>
              <a:cxnLst/>
              <a:rect l="l" t="t" r="r" b="b"/>
              <a:pathLst>
                <a:path w="196" h="196" extrusionOk="0">
                  <a:moveTo>
                    <a:pt x="93" y="1"/>
                  </a:moveTo>
                  <a:cubicBezTo>
                    <a:pt x="68" y="1"/>
                    <a:pt x="47" y="14"/>
                    <a:pt x="30" y="31"/>
                  </a:cubicBezTo>
                  <a:lnTo>
                    <a:pt x="17" y="48"/>
                  </a:lnTo>
                  <a:cubicBezTo>
                    <a:pt x="9" y="60"/>
                    <a:pt x="0" y="77"/>
                    <a:pt x="4" y="94"/>
                  </a:cubicBezTo>
                  <a:lnTo>
                    <a:pt x="4" y="115"/>
                  </a:lnTo>
                  <a:cubicBezTo>
                    <a:pt x="9" y="132"/>
                    <a:pt x="17" y="145"/>
                    <a:pt x="30" y="158"/>
                  </a:cubicBezTo>
                  <a:lnTo>
                    <a:pt x="38" y="166"/>
                  </a:lnTo>
                  <a:cubicBezTo>
                    <a:pt x="43" y="171"/>
                    <a:pt x="47" y="171"/>
                    <a:pt x="47" y="175"/>
                  </a:cubicBezTo>
                  <a:cubicBezTo>
                    <a:pt x="51" y="179"/>
                    <a:pt x="55" y="179"/>
                    <a:pt x="60" y="183"/>
                  </a:cubicBezTo>
                  <a:cubicBezTo>
                    <a:pt x="68" y="187"/>
                    <a:pt x="77" y="187"/>
                    <a:pt x="85" y="192"/>
                  </a:cubicBezTo>
                  <a:lnTo>
                    <a:pt x="106" y="196"/>
                  </a:lnTo>
                  <a:cubicBezTo>
                    <a:pt x="119" y="196"/>
                    <a:pt x="132" y="192"/>
                    <a:pt x="140" y="187"/>
                  </a:cubicBezTo>
                  <a:cubicBezTo>
                    <a:pt x="153" y="183"/>
                    <a:pt x="161" y="179"/>
                    <a:pt x="170" y="171"/>
                  </a:cubicBezTo>
                  <a:lnTo>
                    <a:pt x="183" y="149"/>
                  </a:lnTo>
                  <a:cubicBezTo>
                    <a:pt x="191" y="137"/>
                    <a:pt x="195" y="124"/>
                    <a:pt x="195" y="107"/>
                  </a:cubicBezTo>
                  <a:cubicBezTo>
                    <a:pt x="195" y="107"/>
                    <a:pt x="195" y="107"/>
                    <a:pt x="195" y="98"/>
                  </a:cubicBezTo>
                  <a:cubicBezTo>
                    <a:pt x="195" y="94"/>
                    <a:pt x="195" y="90"/>
                    <a:pt x="195" y="86"/>
                  </a:cubicBezTo>
                  <a:lnTo>
                    <a:pt x="187" y="64"/>
                  </a:lnTo>
                  <a:lnTo>
                    <a:pt x="187" y="60"/>
                  </a:lnTo>
                  <a:cubicBezTo>
                    <a:pt x="183" y="52"/>
                    <a:pt x="178" y="43"/>
                    <a:pt x="170" y="39"/>
                  </a:cubicBezTo>
                  <a:lnTo>
                    <a:pt x="157" y="31"/>
                  </a:lnTo>
                  <a:cubicBezTo>
                    <a:pt x="149" y="22"/>
                    <a:pt x="140" y="14"/>
                    <a:pt x="127" y="9"/>
                  </a:cubicBezTo>
                  <a:cubicBezTo>
                    <a:pt x="115" y="5"/>
                    <a:pt x="106"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0" name="Google Shape;2960;p8"/>
            <p:cNvSpPr/>
            <p:nvPr/>
          </p:nvSpPr>
          <p:spPr>
            <a:xfrm>
              <a:off x="8003617" y="-208952"/>
              <a:ext cx="16570" cy="19182"/>
            </a:xfrm>
            <a:custGeom>
              <a:avLst/>
              <a:gdLst/>
              <a:ahLst/>
              <a:cxnLst/>
              <a:rect l="l" t="t" r="r" b="b"/>
              <a:pathLst>
                <a:path w="184" h="213" extrusionOk="0">
                  <a:moveTo>
                    <a:pt x="69" y="0"/>
                  </a:moveTo>
                  <a:cubicBezTo>
                    <a:pt x="56" y="5"/>
                    <a:pt x="43" y="13"/>
                    <a:pt x="31" y="26"/>
                  </a:cubicBezTo>
                  <a:lnTo>
                    <a:pt x="18" y="43"/>
                  </a:lnTo>
                  <a:cubicBezTo>
                    <a:pt x="14" y="51"/>
                    <a:pt x="9" y="64"/>
                    <a:pt x="9" y="73"/>
                  </a:cubicBezTo>
                  <a:lnTo>
                    <a:pt x="5" y="81"/>
                  </a:lnTo>
                  <a:cubicBezTo>
                    <a:pt x="5" y="90"/>
                    <a:pt x="1" y="98"/>
                    <a:pt x="1" y="107"/>
                  </a:cubicBezTo>
                  <a:lnTo>
                    <a:pt x="1" y="115"/>
                  </a:lnTo>
                  <a:lnTo>
                    <a:pt x="1" y="119"/>
                  </a:lnTo>
                  <a:cubicBezTo>
                    <a:pt x="1" y="123"/>
                    <a:pt x="1" y="128"/>
                    <a:pt x="1" y="136"/>
                  </a:cubicBezTo>
                  <a:cubicBezTo>
                    <a:pt x="1" y="145"/>
                    <a:pt x="5" y="157"/>
                    <a:pt x="14" y="170"/>
                  </a:cubicBezTo>
                  <a:lnTo>
                    <a:pt x="26" y="187"/>
                  </a:lnTo>
                  <a:lnTo>
                    <a:pt x="48" y="200"/>
                  </a:lnTo>
                  <a:cubicBezTo>
                    <a:pt x="48" y="204"/>
                    <a:pt x="52" y="204"/>
                    <a:pt x="56" y="208"/>
                  </a:cubicBezTo>
                  <a:cubicBezTo>
                    <a:pt x="69" y="213"/>
                    <a:pt x="82" y="213"/>
                    <a:pt x="90" y="213"/>
                  </a:cubicBezTo>
                  <a:lnTo>
                    <a:pt x="115" y="213"/>
                  </a:lnTo>
                  <a:lnTo>
                    <a:pt x="137" y="204"/>
                  </a:lnTo>
                  <a:cubicBezTo>
                    <a:pt x="141" y="200"/>
                    <a:pt x="145" y="200"/>
                    <a:pt x="145" y="196"/>
                  </a:cubicBezTo>
                  <a:cubicBezTo>
                    <a:pt x="158" y="187"/>
                    <a:pt x="166" y="179"/>
                    <a:pt x="171" y="170"/>
                  </a:cubicBezTo>
                  <a:cubicBezTo>
                    <a:pt x="175" y="162"/>
                    <a:pt x="179" y="153"/>
                    <a:pt x="179" y="149"/>
                  </a:cubicBezTo>
                  <a:cubicBezTo>
                    <a:pt x="183" y="136"/>
                    <a:pt x="183" y="128"/>
                    <a:pt x="183" y="115"/>
                  </a:cubicBezTo>
                  <a:lnTo>
                    <a:pt x="183" y="107"/>
                  </a:lnTo>
                  <a:cubicBezTo>
                    <a:pt x="183" y="102"/>
                    <a:pt x="183" y="98"/>
                    <a:pt x="183" y="94"/>
                  </a:cubicBezTo>
                  <a:cubicBezTo>
                    <a:pt x="183" y="85"/>
                    <a:pt x="179" y="81"/>
                    <a:pt x="179" y="77"/>
                  </a:cubicBezTo>
                  <a:cubicBezTo>
                    <a:pt x="175" y="68"/>
                    <a:pt x="175" y="60"/>
                    <a:pt x="171" y="51"/>
                  </a:cubicBezTo>
                  <a:cubicBezTo>
                    <a:pt x="166" y="43"/>
                    <a:pt x="162" y="30"/>
                    <a:pt x="154" y="26"/>
                  </a:cubicBezTo>
                  <a:cubicBezTo>
                    <a:pt x="145" y="17"/>
                    <a:pt x="137" y="9"/>
                    <a:pt x="124" y="9"/>
                  </a:cubicBezTo>
                  <a:cubicBezTo>
                    <a:pt x="115" y="0"/>
                    <a:pt x="103" y="0"/>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1" name="Google Shape;2961;p8"/>
            <p:cNvSpPr/>
            <p:nvPr/>
          </p:nvSpPr>
          <p:spPr>
            <a:xfrm>
              <a:off x="8023159" y="-212374"/>
              <a:ext cx="18371" cy="18371"/>
            </a:xfrm>
            <a:custGeom>
              <a:avLst/>
              <a:gdLst/>
              <a:ahLst/>
              <a:cxnLst/>
              <a:rect l="l" t="t" r="r" b="b"/>
              <a:pathLst>
                <a:path w="204" h="204" extrusionOk="0">
                  <a:moveTo>
                    <a:pt x="111" y="0"/>
                  </a:moveTo>
                  <a:lnTo>
                    <a:pt x="85" y="5"/>
                  </a:lnTo>
                  <a:lnTo>
                    <a:pt x="81" y="5"/>
                  </a:lnTo>
                  <a:cubicBezTo>
                    <a:pt x="68" y="9"/>
                    <a:pt x="60" y="9"/>
                    <a:pt x="51" y="17"/>
                  </a:cubicBezTo>
                  <a:cubicBezTo>
                    <a:pt x="17" y="34"/>
                    <a:pt x="0" y="68"/>
                    <a:pt x="0" y="102"/>
                  </a:cubicBezTo>
                  <a:cubicBezTo>
                    <a:pt x="0" y="115"/>
                    <a:pt x="0" y="128"/>
                    <a:pt x="9" y="140"/>
                  </a:cubicBezTo>
                  <a:cubicBezTo>
                    <a:pt x="13" y="153"/>
                    <a:pt x="17" y="166"/>
                    <a:pt x="30" y="174"/>
                  </a:cubicBezTo>
                  <a:lnTo>
                    <a:pt x="47" y="191"/>
                  </a:lnTo>
                  <a:cubicBezTo>
                    <a:pt x="64" y="200"/>
                    <a:pt x="81" y="204"/>
                    <a:pt x="102" y="204"/>
                  </a:cubicBezTo>
                  <a:cubicBezTo>
                    <a:pt x="149" y="204"/>
                    <a:pt x="191" y="170"/>
                    <a:pt x="200" y="123"/>
                  </a:cubicBezTo>
                  <a:cubicBezTo>
                    <a:pt x="200" y="119"/>
                    <a:pt x="204" y="111"/>
                    <a:pt x="204" y="106"/>
                  </a:cubicBezTo>
                  <a:cubicBezTo>
                    <a:pt x="204" y="102"/>
                    <a:pt x="200" y="98"/>
                    <a:pt x="200" y="94"/>
                  </a:cubicBezTo>
                  <a:cubicBezTo>
                    <a:pt x="200" y="85"/>
                    <a:pt x="200" y="81"/>
                    <a:pt x="200" y="72"/>
                  </a:cubicBezTo>
                  <a:cubicBezTo>
                    <a:pt x="200" y="64"/>
                    <a:pt x="200" y="55"/>
                    <a:pt x="195" y="51"/>
                  </a:cubicBezTo>
                  <a:cubicBezTo>
                    <a:pt x="191" y="38"/>
                    <a:pt x="187" y="30"/>
                    <a:pt x="178" y="22"/>
                  </a:cubicBezTo>
                  <a:cubicBezTo>
                    <a:pt x="170" y="17"/>
                    <a:pt x="166" y="13"/>
                    <a:pt x="161" y="9"/>
                  </a:cubicBezTo>
                  <a:lnTo>
                    <a:pt x="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2" name="Google Shape;2962;p8"/>
            <p:cNvSpPr/>
            <p:nvPr/>
          </p:nvSpPr>
          <p:spPr>
            <a:xfrm>
              <a:off x="7974980" y="-203909"/>
              <a:ext cx="17291" cy="17201"/>
            </a:xfrm>
            <a:custGeom>
              <a:avLst/>
              <a:gdLst/>
              <a:ahLst/>
              <a:cxnLst/>
              <a:rect l="l" t="t" r="r" b="b"/>
              <a:pathLst>
                <a:path w="192" h="191" extrusionOk="0">
                  <a:moveTo>
                    <a:pt x="103" y="1"/>
                  </a:moveTo>
                  <a:cubicBezTo>
                    <a:pt x="95" y="1"/>
                    <a:pt x="88" y="2"/>
                    <a:pt x="81" y="4"/>
                  </a:cubicBezTo>
                  <a:lnTo>
                    <a:pt x="56" y="12"/>
                  </a:lnTo>
                  <a:lnTo>
                    <a:pt x="39" y="29"/>
                  </a:lnTo>
                  <a:lnTo>
                    <a:pt x="31" y="38"/>
                  </a:lnTo>
                  <a:cubicBezTo>
                    <a:pt x="18" y="46"/>
                    <a:pt x="14" y="59"/>
                    <a:pt x="9" y="67"/>
                  </a:cubicBezTo>
                  <a:cubicBezTo>
                    <a:pt x="1" y="89"/>
                    <a:pt x="1" y="114"/>
                    <a:pt x="9" y="135"/>
                  </a:cubicBezTo>
                  <a:cubicBezTo>
                    <a:pt x="14" y="148"/>
                    <a:pt x="18" y="157"/>
                    <a:pt x="31" y="165"/>
                  </a:cubicBezTo>
                  <a:lnTo>
                    <a:pt x="47" y="178"/>
                  </a:lnTo>
                  <a:cubicBezTo>
                    <a:pt x="60" y="186"/>
                    <a:pt x="73" y="190"/>
                    <a:pt x="90" y="190"/>
                  </a:cubicBezTo>
                  <a:lnTo>
                    <a:pt x="115" y="186"/>
                  </a:lnTo>
                  <a:cubicBezTo>
                    <a:pt x="128" y="182"/>
                    <a:pt x="141" y="174"/>
                    <a:pt x="154" y="165"/>
                  </a:cubicBezTo>
                  <a:lnTo>
                    <a:pt x="162" y="157"/>
                  </a:lnTo>
                  <a:lnTo>
                    <a:pt x="162" y="152"/>
                  </a:lnTo>
                  <a:cubicBezTo>
                    <a:pt x="166" y="148"/>
                    <a:pt x="170" y="148"/>
                    <a:pt x="175" y="144"/>
                  </a:cubicBezTo>
                  <a:cubicBezTo>
                    <a:pt x="175" y="140"/>
                    <a:pt x="179" y="135"/>
                    <a:pt x="179" y="131"/>
                  </a:cubicBezTo>
                  <a:cubicBezTo>
                    <a:pt x="183" y="127"/>
                    <a:pt x="183" y="127"/>
                    <a:pt x="183" y="123"/>
                  </a:cubicBezTo>
                  <a:lnTo>
                    <a:pt x="187" y="110"/>
                  </a:lnTo>
                  <a:cubicBezTo>
                    <a:pt x="192" y="97"/>
                    <a:pt x="192" y="80"/>
                    <a:pt x="187" y="67"/>
                  </a:cubicBezTo>
                  <a:cubicBezTo>
                    <a:pt x="183" y="51"/>
                    <a:pt x="175" y="38"/>
                    <a:pt x="166" y="29"/>
                  </a:cubicBezTo>
                  <a:cubicBezTo>
                    <a:pt x="154" y="17"/>
                    <a:pt x="141" y="8"/>
                    <a:pt x="128" y="4"/>
                  </a:cubicBezTo>
                  <a:cubicBezTo>
                    <a:pt x="120" y="2"/>
                    <a:pt x="111"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3" name="Google Shape;2963;p8"/>
            <p:cNvSpPr/>
            <p:nvPr/>
          </p:nvSpPr>
          <p:spPr>
            <a:xfrm>
              <a:off x="8215245" y="-370510"/>
              <a:ext cx="20713" cy="21523"/>
            </a:xfrm>
            <a:custGeom>
              <a:avLst/>
              <a:gdLst/>
              <a:ahLst/>
              <a:cxnLst/>
              <a:rect l="l" t="t" r="r" b="b"/>
              <a:pathLst>
                <a:path w="230" h="239" extrusionOk="0">
                  <a:moveTo>
                    <a:pt x="115" y="0"/>
                  </a:moveTo>
                  <a:cubicBezTo>
                    <a:pt x="102" y="0"/>
                    <a:pt x="86" y="0"/>
                    <a:pt x="73" y="9"/>
                  </a:cubicBezTo>
                  <a:cubicBezTo>
                    <a:pt x="56" y="13"/>
                    <a:pt x="47" y="22"/>
                    <a:pt x="35" y="34"/>
                  </a:cubicBezTo>
                  <a:cubicBezTo>
                    <a:pt x="22" y="47"/>
                    <a:pt x="13" y="64"/>
                    <a:pt x="5" y="81"/>
                  </a:cubicBezTo>
                  <a:cubicBezTo>
                    <a:pt x="1" y="102"/>
                    <a:pt x="1" y="123"/>
                    <a:pt x="5" y="145"/>
                  </a:cubicBezTo>
                  <a:lnTo>
                    <a:pt x="5" y="153"/>
                  </a:lnTo>
                  <a:cubicBezTo>
                    <a:pt x="5" y="162"/>
                    <a:pt x="9" y="174"/>
                    <a:pt x="18" y="187"/>
                  </a:cubicBezTo>
                  <a:cubicBezTo>
                    <a:pt x="26" y="200"/>
                    <a:pt x="43" y="217"/>
                    <a:pt x="60" y="225"/>
                  </a:cubicBezTo>
                  <a:cubicBezTo>
                    <a:pt x="74" y="232"/>
                    <a:pt x="88" y="239"/>
                    <a:pt x="104" y="239"/>
                  </a:cubicBezTo>
                  <a:cubicBezTo>
                    <a:pt x="108" y="239"/>
                    <a:pt x="111" y="239"/>
                    <a:pt x="115" y="238"/>
                  </a:cubicBezTo>
                  <a:cubicBezTo>
                    <a:pt x="118" y="239"/>
                    <a:pt x="122" y="239"/>
                    <a:pt x="125" y="239"/>
                  </a:cubicBezTo>
                  <a:cubicBezTo>
                    <a:pt x="140" y="239"/>
                    <a:pt x="157" y="232"/>
                    <a:pt x="170" y="225"/>
                  </a:cubicBezTo>
                  <a:cubicBezTo>
                    <a:pt x="187" y="217"/>
                    <a:pt x="200" y="204"/>
                    <a:pt x="209" y="187"/>
                  </a:cubicBezTo>
                  <a:cubicBezTo>
                    <a:pt x="213" y="183"/>
                    <a:pt x="213" y="178"/>
                    <a:pt x="217" y="170"/>
                  </a:cubicBezTo>
                  <a:cubicBezTo>
                    <a:pt x="217" y="166"/>
                    <a:pt x="221" y="162"/>
                    <a:pt x="221" y="157"/>
                  </a:cubicBezTo>
                  <a:lnTo>
                    <a:pt x="221" y="153"/>
                  </a:lnTo>
                  <a:lnTo>
                    <a:pt x="221" y="145"/>
                  </a:lnTo>
                  <a:cubicBezTo>
                    <a:pt x="230" y="123"/>
                    <a:pt x="230" y="102"/>
                    <a:pt x="225" y="81"/>
                  </a:cubicBezTo>
                  <a:cubicBezTo>
                    <a:pt x="221" y="64"/>
                    <a:pt x="209" y="47"/>
                    <a:pt x="196" y="34"/>
                  </a:cubicBezTo>
                  <a:lnTo>
                    <a:pt x="175" y="13"/>
                  </a:lnTo>
                  <a:cubicBezTo>
                    <a:pt x="158" y="5"/>
                    <a:pt x="136"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4" name="Google Shape;2964;p8"/>
            <p:cNvSpPr/>
            <p:nvPr/>
          </p:nvSpPr>
          <p:spPr>
            <a:xfrm>
              <a:off x="8262613" y="-344124"/>
              <a:ext cx="19182" cy="18371"/>
            </a:xfrm>
            <a:custGeom>
              <a:avLst/>
              <a:gdLst/>
              <a:ahLst/>
              <a:cxnLst/>
              <a:rect l="l" t="t" r="r" b="b"/>
              <a:pathLst>
                <a:path w="213" h="204" extrusionOk="0">
                  <a:moveTo>
                    <a:pt x="102" y="0"/>
                  </a:moveTo>
                  <a:cubicBezTo>
                    <a:pt x="90" y="0"/>
                    <a:pt x="77" y="4"/>
                    <a:pt x="64" y="8"/>
                  </a:cubicBezTo>
                  <a:cubicBezTo>
                    <a:pt x="39" y="21"/>
                    <a:pt x="18" y="38"/>
                    <a:pt x="9" y="64"/>
                  </a:cubicBezTo>
                  <a:cubicBezTo>
                    <a:pt x="5" y="76"/>
                    <a:pt x="1" y="89"/>
                    <a:pt x="1" y="102"/>
                  </a:cubicBezTo>
                  <a:cubicBezTo>
                    <a:pt x="1" y="110"/>
                    <a:pt x="1" y="123"/>
                    <a:pt x="5" y="131"/>
                  </a:cubicBezTo>
                  <a:cubicBezTo>
                    <a:pt x="9" y="148"/>
                    <a:pt x="18" y="161"/>
                    <a:pt x="30" y="174"/>
                  </a:cubicBezTo>
                  <a:lnTo>
                    <a:pt x="52" y="191"/>
                  </a:lnTo>
                  <a:cubicBezTo>
                    <a:pt x="68" y="199"/>
                    <a:pt x="85" y="204"/>
                    <a:pt x="107" y="204"/>
                  </a:cubicBezTo>
                  <a:lnTo>
                    <a:pt x="132" y="204"/>
                  </a:lnTo>
                  <a:cubicBezTo>
                    <a:pt x="145" y="199"/>
                    <a:pt x="158" y="191"/>
                    <a:pt x="166" y="182"/>
                  </a:cubicBezTo>
                  <a:cubicBezTo>
                    <a:pt x="170" y="182"/>
                    <a:pt x="175" y="178"/>
                    <a:pt x="175" y="174"/>
                  </a:cubicBezTo>
                  <a:cubicBezTo>
                    <a:pt x="183" y="170"/>
                    <a:pt x="192" y="165"/>
                    <a:pt x="196" y="157"/>
                  </a:cubicBezTo>
                  <a:cubicBezTo>
                    <a:pt x="200" y="153"/>
                    <a:pt x="204" y="144"/>
                    <a:pt x="208" y="136"/>
                  </a:cubicBezTo>
                  <a:cubicBezTo>
                    <a:pt x="213" y="127"/>
                    <a:pt x="213" y="115"/>
                    <a:pt x="213" y="102"/>
                  </a:cubicBezTo>
                  <a:lnTo>
                    <a:pt x="208" y="81"/>
                  </a:lnTo>
                  <a:lnTo>
                    <a:pt x="196" y="59"/>
                  </a:lnTo>
                  <a:cubicBezTo>
                    <a:pt x="192" y="51"/>
                    <a:pt x="183" y="42"/>
                    <a:pt x="175" y="34"/>
                  </a:cubicBezTo>
                  <a:lnTo>
                    <a:pt x="175" y="30"/>
                  </a:lnTo>
                  <a:cubicBezTo>
                    <a:pt x="153" y="13"/>
                    <a:pt x="128" y="4"/>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5" name="Google Shape;2965;p8"/>
            <p:cNvSpPr/>
            <p:nvPr/>
          </p:nvSpPr>
          <p:spPr>
            <a:xfrm>
              <a:off x="8250816" y="-386179"/>
              <a:ext cx="19902" cy="19542"/>
            </a:xfrm>
            <a:custGeom>
              <a:avLst/>
              <a:gdLst/>
              <a:ahLst/>
              <a:cxnLst/>
              <a:rect l="l" t="t" r="r" b="b"/>
              <a:pathLst>
                <a:path w="221" h="217" extrusionOk="0">
                  <a:moveTo>
                    <a:pt x="106" y="0"/>
                  </a:moveTo>
                  <a:lnTo>
                    <a:pt x="81" y="5"/>
                  </a:lnTo>
                  <a:cubicBezTo>
                    <a:pt x="60" y="9"/>
                    <a:pt x="47" y="17"/>
                    <a:pt x="34" y="30"/>
                  </a:cubicBezTo>
                  <a:cubicBezTo>
                    <a:pt x="26" y="39"/>
                    <a:pt x="21" y="43"/>
                    <a:pt x="17" y="51"/>
                  </a:cubicBezTo>
                  <a:cubicBezTo>
                    <a:pt x="9" y="68"/>
                    <a:pt x="0" y="85"/>
                    <a:pt x="0" y="106"/>
                  </a:cubicBezTo>
                  <a:cubicBezTo>
                    <a:pt x="0" y="115"/>
                    <a:pt x="0" y="123"/>
                    <a:pt x="4" y="132"/>
                  </a:cubicBezTo>
                  <a:cubicBezTo>
                    <a:pt x="9" y="145"/>
                    <a:pt x="13" y="157"/>
                    <a:pt x="26" y="166"/>
                  </a:cubicBezTo>
                  <a:cubicBezTo>
                    <a:pt x="26" y="170"/>
                    <a:pt x="30" y="174"/>
                    <a:pt x="34" y="179"/>
                  </a:cubicBezTo>
                  <a:cubicBezTo>
                    <a:pt x="38" y="187"/>
                    <a:pt x="43" y="191"/>
                    <a:pt x="51" y="196"/>
                  </a:cubicBezTo>
                  <a:cubicBezTo>
                    <a:pt x="55" y="200"/>
                    <a:pt x="64" y="204"/>
                    <a:pt x="72" y="208"/>
                  </a:cubicBezTo>
                  <a:cubicBezTo>
                    <a:pt x="81" y="213"/>
                    <a:pt x="93" y="217"/>
                    <a:pt x="106" y="217"/>
                  </a:cubicBezTo>
                  <a:lnTo>
                    <a:pt x="132" y="213"/>
                  </a:lnTo>
                  <a:lnTo>
                    <a:pt x="153" y="204"/>
                  </a:lnTo>
                  <a:cubicBezTo>
                    <a:pt x="161" y="200"/>
                    <a:pt x="170" y="191"/>
                    <a:pt x="178" y="183"/>
                  </a:cubicBezTo>
                  <a:lnTo>
                    <a:pt x="183" y="179"/>
                  </a:lnTo>
                  <a:cubicBezTo>
                    <a:pt x="212" y="149"/>
                    <a:pt x="221" y="102"/>
                    <a:pt x="204" y="64"/>
                  </a:cubicBezTo>
                  <a:cubicBezTo>
                    <a:pt x="199" y="51"/>
                    <a:pt x="191" y="39"/>
                    <a:pt x="183" y="30"/>
                  </a:cubicBezTo>
                  <a:cubicBezTo>
                    <a:pt x="161" y="13"/>
                    <a:pt x="136" y="0"/>
                    <a:pt x="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6" name="Google Shape;2966;p8"/>
            <p:cNvSpPr/>
            <p:nvPr/>
          </p:nvSpPr>
          <p:spPr>
            <a:xfrm>
              <a:off x="8239739" y="-354120"/>
              <a:ext cx="22964" cy="16930"/>
            </a:xfrm>
            <a:custGeom>
              <a:avLst/>
              <a:gdLst/>
              <a:ahLst/>
              <a:cxnLst/>
              <a:rect l="l" t="t" r="r" b="b"/>
              <a:pathLst>
                <a:path w="255" h="188" extrusionOk="0">
                  <a:moveTo>
                    <a:pt x="132" y="1"/>
                  </a:moveTo>
                  <a:cubicBezTo>
                    <a:pt x="130" y="1"/>
                    <a:pt x="129" y="1"/>
                    <a:pt x="127" y="1"/>
                  </a:cubicBezTo>
                  <a:cubicBezTo>
                    <a:pt x="0" y="1"/>
                    <a:pt x="0" y="187"/>
                    <a:pt x="127" y="187"/>
                  </a:cubicBezTo>
                  <a:cubicBezTo>
                    <a:pt x="253" y="187"/>
                    <a:pt x="25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7" name="Google Shape;2967;p8"/>
            <p:cNvSpPr/>
            <p:nvPr/>
          </p:nvSpPr>
          <p:spPr>
            <a:xfrm>
              <a:off x="8200026" y="-347906"/>
              <a:ext cx="18731" cy="18731"/>
            </a:xfrm>
            <a:custGeom>
              <a:avLst/>
              <a:gdLst/>
              <a:ahLst/>
              <a:cxnLst/>
              <a:rect l="l" t="t" r="r" b="b"/>
              <a:pathLst>
                <a:path w="208" h="208" extrusionOk="0">
                  <a:moveTo>
                    <a:pt x="104" y="1"/>
                  </a:moveTo>
                  <a:cubicBezTo>
                    <a:pt x="99" y="1"/>
                    <a:pt x="93" y="2"/>
                    <a:pt x="89" y="4"/>
                  </a:cubicBezTo>
                  <a:lnTo>
                    <a:pt x="85" y="4"/>
                  </a:lnTo>
                  <a:cubicBezTo>
                    <a:pt x="76" y="4"/>
                    <a:pt x="72" y="4"/>
                    <a:pt x="64" y="8"/>
                  </a:cubicBezTo>
                  <a:cubicBezTo>
                    <a:pt x="51" y="12"/>
                    <a:pt x="38" y="21"/>
                    <a:pt x="30" y="29"/>
                  </a:cubicBezTo>
                  <a:cubicBezTo>
                    <a:pt x="21" y="38"/>
                    <a:pt x="13" y="50"/>
                    <a:pt x="9" y="63"/>
                  </a:cubicBezTo>
                  <a:cubicBezTo>
                    <a:pt x="4" y="76"/>
                    <a:pt x="0" y="89"/>
                    <a:pt x="0" y="101"/>
                  </a:cubicBezTo>
                  <a:cubicBezTo>
                    <a:pt x="0" y="118"/>
                    <a:pt x="4" y="131"/>
                    <a:pt x="9" y="144"/>
                  </a:cubicBezTo>
                  <a:cubicBezTo>
                    <a:pt x="13" y="157"/>
                    <a:pt x="21" y="165"/>
                    <a:pt x="30" y="178"/>
                  </a:cubicBezTo>
                  <a:lnTo>
                    <a:pt x="51" y="195"/>
                  </a:lnTo>
                  <a:cubicBezTo>
                    <a:pt x="68" y="203"/>
                    <a:pt x="85" y="207"/>
                    <a:pt x="106" y="207"/>
                  </a:cubicBezTo>
                  <a:lnTo>
                    <a:pt x="132" y="203"/>
                  </a:lnTo>
                  <a:cubicBezTo>
                    <a:pt x="148" y="199"/>
                    <a:pt x="165" y="190"/>
                    <a:pt x="178" y="178"/>
                  </a:cubicBezTo>
                  <a:lnTo>
                    <a:pt x="195" y="157"/>
                  </a:lnTo>
                  <a:cubicBezTo>
                    <a:pt x="199" y="148"/>
                    <a:pt x="204" y="135"/>
                    <a:pt x="204" y="127"/>
                  </a:cubicBezTo>
                  <a:lnTo>
                    <a:pt x="204" y="123"/>
                  </a:lnTo>
                  <a:cubicBezTo>
                    <a:pt x="208" y="114"/>
                    <a:pt x="208" y="101"/>
                    <a:pt x="208" y="93"/>
                  </a:cubicBezTo>
                  <a:cubicBezTo>
                    <a:pt x="208" y="84"/>
                    <a:pt x="208" y="80"/>
                    <a:pt x="208" y="76"/>
                  </a:cubicBezTo>
                  <a:cubicBezTo>
                    <a:pt x="208" y="67"/>
                    <a:pt x="208" y="59"/>
                    <a:pt x="204" y="50"/>
                  </a:cubicBezTo>
                  <a:cubicBezTo>
                    <a:pt x="199" y="42"/>
                    <a:pt x="191" y="34"/>
                    <a:pt x="182" y="25"/>
                  </a:cubicBezTo>
                  <a:lnTo>
                    <a:pt x="165" y="12"/>
                  </a:lnTo>
                  <a:lnTo>
                    <a:pt x="148" y="4"/>
                  </a:lnTo>
                  <a:cubicBezTo>
                    <a:pt x="142" y="2"/>
                    <a:pt x="137" y="1"/>
                    <a:pt x="132" y="1"/>
                  </a:cubicBezTo>
                  <a:cubicBezTo>
                    <a:pt x="127" y="1"/>
                    <a:pt x="123" y="2"/>
                    <a:pt x="119" y="4"/>
                  </a:cubicBezTo>
                  <a:cubicBezTo>
                    <a:pt x="115" y="2"/>
                    <a:pt x="109" y="1"/>
                    <a:pt x="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8" name="Google Shape;2968;p8"/>
            <p:cNvSpPr/>
            <p:nvPr/>
          </p:nvSpPr>
          <p:spPr>
            <a:xfrm>
              <a:off x="8230554" y="-320529"/>
              <a:ext cx="16120" cy="17471"/>
            </a:xfrm>
            <a:custGeom>
              <a:avLst/>
              <a:gdLst/>
              <a:ahLst/>
              <a:cxnLst/>
              <a:rect l="l" t="t" r="r" b="b"/>
              <a:pathLst>
                <a:path w="179" h="194" extrusionOk="0">
                  <a:moveTo>
                    <a:pt x="68" y="1"/>
                  </a:moveTo>
                  <a:cubicBezTo>
                    <a:pt x="51" y="5"/>
                    <a:pt x="39" y="14"/>
                    <a:pt x="30" y="26"/>
                  </a:cubicBezTo>
                  <a:lnTo>
                    <a:pt x="13" y="43"/>
                  </a:lnTo>
                  <a:cubicBezTo>
                    <a:pt x="9" y="56"/>
                    <a:pt x="5" y="73"/>
                    <a:pt x="5" y="86"/>
                  </a:cubicBezTo>
                  <a:lnTo>
                    <a:pt x="5" y="99"/>
                  </a:lnTo>
                  <a:lnTo>
                    <a:pt x="5" y="103"/>
                  </a:lnTo>
                  <a:cubicBezTo>
                    <a:pt x="0" y="111"/>
                    <a:pt x="5" y="120"/>
                    <a:pt x="9" y="128"/>
                  </a:cubicBezTo>
                  <a:lnTo>
                    <a:pt x="17" y="149"/>
                  </a:lnTo>
                  <a:cubicBezTo>
                    <a:pt x="22" y="162"/>
                    <a:pt x="30" y="171"/>
                    <a:pt x="39" y="175"/>
                  </a:cubicBezTo>
                  <a:cubicBezTo>
                    <a:pt x="43" y="179"/>
                    <a:pt x="51" y="183"/>
                    <a:pt x="55" y="188"/>
                  </a:cubicBezTo>
                  <a:cubicBezTo>
                    <a:pt x="64" y="191"/>
                    <a:pt x="73" y="194"/>
                    <a:pt x="81" y="194"/>
                  </a:cubicBezTo>
                  <a:cubicBezTo>
                    <a:pt x="84" y="194"/>
                    <a:pt x="87" y="193"/>
                    <a:pt x="89" y="192"/>
                  </a:cubicBezTo>
                  <a:lnTo>
                    <a:pt x="115" y="192"/>
                  </a:lnTo>
                  <a:lnTo>
                    <a:pt x="136" y="183"/>
                  </a:lnTo>
                  <a:cubicBezTo>
                    <a:pt x="145" y="175"/>
                    <a:pt x="153" y="166"/>
                    <a:pt x="162" y="158"/>
                  </a:cubicBezTo>
                  <a:cubicBezTo>
                    <a:pt x="166" y="149"/>
                    <a:pt x="174" y="141"/>
                    <a:pt x="174" y="128"/>
                  </a:cubicBezTo>
                  <a:cubicBezTo>
                    <a:pt x="178" y="120"/>
                    <a:pt x="178" y="111"/>
                    <a:pt x="178" y="103"/>
                  </a:cubicBezTo>
                  <a:lnTo>
                    <a:pt x="174" y="99"/>
                  </a:lnTo>
                  <a:lnTo>
                    <a:pt x="174" y="86"/>
                  </a:lnTo>
                  <a:cubicBezTo>
                    <a:pt x="174" y="73"/>
                    <a:pt x="174" y="65"/>
                    <a:pt x="170" y="52"/>
                  </a:cubicBezTo>
                  <a:cubicBezTo>
                    <a:pt x="166" y="43"/>
                    <a:pt x="157" y="31"/>
                    <a:pt x="149" y="26"/>
                  </a:cubicBezTo>
                  <a:cubicBezTo>
                    <a:pt x="132" y="9"/>
                    <a:pt x="111"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9" name="Google Shape;2969;p8"/>
            <p:cNvSpPr/>
            <p:nvPr/>
          </p:nvSpPr>
          <p:spPr>
            <a:xfrm>
              <a:off x="8253428" y="-318458"/>
              <a:ext cx="18461" cy="17831"/>
            </a:xfrm>
            <a:custGeom>
              <a:avLst/>
              <a:gdLst/>
              <a:ahLst/>
              <a:cxnLst/>
              <a:rect l="l" t="t" r="r" b="b"/>
              <a:pathLst>
                <a:path w="205" h="198" extrusionOk="0">
                  <a:moveTo>
                    <a:pt x="125" y="0"/>
                  </a:moveTo>
                  <a:cubicBezTo>
                    <a:pt x="120" y="0"/>
                    <a:pt x="113" y="1"/>
                    <a:pt x="107" y="3"/>
                  </a:cubicBezTo>
                  <a:cubicBezTo>
                    <a:pt x="94" y="3"/>
                    <a:pt x="86" y="8"/>
                    <a:pt x="77" y="12"/>
                  </a:cubicBezTo>
                  <a:lnTo>
                    <a:pt x="56" y="25"/>
                  </a:lnTo>
                  <a:cubicBezTo>
                    <a:pt x="47" y="29"/>
                    <a:pt x="39" y="37"/>
                    <a:pt x="35" y="42"/>
                  </a:cubicBezTo>
                  <a:cubicBezTo>
                    <a:pt x="14" y="63"/>
                    <a:pt x="1" y="97"/>
                    <a:pt x="14" y="131"/>
                  </a:cubicBezTo>
                  <a:cubicBezTo>
                    <a:pt x="18" y="160"/>
                    <a:pt x="43" y="186"/>
                    <a:pt x="77" y="194"/>
                  </a:cubicBezTo>
                  <a:cubicBezTo>
                    <a:pt x="85" y="196"/>
                    <a:pt x="92" y="197"/>
                    <a:pt x="100" y="197"/>
                  </a:cubicBezTo>
                  <a:cubicBezTo>
                    <a:pt x="123" y="197"/>
                    <a:pt x="146" y="188"/>
                    <a:pt x="162" y="169"/>
                  </a:cubicBezTo>
                  <a:cubicBezTo>
                    <a:pt x="170" y="165"/>
                    <a:pt x="175" y="156"/>
                    <a:pt x="179" y="152"/>
                  </a:cubicBezTo>
                  <a:lnTo>
                    <a:pt x="192" y="131"/>
                  </a:lnTo>
                  <a:cubicBezTo>
                    <a:pt x="192" y="122"/>
                    <a:pt x="200" y="118"/>
                    <a:pt x="200" y="109"/>
                  </a:cubicBezTo>
                  <a:cubicBezTo>
                    <a:pt x="204" y="97"/>
                    <a:pt x="204" y="84"/>
                    <a:pt x="204" y="76"/>
                  </a:cubicBezTo>
                  <a:cubicBezTo>
                    <a:pt x="204" y="67"/>
                    <a:pt x="200" y="59"/>
                    <a:pt x="196" y="50"/>
                  </a:cubicBezTo>
                  <a:cubicBezTo>
                    <a:pt x="192" y="42"/>
                    <a:pt x="187" y="33"/>
                    <a:pt x="179" y="25"/>
                  </a:cubicBezTo>
                  <a:lnTo>
                    <a:pt x="162" y="12"/>
                  </a:lnTo>
                  <a:lnTo>
                    <a:pt x="141" y="3"/>
                  </a:lnTo>
                  <a:cubicBezTo>
                    <a:pt x="137" y="1"/>
                    <a:pt x="131" y="0"/>
                    <a:pt x="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0" name="Google Shape;2970;p8"/>
            <p:cNvSpPr/>
            <p:nvPr/>
          </p:nvSpPr>
          <p:spPr>
            <a:xfrm>
              <a:off x="8220198" y="-336919"/>
              <a:ext cx="15760" cy="17291"/>
            </a:xfrm>
            <a:custGeom>
              <a:avLst/>
              <a:gdLst/>
              <a:ahLst/>
              <a:cxnLst/>
              <a:rect l="l" t="t" r="r" b="b"/>
              <a:pathLst>
                <a:path w="175" h="192" extrusionOk="0">
                  <a:moveTo>
                    <a:pt x="86" y="1"/>
                  </a:moveTo>
                  <a:lnTo>
                    <a:pt x="64" y="5"/>
                  </a:lnTo>
                  <a:lnTo>
                    <a:pt x="43" y="13"/>
                  </a:lnTo>
                  <a:cubicBezTo>
                    <a:pt x="26" y="26"/>
                    <a:pt x="9" y="43"/>
                    <a:pt x="5" y="64"/>
                  </a:cubicBezTo>
                  <a:lnTo>
                    <a:pt x="5" y="73"/>
                  </a:lnTo>
                  <a:lnTo>
                    <a:pt x="5" y="77"/>
                  </a:lnTo>
                  <a:lnTo>
                    <a:pt x="5" y="81"/>
                  </a:lnTo>
                  <a:cubicBezTo>
                    <a:pt x="1" y="94"/>
                    <a:pt x="1" y="111"/>
                    <a:pt x="5" y="128"/>
                  </a:cubicBezTo>
                  <a:cubicBezTo>
                    <a:pt x="5" y="136"/>
                    <a:pt x="9" y="141"/>
                    <a:pt x="14" y="149"/>
                  </a:cubicBezTo>
                  <a:cubicBezTo>
                    <a:pt x="31" y="174"/>
                    <a:pt x="56" y="191"/>
                    <a:pt x="90" y="191"/>
                  </a:cubicBezTo>
                  <a:cubicBezTo>
                    <a:pt x="103" y="191"/>
                    <a:pt x="120" y="187"/>
                    <a:pt x="132" y="179"/>
                  </a:cubicBezTo>
                  <a:cubicBezTo>
                    <a:pt x="145" y="170"/>
                    <a:pt x="158" y="162"/>
                    <a:pt x="162" y="149"/>
                  </a:cubicBezTo>
                  <a:cubicBezTo>
                    <a:pt x="170" y="141"/>
                    <a:pt x="170" y="136"/>
                    <a:pt x="170" y="128"/>
                  </a:cubicBezTo>
                  <a:cubicBezTo>
                    <a:pt x="175" y="115"/>
                    <a:pt x="170" y="102"/>
                    <a:pt x="166" y="94"/>
                  </a:cubicBezTo>
                  <a:lnTo>
                    <a:pt x="166" y="81"/>
                  </a:lnTo>
                  <a:lnTo>
                    <a:pt x="166" y="73"/>
                  </a:lnTo>
                  <a:lnTo>
                    <a:pt x="166" y="64"/>
                  </a:lnTo>
                  <a:cubicBezTo>
                    <a:pt x="166" y="56"/>
                    <a:pt x="162" y="51"/>
                    <a:pt x="158" y="43"/>
                  </a:cubicBezTo>
                  <a:cubicBezTo>
                    <a:pt x="154" y="35"/>
                    <a:pt x="145" y="26"/>
                    <a:pt x="137" y="18"/>
                  </a:cubicBezTo>
                  <a:cubicBezTo>
                    <a:pt x="132" y="13"/>
                    <a:pt x="124" y="9"/>
                    <a:pt x="120" y="9"/>
                  </a:cubicBezTo>
                  <a:cubicBezTo>
                    <a:pt x="107" y="5"/>
                    <a:pt x="98"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1" name="Google Shape;2971;p8"/>
            <p:cNvSpPr/>
            <p:nvPr/>
          </p:nvSpPr>
          <p:spPr>
            <a:xfrm>
              <a:off x="8222179" y="-397436"/>
              <a:ext cx="17651" cy="16660"/>
            </a:xfrm>
            <a:custGeom>
              <a:avLst/>
              <a:gdLst/>
              <a:ahLst/>
              <a:cxnLst/>
              <a:rect l="l" t="t" r="r" b="b"/>
              <a:pathLst>
                <a:path w="196" h="185" extrusionOk="0">
                  <a:moveTo>
                    <a:pt x="100" y="0"/>
                  </a:moveTo>
                  <a:cubicBezTo>
                    <a:pt x="62" y="0"/>
                    <a:pt x="23" y="24"/>
                    <a:pt x="13" y="70"/>
                  </a:cubicBezTo>
                  <a:cubicBezTo>
                    <a:pt x="0" y="92"/>
                    <a:pt x="4" y="117"/>
                    <a:pt x="17" y="134"/>
                  </a:cubicBezTo>
                  <a:cubicBezTo>
                    <a:pt x="34" y="168"/>
                    <a:pt x="67" y="185"/>
                    <a:pt x="100" y="185"/>
                  </a:cubicBezTo>
                  <a:cubicBezTo>
                    <a:pt x="133" y="185"/>
                    <a:pt x="165" y="168"/>
                    <a:pt x="182" y="134"/>
                  </a:cubicBezTo>
                  <a:cubicBezTo>
                    <a:pt x="195" y="117"/>
                    <a:pt x="195" y="92"/>
                    <a:pt x="187" y="70"/>
                  </a:cubicBezTo>
                  <a:cubicBezTo>
                    <a:pt x="176" y="24"/>
                    <a:pt x="138"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2" name="Google Shape;2972;p8"/>
            <p:cNvSpPr/>
            <p:nvPr/>
          </p:nvSpPr>
          <p:spPr>
            <a:xfrm>
              <a:off x="8599146" y="-36949"/>
              <a:ext cx="843455" cy="836341"/>
            </a:xfrm>
            <a:custGeom>
              <a:avLst/>
              <a:gdLst/>
              <a:ahLst/>
              <a:cxnLst/>
              <a:rect l="l" t="t" r="r" b="b"/>
              <a:pathLst>
                <a:path w="9366" h="9287" extrusionOk="0">
                  <a:moveTo>
                    <a:pt x="6455" y="1"/>
                  </a:moveTo>
                  <a:cubicBezTo>
                    <a:pt x="6201" y="1"/>
                    <a:pt x="5945" y="78"/>
                    <a:pt x="5714" y="186"/>
                  </a:cubicBezTo>
                  <a:cubicBezTo>
                    <a:pt x="5629" y="232"/>
                    <a:pt x="5540" y="262"/>
                    <a:pt x="5446" y="279"/>
                  </a:cubicBezTo>
                  <a:cubicBezTo>
                    <a:pt x="5431" y="281"/>
                    <a:pt x="5417" y="281"/>
                    <a:pt x="5402" y="281"/>
                  </a:cubicBezTo>
                  <a:cubicBezTo>
                    <a:pt x="5265" y="281"/>
                    <a:pt x="5135" y="216"/>
                    <a:pt x="4997" y="181"/>
                  </a:cubicBezTo>
                  <a:cubicBezTo>
                    <a:pt x="4941" y="169"/>
                    <a:pt x="4885" y="163"/>
                    <a:pt x="4829" y="163"/>
                  </a:cubicBezTo>
                  <a:cubicBezTo>
                    <a:pt x="4469" y="163"/>
                    <a:pt x="4121" y="410"/>
                    <a:pt x="3945" y="733"/>
                  </a:cubicBezTo>
                  <a:cubicBezTo>
                    <a:pt x="3741" y="1106"/>
                    <a:pt x="3733" y="1556"/>
                    <a:pt x="3796" y="1976"/>
                  </a:cubicBezTo>
                  <a:cubicBezTo>
                    <a:pt x="3889" y="2619"/>
                    <a:pt x="3994" y="3330"/>
                    <a:pt x="4253" y="3925"/>
                  </a:cubicBezTo>
                  <a:lnTo>
                    <a:pt x="4253" y="3925"/>
                  </a:lnTo>
                  <a:cubicBezTo>
                    <a:pt x="4100" y="3578"/>
                    <a:pt x="3862" y="3226"/>
                    <a:pt x="3682" y="2883"/>
                  </a:cubicBezTo>
                  <a:cubicBezTo>
                    <a:pt x="3415" y="2387"/>
                    <a:pt x="3147" y="1882"/>
                    <a:pt x="2762" y="1475"/>
                  </a:cubicBezTo>
                  <a:cubicBezTo>
                    <a:pt x="2592" y="1288"/>
                    <a:pt x="2384" y="1136"/>
                    <a:pt x="2151" y="1034"/>
                  </a:cubicBezTo>
                  <a:cubicBezTo>
                    <a:pt x="2024" y="980"/>
                    <a:pt x="1889" y="952"/>
                    <a:pt x="1755" y="952"/>
                  </a:cubicBezTo>
                  <a:cubicBezTo>
                    <a:pt x="1637" y="952"/>
                    <a:pt x="1520" y="973"/>
                    <a:pt x="1409" y="1017"/>
                  </a:cubicBezTo>
                  <a:cubicBezTo>
                    <a:pt x="1150" y="1136"/>
                    <a:pt x="959" y="1369"/>
                    <a:pt x="895" y="1645"/>
                  </a:cubicBezTo>
                  <a:cubicBezTo>
                    <a:pt x="832" y="1920"/>
                    <a:pt x="861" y="2209"/>
                    <a:pt x="972" y="2468"/>
                  </a:cubicBezTo>
                  <a:cubicBezTo>
                    <a:pt x="966" y="2467"/>
                    <a:pt x="960" y="2467"/>
                    <a:pt x="955" y="2467"/>
                  </a:cubicBezTo>
                  <a:cubicBezTo>
                    <a:pt x="763" y="2467"/>
                    <a:pt x="602" y="2609"/>
                    <a:pt x="577" y="2798"/>
                  </a:cubicBezTo>
                  <a:cubicBezTo>
                    <a:pt x="255" y="2879"/>
                    <a:pt x="55" y="3244"/>
                    <a:pt x="102" y="3575"/>
                  </a:cubicBezTo>
                  <a:cubicBezTo>
                    <a:pt x="149" y="3901"/>
                    <a:pt x="395" y="4177"/>
                    <a:pt x="683" y="4334"/>
                  </a:cubicBezTo>
                  <a:cubicBezTo>
                    <a:pt x="870" y="4436"/>
                    <a:pt x="1061" y="4448"/>
                    <a:pt x="1252" y="4503"/>
                  </a:cubicBezTo>
                  <a:cubicBezTo>
                    <a:pt x="1489" y="4571"/>
                    <a:pt x="1722" y="4682"/>
                    <a:pt x="1951" y="4766"/>
                  </a:cubicBezTo>
                  <a:cubicBezTo>
                    <a:pt x="2365" y="4923"/>
                    <a:pt x="2855" y="5059"/>
                    <a:pt x="3317" y="5059"/>
                  </a:cubicBezTo>
                  <a:cubicBezTo>
                    <a:pt x="3419" y="5059"/>
                    <a:pt x="3520" y="5052"/>
                    <a:pt x="3618" y="5038"/>
                  </a:cubicBezTo>
                  <a:lnTo>
                    <a:pt x="3618" y="5038"/>
                  </a:lnTo>
                  <a:cubicBezTo>
                    <a:pt x="2995" y="5131"/>
                    <a:pt x="2431" y="5356"/>
                    <a:pt x="1837" y="5538"/>
                  </a:cubicBezTo>
                  <a:cubicBezTo>
                    <a:pt x="1290" y="5704"/>
                    <a:pt x="700" y="5848"/>
                    <a:pt x="289" y="6272"/>
                  </a:cubicBezTo>
                  <a:cubicBezTo>
                    <a:pt x="153" y="6412"/>
                    <a:pt x="39" y="6586"/>
                    <a:pt x="26" y="6781"/>
                  </a:cubicBezTo>
                  <a:cubicBezTo>
                    <a:pt x="0" y="7171"/>
                    <a:pt x="369" y="7477"/>
                    <a:pt x="743" y="7578"/>
                  </a:cubicBezTo>
                  <a:cubicBezTo>
                    <a:pt x="785" y="7591"/>
                    <a:pt x="836" y="7604"/>
                    <a:pt x="849" y="7651"/>
                  </a:cubicBezTo>
                  <a:cubicBezTo>
                    <a:pt x="853" y="7685"/>
                    <a:pt x="844" y="7723"/>
                    <a:pt x="823" y="7757"/>
                  </a:cubicBezTo>
                  <a:cubicBezTo>
                    <a:pt x="747" y="7931"/>
                    <a:pt x="798" y="8130"/>
                    <a:pt x="946" y="8253"/>
                  </a:cubicBezTo>
                  <a:cubicBezTo>
                    <a:pt x="989" y="8274"/>
                    <a:pt x="1023" y="8308"/>
                    <a:pt x="1056" y="8342"/>
                  </a:cubicBezTo>
                  <a:cubicBezTo>
                    <a:pt x="1082" y="8393"/>
                    <a:pt x="1095" y="8448"/>
                    <a:pt x="1095" y="8503"/>
                  </a:cubicBezTo>
                  <a:cubicBezTo>
                    <a:pt x="1150" y="8889"/>
                    <a:pt x="1447" y="9199"/>
                    <a:pt x="1828" y="9275"/>
                  </a:cubicBezTo>
                  <a:cubicBezTo>
                    <a:pt x="1874" y="9283"/>
                    <a:pt x="1919" y="9287"/>
                    <a:pt x="1963" y="9287"/>
                  </a:cubicBezTo>
                  <a:cubicBezTo>
                    <a:pt x="2464" y="9287"/>
                    <a:pt x="2868" y="8803"/>
                    <a:pt x="3169" y="8452"/>
                  </a:cubicBezTo>
                  <a:cubicBezTo>
                    <a:pt x="3667" y="7866"/>
                    <a:pt x="4037" y="7186"/>
                    <a:pt x="4256" y="6455"/>
                  </a:cubicBezTo>
                  <a:lnTo>
                    <a:pt x="4256" y="6455"/>
                  </a:lnTo>
                  <a:cubicBezTo>
                    <a:pt x="4126" y="7089"/>
                    <a:pt x="4105" y="7743"/>
                    <a:pt x="4199" y="8389"/>
                  </a:cubicBezTo>
                  <a:cubicBezTo>
                    <a:pt x="4233" y="8626"/>
                    <a:pt x="4284" y="8876"/>
                    <a:pt x="4458" y="9042"/>
                  </a:cubicBezTo>
                  <a:cubicBezTo>
                    <a:pt x="4581" y="9156"/>
                    <a:pt x="4749" y="9209"/>
                    <a:pt x="4919" y="9209"/>
                  </a:cubicBezTo>
                  <a:cubicBezTo>
                    <a:pt x="5001" y="9209"/>
                    <a:pt x="5084" y="9197"/>
                    <a:pt x="5162" y="9173"/>
                  </a:cubicBezTo>
                  <a:cubicBezTo>
                    <a:pt x="5404" y="9097"/>
                    <a:pt x="5608" y="8927"/>
                    <a:pt x="5777" y="8753"/>
                  </a:cubicBezTo>
                  <a:cubicBezTo>
                    <a:pt x="5943" y="8575"/>
                    <a:pt x="6095" y="8359"/>
                    <a:pt x="6108" y="8117"/>
                  </a:cubicBezTo>
                  <a:cubicBezTo>
                    <a:pt x="6490" y="8087"/>
                    <a:pt x="6863" y="7990"/>
                    <a:pt x="7207" y="7829"/>
                  </a:cubicBezTo>
                  <a:cubicBezTo>
                    <a:pt x="7287" y="7795"/>
                    <a:pt x="7359" y="7744"/>
                    <a:pt x="7419" y="7680"/>
                  </a:cubicBezTo>
                  <a:cubicBezTo>
                    <a:pt x="7503" y="7574"/>
                    <a:pt x="7520" y="7430"/>
                    <a:pt x="7516" y="7290"/>
                  </a:cubicBezTo>
                  <a:cubicBezTo>
                    <a:pt x="7478" y="6264"/>
                    <a:pt x="6821" y="5356"/>
                    <a:pt x="5854" y="5004"/>
                  </a:cubicBezTo>
                  <a:lnTo>
                    <a:pt x="5854" y="5004"/>
                  </a:lnTo>
                  <a:cubicBezTo>
                    <a:pt x="6385" y="5026"/>
                    <a:pt x="6901" y="5193"/>
                    <a:pt x="7426" y="5264"/>
                  </a:cubicBezTo>
                  <a:lnTo>
                    <a:pt x="7426" y="5264"/>
                  </a:lnTo>
                  <a:cubicBezTo>
                    <a:pt x="7601" y="5312"/>
                    <a:pt x="7780" y="5346"/>
                    <a:pt x="7962" y="5364"/>
                  </a:cubicBezTo>
                  <a:cubicBezTo>
                    <a:pt x="8028" y="5372"/>
                    <a:pt x="8098" y="5376"/>
                    <a:pt x="8167" y="5376"/>
                  </a:cubicBezTo>
                  <a:cubicBezTo>
                    <a:pt x="8491" y="5376"/>
                    <a:pt x="8824" y="5286"/>
                    <a:pt x="8988" y="5021"/>
                  </a:cubicBezTo>
                  <a:cubicBezTo>
                    <a:pt x="9018" y="4971"/>
                    <a:pt x="9040" y="4919"/>
                    <a:pt x="9056" y="4865"/>
                  </a:cubicBezTo>
                  <a:lnTo>
                    <a:pt x="9056" y="4865"/>
                  </a:lnTo>
                  <a:cubicBezTo>
                    <a:pt x="9157" y="4766"/>
                    <a:pt x="9239" y="4648"/>
                    <a:pt x="9293" y="4512"/>
                  </a:cubicBezTo>
                  <a:cubicBezTo>
                    <a:pt x="9353" y="4376"/>
                    <a:pt x="9365" y="4228"/>
                    <a:pt x="9340" y="4088"/>
                  </a:cubicBezTo>
                  <a:cubicBezTo>
                    <a:pt x="9267" y="3753"/>
                    <a:pt x="8958" y="3602"/>
                    <a:pt x="8603" y="3550"/>
                  </a:cubicBezTo>
                  <a:lnTo>
                    <a:pt x="8603" y="3550"/>
                  </a:lnTo>
                  <a:cubicBezTo>
                    <a:pt x="8584" y="3422"/>
                    <a:pt x="8489" y="3311"/>
                    <a:pt x="8356" y="3282"/>
                  </a:cubicBezTo>
                  <a:cubicBezTo>
                    <a:pt x="8449" y="3121"/>
                    <a:pt x="8543" y="2960"/>
                    <a:pt x="8585" y="2777"/>
                  </a:cubicBezTo>
                  <a:cubicBezTo>
                    <a:pt x="8627" y="2599"/>
                    <a:pt x="8606" y="2391"/>
                    <a:pt x="8492" y="2247"/>
                  </a:cubicBezTo>
                  <a:cubicBezTo>
                    <a:pt x="8375" y="2100"/>
                    <a:pt x="8188" y="2046"/>
                    <a:pt x="7994" y="2046"/>
                  </a:cubicBezTo>
                  <a:cubicBezTo>
                    <a:pt x="7892" y="2046"/>
                    <a:pt x="7787" y="2061"/>
                    <a:pt x="7690" y="2086"/>
                  </a:cubicBezTo>
                  <a:cubicBezTo>
                    <a:pt x="6859" y="2302"/>
                    <a:pt x="6032" y="3057"/>
                    <a:pt x="5463" y="3672"/>
                  </a:cubicBezTo>
                  <a:cubicBezTo>
                    <a:pt x="6061" y="2972"/>
                    <a:pt x="6536" y="2205"/>
                    <a:pt x="7096" y="1488"/>
                  </a:cubicBezTo>
                  <a:cubicBezTo>
                    <a:pt x="7270" y="1263"/>
                    <a:pt x="7419" y="996"/>
                    <a:pt x="7389" y="716"/>
                  </a:cubicBezTo>
                  <a:cubicBezTo>
                    <a:pt x="7351" y="372"/>
                    <a:pt x="7045" y="101"/>
                    <a:pt x="6710" y="29"/>
                  </a:cubicBezTo>
                  <a:cubicBezTo>
                    <a:pt x="6626" y="10"/>
                    <a:pt x="6540" y="1"/>
                    <a:pt x="6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3" name="Google Shape;2973;p8"/>
            <p:cNvSpPr/>
            <p:nvPr/>
          </p:nvSpPr>
          <p:spPr>
            <a:xfrm>
              <a:off x="8730895" y="104256"/>
              <a:ext cx="563474" cy="543572"/>
            </a:xfrm>
            <a:custGeom>
              <a:avLst/>
              <a:gdLst/>
              <a:ahLst/>
              <a:cxnLst/>
              <a:rect l="l" t="t" r="r" b="b"/>
              <a:pathLst>
                <a:path w="6257" h="6036" extrusionOk="0">
                  <a:moveTo>
                    <a:pt x="3267" y="0"/>
                  </a:moveTo>
                  <a:lnTo>
                    <a:pt x="3267" y="0"/>
                  </a:lnTo>
                  <a:cubicBezTo>
                    <a:pt x="3122" y="696"/>
                    <a:pt x="3487" y="1447"/>
                    <a:pt x="3245" y="2113"/>
                  </a:cubicBezTo>
                  <a:cubicBezTo>
                    <a:pt x="2995" y="1905"/>
                    <a:pt x="3190" y="1426"/>
                    <a:pt x="2944" y="1213"/>
                  </a:cubicBezTo>
                  <a:lnTo>
                    <a:pt x="2944" y="1213"/>
                  </a:lnTo>
                  <a:cubicBezTo>
                    <a:pt x="2825" y="1379"/>
                    <a:pt x="2915" y="1604"/>
                    <a:pt x="2978" y="1799"/>
                  </a:cubicBezTo>
                  <a:cubicBezTo>
                    <a:pt x="3067" y="2058"/>
                    <a:pt x="3105" y="2329"/>
                    <a:pt x="3101" y="2600"/>
                  </a:cubicBezTo>
                  <a:cubicBezTo>
                    <a:pt x="3097" y="2685"/>
                    <a:pt x="3080" y="2787"/>
                    <a:pt x="3004" y="2825"/>
                  </a:cubicBezTo>
                  <a:cubicBezTo>
                    <a:pt x="2984" y="2835"/>
                    <a:pt x="2965" y="2839"/>
                    <a:pt x="2946" y="2839"/>
                  </a:cubicBezTo>
                  <a:cubicBezTo>
                    <a:pt x="2855" y="2839"/>
                    <a:pt x="2768" y="2743"/>
                    <a:pt x="2715" y="2656"/>
                  </a:cubicBezTo>
                  <a:cubicBezTo>
                    <a:pt x="2507" y="2316"/>
                    <a:pt x="2274" y="1744"/>
                    <a:pt x="1820" y="1684"/>
                  </a:cubicBezTo>
                  <a:lnTo>
                    <a:pt x="1820" y="1684"/>
                  </a:lnTo>
                  <a:cubicBezTo>
                    <a:pt x="1833" y="1960"/>
                    <a:pt x="2104" y="2138"/>
                    <a:pt x="2270" y="2354"/>
                  </a:cubicBezTo>
                  <a:cubicBezTo>
                    <a:pt x="2304" y="2397"/>
                    <a:pt x="2333" y="2460"/>
                    <a:pt x="2295" y="2499"/>
                  </a:cubicBezTo>
                  <a:cubicBezTo>
                    <a:pt x="2280" y="2512"/>
                    <a:pt x="2262" y="2518"/>
                    <a:pt x="2244" y="2518"/>
                  </a:cubicBezTo>
                  <a:cubicBezTo>
                    <a:pt x="2212" y="2518"/>
                    <a:pt x="2177" y="2501"/>
                    <a:pt x="2147" y="2482"/>
                  </a:cubicBezTo>
                  <a:cubicBezTo>
                    <a:pt x="1871" y="2295"/>
                    <a:pt x="1617" y="2083"/>
                    <a:pt x="1388" y="1837"/>
                  </a:cubicBezTo>
                  <a:cubicBezTo>
                    <a:pt x="1268" y="1710"/>
                    <a:pt x="1126" y="1564"/>
                    <a:pt x="955" y="1564"/>
                  </a:cubicBezTo>
                  <a:cubicBezTo>
                    <a:pt x="944" y="1564"/>
                    <a:pt x="933" y="1564"/>
                    <a:pt x="921" y="1565"/>
                  </a:cubicBezTo>
                  <a:cubicBezTo>
                    <a:pt x="1006" y="1790"/>
                    <a:pt x="1159" y="1981"/>
                    <a:pt x="1358" y="2117"/>
                  </a:cubicBezTo>
                  <a:cubicBezTo>
                    <a:pt x="1519" y="2223"/>
                    <a:pt x="1718" y="2308"/>
                    <a:pt x="1791" y="2490"/>
                  </a:cubicBezTo>
                  <a:cubicBezTo>
                    <a:pt x="1812" y="2537"/>
                    <a:pt x="1812" y="2605"/>
                    <a:pt x="1765" y="2626"/>
                  </a:cubicBezTo>
                  <a:cubicBezTo>
                    <a:pt x="1753" y="2631"/>
                    <a:pt x="1740" y="2634"/>
                    <a:pt x="1728" y="2634"/>
                  </a:cubicBezTo>
                  <a:cubicBezTo>
                    <a:pt x="1711" y="2634"/>
                    <a:pt x="1693" y="2629"/>
                    <a:pt x="1676" y="2622"/>
                  </a:cubicBezTo>
                  <a:cubicBezTo>
                    <a:pt x="1449" y="2535"/>
                    <a:pt x="1235" y="2333"/>
                    <a:pt x="1012" y="2333"/>
                  </a:cubicBezTo>
                  <a:cubicBezTo>
                    <a:pt x="972" y="2333"/>
                    <a:pt x="932" y="2340"/>
                    <a:pt x="891" y="2354"/>
                  </a:cubicBezTo>
                  <a:cubicBezTo>
                    <a:pt x="1091" y="2554"/>
                    <a:pt x="1315" y="2723"/>
                    <a:pt x="1561" y="2855"/>
                  </a:cubicBezTo>
                  <a:cubicBezTo>
                    <a:pt x="1532" y="2858"/>
                    <a:pt x="1502" y="2860"/>
                    <a:pt x="1473" y="2860"/>
                  </a:cubicBezTo>
                  <a:cubicBezTo>
                    <a:pt x="1014" y="2860"/>
                    <a:pt x="592" y="2463"/>
                    <a:pt x="145" y="2463"/>
                  </a:cubicBezTo>
                  <a:cubicBezTo>
                    <a:pt x="97" y="2463"/>
                    <a:pt x="49" y="2467"/>
                    <a:pt x="1" y="2477"/>
                  </a:cubicBezTo>
                  <a:cubicBezTo>
                    <a:pt x="696" y="2995"/>
                    <a:pt x="1697" y="2876"/>
                    <a:pt x="2431" y="3334"/>
                  </a:cubicBezTo>
                  <a:cubicBezTo>
                    <a:pt x="2495" y="3377"/>
                    <a:pt x="2567" y="3449"/>
                    <a:pt x="2529" y="3517"/>
                  </a:cubicBezTo>
                  <a:cubicBezTo>
                    <a:pt x="2507" y="3550"/>
                    <a:pt x="2473" y="3572"/>
                    <a:pt x="2431" y="3580"/>
                  </a:cubicBezTo>
                  <a:cubicBezTo>
                    <a:pt x="1909" y="3767"/>
                    <a:pt x="1430" y="4004"/>
                    <a:pt x="917" y="4199"/>
                  </a:cubicBezTo>
                  <a:lnTo>
                    <a:pt x="700" y="4284"/>
                  </a:lnTo>
                  <a:cubicBezTo>
                    <a:pt x="742" y="4295"/>
                    <a:pt x="783" y="4300"/>
                    <a:pt x="825" y="4300"/>
                  </a:cubicBezTo>
                  <a:cubicBezTo>
                    <a:pt x="929" y="4300"/>
                    <a:pt x="1034" y="4271"/>
                    <a:pt x="1137" y="4238"/>
                  </a:cubicBezTo>
                  <a:cubicBezTo>
                    <a:pt x="1468" y="4132"/>
                    <a:pt x="1791" y="4000"/>
                    <a:pt x="2104" y="3852"/>
                  </a:cubicBezTo>
                  <a:cubicBezTo>
                    <a:pt x="2139" y="3836"/>
                    <a:pt x="2179" y="3819"/>
                    <a:pt x="2216" y="3819"/>
                  </a:cubicBezTo>
                  <a:cubicBezTo>
                    <a:pt x="2237" y="3819"/>
                    <a:pt x="2257" y="3825"/>
                    <a:pt x="2274" y="3839"/>
                  </a:cubicBezTo>
                  <a:cubicBezTo>
                    <a:pt x="2185" y="4182"/>
                    <a:pt x="1676" y="4356"/>
                    <a:pt x="1400" y="4509"/>
                  </a:cubicBezTo>
                  <a:cubicBezTo>
                    <a:pt x="1044" y="4708"/>
                    <a:pt x="688" y="4895"/>
                    <a:pt x="327" y="5082"/>
                  </a:cubicBezTo>
                  <a:cubicBezTo>
                    <a:pt x="255" y="5120"/>
                    <a:pt x="170" y="5166"/>
                    <a:pt x="149" y="5251"/>
                  </a:cubicBezTo>
                  <a:cubicBezTo>
                    <a:pt x="149" y="5253"/>
                    <a:pt x="153" y="5254"/>
                    <a:pt x="160" y="5254"/>
                  </a:cubicBezTo>
                  <a:cubicBezTo>
                    <a:pt x="231" y="5254"/>
                    <a:pt x="611" y="5173"/>
                    <a:pt x="645" y="5158"/>
                  </a:cubicBezTo>
                  <a:cubicBezTo>
                    <a:pt x="790" y="5103"/>
                    <a:pt x="925" y="5026"/>
                    <a:pt x="1048" y="4933"/>
                  </a:cubicBezTo>
                  <a:cubicBezTo>
                    <a:pt x="1225" y="4803"/>
                    <a:pt x="1574" y="4467"/>
                    <a:pt x="1799" y="4467"/>
                  </a:cubicBezTo>
                  <a:cubicBezTo>
                    <a:pt x="1800" y="4467"/>
                    <a:pt x="1802" y="4467"/>
                    <a:pt x="1803" y="4467"/>
                  </a:cubicBezTo>
                  <a:cubicBezTo>
                    <a:pt x="1727" y="4747"/>
                    <a:pt x="1405" y="4891"/>
                    <a:pt x="1222" y="5094"/>
                  </a:cubicBezTo>
                  <a:cubicBezTo>
                    <a:pt x="1184" y="5137"/>
                    <a:pt x="1150" y="5213"/>
                    <a:pt x="1197" y="5243"/>
                  </a:cubicBezTo>
                  <a:cubicBezTo>
                    <a:pt x="1383" y="5137"/>
                    <a:pt x="1553" y="5001"/>
                    <a:pt x="1701" y="4844"/>
                  </a:cubicBezTo>
                  <a:cubicBezTo>
                    <a:pt x="1726" y="4819"/>
                    <a:pt x="1956" y="4521"/>
                    <a:pt x="2043" y="4521"/>
                  </a:cubicBezTo>
                  <a:cubicBezTo>
                    <a:pt x="2060" y="4521"/>
                    <a:pt x="2071" y="4533"/>
                    <a:pt x="2075" y="4560"/>
                  </a:cubicBezTo>
                  <a:cubicBezTo>
                    <a:pt x="2075" y="4581"/>
                    <a:pt x="2066" y="4602"/>
                    <a:pt x="2053" y="4619"/>
                  </a:cubicBezTo>
                  <a:cubicBezTo>
                    <a:pt x="1952" y="4780"/>
                    <a:pt x="1354" y="5379"/>
                    <a:pt x="1426" y="5561"/>
                  </a:cubicBezTo>
                  <a:cubicBezTo>
                    <a:pt x="1430" y="5574"/>
                    <a:pt x="1441" y="5580"/>
                    <a:pt x="1453" y="5580"/>
                  </a:cubicBezTo>
                  <a:cubicBezTo>
                    <a:pt x="1477" y="5580"/>
                    <a:pt x="1508" y="5562"/>
                    <a:pt x="1528" y="5540"/>
                  </a:cubicBezTo>
                  <a:cubicBezTo>
                    <a:pt x="1658" y="5384"/>
                    <a:pt x="1960" y="4852"/>
                    <a:pt x="2176" y="4852"/>
                  </a:cubicBezTo>
                  <a:cubicBezTo>
                    <a:pt x="2177" y="4852"/>
                    <a:pt x="2178" y="4853"/>
                    <a:pt x="2180" y="4853"/>
                  </a:cubicBezTo>
                  <a:lnTo>
                    <a:pt x="2180" y="4853"/>
                  </a:lnTo>
                  <a:cubicBezTo>
                    <a:pt x="2160" y="4855"/>
                    <a:pt x="2060" y="5064"/>
                    <a:pt x="1947" y="5302"/>
                  </a:cubicBezTo>
                  <a:cubicBezTo>
                    <a:pt x="1799" y="5612"/>
                    <a:pt x="1634" y="5972"/>
                    <a:pt x="1612" y="6019"/>
                  </a:cubicBezTo>
                  <a:cubicBezTo>
                    <a:pt x="1626" y="6030"/>
                    <a:pt x="1641" y="6035"/>
                    <a:pt x="1656" y="6035"/>
                  </a:cubicBezTo>
                  <a:cubicBezTo>
                    <a:pt x="1709" y="6035"/>
                    <a:pt x="1765" y="5974"/>
                    <a:pt x="1795" y="5921"/>
                  </a:cubicBezTo>
                  <a:cubicBezTo>
                    <a:pt x="1911" y="5723"/>
                    <a:pt x="2666" y="4209"/>
                    <a:pt x="2843" y="4209"/>
                  </a:cubicBezTo>
                  <a:cubicBezTo>
                    <a:pt x="2848" y="4209"/>
                    <a:pt x="2852" y="4210"/>
                    <a:pt x="2855" y="4212"/>
                  </a:cubicBezTo>
                  <a:cubicBezTo>
                    <a:pt x="2872" y="4221"/>
                    <a:pt x="2885" y="4238"/>
                    <a:pt x="2893" y="4255"/>
                  </a:cubicBezTo>
                  <a:cubicBezTo>
                    <a:pt x="3042" y="4585"/>
                    <a:pt x="2931" y="5103"/>
                    <a:pt x="2970" y="5463"/>
                  </a:cubicBezTo>
                  <a:cubicBezTo>
                    <a:pt x="2977" y="5525"/>
                    <a:pt x="3013" y="5606"/>
                    <a:pt x="3069" y="5606"/>
                  </a:cubicBezTo>
                  <a:cubicBezTo>
                    <a:pt x="3075" y="5606"/>
                    <a:pt x="3082" y="5605"/>
                    <a:pt x="3088" y="5603"/>
                  </a:cubicBezTo>
                  <a:cubicBezTo>
                    <a:pt x="3127" y="5586"/>
                    <a:pt x="3139" y="5540"/>
                    <a:pt x="3148" y="5497"/>
                  </a:cubicBezTo>
                  <a:cubicBezTo>
                    <a:pt x="3207" y="5120"/>
                    <a:pt x="3101" y="4734"/>
                    <a:pt x="3224" y="4361"/>
                  </a:cubicBezTo>
                  <a:cubicBezTo>
                    <a:pt x="3513" y="4844"/>
                    <a:pt x="3411" y="5480"/>
                    <a:pt x="3686" y="5972"/>
                  </a:cubicBezTo>
                  <a:cubicBezTo>
                    <a:pt x="3763" y="5875"/>
                    <a:pt x="3733" y="5735"/>
                    <a:pt x="3703" y="5616"/>
                  </a:cubicBezTo>
                  <a:cubicBezTo>
                    <a:pt x="3589" y="5149"/>
                    <a:pt x="3530" y="4670"/>
                    <a:pt x="3534" y="4187"/>
                  </a:cubicBezTo>
                  <a:lnTo>
                    <a:pt x="3534" y="4187"/>
                  </a:lnTo>
                  <a:cubicBezTo>
                    <a:pt x="3746" y="4272"/>
                    <a:pt x="3843" y="4518"/>
                    <a:pt x="3903" y="4738"/>
                  </a:cubicBezTo>
                  <a:cubicBezTo>
                    <a:pt x="3966" y="4963"/>
                    <a:pt x="4022" y="5205"/>
                    <a:pt x="4200" y="5353"/>
                  </a:cubicBezTo>
                  <a:lnTo>
                    <a:pt x="3954" y="4331"/>
                  </a:lnTo>
                  <a:cubicBezTo>
                    <a:pt x="3932" y="4238"/>
                    <a:pt x="3924" y="4110"/>
                    <a:pt x="4013" y="4068"/>
                  </a:cubicBezTo>
                  <a:cubicBezTo>
                    <a:pt x="4178" y="4365"/>
                    <a:pt x="4369" y="4649"/>
                    <a:pt x="4581" y="4916"/>
                  </a:cubicBezTo>
                  <a:lnTo>
                    <a:pt x="4314" y="4314"/>
                  </a:lnTo>
                  <a:cubicBezTo>
                    <a:pt x="4276" y="4229"/>
                    <a:pt x="4246" y="4110"/>
                    <a:pt x="4323" y="4059"/>
                  </a:cubicBezTo>
                  <a:cubicBezTo>
                    <a:pt x="4518" y="4216"/>
                    <a:pt x="4683" y="4407"/>
                    <a:pt x="4819" y="4619"/>
                  </a:cubicBezTo>
                  <a:cubicBezTo>
                    <a:pt x="4844" y="4670"/>
                    <a:pt x="4883" y="4713"/>
                    <a:pt x="4929" y="4747"/>
                  </a:cubicBezTo>
                  <a:cubicBezTo>
                    <a:pt x="4947" y="4757"/>
                    <a:pt x="4967" y="4762"/>
                    <a:pt x="4987" y="4762"/>
                  </a:cubicBezTo>
                  <a:cubicBezTo>
                    <a:pt x="5022" y="4762"/>
                    <a:pt x="5056" y="4745"/>
                    <a:pt x="5078" y="4713"/>
                  </a:cubicBezTo>
                  <a:cubicBezTo>
                    <a:pt x="4874" y="4369"/>
                    <a:pt x="4624" y="4055"/>
                    <a:pt x="4335" y="3780"/>
                  </a:cubicBezTo>
                  <a:cubicBezTo>
                    <a:pt x="4366" y="3741"/>
                    <a:pt x="4409" y="3725"/>
                    <a:pt x="4456" y="3725"/>
                  </a:cubicBezTo>
                  <a:cubicBezTo>
                    <a:pt x="4535" y="3725"/>
                    <a:pt x="4623" y="3770"/>
                    <a:pt x="4679" y="3830"/>
                  </a:cubicBezTo>
                  <a:cubicBezTo>
                    <a:pt x="4772" y="3924"/>
                    <a:pt x="4840" y="4051"/>
                    <a:pt x="4967" y="4093"/>
                  </a:cubicBezTo>
                  <a:cubicBezTo>
                    <a:pt x="5044" y="3941"/>
                    <a:pt x="4878" y="3788"/>
                    <a:pt x="4738" y="3699"/>
                  </a:cubicBezTo>
                  <a:lnTo>
                    <a:pt x="4221" y="3381"/>
                  </a:lnTo>
                  <a:cubicBezTo>
                    <a:pt x="4295" y="3339"/>
                    <a:pt x="4376" y="3324"/>
                    <a:pt x="4460" y="3324"/>
                  </a:cubicBezTo>
                  <a:cubicBezTo>
                    <a:pt x="4582" y="3324"/>
                    <a:pt x="4709" y="3357"/>
                    <a:pt x="4827" y="3389"/>
                  </a:cubicBezTo>
                  <a:cubicBezTo>
                    <a:pt x="4921" y="3413"/>
                    <a:pt x="5024" y="3434"/>
                    <a:pt x="5122" y="3434"/>
                  </a:cubicBezTo>
                  <a:cubicBezTo>
                    <a:pt x="5233" y="3434"/>
                    <a:pt x="5338" y="3408"/>
                    <a:pt x="5421" y="3334"/>
                  </a:cubicBezTo>
                  <a:cubicBezTo>
                    <a:pt x="5336" y="3279"/>
                    <a:pt x="5234" y="3266"/>
                    <a:pt x="5127" y="3266"/>
                  </a:cubicBezTo>
                  <a:cubicBezTo>
                    <a:pt x="5029" y="3266"/>
                    <a:pt x="4927" y="3277"/>
                    <a:pt x="4832" y="3277"/>
                  </a:cubicBezTo>
                  <a:cubicBezTo>
                    <a:pt x="4704" y="3277"/>
                    <a:pt x="4588" y="3257"/>
                    <a:pt x="4505" y="3165"/>
                  </a:cubicBezTo>
                  <a:cubicBezTo>
                    <a:pt x="4658" y="3088"/>
                    <a:pt x="4827" y="3079"/>
                    <a:pt x="4997" y="3079"/>
                  </a:cubicBezTo>
                  <a:cubicBezTo>
                    <a:pt x="5054" y="3079"/>
                    <a:pt x="5111" y="3080"/>
                    <a:pt x="5167" y="3080"/>
                  </a:cubicBezTo>
                  <a:cubicBezTo>
                    <a:pt x="5459" y="3080"/>
                    <a:pt x="5748" y="3037"/>
                    <a:pt x="6032" y="2961"/>
                  </a:cubicBezTo>
                  <a:cubicBezTo>
                    <a:pt x="6130" y="2935"/>
                    <a:pt x="6244" y="2885"/>
                    <a:pt x="6257" y="2783"/>
                  </a:cubicBezTo>
                  <a:lnTo>
                    <a:pt x="6257" y="2783"/>
                  </a:lnTo>
                  <a:lnTo>
                    <a:pt x="4675" y="2948"/>
                  </a:lnTo>
                  <a:cubicBezTo>
                    <a:pt x="4661" y="2950"/>
                    <a:pt x="4647" y="2951"/>
                    <a:pt x="4633" y="2951"/>
                  </a:cubicBezTo>
                  <a:cubicBezTo>
                    <a:pt x="4528" y="2951"/>
                    <a:pt x="4405" y="2909"/>
                    <a:pt x="4420" y="2812"/>
                  </a:cubicBezTo>
                  <a:cubicBezTo>
                    <a:pt x="4768" y="2762"/>
                    <a:pt x="5103" y="2651"/>
                    <a:pt x="5417" y="2494"/>
                  </a:cubicBezTo>
                  <a:cubicBezTo>
                    <a:pt x="5380" y="2441"/>
                    <a:pt x="5321" y="2421"/>
                    <a:pt x="5256" y="2421"/>
                  </a:cubicBezTo>
                  <a:cubicBezTo>
                    <a:pt x="5192" y="2421"/>
                    <a:pt x="5123" y="2440"/>
                    <a:pt x="5065" y="2465"/>
                  </a:cubicBezTo>
                  <a:cubicBezTo>
                    <a:pt x="4981" y="2502"/>
                    <a:pt x="4885" y="2549"/>
                    <a:pt x="4794" y="2549"/>
                  </a:cubicBezTo>
                  <a:cubicBezTo>
                    <a:pt x="4762" y="2549"/>
                    <a:pt x="4730" y="2543"/>
                    <a:pt x="4700" y="2528"/>
                  </a:cubicBezTo>
                  <a:cubicBezTo>
                    <a:pt x="5018" y="2159"/>
                    <a:pt x="5680" y="2176"/>
                    <a:pt x="5922" y="1752"/>
                  </a:cubicBezTo>
                  <a:lnTo>
                    <a:pt x="5922" y="1752"/>
                  </a:lnTo>
                  <a:cubicBezTo>
                    <a:pt x="5294" y="1896"/>
                    <a:pt x="4785" y="2431"/>
                    <a:pt x="4145" y="2456"/>
                  </a:cubicBezTo>
                  <a:lnTo>
                    <a:pt x="4933" y="1875"/>
                  </a:lnTo>
                  <a:cubicBezTo>
                    <a:pt x="5014" y="1816"/>
                    <a:pt x="5095" y="1693"/>
                    <a:pt x="5010" y="1638"/>
                  </a:cubicBezTo>
                  <a:lnTo>
                    <a:pt x="5010" y="1638"/>
                  </a:lnTo>
                  <a:cubicBezTo>
                    <a:pt x="4889" y="1733"/>
                    <a:pt x="4134" y="2366"/>
                    <a:pt x="3885" y="2366"/>
                  </a:cubicBezTo>
                  <a:cubicBezTo>
                    <a:pt x="3846" y="2366"/>
                    <a:pt x="3820" y="2351"/>
                    <a:pt x="3809" y="2316"/>
                  </a:cubicBezTo>
                  <a:cubicBezTo>
                    <a:pt x="3801" y="2257"/>
                    <a:pt x="3809" y="2193"/>
                    <a:pt x="3835" y="2138"/>
                  </a:cubicBezTo>
                  <a:cubicBezTo>
                    <a:pt x="3971" y="1773"/>
                    <a:pt x="4123" y="1417"/>
                    <a:pt x="4293" y="1069"/>
                  </a:cubicBezTo>
                  <a:cubicBezTo>
                    <a:pt x="4399" y="853"/>
                    <a:pt x="4509" y="628"/>
                    <a:pt x="4509" y="391"/>
                  </a:cubicBezTo>
                  <a:cubicBezTo>
                    <a:pt x="4497" y="385"/>
                    <a:pt x="4485" y="382"/>
                    <a:pt x="4473" y="382"/>
                  </a:cubicBezTo>
                  <a:cubicBezTo>
                    <a:pt x="4409" y="382"/>
                    <a:pt x="4356" y="462"/>
                    <a:pt x="4331" y="531"/>
                  </a:cubicBezTo>
                  <a:lnTo>
                    <a:pt x="3869" y="1756"/>
                  </a:lnTo>
                  <a:cubicBezTo>
                    <a:pt x="3835" y="1854"/>
                    <a:pt x="3776" y="1968"/>
                    <a:pt x="3669" y="1968"/>
                  </a:cubicBezTo>
                  <a:cubicBezTo>
                    <a:pt x="3737" y="1655"/>
                    <a:pt x="3805" y="1336"/>
                    <a:pt x="3873" y="1023"/>
                  </a:cubicBezTo>
                  <a:cubicBezTo>
                    <a:pt x="3894" y="934"/>
                    <a:pt x="3890" y="802"/>
                    <a:pt x="3797" y="789"/>
                  </a:cubicBezTo>
                  <a:cubicBezTo>
                    <a:pt x="3695" y="1124"/>
                    <a:pt x="3593" y="1464"/>
                    <a:pt x="3491" y="1799"/>
                  </a:cubicBezTo>
                  <a:lnTo>
                    <a:pt x="3462" y="454"/>
                  </a:lnTo>
                  <a:cubicBezTo>
                    <a:pt x="3457" y="280"/>
                    <a:pt x="3428" y="68"/>
                    <a:pt x="3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4" name="Google Shape;2974;p8"/>
            <p:cNvSpPr/>
            <p:nvPr/>
          </p:nvSpPr>
          <p:spPr>
            <a:xfrm>
              <a:off x="9022760" y="312011"/>
              <a:ext cx="32870" cy="75376"/>
            </a:xfrm>
            <a:custGeom>
              <a:avLst/>
              <a:gdLst/>
              <a:ahLst/>
              <a:cxnLst/>
              <a:rect l="l" t="t" r="r" b="b"/>
              <a:pathLst>
                <a:path w="365" h="837" extrusionOk="0">
                  <a:moveTo>
                    <a:pt x="182" y="1"/>
                  </a:moveTo>
                  <a:cubicBezTo>
                    <a:pt x="161" y="1"/>
                    <a:pt x="136" y="5"/>
                    <a:pt x="115" y="18"/>
                  </a:cubicBezTo>
                  <a:cubicBezTo>
                    <a:pt x="93" y="22"/>
                    <a:pt x="72" y="35"/>
                    <a:pt x="55" y="52"/>
                  </a:cubicBezTo>
                  <a:cubicBezTo>
                    <a:pt x="38" y="69"/>
                    <a:pt x="26" y="90"/>
                    <a:pt x="17" y="111"/>
                  </a:cubicBezTo>
                  <a:cubicBezTo>
                    <a:pt x="9" y="132"/>
                    <a:pt x="0" y="158"/>
                    <a:pt x="4" y="183"/>
                  </a:cubicBezTo>
                  <a:lnTo>
                    <a:pt x="9" y="230"/>
                  </a:lnTo>
                  <a:cubicBezTo>
                    <a:pt x="17" y="259"/>
                    <a:pt x="34" y="289"/>
                    <a:pt x="55" y="310"/>
                  </a:cubicBezTo>
                  <a:lnTo>
                    <a:pt x="93" y="336"/>
                  </a:lnTo>
                  <a:cubicBezTo>
                    <a:pt x="119" y="353"/>
                    <a:pt x="153" y="361"/>
                    <a:pt x="182" y="361"/>
                  </a:cubicBezTo>
                  <a:cubicBezTo>
                    <a:pt x="187" y="362"/>
                    <a:pt x="192" y="362"/>
                    <a:pt x="196" y="362"/>
                  </a:cubicBezTo>
                  <a:cubicBezTo>
                    <a:pt x="217" y="362"/>
                    <a:pt x="237" y="355"/>
                    <a:pt x="255" y="349"/>
                  </a:cubicBezTo>
                  <a:lnTo>
                    <a:pt x="259" y="344"/>
                  </a:lnTo>
                  <a:lnTo>
                    <a:pt x="259" y="344"/>
                  </a:lnTo>
                  <a:cubicBezTo>
                    <a:pt x="267" y="412"/>
                    <a:pt x="259" y="480"/>
                    <a:pt x="242" y="544"/>
                  </a:cubicBezTo>
                  <a:cubicBezTo>
                    <a:pt x="225" y="590"/>
                    <a:pt x="204" y="637"/>
                    <a:pt x="178" y="675"/>
                  </a:cubicBezTo>
                  <a:cubicBezTo>
                    <a:pt x="144" y="718"/>
                    <a:pt x="110" y="751"/>
                    <a:pt x="72" y="785"/>
                  </a:cubicBezTo>
                  <a:cubicBezTo>
                    <a:pt x="51" y="806"/>
                    <a:pt x="71" y="836"/>
                    <a:pt x="93" y="836"/>
                  </a:cubicBezTo>
                  <a:cubicBezTo>
                    <a:pt x="97" y="836"/>
                    <a:pt x="102" y="835"/>
                    <a:pt x="106" y="832"/>
                  </a:cubicBezTo>
                  <a:cubicBezTo>
                    <a:pt x="208" y="773"/>
                    <a:pt x="276" y="675"/>
                    <a:pt x="305" y="561"/>
                  </a:cubicBezTo>
                  <a:cubicBezTo>
                    <a:pt x="318" y="505"/>
                    <a:pt x="327" y="450"/>
                    <a:pt x="322" y="395"/>
                  </a:cubicBezTo>
                  <a:cubicBezTo>
                    <a:pt x="322" y="366"/>
                    <a:pt x="318" y="336"/>
                    <a:pt x="310" y="310"/>
                  </a:cubicBezTo>
                  <a:cubicBezTo>
                    <a:pt x="327" y="293"/>
                    <a:pt x="344" y="272"/>
                    <a:pt x="348" y="251"/>
                  </a:cubicBezTo>
                  <a:cubicBezTo>
                    <a:pt x="361" y="230"/>
                    <a:pt x="365" y="204"/>
                    <a:pt x="365" y="183"/>
                  </a:cubicBezTo>
                  <a:lnTo>
                    <a:pt x="361" y="132"/>
                  </a:lnTo>
                  <a:cubicBezTo>
                    <a:pt x="352" y="103"/>
                    <a:pt x="335" y="77"/>
                    <a:pt x="314" y="52"/>
                  </a:cubicBezTo>
                  <a:lnTo>
                    <a:pt x="276" y="26"/>
                  </a:lnTo>
                  <a:cubicBezTo>
                    <a:pt x="246" y="9"/>
                    <a:pt x="216" y="1"/>
                    <a:pt x="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5" name="Google Shape;2975;p8"/>
            <p:cNvSpPr/>
            <p:nvPr/>
          </p:nvSpPr>
          <p:spPr>
            <a:xfrm>
              <a:off x="9060133" y="365954"/>
              <a:ext cx="49350" cy="55204"/>
            </a:xfrm>
            <a:custGeom>
              <a:avLst/>
              <a:gdLst/>
              <a:ahLst/>
              <a:cxnLst/>
              <a:rect l="l" t="t" r="r" b="b"/>
              <a:pathLst>
                <a:path w="548" h="613" extrusionOk="0">
                  <a:moveTo>
                    <a:pt x="366" y="1"/>
                  </a:moveTo>
                  <a:cubicBezTo>
                    <a:pt x="342" y="1"/>
                    <a:pt x="319" y="6"/>
                    <a:pt x="298" y="17"/>
                  </a:cubicBezTo>
                  <a:cubicBezTo>
                    <a:pt x="234" y="42"/>
                    <a:pt x="192" y="106"/>
                    <a:pt x="187" y="178"/>
                  </a:cubicBezTo>
                  <a:lnTo>
                    <a:pt x="196" y="225"/>
                  </a:lnTo>
                  <a:cubicBezTo>
                    <a:pt x="204" y="254"/>
                    <a:pt x="221" y="284"/>
                    <a:pt x="243" y="305"/>
                  </a:cubicBezTo>
                  <a:lnTo>
                    <a:pt x="276" y="331"/>
                  </a:lnTo>
                  <a:cubicBezTo>
                    <a:pt x="259" y="360"/>
                    <a:pt x="243" y="386"/>
                    <a:pt x="221" y="411"/>
                  </a:cubicBezTo>
                  <a:cubicBezTo>
                    <a:pt x="196" y="441"/>
                    <a:pt x="162" y="471"/>
                    <a:pt x="128" y="488"/>
                  </a:cubicBezTo>
                  <a:cubicBezTo>
                    <a:pt x="111" y="500"/>
                    <a:pt x="94" y="509"/>
                    <a:pt x="73" y="517"/>
                  </a:cubicBezTo>
                  <a:cubicBezTo>
                    <a:pt x="47" y="521"/>
                    <a:pt x="26" y="534"/>
                    <a:pt x="9" y="555"/>
                  </a:cubicBezTo>
                  <a:cubicBezTo>
                    <a:pt x="1" y="572"/>
                    <a:pt x="5" y="594"/>
                    <a:pt x="22" y="602"/>
                  </a:cubicBezTo>
                  <a:cubicBezTo>
                    <a:pt x="31" y="609"/>
                    <a:pt x="41" y="612"/>
                    <a:pt x="53" y="612"/>
                  </a:cubicBezTo>
                  <a:cubicBezTo>
                    <a:pt x="75" y="612"/>
                    <a:pt x="100" y="602"/>
                    <a:pt x="120" y="594"/>
                  </a:cubicBezTo>
                  <a:cubicBezTo>
                    <a:pt x="145" y="581"/>
                    <a:pt x="175" y="568"/>
                    <a:pt x="196" y="551"/>
                  </a:cubicBezTo>
                  <a:cubicBezTo>
                    <a:pt x="247" y="517"/>
                    <a:pt x="289" y="475"/>
                    <a:pt x="323" y="428"/>
                  </a:cubicBezTo>
                  <a:cubicBezTo>
                    <a:pt x="336" y="403"/>
                    <a:pt x="349" y="382"/>
                    <a:pt x="357" y="356"/>
                  </a:cubicBezTo>
                  <a:lnTo>
                    <a:pt x="370" y="356"/>
                  </a:lnTo>
                  <a:lnTo>
                    <a:pt x="416" y="348"/>
                  </a:lnTo>
                  <a:cubicBezTo>
                    <a:pt x="438" y="343"/>
                    <a:pt x="459" y="335"/>
                    <a:pt x="476" y="318"/>
                  </a:cubicBezTo>
                  <a:cubicBezTo>
                    <a:pt x="497" y="305"/>
                    <a:pt x="514" y="288"/>
                    <a:pt x="522" y="267"/>
                  </a:cubicBezTo>
                  <a:cubicBezTo>
                    <a:pt x="531" y="254"/>
                    <a:pt x="539" y="242"/>
                    <a:pt x="539" y="225"/>
                  </a:cubicBezTo>
                  <a:cubicBezTo>
                    <a:pt x="548" y="203"/>
                    <a:pt x="548" y="178"/>
                    <a:pt x="539" y="157"/>
                  </a:cubicBezTo>
                  <a:cubicBezTo>
                    <a:pt x="539" y="148"/>
                    <a:pt x="539" y="140"/>
                    <a:pt x="535" y="131"/>
                  </a:cubicBezTo>
                  <a:cubicBezTo>
                    <a:pt x="535" y="131"/>
                    <a:pt x="535" y="127"/>
                    <a:pt x="535" y="127"/>
                  </a:cubicBezTo>
                  <a:lnTo>
                    <a:pt x="535" y="119"/>
                  </a:lnTo>
                  <a:cubicBezTo>
                    <a:pt x="531" y="110"/>
                    <a:pt x="527" y="97"/>
                    <a:pt x="522" y="89"/>
                  </a:cubicBezTo>
                  <a:cubicBezTo>
                    <a:pt x="514" y="76"/>
                    <a:pt x="501" y="63"/>
                    <a:pt x="493" y="51"/>
                  </a:cubicBezTo>
                  <a:cubicBezTo>
                    <a:pt x="476" y="34"/>
                    <a:pt x="459" y="21"/>
                    <a:pt x="438" y="17"/>
                  </a:cubicBezTo>
                  <a:cubicBezTo>
                    <a:pt x="414" y="6"/>
                    <a:pt x="390"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6" name="Google Shape;2976;p8"/>
            <p:cNvSpPr/>
            <p:nvPr/>
          </p:nvSpPr>
          <p:spPr>
            <a:xfrm>
              <a:off x="9040321" y="425659"/>
              <a:ext cx="42416" cy="35031"/>
            </a:xfrm>
            <a:custGeom>
              <a:avLst/>
              <a:gdLst/>
              <a:ahLst/>
              <a:cxnLst/>
              <a:rect l="l" t="t" r="r" b="b"/>
              <a:pathLst>
                <a:path w="471" h="389" extrusionOk="0">
                  <a:moveTo>
                    <a:pt x="78" y="1"/>
                  </a:moveTo>
                  <a:cubicBezTo>
                    <a:pt x="61" y="1"/>
                    <a:pt x="43" y="3"/>
                    <a:pt x="26" y="7"/>
                  </a:cubicBezTo>
                  <a:cubicBezTo>
                    <a:pt x="0" y="20"/>
                    <a:pt x="9" y="54"/>
                    <a:pt x="34" y="58"/>
                  </a:cubicBezTo>
                  <a:cubicBezTo>
                    <a:pt x="60" y="58"/>
                    <a:pt x="89" y="58"/>
                    <a:pt x="119" y="62"/>
                  </a:cubicBezTo>
                  <a:cubicBezTo>
                    <a:pt x="144" y="66"/>
                    <a:pt x="170" y="79"/>
                    <a:pt x="195" y="92"/>
                  </a:cubicBezTo>
                  <a:cubicBezTo>
                    <a:pt x="233" y="113"/>
                    <a:pt x="263" y="143"/>
                    <a:pt x="289" y="177"/>
                  </a:cubicBezTo>
                  <a:cubicBezTo>
                    <a:pt x="280" y="181"/>
                    <a:pt x="276" y="189"/>
                    <a:pt x="272" y="198"/>
                  </a:cubicBezTo>
                  <a:cubicBezTo>
                    <a:pt x="259" y="206"/>
                    <a:pt x="255" y="219"/>
                    <a:pt x="250" y="236"/>
                  </a:cubicBezTo>
                  <a:lnTo>
                    <a:pt x="250" y="244"/>
                  </a:lnTo>
                  <a:cubicBezTo>
                    <a:pt x="246" y="257"/>
                    <a:pt x="246" y="266"/>
                    <a:pt x="246" y="274"/>
                  </a:cubicBezTo>
                  <a:cubicBezTo>
                    <a:pt x="246" y="295"/>
                    <a:pt x="250" y="317"/>
                    <a:pt x="263" y="334"/>
                  </a:cubicBezTo>
                  <a:cubicBezTo>
                    <a:pt x="267" y="342"/>
                    <a:pt x="272" y="350"/>
                    <a:pt x="280" y="355"/>
                  </a:cubicBezTo>
                  <a:lnTo>
                    <a:pt x="293" y="367"/>
                  </a:lnTo>
                  <a:cubicBezTo>
                    <a:pt x="301" y="376"/>
                    <a:pt x="314" y="380"/>
                    <a:pt x="327" y="384"/>
                  </a:cubicBezTo>
                  <a:cubicBezTo>
                    <a:pt x="340" y="389"/>
                    <a:pt x="348" y="389"/>
                    <a:pt x="356" y="389"/>
                  </a:cubicBezTo>
                  <a:cubicBezTo>
                    <a:pt x="369" y="389"/>
                    <a:pt x="378" y="389"/>
                    <a:pt x="386" y="384"/>
                  </a:cubicBezTo>
                  <a:lnTo>
                    <a:pt x="416" y="376"/>
                  </a:lnTo>
                  <a:cubicBezTo>
                    <a:pt x="420" y="367"/>
                    <a:pt x="429" y="363"/>
                    <a:pt x="437" y="355"/>
                  </a:cubicBezTo>
                  <a:cubicBezTo>
                    <a:pt x="446" y="350"/>
                    <a:pt x="450" y="342"/>
                    <a:pt x="454" y="334"/>
                  </a:cubicBezTo>
                  <a:cubicBezTo>
                    <a:pt x="467" y="317"/>
                    <a:pt x="471" y="295"/>
                    <a:pt x="471" y="274"/>
                  </a:cubicBezTo>
                  <a:lnTo>
                    <a:pt x="463" y="249"/>
                  </a:lnTo>
                  <a:lnTo>
                    <a:pt x="463" y="240"/>
                  </a:lnTo>
                  <a:lnTo>
                    <a:pt x="454" y="215"/>
                  </a:lnTo>
                  <a:cubicBezTo>
                    <a:pt x="446" y="202"/>
                    <a:pt x="437" y="189"/>
                    <a:pt x="424" y="181"/>
                  </a:cubicBezTo>
                  <a:cubicBezTo>
                    <a:pt x="416" y="177"/>
                    <a:pt x="407" y="168"/>
                    <a:pt x="399" y="168"/>
                  </a:cubicBezTo>
                  <a:cubicBezTo>
                    <a:pt x="390" y="162"/>
                    <a:pt x="380" y="158"/>
                    <a:pt x="369" y="158"/>
                  </a:cubicBezTo>
                  <a:cubicBezTo>
                    <a:pt x="365" y="158"/>
                    <a:pt x="361" y="158"/>
                    <a:pt x="356" y="160"/>
                  </a:cubicBezTo>
                  <a:lnTo>
                    <a:pt x="340" y="160"/>
                  </a:lnTo>
                  <a:cubicBezTo>
                    <a:pt x="327" y="138"/>
                    <a:pt x="314" y="121"/>
                    <a:pt x="301" y="104"/>
                  </a:cubicBezTo>
                  <a:cubicBezTo>
                    <a:pt x="255" y="54"/>
                    <a:pt x="195" y="20"/>
                    <a:pt x="127" y="7"/>
                  </a:cubicBezTo>
                  <a:cubicBezTo>
                    <a:pt x="113" y="3"/>
                    <a:pt x="96"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7" name="Google Shape;2977;p8"/>
            <p:cNvSpPr/>
            <p:nvPr/>
          </p:nvSpPr>
          <p:spPr>
            <a:xfrm>
              <a:off x="8987549" y="377841"/>
              <a:ext cx="29088" cy="39354"/>
            </a:xfrm>
            <a:custGeom>
              <a:avLst/>
              <a:gdLst/>
              <a:ahLst/>
              <a:cxnLst/>
              <a:rect l="l" t="t" r="r" b="b"/>
              <a:pathLst>
                <a:path w="323" h="437" extrusionOk="0">
                  <a:moveTo>
                    <a:pt x="96" y="0"/>
                  </a:moveTo>
                  <a:cubicBezTo>
                    <a:pt x="90" y="0"/>
                    <a:pt x="84" y="1"/>
                    <a:pt x="77" y="4"/>
                  </a:cubicBezTo>
                  <a:cubicBezTo>
                    <a:pt x="75" y="2"/>
                    <a:pt x="73" y="2"/>
                    <a:pt x="71" y="2"/>
                  </a:cubicBezTo>
                  <a:cubicBezTo>
                    <a:pt x="66" y="2"/>
                    <a:pt x="62" y="5"/>
                    <a:pt x="56" y="8"/>
                  </a:cubicBezTo>
                  <a:cubicBezTo>
                    <a:pt x="43" y="12"/>
                    <a:pt x="35" y="16"/>
                    <a:pt x="26" y="25"/>
                  </a:cubicBezTo>
                  <a:lnTo>
                    <a:pt x="14" y="46"/>
                  </a:lnTo>
                  <a:cubicBezTo>
                    <a:pt x="5" y="59"/>
                    <a:pt x="1" y="71"/>
                    <a:pt x="1" y="88"/>
                  </a:cubicBezTo>
                  <a:cubicBezTo>
                    <a:pt x="1" y="97"/>
                    <a:pt x="1" y="105"/>
                    <a:pt x="5" y="114"/>
                  </a:cubicBezTo>
                  <a:cubicBezTo>
                    <a:pt x="7" y="117"/>
                    <a:pt x="7" y="118"/>
                    <a:pt x="7" y="118"/>
                  </a:cubicBezTo>
                  <a:cubicBezTo>
                    <a:pt x="7" y="118"/>
                    <a:pt x="6" y="117"/>
                    <a:pt x="6" y="117"/>
                  </a:cubicBezTo>
                  <a:cubicBezTo>
                    <a:pt x="5" y="117"/>
                    <a:pt x="5" y="117"/>
                    <a:pt x="5" y="118"/>
                  </a:cubicBezTo>
                  <a:cubicBezTo>
                    <a:pt x="5" y="122"/>
                    <a:pt x="9" y="131"/>
                    <a:pt x="14" y="139"/>
                  </a:cubicBezTo>
                  <a:cubicBezTo>
                    <a:pt x="14" y="143"/>
                    <a:pt x="18" y="148"/>
                    <a:pt x="18" y="156"/>
                  </a:cubicBezTo>
                  <a:lnTo>
                    <a:pt x="22" y="165"/>
                  </a:lnTo>
                  <a:lnTo>
                    <a:pt x="31" y="182"/>
                  </a:lnTo>
                  <a:lnTo>
                    <a:pt x="48" y="203"/>
                  </a:lnTo>
                  <a:lnTo>
                    <a:pt x="69" y="220"/>
                  </a:lnTo>
                  <a:lnTo>
                    <a:pt x="73" y="224"/>
                  </a:lnTo>
                  <a:lnTo>
                    <a:pt x="81" y="224"/>
                  </a:lnTo>
                  <a:lnTo>
                    <a:pt x="111" y="237"/>
                  </a:lnTo>
                  <a:lnTo>
                    <a:pt x="120" y="237"/>
                  </a:lnTo>
                  <a:cubicBezTo>
                    <a:pt x="124" y="271"/>
                    <a:pt x="137" y="300"/>
                    <a:pt x="154" y="326"/>
                  </a:cubicBezTo>
                  <a:cubicBezTo>
                    <a:pt x="166" y="351"/>
                    <a:pt x="183" y="373"/>
                    <a:pt x="204" y="394"/>
                  </a:cubicBezTo>
                  <a:cubicBezTo>
                    <a:pt x="217" y="402"/>
                    <a:pt x="226" y="411"/>
                    <a:pt x="238" y="419"/>
                  </a:cubicBezTo>
                  <a:cubicBezTo>
                    <a:pt x="255" y="428"/>
                    <a:pt x="272" y="436"/>
                    <a:pt x="285" y="436"/>
                  </a:cubicBezTo>
                  <a:cubicBezTo>
                    <a:pt x="287" y="436"/>
                    <a:pt x="289" y="437"/>
                    <a:pt x="291" y="437"/>
                  </a:cubicBezTo>
                  <a:cubicBezTo>
                    <a:pt x="316" y="437"/>
                    <a:pt x="322" y="410"/>
                    <a:pt x="306" y="398"/>
                  </a:cubicBezTo>
                  <a:cubicBezTo>
                    <a:pt x="289" y="381"/>
                    <a:pt x="268" y="368"/>
                    <a:pt x="251" y="351"/>
                  </a:cubicBezTo>
                  <a:cubicBezTo>
                    <a:pt x="234" y="339"/>
                    <a:pt x="217" y="322"/>
                    <a:pt x="204" y="300"/>
                  </a:cubicBezTo>
                  <a:cubicBezTo>
                    <a:pt x="192" y="279"/>
                    <a:pt x="183" y="262"/>
                    <a:pt x="175" y="241"/>
                  </a:cubicBezTo>
                  <a:lnTo>
                    <a:pt x="179" y="241"/>
                  </a:lnTo>
                  <a:lnTo>
                    <a:pt x="204" y="228"/>
                  </a:lnTo>
                  <a:lnTo>
                    <a:pt x="230" y="211"/>
                  </a:lnTo>
                  <a:lnTo>
                    <a:pt x="247" y="186"/>
                  </a:lnTo>
                  <a:lnTo>
                    <a:pt x="260" y="160"/>
                  </a:lnTo>
                  <a:cubicBezTo>
                    <a:pt x="264" y="143"/>
                    <a:pt x="264" y="127"/>
                    <a:pt x="260" y="114"/>
                  </a:cubicBezTo>
                  <a:cubicBezTo>
                    <a:pt x="260" y="101"/>
                    <a:pt x="255" y="93"/>
                    <a:pt x="251" y="84"/>
                  </a:cubicBezTo>
                  <a:cubicBezTo>
                    <a:pt x="247" y="71"/>
                    <a:pt x="243" y="63"/>
                    <a:pt x="234" y="59"/>
                  </a:cubicBezTo>
                  <a:cubicBezTo>
                    <a:pt x="230" y="50"/>
                    <a:pt x="226" y="42"/>
                    <a:pt x="217" y="37"/>
                  </a:cubicBezTo>
                  <a:cubicBezTo>
                    <a:pt x="200" y="25"/>
                    <a:pt x="183" y="16"/>
                    <a:pt x="162" y="12"/>
                  </a:cubicBezTo>
                  <a:lnTo>
                    <a:pt x="132" y="12"/>
                  </a:lnTo>
                  <a:lnTo>
                    <a:pt x="115" y="4"/>
                  </a:lnTo>
                  <a:cubicBezTo>
                    <a:pt x="109" y="1"/>
                    <a:pt x="103"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8" name="Google Shape;2978;p8"/>
            <p:cNvSpPr/>
            <p:nvPr/>
          </p:nvSpPr>
          <p:spPr>
            <a:xfrm>
              <a:off x="8928744" y="354156"/>
              <a:ext cx="61237" cy="62858"/>
            </a:xfrm>
            <a:custGeom>
              <a:avLst/>
              <a:gdLst/>
              <a:ahLst/>
              <a:cxnLst/>
              <a:rect l="l" t="t" r="r" b="b"/>
              <a:pathLst>
                <a:path w="680" h="698" extrusionOk="0">
                  <a:moveTo>
                    <a:pt x="186" y="0"/>
                  </a:moveTo>
                  <a:cubicBezTo>
                    <a:pt x="153" y="0"/>
                    <a:pt x="121" y="9"/>
                    <a:pt x="90" y="25"/>
                  </a:cubicBezTo>
                  <a:cubicBezTo>
                    <a:pt x="64" y="42"/>
                    <a:pt x="43" y="63"/>
                    <a:pt x="30" y="88"/>
                  </a:cubicBezTo>
                  <a:cubicBezTo>
                    <a:pt x="22" y="101"/>
                    <a:pt x="13" y="118"/>
                    <a:pt x="9" y="135"/>
                  </a:cubicBezTo>
                  <a:cubicBezTo>
                    <a:pt x="5" y="152"/>
                    <a:pt x="1" y="169"/>
                    <a:pt x="1" y="186"/>
                  </a:cubicBezTo>
                  <a:lnTo>
                    <a:pt x="9" y="233"/>
                  </a:lnTo>
                  <a:cubicBezTo>
                    <a:pt x="18" y="262"/>
                    <a:pt x="35" y="292"/>
                    <a:pt x="56" y="313"/>
                  </a:cubicBezTo>
                  <a:lnTo>
                    <a:pt x="60" y="322"/>
                  </a:lnTo>
                  <a:lnTo>
                    <a:pt x="98" y="347"/>
                  </a:lnTo>
                  <a:cubicBezTo>
                    <a:pt x="119" y="360"/>
                    <a:pt x="141" y="368"/>
                    <a:pt x="166" y="368"/>
                  </a:cubicBezTo>
                  <a:cubicBezTo>
                    <a:pt x="172" y="370"/>
                    <a:pt x="180" y="371"/>
                    <a:pt x="188" y="371"/>
                  </a:cubicBezTo>
                  <a:cubicBezTo>
                    <a:pt x="196" y="371"/>
                    <a:pt x="204" y="370"/>
                    <a:pt x="213" y="368"/>
                  </a:cubicBezTo>
                  <a:lnTo>
                    <a:pt x="226" y="368"/>
                  </a:lnTo>
                  <a:cubicBezTo>
                    <a:pt x="230" y="377"/>
                    <a:pt x="234" y="385"/>
                    <a:pt x="234" y="390"/>
                  </a:cubicBezTo>
                  <a:cubicBezTo>
                    <a:pt x="264" y="445"/>
                    <a:pt x="298" y="491"/>
                    <a:pt x="340" y="534"/>
                  </a:cubicBezTo>
                  <a:cubicBezTo>
                    <a:pt x="382" y="576"/>
                    <a:pt x="429" y="610"/>
                    <a:pt x="484" y="640"/>
                  </a:cubicBezTo>
                  <a:cubicBezTo>
                    <a:pt x="505" y="652"/>
                    <a:pt x="531" y="665"/>
                    <a:pt x="561" y="678"/>
                  </a:cubicBezTo>
                  <a:cubicBezTo>
                    <a:pt x="579" y="691"/>
                    <a:pt x="601" y="698"/>
                    <a:pt x="623" y="698"/>
                  </a:cubicBezTo>
                  <a:cubicBezTo>
                    <a:pt x="636" y="698"/>
                    <a:pt x="650" y="695"/>
                    <a:pt x="662" y="691"/>
                  </a:cubicBezTo>
                  <a:cubicBezTo>
                    <a:pt x="675" y="682"/>
                    <a:pt x="679" y="661"/>
                    <a:pt x="671" y="648"/>
                  </a:cubicBezTo>
                  <a:cubicBezTo>
                    <a:pt x="654" y="623"/>
                    <a:pt x="628" y="606"/>
                    <a:pt x="599" y="597"/>
                  </a:cubicBezTo>
                  <a:cubicBezTo>
                    <a:pt x="573" y="589"/>
                    <a:pt x="552" y="576"/>
                    <a:pt x="531" y="563"/>
                  </a:cubicBezTo>
                  <a:cubicBezTo>
                    <a:pt x="484" y="538"/>
                    <a:pt x="442" y="504"/>
                    <a:pt x="404" y="466"/>
                  </a:cubicBezTo>
                  <a:cubicBezTo>
                    <a:pt x="370" y="432"/>
                    <a:pt x="336" y="390"/>
                    <a:pt x="306" y="347"/>
                  </a:cubicBezTo>
                  <a:lnTo>
                    <a:pt x="298" y="334"/>
                  </a:lnTo>
                  <a:lnTo>
                    <a:pt x="315" y="322"/>
                  </a:lnTo>
                  <a:lnTo>
                    <a:pt x="340" y="288"/>
                  </a:lnTo>
                  <a:cubicBezTo>
                    <a:pt x="353" y="267"/>
                    <a:pt x="361" y="241"/>
                    <a:pt x="361" y="220"/>
                  </a:cubicBezTo>
                  <a:cubicBezTo>
                    <a:pt x="370" y="194"/>
                    <a:pt x="365" y="169"/>
                    <a:pt x="361" y="148"/>
                  </a:cubicBezTo>
                  <a:lnTo>
                    <a:pt x="361" y="139"/>
                  </a:lnTo>
                  <a:cubicBezTo>
                    <a:pt x="353" y="122"/>
                    <a:pt x="349" y="110"/>
                    <a:pt x="340" y="93"/>
                  </a:cubicBezTo>
                  <a:cubicBezTo>
                    <a:pt x="332" y="71"/>
                    <a:pt x="315" y="54"/>
                    <a:pt x="293" y="42"/>
                  </a:cubicBezTo>
                  <a:cubicBezTo>
                    <a:pt x="285" y="33"/>
                    <a:pt x="272" y="25"/>
                    <a:pt x="259" y="21"/>
                  </a:cubicBezTo>
                  <a:cubicBezTo>
                    <a:pt x="247" y="12"/>
                    <a:pt x="234" y="8"/>
                    <a:pt x="221" y="4"/>
                  </a:cubicBezTo>
                  <a:cubicBezTo>
                    <a:pt x="209" y="1"/>
                    <a:pt x="197"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9" name="Google Shape;2979;p8"/>
            <p:cNvSpPr/>
            <p:nvPr/>
          </p:nvSpPr>
          <p:spPr>
            <a:xfrm>
              <a:off x="8922620" y="417825"/>
              <a:ext cx="68082" cy="62318"/>
            </a:xfrm>
            <a:custGeom>
              <a:avLst/>
              <a:gdLst/>
              <a:ahLst/>
              <a:cxnLst/>
              <a:rect l="l" t="t" r="r" b="b"/>
              <a:pathLst>
                <a:path w="756" h="692" extrusionOk="0">
                  <a:moveTo>
                    <a:pt x="705" y="1"/>
                  </a:moveTo>
                  <a:cubicBezTo>
                    <a:pt x="671" y="1"/>
                    <a:pt x="637" y="13"/>
                    <a:pt x="607" y="30"/>
                  </a:cubicBezTo>
                  <a:cubicBezTo>
                    <a:pt x="582" y="43"/>
                    <a:pt x="556" y="60"/>
                    <a:pt x="531" y="73"/>
                  </a:cubicBezTo>
                  <a:cubicBezTo>
                    <a:pt x="480" y="111"/>
                    <a:pt x="433" y="153"/>
                    <a:pt x="391" y="200"/>
                  </a:cubicBezTo>
                  <a:cubicBezTo>
                    <a:pt x="349" y="247"/>
                    <a:pt x="315" y="302"/>
                    <a:pt x="289" y="357"/>
                  </a:cubicBezTo>
                  <a:lnTo>
                    <a:pt x="289" y="361"/>
                  </a:lnTo>
                  <a:lnTo>
                    <a:pt x="281" y="353"/>
                  </a:lnTo>
                  <a:cubicBezTo>
                    <a:pt x="264" y="344"/>
                    <a:pt x="251" y="340"/>
                    <a:pt x="234" y="336"/>
                  </a:cubicBezTo>
                  <a:lnTo>
                    <a:pt x="187" y="327"/>
                  </a:lnTo>
                  <a:cubicBezTo>
                    <a:pt x="162" y="327"/>
                    <a:pt x="137" y="331"/>
                    <a:pt x="115" y="344"/>
                  </a:cubicBezTo>
                  <a:cubicBezTo>
                    <a:pt x="98" y="348"/>
                    <a:pt x="86" y="357"/>
                    <a:pt x="77" y="365"/>
                  </a:cubicBezTo>
                  <a:cubicBezTo>
                    <a:pt x="56" y="378"/>
                    <a:pt x="39" y="399"/>
                    <a:pt x="31" y="421"/>
                  </a:cubicBezTo>
                  <a:cubicBezTo>
                    <a:pt x="22" y="433"/>
                    <a:pt x="18" y="450"/>
                    <a:pt x="9" y="463"/>
                  </a:cubicBezTo>
                  <a:lnTo>
                    <a:pt x="5" y="510"/>
                  </a:lnTo>
                  <a:cubicBezTo>
                    <a:pt x="1" y="535"/>
                    <a:pt x="9" y="560"/>
                    <a:pt x="18" y="582"/>
                  </a:cubicBezTo>
                  <a:cubicBezTo>
                    <a:pt x="26" y="603"/>
                    <a:pt x="39" y="624"/>
                    <a:pt x="56" y="641"/>
                  </a:cubicBezTo>
                  <a:lnTo>
                    <a:pt x="94" y="667"/>
                  </a:lnTo>
                  <a:cubicBezTo>
                    <a:pt x="115" y="683"/>
                    <a:pt x="137" y="688"/>
                    <a:pt x="162" y="692"/>
                  </a:cubicBezTo>
                  <a:lnTo>
                    <a:pt x="192" y="692"/>
                  </a:lnTo>
                  <a:cubicBezTo>
                    <a:pt x="200" y="692"/>
                    <a:pt x="209" y="688"/>
                    <a:pt x="221" y="688"/>
                  </a:cubicBezTo>
                  <a:cubicBezTo>
                    <a:pt x="230" y="688"/>
                    <a:pt x="243" y="683"/>
                    <a:pt x="251" y="679"/>
                  </a:cubicBezTo>
                  <a:lnTo>
                    <a:pt x="294" y="662"/>
                  </a:lnTo>
                  <a:cubicBezTo>
                    <a:pt x="315" y="654"/>
                    <a:pt x="332" y="637"/>
                    <a:pt x="340" y="620"/>
                  </a:cubicBezTo>
                  <a:cubicBezTo>
                    <a:pt x="353" y="607"/>
                    <a:pt x="361" y="594"/>
                    <a:pt x="366" y="577"/>
                  </a:cubicBezTo>
                  <a:cubicBezTo>
                    <a:pt x="374" y="560"/>
                    <a:pt x="383" y="535"/>
                    <a:pt x="378" y="514"/>
                  </a:cubicBezTo>
                  <a:lnTo>
                    <a:pt x="374" y="467"/>
                  </a:lnTo>
                  <a:lnTo>
                    <a:pt x="357" y="425"/>
                  </a:lnTo>
                  <a:lnTo>
                    <a:pt x="353" y="421"/>
                  </a:lnTo>
                  <a:cubicBezTo>
                    <a:pt x="357" y="412"/>
                    <a:pt x="361" y="404"/>
                    <a:pt x="366" y="395"/>
                  </a:cubicBezTo>
                  <a:cubicBezTo>
                    <a:pt x="391" y="344"/>
                    <a:pt x="425" y="298"/>
                    <a:pt x="459" y="255"/>
                  </a:cubicBezTo>
                  <a:cubicBezTo>
                    <a:pt x="497" y="217"/>
                    <a:pt x="540" y="179"/>
                    <a:pt x="582" y="149"/>
                  </a:cubicBezTo>
                  <a:cubicBezTo>
                    <a:pt x="607" y="136"/>
                    <a:pt x="629" y="124"/>
                    <a:pt x="654" y="111"/>
                  </a:cubicBezTo>
                  <a:cubicBezTo>
                    <a:pt x="684" y="98"/>
                    <a:pt x="709" y="85"/>
                    <a:pt x="735" y="68"/>
                  </a:cubicBezTo>
                  <a:cubicBezTo>
                    <a:pt x="756" y="43"/>
                    <a:pt x="73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0" name="Google Shape;2980;p8"/>
            <p:cNvSpPr/>
            <p:nvPr/>
          </p:nvSpPr>
          <p:spPr>
            <a:xfrm>
              <a:off x="8971520" y="314713"/>
              <a:ext cx="54393" cy="83391"/>
            </a:xfrm>
            <a:custGeom>
              <a:avLst/>
              <a:gdLst/>
              <a:ahLst/>
              <a:cxnLst/>
              <a:rect l="l" t="t" r="r" b="b"/>
              <a:pathLst>
                <a:path w="604" h="926" extrusionOk="0">
                  <a:moveTo>
                    <a:pt x="578" y="911"/>
                  </a:moveTo>
                  <a:cubicBezTo>
                    <a:pt x="577" y="913"/>
                    <a:pt x="576" y="913"/>
                    <a:pt x="576" y="913"/>
                  </a:cubicBezTo>
                  <a:cubicBezTo>
                    <a:pt x="576" y="913"/>
                    <a:pt x="576" y="912"/>
                    <a:pt x="578" y="911"/>
                  </a:cubicBezTo>
                  <a:close/>
                  <a:moveTo>
                    <a:pt x="166" y="0"/>
                  </a:moveTo>
                  <a:cubicBezTo>
                    <a:pt x="145" y="0"/>
                    <a:pt x="124" y="5"/>
                    <a:pt x="103" y="13"/>
                  </a:cubicBezTo>
                  <a:cubicBezTo>
                    <a:pt x="81" y="17"/>
                    <a:pt x="64" y="30"/>
                    <a:pt x="52" y="47"/>
                  </a:cubicBezTo>
                  <a:cubicBezTo>
                    <a:pt x="35" y="60"/>
                    <a:pt x="22" y="77"/>
                    <a:pt x="18" y="98"/>
                  </a:cubicBezTo>
                  <a:cubicBezTo>
                    <a:pt x="5" y="119"/>
                    <a:pt x="1" y="140"/>
                    <a:pt x="5" y="162"/>
                  </a:cubicBezTo>
                  <a:cubicBezTo>
                    <a:pt x="5" y="174"/>
                    <a:pt x="5" y="187"/>
                    <a:pt x="9" y="204"/>
                  </a:cubicBezTo>
                  <a:cubicBezTo>
                    <a:pt x="18" y="229"/>
                    <a:pt x="30" y="255"/>
                    <a:pt x="52" y="272"/>
                  </a:cubicBezTo>
                  <a:lnTo>
                    <a:pt x="81" y="297"/>
                  </a:lnTo>
                  <a:cubicBezTo>
                    <a:pt x="107" y="310"/>
                    <a:pt x="132" y="319"/>
                    <a:pt x="162" y="319"/>
                  </a:cubicBezTo>
                  <a:cubicBezTo>
                    <a:pt x="183" y="319"/>
                    <a:pt x="204" y="314"/>
                    <a:pt x="221" y="306"/>
                  </a:cubicBezTo>
                  <a:lnTo>
                    <a:pt x="226" y="306"/>
                  </a:lnTo>
                  <a:cubicBezTo>
                    <a:pt x="268" y="331"/>
                    <a:pt x="302" y="361"/>
                    <a:pt x="332" y="391"/>
                  </a:cubicBezTo>
                  <a:cubicBezTo>
                    <a:pt x="378" y="437"/>
                    <a:pt x="416" y="488"/>
                    <a:pt x="442" y="548"/>
                  </a:cubicBezTo>
                  <a:cubicBezTo>
                    <a:pt x="472" y="603"/>
                    <a:pt x="493" y="658"/>
                    <a:pt x="505" y="721"/>
                  </a:cubicBezTo>
                  <a:cubicBezTo>
                    <a:pt x="510" y="751"/>
                    <a:pt x="514" y="781"/>
                    <a:pt x="514" y="811"/>
                  </a:cubicBezTo>
                  <a:lnTo>
                    <a:pt x="514" y="857"/>
                  </a:lnTo>
                  <a:cubicBezTo>
                    <a:pt x="514" y="866"/>
                    <a:pt x="514" y="878"/>
                    <a:pt x="514" y="887"/>
                  </a:cubicBezTo>
                  <a:cubicBezTo>
                    <a:pt x="514" y="890"/>
                    <a:pt x="519" y="907"/>
                    <a:pt x="522" y="907"/>
                  </a:cubicBezTo>
                  <a:cubicBezTo>
                    <a:pt x="522" y="907"/>
                    <a:pt x="522" y="906"/>
                    <a:pt x="522" y="904"/>
                  </a:cubicBezTo>
                  <a:cubicBezTo>
                    <a:pt x="527" y="918"/>
                    <a:pt x="539" y="925"/>
                    <a:pt x="552" y="925"/>
                  </a:cubicBezTo>
                  <a:cubicBezTo>
                    <a:pt x="562" y="925"/>
                    <a:pt x="572" y="920"/>
                    <a:pt x="580" y="910"/>
                  </a:cubicBezTo>
                  <a:lnTo>
                    <a:pt x="580" y="910"/>
                  </a:lnTo>
                  <a:cubicBezTo>
                    <a:pt x="582" y="910"/>
                    <a:pt x="584" y="909"/>
                    <a:pt x="586" y="908"/>
                  </a:cubicBezTo>
                  <a:lnTo>
                    <a:pt x="590" y="895"/>
                  </a:lnTo>
                  <a:cubicBezTo>
                    <a:pt x="599" y="887"/>
                    <a:pt x="599" y="878"/>
                    <a:pt x="599" y="866"/>
                  </a:cubicBezTo>
                  <a:cubicBezTo>
                    <a:pt x="603" y="849"/>
                    <a:pt x="603" y="832"/>
                    <a:pt x="603" y="815"/>
                  </a:cubicBezTo>
                  <a:cubicBezTo>
                    <a:pt x="603" y="777"/>
                    <a:pt x="603" y="743"/>
                    <a:pt x="599" y="705"/>
                  </a:cubicBezTo>
                  <a:cubicBezTo>
                    <a:pt x="586" y="637"/>
                    <a:pt x="561" y="565"/>
                    <a:pt x="527" y="501"/>
                  </a:cubicBezTo>
                  <a:cubicBezTo>
                    <a:pt x="467" y="403"/>
                    <a:pt x="387" y="319"/>
                    <a:pt x="285" y="259"/>
                  </a:cubicBezTo>
                  <a:cubicBezTo>
                    <a:pt x="298" y="246"/>
                    <a:pt x="306" y="234"/>
                    <a:pt x="310" y="221"/>
                  </a:cubicBezTo>
                  <a:cubicBezTo>
                    <a:pt x="319" y="200"/>
                    <a:pt x="323" y="179"/>
                    <a:pt x="323" y="157"/>
                  </a:cubicBezTo>
                  <a:cubicBezTo>
                    <a:pt x="323" y="145"/>
                    <a:pt x="319" y="132"/>
                    <a:pt x="319" y="115"/>
                  </a:cubicBezTo>
                  <a:cubicBezTo>
                    <a:pt x="310" y="90"/>
                    <a:pt x="298" y="64"/>
                    <a:pt x="276" y="47"/>
                  </a:cubicBezTo>
                  <a:lnTo>
                    <a:pt x="243" y="22"/>
                  </a:lnTo>
                  <a:cubicBezTo>
                    <a:pt x="221" y="9"/>
                    <a:pt x="192" y="0"/>
                    <a:pt x="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1" name="Google Shape;2981;p8"/>
            <p:cNvSpPr/>
            <p:nvPr/>
          </p:nvSpPr>
          <p:spPr>
            <a:xfrm>
              <a:off x="8986018" y="387296"/>
              <a:ext cx="77627" cy="118873"/>
            </a:xfrm>
            <a:custGeom>
              <a:avLst/>
              <a:gdLst/>
              <a:ahLst/>
              <a:cxnLst/>
              <a:rect l="l" t="t" r="r" b="b"/>
              <a:pathLst>
                <a:path w="862" h="1320" extrusionOk="0">
                  <a:moveTo>
                    <a:pt x="671" y="0"/>
                  </a:moveTo>
                  <a:lnTo>
                    <a:pt x="624" y="9"/>
                  </a:lnTo>
                  <a:lnTo>
                    <a:pt x="582" y="26"/>
                  </a:lnTo>
                  <a:cubicBezTo>
                    <a:pt x="561" y="38"/>
                    <a:pt x="544" y="55"/>
                    <a:pt x="531" y="72"/>
                  </a:cubicBezTo>
                  <a:cubicBezTo>
                    <a:pt x="514" y="89"/>
                    <a:pt x="501" y="111"/>
                    <a:pt x="497" y="136"/>
                  </a:cubicBezTo>
                  <a:lnTo>
                    <a:pt x="497" y="140"/>
                  </a:lnTo>
                  <a:lnTo>
                    <a:pt x="497" y="145"/>
                  </a:lnTo>
                  <a:cubicBezTo>
                    <a:pt x="493" y="157"/>
                    <a:pt x="489" y="174"/>
                    <a:pt x="493" y="191"/>
                  </a:cubicBezTo>
                  <a:cubicBezTo>
                    <a:pt x="493" y="238"/>
                    <a:pt x="514" y="284"/>
                    <a:pt x="544" y="323"/>
                  </a:cubicBezTo>
                  <a:cubicBezTo>
                    <a:pt x="548" y="327"/>
                    <a:pt x="557" y="327"/>
                    <a:pt x="561" y="331"/>
                  </a:cubicBezTo>
                  <a:cubicBezTo>
                    <a:pt x="544" y="348"/>
                    <a:pt x="527" y="361"/>
                    <a:pt x="506" y="369"/>
                  </a:cubicBezTo>
                  <a:cubicBezTo>
                    <a:pt x="489" y="378"/>
                    <a:pt x="467" y="386"/>
                    <a:pt x="446" y="391"/>
                  </a:cubicBezTo>
                  <a:lnTo>
                    <a:pt x="374" y="391"/>
                  </a:lnTo>
                  <a:cubicBezTo>
                    <a:pt x="357" y="391"/>
                    <a:pt x="344" y="403"/>
                    <a:pt x="340" y="420"/>
                  </a:cubicBezTo>
                  <a:cubicBezTo>
                    <a:pt x="340" y="437"/>
                    <a:pt x="349" y="454"/>
                    <a:pt x="366" y="458"/>
                  </a:cubicBezTo>
                  <a:cubicBezTo>
                    <a:pt x="381" y="460"/>
                    <a:pt x="396" y="462"/>
                    <a:pt x="412" y="462"/>
                  </a:cubicBezTo>
                  <a:cubicBezTo>
                    <a:pt x="428" y="462"/>
                    <a:pt x="444" y="460"/>
                    <a:pt x="459" y="458"/>
                  </a:cubicBezTo>
                  <a:lnTo>
                    <a:pt x="467" y="458"/>
                  </a:lnTo>
                  <a:cubicBezTo>
                    <a:pt x="463" y="467"/>
                    <a:pt x="463" y="475"/>
                    <a:pt x="467" y="484"/>
                  </a:cubicBezTo>
                  <a:cubicBezTo>
                    <a:pt x="472" y="492"/>
                    <a:pt x="476" y="501"/>
                    <a:pt x="484" y="509"/>
                  </a:cubicBezTo>
                  <a:cubicBezTo>
                    <a:pt x="480" y="514"/>
                    <a:pt x="476" y="514"/>
                    <a:pt x="476" y="518"/>
                  </a:cubicBezTo>
                  <a:cubicBezTo>
                    <a:pt x="472" y="522"/>
                    <a:pt x="467" y="530"/>
                    <a:pt x="467" y="535"/>
                  </a:cubicBezTo>
                  <a:cubicBezTo>
                    <a:pt x="468" y="534"/>
                    <a:pt x="469" y="534"/>
                    <a:pt x="469" y="534"/>
                  </a:cubicBezTo>
                  <a:lnTo>
                    <a:pt x="469" y="534"/>
                  </a:lnTo>
                  <a:cubicBezTo>
                    <a:pt x="470" y="534"/>
                    <a:pt x="467" y="540"/>
                    <a:pt x="467" y="543"/>
                  </a:cubicBezTo>
                  <a:cubicBezTo>
                    <a:pt x="467" y="543"/>
                    <a:pt x="467" y="547"/>
                    <a:pt x="463" y="547"/>
                  </a:cubicBezTo>
                  <a:cubicBezTo>
                    <a:pt x="463" y="552"/>
                    <a:pt x="463" y="552"/>
                    <a:pt x="463" y="556"/>
                  </a:cubicBezTo>
                  <a:cubicBezTo>
                    <a:pt x="463" y="560"/>
                    <a:pt x="459" y="564"/>
                    <a:pt x="459" y="569"/>
                  </a:cubicBezTo>
                  <a:lnTo>
                    <a:pt x="451" y="581"/>
                  </a:lnTo>
                  <a:cubicBezTo>
                    <a:pt x="451" y="581"/>
                    <a:pt x="446" y="586"/>
                    <a:pt x="446" y="586"/>
                  </a:cubicBezTo>
                  <a:cubicBezTo>
                    <a:pt x="442" y="594"/>
                    <a:pt x="434" y="598"/>
                    <a:pt x="425" y="607"/>
                  </a:cubicBezTo>
                  <a:lnTo>
                    <a:pt x="421" y="611"/>
                  </a:lnTo>
                  <a:lnTo>
                    <a:pt x="417" y="611"/>
                  </a:lnTo>
                  <a:lnTo>
                    <a:pt x="408" y="620"/>
                  </a:lnTo>
                  <a:cubicBezTo>
                    <a:pt x="400" y="624"/>
                    <a:pt x="391" y="628"/>
                    <a:pt x="383" y="632"/>
                  </a:cubicBezTo>
                  <a:lnTo>
                    <a:pt x="370" y="632"/>
                  </a:lnTo>
                  <a:cubicBezTo>
                    <a:pt x="370" y="615"/>
                    <a:pt x="366" y="598"/>
                    <a:pt x="366" y="586"/>
                  </a:cubicBezTo>
                  <a:cubicBezTo>
                    <a:pt x="357" y="556"/>
                    <a:pt x="340" y="530"/>
                    <a:pt x="319" y="509"/>
                  </a:cubicBezTo>
                  <a:cubicBezTo>
                    <a:pt x="315" y="505"/>
                    <a:pt x="311" y="501"/>
                    <a:pt x="306" y="501"/>
                  </a:cubicBezTo>
                  <a:cubicBezTo>
                    <a:pt x="298" y="492"/>
                    <a:pt x="294" y="488"/>
                    <a:pt x="285" y="480"/>
                  </a:cubicBezTo>
                  <a:lnTo>
                    <a:pt x="281" y="480"/>
                  </a:lnTo>
                  <a:cubicBezTo>
                    <a:pt x="272" y="475"/>
                    <a:pt x="264" y="471"/>
                    <a:pt x="255" y="471"/>
                  </a:cubicBezTo>
                  <a:cubicBezTo>
                    <a:pt x="243" y="463"/>
                    <a:pt x="226" y="458"/>
                    <a:pt x="209" y="458"/>
                  </a:cubicBezTo>
                  <a:cubicBezTo>
                    <a:pt x="201" y="455"/>
                    <a:pt x="192" y="454"/>
                    <a:pt x="183" y="454"/>
                  </a:cubicBezTo>
                  <a:cubicBezTo>
                    <a:pt x="168" y="454"/>
                    <a:pt x="152" y="457"/>
                    <a:pt x="137" y="463"/>
                  </a:cubicBezTo>
                  <a:cubicBezTo>
                    <a:pt x="94" y="475"/>
                    <a:pt x="52" y="505"/>
                    <a:pt x="26" y="543"/>
                  </a:cubicBezTo>
                  <a:cubicBezTo>
                    <a:pt x="14" y="564"/>
                    <a:pt x="9" y="590"/>
                    <a:pt x="5" y="611"/>
                  </a:cubicBezTo>
                  <a:cubicBezTo>
                    <a:pt x="1" y="637"/>
                    <a:pt x="1" y="662"/>
                    <a:pt x="9" y="687"/>
                  </a:cubicBezTo>
                  <a:cubicBezTo>
                    <a:pt x="18" y="700"/>
                    <a:pt x="22" y="713"/>
                    <a:pt x="26" y="730"/>
                  </a:cubicBezTo>
                  <a:cubicBezTo>
                    <a:pt x="43" y="755"/>
                    <a:pt x="65" y="776"/>
                    <a:pt x="94" y="793"/>
                  </a:cubicBezTo>
                  <a:lnTo>
                    <a:pt x="137" y="815"/>
                  </a:lnTo>
                  <a:cubicBezTo>
                    <a:pt x="154" y="819"/>
                    <a:pt x="171" y="821"/>
                    <a:pt x="187" y="821"/>
                  </a:cubicBezTo>
                  <a:cubicBezTo>
                    <a:pt x="203" y="821"/>
                    <a:pt x="219" y="819"/>
                    <a:pt x="234" y="815"/>
                  </a:cubicBezTo>
                  <a:lnTo>
                    <a:pt x="277" y="793"/>
                  </a:lnTo>
                  <a:cubicBezTo>
                    <a:pt x="298" y="785"/>
                    <a:pt x="319" y="768"/>
                    <a:pt x="332" y="747"/>
                  </a:cubicBezTo>
                  <a:cubicBezTo>
                    <a:pt x="336" y="738"/>
                    <a:pt x="344" y="730"/>
                    <a:pt x="349" y="721"/>
                  </a:cubicBezTo>
                  <a:cubicBezTo>
                    <a:pt x="353" y="713"/>
                    <a:pt x="357" y="700"/>
                    <a:pt x="361" y="692"/>
                  </a:cubicBezTo>
                  <a:lnTo>
                    <a:pt x="378" y="692"/>
                  </a:lnTo>
                  <a:cubicBezTo>
                    <a:pt x="387" y="692"/>
                    <a:pt x="395" y="687"/>
                    <a:pt x="408" y="683"/>
                  </a:cubicBezTo>
                  <a:cubicBezTo>
                    <a:pt x="429" y="675"/>
                    <a:pt x="451" y="662"/>
                    <a:pt x="472" y="645"/>
                  </a:cubicBezTo>
                  <a:cubicBezTo>
                    <a:pt x="484" y="628"/>
                    <a:pt x="501" y="611"/>
                    <a:pt x="514" y="590"/>
                  </a:cubicBezTo>
                  <a:cubicBezTo>
                    <a:pt x="518" y="577"/>
                    <a:pt x="527" y="564"/>
                    <a:pt x="527" y="547"/>
                  </a:cubicBezTo>
                  <a:cubicBezTo>
                    <a:pt x="544" y="564"/>
                    <a:pt x="552" y="577"/>
                    <a:pt x="565" y="594"/>
                  </a:cubicBezTo>
                  <a:cubicBezTo>
                    <a:pt x="590" y="637"/>
                    <a:pt x="612" y="683"/>
                    <a:pt x="629" y="730"/>
                  </a:cubicBezTo>
                  <a:cubicBezTo>
                    <a:pt x="646" y="806"/>
                    <a:pt x="650" y="883"/>
                    <a:pt x="641" y="963"/>
                  </a:cubicBezTo>
                  <a:cubicBezTo>
                    <a:pt x="629" y="959"/>
                    <a:pt x="616" y="959"/>
                    <a:pt x="603" y="959"/>
                  </a:cubicBezTo>
                  <a:cubicBezTo>
                    <a:pt x="599" y="958"/>
                    <a:pt x="594" y="958"/>
                    <a:pt x="589" y="958"/>
                  </a:cubicBezTo>
                  <a:cubicBezTo>
                    <a:pt x="569" y="958"/>
                    <a:pt x="548" y="965"/>
                    <a:pt x="531" y="972"/>
                  </a:cubicBezTo>
                  <a:cubicBezTo>
                    <a:pt x="467" y="1001"/>
                    <a:pt x="425" y="1065"/>
                    <a:pt x="421" y="1137"/>
                  </a:cubicBezTo>
                  <a:lnTo>
                    <a:pt x="429" y="1188"/>
                  </a:lnTo>
                  <a:cubicBezTo>
                    <a:pt x="438" y="1218"/>
                    <a:pt x="451" y="1243"/>
                    <a:pt x="476" y="1268"/>
                  </a:cubicBezTo>
                  <a:lnTo>
                    <a:pt x="510" y="1294"/>
                  </a:lnTo>
                  <a:cubicBezTo>
                    <a:pt x="540" y="1311"/>
                    <a:pt x="569" y="1319"/>
                    <a:pt x="603" y="1319"/>
                  </a:cubicBezTo>
                  <a:cubicBezTo>
                    <a:pt x="629" y="1319"/>
                    <a:pt x="650" y="1315"/>
                    <a:pt x="671" y="1307"/>
                  </a:cubicBezTo>
                  <a:cubicBezTo>
                    <a:pt x="697" y="1298"/>
                    <a:pt x="713" y="1285"/>
                    <a:pt x="730" y="1268"/>
                  </a:cubicBezTo>
                  <a:cubicBezTo>
                    <a:pt x="764" y="1230"/>
                    <a:pt x="781" y="1188"/>
                    <a:pt x="786" y="1137"/>
                  </a:cubicBezTo>
                  <a:lnTo>
                    <a:pt x="777" y="1090"/>
                  </a:lnTo>
                  <a:cubicBezTo>
                    <a:pt x="769" y="1061"/>
                    <a:pt x="752" y="1031"/>
                    <a:pt x="730" y="1010"/>
                  </a:cubicBezTo>
                  <a:lnTo>
                    <a:pt x="701" y="984"/>
                  </a:lnTo>
                  <a:cubicBezTo>
                    <a:pt x="713" y="950"/>
                    <a:pt x="718" y="916"/>
                    <a:pt x="722" y="878"/>
                  </a:cubicBezTo>
                  <a:cubicBezTo>
                    <a:pt x="726" y="819"/>
                    <a:pt x="722" y="764"/>
                    <a:pt x="709" y="704"/>
                  </a:cubicBezTo>
                  <a:cubicBezTo>
                    <a:pt x="692" y="649"/>
                    <a:pt x="671" y="594"/>
                    <a:pt x="641" y="547"/>
                  </a:cubicBezTo>
                  <a:cubicBezTo>
                    <a:pt x="616" y="497"/>
                    <a:pt x="578" y="454"/>
                    <a:pt x="527" y="429"/>
                  </a:cubicBezTo>
                  <a:lnTo>
                    <a:pt x="548" y="420"/>
                  </a:lnTo>
                  <a:cubicBezTo>
                    <a:pt x="574" y="403"/>
                    <a:pt x="599" y="382"/>
                    <a:pt x="620" y="352"/>
                  </a:cubicBezTo>
                  <a:cubicBezTo>
                    <a:pt x="637" y="361"/>
                    <a:pt x="658" y="365"/>
                    <a:pt x="680" y="365"/>
                  </a:cubicBezTo>
                  <a:cubicBezTo>
                    <a:pt x="713" y="365"/>
                    <a:pt x="743" y="357"/>
                    <a:pt x="769" y="344"/>
                  </a:cubicBezTo>
                  <a:lnTo>
                    <a:pt x="773" y="344"/>
                  </a:lnTo>
                  <a:cubicBezTo>
                    <a:pt x="786" y="335"/>
                    <a:pt x="798" y="323"/>
                    <a:pt x="811" y="314"/>
                  </a:cubicBezTo>
                  <a:cubicBezTo>
                    <a:pt x="841" y="280"/>
                    <a:pt x="862" y="234"/>
                    <a:pt x="862" y="187"/>
                  </a:cubicBezTo>
                  <a:cubicBezTo>
                    <a:pt x="862" y="170"/>
                    <a:pt x="853" y="157"/>
                    <a:pt x="845" y="145"/>
                  </a:cubicBezTo>
                  <a:lnTo>
                    <a:pt x="845" y="136"/>
                  </a:lnTo>
                  <a:cubicBezTo>
                    <a:pt x="841" y="123"/>
                    <a:pt x="832" y="111"/>
                    <a:pt x="828" y="94"/>
                  </a:cubicBezTo>
                  <a:cubicBezTo>
                    <a:pt x="815" y="72"/>
                    <a:pt x="803" y="55"/>
                    <a:pt x="781" y="43"/>
                  </a:cubicBezTo>
                  <a:cubicBezTo>
                    <a:pt x="769" y="30"/>
                    <a:pt x="756" y="22"/>
                    <a:pt x="743" y="17"/>
                  </a:cubicBezTo>
                  <a:cubicBezTo>
                    <a:pt x="718" y="5"/>
                    <a:pt x="697" y="0"/>
                    <a:pt x="6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2" name="Google Shape;2982;p8"/>
            <p:cNvSpPr/>
            <p:nvPr/>
          </p:nvSpPr>
          <p:spPr>
            <a:xfrm>
              <a:off x="8751337" y="92639"/>
              <a:ext cx="89965" cy="85102"/>
            </a:xfrm>
            <a:custGeom>
              <a:avLst/>
              <a:gdLst/>
              <a:ahLst/>
              <a:cxnLst/>
              <a:rect l="l" t="t" r="r" b="b"/>
              <a:pathLst>
                <a:path w="999" h="945" extrusionOk="0">
                  <a:moveTo>
                    <a:pt x="30" y="1"/>
                  </a:moveTo>
                  <a:cubicBezTo>
                    <a:pt x="12" y="1"/>
                    <a:pt x="1" y="29"/>
                    <a:pt x="20" y="36"/>
                  </a:cubicBezTo>
                  <a:cubicBezTo>
                    <a:pt x="435" y="218"/>
                    <a:pt x="707" y="566"/>
                    <a:pt x="944" y="931"/>
                  </a:cubicBezTo>
                  <a:cubicBezTo>
                    <a:pt x="950" y="941"/>
                    <a:pt x="958" y="944"/>
                    <a:pt x="966" y="944"/>
                  </a:cubicBezTo>
                  <a:cubicBezTo>
                    <a:pt x="982" y="944"/>
                    <a:pt x="998" y="927"/>
                    <a:pt x="987" y="910"/>
                  </a:cubicBezTo>
                  <a:cubicBezTo>
                    <a:pt x="758" y="537"/>
                    <a:pt x="457" y="159"/>
                    <a:pt x="37" y="2"/>
                  </a:cubicBezTo>
                  <a:cubicBezTo>
                    <a:pt x="34" y="1"/>
                    <a:pt x="32"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3" name="Google Shape;2983;p8"/>
            <p:cNvSpPr/>
            <p:nvPr/>
          </p:nvSpPr>
          <p:spPr>
            <a:xfrm>
              <a:off x="8775202" y="137216"/>
              <a:ext cx="19362" cy="19002"/>
            </a:xfrm>
            <a:custGeom>
              <a:avLst/>
              <a:gdLst/>
              <a:ahLst/>
              <a:cxnLst/>
              <a:rect l="l" t="t" r="r" b="b"/>
              <a:pathLst>
                <a:path w="215" h="211" extrusionOk="0">
                  <a:moveTo>
                    <a:pt x="27" y="0"/>
                  </a:moveTo>
                  <a:cubicBezTo>
                    <a:pt x="12" y="0"/>
                    <a:pt x="1" y="20"/>
                    <a:pt x="13" y="33"/>
                  </a:cubicBezTo>
                  <a:cubicBezTo>
                    <a:pt x="39" y="63"/>
                    <a:pt x="69" y="92"/>
                    <a:pt x="94" y="122"/>
                  </a:cubicBezTo>
                  <a:lnTo>
                    <a:pt x="132" y="160"/>
                  </a:lnTo>
                  <a:cubicBezTo>
                    <a:pt x="145" y="177"/>
                    <a:pt x="158" y="190"/>
                    <a:pt x="175" y="207"/>
                  </a:cubicBezTo>
                  <a:cubicBezTo>
                    <a:pt x="178" y="209"/>
                    <a:pt x="181" y="210"/>
                    <a:pt x="185" y="210"/>
                  </a:cubicBezTo>
                  <a:cubicBezTo>
                    <a:pt x="200" y="210"/>
                    <a:pt x="215" y="190"/>
                    <a:pt x="204" y="173"/>
                  </a:cubicBezTo>
                  <a:cubicBezTo>
                    <a:pt x="192" y="160"/>
                    <a:pt x="179" y="143"/>
                    <a:pt x="166" y="131"/>
                  </a:cubicBezTo>
                  <a:lnTo>
                    <a:pt x="124" y="88"/>
                  </a:lnTo>
                  <a:lnTo>
                    <a:pt x="43" y="8"/>
                  </a:lnTo>
                  <a:cubicBezTo>
                    <a:pt x="38" y="2"/>
                    <a:pt x="32"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4" name="Google Shape;2984;p8"/>
            <p:cNvSpPr/>
            <p:nvPr/>
          </p:nvSpPr>
          <p:spPr>
            <a:xfrm>
              <a:off x="8753318" y="173508"/>
              <a:ext cx="10176" cy="7475"/>
            </a:xfrm>
            <a:custGeom>
              <a:avLst/>
              <a:gdLst/>
              <a:ahLst/>
              <a:cxnLst/>
              <a:rect l="l" t="t" r="r" b="b"/>
              <a:pathLst>
                <a:path w="113" h="83" extrusionOk="0">
                  <a:moveTo>
                    <a:pt x="29" y="1"/>
                  </a:moveTo>
                  <a:cubicBezTo>
                    <a:pt x="10" y="1"/>
                    <a:pt x="1" y="27"/>
                    <a:pt x="19" y="37"/>
                  </a:cubicBezTo>
                  <a:lnTo>
                    <a:pt x="53" y="63"/>
                  </a:lnTo>
                  <a:lnTo>
                    <a:pt x="49" y="58"/>
                  </a:lnTo>
                  <a:lnTo>
                    <a:pt x="49" y="58"/>
                  </a:lnTo>
                  <a:cubicBezTo>
                    <a:pt x="61" y="67"/>
                    <a:pt x="70" y="75"/>
                    <a:pt x="78" y="80"/>
                  </a:cubicBezTo>
                  <a:cubicBezTo>
                    <a:pt x="83" y="81"/>
                    <a:pt x="88" y="82"/>
                    <a:pt x="92" y="82"/>
                  </a:cubicBezTo>
                  <a:cubicBezTo>
                    <a:pt x="99" y="82"/>
                    <a:pt x="105" y="79"/>
                    <a:pt x="108" y="71"/>
                  </a:cubicBezTo>
                  <a:cubicBezTo>
                    <a:pt x="112" y="63"/>
                    <a:pt x="112" y="50"/>
                    <a:pt x="99" y="46"/>
                  </a:cubicBezTo>
                  <a:lnTo>
                    <a:pt x="40" y="3"/>
                  </a:lnTo>
                  <a:cubicBezTo>
                    <a:pt x="36" y="1"/>
                    <a:pt x="32"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5" name="Google Shape;2985;p8"/>
            <p:cNvSpPr/>
            <p:nvPr/>
          </p:nvSpPr>
          <p:spPr>
            <a:xfrm>
              <a:off x="8632015" y="263292"/>
              <a:ext cx="93297" cy="68712"/>
            </a:xfrm>
            <a:custGeom>
              <a:avLst/>
              <a:gdLst/>
              <a:ahLst/>
              <a:cxnLst/>
              <a:rect l="l" t="t" r="r" b="b"/>
              <a:pathLst>
                <a:path w="1036" h="763" extrusionOk="0">
                  <a:moveTo>
                    <a:pt x="123" y="1"/>
                  </a:moveTo>
                  <a:cubicBezTo>
                    <a:pt x="116" y="1"/>
                    <a:pt x="109" y="4"/>
                    <a:pt x="106" y="12"/>
                  </a:cubicBezTo>
                  <a:cubicBezTo>
                    <a:pt x="0" y="207"/>
                    <a:pt x="144" y="436"/>
                    <a:pt x="305" y="542"/>
                  </a:cubicBezTo>
                  <a:cubicBezTo>
                    <a:pt x="403" y="605"/>
                    <a:pt x="505" y="652"/>
                    <a:pt x="615" y="690"/>
                  </a:cubicBezTo>
                  <a:cubicBezTo>
                    <a:pt x="734" y="737"/>
                    <a:pt x="861" y="762"/>
                    <a:pt x="993" y="762"/>
                  </a:cubicBezTo>
                  <a:cubicBezTo>
                    <a:pt x="1022" y="762"/>
                    <a:pt x="1035" y="707"/>
                    <a:pt x="1001" y="703"/>
                  </a:cubicBezTo>
                  <a:cubicBezTo>
                    <a:pt x="891" y="686"/>
                    <a:pt x="785" y="661"/>
                    <a:pt x="683" y="622"/>
                  </a:cubicBezTo>
                  <a:cubicBezTo>
                    <a:pt x="581" y="593"/>
                    <a:pt x="484" y="550"/>
                    <a:pt x="395" y="504"/>
                  </a:cubicBezTo>
                  <a:cubicBezTo>
                    <a:pt x="221" y="406"/>
                    <a:pt x="72" y="236"/>
                    <a:pt x="144" y="24"/>
                  </a:cubicBezTo>
                  <a:cubicBezTo>
                    <a:pt x="150" y="11"/>
                    <a:pt x="136"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6" name="Google Shape;2986;p8"/>
            <p:cNvSpPr/>
            <p:nvPr/>
          </p:nvSpPr>
          <p:spPr>
            <a:xfrm>
              <a:off x="8672810" y="285445"/>
              <a:ext cx="21523" cy="16120"/>
            </a:xfrm>
            <a:custGeom>
              <a:avLst/>
              <a:gdLst/>
              <a:ahLst/>
              <a:cxnLst/>
              <a:rect l="l" t="t" r="r" b="b"/>
              <a:pathLst>
                <a:path w="239" h="179" extrusionOk="0">
                  <a:moveTo>
                    <a:pt x="26" y="1"/>
                  </a:moveTo>
                  <a:cubicBezTo>
                    <a:pt x="22" y="1"/>
                    <a:pt x="18" y="2"/>
                    <a:pt x="14" y="3"/>
                  </a:cubicBezTo>
                  <a:cubicBezTo>
                    <a:pt x="5" y="7"/>
                    <a:pt x="1" y="20"/>
                    <a:pt x="9" y="29"/>
                  </a:cubicBezTo>
                  <a:cubicBezTo>
                    <a:pt x="56" y="101"/>
                    <a:pt x="124" y="152"/>
                    <a:pt x="209" y="177"/>
                  </a:cubicBezTo>
                  <a:cubicBezTo>
                    <a:pt x="211" y="178"/>
                    <a:pt x="213" y="179"/>
                    <a:pt x="216" y="179"/>
                  </a:cubicBezTo>
                  <a:cubicBezTo>
                    <a:pt x="223" y="179"/>
                    <a:pt x="231" y="174"/>
                    <a:pt x="234" y="164"/>
                  </a:cubicBezTo>
                  <a:cubicBezTo>
                    <a:pt x="238" y="152"/>
                    <a:pt x="230" y="139"/>
                    <a:pt x="217" y="135"/>
                  </a:cubicBezTo>
                  <a:cubicBezTo>
                    <a:pt x="149" y="109"/>
                    <a:pt x="90" y="67"/>
                    <a:pt x="43" y="12"/>
                  </a:cubicBezTo>
                  <a:cubicBezTo>
                    <a:pt x="38" y="4"/>
                    <a:pt x="33"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7" name="Google Shape;2987;p8"/>
            <p:cNvSpPr/>
            <p:nvPr/>
          </p:nvSpPr>
          <p:spPr>
            <a:xfrm>
              <a:off x="8634717" y="486896"/>
              <a:ext cx="121664" cy="103743"/>
            </a:xfrm>
            <a:custGeom>
              <a:avLst/>
              <a:gdLst/>
              <a:ahLst/>
              <a:cxnLst/>
              <a:rect l="l" t="t" r="r" b="b"/>
              <a:pathLst>
                <a:path w="1351" h="1152" extrusionOk="0">
                  <a:moveTo>
                    <a:pt x="1324" y="0"/>
                  </a:moveTo>
                  <a:cubicBezTo>
                    <a:pt x="1323" y="0"/>
                    <a:pt x="1321" y="1"/>
                    <a:pt x="1319" y="1"/>
                  </a:cubicBezTo>
                  <a:cubicBezTo>
                    <a:pt x="971" y="124"/>
                    <a:pt x="615" y="252"/>
                    <a:pt x="322" y="476"/>
                  </a:cubicBezTo>
                  <a:cubicBezTo>
                    <a:pt x="199" y="570"/>
                    <a:pt x="38" y="701"/>
                    <a:pt x="17" y="867"/>
                  </a:cubicBezTo>
                  <a:cubicBezTo>
                    <a:pt x="0" y="1001"/>
                    <a:pt x="114" y="1151"/>
                    <a:pt x="254" y="1151"/>
                  </a:cubicBezTo>
                  <a:cubicBezTo>
                    <a:pt x="260" y="1151"/>
                    <a:pt x="266" y="1151"/>
                    <a:pt x="271" y="1151"/>
                  </a:cubicBezTo>
                  <a:cubicBezTo>
                    <a:pt x="305" y="1142"/>
                    <a:pt x="305" y="1091"/>
                    <a:pt x="271" y="1083"/>
                  </a:cubicBezTo>
                  <a:cubicBezTo>
                    <a:pt x="191" y="1079"/>
                    <a:pt x="119" y="1032"/>
                    <a:pt x="80" y="960"/>
                  </a:cubicBezTo>
                  <a:cubicBezTo>
                    <a:pt x="42" y="871"/>
                    <a:pt x="89" y="777"/>
                    <a:pt x="144" y="710"/>
                  </a:cubicBezTo>
                  <a:cubicBezTo>
                    <a:pt x="242" y="595"/>
                    <a:pt x="360" y="493"/>
                    <a:pt x="488" y="413"/>
                  </a:cubicBezTo>
                  <a:cubicBezTo>
                    <a:pt x="746" y="247"/>
                    <a:pt x="1039" y="146"/>
                    <a:pt x="1327" y="44"/>
                  </a:cubicBezTo>
                  <a:cubicBezTo>
                    <a:pt x="1351" y="36"/>
                    <a:pt x="1342" y="0"/>
                    <a:pt x="13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8" name="Google Shape;2988;p8"/>
            <p:cNvSpPr/>
            <p:nvPr/>
          </p:nvSpPr>
          <p:spPr>
            <a:xfrm>
              <a:off x="8660202" y="550655"/>
              <a:ext cx="13868" cy="24045"/>
            </a:xfrm>
            <a:custGeom>
              <a:avLst/>
              <a:gdLst/>
              <a:ahLst/>
              <a:cxnLst/>
              <a:rect l="l" t="t" r="r" b="b"/>
              <a:pathLst>
                <a:path w="154" h="267" extrusionOk="0">
                  <a:moveTo>
                    <a:pt x="133" y="0"/>
                  </a:moveTo>
                  <a:cubicBezTo>
                    <a:pt x="130" y="0"/>
                    <a:pt x="127" y="1"/>
                    <a:pt x="124" y="2"/>
                  </a:cubicBezTo>
                  <a:cubicBezTo>
                    <a:pt x="77" y="19"/>
                    <a:pt x="39" y="57"/>
                    <a:pt x="18" y="108"/>
                  </a:cubicBezTo>
                  <a:cubicBezTo>
                    <a:pt x="1" y="154"/>
                    <a:pt x="1" y="209"/>
                    <a:pt x="22" y="256"/>
                  </a:cubicBezTo>
                  <a:cubicBezTo>
                    <a:pt x="28" y="262"/>
                    <a:pt x="37" y="266"/>
                    <a:pt x="46" y="266"/>
                  </a:cubicBezTo>
                  <a:cubicBezTo>
                    <a:pt x="49" y="266"/>
                    <a:pt x="53" y="266"/>
                    <a:pt x="56" y="265"/>
                  </a:cubicBezTo>
                  <a:cubicBezTo>
                    <a:pt x="69" y="256"/>
                    <a:pt x="69" y="239"/>
                    <a:pt x="65" y="231"/>
                  </a:cubicBezTo>
                  <a:cubicBezTo>
                    <a:pt x="52" y="197"/>
                    <a:pt x="52" y="159"/>
                    <a:pt x="65" y="125"/>
                  </a:cubicBezTo>
                  <a:cubicBezTo>
                    <a:pt x="77" y="86"/>
                    <a:pt x="103" y="61"/>
                    <a:pt x="137" y="44"/>
                  </a:cubicBezTo>
                  <a:cubicBezTo>
                    <a:pt x="149" y="40"/>
                    <a:pt x="154" y="27"/>
                    <a:pt x="149" y="14"/>
                  </a:cubicBezTo>
                  <a:cubicBezTo>
                    <a:pt x="146" y="5"/>
                    <a:pt x="141" y="0"/>
                    <a:pt x="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9" name="Google Shape;2989;p8"/>
            <p:cNvSpPr/>
            <p:nvPr/>
          </p:nvSpPr>
          <p:spPr>
            <a:xfrm>
              <a:off x="8712164" y="646833"/>
              <a:ext cx="13868" cy="16570"/>
            </a:xfrm>
            <a:custGeom>
              <a:avLst/>
              <a:gdLst/>
              <a:ahLst/>
              <a:cxnLst/>
              <a:rect l="l" t="t" r="r" b="b"/>
              <a:pathLst>
                <a:path w="154" h="184" extrusionOk="0">
                  <a:moveTo>
                    <a:pt x="48" y="0"/>
                  </a:moveTo>
                  <a:cubicBezTo>
                    <a:pt x="42" y="0"/>
                    <a:pt x="37" y="2"/>
                    <a:pt x="35" y="7"/>
                  </a:cubicBezTo>
                  <a:cubicBezTo>
                    <a:pt x="9" y="32"/>
                    <a:pt x="1" y="66"/>
                    <a:pt x="14" y="100"/>
                  </a:cubicBezTo>
                  <a:cubicBezTo>
                    <a:pt x="18" y="130"/>
                    <a:pt x="39" y="159"/>
                    <a:pt x="69" y="172"/>
                  </a:cubicBezTo>
                  <a:cubicBezTo>
                    <a:pt x="82" y="180"/>
                    <a:pt x="96" y="183"/>
                    <a:pt x="108" y="183"/>
                  </a:cubicBezTo>
                  <a:cubicBezTo>
                    <a:pt x="115" y="183"/>
                    <a:pt x="122" y="182"/>
                    <a:pt x="128" y="181"/>
                  </a:cubicBezTo>
                  <a:cubicBezTo>
                    <a:pt x="154" y="172"/>
                    <a:pt x="149" y="138"/>
                    <a:pt x="124" y="138"/>
                  </a:cubicBezTo>
                  <a:lnTo>
                    <a:pt x="120" y="121"/>
                  </a:lnTo>
                  <a:lnTo>
                    <a:pt x="81" y="121"/>
                  </a:lnTo>
                  <a:lnTo>
                    <a:pt x="73" y="113"/>
                  </a:lnTo>
                  <a:lnTo>
                    <a:pt x="69" y="108"/>
                  </a:lnTo>
                  <a:cubicBezTo>
                    <a:pt x="69" y="104"/>
                    <a:pt x="64" y="100"/>
                    <a:pt x="64" y="96"/>
                  </a:cubicBezTo>
                  <a:cubicBezTo>
                    <a:pt x="64" y="96"/>
                    <a:pt x="60" y="92"/>
                    <a:pt x="60" y="87"/>
                  </a:cubicBezTo>
                  <a:lnTo>
                    <a:pt x="60" y="83"/>
                  </a:lnTo>
                  <a:lnTo>
                    <a:pt x="60" y="70"/>
                  </a:lnTo>
                  <a:lnTo>
                    <a:pt x="60" y="58"/>
                  </a:lnTo>
                  <a:lnTo>
                    <a:pt x="60" y="45"/>
                  </a:lnTo>
                  <a:lnTo>
                    <a:pt x="60" y="41"/>
                  </a:lnTo>
                  <a:lnTo>
                    <a:pt x="64" y="36"/>
                  </a:lnTo>
                  <a:cubicBezTo>
                    <a:pt x="69" y="28"/>
                    <a:pt x="69" y="15"/>
                    <a:pt x="64" y="7"/>
                  </a:cubicBezTo>
                  <a:cubicBezTo>
                    <a:pt x="60" y="2"/>
                    <a:pt x="54"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0" name="Google Shape;2990;p8"/>
            <p:cNvSpPr/>
            <p:nvPr/>
          </p:nvSpPr>
          <p:spPr>
            <a:xfrm>
              <a:off x="8717117" y="653857"/>
              <a:ext cx="90" cy="90"/>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1" name="Google Shape;2991;p8"/>
            <p:cNvSpPr/>
            <p:nvPr/>
          </p:nvSpPr>
          <p:spPr>
            <a:xfrm>
              <a:off x="8755930" y="613422"/>
              <a:ext cx="44307" cy="35302"/>
            </a:xfrm>
            <a:custGeom>
              <a:avLst/>
              <a:gdLst/>
              <a:ahLst/>
              <a:cxnLst/>
              <a:rect l="l" t="t" r="r" b="b"/>
              <a:pathLst>
                <a:path w="492" h="392" extrusionOk="0">
                  <a:moveTo>
                    <a:pt x="461" y="1"/>
                  </a:moveTo>
                  <a:cubicBezTo>
                    <a:pt x="455" y="1"/>
                    <a:pt x="449" y="3"/>
                    <a:pt x="444" y="9"/>
                  </a:cubicBezTo>
                  <a:cubicBezTo>
                    <a:pt x="427" y="26"/>
                    <a:pt x="418" y="43"/>
                    <a:pt x="401" y="60"/>
                  </a:cubicBezTo>
                  <a:cubicBezTo>
                    <a:pt x="389" y="77"/>
                    <a:pt x="372" y="98"/>
                    <a:pt x="359" y="115"/>
                  </a:cubicBezTo>
                  <a:cubicBezTo>
                    <a:pt x="325" y="149"/>
                    <a:pt x="291" y="178"/>
                    <a:pt x="257" y="208"/>
                  </a:cubicBezTo>
                  <a:cubicBezTo>
                    <a:pt x="223" y="233"/>
                    <a:pt x="185" y="259"/>
                    <a:pt x="147" y="284"/>
                  </a:cubicBezTo>
                  <a:cubicBezTo>
                    <a:pt x="109" y="310"/>
                    <a:pt x="66" y="331"/>
                    <a:pt x="20" y="348"/>
                  </a:cubicBezTo>
                  <a:cubicBezTo>
                    <a:pt x="0" y="356"/>
                    <a:pt x="6" y="392"/>
                    <a:pt x="26" y="392"/>
                  </a:cubicBezTo>
                  <a:cubicBezTo>
                    <a:pt x="28" y="392"/>
                    <a:pt x="30" y="391"/>
                    <a:pt x="32" y="390"/>
                  </a:cubicBezTo>
                  <a:cubicBezTo>
                    <a:pt x="75" y="373"/>
                    <a:pt x="121" y="352"/>
                    <a:pt x="164" y="331"/>
                  </a:cubicBezTo>
                  <a:cubicBezTo>
                    <a:pt x="206" y="310"/>
                    <a:pt x="249" y="280"/>
                    <a:pt x="287" y="250"/>
                  </a:cubicBezTo>
                  <a:cubicBezTo>
                    <a:pt x="325" y="221"/>
                    <a:pt x="359" y="191"/>
                    <a:pt x="393" y="153"/>
                  </a:cubicBezTo>
                  <a:cubicBezTo>
                    <a:pt x="410" y="136"/>
                    <a:pt x="427" y="119"/>
                    <a:pt x="439" y="102"/>
                  </a:cubicBezTo>
                  <a:cubicBezTo>
                    <a:pt x="456" y="81"/>
                    <a:pt x="473" y="60"/>
                    <a:pt x="482" y="38"/>
                  </a:cubicBezTo>
                  <a:cubicBezTo>
                    <a:pt x="491" y="20"/>
                    <a:pt x="478" y="1"/>
                    <a:pt x="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2" name="Google Shape;2992;p8"/>
            <p:cNvSpPr/>
            <p:nvPr/>
          </p:nvSpPr>
          <p:spPr>
            <a:xfrm>
              <a:off x="8763404" y="636837"/>
              <a:ext cx="25936" cy="22334"/>
            </a:xfrm>
            <a:custGeom>
              <a:avLst/>
              <a:gdLst/>
              <a:ahLst/>
              <a:cxnLst/>
              <a:rect l="l" t="t" r="r" b="b"/>
              <a:pathLst>
                <a:path w="288" h="248" extrusionOk="0">
                  <a:moveTo>
                    <a:pt x="252" y="1"/>
                  </a:moveTo>
                  <a:cubicBezTo>
                    <a:pt x="248" y="1"/>
                    <a:pt x="245" y="2"/>
                    <a:pt x="242" y="3"/>
                  </a:cubicBezTo>
                  <a:cubicBezTo>
                    <a:pt x="229" y="12"/>
                    <a:pt x="221" y="20"/>
                    <a:pt x="212" y="33"/>
                  </a:cubicBezTo>
                  <a:lnTo>
                    <a:pt x="187" y="58"/>
                  </a:lnTo>
                  <a:cubicBezTo>
                    <a:pt x="166" y="75"/>
                    <a:pt x="149" y="92"/>
                    <a:pt x="127" y="109"/>
                  </a:cubicBezTo>
                  <a:cubicBezTo>
                    <a:pt x="110" y="126"/>
                    <a:pt x="89" y="143"/>
                    <a:pt x="72" y="160"/>
                  </a:cubicBezTo>
                  <a:cubicBezTo>
                    <a:pt x="51" y="173"/>
                    <a:pt x="34" y="190"/>
                    <a:pt x="13" y="207"/>
                  </a:cubicBezTo>
                  <a:cubicBezTo>
                    <a:pt x="0" y="211"/>
                    <a:pt x="0" y="224"/>
                    <a:pt x="4" y="236"/>
                  </a:cubicBezTo>
                  <a:cubicBezTo>
                    <a:pt x="10" y="245"/>
                    <a:pt x="17" y="247"/>
                    <a:pt x="23" y="247"/>
                  </a:cubicBezTo>
                  <a:cubicBezTo>
                    <a:pt x="27" y="247"/>
                    <a:pt x="31" y="246"/>
                    <a:pt x="34" y="245"/>
                  </a:cubicBezTo>
                  <a:cubicBezTo>
                    <a:pt x="60" y="232"/>
                    <a:pt x="81" y="219"/>
                    <a:pt x="106" y="207"/>
                  </a:cubicBezTo>
                  <a:cubicBezTo>
                    <a:pt x="127" y="190"/>
                    <a:pt x="149" y="173"/>
                    <a:pt x="170" y="152"/>
                  </a:cubicBezTo>
                  <a:cubicBezTo>
                    <a:pt x="191" y="135"/>
                    <a:pt x="208" y="118"/>
                    <a:pt x="225" y="101"/>
                  </a:cubicBezTo>
                  <a:cubicBezTo>
                    <a:pt x="250" y="80"/>
                    <a:pt x="267" y="58"/>
                    <a:pt x="280" y="33"/>
                  </a:cubicBezTo>
                  <a:cubicBezTo>
                    <a:pt x="287" y="15"/>
                    <a:pt x="268"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3" name="Google Shape;2993;p8"/>
            <p:cNvSpPr/>
            <p:nvPr/>
          </p:nvSpPr>
          <p:spPr>
            <a:xfrm>
              <a:off x="8730895" y="684655"/>
              <a:ext cx="133371" cy="76457"/>
            </a:xfrm>
            <a:custGeom>
              <a:avLst/>
              <a:gdLst/>
              <a:ahLst/>
              <a:cxnLst/>
              <a:rect l="l" t="t" r="r" b="b"/>
              <a:pathLst>
                <a:path w="1481" h="849" extrusionOk="0">
                  <a:moveTo>
                    <a:pt x="1439" y="0"/>
                  </a:moveTo>
                  <a:cubicBezTo>
                    <a:pt x="1431" y="0"/>
                    <a:pt x="1424" y="3"/>
                    <a:pt x="1417" y="11"/>
                  </a:cubicBezTo>
                  <a:cubicBezTo>
                    <a:pt x="1222" y="244"/>
                    <a:pt x="1023" y="490"/>
                    <a:pt x="764" y="651"/>
                  </a:cubicBezTo>
                  <a:cubicBezTo>
                    <a:pt x="665" y="720"/>
                    <a:pt x="551" y="754"/>
                    <a:pt x="436" y="754"/>
                  </a:cubicBezTo>
                  <a:cubicBezTo>
                    <a:pt x="394" y="754"/>
                    <a:pt x="352" y="749"/>
                    <a:pt x="310" y="740"/>
                  </a:cubicBezTo>
                  <a:cubicBezTo>
                    <a:pt x="162" y="706"/>
                    <a:pt x="60" y="566"/>
                    <a:pt x="73" y="414"/>
                  </a:cubicBezTo>
                  <a:cubicBezTo>
                    <a:pt x="73" y="402"/>
                    <a:pt x="61" y="394"/>
                    <a:pt x="49" y="394"/>
                  </a:cubicBezTo>
                  <a:cubicBezTo>
                    <a:pt x="40" y="394"/>
                    <a:pt x="32" y="398"/>
                    <a:pt x="30" y="410"/>
                  </a:cubicBezTo>
                  <a:cubicBezTo>
                    <a:pt x="1" y="549"/>
                    <a:pt x="60" y="689"/>
                    <a:pt x="179" y="770"/>
                  </a:cubicBezTo>
                  <a:cubicBezTo>
                    <a:pt x="255" y="826"/>
                    <a:pt x="344" y="849"/>
                    <a:pt x="436" y="849"/>
                  </a:cubicBezTo>
                  <a:cubicBezTo>
                    <a:pt x="519" y="849"/>
                    <a:pt x="603" y="830"/>
                    <a:pt x="679" y="800"/>
                  </a:cubicBezTo>
                  <a:cubicBezTo>
                    <a:pt x="849" y="732"/>
                    <a:pt x="989" y="605"/>
                    <a:pt x="1120" y="482"/>
                  </a:cubicBezTo>
                  <a:cubicBezTo>
                    <a:pt x="1260" y="359"/>
                    <a:pt x="1379" y="214"/>
                    <a:pt x="1468" y="49"/>
                  </a:cubicBezTo>
                  <a:cubicBezTo>
                    <a:pt x="1481" y="27"/>
                    <a:pt x="1461" y="0"/>
                    <a:pt x="14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4" name="Google Shape;2994;p8"/>
            <p:cNvSpPr/>
            <p:nvPr/>
          </p:nvSpPr>
          <p:spPr>
            <a:xfrm>
              <a:off x="8766016" y="711131"/>
              <a:ext cx="42956" cy="25305"/>
            </a:xfrm>
            <a:custGeom>
              <a:avLst/>
              <a:gdLst/>
              <a:ahLst/>
              <a:cxnLst/>
              <a:rect l="l" t="t" r="r" b="b"/>
              <a:pathLst>
                <a:path w="477" h="281" extrusionOk="0">
                  <a:moveTo>
                    <a:pt x="437" y="0"/>
                  </a:moveTo>
                  <a:cubicBezTo>
                    <a:pt x="432" y="0"/>
                    <a:pt x="426" y="2"/>
                    <a:pt x="421" y="5"/>
                  </a:cubicBezTo>
                  <a:cubicBezTo>
                    <a:pt x="357" y="60"/>
                    <a:pt x="289" y="107"/>
                    <a:pt x="217" y="154"/>
                  </a:cubicBezTo>
                  <a:cubicBezTo>
                    <a:pt x="179" y="175"/>
                    <a:pt x="145" y="196"/>
                    <a:pt x="111" y="213"/>
                  </a:cubicBezTo>
                  <a:cubicBezTo>
                    <a:pt x="98" y="222"/>
                    <a:pt x="81" y="226"/>
                    <a:pt x="69" y="230"/>
                  </a:cubicBezTo>
                  <a:lnTo>
                    <a:pt x="56" y="230"/>
                  </a:lnTo>
                  <a:cubicBezTo>
                    <a:pt x="59" y="216"/>
                    <a:pt x="44" y="203"/>
                    <a:pt x="32" y="203"/>
                  </a:cubicBezTo>
                  <a:cubicBezTo>
                    <a:pt x="26" y="203"/>
                    <a:pt x="21" y="206"/>
                    <a:pt x="18" y="213"/>
                  </a:cubicBezTo>
                  <a:cubicBezTo>
                    <a:pt x="1" y="251"/>
                    <a:pt x="31" y="277"/>
                    <a:pt x="64" y="281"/>
                  </a:cubicBezTo>
                  <a:cubicBezTo>
                    <a:pt x="111" y="281"/>
                    <a:pt x="158" y="264"/>
                    <a:pt x="196" y="239"/>
                  </a:cubicBezTo>
                  <a:cubicBezTo>
                    <a:pt x="294" y="183"/>
                    <a:pt x="383" y="120"/>
                    <a:pt x="463" y="43"/>
                  </a:cubicBezTo>
                  <a:cubicBezTo>
                    <a:pt x="477" y="23"/>
                    <a:pt x="458"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5" name="Google Shape;2995;p8"/>
            <p:cNvSpPr/>
            <p:nvPr/>
          </p:nvSpPr>
          <p:spPr>
            <a:xfrm>
              <a:off x="9002859" y="650705"/>
              <a:ext cx="39534" cy="112389"/>
            </a:xfrm>
            <a:custGeom>
              <a:avLst/>
              <a:gdLst/>
              <a:ahLst/>
              <a:cxnLst/>
              <a:rect l="l" t="t" r="r" b="b"/>
              <a:pathLst>
                <a:path w="439" h="1248" extrusionOk="0">
                  <a:moveTo>
                    <a:pt x="24" y="1"/>
                  </a:moveTo>
                  <a:cubicBezTo>
                    <a:pt x="12" y="1"/>
                    <a:pt x="1" y="8"/>
                    <a:pt x="1" y="23"/>
                  </a:cubicBezTo>
                  <a:cubicBezTo>
                    <a:pt x="5" y="286"/>
                    <a:pt x="43" y="549"/>
                    <a:pt x="107" y="803"/>
                  </a:cubicBezTo>
                  <a:cubicBezTo>
                    <a:pt x="132" y="903"/>
                    <a:pt x="191" y="1248"/>
                    <a:pt x="343" y="1248"/>
                  </a:cubicBezTo>
                  <a:cubicBezTo>
                    <a:pt x="365" y="1248"/>
                    <a:pt x="389" y="1240"/>
                    <a:pt x="416" y="1223"/>
                  </a:cubicBezTo>
                  <a:cubicBezTo>
                    <a:pt x="439" y="1208"/>
                    <a:pt x="424" y="1180"/>
                    <a:pt x="403" y="1180"/>
                  </a:cubicBezTo>
                  <a:cubicBezTo>
                    <a:pt x="400" y="1180"/>
                    <a:pt x="398" y="1180"/>
                    <a:pt x="395" y="1181"/>
                  </a:cubicBezTo>
                  <a:cubicBezTo>
                    <a:pt x="382" y="1188"/>
                    <a:pt x="370" y="1191"/>
                    <a:pt x="358" y="1191"/>
                  </a:cubicBezTo>
                  <a:cubicBezTo>
                    <a:pt x="273" y="1191"/>
                    <a:pt x="231" y="1029"/>
                    <a:pt x="213" y="969"/>
                  </a:cubicBezTo>
                  <a:cubicBezTo>
                    <a:pt x="179" y="867"/>
                    <a:pt x="149" y="765"/>
                    <a:pt x="128" y="659"/>
                  </a:cubicBezTo>
                  <a:cubicBezTo>
                    <a:pt x="85" y="451"/>
                    <a:pt x="56" y="235"/>
                    <a:pt x="47" y="23"/>
                  </a:cubicBezTo>
                  <a:cubicBezTo>
                    <a:pt x="47" y="8"/>
                    <a:pt x="36"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6" name="Google Shape;2996;p8"/>
            <p:cNvSpPr/>
            <p:nvPr/>
          </p:nvSpPr>
          <p:spPr>
            <a:xfrm>
              <a:off x="9029605" y="705908"/>
              <a:ext cx="16300" cy="42326"/>
            </a:xfrm>
            <a:custGeom>
              <a:avLst/>
              <a:gdLst/>
              <a:ahLst/>
              <a:cxnLst/>
              <a:rect l="l" t="t" r="r" b="b"/>
              <a:pathLst>
                <a:path w="181" h="470" extrusionOk="0">
                  <a:moveTo>
                    <a:pt x="26" y="1"/>
                  </a:moveTo>
                  <a:cubicBezTo>
                    <a:pt x="16" y="1"/>
                    <a:pt x="7" y="6"/>
                    <a:pt x="5" y="17"/>
                  </a:cubicBezTo>
                  <a:cubicBezTo>
                    <a:pt x="0" y="97"/>
                    <a:pt x="9" y="174"/>
                    <a:pt x="30" y="250"/>
                  </a:cubicBezTo>
                  <a:cubicBezTo>
                    <a:pt x="51" y="326"/>
                    <a:pt x="85" y="398"/>
                    <a:pt x="132" y="462"/>
                  </a:cubicBezTo>
                  <a:cubicBezTo>
                    <a:pt x="136" y="467"/>
                    <a:pt x="141" y="469"/>
                    <a:pt x="146" y="469"/>
                  </a:cubicBezTo>
                  <a:cubicBezTo>
                    <a:pt x="163" y="469"/>
                    <a:pt x="181" y="448"/>
                    <a:pt x="174" y="432"/>
                  </a:cubicBezTo>
                  <a:cubicBezTo>
                    <a:pt x="153" y="398"/>
                    <a:pt x="136" y="369"/>
                    <a:pt x="119" y="335"/>
                  </a:cubicBezTo>
                  <a:cubicBezTo>
                    <a:pt x="102" y="301"/>
                    <a:pt x="90" y="267"/>
                    <a:pt x="81" y="233"/>
                  </a:cubicBezTo>
                  <a:cubicBezTo>
                    <a:pt x="60" y="165"/>
                    <a:pt x="47" y="89"/>
                    <a:pt x="47" y="17"/>
                  </a:cubicBezTo>
                  <a:cubicBezTo>
                    <a:pt x="45" y="6"/>
                    <a:pt x="35"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7" name="Google Shape;2997;p8"/>
            <p:cNvSpPr/>
            <p:nvPr/>
          </p:nvSpPr>
          <p:spPr>
            <a:xfrm>
              <a:off x="9148026" y="574069"/>
              <a:ext cx="31789" cy="82670"/>
            </a:xfrm>
            <a:custGeom>
              <a:avLst/>
              <a:gdLst/>
              <a:ahLst/>
              <a:cxnLst/>
              <a:rect l="l" t="t" r="r" b="b"/>
              <a:pathLst>
                <a:path w="353" h="918" extrusionOk="0">
                  <a:moveTo>
                    <a:pt x="32" y="0"/>
                  </a:moveTo>
                  <a:cubicBezTo>
                    <a:pt x="17" y="0"/>
                    <a:pt x="1" y="16"/>
                    <a:pt x="13" y="34"/>
                  </a:cubicBezTo>
                  <a:cubicBezTo>
                    <a:pt x="98" y="162"/>
                    <a:pt x="166" y="301"/>
                    <a:pt x="212" y="450"/>
                  </a:cubicBezTo>
                  <a:cubicBezTo>
                    <a:pt x="259" y="598"/>
                    <a:pt x="284" y="747"/>
                    <a:pt x="301" y="900"/>
                  </a:cubicBezTo>
                  <a:cubicBezTo>
                    <a:pt x="303" y="912"/>
                    <a:pt x="313" y="918"/>
                    <a:pt x="323" y="918"/>
                  </a:cubicBezTo>
                  <a:cubicBezTo>
                    <a:pt x="337" y="918"/>
                    <a:pt x="352" y="908"/>
                    <a:pt x="352" y="891"/>
                  </a:cubicBezTo>
                  <a:cubicBezTo>
                    <a:pt x="348" y="734"/>
                    <a:pt x="314" y="577"/>
                    <a:pt x="259" y="429"/>
                  </a:cubicBezTo>
                  <a:cubicBezTo>
                    <a:pt x="208" y="280"/>
                    <a:pt x="136" y="140"/>
                    <a:pt x="47" y="9"/>
                  </a:cubicBezTo>
                  <a:cubicBezTo>
                    <a:pt x="43" y="3"/>
                    <a:pt x="3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8" name="Google Shape;2998;p8"/>
            <p:cNvSpPr/>
            <p:nvPr/>
          </p:nvSpPr>
          <p:spPr>
            <a:xfrm>
              <a:off x="9170089" y="579202"/>
              <a:ext cx="31159" cy="63489"/>
            </a:xfrm>
            <a:custGeom>
              <a:avLst/>
              <a:gdLst/>
              <a:ahLst/>
              <a:cxnLst/>
              <a:rect l="l" t="t" r="r" b="b"/>
              <a:pathLst>
                <a:path w="346" h="705" extrusionOk="0">
                  <a:moveTo>
                    <a:pt x="34" y="1"/>
                  </a:moveTo>
                  <a:cubicBezTo>
                    <a:pt x="17" y="1"/>
                    <a:pt x="1" y="19"/>
                    <a:pt x="10" y="37"/>
                  </a:cubicBezTo>
                  <a:cubicBezTo>
                    <a:pt x="69" y="138"/>
                    <a:pt x="116" y="244"/>
                    <a:pt x="167" y="355"/>
                  </a:cubicBezTo>
                  <a:cubicBezTo>
                    <a:pt x="213" y="465"/>
                    <a:pt x="247" y="575"/>
                    <a:pt x="285" y="686"/>
                  </a:cubicBezTo>
                  <a:cubicBezTo>
                    <a:pt x="290" y="699"/>
                    <a:pt x="301" y="704"/>
                    <a:pt x="311" y="704"/>
                  </a:cubicBezTo>
                  <a:cubicBezTo>
                    <a:pt x="328" y="704"/>
                    <a:pt x="346" y="690"/>
                    <a:pt x="341" y="669"/>
                  </a:cubicBezTo>
                  <a:cubicBezTo>
                    <a:pt x="311" y="550"/>
                    <a:pt x="269" y="440"/>
                    <a:pt x="218" y="329"/>
                  </a:cubicBezTo>
                  <a:cubicBezTo>
                    <a:pt x="171" y="219"/>
                    <a:pt x="116" y="113"/>
                    <a:pt x="52" y="11"/>
                  </a:cubicBezTo>
                  <a:cubicBezTo>
                    <a:pt x="47" y="4"/>
                    <a:pt x="40"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9" name="Google Shape;2999;p8"/>
            <p:cNvSpPr/>
            <p:nvPr/>
          </p:nvSpPr>
          <p:spPr>
            <a:xfrm>
              <a:off x="9202509" y="495632"/>
              <a:ext cx="50611" cy="120854"/>
            </a:xfrm>
            <a:custGeom>
              <a:avLst/>
              <a:gdLst/>
              <a:ahLst/>
              <a:cxnLst/>
              <a:rect l="l" t="t" r="r" b="b"/>
              <a:pathLst>
                <a:path w="562" h="1342" extrusionOk="0">
                  <a:moveTo>
                    <a:pt x="26" y="1"/>
                  </a:moveTo>
                  <a:cubicBezTo>
                    <a:pt x="12" y="1"/>
                    <a:pt x="0" y="14"/>
                    <a:pt x="6" y="32"/>
                  </a:cubicBezTo>
                  <a:cubicBezTo>
                    <a:pt x="112" y="244"/>
                    <a:pt x="235" y="439"/>
                    <a:pt x="324" y="655"/>
                  </a:cubicBezTo>
                  <a:cubicBezTo>
                    <a:pt x="367" y="761"/>
                    <a:pt x="401" y="867"/>
                    <a:pt x="426" y="973"/>
                  </a:cubicBezTo>
                  <a:cubicBezTo>
                    <a:pt x="451" y="1088"/>
                    <a:pt x="456" y="1202"/>
                    <a:pt x="473" y="1312"/>
                  </a:cubicBezTo>
                  <a:cubicBezTo>
                    <a:pt x="479" y="1332"/>
                    <a:pt x="495" y="1341"/>
                    <a:pt x="511" y="1341"/>
                  </a:cubicBezTo>
                  <a:cubicBezTo>
                    <a:pt x="527" y="1341"/>
                    <a:pt x="543" y="1332"/>
                    <a:pt x="549" y="1312"/>
                  </a:cubicBezTo>
                  <a:cubicBezTo>
                    <a:pt x="562" y="1202"/>
                    <a:pt x="549" y="1088"/>
                    <a:pt x="519" y="982"/>
                  </a:cubicBezTo>
                  <a:cubicBezTo>
                    <a:pt x="494" y="867"/>
                    <a:pt x="456" y="753"/>
                    <a:pt x="409" y="647"/>
                  </a:cubicBezTo>
                  <a:cubicBezTo>
                    <a:pt x="311" y="422"/>
                    <a:pt x="188" y="205"/>
                    <a:pt x="44" y="10"/>
                  </a:cubicBezTo>
                  <a:cubicBezTo>
                    <a:pt x="39" y="4"/>
                    <a:pt x="32"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0" name="Google Shape;3000;p8"/>
            <p:cNvSpPr/>
            <p:nvPr/>
          </p:nvSpPr>
          <p:spPr>
            <a:xfrm>
              <a:off x="8962784" y="168825"/>
              <a:ext cx="6934" cy="5764"/>
            </a:xfrm>
            <a:custGeom>
              <a:avLst/>
              <a:gdLst/>
              <a:ahLst/>
              <a:cxnLst/>
              <a:rect l="l" t="t" r="r" b="b"/>
              <a:pathLst>
                <a:path w="77" h="64" extrusionOk="0">
                  <a:moveTo>
                    <a:pt x="38" y="0"/>
                  </a:moveTo>
                  <a:cubicBezTo>
                    <a:pt x="0" y="4"/>
                    <a:pt x="0" y="60"/>
                    <a:pt x="38" y="64"/>
                  </a:cubicBezTo>
                  <a:cubicBezTo>
                    <a:pt x="77" y="60"/>
                    <a:pt x="77" y="4"/>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1" name="Google Shape;3001;p8"/>
            <p:cNvSpPr/>
            <p:nvPr/>
          </p:nvSpPr>
          <p:spPr>
            <a:xfrm>
              <a:off x="8958552" y="34464"/>
              <a:ext cx="49710" cy="133552"/>
            </a:xfrm>
            <a:custGeom>
              <a:avLst/>
              <a:gdLst/>
              <a:ahLst/>
              <a:cxnLst/>
              <a:rect l="l" t="t" r="r" b="b"/>
              <a:pathLst>
                <a:path w="552" h="1483" extrusionOk="0">
                  <a:moveTo>
                    <a:pt x="421" y="0"/>
                  </a:moveTo>
                  <a:cubicBezTo>
                    <a:pt x="385" y="0"/>
                    <a:pt x="348" y="12"/>
                    <a:pt x="319" y="33"/>
                  </a:cubicBezTo>
                  <a:cubicBezTo>
                    <a:pt x="196" y="101"/>
                    <a:pt x="102" y="211"/>
                    <a:pt x="56" y="347"/>
                  </a:cubicBezTo>
                  <a:cubicBezTo>
                    <a:pt x="1" y="508"/>
                    <a:pt x="13" y="695"/>
                    <a:pt x="13" y="864"/>
                  </a:cubicBezTo>
                  <a:cubicBezTo>
                    <a:pt x="5" y="1064"/>
                    <a:pt x="9" y="1267"/>
                    <a:pt x="26" y="1467"/>
                  </a:cubicBezTo>
                  <a:cubicBezTo>
                    <a:pt x="28" y="1477"/>
                    <a:pt x="38" y="1483"/>
                    <a:pt x="47" y="1483"/>
                  </a:cubicBezTo>
                  <a:cubicBezTo>
                    <a:pt x="57" y="1483"/>
                    <a:pt x="66" y="1477"/>
                    <a:pt x="68" y="1467"/>
                  </a:cubicBezTo>
                  <a:cubicBezTo>
                    <a:pt x="90" y="1191"/>
                    <a:pt x="64" y="911"/>
                    <a:pt x="73" y="635"/>
                  </a:cubicBezTo>
                  <a:cubicBezTo>
                    <a:pt x="68" y="504"/>
                    <a:pt x="98" y="372"/>
                    <a:pt x="166" y="258"/>
                  </a:cubicBezTo>
                  <a:cubicBezTo>
                    <a:pt x="196" y="207"/>
                    <a:pt x="238" y="160"/>
                    <a:pt x="289" y="126"/>
                  </a:cubicBezTo>
                  <a:cubicBezTo>
                    <a:pt x="310" y="110"/>
                    <a:pt x="336" y="97"/>
                    <a:pt x="357" y="84"/>
                  </a:cubicBezTo>
                  <a:cubicBezTo>
                    <a:pt x="372" y="75"/>
                    <a:pt x="409" y="61"/>
                    <a:pt x="439" y="61"/>
                  </a:cubicBezTo>
                  <a:cubicBezTo>
                    <a:pt x="468" y="61"/>
                    <a:pt x="490" y="74"/>
                    <a:pt x="480" y="118"/>
                  </a:cubicBezTo>
                  <a:cubicBezTo>
                    <a:pt x="477" y="136"/>
                    <a:pt x="492" y="148"/>
                    <a:pt x="507" y="148"/>
                  </a:cubicBezTo>
                  <a:cubicBezTo>
                    <a:pt x="517" y="148"/>
                    <a:pt x="528" y="143"/>
                    <a:pt x="535" y="131"/>
                  </a:cubicBezTo>
                  <a:cubicBezTo>
                    <a:pt x="552" y="84"/>
                    <a:pt x="531" y="33"/>
                    <a:pt x="484" y="12"/>
                  </a:cubicBezTo>
                  <a:cubicBezTo>
                    <a:pt x="464" y="4"/>
                    <a:pt x="442" y="0"/>
                    <a:pt x="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2" name="Google Shape;3002;p8"/>
            <p:cNvSpPr/>
            <p:nvPr/>
          </p:nvSpPr>
          <p:spPr>
            <a:xfrm>
              <a:off x="9010873" y="16003"/>
              <a:ext cx="26566" cy="11797"/>
            </a:xfrm>
            <a:custGeom>
              <a:avLst/>
              <a:gdLst/>
              <a:ahLst/>
              <a:cxnLst/>
              <a:rect l="l" t="t" r="r" b="b"/>
              <a:pathLst>
                <a:path w="295" h="131" extrusionOk="0">
                  <a:moveTo>
                    <a:pt x="30" y="1"/>
                  </a:moveTo>
                  <a:cubicBezTo>
                    <a:pt x="1" y="1"/>
                    <a:pt x="1" y="47"/>
                    <a:pt x="30" y="47"/>
                  </a:cubicBezTo>
                  <a:cubicBezTo>
                    <a:pt x="68" y="47"/>
                    <a:pt x="107" y="56"/>
                    <a:pt x="145" y="73"/>
                  </a:cubicBezTo>
                  <a:cubicBezTo>
                    <a:pt x="162" y="81"/>
                    <a:pt x="175" y="85"/>
                    <a:pt x="191" y="98"/>
                  </a:cubicBezTo>
                  <a:cubicBezTo>
                    <a:pt x="208" y="107"/>
                    <a:pt x="225" y="119"/>
                    <a:pt x="247" y="128"/>
                  </a:cubicBezTo>
                  <a:cubicBezTo>
                    <a:pt x="251" y="130"/>
                    <a:pt x="255" y="131"/>
                    <a:pt x="259" y="131"/>
                  </a:cubicBezTo>
                  <a:cubicBezTo>
                    <a:pt x="282" y="131"/>
                    <a:pt x="295" y="103"/>
                    <a:pt x="281" y="81"/>
                  </a:cubicBezTo>
                  <a:cubicBezTo>
                    <a:pt x="247" y="52"/>
                    <a:pt x="204" y="26"/>
                    <a:pt x="162" y="13"/>
                  </a:cubicBezTo>
                  <a:cubicBezTo>
                    <a:pt x="141" y="9"/>
                    <a:pt x="119" y="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3" name="Google Shape;3003;p8"/>
            <p:cNvSpPr/>
            <p:nvPr/>
          </p:nvSpPr>
          <p:spPr>
            <a:xfrm>
              <a:off x="9082737" y="14472"/>
              <a:ext cx="10717" cy="19902"/>
            </a:xfrm>
            <a:custGeom>
              <a:avLst/>
              <a:gdLst/>
              <a:ahLst/>
              <a:cxnLst/>
              <a:rect l="l" t="t" r="r" b="b"/>
              <a:pathLst>
                <a:path w="119" h="221" extrusionOk="0">
                  <a:moveTo>
                    <a:pt x="22" y="0"/>
                  </a:moveTo>
                  <a:cubicBezTo>
                    <a:pt x="14" y="0"/>
                    <a:pt x="7" y="4"/>
                    <a:pt x="4" y="9"/>
                  </a:cubicBezTo>
                  <a:cubicBezTo>
                    <a:pt x="0" y="22"/>
                    <a:pt x="0" y="35"/>
                    <a:pt x="13" y="43"/>
                  </a:cubicBezTo>
                  <a:cubicBezTo>
                    <a:pt x="13" y="43"/>
                    <a:pt x="17" y="43"/>
                    <a:pt x="17" y="47"/>
                  </a:cubicBezTo>
                  <a:lnTo>
                    <a:pt x="21" y="52"/>
                  </a:lnTo>
                  <a:lnTo>
                    <a:pt x="34" y="64"/>
                  </a:lnTo>
                  <a:lnTo>
                    <a:pt x="34" y="69"/>
                  </a:lnTo>
                  <a:lnTo>
                    <a:pt x="38" y="73"/>
                  </a:lnTo>
                  <a:cubicBezTo>
                    <a:pt x="38" y="77"/>
                    <a:pt x="42" y="86"/>
                    <a:pt x="47" y="90"/>
                  </a:cubicBezTo>
                  <a:cubicBezTo>
                    <a:pt x="47" y="90"/>
                    <a:pt x="47" y="94"/>
                    <a:pt x="47" y="94"/>
                  </a:cubicBezTo>
                  <a:lnTo>
                    <a:pt x="51" y="107"/>
                  </a:lnTo>
                  <a:cubicBezTo>
                    <a:pt x="51" y="111"/>
                    <a:pt x="51" y="115"/>
                    <a:pt x="51" y="119"/>
                  </a:cubicBezTo>
                  <a:lnTo>
                    <a:pt x="51" y="128"/>
                  </a:lnTo>
                  <a:lnTo>
                    <a:pt x="51" y="149"/>
                  </a:lnTo>
                  <a:lnTo>
                    <a:pt x="51" y="153"/>
                  </a:lnTo>
                  <a:lnTo>
                    <a:pt x="51" y="162"/>
                  </a:lnTo>
                  <a:lnTo>
                    <a:pt x="51" y="166"/>
                  </a:lnTo>
                  <a:cubicBezTo>
                    <a:pt x="51" y="170"/>
                    <a:pt x="51" y="175"/>
                    <a:pt x="51" y="179"/>
                  </a:cubicBezTo>
                  <a:lnTo>
                    <a:pt x="51" y="183"/>
                  </a:lnTo>
                  <a:cubicBezTo>
                    <a:pt x="51" y="187"/>
                    <a:pt x="51" y="192"/>
                    <a:pt x="51" y="196"/>
                  </a:cubicBezTo>
                  <a:cubicBezTo>
                    <a:pt x="51" y="210"/>
                    <a:pt x="65" y="221"/>
                    <a:pt x="77" y="221"/>
                  </a:cubicBezTo>
                  <a:cubicBezTo>
                    <a:pt x="83" y="221"/>
                    <a:pt x="89" y="218"/>
                    <a:pt x="93" y="213"/>
                  </a:cubicBezTo>
                  <a:cubicBezTo>
                    <a:pt x="98" y="209"/>
                    <a:pt x="102" y="204"/>
                    <a:pt x="106" y="200"/>
                  </a:cubicBezTo>
                  <a:lnTo>
                    <a:pt x="106" y="200"/>
                  </a:lnTo>
                  <a:cubicBezTo>
                    <a:pt x="105" y="201"/>
                    <a:pt x="104" y="202"/>
                    <a:pt x="104" y="202"/>
                  </a:cubicBezTo>
                  <a:cubicBezTo>
                    <a:pt x="104" y="202"/>
                    <a:pt x="106" y="199"/>
                    <a:pt x="106" y="196"/>
                  </a:cubicBezTo>
                  <a:cubicBezTo>
                    <a:pt x="110" y="192"/>
                    <a:pt x="110" y="187"/>
                    <a:pt x="115" y="183"/>
                  </a:cubicBezTo>
                  <a:cubicBezTo>
                    <a:pt x="115" y="175"/>
                    <a:pt x="115" y="162"/>
                    <a:pt x="119" y="149"/>
                  </a:cubicBezTo>
                  <a:cubicBezTo>
                    <a:pt x="119" y="132"/>
                    <a:pt x="119" y="111"/>
                    <a:pt x="115" y="94"/>
                  </a:cubicBezTo>
                  <a:cubicBezTo>
                    <a:pt x="110" y="86"/>
                    <a:pt x="106" y="77"/>
                    <a:pt x="102" y="64"/>
                  </a:cubicBezTo>
                  <a:cubicBezTo>
                    <a:pt x="98" y="60"/>
                    <a:pt x="93" y="56"/>
                    <a:pt x="89" y="52"/>
                  </a:cubicBezTo>
                  <a:lnTo>
                    <a:pt x="85" y="47"/>
                  </a:lnTo>
                  <a:cubicBezTo>
                    <a:pt x="85" y="43"/>
                    <a:pt x="81" y="43"/>
                    <a:pt x="81" y="39"/>
                  </a:cubicBezTo>
                  <a:cubicBezTo>
                    <a:pt x="76" y="30"/>
                    <a:pt x="68" y="26"/>
                    <a:pt x="59" y="18"/>
                  </a:cubicBezTo>
                  <a:lnTo>
                    <a:pt x="51" y="13"/>
                  </a:lnTo>
                  <a:lnTo>
                    <a:pt x="47" y="9"/>
                  </a:lnTo>
                  <a:lnTo>
                    <a:pt x="34" y="5"/>
                  </a:lnTo>
                  <a:cubicBezTo>
                    <a:pt x="31" y="2"/>
                    <a:pt x="26"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4" name="Google Shape;3004;p8"/>
            <p:cNvSpPr/>
            <p:nvPr/>
          </p:nvSpPr>
          <p:spPr>
            <a:xfrm>
              <a:off x="9135328" y="-7051"/>
              <a:ext cx="69342" cy="144268"/>
            </a:xfrm>
            <a:custGeom>
              <a:avLst/>
              <a:gdLst/>
              <a:ahLst/>
              <a:cxnLst/>
              <a:rect l="l" t="t" r="r" b="b"/>
              <a:pathLst>
                <a:path w="770" h="1602" extrusionOk="0">
                  <a:moveTo>
                    <a:pt x="238" y="1"/>
                  </a:moveTo>
                  <a:cubicBezTo>
                    <a:pt x="154" y="1"/>
                    <a:pt x="73" y="27"/>
                    <a:pt x="14" y="95"/>
                  </a:cubicBezTo>
                  <a:cubicBezTo>
                    <a:pt x="1" y="112"/>
                    <a:pt x="13" y="131"/>
                    <a:pt x="29" y="131"/>
                  </a:cubicBezTo>
                  <a:cubicBezTo>
                    <a:pt x="34" y="131"/>
                    <a:pt x="39" y="129"/>
                    <a:pt x="44" y="125"/>
                  </a:cubicBezTo>
                  <a:cubicBezTo>
                    <a:pt x="97" y="73"/>
                    <a:pt x="165" y="53"/>
                    <a:pt x="235" y="53"/>
                  </a:cubicBezTo>
                  <a:cubicBezTo>
                    <a:pt x="320" y="53"/>
                    <a:pt x="408" y="83"/>
                    <a:pt x="481" y="125"/>
                  </a:cubicBezTo>
                  <a:cubicBezTo>
                    <a:pt x="557" y="163"/>
                    <a:pt x="621" y="227"/>
                    <a:pt x="663" y="303"/>
                  </a:cubicBezTo>
                  <a:cubicBezTo>
                    <a:pt x="693" y="392"/>
                    <a:pt x="697" y="490"/>
                    <a:pt x="671" y="579"/>
                  </a:cubicBezTo>
                  <a:cubicBezTo>
                    <a:pt x="625" y="753"/>
                    <a:pt x="561" y="923"/>
                    <a:pt x="481" y="1084"/>
                  </a:cubicBezTo>
                  <a:cubicBezTo>
                    <a:pt x="442" y="1164"/>
                    <a:pt x="404" y="1241"/>
                    <a:pt x="362" y="1321"/>
                  </a:cubicBezTo>
                  <a:cubicBezTo>
                    <a:pt x="315" y="1402"/>
                    <a:pt x="273" y="1482"/>
                    <a:pt x="239" y="1563"/>
                  </a:cubicBezTo>
                  <a:cubicBezTo>
                    <a:pt x="233" y="1584"/>
                    <a:pt x="249" y="1601"/>
                    <a:pt x="266" y="1601"/>
                  </a:cubicBezTo>
                  <a:cubicBezTo>
                    <a:pt x="273" y="1601"/>
                    <a:pt x="280" y="1599"/>
                    <a:pt x="286" y="1593"/>
                  </a:cubicBezTo>
                  <a:cubicBezTo>
                    <a:pt x="349" y="1508"/>
                    <a:pt x="404" y="1415"/>
                    <a:pt x="447" y="1317"/>
                  </a:cubicBezTo>
                  <a:cubicBezTo>
                    <a:pt x="498" y="1215"/>
                    <a:pt x="548" y="1113"/>
                    <a:pt x="591" y="1007"/>
                  </a:cubicBezTo>
                  <a:cubicBezTo>
                    <a:pt x="667" y="829"/>
                    <a:pt x="769" y="621"/>
                    <a:pt x="752" y="418"/>
                  </a:cubicBezTo>
                  <a:cubicBezTo>
                    <a:pt x="739" y="235"/>
                    <a:pt x="599" y="108"/>
                    <a:pt x="438" y="45"/>
                  </a:cubicBezTo>
                  <a:cubicBezTo>
                    <a:pt x="376" y="18"/>
                    <a:pt x="306" y="1"/>
                    <a:pt x="2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5" name="Google Shape;3005;p8"/>
            <p:cNvSpPr/>
            <p:nvPr/>
          </p:nvSpPr>
          <p:spPr>
            <a:xfrm>
              <a:off x="9154780" y="25279"/>
              <a:ext cx="14679" cy="53403"/>
            </a:xfrm>
            <a:custGeom>
              <a:avLst/>
              <a:gdLst/>
              <a:ahLst/>
              <a:cxnLst/>
              <a:rect l="l" t="t" r="r" b="b"/>
              <a:pathLst>
                <a:path w="163" h="593" extrusionOk="0">
                  <a:moveTo>
                    <a:pt x="82" y="1"/>
                  </a:moveTo>
                  <a:cubicBezTo>
                    <a:pt x="67" y="1"/>
                    <a:pt x="52" y="16"/>
                    <a:pt x="61" y="33"/>
                  </a:cubicBezTo>
                  <a:cubicBezTo>
                    <a:pt x="99" y="118"/>
                    <a:pt x="112" y="207"/>
                    <a:pt x="103" y="301"/>
                  </a:cubicBezTo>
                  <a:cubicBezTo>
                    <a:pt x="91" y="390"/>
                    <a:pt x="61" y="479"/>
                    <a:pt x="10" y="555"/>
                  </a:cubicBezTo>
                  <a:cubicBezTo>
                    <a:pt x="0" y="571"/>
                    <a:pt x="18" y="592"/>
                    <a:pt x="34" y="592"/>
                  </a:cubicBezTo>
                  <a:cubicBezTo>
                    <a:pt x="39" y="592"/>
                    <a:pt x="44" y="590"/>
                    <a:pt x="48" y="585"/>
                  </a:cubicBezTo>
                  <a:cubicBezTo>
                    <a:pt x="112" y="504"/>
                    <a:pt x="150" y="407"/>
                    <a:pt x="154" y="305"/>
                  </a:cubicBezTo>
                  <a:cubicBezTo>
                    <a:pt x="163" y="254"/>
                    <a:pt x="159" y="203"/>
                    <a:pt x="150" y="156"/>
                  </a:cubicBezTo>
                  <a:cubicBezTo>
                    <a:pt x="142" y="105"/>
                    <a:pt x="125" y="55"/>
                    <a:pt x="99" y="12"/>
                  </a:cubicBezTo>
                  <a:cubicBezTo>
                    <a:pt x="95" y="4"/>
                    <a:pt x="88"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6" name="Google Shape;3006;p8"/>
            <p:cNvSpPr/>
            <p:nvPr/>
          </p:nvSpPr>
          <p:spPr>
            <a:xfrm>
              <a:off x="9226643" y="182243"/>
              <a:ext cx="108967" cy="39984"/>
            </a:xfrm>
            <a:custGeom>
              <a:avLst/>
              <a:gdLst/>
              <a:ahLst/>
              <a:cxnLst/>
              <a:rect l="l" t="t" r="r" b="b"/>
              <a:pathLst>
                <a:path w="1210" h="444" extrusionOk="0">
                  <a:moveTo>
                    <a:pt x="922" y="1"/>
                  </a:moveTo>
                  <a:cubicBezTo>
                    <a:pt x="905" y="1"/>
                    <a:pt x="887" y="2"/>
                    <a:pt x="871" y="4"/>
                  </a:cubicBezTo>
                  <a:cubicBezTo>
                    <a:pt x="722" y="17"/>
                    <a:pt x="591" y="84"/>
                    <a:pt x="463" y="157"/>
                  </a:cubicBezTo>
                  <a:cubicBezTo>
                    <a:pt x="315" y="237"/>
                    <a:pt x="162" y="318"/>
                    <a:pt x="18" y="407"/>
                  </a:cubicBezTo>
                  <a:cubicBezTo>
                    <a:pt x="0" y="418"/>
                    <a:pt x="9" y="444"/>
                    <a:pt x="28" y="444"/>
                  </a:cubicBezTo>
                  <a:cubicBezTo>
                    <a:pt x="32" y="444"/>
                    <a:pt x="35" y="443"/>
                    <a:pt x="39" y="441"/>
                  </a:cubicBezTo>
                  <a:cubicBezTo>
                    <a:pt x="256" y="335"/>
                    <a:pt x="463" y="195"/>
                    <a:pt x="692" y="110"/>
                  </a:cubicBezTo>
                  <a:cubicBezTo>
                    <a:pt x="754" y="86"/>
                    <a:pt x="826" y="67"/>
                    <a:pt x="895" y="67"/>
                  </a:cubicBezTo>
                  <a:cubicBezTo>
                    <a:pt x="935" y="67"/>
                    <a:pt x="975" y="73"/>
                    <a:pt x="1010" y="89"/>
                  </a:cubicBezTo>
                  <a:cubicBezTo>
                    <a:pt x="1100" y="123"/>
                    <a:pt x="1142" y="233"/>
                    <a:pt x="1049" y="292"/>
                  </a:cubicBezTo>
                  <a:cubicBezTo>
                    <a:pt x="1027" y="305"/>
                    <a:pt x="1032" y="352"/>
                    <a:pt x="1066" y="352"/>
                  </a:cubicBezTo>
                  <a:cubicBezTo>
                    <a:pt x="1172" y="343"/>
                    <a:pt x="1210" y="216"/>
                    <a:pt x="1167" y="127"/>
                  </a:cubicBezTo>
                  <a:cubicBezTo>
                    <a:pt x="1124" y="33"/>
                    <a:pt x="1020" y="1"/>
                    <a:pt x="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7" name="Google Shape;3007;p8"/>
            <p:cNvSpPr/>
            <p:nvPr/>
          </p:nvSpPr>
          <p:spPr>
            <a:xfrm>
              <a:off x="9292653" y="212321"/>
              <a:ext cx="14679" cy="16660"/>
            </a:xfrm>
            <a:custGeom>
              <a:avLst/>
              <a:gdLst/>
              <a:ahLst/>
              <a:cxnLst/>
              <a:rect l="l" t="t" r="r" b="b"/>
              <a:pathLst>
                <a:path w="163" h="185" extrusionOk="0">
                  <a:moveTo>
                    <a:pt x="36" y="1"/>
                  </a:moveTo>
                  <a:lnTo>
                    <a:pt x="23" y="5"/>
                  </a:lnTo>
                  <a:cubicBezTo>
                    <a:pt x="0" y="5"/>
                    <a:pt x="8" y="45"/>
                    <a:pt x="28" y="45"/>
                  </a:cubicBezTo>
                  <a:cubicBezTo>
                    <a:pt x="30" y="45"/>
                    <a:pt x="33" y="45"/>
                    <a:pt x="36" y="43"/>
                  </a:cubicBezTo>
                  <a:lnTo>
                    <a:pt x="70" y="43"/>
                  </a:lnTo>
                  <a:lnTo>
                    <a:pt x="82" y="52"/>
                  </a:lnTo>
                  <a:lnTo>
                    <a:pt x="91" y="56"/>
                  </a:lnTo>
                  <a:lnTo>
                    <a:pt x="95" y="64"/>
                  </a:lnTo>
                  <a:lnTo>
                    <a:pt x="99" y="64"/>
                  </a:lnTo>
                  <a:lnTo>
                    <a:pt x="104" y="73"/>
                  </a:lnTo>
                  <a:lnTo>
                    <a:pt x="104" y="81"/>
                  </a:lnTo>
                  <a:cubicBezTo>
                    <a:pt x="104" y="86"/>
                    <a:pt x="104" y="90"/>
                    <a:pt x="104" y="90"/>
                  </a:cubicBezTo>
                  <a:lnTo>
                    <a:pt x="104" y="103"/>
                  </a:lnTo>
                  <a:cubicBezTo>
                    <a:pt x="104" y="103"/>
                    <a:pt x="104" y="103"/>
                    <a:pt x="104" y="107"/>
                  </a:cubicBezTo>
                  <a:cubicBezTo>
                    <a:pt x="104" y="107"/>
                    <a:pt x="104" y="107"/>
                    <a:pt x="104" y="111"/>
                  </a:cubicBezTo>
                  <a:cubicBezTo>
                    <a:pt x="104" y="115"/>
                    <a:pt x="99" y="115"/>
                    <a:pt x="99" y="119"/>
                  </a:cubicBezTo>
                  <a:cubicBezTo>
                    <a:pt x="99" y="124"/>
                    <a:pt x="99" y="124"/>
                    <a:pt x="99" y="128"/>
                  </a:cubicBezTo>
                  <a:lnTo>
                    <a:pt x="95" y="132"/>
                  </a:lnTo>
                  <a:lnTo>
                    <a:pt x="95" y="136"/>
                  </a:lnTo>
                  <a:lnTo>
                    <a:pt x="87" y="145"/>
                  </a:lnTo>
                  <a:cubicBezTo>
                    <a:pt x="78" y="153"/>
                    <a:pt x="78" y="166"/>
                    <a:pt x="87" y="175"/>
                  </a:cubicBezTo>
                  <a:cubicBezTo>
                    <a:pt x="93" y="181"/>
                    <a:pt x="101" y="185"/>
                    <a:pt x="109" y="185"/>
                  </a:cubicBezTo>
                  <a:cubicBezTo>
                    <a:pt x="111" y="185"/>
                    <a:pt x="114" y="184"/>
                    <a:pt x="116" y="183"/>
                  </a:cubicBezTo>
                  <a:cubicBezTo>
                    <a:pt x="146" y="158"/>
                    <a:pt x="163" y="124"/>
                    <a:pt x="159" y="86"/>
                  </a:cubicBezTo>
                  <a:cubicBezTo>
                    <a:pt x="150" y="47"/>
                    <a:pt x="121" y="13"/>
                    <a:pt x="82" y="5"/>
                  </a:cubicBezTo>
                  <a:cubicBezTo>
                    <a:pt x="74" y="1"/>
                    <a:pt x="61" y="1"/>
                    <a:pt x="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8" name="Google Shape;3008;p8"/>
            <p:cNvSpPr/>
            <p:nvPr/>
          </p:nvSpPr>
          <p:spPr>
            <a:xfrm>
              <a:off x="9302199" y="295081"/>
              <a:ext cx="20082" cy="17201"/>
            </a:xfrm>
            <a:custGeom>
              <a:avLst/>
              <a:gdLst/>
              <a:ahLst/>
              <a:cxnLst/>
              <a:rect l="l" t="t" r="r" b="b"/>
              <a:pathLst>
                <a:path w="223" h="191" extrusionOk="0">
                  <a:moveTo>
                    <a:pt x="99" y="0"/>
                  </a:moveTo>
                  <a:cubicBezTo>
                    <a:pt x="92" y="0"/>
                    <a:pt x="85" y="1"/>
                    <a:pt x="78" y="2"/>
                  </a:cubicBezTo>
                  <a:cubicBezTo>
                    <a:pt x="53" y="6"/>
                    <a:pt x="27" y="19"/>
                    <a:pt x="10" y="36"/>
                  </a:cubicBezTo>
                  <a:cubicBezTo>
                    <a:pt x="0" y="53"/>
                    <a:pt x="11" y="70"/>
                    <a:pt x="27" y="70"/>
                  </a:cubicBezTo>
                  <a:cubicBezTo>
                    <a:pt x="31" y="70"/>
                    <a:pt x="36" y="68"/>
                    <a:pt x="40" y="66"/>
                  </a:cubicBezTo>
                  <a:cubicBezTo>
                    <a:pt x="53" y="53"/>
                    <a:pt x="74" y="49"/>
                    <a:pt x="91" y="49"/>
                  </a:cubicBezTo>
                  <a:lnTo>
                    <a:pt x="104" y="49"/>
                  </a:lnTo>
                  <a:cubicBezTo>
                    <a:pt x="108" y="49"/>
                    <a:pt x="116" y="53"/>
                    <a:pt x="121" y="53"/>
                  </a:cubicBezTo>
                  <a:lnTo>
                    <a:pt x="125" y="53"/>
                  </a:lnTo>
                  <a:lnTo>
                    <a:pt x="129" y="57"/>
                  </a:lnTo>
                  <a:lnTo>
                    <a:pt x="138" y="62"/>
                  </a:lnTo>
                  <a:cubicBezTo>
                    <a:pt x="142" y="66"/>
                    <a:pt x="146" y="70"/>
                    <a:pt x="150" y="74"/>
                  </a:cubicBezTo>
                  <a:cubicBezTo>
                    <a:pt x="150" y="78"/>
                    <a:pt x="150" y="78"/>
                    <a:pt x="155" y="83"/>
                  </a:cubicBezTo>
                  <a:lnTo>
                    <a:pt x="159" y="87"/>
                  </a:lnTo>
                  <a:lnTo>
                    <a:pt x="159" y="91"/>
                  </a:lnTo>
                  <a:cubicBezTo>
                    <a:pt x="159" y="95"/>
                    <a:pt x="159" y="104"/>
                    <a:pt x="163" y="108"/>
                  </a:cubicBezTo>
                  <a:lnTo>
                    <a:pt x="163" y="112"/>
                  </a:lnTo>
                  <a:lnTo>
                    <a:pt x="163" y="117"/>
                  </a:lnTo>
                  <a:lnTo>
                    <a:pt x="163" y="134"/>
                  </a:lnTo>
                  <a:lnTo>
                    <a:pt x="163" y="138"/>
                  </a:lnTo>
                  <a:lnTo>
                    <a:pt x="163" y="146"/>
                  </a:lnTo>
                  <a:cubicBezTo>
                    <a:pt x="159" y="151"/>
                    <a:pt x="159" y="159"/>
                    <a:pt x="155" y="168"/>
                  </a:cubicBezTo>
                  <a:cubicBezTo>
                    <a:pt x="155" y="176"/>
                    <a:pt x="163" y="185"/>
                    <a:pt x="171" y="189"/>
                  </a:cubicBezTo>
                  <a:cubicBezTo>
                    <a:pt x="174" y="190"/>
                    <a:pt x="177" y="191"/>
                    <a:pt x="180" y="191"/>
                  </a:cubicBezTo>
                  <a:cubicBezTo>
                    <a:pt x="187" y="191"/>
                    <a:pt x="194" y="188"/>
                    <a:pt x="197" y="185"/>
                  </a:cubicBezTo>
                  <a:cubicBezTo>
                    <a:pt x="214" y="168"/>
                    <a:pt x="222" y="146"/>
                    <a:pt x="222" y="121"/>
                  </a:cubicBezTo>
                  <a:cubicBezTo>
                    <a:pt x="222" y="100"/>
                    <a:pt x="214" y="74"/>
                    <a:pt x="201" y="57"/>
                  </a:cubicBezTo>
                  <a:cubicBezTo>
                    <a:pt x="179" y="21"/>
                    <a:pt x="139" y="0"/>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9" name="Google Shape;3009;p8"/>
            <p:cNvSpPr/>
            <p:nvPr/>
          </p:nvSpPr>
          <p:spPr>
            <a:xfrm>
              <a:off x="9295264" y="311020"/>
              <a:ext cx="104914" cy="96809"/>
            </a:xfrm>
            <a:custGeom>
              <a:avLst/>
              <a:gdLst/>
              <a:ahLst/>
              <a:cxnLst/>
              <a:rect l="l" t="t" r="r" b="b"/>
              <a:pathLst>
                <a:path w="1165" h="1075" extrusionOk="0">
                  <a:moveTo>
                    <a:pt x="737" y="0"/>
                  </a:moveTo>
                  <a:cubicBezTo>
                    <a:pt x="721" y="0"/>
                    <a:pt x="705" y="26"/>
                    <a:pt x="719" y="37"/>
                  </a:cubicBezTo>
                  <a:cubicBezTo>
                    <a:pt x="842" y="135"/>
                    <a:pt x="987" y="245"/>
                    <a:pt x="1012" y="410"/>
                  </a:cubicBezTo>
                  <a:cubicBezTo>
                    <a:pt x="1033" y="563"/>
                    <a:pt x="919" y="695"/>
                    <a:pt x="808" y="784"/>
                  </a:cubicBezTo>
                  <a:cubicBezTo>
                    <a:pt x="645" y="915"/>
                    <a:pt x="443" y="985"/>
                    <a:pt x="237" y="985"/>
                  </a:cubicBezTo>
                  <a:cubicBezTo>
                    <a:pt x="176" y="985"/>
                    <a:pt x="114" y="979"/>
                    <a:pt x="53" y="966"/>
                  </a:cubicBezTo>
                  <a:cubicBezTo>
                    <a:pt x="50" y="965"/>
                    <a:pt x="48" y="965"/>
                    <a:pt x="45" y="965"/>
                  </a:cubicBezTo>
                  <a:cubicBezTo>
                    <a:pt x="9" y="965"/>
                    <a:pt x="1" y="1014"/>
                    <a:pt x="36" y="1030"/>
                  </a:cubicBezTo>
                  <a:cubicBezTo>
                    <a:pt x="115" y="1061"/>
                    <a:pt x="198" y="1075"/>
                    <a:pt x="282" y="1075"/>
                  </a:cubicBezTo>
                  <a:cubicBezTo>
                    <a:pt x="440" y="1075"/>
                    <a:pt x="601" y="1025"/>
                    <a:pt x="736" y="945"/>
                  </a:cubicBezTo>
                  <a:cubicBezTo>
                    <a:pt x="944" y="822"/>
                    <a:pt x="1165" y="589"/>
                    <a:pt x="1059" y="334"/>
                  </a:cubicBezTo>
                  <a:cubicBezTo>
                    <a:pt x="999" y="186"/>
                    <a:pt x="872" y="92"/>
                    <a:pt x="745" y="3"/>
                  </a:cubicBezTo>
                  <a:cubicBezTo>
                    <a:pt x="742" y="1"/>
                    <a:pt x="739" y="0"/>
                    <a:pt x="7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0" name="Google Shape;3010;p8"/>
            <p:cNvSpPr/>
            <p:nvPr/>
          </p:nvSpPr>
          <p:spPr>
            <a:xfrm>
              <a:off x="9326513" y="352896"/>
              <a:ext cx="34221" cy="31429"/>
            </a:xfrm>
            <a:custGeom>
              <a:avLst/>
              <a:gdLst/>
              <a:ahLst/>
              <a:cxnLst/>
              <a:rect l="l" t="t" r="r" b="b"/>
              <a:pathLst>
                <a:path w="380" h="349" extrusionOk="0">
                  <a:moveTo>
                    <a:pt x="354" y="1"/>
                  </a:moveTo>
                  <a:cubicBezTo>
                    <a:pt x="346" y="1"/>
                    <a:pt x="337" y="6"/>
                    <a:pt x="334" y="18"/>
                  </a:cubicBezTo>
                  <a:cubicBezTo>
                    <a:pt x="313" y="85"/>
                    <a:pt x="275" y="149"/>
                    <a:pt x="224" y="200"/>
                  </a:cubicBezTo>
                  <a:cubicBezTo>
                    <a:pt x="198" y="221"/>
                    <a:pt x="169" y="242"/>
                    <a:pt x="135" y="259"/>
                  </a:cubicBezTo>
                  <a:cubicBezTo>
                    <a:pt x="101" y="272"/>
                    <a:pt x="67" y="285"/>
                    <a:pt x="33" y="297"/>
                  </a:cubicBezTo>
                  <a:cubicBezTo>
                    <a:pt x="0" y="302"/>
                    <a:pt x="3" y="349"/>
                    <a:pt x="37" y="349"/>
                  </a:cubicBezTo>
                  <a:cubicBezTo>
                    <a:pt x="38" y="349"/>
                    <a:pt x="40" y="349"/>
                    <a:pt x="41" y="348"/>
                  </a:cubicBezTo>
                  <a:cubicBezTo>
                    <a:pt x="126" y="340"/>
                    <a:pt x="203" y="302"/>
                    <a:pt x="262" y="242"/>
                  </a:cubicBezTo>
                  <a:cubicBezTo>
                    <a:pt x="326" y="187"/>
                    <a:pt x="364" y="111"/>
                    <a:pt x="377" y="30"/>
                  </a:cubicBezTo>
                  <a:cubicBezTo>
                    <a:pt x="379" y="12"/>
                    <a:pt x="366"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011" name="Google Shape;3011;p8"/>
          <p:cNvGrpSpPr/>
          <p:nvPr/>
        </p:nvGrpSpPr>
        <p:grpSpPr>
          <a:xfrm>
            <a:off x="7875534" y="3606652"/>
            <a:ext cx="595040" cy="1469048"/>
            <a:chOff x="-4199713" y="2946299"/>
            <a:chExt cx="525514" cy="1297401"/>
          </a:xfrm>
        </p:grpSpPr>
        <p:sp>
          <p:nvSpPr>
            <p:cNvPr id="3012" name="Google Shape;3012;p8"/>
            <p:cNvSpPr/>
            <p:nvPr/>
          </p:nvSpPr>
          <p:spPr>
            <a:xfrm>
              <a:off x="-4180117" y="3044483"/>
              <a:ext cx="353743" cy="414938"/>
            </a:xfrm>
            <a:custGeom>
              <a:avLst/>
              <a:gdLst/>
              <a:ahLst/>
              <a:cxnLst/>
              <a:rect l="l" t="t" r="r" b="b"/>
              <a:pathLst>
                <a:path w="1769" h="2075" extrusionOk="0">
                  <a:moveTo>
                    <a:pt x="535" y="1"/>
                  </a:moveTo>
                  <a:cubicBezTo>
                    <a:pt x="423" y="1"/>
                    <a:pt x="317" y="61"/>
                    <a:pt x="258" y="167"/>
                  </a:cubicBezTo>
                  <a:cubicBezTo>
                    <a:pt x="44" y="392"/>
                    <a:pt x="1" y="676"/>
                    <a:pt x="28" y="961"/>
                  </a:cubicBezTo>
                  <a:cubicBezTo>
                    <a:pt x="55" y="1371"/>
                    <a:pt x="231" y="1760"/>
                    <a:pt x="521" y="2056"/>
                  </a:cubicBezTo>
                  <a:cubicBezTo>
                    <a:pt x="530" y="2068"/>
                    <a:pt x="553" y="2074"/>
                    <a:pt x="585" y="2074"/>
                  </a:cubicBezTo>
                  <a:cubicBezTo>
                    <a:pt x="843" y="2074"/>
                    <a:pt x="1735" y="1702"/>
                    <a:pt x="1769" y="1590"/>
                  </a:cubicBezTo>
                  <a:cubicBezTo>
                    <a:pt x="1730" y="1355"/>
                    <a:pt x="1703" y="1120"/>
                    <a:pt x="1599" y="906"/>
                  </a:cubicBezTo>
                  <a:cubicBezTo>
                    <a:pt x="1413" y="501"/>
                    <a:pt x="1166" y="156"/>
                    <a:pt x="701" y="47"/>
                  </a:cubicBezTo>
                  <a:cubicBezTo>
                    <a:pt x="690" y="41"/>
                    <a:pt x="679" y="36"/>
                    <a:pt x="668" y="30"/>
                  </a:cubicBezTo>
                  <a:cubicBezTo>
                    <a:pt x="625" y="10"/>
                    <a:pt x="579" y="1"/>
                    <a:pt x="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3" name="Google Shape;3013;p8"/>
            <p:cNvSpPr/>
            <p:nvPr/>
          </p:nvSpPr>
          <p:spPr>
            <a:xfrm>
              <a:off x="-4199713" y="2946299"/>
              <a:ext cx="172972" cy="138379"/>
            </a:xfrm>
            <a:custGeom>
              <a:avLst/>
              <a:gdLst/>
              <a:ahLst/>
              <a:cxnLst/>
              <a:rect l="l" t="t" r="r" b="b"/>
              <a:pathLst>
                <a:path w="865" h="692" extrusionOk="0">
                  <a:moveTo>
                    <a:pt x="755" y="1"/>
                  </a:moveTo>
                  <a:cubicBezTo>
                    <a:pt x="752" y="1"/>
                    <a:pt x="748" y="1"/>
                    <a:pt x="745" y="1"/>
                  </a:cubicBezTo>
                  <a:cubicBezTo>
                    <a:pt x="706" y="1"/>
                    <a:pt x="668" y="29"/>
                    <a:pt x="662" y="67"/>
                  </a:cubicBezTo>
                  <a:cubicBezTo>
                    <a:pt x="646" y="116"/>
                    <a:pt x="630" y="166"/>
                    <a:pt x="613" y="209"/>
                  </a:cubicBezTo>
                  <a:cubicBezTo>
                    <a:pt x="604" y="224"/>
                    <a:pt x="596" y="229"/>
                    <a:pt x="589" y="229"/>
                  </a:cubicBezTo>
                  <a:cubicBezTo>
                    <a:pt x="575" y="229"/>
                    <a:pt x="566" y="208"/>
                    <a:pt x="558" y="193"/>
                  </a:cubicBezTo>
                  <a:cubicBezTo>
                    <a:pt x="520" y="138"/>
                    <a:pt x="504" y="73"/>
                    <a:pt x="443" y="34"/>
                  </a:cubicBezTo>
                  <a:cubicBezTo>
                    <a:pt x="428" y="32"/>
                    <a:pt x="414" y="31"/>
                    <a:pt x="400" y="31"/>
                  </a:cubicBezTo>
                  <a:cubicBezTo>
                    <a:pt x="316" y="31"/>
                    <a:pt x="281" y="76"/>
                    <a:pt x="296" y="171"/>
                  </a:cubicBezTo>
                  <a:cubicBezTo>
                    <a:pt x="301" y="215"/>
                    <a:pt x="312" y="259"/>
                    <a:pt x="323" y="313"/>
                  </a:cubicBezTo>
                  <a:cubicBezTo>
                    <a:pt x="257" y="291"/>
                    <a:pt x="208" y="270"/>
                    <a:pt x="153" y="259"/>
                  </a:cubicBezTo>
                  <a:cubicBezTo>
                    <a:pt x="134" y="254"/>
                    <a:pt x="114" y="249"/>
                    <a:pt x="96" y="249"/>
                  </a:cubicBezTo>
                  <a:cubicBezTo>
                    <a:pt x="73" y="249"/>
                    <a:pt x="51" y="256"/>
                    <a:pt x="33" y="281"/>
                  </a:cubicBezTo>
                  <a:cubicBezTo>
                    <a:pt x="0" y="324"/>
                    <a:pt x="22" y="374"/>
                    <a:pt x="38" y="412"/>
                  </a:cubicBezTo>
                  <a:cubicBezTo>
                    <a:pt x="88" y="510"/>
                    <a:pt x="175" y="560"/>
                    <a:pt x="268" y="609"/>
                  </a:cubicBezTo>
                  <a:cubicBezTo>
                    <a:pt x="312" y="642"/>
                    <a:pt x="361" y="664"/>
                    <a:pt x="405" y="691"/>
                  </a:cubicBezTo>
                  <a:cubicBezTo>
                    <a:pt x="496" y="605"/>
                    <a:pt x="612" y="557"/>
                    <a:pt x="731" y="557"/>
                  </a:cubicBezTo>
                  <a:cubicBezTo>
                    <a:pt x="748" y="557"/>
                    <a:pt x="765" y="558"/>
                    <a:pt x="783" y="560"/>
                  </a:cubicBezTo>
                  <a:cubicBezTo>
                    <a:pt x="827" y="445"/>
                    <a:pt x="854" y="324"/>
                    <a:pt x="859" y="204"/>
                  </a:cubicBezTo>
                  <a:cubicBezTo>
                    <a:pt x="865" y="155"/>
                    <a:pt x="854" y="105"/>
                    <a:pt x="832" y="67"/>
                  </a:cubicBezTo>
                  <a:cubicBezTo>
                    <a:pt x="817" y="32"/>
                    <a:pt x="797" y="1"/>
                    <a:pt x="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4" name="Google Shape;3014;p8"/>
            <p:cNvSpPr/>
            <p:nvPr/>
          </p:nvSpPr>
          <p:spPr>
            <a:xfrm>
              <a:off x="-4030143" y="3082277"/>
              <a:ext cx="122780" cy="206969"/>
            </a:xfrm>
            <a:custGeom>
              <a:avLst/>
              <a:gdLst/>
              <a:ahLst/>
              <a:cxnLst/>
              <a:rect l="l" t="t" r="r" b="b"/>
              <a:pathLst>
                <a:path w="614" h="1035" extrusionOk="0">
                  <a:moveTo>
                    <a:pt x="1" y="0"/>
                  </a:moveTo>
                  <a:lnTo>
                    <a:pt x="1" y="0"/>
                  </a:lnTo>
                  <a:cubicBezTo>
                    <a:pt x="302" y="285"/>
                    <a:pt x="395" y="668"/>
                    <a:pt x="515" y="1035"/>
                  </a:cubicBezTo>
                  <a:cubicBezTo>
                    <a:pt x="614" y="821"/>
                    <a:pt x="252" y="9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5" name="Google Shape;3015;p8"/>
            <p:cNvSpPr/>
            <p:nvPr/>
          </p:nvSpPr>
          <p:spPr>
            <a:xfrm>
              <a:off x="-4126526" y="3099674"/>
              <a:ext cx="53991" cy="221367"/>
            </a:xfrm>
            <a:custGeom>
              <a:avLst/>
              <a:gdLst/>
              <a:ahLst/>
              <a:cxnLst/>
              <a:rect l="l" t="t" r="r" b="b"/>
              <a:pathLst>
                <a:path w="270" h="1107" extrusionOk="0">
                  <a:moveTo>
                    <a:pt x="72" y="1"/>
                  </a:moveTo>
                  <a:cubicBezTo>
                    <a:pt x="28" y="1"/>
                    <a:pt x="56" y="34"/>
                    <a:pt x="50" y="55"/>
                  </a:cubicBezTo>
                  <a:cubicBezTo>
                    <a:pt x="1" y="225"/>
                    <a:pt x="39" y="389"/>
                    <a:pt x="67" y="553"/>
                  </a:cubicBezTo>
                  <a:cubicBezTo>
                    <a:pt x="94" y="712"/>
                    <a:pt x="132" y="871"/>
                    <a:pt x="192" y="1024"/>
                  </a:cubicBezTo>
                  <a:cubicBezTo>
                    <a:pt x="203" y="1052"/>
                    <a:pt x="209" y="1084"/>
                    <a:pt x="253" y="1106"/>
                  </a:cubicBezTo>
                  <a:cubicBezTo>
                    <a:pt x="269" y="1046"/>
                    <a:pt x="264" y="980"/>
                    <a:pt x="236" y="920"/>
                  </a:cubicBezTo>
                  <a:cubicBezTo>
                    <a:pt x="121" y="647"/>
                    <a:pt x="99" y="362"/>
                    <a:pt x="94" y="66"/>
                  </a:cubicBezTo>
                  <a:cubicBezTo>
                    <a:pt x="94" y="44"/>
                    <a:pt x="116"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6" name="Google Shape;3016;p8"/>
            <p:cNvSpPr/>
            <p:nvPr/>
          </p:nvSpPr>
          <p:spPr>
            <a:xfrm>
              <a:off x="-4058538" y="3123870"/>
              <a:ext cx="43993" cy="116183"/>
            </a:xfrm>
            <a:custGeom>
              <a:avLst/>
              <a:gdLst/>
              <a:ahLst/>
              <a:cxnLst/>
              <a:rect l="l" t="t" r="r" b="b"/>
              <a:pathLst>
                <a:path w="220" h="581" extrusionOk="0">
                  <a:moveTo>
                    <a:pt x="0" y="0"/>
                  </a:moveTo>
                  <a:lnTo>
                    <a:pt x="0" y="0"/>
                  </a:lnTo>
                  <a:cubicBezTo>
                    <a:pt x="11" y="219"/>
                    <a:pt x="110" y="383"/>
                    <a:pt x="175" y="580"/>
                  </a:cubicBezTo>
                  <a:cubicBezTo>
                    <a:pt x="219" y="487"/>
                    <a:pt x="99" y="12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7" name="Google Shape;3017;p8"/>
            <p:cNvSpPr/>
            <p:nvPr/>
          </p:nvSpPr>
          <p:spPr>
            <a:xfrm>
              <a:off x="-4168119" y="3274445"/>
              <a:ext cx="493920" cy="969255"/>
            </a:xfrm>
            <a:custGeom>
              <a:avLst/>
              <a:gdLst/>
              <a:ahLst/>
              <a:cxnLst/>
              <a:rect l="l" t="t" r="r" b="b"/>
              <a:pathLst>
                <a:path w="2470" h="4847" extrusionOk="0">
                  <a:moveTo>
                    <a:pt x="1178" y="1250"/>
                  </a:moveTo>
                  <a:cubicBezTo>
                    <a:pt x="1180" y="1250"/>
                    <a:pt x="1183" y="1252"/>
                    <a:pt x="1186" y="1253"/>
                  </a:cubicBezTo>
                  <a:lnTo>
                    <a:pt x="1186" y="1253"/>
                  </a:lnTo>
                  <a:lnTo>
                    <a:pt x="1178" y="1250"/>
                  </a:lnTo>
                  <a:close/>
                  <a:moveTo>
                    <a:pt x="750" y="1"/>
                  </a:moveTo>
                  <a:cubicBezTo>
                    <a:pt x="727" y="1"/>
                    <a:pt x="711" y="24"/>
                    <a:pt x="696" y="74"/>
                  </a:cubicBezTo>
                  <a:cubicBezTo>
                    <a:pt x="658" y="203"/>
                    <a:pt x="748" y="764"/>
                    <a:pt x="714" y="764"/>
                  </a:cubicBezTo>
                  <a:cubicBezTo>
                    <a:pt x="713" y="764"/>
                    <a:pt x="713" y="764"/>
                    <a:pt x="712" y="763"/>
                  </a:cubicBezTo>
                  <a:cubicBezTo>
                    <a:pt x="700" y="758"/>
                    <a:pt x="679" y="756"/>
                    <a:pt x="652" y="756"/>
                  </a:cubicBezTo>
                  <a:cubicBezTo>
                    <a:pt x="468" y="756"/>
                    <a:pt x="1" y="857"/>
                    <a:pt x="39" y="862"/>
                  </a:cubicBezTo>
                  <a:cubicBezTo>
                    <a:pt x="209" y="900"/>
                    <a:pt x="313" y="1031"/>
                    <a:pt x="450" y="1119"/>
                  </a:cubicBezTo>
                  <a:cubicBezTo>
                    <a:pt x="592" y="1218"/>
                    <a:pt x="941" y="1266"/>
                    <a:pt x="1107" y="1266"/>
                  </a:cubicBezTo>
                  <a:cubicBezTo>
                    <a:pt x="1152" y="1266"/>
                    <a:pt x="1184" y="1263"/>
                    <a:pt x="1194" y="1256"/>
                  </a:cubicBezTo>
                  <a:lnTo>
                    <a:pt x="1216" y="1289"/>
                  </a:lnTo>
                  <a:cubicBezTo>
                    <a:pt x="1358" y="1721"/>
                    <a:pt x="1429" y="2170"/>
                    <a:pt x="1429" y="2624"/>
                  </a:cubicBezTo>
                  <a:cubicBezTo>
                    <a:pt x="1380" y="2570"/>
                    <a:pt x="1145" y="2121"/>
                    <a:pt x="948" y="2028"/>
                  </a:cubicBezTo>
                  <a:cubicBezTo>
                    <a:pt x="907" y="2008"/>
                    <a:pt x="870" y="1998"/>
                    <a:pt x="837" y="1998"/>
                  </a:cubicBezTo>
                  <a:cubicBezTo>
                    <a:pt x="769" y="1998"/>
                    <a:pt x="717" y="2041"/>
                    <a:pt x="680" y="2126"/>
                  </a:cubicBezTo>
                  <a:cubicBezTo>
                    <a:pt x="636" y="2290"/>
                    <a:pt x="767" y="2362"/>
                    <a:pt x="866" y="2438"/>
                  </a:cubicBezTo>
                  <a:cubicBezTo>
                    <a:pt x="970" y="2515"/>
                    <a:pt x="1079" y="2581"/>
                    <a:pt x="1194" y="2646"/>
                  </a:cubicBezTo>
                  <a:cubicBezTo>
                    <a:pt x="1238" y="2674"/>
                    <a:pt x="1276" y="2712"/>
                    <a:pt x="1309" y="2761"/>
                  </a:cubicBezTo>
                  <a:cubicBezTo>
                    <a:pt x="1397" y="2882"/>
                    <a:pt x="1424" y="3035"/>
                    <a:pt x="1380" y="3177"/>
                  </a:cubicBezTo>
                  <a:cubicBezTo>
                    <a:pt x="1342" y="3358"/>
                    <a:pt x="1314" y="3544"/>
                    <a:pt x="1282" y="3730"/>
                  </a:cubicBezTo>
                  <a:cubicBezTo>
                    <a:pt x="1232" y="3708"/>
                    <a:pt x="1232" y="3675"/>
                    <a:pt x="1227" y="3642"/>
                  </a:cubicBezTo>
                  <a:cubicBezTo>
                    <a:pt x="1167" y="3440"/>
                    <a:pt x="1068" y="3265"/>
                    <a:pt x="866" y="3166"/>
                  </a:cubicBezTo>
                  <a:cubicBezTo>
                    <a:pt x="850" y="3157"/>
                    <a:pt x="833" y="3154"/>
                    <a:pt x="817" y="3154"/>
                  </a:cubicBezTo>
                  <a:cubicBezTo>
                    <a:pt x="719" y="3154"/>
                    <a:pt x="615" y="3286"/>
                    <a:pt x="587" y="3314"/>
                  </a:cubicBezTo>
                  <a:cubicBezTo>
                    <a:pt x="537" y="3478"/>
                    <a:pt x="669" y="3549"/>
                    <a:pt x="767" y="3626"/>
                  </a:cubicBezTo>
                  <a:cubicBezTo>
                    <a:pt x="866" y="3703"/>
                    <a:pt x="1117" y="3850"/>
                    <a:pt x="1128" y="3856"/>
                  </a:cubicBezTo>
                  <a:cubicBezTo>
                    <a:pt x="1238" y="4053"/>
                    <a:pt x="1123" y="4239"/>
                    <a:pt x="1035" y="4431"/>
                  </a:cubicBezTo>
                  <a:cubicBezTo>
                    <a:pt x="970" y="4562"/>
                    <a:pt x="904" y="4693"/>
                    <a:pt x="827" y="4847"/>
                  </a:cubicBezTo>
                  <a:cubicBezTo>
                    <a:pt x="942" y="4792"/>
                    <a:pt x="975" y="4699"/>
                    <a:pt x="1024" y="4622"/>
                  </a:cubicBezTo>
                  <a:cubicBezTo>
                    <a:pt x="1205" y="4348"/>
                    <a:pt x="1331" y="4042"/>
                    <a:pt x="1391" y="3724"/>
                  </a:cubicBezTo>
                  <a:cubicBezTo>
                    <a:pt x="1435" y="3511"/>
                    <a:pt x="1561" y="3407"/>
                    <a:pt x="1752" y="3363"/>
                  </a:cubicBezTo>
                  <a:cubicBezTo>
                    <a:pt x="1900" y="3330"/>
                    <a:pt x="2053" y="3347"/>
                    <a:pt x="2190" y="3287"/>
                  </a:cubicBezTo>
                  <a:cubicBezTo>
                    <a:pt x="2305" y="3243"/>
                    <a:pt x="2415" y="3188"/>
                    <a:pt x="2442" y="3051"/>
                  </a:cubicBezTo>
                  <a:cubicBezTo>
                    <a:pt x="2469" y="2964"/>
                    <a:pt x="2426" y="2914"/>
                    <a:pt x="2360" y="2876"/>
                  </a:cubicBezTo>
                  <a:cubicBezTo>
                    <a:pt x="2292" y="2838"/>
                    <a:pt x="2218" y="2819"/>
                    <a:pt x="2144" y="2819"/>
                  </a:cubicBezTo>
                  <a:cubicBezTo>
                    <a:pt x="2070" y="2819"/>
                    <a:pt x="1996" y="2838"/>
                    <a:pt x="1928" y="2876"/>
                  </a:cubicBezTo>
                  <a:cubicBezTo>
                    <a:pt x="1791" y="2936"/>
                    <a:pt x="1665" y="3029"/>
                    <a:pt x="1561" y="3144"/>
                  </a:cubicBezTo>
                  <a:cubicBezTo>
                    <a:pt x="1555" y="3155"/>
                    <a:pt x="1539" y="3155"/>
                    <a:pt x="1517" y="3166"/>
                  </a:cubicBezTo>
                  <a:cubicBezTo>
                    <a:pt x="1528" y="3046"/>
                    <a:pt x="1544" y="2936"/>
                    <a:pt x="1550" y="2827"/>
                  </a:cubicBezTo>
                  <a:cubicBezTo>
                    <a:pt x="1566" y="2723"/>
                    <a:pt x="1566" y="2619"/>
                    <a:pt x="1561" y="2520"/>
                  </a:cubicBezTo>
                  <a:cubicBezTo>
                    <a:pt x="1555" y="2411"/>
                    <a:pt x="1572" y="2307"/>
                    <a:pt x="1605" y="2208"/>
                  </a:cubicBezTo>
                  <a:cubicBezTo>
                    <a:pt x="1725" y="1978"/>
                    <a:pt x="1922" y="1814"/>
                    <a:pt x="2097" y="1634"/>
                  </a:cubicBezTo>
                  <a:cubicBezTo>
                    <a:pt x="2201" y="1535"/>
                    <a:pt x="2256" y="1398"/>
                    <a:pt x="2245" y="1256"/>
                  </a:cubicBezTo>
                  <a:cubicBezTo>
                    <a:pt x="2245" y="1168"/>
                    <a:pt x="2196" y="1092"/>
                    <a:pt x="2114" y="1059"/>
                  </a:cubicBezTo>
                  <a:cubicBezTo>
                    <a:pt x="2081" y="1047"/>
                    <a:pt x="2048" y="1042"/>
                    <a:pt x="2015" y="1042"/>
                  </a:cubicBezTo>
                  <a:cubicBezTo>
                    <a:pt x="1909" y="1042"/>
                    <a:pt x="1805" y="1100"/>
                    <a:pt x="1747" y="1196"/>
                  </a:cubicBezTo>
                  <a:cubicBezTo>
                    <a:pt x="1621" y="1426"/>
                    <a:pt x="1594" y="1677"/>
                    <a:pt x="1572" y="1924"/>
                  </a:cubicBezTo>
                  <a:cubicBezTo>
                    <a:pt x="1572" y="1951"/>
                    <a:pt x="1572" y="1978"/>
                    <a:pt x="1539" y="2006"/>
                  </a:cubicBezTo>
                  <a:cubicBezTo>
                    <a:pt x="1490" y="1792"/>
                    <a:pt x="1293" y="1272"/>
                    <a:pt x="1293" y="1272"/>
                  </a:cubicBezTo>
                  <a:cubicBezTo>
                    <a:pt x="1304" y="1234"/>
                    <a:pt x="1331" y="1201"/>
                    <a:pt x="1369" y="1185"/>
                  </a:cubicBezTo>
                  <a:cubicBezTo>
                    <a:pt x="1468" y="1141"/>
                    <a:pt x="1780" y="780"/>
                    <a:pt x="1785" y="632"/>
                  </a:cubicBezTo>
                  <a:cubicBezTo>
                    <a:pt x="1813" y="484"/>
                    <a:pt x="1856" y="336"/>
                    <a:pt x="1922" y="199"/>
                  </a:cubicBezTo>
                  <a:cubicBezTo>
                    <a:pt x="1933" y="172"/>
                    <a:pt x="1966" y="134"/>
                    <a:pt x="1938" y="101"/>
                  </a:cubicBezTo>
                  <a:cubicBezTo>
                    <a:pt x="1938" y="100"/>
                    <a:pt x="1936" y="100"/>
                    <a:pt x="1934" y="100"/>
                  </a:cubicBezTo>
                  <a:cubicBezTo>
                    <a:pt x="1868" y="100"/>
                    <a:pt x="1190" y="509"/>
                    <a:pt x="1221" y="599"/>
                  </a:cubicBezTo>
                  <a:cubicBezTo>
                    <a:pt x="1161" y="577"/>
                    <a:pt x="931" y="139"/>
                    <a:pt x="822" y="41"/>
                  </a:cubicBezTo>
                  <a:cubicBezTo>
                    <a:pt x="791" y="15"/>
                    <a:pt x="768"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018" name="Google Shape;3018;p8"/>
          <p:cNvSpPr/>
          <p:nvPr/>
        </p:nvSpPr>
        <p:spPr>
          <a:xfrm flipH="1">
            <a:off x="-2607724" y="4512426"/>
            <a:ext cx="5415985"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9" name="Google Shape;3019;p8"/>
          <p:cNvSpPr/>
          <p:nvPr/>
        </p:nvSpPr>
        <p:spPr>
          <a:xfrm flipH="1">
            <a:off x="1151451" y="4512426"/>
            <a:ext cx="5415985"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0" name="Google Shape;3020;p8"/>
          <p:cNvSpPr/>
          <p:nvPr/>
        </p:nvSpPr>
        <p:spPr>
          <a:xfrm flipH="1">
            <a:off x="6392201" y="4512426"/>
            <a:ext cx="5415985"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021" name="Google Shape;3021;p8"/>
          <p:cNvGrpSpPr/>
          <p:nvPr/>
        </p:nvGrpSpPr>
        <p:grpSpPr>
          <a:xfrm rot="-5378001">
            <a:off x="8648218" y="-83515"/>
            <a:ext cx="1149775" cy="1149775"/>
            <a:chOff x="342480" y="-805874"/>
            <a:chExt cx="1149637" cy="1149637"/>
          </a:xfrm>
        </p:grpSpPr>
        <p:sp>
          <p:nvSpPr>
            <p:cNvPr id="3022" name="Google Shape;3022;p8"/>
            <p:cNvSpPr/>
            <p:nvPr/>
          </p:nvSpPr>
          <p:spPr>
            <a:xfrm rot="-2700000">
              <a:off x="415019" y="-541693"/>
              <a:ext cx="1004557" cy="621275"/>
            </a:xfrm>
            <a:custGeom>
              <a:avLst/>
              <a:gdLst/>
              <a:ahLst/>
              <a:cxnLst/>
              <a:rect l="l" t="t" r="r" b="b"/>
              <a:pathLst>
                <a:path w="11118" h="6876" extrusionOk="0">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3" name="Google Shape;3023;p8"/>
            <p:cNvSpPr/>
            <p:nvPr/>
          </p:nvSpPr>
          <p:spPr>
            <a:xfrm rot="-2700000">
              <a:off x="501754" y="-517750"/>
              <a:ext cx="855111" cy="382740"/>
            </a:xfrm>
            <a:custGeom>
              <a:avLst/>
              <a:gdLst/>
              <a:ahLst/>
              <a:cxnLst/>
              <a:rect l="l" t="t" r="r" b="b"/>
              <a:pathLst>
                <a:path w="9464" h="4236" extrusionOk="0">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4" name="Google Shape;3024;p8"/>
            <p:cNvSpPr/>
            <p:nvPr/>
          </p:nvSpPr>
          <p:spPr>
            <a:xfrm rot="-2700000">
              <a:off x="832576" y="-146942"/>
              <a:ext cx="223175" cy="214410"/>
            </a:xfrm>
            <a:custGeom>
              <a:avLst/>
              <a:gdLst/>
              <a:ahLst/>
              <a:cxnLst/>
              <a:rect l="l" t="t" r="r" b="b"/>
              <a:pathLst>
                <a:path w="2470" h="2373" extrusionOk="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5" name="Google Shape;3025;p8"/>
            <p:cNvSpPr/>
            <p:nvPr/>
          </p:nvSpPr>
          <p:spPr>
            <a:xfrm rot="-2700000">
              <a:off x="629978" y="-98299"/>
              <a:ext cx="231487" cy="148813"/>
            </a:xfrm>
            <a:custGeom>
              <a:avLst/>
              <a:gdLst/>
              <a:ahLst/>
              <a:cxnLst/>
              <a:rect l="l" t="t" r="r" b="b"/>
              <a:pathLst>
                <a:path w="2562" h="1647" extrusionOk="0">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6" name="Google Shape;3026;p8"/>
            <p:cNvSpPr/>
            <p:nvPr/>
          </p:nvSpPr>
          <p:spPr>
            <a:xfrm rot="-2700000">
              <a:off x="936443" y="-338606"/>
              <a:ext cx="217844" cy="298349"/>
            </a:xfrm>
            <a:custGeom>
              <a:avLst/>
              <a:gdLst/>
              <a:ahLst/>
              <a:cxnLst/>
              <a:rect l="l" t="t" r="r" b="b"/>
              <a:pathLst>
                <a:path w="2411" h="3302" extrusionOk="0">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7" name="Google Shape;3027;p8"/>
            <p:cNvSpPr/>
            <p:nvPr/>
          </p:nvSpPr>
          <p:spPr>
            <a:xfrm rot="-2700000">
              <a:off x="700303" y="-409356"/>
              <a:ext cx="343075" cy="130110"/>
            </a:xfrm>
            <a:custGeom>
              <a:avLst/>
              <a:gdLst/>
              <a:ahLst/>
              <a:cxnLst/>
              <a:rect l="l" t="t" r="r" b="b"/>
              <a:pathLst>
                <a:path w="3797" h="1440" extrusionOk="0">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8" name="Google Shape;3028;p8"/>
            <p:cNvSpPr/>
            <p:nvPr/>
          </p:nvSpPr>
          <p:spPr>
            <a:xfrm rot="-2700000">
              <a:off x="643551" y="-269300"/>
              <a:ext cx="300879" cy="183057"/>
            </a:xfrm>
            <a:custGeom>
              <a:avLst/>
              <a:gdLst/>
              <a:ahLst/>
              <a:cxnLst/>
              <a:rect l="l" t="t" r="r" b="b"/>
              <a:pathLst>
                <a:path w="3330" h="2026" extrusionOk="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9" name="Google Shape;3029;p8"/>
            <p:cNvSpPr/>
            <p:nvPr/>
          </p:nvSpPr>
          <p:spPr>
            <a:xfrm rot="-2700000">
              <a:off x="1040289" y="-513089"/>
              <a:ext cx="150711" cy="314703"/>
            </a:xfrm>
            <a:custGeom>
              <a:avLst/>
              <a:gdLst/>
              <a:ahLst/>
              <a:cxnLst/>
              <a:rect l="l" t="t" r="r" b="b"/>
              <a:pathLst>
                <a:path w="1668" h="3483" extrusionOk="0">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0" name="Google Shape;3030;p8"/>
            <p:cNvSpPr/>
            <p:nvPr/>
          </p:nvSpPr>
          <p:spPr>
            <a:xfrm rot="-2700000">
              <a:off x="1091355" y="-635290"/>
              <a:ext cx="88637" cy="245854"/>
            </a:xfrm>
            <a:custGeom>
              <a:avLst/>
              <a:gdLst/>
              <a:ahLst/>
              <a:cxnLst/>
              <a:rect l="l" t="t" r="r" b="b"/>
              <a:pathLst>
                <a:path w="981" h="2721" extrusionOk="0">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1" name="Google Shape;3031;p8"/>
            <p:cNvSpPr/>
            <p:nvPr/>
          </p:nvSpPr>
          <p:spPr>
            <a:xfrm rot="-2700000">
              <a:off x="1114273" y="-708942"/>
              <a:ext cx="45358" cy="178359"/>
            </a:xfrm>
            <a:custGeom>
              <a:avLst/>
              <a:gdLst/>
              <a:ahLst/>
              <a:cxnLst/>
              <a:rect l="l" t="t" r="r" b="b"/>
              <a:pathLst>
                <a:path w="502" h="1974" extrusionOk="0">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2" name="Google Shape;3032;p8"/>
            <p:cNvSpPr/>
            <p:nvPr/>
          </p:nvSpPr>
          <p:spPr>
            <a:xfrm rot="-2700000">
              <a:off x="768255" y="-527987"/>
              <a:ext cx="259497" cy="174745"/>
            </a:xfrm>
            <a:custGeom>
              <a:avLst/>
              <a:gdLst/>
              <a:ahLst/>
              <a:cxnLst/>
              <a:rect l="l" t="t" r="r" b="b"/>
              <a:pathLst>
                <a:path w="2872" h="1934" extrusionOk="0">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3" name="Google Shape;3033;p8"/>
            <p:cNvSpPr/>
            <p:nvPr/>
          </p:nvSpPr>
          <p:spPr>
            <a:xfrm rot="-2700000">
              <a:off x="884823" y="-613589"/>
              <a:ext cx="175287" cy="116647"/>
            </a:xfrm>
            <a:custGeom>
              <a:avLst/>
              <a:gdLst/>
              <a:ahLst/>
              <a:cxnLst/>
              <a:rect l="l" t="t" r="r" b="b"/>
              <a:pathLst>
                <a:path w="1940" h="1291" extrusionOk="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4" name="Google Shape;3034;p8"/>
            <p:cNvSpPr/>
            <p:nvPr/>
          </p:nvSpPr>
          <p:spPr>
            <a:xfrm rot="-2700000">
              <a:off x="976930" y="-675291"/>
              <a:ext cx="112401" cy="52405"/>
            </a:xfrm>
            <a:custGeom>
              <a:avLst/>
              <a:gdLst/>
              <a:ahLst/>
              <a:cxnLst/>
              <a:rect l="l" t="t" r="r" b="b"/>
              <a:pathLst>
                <a:path w="1244" h="580" extrusionOk="0">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035" name="Google Shape;3035;p8"/>
          <p:cNvGrpSpPr/>
          <p:nvPr/>
        </p:nvGrpSpPr>
        <p:grpSpPr>
          <a:xfrm rot="-2912470" flipH="1">
            <a:off x="8044467" y="534723"/>
            <a:ext cx="1126940" cy="958958"/>
            <a:chOff x="1978145" y="-996458"/>
            <a:chExt cx="962247" cy="818814"/>
          </a:xfrm>
        </p:grpSpPr>
        <p:sp>
          <p:nvSpPr>
            <p:cNvPr id="3036" name="Google Shape;3036;p8"/>
            <p:cNvSpPr/>
            <p:nvPr/>
          </p:nvSpPr>
          <p:spPr>
            <a:xfrm rot="-2700000">
              <a:off x="2212355" y="-990843"/>
              <a:ext cx="350393" cy="807585"/>
            </a:xfrm>
            <a:custGeom>
              <a:avLst/>
              <a:gdLst/>
              <a:ahLst/>
              <a:cxnLst/>
              <a:rect l="l" t="t" r="r" b="b"/>
              <a:pathLst>
                <a:path w="3878" h="8938" extrusionOk="0">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7" name="Google Shape;3037;p8"/>
            <p:cNvSpPr/>
            <p:nvPr/>
          </p:nvSpPr>
          <p:spPr>
            <a:xfrm rot="-2700000">
              <a:off x="2793365" y="-486310"/>
              <a:ext cx="120081" cy="125954"/>
            </a:xfrm>
            <a:custGeom>
              <a:avLst/>
              <a:gdLst/>
              <a:ahLst/>
              <a:cxnLst/>
              <a:rect l="l" t="t" r="r" b="b"/>
              <a:pathLst>
                <a:path w="1329" h="1394" extrusionOk="0">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8" name="Google Shape;3038;p8"/>
            <p:cNvSpPr/>
            <p:nvPr/>
          </p:nvSpPr>
          <p:spPr>
            <a:xfrm rot="-2700000">
              <a:off x="2686772" y="-451615"/>
              <a:ext cx="85565" cy="168691"/>
            </a:xfrm>
            <a:custGeom>
              <a:avLst/>
              <a:gdLst/>
              <a:ahLst/>
              <a:cxnLst/>
              <a:rect l="l" t="t" r="r" b="b"/>
              <a:pathLst>
                <a:path w="947" h="1867" extrusionOk="0">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9" name="Google Shape;3039;p8"/>
            <p:cNvSpPr/>
            <p:nvPr/>
          </p:nvSpPr>
          <p:spPr>
            <a:xfrm rot="-2700000">
              <a:off x="2680195" y="-510521"/>
              <a:ext cx="185226" cy="55477"/>
            </a:xfrm>
            <a:custGeom>
              <a:avLst/>
              <a:gdLst/>
              <a:ahLst/>
              <a:cxnLst/>
              <a:rect l="l" t="t" r="r" b="b"/>
              <a:pathLst>
                <a:path w="2050" h="614" extrusionOk="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0" name="Google Shape;3040;p8"/>
            <p:cNvSpPr/>
            <p:nvPr/>
          </p:nvSpPr>
          <p:spPr>
            <a:xfrm rot="-2700000">
              <a:off x="2548807" y="-542748"/>
              <a:ext cx="211609" cy="68308"/>
            </a:xfrm>
            <a:custGeom>
              <a:avLst/>
              <a:gdLst/>
              <a:ahLst/>
              <a:cxnLst/>
              <a:rect l="l" t="t" r="r" b="b"/>
              <a:pathLst>
                <a:path w="2342" h="756" extrusionOk="0">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1" name="Google Shape;3041;p8"/>
            <p:cNvSpPr/>
            <p:nvPr/>
          </p:nvSpPr>
          <p:spPr>
            <a:xfrm rot="-2700000">
              <a:off x="2423173" y="-582384"/>
              <a:ext cx="214410" cy="64332"/>
            </a:xfrm>
            <a:custGeom>
              <a:avLst/>
              <a:gdLst/>
              <a:ahLst/>
              <a:cxnLst/>
              <a:rect l="l" t="t" r="r" b="b"/>
              <a:pathLst>
                <a:path w="2373" h="712" extrusionOk="0">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2" name="Google Shape;3042;p8"/>
            <p:cNvSpPr/>
            <p:nvPr/>
          </p:nvSpPr>
          <p:spPr>
            <a:xfrm rot="-2700000">
              <a:off x="2312677" y="-632652"/>
              <a:ext cx="213959" cy="95866"/>
            </a:xfrm>
            <a:custGeom>
              <a:avLst/>
              <a:gdLst/>
              <a:ahLst/>
              <a:cxnLst/>
              <a:rect l="l" t="t" r="r" b="b"/>
              <a:pathLst>
                <a:path w="2368" h="1061" extrusionOk="0">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3" name="Google Shape;3043;p8"/>
            <p:cNvSpPr/>
            <p:nvPr/>
          </p:nvSpPr>
          <p:spPr>
            <a:xfrm rot="-2700000">
              <a:off x="2209450" y="-673300"/>
              <a:ext cx="177184" cy="92252"/>
            </a:xfrm>
            <a:custGeom>
              <a:avLst/>
              <a:gdLst/>
              <a:ahLst/>
              <a:cxnLst/>
              <a:rect l="l" t="t" r="r" b="b"/>
              <a:pathLst>
                <a:path w="1961" h="1021" extrusionOk="0">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4" name="Google Shape;3044;p8"/>
            <p:cNvSpPr/>
            <p:nvPr/>
          </p:nvSpPr>
          <p:spPr>
            <a:xfrm rot="-2700000">
              <a:off x="2546981" y="-467909"/>
              <a:ext cx="89270" cy="193358"/>
            </a:xfrm>
            <a:custGeom>
              <a:avLst/>
              <a:gdLst/>
              <a:ahLst/>
              <a:cxnLst/>
              <a:rect l="l" t="t" r="r" b="b"/>
              <a:pathLst>
                <a:path w="988" h="2140" extrusionOk="0">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5" name="Google Shape;3045;p8"/>
            <p:cNvSpPr/>
            <p:nvPr/>
          </p:nvSpPr>
          <p:spPr>
            <a:xfrm rot="-2700000">
              <a:off x="2402912" y="-498044"/>
              <a:ext cx="95143" cy="177727"/>
            </a:xfrm>
            <a:custGeom>
              <a:avLst/>
              <a:gdLst/>
              <a:ahLst/>
              <a:cxnLst/>
              <a:rect l="l" t="t" r="r" b="b"/>
              <a:pathLst>
                <a:path w="1053" h="1967" extrusionOk="0">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6" name="Google Shape;3046;p8"/>
            <p:cNvSpPr/>
            <p:nvPr/>
          </p:nvSpPr>
          <p:spPr>
            <a:xfrm rot="-2700000">
              <a:off x="2280216" y="-539887"/>
              <a:ext cx="91619" cy="162637"/>
            </a:xfrm>
            <a:custGeom>
              <a:avLst/>
              <a:gdLst/>
              <a:ahLst/>
              <a:cxnLst/>
              <a:rect l="l" t="t" r="r" b="b"/>
              <a:pathLst>
                <a:path w="1014" h="1800" extrusionOk="0">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7" name="Google Shape;3047;p8"/>
            <p:cNvSpPr/>
            <p:nvPr/>
          </p:nvSpPr>
          <p:spPr>
            <a:xfrm rot="-2700000">
              <a:off x="2155987" y="-600529"/>
              <a:ext cx="97040" cy="162276"/>
            </a:xfrm>
            <a:custGeom>
              <a:avLst/>
              <a:gdLst/>
              <a:ahLst/>
              <a:cxnLst/>
              <a:rect l="l" t="t" r="r" b="b"/>
              <a:pathLst>
                <a:path w="1074" h="1796" extrusionOk="0">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8" name="Google Shape;3048;p8"/>
            <p:cNvSpPr/>
            <p:nvPr/>
          </p:nvSpPr>
          <p:spPr>
            <a:xfrm rot="-2700000">
              <a:off x="2049204" y="-663099"/>
              <a:ext cx="98938" cy="149988"/>
            </a:xfrm>
            <a:custGeom>
              <a:avLst/>
              <a:gdLst/>
              <a:ahLst/>
              <a:cxnLst/>
              <a:rect l="l" t="t" r="r" b="b"/>
              <a:pathLst>
                <a:path w="1095" h="1660" extrusionOk="0">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9" name="Google Shape;3049;p8"/>
            <p:cNvSpPr/>
            <p:nvPr/>
          </p:nvSpPr>
          <p:spPr>
            <a:xfrm rot="-2700000">
              <a:off x="2209965" y="-663032"/>
              <a:ext cx="150982" cy="70567"/>
            </a:xfrm>
            <a:custGeom>
              <a:avLst/>
              <a:gdLst/>
              <a:ahLst/>
              <a:cxnLst/>
              <a:rect l="l" t="t" r="r" b="b"/>
              <a:pathLst>
                <a:path w="1671" h="781" extrusionOk="0">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0" name="Google Shape;3050;p8"/>
            <p:cNvSpPr/>
            <p:nvPr/>
          </p:nvSpPr>
          <p:spPr>
            <a:xfrm rot="-2700000">
              <a:off x="2177273" y="-593377"/>
              <a:ext cx="69482" cy="133724"/>
            </a:xfrm>
            <a:custGeom>
              <a:avLst/>
              <a:gdLst/>
              <a:ahLst/>
              <a:cxnLst/>
              <a:rect l="l" t="t" r="r" b="b"/>
              <a:pathLst>
                <a:path w="769" h="1480" extrusionOk="0">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1" name="Google Shape;3051;p8"/>
            <p:cNvSpPr/>
            <p:nvPr/>
          </p:nvSpPr>
          <p:spPr>
            <a:xfrm rot="-2700000">
              <a:off x="2062775" y="-660616"/>
              <a:ext cx="79783" cy="131285"/>
            </a:xfrm>
            <a:custGeom>
              <a:avLst/>
              <a:gdLst/>
              <a:ahLst/>
              <a:cxnLst/>
              <a:rect l="l" t="t" r="r" b="b"/>
              <a:pathLst>
                <a:path w="883" h="1453" extrusionOk="0">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2" name="Google Shape;3052;p8"/>
            <p:cNvSpPr/>
            <p:nvPr/>
          </p:nvSpPr>
          <p:spPr>
            <a:xfrm rot="-2700000">
              <a:off x="2314359" y="-616105"/>
              <a:ext cx="176733" cy="70567"/>
            </a:xfrm>
            <a:custGeom>
              <a:avLst/>
              <a:gdLst/>
              <a:ahLst/>
              <a:cxnLst/>
              <a:rect l="l" t="t" r="r" b="b"/>
              <a:pathLst>
                <a:path w="1956" h="781" extrusionOk="0">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3" name="Google Shape;3053;p8"/>
            <p:cNvSpPr/>
            <p:nvPr/>
          </p:nvSpPr>
          <p:spPr>
            <a:xfrm rot="-2700000">
              <a:off x="2301916" y="-543367"/>
              <a:ext cx="65597" cy="145832"/>
            </a:xfrm>
            <a:custGeom>
              <a:avLst/>
              <a:gdLst/>
              <a:ahLst/>
              <a:cxnLst/>
              <a:rect l="l" t="t" r="r" b="b"/>
              <a:pathLst>
                <a:path w="726" h="1614" extrusionOk="0">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4" name="Google Shape;3054;p8"/>
            <p:cNvSpPr/>
            <p:nvPr/>
          </p:nvSpPr>
          <p:spPr>
            <a:xfrm rot="-2700000">
              <a:off x="2432597" y="-499966"/>
              <a:ext cx="52767" cy="157035"/>
            </a:xfrm>
            <a:custGeom>
              <a:avLst/>
              <a:gdLst/>
              <a:ahLst/>
              <a:cxnLst/>
              <a:rect l="l" t="t" r="r" b="b"/>
              <a:pathLst>
                <a:path w="584" h="1738" extrusionOk="0">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5" name="Google Shape;3055;p8"/>
            <p:cNvSpPr/>
            <p:nvPr/>
          </p:nvSpPr>
          <p:spPr>
            <a:xfrm rot="-2700000">
              <a:off x="2427870" y="-570129"/>
              <a:ext cx="191280" cy="36051"/>
            </a:xfrm>
            <a:custGeom>
              <a:avLst/>
              <a:gdLst/>
              <a:ahLst/>
              <a:cxnLst/>
              <a:rect l="l" t="t" r="r" b="b"/>
              <a:pathLst>
                <a:path w="2117" h="399" extrusionOk="0">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6" name="Google Shape;3056;p8"/>
            <p:cNvSpPr/>
            <p:nvPr/>
          </p:nvSpPr>
          <p:spPr>
            <a:xfrm rot="-2700000">
              <a:off x="2553045" y="-532499"/>
              <a:ext cx="183328" cy="46532"/>
            </a:xfrm>
            <a:custGeom>
              <a:avLst/>
              <a:gdLst/>
              <a:ahLst/>
              <a:cxnLst/>
              <a:rect l="l" t="t" r="r" b="b"/>
              <a:pathLst>
                <a:path w="2029" h="515" extrusionOk="0">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7" name="Google Shape;3057;p8"/>
            <p:cNvSpPr/>
            <p:nvPr/>
          </p:nvSpPr>
          <p:spPr>
            <a:xfrm rot="-2700000">
              <a:off x="2584402" y="-465160"/>
              <a:ext cx="27016" cy="158662"/>
            </a:xfrm>
            <a:custGeom>
              <a:avLst/>
              <a:gdLst/>
              <a:ahLst/>
              <a:cxnLst/>
              <a:rect l="l" t="t" r="r" b="b"/>
              <a:pathLst>
                <a:path w="299" h="1756" extrusionOk="0">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8" name="Google Shape;3058;p8"/>
            <p:cNvSpPr/>
            <p:nvPr/>
          </p:nvSpPr>
          <p:spPr>
            <a:xfrm rot="-2700000">
              <a:off x="2723117" y="-446700"/>
              <a:ext cx="17348" cy="135350"/>
            </a:xfrm>
            <a:custGeom>
              <a:avLst/>
              <a:gdLst/>
              <a:ahLst/>
              <a:cxnLst/>
              <a:rect l="l" t="t" r="r" b="b"/>
              <a:pathLst>
                <a:path w="192" h="1498" extrusionOk="0">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9" name="Google Shape;3059;p8"/>
            <p:cNvSpPr/>
            <p:nvPr/>
          </p:nvSpPr>
          <p:spPr>
            <a:xfrm rot="-2700000">
              <a:off x="2692323" y="-487443"/>
              <a:ext cx="141675" cy="22227"/>
            </a:xfrm>
            <a:custGeom>
              <a:avLst/>
              <a:gdLst/>
              <a:ahLst/>
              <a:cxnLst/>
              <a:rect l="l" t="t" r="r" b="b"/>
              <a:pathLst>
                <a:path w="1568" h="246" extrusionOk="0">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0" name="Google Shape;3060;p8"/>
            <p:cNvSpPr/>
            <p:nvPr/>
          </p:nvSpPr>
          <p:spPr>
            <a:xfrm rot="-2700000">
              <a:off x="2801561" y="-470156"/>
              <a:ext cx="94872" cy="98757"/>
            </a:xfrm>
            <a:custGeom>
              <a:avLst/>
              <a:gdLst/>
              <a:ahLst/>
              <a:cxnLst/>
              <a:rect l="l" t="t" r="r" b="b"/>
              <a:pathLst>
                <a:path w="1050" h="1093" extrusionOk="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061" name="Google Shape;3061;p8"/>
          <p:cNvSpPr/>
          <p:nvPr/>
        </p:nvSpPr>
        <p:spPr>
          <a:xfrm rot="6654617" flipH="1">
            <a:off x="8919830" y="373544"/>
            <a:ext cx="317423" cy="807897"/>
          </a:xfrm>
          <a:custGeom>
            <a:avLst/>
            <a:gdLst/>
            <a:ahLst/>
            <a:cxnLst/>
            <a:rect l="l" t="t" r="r" b="b"/>
            <a:pathLst>
              <a:path w="3203" h="8152" extrusionOk="0">
                <a:moveTo>
                  <a:pt x="478" y="1"/>
                </a:moveTo>
                <a:cubicBezTo>
                  <a:pt x="466" y="1"/>
                  <a:pt x="454" y="5"/>
                  <a:pt x="443" y="18"/>
                </a:cubicBezTo>
                <a:cubicBezTo>
                  <a:pt x="416" y="51"/>
                  <a:pt x="432" y="89"/>
                  <a:pt x="449" y="122"/>
                </a:cubicBezTo>
                <a:cubicBezTo>
                  <a:pt x="515" y="226"/>
                  <a:pt x="580" y="330"/>
                  <a:pt x="657" y="428"/>
                </a:cubicBezTo>
                <a:cubicBezTo>
                  <a:pt x="761" y="565"/>
                  <a:pt x="876" y="691"/>
                  <a:pt x="991" y="812"/>
                </a:cubicBezTo>
                <a:cubicBezTo>
                  <a:pt x="978" y="818"/>
                  <a:pt x="965" y="821"/>
                  <a:pt x="952" y="821"/>
                </a:cubicBezTo>
                <a:cubicBezTo>
                  <a:pt x="943" y="821"/>
                  <a:pt x="934" y="819"/>
                  <a:pt x="925" y="817"/>
                </a:cubicBezTo>
                <a:cubicBezTo>
                  <a:pt x="690" y="784"/>
                  <a:pt x="454" y="768"/>
                  <a:pt x="224" y="768"/>
                </a:cubicBezTo>
                <a:cubicBezTo>
                  <a:pt x="318" y="828"/>
                  <a:pt x="416" y="883"/>
                  <a:pt x="526" y="926"/>
                </a:cubicBezTo>
                <a:cubicBezTo>
                  <a:pt x="644" y="966"/>
                  <a:pt x="768" y="986"/>
                  <a:pt x="892" y="986"/>
                </a:cubicBezTo>
                <a:cubicBezTo>
                  <a:pt x="975" y="986"/>
                  <a:pt x="1058" y="977"/>
                  <a:pt x="1139" y="959"/>
                </a:cubicBezTo>
                <a:cubicBezTo>
                  <a:pt x="1154" y="956"/>
                  <a:pt x="1169" y="952"/>
                  <a:pt x="1182" y="952"/>
                </a:cubicBezTo>
                <a:cubicBezTo>
                  <a:pt x="1193" y="952"/>
                  <a:pt x="1202" y="955"/>
                  <a:pt x="1210" y="965"/>
                </a:cubicBezTo>
                <a:cubicBezTo>
                  <a:pt x="1347" y="1091"/>
                  <a:pt x="1467" y="1228"/>
                  <a:pt x="1576" y="1375"/>
                </a:cubicBezTo>
                <a:cubicBezTo>
                  <a:pt x="1568" y="1378"/>
                  <a:pt x="1559" y="1379"/>
                  <a:pt x="1548" y="1379"/>
                </a:cubicBezTo>
                <a:cubicBezTo>
                  <a:pt x="1538" y="1379"/>
                  <a:pt x="1527" y="1378"/>
                  <a:pt x="1516" y="1375"/>
                </a:cubicBezTo>
                <a:cubicBezTo>
                  <a:pt x="1210" y="1288"/>
                  <a:pt x="515" y="1282"/>
                  <a:pt x="515" y="1282"/>
                </a:cubicBezTo>
                <a:lnTo>
                  <a:pt x="515" y="1282"/>
                </a:lnTo>
                <a:cubicBezTo>
                  <a:pt x="515" y="1282"/>
                  <a:pt x="1297" y="1534"/>
                  <a:pt x="1653" y="1578"/>
                </a:cubicBezTo>
                <a:cubicBezTo>
                  <a:pt x="1702" y="1578"/>
                  <a:pt x="1752" y="1611"/>
                  <a:pt x="1774" y="1654"/>
                </a:cubicBezTo>
                <a:cubicBezTo>
                  <a:pt x="1845" y="1764"/>
                  <a:pt x="1894" y="1873"/>
                  <a:pt x="1949" y="1994"/>
                </a:cubicBezTo>
                <a:cubicBezTo>
                  <a:pt x="1998" y="2076"/>
                  <a:pt x="2025" y="2169"/>
                  <a:pt x="2042" y="2262"/>
                </a:cubicBezTo>
                <a:cubicBezTo>
                  <a:pt x="1899" y="2180"/>
                  <a:pt x="1752" y="2114"/>
                  <a:pt x="1604" y="2049"/>
                </a:cubicBezTo>
                <a:cubicBezTo>
                  <a:pt x="1374" y="1950"/>
                  <a:pt x="1133" y="1884"/>
                  <a:pt x="887" y="1857"/>
                </a:cubicBezTo>
                <a:cubicBezTo>
                  <a:pt x="854" y="1862"/>
                  <a:pt x="821" y="1868"/>
                  <a:pt x="794" y="1884"/>
                </a:cubicBezTo>
                <a:cubicBezTo>
                  <a:pt x="810" y="1912"/>
                  <a:pt x="832" y="1934"/>
                  <a:pt x="854" y="1956"/>
                </a:cubicBezTo>
                <a:cubicBezTo>
                  <a:pt x="1237" y="2169"/>
                  <a:pt x="1626" y="2372"/>
                  <a:pt x="2053" y="2470"/>
                </a:cubicBezTo>
                <a:cubicBezTo>
                  <a:pt x="2096" y="2476"/>
                  <a:pt x="2129" y="2508"/>
                  <a:pt x="2135" y="2547"/>
                </a:cubicBezTo>
                <a:cubicBezTo>
                  <a:pt x="2168" y="2651"/>
                  <a:pt x="2190" y="2755"/>
                  <a:pt x="2190" y="2864"/>
                </a:cubicBezTo>
                <a:cubicBezTo>
                  <a:pt x="2190" y="2968"/>
                  <a:pt x="2228" y="3067"/>
                  <a:pt x="2184" y="3165"/>
                </a:cubicBezTo>
                <a:cubicBezTo>
                  <a:pt x="2173" y="3160"/>
                  <a:pt x="2162" y="3154"/>
                  <a:pt x="2157" y="3143"/>
                </a:cubicBezTo>
                <a:cubicBezTo>
                  <a:pt x="1833" y="2814"/>
                  <a:pt x="1032" y="2409"/>
                  <a:pt x="962" y="2409"/>
                </a:cubicBezTo>
                <a:cubicBezTo>
                  <a:pt x="960" y="2409"/>
                  <a:pt x="959" y="2409"/>
                  <a:pt x="958" y="2410"/>
                </a:cubicBezTo>
                <a:cubicBezTo>
                  <a:pt x="936" y="2437"/>
                  <a:pt x="1817" y="3127"/>
                  <a:pt x="2091" y="3461"/>
                </a:cubicBezTo>
                <a:cubicBezTo>
                  <a:pt x="2107" y="3483"/>
                  <a:pt x="2146" y="3499"/>
                  <a:pt x="2129" y="3537"/>
                </a:cubicBezTo>
                <a:cubicBezTo>
                  <a:pt x="2053" y="3734"/>
                  <a:pt x="1954" y="3915"/>
                  <a:pt x="1834" y="4085"/>
                </a:cubicBezTo>
                <a:cubicBezTo>
                  <a:pt x="1828" y="4068"/>
                  <a:pt x="1823" y="4052"/>
                  <a:pt x="1817" y="4030"/>
                </a:cubicBezTo>
                <a:cubicBezTo>
                  <a:pt x="1662" y="3482"/>
                  <a:pt x="895" y="2798"/>
                  <a:pt x="835" y="2798"/>
                </a:cubicBezTo>
                <a:cubicBezTo>
                  <a:pt x="834" y="2798"/>
                  <a:pt x="833" y="2798"/>
                  <a:pt x="832" y="2798"/>
                </a:cubicBezTo>
                <a:cubicBezTo>
                  <a:pt x="799" y="2820"/>
                  <a:pt x="931" y="3045"/>
                  <a:pt x="991" y="3121"/>
                </a:cubicBezTo>
                <a:cubicBezTo>
                  <a:pt x="1264" y="3483"/>
                  <a:pt x="1451" y="3860"/>
                  <a:pt x="1680" y="4254"/>
                </a:cubicBezTo>
                <a:cubicBezTo>
                  <a:pt x="1697" y="4293"/>
                  <a:pt x="1697" y="4342"/>
                  <a:pt x="1675" y="4380"/>
                </a:cubicBezTo>
                <a:cubicBezTo>
                  <a:pt x="1620" y="4512"/>
                  <a:pt x="1576" y="4649"/>
                  <a:pt x="1555" y="4791"/>
                </a:cubicBezTo>
                <a:cubicBezTo>
                  <a:pt x="1555" y="4813"/>
                  <a:pt x="1555" y="4840"/>
                  <a:pt x="1533" y="4840"/>
                </a:cubicBezTo>
                <a:cubicBezTo>
                  <a:pt x="1505" y="4840"/>
                  <a:pt x="1489" y="4802"/>
                  <a:pt x="1478" y="4780"/>
                </a:cubicBezTo>
                <a:cubicBezTo>
                  <a:pt x="1237" y="4400"/>
                  <a:pt x="623" y="3668"/>
                  <a:pt x="551" y="3668"/>
                </a:cubicBezTo>
                <a:cubicBezTo>
                  <a:pt x="550" y="3668"/>
                  <a:pt x="548" y="3668"/>
                  <a:pt x="547" y="3669"/>
                </a:cubicBezTo>
                <a:cubicBezTo>
                  <a:pt x="498" y="3702"/>
                  <a:pt x="1029" y="4616"/>
                  <a:pt x="1330" y="4955"/>
                </a:cubicBezTo>
                <a:cubicBezTo>
                  <a:pt x="1429" y="5059"/>
                  <a:pt x="1462" y="5125"/>
                  <a:pt x="1412" y="5256"/>
                </a:cubicBezTo>
                <a:cubicBezTo>
                  <a:pt x="1336" y="5459"/>
                  <a:pt x="1275" y="5667"/>
                  <a:pt x="1232" y="5880"/>
                </a:cubicBezTo>
                <a:cubicBezTo>
                  <a:pt x="1023" y="5613"/>
                  <a:pt x="465" y="5173"/>
                  <a:pt x="413" y="5173"/>
                </a:cubicBezTo>
                <a:cubicBezTo>
                  <a:pt x="412" y="5173"/>
                  <a:pt x="411" y="5173"/>
                  <a:pt x="411" y="5174"/>
                </a:cubicBezTo>
                <a:cubicBezTo>
                  <a:pt x="389" y="5196"/>
                  <a:pt x="777" y="5875"/>
                  <a:pt x="1106" y="6094"/>
                </a:cubicBezTo>
                <a:cubicBezTo>
                  <a:pt x="1150" y="6121"/>
                  <a:pt x="1177" y="6143"/>
                  <a:pt x="1166" y="6203"/>
                </a:cubicBezTo>
                <a:cubicBezTo>
                  <a:pt x="1128" y="6395"/>
                  <a:pt x="1106" y="6592"/>
                  <a:pt x="1111" y="6783"/>
                </a:cubicBezTo>
                <a:cubicBezTo>
                  <a:pt x="901" y="6493"/>
                  <a:pt x="234" y="6071"/>
                  <a:pt x="100" y="6071"/>
                </a:cubicBezTo>
                <a:cubicBezTo>
                  <a:pt x="87" y="6071"/>
                  <a:pt x="79" y="6075"/>
                  <a:pt x="77" y="6083"/>
                </a:cubicBezTo>
                <a:cubicBezTo>
                  <a:pt x="148" y="6154"/>
                  <a:pt x="219" y="6214"/>
                  <a:pt x="296" y="6291"/>
                </a:cubicBezTo>
                <a:cubicBezTo>
                  <a:pt x="476" y="6471"/>
                  <a:pt x="624" y="6657"/>
                  <a:pt x="859" y="6789"/>
                </a:cubicBezTo>
                <a:cubicBezTo>
                  <a:pt x="1024" y="6882"/>
                  <a:pt x="1160" y="6975"/>
                  <a:pt x="1182" y="7177"/>
                </a:cubicBezTo>
                <a:cubicBezTo>
                  <a:pt x="1182" y="7183"/>
                  <a:pt x="1182" y="7183"/>
                  <a:pt x="1182" y="7188"/>
                </a:cubicBezTo>
                <a:cubicBezTo>
                  <a:pt x="1210" y="7287"/>
                  <a:pt x="1232" y="7391"/>
                  <a:pt x="1254" y="7495"/>
                </a:cubicBezTo>
                <a:cubicBezTo>
                  <a:pt x="1089" y="7331"/>
                  <a:pt x="865" y="7199"/>
                  <a:pt x="690" y="7068"/>
                </a:cubicBezTo>
                <a:cubicBezTo>
                  <a:pt x="507" y="6926"/>
                  <a:pt x="117" y="6708"/>
                  <a:pt x="39" y="6708"/>
                </a:cubicBezTo>
                <a:cubicBezTo>
                  <a:pt x="34" y="6708"/>
                  <a:pt x="29" y="6709"/>
                  <a:pt x="27" y="6712"/>
                </a:cubicBezTo>
                <a:cubicBezTo>
                  <a:pt x="0" y="6745"/>
                  <a:pt x="246" y="7084"/>
                  <a:pt x="383" y="7199"/>
                </a:cubicBezTo>
                <a:cubicBezTo>
                  <a:pt x="662" y="7418"/>
                  <a:pt x="958" y="7610"/>
                  <a:pt x="1270" y="7768"/>
                </a:cubicBezTo>
                <a:cubicBezTo>
                  <a:pt x="1319" y="7785"/>
                  <a:pt x="1352" y="7823"/>
                  <a:pt x="1368" y="7872"/>
                </a:cubicBezTo>
                <a:cubicBezTo>
                  <a:pt x="1401" y="7971"/>
                  <a:pt x="1451" y="8064"/>
                  <a:pt x="1505" y="8152"/>
                </a:cubicBezTo>
                <a:cubicBezTo>
                  <a:pt x="1500" y="8053"/>
                  <a:pt x="1478" y="7955"/>
                  <a:pt x="1456" y="7862"/>
                </a:cubicBezTo>
                <a:cubicBezTo>
                  <a:pt x="1434" y="7774"/>
                  <a:pt x="1445" y="7741"/>
                  <a:pt x="1527" y="7697"/>
                </a:cubicBezTo>
                <a:cubicBezTo>
                  <a:pt x="1768" y="7566"/>
                  <a:pt x="1982" y="7380"/>
                  <a:pt x="2146" y="7150"/>
                </a:cubicBezTo>
                <a:cubicBezTo>
                  <a:pt x="2255" y="6997"/>
                  <a:pt x="2425" y="6526"/>
                  <a:pt x="2376" y="6499"/>
                </a:cubicBezTo>
                <a:cubicBezTo>
                  <a:pt x="2375" y="6498"/>
                  <a:pt x="2374" y="6498"/>
                  <a:pt x="2373" y="6498"/>
                </a:cubicBezTo>
                <a:cubicBezTo>
                  <a:pt x="2309" y="6498"/>
                  <a:pt x="1819" y="7095"/>
                  <a:pt x="1609" y="7363"/>
                </a:cubicBezTo>
                <a:cubicBezTo>
                  <a:pt x="1555" y="7451"/>
                  <a:pt x="1489" y="7528"/>
                  <a:pt x="1412" y="7593"/>
                </a:cubicBezTo>
                <a:cubicBezTo>
                  <a:pt x="1352" y="7402"/>
                  <a:pt x="1308" y="7199"/>
                  <a:pt x="1264" y="7002"/>
                </a:cubicBezTo>
                <a:cubicBezTo>
                  <a:pt x="1248" y="6931"/>
                  <a:pt x="1281" y="6904"/>
                  <a:pt x="1352" y="6876"/>
                </a:cubicBezTo>
                <a:cubicBezTo>
                  <a:pt x="1505" y="6822"/>
                  <a:pt x="1653" y="6729"/>
                  <a:pt x="1768" y="6608"/>
                </a:cubicBezTo>
                <a:cubicBezTo>
                  <a:pt x="1954" y="6438"/>
                  <a:pt x="2113" y="6252"/>
                  <a:pt x="2250" y="6044"/>
                </a:cubicBezTo>
                <a:cubicBezTo>
                  <a:pt x="2398" y="5820"/>
                  <a:pt x="2502" y="5497"/>
                  <a:pt x="2452" y="5470"/>
                </a:cubicBezTo>
                <a:cubicBezTo>
                  <a:pt x="2450" y="5468"/>
                  <a:pt x="2448" y="5468"/>
                  <a:pt x="2445" y="5468"/>
                </a:cubicBezTo>
                <a:cubicBezTo>
                  <a:pt x="2391" y="5468"/>
                  <a:pt x="2217" y="5723"/>
                  <a:pt x="1888" y="6088"/>
                </a:cubicBezTo>
                <a:cubicBezTo>
                  <a:pt x="1686" y="6313"/>
                  <a:pt x="1467" y="6526"/>
                  <a:pt x="1243" y="6729"/>
                </a:cubicBezTo>
                <a:cubicBezTo>
                  <a:pt x="1237" y="6542"/>
                  <a:pt x="1254" y="6362"/>
                  <a:pt x="1297" y="6181"/>
                </a:cubicBezTo>
                <a:cubicBezTo>
                  <a:pt x="1303" y="6148"/>
                  <a:pt x="1330" y="6148"/>
                  <a:pt x="1358" y="6132"/>
                </a:cubicBezTo>
                <a:cubicBezTo>
                  <a:pt x="1938" y="5880"/>
                  <a:pt x="2211" y="5508"/>
                  <a:pt x="2321" y="4889"/>
                </a:cubicBezTo>
                <a:cubicBezTo>
                  <a:pt x="2332" y="4846"/>
                  <a:pt x="2321" y="4802"/>
                  <a:pt x="2288" y="4769"/>
                </a:cubicBezTo>
                <a:cubicBezTo>
                  <a:pt x="2036" y="5196"/>
                  <a:pt x="1719" y="5585"/>
                  <a:pt x="1352" y="5924"/>
                </a:cubicBezTo>
                <a:cubicBezTo>
                  <a:pt x="1374" y="5760"/>
                  <a:pt x="1412" y="5601"/>
                  <a:pt x="1456" y="5448"/>
                </a:cubicBezTo>
                <a:cubicBezTo>
                  <a:pt x="1483" y="5366"/>
                  <a:pt x="1516" y="5294"/>
                  <a:pt x="1544" y="5212"/>
                </a:cubicBezTo>
                <a:cubicBezTo>
                  <a:pt x="1544" y="5212"/>
                  <a:pt x="1560" y="5190"/>
                  <a:pt x="1576" y="5163"/>
                </a:cubicBezTo>
                <a:cubicBezTo>
                  <a:pt x="1642" y="5070"/>
                  <a:pt x="1894" y="4873"/>
                  <a:pt x="2250" y="4643"/>
                </a:cubicBezTo>
                <a:lnTo>
                  <a:pt x="2250" y="4643"/>
                </a:lnTo>
                <a:lnTo>
                  <a:pt x="1659" y="4895"/>
                </a:lnTo>
                <a:cubicBezTo>
                  <a:pt x="1686" y="4753"/>
                  <a:pt x="1691" y="4621"/>
                  <a:pt x="1757" y="4479"/>
                </a:cubicBezTo>
                <a:cubicBezTo>
                  <a:pt x="1787" y="4394"/>
                  <a:pt x="1868" y="4341"/>
                  <a:pt x="1952" y="4341"/>
                </a:cubicBezTo>
                <a:cubicBezTo>
                  <a:pt x="1960" y="4341"/>
                  <a:pt x="1968" y="4341"/>
                  <a:pt x="1976" y="4342"/>
                </a:cubicBezTo>
                <a:cubicBezTo>
                  <a:pt x="2025" y="4337"/>
                  <a:pt x="2069" y="4326"/>
                  <a:pt x="2113" y="4304"/>
                </a:cubicBezTo>
                <a:cubicBezTo>
                  <a:pt x="2562" y="4090"/>
                  <a:pt x="3087" y="3729"/>
                  <a:pt x="3191" y="3225"/>
                </a:cubicBezTo>
                <a:cubicBezTo>
                  <a:pt x="3202" y="3149"/>
                  <a:pt x="3202" y="3072"/>
                  <a:pt x="3186" y="2996"/>
                </a:cubicBezTo>
                <a:cubicBezTo>
                  <a:pt x="3185" y="2992"/>
                  <a:pt x="3183" y="2990"/>
                  <a:pt x="3180" y="2990"/>
                </a:cubicBezTo>
                <a:cubicBezTo>
                  <a:pt x="3115" y="2990"/>
                  <a:pt x="2544" y="3663"/>
                  <a:pt x="2315" y="3866"/>
                </a:cubicBezTo>
                <a:cubicBezTo>
                  <a:pt x="2206" y="3964"/>
                  <a:pt x="2080" y="4096"/>
                  <a:pt x="1927" y="4145"/>
                </a:cubicBezTo>
                <a:cubicBezTo>
                  <a:pt x="1976" y="4090"/>
                  <a:pt x="2014" y="4030"/>
                  <a:pt x="2047" y="3964"/>
                </a:cubicBezTo>
                <a:cubicBezTo>
                  <a:pt x="2168" y="3795"/>
                  <a:pt x="2190" y="3652"/>
                  <a:pt x="2376" y="3521"/>
                </a:cubicBezTo>
                <a:cubicBezTo>
                  <a:pt x="2622" y="3357"/>
                  <a:pt x="2797" y="3100"/>
                  <a:pt x="2868" y="2809"/>
                </a:cubicBezTo>
                <a:cubicBezTo>
                  <a:pt x="2928" y="2547"/>
                  <a:pt x="2764" y="1966"/>
                  <a:pt x="2764" y="1966"/>
                </a:cubicBezTo>
                <a:cubicBezTo>
                  <a:pt x="2764" y="1966"/>
                  <a:pt x="2518" y="2465"/>
                  <a:pt x="2480" y="2700"/>
                </a:cubicBezTo>
                <a:cubicBezTo>
                  <a:pt x="2441" y="2886"/>
                  <a:pt x="2387" y="3067"/>
                  <a:pt x="2321" y="3247"/>
                </a:cubicBezTo>
                <a:cubicBezTo>
                  <a:pt x="2315" y="3006"/>
                  <a:pt x="2288" y="2766"/>
                  <a:pt x="2228" y="2536"/>
                </a:cubicBezTo>
                <a:cubicBezTo>
                  <a:pt x="2211" y="2459"/>
                  <a:pt x="2173" y="2388"/>
                  <a:pt x="2211" y="2311"/>
                </a:cubicBezTo>
                <a:cubicBezTo>
                  <a:pt x="2294" y="2153"/>
                  <a:pt x="2343" y="1977"/>
                  <a:pt x="2354" y="1802"/>
                </a:cubicBezTo>
                <a:cubicBezTo>
                  <a:pt x="2365" y="1589"/>
                  <a:pt x="2151" y="1069"/>
                  <a:pt x="2151" y="1069"/>
                </a:cubicBezTo>
                <a:cubicBezTo>
                  <a:pt x="2151" y="1069"/>
                  <a:pt x="2080" y="1737"/>
                  <a:pt x="2069" y="2021"/>
                </a:cubicBezTo>
                <a:cubicBezTo>
                  <a:pt x="2003" y="1890"/>
                  <a:pt x="1921" y="1720"/>
                  <a:pt x="1845" y="1605"/>
                </a:cubicBezTo>
                <a:cubicBezTo>
                  <a:pt x="1768" y="1485"/>
                  <a:pt x="1752" y="1430"/>
                  <a:pt x="1817" y="1315"/>
                </a:cubicBezTo>
                <a:cubicBezTo>
                  <a:pt x="1839" y="1282"/>
                  <a:pt x="1850" y="1244"/>
                  <a:pt x="1861" y="1206"/>
                </a:cubicBezTo>
                <a:cubicBezTo>
                  <a:pt x="1921" y="948"/>
                  <a:pt x="1730" y="385"/>
                  <a:pt x="1730" y="385"/>
                </a:cubicBezTo>
                <a:cubicBezTo>
                  <a:pt x="1730" y="385"/>
                  <a:pt x="1626" y="888"/>
                  <a:pt x="1615" y="1091"/>
                </a:cubicBezTo>
                <a:cubicBezTo>
                  <a:pt x="1615" y="1140"/>
                  <a:pt x="1609" y="1184"/>
                  <a:pt x="1587" y="1228"/>
                </a:cubicBezTo>
                <a:cubicBezTo>
                  <a:pt x="1560" y="1200"/>
                  <a:pt x="1527" y="1173"/>
                  <a:pt x="1500" y="1140"/>
                </a:cubicBezTo>
                <a:cubicBezTo>
                  <a:pt x="1379" y="992"/>
                  <a:pt x="1226" y="894"/>
                  <a:pt x="1243" y="691"/>
                </a:cubicBezTo>
                <a:cubicBezTo>
                  <a:pt x="1237" y="686"/>
                  <a:pt x="1237" y="680"/>
                  <a:pt x="1232" y="675"/>
                </a:cubicBezTo>
                <a:cubicBezTo>
                  <a:pt x="1089" y="374"/>
                  <a:pt x="838" y="138"/>
                  <a:pt x="531" y="18"/>
                </a:cubicBezTo>
                <a:cubicBezTo>
                  <a:pt x="514" y="11"/>
                  <a:pt x="49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5426852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062"/>
        <p:cNvGrpSpPr/>
        <p:nvPr/>
      </p:nvGrpSpPr>
      <p:grpSpPr>
        <a:xfrm>
          <a:off x="0" y="0"/>
          <a:ext cx="0" cy="0"/>
          <a:chOff x="0" y="0"/>
          <a:chExt cx="0" cy="0"/>
        </a:xfrm>
      </p:grpSpPr>
      <p:sp>
        <p:nvSpPr>
          <p:cNvPr id="3063" name="Google Shape;3063;p9"/>
          <p:cNvSpPr/>
          <p:nvPr/>
        </p:nvSpPr>
        <p:spPr>
          <a:xfrm>
            <a:off x="-94501" y="3180150"/>
            <a:ext cx="6778243" cy="2433444"/>
          </a:xfrm>
          <a:custGeom>
            <a:avLst/>
            <a:gdLst/>
            <a:ahLst/>
            <a:cxnLst/>
            <a:rect l="l" t="t" r="r" b="b"/>
            <a:pathLst>
              <a:path w="62702" h="27280" extrusionOk="0">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chemeClr val="accent3">
              <a:alpha val="29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4" name="Google Shape;3064;p9"/>
          <p:cNvSpPr/>
          <p:nvPr/>
        </p:nvSpPr>
        <p:spPr>
          <a:xfrm flipH="1">
            <a:off x="-351891" y="4090951"/>
            <a:ext cx="6039168" cy="1348349"/>
          </a:xfrm>
          <a:custGeom>
            <a:avLst/>
            <a:gdLst/>
            <a:ahLst/>
            <a:cxnLst/>
            <a:rect l="l" t="t" r="r" b="b"/>
            <a:pathLst>
              <a:path w="78717" h="21655" extrusionOk="0">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chemeClr val="accent3">
              <a:alpha val="42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5" name="Google Shape;3065;p9"/>
          <p:cNvSpPr txBox="1">
            <a:spLocks noGrp="1"/>
          </p:cNvSpPr>
          <p:nvPr>
            <p:ph type="title"/>
          </p:nvPr>
        </p:nvSpPr>
        <p:spPr>
          <a:xfrm>
            <a:off x="4571143" y="1604451"/>
            <a:ext cx="3778800" cy="1169400"/>
          </a:xfrm>
          <a:prstGeom prst="rect">
            <a:avLst/>
          </a:prstGeom>
        </p:spPr>
        <p:txBody>
          <a:bodyPr spcFirstLastPara="1" wrap="square" lIns="91425" tIns="91425" rIns="91425" bIns="91425" anchor="ctr" anchorCtr="0">
            <a:noAutofit/>
          </a:bodyPr>
          <a:lstStyle>
            <a:lvl1pPr lvl="0">
              <a:spcBef>
                <a:spcPts val="0"/>
              </a:spcBef>
              <a:spcAft>
                <a:spcPts val="0"/>
              </a:spcAft>
              <a:buSzPts val="4200"/>
              <a:buNone/>
              <a:defRPr sz="7000" b="1"/>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066" name="Google Shape;3066;p9"/>
          <p:cNvSpPr txBox="1">
            <a:spLocks noGrp="1"/>
          </p:cNvSpPr>
          <p:nvPr>
            <p:ph type="subTitle" idx="1"/>
          </p:nvPr>
        </p:nvSpPr>
        <p:spPr>
          <a:xfrm>
            <a:off x="4571093" y="2683963"/>
            <a:ext cx="3778800" cy="855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3067" name="Google Shape;3067;p9"/>
          <p:cNvGrpSpPr/>
          <p:nvPr/>
        </p:nvGrpSpPr>
        <p:grpSpPr>
          <a:xfrm flipH="1">
            <a:off x="2378705" y="1604481"/>
            <a:ext cx="1584187" cy="3619012"/>
            <a:chOff x="3808250" y="1778175"/>
            <a:chExt cx="1508175" cy="3445366"/>
          </a:xfrm>
        </p:grpSpPr>
        <p:sp>
          <p:nvSpPr>
            <p:cNvPr id="3068" name="Google Shape;3068;p9"/>
            <p:cNvSpPr/>
            <p:nvPr/>
          </p:nvSpPr>
          <p:spPr>
            <a:xfrm>
              <a:off x="4560547" y="1962611"/>
              <a:ext cx="501337" cy="3260930"/>
            </a:xfrm>
            <a:custGeom>
              <a:avLst/>
              <a:gdLst/>
              <a:ahLst/>
              <a:cxnLst/>
              <a:rect l="l" t="t" r="r" b="b"/>
              <a:pathLst>
                <a:path w="1682" h="9689" extrusionOk="0">
                  <a:moveTo>
                    <a:pt x="121" y="0"/>
                  </a:moveTo>
                  <a:cubicBezTo>
                    <a:pt x="1" y="477"/>
                    <a:pt x="165" y="1019"/>
                    <a:pt x="625" y="1653"/>
                  </a:cubicBezTo>
                  <a:cubicBezTo>
                    <a:pt x="690" y="1736"/>
                    <a:pt x="751" y="1823"/>
                    <a:pt x="816" y="1905"/>
                  </a:cubicBezTo>
                  <a:cubicBezTo>
                    <a:pt x="1101" y="2283"/>
                    <a:pt x="1402" y="2677"/>
                    <a:pt x="1506" y="3137"/>
                  </a:cubicBezTo>
                  <a:cubicBezTo>
                    <a:pt x="1605" y="3580"/>
                    <a:pt x="1528" y="4095"/>
                    <a:pt x="1271" y="4708"/>
                  </a:cubicBezTo>
                  <a:cubicBezTo>
                    <a:pt x="1194" y="4899"/>
                    <a:pt x="1101" y="5096"/>
                    <a:pt x="1008" y="5282"/>
                  </a:cubicBezTo>
                  <a:cubicBezTo>
                    <a:pt x="855" y="5578"/>
                    <a:pt x="723" y="5890"/>
                    <a:pt x="614" y="6208"/>
                  </a:cubicBezTo>
                  <a:cubicBezTo>
                    <a:pt x="231" y="7390"/>
                    <a:pt x="439" y="8682"/>
                    <a:pt x="1172" y="9689"/>
                  </a:cubicBezTo>
                  <a:lnTo>
                    <a:pt x="1232" y="9645"/>
                  </a:lnTo>
                  <a:cubicBezTo>
                    <a:pt x="515" y="8660"/>
                    <a:pt x="313" y="7395"/>
                    <a:pt x="685" y="6235"/>
                  </a:cubicBezTo>
                  <a:cubicBezTo>
                    <a:pt x="794" y="5917"/>
                    <a:pt x="926" y="5611"/>
                    <a:pt x="1079" y="5315"/>
                  </a:cubicBezTo>
                  <a:cubicBezTo>
                    <a:pt x="1167" y="5129"/>
                    <a:pt x="1260" y="4932"/>
                    <a:pt x="1342" y="4741"/>
                  </a:cubicBezTo>
                  <a:cubicBezTo>
                    <a:pt x="1605" y="4111"/>
                    <a:pt x="1681" y="3586"/>
                    <a:pt x="1577" y="3126"/>
                  </a:cubicBezTo>
                  <a:cubicBezTo>
                    <a:pt x="1468" y="2644"/>
                    <a:pt x="1167" y="2245"/>
                    <a:pt x="877" y="1861"/>
                  </a:cubicBezTo>
                  <a:cubicBezTo>
                    <a:pt x="811" y="1779"/>
                    <a:pt x="751" y="1692"/>
                    <a:pt x="685" y="1610"/>
                  </a:cubicBezTo>
                  <a:cubicBezTo>
                    <a:pt x="242" y="991"/>
                    <a:pt x="77" y="471"/>
                    <a:pt x="192" y="17"/>
                  </a:cubicBezTo>
                  <a:lnTo>
                    <a:pt x="1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9" name="Google Shape;3069;p9"/>
            <p:cNvSpPr/>
            <p:nvPr/>
          </p:nvSpPr>
          <p:spPr>
            <a:xfrm>
              <a:off x="4506897" y="1778175"/>
              <a:ext cx="169894" cy="575181"/>
            </a:xfrm>
            <a:custGeom>
              <a:avLst/>
              <a:gdLst/>
              <a:ahLst/>
              <a:cxnLst/>
              <a:rect l="l" t="t" r="r" b="b"/>
              <a:pathLst>
                <a:path w="570" h="1709" extrusionOk="0">
                  <a:moveTo>
                    <a:pt x="294" y="1"/>
                  </a:moveTo>
                  <a:cubicBezTo>
                    <a:pt x="247" y="1"/>
                    <a:pt x="198" y="22"/>
                    <a:pt x="164" y="67"/>
                  </a:cubicBezTo>
                  <a:cubicBezTo>
                    <a:pt x="49" y="247"/>
                    <a:pt x="0" y="455"/>
                    <a:pt x="22" y="669"/>
                  </a:cubicBezTo>
                  <a:cubicBezTo>
                    <a:pt x="38" y="981"/>
                    <a:pt x="219" y="1506"/>
                    <a:pt x="542" y="1709"/>
                  </a:cubicBezTo>
                  <a:cubicBezTo>
                    <a:pt x="569" y="1435"/>
                    <a:pt x="449" y="800"/>
                    <a:pt x="465" y="444"/>
                  </a:cubicBezTo>
                  <a:cubicBezTo>
                    <a:pt x="476" y="335"/>
                    <a:pt x="471" y="226"/>
                    <a:pt x="449" y="122"/>
                  </a:cubicBezTo>
                  <a:cubicBezTo>
                    <a:pt x="430" y="44"/>
                    <a:pt x="363"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0" name="Google Shape;3070;p9"/>
            <p:cNvSpPr/>
            <p:nvPr/>
          </p:nvSpPr>
          <p:spPr>
            <a:xfrm>
              <a:off x="3808250" y="3218323"/>
              <a:ext cx="432783" cy="367187"/>
            </a:xfrm>
            <a:custGeom>
              <a:avLst/>
              <a:gdLst/>
              <a:ahLst/>
              <a:cxnLst/>
              <a:rect l="l" t="t" r="r" b="b"/>
              <a:pathLst>
                <a:path w="1452" h="1091" extrusionOk="0">
                  <a:moveTo>
                    <a:pt x="1281" y="0"/>
                  </a:moveTo>
                  <a:cubicBezTo>
                    <a:pt x="934" y="0"/>
                    <a:pt x="537" y="202"/>
                    <a:pt x="341" y="380"/>
                  </a:cubicBezTo>
                  <a:cubicBezTo>
                    <a:pt x="177" y="511"/>
                    <a:pt x="62" y="698"/>
                    <a:pt x="18" y="906"/>
                  </a:cubicBezTo>
                  <a:cubicBezTo>
                    <a:pt x="1" y="1008"/>
                    <a:pt x="84" y="1091"/>
                    <a:pt x="176" y="1091"/>
                  </a:cubicBezTo>
                  <a:cubicBezTo>
                    <a:pt x="202" y="1091"/>
                    <a:pt x="228" y="1084"/>
                    <a:pt x="253" y="1070"/>
                  </a:cubicBezTo>
                  <a:cubicBezTo>
                    <a:pt x="341" y="1010"/>
                    <a:pt x="423" y="938"/>
                    <a:pt x="494" y="856"/>
                  </a:cubicBezTo>
                  <a:cubicBezTo>
                    <a:pt x="735" y="588"/>
                    <a:pt x="1271" y="227"/>
                    <a:pt x="1452" y="19"/>
                  </a:cubicBezTo>
                  <a:cubicBezTo>
                    <a:pt x="1397" y="6"/>
                    <a:pt x="1340" y="0"/>
                    <a:pt x="1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1" name="Google Shape;3071;p9"/>
            <p:cNvSpPr/>
            <p:nvPr/>
          </p:nvSpPr>
          <p:spPr>
            <a:xfrm>
              <a:off x="4866951" y="2401488"/>
              <a:ext cx="136213" cy="328819"/>
            </a:xfrm>
            <a:custGeom>
              <a:avLst/>
              <a:gdLst/>
              <a:ahLst/>
              <a:cxnLst/>
              <a:rect l="l" t="t" r="r" b="b"/>
              <a:pathLst>
                <a:path w="457" h="977" extrusionOk="0">
                  <a:moveTo>
                    <a:pt x="196" y="1"/>
                  </a:moveTo>
                  <a:cubicBezTo>
                    <a:pt x="177" y="1"/>
                    <a:pt x="157" y="4"/>
                    <a:pt x="139" y="10"/>
                  </a:cubicBezTo>
                  <a:cubicBezTo>
                    <a:pt x="51" y="48"/>
                    <a:pt x="29" y="158"/>
                    <a:pt x="24" y="251"/>
                  </a:cubicBezTo>
                  <a:cubicBezTo>
                    <a:pt x="0" y="447"/>
                    <a:pt x="13" y="643"/>
                    <a:pt x="58" y="836"/>
                  </a:cubicBezTo>
                  <a:lnTo>
                    <a:pt x="58" y="836"/>
                  </a:lnTo>
                  <a:cubicBezTo>
                    <a:pt x="54" y="829"/>
                    <a:pt x="50" y="821"/>
                    <a:pt x="46" y="815"/>
                  </a:cubicBezTo>
                  <a:lnTo>
                    <a:pt x="46" y="815"/>
                  </a:lnTo>
                  <a:lnTo>
                    <a:pt x="84" y="935"/>
                  </a:lnTo>
                  <a:cubicBezTo>
                    <a:pt x="74" y="902"/>
                    <a:pt x="66" y="869"/>
                    <a:pt x="58" y="836"/>
                  </a:cubicBezTo>
                  <a:lnTo>
                    <a:pt x="58" y="836"/>
                  </a:lnTo>
                  <a:cubicBezTo>
                    <a:pt x="72" y="865"/>
                    <a:pt x="83" y="898"/>
                    <a:pt x="100" y="924"/>
                  </a:cubicBezTo>
                  <a:cubicBezTo>
                    <a:pt x="114" y="956"/>
                    <a:pt x="146" y="976"/>
                    <a:pt x="182" y="976"/>
                  </a:cubicBezTo>
                  <a:cubicBezTo>
                    <a:pt x="189" y="976"/>
                    <a:pt x="197" y="975"/>
                    <a:pt x="204" y="973"/>
                  </a:cubicBezTo>
                  <a:cubicBezTo>
                    <a:pt x="221" y="963"/>
                    <a:pt x="232" y="952"/>
                    <a:pt x="243" y="935"/>
                  </a:cubicBezTo>
                  <a:cubicBezTo>
                    <a:pt x="396" y="744"/>
                    <a:pt x="456" y="486"/>
                    <a:pt x="407" y="245"/>
                  </a:cubicBezTo>
                  <a:cubicBezTo>
                    <a:pt x="401" y="174"/>
                    <a:pt x="369" y="109"/>
                    <a:pt x="325" y="59"/>
                  </a:cubicBezTo>
                  <a:cubicBezTo>
                    <a:pt x="290" y="20"/>
                    <a:pt x="243"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2" name="Google Shape;3072;p9"/>
            <p:cNvSpPr/>
            <p:nvPr/>
          </p:nvSpPr>
          <p:spPr>
            <a:xfrm>
              <a:off x="4736700" y="4053670"/>
              <a:ext cx="294185" cy="152798"/>
            </a:xfrm>
            <a:custGeom>
              <a:avLst/>
              <a:gdLst/>
              <a:ahLst/>
              <a:cxnLst/>
              <a:rect l="l" t="t" r="r" b="b"/>
              <a:pathLst>
                <a:path w="987" h="454" extrusionOk="0">
                  <a:moveTo>
                    <a:pt x="775" y="0"/>
                  </a:moveTo>
                  <a:cubicBezTo>
                    <a:pt x="748" y="0"/>
                    <a:pt x="722" y="2"/>
                    <a:pt x="696" y="5"/>
                  </a:cubicBezTo>
                  <a:cubicBezTo>
                    <a:pt x="488" y="16"/>
                    <a:pt x="286" y="77"/>
                    <a:pt x="105" y="175"/>
                  </a:cubicBezTo>
                  <a:cubicBezTo>
                    <a:pt x="78" y="203"/>
                    <a:pt x="78" y="192"/>
                    <a:pt x="45" y="219"/>
                  </a:cubicBezTo>
                  <a:cubicBezTo>
                    <a:pt x="12" y="246"/>
                    <a:pt x="1" y="290"/>
                    <a:pt x="23" y="334"/>
                  </a:cubicBezTo>
                  <a:cubicBezTo>
                    <a:pt x="34" y="345"/>
                    <a:pt x="50" y="356"/>
                    <a:pt x="67" y="361"/>
                  </a:cubicBezTo>
                  <a:cubicBezTo>
                    <a:pt x="185" y="423"/>
                    <a:pt x="316" y="453"/>
                    <a:pt x="447" y="453"/>
                  </a:cubicBezTo>
                  <a:cubicBezTo>
                    <a:pt x="560" y="453"/>
                    <a:pt x="672" y="431"/>
                    <a:pt x="778" y="389"/>
                  </a:cubicBezTo>
                  <a:cubicBezTo>
                    <a:pt x="844" y="361"/>
                    <a:pt x="899" y="323"/>
                    <a:pt x="942" y="268"/>
                  </a:cubicBezTo>
                  <a:cubicBezTo>
                    <a:pt x="981" y="208"/>
                    <a:pt x="986" y="131"/>
                    <a:pt x="948" y="71"/>
                  </a:cubicBezTo>
                  <a:cubicBezTo>
                    <a:pt x="912" y="16"/>
                    <a:pt x="845" y="0"/>
                    <a:pt x="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3" name="Google Shape;3073;p9"/>
            <p:cNvSpPr/>
            <p:nvPr/>
          </p:nvSpPr>
          <p:spPr>
            <a:xfrm>
              <a:off x="4457718" y="4095067"/>
              <a:ext cx="264677" cy="220447"/>
            </a:xfrm>
            <a:custGeom>
              <a:avLst/>
              <a:gdLst/>
              <a:ahLst/>
              <a:cxnLst/>
              <a:rect l="l" t="t" r="r" b="b"/>
              <a:pathLst>
                <a:path w="888" h="655" extrusionOk="0">
                  <a:moveTo>
                    <a:pt x="220" y="0"/>
                  </a:moveTo>
                  <a:cubicBezTo>
                    <a:pt x="196" y="0"/>
                    <a:pt x="172" y="3"/>
                    <a:pt x="149" y="8"/>
                  </a:cubicBezTo>
                  <a:cubicBezTo>
                    <a:pt x="83" y="25"/>
                    <a:pt x="28" y="74"/>
                    <a:pt x="12" y="145"/>
                  </a:cubicBezTo>
                  <a:cubicBezTo>
                    <a:pt x="1" y="238"/>
                    <a:pt x="89" y="309"/>
                    <a:pt x="165" y="364"/>
                  </a:cubicBezTo>
                  <a:cubicBezTo>
                    <a:pt x="351" y="501"/>
                    <a:pt x="565" y="599"/>
                    <a:pt x="789" y="654"/>
                  </a:cubicBezTo>
                  <a:lnTo>
                    <a:pt x="833" y="654"/>
                  </a:lnTo>
                  <a:cubicBezTo>
                    <a:pt x="877" y="649"/>
                    <a:pt x="882" y="610"/>
                    <a:pt x="888" y="572"/>
                  </a:cubicBezTo>
                  <a:cubicBezTo>
                    <a:pt x="888" y="550"/>
                    <a:pt x="882" y="534"/>
                    <a:pt x="877" y="517"/>
                  </a:cubicBezTo>
                  <a:cubicBezTo>
                    <a:pt x="784" y="288"/>
                    <a:pt x="592" y="107"/>
                    <a:pt x="357" y="25"/>
                  </a:cubicBezTo>
                  <a:cubicBezTo>
                    <a:pt x="313" y="10"/>
                    <a:pt x="267"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4" name="Google Shape;3074;p9"/>
            <p:cNvSpPr/>
            <p:nvPr/>
          </p:nvSpPr>
          <p:spPr>
            <a:xfrm>
              <a:off x="4125085" y="2946045"/>
              <a:ext cx="222055" cy="273287"/>
            </a:xfrm>
            <a:custGeom>
              <a:avLst/>
              <a:gdLst/>
              <a:ahLst/>
              <a:cxnLst/>
              <a:rect l="l" t="t" r="r" b="b"/>
              <a:pathLst>
                <a:path w="745" h="812" extrusionOk="0">
                  <a:moveTo>
                    <a:pt x="193" y="1"/>
                  </a:moveTo>
                  <a:cubicBezTo>
                    <a:pt x="128" y="1"/>
                    <a:pt x="69" y="33"/>
                    <a:pt x="39" y="94"/>
                  </a:cubicBezTo>
                  <a:cubicBezTo>
                    <a:pt x="0" y="177"/>
                    <a:pt x="55" y="275"/>
                    <a:pt x="115" y="346"/>
                  </a:cubicBezTo>
                  <a:cubicBezTo>
                    <a:pt x="232" y="505"/>
                    <a:pt x="377" y="640"/>
                    <a:pt x="540" y="755"/>
                  </a:cubicBezTo>
                  <a:lnTo>
                    <a:pt x="540" y="755"/>
                  </a:lnTo>
                  <a:cubicBezTo>
                    <a:pt x="570" y="768"/>
                    <a:pt x="600" y="786"/>
                    <a:pt x="630" y="795"/>
                  </a:cubicBezTo>
                  <a:cubicBezTo>
                    <a:pt x="638" y="797"/>
                    <a:pt x="646" y="798"/>
                    <a:pt x="654" y="798"/>
                  </a:cubicBezTo>
                  <a:cubicBezTo>
                    <a:pt x="686" y="798"/>
                    <a:pt x="718" y="783"/>
                    <a:pt x="739" y="757"/>
                  </a:cubicBezTo>
                  <a:cubicBezTo>
                    <a:pt x="745" y="740"/>
                    <a:pt x="745" y="718"/>
                    <a:pt x="745" y="702"/>
                  </a:cubicBezTo>
                  <a:cubicBezTo>
                    <a:pt x="723" y="456"/>
                    <a:pt x="597" y="226"/>
                    <a:pt x="394" y="78"/>
                  </a:cubicBezTo>
                  <a:cubicBezTo>
                    <a:pt x="340" y="34"/>
                    <a:pt x="280" y="7"/>
                    <a:pt x="208" y="1"/>
                  </a:cubicBezTo>
                  <a:cubicBezTo>
                    <a:pt x="203" y="1"/>
                    <a:pt x="198" y="1"/>
                    <a:pt x="193" y="1"/>
                  </a:cubicBezTo>
                  <a:close/>
                  <a:moveTo>
                    <a:pt x="515" y="746"/>
                  </a:moveTo>
                  <a:lnTo>
                    <a:pt x="624" y="811"/>
                  </a:lnTo>
                  <a:cubicBezTo>
                    <a:pt x="596" y="793"/>
                    <a:pt x="568" y="774"/>
                    <a:pt x="540" y="755"/>
                  </a:cubicBezTo>
                  <a:lnTo>
                    <a:pt x="540" y="755"/>
                  </a:lnTo>
                  <a:cubicBezTo>
                    <a:pt x="532" y="751"/>
                    <a:pt x="523" y="748"/>
                    <a:pt x="515" y="7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5" name="Google Shape;3075;p9"/>
            <p:cNvSpPr/>
            <p:nvPr/>
          </p:nvSpPr>
          <p:spPr>
            <a:xfrm>
              <a:off x="4464275" y="2485291"/>
              <a:ext cx="347836" cy="244343"/>
            </a:xfrm>
            <a:custGeom>
              <a:avLst/>
              <a:gdLst/>
              <a:ahLst/>
              <a:cxnLst/>
              <a:rect l="l" t="t" r="r" b="b"/>
              <a:pathLst>
                <a:path w="1167" h="726" extrusionOk="0">
                  <a:moveTo>
                    <a:pt x="1101" y="221"/>
                  </a:moveTo>
                  <a:cubicBezTo>
                    <a:pt x="1102" y="222"/>
                    <a:pt x="1103" y="223"/>
                    <a:pt x="1104" y="224"/>
                  </a:cubicBezTo>
                  <a:lnTo>
                    <a:pt x="1104" y="224"/>
                  </a:lnTo>
                  <a:cubicBezTo>
                    <a:pt x="1111" y="229"/>
                    <a:pt x="1117" y="233"/>
                    <a:pt x="1124" y="238"/>
                  </a:cubicBezTo>
                  <a:lnTo>
                    <a:pt x="1124" y="238"/>
                  </a:lnTo>
                  <a:lnTo>
                    <a:pt x="1101" y="221"/>
                  </a:lnTo>
                  <a:close/>
                  <a:moveTo>
                    <a:pt x="1124" y="238"/>
                  </a:moveTo>
                  <a:lnTo>
                    <a:pt x="1167" y="270"/>
                  </a:lnTo>
                  <a:cubicBezTo>
                    <a:pt x="1153" y="259"/>
                    <a:pt x="1138" y="248"/>
                    <a:pt x="1124" y="238"/>
                  </a:cubicBezTo>
                  <a:close/>
                  <a:moveTo>
                    <a:pt x="414" y="1"/>
                  </a:moveTo>
                  <a:cubicBezTo>
                    <a:pt x="333" y="1"/>
                    <a:pt x="255" y="13"/>
                    <a:pt x="181" y="46"/>
                  </a:cubicBezTo>
                  <a:cubicBezTo>
                    <a:pt x="88" y="84"/>
                    <a:pt x="23" y="161"/>
                    <a:pt x="6" y="259"/>
                  </a:cubicBezTo>
                  <a:cubicBezTo>
                    <a:pt x="1" y="330"/>
                    <a:pt x="17" y="407"/>
                    <a:pt x="56" y="473"/>
                  </a:cubicBezTo>
                  <a:cubicBezTo>
                    <a:pt x="88" y="544"/>
                    <a:pt x="138" y="604"/>
                    <a:pt x="198" y="653"/>
                  </a:cubicBezTo>
                  <a:cubicBezTo>
                    <a:pt x="272" y="706"/>
                    <a:pt x="362" y="725"/>
                    <a:pt x="456" y="725"/>
                  </a:cubicBezTo>
                  <a:cubicBezTo>
                    <a:pt x="528" y="725"/>
                    <a:pt x="603" y="714"/>
                    <a:pt x="674" y="697"/>
                  </a:cubicBezTo>
                  <a:cubicBezTo>
                    <a:pt x="827" y="670"/>
                    <a:pt x="964" y="599"/>
                    <a:pt x="1074" y="495"/>
                  </a:cubicBezTo>
                  <a:cubicBezTo>
                    <a:pt x="1112" y="456"/>
                    <a:pt x="1134" y="407"/>
                    <a:pt x="1145" y="358"/>
                  </a:cubicBezTo>
                  <a:cubicBezTo>
                    <a:pt x="1155" y="310"/>
                    <a:pt x="1135" y="257"/>
                    <a:pt x="1104" y="224"/>
                  </a:cubicBezTo>
                  <a:lnTo>
                    <a:pt x="1104" y="224"/>
                  </a:lnTo>
                  <a:cubicBezTo>
                    <a:pt x="915" y="93"/>
                    <a:pt x="692" y="17"/>
                    <a:pt x="461" y="2"/>
                  </a:cubicBezTo>
                  <a:cubicBezTo>
                    <a:pt x="445" y="1"/>
                    <a:pt x="430"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6" name="Google Shape;3076;p9"/>
            <p:cNvSpPr/>
            <p:nvPr/>
          </p:nvSpPr>
          <p:spPr>
            <a:xfrm>
              <a:off x="5005548" y="2778437"/>
              <a:ext cx="217882" cy="233573"/>
            </a:xfrm>
            <a:custGeom>
              <a:avLst/>
              <a:gdLst/>
              <a:ahLst/>
              <a:cxnLst/>
              <a:rect l="l" t="t" r="r" b="b"/>
              <a:pathLst>
                <a:path w="731" h="694" extrusionOk="0">
                  <a:moveTo>
                    <a:pt x="496" y="1"/>
                  </a:moveTo>
                  <a:cubicBezTo>
                    <a:pt x="367" y="1"/>
                    <a:pt x="244" y="63"/>
                    <a:pt x="161" y="165"/>
                  </a:cubicBezTo>
                  <a:cubicBezTo>
                    <a:pt x="73" y="275"/>
                    <a:pt x="19" y="406"/>
                    <a:pt x="8" y="549"/>
                  </a:cubicBezTo>
                  <a:cubicBezTo>
                    <a:pt x="1" y="653"/>
                    <a:pt x="60" y="693"/>
                    <a:pt x="138" y="693"/>
                  </a:cubicBezTo>
                  <a:cubicBezTo>
                    <a:pt x="183" y="693"/>
                    <a:pt x="233" y="680"/>
                    <a:pt x="281" y="658"/>
                  </a:cubicBezTo>
                  <a:cubicBezTo>
                    <a:pt x="418" y="587"/>
                    <a:pt x="544" y="488"/>
                    <a:pt x="637" y="368"/>
                  </a:cubicBezTo>
                  <a:cubicBezTo>
                    <a:pt x="670" y="330"/>
                    <a:pt x="697" y="280"/>
                    <a:pt x="714" y="231"/>
                  </a:cubicBezTo>
                  <a:cubicBezTo>
                    <a:pt x="730" y="182"/>
                    <a:pt x="725" y="122"/>
                    <a:pt x="697" y="78"/>
                  </a:cubicBezTo>
                  <a:cubicBezTo>
                    <a:pt x="664" y="40"/>
                    <a:pt x="615" y="12"/>
                    <a:pt x="566" y="7"/>
                  </a:cubicBezTo>
                  <a:cubicBezTo>
                    <a:pt x="543" y="3"/>
                    <a:pt x="519" y="1"/>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7" name="Google Shape;3077;p9"/>
            <p:cNvSpPr/>
            <p:nvPr/>
          </p:nvSpPr>
          <p:spPr>
            <a:xfrm>
              <a:off x="4705702" y="2803679"/>
              <a:ext cx="317136" cy="183089"/>
            </a:xfrm>
            <a:custGeom>
              <a:avLst/>
              <a:gdLst/>
              <a:ahLst/>
              <a:cxnLst/>
              <a:rect l="l" t="t" r="r" b="b"/>
              <a:pathLst>
                <a:path w="1064" h="544" extrusionOk="0">
                  <a:moveTo>
                    <a:pt x="458" y="1"/>
                  </a:moveTo>
                  <a:cubicBezTo>
                    <a:pt x="442" y="1"/>
                    <a:pt x="426" y="1"/>
                    <a:pt x="411" y="3"/>
                  </a:cubicBezTo>
                  <a:cubicBezTo>
                    <a:pt x="264" y="14"/>
                    <a:pt x="132" y="90"/>
                    <a:pt x="45" y="211"/>
                  </a:cubicBezTo>
                  <a:cubicBezTo>
                    <a:pt x="17" y="249"/>
                    <a:pt x="1" y="293"/>
                    <a:pt x="1" y="337"/>
                  </a:cubicBezTo>
                  <a:cubicBezTo>
                    <a:pt x="6" y="419"/>
                    <a:pt x="56" y="490"/>
                    <a:pt x="138" y="517"/>
                  </a:cubicBezTo>
                  <a:cubicBezTo>
                    <a:pt x="186" y="535"/>
                    <a:pt x="236" y="543"/>
                    <a:pt x="285" y="543"/>
                  </a:cubicBezTo>
                  <a:cubicBezTo>
                    <a:pt x="315" y="543"/>
                    <a:pt x="344" y="540"/>
                    <a:pt x="373" y="534"/>
                  </a:cubicBezTo>
                  <a:cubicBezTo>
                    <a:pt x="521" y="517"/>
                    <a:pt x="663" y="463"/>
                    <a:pt x="784" y="370"/>
                  </a:cubicBezTo>
                  <a:cubicBezTo>
                    <a:pt x="1064" y="135"/>
                    <a:pt x="681" y="1"/>
                    <a:pt x="4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8" name="Google Shape;3078;p9"/>
            <p:cNvSpPr/>
            <p:nvPr/>
          </p:nvSpPr>
          <p:spPr>
            <a:xfrm>
              <a:off x="4779322" y="3117018"/>
              <a:ext cx="257226" cy="188137"/>
            </a:xfrm>
            <a:custGeom>
              <a:avLst/>
              <a:gdLst/>
              <a:ahLst/>
              <a:cxnLst/>
              <a:rect l="l" t="t" r="r" b="b"/>
              <a:pathLst>
                <a:path w="863" h="559" extrusionOk="0">
                  <a:moveTo>
                    <a:pt x="277" y="1"/>
                  </a:moveTo>
                  <a:cubicBezTo>
                    <a:pt x="225" y="1"/>
                    <a:pt x="173" y="12"/>
                    <a:pt x="126" y="35"/>
                  </a:cubicBezTo>
                  <a:cubicBezTo>
                    <a:pt x="44" y="79"/>
                    <a:pt x="0" y="167"/>
                    <a:pt x="11" y="254"/>
                  </a:cubicBezTo>
                  <a:cubicBezTo>
                    <a:pt x="44" y="331"/>
                    <a:pt x="99" y="396"/>
                    <a:pt x="170" y="435"/>
                  </a:cubicBezTo>
                  <a:cubicBezTo>
                    <a:pt x="241" y="490"/>
                    <a:pt x="323" y="528"/>
                    <a:pt x="405" y="550"/>
                  </a:cubicBezTo>
                  <a:cubicBezTo>
                    <a:pt x="432" y="555"/>
                    <a:pt x="466" y="558"/>
                    <a:pt x="503" y="558"/>
                  </a:cubicBezTo>
                  <a:cubicBezTo>
                    <a:pt x="656" y="558"/>
                    <a:pt x="862" y="506"/>
                    <a:pt x="827" y="347"/>
                  </a:cubicBezTo>
                  <a:cubicBezTo>
                    <a:pt x="788" y="178"/>
                    <a:pt x="531" y="41"/>
                    <a:pt x="378" y="13"/>
                  </a:cubicBezTo>
                  <a:cubicBezTo>
                    <a:pt x="344" y="5"/>
                    <a:pt x="310"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9" name="Google Shape;3079;p9"/>
            <p:cNvSpPr/>
            <p:nvPr/>
          </p:nvSpPr>
          <p:spPr>
            <a:xfrm>
              <a:off x="4930139" y="3312897"/>
              <a:ext cx="386286" cy="184435"/>
            </a:xfrm>
            <a:custGeom>
              <a:avLst/>
              <a:gdLst/>
              <a:ahLst/>
              <a:cxnLst/>
              <a:rect l="l" t="t" r="r" b="b"/>
              <a:pathLst>
                <a:path w="1296" h="548" extrusionOk="0">
                  <a:moveTo>
                    <a:pt x="924" y="0"/>
                  </a:moveTo>
                  <a:cubicBezTo>
                    <a:pt x="736" y="0"/>
                    <a:pt x="1" y="178"/>
                    <a:pt x="277" y="438"/>
                  </a:cubicBezTo>
                  <a:cubicBezTo>
                    <a:pt x="326" y="482"/>
                    <a:pt x="386" y="510"/>
                    <a:pt x="452" y="521"/>
                  </a:cubicBezTo>
                  <a:cubicBezTo>
                    <a:pt x="524" y="539"/>
                    <a:pt x="598" y="547"/>
                    <a:pt x="671" y="547"/>
                  </a:cubicBezTo>
                  <a:cubicBezTo>
                    <a:pt x="843" y="547"/>
                    <a:pt x="1014" y="499"/>
                    <a:pt x="1164" y="411"/>
                  </a:cubicBezTo>
                  <a:cubicBezTo>
                    <a:pt x="1218" y="384"/>
                    <a:pt x="1262" y="340"/>
                    <a:pt x="1284" y="285"/>
                  </a:cubicBezTo>
                  <a:cubicBezTo>
                    <a:pt x="1295" y="225"/>
                    <a:pt x="1279" y="159"/>
                    <a:pt x="1229" y="116"/>
                  </a:cubicBezTo>
                  <a:cubicBezTo>
                    <a:pt x="1153" y="39"/>
                    <a:pt x="1049" y="1"/>
                    <a:pt x="939" y="1"/>
                  </a:cubicBezTo>
                  <a:cubicBezTo>
                    <a:pt x="935" y="0"/>
                    <a:pt x="930" y="0"/>
                    <a:pt x="9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0" name="Google Shape;3080;p9"/>
            <p:cNvSpPr/>
            <p:nvPr/>
          </p:nvSpPr>
          <p:spPr>
            <a:xfrm>
              <a:off x="4665166" y="3450888"/>
              <a:ext cx="285840" cy="181742"/>
            </a:xfrm>
            <a:custGeom>
              <a:avLst/>
              <a:gdLst/>
              <a:ahLst/>
              <a:cxnLst/>
              <a:rect l="l" t="t" r="r" b="b"/>
              <a:pathLst>
                <a:path w="959" h="540" extrusionOk="0">
                  <a:moveTo>
                    <a:pt x="229" y="0"/>
                  </a:moveTo>
                  <a:cubicBezTo>
                    <a:pt x="219" y="0"/>
                    <a:pt x="208" y="1"/>
                    <a:pt x="197" y="1"/>
                  </a:cubicBezTo>
                  <a:cubicBezTo>
                    <a:pt x="153" y="1"/>
                    <a:pt x="110" y="12"/>
                    <a:pt x="71" y="28"/>
                  </a:cubicBezTo>
                  <a:cubicBezTo>
                    <a:pt x="27" y="50"/>
                    <a:pt x="0" y="94"/>
                    <a:pt x="0" y="138"/>
                  </a:cubicBezTo>
                  <a:cubicBezTo>
                    <a:pt x="6" y="165"/>
                    <a:pt x="11" y="187"/>
                    <a:pt x="22" y="209"/>
                  </a:cubicBezTo>
                  <a:cubicBezTo>
                    <a:pt x="93" y="324"/>
                    <a:pt x="203" y="417"/>
                    <a:pt x="329" y="466"/>
                  </a:cubicBezTo>
                  <a:cubicBezTo>
                    <a:pt x="398" y="496"/>
                    <a:pt x="574" y="539"/>
                    <a:pt x="711" y="539"/>
                  </a:cubicBezTo>
                  <a:cubicBezTo>
                    <a:pt x="857" y="539"/>
                    <a:pt x="959" y="490"/>
                    <a:pt x="843" y="324"/>
                  </a:cubicBezTo>
                  <a:cubicBezTo>
                    <a:pt x="701" y="120"/>
                    <a:pt x="474"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1" name="Google Shape;3081;p9"/>
            <p:cNvSpPr/>
            <p:nvPr/>
          </p:nvSpPr>
          <p:spPr>
            <a:xfrm>
              <a:off x="3984700" y="3188706"/>
              <a:ext cx="974358" cy="369543"/>
            </a:xfrm>
            <a:custGeom>
              <a:avLst/>
              <a:gdLst/>
              <a:ahLst/>
              <a:cxnLst/>
              <a:rect l="l" t="t" r="r" b="b"/>
              <a:pathLst>
                <a:path w="3269" h="1098" extrusionOk="0">
                  <a:moveTo>
                    <a:pt x="1458" y="1"/>
                  </a:moveTo>
                  <a:cubicBezTo>
                    <a:pt x="868" y="1"/>
                    <a:pt x="352" y="205"/>
                    <a:pt x="1" y="397"/>
                  </a:cubicBezTo>
                  <a:lnTo>
                    <a:pt x="33" y="463"/>
                  </a:lnTo>
                  <a:cubicBezTo>
                    <a:pt x="380" y="280"/>
                    <a:pt x="883" y="77"/>
                    <a:pt x="1459" y="77"/>
                  </a:cubicBezTo>
                  <a:cubicBezTo>
                    <a:pt x="1557" y="77"/>
                    <a:pt x="1656" y="83"/>
                    <a:pt x="1758" y="96"/>
                  </a:cubicBezTo>
                  <a:cubicBezTo>
                    <a:pt x="2316" y="167"/>
                    <a:pt x="2891" y="561"/>
                    <a:pt x="3208" y="1098"/>
                  </a:cubicBezTo>
                  <a:lnTo>
                    <a:pt x="3268" y="1059"/>
                  </a:lnTo>
                  <a:cubicBezTo>
                    <a:pt x="2945" y="501"/>
                    <a:pt x="2354" y="96"/>
                    <a:pt x="1763" y="19"/>
                  </a:cubicBezTo>
                  <a:cubicBezTo>
                    <a:pt x="1660" y="7"/>
                    <a:pt x="1558" y="1"/>
                    <a:pt x="14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2" name="Google Shape;3082;p9"/>
            <p:cNvSpPr/>
            <p:nvPr/>
          </p:nvSpPr>
          <p:spPr>
            <a:xfrm>
              <a:off x="4276797" y="3190725"/>
              <a:ext cx="171683" cy="348003"/>
            </a:xfrm>
            <a:custGeom>
              <a:avLst/>
              <a:gdLst/>
              <a:ahLst/>
              <a:cxnLst/>
              <a:rect l="l" t="t" r="r" b="b"/>
              <a:pathLst>
                <a:path w="576" h="1034" extrusionOk="0">
                  <a:moveTo>
                    <a:pt x="398" y="1"/>
                  </a:moveTo>
                  <a:cubicBezTo>
                    <a:pt x="302" y="1"/>
                    <a:pt x="212" y="143"/>
                    <a:pt x="159" y="238"/>
                  </a:cubicBezTo>
                  <a:cubicBezTo>
                    <a:pt x="55" y="429"/>
                    <a:pt x="0" y="654"/>
                    <a:pt x="11" y="878"/>
                  </a:cubicBezTo>
                  <a:cubicBezTo>
                    <a:pt x="11" y="933"/>
                    <a:pt x="33" y="988"/>
                    <a:pt x="83" y="1020"/>
                  </a:cubicBezTo>
                  <a:cubicBezTo>
                    <a:pt x="102" y="1029"/>
                    <a:pt x="123" y="1034"/>
                    <a:pt x="143" y="1034"/>
                  </a:cubicBezTo>
                  <a:cubicBezTo>
                    <a:pt x="174" y="1034"/>
                    <a:pt x="204" y="1024"/>
                    <a:pt x="230" y="1004"/>
                  </a:cubicBezTo>
                  <a:cubicBezTo>
                    <a:pt x="433" y="878"/>
                    <a:pt x="526" y="626"/>
                    <a:pt x="553" y="385"/>
                  </a:cubicBezTo>
                  <a:cubicBezTo>
                    <a:pt x="575" y="292"/>
                    <a:pt x="564" y="188"/>
                    <a:pt x="526" y="101"/>
                  </a:cubicBezTo>
                  <a:cubicBezTo>
                    <a:pt x="484" y="29"/>
                    <a:pt x="440"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3" name="Google Shape;3083;p9"/>
            <p:cNvSpPr/>
            <p:nvPr/>
          </p:nvSpPr>
          <p:spPr>
            <a:xfrm>
              <a:off x="4439834" y="2941333"/>
              <a:ext cx="160952" cy="282374"/>
            </a:xfrm>
            <a:custGeom>
              <a:avLst/>
              <a:gdLst/>
              <a:ahLst/>
              <a:cxnLst/>
              <a:rect l="l" t="t" r="r" b="b"/>
              <a:pathLst>
                <a:path w="540" h="839" extrusionOk="0">
                  <a:moveTo>
                    <a:pt x="116" y="0"/>
                  </a:moveTo>
                  <a:cubicBezTo>
                    <a:pt x="85" y="0"/>
                    <a:pt x="54" y="13"/>
                    <a:pt x="34" y="37"/>
                  </a:cubicBezTo>
                  <a:cubicBezTo>
                    <a:pt x="23" y="54"/>
                    <a:pt x="17" y="76"/>
                    <a:pt x="17" y="97"/>
                  </a:cubicBezTo>
                  <a:cubicBezTo>
                    <a:pt x="1" y="240"/>
                    <a:pt x="23" y="388"/>
                    <a:pt x="83" y="519"/>
                  </a:cubicBezTo>
                  <a:cubicBezTo>
                    <a:pt x="110" y="596"/>
                    <a:pt x="220" y="820"/>
                    <a:pt x="313" y="836"/>
                  </a:cubicBezTo>
                  <a:cubicBezTo>
                    <a:pt x="320" y="837"/>
                    <a:pt x="326" y="838"/>
                    <a:pt x="332" y="838"/>
                  </a:cubicBezTo>
                  <a:cubicBezTo>
                    <a:pt x="540" y="838"/>
                    <a:pt x="306" y="221"/>
                    <a:pt x="258" y="130"/>
                  </a:cubicBezTo>
                  <a:cubicBezTo>
                    <a:pt x="242" y="87"/>
                    <a:pt x="209" y="43"/>
                    <a:pt x="170" y="15"/>
                  </a:cubicBezTo>
                  <a:cubicBezTo>
                    <a:pt x="154" y="5"/>
                    <a:pt x="135"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4" name="Google Shape;3084;p9"/>
            <p:cNvSpPr/>
            <p:nvPr/>
          </p:nvSpPr>
          <p:spPr>
            <a:xfrm>
              <a:off x="4459506" y="3241546"/>
              <a:ext cx="189566" cy="341272"/>
            </a:xfrm>
            <a:custGeom>
              <a:avLst/>
              <a:gdLst/>
              <a:ahLst/>
              <a:cxnLst/>
              <a:rect l="l" t="t" r="r" b="b"/>
              <a:pathLst>
                <a:path w="636" h="1014" extrusionOk="0">
                  <a:moveTo>
                    <a:pt x="549" y="0"/>
                  </a:moveTo>
                  <a:cubicBezTo>
                    <a:pt x="486" y="0"/>
                    <a:pt x="405" y="47"/>
                    <a:pt x="356" y="87"/>
                  </a:cubicBezTo>
                  <a:cubicBezTo>
                    <a:pt x="154" y="251"/>
                    <a:pt x="28" y="486"/>
                    <a:pt x="6" y="744"/>
                  </a:cubicBezTo>
                  <a:cubicBezTo>
                    <a:pt x="0" y="809"/>
                    <a:pt x="6" y="875"/>
                    <a:pt x="28" y="935"/>
                  </a:cubicBezTo>
                  <a:cubicBezTo>
                    <a:pt x="33" y="952"/>
                    <a:pt x="44" y="968"/>
                    <a:pt x="55" y="979"/>
                  </a:cubicBezTo>
                  <a:cubicBezTo>
                    <a:pt x="78" y="1002"/>
                    <a:pt x="108" y="1013"/>
                    <a:pt x="137" y="1013"/>
                  </a:cubicBezTo>
                  <a:cubicBezTo>
                    <a:pt x="143" y="1013"/>
                    <a:pt x="148" y="1013"/>
                    <a:pt x="154" y="1012"/>
                  </a:cubicBezTo>
                  <a:cubicBezTo>
                    <a:pt x="225" y="1006"/>
                    <a:pt x="285" y="973"/>
                    <a:pt x="334" y="919"/>
                  </a:cubicBezTo>
                  <a:cubicBezTo>
                    <a:pt x="378" y="869"/>
                    <a:pt x="411" y="809"/>
                    <a:pt x="444" y="744"/>
                  </a:cubicBezTo>
                  <a:cubicBezTo>
                    <a:pt x="542" y="546"/>
                    <a:pt x="630" y="333"/>
                    <a:pt x="635" y="114"/>
                  </a:cubicBezTo>
                  <a:cubicBezTo>
                    <a:pt x="635" y="29"/>
                    <a:pt x="598" y="0"/>
                    <a:pt x="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5" name="Google Shape;3085;p9"/>
            <p:cNvSpPr/>
            <p:nvPr/>
          </p:nvSpPr>
          <p:spPr>
            <a:xfrm>
              <a:off x="4609727" y="2989461"/>
              <a:ext cx="115945" cy="258478"/>
            </a:xfrm>
            <a:custGeom>
              <a:avLst/>
              <a:gdLst/>
              <a:ahLst/>
              <a:cxnLst/>
              <a:rect l="l" t="t" r="r" b="b"/>
              <a:pathLst>
                <a:path w="389" h="768" extrusionOk="0">
                  <a:moveTo>
                    <a:pt x="212" y="1"/>
                  </a:moveTo>
                  <a:cubicBezTo>
                    <a:pt x="165" y="1"/>
                    <a:pt x="120" y="23"/>
                    <a:pt x="88" y="64"/>
                  </a:cubicBezTo>
                  <a:cubicBezTo>
                    <a:pt x="49" y="113"/>
                    <a:pt x="27" y="173"/>
                    <a:pt x="22" y="234"/>
                  </a:cubicBezTo>
                  <a:cubicBezTo>
                    <a:pt x="0" y="360"/>
                    <a:pt x="0" y="485"/>
                    <a:pt x="27" y="606"/>
                  </a:cubicBezTo>
                  <a:cubicBezTo>
                    <a:pt x="43" y="689"/>
                    <a:pt x="55" y="768"/>
                    <a:pt x="102" y="768"/>
                  </a:cubicBezTo>
                  <a:cubicBezTo>
                    <a:pt x="122" y="768"/>
                    <a:pt x="149" y="752"/>
                    <a:pt x="186" y="715"/>
                  </a:cubicBezTo>
                  <a:cubicBezTo>
                    <a:pt x="317" y="573"/>
                    <a:pt x="389" y="381"/>
                    <a:pt x="367" y="190"/>
                  </a:cubicBezTo>
                  <a:cubicBezTo>
                    <a:pt x="367" y="113"/>
                    <a:pt x="323" y="48"/>
                    <a:pt x="263" y="9"/>
                  </a:cubicBezTo>
                  <a:cubicBezTo>
                    <a:pt x="246" y="4"/>
                    <a:pt x="229"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6" name="Google Shape;3086;p9"/>
            <p:cNvSpPr/>
            <p:nvPr/>
          </p:nvSpPr>
          <p:spPr>
            <a:xfrm>
              <a:off x="4809128" y="3699607"/>
              <a:ext cx="383305" cy="155491"/>
            </a:xfrm>
            <a:custGeom>
              <a:avLst/>
              <a:gdLst/>
              <a:ahLst/>
              <a:cxnLst/>
              <a:rect l="l" t="t" r="r" b="b"/>
              <a:pathLst>
                <a:path w="1286" h="462" extrusionOk="0">
                  <a:moveTo>
                    <a:pt x="872" y="1"/>
                  </a:moveTo>
                  <a:cubicBezTo>
                    <a:pt x="708" y="1"/>
                    <a:pt x="1" y="86"/>
                    <a:pt x="229" y="335"/>
                  </a:cubicBezTo>
                  <a:cubicBezTo>
                    <a:pt x="311" y="412"/>
                    <a:pt x="426" y="455"/>
                    <a:pt x="541" y="455"/>
                  </a:cubicBezTo>
                  <a:cubicBezTo>
                    <a:pt x="585" y="459"/>
                    <a:pt x="631" y="461"/>
                    <a:pt x="676" y="461"/>
                  </a:cubicBezTo>
                  <a:cubicBezTo>
                    <a:pt x="759" y="461"/>
                    <a:pt x="843" y="455"/>
                    <a:pt x="924" y="444"/>
                  </a:cubicBezTo>
                  <a:cubicBezTo>
                    <a:pt x="1017" y="439"/>
                    <a:pt x="1110" y="406"/>
                    <a:pt x="1192" y="346"/>
                  </a:cubicBezTo>
                  <a:cubicBezTo>
                    <a:pt x="1285" y="291"/>
                    <a:pt x="1285" y="160"/>
                    <a:pt x="1198" y="100"/>
                  </a:cubicBezTo>
                  <a:cubicBezTo>
                    <a:pt x="1104" y="34"/>
                    <a:pt x="1000" y="1"/>
                    <a:pt x="886" y="1"/>
                  </a:cubicBezTo>
                  <a:cubicBezTo>
                    <a:pt x="881" y="1"/>
                    <a:pt x="877" y="1"/>
                    <a:pt x="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7" name="Google Shape;3087;p9"/>
            <p:cNvSpPr/>
            <p:nvPr/>
          </p:nvSpPr>
          <p:spPr>
            <a:xfrm>
              <a:off x="4537895" y="3777016"/>
              <a:ext cx="273023" cy="169963"/>
            </a:xfrm>
            <a:custGeom>
              <a:avLst/>
              <a:gdLst/>
              <a:ahLst/>
              <a:cxnLst/>
              <a:rect l="l" t="t" r="r" b="b"/>
              <a:pathLst>
                <a:path w="916" h="505" extrusionOk="0">
                  <a:moveTo>
                    <a:pt x="143" y="1"/>
                  </a:moveTo>
                  <a:cubicBezTo>
                    <a:pt x="137" y="1"/>
                    <a:pt x="132" y="1"/>
                    <a:pt x="126" y="1"/>
                  </a:cubicBezTo>
                  <a:cubicBezTo>
                    <a:pt x="99" y="1"/>
                    <a:pt x="66" y="6"/>
                    <a:pt x="44" y="23"/>
                  </a:cubicBezTo>
                  <a:cubicBezTo>
                    <a:pt x="0" y="61"/>
                    <a:pt x="22" y="138"/>
                    <a:pt x="49" y="187"/>
                  </a:cubicBezTo>
                  <a:cubicBezTo>
                    <a:pt x="132" y="307"/>
                    <a:pt x="252" y="401"/>
                    <a:pt x="394" y="450"/>
                  </a:cubicBezTo>
                  <a:cubicBezTo>
                    <a:pt x="447" y="469"/>
                    <a:pt x="603" y="505"/>
                    <a:pt x="722" y="505"/>
                  </a:cubicBezTo>
                  <a:cubicBezTo>
                    <a:pt x="836" y="505"/>
                    <a:pt x="915" y="472"/>
                    <a:pt x="838" y="362"/>
                  </a:cubicBezTo>
                  <a:cubicBezTo>
                    <a:pt x="677" y="132"/>
                    <a:pt x="416"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8" name="Google Shape;3088;p9"/>
            <p:cNvSpPr/>
            <p:nvPr/>
          </p:nvSpPr>
          <p:spPr>
            <a:xfrm>
              <a:off x="4671723" y="4339411"/>
              <a:ext cx="287330" cy="176694"/>
            </a:xfrm>
            <a:custGeom>
              <a:avLst/>
              <a:gdLst/>
              <a:ahLst/>
              <a:cxnLst/>
              <a:rect l="l" t="t" r="r" b="b"/>
              <a:pathLst>
                <a:path w="964" h="525" extrusionOk="0">
                  <a:moveTo>
                    <a:pt x="713" y="0"/>
                  </a:moveTo>
                  <a:cubicBezTo>
                    <a:pt x="597" y="0"/>
                    <a:pt x="481" y="29"/>
                    <a:pt x="383" y="87"/>
                  </a:cubicBezTo>
                  <a:cubicBezTo>
                    <a:pt x="268" y="153"/>
                    <a:pt x="175" y="240"/>
                    <a:pt x="93" y="339"/>
                  </a:cubicBezTo>
                  <a:cubicBezTo>
                    <a:pt x="0" y="459"/>
                    <a:pt x="142" y="525"/>
                    <a:pt x="257" y="525"/>
                  </a:cubicBezTo>
                  <a:cubicBezTo>
                    <a:pt x="383" y="508"/>
                    <a:pt x="504" y="476"/>
                    <a:pt x="613" y="415"/>
                  </a:cubicBezTo>
                  <a:cubicBezTo>
                    <a:pt x="695" y="383"/>
                    <a:pt x="777" y="344"/>
                    <a:pt x="854" y="295"/>
                  </a:cubicBezTo>
                  <a:cubicBezTo>
                    <a:pt x="909" y="257"/>
                    <a:pt x="963" y="213"/>
                    <a:pt x="958" y="136"/>
                  </a:cubicBezTo>
                  <a:cubicBezTo>
                    <a:pt x="947" y="65"/>
                    <a:pt x="865" y="21"/>
                    <a:pt x="794" y="5"/>
                  </a:cubicBezTo>
                  <a:cubicBezTo>
                    <a:pt x="767" y="2"/>
                    <a:pt x="740" y="0"/>
                    <a:pt x="7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089" name="Google Shape;3089;p9"/>
          <p:cNvGrpSpPr/>
          <p:nvPr/>
        </p:nvGrpSpPr>
        <p:grpSpPr>
          <a:xfrm rot="-5400000">
            <a:off x="6618976" y="-374550"/>
            <a:ext cx="3456771" cy="2755402"/>
            <a:chOff x="-1289725" y="3661100"/>
            <a:chExt cx="3456771" cy="2755402"/>
          </a:xfrm>
        </p:grpSpPr>
        <p:sp>
          <p:nvSpPr>
            <p:cNvPr id="3090" name="Google Shape;3090;p9"/>
            <p:cNvSpPr/>
            <p:nvPr/>
          </p:nvSpPr>
          <p:spPr>
            <a:xfrm>
              <a:off x="1248239" y="4232598"/>
              <a:ext cx="539023" cy="1040908"/>
            </a:xfrm>
            <a:custGeom>
              <a:avLst/>
              <a:gdLst/>
              <a:ahLst/>
              <a:cxnLst/>
              <a:rect l="l" t="t" r="r" b="b"/>
              <a:pathLst>
                <a:path w="2075" h="4007" extrusionOk="0">
                  <a:moveTo>
                    <a:pt x="1037" y="1"/>
                  </a:moveTo>
                  <a:cubicBezTo>
                    <a:pt x="1030" y="1"/>
                    <a:pt x="1021" y="7"/>
                    <a:pt x="1021" y="16"/>
                  </a:cubicBezTo>
                  <a:cubicBezTo>
                    <a:pt x="1051" y="300"/>
                    <a:pt x="1123" y="592"/>
                    <a:pt x="1101" y="881"/>
                  </a:cubicBezTo>
                  <a:cubicBezTo>
                    <a:pt x="1072" y="1280"/>
                    <a:pt x="1042" y="1670"/>
                    <a:pt x="936" y="2060"/>
                  </a:cubicBezTo>
                  <a:cubicBezTo>
                    <a:pt x="889" y="2225"/>
                    <a:pt x="843" y="2395"/>
                    <a:pt x="788" y="2560"/>
                  </a:cubicBezTo>
                  <a:cubicBezTo>
                    <a:pt x="775" y="2327"/>
                    <a:pt x="766" y="2132"/>
                    <a:pt x="745" y="1945"/>
                  </a:cubicBezTo>
                  <a:cubicBezTo>
                    <a:pt x="720" y="1687"/>
                    <a:pt x="660" y="1301"/>
                    <a:pt x="639" y="1229"/>
                  </a:cubicBezTo>
                  <a:cubicBezTo>
                    <a:pt x="630" y="1190"/>
                    <a:pt x="609" y="1166"/>
                    <a:pt x="592" y="1166"/>
                  </a:cubicBezTo>
                  <a:cubicBezTo>
                    <a:pt x="577" y="1166"/>
                    <a:pt x="565" y="1185"/>
                    <a:pt x="567" y="1229"/>
                  </a:cubicBezTo>
                  <a:cubicBezTo>
                    <a:pt x="575" y="1326"/>
                    <a:pt x="643" y="1776"/>
                    <a:pt x="652" y="1984"/>
                  </a:cubicBezTo>
                  <a:cubicBezTo>
                    <a:pt x="665" y="2191"/>
                    <a:pt x="711" y="2476"/>
                    <a:pt x="728" y="2717"/>
                  </a:cubicBezTo>
                  <a:cubicBezTo>
                    <a:pt x="694" y="2815"/>
                    <a:pt x="652" y="2908"/>
                    <a:pt x="605" y="3002"/>
                  </a:cubicBezTo>
                  <a:cubicBezTo>
                    <a:pt x="533" y="3133"/>
                    <a:pt x="465" y="3273"/>
                    <a:pt x="393" y="3413"/>
                  </a:cubicBezTo>
                  <a:cubicBezTo>
                    <a:pt x="389" y="3396"/>
                    <a:pt x="385" y="3375"/>
                    <a:pt x="380" y="3358"/>
                  </a:cubicBezTo>
                  <a:cubicBezTo>
                    <a:pt x="334" y="3163"/>
                    <a:pt x="274" y="2929"/>
                    <a:pt x="236" y="2781"/>
                  </a:cubicBezTo>
                  <a:cubicBezTo>
                    <a:pt x="185" y="2599"/>
                    <a:pt x="122" y="2425"/>
                    <a:pt x="45" y="2251"/>
                  </a:cubicBezTo>
                  <a:cubicBezTo>
                    <a:pt x="42" y="2239"/>
                    <a:pt x="34" y="2234"/>
                    <a:pt x="26" y="2234"/>
                  </a:cubicBezTo>
                  <a:cubicBezTo>
                    <a:pt x="13" y="2234"/>
                    <a:pt x="0" y="2246"/>
                    <a:pt x="3" y="2264"/>
                  </a:cubicBezTo>
                  <a:cubicBezTo>
                    <a:pt x="75" y="2527"/>
                    <a:pt x="164" y="2785"/>
                    <a:pt x="219" y="3057"/>
                  </a:cubicBezTo>
                  <a:cubicBezTo>
                    <a:pt x="228" y="3086"/>
                    <a:pt x="342" y="3540"/>
                    <a:pt x="308" y="3570"/>
                  </a:cubicBezTo>
                  <a:cubicBezTo>
                    <a:pt x="300" y="3574"/>
                    <a:pt x="296" y="3583"/>
                    <a:pt x="296" y="3591"/>
                  </a:cubicBezTo>
                  <a:cubicBezTo>
                    <a:pt x="219" y="3731"/>
                    <a:pt x="130" y="3858"/>
                    <a:pt x="24" y="3977"/>
                  </a:cubicBezTo>
                  <a:cubicBezTo>
                    <a:pt x="11" y="3990"/>
                    <a:pt x="24" y="4006"/>
                    <a:pt x="38" y="4006"/>
                  </a:cubicBezTo>
                  <a:cubicBezTo>
                    <a:pt x="42" y="4006"/>
                    <a:pt x="46" y="4005"/>
                    <a:pt x="50" y="4003"/>
                  </a:cubicBezTo>
                  <a:cubicBezTo>
                    <a:pt x="304" y="3790"/>
                    <a:pt x="486" y="3477"/>
                    <a:pt x="635" y="3184"/>
                  </a:cubicBezTo>
                  <a:cubicBezTo>
                    <a:pt x="711" y="3120"/>
                    <a:pt x="788" y="3057"/>
                    <a:pt x="864" y="2997"/>
                  </a:cubicBezTo>
                  <a:lnTo>
                    <a:pt x="877" y="2997"/>
                  </a:lnTo>
                  <a:cubicBezTo>
                    <a:pt x="1064" y="2912"/>
                    <a:pt x="1266" y="2866"/>
                    <a:pt x="1469" y="2866"/>
                  </a:cubicBezTo>
                  <a:cubicBezTo>
                    <a:pt x="1478" y="2866"/>
                    <a:pt x="1487" y="2866"/>
                    <a:pt x="1496" y="2866"/>
                  </a:cubicBezTo>
                  <a:cubicBezTo>
                    <a:pt x="1683" y="2874"/>
                    <a:pt x="1797" y="2879"/>
                    <a:pt x="2001" y="2891"/>
                  </a:cubicBezTo>
                  <a:cubicBezTo>
                    <a:pt x="2018" y="2891"/>
                    <a:pt x="2018" y="2862"/>
                    <a:pt x="2001" y="2857"/>
                  </a:cubicBezTo>
                  <a:cubicBezTo>
                    <a:pt x="1828" y="2819"/>
                    <a:pt x="1641" y="2786"/>
                    <a:pt x="1458" y="2786"/>
                  </a:cubicBezTo>
                  <a:cubicBezTo>
                    <a:pt x="1317" y="2786"/>
                    <a:pt x="1178" y="2806"/>
                    <a:pt x="1051" y="2857"/>
                  </a:cubicBezTo>
                  <a:cubicBezTo>
                    <a:pt x="1203" y="2743"/>
                    <a:pt x="1305" y="2633"/>
                    <a:pt x="1475" y="2531"/>
                  </a:cubicBezTo>
                  <a:cubicBezTo>
                    <a:pt x="1691" y="2408"/>
                    <a:pt x="1890" y="2251"/>
                    <a:pt x="2068" y="2068"/>
                  </a:cubicBezTo>
                  <a:cubicBezTo>
                    <a:pt x="2075" y="2062"/>
                    <a:pt x="2062" y="2053"/>
                    <a:pt x="2049" y="2053"/>
                  </a:cubicBezTo>
                  <a:cubicBezTo>
                    <a:pt x="2045" y="2053"/>
                    <a:pt x="2042" y="2054"/>
                    <a:pt x="2039" y="2056"/>
                  </a:cubicBezTo>
                  <a:cubicBezTo>
                    <a:pt x="1602" y="2374"/>
                    <a:pt x="1084" y="2633"/>
                    <a:pt x="711" y="3031"/>
                  </a:cubicBezTo>
                  <a:cubicBezTo>
                    <a:pt x="792" y="2857"/>
                    <a:pt x="872" y="2717"/>
                    <a:pt x="928" y="2539"/>
                  </a:cubicBezTo>
                  <a:cubicBezTo>
                    <a:pt x="1093" y="2331"/>
                    <a:pt x="1275" y="2018"/>
                    <a:pt x="1390" y="1839"/>
                  </a:cubicBezTo>
                  <a:cubicBezTo>
                    <a:pt x="1500" y="1661"/>
                    <a:pt x="1661" y="1386"/>
                    <a:pt x="1683" y="1118"/>
                  </a:cubicBezTo>
                  <a:cubicBezTo>
                    <a:pt x="1683" y="1111"/>
                    <a:pt x="1677" y="1106"/>
                    <a:pt x="1671" y="1106"/>
                  </a:cubicBezTo>
                  <a:cubicBezTo>
                    <a:pt x="1667" y="1106"/>
                    <a:pt x="1663" y="1109"/>
                    <a:pt x="1661" y="1114"/>
                  </a:cubicBezTo>
                  <a:cubicBezTo>
                    <a:pt x="1462" y="1560"/>
                    <a:pt x="1220" y="1988"/>
                    <a:pt x="940" y="2391"/>
                  </a:cubicBezTo>
                  <a:cubicBezTo>
                    <a:pt x="970" y="2289"/>
                    <a:pt x="1004" y="2183"/>
                    <a:pt x="1034" y="2081"/>
                  </a:cubicBezTo>
                  <a:cubicBezTo>
                    <a:pt x="1144" y="1725"/>
                    <a:pt x="1182" y="1330"/>
                    <a:pt x="1195" y="961"/>
                  </a:cubicBezTo>
                  <a:cubicBezTo>
                    <a:pt x="1203" y="652"/>
                    <a:pt x="1182" y="342"/>
                    <a:pt x="1046" y="7"/>
                  </a:cubicBezTo>
                  <a:cubicBezTo>
                    <a:pt x="1045" y="3"/>
                    <a:pt x="1041" y="1"/>
                    <a:pt x="10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1" name="Google Shape;3091;p9"/>
            <p:cNvSpPr/>
            <p:nvPr/>
          </p:nvSpPr>
          <p:spPr>
            <a:xfrm>
              <a:off x="1250058" y="4307672"/>
              <a:ext cx="243664" cy="319260"/>
            </a:xfrm>
            <a:custGeom>
              <a:avLst/>
              <a:gdLst/>
              <a:ahLst/>
              <a:cxnLst/>
              <a:rect l="l" t="t" r="r" b="b"/>
              <a:pathLst>
                <a:path w="938" h="1229" extrusionOk="0">
                  <a:moveTo>
                    <a:pt x="289" y="1"/>
                  </a:moveTo>
                  <a:cubicBezTo>
                    <a:pt x="190" y="1"/>
                    <a:pt x="112" y="48"/>
                    <a:pt x="76" y="96"/>
                  </a:cubicBezTo>
                  <a:cubicBezTo>
                    <a:pt x="0" y="193"/>
                    <a:pt x="38" y="537"/>
                    <a:pt x="204" y="778"/>
                  </a:cubicBezTo>
                  <a:cubicBezTo>
                    <a:pt x="322" y="948"/>
                    <a:pt x="471" y="1101"/>
                    <a:pt x="641" y="1228"/>
                  </a:cubicBezTo>
                  <a:cubicBezTo>
                    <a:pt x="641" y="1228"/>
                    <a:pt x="938" y="588"/>
                    <a:pt x="679" y="244"/>
                  </a:cubicBezTo>
                  <a:cubicBezTo>
                    <a:pt x="540" y="60"/>
                    <a:pt x="400"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2" name="Google Shape;3092;p9"/>
            <p:cNvSpPr/>
            <p:nvPr/>
          </p:nvSpPr>
          <p:spPr>
            <a:xfrm>
              <a:off x="1250058" y="4308192"/>
              <a:ext cx="166513" cy="318741"/>
            </a:xfrm>
            <a:custGeom>
              <a:avLst/>
              <a:gdLst/>
              <a:ahLst/>
              <a:cxnLst/>
              <a:rect l="l" t="t" r="r" b="b"/>
              <a:pathLst>
                <a:path w="641" h="1227" extrusionOk="0">
                  <a:moveTo>
                    <a:pt x="276" y="0"/>
                  </a:moveTo>
                  <a:cubicBezTo>
                    <a:pt x="199" y="0"/>
                    <a:pt x="127" y="34"/>
                    <a:pt x="76" y="94"/>
                  </a:cubicBezTo>
                  <a:cubicBezTo>
                    <a:pt x="0" y="191"/>
                    <a:pt x="38" y="535"/>
                    <a:pt x="204" y="776"/>
                  </a:cubicBezTo>
                  <a:cubicBezTo>
                    <a:pt x="322" y="946"/>
                    <a:pt x="471" y="1099"/>
                    <a:pt x="641" y="1226"/>
                  </a:cubicBezTo>
                  <a:cubicBezTo>
                    <a:pt x="585" y="840"/>
                    <a:pt x="378" y="272"/>
                    <a:pt x="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3" name="Google Shape;3093;p9"/>
            <p:cNvSpPr/>
            <p:nvPr/>
          </p:nvSpPr>
          <p:spPr>
            <a:xfrm>
              <a:off x="1346952" y="3997505"/>
              <a:ext cx="272499" cy="351732"/>
            </a:xfrm>
            <a:custGeom>
              <a:avLst/>
              <a:gdLst/>
              <a:ahLst/>
              <a:cxnLst/>
              <a:rect l="l" t="t" r="r" b="b"/>
              <a:pathLst>
                <a:path w="1049" h="1354" extrusionOk="0">
                  <a:moveTo>
                    <a:pt x="455" y="1"/>
                  </a:moveTo>
                  <a:cubicBezTo>
                    <a:pt x="361" y="1"/>
                    <a:pt x="269" y="37"/>
                    <a:pt x="195" y="98"/>
                  </a:cubicBezTo>
                  <a:cubicBezTo>
                    <a:pt x="0" y="250"/>
                    <a:pt x="140" y="679"/>
                    <a:pt x="272" y="861"/>
                  </a:cubicBezTo>
                  <a:cubicBezTo>
                    <a:pt x="408" y="1048"/>
                    <a:pt x="569" y="1213"/>
                    <a:pt x="751" y="1353"/>
                  </a:cubicBezTo>
                  <a:cubicBezTo>
                    <a:pt x="751" y="1353"/>
                    <a:pt x="1048" y="709"/>
                    <a:pt x="870" y="327"/>
                  </a:cubicBezTo>
                  <a:cubicBezTo>
                    <a:pt x="763" y="93"/>
                    <a:pt x="605"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4" name="Google Shape;3094;p9"/>
            <p:cNvSpPr/>
            <p:nvPr/>
          </p:nvSpPr>
          <p:spPr>
            <a:xfrm>
              <a:off x="1346952" y="4002960"/>
              <a:ext cx="195347" cy="346277"/>
            </a:xfrm>
            <a:custGeom>
              <a:avLst/>
              <a:gdLst/>
              <a:ahLst/>
              <a:cxnLst/>
              <a:rect l="l" t="t" r="r" b="b"/>
              <a:pathLst>
                <a:path w="752" h="1333" extrusionOk="0">
                  <a:moveTo>
                    <a:pt x="331" y="0"/>
                  </a:moveTo>
                  <a:cubicBezTo>
                    <a:pt x="280" y="17"/>
                    <a:pt x="234" y="43"/>
                    <a:pt x="195" y="77"/>
                  </a:cubicBezTo>
                  <a:cubicBezTo>
                    <a:pt x="0" y="229"/>
                    <a:pt x="140" y="658"/>
                    <a:pt x="272" y="840"/>
                  </a:cubicBezTo>
                  <a:cubicBezTo>
                    <a:pt x="408" y="1027"/>
                    <a:pt x="569" y="1192"/>
                    <a:pt x="751" y="1332"/>
                  </a:cubicBezTo>
                  <a:cubicBezTo>
                    <a:pt x="662" y="900"/>
                    <a:pt x="416" y="229"/>
                    <a:pt x="3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5" name="Google Shape;3095;p9"/>
            <p:cNvSpPr/>
            <p:nvPr/>
          </p:nvSpPr>
          <p:spPr>
            <a:xfrm>
              <a:off x="1105625" y="4611865"/>
              <a:ext cx="244963" cy="281593"/>
            </a:xfrm>
            <a:custGeom>
              <a:avLst/>
              <a:gdLst/>
              <a:ahLst/>
              <a:cxnLst/>
              <a:rect l="l" t="t" r="r" b="b"/>
              <a:pathLst>
                <a:path w="943" h="1084" extrusionOk="0">
                  <a:moveTo>
                    <a:pt x="403" y="1"/>
                  </a:moveTo>
                  <a:cubicBezTo>
                    <a:pt x="316" y="1"/>
                    <a:pt x="232" y="32"/>
                    <a:pt x="166" y="83"/>
                  </a:cubicBezTo>
                  <a:cubicBezTo>
                    <a:pt x="1" y="210"/>
                    <a:pt x="132" y="553"/>
                    <a:pt x="255" y="698"/>
                  </a:cubicBezTo>
                  <a:cubicBezTo>
                    <a:pt x="382" y="846"/>
                    <a:pt x="531" y="977"/>
                    <a:pt x="692" y="1084"/>
                  </a:cubicBezTo>
                  <a:cubicBezTo>
                    <a:pt x="692" y="1084"/>
                    <a:pt x="942" y="562"/>
                    <a:pt x="777" y="256"/>
                  </a:cubicBezTo>
                  <a:cubicBezTo>
                    <a:pt x="677" y="72"/>
                    <a:pt x="536"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6" name="Google Shape;3096;p9"/>
            <p:cNvSpPr/>
            <p:nvPr/>
          </p:nvSpPr>
          <p:spPr>
            <a:xfrm>
              <a:off x="1105625" y="4616541"/>
              <a:ext cx="179761" cy="276917"/>
            </a:xfrm>
            <a:custGeom>
              <a:avLst/>
              <a:gdLst/>
              <a:ahLst/>
              <a:cxnLst/>
              <a:rect l="l" t="t" r="r" b="b"/>
              <a:pathLst>
                <a:path w="692" h="1066" extrusionOk="0">
                  <a:moveTo>
                    <a:pt x="285" y="1"/>
                  </a:moveTo>
                  <a:cubicBezTo>
                    <a:pt x="242" y="14"/>
                    <a:pt x="200" y="35"/>
                    <a:pt x="166" y="65"/>
                  </a:cubicBezTo>
                  <a:cubicBezTo>
                    <a:pt x="1" y="192"/>
                    <a:pt x="132" y="535"/>
                    <a:pt x="255" y="680"/>
                  </a:cubicBezTo>
                  <a:cubicBezTo>
                    <a:pt x="382" y="828"/>
                    <a:pt x="531" y="959"/>
                    <a:pt x="692" y="1066"/>
                  </a:cubicBezTo>
                  <a:cubicBezTo>
                    <a:pt x="603" y="718"/>
                    <a:pt x="365" y="183"/>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7" name="Google Shape;3097;p9"/>
            <p:cNvSpPr/>
            <p:nvPr/>
          </p:nvSpPr>
          <p:spPr>
            <a:xfrm>
              <a:off x="1633480" y="4274421"/>
              <a:ext cx="235871" cy="298479"/>
            </a:xfrm>
            <a:custGeom>
              <a:avLst/>
              <a:gdLst/>
              <a:ahLst/>
              <a:cxnLst/>
              <a:rect l="l" t="t" r="r" b="b"/>
              <a:pathLst>
                <a:path w="908" h="1149" extrusionOk="0">
                  <a:moveTo>
                    <a:pt x="467" y="1"/>
                  </a:moveTo>
                  <a:cubicBezTo>
                    <a:pt x="273" y="1"/>
                    <a:pt x="74" y="234"/>
                    <a:pt x="38" y="487"/>
                  </a:cubicBezTo>
                  <a:cubicBezTo>
                    <a:pt x="0" y="758"/>
                    <a:pt x="115" y="1148"/>
                    <a:pt x="115" y="1148"/>
                  </a:cubicBezTo>
                  <a:cubicBezTo>
                    <a:pt x="115" y="1148"/>
                    <a:pt x="700" y="881"/>
                    <a:pt x="798" y="584"/>
                  </a:cubicBezTo>
                  <a:cubicBezTo>
                    <a:pt x="908" y="249"/>
                    <a:pt x="708" y="29"/>
                    <a:pt x="501" y="3"/>
                  </a:cubicBezTo>
                  <a:cubicBezTo>
                    <a:pt x="489" y="1"/>
                    <a:pt x="478"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8" name="Google Shape;3098;p9"/>
            <p:cNvSpPr/>
            <p:nvPr/>
          </p:nvSpPr>
          <p:spPr>
            <a:xfrm>
              <a:off x="1663094" y="4286111"/>
              <a:ext cx="199763" cy="286789"/>
            </a:xfrm>
            <a:custGeom>
              <a:avLst/>
              <a:gdLst/>
              <a:ahLst/>
              <a:cxnLst/>
              <a:rect l="l" t="t" r="r" b="b"/>
              <a:pathLst>
                <a:path w="769" h="1104" extrusionOk="0">
                  <a:moveTo>
                    <a:pt x="510" y="0"/>
                  </a:moveTo>
                  <a:cubicBezTo>
                    <a:pt x="281" y="365"/>
                    <a:pt x="64" y="921"/>
                    <a:pt x="1" y="1095"/>
                  </a:cubicBezTo>
                  <a:lnTo>
                    <a:pt x="1" y="1103"/>
                  </a:lnTo>
                  <a:cubicBezTo>
                    <a:pt x="1" y="1103"/>
                    <a:pt x="582" y="836"/>
                    <a:pt x="679" y="539"/>
                  </a:cubicBezTo>
                  <a:cubicBezTo>
                    <a:pt x="768" y="276"/>
                    <a:pt x="662" y="85"/>
                    <a:pt x="5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9" name="Google Shape;3099;p9"/>
            <p:cNvSpPr/>
            <p:nvPr/>
          </p:nvSpPr>
          <p:spPr>
            <a:xfrm>
              <a:off x="1685174" y="4634205"/>
              <a:ext cx="298735" cy="217170"/>
            </a:xfrm>
            <a:custGeom>
              <a:avLst/>
              <a:gdLst/>
              <a:ahLst/>
              <a:cxnLst/>
              <a:rect l="l" t="t" r="r" b="b"/>
              <a:pathLst>
                <a:path w="1150" h="836" extrusionOk="0">
                  <a:moveTo>
                    <a:pt x="748" y="0"/>
                  </a:moveTo>
                  <a:cubicBezTo>
                    <a:pt x="595" y="0"/>
                    <a:pt x="416" y="81"/>
                    <a:pt x="297" y="217"/>
                  </a:cubicBezTo>
                  <a:cubicBezTo>
                    <a:pt x="115" y="425"/>
                    <a:pt x="1" y="811"/>
                    <a:pt x="1" y="811"/>
                  </a:cubicBezTo>
                  <a:cubicBezTo>
                    <a:pt x="1" y="811"/>
                    <a:pt x="159" y="835"/>
                    <a:pt x="347" y="835"/>
                  </a:cubicBezTo>
                  <a:cubicBezTo>
                    <a:pt x="535" y="835"/>
                    <a:pt x="753" y="811"/>
                    <a:pt x="874" y="713"/>
                  </a:cubicBezTo>
                  <a:cubicBezTo>
                    <a:pt x="1150" y="493"/>
                    <a:pt x="1103" y="200"/>
                    <a:pt x="946" y="64"/>
                  </a:cubicBezTo>
                  <a:cubicBezTo>
                    <a:pt x="894" y="21"/>
                    <a:pt x="824"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0" name="Google Shape;3100;p9"/>
            <p:cNvSpPr/>
            <p:nvPr/>
          </p:nvSpPr>
          <p:spPr>
            <a:xfrm>
              <a:off x="1685174" y="4677327"/>
              <a:ext cx="288864" cy="174048"/>
            </a:xfrm>
            <a:custGeom>
              <a:avLst/>
              <a:gdLst/>
              <a:ahLst/>
              <a:cxnLst/>
              <a:rect l="l" t="t" r="r" b="b"/>
              <a:pathLst>
                <a:path w="1112" h="670" extrusionOk="0">
                  <a:moveTo>
                    <a:pt x="1027" y="0"/>
                  </a:moveTo>
                  <a:cubicBezTo>
                    <a:pt x="637" y="178"/>
                    <a:pt x="149" y="526"/>
                    <a:pt x="1" y="636"/>
                  </a:cubicBezTo>
                  <a:lnTo>
                    <a:pt x="1" y="645"/>
                  </a:lnTo>
                  <a:cubicBezTo>
                    <a:pt x="1" y="645"/>
                    <a:pt x="159" y="669"/>
                    <a:pt x="347" y="669"/>
                  </a:cubicBezTo>
                  <a:cubicBezTo>
                    <a:pt x="536" y="669"/>
                    <a:pt x="755" y="645"/>
                    <a:pt x="878" y="547"/>
                  </a:cubicBezTo>
                  <a:cubicBezTo>
                    <a:pt x="1095" y="369"/>
                    <a:pt x="1112" y="153"/>
                    <a:pt x="10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1" name="Google Shape;3101;p9"/>
            <p:cNvSpPr/>
            <p:nvPr/>
          </p:nvSpPr>
          <p:spPr>
            <a:xfrm>
              <a:off x="1655301" y="4903589"/>
              <a:ext cx="319517" cy="198466"/>
            </a:xfrm>
            <a:custGeom>
              <a:avLst/>
              <a:gdLst/>
              <a:ahLst/>
              <a:cxnLst/>
              <a:rect l="l" t="t" r="r" b="b"/>
              <a:pathLst>
                <a:path w="1230" h="764" extrusionOk="0">
                  <a:moveTo>
                    <a:pt x="685" y="0"/>
                  </a:moveTo>
                  <a:cubicBezTo>
                    <a:pt x="665" y="0"/>
                    <a:pt x="645" y="1"/>
                    <a:pt x="624" y="3"/>
                  </a:cubicBezTo>
                  <a:cubicBezTo>
                    <a:pt x="353" y="33"/>
                    <a:pt x="1" y="240"/>
                    <a:pt x="1" y="240"/>
                  </a:cubicBezTo>
                  <a:cubicBezTo>
                    <a:pt x="1" y="240"/>
                    <a:pt x="404" y="741"/>
                    <a:pt x="714" y="762"/>
                  </a:cubicBezTo>
                  <a:cubicBezTo>
                    <a:pt x="728" y="763"/>
                    <a:pt x="742" y="763"/>
                    <a:pt x="756" y="763"/>
                  </a:cubicBezTo>
                  <a:cubicBezTo>
                    <a:pt x="1079" y="763"/>
                    <a:pt x="1230" y="529"/>
                    <a:pt x="1206" y="334"/>
                  </a:cubicBezTo>
                  <a:cubicBezTo>
                    <a:pt x="1182" y="142"/>
                    <a:pt x="933"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2" name="Google Shape;3102;p9"/>
            <p:cNvSpPr/>
            <p:nvPr/>
          </p:nvSpPr>
          <p:spPr>
            <a:xfrm>
              <a:off x="1655301" y="4964895"/>
              <a:ext cx="311204" cy="137420"/>
            </a:xfrm>
            <a:custGeom>
              <a:avLst/>
              <a:gdLst/>
              <a:ahLst/>
              <a:cxnLst/>
              <a:rect l="l" t="t" r="r" b="b"/>
              <a:pathLst>
                <a:path w="1198" h="529" extrusionOk="0">
                  <a:moveTo>
                    <a:pt x="9" y="0"/>
                  </a:moveTo>
                  <a:lnTo>
                    <a:pt x="1" y="4"/>
                  </a:lnTo>
                  <a:cubicBezTo>
                    <a:pt x="1" y="4"/>
                    <a:pt x="404" y="505"/>
                    <a:pt x="714" y="526"/>
                  </a:cubicBezTo>
                  <a:cubicBezTo>
                    <a:pt x="731" y="527"/>
                    <a:pt x="747" y="528"/>
                    <a:pt x="764" y="528"/>
                  </a:cubicBezTo>
                  <a:cubicBezTo>
                    <a:pt x="1013" y="528"/>
                    <a:pt x="1157" y="381"/>
                    <a:pt x="1197" y="229"/>
                  </a:cubicBezTo>
                  <a:cubicBezTo>
                    <a:pt x="790" y="94"/>
                    <a:pt x="196" y="21"/>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3" name="Google Shape;3103;p9"/>
            <p:cNvSpPr/>
            <p:nvPr/>
          </p:nvSpPr>
          <p:spPr>
            <a:xfrm>
              <a:off x="-1132304" y="5856692"/>
              <a:ext cx="1009206" cy="285230"/>
            </a:xfrm>
            <a:custGeom>
              <a:avLst/>
              <a:gdLst/>
              <a:ahLst/>
              <a:cxnLst/>
              <a:rect l="l" t="t" r="r" b="b"/>
              <a:pathLst>
                <a:path w="3885" h="1098" extrusionOk="0">
                  <a:moveTo>
                    <a:pt x="2382" y="1"/>
                  </a:moveTo>
                  <a:cubicBezTo>
                    <a:pt x="2352" y="1"/>
                    <a:pt x="2342" y="42"/>
                    <a:pt x="2372" y="54"/>
                  </a:cubicBezTo>
                  <a:cubicBezTo>
                    <a:pt x="2597" y="138"/>
                    <a:pt x="2652" y="168"/>
                    <a:pt x="2822" y="219"/>
                  </a:cubicBezTo>
                  <a:cubicBezTo>
                    <a:pt x="2873" y="236"/>
                    <a:pt x="3008" y="304"/>
                    <a:pt x="3072" y="334"/>
                  </a:cubicBezTo>
                  <a:cubicBezTo>
                    <a:pt x="2940" y="363"/>
                    <a:pt x="2805" y="393"/>
                    <a:pt x="2665" y="414"/>
                  </a:cubicBezTo>
                  <a:cubicBezTo>
                    <a:pt x="2474" y="440"/>
                    <a:pt x="2283" y="457"/>
                    <a:pt x="2092" y="457"/>
                  </a:cubicBezTo>
                  <a:cubicBezTo>
                    <a:pt x="1961" y="457"/>
                    <a:pt x="1833" y="457"/>
                    <a:pt x="1702" y="452"/>
                  </a:cubicBezTo>
                  <a:cubicBezTo>
                    <a:pt x="1609" y="406"/>
                    <a:pt x="1507" y="376"/>
                    <a:pt x="1414" y="329"/>
                  </a:cubicBezTo>
                  <a:cubicBezTo>
                    <a:pt x="1299" y="270"/>
                    <a:pt x="1189" y="211"/>
                    <a:pt x="1078" y="147"/>
                  </a:cubicBezTo>
                  <a:cubicBezTo>
                    <a:pt x="1073" y="144"/>
                    <a:pt x="1068" y="143"/>
                    <a:pt x="1064" y="143"/>
                  </a:cubicBezTo>
                  <a:cubicBezTo>
                    <a:pt x="1036" y="143"/>
                    <a:pt x="1016" y="180"/>
                    <a:pt x="1045" y="198"/>
                  </a:cubicBezTo>
                  <a:cubicBezTo>
                    <a:pt x="1163" y="270"/>
                    <a:pt x="1295" y="367"/>
                    <a:pt x="1435" y="435"/>
                  </a:cubicBezTo>
                  <a:cubicBezTo>
                    <a:pt x="1329" y="427"/>
                    <a:pt x="1223" y="418"/>
                    <a:pt x="1117" y="410"/>
                  </a:cubicBezTo>
                  <a:cubicBezTo>
                    <a:pt x="773" y="376"/>
                    <a:pt x="366" y="363"/>
                    <a:pt x="44" y="228"/>
                  </a:cubicBezTo>
                  <a:cubicBezTo>
                    <a:pt x="40" y="226"/>
                    <a:pt x="37" y="225"/>
                    <a:pt x="34" y="225"/>
                  </a:cubicBezTo>
                  <a:cubicBezTo>
                    <a:pt x="11" y="225"/>
                    <a:pt x="0" y="263"/>
                    <a:pt x="27" y="274"/>
                  </a:cubicBezTo>
                  <a:cubicBezTo>
                    <a:pt x="332" y="414"/>
                    <a:pt x="714" y="444"/>
                    <a:pt x="1045" y="486"/>
                  </a:cubicBezTo>
                  <a:cubicBezTo>
                    <a:pt x="1431" y="537"/>
                    <a:pt x="1821" y="563"/>
                    <a:pt x="2211" y="563"/>
                  </a:cubicBezTo>
                  <a:cubicBezTo>
                    <a:pt x="2275" y="563"/>
                    <a:pt x="2334" y="563"/>
                    <a:pt x="2393" y="558"/>
                  </a:cubicBezTo>
                  <a:lnTo>
                    <a:pt x="2393" y="558"/>
                  </a:lnTo>
                  <a:cubicBezTo>
                    <a:pt x="2300" y="630"/>
                    <a:pt x="2198" y="698"/>
                    <a:pt x="2096" y="758"/>
                  </a:cubicBezTo>
                  <a:cubicBezTo>
                    <a:pt x="1910" y="872"/>
                    <a:pt x="1693" y="1008"/>
                    <a:pt x="1481" y="1059"/>
                  </a:cubicBezTo>
                  <a:cubicBezTo>
                    <a:pt x="1453" y="1059"/>
                    <a:pt x="1456" y="1097"/>
                    <a:pt x="1482" y="1097"/>
                  </a:cubicBezTo>
                  <a:cubicBezTo>
                    <a:pt x="1483" y="1097"/>
                    <a:pt x="1484" y="1097"/>
                    <a:pt x="1486" y="1097"/>
                  </a:cubicBezTo>
                  <a:cubicBezTo>
                    <a:pt x="1698" y="1089"/>
                    <a:pt x="1897" y="983"/>
                    <a:pt x="2084" y="885"/>
                  </a:cubicBezTo>
                  <a:cubicBezTo>
                    <a:pt x="2236" y="804"/>
                    <a:pt x="2448" y="698"/>
                    <a:pt x="2563" y="550"/>
                  </a:cubicBezTo>
                  <a:cubicBezTo>
                    <a:pt x="2584" y="546"/>
                    <a:pt x="2822" y="507"/>
                    <a:pt x="2974" y="465"/>
                  </a:cubicBezTo>
                  <a:cubicBezTo>
                    <a:pt x="3131" y="418"/>
                    <a:pt x="3309" y="376"/>
                    <a:pt x="3479" y="325"/>
                  </a:cubicBezTo>
                  <a:cubicBezTo>
                    <a:pt x="3623" y="278"/>
                    <a:pt x="3772" y="253"/>
                    <a:pt x="3869" y="130"/>
                  </a:cubicBezTo>
                  <a:cubicBezTo>
                    <a:pt x="3884" y="112"/>
                    <a:pt x="3864" y="90"/>
                    <a:pt x="3844" y="90"/>
                  </a:cubicBezTo>
                  <a:cubicBezTo>
                    <a:pt x="3841" y="90"/>
                    <a:pt x="3838" y="91"/>
                    <a:pt x="3835" y="92"/>
                  </a:cubicBezTo>
                  <a:cubicBezTo>
                    <a:pt x="3628" y="172"/>
                    <a:pt x="3420" y="240"/>
                    <a:pt x="3208" y="295"/>
                  </a:cubicBezTo>
                  <a:cubicBezTo>
                    <a:pt x="3119" y="232"/>
                    <a:pt x="2983" y="198"/>
                    <a:pt x="2894" y="164"/>
                  </a:cubicBezTo>
                  <a:cubicBezTo>
                    <a:pt x="2728" y="100"/>
                    <a:pt x="2563" y="45"/>
                    <a:pt x="2393" y="3"/>
                  </a:cubicBezTo>
                  <a:cubicBezTo>
                    <a:pt x="2389" y="1"/>
                    <a:pt x="2385" y="1"/>
                    <a:pt x="2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4" name="Google Shape;3104;p9"/>
            <p:cNvSpPr/>
            <p:nvPr/>
          </p:nvSpPr>
          <p:spPr>
            <a:xfrm>
              <a:off x="-1289725" y="5845521"/>
              <a:ext cx="349650" cy="143394"/>
            </a:xfrm>
            <a:custGeom>
              <a:avLst/>
              <a:gdLst/>
              <a:ahLst/>
              <a:cxnLst/>
              <a:rect l="l" t="t" r="r" b="b"/>
              <a:pathLst>
                <a:path w="1346" h="552" extrusionOk="0">
                  <a:moveTo>
                    <a:pt x="242" y="1"/>
                  </a:moveTo>
                  <a:cubicBezTo>
                    <a:pt x="137" y="1"/>
                    <a:pt x="59" y="24"/>
                    <a:pt x="43" y="84"/>
                  </a:cubicBezTo>
                  <a:cubicBezTo>
                    <a:pt x="1" y="228"/>
                    <a:pt x="196" y="432"/>
                    <a:pt x="616" y="517"/>
                  </a:cubicBezTo>
                  <a:cubicBezTo>
                    <a:pt x="735" y="542"/>
                    <a:pt x="846" y="552"/>
                    <a:pt x="943" y="552"/>
                  </a:cubicBezTo>
                  <a:cubicBezTo>
                    <a:pt x="1188" y="552"/>
                    <a:pt x="1346" y="489"/>
                    <a:pt x="1337" y="453"/>
                  </a:cubicBezTo>
                  <a:cubicBezTo>
                    <a:pt x="1324" y="398"/>
                    <a:pt x="1023" y="203"/>
                    <a:pt x="756" y="105"/>
                  </a:cubicBezTo>
                  <a:cubicBezTo>
                    <a:pt x="596" y="48"/>
                    <a:pt x="392" y="1"/>
                    <a:pt x="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5" name="Google Shape;3105;p9"/>
            <p:cNvSpPr/>
            <p:nvPr/>
          </p:nvSpPr>
          <p:spPr>
            <a:xfrm>
              <a:off x="-1052814" y="5740314"/>
              <a:ext cx="266784" cy="200025"/>
            </a:xfrm>
            <a:custGeom>
              <a:avLst/>
              <a:gdLst/>
              <a:ahLst/>
              <a:cxnLst/>
              <a:rect l="l" t="t" r="r" b="b"/>
              <a:pathLst>
                <a:path w="1027" h="770" extrusionOk="0">
                  <a:moveTo>
                    <a:pt x="152" y="1"/>
                  </a:moveTo>
                  <a:cubicBezTo>
                    <a:pt x="121" y="1"/>
                    <a:pt x="97" y="10"/>
                    <a:pt x="81" y="31"/>
                  </a:cubicBezTo>
                  <a:cubicBezTo>
                    <a:pt x="1" y="133"/>
                    <a:pt x="94" y="353"/>
                    <a:pt x="399" y="548"/>
                  </a:cubicBezTo>
                  <a:cubicBezTo>
                    <a:pt x="633" y="700"/>
                    <a:pt x="828" y="769"/>
                    <a:pt x="924" y="769"/>
                  </a:cubicBezTo>
                  <a:cubicBezTo>
                    <a:pt x="951" y="769"/>
                    <a:pt x="971" y="763"/>
                    <a:pt x="980" y="752"/>
                  </a:cubicBezTo>
                  <a:cubicBezTo>
                    <a:pt x="1027" y="697"/>
                    <a:pt x="819" y="421"/>
                    <a:pt x="633" y="264"/>
                  </a:cubicBezTo>
                  <a:cubicBezTo>
                    <a:pt x="487" y="139"/>
                    <a:pt x="272" y="1"/>
                    <a:pt x="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6" name="Google Shape;3106;p9"/>
            <p:cNvSpPr/>
            <p:nvPr/>
          </p:nvSpPr>
          <p:spPr>
            <a:xfrm>
              <a:off x="-716670" y="5763953"/>
              <a:ext cx="296657" cy="138978"/>
            </a:xfrm>
            <a:custGeom>
              <a:avLst/>
              <a:gdLst/>
              <a:ahLst/>
              <a:cxnLst/>
              <a:rect l="l" t="t" r="r" b="b"/>
              <a:pathLst>
                <a:path w="1142" h="535" extrusionOk="0">
                  <a:moveTo>
                    <a:pt x="178" y="1"/>
                  </a:moveTo>
                  <a:cubicBezTo>
                    <a:pt x="110" y="1"/>
                    <a:pt x="59" y="17"/>
                    <a:pt x="43" y="59"/>
                  </a:cubicBezTo>
                  <a:cubicBezTo>
                    <a:pt x="0" y="177"/>
                    <a:pt x="153" y="360"/>
                    <a:pt x="501" y="462"/>
                  </a:cubicBezTo>
                  <a:cubicBezTo>
                    <a:pt x="682" y="513"/>
                    <a:pt x="834" y="535"/>
                    <a:pt x="943" y="535"/>
                  </a:cubicBezTo>
                  <a:cubicBezTo>
                    <a:pt x="1040" y="535"/>
                    <a:pt x="1102" y="517"/>
                    <a:pt x="1116" y="487"/>
                  </a:cubicBezTo>
                  <a:cubicBezTo>
                    <a:pt x="1141" y="428"/>
                    <a:pt x="861" y="220"/>
                    <a:pt x="641" y="122"/>
                  </a:cubicBezTo>
                  <a:cubicBezTo>
                    <a:pt x="497" y="59"/>
                    <a:pt x="307" y="1"/>
                    <a:pt x="1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7" name="Google Shape;3107;p9"/>
            <p:cNvSpPr/>
            <p:nvPr/>
          </p:nvSpPr>
          <p:spPr>
            <a:xfrm>
              <a:off x="-954620" y="6083732"/>
              <a:ext cx="296398" cy="108585"/>
            </a:xfrm>
            <a:custGeom>
              <a:avLst/>
              <a:gdLst/>
              <a:ahLst/>
              <a:cxnLst/>
              <a:rect l="l" t="t" r="r" b="b"/>
              <a:pathLst>
                <a:path w="1141" h="418" extrusionOk="0">
                  <a:moveTo>
                    <a:pt x="741" y="0"/>
                  </a:moveTo>
                  <a:cubicBezTo>
                    <a:pt x="667" y="0"/>
                    <a:pt x="594" y="4"/>
                    <a:pt x="530" y="11"/>
                  </a:cubicBezTo>
                  <a:cubicBezTo>
                    <a:pt x="301" y="36"/>
                    <a:pt x="0" y="138"/>
                    <a:pt x="68" y="295"/>
                  </a:cubicBezTo>
                  <a:cubicBezTo>
                    <a:pt x="106" y="388"/>
                    <a:pt x="237" y="418"/>
                    <a:pt x="379" y="418"/>
                  </a:cubicBezTo>
                  <a:cubicBezTo>
                    <a:pt x="471" y="418"/>
                    <a:pt x="569" y="405"/>
                    <a:pt x="649" y="388"/>
                  </a:cubicBezTo>
                  <a:cubicBezTo>
                    <a:pt x="853" y="350"/>
                    <a:pt x="1141" y="176"/>
                    <a:pt x="1132" y="92"/>
                  </a:cubicBezTo>
                  <a:cubicBezTo>
                    <a:pt x="1126" y="27"/>
                    <a:pt x="935" y="0"/>
                    <a:pt x="7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8" name="Google Shape;3108;p9"/>
            <p:cNvSpPr/>
            <p:nvPr/>
          </p:nvSpPr>
          <p:spPr>
            <a:xfrm>
              <a:off x="984831" y="3714093"/>
              <a:ext cx="493043" cy="1659946"/>
            </a:xfrm>
            <a:custGeom>
              <a:avLst/>
              <a:gdLst/>
              <a:ahLst/>
              <a:cxnLst/>
              <a:rect l="l" t="t" r="r" b="b"/>
              <a:pathLst>
                <a:path w="1898" h="6390" extrusionOk="0">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9" name="Google Shape;3109;p9"/>
            <p:cNvSpPr/>
            <p:nvPr/>
          </p:nvSpPr>
          <p:spPr>
            <a:xfrm>
              <a:off x="974441" y="3661100"/>
              <a:ext cx="148848" cy="125210"/>
            </a:xfrm>
            <a:custGeom>
              <a:avLst/>
              <a:gdLst/>
              <a:ahLst/>
              <a:cxnLst/>
              <a:rect l="l" t="t" r="r" b="b"/>
              <a:pathLst>
                <a:path w="573" h="482" extrusionOk="0">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0" name="Google Shape;3110;p9"/>
            <p:cNvSpPr/>
            <p:nvPr/>
          </p:nvSpPr>
          <p:spPr>
            <a:xfrm>
              <a:off x="1161736" y="3736953"/>
              <a:ext cx="155083" cy="130406"/>
            </a:xfrm>
            <a:custGeom>
              <a:avLst/>
              <a:gdLst/>
              <a:ahLst/>
              <a:cxnLst/>
              <a:rect l="l" t="t" r="r" b="b"/>
              <a:pathLst>
                <a:path w="597" h="502" extrusionOk="0">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1" name="Google Shape;3111;p9"/>
            <p:cNvSpPr/>
            <p:nvPr/>
          </p:nvSpPr>
          <p:spPr>
            <a:xfrm>
              <a:off x="926123" y="3893336"/>
              <a:ext cx="151706" cy="128328"/>
            </a:xfrm>
            <a:custGeom>
              <a:avLst/>
              <a:gdLst/>
              <a:ahLst/>
              <a:cxnLst/>
              <a:rect l="l" t="t" r="r" b="b"/>
              <a:pathLst>
                <a:path w="584" h="494" extrusionOk="0">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2" name="Google Shape;3112;p9"/>
            <p:cNvSpPr/>
            <p:nvPr/>
          </p:nvSpPr>
          <p:spPr>
            <a:xfrm>
              <a:off x="1236809" y="4180124"/>
              <a:ext cx="119234" cy="100272"/>
            </a:xfrm>
            <a:custGeom>
              <a:avLst/>
              <a:gdLst/>
              <a:ahLst/>
              <a:cxnLst/>
              <a:rect l="l" t="t" r="r" b="b"/>
              <a:pathLst>
                <a:path w="459" h="386" extrusionOk="0">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3" name="Google Shape;3113;p9"/>
            <p:cNvSpPr/>
            <p:nvPr/>
          </p:nvSpPr>
          <p:spPr>
            <a:xfrm>
              <a:off x="1366695" y="4193632"/>
              <a:ext cx="113000" cy="94557"/>
            </a:xfrm>
            <a:custGeom>
              <a:avLst/>
              <a:gdLst/>
              <a:ahLst/>
              <a:cxnLst/>
              <a:rect l="l" t="t" r="r" b="b"/>
              <a:pathLst>
                <a:path w="435" h="364" extrusionOk="0">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4" name="Google Shape;3114;p9"/>
            <p:cNvSpPr/>
            <p:nvPr/>
          </p:nvSpPr>
          <p:spPr>
            <a:xfrm>
              <a:off x="1404102" y="4306893"/>
              <a:ext cx="147030" cy="105208"/>
            </a:xfrm>
            <a:custGeom>
              <a:avLst/>
              <a:gdLst/>
              <a:ahLst/>
              <a:cxnLst/>
              <a:rect l="l" t="t" r="r" b="b"/>
              <a:pathLst>
                <a:path w="566" h="405" extrusionOk="0">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5" name="Google Shape;3115;p9"/>
            <p:cNvSpPr/>
            <p:nvPr/>
          </p:nvSpPr>
          <p:spPr>
            <a:xfrm>
              <a:off x="1129784" y="4391578"/>
              <a:ext cx="127807" cy="107806"/>
            </a:xfrm>
            <a:custGeom>
              <a:avLst/>
              <a:gdLst/>
              <a:ahLst/>
              <a:cxnLst/>
              <a:rect l="l" t="t" r="r" b="b"/>
              <a:pathLst>
                <a:path w="492" h="415" extrusionOk="0">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6" name="Google Shape;3116;p9"/>
            <p:cNvSpPr/>
            <p:nvPr/>
          </p:nvSpPr>
          <p:spPr>
            <a:xfrm>
              <a:off x="988208" y="4280396"/>
              <a:ext cx="165993" cy="120015"/>
            </a:xfrm>
            <a:custGeom>
              <a:avLst/>
              <a:gdLst/>
              <a:ahLst/>
              <a:cxnLst/>
              <a:rect l="l" t="t" r="r" b="b"/>
              <a:pathLst>
                <a:path w="639" h="462" extrusionOk="0">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7" name="Google Shape;3117;p9"/>
            <p:cNvSpPr/>
            <p:nvPr/>
          </p:nvSpPr>
          <p:spPr>
            <a:xfrm>
              <a:off x="953659" y="4432622"/>
              <a:ext cx="133522" cy="112741"/>
            </a:xfrm>
            <a:custGeom>
              <a:avLst/>
              <a:gdLst/>
              <a:ahLst/>
              <a:cxnLst/>
              <a:rect l="l" t="t" r="r" b="b"/>
              <a:pathLst>
                <a:path w="514" h="434" extrusionOk="0">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8" name="Google Shape;3118;p9"/>
            <p:cNvSpPr/>
            <p:nvPr/>
          </p:nvSpPr>
          <p:spPr>
            <a:xfrm>
              <a:off x="-304673" y="5754861"/>
              <a:ext cx="1168186" cy="661641"/>
            </a:xfrm>
            <a:custGeom>
              <a:avLst/>
              <a:gdLst/>
              <a:ahLst/>
              <a:cxnLst/>
              <a:rect l="l" t="t" r="r" b="b"/>
              <a:pathLst>
                <a:path w="4497" h="2547" extrusionOk="0">
                  <a:moveTo>
                    <a:pt x="4496" y="0"/>
                  </a:moveTo>
                  <a:cubicBezTo>
                    <a:pt x="4496" y="0"/>
                    <a:pt x="4013" y="454"/>
                    <a:pt x="3657" y="645"/>
                  </a:cubicBezTo>
                  <a:cubicBezTo>
                    <a:pt x="3305" y="840"/>
                    <a:pt x="2087" y="963"/>
                    <a:pt x="1413" y="1319"/>
                  </a:cubicBezTo>
                  <a:cubicBezTo>
                    <a:pt x="743" y="1671"/>
                    <a:pt x="0" y="2431"/>
                    <a:pt x="0" y="2431"/>
                  </a:cubicBezTo>
                  <a:cubicBezTo>
                    <a:pt x="0" y="2431"/>
                    <a:pt x="757" y="2547"/>
                    <a:pt x="1320" y="2547"/>
                  </a:cubicBezTo>
                  <a:cubicBezTo>
                    <a:pt x="1411" y="2547"/>
                    <a:pt x="1497" y="2544"/>
                    <a:pt x="1574" y="2537"/>
                  </a:cubicBezTo>
                  <a:cubicBezTo>
                    <a:pt x="2172" y="2486"/>
                    <a:pt x="3182" y="2185"/>
                    <a:pt x="3674" y="1548"/>
                  </a:cubicBezTo>
                  <a:cubicBezTo>
                    <a:pt x="4085" y="1022"/>
                    <a:pt x="4496" y="0"/>
                    <a:pt x="4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9" name="Google Shape;3119;p9"/>
            <p:cNvSpPr/>
            <p:nvPr/>
          </p:nvSpPr>
          <p:spPr>
            <a:xfrm>
              <a:off x="-304673" y="5762394"/>
              <a:ext cx="1159354" cy="626311"/>
            </a:xfrm>
            <a:custGeom>
              <a:avLst/>
              <a:gdLst/>
              <a:ahLst/>
              <a:cxnLst/>
              <a:rect l="l" t="t" r="r" b="b"/>
              <a:pathLst>
                <a:path w="4463" h="2411" extrusionOk="0">
                  <a:moveTo>
                    <a:pt x="4462" y="1"/>
                  </a:moveTo>
                  <a:cubicBezTo>
                    <a:pt x="4348" y="103"/>
                    <a:pt x="3958" y="455"/>
                    <a:pt x="3657" y="616"/>
                  </a:cubicBezTo>
                  <a:cubicBezTo>
                    <a:pt x="3305" y="811"/>
                    <a:pt x="2083" y="934"/>
                    <a:pt x="1413" y="1290"/>
                  </a:cubicBezTo>
                  <a:cubicBezTo>
                    <a:pt x="743" y="1642"/>
                    <a:pt x="0" y="2402"/>
                    <a:pt x="0" y="2402"/>
                  </a:cubicBezTo>
                  <a:lnTo>
                    <a:pt x="39" y="2410"/>
                  </a:lnTo>
                  <a:cubicBezTo>
                    <a:pt x="632" y="2287"/>
                    <a:pt x="1879" y="1986"/>
                    <a:pt x="2846" y="1464"/>
                  </a:cubicBezTo>
                  <a:cubicBezTo>
                    <a:pt x="3495" y="1116"/>
                    <a:pt x="4051" y="616"/>
                    <a:pt x="44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0" name="Google Shape;3120;p9"/>
            <p:cNvSpPr/>
            <p:nvPr/>
          </p:nvSpPr>
          <p:spPr>
            <a:xfrm>
              <a:off x="1273177" y="5434303"/>
              <a:ext cx="893869" cy="557732"/>
            </a:xfrm>
            <a:custGeom>
              <a:avLst/>
              <a:gdLst/>
              <a:ahLst/>
              <a:cxnLst/>
              <a:rect l="l" t="t" r="r" b="b"/>
              <a:pathLst>
                <a:path w="3441" h="2147" extrusionOk="0">
                  <a:moveTo>
                    <a:pt x="2906" y="1103"/>
                  </a:moveTo>
                  <a:cubicBezTo>
                    <a:pt x="2906" y="1103"/>
                    <a:pt x="3113" y="1052"/>
                    <a:pt x="3080" y="929"/>
                  </a:cubicBezTo>
                  <a:cubicBezTo>
                    <a:pt x="3041" y="806"/>
                    <a:pt x="2532" y="717"/>
                    <a:pt x="2532" y="717"/>
                  </a:cubicBezTo>
                  <a:cubicBezTo>
                    <a:pt x="2532" y="717"/>
                    <a:pt x="2787" y="573"/>
                    <a:pt x="2698" y="458"/>
                  </a:cubicBezTo>
                  <a:cubicBezTo>
                    <a:pt x="2609" y="339"/>
                    <a:pt x="1981" y="428"/>
                    <a:pt x="1981" y="428"/>
                  </a:cubicBezTo>
                  <a:cubicBezTo>
                    <a:pt x="1981" y="428"/>
                    <a:pt x="2146" y="242"/>
                    <a:pt x="2045" y="136"/>
                  </a:cubicBezTo>
                  <a:cubicBezTo>
                    <a:pt x="1943" y="25"/>
                    <a:pt x="1234" y="284"/>
                    <a:pt x="1234" y="284"/>
                  </a:cubicBezTo>
                  <a:cubicBezTo>
                    <a:pt x="1234" y="284"/>
                    <a:pt x="1391" y="136"/>
                    <a:pt x="1234" y="68"/>
                  </a:cubicBezTo>
                  <a:cubicBezTo>
                    <a:pt x="1073" y="0"/>
                    <a:pt x="887" y="195"/>
                    <a:pt x="726" y="267"/>
                  </a:cubicBezTo>
                  <a:cubicBezTo>
                    <a:pt x="560" y="344"/>
                    <a:pt x="98" y="607"/>
                    <a:pt x="98" y="607"/>
                  </a:cubicBezTo>
                  <a:cubicBezTo>
                    <a:pt x="98" y="607"/>
                    <a:pt x="0" y="721"/>
                    <a:pt x="157" y="899"/>
                  </a:cubicBezTo>
                  <a:cubicBezTo>
                    <a:pt x="284" y="1031"/>
                    <a:pt x="390" y="1179"/>
                    <a:pt x="475" y="1345"/>
                  </a:cubicBezTo>
                  <a:cubicBezTo>
                    <a:pt x="543" y="1485"/>
                    <a:pt x="628" y="1612"/>
                    <a:pt x="747" y="1675"/>
                  </a:cubicBezTo>
                  <a:cubicBezTo>
                    <a:pt x="865" y="1739"/>
                    <a:pt x="844" y="1501"/>
                    <a:pt x="844" y="1501"/>
                  </a:cubicBezTo>
                  <a:cubicBezTo>
                    <a:pt x="844" y="1501"/>
                    <a:pt x="1005" y="1845"/>
                    <a:pt x="1145" y="1938"/>
                  </a:cubicBezTo>
                  <a:cubicBezTo>
                    <a:pt x="1285" y="2027"/>
                    <a:pt x="1357" y="2027"/>
                    <a:pt x="1413" y="1972"/>
                  </a:cubicBezTo>
                  <a:cubicBezTo>
                    <a:pt x="1464" y="1917"/>
                    <a:pt x="1374" y="1726"/>
                    <a:pt x="1374" y="1726"/>
                  </a:cubicBezTo>
                  <a:cubicBezTo>
                    <a:pt x="1374" y="1726"/>
                    <a:pt x="1989" y="2142"/>
                    <a:pt x="2087" y="2142"/>
                  </a:cubicBezTo>
                  <a:cubicBezTo>
                    <a:pt x="2185" y="2146"/>
                    <a:pt x="2299" y="2087"/>
                    <a:pt x="2125" y="1909"/>
                  </a:cubicBezTo>
                  <a:cubicBezTo>
                    <a:pt x="2125" y="1909"/>
                    <a:pt x="2766" y="2095"/>
                    <a:pt x="2846" y="2006"/>
                  </a:cubicBezTo>
                  <a:cubicBezTo>
                    <a:pt x="2923" y="1921"/>
                    <a:pt x="2689" y="1777"/>
                    <a:pt x="2689" y="1777"/>
                  </a:cubicBezTo>
                  <a:cubicBezTo>
                    <a:pt x="2689" y="1777"/>
                    <a:pt x="3253" y="1752"/>
                    <a:pt x="3347" y="1624"/>
                  </a:cubicBezTo>
                  <a:cubicBezTo>
                    <a:pt x="3440" y="1497"/>
                    <a:pt x="2906" y="1103"/>
                    <a:pt x="2906" y="1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1" name="Google Shape;3121;p9"/>
            <p:cNvSpPr/>
            <p:nvPr/>
          </p:nvSpPr>
          <p:spPr>
            <a:xfrm>
              <a:off x="1041721" y="5574060"/>
              <a:ext cx="957772" cy="222885"/>
            </a:xfrm>
            <a:custGeom>
              <a:avLst/>
              <a:gdLst/>
              <a:ahLst/>
              <a:cxnLst/>
              <a:rect l="l" t="t" r="r" b="b"/>
              <a:pathLst>
                <a:path w="3687" h="858" extrusionOk="0">
                  <a:moveTo>
                    <a:pt x="3657" y="798"/>
                  </a:moveTo>
                  <a:cubicBezTo>
                    <a:pt x="3152" y="501"/>
                    <a:pt x="2516" y="387"/>
                    <a:pt x="1947" y="238"/>
                  </a:cubicBezTo>
                  <a:cubicBezTo>
                    <a:pt x="1625" y="166"/>
                    <a:pt x="1298" y="107"/>
                    <a:pt x="972" y="73"/>
                  </a:cubicBezTo>
                  <a:cubicBezTo>
                    <a:pt x="675" y="30"/>
                    <a:pt x="357" y="1"/>
                    <a:pt x="60" y="56"/>
                  </a:cubicBezTo>
                  <a:cubicBezTo>
                    <a:pt x="1" y="64"/>
                    <a:pt x="13" y="153"/>
                    <a:pt x="73" y="145"/>
                  </a:cubicBezTo>
                  <a:cubicBezTo>
                    <a:pt x="361" y="115"/>
                    <a:pt x="666" y="175"/>
                    <a:pt x="955" y="217"/>
                  </a:cubicBezTo>
                  <a:cubicBezTo>
                    <a:pt x="1273" y="264"/>
                    <a:pt x="1591" y="327"/>
                    <a:pt x="1909" y="395"/>
                  </a:cubicBezTo>
                  <a:cubicBezTo>
                    <a:pt x="2486" y="522"/>
                    <a:pt x="3050" y="764"/>
                    <a:pt x="3635" y="853"/>
                  </a:cubicBezTo>
                  <a:cubicBezTo>
                    <a:pt x="3665" y="857"/>
                    <a:pt x="3686" y="815"/>
                    <a:pt x="3657" y="7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2" name="Google Shape;3122;p9"/>
            <p:cNvSpPr/>
            <p:nvPr/>
          </p:nvSpPr>
          <p:spPr>
            <a:xfrm>
              <a:off x="1243304" y="4839165"/>
              <a:ext cx="784765" cy="831012"/>
            </a:xfrm>
            <a:custGeom>
              <a:avLst/>
              <a:gdLst/>
              <a:ahLst/>
              <a:cxnLst/>
              <a:rect l="l" t="t" r="r" b="b"/>
              <a:pathLst>
                <a:path w="3021" h="3199" extrusionOk="0">
                  <a:moveTo>
                    <a:pt x="43" y="3088"/>
                  </a:moveTo>
                  <a:cubicBezTo>
                    <a:pt x="64" y="3071"/>
                    <a:pt x="94" y="3054"/>
                    <a:pt x="119" y="3046"/>
                  </a:cubicBezTo>
                  <a:cubicBezTo>
                    <a:pt x="209" y="2999"/>
                    <a:pt x="293" y="2948"/>
                    <a:pt x="378" y="2898"/>
                  </a:cubicBezTo>
                  <a:cubicBezTo>
                    <a:pt x="455" y="2851"/>
                    <a:pt x="531" y="2804"/>
                    <a:pt x="603" y="2753"/>
                  </a:cubicBezTo>
                  <a:cubicBezTo>
                    <a:pt x="603" y="2660"/>
                    <a:pt x="641" y="2546"/>
                    <a:pt x="658" y="2461"/>
                  </a:cubicBezTo>
                  <a:cubicBezTo>
                    <a:pt x="688" y="2300"/>
                    <a:pt x="764" y="2151"/>
                    <a:pt x="802" y="1990"/>
                  </a:cubicBezTo>
                  <a:cubicBezTo>
                    <a:pt x="815" y="1947"/>
                    <a:pt x="879" y="1964"/>
                    <a:pt x="870" y="2011"/>
                  </a:cubicBezTo>
                  <a:cubicBezTo>
                    <a:pt x="841" y="2155"/>
                    <a:pt x="785" y="2291"/>
                    <a:pt x="751" y="2439"/>
                  </a:cubicBezTo>
                  <a:cubicBezTo>
                    <a:pt x="739" y="2507"/>
                    <a:pt x="734" y="2588"/>
                    <a:pt x="722" y="2664"/>
                  </a:cubicBezTo>
                  <a:cubicBezTo>
                    <a:pt x="777" y="2622"/>
                    <a:pt x="824" y="2584"/>
                    <a:pt x="874" y="2541"/>
                  </a:cubicBezTo>
                  <a:cubicBezTo>
                    <a:pt x="980" y="2452"/>
                    <a:pt x="1078" y="2359"/>
                    <a:pt x="1176" y="2261"/>
                  </a:cubicBezTo>
                  <a:cubicBezTo>
                    <a:pt x="1150" y="2138"/>
                    <a:pt x="1193" y="2003"/>
                    <a:pt x="1226" y="1884"/>
                  </a:cubicBezTo>
                  <a:cubicBezTo>
                    <a:pt x="1273" y="1718"/>
                    <a:pt x="1345" y="1562"/>
                    <a:pt x="1439" y="1422"/>
                  </a:cubicBezTo>
                  <a:cubicBezTo>
                    <a:pt x="1460" y="1396"/>
                    <a:pt x="1498" y="1417"/>
                    <a:pt x="1489" y="1447"/>
                  </a:cubicBezTo>
                  <a:cubicBezTo>
                    <a:pt x="1413" y="1612"/>
                    <a:pt x="1349" y="1782"/>
                    <a:pt x="1299" y="1956"/>
                  </a:cubicBezTo>
                  <a:cubicBezTo>
                    <a:pt x="1282" y="2015"/>
                    <a:pt x="1277" y="2109"/>
                    <a:pt x="1252" y="2185"/>
                  </a:cubicBezTo>
                  <a:cubicBezTo>
                    <a:pt x="1396" y="2032"/>
                    <a:pt x="1532" y="1880"/>
                    <a:pt x="1672" y="1731"/>
                  </a:cubicBezTo>
                  <a:cubicBezTo>
                    <a:pt x="1689" y="1710"/>
                    <a:pt x="1706" y="1693"/>
                    <a:pt x="1723" y="1672"/>
                  </a:cubicBezTo>
                  <a:cubicBezTo>
                    <a:pt x="1723" y="1651"/>
                    <a:pt x="1727" y="1625"/>
                    <a:pt x="1727" y="1600"/>
                  </a:cubicBezTo>
                  <a:cubicBezTo>
                    <a:pt x="1727" y="1502"/>
                    <a:pt x="1731" y="1405"/>
                    <a:pt x="1744" y="1307"/>
                  </a:cubicBezTo>
                  <a:cubicBezTo>
                    <a:pt x="1778" y="1112"/>
                    <a:pt x="1837" y="925"/>
                    <a:pt x="1926" y="747"/>
                  </a:cubicBezTo>
                  <a:cubicBezTo>
                    <a:pt x="1939" y="722"/>
                    <a:pt x="1973" y="743"/>
                    <a:pt x="1969" y="768"/>
                  </a:cubicBezTo>
                  <a:cubicBezTo>
                    <a:pt x="1931" y="985"/>
                    <a:pt x="1833" y="1193"/>
                    <a:pt x="1829" y="1417"/>
                  </a:cubicBezTo>
                  <a:cubicBezTo>
                    <a:pt x="1829" y="1451"/>
                    <a:pt x="1833" y="1498"/>
                    <a:pt x="1833" y="1549"/>
                  </a:cubicBezTo>
                  <a:cubicBezTo>
                    <a:pt x="1973" y="1392"/>
                    <a:pt x="2104" y="1226"/>
                    <a:pt x="2232" y="1057"/>
                  </a:cubicBezTo>
                  <a:cubicBezTo>
                    <a:pt x="2227" y="972"/>
                    <a:pt x="2236" y="883"/>
                    <a:pt x="2261" y="798"/>
                  </a:cubicBezTo>
                  <a:cubicBezTo>
                    <a:pt x="2300" y="607"/>
                    <a:pt x="2346" y="378"/>
                    <a:pt x="2473" y="225"/>
                  </a:cubicBezTo>
                  <a:cubicBezTo>
                    <a:pt x="2486" y="209"/>
                    <a:pt x="2516" y="225"/>
                    <a:pt x="2507" y="247"/>
                  </a:cubicBezTo>
                  <a:cubicBezTo>
                    <a:pt x="2448" y="404"/>
                    <a:pt x="2406" y="565"/>
                    <a:pt x="2380" y="730"/>
                  </a:cubicBezTo>
                  <a:cubicBezTo>
                    <a:pt x="2372" y="785"/>
                    <a:pt x="2359" y="840"/>
                    <a:pt x="2350" y="896"/>
                  </a:cubicBezTo>
                  <a:lnTo>
                    <a:pt x="2401" y="828"/>
                  </a:lnTo>
                  <a:cubicBezTo>
                    <a:pt x="2622" y="527"/>
                    <a:pt x="2762" y="365"/>
                    <a:pt x="2915" y="26"/>
                  </a:cubicBezTo>
                  <a:cubicBezTo>
                    <a:pt x="2923" y="1"/>
                    <a:pt x="2965" y="18"/>
                    <a:pt x="2957" y="43"/>
                  </a:cubicBezTo>
                  <a:cubicBezTo>
                    <a:pt x="2842" y="391"/>
                    <a:pt x="2736" y="552"/>
                    <a:pt x="2533" y="849"/>
                  </a:cubicBezTo>
                  <a:cubicBezTo>
                    <a:pt x="2575" y="840"/>
                    <a:pt x="2613" y="832"/>
                    <a:pt x="2652" y="824"/>
                  </a:cubicBezTo>
                  <a:cubicBezTo>
                    <a:pt x="2762" y="794"/>
                    <a:pt x="2868" y="751"/>
                    <a:pt x="2970" y="692"/>
                  </a:cubicBezTo>
                  <a:cubicBezTo>
                    <a:pt x="2995" y="679"/>
                    <a:pt x="3021" y="717"/>
                    <a:pt x="2999" y="734"/>
                  </a:cubicBezTo>
                  <a:cubicBezTo>
                    <a:pt x="2919" y="798"/>
                    <a:pt x="2830" y="845"/>
                    <a:pt x="2732" y="874"/>
                  </a:cubicBezTo>
                  <a:cubicBezTo>
                    <a:pt x="2647" y="913"/>
                    <a:pt x="2554" y="942"/>
                    <a:pt x="2461" y="959"/>
                  </a:cubicBezTo>
                  <a:cubicBezTo>
                    <a:pt x="2333" y="1137"/>
                    <a:pt x="2198" y="1316"/>
                    <a:pt x="2058" y="1489"/>
                  </a:cubicBezTo>
                  <a:cubicBezTo>
                    <a:pt x="2121" y="1489"/>
                    <a:pt x="2189" y="1498"/>
                    <a:pt x="2249" y="1494"/>
                  </a:cubicBezTo>
                  <a:cubicBezTo>
                    <a:pt x="2427" y="1494"/>
                    <a:pt x="2588" y="1430"/>
                    <a:pt x="2749" y="1366"/>
                  </a:cubicBezTo>
                  <a:cubicBezTo>
                    <a:pt x="2766" y="1358"/>
                    <a:pt x="2783" y="1388"/>
                    <a:pt x="2766" y="1400"/>
                  </a:cubicBezTo>
                  <a:cubicBezTo>
                    <a:pt x="2643" y="1498"/>
                    <a:pt x="2495" y="1562"/>
                    <a:pt x="2338" y="1583"/>
                  </a:cubicBezTo>
                  <a:cubicBezTo>
                    <a:pt x="2249" y="1591"/>
                    <a:pt x="2155" y="1591"/>
                    <a:pt x="2066" y="1583"/>
                  </a:cubicBezTo>
                  <a:cubicBezTo>
                    <a:pt x="2041" y="1583"/>
                    <a:pt x="2011" y="1583"/>
                    <a:pt x="1986" y="1578"/>
                  </a:cubicBezTo>
                  <a:cubicBezTo>
                    <a:pt x="1901" y="1676"/>
                    <a:pt x="1816" y="1774"/>
                    <a:pt x="1731" y="1867"/>
                  </a:cubicBezTo>
                  <a:cubicBezTo>
                    <a:pt x="1668" y="1935"/>
                    <a:pt x="1604" y="2007"/>
                    <a:pt x="1540" y="2079"/>
                  </a:cubicBezTo>
                  <a:lnTo>
                    <a:pt x="1570" y="2083"/>
                  </a:lnTo>
                  <a:cubicBezTo>
                    <a:pt x="1651" y="2096"/>
                    <a:pt x="1735" y="2100"/>
                    <a:pt x="1816" y="2096"/>
                  </a:cubicBezTo>
                  <a:cubicBezTo>
                    <a:pt x="1943" y="2087"/>
                    <a:pt x="2071" y="2070"/>
                    <a:pt x="2194" y="2062"/>
                  </a:cubicBezTo>
                  <a:cubicBezTo>
                    <a:pt x="2219" y="2062"/>
                    <a:pt x="2223" y="2096"/>
                    <a:pt x="2202" y="2100"/>
                  </a:cubicBezTo>
                  <a:cubicBezTo>
                    <a:pt x="2062" y="2134"/>
                    <a:pt x="1918" y="2160"/>
                    <a:pt x="1778" y="2168"/>
                  </a:cubicBezTo>
                  <a:cubicBezTo>
                    <a:pt x="1697" y="2172"/>
                    <a:pt x="1566" y="2185"/>
                    <a:pt x="1481" y="2143"/>
                  </a:cubicBezTo>
                  <a:cubicBezTo>
                    <a:pt x="1349" y="2287"/>
                    <a:pt x="1214" y="2427"/>
                    <a:pt x="1065" y="2558"/>
                  </a:cubicBezTo>
                  <a:cubicBezTo>
                    <a:pt x="1103" y="2571"/>
                    <a:pt x="1142" y="2575"/>
                    <a:pt x="1180" y="2571"/>
                  </a:cubicBezTo>
                  <a:cubicBezTo>
                    <a:pt x="1316" y="2562"/>
                    <a:pt x="1481" y="2520"/>
                    <a:pt x="1612" y="2567"/>
                  </a:cubicBezTo>
                  <a:cubicBezTo>
                    <a:pt x="1638" y="2579"/>
                    <a:pt x="1625" y="2618"/>
                    <a:pt x="1600" y="2613"/>
                  </a:cubicBezTo>
                  <a:cubicBezTo>
                    <a:pt x="1472" y="2592"/>
                    <a:pt x="1311" y="2639"/>
                    <a:pt x="1180" y="2652"/>
                  </a:cubicBezTo>
                  <a:cubicBezTo>
                    <a:pt x="1116" y="2660"/>
                    <a:pt x="1057" y="2647"/>
                    <a:pt x="1002" y="2618"/>
                  </a:cubicBezTo>
                  <a:cubicBezTo>
                    <a:pt x="955" y="2656"/>
                    <a:pt x="904" y="2698"/>
                    <a:pt x="853" y="2736"/>
                  </a:cubicBezTo>
                  <a:cubicBezTo>
                    <a:pt x="692" y="2859"/>
                    <a:pt x="531" y="2965"/>
                    <a:pt x="357" y="3063"/>
                  </a:cubicBezTo>
                  <a:cubicBezTo>
                    <a:pt x="276" y="3105"/>
                    <a:pt x="158" y="3199"/>
                    <a:pt x="56" y="3186"/>
                  </a:cubicBezTo>
                  <a:cubicBezTo>
                    <a:pt x="1" y="3177"/>
                    <a:pt x="9" y="3114"/>
                    <a:pt x="43" y="30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3" name="Google Shape;3123;p9"/>
            <p:cNvSpPr/>
            <p:nvPr/>
          </p:nvSpPr>
          <p:spPr>
            <a:xfrm>
              <a:off x="1946245" y="4745647"/>
              <a:ext cx="169890" cy="174307"/>
            </a:xfrm>
            <a:custGeom>
              <a:avLst/>
              <a:gdLst/>
              <a:ahLst/>
              <a:cxnLst/>
              <a:rect l="l" t="t" r="r" b="b"/>
              <a:pathLst>
                <a:path w="654" h="671" extrusionOk="0">
                  <a:moveTo>
                    <a:pt x="43" y="263"/>
                  </a:moveTo>
                  <a:cubicBezTo>
                    <a:pt x="111" y="30"/>
                    <a:pt x="429" y="0"/>
                    <a:pt x="539" y="216"/>
                  </a:cubicBezTo>
                  <a:cubicBezTo>
                    <a:pt x="654" y="429"/>
                    <a:pt x="450" y="670"/>
                    <a:pt x="221" y="602"/>
                  </a:cubicBezTo>
                  <a:cubicBezTo>
                    <a:pt x="77" y="556"/>
                    <a:pt x="1" y="403"/>
                    <a:pt x="43"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4" name="Google Shape;3124;p9"/>
            <p:cNvSpPr/>
            <p:nvPr/>
          </p:nvSpPr>
          <p:spPr>
            <a:xfrm>
              <a:off x="1972741" y="4780717"/>
              <a:ext cx="49876" cy="46759"/>
            </a:xfrm>
            <a:custGeom>
              <a:avLst/>
              <a:gdLst/>
              <a:ahLst/>
              <a:cxnLst/>
              <a:rect l="l" t="t" r="r" b="b"/>
              <a:pathLst>
                <a:path w="192" h="180" extrusionOk="0">
                  <a:moveTo>
                    <a:pt x="56" y="43"/>
                  </a:moveTo>
                  <a:lnTo>
                    <a:pt x="64" y="31"/>
                  </a:lnTo>
                  <a:lnTo>
                    <a:pt x="64" y="31"/>
                  </a:lnTo>
                  <a:cubicBezTo>
                    <a:pt x="73" y="18"/>
                    <a:pt x="85" y="5"/>
                    <a:pt x="107" y="5"/>
                  </a:cubicBezTo>
                  <a:cubicBezTo>
                    <a:pt x="111" y="1"/>
                    <a:pt x="119" y="1"/>
                    <a:pt x="128" y="5"/>
                  </a:cubicBezTo>
                  <a:lnTo>
                    <a:pt x="132" y="5"/>
                  </a:lnTo>
                  <a:lnTo>
                    <a:pt x="145" y="5"/>
                  </a:lnTo>
                  <a:lnTo>
                    <a:pt x="153" y="5"/>
                  </a:lnTo>
                  <a:lnTo>
                    <a:pt x="153" y="5"/>
                  </a:lnTo>
                  <a:cubicBezTo>
                    <a:pt x="162" y="9"/>
                    <a:pt x="170" y="14"/>
                    <a:pt x="174" y="22"/>
                  </a:cubicBezTo>
                  <a:cubicBezTo>
                    <a:pt x="187" y="35"/>
                    <a:pt x="191" y="52"/>
                    <a:pt x="191" y="69"/>
                  </a:cubicBezTo>
                  <a:lnTo>
                    <a:pt x="191" y="73"/>
                  </a:lnTo>
                  <a:lnTo>
                    <a:pt x="191" y="86"/>
                  </a:lnTo>
                  <a:cubicBezTo>
                    <a:pt x="191" y="179"/>
                    <a:pt x="1" y="124"/>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5" name="Google Shape;3125;p9"/>
            <p:cNvSpPr/>
            <p:nvPr/>
          </p:nvSpPr>
          <p:spPr>
            <a:xfrm>
              <a:off x="1655301" y="4946191"/>
              <a:ext cx="171188" cy="174307"/>
            </a:xfrm>
            <a:custGeom>
              <a:avLst/>
              <a:gdLst/>
              <a:ahLst/>
              <a:cxnLst/>
              <a:rect l="l" t="t" r="r" b="b"/>
              <a:pathLst>
                <a:path w="659" h="671" extrusionOk="0">
                  <a:moveTo>
                    <a:pt x="48" y="263"/>
                  </a:moveTo>
                  <a:cubicBezTo>
                    <a:pt x="116" y="30"/>
                    <a:pt x="429" y="0"/>
                    <a:pt x="544" y="212"/>
                  </a:cubicBezTo>
                  <a:cubicBezTo>
                    <a:pt x="658" y="428"/>
                    <a:pt x="455" y="670"/>
                    <a:pt x="226" y="598"/>
                  </a:cubicBezTo>
                  <a:cubicBezTo>
                    <a:pt x="82" y="556"/>
                    <a:pt x="1" y="403"/>
                    <a:pt x="48"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6" name="Google Shape;3126;p9"/>
            <p:cNvSpPr/>
            <p:nvPr/>
          </p:nvSpPr>
          <p:spPr>
            <a:xfrm>
              <a:off x="1680758" y="4981261"/>
              <a:ext cx="50915" cy="46499"/>
            </a:xfrm>
            <a:custGeom>
              <a:avLst/>
              <a:gdLst/>
              <a:ahLst/>
              <a:cxnLst/>
              <a:rect l="l" t="t" r="r" b="b"/>
              <a:pathLst>
                <a:path w="196" h="179" extrusionOk="0">
                  <a:moveTo>
                    <a:pt x="60" y="43"/>
                  </a:moveTo>
                  <a:lnTo>
                    <a:pt x="68" y="31"/>
                  </a:lnTo>
                  <a:lnTo>
                    <a:pt x="68" y="31"/>
                  </a:lnTo>
                  <a:cubicBezTo>
                    <a:pt x="77" y="18"/>
                    <a:pt x="94" y="5"/>
                    <a:pt x="111" y="1"/>
                  </a:cubicBezTo>
                  <a:cubicBezTo>
                    <a:pt x="119" y="1"/>
                    <a:pt x="128" y="1"/>
                    <a:pt x="136" y="1"/>
                  </a:cubicBezTo>
                  <a:lnTo>
                    <a:pt x="136" y="1"/>
                  </a:lnTo>
                  <a:lnTo>
                    <a:pt x="149" y="1"/>
                  </a:lnTo>
                  <a:lnTo>
                    <a:pt x="157" y="5"/>
                  </a:lnTo>
                  <a:lnTo>
                    <a:pt x="157" y="5"/>
                  </a:lnTo>
                  <a:cubicBezTo>
                    <a:pt x="166" y="9"/>
                    <a:pt x="170" y="14"/>
                    <a:pt x="179" y="22"/>
                  </a:cubicBezTo>
                  <a:cubicBezTo>
                    <a:pt x="187" y="35"/>
                    <a:pt x="196" y="52"/>
                    <a:pt x="196" y="69"/>
                  </a:cubicBezTo>
                  <a:lnTo>
                    <a:pt x="196" y="73"/>
                  </a:lnTo>
                  <a:lnTo>
                    <a:pt x="196" y="86"/>
                  </a:lnTo>
                  <a:cubicBezTo>
                    <a:pt x="191" y="179"/>
                    <a:pt x="1" y="120"/>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7" name="Google Shape;3127;p9"/>
            <p:cNvSpPr/>
            <p:nvPr/>
          </p:nvSpPr>
          <p:spPr>
            <a:xfrm>
              <a:off x="1379943" y="5265711"/>
              <a:ext cx="171188" cy="174307"/>
            </a:xfrm>
            <a:custGeom>
              <a:avLst/>
              <a:gdLst/>
              <a:ahLst/>
              <a:cxnLst/>
              <a:rect l="l" t="t" r="r" b="b"/>
              <a:pathLst>
                <a:path w="659" h="671" extrusionOk="0">
                  <a:moveTo>
                    <a:pt x="47" y="263"/>
                  </a:moveTo>
                  <a:cubicBezTo>
                    <a:pt x="115" y="30"/>
                    <a:pt x="429" y="0"/>
                    <a:pt x="544" y="216"/>
                  </a:cubicBezTo>
                  <a:cubicBezTo>
                    <a:pt x="658" y="428"/>
                    <a:pt x="454" y="670"/>
                    <a:pt x="225" y="602"/>
                  </a:cubicBezTo>
                  <a:cubicBezTo>
                    <a:pt x="81" y="556"/>
                    <a:pt x="1" y="403"/>
                    <a:pt x="47"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8" name="Google Shape;3128;p9"/>
            <p:cNvSpPr/>
            <p:nvPr/>
          </p:nvSpPr>
          <p:spPr>
            <a:xfrm>
              <a:off x="1406440" y="5300780"/>
              <a:ext cx="50915" cy="46499"/>
            </a:xfrm>
            <a:custGeom>
              <a:avLst/>
              <a:gdLst/>
              <a:ahLst/>
              <a:cxnLst/>
              <a:rect l="l" t="t" r="r" b="b"/>
              <a:pathLst>
                <a:path w="196" h="179" extrusionOk="0">
                  <a:moveTo>
                    <a:pt x="60" y="43"/>
                  </a:moveTo>
                  <a:lnTo>
                    <a:pt x="68" y="31"/>
                  </a:lnTo>
                  <a:lnTo>
                    <a:pt x="68" y="31"/>
                  </a:lnTo>
                  <a:cubicBezTo>
                    <a:pt x="77" y="18"/>
                    <a:pt x="94" y="5"/>
                    <a:pt x="111" y="5"/>
                  </a:cubicBezTo>
                  <a:cubicBezTo>
                    <a:pt x="119" y="1"/>
                    <a:pt x="128" y="1"/>
                    <a:pt x="136" y="5"/>
                  </a:cubicBezTo>
                  <a:lnTo>
                    <a:pt x="136" y="5"/>
                  </a:lnTo>
                  <a:lnTo>
                    <a:pt x="149" y="5"/>
                  </a:lnTo>
                  <a:lnTo>
                    <a:pt x="157" y="5"/>
                  </a:lnTo>
                  <a:lnTo>
                    <a:pt x="157" y="5"/>
                  </a:lnTo>
                  <a:cubicBezTo>
                    <a:pt x="166" y="9"/>
                    <a:pt x="170" y="14"/>
                    <a:pt x="179" y="22"/>
                  </a:cubicBezTo>
                  <a:cubicBezTo>
                    <a:pt x="187" y="35"/>
                    <a:pt x="196" y="52"/>
                    <a:pt x="196" y="69"/>
                  </a:cubicBezTo>
                  <a:lnTo>
                    <a:pt x="196" y="73"/>
                  </a:lnTo>
                  <a:lnTo>
                    <a:pt x="196" y="86"/>
                  </a:lnTo>
                  <a:cubicBezTo>
                    <a:pt x="191" y="179"/>
                    <a:pt x="0" y="124"/>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9" name="Google Shape;3129;p9"/>
            <p:cNvSpPr/>
            <p:nvPr/>
          </p:nvSpPr>
          <p:spPr>
            <a:xfrm>
              <a:off x="1608022" y="5419755"/>
              <a:ext cx="169890" cy="174567"/>
            </a:xfrm>
            <a:custGeom>
              <a:avLst/>
              <a:gdLst/>
              <a:ahLst/>
              <a:cxnLst/>
              <a:rect l="l" t="t" r="r" b="b"/>
              <a:pathLst>
                <a:path w="654" h="672" extrusionOk="0">
                  <a:moveTo>
                    <a:pt x="43" y="264"/>
                  </a:moveTo>
                  <a:cubicBezTo>
                    <a:pt x="115" y="31"/>
                    <a:pt x="429" y="1"/>
                    <a:pt x="544" y="213"/>
                  </a:cubicBezTo>
                  <a:cubicBezTo>
                    <a:pt x="654" y="429"/>
                    <a:pt x="454" y="671"/>
                    <a:pt x="221" y="599"/>
                  </a:cubicBezTo>
                  <a:cubicBezTo>
                    <a:pt x="81" y="557"/>
                    <a:pt x="1" y="404"/>
                    <a:pt x="43" y="2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0" name="Google Shape;3130;p9"/>
            <p:cNvSpPr/>
            <p:nvPr/>
          </p:nvSpPr>
          <p:spPr>
            <a:xfrm>
              <a:off x="1633480" y="5455084"/>
              <a:ext cx="50915" cy="46499"/>
            </a:xfrm>
            <a:custGeom>
              <a:avLst/>
              <a:gdLst/>
              <a:ahLst/>
              <a:cxnLst/>
              <a:rect l="l" t="t" r="r" b="b"/>
              <a:pathLst>
                <a:path w="196" h="179" extrusionOk="0">
                  <a:moveTo>
                    <a:pt x="60" y="43"/>
                  </a:moveTo>
                  <a:lnTo>
                    <a:pt x="68" y="30"/>
                  </a:lnTo>
                  <a:lnTo>
                    <a:pt x="68" y="30"/>
                  </a:lnTo>
                  <a:cubicBezTo>
                    <a:pt x="77" y="18"/>
                    <a:pt x="93" y="5"/>
                    <a:pt x="110" y="1"/>
                  </a:cubicBezTo>
                  <a:cubicBezTo>
                    <a:pt x="119" y="1"/>
                    <a:pt x="127" y="1"/>
                    <a:pt x="136" y="1"/>
                  </a:cubicBezTo>
                  <a:lnTo>
                    <a:pt x="140" y="1"/>
                  </a:lnTo>
                  <a:lnTo>
                    <a:pt x="149" y="1"/>
                  </a:lnTo>
                  <a:lnTo>
                    <a:pt x="157" y="5"/>
                  </a:lnTo>
                  <a:lnTo>
                    <a:pt x="157" y="5"/>
                  </a:lnTo>
                  <a:cubicBezTo>
                    <a:pt x="183" y="18"/>
                    <a:pt x="195" y="43"/>
                    <a:pt x="195" y="68"/>
                  </a:cubicBezTo>
                  <a:cubicBezTo>
                    <a:pt x="195" y="68"/>
                    <a:pt x="195" y="73"/>
                    <a:pt x="195" y="73"/>
                  </a:cubicBezTo>
                  <a:lnTo>
                    <a:pt x="195" y="85"/>
                  </a:lnTo>
                  <a:cubicBezTo>
                    <a:pt x="191" y="179"/>
                    <a:pt x="0" y="119"/>
                    <a:pt x="55"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1" name="Google Shape;3131;p9"/>
            <p:cNvSpPr/>
            <p:nvPr/>
          </p:nvSpPr>
          <p:spPr>
            <a:xfrm>
              <a:off x="1868053" y="5111406"/>
              <a:ext cx="169890" cy="174307"/>
            </a:xfrm>
            <a:custGeom>
              <a:avLst/>
              <a:gdLst/>
              <a:ahLst/>
              <a:cxnLst/>
              <a:rect l="l" t="t" r="r" b="b"/>
              <a:pathLst>
                <a:path w="654" h="671" extrusionOk="0">
                  <a:moveTo>
                    <a:pt x="43" y="259"/>
                  </a:moveTo>
                  <a:cubicBezTo>
                    <a:pt x="111" y="30"/>
                    <a:pt x="429" y="0"/>
                    <a:pt x="539" y="212"/>
                  </a:cubicBezTo>
                  <a:cubicBezTo>
                    <a:pt x="654" y="424"/>
                    <a:pt x="450" y="670"/>
                    <a:pt x="221" y="598"/>
                  </a:cubicBezTo>
                  <a:cubicBezTo>
                    <a:pt x="77" y="552"/>
                    <a:pt x="1" y="403"/>
                    <a:pt x="43" y="25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2" name="Google Shape;3132;p9"/>
            <p:cNvSpPr/>
            <p:nvPr/>
          </p:nvSpPr>
          <p:spPr>
            <a:xfrm>
              <a:off x="1893511" y="5146735"/>
              <a:ext cx="50915" cy="46499"/>
            </a:xfrm>
            <a:custGeom>
              <a:avLst/>
              <a:gdLst/>
              <a:ahLst/>
              <a:cxnLst/>
              <a:rect l="l" t="t" r="r" b="b"/>
              <a:pathLst>
                <a:path w="196" h="179" extrusionOk="0">
                  <a:moveTo>
                    <a:pt x="60" y="38"/>
                  </a:moveTo>
                  <a:lnTo>
                    <a:pt x="64" y="30"/>
                  </a:lnTo>
                  <a:lnTo>
                    <a:pt x="64" y="30"/>
                  </a:lnTo>
                  <a:cubicBezTo>
                    <a:pt x="76" y="13"/>
                    <a:pt x="89" y="4"/>
                    <a:pt x="106" y="0"/>
                  </a:cubicBezTo>
                  <a:cubicBezTo>
                    <a:pt x="115" y="0"/>
                    <a:pt x="123" y="0"/>
                    <a:pt x="132" y="0"/>
                  </a:cubicBezTo>
                  <a:lnTo>
                    <a:pt x="136" y="0"/>
                  </a:lnTo>
                  <a:lnTo>
                    <a:pt x="144" y="0"/>
                  </a:lnTo>
                  <a:lnTo>
                    <a:pt x="153" y="4"/>
                  </a:lnTo>
                  <a:lnTo>
                    <a:pt x="157" y="4"/>
                  </a:lnTo>
                  <a:cubicBezTo>
                    <a:pt x="166" y="9"/>
                    <a:pt x="170" y="13"/>
                    <a:pt x="178" y="17"/>
                  </a:cubicBezTo>
                  <a:cubicBezTo>
                    <a:pt x="191" y="30"/>
                    <a:pt x="195" y="47"/>
                    <a:pt x="195" y="68"/>
                  </a:cubicBezTo>
                  <a:cubicBezTo>
                    <a:pt x="195" y="68"/>
                    <a:pt x="195" y="68"/>
                    <a:pt x="195" y="68"/>
                  </a:cubicBezTo>
                  <a:lnTo>
                    <a:pt x="195" y="85"/>
                  </a:lnTo>
                  <a:cubicBezTo>
                    <a:pt x="191" y="178"/>
                    <a:pt x="0" y="119"/>
                    <a:pt x="51"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3" name="Google Shape;3133;p9"/>
            <p:cNvSpPr/>
            <p:nvPr/>
          </p:nvSpPr>
          <p:spPr>
            <a:xfrm>
              <a:off x="1555289" y="5127772"/>
              <a:ext cx="138977" cy="142615"/>
            </a:xfrm>
            <a:custGeom>
              <a:avLst/>
              <a:gdLst/>
              <a:ahLst/>
              <a:cxnLst/>
              <a:rect l="l" t="t" r="r" b="b"/>
              <a:pathLst>
                <a:path w="535" h="549" extrusionOk="0">
                  <a:moveTo>
                    <a:pt x="38" y="213"/>
                  </a:moveTo>
                  <a:cubicBezTo>
                    <a:pt x="93" y="22"/>
                    <a:pt x="352" y="1"/>
                    <a:pt x="445" y="175"/>
                  </a:cubicBezTo>
                  <a:cubicBezTo>
                    <a:pt x="534" y="349"/>
                    <a:pt x="369" y="548"/>
                    <a:pt x="182" y="489"/>
                  </a:cubicBezTo>
                  <a:cubicBezTo>
                    <a:pt x="68" y="451"/>
                    <a:pt x="0" y="328"/>
                    <a:pt x="38" y="2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4" name="Google Shape;3134;p9"/>
            <p:cNvSpPr/>
            <p:nvPr/>
          </p:nvSpPr>
          <p:spPr>
            <a:xfrm>
              <a:off x="1575031" y="5156607"/>
              <a:ext cx="42083" cy="37667"/>
            </a:xfrm>
            <a:custGeom>
              <a:avLst/>
              <a:gdLst/>
              <a:ahLst/>
              <a:cxnLst/>
              <a:rect l="l" t="t" r="r" b="b"/>
              <a:pathLst>
                <a:path w="162" h="145" extrusionOk="0">
                  <a:moveTo>
                    <a:pt x="56" y="34"/>
                  </a:moveTo>
                  <a:lnTo>
                    <a:pt x="60" y="26"/>
                  </a:lnTo>
                  <a:lnTo>
                    <a:pt x="60" y="26"/>
                  </a:lnTo>
                  <a:cubicBezTo>
                    <a:pt x="68" y="13"/>
                    <a:pt x="81" y="4"/>
                    <a:pt x="94" y="0"/>
                  </a:cubicBezTo>
                  <a:cubicBezTo>
                    <a:pt x="102" y="0"/>
                    <a:pt x="106" y="0"/>
                    <a:pt x="115" y="0"/>
                  </a:cubicBezTo>
                  <a:lnTo>
                    <a:pt x="115" y="0"/>
                  </a:lnTo>
                  <a:lnTo>
                    <a:pt x="123" y="0"/>
                  </a:lnTo>
                  <a:lnTo>
                    <a:pt x="132" y="4"/>
                  </a:lnTo>
                  <a:lnTo>
                    <a:pt x="132" y="4"/>
                  </a:lnTo>
                  <a:cubicBezTo>
                    <a:pt x="136" y="4"/>
                    <a:pt x="140" y="9"/>
                    <a:pt x="149" y="13"/>
                  </a:cubicBezTo>
                  <a:cubicBezTo>
                    <a:pt x="157" y="26"/>
                    <a:pt x="162" y="38"/>
                    <a:pt x="162" y="55"/>
                  </a:cubicBezTo>
                  <a:lnTo>
                    <a:pt x="162" y="55"/>
                  </a:lnTo>
                  <a:cubicBezTo>
                    <a:pt x="162" y="60"/>
                    <a:pt x="162" y="64"/>
                    <a:pt x="162" y="64"/>
                  </a:cubicBezTo>
                  <a:cubicBezTo>
                    <a:pt x="162" y="144"/>
                    <a:pt x="0" y="94"/>
                    <a:pt x="47" y="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5" name="Google Shape;3135;p9"/>
            <p:cNvSpPr/>
            <p:nvPr/>
          </p:nvSpPr>
          <p:spPr>
            <a:xfrm>
              <a:off x="1739207" y="5298702"/>
              <a:ext cx="138977" cy="143394"/>
            </a:xfrm>
            <a:custGeom>
              <a:avLst/>
              <a:gdLst/>
              <a:ahLst/>
              <a:cxnLst/>
              <a:rect l="l" t="t" r="r" b="b"/>
              <a:pathLst>
                <a:path w="535" h="552" extrusionOk="0">
                  <a:moveTo>
                    <a:pt x="34" y="217"/>
                  </a:moveTo>
                  <a:cubicBezTo>
                    <a:pt x="94" y="26"/>
                    <a:pt x="352" y="0"/>
                    <a:pt x="441" y="178"/>
                  </a:cubicBezTo>
                  <a:cubicBezTo>
                    <a:pt x="535" y="352"/>
                    <a:pt x="369" y="552"/>
                    <a:pt x="183" y="492"/>
                  </a:cubicBezTo>
                  <a:cubicBezTo>
                    <a:pt x="64" y="454"/>
                    <a:pt x="0" y="331"/>
                    <a:pt x="34" y="2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6" name="Google Shape;3136;p9"/>
            <p:cNvSpPr/>
            <p:nvPr/>
          </p:nvSpPr>
          <p:spPr>
            <a:xfrm>
              <a:off x="1759989" y="5327277"/>
              <a:ext cx="42343" cy="37667"/>
            </a:xfrm>
            <a:custGeom>
              <a:avLst/>
              <a:gdLst/>
              <a:ahLst/>
              <a:cxnLst/>
              <a:rect l="l" t="t" r="r" b="b"/>
              <a:pathLst>
                <a:path w="163" h="145" extrusionOk="0">
                  <a:moveTo>
                    <a:pt x="48" y="35"/>
                  </a:moveTo>
                  <a:lnTo>
                    <a:pt x="56" y="26"/>
                  </a:lnTo>
                  <a:lnTo>
                    <a:pt x="56" y="26"/>
                  </a:lnTo>
                  <a:cubicBezTo>
                    <a:pt x="65" y="13"/>
                    <a:pt x="77" y="5"/>
                    <a:pt x="90" y="1"/>
                  </a:cubicBezTo>
                  <a:cubicBezTo>
                    <a:pt x="98" y="1"/>
                    <a:pt x="103" y="1"/>
                    <a:pt x="111" y="1"/>
                  </a:cubicBezTo>
                  <a:lnTo>
                    <a:pt x="115" y="1"/>
                  </a:lnTo>
                  <a:lnTo>
                    <a:pt x="120" y="1"/>
                  </a:lnTo>
                  <a:lnTo>
                    <a:pt x="128" y="5"/>
                  </a:lnTo>
                  <a:lnTo>
                    <a:pt x="128" y="5"/>
                  </a:lnTo>
                  <a:cubicBezTo>
                    <a:pt x="137" y="9"/>
                    <a:pt x="141" y="13"/>
                    <a:pt x="145" y="18"/>
                  </a:cubicBezTo>
                  <a:cubicBezTo>
                    <a:pt x="154" y="26"/>
                    <a:pt x="162" y="43"/>
                    <a:pt x="162" y="56"/>
                  </a:cubicBezTo>
                  <a:lnTo>
                    <a:pt x="162" y="60"/>
                  </a:lnTo>
                  <a:lnTo>
                    <a:pt x="162" y="68"/>
                  </a:lnTo>
                  <a:cubicBezTo>
                    <a:pt x="158" y="145"/>
                    <a:pt x="1" y="98"/>
                    <a:pt x="43"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7" name="Google Shape;3137;p9"/>
            <p:cNvSpPr/>
            <p:nvPr/>
          </p:nvSpPr>
          <p:spPr>
            <a:xfrm>
              <a:off x="1800773" y="4821501"/>
              <a:ext cx="148069" cy="152486"/>
            </a:xfrm>
            <a:custGeom>
              <a:avLst/>
              <a:gdLst/>
              <a:ahLst/>
              <a:cxnLst/>
              <a:rect l="l" t="t" r="r" b="b"/>
              <a:pathLst>
                <a:path w="570" h="587" extrusionOk="0">
                  <a:moveTo>
                    <a:pt x="39" y="230"/>
                  </a:moveTo>
                  <a:cubicBezTo>
                    <a:pt x="98" y="26"/>
                    <a:pt x="374" y="1"/>
                    <a:pt x="472" y="187"/>
                  </a:cubicBezTo>
                  <a:cubicBezTo>
                    <a:pt x="569" y="374"/>
                    <a:pt x="395" y="586"/>
                    <a:pt x="192" y="523"/>
                  </a:cubicBezTo>
                  <a:cubicBezTo>
                    <a:pt x="69" y="484"/>
                    <a:pt x="1" y="353"/>
                    <a:pt x="39" y="2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8" name="Google Shape;3138;p9"/>
            <p:cNvSpPr/>
            <p:nvPr/>
          </p:nvSpPr>
          <p:spPr>
            <a:xfrm>
              <a:off x="1822853" y="4852414"/>
              <a:ext cx="44421" cy="41044"/>
            </a:xfrm>
            <a:custGeom>
              <a:avLst/>
              <a:gdLst/>
              <a:ahLst/>
              <a:cxnLst/>
              <a:rect l="l" t="t" r="r" b="b"/>
              <a:pathLst>
                <a:path w="171" h="158" extrusionOk="0">
                  <a:moveTo>
                    <a:pt x="52" y="39"/>
                  </a:moveTo>
                  <a:lnTo>
                    <a:pt x="60" y="26"/>
                  </a:lnTo>
                  <a:lnTo>
                    <a:pt x="60" y="26"/>
                  </a:lnTo>
                  <a:cubicBezTo>
                    <a:pt x="69" y="13"/>
                    <a:pt x="81" y="5"/>
                    <a:pt x="94" y="1"/>
                  </a:cubicBezTo>
                  <a:cubicBezTo>
                    <a:pt x="102" y="1"/>
                    <a:pt x="111" y="1"/>
                    <a:pt x="115" y="1"/>
                  </a:cubicBezTo>
                  <a:lnTo>
                    <a:pt x="119" y="1"/>
                  </a:lnTo>
                  <a:lnTo>
                    <a:pt x="128" y="1"/>
                  </a:lnTo>
                  <a:lnTo>
                    <a:pt x="136" y="5"/>
                  </a:lnTo>
                  <a:lnTo>
                    <a:pt x="136" y="5"/>
                  </a:lnTo>
                  <a:cubicBezTo>
                    <a:pt x="145" y="9"/>
                    <a:pt x="149" y="13"/>
                    <a:pt x="153" y="18"/>
                  </a:cubicBezTo>
                  <a:cubicBezTo>
                    <a:pt x="166" y="30"/>
                    <a:pt x="170" y="43"/>
                    <a:pt x="170" y="60"/>
                  </a:cubicBezTo>
                  <a:lnTo>
                    <a:pt x="170" y="64"/>
                  </a:lnTo>
                  <a:cubicBezTo>
                    <a:pt x="170" y="68"/>
                    <a:pt x="170" y="68"/>
                    <a:pt x="170" y="73"/>
                  </a:cubicBezTo>
                  <a:cubicBezTo>
                    <a:pt x="166" y="158"/>
                    <a:pt x="1" y="107"/>
                    <a:pt x="47"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9" name="Google Shape;3139;p9"/>
            <p:cNvSpPr/>
            <p:nvPr/>
          </p:nvSpPr>
          <p:spPr>
            <a:xfrm>
              <a:off x="1945205" y="4947230"/>
              <a:ext cx="147809" cy="151188"/>
            </a:xfrm>
            <a:custGeom>
              <a:avLst/>
              <a:gdLst/>
              <a:ahLst/>
              <a:cxnLst/>
              <a:rect l="l" t="t" r="r" b="b"/>
              <a:pathLst>
                <a:path w="569" h="582" extrusionOk="0">
                  <a:moveTo>
                    <a:pt x="39" y="225"/>
                  </a:moveTo>
                  <a:cubicBezTo>
                    <a:pt x="98" y="26"/>
                    <a:pt x="374" y="0"/>
                    <a:pt x="471" y="183"/>
                  </a:cubicBezTo>
                  <a:cubicBezTo>
                    <a:pt x="569" y="369"/>
                    <a:pt x="395" y="581"/>
                    <a:pt x="196" y="522"/>
                  </a:cubicBezTo>
                  <a:cubicBezTo>
                    <a:pt x="68" y="480"/>
                    <a:pt x="0" y="348"/>
                    <a:pt x="39" y="2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0" name="Google Shape;3140;p9"/>
            <p:cNvSpPr/>
            <p:nvPr/>
          </p:nvSpPr>
          <p:spPr>
            <a:xfrm>
              <a:off x="1967286" y="4976844"/>
              <a:ext cx="44161" cy="41044"/>
            </a:xfrm>
            <a:custGeom>
              <a:avLst/>
              <a:gdLst/>
              <a:ahLst/>
              <a:cxnLst/>
              <a:rect l="l" t="t" r="r" b="b"/>
              <a:pathLst>
                <a:path w="170" h="158" extrusionOk="0">
                  <a:moveTo>
                    <a:pt x="51" y="39"/>
                  </a:moveTo>
                  <a:lnTo>
                    <a:pt x="60" y="31"/>
                  </a:lnTo>
                  <a:lnTo>
                    <a:pt x="60" y="31"/>
                  </a:lnTo>
                  <a:cubicBezTo>
                    <a:pt x="68" y="14"/>
                    <a:pt x="81" y="5"/>
                    <a:pt x="98" y="5"/>
                  </a:cubicBezTo>
                  <a:cubicBezTo>
                    <a:pt x="102" y="1"/>
                    <a:pt x="111" y="1"/>
                    <a:pt x="119" y="5"/>
                  </a:cubicBezTo>
                  <a:lnTo>
                    <a:pt x="119" y="5"/>
                  </a:lnTo>
                  <a:lnTo>
                    <a:pt x="128" y="5"/>
                  </a:lnTo>
                  <a:lnTo>
                    <a:pt x="136" y="5"/>
                  </a:lnTo>
                  <a:lnTo>
                    <a:pt x="136" y="5"/>
                  </a:lnTo>
                  <a:cubicBezTo>
                    <a:pt x="140" y="9"/>
                    <a:pt x="145" y="14"/>
                    <a:pt x="153" y="18"/>
                  </a:cubicBezTo>
                  <a:cubicBezTo>
                    <a:pt x="161" y="31"/>
                    <a:pt x="170" y="48"/>
                    <a:pt x="170" y="60"/>
                  </a:cubicBezTo>
                  <a:lnTo>
                    <a:pt x="170" y="64"/>
                  </a:lnTo>
                  <a:lnTo>
                    <a:pt x="170" y="77"/>
                  </a:lnTo>
                  <a:cubicBezTo>
                    <a:pt x="166" y="158"/>
                    <a:pt x="0" y="107"/>
                    <a:pt x="43" y="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1" name="Google Shape;3141;p9"/>
            <p:cNvSpPr/>
            <p:nvPr/>
          </p:nvSpPr>
          <p:spPr>
            <a:xfrm>
              <a:off x="-614320" y="6036714"/>
              <a:ext cx="356145" cy="258214"/>
            </a:xfrm>
            <a:custGeom>
              <a:avLst/>
              <a:gdLst/>
              <a:ahLst/>
              <a:cxnLst/>
              <a:rect l="l" t="t" r="r" b="b"/>
              <a:pathLst>
                <a:path w="1371" h="994" extrusionOk="0">
                  <a:moveTo>
                    <a:pt x="779" y="1"/>
                  </a:moveTo>
                  <a:cubicBezTo>
                    <a:pt x="528" y="1"/>
                    <a:pt x="278" y="127"/>
                    <a:pt x="204" y="162"/>
                  </a:cubicBezTo>
                  <a:cubicBezTo>
                    <a:pt x="153" y="188"/>
                    <a:pt x="115" y="234"/>
                    <a:pt x="98" y="290"/>
                  </a:cubicBezTo>
                  <a:cubicBezTo>
                    <a:pt x="56" y="311"/>
                    <a:pt x="26" y="349"/>
                    <a:pt x="13" y="396"/>
                  </a:cubicBezTo>
                  <a:cubicBezTo>
                    <a:pt x="5" y="434"/>
                    <a:pt x="13" y="472"/>
                    <a:pt x="35" y="506"/>
                  </a:cubicBezTo>
                  <a:cubicBezTo>
                    <a:pt x="1" y="552"/>
                    <a:pt x="5" y="616"/>
                    <a:pt x="43" y="659"/>
                  </a:cubicBezTo>
                  <a:cubicBezTo>
                    <a:pt x="102" y="722"/>
                    <a:pt x="187" y="760"/>
                    <a:pt x="272" y="760"/>
                  </a:cubicBezTo>
                  <a:cubicBezTo>
                    <a:pt x="255" y="828"/>
                    <a:pt x="272" y="905"/>
                    <a:pt x="327" y="955"/>
                  </a:cubicBezTo>
                  <a:cubicBezTo>
                    <a:pt x="359" y="984"/>
                    <a:pt x="396" y="994"/>
                    <a:pt x="434" y="994"/>
                  </a:cubicBezTo>
                  <a:cubicBezTo>
                    <a:pt x="492" y="994"/>
                    <a:pt x="553" y="971"/>
                    <a:pt x="607" y="955"/>
                  </a:cubicBezTo>
                  <a:cubicBezTo>
                    <a:pt x="730" y="917"/>
                    <a:pt x="904" y="832"/>
                    <a:pt x="993" y="709"/>
                  </a:cubicBezTo>
                  <a:cubicBezTo>
                    <a:pt x="1078" y="654"/>
                    <a:pt x="1150" y="586"/>
                    <a:pt x="1214" y="510"/>
                  </a:cubicBezTo>
                  <a:cubicBezTo>
                    <a:pt x="1371" y="298"/>
                    <a:pt x="1222" y="94"/>
                    <a:pt x="930" y="18"/>
                  </a:cubicBezTo>
                  <a:cubicBezTo>
                    <a:pt x="880" y="6"/>
                    <a:pt x="830" y="1"/>
                    <a:pt x="7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2" name="Google Shape;3142;p9"/>
            <p:cNvSpPr/>
            <p:nvPr/>
          </p:nvSpPr>
          <p:spPr>
            <a:xfrm>
              <a:off x="-527297" y="6128413"/>
              <a:ext cx="236391" cy="110663"/>
            </a:xfrm>
            <a:custGeom>
              <a:avLst/>
              <a:gdLst/>
              <a:ahLst/>
              <a:cxnLst/>
              <a:rect l="l" t="t" r="r" b="b"/>
              <a:pathLst>
                <a:path w="910" h="426" extrusionOk="0">
                  <a:moveTo>
                    <a:pt x="878" y="1"/>
                  </a:moveTo>
                  <a:cubicBezTo>
                    <a:pt x="874" y="1"/>
                    <a:pt x="870" y="2"/>
                    <a:pt x="866" y="4"/>
                  </a:cubicBezTo>
                  <a:cubicBezTo>
                    <a:pt x="603" y="174"/>
                    <a:pt x="332" y="361"/>
                    <a:pt x="13" y="407"/>
                  </a:cubicBezTo>
                  <a:cubicBezTo>
                    <a:pt x="1" y="412"/>
                    <a:pt x="1" y="424"/>
                    <a:pt x="13" y="424"/>
                  </a:cubicBezTo>
                  <a:cubicBezTo>
                    <a:pt x="31" y="425"/>
                    <a:pt x="48" y="426"/>
                    <a:pt x="65" y="426"/>
                  </a:cubicBezTo>
                  <a:cubicBezTo>
                    <a:pt x="369" y="426"/>
                    <a:pt x="691" y="255"/>
                    <a:pt x="896" y="38"/>
                  </a:cubicBezTo>
                  <a:cubicBezTo>
                    <a:pt x="909" y="21"/>
                    <a:pt x="895" y="1"/>
                    <a:pt x="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3" name="Google Shape;3143;p9"/>
            <p:cNvSpPr/>
            <p:nvPr/>
          </p:nvSpPr>
          <p:spPr>
            <a:xfrm>
              <a:off x="-585745" y="6103994"/>
              <a:ext cx="262627" cy="61047"/>
            </a:xfrm>
            <a:custGeom>
              <a:avLst/>
              <a:gdLst/>
              <a:ahLst/>
              <a:cxnLst/>
              <a:rect l="l" t="t" r="r" b="b"/>
              <a:pathLst>
                <a:path w="1011" h="235" extrusionOk="0">
                  <a:moveTo>
                    <a:pt x="980" y="1"/>
                  </a:moveTo>
                  <a:cubicBezTo>
                    <a:pt x="640" y="1"/>
                    <a:pt x="317" y="97"/>
                    <a:pt x="5" y="226"/>
                  </a:cubicBezTo>
                  <a:cubicBezTo>
                    <a:pt x="1" y="226"/>
                    <a:pt x="1" y="230"/>
                    <a:pt x="5" y="234"/>
                  </a:cubicBezTo>
                  <a:cubicBezTo>
                    <a:pt x="336" y="158"/>
                    <a:pt x="675" y="107"/>
                    <a:pt x="1002" y="14"/>
                  </a:cubicBezTo>
                  <a:cubicBezTo>
                    <a:pt x="1010" y="14"/>
                    <a:pt x="1006" y="1"/>
                    <a:pt x="1002" y="1"/>
                  </a:cubicBezTo>
                  <a:cubicBezTo>
                    <a:pt x="995" y="1"/>
                    <a:pt x="987" y="1"/>
                    <a:pt x="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4" name="Google Shape;3144;p9"/>
            <p:cNvSpPr/>
            <p:nvPr/>
          </p:nvSpPr>
          <p:spPr>
            <a:xfrm>
              <a:off x="-587823" y="6070224"/>
              <a:ext cx="272499" cy="52734"/>
            </a:xfrm>
            <a:custGeom>
              <a:avLst/>
              <a:gdLst/>
              <a:ahLst/>
              <a:cxnLst/>
              <a:rect l="l" t="t" r="r" b="b"/>
              <a:pathLst>
                <a:path w="1049" h="203" extrusionOk="0">
                  <a:moveTo>
                    <a:pt x="734" y="0"/>
                  </a:moveTo>
                  <a:cubicBezTo>
                    <a:pt x="669" y="0"/>
                    <a:pt x="604" y="5"/>
                    <a:pt x="539" y="12"/>
                  </a:cubicBezTo>
                  <a:cubicBezTo>
                    <a:pt x="344" y="33"/>
                    <a:pt x="196" y="139"/>
                    <a:pt x="9" y="190"/>
                  </a:cubicBezTo>
                  <a:cubicBezTo>
                    <a:pt x="0" y="190"/>
                    <a:pt x="0" y="203"/>
                    <a:pt x="9" y="203"/>
                  </a:cubicBezTo>
                  <a:cubicBezTo>
                    <a:pt x="170" y="194"/>
                    <a:pt x="314" y="110"/>
                    <a:pt x="480" y="88"/>
                  </a:cubicBezTo>
                  <a:cubicBezTo>
                    <a:pt x="569" y="80"/>
                    <a:pt x="659" y="76"/>
                    <a:pt x="749" y="76"/>
                  </a:cubicBezTo>
                  <a:cubicBezTo>
                    <a:pt x="839" y="76"/>
                    <a:pt x="929" y="80"/>
                    <a:pt x="1018" y="88"/>
                  </a:cubicBezTo>
                  <a:cubicBezTo>
                    <a:pt x="1035" y="88"/>
                    <a:pt x="1048" y="63"/>
                    <a:pt x="1031" y="54"/>
                  </a:cubicBezTo>
                  <a:cubicBezTo>
                    <a:pt x="935" y="13"/>
                    <a:pt x="835" y="0"/>
                    <a:pt x="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5" name="Google Shape;3145;p9"/>
            <p:cNvSpPr/>
            <p:nvPr/>
          </p:nvSpPr>
          <p:spPr>
            <a:xfrm>
              <a:off x="-520543" y="6188680"/>
              <a:ext cx="196906" cy="89362"/>
            </a:xfrm>
            <a:custGeom>
              <a:avLst/>
              <a:gdLst/>
              <a:ahLst/>
              <a:cxnLst/>
              <a:rect l="l" t="t" r="r" b="b"/>
              <a:pathLst>
                <a:path w="758" h="344" extrusionOk="0">
                  <a:moveTo>
                    <a:pt x="747" y="0"/>
                  </a:moveTo>
                  <a:cubicBezTo>
                    <a:pt x="746" y="0"/>
                    <a:pt x="744" y="1"/>
                    <a:pt x="742" y="1"/>
                  </a:cubicBezTo>
                  <a:cubicBezTo>
                    <a:pt x="530" y="112"/>
                    <a:pt x="267" y="264"/>
                    <a:pt x="26" y="286"/>
                  </a:cubicBezTo>
                  <a:cubicBezTo>
                    <a:pt x="0" y="286"/>
                    <a:pt x="0" y="320"/>
                    <a:pt x="21" y="328"/>
                  </a:cubicBezTo>
                  <a:cubicBezTo>
                    <a:pt x="57" y="339"/>
                    <a:pt x="95" y="344"/>
                    <a:pt x="133" y="344"/>
                  </a:cubicBezTo>
                  <a:cubicBezTo>
                    <a:pt x="362" y="344"/>
                    <a:pt x="620" y="167"/>
                    <a:pt x="751" y="14"/>
                  </a:cubicBezTo>
                  <a:cubicBezTo>
                    <a:pt x="758" y="7"/>
                    <a:pt x="753"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6" name="Google Shape;3146;p9"/>
            <p:cNvSpPr/>
            <p:nvPr/>
          </p:nvSpPr>
          <p:spPr>
            <a:xfrm>
              <a:off x="-591200" y="6119321"/>
              <a:ext cx="284188" cy="103909"/>
            </a:xfrm>
            <a:custGeom>
              <a:avLst/>
              <a:gdLst/>
              <a:ahLst/>
              <a:cxnLst/>
              <a:rect l="l" t="t" r="r" b="b"/>
              <a:pathLst>
                <a:path w="1094" h="400" extrusionOk="0">
                  <a:moveTo>
                    <a:pt x="1081" y="0"/>
                  </a:moveTo>
                  <a:cubicBezTo>
                    <a:pt x="1080" y="0"/>
                    <a:pt x="1079" y="1"/>
                    <a:pt x="1078" y="1"/>
                  </a:cubicBezTo>
                  <a:cubicBezTo>
                    <a:pt x="883" y="39"/>
                    <a:pt x="713" y="145"/>
                    <a:pt x="527" y="205"/>
                  </a:cubicBezTo>
                  <a:cubicBezTo>
                    <a:pt x="365" y="260"/>
                    <a:pt x="200" y="294"/>
                    <a:pt x="35" y="302"/>
                  </a:cubicBezTo>
                  <a:cubicBezTo>
                    <a:pt x="5" y="302"/>
                    <a:pt x="1" y="341"/>
                    <a:pt x="22" y="353"/>
                  </a:cubicBezTo>
                  <a:cubicBezTo>
                    <a:pt x="85" y="387"/>
                    <a:pt x="152" y="399"/>
                    <a:pt x="221" y="399"/>
                  </a:cubicBezTo>
                  <a:cubicBezTo>
                    <a:pt x="315" y="399"/>
                    <a:pt x="411" y="377"/>
                    <a:pt x="501" y="357"/>
                  </a:cubicBezTo>
                  <a:cubicBezTo>
                    <a:pt x="747" y="307"/>
                    <a:pt x="908" y="184"/>
                    <a:pt x="1087" y="18"/>
                  </a:cubicBezTo>
                  <a:cubicBezTo>
                    <a:pt x="1094" y="11"/>
                    <a:pt x="1089" y="0"/>
                    <a:pt x="10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7" name="Google Shape;3147;p9"/>
            <p:cNvSpPr/>
            <p:nvPr/>
          </p:nvSpPr>
          <p:spPr>
            <a:xfrm>
              <a:off x="-593278" y="6096981"/>
              <a:ext cx="205218" cy="56890"/>
            </a:xfrm>
            <a:custGeom>
              <a:avLst/>
              <a:gdLst/>
              <a:ahLst/>
              <a:cxnLst/>
              <a:rect l="l" t="t" r="r" b="b"/>
              <a:pathLst>
                <a:path w="790" h="219" extrusionOk="0">
                  <a:moveTo>
                    <a:pt x="633" y="0"/>
                  </a:moveTo>
                  <a:cubicBezTo>
                    <a:pt x="416" y="0"/>
                    <a:pt x="182" y="91"/>
                    <a:pt x="9" y="202"/>
                  </a:cubicBezTo>
                  <a:cubicBezTo>
                    <a:pt x="0" y="210"/>
                    <a:pt x="4" y="219"/>
                    <a:pt x="13" y="219"/>
                  </a:cubicBezTo>
                  <a:cubicBezTo>
                    <a:pt x="259" y="121"/>
                    <a:pt x="513" y="58"/>
                    <a:pt x="776" y="28"/>
                  </a:cubicBezTo>
                  <a:cubicBezTo>
                    <a:pt x="789" y="28"/>
                    <a:pt x="789" y="15"/>
                    <a:pt x="776" y="15"/>
                  </a:cubicBezTo>
                  <a:cubicBezTo>
                    <a:pt x="730" y="5"/>
                    <a:pt x="682" y="0"/>
                    <a:pt x="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8" name="Google Shape;3148;p9"/>
            <p:cNvSpPr/>
            <p:nvPr/>
          </p:nvSpPr>
          <p:spPr>
            <a:xfrm>
              <a:off x="-561327" y="6033337"/>
              <a:ext cx="205218" cy="53253"/>
            </a:xfrm>
            <a:custGeom>
              <a:avLst/>
              <a:gdLst/>
              <a:ahLst/>
              <a:cxnLst/>
              <a:rect l="l" t="t" r="r" b="b"/>
              <a:pathLst>
                <a:path w="790" h="205" extrusionOk="0">
                  <a:moveTo>
                    <a:pt x="579" y="1"/>
                  </a:moveTo>
                  <a:cubicBezTo>
                    <a:pt x="377" y="1"/>
                    <a:pt x="136" y="103"/>
                    <a:pt x="4" y="192"/>
                  </a:cubicBezTo>
                  <a:cubicBezTo>
                    <a:pt x="0" y="196"/>
                    <a:pt x="4" y="205"/>
                    <a:pt x="9" y="205"/>
                  </a:cubicBezTo>
                  <a:cubicBezTo>
                    <a:pt x="243" y="170"/>
                    <a:pt x="469" y="67"/>
                    <a:pt x="712" y="67"/>
                  </a:cubicBezTo>
                  <a:cubicBezTo>
                    <a:pt x="733" y="67"/>
                    <a:pt x="755" y="68"/>
                    <a:pt x="776" y="69"/>
                  </a:cubicBezTo>
                  <a:cubicBezTo>
                    <a:pt x="785" y="69"/>
                    <a:pt x="789" y="57"/>
                    <a:pt x="785" y="52"/>
                  </a:cubicBezTo>
                  <a:cubicBezTo>
                    <a:pt x="727" y="16"/>
                    <a:pt x="656" y="1"/>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9" name="Google Shape;3149;p9"/>
            <p:cNvSpPr/>
            <p:nvPr/>
          </p:nvSpPr>
          <p:spPr>
            <a:xfrm>
              <a:off x="-401567" y="5846301"/>
              <a:ext cx="580846" cy="363422"/>
            </a:xfrm>
            <a:custGeom>
              <a:avLst/>
              <a:gdLst/>
              <a:ahLst/>
              <a:cxnLst/>
              <a:rect l="l" t="t" r="r" b="b"/>
              <a:pathLst>
                <a:path w="2236" h="1399" extrusionOk="0">
                  <a:moveTo>
                    <a:pt x="2223" y="0"/>
                  </a:moveTo>
                  <a:cubicBezTo>
                    <a:pt x="1782" y="480"/>
                    <a:pt x="1311" y="670"/>
                    <a:pt x="522" y="942"/>
                  </a:cubicBezTo>
                  <a:cubicBezTo>
                    <a:pt x="492" y="887"/>
                    <a:pt x="441" y="849"/>
                    <a:pt x="382" y="840"/>
                  </a:cubicBezTo>
                  <a:lnTo>
                    <a:pt x="378" y="840"/>
                  </a:lnTo>
                  <a:cubicBezTo>
                    <a:pt x="348" y="810"/>
                    <a:pt x="314" y="785"/>
                    <a:pt x="280" y="768"/>
                  </a:cubicBezTo>
                  <a:cubicBezTo>
                    <a:pt x="252" y="757"/>
                    <a:pt x="224" y="751"/>
                    <a:pt x="195" y="751"/>
                  </a:cubicBezTo>
                  <a:cubicBezTo>
                    <a:pt x="181" y="751"/>
                    <a:pt x="167" y="752"/>
                    <a:pt x="153" y="755"/>
                  </a:cubicBezTo>
                  <a:cubicBezTo>
                    <a:pt x="145" y="755"/>
                    <a:pt x="137" y="754"/>
                    <a:pt x="129" y="754"/>
                  </a:cubicBezTo>
                  <a:cubicBezTo>
                    <a:pt x="89" y="754"/>
                    <a:pt x="47" y="762"/>
                    <a:pt x="9" y="777"/>
                  </a:cubicBezTo>
                  <a:cubicBezTo>
                    <a:pt x="0" y="781"/>
                    <a:pt x="0" y="793"/>
                    <a:pt x="9" y="798"/>
                  </a:cubicBezTo>
                  <a:cubicBezTo>
                    <a:pt x="72" y="819"/>
                    <a:pt x="136" y="874"/>
                    <a:pt x="200" y="883"/>
                  </a:cubicBezTo>
                  <a:cubicBezTo>
                    <a:pt x="208" y="887"/>
                    <a:pt x="221" y="891"/>
                    <a:pt x="229" y="895"/>
                  </a:cubicBezTo>
                  <a:cubicBezTo>
                    <a:pt x="183" y="895"/>
                    <a:pt x="140" y="908"/>
                    <a:pt x="102" y="929"/>
                  </a:cubicBezTo>
                  <a:cubicBezTo>
                    <a:pt x="89" y="933"/>
                    <a:pt x="89" y="950"/>
                    <a:pt x="102" y="959"/>
                  </a:cubicBezTo>
                  <a:cubicBezTo>
                    <a:pt x="140" y="984"/>
                    <a:pt x="187" y="1001"/>
                    <a:pt x="234" y="1014"/>
                  </a:cubicBezTo>
                  <a:cubicBezTo>
                    <a:pt x="255" y="1018"/>
                    <a:pt x="276" y="1018"/>
                    <a:pt x="297" y="1023"/>
                  </a:cubicBezTo>
                  <a:cubicBezTo>
                    <a:pt x="246" y="1061"/>
                    <a:pt x="191" y="1103"/>
                    <a:pt x="140" y="1141"/>
                  </a:cubicBezTo>
                  <a:cubicBezTo>
                    <a:pt x="114" y="1164"/>
                    <a:pt x="127" y="1203"/>
                    <a:pt x="157" y="1203"/>
                  </a:cubicBezTo>
                  <a:cubicBezTo>
                    <a:pt x="161" y="1203"/>
                    <a:pt x="165" y="1202"/>
                    <a:pt x="170" y="1201"/>
                  </a:cubicBezTo>
                  <a:cubicBezTo>
                    <a:pt x="238" y="1188"/>
                    <a:pt x="306" y="1162"/>
                    <a:pt x="365" y="1124"/>
                  </a:cubicBezTo>
                  <a:lnTo>
                    <a:pt x="365" y="1124"/>
                  </a:lnTo>
                  <a:cubicBezTo>
                    <a:pt x="361" y="1133"/>
                    <a:pt x="357" y="1146"/>
                    <a:pt x="348" y="1154"/>
                  </a:cubicBezTo>
                  <a:cubicBezTo>
                    <a:pt x="301" y="1222"/>
                    <a:pt x="250" y="1285"/>
                    <a:pt x="195" y="1349"/>
                  </a:cubicBezTo>
                  <a:cubicBezTo>
                    <a:pt x="177" y="1364"/>
                    <a:pt x="194" y="1398"/>
                    <a:pt x="215" y="1398"/>
                  </a:cubicBezTo>
                  <a:cubicBezTo>
                    <a:pt x="219" y="1398"/>
                    <a:pt x="222" y="1397"/>
                    <a:pt x="225" y="1396"/>
                  </a:cubicBezTo>
                  <a:cubicBezTo>
                    <a:pt x="310" y="1358"/>
                    <a:pt x="382" y="1302"/>
                    <a:pt x="433" y="1226"/>
                  </a:cubicBezTo>
                  <a:cubicBezTo>
                    <a:pt x="467" y="1192"/>
                    <a:pt x="488" y="1146"/>
                    <a:pt x="501" y="1099"/>
                  </a:cubicBezTo>
                  <a:cubicBezTo>
                    <a:pt x="526" y="1073"/>
                    <a:pt x="539" y="1035"/>
                    <a:pt x="535" y="993"/>
                  </a:cubicBezTo>
                  <a:lnTo>
                    <a:pt x="535" y="984"/>
                  </a:lnTo>
                  <a:cubicBezTo>
                    <a:pt x="895" y="912"/>
                    <a:pt x="1239" y="785"/>
                    <a:pt x="1561" y="607"/>
                  </a:cubicBezTo>
                  <a:cubicBezTo>
                    <a:pt x="1794" y="463"/>
                    <a:pt x="2108" y="259"/>
                    <a:pt x="2235" y="9"/>
                  </a:cubicBezTo>
                  <a:cubicBezTo>
                    <a:pt x="2235" y="5"/>
                    <a:pt x="2227" y="0"/>
                    <a:pt x="22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0" name="Google Shape;3150;p9"/>
            <p:cNvSpPr/>
            <p:nvPr/>
          </p:nvSpPr>
          <p:spPr>
            <a:xfrm>
              <a:off x="-191153" y="5376114"/>
              <a:ext cx="856202" cy="874134"/>
            </a:xfrm>
            <a:custGeom>
              <a:avLst/>
              <a:gdLst/>
              <a:ahLst/>
              <a:cxnLst/>
              <a:rect l="l" t="t" r="r" b="b"/>
              <a:pathLst>
                <a:path w="3296" h="3365" extrusionOk="0">
                  <a:moveTo>
                    <a:pt x="2133" y="0"/>
                  </a:moveTo>
                  <a:cubicBezTo>
                    <a:pt x="1808" y="0"/>
                    <a:pt x="1578" y="373"/>
                    <a:pt x="1498" y="635"/>
                  </a:cubicBezTo>
                  <a:cubicBezTo>
                    <a:pt x="1485" y="669"/>
                    <a:pt x="1476" y="708"/>
                    <a:pt x="1472" y="741"/>
                  </a:cubicBezTo>
                  <a:cubicBezTo>
                    <a:pt x="1455" y="691"/>
                    <a:pt x="1438" y="640"/>
                    <a:pt x="1417" y="589"/>
                  </a:cubicBezTo>
                  <a:cubicBezTo>
                    <a:pt x="1369" y="473"/>
                    <a:pt x="1235" y="247"/>
                    <a:pt x="1088" y="247"/>
                  </a:cubicBezTo>
                  <a:cubicBezTo>
                    <a:pt x="1041" y="247"/>
                    <a:pt x="993" y="270"/>
                    <a:pt x="946" y="326"/>
                  </a:cubicBezTo>
                  <a:cubicBezTo>
                    <a:pt x="933" y="343"/>
                    <a:pt x="925" y="356"/>
                    <a:pt x="912" y="368"/>
                  </a:cubicBezTo>
                  <a:cubicBezTo>
                    <a:pt x="875" y="353"/>
                    <a:pt x="835" y="345"/>
                    <a:pt x="797" y="345"/>
                  </a:cubicBezTo>
                  <a:cubicBezTo>
                    <a:pt x="716" y="345"/>
                    <a:pt x="641" y="382"/>
                    <a:pt x="615" y="474"/>
                  </a:cubicBezTo>
                  <a:cubicBezTo>
                    <a:pt x="598" y="534"/>
                    <a:pt x="594" y="593"/>
                    <a:pt x="594" y="652"/>
                  </a:cubicBezTo>
                  <a:cubicBezTo>
                    <a:pt x="484" y="657"/>
                    <a:pt x="403" y="792"/>
                    <a:pt x="450" y="920"/>
                  </a:cubicBezTo>
                  <a:cubicBezTo>
                    <a:pt x="531" y="1161"/>
                    <a:pt x="696" y="1327"/>
                    <a:pt x="895" y="1484"/>
                  </a:cubicBezTo>
                  <a:cubicBezTo>
                    <a:pt x="827" y="1488"/>
                    <a:pt x="764" y="1492"/>
                    <a:pt x="696" y="1505"/>
                  </a:cubicBezTo>
                  <a:cubicBezTo>
                    <a:pt x="467" y="1539"/>
                    <a:pt x="191" y="1666"/>
                    <a:pt x="85" y="1878"/>
                  </a:cubicBezTo>
                  <a:cubicBezTo>
                    <a:pt x="60" y="1946"/>
                    <a:pt x="77" y="2027"/>
                    <a:pt x="128" y="2073"/>
                  </a:cubicBezTo>
                  <a:cubicBezTo>
                    <a:pt x="51" y="2150"/>
                    <a:pt x="0" y="2239"/>
                    <a:pt x="30" y="2328"/>
                  </a:cubicBezTo>
                  <a:cubicBezTo>
                    <a:pt x="55" y="2420"/>
                    <a:pt x="139" y="2450"/>
                    <a:pt x="237" y="2450"/>
                  </a:cubicBezTo>
                  <a:cubicBezTo>
                    <a:pt x="257" y="2450"/>
                    <a:pt x="277" y="2449"/>
                    <a:pt x="297" y="2447"/>
                  </a:cubicBezTo>
                  <a:cubicBezTo>
                    <a:pt x="301" y="2476"/>
                    <a:pt x="310" y="2506"/>
                    <a:pt x="327" y="2527"/>
                  </a:cubicBezTo>
                  <a:cubicBezTo>
                    <a:pt x="392" y="2613"/>
                    <a:pt x="479" y="2646"/>
                    <a:pt x="574" y="2646"/>
                  </a:cubicBezTo>
                  <a:cubicBezTo>
                    <a:pt x="798" y="2646"/>
                    <a:pt x="1067" y="2462"/>
                    <a:pt x="1201" y="2357"/>
                  </a:cubicBezTo>
                  <a:lnTo>
                    <a:pt x="1201" y="2357"/>
                  </a:lnTo>
                  <a:cubicBezTo>
                    <a:pt x="1162" y="2421"/>
                    <a:pt x="1124" y="2485"/>
                    <a:pt x="1086" y="2548"/>
                  </a:cubicBezTo>
                  <a:cubicBezTo>
                    <a:pt x="955" y="2782"/>
                    <a:pt x="878" y="3134"/>
                    <a:pt x="1179" y="3282"/>
                  </a:cubicBezTo>
                  <a:cubicBezTo>
                    <a:pt x="1212" y="3298"/>
                    <a:pt x="1248" y="3307"/>
                    <a:pt x="1283" y="3307"/>
                  </a:cubicBezTo>
                  <a:cubicBezTo>
                    <a:pt x="1347" y="3307"/>
                    <a:pt x="1410" y="3279"/>
                    <a:pt x="1451" y="3227"/>
                  </a:cubicBezTo>
                  <a:cubicBezTo>
                    <a:pt x="1486" y="3308"/>
                    <a:pt x="1541" y="3364"/>
                    <a:pt x="1628" y="3364"/>
                  </a:cubicBezTo>
                  <a:cubicBezTo>
                    <a:pt x="1636" y="3364"/>
                    <a:pt x="1645" y="3364"/>
                    <a:pt x="1655" y="3363"/>
                  </a:cubicBezTo>
                  <a:cubicBezTo>
                    <a:pt x="1752" y="3350"/>
                    <a:pt x="1816" y="3278"/>
                    <a:pt x="1858" y="3180"/>
                  </a:cubicBezTo>
                  <a:cubicBezTo>
                    <a:pt x="1905" y="3231"/>
                    <a:pt x="1964" y="3261"/>
                    <a:pt x="2028" y="3269"/>
                  </a:cubicBezTo>
                  <a:cubicBezTo>
                    <a:pt x="2043" y="3271"/>
                    <a:pt x="2058" y="3272"/>
                    <a:pt x="2072" y="3272"/>
                  </a:cubicBezTo>
                  <a:cubicBezTo>
                    <a:pt x="2379" y="3272"/>
                    <a:pt x="2280" y="2837"/>
                    <a:pt x="2240" y="2659"/>
                  </a:cubicBezTo>
                  <a:cubicBezTo>
                    <a:pt x="2210" y="2519"/>
                    <a:pt x="2172" y="2383"/>
                    <a:pt x="2125" y="2247"/>
                  </a:cubicBezTo>
                  <a:lnTo>
                    <a:pt x="2125" y="2247"/>
                  </a:lnTo>
                  <a:cubicBezTo>
                    <a:pt x="2142" y="2260"/>
                    <a:pt x="2159" y="2268"/>
                    <a:pt x="2176" y="2277"/>
                  </a:cubicBezTo>
                  <a:cubicBezTo>
                    <a:pt x="2358" y="2382"/>
                    <a:pt x="2562" y="2492"/>
                    <a:pt x="2760" y="2492"/>
                  </a:cubicBezTo>
                  <a:cubicBezTo>
                    <a:pt x="2867" y="2492"/>
                    <a:pt x="2972" y="2460"/>
                    <a:pt x="3071" y="2379"/>
                  </a:cubicBezTo>
                  <a:cubicBezTo>
                    <a:pt x="3156" y="2307"/>
                    <a:pt x="3190" y="2192"/>
                    <a:pt x="3160" y="2082"/>
                  </a:cubicBezTo>
                  <a:cubicBezTo>
                    <a:pt x="3237" y="2039"/>
                    <a:pt x="3279" y="1950"/>
                    <a:pt x="3258" y="1865"/>
                  </a:cubicBezTo>
                  <a:cubicBezTo>
                    <a:pt x="3249" y="1823"/>
                    <a:pt x="3228" y="1789"/>
                    <a:pt x="3198" y="1759"/>
                  </a:cubicBezTo>
                  <a:cubicBezTo>
                    <a:pt x="3262" y="1709"/>
                    <a:pt x="3296" y="1624"/>
                    <a:pt x="3279" y="1539"/>
                  </a:cubicBezTo>
                  <a:cubicBezTo>
                    <a:pt x="3252" y="1405"/>
                    <a:pt x="3099" y="1368"/>
                    <a:pt x="2937" y="1368"/>
                  </a:cubicBezTo>
                  <a:cubicBezTo>
                    <a:pt x="2791" y="1368"/>
                    <a:pt x="2638" y="1398"/>
                    <a:pt x="2562" y="1412"/>
                  </a:cubicBezTo>
                  <a:lnTo>
                    <a:pt x="2503" y="1424"/>
                  </a:lnTo>
                  <a:cubicBezTo>
                    <a:pt x="2617" y="1323"/>
                    <a:pt x="2711" y="1200"/>
                    <a:pt x="2783" y="1064"/>
                  </a:cubicBezTo>
                  <a:cubicBezTo>
                    <a:pt x="2838" y="949"/>
                    <a:pt x="2957" y="585"/>
                    <a:pt x="2736" y="568"/>
                  </a:cubicBezTo>
                  <a:cubicBezTo>
                    <a:pt x="2757" y="512"/>
                    <a:pt x="2762" y="453"/>
                    <a:pt x="2740" y="398"/>
                  </a:cubicBezTo>
                  <a:cubicBezTo>
                    <a:pt x="2710" y="322"/>
                    <a:pt x="2635" y="273"/>
                    <a:pt x="2556" y="273"/>
                  </a:cubicBezTo>
                  <a:cubicBezTo>
                    <a:pt x="2546" y="273"/>
                    <a:pt x="2537" y="274"/>
                    <a:pt x="2528" y="275"/>
                  </a:cubicBezTo>
                  <a:cubicBezTo>
                    <a:pt x="2443" y="296"/>
                    <a:pt x="2367" y="339"/>
                    <a:pt x="2303" y="398"/>
                  </a:cubicBezTo>
                  <a:cubicBezTo>
                    <a:pt x="2354" y="228"/>
                    <a:pt x="2388" y="29"/>
                    <a:pt x="2185" y="3"/>
                  </a:cubicBezTo>
                  <a:cubicBezTo>
                    <a:pt x="2167" y="1"/>
                    <a:pt x="2150" y="0"/>
                    <a:pt x="2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1" name="Google Shape;3151;p9"/>
            <p:cNvSpPr/>
            <p:nvPr/>
          </p:nvSpPr>
          <p:spPr>
            <a:xfrm>
              <a:off x="-72697" y="5516910"/>
              <a:ext cx="622149" cy="593840"/>
            </a:xfrm>
            <a:custGeom>
              <a:avLst/>
              <a:gdLst/>
              <a:ahLst/>
              <a:cxnLst/>
              <a:rect l="l" t="t" r="r" b="b"/>
              <a:pathLst>
                <a:path w="2395" h="2286" extrusionOk="0">
                  <a:moveTo>
                    <a:pt x="1303" y="0"/>
                  </a:moveTo>
                  <a:cubicBezTo>
                    <a:pt x="1295" y="0"/>
                    <a:pt x="1288" y="4"/>
                    <a:pt x="1283" y="13"/>
                  </a:cubicBezTo>
                  <a:cubicBezTo>
                    <a:pt x="1186" y="221"/>
                    <a:pt x="1080" y="467"/>
                    <a:pt x="1059" y="713"/>
                  </a:cubicBezTo>
                  <a:cubicBezTo>
                    <a:pt x="1050" y="691"/>
                    <a:pt x="1042" y="670"/>
                    <a:pt x="1029" y="649"/>
                  </a:cubicBezTo>
                  <a:cubicBezTo>
                    <a:pt x="944" y="445"/>
                    <a:pt x="885" y="246"/>
                    <a:pt x="753" y="60"/>
                  </a:cubicBezTo>
                  <a:cubicBezTo>
                    <a:pt x="750" y="55"/>
                    <a:pt x="744" y="53"/>
                    <a:pt x="739" y="53"/>
                  </a:cubicBezTo>
                  <a:cubicBezTo>
                    <a:pt x="725" y="53"/>
                    <a:pt x="710" y="66"/>
                    <a:pt x="719" y="81"/>
                  </a:cubicBezTo>
                  <a:cubicBezTo>
                    <a:pt x="808" y="259"/>
                    <a:pt x="889" y="441"/>
                    <a:pt x="948" y="632"/>
                  </a:cubicBezTo>
                  <a:cubicBezTo>
                    <a:pt x="978" y="717"/>
                    <a:pt x="1020" y="798"/>
                    <a:pt x="1050" y="882"/>
                  </a:cubicBezTo>
                  <a:lnTo>
                    <a:pt x="1054" y="895"/>
                  </a:lnTo>
                  <a:cubicBezTo>
                    <a:pt x="1037" y="908"/>
                    <a:pt x="1025" y="929"/>
                    <a:pt x="1020" y="946"/>
                  </a:cubicBezTo>
                  <a:cubicBezTo>
                    <a:pt x="885" y="691"/>
                    <a:pt x="673" y="471"/>
                    <a:pt x="583" y="191"/>
                  </a:cubicBezTo>
                  <a:cubicBezTo>
                    <a:pt x="580" y="181"/>
                    <a:pt x="573" y="177"/>
                    <a:pt x="565" y="177"/>
                  </a:cubicBezTo>
                  <a:cubicBezTo>
                    <a:pt x="554" y="177"/>
                    <a:pt x="541" y="187"/>
                    <a:pt x="541" y="199"/>
                  </a:cubicBezTo>
                  <a:cubicBezTo>
                    <a:pt x="579" y="462"/>
                    <a:pt x="736" y="687"/>
                    <a:pt x="906" y="891"/>
                  </a:cubicBezTo>
                  <a:cubicBezTo>
                    <a:pt x="868" y="857"/>
                    <a:pt x="834" y="823"/>
                    <a:pt x="800" y="785"/>
                  </a:cubicBezTo>
                  <a:cubicBezTo>
                    <a:pt x="723" y="696"/>
                    <a:pt x="651" y="598"/>
                    <a:pt x="567" y="513"/>
                  </a:cubicBezTo>
                  <a:cubicBezTo>
                    <a:pt x="564" y="511"/>
                    <a:pt x="561" y="510"/>
                    <a:pt x="558" y="510"/>
                  </a:cubicBezTo>
                  <a:cubicBezTo>
                    <a:pt x="551" y="510"/>
                    <a:pt x="543" y="517"/>
                    <a:pt x="550" y="526"/>
                  </a:cubicBezTo>
                  <a:cubicBezTo>
                    <a:pt x="626" y="624"/>
                    <a:pt x="673" y="730"/>
                    <a:pt x="762" y="819"/>
                  </a:cubicBezTo>
                  <a:cubicBezTo>
                    <a:pt x="817" y="870"/>
                    <a:pt x="872" y="921"/>
                    <a:pt x="936" y="963"/>
                  </a:cubicBezTo>
                  <a:cubicBezTo>
                    <a:pt x="868" y="933"/>
                    <a:pt x="800" y="904"/>
                    <a:pt x="736" y="870"/>
                  </a:cubicBezTo>
                  <a:cubicBezTo>
                    <a:pt x="571" y="768"/>
                    <a:pt x="431" y="632"/>
                    <a:pt x="329" y="471"/>
                  </a:cubicBezTo>
                  <a:cubicBezTo>
                    <a:pt x="327" y="466"/>
                    <a:pt x="323" y="464"/>
                    <a:pt x="318" y="464"/>
                  </a:cubicBezTo>
                  <a:cubicBezTo>
                    <a:pt x="308" y="464"/>
                    <a:pt x="296" y="476"/>
                    <a:pt x="299" y="488"/>
                  </a:cubicBezTo>
                  <a:cubicBezTo>
                    <a:pt x="367" y="666"/>
                    <a:pt x="494" y="785"/>
                    <a:pt x="647" y="895"/>
                  </a:cubicBezTo>
                  <a:cubicBezTo>
                    <a:pt x="715" y="946"/>
                    <a:pt x="787" y="988"/>
                    <a:pt x="859" y="1027"/>
                  </a:cubicBezTo>
                  <a:cubicBezTo>
                    <a:pt x="846" y="1039"/>
                    <a:pt x="838" y="1056"/>
                    <a:pt x="834" y="1073"/>
                  </a:cubicBezTo>
                  <a:cubicBezTo>
                    <a:pt x="760" y="1060"/>
                    <a:pt x="683" y="1053"/>
                    <a:pt x="605" y="1053"/>
                  </a:cubicBezTo>
                  <a:cubicBezTo>
                    <a:pt x="382" y="1053"/>
                    <a:pt x="156" y="1112"/>
                    <a:pt x="11" y="1260"/>
                  </a:cubicBezTo>
                  <a:cubicBezTo>
                    <a:pt x="1" y="1273"/>
                    <a:pt x="15" y="1289"/>
                    <a:pt x="29" y="1289"/>
                  </a:cubicBezTo>
                  <a:cubicBezTo>
                    <a:pt x="33" y="1289"/>
                    <a:pt x="37" y="1288"/>
                    <a:pt x="41" y="1285"/>
                  </a:cubicBezTo>
                  <a:cubicBezTo>
                    <a:pt x="240" y="1152"/>
                    <a:pt x="478" y="1141"/>
                    <a:pt x="714" y="1141"/>
                  </a:cubicBezTo>
                  <a:cubicBezTo>
                    <a:pt x="764" y="1141"/>
                    <a:pt x="814" y="1141"/>
                    <a:pt x="863" y="1141"/>
                  </a:cubicBezTo>
                  <a:cubicBezTo>
                    <a:pt x="876" y="1150"/>
                    <a:pt x="889" y="1162"/>
                    <a:pt x="902" y="1171"/>
                  </a:cubicBezTo>
                  <a:cubicBezTo>
                    <a:pt x="813" y="1188"/>
                    <a:pt x="723" y="1217"/>
                    <a:pt x="639" y="1251"/>
                  </a:cubicBezTo>
                  <a:cubicBezTo>
                    <a:pt x="473" y="1319"/>
                    <a:pt x="308" y="1387"/>
                    <a:pt x="142" y="1459"/>
                  </a:cubicBezTo>
                  <a:cubicBezTo>
                    <a:pt x="127" y="1470"/>
                    <a:pt x="135" y="1495"/>
                    <a:pt x="152" y="1495"/>
                  </a:cubicBezTo>
                  <a:cubicBezTo>
                    <a:pt x="154" y="1495"/>
                    <a:pt x="157" y="1494"/>
                    <a:pt x="159" y="1493"/>
                  </a:cubicBezTo>
                  <a:cubicBezTo>
                    <a:pt x="422" y="1391"/>
                    <a:pt x="685" y="1302"/>
                    <a:pt x="948" y="1205"/>
                  </a:cubicBezTo>
                  <a:lnTo>
                    <a:pt x="948" y="1205"/>
                  </a:lnTo>
                  <a:cubicBezTo>
                    <a:pt x="859" y="1264"/>
                    <a:pt x="779" y="1340"/>
                    <a:pt x="694" y="1396"/>
                  </a:cubicBezTo>
                  <a:cubicBezTo>
                    <a:pt x="528" y="1502"/>
                    <a:pt x="350" y="1565"/>
                    <a:pt x="176" y="1650"/>
                  </a:cubicBezTo>
                  <a:cubicBezTo>
                    <a:pt x="152" y="1662"/>
                    <a:pt x="166" y="1693"/>
                    <a:pt x="189" y="1693"/>
                  </a:cubicBezTo>
                  <a:cubicBezTo>
                    <a:pt x="190" y="1693"/>
                    <a:pt x="192" y="1693"/>
                    <a:pt x="193" y="1692"/>
                  </a:cubicBezTo>
                  <a:cubicBezTo>
                    <a:pt x="367" y="1646"/>
                    <a:pt x="537" y="1574"/>
                    <a:pt x="694" y="1485"/>
                  </a:cubicBezTo>
                  <a:cubicBezTo>
                    <a:pt x="779" y="1438"/>
                    <a:pt x="859" y="1383"/>
                    <a:pt x="940" y="1328"/>
                  </a:cubicBezTo>
                  <a:lnTo>
                    <a:pt x="940" y="1328"/>
                  </a:lnTo>
                  <a:cubicBezTo>
                    <a:pt x="880" y="1383"/>
                    <a:pt x="825" y="1446"/>
                    <a:pt x="774" y="1510"/>
                  </a:cubicBezTo>
                  <a:cubicBezTo>
                    <a:pt x="677" y="1620"/>
                    <a:pt x="562" y="1722"/>
                    <a:pt x="435" y="1803"/>
                  </a:cubicBezTo>
                  <a:cubicBezTo>
                    <a:pt x="409" y="1821"/>
                    <a:pt x="428" y="1861"/>
                    <a:pt x="455" y="1861"/>
                  </a:cubicBezTo>
                  <a:cubicBezTo>
                    <a:pt x="460" y="1861"/>
                    <a:pt x="464" y="1860"/>
                    <a:pt x="469" y="1858"/>
                  </a:cubicBezTo>
                  <a:cubicBezTo>
                    <a:pt x="660" y="1743"/>
                    <a:pt x="825" y="1599"/>
                    <a:pt x="961" y="1425"/>
                  </a:cubicBezTo>
                  <a:cubicBezTo>
                    <a:pt x="974" y="1434"/>
                    <a:pt x="982" y="1442"/>
                    <a:pt x="995" y="1446"/>
                  </a:cubicBezTo>
                  <a:cubicBezTo>
                    <a:pt x="1004" y="1448"/>
                    <a:pt x="1012" y="1449"/>
                    <a:pt x="1021" y="1449"/>
                  </a:cubicBezTo>
                  <a:cubicBezTo>
                    <a:pt x="1056" y="1449"/>
                    <a:pt x="1091" y="1436"/>
                    <a:pt x="1118" y="1413"/>
                  </a:cubicBezTo>
                  <a:cubicBezTo>
                    <a:pt x="1118" y="1417"/>
                    <a:pt x="1118" y="1417"/>
                    <a:pt x="1122" y="1421"/>
                  </a:cubicBezTo>
                  <a:cubicBezTo>
                    <a:pt x="1118" y="1429"/>
                    <a:pt x="1114" y="1438"/>
                    <a:pt x="1114" y="1451"/>
                  </a:cubicBezTo>
                  <a:cubicBezTo>
                    <a:pt x="1054" y="1552"/>
                    <a:pt x="995" y="1654"/>
                    <a:pt x="940" y="1760"/>
                  </a:cubicBezTo>
                  <a:cubicBezTo>
                    <a:pt x="872" y="1900"/>
                    <a:pt x="745" y="2095"/>
                    <a:pt x="791" y="2261"/>
                  </a:cubicBezTo>
                  <a:cubicBezTo>
                    <a:pt x="791" y="2267"/>
                    <a:pt x="802" y="2273"/>
                    <a:pt x="810" y="2273"/>
                  </a:cubicBezTo>
                  <a:cubicBezTo>
                    <a:pt x="813" y="2273"/>
                    <a:pt x="816" y="2272"/>
                    <a:pt x="817" y="2269"/>
                  </a:cubicBezTo>
                  <a:cubicBezTo>
                    <a:pt x="846" y="2214"/>
                    <a:pt x="868" y="2155"/>
                    <a:pt x="885" y="2100"/>
                  </a:cubicBezTo>
                  <a:cubicBezTo>
                    <a:pt x="923" y="1994"/>
                    <a:pt x="965" y="1888"/>
                    <a:pt x="1016" y="1790"/>
                  </a:cubicBezTo>
                  <a:cubicBezTo>
                    <a:pt x="1059" y="1692"/>
                    <a:pt x="1109" y="1599"/>
                    <a:pt x="1160" y="1506"/>
                  </a:cubicBezTo>
                  <a:lnTo>
                    <a:pt x="1169" y="1502"/>
                  </a:lnTo>
                  <a:lnTo>
                    <a:pt x="1169" y="1502"/>
                  </a:lnTo>
                  <a:cubicBezTo>
                    <a:pt x="1148" y="1578"/>
                    <a:pt x="1135" y="1654"/>
                    <a:pt x="1118" y="1731"/>
                  </a:cubicBezTo>
                  <a:cubicBezTo>
                    <a:pt x="1076" y="1905"/>
                    <a:pt x="1012" y="2087"/>
                    <a:pt x="1029" y="2265"/>
                  </a:cubicBezTo>
                  <a:cubicBezTo>
                    <a:pt x="1029" y="2273"/>
                    <a:pt x="1036" y="2278"/>
                    <a:pt x="1043" y="2278"/>
                  </a:cubicBezTo>
                  <a:cubicBezTo>
                    <a:pt x="1047" y="2278"/>
                    <a:pt x="1051" y="2277"/>
                    <a:pt x="1054" y="2274"/>
                  </a:cubicBezTo>
                  <a:cubicBezTo>
                    <a:pt x="1152" y="2159"/>
                    <a:pt x="1182" y="1943"/>
                    <a:pt x="1199" y="1794"/>
                  </a:cubicBezTo>
                  <a:cubicBezTo>
                    <a:pt x="1211" y="1701"/>
                    <a:pt x="1228" y="1608"/>
                    <a:pt x="1245" y="1510"/>
                  </a:cubicBezTo>
                  <a:lnTo>
                    <a:pt x="1245" y="1782"/>
                  </a:lnTo>
                  <a:cubicBezTo>
                    <a:pt x="1245" y="1943"/>
                    <a:pt x="1215" y="2112"/>
                    <a:pt x="1241" y="2274"/>
                  </a:cubicBezTo>
                  <a:cubicBezTo>
                    <a:pt x="1241" y="2281"/>
                    <a:pt x="1247" y="2285"/>
                    <a:pt x="1252" y="2285"/>
                  </a:cubicBezTo>
                  <a:cubicBezTo>
                    <a:pt x="1256" y="2285"/>
                    <a:pt x="1260" y="2283"/>
                    <a:pt x="1262" y="2278"/>
                  </a:cubicBezTo>
                  <a:cubicBezTo>
                    <a:pt x="1372" y="2015"/>
                    <a:pt x="1330" y="1726"/>
                    <a:pt x="1326" y="1442"/>
                  </a:cubicBezTo>
                  <a:lnTo>
                    <a:pt x="1326" y="1442"/>
                  </a:lnTo>
                  <a:cubicBezTo>
                    <a:pt x="1351" y="1548"/>
                    <a:pt x="1381" y="1650"/>
                    <a:pt x="1406" y="1756"/>
                  </a:cubicBezTo>
                  <a:cubicBezTo>
                    <a:pt x="1445" y="1913"/>
                    <a:pt x="1453" y="2074"/>
                    <a:pt x="1508" y="2231"/>
                  </a:cubicBezTo>
                  <a:cubicBezTo>
                    <a:pt x="1510" y="2239"/>
                    <a:pt x="1515" y="2242"/>
                    <a:pt x="1521" y="2242"/>
                  </a:cubicBezTo>
                  <a:cubicBezTo>
                    <a:pt x="1528" y="2242"/>
                    <a:pt x="1535" y="2236"/>
                    <a:pt x="1538" y="2227"/>
                  </a:cubicBezTo>
                  <a:cubicBezTo>
                    <a:pt x="1551" y="1964"/>
                    <a:pt x="1487" y="1709"/>
                    <a:pt x="1402" y="1463"/>
                  </a:cubicBezTo>
                  <a:lnTo>
                    <a:pt x="1402" y="1463"/>
                  </a:lnTo>
                  <a:cubicBezTo>
                    <a:pt x="1404" y="1464"/>
                    <a:pt x="1406" y="1464"/>
                    <a:pt x="1408" y="1464"/>
                  </a:cubicBezTo>
                  <a:cubicBezTo>
                    <a:pt x="1452" y="1464"/>
                    <a:pt x="1486" y="1419"/>
                    <a:pt x="1466" y="1379"/>
                  </a:cubicBezTo>
                  <a:lnTo>
                    <a:pt x="1461" y="1357"/>
                  </a:lnTo>
                  <a:lnTo>
                    <a:pt x="1461" y="1357"/>
                  </a:lnTo>
                  <a:cubicBezTo>
                    <a:pt x="1568" y="1446"/>
                    <a:pt x="1682" y="1531"/>
                    <a:pt x="1801" y="1608"/>
                  </a:cubicBezTo>
                  <a:cubicBezTo>
                    <a:pt x="1930" y="1689"/>
                    <a:pt x="2083" y="1731"/>
                    <a:pt x="2237" y="1731"/>
                  </a:cubicBezTo>
                  <a:cubicBezTo>
                    <a:pt x="2244" y="1731"/>
                    <a:pt x="2252" y="1731"/>
                    <a:pt x="2259" y="1731"/>
                  </a:cubicBezTo>
                  <a:cubicBezTo>
                    <a:pt x="2259" y="1731"/>
                    <a:pt x="2259" y="1732"/>
                    <a:pt x="2259" y="1732"/>
                  </a:cubicBezTo>
                  <a:cubicBezTo>
                    <a:pt x="2260" y="1732"/>
                    <a:pt x="2261" y="1726"/>
                    <a:pt x="2255" y="1726"/>
                  </a:cubicBezTo>
                  <a:cubicBezTo>
                    <a:pt x="1975" y="1625"/>
                    <a:pt x="1707" y="1485"/>
                    <a:pt x="1466" y="1311"/>
                  </a:cubicBezTo>
                  <a:cubicBezTo>
                    <a:pt x="1478" y="1302"/>
                    <a:pt x="1491" y="1294"/>
                    <a:pt x="1504" y="1285"/>
                  </a:cubicBezTo>
                  <a:cubicBezTo>
                    <a:pt x="1589" y="1315"/>
                    <a:pt x="1669" y="1345"/>
                    <a:pt x="1754" y="1374"/>
                  </a:cubicBezTo>
                  <a:cubicBezTo>
                    <a:pt x="1898" y="1438"/>
                    <a:pt x="2051" y="1485"/>
                    <a:pt x="2208" y="1519"/>
                  </a:cubicBezTo>
                  <a:cubicBezTo>
                    <a:pt x="2216" y="1519"/>
                    <a:pt x="2221" y="1506"/>
                    <a:pt x="2216" y="1497"/>
                  </a:cubicBezTo>
                  <a:cubicBezTo>
                    <a:pt x="2110" y="1429"/>
                    <a:pt x="2000" y="1374"/>
                    <a:pt x="1886" y="1328"/>
                  </a:cubicBezTo>
                  <a:lnTo>
                    <a:pt x="1886" y="1328"/>
                  </a:lnTo>
                  <a:cubicBezTo>
                    <a:pt x="2055" y="1353"/>
                    <a:pt x="2221" y="1357"/>
                    <a:pt x="2390" y="1366"/>
                  </a:cubicBezTo>
                  <a:cubicBezTo>
                    <a:pt x="2395" y="1366"/>
                    <a:pt x="2395" y="1357"/>
                    <a:pt x="2390" y="1357"/>
                  </a:cubicBezTo>
                  <a:cubicBezTo>
                    <a:pt x="2212" y="1332"/>
                    <a:pt x="2038" y="1290"/>
                    <a:pt x="1864" y="1260"/>
                  </a:cubicBezTo>
                  <a:cubicBezTo>
                    <a:pt x="1784" y="1247"/>
                    <a:pt x="1699" y="1239"/>
                    <a:pt x="1614" y="1226"/>
                  </a:cubicBezTo>
                  <a:lnTo>
                    <a:pt x="1568" y="1213"/>
                  </a:lnTo>
                  <a:cubicBezTo>
                    <a:pt x="1572" y="1205"/>
                    <a:pt x="1572" y="1196"/>
                    <a:pt x="1576" y="1188"/>
                  </a:cubicBezTo>
                  <a:cubicBezTo>
                    <a:pt x="1788" y="1167"/>
                    <a:pt x="2000" y="1150"/>
                    <a:pt x="2216" y="1150"/>
                  </a:cubicBezTo>
                  <a:cubicBezTo>
                    <a:pt x="2218" y="1150"/>
                    <a:pt x="2219" y="1150"/>
                    <a:pt x="2220" y="1150"/>
                  </a:cubicBezTo>
                  <a:cubicBezTo>
                    <a:pt x="2230" y="1150"/>
                    <a:pt x="2232" y="1133"/>
                    <a:pt x="2221" y="1133"/>
                  </a:cubicBezTo>
                  <a:cubicBezTo>
                    <a:pt x="2135" y="1083"/>
                    <a:pt x="2032" y="1065"/>
                    <a:pt x="1925" y="1065"/>
                  </a:cubicBezTo>
                  <a:cubicBezTo>
                    <a:pt x="1830" y="1065"/>
                    <a:pt x="1731" y="1079"/>
                    <a:pt x="1635" y="1099"/>
                  </a:cubicBezTo>
                  <a:cubicBezTo>
                    <a:pt x="1852" y="946"/>
                    <a:pt x="2013" y="725"/>
                    <a:pt x="2089" y="475"/>
                  </a:cubicBezTo>
                  <a:cubicBezTo>
                    <a:pt x="2092" y="466"/>
                    <a:pt x="2085" y="457"/>
                    <a:pt x="2077" y="457"/>
                  </a:cubicBezTo>
                  <a:cubicBezTo>
                    <a:pt x="2074" y="457"/>
                    <a:pt x="2070" y="459"/>
                    <a:pt x="2068" y="462"/>
                  </a:cubicBezTo>
                  <a:cubicBezTo>
                    <a:pt x="1966" y="636"/>
                    <a:pt x="1877" y="806"/>
                    <a:pt x="1716" y="933"/>
                  </a:cubicBezTo>
                  <a:cubicBezTo>
                    <a:pt x="1657" y="980"/>
                    <a:pt x="1597" y="1022"/>
                    <a:pt x="1534" y="1060"/>
                  </a:cubicBezTo>
                  <a:cubicBezTo>
                    <a:pt x="1521" y="1044"/>
                    <a:pt x="1508" y="1035"/>
                    <a:pt x="1495" y="1022"/>
                  </a:cubicBezTo>
                  <a:cubicBezTo>
                    <a:pt x="1534" y="971"/>
                    <a:pt x="1572" y="916"/>
                    <a:pt x="1606" y="865"/>
                  </a:cubicBezTo>
                  <a:cubicBezTo>
                    <a:pt x="1720" y="691"/>
                    <a:pt x="1814" y="509"/>
                    <a:pt x="1890" y="318"/>
                  </a:cubicBezTo>
                  <a:cubicBezTo>
                    <a:pt x="1896" y="309"/>
                    <a:pt x="1887" y="300"/>
                    <a:pt x="1878" y="300"/>
                  </a:cubicBezTo>
                  <a:cubicBezTo>
                    <a:pt x="1875" y="300"/>
                    <a:pt x="1871" y="302"/>
                    <a:pt x="1869" y="306"/>
                  </a:cubicBezTo>
                  <a:cubicBezTo>
                    <a:pt x="1724" y="539"/>
                    <a:pt x="1597" y="781"/>
                    <a:pt x="1428" y="993"/>
                  </a:cubicBezTo>
                  <a:cubicBezTo>
                    <a:pt x="1419" y="971"/>
                    <a:pt x="1406" y="950"/>
                    <a:pt x="1385" y="933"/>
                  </a:cubicBezTo>
                  <a:cubicBezTo>
                    <a:pt x="1419" y="861"/>
                    <a:pt x="1449" y="785"/>
                    <a:pt x="1478" y="721"/>
                  </a:cubicBezTo>
                  <a:cubicBezTo>
                    <a:pt x="1580" y="518"/>
                    <a:pt x="1657" y="306"/>
                    <a:pt x="1712" y="85"/>
                  </a:cubicBezTo>
                  <a:cubicBezTo>
                    <a:pt x="1714" y="78"/>
                    <a:pt x="1708" y="73"/>
                    <a:pt x="1701" y="73"/>
                  </a:cubicBezTo>
                  <a:cubicBezTo>
                    <a:pt x="1696" y="73"/>
                    <a:pt x="1690" y="75"/>
                    <a:pt x="1686" y="81"/>
                  </a:cubicBezTo>
                  <a:cubicBezTo>
                    <a:pt x="1589" y="280"/>
                    <a:pt x="1504" y="492"/>
                    <a:pt x="1402" y="691"/>
                  </a:cubicBezTo>
                  <a:cubicBezTo>
                    <a:pt x="1377" y="751"/>
                    <a:pt x="1326" y="823"/>
                    <a:pt x="1279" y="899"/>
                  </a:cubicBezTo>
                  <a:cubicBezTo>
                    <a:pt x="1266" y="899"/>
                    <a:pt x="1258" y="904"/>
                    <a:pt x="1245" y="904"/>
                  </a:cubicBezTo>
                  <a:cubicBezTo>
                    <a:pt x="1313" y="619"/>
                    <a:pt x="1402" y="339"/>
                    <a:pt x="1508" y="68"/>
                  </a:cubicBezTo>
                  <a:cubicBezTo>
                    <a:pt x="1511" y="59"/>
                    <a:pt x="1504" y="50"/>
                    <a:pt x="1496" y="50"/>
                  </a:cubicBezTo>
                  <a:cubicBezTo>
                    <a:pt x="1493" y="50"/>
                    <a:pt x="1489" y="52"/>
                    <a:pt x="1487" y="55"/>
                  </a:cubicBezTo>
                  <a:cubicBezTo>
                    <a:pt x="1381" y="208"/>
                    <a:pt x="1317" y="386"/>
                    <a:pt x="1254" y="556"/>
                  </a:cubicBezTo>
                  <a:cubicBezTo>
                    <a:pt x="1207" y="658"/>
                    <a:pt x="1177" y="759"/>
                    <a:pt x="1165" y="870"/>
                  </a:cubicBezTo>
                  <a:cubicBezTo>
                    <a:pt x="1156" y="865"/>
                    <a:pt x="1148" y="865"/>
                    <a:pt x="1139" y="865"/>
                  </a:cubicBezTo>
                  <a:cubicBezTo>
                    <a:pt x="1135" y="772"/>
                    <a:pt x="1139" y="683"/>
                    <a:pt x="1148" y="594"/>
                  </a:cubicBezTo>
                  <a:cubicBezTo>
                    <a:pt x="1173" y="395"/>
                    <a:pt x="1249" y="212"/>
                    <a:pt x="1326" y="30"/>
                  </a:cubicBezTo>
                  <a:cubicBezTo>
                    <a:pt x="1331" y="13"/>
                    <a:pt x="1317" y="0"/>
                    <a:pt x="1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2" name="Google Shape;3152;p9"/>
            <p:cNvSpPr/>
            <p:nvPr/>
          </p:nvSpPr>
          <p:spPr>
            <a:xfrm>
              <a:off x="112780" y="5670435"/>
              <a:ext cx="249379" cy="260812"/>
            </a:xfrm>
            <a:custGeom>
              <a:avLst/>
              <a:gdLst/>
              <a:ahLst/>
              <a:cxnLst/>
              <a:rect l="l" t="t" r="r" b="b"/>
              <a:pathLst>
                <a:path w="960" h="1004" extrusionOk="0">
                  <a:moveTo>
                    <a:pt x="450" y="1"/>
                  </a:moveTo>
                  <a:cubicBezTo>
                    <a:pt x="432" y="1"/>
                    <a:pt x="411" y="5"/>
                    <a:pt x="387" y="16"/>
                  </a:cubicBezTo>
                  <a:cubicBezTo>
                    <a:pt x="349" y="37"/>
                    <a:pt x="319" y="75"/>
                    <a:pt x="315" y="117"/>
                  </a:cubicBezTo>
                  <a:cubicBezTo>
                    <a:pt x="285" y="100"/>
                    <a:pt x="255" y="92"/>
                    <a:pt x="222" y="88"/>
                  </a:cubicBezTo>
                  <a:cubicBezTo>
                    <a:pt x="218" y="87"/>
                    <a:pt x="214" y="87"/>
                    <a:pt x="211" y="87"/>
                  </a:cubicBezTo>
                  <a:cubicBezTo>
                    <a:pt x="172" y="87"/>
                    <a:pt x="135" y="108"/>
                    <a:pt x="111" y="139"/>
                  </a:cubicBezTo>
                  <a:cubicBezTo>
                    <a:pt x="73" y="185"/>
                    <a:pt x="65" y="245"/>
                    <a:pt x="86" y="300"/>
                  </a:cubicBezTo>
                  <a:cubicBezTo>
                    <a:pt x="73" y="313"/>
                    <a:pt x="60" y="325"/>
                    <a:pt x="52" y="338"/>
                  </a:cubicBezTo>
                  <a:cubicBezTo>
                    <a:pt x="1" y="402"/>
                    <a:pt x="9" y="495"/>
                    <a:pt x="69" y="550"/>
                  </a:cubicBezTo>
                  <a:cubicBezTo>
                    <a:pt x="26" y="592"/>
                    <a:pt x="5" y="652"/>
                    <a:pt x="14" y="711"/>
                  </a:cubicBezTo>
                  <a:cubicBezTo>
                    <a:pt x="18" y="754"/>
                    <a:pt x="39" y="792"/>
                    <a:pt x="77" y="809"/>
                  </a:cubicBezTo>
                  <a:cubicBezTo>
                    <a:pt x="103" y="818"/>
                    <a:pt x="128" y="823"/>
                    <a:pt x="154" y="823"/>
                  </a:cubicBezTo>
                  <a:cubicBezTo>
                    <a:pt x="162" y="823"/>
                    <a:pt x="171" y="823"/>
                    <a:pt x="179" y="822"/>
                  </a:cubicBezTo>
                  <a:lnTo>
                    <a:pt x="179" y="822"/>
                  </a:lnTo>
                  <a:cubicBezTo>
                    <a:pt x="156" y="898"/>
                    <a:pt x="175" y="1003"/>
                    <a:pt x="257" y="1003"/>
                  </a:cubicBezTo>
                  <a:cubicBezTo>
                    <a:pt x="266" y="1003"/>
                    <a:pt x="275" y="1002"/>
                    <a:pt x="285" y="1000"/>
                  </a:cubicBezTo>
                  <a:cubicBezTo>
                    <a:pt x="328" y="987"/>
                    <a:pt x="366" y="966"/>
                    <a:pt x="395" y="936"/>
                  </a:cubicBezTo>
                  <a:cubicBezTo>
                    <a:pt x="417" y="977"/>
                    <a:pt x="454" y="996"/>
                    <a:pt x="494" y="996"/>
                  </a:cubicBezTo>
                  <a:cubicBezTo>
                    <a:pt x="540" y="996"/>
                    <a:pt x="588" y="970"/>
                    <a:pt x="616" y="919"/>
                  </a:cubicBezTo>
                  <a:cubicBezTo>
                    <a:pt x="620" y="906"/>
                    <a:pt x="624" y="898"/>
                    <a:pt x="629" y="885"/>
                  </a:cubicBezTo>
                  <a:cubicBezTo>
                    <a:pt x="641" y="864"/>
                    <a:pt x="650" y="838"/>
                    <a:pt x="650" y="813"/>
                  </a:cubicBezTo>
                  <a:lnTo>
                    <a:pt x="650" y="792"/>
                  </a:lnTo>
                  <a:cubicBezTo>
                    <a:pt x="669" y="796"/>
                    <a:pt x="688" y="798"/>
                    <a:pt x="707" y="798"/>
                  </a:cubicBezTo>
                  <a:cubicBezTo>
                    <a:pt x="726" y="798"/>
                    <a:pt x="745" y="796"/>
                    <a:pt x="764" y="792"/>
                  </a:cubicBezTo>
                  <a:cubicBezTo>
                    <a:pt x="849" y="775"/>
                    <a:pt x="900" y="686"/>
                    <a:pt x="870" y="601"/>
                  </a:cubicBezTo>
                  <a:cubicBezTo>
                    <a:pt x="870" y="597"/>
                    <a:pt x="866" y="597"/>
                    <a:pt x="866" y="592"/>
                  </a:cubicBezTo>
                  <a:cubicBezTo>
                    <a:pt x="862" y="584"/>
                    <a:pt x="862" y="576"/>
                    <a:pt x="858" y="567"/>
                  </a:cubicBezTo>
                  <a:cubicBezTo>
                    <a:pt x="926" y="533"/>
                    <a:pt x="960" y="453"/>
                    <a:pt x="934" y="380"/>
                  </a:cubicBezTo>
                  <a:cubicBezTo>
                    <a:pt x="919" y="340"/>
                    <a:pt x="885" y="315"/>
                    <a:pt x="846" y="315"/>
                  </a:cubicBezTo>
                  <a:cubicBezTo>
                    <a:pt x="840" y="315"/>
                    <a:pt x="834" y="316"/>
                    <a:pt x="828" y="317"/>
                  </a:cubicBezTo>
                  <a:lnTo>
                    <a:pt x="790" y="317"/>
                  </a:lnTo>
                  <a:cubicBezTo>
                    <a:pt x="807" y="291"/>
                    <a:pt x="815" y="262"/>
                    <a:pt x="820" y="232"/>
                  </a:cubicBezTo>
                  <a:cubicBezTo>
                    <a:pt x="828" y="164"/>
                    <a:pt x="781" y="88"/>
                    <a:pt x="714" y="88"/>
                  </a:cubicBezTo>
                  <a:cubicBezTo>
                    <a:pt x="663" y="88"/>
                    <a:pt x="612" y="100"/>
                    <a:pt x="565" y="126"/>
                  </a:cubicBezTo>
                  <a:cubicBezTo>
                    <a:pt x="545" y="57"/>
                    <a:pt x="513" y="1"/>
                    <a:pt x="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3" name="Google Shape;3153;p9"/>
            <p:cNvSpPr/>
            <p:nvPr/>
          </p:nvSpPr>
          <p:spPr>
            <a:xfrm>
              <a:off x="142653" y="5713557"/>
              <a:ext cx="182099" cy="179763"/>
            </a:xfrm>
            <a:custGeom>
              <a:avLst/>
              <a:gdLst/>
              <a:ahLst/>
              <a:cxnLst/>
              <a:rect l="l" t="t" r="r" b="b"/>
              <a:pathLst>
                <a:path w="701" h="692" extrusionOk="0">
                  <a:moveTo>
                    <a:pt x="639" y="489"/>
                  </a:moveTo>
                  <a:cubicBezTo>
                    <a:pt x="638" y="489"/>
                    <a:pt x="637" y="490"/>
                    <a:pt x="636" y="490"/>
                  </a:cubicBezTo>
                  <a:lnTo>
                    <a:pt x="636" y="490"/>
                  </a:lnTo>
                  <a:cubicBezTo>
                    <a:pt x="638" y="489"/>
                    <a:pt x="638" y="489"/>
                    <a:pt x="639" y="489"/>
                  </a:cubicBezTo>
                  <a:close/>
                  <a:moveTo>
                    <a:pt x="636" y="490"/>
                  </a:moveTo>
                  <a:cubicBezTo>
                    <a:pt x="634" y="491"/>
                    <a:pt x="632" y="493"/>
                    <a:pt x="628" y="494"/>
                  </a:cubicBezTo>
                  <a:cubicBezTo>
                    <a:pt x="631" y="493"/>
                    <a:pt x="634" y="492"/>
                    <a:pt x="636" y="490"/>
                  </a:cubicBezTo>
                  <a:close/>
                  <a:moveTo>
                    <a:pt x="278" y="1"/>
                  </a:moveTo>
                  <a:cubicBezTo>
                    <a:pt x="263" y="1"/>
                    <a:pt x="248" y="4"/>
                    <a:pt x="234" y="11"/>
                  </a:cubicBezTo>
                  <a:lnTo>
                    <a:pt x="230" y="11"/>
                  </a:lnTo>
                  <a:cubicBezTo>
                    <a:pt x="187" y="28"/>
                    <a:pt x="162" y="66"/>
                    <a:pt x="157" y="108"/>
                  </a:cubicBezTo>
                  <a:cubicBezTo>
                    <a:pt x="145" y="108"/>
                    <a:pt x="128" y="113"/>
                    <a:pt x="115" y="117"/>
                  </a:cubicBezTo>
                  <a:cubicBezTo>
                    <a:pt x="51" y="151"/>
                    <a:pt x="1" y="223"/>
                    <a:pt x="39" y="299"/>
                  </a:cubicBezTo>
                  <a:cubicBezTo>
                    <a:pt x="47" y="312"/>
                    <a:pt x="60" y="325"/>
                    <a:pt x="68" y="337"/>
                  </a:cubicBezTo>
                  <a:cubicBezTo>
                    <a:pt x="30" y="384"/>
                    <a:pt x="22" y="452"/>
                    <a:pt x="60" y="503"/>
                  </a:cubicBezTo>
                  <a:cubicBezTo>
                    <a:pt x="81" y="528"/>
                    <a:pt x="111" y="549"/>
                    <a:pt x="145" y="554"/>
                  </a:cubicBezTo>
                  <a:cubicBezTo>
                    <a:pt x="145" y="579"/>
                    <a:pt x="149" y="600"/>
                    <a:pt x="157" y="622"/>
                  </a:cubicBezTo>
                  <a:cubicBezTo>
                    <a:pt x="170" y="651"/>
                    <a:pt x="196" y="672"/>
                    <a:pt x="221" y="685"/>
                  </a:cubicBezTo>
                  <a:cubicBezTo>
                    <a:pt x="236" y="689"/>
                    <a:pt x="251" y="692"/>
                    <a:pt x="266" y="692"/>
                  </a:cubicBezTo>
                  <a:cubicBezTo>
                    <a:pt x="280" y="692"/>
                    <a:pt x="295" y="689"/>
                    <a:pt x="310" y="685"/>
                  </a:cubicBezTo>
                  <a:cubicBezTo>
                    <a:pt x="344" y="668"/>
                    <a:pt x="374" y="643"/>
                    <a:pt x="399" y="613"/>
                  </a:cubicBezTo>
                  <a:cubicBezTo>
                    <a:pt x="408" y="622"/>
                    <a:pt x="420" y="630"/>
                    <a:pt x="429" y="634"/>
                  </a:cubicBezTo>
                  <a:cubicBezTo>
                    <a:pt x="441" y="639"/>
                    <a:pt x="454" y="642"/>
                    <a:pt x="466" y="642"/>
                  </a:cubicBezTo>
                  <a:cubicBezTo>
                    <a:pt x="506" y="642"/>
                    <a:pt x="544" y="618"/>
                    <a:pt x="560" y="579"/>
                  </a:cubicBezTo>
                  <a:cubicBezTo>
                    <a:pt x="569" y="554"/>
                    <a:pt x="573" y="528"/>
                    <a:pt x="573" y="507"/>
                  </a:cubicBezTo>
                  <a:lnTo>
                    <a:pt x="582" y="507"/>
                  </a:lnTo>
                  <a:cubicBezTo>
                    <a:pt x="594" y="507"/>
                    <a:pt x="607" y="503"/>
                    <a:pt x="620" y="499"/>
                  </a:cubicBezTo>
                  <a:cubicBezTo>
                    <a:pt x="631" y="492"/>
                    <a:pt x="638" y="488"/>
                    <a:pt x="639" y="488"/>
                  </a:cubicBezTo>
                  <a:lnTo>
                    <a:pt x="639" y="488"/>
                  </a:lnTo>
                  <a:cubicBezTo>
                    <a:pt x="639" y="488"/>
                    <a:pt x="639" y="488"/>
                    <a:pt x="639" y="489"/>
                  </a:cubicBezTo>
                  <a:lnTo>
                    <a:pt x="639" y="489"/>
                  </a:lnTo>
                  <a:cubicBezTo>
                    <a:pt x="669" y="468"/>
                    <a:pt x="682" y="423"/>
                    <a:pt x="666" y="388"/>
                  </a:cubicBezTo>
                  <a:cubicBezTo>
                    <a:pt x="662" y="371"/>
                    <a:pt x="654" y="359"/>
                    <a:pt x="641" y="350"/>
                  </a:cubicBezTo>
                  <a:cubicBezTo>
                    <a:pt x="649" y="337"/>
                    <a:pt x="658" y="325"/>
                    <a:pt x="662" y="312"/>
                  </a:cubicBezTo>
                  <a:lnTo>
                    <a:pt x="675" y="287"/>
                  </a:lnTo>
                  <a:cubicBezTo>
                    <a:pt x="700" y="223"/>
                    <a:pt x="683" y="151"/>
                    <a:pt x="628" y="113"/>
                  </a:cubicBezTo>
                  <a:cubicBezTo>
                    <a:pt x="607" y="96"/>
                    <a:pt x="582" y="87"/>
                    <a:pt x="556" y="83"/>
                  </a:cubicBezTo>
                  <a:lnTo>
                    <a:pt x="531" y="83"/>
                  </a:lnTo>
                  <a:cubicBezTo>
                    <a:pt x="531" y="79"/>
                    <a:pt x="531" y="74"/>
                    <a:pt x="531" y="74"/>
                  </a:cubicBezTo>
                  <a:cubicBezTo>
                    <a:pt x="512" y="33"/>
                    <a:pt x="474" y="11"/>
                    <a:pt x="433" y="11"/>
                  </a:cubicBezTo>
                  <a:cubicBezTo>
                    <a:pt x="419" y="11"/>
                    <a:pt x="405" y="14"/>
                    <a:pt x="391" y="19"/>
                  </a:cubicBezTo>
                  <a:lnTo>
                    <a:pt x="361" y="41"/>
                  </a:lnTo>
                  <a:cubicBezTo>
                    <a:pt x="341" y="15"/>
                    <a:pt x="309" y="1"/>
                    <a:pt x="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4" name="Google Shape;3154;p9"/>
            <p:cNvSpPr/>
            <p:nvPr/>
          </p:nvSpPr>
          <p:spPr>
            <a:xfrm>
              <a:off x="222663" y="5791229"/>
              <a:ext cx="1818" cy="2078"/>
            </a:xfrm>
            <a:custGeom>
              <a:avLst/>
              <a:gdLst/>
              <a:ahLst/>
              <a:cxnLst/>
              <a:rect l="l" t="t" r="r" b="b"/>
              <a:pathLst>
                <a:path w="7" h="8" extrusionOk="0">
                  <a:moveTo>
                    <a:pt x="6" y="0"/>
                  </a:moveTo>
                  <a:cubicBezTo>
                    <a:pt x="2" y="0"/>
                    <a:pt x="2" y="4"/>
                    <a:pt x="2" y="4"/>
                  </a:cubicBezTo>
                  <a:cubicBezTo>
                    <a:pt x="0" y="6"/>
                    <a:pt x="0" y="7"/>
                    <a:pt x="1" y="7"/>
                  </a:cubicBezTo>
                  <a:cubicBezTo>
                    <a:pt x="1" y="7"/>
                    <a:pt x="4" y="5"/>
                    <a:pt x="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5" name="Google Shape;3155;p9"/>
            <p:cNvSpPr/>
            <p:nvPr/>
          </p:nvSpPr>
          <p:spPr>
            <a:xfrm>
              <a:off x="189932" y="5763693"/>
              <a:ext cx="40005" cy="37407"/>
            </a:xfrm>
            <a:custGeom>
              <a:avLst/>
              <a:gdLst/>
              <a:ahLst/>
              <a:cxnLst/>
              <a:rect l="l" t="t" r="r" b="b"/>
              <a:pathLst>
                <a:path w="154" h="144" extrusionOk="0">
                  <a:moveTo>
                    <a:pt x="73" y="0"/>
                  </a:moveTo>
                  <a:cubicBezTo>
                    <a:pt x="57" y="0"/>
                    <a:pt x="42" y="6"/>
                    <a:pt x="31" y="17"/>
                  </a:cubicBezTo>
                  <a:cubicBezTo>
                    <a:pt x="9" y="30"/>
                    <a:pt x="1" y="55"/>
                    <a:pt x="5" y="81"/>
                  </a:cubicBezTo>
                  <a:cubicBezTo>
                    <a:pt x="5" y="89"/>
                    <a:pt x="9" y="94"/>
                    <a:pt x="9" y="102"/>
                  </a:cubicBezTo>
                  <a:cubicBezTo>
                    <a:pt x="22" y="130"/>
                    <a:pt x="46" y="143"/>
                    <a:pt x="71" y="143"/>
                  </a:cubicBezTo>
                  <a:cubicBezTo>
                    <a:pt x="95" y="143"/>
                    <a:pt x="120" y="130"/>
                    <a:pt x="132" y="102"/>
                  </a:cubicBezTo>
                  <a:lnTo>
                    <a:pt x="132" y="106"/>
                  </a:lnTo>
                  <a:cubicBezTo>
                    <a:pt x="154" y="68"/>
                    <a:pt x="137" y="21"/>
                    <a:pt x="98" y="4"/>
                  </a:cubicBezTo>
                  <a:cubicBezTo>
                    <a:pt x="90" y="2"/>
                    <a:pt x="81" y="0"/>
                    <a:pt x="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6" name="Google Shape;3156;p9"/>
            <p:cNvSpPr/>
            <p:nvPr/>
          </p:nvSpPr>
          <p:spPr>
            <a:xfrm>
              <a:off x="227598" y="5739275"/>
              <a:ext cx="36628" cy="35589"/>
            </a:xfrm>
            <a:custGeom>
              <a:avLst/>
              <a:gdLst/>
              <a:ahLst/>
              <a:cxnLst/>
              <a:rect l="l" t="t" r="r" b="b"/>
              <a:pathLst>
                <a:path w="141" h="137" extrusionOk="0">
                  <a:moveTo>
                    <a:pt x="76" y="1"/>
                  </a:moveTo>
                  <a:cubicBezTo>
                    <a:pt x="51" y="1"/>
                    <a:pt x="30" y="9"/>
                    <a:pt x="17" y="26"/>
                  </a:cubicBezTo>
                  <a:lnTo>
                    <a:pt x="13" y="35"/>
                  </a:lnTo>
                  <a:cubicBezTo>
                    <a:pt x="0" y="56"/>
                    <a:pt x="0" y="86"/>
                    <a:pt x="13" y="107"/>
                  </a:cubicBezTo>
                  <a:lnTo>
                    <a:pt x="13" y="111"/>
                  </a:lnTo>
                  <a:cubicBezTo>
                    <a:pt x="17" y="115"/>
                    <a:pt x="21" y="120"/>
                    <a:pt x="26" y="124"/>
                  </a:cubicBezTo>
                  <a:cubicBezTo>
                    <a:pt x="30" y="128"/>
                    <a:pt x="34" y="128"/>
                    <a:pt x="43" y="132"/>
                  </a:cubicBezTo>
                  <a:cubicBezTo>
                    <a:pt x="47" y="137"/>
                    <a:pt x="55" y="137"/>
                    <a:pt x="59" y="137"/>
                  </a:cubicBezTo>
                  <a:lnTo>
                    <a:pt x="64" y="137"/>
                  </a:lnTo>
                  <a:cubicBezTo>
                    <a:pt x="68" y="137"/>
                    <a:pt x="76" y="132"/>
                    <a:pt x="81" y="132"/>
                  </a:cubicBezTo>
                  <a:lnTo>
                    <a:pt x="85" y="132"/>
                  </a:lnTo>
                  <a:cubicBezTo>
                    <a:pt x="110" y="124"/>
                    <a:pt x="132" y="103"/>
                    <a:pt x="136" y="77"/>
                  </a:cubicBezTo>
                  <a:lnTo>
                    <a:pt x="136" y="73"/>
                  </a:lnTo>
                  <a:lnTo>
                    <a:pt x="136" y="69"/>
                  </a:lnTo>
                  <a:cubicBezTo>
                    <a:pt x="140" y="48"/>
                    <a:pt x="132" y="26"/>
                    <a:pt x="115" y="9"/>
                  </a:cubicBezTo>
                  <a:lnTo>
                    <a:pt x="110" y="5"/>
                  </a:lnTo>
                  <a:lnTo>
                    <a:pt x="106" y="5"/>
                  </a:lnTo>
                  <a:lnTo>
                    <a:pt x="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7" name="Google Shape;3157;p9"/>
            <p:cNvSpPr/>
            <p:nvPr/>
          </p:nvSpPr>
          <p:spPr>
            <a:xfrm>
              <a:off x="260070" y="5767850"/>
              <a:ext cx="31952" cy="24938"/>
            </a:xfrm>
            <a:custGeom>
              <a:avLst/>
              <a:gdLst/>
              <a:ahLst/>
              <a:cxnLst/>
              <a:rect l="l" t="t" r="r" b="b"/>
              <a:pathLst>
                <a:path w="123" h="96" extrusionOk="0">
                  <a:moveTo>
                    <a:pt x="74" y="0"/>
                  </a:moveTo>
                  <a:cubicBezTo>
                    <a:pt x="25" y="0"/>
                    <a:pt x="1" y="63"/>
                    <a:pt x="45" y="94"/>
                  </a:cubicBezTo>
                  <a:cubicBezTo>
                    <a:pt x="48" y="95"/>
                    <a:pt x="51" y="95"/>
                    <a:pt x="54" y="95"/>
                  </a:cubicBezTo>
                  <a:cubicBezTo>
                    <a:pt x="102" y="95"/>
                    <a:pt x="123" y="29"/>
                    <a:pt x="83" y="1"/>
                  </a:cubicBezTo>
                  <a:cubicBezTo>
                    <a:pt x="80" y="1"/>
                    <a:pt x="77" y="0"/>
                    <a:pt x="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8" name="Google Shape;3158;p9"/>
            <p:cNvSpPr/>
            <p:nvPr/>
          </p:nvSpPr>
          <p:spPr>
            <a:xfrm>
              <a:off x="224741" y="5793307"/>
              <a:ext cx="31172" cy="24678"/>
            </a:xfrm>
            <a:custGeom>
              <a:avLst/>
              <a:gdLst/>
              <a:ahLst/>
              <a:cxnLst/>
              <a:rect l="l" t="t" r="r" b="b"/>
              <a:pathLst>
                <a:path w="120" h="95" extrusionOk="0">
                  <a:moveTo>
                    <a:pt x="70" y="0"/>
                  </a:moveTo>
                  <a:cubicBezTo>
                    <a:pt x="21" y="0"/>
                    <a:pt x="1" y="62"/>
                    <a:pt x="41" y="94"/>
                  </a:cubicBezTo>
                  <a:cubicBezTo>
                    <a:pt x="44" y="95"/>
                    <a:pt x="46" y="95"/>
                    <a:pt x="49" y="95"/>
                  </a:cubicBezTo>
                  <a:cubicBezTo>
                    <a:pt x="95" y="95"/>
                    <a:pt x="119" y="29"/>
                    <a:pt x="79" y="1"/>
                  </a:cubicBezTo>
                  <a:cubicBezTo>
                    <a:pt x="76" y="0"/>
                    <a:pt x="73" y="0"/>
                    <a:pt x="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9" name="Google Shape;3159;p9"/>
            <p:cNvSpPr/>
            <p:nvPr/>
          </p:nvSpPr>
          <p:spPr>
            <a:xfrm>
              <a:off x="250978" y="5810712"/>
              <a:ext cx="42862" cy="38706"/>
            </a:xfrm>
            <a:custGeom>
              <a:avLst/>
              <a:gdLst/>
              <a:ahLst/>
              <a:cxnLst/>
              <a:rect l="l" t="t" r="r" b="b"/>
              <a:pathLst>
                <a:path w="165" h="149" extrusionOk="0">
                  <a:moveTo>
                    <a:pt x="78" y="0"/>
                  </a:moveTo>
                  <a:cubicBezTo>
                    <a:pt x="37" y="0"/>
                    <a:pt x="1" y="37"/>
                    <a:pt x="8" y="82"/>
                  </a:cubicBezTo>
                  <a:lnTo>
                    <a:pt x="8" y="91"/>
                  </a:lnTo>
                  <a:cubicBezTo>
                    <a:pt x="13" y="126"/>
                    <a:pt x="43" y="149"/>
                    <a:pt x="75" y="149"/>
                  </a:cubicBezTo>
                  <a:cubicBezTo>
                    <a:pt x="90" y="149"/>
                    <a:pt x="105" y="144"/>
                    <a:pt x="118" y="133"/>
                  </a:cubicBezTo>
                  <a:lnTo>
                    <a:pt x="122" y="129"/>
                  </a:lnTo>
                  <a:cubicBezTo>
                    <a:pt x="165" y="95"/>
                    <a:pt x="156" y="27"/>
                    <a:pt x="105" y="6"/>
                  </a:cubicBezTo>
                  <a:cubicBezTo>
                    <a:pt x="96" y="2"/>
                    <a:pt x="87" y="0"/>
                    <a:pt x="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0" name="Google Shape;3160;p9"/>
            <p:cNvSpPr/>
            <p:nvPr/>
          </p:nvSpPr>
          <p:spPr>
            <a:xfrm>
              <a:off x="195906" y="5823441"/>
              <a:ext cx="34549" cy="23899"/>
            </a:xfrm>
            <a:custGeom>
              <a:avLst/>
              <a:gdLst/>
              <a:ahLst/>
              <a:cxnLst/>
              <a:rect l="l" t="t" r="r" b="b"/>
              <a:pathLst>
                <a:path w="133" h="92" extrusionOk="0">
                  <a:moveTo>
                    <a:pt x="67" y="0"/>
                  </a:moveTo>
                  <a:cubicBezTo>
                    <a:pt x="22" y="0"/>
                    <a:pt x="1" y="69"/>
                    <a:pt x="50" y="88"/>
                  </a:cubicBezTo>
                  <a:cubicBezTo>
                    <a:pt x="56" y="91"/>
                    <a:pt x="62" y="92"/>
                    <a:pt x="68" y="92"/>
                  </a:cubicBezTo>
                  <a:cubicBezTo>
                    <a:pt x="112" y="92"/>
                    <a:pt x="133" y="26"/>
                    <a:pt x="84" y="3"/>
                  </a:cubicBezTo>
                  <a:cubicBezTo>
                    <a:pt x="78" y="1"/>
                    <a:pt x="72" y="0"/>
                    <a:pt x="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1" name="Google Shape;3161;p9"/>
            <p:cNvSpPr/>
            <p:nvPr/>
          </p:nvSpPr>
          <p:spPr>
            <a:xfrm>
              <a:off x="188893" y="5732261"/>
              <a:ext cx="26756" cy="20002"/>
            </a:xfrm>
            <a:custGeom>
              <a:avLst/>
              <a:gdLst/>
              <a:ahLst/>
              <a:cxnLst/>
              <a:rect l="l" t="t" r="r" b="b"/>
              <a:pathLst>
                <a:path w="103" h="77" extrusionOk="0">
                  <a:moveTo>
                    <a:pt x="53" y="1"/>
                  </a:moveTo>
                  <a:cubicBezTo>
                    <a:pt x="18" y="1"/>
                    <a:pt x="0" y="55"/>
                    <a:pt x="39" y="75"/>
                  </a:cubicBezTo>
                  <a:cubicBezTo>
                    <a:pt x="43" y="76"/>
                    <a:pt x="46" y="76"/>
                    <a:pt x="50" y="76"/>
                  </a:cubicBezTo>
                  <a:cubicBezTo>
                    <a:pt x="85" y="76"/>
                    <a:pt x="103" y="22"/>
                    <a:pt x="64" y="2"/>
                  </a:cubicBezTo>
                  <a:cubicBezTo>
                    <a:pt x="60" y="1"/>
                    <a:pt x="57" y="1"/>
                    <a:pt x="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2" name="Google Shape;3162;p9"/>
            <p:cNvSpPr/>
            <p:nvPr/>
          </p:nvSpPr>
          <p:spPr>
            <a:xfrm>
              <a:off x="153304" y="5794346"/>
              <a:ext cx="31952" cy="24678"/>
            </a:xfrm>
            <a:custGeom>
              <a:avLst/>
              <a:gdLst/>
              <a:ahLst/>
              <a:cxnLst/>
              <a:rect l="l" t="t" r="r" b="b"/>
              <a:pathLst>
                <a:path w="123" h="95" extrusionOk="0">
                  <a:moveTo>
                    <a:pt x="69" y="0"/>
                  </a:moveTo>
                  <a:cubicBezTo>
                    <a:pt x="21" y="0"/>
                    <a:pt x="0" y="66"/>
                    <a:pt x="40" y="94"/>
                  </a:cubicBezTo>
                  <a:cubicBezTo>
                    <a:pt x="43" y="95"/>
                    <a:pt x="46" y="95"/>
                    <a:pt x="49" y="95"/>
                  </a:cubicBezTo>
                  <a:cubicBezTo>
                    <a:pt x="98" y="95"/>
                    <a:pt x="122" y="29"/>
                    <a:pt x="78" y="1"/>
                  </a:cubicBezTo>
                  <a:cubicBezTo>
                    <a:pt x="75" y="1"/>
                    <a:pt x="72" y="0"/>
                    <a:pt x="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3" name="Google Shape;3163;p9"/>
            <p:cNvSpPr/>
            <p:nvPr/>
          </p:nvSpPr>
          <p:spPr>
            <a:xfrm>
              <a:off x="996521" y="5487036"/>
              <a:ext cx="605264" cy="154045"/>
            </a:xfrm>
            <a:custGeom>
              <a:avLst/>
              <a:gdLst/>
              <a:ahLst/>
              <a:cxnLst/>
              <a:rect l="l" t="t" r="r" b="b"/>
              <a:pathLst>
                <a:path w="2330" h="593" extrusionOk="0">
                  <a:moveTo>
                    <a:pt x="717" y="1"/>
                  </a:moveTo>
                  <a:cubicBezTo>
                    <a:pt x="535" y="5"/>
                    <a:pt x="327" y="5"/>
                    <a:pt x="153" y="60"/>
                  </a:cubicBezTo>
                  <a:cubicBezTo>
                    <a:pt x="22" y="102"/>
                    <a:pt x="1" y="281"/>
                    <a:pt x="124" y="353"/>
                  </a:cubicBezTo>
                  <a:cubicBezTo>
                    <a:pt x="196" y="387"/>
                    <a:pt x="272" y="412"/>
                    <a:pt x="348" y="429"/>
                  </a:cubicBezTo>
                  <a:cubicBezTo>
                    <a:pt x="459" y="467"/>
                    <a:pt x="573" y="497"/>
                    <a:pt x="692" y="514"/>
                  </a:cubicBezTo>
                  <a:cubicBezTo>
                    <a:pt x="896" y="560"/>
                    <a:pt x="1103" y="586"/>
                    <a:pt x="1315" y="590"/>
                  </a:cubicBezTo>
                  <a:cubicBezTo>
                    <a:pt x="1365" y="590"/>
                    <a:pt x="1438" y="593"/>
                    <a:pt x="1523" y="593"/>
                  </a:cubicBezTo>
                  <a:cubicBezTo>
                    <a:pt x="1798" y="593"/>
                    <a:pt x="2190" y="565"/>
                    <a:pt x="2249" y="331"/>
                  </a:cubicBezTo>
                  <a:cubicBezTo>
                    <a:pt x="2329" y="5"/>
                    <a:pt x="1591" y="35"/>
                    <a:pt x="1417" y="22"/>
                  </a:cubicBezTo>
                  <a:cubicBezTo>
                    <a:pt x="1184" y="1"/>
                    <a:pt x="951" y="1"/>
                    <a:pt x="7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4" name="Google Shape;3164;p9"/>
            <p:cNvSpPr/>
            <p:nvPr/>
          </p:nvSpPr>
          <p:spPr>
            <a:xfrm>
              <a:off x="1018602" y="5519508"/>
              <a:ext cx="460832" cy="88323"/>
            </a:xfrm>
            <a:custGeom>
              <a:avLst/>
              <a:gdLst/>
              <a:ahLst/>
              <a:cxnLst/>
              <a:rect l="l" t="t" r="r" b="b"/>
              <a:pathLst>
                <a:path w="1774" h="340" extrusionOk="0">
                  <a:moveTo>
                    <a:pt x="564" y="0"/>
                  </a:moveTo>
                  <a:cubicBezTo>
                    <a:pt x="418" y="0"/>
                    <a:pt x="273" y="10"/>
                    <a:pt x="145" y="50"/>
                  </a:cubicBezTo>
                  <a:cubicBezTo>
                    <a:pt x="128" y="58"/>
                    <a:pt x="132" y="75"/>
                    <a:pt x="145" y="83"/>
                  </a:cubicBezTo>
                  <a:cubicBezTo>
                    <a:pt x="153" y="83"/>
                    <a:pt x="162" y="88"/>
                    <a:pt x="170" y="88"/>
                  </a:cubicBezTo>
                  <a:cubicBezTo>
                    <a:pt x="119" y="88"/>
                    <a:pt x="68" y="88"/>
                    <a:pt x="17" y="92"/>
                  </a:cubicBezTo>
                  <a:cubicBezTo>
                    <a:pt x="5" y="92"/>
                    <a:pt x="0" y="109"/>
                    <a:pt x="13" y="117"/>
                  </a:cubicBezTo>
                  <a:cubicBezTo>
                    <a:pt x="77" y="143"/>
                    <a:pt x="145" y="160"/>
                    <a:pt x="217" y="168"/>
                  </a:cubicBezTo>
                  <a:lnTo>
                    <a:pt x="132" y="168"/>
                  </a:lnTo>
                  <a:cubicBezTo>
                    <a:pt x="119" y="168"/>
                    <a:pt x="111" y="185"/>
                    <a:pt x="123" y="194"/>
                  </a:cubicBezTo>
                  <a:cubicBezTo>
                    <a:pt x="200" y="257"/>
                    <a:pt x="297" y="257"/>
                    <a:pt x="395" y="270"/>
                  </a:cubicBezTo>
                  <a:cubicBezTo>
                    <a:pt x="539" y="291"/>
                    <a:pt x="679" y="312"/>
                    <a:pt x="819" y="317"/>
                  </a:cubicBezTo>
                  <a:cubicBezTo>
                    <a:pt x="962" y="326"/>
                    <a:pt x="1105" y="339"/>
                    <a:pt x="1247" y="339"/>
                  </a:cubicBezTo>
                  <a:cubicBezTo>
                    <a:pt x="1362" y="339"/>
                    <a:pt x="1477" y="331"/>
                    <a:pt x="1591" y="304"/>
                  </a:cubicBezTo>
                  <a:cubicBezTo>
                    <a:pt x="1604" y="296"/>
                    <a:pt x="1599" y="279"/>
                    <a:pt x="1587" y="279"/>
                  </a:cubicBezTo>
                  <a:cubicBezTo>
                    <a:pt x="1539" y="282"/>
                    <a:pt x="1492" y="283"/>
                    <a:pt x="1443" y="283"/>
                  </a:cubicBezTo>
                  <a:cubicBezTo>
                    <a:pt x="1236" y="283"/>
                    <a:pt x="1022" y="258"/>
                    <a:pt x="819" y="240"/>
                  </a:cubicBezTo>
                  <a:cubicBezTo>
                    <a:pt x="675" y="232"/>
                    <a:pt x="526" y="198"/>
                    <a:pt x="374" y="181"/>
                  </a:cubicBezTo>
                  <a:lnTo>
                    <a:pt x="374" y="181"/>
                  </a:lnTo>
                  <a:cubicBezTo>
                    <a:pt x="463" y="185"/>
                    <a:pt x="548" y="189"/>
                    <a:pt x="624" y="198"/>
                  </a:cubicBezTo>
                  <a:cubicBezTo>
                    <a:pt x="769" y="217"/>
                    <a:pt x="914" y="226"/>
                    <a:pt x="1060" y="226"/>
                  </a:cubicBezTo>
                  <a:cubicBezTo>
                    <a:pt x="1179" y="226"/>
                    <a:pt x="1299" y="220"/>
                    <a:pt x="1417" y="206"/>
                  </a:cubicBezTo>
                  <a:cubicBezTo>
                    <a:pt x="1434" y="202"/>
                    <a:pt x="1434" y="177"/>
                    <a:pt x="1417" y="173"/>
                  </a:cubicBezTo>
                  <a:cubicBezTo>
                    <a:pt x="1171" y="164"/>
                    <a:pt x="938" y="147"/>
                    <a:pt x="696" y="130"/>
                  </a:cubicBezTo>
                  <a:cubicBezTo>
                    <a:pt x="582" y="122"/>
                    <a:pt x="467" y="105"/>
                    <a:pt x="352" y="96"/>
                  </a:cubicBezTo>
                  <a:cubicBezTo>
                    <a:pt x="399" y="96"/>
                    <a:pt x="446" y="88"/>
                    <a:pt x="492" y="83"/>
                  </a:cubicBezTo>
                  <a:cubicBezTo>
                    <a:pt x="570" y="74"/>
                    <a:pt x="647" y="70"/>
                    <a:pt x="725" y="70"/>
                  </a:cubicBezTo>
                  <a:cubicBezTo>
                    <a:pt x="792" y="70"/>
                    <a:pt x="860" y="73"/>
                    <a:pt x="929" y="79"/>
                  </a:cubicBezTo>
                  <a:cubicBezTo>
                    <a:pt x="1191" y="87"/>
                    <a:pt x="1452" y="122"/>
                    <a:pt x="1713" y="122"/>
                  </a:cubicBezTo>
                  <a:cubicBezTo>
                    <a:pt x="1728" y="122"/>
                    <a:pt x="1742" y="122"/>
                    <a:pt x="1756" y="122"/>
                  </a:cubicBezTo>
                  <a:cubicBezTo>
                    <a:pt x="1769" y="122"/>
                    <a:pt x="1773" y="96"/>
                    <a:pt x="1756" y="96"/>
                  </a:cubicBezTo>
                  <a:cubicBezTo>
                    <a:pt x="1481" y="62"/>
                    <a:pt x="1205" y="24"/>
                    <a:pt x="925" y="11"/>
                  </a:cubicBezTo>
                  <a:cubicBezTo>
                    <a:pt x="810" y="7"/>
                    <a:pt x="687"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5" name="Google Shape;3165;p9"/>
            <p:cNvSpPr/>
            <p:nvPr/>
          </p:nvSpPr>
          <p:spPr>
            <a:xfrm>
              <a:off x="995482" y="5576917"/>
              <a:ext cx="558765" cy="307311"/>
            </a:xfrm>
            <a:custGeom>
              <a:avLst/>
              <a:gdLst/>
              <a:ahLst/>
              <a:cxnLst/>
              <a:rect l="l" t="t" r="r" b="b"/>
              <a:pathLst>
                <a:path w="2151" h="1183" extrusionOk="0">
                  <a:moveTo>
                    <a:pt x="176" y="0"/>
                  </a:moveTo>
                  <a:cubicBezTo>
                    <a:pt x="107" y="0"/>
                    <a:pt x="46" y="21"/>
                    <a:pt x="26" y="100"/>
                  </a:cubicBezTo>
                  <a:cubicBezTo>
                    <a:pt x="0" y="223"/>
                    <a:pt x="361" y="486"/>
                    <a:pt x="514" y="588"/>
                  </a:cubicBezTo>
                  <a:cubicBezTo>
                    <a:pt x="687" y="711"/>
                    <a:pt x="870" y="821"/>
                    <a:pt x="1056" y="923"/>
                  </a:cubicBezTo>
                  <a:cubicBezTo>
                    <a:pt x="1197" y="992"/>
                    <a:pt x="1502" y="1183"/>
                    <a:pt x="1731" y="1183"/>
                  </a:cubicBezTo>
                  <a:cubicBezTo>
                    <a:pt x="1812" y="1183"/>
                    <a:pt x="1883" y="1159"/>
                    <a:pt x="1934" y="1097"/>
                  </a:cubicBezTo>
                  <a:cubicBezTo>
                    <a:pt x="2151" y="825"/>
                    <a:pt x="1527" y="537"/>
                    <a:pt x="1370" y="456"/>
                  </a:cubicBezTo>
                  <a:cubicBezTo>
                    <a:pt x="1188" y="354"/>
                    <a:pt x="1001" y="270"/>
                    <a:pt x="810" y="189"/>
                  </a:cubicBezTo>
                  <a:cubicBezTo>
                    <a:pt x="637" y="121"/>
                    <a:pt x="458" y="62"/>
                    <a:pt x="280" y="11"/>
                  </a:cubicBezTo>
                  <a:cubicBezTo>
                    <a:pt x="246" y="5"/>
                    <a:pt x="210" y="0"/>
                    <a:pt x="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6" name="Google Shape;3166;p9"/>
            <p:cNvSpPr/>
            <p:nvPr/>
          </p:nvSpPr>
          <p:spPr>
            <a:xfrm>
              <a:off x="1007951" y="5591205"/>
              <a:ext cx="407319" cy="246524"/>
            </a:xfrm>
            <a:custGeom>
              <a:avLst/>
              <a:gdLst/>
              <a:ahLst/>
              <a:cxnLst/>
              <a:rect l="l" t="t" r="r" b="b"/>
              <a:pathLst>
                <a:path w="1568" h="949" extrusionOk="0">
                  <a:moveTo>
                    <a:pt x="8" y="1"/>
                  </a:moveTo>
                  <a:cubicBezTo>
                    <a:pt x="4" y="1"/>
                    <a:pt x="0" y="5"/>
                    <a:pt x="3" y="11"/>
                  </a:cubicBezTo>
                  <a:cubicBezTo>
                    <a:pt x="173" y="219"/>
                    <a:pt x="419" y="380"/>
                    <a:pt x="652" y="520"/>
                  </a:cubicBezTo>
                  <a:cubicBezTo>
                    <a:pt x="911" y="681"/>
                    <a:pt x="1182" y="825"/>
                    <a:pt x="1458" y="948"/>
                  </a:cubicBezTo>
                  <a:cubicBezTo>
                    <a:pt x="1460" y="949"/>
                    <a:pt x="1461" y="949"/>
                    <a:pt x="1463" y="949"/>
                  </a:cubicBezTo>
                  <a:cubicBezTo>
                    <a:pt x="1481" y="949"/>
                    <a:pt x="1491" y="927"/>
                    <a:pt x="1475" y="919"/>
                  </a:cubicBezTo>
                  <a:cubicBezTo>
                    <a:pt x="1042" y="698"/>
                    <a:pt x="631" y="444"/>
                    <a:pt x="237" y="164"/>
                  </a:cubicBezTo>
                  <a:lnTo>
                    <a:pt x="237" y="164"/>
                  </a:lnTo>
                  <a:cubicBezTo>
                    <a:pt x="419" y="261"/>
                    <a:pt x="606" y="342"/>
                    <a:pt x="788" y="439"/>
                  </a:cubicBezTo>
                  <a:cubicBezTo>
                    <a:pt x="1004" y="554"/>
                    <a:pt x="1246" y="736"/>
                    <a:pt x="1484" y="800"/>
                  </a:cubicBezTo>
                  <a:cubicBezTo>
                    <a:pt x="1485" y="800"/>
                    <a:pt x="1486" y="800"/>
                    <a:pt x="1487" y="800"/>
                  </a:cubicBezTo>
                  <a:cubicBezTo>
                    <a:pt x="1502" y="800"/>
                    <a:pt x="1512" y="774"/>
                    <a:pt x="1492" y="770"/>
                  </a:cubicBezTo>
                  <a:cubicBezTo>
                    <a:pt x="1386" y="732"/>
                    <a:pt x="1288" y="639"/>
                    <a:pt x="1187" y="584"/>
                  </a:cubicBezTo>
                  <a:cubicBezTo>
                    <a:pt x="1042" y="503"/>
                    <a:pt x="898" y="422"/>
                    <a:pt x="758" y="346"/>
                  </a:cubicBezTo>
                  <a:cubicBezTo>
                    <a:pt x="731" y="330"/>
                    <a:pt x="703" y="318"/>
                    <a:pt x="675" y="303"/>
                  </a:cubicBezTo>
                  <a:lnTo>
                    <a:pt x="675" y="303"/>
                  </a:lnTo>
                  <a:cubicBezTo>
                    <a:pt x="696" y="314"/>
                    <a:pt x="722" y="322"/>
                    <a:pt x="746" y="333"/>
                  </a:cubicBezTo>
                  <a:cubicBezTo>
                    <a:pt x="1017" y="448"/>
                    <a:pt x="1284" y="575"/>
                    <a:pt x="1556" y="698"/>
                  </a:cubicBezTo>
                  <a:cubicBezTo>
                    <a:pt x="1557" y="699"/>
                    <a:pt x="1558" y="699"/>
                    <a:pt x="1559" y="699"/>
                  </a:cubicBezTo>
                  <a:cubicBezTo>
                    <a:pt x="1565" y="699"/>
                    <a:pt x="1567" y="689"/>
                    <a:pt x="1560" y="685"/>
                  </a:cubicBezTo>
                  <a:cubicBezTo>
                    <a:pt x="1004" y="346"/>
                    <a:pt x="71" y="28"/>
                    <a:pt x="41" y="15"/>
                  </a:cubicBezTo>
                  <a:lnTo>
                    <a:pt x="33" y="15"/>
                  </a:lnTo>
                  <a:lnTo>
                    <a:pt x="12" y="3"/>
                  </a:lnTo>
                  <a:cubicBezTo>
                    <a:pt x="11" y="1"/>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7" name="Google Shape;3167;p9"/>
            <p:cNvSpPr/>
            <p:nvPr/>
          </p:nvSpPr>
          <p:spPr>
            <a:xfrm>
              <a:off x="953659" y="5549641"/>
              <a:ext cx="308607" cy="543444"/>
            </a:xfrm>
            <a:custGeom>
              <a:avLst/>
              <a:gdLst/>
              <a:ahLst/>
              <a:cxnLst/>
              <a:rect l="l" t="t" r="r" b="b"/>
              <a:pathLst>
                <a:path w="1188" h="2092" extrusionOk="0">
                  <a:moveTo>
                    <a:pt x="162" y="1"/>
                  </a:moveTo>
                  <a:cubicBezTo>
                    <a:pt x="86" y="1"/>
                    <a:pt x="13" y="55"/>
                    <a:pt x="4" y="141"/>
                  </a:cubicBezTo>
                  <a:cubicBezTo>
                    <a:pt x="0" y="222"/>
                    <a:pt x="4" y="303"/>
                    <a:pt x="21" y="379"/>
                  </a:cubicBezTo>
                  <a:cubicBezTo>
                    <a:pt x="30" y="498"/>
                    <a:pt x="47" y="616"/>
                    <a:pt x="72" y="731"/>
                  </a:cubicBezTo>
                  <a:cubicBezTo>
                    <a:pt x="115" y="934"/>
                    <a:pt x="174" y="1138"/>
                    <a:pt x="250" y="1333"/>
                  </a:cubicBezTo>
                  <a:cubicBezTo>
                    <a:pt x="332" y="1521"/>
                    <a:pt x="531" y="2091"/>
                    <a:pt x="821" y="2091"/>
                  </a:cubicBezTo>
                  <a:cubicBezTo>
                    <a:pt x="833" y="2091"/>
                    <a:pt x="845" y="2090"/>
                    <a:pt x="857" y="2088"/>
                  </a:cubicBezTo>
                  <a:cubicBezTo>
                    <a:pt x="1188" y="2033"/>
                    <a:pt x="870" y="1367"/>
                    <a:pt x="815" y="1202"/>
                  </a:cubicBezTo>
                  <a:cubicBezTo>
                    <a:pt x="738" y="981"/>
                    <a:pt x="649" y="765"/>
                    <a:pt x="556" y="553"/>
                  </a:cubicBezTo>
                  <a:cubicBezTo>
                    <a:pt x="484" y="383"/>
                    <a:pt x="403" y="192"/>
                    <a:pt x="280" y="57"/>
                  </a:cubicBezTo>
                  <a:cubicBezTo>
                    <a:pt x="248" y="18"/>
                    <a:pt x="205" y="1"/>
                    <a:pt x="1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8" name="Google Shape;3168;p9"/>
            <p:cNvSpPr/>
            <p:nvPr/>
          </p:nvSpPr>
          <p:spPr>
            <a:xfrm>
              <a:off x="962491" y="5566267"/>
              <a:ext cx="200283" cy="421871"/>
            </a:xfrm>
            <a:custGeom>
              <a:avLst/>
              <a:gdLst/>
              <a:ahLst/>
              <a:cxnLst/>
              <a:rect l="l" t="t" r="r" b="b"/>
              <a:pathLst>
                <a:path w="771" h="1624" extrusionOk="0">
                  <a:moveTo>
                    <a:pt x="68" y="0"/>
                  </a:moveTo>
                  <a:cubicBezTo>
                    <a:pt x="61" y="0"/>
                    <a:pt x="55" y="5"/>
                    <a:pt x="55" y="14"/>
                  </a:cubicBezTo>
                  <a:cubicBezTo>
                    <a:pt x="60" y="82"/>
                    <a:pt x="68" y="154"/>
                    <a:pt x="89" y="222"/>
                  </a:cubicBezTo>
                  <a:cubicBezTo>
                    <a:pt x="81" y="196"/>
                    <a:pt x="68" y="166"/>
                    <a:pt x="55" y="141"/>
                  </a:cubicBezTo>
                  <a:cubicBezTo>
                    <a:pt x="53" y="135"/>
                    <a:pt x="48" y="131"/>
                    <a:pt x="43" y="131"/>
                  </a:cubicBezTo>
                  <a:cubicBezTo>
                    <a:pt x="37" y="131"/>
                    <a:pt x="32" y="135"/>
                    <a:pt x="30" y="141"/>
                  </a:cubicBezTo>
                  <a:cubicBezTo>
                    <a:pt x="0" y="239"/>
                    <a:pt x="43" y="328"/>
                    <a:pt x="68" y="425"/>
                  </a:cubicBezTo>
                  <a:cubicBezTo>
                    <a:pt x="102" y="565"/>
                    <a:pt x="140" y="701"/>
                    <a:pt x="191" y="832"/>
                  </a:cubicBezTo>
                  <a:cubicBezTo>
                    <a:pt x="280" y="1074"/>
                    <a:pt x="352" y="1324"/>
                    <a:pt x="509" y="1536"/>
                  </a:cubicBezTo>
                  <a:cubicBezTo>
                    <a:pt x="511" y="1540"/>
                    <a:pt x="514" y="1541"/>
                    <a:pt x="517" y="1541"/>
                  </a:cubicBezTo>
                  <a:cubicBezTo>
                    <a:pt x="526" y="1541"/>
                    <a:pt x="537" y="1529"/>
                    <a:pt x="530" y="1519"/>
                  </a:cubicBezTo>
                  <a:cubicBezTo>
                    <a:pt x="416" y="1295"/>
                    <a:pt x="339" y="1040"/>
                    <a:pt x="259" y="803"/>
                  </a:cubicBezTo>
                  <a:cubicBezTo>
                    <a:pt x="216" y="663"/>
                    <a:pt x="183" y="514"/>
                    <a:pt x="140" y="370"/>
                  </a:cubicBezTo>
                  <a:lnTo>
                    <a:pt x="140" y="370"/>
                  </a:lnTo>
                  <a:cubicBezTo>
                    <a:pt x="174" y="451"/>
                    <a:pt x="204" y="531"/>
                    <a:pt x="225" y="603"/>
                  </a:cubicBezTo>
                  <a:cubicBezTo>
                    <a:pt x="297" y="858"/>
                    <a:pt x="399" y="1104"/>
                    <a:pt x="526" y="1333"/>
                  </a:cubicBezTo>
                  <a:cubicBezTo>
                    <a:pt x="531" y="1339"/>
                    <a:pt x="537" y="1342"/>
                    <a:pt x="543" y="1342"/>
                  </a:cubicBezTo>
                  <a:cubicBezTo>
                    <a:pt x="553" y="1342"/>
                    <a:pt x="563" y="1334"/>
                    <a:pt x="560" y="1320"/>
                  </a:cubicBezTo>
                  <a:cubicBezTo>
                    <a:pt x="475" y="1095"/>
                    <a:pt x="395" y="870"/>
                    <a:pt x="314" y="641"/>
                  </a:cubicBezTo>
                  <a:cubicBezTo>
                    <a:pt x="280" y="535"/>
                    <a:pt x="246" y="425"/>
                    <a:pt x="208" y="315"/>
                  </a:cubicBezTo>
                  <a:lnTo>
                    <a:pt x="208" y="315"/>
                  </a:lnTo>
                  <a:cubicBezTo>
                    <a:pt x="229" y="357"/>
                    <a:pt x="255" y="400"/>
                    <a:pt x="280" y="434"/>
                  </a:cubicBezTo>
                  <a:cubicBezTo>
                    <a:pt x="348" y="561"/>
                    <a:pt x="407" y="697"/>
                    <a:pt x="454" y="837"/>
                  </a:cubicBezTo>
                  <a:cubicBezTo>
                    <a:pt x="556" y="1095"/>
                    <a:pt x="628" y="1362"/>
                    <a:pt x="738" y="1617"/>
                  </a:cubicBezTo>
                  <a:cubicBezTo>
                    <a:pt x="741" y="1621"/>
                    <a:pt x="746" y="1623"/>
                    <a:pt x="751" y="1623"/>
                  </a:cubicBezTo>
                  <a:cubicBezTo>
                    <a:pt x="761" y="1623"/>
                    <a:pt x="771" y="1617"/>
                    <a:pt x="768" y="1608"/>
                  </a:cubicBezTo>
                  <a:cubicBezTo>
                    <a:pt x="687" y="1341"/>
                    <a:pt x="615" y="1074"/>
                    <a:pt x="513" y="811"/>
                  </a:cubicBezTo>
                  <a:cubicBezTo>
                    <a:pt x="429" y="578"/>
                    <a:pt x="331" y="298"/>
                    <a:pt x="170" y="107"/>
                  </a:cubicBezTo>
                  <a:cubicBezTo>
                    <a:pt x="167" y="99"/>
                    <a:pt x="161" y="96"/>
                    <a:pt x="155" y="96"/>
                  </a:cubicBezTo>
                  <a:cubicBezTo>
                    <a:pt x="145" y="96"/>
                    <a:pt x="135" y="106"/>
                    <a:pt x="140" y="120"/>
                  </a:cubicBezTo>
                  <a:cubicBezTo>
                    <a:pt x="140" y="128"/>
                    <a:pt x="144" y="137"/>
                    <a:pt x="144" y="145"/>
                  </a:cubicBezTo>
                  <a:cubicBezTo>
                    <a:pt x="123" y="99"/>
                    <a:pt x="102" y="52"/>
                    <a:pt x="81" y="9"/>
                  </a:cubicBezTo>
                  <a:cubicBezTo>
                    <a:pt x="79" y="4"/>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9" name="Google Shape;3169;p9"/>
            <p:cNvSpPr/>
            <p:nvPr/>
          </p:nvSpPr>
          <p:spPr>
            <a:xfrm>
              <a:off x="810265" y="5575878"/>
              <a:ext cx="194308" cy="557991"/>
            </a:xfrm>
            <a:custGeom>
              <a:avLst/>
              <a:gdLst/>
              <a:ahLst/>
              <a:cxnLst/>
              <a:rect l="l" t="t" r="r" b="b"/>
              <a:pathLst>
                <a:path w="748" h="2148" extrusionOk="0">
                  <a:moveTo>
                    <a:pt x="571" y="1"/>
                  </a:moveTo>
                  <a:cubicBezTo>
                    <a:pt x="564" y="1"/>
                    <a:pt x="556" y="1"/>
                    <a:pt x="548" y="2"/>
                  </a:cubicBezTo>
                  <a:cubicBezTo>
                    <a:pt x="425" y="19"/>
                    <a:pt x="306" y="452"/>
                    <a:pt x="268" y="630"/>
                  </a:cubicBezTo>
                  <a:cubicBezTo>
                    <a:pt x="213" y="833"/>
                    <a:pt x="170" y="1046"/>
                    <a:pt x="145" y="1258"/>
                  </a:cubicBezTo>
                  <a:cubicBezTo>
                    <a:pt x="128" y="1461"/>
                    <a:pt x="1" y="2042"/>
                    <a:pt x="298" y="2136"/>
                  </a:cubicBezTo>
                  <a:cubicBezTo>
                    <a:pt x="322" y="2144"/>
                    <a:pt x="344" y="2148"/>
                    <a:pt x="365" y="2148"/>
                  </a:cubicBezTo>
                  <a:cubicBezTo>
                    <a:pt x="628" y="2148"/>
                    <a:pt x="676" y="1550"/>
                    <a:pt x="692" y="1381"/>
                  </a:cubicBezTo>
                  <a:cubicBezTo>
                    <a:pt x="722" y="1177"/>
                    <a:pt x="739" y="969"/>
                    <a:pt x="747" y="761"/>
                  </a:cubicBezTo>
                  <a:cubicBezTo>
                    <a:pt x="747" y="600"/>
                    <a:pt x="747" y="303"/>
                    <a:pt x="726" y="206"/>
                  </a:cubicBezTo>
                  <a:cubicBezTo>
                    <a:pt x="706" y="111"/>
                    <a:pt x="675"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0" name="Google Shape;3170;p9"/>
            <p:cNvSpPr/>
            <p:nvPr/>
          </p:nvSpPr>
          <p:spPr>
            <a:xfrm>
              <a:off x="871052" y="5577956"/>
              <a:ext cx="104947" cy="445250"/>
            </a:xfrm>
            <a:custGeom>
              <a:avLst/>
              <a:gdLst/>
              <a:ahLst/>
              <a:cxnLst/>
              <a:rect l="l" t="t" r="r" b="b"/>
              <a:pathLst>
                <a:path w="404" h="1714" extrusionOk="0">
                  <a:moveTo>
                    <a:pt x="366" y="1"/>
                  </a:moveTo>
                  <a:cubicBezTo>
                    <a:pt x="364" y="1"/>
                    <a:pt x="362" y="1"/>
                    <a:pt x="361" y="3"/>
                  </a:cubicBezTo>
                  <a:cubicBezTo>
                    <a:pt x="229" y="240"/>
                    <a:pt x="161" y="524"/>
                    <a:pt x="115" y="792"/>
                  </a:cubicBezTo>
                  <a:cubicBezTo>
                    <a:pt x="55" y="1088"/>
                    <a:pt x="17" y="1394"/>
                    <a:pt x="0" y="1699"/>
                  </a:cubicBezTo>
                  <a:cubicBezTo>
                    <a:pt x="2" y="1708"/>
                    <a:pt x="10" y="1714"/>
                    <a:pt x="18" y="1714"/>
                  </a:cubicBezTo>
                  <a:cubicBezTo>
                    <a:pt x="25" y="1714"/>
                    <a:pt x="32" y="1709"/>
                    <a:pt x="34" y="1699"/>
                  </a:cubicBezTo>
                  <a:cubicBezTo>
                    <a:pt x="89" y="1220"/>
                    <a:pt x="178" y="741"/>
                    <a:pt x="301" y="274"/>
                  </a:cubicBezTo>
                  <a:lnTo>
                    <a:pt x="301" y="274"/>
                  </a:lnTo>
                  <a:cubicBezTo>
                    <a:pt x="272" y="478"/>
                    <a:pt x="263" y="686"/>
                    <a:pt x="238" y="889"/>
                  </a:cubicBezTo>
                  <a:cubicBezTo>
                    <a:pt x="208" y="1135"/>
                    <a:pt x="119" y="1424"/>
                    <a:pt x="144" y="1665"/>
                  </a:cubicBezTo>
                  <a:cubicBezTo>
                    <a:pt x="146" y="1676"/>
                    <a:pt x="155" y="1681"/>
                    <a:pt x="163" y="1681"/>
                  </a:cubicBezTo>
                  <a:cubicBezTo>
                    <a:pt x="171" y="1681"/>
                    <a:pt x="178" y="1676"/>
                    <a:pt x="178" y="1665"/>
                  </a:cubicBezTo>
                  <a:cubicBezTo>
                    <a:pt x="178" y="1551"/>
                    <a:pt x="225" y="1428"/>
                    <a:pt x="246" y="1313"/>
                  </a:cubicBezTo>
                  <a:cubicBezTo>
                    <a:pt x="272" y="1152"/>
                    <a:pt x="289" y="991"/>
                    <a:pt x="314" y="825"/>
                  </a:cubicBezTo>
                  <a:cubicBezTo>
                    <a:pt x="318" y="796"/>
                    <a:pt x="322" y="762"/>
                    <a:pt x="322" y="728"/>
                  </a:cubicBezTo>
                  <a:lnTo>
                    <a:pt x="322" y="813"/>
                  </a:lnTo>
                  <a:cubicBezTo>
                    <a:pt x="314" y="1110"/>
                    <a:pt x="293" y="1402"/>
                    <a:pt x="272" y="1699"/>
                  </a:cubicBezTo>
                  <a:cubicBezTo>
                    <a:pt x="272" y="1703"/>
                    <a:pt x="275" y="1706"/>
                    <a:pt x="278" y="1706"/>
                  </a:cubicBezTo>
                  <a:cubicBezTo>
                    <a:pt x="281" y="1706"/>
                    <a:pt x="284" y="1703"/>
                    <a:pt x="284" y="1699"/>
                  </a:cubicBezTo>
                  <a:cubicBezTo>
                    <a:pt x="403" y="1059"/>
                    <a:pt x="369" y="71"/>
                    <a:pt x="369" y="41"/>
                  </a:cubicBezTo>
                  <a:cubicBezTo>
                    <a:pt x="369" y="37"/>
                    <a:pt x="369" y="37"/>
                    <a:pt x="365" y="37"/>
                  </a:cubicBezTo>
                  <a:cubicBezTo>
                    <a:pt x="369" y="28"/>
                    <a:pt x="373" y="15"/>
                    <a:pt x="373" y="7"/>
                  </a:cubicBezTo>
                  <a:cubicBezTo>
                    <a:pt x="376" y="4"/>
                    <a:pt x="37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1" name="Google Shape;3171;p9"/>
            <p:cNvSpPr/>
            <p:nvPr/>
          </p:nvSpPr>
          <p:spPr>
            <a:xfrm>
              <a:off x="586602" y="5527821"/>
              <a:ext cx="404202" cy="495126"/>
            </a:xfrm>
            <a:custGeom>
              <a:avLst/>
              <a:gdLst/>
              <a:ahLst/>
              <a:cxnLst/>
              <a:rect l="l" t="t" r="r" b="b"/>
              <a:pathLst>
                <a:path w="1556" h="1906" extrusionOk="0">
                  <a:moveTo>
                    <a:pt x="1377" y="1"/>
                  </a:moveTo>
                  <a:cubicBezTo>
                    <a:pt x="1351" y="1"/>
                    <a:pt x="1324" y="7"/>
                    <a:pt x="1299" y="22"/>
                  </a:cubicBezTo>
                  <a:cubicBezTo>
                    <a:pt x="1231" y="64"/>
                    <a:pt x="1171" y="115"/>
                    <a:pt x="1116" y="174"/>
                  </a:cubicBezTo>
                  <a:cubicBezTo>
                    <a:pt x="1027" y="251"/>
                    <a:pt x="942" y="336"/>
                    <a:pt x="866" y="425"/>
                  </a:cubicBezTo>
                  <a:cubicBezTo>
                    <a:pt x="722" y="577"/>
                    <a:pt x="590" y="743"/>
                    <a:pt x="480" y="921"/>
                  </a:cubicBezTo>
                  <a:cubicBezTo>
                    <a:pt x="370" y="1103"/>
                    <a:pt x="1" y="1633"/>
                    <a:pt x="221" y="1854"/>
                  </a:cubicBezTo>
                  <a:cubicBezTo>
                    <a:pt x="258" y="1890"/>
                    <a:pt x="296" y="1906"/>
                    <a:pt x="337" y="1906"/>
                  </a:cubicBezTo>
                  <a:cubicBezTo>
                    <a:pt x="561" y="1906"/>
                    <a:pt x="831" y="1421"/>
                    <a:pt x="917" y="1303"/>
                  </a:cubicBezTo>
                  <a:cubicBezTo>
                    <a:pt x="1048" y="1112"/>
                    <a:pt x="1176" y="912"/>
                    <a:pt x="1290" y="713"/>
                  </a:cubicBezTo>
                  <a:cubicBezTo>
                    <a:pt x="1384" y="556"/>
                    <a:pt x="1490" y="378"/>
                    <a:pt x="1532" y="196"/>
                  </a:cubicBezTo>
                  <a:cubicBezTo>
                    <a:pt x="1555" y="89"/>
                    <a:pt x="1471" y="1"/>
                    <a:pt x="13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2" name="Google Shape;3172;p9"/>
            <p:cNvSpPr/>
            <p:nvPr/>
          </p:nvSpPr>
          <p:spPr>
            <a:xfrm>
              <a:off x="698304" y="5541329"/>
              <a:ext cx="258471" cy="394075"/>
            </a:xfrm>
            <a:custGeom>
              <a:avLst/>
              <a:gdLst/>
              <a:ahLst/>
              <a:cxnLst/>
              <a:rect l="l" t="t" r="r" b="b"/>
              <a:pathLst>
                <a:path w="995" h="1517" extrusionOk="0">
                  <a:moveTo>
                    <a:pt x="983" y="1"/>
                  </a:moveTo>
                  <a:cubicBezTo>
                    <a:pt x="980" y="1"/>
                    <a:pt x="978" y="2"/>
                    <a:pt x="975" y="4"/>
                  </a:cubicBezTo>
                  <a:cubicBezTo>
                    <a:pt x="920" y="42"/>
                    <a:pt x="869" y="93"/>
                    <a:pt x="826" y="148"/>
                  </a:cubicBezTo>
                  <a:cubicBezTo>
                    <a:pt x="839" y="127"/>
                    <a:pt x="856" y="101"/>
                    <a:pt x="869" y="80"/>
                  </a:cubicBezTo>
                  <a:cubicBezTo>
                    <a:pt x="876" y="69"/>
                    <a:pt x="867" y="54"/>
                    <a:pt x="856" y="54"/>
                  </a:cubicBezTo>
                  <a:cubicBezTo>
                    <a:pt x="854" y="54"/>
                    <a:pt x="853" y="54"/>
                    <a:pt x="852" y="55"/>
                  </a:cubicBezTo>
                  <a:cubicBezTo>
                    <a:pt x="758" y="93"/>
                    <a:pt x="708" y="178"/>
                    <a:pt x="644" y="254"/>
                  </a:cubicBezTo>
                  <a:cubicBezTo>
                    <a:pt x="555" y="364"/>
                    <a:pt x="466" y="474"/>
                    <a:pt x="385" y="589"/>
                  </a:cubicBezTo>
                  <a:cubicBezTo>
                    <a:pt x="241" y="805"/>
                    <a:pt x="80" y="1009"/>
                    <a:pt x="3" y="1259"/>
                  </a:cubicBezTo>
                  <a:cubicBezTo>
                    <a:pt x="1" y="1267"/>
                    <a:pt x="9" y="1274"/>
                    <a:pt x="17" y="1274"/>
                  </a:cubicBezTo>
                  <a:cubicBezTo>
                    <a:pt x="21" y="1274"/>
                    <a:pt x="26" y="1272"/>
                    <a:pt x="29" y="1268"/>
                  </a:cubicBezTo>
                  <a:cubicBezTo>
                    <a:pt x="143" y="1043"/>
                    <a:pt x="305" y="835"/>
                    <a:pt x="453" y="627"/>
                  </a:cubicBezTo>
                  <a:cubicBezTo>
                    <a:pt x="538" y="508"/>
                    <a:pt x="640" y="398"/>
                    <a:pt x="733" y="279"/>
                  </a:cubicBezTo>
                  <a:lnTo>
                    <a:pt x="733" y="279"/>
                  </a:lnTo>
                  <a:cubicBezTo>
                    <a:pt x="682" y="351"/>
                    <a:pt x="640" y="424"/>
                    <a:pt x="593" y="487"/>
                  </a:cubicBezTo>
                  <a:cubicBezTo>
                    <a:pt x="428" y="691"/>
                    <a:pt x="288" y="916"/>
                    <a:pt x="177" y="1157"/>
                  </a:cubicBezTo>
                  <a:cubicBezTo>
                    <a:pt x="171" y="1170"/>
                    <a:pt x="183" y="1179"/>
                    <a:pt x="194" y="1179"/>
                  </a:cubicBezTo>
                  <a:cubicBezTo>
                    <a:pt x="199" y="1179"/>
                    <a:pt x="203" y="1178"/>
                    <a:pt x="207" y="1174"/>
                  </a:cubicBezTo>
                  <a:cubicBezTo>
                    <a:pt x="339" y="975"/>
                    <a:pt x="474" y="776"/>
                    <a:pt x="614" y="581"/>
                  </a:cubicBezTo>
                  <a:cubicBezTo>
                    <a:pt x="678" y="487"/>
                    <a:pt x="750" y="398"/>
                    <a:pt x="818" y="305"/>
                  </a:cubicBezTo>
                  <a:lnTo>
                    <a:pt x="818" y="305"/>
                  </a:lnTo>
                  <a:cubicBezTo>
                    <a:pt x="797" y="347"/>
                    <a:pt x="775" y="390"/>
                    <a:pt x="758" y="428"/>
                  </a:cubicBezTo>
                  <a:cubicBezTo>
                    <a:pt x="695" y="559"/>
                    <a:pt x="623" y="687"/>
                    <a:pt x="538" y="805"/>
                  </a:cubicBezTo>
                  <a:cubicBezTo>
                    <a:pt x="385" y="1039"/>
                    <a:pt x="211" y="1255"/>
                    <a:pt x="71" y="1497"/>
                  </a:cubicBezTo>
                  <a:cubicBezTo>
                    <a:pt x="68" y="1507"/>
                    <a:pt x="77" y="1516"/>
                    <a:pt x="86" y="1516"/>
                  </a:cubicBezTo>
                  <a:cubicBezTo>
                    <a:pt x="88" y="1516"/>
                    <a:pt x="91" y="1516"/>
                    <a:pt x="92" y="1514"/>
                  </a:cubicBezTo>
                  <a:cubicBezTo>
                    <a:pt x="266" y="1289"/>
                    <a:pt x="436" y="1077"/>
                    <a:pt x="593" y="839"/>
                  </a:cubicBezTo>
                  <a:cubicBezTo>
                    <a:pt x="733" y="636"/>
                    <a:pt x="903" y="394"/>
                    <a:pt x="966" y="152"/>
                  </a:cubicBezTo>
                  <a:cubicBezTo>
                    <a:pt x="975" y="137"/>
                    <a:pt x="963" y="124"/>
                    <a:pt x="950" y="124"/>
                  </a:cubicBezTo>
                  <a:cubicBezTo>
                    <a:pt x="945" y="124"/>
                    <a:pt x="940" y="126"/>
                    <a:pt x="937" y="131"/>
                  </a:cubicBezTo>
                  <a:cubicBezTo>
                    <a:pt x="931" y="137"/>
                    <a:pt x="927" y="140"/>
                    <a:pt x="924" y="145"/>
                  </a:cubicBezTo>
                  <a:lnTo>
                    <a:pt x="924" y="145"/>
                  </a:lnTo>
                  <a:cubicBezTo>
                    <a:pt x="948" y="104"/>
                    <a:pt x="972" y="61"/>
                    <a:pt x="992" y="21"/>
                  </a:cubicBezTo>
                  <a:cubicBezTo>
                    <a:pt x="995" y="11"/>
                    <a:pt x="991" y="1"/>
                    <a:pt x="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3" name="Google Shape;3173;p9"/>
            <p:cNvSpPr/>
            <p:nvPr/>
          </p:nvSpPr>
          <p:spPr>
            <a:xfrm>
              <a:off x="401645" y="5531457"/>
              <a:ext cx="539023" cy="303155"/>
            </a:xfrm>
            <a:custGeom>
              <a:avLst/>
              <a:gdLst/>
              <a:ahLst/>
              <a:cxnLst/>
              <a:rect l="l" t="t" r="r" b="b"/>
              <a:pathLst>
                <a:path w="2075" h="1167" extrusionOk="0">
                  <a:moveTo>
                    <a:pt x="1890" y="1"/>
                  </a:moveTo>
                  <a:cubicBezTo>
                    <a:pt x="1731" y="1"/>
                    <a:pt x="1446" y="99"/>
                    <a:pt x="1311" y="152"/>
                  </a:cubicBezTo>
                  <a:cubicBezTo>
                    <a:pt x="1111" y="224"/>
                    <a:pt x="916" y="309"/>
                    <a:pt x="730" y="406"/>
                  </a:cubicBezTo>
                  <a:cubicBezTo>
                    <a:pt x="547" y="508"/>
                    <a:pt x="0" y="729"/>
                    <a:pt x="85" y="1026"/>
                  </a:cubicBezTo>
                  <a:cubicBezTo>
                    <a:pt x="114" y="1129"/>
                    <a:pt x="193" y="1167"/>
                    <a:pt x="292" y="1167"/>
                  </a:cubicBezTo>
                  <a:cubicBezTo>
                    <a:pt x="510" y="1167"/>
                    <a:pt x="826" y="986"/>
                    <a:pt x="933" y="928"/>
                  </a:cubicBezTo>
                  <a:cubicBezTo>
                    <a:pt x="1120" y="839"/>
                    <a:pt x="1298" y="733"/>
                    <a:pt x="1472" y="623"/>
                  </a:cubicBezTo>
                  <a:cubicBezTo>
                    <a:pt x="1629" y="521"/>
                    <a:pt x="1782" y="411"/>
                    <a:pt x="1922" y="292"/>
                  </a:cubicBezTo>
                  <a:cubicBezTo>
                    <a:pt x="1994" y="216"/>
                    <a:pt x="2074" y="118"/>
                    <a:pt x="1989" y="29"/>
                  </a:cubicBezTo>
                  <a:cubicBezTo>
                    <a:pt x="1971" y="9"/>
                    <a:pt x="1936" y="1"/>
                    <a:pt x="1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4" name="Google Shape;3174;p9"/>
            <p:cNvSpPr/>
            <p:nvPr/>
          </p:nvSpPr>
          <p:spPr>
            <a:xfrm>
              <a:off x="503735" y="5550940"/>
              <a:ext cx="422646" cy="231977"/>
            </a:xfrm>
            <a:custGeom>
              <a:avLst/>
              <a:gdLst/>
              <a:ahLst/>
              <a:cxnLst/>
              <a:rect l="l" t="t" r="r" b="b"/>
              <a:pathLst>
                <a:path w="1627" h="893" extrusionOk="0">
                  <a:moveTo>
                    <a:pt x="1622" y="1"/>
                  </a:moveTo>
                  <a:cubicBezTo>
                    <a:pt x="1350" y="22"/>
                    <a:pt x="1079" y="128"/>
                    <a:pt x="833" y="238"/>
                  </a:cubicBezTo>
                  <a:cubicBezTo>
                    <a:pt x="553" y="357"/>
                    <a:pt x="282" y="497"/>
                    <a:pt x="19" y="658"/>
                  </a:cubicBezTo>
                  <a:cubicBezTo>
                    <a:pt x="0" y="665"/>
                    <a:pt x="11" y="689"/>
                    <a:pt x="28" y="689"/>
                  </a:cubicBezTo>
                  <a:cubicBezTo>
                    <a:pt x="30" y="689"/>
                    <a:pt x="33" y="689"/>
                    <a:pt x="36" y="688"/>
                  </a:cubicBezTo>
                  <a:cubicBezTo>
                    <a:pt x="464" y="459"/>
                    <a:pt x="905" y="264"/>
                    <a:pt x="1359" y="102"/>
                  </a:cubicBezTo>
                  <a:lnTo>
                    <a:pt x="1359" y="102"/>
                  </a:lnTo>
                  <a:cubicBezTo>
                    <a:pt x="1177" y="196"/>
                    <a:pt x="1003" y="306"/>
                    <a:pt x="816" y="399"/>
                  </a:cubicBezTo>
                  <a:cubicBezTo>
                    <a:pt x="600" y="510"/>
                    <a:pt x="311" y="603"/>
                    <a:pt x="125" y="760"/>
                  </a:cubicBezTo>
                  <a:cubicBezTo>
                    <a:pt x="110" y="771"/>
                    <a:pt x="124" y="791"/>
                    <a:pt x="136" y="791"/>
                  </a:cubicBezTo>
                  <a:cubicBezTo>
                    <a:pt x="138" y="791"/>
                    <a:pt x="140" y="791"/>
                    <a:pt x="142" y="790"/>
                  </a:cubicBezTo>
                  <a:cubicBezTo>
                    <a:pt x="239" y="722"/>
                    <a:pt x="366" y="692"/>
                    <a:pt x="472" y="641"/>
                  </a:cubicBezTo>
                  <a:cubicBezTo>
                    <a:pt x="621" y="573"/>
                    <a:pt x="765" y="497"/>
                    <a:pt x="914" y="425"/>
                  </a:cubicBezTo>
                  <a:cubicBezTo>
                    <a:pt x="943" y="408"/>
                    <a:pt x="973" y="395"/>
                    <a:pt x="1003" y="378"/>
                  </a:cubicBezTo>
                  <a:lnTo>
                    <a:pt x="1003" y="378"/>
                  </a:lnTo>
                  <a:cubicBezTo>
                    <a:pt x="977" y="395"/>
                    <a:pt x="956" y="408"/>
                    <a:pt x="931" y="425"/>
                  </a:cubicBezTo>
                  <a:cubicBezTo>
                    <a:pt x="680" y="577"/>
                    <a:pt x="422" y="730"/>
                    <a:pt x="167" y="879"/>
                  </a:cubicBezTo>
                  <a:cubicBezTo>
                    <a:pt x="160" y="882"/>
                    <a:pt x="165" y="892"/>
                    <a:pt x="172" y="892"/>
                  </a:cubicBezTo>
                  <a:cubicBezTo>
                    <a:pt x="173" y="892"/>
                    <a:pt x="174" y="892"/>
                    <a:pt x="176" y="891"/>
                  </a:cubicBezTo>
                  <a:cubicBezTo>
                    <a:pt x="769" y="628"/>
                    <a:pt x="1567" y="47"/>
                    <a:pt x="1592" y="26"/>
                  </a:cubicBezTo>
                  <a:cubicBezTo>
                    <a:pt x="1592" y="26"/>
                    <a:pt x="1592" y="22"/>
                    <a:pt x="1592" y="22"/>
                  </a:cubicBezTo>
                  <a:lnTo>
                    <a:pt x="1618" y="13"/>
                  </a:lnTo>
                  <a:cubicBezTo>
                    <a:pt x="1626" y="9"/>
                    <a:pt x="1626" y="1"/>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5" name="Google Shape;3175;p9"/>
            <p:cNvSpPr/>
            <p:nvPr/>
          </p:nvSpPr>
          <p:spPr>
            <a:xfrm>
              <a:off x="342158" y="5392739"/>
              <a:ext cx="608381" cy="173788"/>
            </a:xfrm>
            <a:custGeom>
              <a:avLst/>
              <a:gdLst/>
              <a:ahLst/>
              <a:cxnLst/>
              <a:rect l="l" t="t" r="r" b="b"/>
              <a:pathLst>
                <a:path w="2342" h="669" extrusionOk="0">
                  <a:moveTo>
                    <a:pt x="644" y="0"/>
                  </a:moveTo>
                  <a:cubicBezTo>
                    <a:pt x="408" y="0"/>
                    <a:pt x="161" y="40"/>
                    <a:pt x="106" y="215"/>
                  </a:cubicBezTo>
                  <a:cubicBezTo>
                    <a:pt x="0" y="538"/>
                    <a:pt x="738" y="559"/>
                    <a:pt x="908" y="584"/>
                  </a:cubicBezTo>
                  <a:cubicBezTo>
                    <a:pt x="1141" y="618"/>
                    <a:pt x="1374" y="639"/>
                    <a:pt x="1608" y="656"/>
                  </a:cubicBezTo>
                  <a:cubicBezTo>
                    <a:pt x="1693" y="662"/>
                    <a:pt x="1786" y="669"/>
                    <a:pt x="1878" y="669"/>
                  </a:cubicBezTo>
                  <a:cubicBezTo>
                    <a:pt x="1979" y="669"/>
                    <a:pt x="2079" y="661"/>
                    <a:pt x="2172" y="639"/>
                  </a:cubicBezTo>
                  <a:cubicBezTo>
                    <a:pt x="2308" y="605"/>
                    <a:pt x="2341" y="427"/>
                    <a:pt x="2223" y="351"/>
                  </a:cubicBezTo>
                  <a:cubicBezTo>
                    <a:pt x="2155" y="313"/>
                    <a:pt x="2083" y="279"/>
                    <a:pt x="2006" y="258"/>
                  </a:cubicBezTo>
                  <a:cubicBezTo>
                    <a:pt x="1896" y="211"/>
                    <a:pt x="1786" y="173"/>
                    <a:pt x="1671" y="147"/>
                  </a:cubicBezTo>
                  <a:cubicBezTo>
                    <a:pt x="1468" y="84"/>
                    <a:pt x="1260" y="46"/>
                    <a:pt x="1052" y="24"/>
                  </a:cubicBezTo>
                  <a:cubicBezTo>
                    <a:pt x="965" y="19"/>
                    <a:pt x="807" y="0"/>
                    <a:pt x="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6" name="Google Shape;3176;p9"/>
            <p:cNvSpPr/>
            <p:nvPr/>
          </p:nvSpPr>
          <p:spPr>
            <a:xfrm>
              <a:off x="467627" y="5430666"/>
              <a:ext cx="459793" cy="103649"/>
            </a:xfrm>
            <a:custGeom>
              <a:avLst/>
              <a:gdLst/>
              <a:ahLst/>
              <a:cxnLst/>
              <a:rect l="l" t="t" r="r" b="b"/>
              <a:pathLst>
                <a:path w="1770" h="399" extrusionOk="0">
                  <a:moveTo>
                    <a:pt x="397" y="0"/>
                  </a:moveTo>
                  <a:cubicBezTo>
                    <a:pt x="331" y="0"/>
                    <a:pt x="266" y="4"/>
                    <a:pt x="200" y="14"/>
                  </a:cubicBezTo>
                  <a:cubicBezTo>
                    <a:pt x="187" y="18"/>
                    <a:pt x="187" y="39"/>
                    <a:pt x="200" y="44"/>
                  </a:cubicBezTo>
                  <a:cubicBezTo>
                    <a:pt x="455" y="44"/>
                    <a:pt x="713" y="95"/>
                    <a:pt x="964" y="133"/>
                  </a:cubicBezTo>
                  <a:cubicBezTo>
                    <a:pt x="1108" y="158"/>
                    <a:pt x="1256" y="196"/>
                    <a:pt x="1400" y="226"/>
                  </a:cubicBezTo>
                  <a:cubicBezTo>
                    <a:pt x="1316" y="213"/>
                    <a:pt x="1231" y="209"/>
                    <a:pt x="1154" y="192"/>
                  </a:cubicBezTo>
                  <a:cubicBezTo>
                    <a:pt x="932" y="145"/>
                    <a:pt x="707" y="123"/>
                    <a:pt x="479" y="123"/>
                  </a:cubicBezTo>
                  <a:cubicBezTo>
                    <a:pt x="441" y="123"/>
                    <a:pt x="403" y="123"/>
                    <a:pt x="365" y="124"/>
                  </a:cubicBezTo>
                  <a:cubicBezTo>
                    <a:pt x="349" y="129"/>
                    <a:pt x="349" y="154"/>
                    <a:pt x="365" y="158"/>
                  </a:cubicBezTo>
                  <a:cubicBezTo>
                    <a:pt x="603" y="188"/>
                    <a:pt x="845" y="218"/>
                    <a:pt x="1082" y="256"/>
                  </a:cubicBezTo>
                  <a:cubicBezTo>
                    <a:pt x="1193" y="273"/>
                    <a:pt x="1307" y="294"/>
                    <a:pt x="1417" y="311"/>
                  </a:cubicBezTo>
                  <a:cubicBezTo>
                    <a:pt x="1371" y="311"/>
                    <a:pt x="1324" y="315"/>
                    <a:pt x="1282" y="319"/>
                  </a:cubicBezTo>
                  <a:cubicBezTo>
                    <a:pt x="1137" y="319"/>
                    <a:pt x="989" y="311"/>
                    <a:pt x="845" y="290"/>
                  </a:cubicBezTo>
                  <a:cubicBezTo>
                    <a:pt x="569" y="260"/>
                    <a:pt x="298" y="201"/>
                    <a:pt x="22" y="184"/>
                  </a:cubicBezTo>
                  <a:cubicBezTo>
                    <a:pt x="5" y="184"/>
                    <a:pt x="1" y="209"/>
                    <a:pt x="18" y="209"/>
                  </a:cubicBezTo>
                  <a:cubicBezTo>
                    <a:pt x="293" y="264"/>
                    <a:pt x="561" y="319"/>
                    <a:pt x="841" y="353"/>
                  </a:cubicBezTo>
                  <a:cubicBezTo>
                    <a:pt x="1004" y="373"/>
                    <a:pt x="1187" y="398"/>
                    <a:pt x="1364" y="398"/>
                  </a:cubicBezTo>
                  <a:cubicBezTo>
                    <a:pt x="1454" y="398"/>
                    <a:pt x="1542" y="392"/>
                    <a:pt x="1625" y="375"/>
                  </a:cubicBezTo>
                  <a:cubicBezTo>
                    <a:pt x="1638" y="366"/>
                    <a:pt x="1638" y="349"/>
                    <a:pt x="1625" y="341"/>
                  </a:cubicBezTo>
                  <a:lnTo>
                    <a:pt x="1600" y="332"/>
                  </a:lnTo>
                  <a:lnTo>
                    <a:pt x="1600" y="332"/>
                  </a:lnTo>
                  <a:cubicBezTo>
                    <a:pt x="1651" y="341"/>
                    <a:pt x="1702" y="341"/>
                    <a:pt x="1752" y="341"/>
                  </a:cubicBezTo>
                  <a:cubicBezTo>
                    <a:pt x="1765" y="341"/>
                    <a:pt x="1769" y="324"/>
                    <a:pt x="1761" y="319"/>
                  </a:cubicBezTo>
                  <a:cubicBezTo>
                    <a:pt x="1697" y="285"/>
                    <a:pt x="1629" y="264"/>
                    <a:pt x="1562" y="252"/>
                  </a:cubicBezTo>
                  <a:lnTo>
                    <a:pt x="1562" y="252"/>
                  </a:lnTo>
                  <a:cubicBezTo>
                    <a:pt x="1587" y="256"/>
                    <a:pt x="1617" y="256"/>
                    <a:pt x="1642" y="256"/>
                  </a:cubicBezTo>
                  <a:cubicBezTo>
                    <a:pt x="1659" y="256"/>
                    <a:pt x="1663" y="243"/>
                    <a:pt x="1655" y="230"/>
                  </a:cubicBezTo>
                  <a:cubicBezTo>
                    <a:pt x="1583" y="162"/>
                    <a:pt x="1485" y="158"/>
                    <a:pt x="1388" y="137"/>
                  </a:cubicBezTo>
                  <a:cubicBezTo>
                    <a:pt x="1248" y="103"/>
                    <a:pt x="1112" y="73"/>
                    <a:pt x="968" y="56"/>
                  </a:cubicBezTo>
                  <a:cubicBezTo>
                    <a:pt x="778" y="34"/>
                    <a:pt x="588" y="0"/>
                    <a:pt x="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7" name="Google Shape;3177;p9"/>
            <p:cNvSpPr/>
            <p:nvPr/>
          </p:nvSpPr>
          <p:spPr>
            <a:xfrm>
              <a:off x="420349" y="5140241"/>
              <a:ext cx="522397" cy="376930"/>
            </a:xfrm>
            <a:custGeom>
              <a:avLst/>
              <a:gdLst/>
              <a:ahLst/>
              <a:cxnLst/>
              <a:rect l="l" t="t" r="r" b="b"/>
              <a:pathLst>
                <a:path w="2011" h="1451" extrusionOk="0">
                  <a:moveTo>
                    <a:pt x="417" y="0"/>
                  </a:moveTo>
                  <a:cubicBezTo>
                    <a:pt x="361" y="0"/>
                    <a:pt x="308" y="16"/>
                    <a:pt x="263" y="55"/>
                  </a:cubicBezTo>
                  <a:cubicBezTo>
                    <a:pt x="0" y="280"/>
                    <a:pt x="560" y="678"/>
                    <a:pt x="704" y="784"/>
                  </a:cubicBezTo>
                  <a:cubicBezTo>
                    <a:pt x="866" y="916"/>
                    <a:pt x="1035" y="1039"/>
                    <a:pt x="1209" y="1149"/>
                  </a:cubicBezTo>
                  <a:cubicBezTo>
                    <a:pt x="1349" y="1234"/>
                    <a:pt x="1604" y="1382"/>
                    <a:pt x="1697" y="1416"/>
                  </a:cubicBezTo>
                  <a:cubicBezTo>
                    <a:pt x="1744" y="1434"/>
                    <a:pt x="1796" y="1451"/>
                    <a:pt x="1843" y="1451"/>
                  </a:cubicBezTo>
                  <a:cubicBezTo>
                    <a:pt x="1895" y="1451"/>
                    <a:pt x="1940" y="1431"/>
                    <a:pt x="1964" y="1374"/>
                  </a:cubicBezTo>
                  <a:cubicBezTo>
                    <a:pt x="2011" y="1259"/>
                    <a:pt x="1701" y="933"/>
                    <a:pt x="1570" y="810"/>
                  </a:cubicBezTo>
                  <a:cubicBezTo>
                    <a:pt x="1421" y="653"/>
                    <a:pt x="1264" y="513"/>
                    <a:pt x="1095" y="381"/>
                  </a:cubicBezTo>
                  <a:cubicBezTo>
                    <a:pt x="961" y="282"/>
                    <a:pt x="653"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8" name="Google Shape;3178;p9"/>
            <p:cNvSpPr/>
            <p:nvPr/>
          </p:nvSpPr>
          <p:spPr>
            <a:xfrm>
              <a:off x="553871" y="5198690"/>
              <a:ext cx="369653" cy="308870"/>
            </a:xfrm>
            <a:custGeom>
              <a:avLst/>
              <a:gdLst/>
              <a:ahLst/>
              <a:cxnLst/>
              <a:rect l="l" t="t" r="r" b="b"/>
              <a:pathLst>
                <a:path w="1423" h="1189" extrusionOk="0">
                  <a:moveTo>
                    <a:pt x="139" y="0"/>
                  </a:moveTo>
                  <a:cubicBezTo>
                    <a:pt x="126" y="0"/>
                    <a:pt x="117" y="19"/>
                    <a:pt x="131" y="29"/>
                  </a:cubicBezTo>
                  <a:cubicBezTo>
                    <a:pt x="513" y="322"/>
                    <a:pt x="878" y="644"/>
                    <a:pt x="1217" y="992"/>
                  </a:cubicBezTo>
                  <a:cubicBezTo>
                    <a:pt x="1056" y="860"/>
                    <a:pt x="882" y="750"/>
                    <a:pt x="721" y="623"/>
                  </a:cubicBezTo>
                  <a:cubicBezTo>
                    <a:pt x="525" y="470"/>
                    <a:pt x="326" y="245"/>
                    <a:pt x="101" y="139"/>
                  </a:cubicBezTo>
                  <a:cubicBezTo>
                    <a:pt x="99" y="138"/>
                    <a:pt x="97" y="138"/>
                    <a:pt x="95" y="138"/>
                  </a:cubicBezTo>
                  <a:cubicBezTo>
                    <a:pt x="81" y="138"/>
                    <a:pt x="70" y="162"/>
                    <a:pt x="84" y="169"/>
                  </a:cubicBezTo>
                  <a:cubicBezTo>
                    <a:pt x="186" y="228"/>
                    <a:pt x="263" y="334"/>
                    <a:pt x="356" y="411"/>
                  </a:cubicBezTo>
                  <a:cubicBezTo>
                    <a:pt x="479" y="513"/>
                    <a:pt x="606" y="614"/>
                    <a:pt x="738" y="716"/>
                  </a:cubicBezTo>
                  <a:cubicBezTo>
                    <a:pt x="763" y="737"/>
                    <a:pt x="788" y="759"/>
                    <a:pt x="814" y="776"/>
                  </a:cubicBezTo>
                  <a:cubicBezTo>
                    <a:pt x="793" y="763"/>
                    <a:pt x="767" y="750"/>
                    <a:pt x="742" y="733"/>
                  </a:cubicBezTo>
                  <a:cubicBezTo>
                    <a:pt x="496" y="568"/>
                    <a:pt x="254" y="398"/>
                    <a:pt x="12" y="228"/>
                  </a:cubicBezTo>
                  <a:cubicBezTo>
                    <a:pt x="11" y="228"/>
                    <a:pt x="9" y="227"/>
                    <a:pt x="8" y="227"/>
                  </a:cubicBezTo>
                  <a:cubicBezTo>
                    <a:pt x="3" y="227"/>
                    <a:pt x="0" y="234"/>
                    <a:pt x="4" y="241"/>
                  </a:cubicBezTo>
                  <a:cubicBezTo>
                    <a:pt x="492" y="674"/>
                    <a:pt x="1353" y="1153"/>
                    <a:pt x="1382" y="1170"/>
                  </a:cubicBezTo>
                  <a:lnTo>
                    <a:pt x="1387" y="1170"/>
                  </a:lnTo>
                  <a:lnTo>
                    <a:pt x="1408" y="1187"/>
                  </a:lnTo>
                  <a:cubicBezTo>
                    <a:pt x="1409" y="1188"/>
                    <a:pt x="1411" y="1189"/>
                    <a:pt x="1413" y="1189"/>
                  </a:cubicBezTo>
                  <a:cubicBezTo>
                    <a:pt x="1418" y="1189"/>
                    <a:pt x="1422" y="1186"/>
                    <a:pt x="1416" y="1183"/>
                  </a:cubicBezTo>
                  <a:cubicBezTo>
                    <a:pt x="1285" y="949"/>
                    <a:pt x="1073" y="742"/>
                    <a:pt x="869" y="568"/>
                  </a:cubicBezTo>
                  <a:cubicBezTo>
                    <a:pt x="644" y="364"/>
                    <a:pt x="402" y="173"/>
                    <a:pt x="148" y="4"/>
                  </a:cubicBezTo>
                  <a:cubicBezTo>
                    <a:pt x="145" y="1"/>
                    <a:pt x="142"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9" name="Google Shape;3179;p9"/>
            <p:cNvSpPr/>
            <p:nvPr/>
          </p:nvSpPr>
          <p:spPr>
            <a:xfrm>
              <a:off x="964050" y="4992431"/>
              <a:ext cx="383161" cy="508375"/>
            </a:xfrm>
            <a:custGeom>
              <a:avLst/>
              <a:gdLst/>
              <a:ahLst/>
              <a:cxnLst/>
              <a:rect l="l" t="t" r="r" b="b"/>
              <a:pathLst>
                <a:path w="1475" h="1957" extrusionOk="0">
                  <a:moveTo>
                    <a:pt x="1134" y="1"/>
                  </a:moveTo>
                  <a:cubicBezTo>
                    <a:pt x="905" y="1"/>
                    <a:pt x="659" y="509"/>
                    <a:pt x="579" y="632"/>
                  </a:cubicBezTo>
                  <a:cubicBezTo>
                    <a:pt x="452" y="832"/>
                    <a:pt x="338" y="1035"/>
                    <a:pt x="232" y="1243"/>
                  </a:cubicBezTo>
                  <a:cubicBezTo>
                    <a:pt x="147" y="1404"/>
                    <a:pt x="49" y="1587"/>
                    <a:pt x="20" y="1769"/>
                  </a:cubicBezTo>
                  <a:cubicBezTo>
                    <a:pt x="0" y="1872"/>
                    <a:pt x="82" y="1956"/>
                    <a:pt x="175" y="1956"/>
                  </a:cubicBezTo>
                  <a:cubicBezTo>
                    <a:pt x="203" y="1956"/>
                    <a:pt x="233" y="1948"/>
                    <a:pt x="261" y="1930"/>
                  </a:cubicBezTo>
                  <a:cubicBezTo>
                    <a:pt x="325" y="1883"/>
                    <a:pt x="384" y="1828"/>
                    <a:pt x="435" y="1769"/>
                  </a:cubicBezTo>
                  <a:cubicBezTo>
                    <a:pt x="520" y="1688"/>
                    <a:pt x="601" y="1599"/>
                    <a:pt x="673" y="1506"/>
                  </a:cubicBezTo>
                  <a:cubicBezTo>
                    <a:pt x="808" y="1345"/>
                    <a:pt x="931" y="1175"/>
                    <a:pt x="1033" y="988"/>
                  </a:cubicBezTo>
                  <a:cubicBezTo>
                    <a:pt x="1135" y="802"/>
                    <a:pt x="1474" y="255"/>
                    <a:pt x="1245" y="47"/>
                  </a:cubicBezTo>
                  <a:cubicBezTo>
                    <a:pt x="1209" y="15"/>
                    <a:pt x="1172" y="1"/>
                    <a:pt x="1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0" name="Google Shape;3180;p9"/>
            <p:cNvSpPr/>
            <p:nvPr/>
          </p:nvSpPr>
          <p:spPr>
            <a:xfrm>
              <a:off x="996781" y="5082572"/>
              <a:ext cx="242106" cy="405245"/>
            </a:xfrm>
            <a:custGeom>
              <a:avLst/>
              <a:gdLst/>
              <a:ahLst/>
              <a:cxnLst/>
              <a:rect l="l" t="t" r="r" b="b"/>
              <a:pathLst>
                <a:path w="932" h="1560" extrusionOk="0">
                  <a:moveTo>
                    <a:pt x="836" y="0"/>
                  </a:moveTo>
                  <a:cubicBezTo>
                    <a:pt x="833" y="0"/>
                    <a:pt x="829" y="2"/>
                    <a:pt x="827" y="5"/>
                  </a:cubicBezTo>
                  <a:cubicBezTo>
                    <a:pt x="670" y="234"/>
                    <a:pt x="509" y="459"/>
                    <a:pt x="364" y="701"/>
                  </a:cubicBezTo>
                  <a:cubicBezTo>
                    <a:pt x="237" y="913"/>
                    <a:pt x="76" y="1163"/>
                    <a:pt x="29" y="1409"/>
                  </a:cubicBezTo>
                  <a:cubicBezTo>
                    <a:pt x="29" y="1420"/>
                    <a:pt x="38" y="1427"/>
                    <a:pt x="48" y="1427"/>
                  </a:cubicBezTo>
                  <a:cubicBezTo>
                    <a:pt x="50" y="1427"/>
                    <a:pt x="53" y="1427"/>
                    <a:pt x="55" y="1426"/>
                  </a:cubicBezTo>
                  <a:lnTo>
                    <a:pt x="72" y="1405"/>
                  </a:lnTo>
                  <a:lnTo>
                    <a:pt x="72" y="1405"/>
                  </a:lnTo>
                  <a:cubicBezTo>
                    <a:pt x="46" y="1447"/>
                    <a:pt x="25" y="1494"/>
                    <a:pt x="4" y="1541"/>
                  </a:cubicBezTo>
                  <a:cubicBezTo>
                    <a:pt x="0" y="1548"/>
                    <a:pt x="8" y="1560"/>
                    <a:pt x="16" y="1560"/>
                  </a:cubicBezTo>
                  <a:cubicBezTo>
                    <a:pt x="17" y="1560"/>
                    <a:pt x="19" y="1559"/>
                    <a:pt x="21" y="1558"/>
                  </a:cubicBezTo>
                  <a:cubicBezTo>
                    <a:pt x="76" y="1511"/>
                    <a:pt x="123" y="1460"/>
                    <a:pt x="165" y="1401"/>
                  </a:cubicBezTo>
                  <a:lnTo>
                    <a:pt x="165" y="1401"/>
                  </a:lnTo>
                  <a:cubicBezTo>
                    <a:pt x="152" y="1426"/>
                    <a:pt x="135" y="1452"/>
                    <a:pt x="123" y="1477"/>
                  </a:cubicBezTo>
                  <a:cubicBezTo>
                    <a:pt x="119" y="1485"/>
                    <a:pt x="129" y="1499"/>
                    <a:pt x="140" y="1499"/>
                  </a:cubicBezTo>
                  <a:cubicBezTo>
                    <a:pt x="141" y="1499"/>
                    <a:pt x="142" y="1499"/>
                    <a:pt x="144" y="1498"/>
                  </a:cubicBezTo>
                  <a:cubicBezTo>
                    <a:pt x="233" y="1456"/>
                    <a:pt x="280" y="1371"/>
                    <a:pt x="339" y="1290"/>
                  </a:cubicBezTo>
                  <a:cubicBezTo>
                    <a:pt x="424" y="1176"/>
                    <a:pt x="509" y="1061"/>
                    <a:pt x="581" y="938"/>
                  </a:cubicBezTo>
                  <a:cubicBezTo>
                    <a:pt x="712" y="718"/>
                    <a:pt x="865" y="502"/>
                    <a:pt x="928" y="251"/>
                  </a:cubicBezTo>
                  <a:cubicBezTo>
                    <a:pt x="931" y="241"/>
                    <a:pt x="924" y="234"/>
                    <a:pt x="916" y="234"/>
                  </a:cubicBezTo>
                  <a:cubicBezTo>
                    <a:pt x="911" y="234"/>
                    <a:pt x="906" y="236"/>
                    <a:pt x="903" y="243"/>
                  </a:cubicBezTo>
                  <a:cubicBezTo>
                    <a:pt x="801" y="472"/>
                    <a:pt x="649" y="688"/>
                    <a:pt x="513" y="900"/>
                  </a:cubicBezTo>
                  <a:cubicBezTo>
                    <a:pt x="432" y="1023"/>
                    <a:pt x="335" y="1142"/>
                    <a:pt x="250" y="1265"/>
                  </a:cubicBezTo>
                  <a:cubicBezTo>
                    <a:pt x="297" y="1193"/>
                    <a:pt x="339" y="1117"/>
                    <a:pt x="381" y="1053"/>
                  </a:cubicBezTo>
                  <a:cubicBezTo>
                    <a:pt x="534" y="837"/>
                    <a:pt x="661" y="603"/>
                    <a:pt x="763" y="362"/>
                  </a:cubicBezTo>
                  <a:cubicBezTo>
                    <a:pt x="769" y="347"/>
                    <a:pt x="757" y="335"/>
                    <a:pt x="746" y="335"/>
                  </a:cubicBezTo>
                  <a:cubicBezTo>
                    <a:pt x="741" y="335"/>
                    <a:pt x="736" y="338"/>
                    <a:pt x="733" y="345"/>
                  </a:cubicBezTo>
                  <a:cubicBezTo>
                    <a:pt x="610" y="552"/>
                    <a:pt x="483" y="756"/>
                    <a:pt x="356" y="960"/>
                  </a:cubicBezTo>
                  <a:cubicBezTo>
                    <a:pt x="292" y="1053"/>
                    <a:pt x="229" y="1150"/>
                    <a:pt x="165" y="1248"/>
                  </a:cubicBezTo>
                  <a:cubicBezTo>
                    <a:pt x="186" y="1201"/>
                    <a:pt x="203" y="1159"/>
                    <a:pt x="220" y="1117"/>
                  </a:cubicBezTo>
                  <a:cubicBezTo>
                    <a:pt x="275" y="981"/>
                    <a:pt x="343" y="854"/>
                    <a:pt x="420" y="731"/>
                  </a:cubicBezTo>
                  <a:cubicBezTo>
                    <a:pt x="559" y="489"/>
                    <a:pt x="725" y="264"/>
                    <a:pt x="852" y="18"/>
                  </a:cubicBezTo>
                  <a:cubicBezTo>
                    <a:pt x="855" y="9"/>
                    <a:pt x="845" y="0"/>
                    <a:pt x="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1" name="Google Shape;3181;p9"/>
            <p:cNvSpPr/>
            <p:nvPr/>
          </p:nvSpPr>
          <p:spPr>
            <a:xfrm>
              <a:off x="604267" y="4988534"/>
              <a:ext cx="347312" cy="527338"/>
            </a:xfrm>
            <a:custGeom>
              <a:avLst/>
              <a:gdLst/>
              <a:ahLst/>
              <a:cxnLst/>
              <a:rect l="l" t="t" r="r" b="b"/>
              <a:pathLst>
                <a:path w="1337" h="2030" extrusionOk="0">
                  <a:moveTo>
                    <a:pt x="385" y="0"/>
                  </a:moveTo>
                  <a:cubicBezTo>
                    <a:pt x="367" y="0"/>
                    <a:pt x="350" y="2"/>
                    <a:pt x="331" y="7"/>
                  </a:cubicBezTo>
                  <a:cubicBezTo>
                    <a:pt x="1" y="92"/>
                    <a:pt x="374" y="728"/>
                    <a:pt x="442" y="889"/>
                  </a:cubicBezTo>
                  <a:cubicBezTo>
                    <a:pt x="535" y="1101"/>
                    <a:pt x="641" y="1309"/>
                    <a:pt x="751" y="1517"/>
                  </a:cubicBezTo>
                  <a:cubicBezTo>
                    <a:pt x="836" y="1674"/>
                    <a:pt x="934" y="1856"/>
                    <a:pt x="1065" y="1983"/>
                  </a:cubicBezTo>
                  <a:cubicBezTo>
                    <a:pt x="1097" y="2015"/>
                    <a:pt x="1137" y="2029"/>
                    <a:pt x="1176" y="2029"/>
                  </a:cubicBezTo>
                  <a:cubicBezTo>
                    <a:pt x="1256" y="2029"/>
                    <a:pt x="1334" y="1969"/>
                    <a:pt x="1337" y="1877"/>
                  </a:cubicBezTo>
                  <a:cubicBezTo>
                    <a:pt x="1337" y="1797"/>
                    <a:pt x="1324" y="1720"/>
                    <a:pt x="1303" y="1644"/>
                  </a:cubicBezTo>
                  <a:cubicBezTo>
                    <a:pt x="1282" y="1525"/>
                    <a:pt x="1252" y="1411"/>
                    <a:pt x="1218" y="1296"/>
                  </a:cubicBezTo>
                  <a:cubicBezTo>
                    <a:pt x="1163" y="1097"/>
                    <a:pt x="1086" y="897"/>
                    <a:pt x="993" y="711"/>
                  </a:cubicBezTo>
                  <a:cubicBezTo>
                    <a:pt x="901" y="535"/>
                    <a:pt x="664" y="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2" name="Google Shape;3182;p9"/>
            <p:cNvSpPr/>
            <p:nvPr/>
          </p:nvSpPr>
          <p:spPr>
            <a:xfrm>
              <a:off x="710773" y="5092183"/>
              <a:ext cx="227559" cy="406024"/>
            </a:xfrm>
            <a:custGeom>
              <a:avLst/>
              <a:gdLst/>
              <a:ahLst/>
              <a:cxnLst/>
              <a:rect l="l" t="t" r="r" b="b"/>
              <a:pathLst>
                <a:path w="876" h="1563" extrusionOk="0">
                  <a:moveTo>
                    <a:pt x="20" y="0"/>
                  </a:moveTo>
                  <a:cubicBezTo>
                    <a:pt x="10" y="0"/>
                    <a:pt x="1" y="8"/>
                    <a:pt x="6" y="19"/>
                  </a:cubicBezTo>
                  <a:cubicBezTo>
                    <a:pt x="112" y="278"/>
                    <a:pt x="201" y="537"/>
                    <a:pt x="324" y="791"/>
                  </a:cubicBezTo>
                  <a:cubicBezTo>
                    <a:pt x="430" y="1016"/>
                    <a:pt x="545" y="1287"/>
                    <a:pt x="723" y="1465"/>
                  </a:cubicBezTo>
                  <a:cubicBezTo>
                    <a:pt x="727" y="1468"/>
                    <a:pt x="730" y="1469"/>
                    <a:pt x="733" y="1469"/>
                  </a:cubicBezTo>
                  <a:cubicBezTo>
                    <a:pt x="742" y="1469"/>
                    <a:pt x="749" y="1461"/>
                    <a:pt x="749" y="1449"/>
                  </a:cubicBezTo>
                  <a:cubicBezTo>
                    <a:pt x="744" y="1440"/>
                    <a:pt x="744" y="1432"/>
                    <a:pt x="740" y="1423"/>
                  </a:cubicBezTo>
                  <a:lnTo>
                    <a:pt x="740" y="1423"/>
                  </a:lnTo>
                  <a:cubicBezTo>
                    <a:pt x="766" y="1470"/>
                    <a:pt x="791" y="1512"/>
                    <a:pt x="816" y="1555"/>
                  </a:cubicBezTo>
                  <a:cubicBezTo>
                    <a:pt x="818" y="1560"/>
                    <a:pt x="822" y="1562"/>
                    <a:pt x="826" y="1562"/>
                  </a:cubicBezTo>
                  <a:cubicBezTo>
                    <a:pt x="832" y="1562"/>
                    <a:pt x="838" y="1558"/>
                    <a:pt x="838" y="1550"/>
                  </a:cubicBezTo>
                  <a:cubicBezTo>
                    <a:pt x="833" y="1482"/>
                    <a:pt x="816" y="1410"/>
                    <a:pt x="791" y="1347"/>
                  </a:cubicBezTo>
                  <a:lnTo>
                    <a:pt x="791" y="1347"/>
                  </a:lnTo>
                  <a:cubicBezTo>
                    <a:pt x="804" y="1372"/>
                    <a:pt x="816" y="1398"/>
                    <a:pt x="829" y="1419"/>
                  </a:cubicBezTo>
                  <a:cubicBezTo>
                    <a:pt x="833" y="1425"/>
                    <a:pt x="839" y="1428"/>
                    <a:pt x="844" y="1428"/>
                  </a:cubicBezTo>
                  <a:cubicBezTo>
                    <a:pt x="851" y="1428"/>
                    <a:pt x="857" y="1424"/>
                    <a:pt x="859" y="1415"/>
                  </a:cubicBezTo>
                  <a:cubicBezTo>
                    <a:pt x="876" y="1317"/>
                    <a:pt x="829" y="1232"/>
                    <a:pt x="795" y="1139"/>
                  </a:cubicBezTo>
                  <a:cubicBezTo>
                    <a:pt x="749" y="1003"/>
                    <a:pt x="702" y="872"/>
                    <a:pt x="643" y="740"/>
                  </a:cubicBezTo>
                  <a:cubicBezTo>
                    <a:pt x="537" y="507"/>
                    <a:pt x="443" y="265"/>
                    <a:pt x="269" y="66"/>
                  </a:cubicBezTo>
                  <a:cubicBezTo>
                    <a:pt x="267" y="64"/>
                    <a:pt x="265" y="63"/>
                    <a:pt x="262" y="63"/>
                  </a:cubicBezTo>
                  <a:cubicBezTo>
                    <a:pt x="253" y="63"/>
                    <a:pt x="242" y="73"/>
                    <a:pt x="248" y="83"/>
                  </a:cubicBezTo>
                  <a:cubicBezTo>
                    <a:pt x="380" y="303"/>
                    <a:pt x="477" y="545"/>
                    <a:pt x="575" y="778"/>
                  </a:cubicBezTo>
                  <a:cubicBezTo>
                    <a:pt x="634" y="914"/>
                    <a:pt x="676" y="1058"/>
                    <a:pt x="732" y="1198"/>
                  </a:cubicBezTo>
                  <a:cubicBezTo>
                    <a:pt x="693" y="1122"/>
                    <a:pt x="655" y="1046"/>
                    <a:pt x="626" y="973"/>
                  </a:cubicBezTo>
                  <a:cubicBezTo>
                    <a:pt x="532" y="723"/>
                    <a:pt x="414" y="490"/>
                    <a:pt x="265" y="269"/>
                  </a:cubicBezTo>
                  <a:cubicBezTo>
                    <a:pt x="261" y="264"/>
                    <a:pt x="257" y="262"/>
                    <a:pt x="252" y="262"/>
                  </a:cubicBezTo>
                  <a:cubicBezTo>
                    <a:pt x="240" y="262"/>
                    <a:pt x="229" y="274"/>
                    <a:pt x="235" y="286"/>
                  </a:cubicBezTo>
                  <a:cubicBezTo>
                    <a:pt x="337" y="503"/>
                    <a:pt x="435" y="719"/>
                    <a:pt x="532" y="944"/>
                  </a:cubicBezTo>
                  <a:cubicBezTo>
                    <a:pt x="575" y="1050"/>
                    <a:pt x="617" y="1156"/>
                    <a:pt x="664" y="1262"/>
                  </a:cubicBezTo>
                  <a:cubicBezTo>
                    <a:pt x="638" y="1219"/>
                    <a:pt x="613" y="1181"/>
                    <a:pt x="587" y="1147"/>
                  </a:cubicBezTo>
                  <a:cubicBezTo>
                    <a:pt x="507" y="1024"/>
                    <a:pt x="435" y="897"/>
                    <a:pt x="380" y="761"/>
                  </a:cubicBezTo>
                  <a:cubicBezTo>
                    <a:pt x="257" y="511"/>
                    <a:pt x="163" y="252"/>
                    <a:pt x="32" y="6"/>
                  </a:cubicBezTo>
                  <a:cubicBezTo>
                    <a:pt x="29" y="2"/>
                    <a:pt x="2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3" name="Google Shape;3183;p9"/>
            <p:cNvSpPr/>
            <p:nvPr/>
          </p:nvSpPr>
          <p:spPr>
            <a:xfrm>
              <a:off x="1005353" y="5197650"/>
              <a:ext cx="524735" cy="334067"/>
            </a:xfrm>
            <a:custGeom>
              <a:avLst/>
              <a:gdLst/>
              <a:ahLst/>
              <a:cxnLst/>
              <a:rect l="l" t="t" r="r" b="b"/>
              <a:pathLst>
                <a:path w="2020" h="1286" extrusionOk="0">
                  <a:moveTo>
                    <a:pt x="1724" y="0"/>
                  </a:moveTo>
                  <a:cubicBezTo>
                    <a:pt x="1507" y="0"/>
                    <a:pt x="1187" y="218"/>
                    <a:pt x="1078" y="288"/>
                  </a:cubicBezTo>
                  <a:cubicBezTo>
                    <a:pt x="900" y="394"/>
                    <a:pt x="726" y="508"/>
                    <a:pt x="560" y="635"/>
                  </a:cubicBezTo>
                  <a:cubicBezTo>
                    <a:pt x="412" y="746"/>
                    <a:pt x="272" y="869"/>
                    <a:pt x="136" y="1000"/>
                  </a:cubicBezTo>
                  <a:cubicBezTo>
                    <a:pt x="73" y="1081"/>
                    <a:pt x="1" y="1178"/>
                    <a:pt x="90" y="1263"/>
                  </a:cubicBezTo>
                  <a:cubicBezTo>
                    <a:pt x="106" y="1279"/>
                    <a:pt x="134" y="1285"/>
                    <a:pt x="168" y="1285"/>
                  </a:cubicBezTo>
                  <a:cubicBezTo>
                    <a:pt x="322" y="1285"/>
                    <a:pt x="621" y="1155"/>
                    <a:pt x="756" y="1089"/>
                  </a:cubicBezTo>
                  <a:cubicBezTo>
                    <a:pt x="951" y="1004"/>
                    <a:pt x="1141" y="903"/>
                    <a:pt x="1320" y="792"/>
                  </a:cubicBezTo>
                  <a:cubicBezTo>
                    <a:pt x="1494" y="678"/>
                    <a:pt x="2019" y="415"/>
                    <a:pt x="1913" y="126"/>
                  </a:cubicBezTo>
                  <a:cubicBezTo>
                    <a:pt x="1880" y="35"/>
                    <a:pt x="1810" y="0"/>
                    <a:pt x="1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4" name="Google Shape;3184;p9"/>
            <p:cNvSpPr/>
            <p:nvPr/>
          </p:nvSpPr>
          <p:spPr>
            <a:xfrm>
              <a:off x="1020940" y="5254281"/>
              <a:ext cx="407060" cy="260812"/>
            </a:xfrm>
            <a:custGeom>
              <a:avLst/>
              <a:gdLst/>
              <a:ahLst/>
              <a:cxnLst/>
              <a:rect l="l" t="t" r="r" b="b"/>
              <a:pathLst>
                <a:path w="1567" h="1004" extrusionOk="0">
                  <a:moveTo>
                    <a:pt x="1382" y="1"/>
                  </a:moveTo>
                  <a:cubicBezTo>
                    <a:pt x="1381" y="1"/>
                    <a:pt x="1380" y="1"/>
                    <a:pt x="1378" y="2"/>
                  </a:cubicBezTo>
                  <a:cubicBezTo>
                    <a:pt x="802" y="311"/>
                    <a:pt x="55" y="952"/>
                    <a:pt x="30" y="977"/>
                  </a:cubicBezTo>
                  <a:cubicBezTo>
                    <a:pt x="30" y="977"/>
                    <a:pt x="30" y="977"/>
                    <a:pt x="30" y="981"/>
                  </a:cubicBezTo>
                  <a:lnTo>
                    <a:pt x="4" y="990"/>
                  </a:lnTo>
                  <a:cubicBezTo>
                    <a:pt x="1" y="994"/>
                    <a:pt x="0" y="1004"/>
                    <a:pt x="5" y="1004"/>
                  </a:cubicBezTo>
                  <a:cubicBezTo>
                    <a:pt x="6" y="1004"/>
                    <a:pt x="7" y="1003"/>
                    <a:pt x="8" y="1003"/>
                  </a:cubicBezTo>
                  <a:cubicBezTo>
                    <a:pt x="276" y="960"/>
                    <a:pt x="539" y="833"/>
                    <a:pt x="776" y="702"/>
                  </a:cubicBezTo>
                  <a:cubicBezTo>
                    <a:pt x="1043" y="562"/>
                    <a:pt x="1306" y="405"/>
                    <a:pt x="1552" y="226"/>
                  </a:cubicBezTo>
                  <a:cubicBezTo>
                    <a:pt x="1567" y="216"/>
                    <a:pt x="1556" y="195"/>
                    <a:pt x="1542" y="195"/>
                  </a:cubicBezTo>
                  <a:cubicBezTo>
                    <a:pt x="1540" y="195"/>
                    <a:pt x="1538" y="196"/>
                    <a:pt x="1535" y="197"/>
                  </a:cubicBezTo>
                  <a:cubicBezTo>
                    <a:pt x="1128" y="456"/>
                    <a:pt x="700" y="685"/>
                    <a:pt x="259" y="884"/>
                  </a:cubicBezTo>
                  <a:cubicBezTo>
                    <a:pt x="433" y="778"/>
                    <a:pt x="598" y="651"/>
                    <a:pt x="776" y="545"/>
                  </a:cubicBezTo>
                  <a:cubicBezTo>
                    <a:pt x="984" y="417"/>
                    <a:pt x="1264" y="303"/>
                    <a:pt x="1438" y="133"/>
                  </a:cubicBezTo>
                  <a:cubicBezTo>
                    <a:pt x="1452" y="123"/>
                    <a:pt x="1440" y="104"/>
                    <a:pt x="1426" y="104"/>
                  </a:cubicBezTo>
                  <a:cubicBezTo>
                    <a:pt x="1423" y="104"/>
                    <a:pt x="1420" y="105"/>
                    <a:pt x="1417" y="108"/>
                  </a:cubicBezTo>
                  <a:cubicBezTo>
                    <a:pt x="1327" y="180"/>
                    <a:pt x="1200" y="218"/>
                    <a:pt x="1098" y="277"/>
                  </a:cubicBezTo>
                  <a:cubicBezTo>
                    <a:pt x="954" y="358"/>
                    <a:pt x="814" y="443"/>
                    <a:pt x="674" y="528"/>
                  </a:cubicBezTo>
                  <a:lnTo>
                    <a:pt x="594" y="583"/>
                  </a:lnTo>
                  <a:cubicBezTo>
                    <a:pt x="615" y="562"/>
                    <a:pt x="636" y="545"/>
                    <a:pt x="657" y="528"/>
                  </a:cubicBezTo>
                  <a:cubicBezTo>
                    <a:pt x="899" y="354"/>
                    <a:pt x="1141" y="184"/>
                    <a:pt x="1387" y="14"/>
                  </a:cubicBezTo>
                  <a:cubicBezTo>
                    <a:pt x="1394" y="11"/>
                    <a:pt x="1389" y="1"/>
                    <a:pt x="1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5" name="Google Shape;3185;p9"/>
            <p:cNvSpPr/>
            <p:nvPr/>
          </p:nvSpPr>
          <p:spPr>
            <a:xfrm>
              <a:off x="906121" y="4924630"/>
              <a:ext cx="165733" cy="562927"/>
            </a:xfrm>
            <a:custGeom>
              <a:avLst/>
              <a:gdLst/>
              <a:ahLst/>
              <a:cxnLst/>
              <a:rect l="l" t="t" r="r" b="b"/>
              <a:pathLst>
                <a:path w="638" h="2167" extrusionOk="0">
                  <a:moveTo>
                    <a:pt x="286" y="1"/>
                  </a:moveTo>
                  <a:cubicBezTo>
                    <a:pt x="2" y="1"/>
                    <a:pt x="9" y="627"/>
                    <a:pt x="9" y="796"/>
                  </a:cubicBezTo>
                  <a:cubicBezTo>
                    <a:pt x="1" y="1003"/>
                    <a:pt x="5" y="1211"/>
                    <a:pt x="18" y="1419"/>
                  </a:cubicBezTo>
                  <a:cubicBezTo>
                    <a:pt x="31" y="1606"/>
                    <a:pt x="56" y="1788"/>
                    <a:pt x="94" y="1975"/>
                  </a:cubicBezTo>
                  <a:cubicBezTo>
                    <a:pt x="121" y="2062"/>
                    <a:pt x="157" y="2166"/>
                    <a:pt x="253" y="2166"/>
                  </a:cubicBezTo>
                  <a:cubicBezTo>
                    <a:pt x="264" y="2166"/>
                    <a:pt x="276" y="2165"/>
                    <a:pt x="289" y="2161"/>
                  </a:cubicBezTo>
                  <a:cubicBezTo>
                    <a:pt x="408" y="2132"/>
                    <a:pt x="484" y="1691"/>
                    <a:pt x="506" y="1508"/>
                  </a:cubicBezTo>
                  <a:cubicBezTo>
                    <a:pt x="539" y="1296"/>
                    <a:pt x="561" y="1084"/>
                    <a:pt x="569" y="872"/>
                  </a:cubicBezTo>
                  <a:cubicBezTo>
                    <a:pt x="569" y="664"/>
                    <a:pt x="637" y="75"/>
                    <a:pt x="336" y="7"/>
                  </a:cubicBezTo>
                  <a:cubicBezTo>
                    <a:pt x="318" y="3"/>
                    <a:pt x="302" y="1"/>
                    <a:pt x="2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6" name="Google Shape;3186;p9"/>
            <p:cNvSpPr/>
            <p:nvPr/>
          </p:nvSpPr>
          <p:spPr>
            <a:xfrm>
              <a:off x="931578" y="5033475"/>
              <a:ext cx="91699" cy="451744"/>
            </a:xfrm>
            <a:custGeom>
              <a:avLst/>
              <a:gdLst/>
              <a:ahLst/>
              <a:cxnLst/>
              <a:rect l="l" t="t" r="r" b="b"/>
              <a:pathLst>
                <a:path w="353" h="1739" extrusionOk="0">
                  <a:moveTo>
                    <a:pt x="323" y="0"/>
                  </a:moveTo>
                  <a:cubicBezTo>
                    <a:pt x="315" y="0"/>
                    <a:pt x="308" y="6"/>
                    <a:pt x="306" y="16"/>
                  </a:cubicBezTo>
                  <a:cubicBezTo>
                    <a:pt x="297" y="500"/>
                    <a:pt x="255" y="983"/>
                    <a:pt x="179" y="1458"/>
                  </a:cubicBezTo>
                  <a:cubicBezTo>
                    <a:pt x="183" y="1255"/>
                    <a:pt x="170" y="1047"/>
                    <a:pt x="179" y="843"/>
                  </a:cubicBezTo>
                  <a:cubicBezTo>
                    <a:pt x="187" y="597"/>
                    <a:pt x="246" y="300"/>
                    <a:pt x="195" y="59"/>
                  </a:cubicBezTo>
                  <a:cubicBezTo>
                    <a:pt x="194" y="51"/>
                    <a:pt x="188" y="48"/>
                    <a:pt x="182" y="48"/>
                  </a:cubicBezTo>
                  <a:cubicBezTo>
                    <a:pt x="174" y="48"/>
                    <a:pt x="166" y="53"/>
                    <a:pt x="166" y="63"/>
                  </a:cubicBezTo>
                  <a:cubicBezTo>
                    <a:pt x="179" y="177"/>
                    <a:pt x="140" y="305"/>
                    <a:pt x="132" y="423"/>
                  </a:cubicBezTo>
                  <a:cubicBezTo>
                    <a:pt x="123" y="584"/>
                    <a:pt x="115" y="750"/>
                    <a:pt x="111" y="911"/>
                  </a:cubicBezTo>
                  <a:lnTo>
                    <a:pt x="111" y="1013"/>
                  </a:lnTo>
                  <a:cubicBezTo>
                    <a:pt x="106" y="983"/>
                    <a:pt x="102" y="958"/>
                    <a:pt x="102" y="928"/>
                  </a:cubicBezTo>
                  <a:cubicBezTo>
                    <a:pt x="89" y="631"/>
                    <a:pt x="81" y="334"/>
                    <a:pt x="72" y="42"/>
                  </a:cubicBezTo>
                  <a:cubicBezTo>
                    <a:pt x="72" y="35"/>
                    <a:pt x="69" y="32"/>
                    <a:pt x="66" y="32"/>
                  </a:cubicBezTo>
                  <a:cubicBezTo>
                    <a:pt x="63" y="32"/>
                    <a:pt x="60" y="35"/>
                    <a:pt x="60" y="42"/>
                  </a:cubicBezTo>
                  <a:cubicBezTo>
                    <a:pt x="0" y="686"/>
                    <a:pt x="128" y="1666"/>
                    <a:pt x="132" y="1700"/>
                  </a:cubicBezTo>
                  <a:cubicBezTo>
                    <a:pt x="132" y="1700"/>
                    <a:pt x="132" y="1704"/>
                    <a:pt x="136" y="1704"/>
                  </a:cubicBezTo>
                  <a:cubicBezTo>
                    <a:pt x="132" y="1713"/>
                    <a:pt x="132" y="1721"/>
                    <a:pt x="132" y="1730"/>
                  </a:cubicBezTo>
                  <a:cubicBezTo>
                    <a:pt x="129" y="1735"/>
                    <a:pt x="133" y="1739"/>
                    <a:pt x="137" y="1739"/>
                  </a:cubicBezTo>
                  <a:cubicBezTo>
                    <a:pt x="140" y="1739"/>
                    <a:pt x="143" y="1737"/>
                    <a:pt x="145" y="1734"/>
                  </a:cubicBezTo>
                  <a:cubicBezTo>
                    <a:pt x="255" y="1488"/>
                    <a:pt x="293" y="1195"/>
                    <a:pt x="314" y="928"/>
                  </a:cubicBezTo>
                  <a:cubicBezTo>
                    <a:pt x="344" y="627"/>
                    <a:pt x="352" y="322"/>
                    <a:pt x="340" y="16"/>
                  </a:cubicBezTo>
                  <a:cubicBezTo>
                    <a:pt x="338" y="6"/>
                    <a:pt x="330"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7" name="Google Shape;3187;p9"/>
            <p:cNvSpPr/>
            <p:nvPr/>
          </p:nvSpPr>
          <p:spPr>
            <a:xfrm>
              <a:off x="942489" y="5604973"/>
              <a:ext cx="64163" cy="139498"/>
            </a:xfrm>
            <a:custGeom>
              <a:avLst/>
              <a:gdLst/>
              <a:ahLst/>
              <a:cxnLst/>
              <a:rect l="l" t="t" r="r" b="b"/>
              <a:pathLst>
                <a:path w="247" h="537" extrusionOk="0">
                  <a:moveTo>
                    <a:pt x="149" y="1"/>
                  </a:moveTo>
                  <a:cubicBezTo>
                    <a:pt x="140" y="1"/>
                    <a:pt x="130" y="6"/>
                    <a:pt x="128" y="17"/>
                  </a:cubicBezTo>
                  <a:cubicBezTo>
                    <a:pt x="107" y="111"/>
                    <a:pt x="94" y="204"/>
                    <a:pt x="98" y="297"/>
                  </a:cubicBezTo>
                  <a:cubicBezTo>
                    <a:pt x="52" y="310"/>
                    <a:pt x="14" y="348"/>
                    <a:pt x="5" y="399"/>
                  </a:cubicBezTo>
                  <a:cubicBezTo>
                    <a:pt x="1" y="450"/>
                    <a:pt x="26" y="505"/>
                    <a:pt x="77" y="526"/>
                  </a:cubicBezTo>
                  <a:cubicBezTo>
                    <a:pt x="92" y="533"/>
                    <a:pt x="109" y="537"/>
                    <a:pt x="126" y="537"/>
                  </a:cubicBezTo>
                  <a:cubicBezTo>
                    <a:pt x="151" y="537"/>
                    <a:pt x="176" y="529"/>
                    <a:pt x="196" y="514"/>
                  </a:cubicBezTo>
                  <a:cubicBezTo>
                    <a:pt x="221" y="492"/>
                    <a:pt x="238" y="467"/>
                    <a:pt x="243" y="433"/>
                  </a:cubicBezTo>
                  <a:cubicBezTo>
                    <a:pt x="247" y="412"/>
                    <a:pt x="243" y="391"/>
                    <a:pt x="234" y="369"/>
                  </a:cubicBezTo>
                  <a:cubicBezTo>
                    <a:pt x="230" y="352"/>
                    <a:pt x="217" y="336"/>
                    <a:pt x="204" y="323"/>
                  </a:cubicBezTo>
                  <a:cubicBezTo>
                    <a:pt x="217" y="217"/>
                    <a:pt x="204" y="111"/>
                    <a:pt x="170" y="13"/>
                  </a:cubicBezTo>
                  <a:cubicBezTo>
                    <a:pt x="166" y="5"/>
                    <a:pt x="158"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8" name="Google Shape;3188;p9"/>
            <p:cNvSpPr/>
            <p:nvPr/>
          </p:nvSpPr>
          <p:spPr>
            <a:xfrm>
              <a:off x="781431" y="5567566"/>
              <a:ext cx="171188" cy="81049"/>
            </a:xfrm>
            <a:custGeom>
              <a:avLst/>
              <a:gdLst/>
              <a:ahLst/>
              <a:cxnLst/>
              <a:rect l="l" t="t" r="r" b="b"/>
              <a:pathLst>
                <a:path w="659" h="312" extrusionOk="0">
                  <a:moveTo>
                    <a:pt x="561" y="0"/>
                  </a:moveTo>
                  <a:cubicBezTo>
                    <a:pt x="428" y="0"/>
                    <a:pt x="284" y="63"/>
                    <a:pt x="171" y="140"/>
                  </a:cubicBezTo>
                  <a:cubicBezTo>
                    <a:pt x="154" y="123"/>
                    <a:pt x="137" y="115"/>
                    <a:pt x="116" y="111"/>
                  </a:cubicBezTo>
                  <a:lnTo>
                    <a:pt x="112" y="111"/>
                  </a:lnTo>
                  <a:cubicBezTo>
                    <a:pt x="108" y="110"/>
                    <a:pt x="104" y="110"/>
                    <a:pt x="101" y="110"/>
                  </a:cubicBezTo>
                  <a:cubicBezTo>
                    <a:pt x="0" y="110"/>
                    <a:pt x="18" y="311"/>
                    <a:pt x="106" y="311"/>
                  </a:cubicBezTo>
                  <a:cubicBezTo>
                    <a:pt x="115" y="311"/>
                    <a:pt x="124" y="309"/>
                    <a:pt x="133" y="306"/>
                  </a:cubicBezTo>
                  <a:lnTo>
                    <a:pt x="142" y="306"/>
                  </a:lnTo>
                  <a:cubicBezTo>
                    <a:pt x="188" y="284"/>
                    <a:pt x="209" y="234"/>
                    <a:pt x="197" y="187"/>
                  </a:cubicBezTo>
                  <a:cubicBezTo>
                    <a:pt x="265" y="149"/>
                    <a:pt x="341" y="123"/>
                    <a:pt x="417" y="102"/>
                  </a:cubicBezTo>
                  <a:cubicBezTo>
                    <a:pt x="494" y="89"/>
                    <a:pt x="570" y="64"/>
                    <a:pt x="646" y="34"/>
                  </a:cubicBezTo>
                  <a:cubicBezTo>
                    <a:pt x="659" y="30"/>
                    <a:pt x="659" y="9"/>
                    <a:pt x="642" y="9"/>
                  </a:cubicBezTo>
                  <a:cubicBezTo>
                    <a:pt x="616" y="3"/>
                    <a:pt x="589"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9" name="Google Shape;3189;p9"/>
            <p:cNvSpPr/>
            <p:nvPr/>
          </p:nvSpPr>
          <p:spPr>
            <a:xfrm>
              <a:off x="750258" y="5487816"/>
              <a:ext cx="204439" cy="76633"/>
            </a:xfrm>
            <a:custGeom>
              <a:avLst/>
              <a:gdLst/>
              <a:ahLst/>
              <a:cxnLst/>
              <a:rect l="l" t="t" r="r" b="b"/>
              <a:pathLst>
                <a:path w="787" h="295" extrusionOk="0">
                  <a:moveTo>
                    <a:pt x="191" y="1"/>
                  </a:moveTo>
                  <a:cubicBezTo>
                    <a:pt x="185" y="1"/>
                    <a:pt x="179" y="1"/>
                    <a:pt x="172" y="2"/>
                  </a:cubicBezTo>
                  <a:cubicBezTo>
                    <a:pt x="1" y="22"/>
                    <a:pt x="22" y="283"/>
                    <a:pt x="187" y="283"/>
                  </a:cubicBezTo>
                  <a:cubicBezTo>
                    <a:pt x="193" y="283"/>
                    <a:pt x="200" y="283"/>
                    <a:pt x="206" y="282"/>
                  </a:cubicBezTo>
                  <a:cubicBezTo>
                    <a:pt x="262" y="278"/>
                    <a:pt x="308" y="239"/>
                    <a:pt x="321" y="184"/>
                  </a:cubicBezTo>
                  <a:cubicBezTo>
                    <a:pt x="376" y="205"/>
                    <a:pt x="423" y="227"/>
                    <a:pt x="482" y="244"/>
                  </a:cubicBezTo>
                  <a:cubicBezTo>
                    <a:pt x="537" y="261"/>
                    <a:pt x="592" y="282"/>
                    <a:pt x="652" y="295"/>
                  </a:cubicBezTo>
                  <a:cubicBezTo>
                    <a:pt x="690" y="295"/>
                    <a:pt x="732" y="295"/>
                    <a:pt x="775" y="286"/>
                  </a:cubicBezTo>
                  <a:cubicBezTo>
                    <a:pt x="776" y="287"/>
                    <a:pt x="777" y="287"/>
                    <a:pt x="778" y="287"/>
                  </a:cubicBezTo>
                  <a:cubicBezTo>
                    <a:pt x="784" y="287"/>
                    <a:pt x="786" y="277"/>
                    <a:pt x="779" y="273"/>
                  </a:cubicBezTo>
                  <a:cubicBezTo>
                    <a:pt x="715" y="210"/>
                    <a:pt x="592" y="176"/>
                    <a:pt x="508" y="146"/>
                  </a:cubicBezTo>
                  <a:cubicBezTo>
                    <a:pt x="448" y="129"/>
                    <a:pt x="385" y="112"/>
                    <a:pt x="321" y="99"/>
                  </a:cubicBezTo>
                  <a:cubicBezTo>
                    <a:pt x="305" y="38"/>
                    <a:pt x="252" y="1"/>
                    <a:pt x="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0" name="Google Shape;3190;p9"/>
            <p:cNvSpPr/>
            <p:nvPr/>
          </p:nvSpPr>
          <p:spPr>
            <a:xfrm>
              <a:off x="776755" y="5396376"/>
              <a:ext cx="138457" cy="113001"/>
            </a:xfrm>
            <a:custGeom>
              <a:avLst/>
              <a:gdLst/>
              <a:ahLst/>
              <a:cxnLst/>
              <a:rect l="l" t="t" r="r" b="b"/>
              <a:pathLst>
                <a:path w="533" h="435" extrusionOk="0">
                  <a:moveTo>
                    <a:pt x="158" y="1"/>
                  </a:moveTo>
                  <a:cubicBezTo>
                    <a:pt x="125" y="1"/>
                    <a:pt x="91" y="15"/>
                    <a:pt x="66" y="44"/>
                  </a:cubicBezTo>
                  <a:cubicBezTo>
                    <a:pt x="1" y="126"/>
                    <a:pt x="62" y="240"/>
                    <a:pt x="162" y="240"/>
                  </a:cubicBezTo>
                  <a:cubicBezTo>
                    <a:pt x="165" y="240"/>
                    <a:pt x="169" y="240"/>
                    <a:pt x="172" y="239"/>
                  </a:cubicBezTo>
                  <a:cubicBezTo>
                    <a:pt x="193" y="235"/>
                    <a:pt x="215" y="227"/>
                    <a:pt x="232" y="214"/>
                  </a:cubicBezTo>
                  <a:cubicBezTo>
                    <a:pt x="261" y="244"/>
                    <a:pt x="287" y="273"/>
                    <a:pt x="316" y="299"/>
                  </a:cubicBezTo>
                  <a:cubicBezTo>
                    <a:pt x="346" y="328"/>
                    <a:pt x="380" y="358"/>
                    <a:pt x="414" y="388"/>
                  </a:cubicBezTo>
                  <a:cubicBezTo>
                    <a:pt x="448" y="405"/>
                    <a:pt x="482" y="422"/>
                    <a:pt x="516" y="434"/>
                  </a:cubicBezTo>
                  <a:cubicBezTo>
                    <a:pt x="524" y="434"/>
                    <a:pt x="533" y="426"/>
                    <a:pt x="533" y="417"/>
                  </a:cubicBezTo>
                  <a:cubicBezTo>
                    <a:pt x="486" y="341"/>
                    <a:pt x="431" y="273"/>
                    <a:pt x="363" y="218"/>
                  </a:cubicBezTo>
                  <a:cubicBezTo>
                    <a:pt x="333" y="188"/>
                    <a:pt x="308" y="167"/>
                    <a:pt x="278" y="146"/>
                  </a:cubicBezTo>
                  <a:cubicBezTo>
                    <a:pt x="278" y="133"/>
                    <a:pt x="278" y="121"/>
                    <a:pt x="278" y="108"/>
                  </a:cubicBezTo>
                  <a:cubicBezTo>
                    <a:pt x="270" y="41"/>
                    <a:pt x="215"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1" name="Google Shape;3191;p9"/>
            <p:cNvSpPr/>
            <p:nvPr/>
          </p:nvSpPr>
          <p:spPr>
            <a:xfrm>
              <a:off x="860921" y="5330394"/>
              <a:ext cx="79749" cy="131445"/>
            </a:xfrm>
            <a:custGeom>
              <a:avLst/>
              <a:gdLst/>
              <a:ahLst/>
              <a:cxnLst/>
              <a:rect l="l" t="t" r="r" b="b"/>
              <a:pathLst>
                <a:path w="307" h="506" extrusionOk="0">
                  <a:moveTo>
                    <a:pt x="124" y="1"/>
                  </a:moveTo>
                  <a:cubicBezTo>
                    <a:pt x="120" y="1"/>
                    <a:pt x="115" y="1"/>
                    <a:pt x="111" y="1"/>
                  </a:cubicBezTo>
                  <a:cubicBezTo>
                    <a:pt x="69" y="6"/>
                    <a:pt x="35" y="35"/>
                    <a:pt x="18" y="73"/>
                  </a:cubicBezTo>
                  <a:cubicBezTo>
                    <a:pt x="1" y="116"/>
                    <a:pt x="5" y="158"/>
                    <a:pt x="31" y="192"/>
                  </a:cubicBezTo>
                  <a:cubicBezTo>
                    <a:pt x="56" y="226"/>
                    <a:pt x="98" y="243"/>
                    <a:pt x="137" y="243"/>
                  </a:cubicBezTo>
                  <a:lnTo>
                    <a:pt x="145" y="243"/>
                  </a:lnTo>
                  <a:cubicBezTo>
                    <a:pt x="188" y="332"/>
                    <a:pt x="234" y="417"/>
                    <a:pt x="289" y="502"/>
                  </a:cubicBezTo>
                  <a:cubicBezTo>
                    <a:pt x="291" y="504"/>
                    <a:pt x="293" y="505"/>
                    <a:pt x="295" y="505"/>
                  </a:cubicBezTo>
                  <a:cubicBezTo>
                    <a:pt x="300" y="505"/>
                    <a:pt x="306" y="501"/>
                    <a:pt x="306" y="498"/>
                  </a:cubicBezTo>
                  <a:cubicBezTo>
                    <a:pt x="302" y="430"/>
                    <a:pt x="289" y="366"/>
                    <a:pt x="264" y="307"/>
                  </a:cubicBezTo>
                  <a:cubicBezTo>
                    <a:pt x="247" y="273"/>
                    <a:pt x="230" y="239"/>
                    <a:pt x="209" y="205"/>
                  </a:cubicBezTo>
                  <a:cubicBezTo>
                    <a:pt x="221" y="196"/>
                    <a:pt x="226" y="179"/>
                    <a:pt x="230" y="167"/>
                  </a:cubicBezTo>
                  <a:cubicBezTo>
                    <a:pt x="251" y="129"/>
                    <a:pt x="243" y="82"/>
                    <a:pt x="217" y="48"/>
                  </a:cubicBezTo>
                  <a:cubicBezTo>
                    <a:pt x="194" y="17"/>
                    <a:pt x="161" y="1"/>
                    <a:pt x="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2" name="Google Shape;3192;p9"/>
            <p:cNvSpPr/>
            <p:nvPr/>
          </p:nvSpPr>
          <p:spPr>
            <a:xfrm>
              <a:off x="979896" y="5330654"/>
              <a:ext cx="65462" cy="152746"/>
            </a:xfrm>
            <a:custGeom>
              <a:avLst/>
              <a:gdLst/>
              <a:ahLst/>
              <a:cxnLst/>
              <a:rect l="l" t="t" r="r" b="b"/>
              <a:pathLst>
                <a:path w="252" h="588" extrusionOk="0">
                  <a:moveTo>
                    <a:pt x="125" y="0"/>
                  </a:moveTo>
                  <a:cubicBezTo>
                    <a:pt x="83" y="0"/>
                    <a:pt x="40" y="22"/>
                    <a:pt x="18" y="64"/>
                  </a:cubicBezTo>
                  <a:cubicBezTo>
                    <a:pt x="5" y="94"/>
                    <a:pt x="1" y="123"/>
                    <a:pt x="9" y="157"/>
                  </a:cubicBezTo>
                  <a:lnTo>
                    <a:pt x="9" y="166"/>
                  </a:lnTo>
                  <a:cubicBezTo>
                    <a:pt x="18" y="200"/>
                    <a:pt x="43" y="229"/>
                    <a:pt x="77" y="242"/>
                  </a:cubicBezTo>
                  <a:cubicBezTo>
                    <a:pt x="69" y="280"/>
                    <a:pt x="60" y="314"/>
                    <a:pt x="52" y="348"/>
                  </a:cubicBezTo>
                  <a:cubicBezTo>
                    <a:pt x="35" y="420"/>
                    <a:pt x="22" y="497"/>
                    <a:pt x="18" y="573"/>
                  </a:cubicBezTo>
                  <a:cubicBezTo>
                    <a:pt x="18" y="582"/>
                    <a:pt x="27" y="588"/>
                    <a:pt x="36" y="588"/>
                  </a:cubicBezTo>
                  <a:cubicBezTo>
                    <a:pt x="42" y="588"/>
                    <a:pt x="48" y="585"/>
                    <a:pt x="48" y="577"/>
                  </a:cubicBezTo>
                  <a:cubicBezTo>
                    <a:pt x="65" y="463"/>
                    <a:pt x="111" y="361"/>
                    <a:pt x="137" y="251"/>
                  </a:cubicBezTo>
                  <a:cubicBezTo>
                    <a:pt x="183" y="251"/>
                    <a:pt x="230" y="212"/>
                    <a:pt x="243" y="166"/>
                  </a:cubicBezTo>
                  <a:lnTo>
                    <a:pt x="243" y="153"/>
                  </a:lnTo>
                  <a:cubicBezTo>
                    <a:pt x="251" y="111"/>
                    <a:pt x="239" y="68"/>
                    <a:pt x="209" y="34"/>
                  </a:cubicBezTo>
                  <a:cubicBezTo>
                    <a:pt x="186" y="11"/>
                    <a:pt x="155"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3" name="Google Shape;3193;p9"/>
            <p:cNvSpPr/>
            <p:nvPr/>
          </p:nvSpPr>
          <p:spPr>
            <a:xfrm>
              <a:off x="1034967" y="5375334"/>
              <a:ext cx="117676" cy="139758"/>
            </a:xfrm>
            <a:custGeom>
              <a:avLst/>
              <a:gdLst/>
              <a:ahLst/>
              <a:cxnLst/>
              <a:rect l="l" t="t" r="r" b="b"/>
              <a:pathLst>
                <a:path w="453" h="538" extrusionOk="0">
                  <a:moveTo>
                    <a:pt x="300" y="1"/>
                  </a:moveTo>
                  <a:cubicBezTo>
                    <a:pt x="294" y="1"/>
                    <a:pt x="288" y="1"/>
                    <a:pt x="281" y="2"/>
                  </a:cubicBezTo>
                  <a:cubicBezTo>
                    <a:pt x="196" y="11"/>
                    <a:pt x="150" y="104"/>
                    <a:pt x="200" y="176"/>
                  </a:cubicBezTo>
                  <a:cubicBezTo>
                    <a:pt x="171" y="214"/>
                    <a:pt x="145" y="257"/>
                    <a:pt x="120" y="299"/>
                  </a:cubicBezTo>
                  <a:cubicBezTo>
                    <a:pt x="82" y="359"/>
                    <a:pt x="56" y="426"/>
                    <a:pt x="22" y="486"/>
                  </a:cubicBezTo>
                  <a:cubicBezTo>
                    <a:pt x="1" y="510"/>
                    <a:pt x="22" y="537"/>
                    <a:pt x="44" y="537"/>
                  </a:cubicBezTo>
                  <a:cubicBezTo>
                    <a:pt x="53" y="537"/>
                    <a:pt x="62" y="533"/>
                    <a:pt x="69" y="524"/>
                  </a:cubicBezTo>
                  <a:cubicBezTo>
                    <a:pt x="124" y="460"/>
                    <a:pt x="171" y="397"/>
                    <a:pt x="209" y="325"/>
                  </a:cubicBezTo>
                  <a:cubicBezTo>
                    <a:pt x="230" y="291"/>
                    <a:pt x="243" y="257"/>
                    <a:pt x="256" y="219"/>
                  </a:cubicBezTo>
                  <a:cubicBezTo>
                    <a:pt x="268" y="222"/>
                    <a:pt x="280" y="225"/>
                    <a:pt x="292" y="225"/>
                  </a:cubicBezTo>
                  <a:cubicBezTo>
                    <a:pt x="297" y="225"/>
                    <a:pt x="301" y="224"/>
                    <a:pt x="306" y="223"/>
                  </a:cubicBezTo>
                  <a:lnTo>
                    <a:pt x="306" y="227"/>
                  </a:lnTo>
                  <a:cubicBezTo>
                    <a:pt x="452" y="211"/>
                    <a:pt x="436" y="1"/>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4" name="Google Shape;3194;p9"/>
            <p:cNvSpPr/>
            <p:nvPr/>
          </p:nvSpPr>
          <p:spPr>
            <a:xfrm>
              <a:off x="1025356" y="5545225"/>
              <a:ext cx="169370" cy="73256"/>
            </a:xfrm>
            <a:custGeom>
              <a:avLst/>
              <a:gdLst/>
              <a:ahLst/>
              <a:cxnLst/>
              <a:rect l="l" t="t" r="r" b="b"/>
              <a:pathLst>
                <a:path w="652" h="282" extrusionOk="0">
                  <a:moveTo>
                    <a:pt x="17" y="1"/>
                  </a:moveTo>
                  <a:cubicBezTo>
                    <a:pt x="4" y="1"/>
                    <a:pt x="1" y="23"/>
                    <a:pt x="13" y="31"/>
                  </a:cubicBezTo>
                  <a:cubicBezTo>
                    <a:pt x="123" y="86"/>
                    <a:pt x="237" y="129"/>
                    <a:pt x="356" y="150"/>
                  </a:cubicBezTo>
                  <a:cubicBezTo>
                    <a:pt x="356" y="218"/>
                    <a:pt x="411" y="273"/>
                    <a:pt x="479" y="281"/>
                  </a:cubicBezTo>
                  <a:cubicBezTo>
                    <a:pt x="483" y="282"/>
                    <a:pt x="487" y="282"/>
                    <a:pt x="491" y="282"/>
                  </a:cubicBezTo>
                  <a:cubicBezTo>
                    <a:pt x="586" y="282"/>
                    <a:pt x="651" y="180"/>
                    <a:pt x="611" y="95"/>
                  </a:cubicBezTo>
                  <a:cubicBezTo>
                    <a:pt x="586" y="45"/>
                    <a:pt x="538" y="19"/>
                    <a:pt x="490" y="19"/>
                  </a:cubicBezTo>
                  <a:cubicBezTo>
                    <a:pt x="448" y="19"/>
                    <a:pt x="407" y="38"/>
                    <a:pt x="382" y="78"/>
                  </a:cubicBezTo>
                  <a:cubicBezTo>
                    <a:pt x="263" y="35"/>
                    <a:pt x="144" y="10"/>
                    <a:pt x="21" y="1"/>
                  </a:cubicBezTo>
                  <a:cubicBezTo>
                    <a:pt x="20" y="1"/>
                    <a:pt x="19"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5" name="Google Shape;3195;p9"/>
            <p:cNvSpPr/>
            <p:nvPr/>
          </p:nvSpPr>
          <p:spPr>
            <a:xfrm>
              <a:off x="1008471" y="5587048"/>
              <a:ext cx="121053" cy="113780"/>
            </a:xfrm>
            <a:custGeom>
              <a:avLst/>
              <a:gdLst/>
              <a:ahLst/>
              <a:cxnLst/>
              <a:rect l="l" t="t" r="r" b="b"/>
              <a:pathLst>
                <a:path w="466" h="438" extrusionOk="0">
                  <a:moveTo>
                    <a:pt x="25" y="0"/>
                  </a:moveTo>
                  <a:cubicBezTo>
                    <a:pt x="13" y="0"/>
                    <a:pt x="0" y="17"/>
                    <a:pt x="10" y="27"/>
                  </a:cubicBezTo>
                  <a:cubicBezTo>
                    <a:pt x="44" y="86"/>
                    <a:pt x="82" y="137"/>
                    <a:pt x="129" y="184"/>
                  </a:cubicBezTo>
                  <a:cubicBezTo>
                    <a:pt x="145" y="201"/>
                    <a:pt x="167" y="218"/>
                    <a:pt x="188" y="235"/>
                  </a:cubicBezTo>
                  <a:cubicBezTo>
                    <a:pt x="175" y="248"/>
                    <a:pt x="167" y="269"/>
                    <a:pt x="162" y="286"/>
                  </a:cubicBezTo>
                  <a:cubicBezTo>
                    <a:pt x="150" y="354"/>
                    <a:pt x="196" y="421"/>
                    <a:pt x="264" y="434"/>
                  </a:cubicBezTo>
                  <a:cubicBezTo>
                    <a:pt x="275" y="436"/>
                    <a:pt x="285" y="437"/>
                    <a:pt x="294" y="437"/>
                  </a:cubicBezTo>
                  <a:cubicBezTo>
                    <a:pt x="435" y="437"/>
                    <a:pt x="466" y="216"/>
                    <a:pt x="311" y="188"/>
                  </a:cubicBezTo>
                  <a:cubicBezTo>
                    <a:pt x="302" y="187"/>
                    <a:pt x="292" y="186"/>
                    <a:pt x="283" y="186"/>
                  </a:cubicBezTo>
                  <a:cubicBezTo>
                    <a:pt x="267" y="186"/>
                    <a:pt x="251" y="189"/>
                    <a:pt x="235" y="197"/>
                  </a:cubicBezTo>
                  <a:cubicBezTo>
                    <a:pt x="175" y="129"/>
                    <a:pt x="99" y="69"/>
                    <a:pt x="35" y="6"/>
                  </a:cubicBezTo>
                  <a:cubicBezTo>
                    <a:pt x="32" y="2"/>
                    <a:pt x="28" y="0"/>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6" name="Google Shape;3196;p9"/>
            <p:cNvSpPr/>
            <p:nvPr/>
          </p:nvSpPr>
          <p:spPr>
            <a:xfrm>
              <a:off x="1065880" y="5434562"/>
              <a:ext cx="147290" cy="82608"/>
            </a:xfrm>
            <a:custGeom>
              <a:avLst/>
              <a:gdLst/>
              <a:ahLst/>
              <a:cxnLst/>
              <a:rect l="l" t="t" r="r" b="b"/>
              <a:pathLst>
                <a:path w="567" h="318" extrusionOk="0">
                  <a:moveTo>
                    <a:pt x="377" y="0"/>
                  </a:moveTo>
                  <a:cubicBezTo>
                    <a:pt x="286" y="0"/>
                    <a:pt x="203" y="99"/>
                    <a:pt x="260" y="203"/>
                  </a:cubicBezTo>
                  <a:cubicBezTo>
                    <a:pt x="183" y="237"/>
                    <a:pt x="103" y="266"/>
                    <a:pt x="22" y="287"/>
                  </a:cubicBezTo>
                  <a:cubicBezTo>
                    <a:pt x="1" y="292"/>
                    <a:pt x="5" y="317"/>
                    <a:pt x="22" y="317"/>
                  </a:cubicBezTo>
                  <a:cubicBezTo>
                    <a:pt x="124" y="317"/>
                    <a:pt x="221" y="296"/>
                    <a:pt x="310" y="258"/>
                  </a:cubicBezTo>
                  <a:lnTo>
                    <a:pt x="310" y="254"/>
                  </a:lnTo>
                  <a:cubicBezTo>
                    <a:pt x="334" y="266"/>
                    <a:pt x="357" y="272"/>
                    <a:pt x="379" y="272"/>
                  </a:cubicBezTo>
                  <a:cubicBezTo>
                    <a:pt x="489" y="272"/>
                    <a:pt x="567" y="133"/>
                    <a:pt x="472" y="41"/>
                  </a:cubicBezTo>
                  <a:cubicBezTo>
                    <a:pt x="443" y="13"/>
                    <a:pt x="409"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7" name="Google Shape;3197;p9"/>
            <p:cNvSpPr/>
            <p:nvPr/>
          </p:nvSpPr>
          <p:spPr>
            <a:xfrm>
              <a:off x="852088" y="5614065"/>
              <a:ext cx="84165" cy="119755"/>
            </a:xfrm>
            <a:custGeom>
              <a:avLst/>
              <a:gdLst/>
              <a:ahLst/>
              <a:cxnLst/>
              <a:rect l="l" t="t" r="r" b="b"/>
              <a:pathLst>
                <a:path w="324" h="461" extrusionOk="0">
                  <a:moveTo>
                    <a:pt x="304" y="1"/>
                  </a:moveTo>
                  <a:cubicBezTo>
                    <a:pt x="302" y="1"/>
                    <a:pt x="300" y="2"/>
                    <a:pt x="298" y="4"/>
                  </a:cubicBezTo>
                  <a:cubicBezTo>
                    <a:pt x="222" y="71"/>
                    <a:pt x="166" y="161"/>
                    <a:pt x="141" y="262"/>
                  </a:cubicBezTo>
                  <a:cubicBezTo>
                    <a:pt x="136" y="261"/>
                    <a:pt x="130" y="260"/>
                    <a:pt x="124" y="260"/>
                  </a:cubicBezTo>
                  <a:cubicBezTo>
                    <a:pt x="115" y="260"/>
                    <a:pt x="106" y="262"/>
                    <a:pt x="99" y="267"/>
                  </a:cubicBezTo>
                  <a:cubicBezTo>
                    <a:pt x="1" y="296"/>
                    <a:pt x="5" y="436"/>
                    <a:pt x="103" y="457"/>
                  </a:cubicBezTo>
                  <a:cubicBezTo>
                    <a:pt x="112" y="460"/>
                    <a:pt x="120" y="461"/>
                    <a:pt x="129" y="461"/>
                  </a:cubicBezTo>
                  <a:cubicBezTo>
                    <a:pt x="212" y="461"/>
                    <a:pt x="262" y="354"/>
                    <a:pt x="196" y="292"/>
                  </a:cubicBezTo>
                  <a:cubicBezTo>
                    <a:pt x="217" y="245"/>
                    <a:pt x="243" y="199"/>
                    <a:pt x="264" y="152"/>
                  </a:cubicBezTo>
                  <a:cubicBezTo>
                    <a:pt x="285" y="110"/>
                    <a:pt x="323" y="63"/>
                    <a:pt x="311" y="8"/>
                  </a:cubicBezTo>
                  <a:cubicBezTo>
                    <a:pt x="311" y="3"/>
                    <a:pt x="308" y="1"/>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8" name="Google Shape;3198;p9"/>
            <p:cNvSpPr/>
            <p:nvPr/>
          </p:nvSpPr>
          <p:spPr>
            <a:xfrm>
              <a:off x="817019" y="5386245"/>
              <a:ext cx="322894" cy="297180"/>
            </a:xfrm>
            <a:custGeom>
              <a:avLst/>
              <a:gdLst/>
              <a:ahLst/>
              <a:cxnLst/>
              <a:rect l="l" t="t" r="r" b="b"/>
              <a:pathLst>
                <a:path w="1243" h="1144" extrusionOk="0">
                  <a:moveTo>
                    <a:pt x="559" y="0"/>
                  </a:moveTo>
                  <a:cubicBezTo>
                    <a:pt x="505" y="0"/>
                    <a:pt x="452" y="29"/>
                    <a:pt x="420" y="96"/>
                  </a:cubicBezTo>
                  <a:cubicBezTo>
                    <a:pt x="407" y="117"/>
                    <a:pt x="403" y="143"/>
                    <a:pt x="403" y="168"/>
                  </a:cubicBezTo>
                  <a:cubicBezTo>
                    <a:pt x="370" y="148"/>
                    <a:pt x="333" y="138"/>
                    <a:pt x="295" y="138"/>
                  </a:cubicBezTo>
                  <a:cubicBezTo>
                    <a:pt x="270" y="138"/>
                    <a:pt x="245" y="143"/>
                    <a:pt x="221" y="151"/>
                  </a:cubicBezTo>
                  <a:cubicBezTo>
                    <a:pt x="166" y="177"/>
                    <a:pt x="128" y="227"/>
                    <a:pt x="115" y="287"/>
                  </a:cubicBezTo>
                  <a:cubicBezTo>
                    <a:pt x="111" y="338"/>
                    <a:pt x="115" y="389"/>
                    <a:pt x="140" y="435"/>
                  </a:cubicBezTo>
                  <a:cubicBezTo>
                    <a:pt x="68" y="452"/>
                    <a:pt x="17" y="507"/>
                    <a:pt x="9" y="579"/>
                  </a:cubicBezTo>
                  <a:cubicBezTo>
                    <a:pt x="0" y="647"/>
                    <a:pt x="34" y="711"/>
                    <a:pt x="98" y="741"/>
                  </a:cubicBezTo>
                  <a:cubicBezTo>
                    <a:pt x="123" y="753"/>
                    <a:pt x="153" y="762"/>
                    <a:pt x="183" y="762"/>
                  </a:cubicBezTo>
                  <a:cubicBezTo>
                    <a:pt x="153" y="809"/>
                    <a:pt x="144" y="864"/>
                    <a:pt x="149" y="923"/>
                  </a:cubicBezTo>
                  <a:cubicBezTo>
                    <a:pt x="161" y="982"/>
                    <a:pt x="208" y="1029"/>
                    <a:pt x="267" y="1042"/>
                  </a:cubicBezTo>
                  <a:cubicBezTo>
                    <a:pt x="282" y="1046"/>
                    <a:pt x="297" y="1048"/>
                    <a:pt x="311" y="1048"/>
                  </a:cubicBezTo>
                  <a:cubicBezTo>
                    <a:pt x="359" y="1048"/>
                    <a:pt x="405" y="1027"/>
                    <a:pt x="437" y="991"/>
                  </a:cubicBezTo>
                  <a:cubicBezTo>
                    <a:pt x="450" y="1008"/>
                    <a:pt x="463" y="1025"/>
                    <a:pt x="480" y="1042"/>
                  </a:cubicBezTo>
                  <a:cubicBezTo>
                    <a:pt x="537" y="1100"/>
                    <a:pt x="601" y="1144"/>
                    <a:pt x="678" y="1144"/>
                  </a:cubicBezTo>
                  <a:cubicBezTo>
                    <a:pt x="697" y="1144"/>
                    <a:pt x="717" y="1141"/>
                    <a:pt x="738" y="1135"/>
                  </a:cubicBezTo>
                  <a:cubicBezTo>
                    <a:pt x="823" y="1114"/>
                    <a:pt x="849" y="1029"/>
                    <a:pt x="849" y="948"/>
                  </a:cubicBezTo>
                  <a:lnTo>
                    <a:pt x="857" y="948"/>
                  </a:lnTo>
                  <a:lnTo>
                    <a:pt x="899" y="961"/>
                  </a:lnTo>
                  <a:cubicBezTo>
                    <a:pt x="916" y="965"/>
                    <a:pt x="933" y="970"/>
                    <a:pt x="955" y="970"/>
                  </a:cubicBezTo>
                  <a:cubicBezTo>
                    <a:pt x="963" y="971"/>
                    <a:pt x="972" y="972"/>
                    <a:pt x="980" y="972"/>
                  </a:cubicBezTo>
                  <a:cubicBezTo>
                    <a:pt x="1031" y="972"/>
                    <a:pt x="1079" y="950"/>
                    <a:pt x="1112" y="910"/>
                  </a:cubicBezTo>
                  <a:cubicBezTo>
                    <a:pt x="1162" y="855"/>
                    <a:pt x="1145" y="766"/>
                    <a:pt x="1107" y="711"/>
                  </a:cubicBezTo>
                  <a:cubicBezTo>
                    <a:pt x="1099" y="698"/>
                    <a:pt x="1086" y="686"/>
                    <a:pt x="1073" y="677"/>
                  </a:cubicBezTo>
                  <a:cubicBezTo>
                    <a:pt x="1095" y="669"/>
                    <a:pt x="1116" y="656"/>
                    <a:pt x="1133" y="639"/>
                  </a:cubicBezTo>
                  <a:cubicBezTo>
                    <a:pt x="1205" y="575"/>
                    <a:pt x="1243" y="473"/>
                    <a:pt x="1179" y="389"/>
                  </a:cubicBezTo>
                  <a:cubicBezTo>
                    <a:pt x="1141" y="342"/>
                    <a:pt x="1090" y="317"/>
                    <a:pt x="1035" y="312"/>
                  </a:cubicBezTo>
                  <a:cubicBezTo>
                    <a:pt x="1052" y="249"/>
                    <a:pt x="1027" y="181"/>
                    <a:pt x="972" y="147"/>
                  </a:cubicBezTo>
                  <a:cubicBezTo>
                    <a:pt x="926" y="117"/>
                    <a:pt x="871" y="101"/>
                    <a:pt x="817" y="101"/>
                  </a:cubicBezTo>
                  <a:cubicBezTo>
                    <a:pt x="786" y="101"/>
                    <a:pt x="755" y="106"/>
                    <a:pt x="726" y="117"/>
                  </a:cubicBezTo>
                  <a:cubicBezTo>
                    <a:pt x="693" y="45"/>
                    <a:pt x="625" y="0"/>
                    <a:pt x="5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9" name="Google Shape;3199;p9"/>
            <p:cNvSpPr/>
            <p:nvPr/>
          </p:nvSpPr>
          <p:spPr>
            <a:xfrm>
              <a:off x="858842" y="5556915"/>
              <a:ext cx="51954" cy="49876"/>
            </a:xfrm>
            <a:custGeom>
              <a:avLst/>
              <a:gdLst/>
              <a:ahLst/>
              <a:cxnLst/>
              <a:rect l="l" t="t" r="r" b="b"/>
              <a:pathLst>
                <a:path w="200" h="192" extrusionOk="0">
                  <a:moveTo>
                    <a:pt x="98" y="1"/>
                  </a:moveTo>
                  <a:cubicBezTo>
                    <a:pt x="85" y="1"/>
                    <a:pt x="73" y="3"/>
                    <a:pt x="60" y="7"/>
                  </a:cubicBezTo>
                  <a:cubicBezTo>
                    <a:pt x="39" y="20"/>
                    <a:pt x="22" y="37"/>
                    <a:pt x="9" y="58"/>
                  </a:cubicBezTo>
                  <a:cubicBezTo>
                    <a:pt x="9" y="58"/>
                    <a:pt x="9" y="62"/>
                    <a:pt x="5" y="67"/>
                  </a:cubicBezTo>
                  <a:cubicBezTo>
                    <a:pt x="5" y="71"/>
                    <a:pt x="5" y="75"/>
                    <a:pt x="0" y="79"/>
                  </a:cubicBezTo>
                  <a:cubicBezTo>
                    <a:pt x="0" y="101"/>
                    <a:pt x="0" y="118"/>
                    <a:pt x="9" y="135"/>
                  </a:cubicBezTo>
                  <a:cubicBezTo>
                    <a:pt x="9" y="139"/>
                    <a:pt x="13" y="147"/>
                    <a:pt x="17" y="152"/>
                  </a:cubicBezTo>
                  <a:lnTo>
                    <a:pt x="22" y="156"/>
                  </a:lnTo>
                  <a:cubicBezTo>
                    <a:pt x="26" y="164"/>
                    <a:pt x="30" y="168"/>
                    <a:pt x="34" y="173"/>
                  </a:cubicBezTo>
                  <a:lnTo>
                    <a:pt x="43" y="177"/>
                  </a:lnTo>
                  <a:lnTo>
                    <a:pt x="51" y="181"/>
                  </a:lnTo>
                  <a:cubicBezTo>
                    <a:pt x="56" y="185"/>
                    <a:pt x="68" y="190"/>
                    <a:pt x="77" y="190"/>
                  </a:cubicBezTo>
                  <a:lnTo>
                    <a:pt x="81" y="190"/>
                  </a:lnTo>
                  <a:cubicBezTo>
                    <a:pt x="88" y="191"/>
                    <a:pt x="94" y="192"/>
                    <a:pt x="101" y="192"/>
                  </a:cubicBezTo>
                  <a:cubicBezTo>
                    <a:pt x="131" y="192"/>
                    <a:pt x="158" y="177"/>
                    <a:pt x="179" y="156"/>
                  </a:cubicBezTo>
                  <a:cubicBezTo>
                    <a:pt x="191" y="135"/>
                    <a:pt x="200" y="105"/>
                    <a:pt x="196" y="79"/>
                  </a:cubicBezTo>
                  <a:cubicBezTo>
                    <a:pt x="196" y="58"/>
                    <a:pt x="183" y="37"/>
                    <a:pt x="170" y="24"/>
                  </a:cubicBezTo>
                  <a:cubicBezTo>
                    <a:pt x="162" y="20"/>
                    <a:pt x="157" y="16"/>
                    <a:pt x="149" y="16"/>
                  </a:cubicBezTo>
                  <a:lnTo>
                    <a:pt x="145" y="16"/>
                  </a:lnTo>
                  <a:cubicBezTo>
                    <a:pt x="140" y="12"/>
                    <a:pt x="140" y="12"/>
                    <a:pt x="136" y="7"/>
                  </a:cubicBezTo>
                  <a:cubicBezTo>
                    <a:pt x="123" y="3"/>
                    <a:pt x="111"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0" name="Google Shape;3200;p9"/>
            <p:cNvSpPr/>
            <p:nvPr/>
          </p:nvSpPr>
          <p:spPr>
            <a:xfrm>
              <a:off x="906121" y="5597180"/>
              <a:ext cx="41823" cy="37667"/>
            </a:xfrm>
            <a:custGeom>
              <a:avLst/>
              <a:gdLst/>
              <a:ahLst/>
              <a:cxnLst/>
              <a:rect l="l" t="t" r="r" b="b"/>
              <a:pathLst>
                <a:path w="161" h="145" extrusionOk="0">
                  <a:moveTo>
                    <a:pt x="88" y="0"/>
                  </a:moveTo>
                  <a:cubicBezTo>
                    <a:pt x="76" y="0"/>
                    <a:pt x="63" y="4"/>
                    <a:pt x="52" y="13"/>
                  </a:cubicBezTo>
                  <a:cubicBezTo>
                    <a:pt x="43" y="22"/>
                    <a:pt x="31" y="30"/>
                    <a:pt x="26" y="43"/>
                  </a:cubicBezTo>
                  <a:cubicBezTo>
                    <a:pt x="1" y="77"/>
                    <a:pt x="14" y="124"/>
                    <a:pt x="52" y="141"/>
                  </a:cubicBezTo>
                  <a:cubicBezTo>
                    <a:pt x="59" y="144"/>
                    <a:pt x="66" y="145"/>
                    <a:pt x="73" y="145"/>
                  </a:cubicBezTo>
                  <a:cubicBezTo>
                    <a:pt x="98" y="145"/>
                    <a:pt x="122" y="130"/>
                    <a:pt x="132" y="107"/>
                  </a:cubicBezTo>
                  <a:cubicBezTo>
                    <a:pt x="137" y="98"/>
                    <a:pt x="137" y="90"/>
                    <a:pt x="141" y="81"/>
                  </a:cubicBezTo>
                  <a:cubicBezTo>
                    <a:pt x="160" y="40"/>
                    <a:pt x="126" y="0"/>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1" name="Google Shape;3201;p9"/>
            <p:cNvSpPr/>
            <p:nvPr/>
          </p:nvSpPr>
          <p:spPr>
            <a:xfrm>
              <a:off x="844815" y="5509117"/>
              <a:ext cx="49616" cy="31432"/>
            </a:xfrm>
            <a:custGeom>
              <a:avLst/>
              <a:gdLst/>
              <a:ahLst/>
              <a:cxnLst/>
              <a:rect l="l" t="t" r="r" b="b"/>
              <a:pathLst>
                <a:path w="191" h="121" extrusionOk="0">
                  <a:moveTo>
                    <a:pt x="84" y="0"/>
                  </a:moveTo>
                  <a:cubicBezTo>
                    <a:pt x="0" y="4"/>
                    <a:pt x="10" y="121"/>
                    <a:pt x="82" y="121"/>
                  </a:cubicBezTo>
                  <a:cubicBezTo>
                    <a:pt x="87" y="121"/>
                    <a:pt x="92" y="120"/>
                    <a:pt x="97" y="119"/>
                  </a:cubicBezTo>
                  <a:lnTo>
                    <a:pt x="118" y="119"/>
                  </a:lnTo>
                  <a:cubicBezTo>
                    <a:pt x="121" y="120"/>
                    <a:pt x="124" y="120"/>
                    <a:pt x="127" y="120"/>
                  </a:cubicBezTo>
                  <a:cubicBezTo>
                    <a:pt x="157" y="120"/>
                    <a:pt x="182" y="100"/>
                    <a:pt x="186" y="73"/>
                  </a:cubicBezTo>
                  <a:cubicBezTo>
                    <a:pt x="190" y="39"/>
                    <a:pt x="169" y="13"/>
                    <a:pt x="135" y="9"/>
                  </a:cubicBezTo>
                  <a:cubicBezTo>
                    <a:pt x="118" y="5"/>
                    <a:pt x="101"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2" name="Google Shape;3202;p9"/>
            <p:cNvSpPr/>
            <p:nvPr/>
          </p:nvSpPr>
          <p:spPr>
            <a:xfrm>
              <a:off x="851569" y="5456903"/>
              <a:ext cx="58188" cy="49357"/>
            </a:xfrm>
            <a:custGeom>
              <a:avLst/>
              <a:gdLst/>
              <a:ahLst/>
              <a:cxnLst/>
              <a:rect l="l" t="t" r="r" b="b"/>
              <a:pathLst>
                <a:path w="224" h="190" extrusionOk="0">
                  <a:moveTo>
                    <a:pt x="124" y="0"/>
                  </a:moveTo>
                  <a:cubicBezTo>
                    <a:pt x="96" y="0"/>
                    <a:pt x="69" y="12"/>
                    <a:pt x="50" y="36"/>
                  </a:cubicBezTo>
                  <a:cubicBezTo>
                    <a:pt x="1" y="101"/>
                    <a:pt x="45" y="189"/>
                    <a:pt x="124" y="189"/>
                  </a:cubicBezTo>
                  <a:cubicBezTo>
                    <a:pt x="127" y="189"/>
                    <a:pt x="131" y="189"/>
                    <a:pt x="134" y="189"/>
                  </a:cubicBezTo>
                  <a:cubicBezTo>
                    <a:pt x="185" y="180"/>
                    <a:pt x="224" y="134"/>
                    <a:pt x="219" y="83"/>
                  </a:cubicBezTo>
                  <a:cubicBezTo>
                    <a:pt x="211" y="30"/>
                    <a:pt x="168"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3" name="Google Shape;3203;p9"/>
            <p:cNvSpPr/>
            <p:nvPr/>
          </p:nvSpPr>
          <p:spPr>
            <a:xfrm>
              <a:off x="901705" y="5437420"/>
              <a:ext cx="36628" cy="26497"/>
            </a:xfrm>
            <a:custGeom>
              <a:avLst/>
              <a:gdLst/>
              <a:ahLst/>
              <a:cxnLst/>
              <a:rect l="l" t="t" r="r" b="b"/>
              <a:pathLst>
                <a:path w="141" h="102" extrusionOk="0">
                  <a:moveTo>
                    <a:pt x="88" y="1"/>
                  </a:moveTo>
                  <a:cubicBezTo>
                    <a:pt x="47" y="1"/>
                    <a:pt x="1" y="77"/>
                    <a:pt x="52" y="94"/>
                  </a:cubicBezTo>
                  <a:cubicBezTo>
                    <a:pt x="62" y="99"/>
                    <a:pt x="72" y="101"/>
                    <a:pt x="83" y="101"/>
                  </a:cubicBezTo>
                  <a:cubicBezTo>
                    <a:pt x="99" y="101"/>
                    <a:pt x="114" y="96"/>
                    <a:pt x="124" y="86"/>
                  </a:cubicBezTo>
                  <a:lnTo>
                    <a:pt x="124" y="81"/>
                  </a:lnTo>
                  <a:cubicBezTo>
                    <a:pt x="141" y="60"/>
                    <a:pt x="137" y="30"/>
                    <a:pt x="115" y="18"/>
                  </a:cubicBezTo>
                  <a:cubicBezTo>
                    <a:pt x="108" y="6"/>
                    <a:pt x="98" y="1"/>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4" name="Google Shape;3204;p9"/>
            <p:cNvSpPr/>
            <p:nvPr/>
          </p:nvSpPr>
          <p:spPr>
            <a:xfrm>
              <a:off x="935994" y="5417417"/>
              <a:ext cx="46759" cy="40525"/>
            </a:xfrm>
            <a:custGeom>
              <a:avLst/>
              <a:gdLst/>
              <a:ahLst/>
              <a:cxnLst/>
              <a:rect l="l" t="t" r="r" b="b"/>
              <a:pathLst>
                <a:path w="180" h="156" extrusionOk="0">
                  <a:moveTo>
                    <a:pt x="89" y="0"/>
                  </a:moveTo>
                  <a:cubicBezTo>
                    <a:pt x="80" y="0"/>
                    <a:pt x="72" y="2"/>
                    <a:pt x="64" y="6"/>
                  </a:cubicBezTo>
                  <a:cubicBezTo>
                    <a:pt x="9" y="27"/>
                    <a:pt x="0" y="99"/>
                    <a:pt x="43" y="137"/>
                  </a:cubicBezTo>
                  <a:cubicBezTo>
                    <a:pt x="60" y="146"/>
                    <a:pt x="72" y="154"/>
                    <a:pt x="94" y="154"/>
                  </a:cubicBezTo>
                  <a:cubicBezTo>
                    <a:pt x="98" y="155"/>
                    <a:pt x="102" y="155"/>
                    <a:pt x="106" y="155"/>
                  </a:cubicBezTo>
                  <a:cubicBezTo>
                    <a:pt x="139" y="155"/>
                    <a:pt x="170" y="124"/>
                    <a:pt x="166" y="86"/>
                  </a:cubicBezTo>
                  <a:cubicBezTo>
                    <a:pt x="180" y="40"/>
                    <a:pt x="132"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5" name="Google Shape;3205;p9"/>
            <p:cNvSpPr/>
            <p:nvPr/>
          </p:nvSpPr>
          <p:spPr>
            <a:xfrm>
              <a:off x="987429" y="5421054"/>
              <a:ext cx="57929" cy="48837"/>
            </a:xfrm>
            <a:custGeom>
              <a:avLst/>
              <a:gdLst/>
              <a:ahLst/>
              <a:cxnLst/>
              <a:rect l="l" t="t" r="r" b="b"/>
              <a:pathLst>
                <a:path w="223" h="188" extrusionOk="0">
                  <a:moveTo>
                    <a:pt x="123" y="1"/>
                  </a:moveTo>
                  <a:cubicBezTo>
                    <a:pt x="95" y="1"/>
                    <a:pt x="68" y="12"/>
                    <a:pt x="48" y="38"/>
                  </a:cubicBezTo>
                  <a:cubicBezTo>
                    <a:pt x="0" y="98"/>
                    <a:pt x="46" y="188"/>
                    <a:pt x="119" y="188"/>
                  </a:cubicBezTo>
                  <a:cubicBezTo>
                    <a:pt x="124" y="188"/>
                    <a:pt x="128" y="188"/>
                    <a:pt x="133" y="187"/>
                  </a:cubicBezTo>
                  <a:cubicBezTo>
                    <a:pt x="188" y="183"/>
                    <a:pt x="222" y="136"/>
                    <a:pt x="218" y="81"/>
                  </a:cubicBezTo>
                  <a:cubicBezTo>
                    <a:pt x="210" y="31"/>
                    <a:pt x="167"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6" name="Google Shape;3206;p9"/>
            <p:cNvSpPr/>
            <p:nvPr/>
          </p:nvSpPr>
          <p:spPr>
            <a:xfrm>
              <a:off x="1033928" y="5458202"/>
              <a:ext cx="37926" cy="33511"/>
            </a:xfrm>
            <a:custGeom>
              <a:avLst/>
              <a:gdLst/>
              <a:ahLst/>
              <a:cxnLst/>
              <a:rect l="l" t="t" r="r" b="b"/>
              <a:pathLst>
                <a:path w="146" h="129" extrusionOk="0">
                  <a:moveTo>
                    <a:pt x="81" y="0"/>
                  </a:moveTo>
                  <a:cubicBezTo>
                    <a:pt x="61" y="0"/>
                    <a:pt x="44" y="9"/>
                    <a:pt x="26" y="23"/>
                  </a:cubicBezTo>
                  <a:cubicBezTo>
                    <a:pt x="9" y="35"/>
                    <a:pt x="1" y="56"/>
                    <a:pt x="5" y="73"/>
                  </a:cubicBezTo>
                  <a:cubicBezTo>
                    <a:pt x="5" y="82"/>
                    <a:pt x="9" y="90"/>
                    <a:pt x="9" y="95"/>
                  </a:cubicBezTo>
                  <a:cubicBezTo>
                    <a:pt x="18" y="112"/>
                    <a:pt x="31" y="124"/>
                    <a:pt x="47" y="129"/>
                  </a:cubicBezTo>
                  <a:cubicBezTo>
                    <a:pt x="81" y="129"/>
                    <a:pt x="111" y="116"/>
                    <a:pt x="128" y="90"/>
                  </a:cubicBezTo>
                  <a:cubicBezTo>
                    <a:pt x="141" y="73"/>
                    <a:pt x="145" y="52"/>
                    <a:pt x="137" y="35"/>
                  </a:cubicBezTo>
                  <a:cubicBezTo>
                    <a:pt x="128" y="18"/>
                    <a:pt x="115" y="6"/>
                    <a:pt x="94" y="1"/>
                  </a:cubicBezTo>
                  <a:cubicBezTo>
                    <a:pt x="90" y="1"/>
                    <a:pt x="86" y="0"/>
                    <a:pt x="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7" name="Google Shape;3207;p9"/>
            <p:cNvSpPr/>
            <p:nvPr/>
          </p:nvSpPr>
          <p:spPr>
            <a:xfrm>
              <a:off x="1040682" y="5492232"/>
              <a:ext cx="60786" cy="53773"/>
            </a:xfrm>
            <a:custGeom>
              <a:avLst/>
              <a:gdLst/>
              <a:ahLst/>
              <a:cxnLst/>
              <a:rect l="l" t="t" r="r" b="b"/>
              <a:pathLst>
                <a:path w="234" h="207" extrusionOk="0">
                  <a:moveTo>
                    <a:pt x="117" y="1"/>
                  </a:moveTo>
                  <a:cubicBezTo>
                    <a:pt x="92" y="1"/>
                    <a:pt x="69" y="10"/>
                    <a:pt x="51" y="27"/>
                  </a:cubicBezTo>
                  <a:cubicBezTo>
                    <a:pt x="0" y="65"/>
                    <a:pt x="0" y="138"/>
                    <a:pt x="51" y="180"/>
                  </a:cubicBezTo>
                  <a:cubicBezTo>
                    <a:pt x="60" y="184"/>
                    <a:pt x="68" y="193"/>
                    <a:pt x="77" y="197"/>
                  </a:cubicBezTo>
                  <a:lnTo>
                    <a:pt x="98" y="201"/>
                  </a:lnTo>
                  <a:cubicBezTo>
                    <a:pt x="108" y="205"/>
                    <a:pt x="118" y="206"/>
                    <a:pt x="128" y="206"/>
                  </a:cubicBezTo>
                  <a:cubicBezTo>
                    <a:pt x="157" y="206"/>
                    <a:pt x="185" y="193"/>
                    <a:pt x="204" y="171"/>
                  </a:cubicBezTo>
                  <a:cubicBezTo>
                    <a:pt x="234" y="133"/>
                    <a:pt x="234" y="87"/>
                    <a:pt x="208" y="48"/>
                  </a:cubicBezTo>
                  <a:cubicBezTo>
                    <a:pt x="187" y="27"/>
                    <a:pt x="161" y="10"/>
                    <a:pt x="132" y="2"/>
                  </a:cubicBezTo>
                  <a:cubicBezTo>
                    <a:pt x="127" y="1"/>
                    <a:pt x="122"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8" name="Google Shape;3208;p9"/>
            <p:cNvSpPr/>
            <p:nvPr/>
          </p:nvSpPr>
          <p:spPr>
            <a:xfrm>
              <a:off x="952620" y="5617702"/>
              <a:ext cx="36368" cy="30653"/>
            </a:xfrm>
            <a:custGeom>
              <a:avLst/>
              <a:gdLst/>
              <a:ahLst/>
              <a:cxnLst/>
              <a:rect l="l" t="t" r="r" b="b"/>
              <a:pathLst>
                <a:path w="140" h="118" extrusionOk="0">
                  <a:moveTo>
                    <a:pt x="80" y="1"/>
                  </a:moveTo>
                  <a:cubicBezTo>
                    <a:pt x="42" y="1"/>
                    <a:pt x="0" y="24"/>
                    <a:pt x="17" y="62"/>
                  </a:cubicBezTo>
                  <a:cubicBezTo>
                    <a:pt x="25" y="83"/>
                    <a:pt x="42" y="104"/>
                    <a:pt x="64" y="113"/>
                  </a:cubicBezTo>
                  <a:cubicBezTo>
                    <a:pt x="71" y="116"/>
                    <a:pt x="77" y="117"/>
                    <a:pt x="84" y="117"/>
                  </a:cubicBezTo>
                  <a:cubicBezTo>
                    <a:pt x="114" y="117"/>
                    <a:pt x="139" y="89"/>
                    <a:pt x="136" y="57"/>
                  </a:cubicBezTo>
                  <a:lnTo>
                    <a:pt x="136" y="49"/>
                  </a:lnTo>
                  <a:cubicBezTo>
                    <a:pt x="139" y="15"/>
                    <a:pt x="111"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9" name="Google Shape;3209;p9"/>
            <p:cNvSpPr/>
            <p:nvPr/>
          </p:nvSpPr>
          <p:spPr>
            <a:xfrm>
              <a:off x="986650" y="5601336"/>
              <a:ext cx="65722" cy="44941"/>
            </a:xfrm>
            <a:custGeom>
              <a:avLst/>
              <a:gdLst/>
              <a:ahLst/>
              <a:cxnLst/>
              <a:rect l="l" t="t" r="r" b="b"/>
              <a:pathLst>
                <a:path w="253" h="173" extrusionOk="0">
                  <a:moveTo>
                    <a:pt x="138" y="0"/>
                  </a:moveTo>
                  <a:cubicBezTo>
                    <a:pt x="132" y="0"/>
                    <a:pt x="126" y="1"/>
                    <a:pt x="119" y="2"/>
                  </a:cubicBezTo>
                  <a:lnTo>
                    <a:pt x="111" y="2"/>
                  </a:lnTo>
                  <a:cubicBezTo>
                    <a:pt x="0" y="14"/>
                    <a:pt x="16" y="172"/>
                    <a:pt x="116" y="172"/>
                  </a:cubicBezTo>
                  <a:cubicBezTo>
                    <a:pt x="120" y="172"/>
                    <a:pt x="124" y="172"/>
                    <a:pt x="128" y="171"/>
                  </a:cubicBezTo>
                  <a:lnTo>
                    <a:pt x="140" y="171"/>
                  </a:lnTo>
                  <a:lnTo>
                    <a:pt x="140" y="167"/>
                  </a:lnTo>
                  <a:cubicBezTo>
                    <a:pt x="253" y="163"/>
                    <a:pt x="240"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0" name="Google Shape;3210;p9"/>
            <p:cNvSpPr/>
            <p:nvPr/>
          </p:nvSpPr>
          <p:spPr>
            <a:xfrm>
              <a:off x="1043799" y="5566786"/>
              <a:ext cx="41044" cy="31692"/>
            </a:xfrm>
            <a:custGeom>
              <a:avLst/>
              <a:gdLst/>
              <a:ahLst/>
              <a:cxnLst/>
              <a:rect l="l" t="t" r="r" b="b"/>
              <a:pathLst>
                <a:path w="158" h="122" extrusionOk="0">
                  <a:moveTo>
                    <a:pt x="76" y="0"/>
                  </a:moveTo>
                  <a:cubicBezTo>
                    <a:pt x="59" y="0"/>
                    <a:pt x="43" y="5"/>
                    <a:pt x="31" y="16"/>
                  </a:cubicBezTo>
                  <a:cubicBezTo>
                    <a:pt x="1" y="41"/>
                    <a:pt x="1" y="88"/>
                    <a:pt x="31" y="109"/>
                  </a:cubicBezTo>
                  <a:cubicBezTo>
                    <a:pt x="41" y="118"/>
                    <a:pt x="54" y="122"/>
                    <a:pt x="67" y="122"/>
                  </a:cubicBezTo>
                  <a:cubicBezTo>
                    <a:pt x="79" y="122"/>
                    <a:pt x="92" y="118"/>
                    <a:pt x="103" y="109"/>
                  </a:cubicBezTo>
                  <a:lnTo>
                    <a:pt x="111" y="109"/>
                  </a:lnTo>
                  <a:cubicBezTo>
                    <a:pt x="149" y="92"/>
                    <a:pt x="158" y="41"/>
                    <a:pt x="124" y="16"/>
                  </a:cubicBezTo>
                  <a:cubicBezTo>
                    <a:pt x="109" y="5"/>
                    <a:pt x="92" y="0"/>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1" name="Google Shape;3211;p9"/>
            <p:cNvSpPr/>
            <p:nvPr/>
          </p:nvSpPr>
          <p:spPr>
            <a:xfrm>
              <a:off x="911836" y="5476645"/>
              <a:ext cx="129106" cy="121054"/>
            </a:xfrm>
            <a:custGeom>
              <a:avLst/>
              <a:gdLst/>
              <a:ahLst/>
              <a:cxnLst/>
              <a:rect l="l" t="t" r="r" b="b"/>
              <a:pathLst>
                <a:path w="497" h="466" extrusionOk="0">
                  <a:moveTo>
                    <a:pt x="217" y="1"/>
                  </a:moveTo>
                  <a:cubicBezTo>
                    <a:pt x="189" y="1"/>
                    <a:pt x="161" y="6"/>
                    <a:pt x="136" y="15"/>
                  </a:cubicBezTo>
                  <a:cubicBezTo>
                    <a:pt x="102" y="32"/>
                    <a:pt x="72" y="53"/>
                    <a:pt x="47" y="83"/>
                  </a:cubicBezTo>
                  <a:cubicBezTo>
                    <a:pt x="25" y="113"/>
                    <a:pt x="13" y="147"/>
                    <a:pt x="4" y="181"/>
                  </a:cubicBezTo>
                  <a:cubicBezTo>
                    <a:pt x="0" y="206"/>
                    <a:pt x="0" y="231"/>
                    <a:pt x="4" y="257"/>
                  </a:cubicBezTo>
                  <a:cubicBezTo>
                    <a:pt x="13" y="299"/>
                    <a:pt x="30" y="342"/>
                    <a:pt x="55" y="376"/>
                  </a:cubicBezTo>
                  <a:cubicBezTo>
                    <a:pt x="76" y="410"/>
                    <a:pt x="110" y="435"/>
                    <a:pt x="148" y="448"/>
                  </a:cubicBezTo>
                  <a:cubicBezTo>
                    <a:pt x="175" y="460"/>
                    <a:pt x="204" y="465"/>
                    <a:pt x="232" y="465"/>
                  </a:cubicBezTo>
                  <a:cubicBezTo>
                    <a:pt x="275" y="465"/>
                    <a:pt x="318" y="452"/>
                    <a:pt x="356" y="427"/>
                  </a:cubicBezTo>
                  <a:cubicBezTo>
                    <a:pt x="361" y="422"/>
                    <a:pt x="369" y="414"/>
                    <a:pt x="378" y="405"/>
                  </a:cubicBezTo>
                  <a:cubicBezTo>
                    <a:pt x="416" y="388"/>
                    <a:pt x="445" y="354"/>
                    <a:pt x="462" y="316"/>
                  </a:cubicBezTo>
                  <a:cubicBezTo>
                    <a:pt x="496" y="231"/>
                    <a:pt x="467" y="134"/>
                    <a:pt x="390" y="79"/>
                  </a:cubicBezTo>
                  <a:lnTo>
                    <a:pt x="369" y="66"/>
                  </a:lnTo>
                  <a:cubicBezTo>
                    <a:pt x="361" y="58"/>
                    <a:pt x="352" y="53"/>
                    <a:pt x="344" y="49"/>
                  </a:cubicBezTo>
                  <a:cubicBezTo>
                    <a:pt x="318" y="24"/>
                    <a:pt x="280" y="11"/>
                    <a:pt x="246" y="2"/>
                  </a:cubicBezTo>
                  <a:cubicBezTo>
                    <a:pt x="236" y="1"/>
                    <a:pt x="227" y="1"/>
                    <a:pt x="2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2" name="Google Shape;3212;p9"/>
            <p:cNvSpPr/>
            <p:nvPr/>
          </p:nvSpPr>
          <p:spPr>
            <a:xfrm>
              <a:off x="946905" y="5549901"/>
              <a:ext cx="1299" cy="2338"/>
            </a:xfrm>
            <a:custGeom>
              <a:avLst/>
              <a:gdLst/>
              <a:ahLst/>
              <a:cxnLst/>
              <a:rect l="l" t="t" r="r" b="b"/>
              <a:pathLst>
                <a:path w="5" h="9" extrusionOk="0">
                  <a:moveTo>
                    <a:pt x="1" y="9"/>
                  </a:moveTo>
                  <a:lnTo>
                    <a:pt x="1" y="9"/>
                  </a:lnTo>
                  <a:cubicBezTo>
                    <a:pt x="5" y="0"/>
                    <a:pt x="5" y="0"/>
                    <a:pt x="1"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3" name="Google Shape;3213;p9"/>
            <p:cNvSpPr/>
            <p:nvPr/>
          </p:nvSpPr>
          <p:spPr>
            <a:xfrm>
              <a:off x="904043" y="5527821"/>
              <a:ext cx="48317" cy="36108"/>
            </a:xfrm>
            <a:custGeom>
              <a:avLst/>
              <a:gdLst/>
              <a:ahLst/>
              <a:cxnLst/>
              <a:rect l="l" t="t" r="r" b="b"/>
              <a:pathLst>
                <a:path w="186" h="139" extrusionOk="0">
                  <a:moveTo>
                    <a:pt x="103" y="1"/>
                  </a:moveTo>
                  <a:cubicBezTo>
                    <a:pt x="90" y="1"/>
                    <a:pt x="77" y="5"/>
                    <a:pt x="64" y="13"/>
                  </a:cubicBezTo>
                  <a:cubicBezTo>
                    <a:pt x="60" y="18"/>
                    <a:pt x="55" y="22"/>
                    <a:pt x="51" y="26"/>
                  </a:cubicBezTo>
                  <a:cubicBezTo>
                    <a:pt x="0" y="64"/>
                    <a:pt x="69" y="139"/>
                    <a:pt x="121" y="139"/>
                  </a:cubicBezTo>
                  <a:cubicBezTo>
                    <a:pt x="138" y="139"/>
                    <a:pt x="153" y="131"/>
                    <a:pt x="162" y="111"/>
                  </a:cubicBezTo>
                  <a:cubicBezTo>
                    <a:pt x="166" y="107"/>
                    <a:pt x="166" y="98"/>
                    <a:pt x="166" y="94"/>
                  </a:cubicBezTo>
                  <a:cubicBezTo>
                    <a:pt x="185" y="45"/>
                    <a:pt x="147"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4" name="Google Shape;3214;p9"/>
            <p:cNvSpPr/>
            <p:nvPr/>
          </p:nvSpPr>
          <p:spPr>
            <a:xfrm>
              <a:off x="953659" y="5558733"/>
              <a:ext cx="24678" cy="26757"/>
            </a:xfrm>
            <a:custGeom>
              <a:avLst/>
              <a:gdLst/>
              <a:ahLst/>
              <a:cxnLst/>
              <a:rect l="l" t="t" r="r" b="b"/>
              <a:pathLst>
                <a:path w="95" h="103" extrusionOk="0">
                  <a:moveTo>
                    <a:pt x="43" y="1"/>
                  </a:moveTo>
                  <a:cubicBezTo>
                    <a:pt x="30" y="1"/>
                    <a:pt x="16" y="8"/>
                    <a:pt x="9" y="26"/>
                  </a:cubicBezTo>
                  <a:cubicBezTo>
                    <a:pt x="0" y="38"/>
                    <a:pt x="0" y="51"/>
                    <a:pt x="0" y="68"/>
                  </a:cubicBezTo>
                  <a:cubicBezTo>
                    <a:pt x="2" y="92"/>
                    <a:pt x="21" y="102"/>
                    <a:pt x="40" y="102"/>
                  </a:cubicBezTo>
                  <a:cubicBezTo>
                    <a:pt x="63" y="102"/>
                    <a:pt x="85" y="87"/>
                    <a:pt x="81" y="60"/>
                  </a:cubicBezTo>
                  <a:cubicBezTo>
                    <a:pt x="81" y="57"/>
                    <a:pt x="82" y="53"/>
                    <a:pt x="83" y="53"/>
                  </a:cubicBezTo>
                  <a:lnTo>
                    <a:pt x="83" y="53"/>
                  </a:lnTo>
                  <a:cubicBezTo>
                    <a:pt x="83" y="53"/>
                    <a:pt x="82" y="55"/>
                    <a:pt x="81" y="60"/>
                  </a:cubicBezTo>
                  <a:cubicBezTo>
                    <a:pt x="95" y="27"/>
                    <a:pt x="69" y="1"/>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5" name="Google Shape;3215;p9"/>
            <p:cNvSpPr/>
            <p:nvPr/>
          </p:nvSpPr>
          <p:spPr>
            <a:xfrm>
              <a:off x="950282" y="5524963"/>
              <a:ext cx="45460" cy="35329"/>
            </a:xfrm>
            <a:custGeom>
              <a:avLst/>
              <a:gdLst/>
              <a:ahLst/>
              <a:cxnLst/>
              <a:rect l="l" t="t" r="r" b="b"/>
              <a:pathLst>
                <a:path w="175" h="136" extrusionOk="0">
                  <a:moveTo>
                    <a:pt x="96" y="1"/>
                  </a:moveTo>
                  <a:cubicBezTo>
                    <a:pt x="86" y="1"/>
                    <a:pt x="77" y="3"/>
                    <a:pt x="68" y="7"/>
                  </a:cubicBezTo>
                  <a:cubicBezTo>
                    <a:pt x="56" y="12"/>
                    <a:pt x="43" y="20"/>
                    <a:pt x="39" y="33"/>
                  </a:cubicBezTo>
                  <a:cubicBezTo>
                    <a:pt x="0" y="67"/>
                    <a:pt x="17" y="126"/>
                    <a:pt x="68" y="135"/>
                  </a:cubicBezTo>
                  <a:cubicBezTo>
                    <a:pt x="72" y="135"/>
                    <a:pt x="76" y="135"/>
                    <a:pt x="80" y="135"/>
                  </a:cubicBezTo>
                  <a:cubicBezTo>
                    <a:pt x="106" y="135"/>
                    <a:pt x="134" y="123"/>
                    <a:pt x="149" y="101"/>
                  </a:cubicBezTo>
                  <a:cubicBezTo>
                    <a:pt x="174" y="71"/>
                    <a:pt x="162" y="24"/>
                    <a:pt x="123" y="7"/>
                  </a:cubicBezTo>
                  <a:cubicBezTo>
                    <a:pt x="115" y="3"/>
                    <a:pt x="105" y="1"/>
                    <a:pt x="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6" name="Google Shape;3216;p9"/>
            <p:cNvSpPr/>
            <p:nvPr/>
          </p:nvSpPr>
          <p:spPr>
            <a:xfrm>
              <a:off x="915472" y="5502363"/>
              <a:ext cx="27016" cy="20262"/>
            </a:xfrm>
            <a:custGeom>
              <a:avLst/>
              <a:gdLst/>
              <a:ahLst/>
              <a:cxnLst/>
              <a:rect l="l" t="t" r="r" b="b"/>
              <a:pathLst>
                <a:path w="104" h="78" extrusionOk="0">
                  <a:moveTo>
                    <a:pt x="54" y="1"/>
                  </a:moveTo>
                  <a:cubicBezTo>
                    <a:pt x="52" y="1"/>
                    <a:pt x="51" y="1"/>
                    <a:pt x="50" y="1"/>
                  </a:cubicBezTo>
                  <a:cubicBezTo>
                    <a:pt x="0" y="5"/>
                    <a:pt x="7" y="78"/>
                    <a:pt x="54" y="78"/>
                  </a:cubicBezTo>
                  <a:cubicBezTo>
                    <a:pt x="55" y="78"/>
                    <a:pt x="57" y="77"/>
                    <a:pt x="58" y="77"/>
                  </a:cubicBezTo>
                  <a:cubicBezTo>
                    <a:pt x="103" y="69"/>
                    <a:pt x="97"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7" name="Google Shape;3217;p9"/>
            <p:cNvSpPr/>
            <p:nvPr/>
          </p:nvSpPr>
          <p:spPr>
            <a:xfrm>
              <a:off x="943788" y="5485218"/>
              <a:ext cx="37667" cy="37407"/>
            </a:xfrm>
            <a:custGeom>
              <a:avLst/>
              <a:gdLst/>
              <a:ahLst/>
              <a:cxnLst/>
              <a:rect l="l" t="t" r="r" b="b"/>
              <a:pathLst>
                <a:path w="145" h="144" extrusionOk="0">
                  <a:moveTo>
                    <a:pt x="75" y="0"/>
                  </a:moveTo>
                  <a:cubicBezTo>
                    <a:pt x="53" y="0"/>
                    <a:pt x="34" y="9"/>
                    <a:pt x="21" y="25"/>
                  </a:cubicBezTo>
                  <a:cubicBezTo>
                    <a:pt x="4" y="42"/>
                    <a:pt x="0" y="67"/>
                    <a:pt x="4" y="88"/>
                  </a:cubicBezTo>
                  <a:cubicBezTo>
                    <a:pt x="8" y="120"/>
                    <a:pt x="34" y="144"/>
                    <a:pt x="68" y="144"/>
                  </a:cubicBezTo>
                  <a:cubicBezTo>
                    <a:pt x="71" y="144"/>
                    <a:pt x="74" y="144"/>
                    <a:pt x="76" y="143"/>
                  </a:cubicBezTo>
                  <a:cubicBezTo>
                    <a:pt x="102" y="139"/>
                    <a:pt x="123" y="118"/>
                    <a:pt x="127" y="92"/>
                  </a:cubicBezTo>
                  <a:cubicBezTo>
                    <a:pt x="144" y="59"/>
                    <a:pt x="132" y="20"/>
                    <a:pt x="102" y="3"/>
                  </a:cubicBezTo>
                  <a:lnTo>
                    <a:pt x="98" y="3"/>
                  </a:lnTo>
                  <a:cubicBezTo>
                    <a:pt x="90" y="1"/>
                    <a:pt x="82"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8" name="Google Shape;3218;p9"/>
            <p:cNvSpPr/>
            <p:nvPr/>
          </p:nvSpPr>
          <p:spPr>
            <a:xfrm>
              <a:off x="979116" y="5501064"/>
              <a:ext cx="30913" cy="25977"/>
            </a:xfrm>
            <a:custGeom>
              <a:avLst/>
              <a:gdLst/>
              <a:ahLst/>
              <a:cxnLst/>
              <a:rect l="l" t="t" r="r" b="b"/>
              <a:pathLst>
                <a:path w="119" h="100" extrusionOk="0">
                  <a:moveTo>
                    <a:pt x="69" y="1"/>
                  </a:moveTo>
                  <a:cubicBezTo>
                    <a:pt x="55" y="1"/>
                    <a:pt x="40" y="6"/>
                    <a:pt x="29" y="19"/>
                  </a:cubicBezTo>
                  <a:cubicBezTo>
                    <a:pt x="1" y="51"/>
                    <a:pt x="27" y="100"/>
                    <a:pt x="67" y="100"/>
                  </a:cubicBezTo>
                  <a:cubicBezTo>
                    <a:pt x="69" y="100"/>
                    <a:pt x="70" y="99"/>
                    <a:pt x="72" y="99"/>
                  </a:cubicBezTo>
                  <a:cubicBezTo>
                    <a:pt x="97" y="95"/>
                    <a:pt x="119" y="74"/>
                    <a:pt x="119" y="44"/>
                  </a:cubicBezTo>
                  <a:cubicBezTo>
                    <a:pt x="116" y="17"/>
                    <a:pt x="93"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9" name="Google Shape;3219;p9"/>
            <p:cNvSpPr/>
            <p:nvPr/>
          </p:nvSpPr>
          <p:spPr>
            <a:xfrm>
              <a:off x="985611" y="5548602"/>
              <a:ext cx="35329" cy="35069"/>
            </a:xfrm>
            <a:custGeom>
              <a:avLst/>
              <a:gdLst/>
              <a:ahLst/>
              <a:cxnLst/>
              <a:rect l="l" t="t" r="r" b="b"/>
              <a:pathLst>
                <a:path w="136" h="135" extrusionOk="0">
                  <a:moveTo>
                    <a:pt x="74" y="0"/>
                  </a:moveTo>
                  <a:cubicBezTo>
                    <a:pt x="57" y="0"/>
                    <a:pt x="40" y="8"/>
                    <a:pt x="30" y="22"/>
                  </a:cubicBezTo>
                  <a:cubicBezTo>
                    <a:pt x="0" y="52"/>
                    <a:pt x="9" y="99"/>
                    <a:pt x="38" y="124"/>
                  </a:cubicBezTo>
                  <a:cubicBezTo>
                    <a:pt x="49" y="131"/>
                    <a:pt x="61" y="134"/>
                    <a:pt x="73" y="134"/>
                  </a:cubicBezTo>
                  <a:cubicBezTo>
                    <a:pt x="92" y="134"/>
                    <a:pt x="110" y="127"/>
                    <a:pt x="123" y="111"/>
                  </a:cubicBezTo>
                  <a:cubicBezTo>
                    <a:pt x="132" y="94"/>
                    <a:pt x="136" y="77"/>
                    <a:pt x="132" y="56"/>
                  </a:cubicBezTo>
                  <a:cubicBezTo>
                    <a:pt x="132" y="44"/>
                    <a:pt x="127" y="31"/>
                    <a:pt x="119" y="22"/>
                  </a:cubicBezTo>
                  <a:cubicBezTo>
                    <a:pt x="108" y="8"/>
                    <a:pt x="91" y="0"/>
                    <a:pt x="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0" name="Google Shape;3220;p9"/>
            <p:cNvSpPr/>
            <p:nvPr/>
          </p:nvSpPr>
          <p:spPr>
            <a:xfrm>
              <a:off x="1000937" y="5524443"/>
              <a:ext cx="30133" cy="25198"/>
            </a:xfrm>
            <a:custGeom>
              <a:avLst/>
              <a:gdLst/>
              <a:ahLst/>
              <a:cxnLst/>
              <a:rect l="l" t="t" r="r" b="b"/>
              <a:pathLst>
                <a:path w="116" h="97" extrusionOk="0">
                  <a:moveTo>
                    <a:pt x="51" y="1"/>
                  </a:moveTo>
                  <a:cubicBezTo>
                    <a:pt x="22" y="5"/>
                    <a:pt x="1" y="39"/>
                    <a:pt x="13" y="69"/>
                  </a:cubicBezTo>
                  <a:cubicBezTo>
                    <a:pt x="20" y="85"/>
                    <a:pt x="40" y="97"/>
                    <a:pt x="58" y="97"/>
                  </a:cubicBezTo>
                  <a:cubicBezTo>
                    <a:pt x="63" y="97"/>
                    <a:pt x="68" y="96"/>
                    <a:pt x="73" y="94"/>
                  </a:cubicBezTo>
                  <a:cubicBezTo>
                    <a:pt x="94" y="86"/>
                    <a:pt x="107" y="69"/>
                    <a:pt x="111" y="47"/>
                  </a:cubicBezTo>
                  <a:cubicBezTo>
                    <a:pt x="115" y="26"/>
                    <a:pt x="98" y="5"/>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221" name="Google Shape;3221;p9"/>
          <p:cNvSpPr/>
          <p:nvPr/>
        </p:nvSpPr>
        <p:spPr>
          <a:xfrm>
            <a:off x="-4106506"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2" name="Google Shape;3222;p9"/>
          <p:cNvSpPr/>
          <p:nvPr/>
        </p:nvSpPr>
        <p:spPr>
          <a:xfrm>
            <a:off x="821495"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3" name="Google Shape;3223;p9"/>
          <p:cNvSpPr/>
          <p:nvPr/>
        </p:nvSpPr>
        <p:spPr>
          <a:xfrm>
            <a:off x="5687270"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78960767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24"/>
        <p:cNvGrpSpPr/>
        <p:nvPr/>
      </p:nvGrpSpPr>
      <p:grpSpPr>
        <a:xfrm>
          <a:off x="0" y="0"/>
          <a:ext cx="0" cy="0"/>
          <a:chOff x="0" y="0"/>
          <a:chExt cx="0" cy="0"/>
        </a:xfrm>
      </p:grpSpPr>
      <p:sp>
        <p:nvSpPr>
          <p:cNvPr id="3225" name="Google Shape;3225;p10"/>
          <p:cNvSpPr txBox="1">
            <a:spLocks noGrp="1"/>
          </p:cNvSpPr>
          <p:nvPr>
            <p:ph type="ctrTitle"/>
          </p:nvPr>
        </p:nvSpPr>
        <p:spPr>
          <a:xfrm>
            <a:off x="5273025" y="539500"/>
            <a:ext cx="3298500" cy="3876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5200"/>
              <a:buNone/>
              <a:defRPr sz="5000" b="1"/>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extLst>
      <p:ext uri="{BB962C8B-B14F-4D97-AF65-F5344CB8AC3E}">
        <p14:creationId xmlns:p14="http://schemas.microsoft.com/office/powerpoint/2010/main" val="254555520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226"/>
        <p:cNvGrpSpPr/>
        <p:nvPr/>
      </p:nvGrpSpPr>
      <p:grpSpPr>
        <a:xfrm>
          <a:off x="0" y="0"/>
          <a:ext cx="0" cy="0"/>
          <a:chOff x="0" y="0"/>
          <a:chExt cx="0" cy="0"/>
        </a:xfrm>
      </p:grpSpPr>
      <p:sp>
        <p:nvSpPr>
          <p:cNvPr id="3227" name="Google Shape;3227;p11"/>
          <p:cNvSpPr txBox="1">
            <a:spLocks noGrp="1"/>
          </p:cNvSpPr>
          <p:nvPr>
            <p:ph type="title" hasCustomPrompt="1"/>
          </p:nvPr>
        </p:nvSpPr>
        <p:spPr>
          <a:xfrm>
            <a:off x="3614575" y="1532250"/>
            <a:ext cx="4816200" cy="1438500"/>
          </a:xfrm>
          <a:prstGeom prst="rect">
            <a:avLst/>
          </a:prstGeom>
        </p:spPr>
        <p:txBody>
          <a:bodyPr spcFirstLastPara="1" wrap="square" lIns="91425" tIns="91425" rIns="91425" bIns="91425" anchor="ctr" anchorCtr="0">
            <a:noAutofit/>
          </a:bodyPr>
          <a:lstStyle>
            <a:lvl1pPr lvl="0">
              <a:spcBef>
                <a:spcPts val="0"/>
              </a:spcBef>
              <a:spcAft>
                <a:spcPts val="0"/>
              </a:spcAft>
              <a:buSzPts val="12000"/>
              <a:buNone/>
              <a:defRPr sz="12000" b="1"/>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228" name="Google Shape;3228;p11"/>
          <p:cNvSpPr txBox="1">
            <a:spLocks noGrp="1"/>
          </p:cNvSpPr>
          <p:nvPr>
            <p:ph type="body" idx="1"/>
          </p:nvPr>
        </p:nvSpPr>
        <p:spPr>
          <a:xfrm>
            <a:off x="3614575" y="2970750"/>
            <a:ext cx="4816200" cy="640500"/>
          </a:xfrm>
          <a:prstGeom prst="rect">
            <a:avLst/>
          </a:prstGeom>
        </p:spPr>
        <p:txBody>
          <a:bodyPr spcFirstLastPara="1" wrap="square" lIns="91425" tIns="91425" rIns="91425" bIns="91425" anchor="ctr" anchorCtr="0">
            <a:noAutofit/>
          </a:bodyPr>
          <a:lstStyle>
            <a:lvl1pPr marL="457189" lvl="0" indent="-317492">
              <a:spcBef>
                <a:spcPts val="0"/>
              </a:spcBef>
              <a:spcAft>
                <a:spcPts val="0"/>
              </a:spcAft>
              <a:buSzPts val="1400"/>
              <a:buChar char="●"/>
              <a:defRPr sz="1600"/>
            </a:lvl1pPr>
            <a:lvl2pPr marL="914378" lvl="1" indent="-317492" algn="ctr">
              <a:spcBef>
                <a:spcPts val="0"/>
              </a:spcBef>
              <a:spcAft>
                <a:spcPts val="0"/>
              </a:spcAft>
              <a:buSzPts val="1400"/>
              <a:buChar char="○"/>
              <a:defRPr/>
            </a:lvl2pPr>
            <a:lvl3pPr marL="1371566" lvl="2" indent="-317492" algn="ctr">
              <a:spcBef>
                <a:spcPts val="0"/>
              </a:spcBef>
              <a:spcAft>
                <a:spcPts val="0"/>
              </a:spcAft>
              <a:buSzPts val="1400"/>
              <a:buChar char="■"/>
              <a:defRPr/>
            </a:lvl3pPr>
            <a:lvl4pPr marL="1828754" lvl="3" indent="-317492" algn="ctr">
              <a:spcBef>
                <a:spcPts val="0"/>
              </a:spcBef>
              <a:spcAft>
                <a:spcPts val="0"/>
              </a:spcAft>
              <a:buSzPts val="1400"/>
              <a:buChar char="●"/>
              <a:defRPr/>
            </a:lvl4pPr>
            <a:lvl5pPr marL="2285943" lvl="4" indent="-317492" algn="ctr">
              <a:spcBef>
                <a:spcPts val="0"/>
              </a:spcBef>
              <a:spcAft>
                <a:spcPts val="0"/>
              </a:spcAft>
              <a:buSzPts val="1400"/>
              <a:buChar char="○"/>
              <a:defRPr/>
            </a:lvl5pPr>
            <a:lvl6pPr marL="2743132" lvl="5" indent="-317492" algn="ctr">
              <a:spcBef>
                <a:spcPts val="0"/>
              </a:spcBef>
              <a:spcAft>
                <a:spcPts val="0"/>
              </a:spcAft>
              <a:buSzPts val="1400"/>
              <a:buChar char="■"/>
              <a:defRPr/>
            </a:lvl6pPr>
            <a:lvl7pPr marL="3200320" lvl="6" indent="-317492" algn="ctr">
              <a:spcBef>
                <a:spcPts val="0"/>
              </a:spcBef>
              <a:spcAft>
                <a:spcPts val="0"/>
              </a:spcAft>
              <a:buSzPts val="1400"/>
              <a:buChar char="●"/>
              <a:defRPr/>
            </a:lvl7pPr>
            <a:lvl8pPr marL="3657509" lvl="7" indent="-317492" algn="ctr">
              <a:spcBef>
                <a:spcPts val="0"/>
              </a:spcBef>
              <a:spcAft>
                <a:spcPts val="0"/>
              </a:spcAft>
              <a:buSzPts val="1400"/>
              <a:buChar char="○"/>
              <a:defRPr/>
            </a:lvl8pPr>
            <a:lvl9pPr marL="4114697" lvl="8" indent="-317492" algn="ctr">
              <a:spcBef>
                <a:spcPts val="0"/>
              </a:spcBef>
              <a:spcAft>
                <a:spcPts val="0"/>
              </a:spcAft>
              <a:buSzPts val="1400"/>
              <a:buChar char="■"/>
              <a:defRPr/>
            </a:lvl9pPr>
          </a:lstStyle>
          <a:p>
            <a:endParaRPr/>
          </a:p>
        </p:txBody>
      </p:sp>
      <p:grpSp>
        <p:nvGrpSpPr>
          <p:cNvPr id="3229" name="Google Shape;3229;p11"/>
          <p:cNvGrpSpPr/>
          <p:nvPr/>
        </p:nvGrpSpPr>
        <p:grpSpPr>
          <a:xfrm rot="5688354">
            <a:off x="-350978" y="-567751"/>
            <a:ext cx="2940040" cy="3465184"/>
            <a:chOff x="-681551" y="1515677"/>
            <a:chExt cx="3783680" cy="4459513"/>
          </a:xfrm>
        </p:grpSpPr>
        <p:sp>
          <p:nvSpPr>
            <p:cNvPr id="3230" name="Google Shape;3230;p11"/>
            <p:cNvSpPr/>
            <p:nvPr/>
          </p:nvSpPr>
          <p:spPr>
            <a:xfrm rot="-6541634">
              <a:off x="2159572" y="3552326"/>
              <a:ext cx="379993" cy="303348"/>
            </a:xfrm>
            <a:custGeom>
              <a:avLst/>
              <a:gdLst/>
              <a:ahLst/>
              <a:cxnLst/>
              <a:rect l="l" t="t" r="r" b="b"/>
              <a:pathLst>
                <a:path w="2940" h="2347" extrusionOk="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1" name="Google Shape;3231;p11"/>
            <p:cNvSpPr/>
            <p:nvPr/>
          </p:nvSpPr>
          <p:spPr>
            <a:xfrm rot="-6541634">
              <a:off x="2184570" y="3656069"/>
              <a:ext cx="270389" cy="221145"/>
            </a:xfrm>
            <a:custGeom>
              <a:avLst/>
              <a:gdLst/>
              <a:ahLst/>
              <a:cxnLst/>
              <a:rect l="l" t="t" r="r" b="b"/>
              <a:pathLst>
                <a:path w="2092" h="1711" extrusionOk="0">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2" name="Google Shape;3232;p11"/>
            <p:cNvSpPr/>
            <p:nvPr/>
          </p:nvSpPr>
          <p:spPr>
            <a:xfrm rot="-6541634">
              <a:off x="2252748" y="3561668"/>
              <a:ext cx="299858" cy="354401"/>
            </a:xfrm>
            <a:custGeom>
              <a:avLst/>
              <a:gdLst/>
              <a:ahLst/>
              <a:cxnLst/>
              <a:rect l="l" t="t" r="r" b="b"/>
              <a:pathLst>
                <a:path w="2320" h="2742" extrusionOk="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3" name="Google Shape;3233;p11"/>
            <p:cNvSpPr/>
            <p:nvPr/>
          </p:nvSpPr>
          <p:spPr>
            <a:xfrm rot="-6541634">
              <a:off x="2256650" y="3662311"/>
              <a:ext cx="209513" cy="274138"/>
            </a:xfrm>
            <a:custGeom>
              <a:avLst/>
              <a:gdLst/>
              <a:ahLst/>
              <a:cxnLst/>
              <a:rect l="l" t="t" r="r" b="b"/>
              <a:pathLst>
                <a:path w="1621" h="2121" extrusionOk="0">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4" name="Google Shape;3234;p11"/>
            <p:cNvSpPr/>
            <p:nvPr/>
          </p:nvSpPr>
          <p:spPr>
            <a:xfrm rot="-6541634">
              <a:off x="2337121" y="3650340"/>
              <a:ext cx="266641" cy="378183"/>
            </a:xfrm>
            <a:custGeom>
              <a:avLst/>
              <a:gdLst/>
              <a:ahLst/>
              <a:cxnLst/>
              <a:rect l="l" t="t" r="r" b="b"/>
              <a:pathLst>
                <a:path w="2063" h="2926" extrusionOk="0">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5" name="Google Shape;3235;p11"/>
            <p:cNvSpPr/>
            <p:nvPr/>
          </p:nvSpPr>
          <p:spPr>
            <a:xfrm rot="-6541634">
              <a:off x="2323007" y="3724515"/>
              <a:ext cx="181983" cy="293783"/>
            </a:xfrm>
            <a:custGeom>
              <a:avLst/>
              <a:gdLst/>
              <a:ahLst/>
              <a:cxnLst/>
              <a:rect l="l" t="t" r="r" b="b"/>
              <a:pathLst>
                <a:path w="1408" h="2273" extrusionOk="0">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6" name="Google Shape;3236;p11"/>
            <p:cNvSpPr/>
            <p:nvPr/>
          </p:nvSpPr>
          <p:spPr>
            <a:xfrm rot="-6541634">
              <a:off x="2185232" y="3786417"/>
              <a:ext cx="278144" cy="206411"/>
            </a:xfrm>
            <a:custGeom>
              <a:avLst/>
              <a:gdLst/>
              <a:ahLst/>
              <a:cxnLst/>
              <a:rect l="l" t="t" r="r" b="b"/>
              <a:pathLst>
                <a:path w="2152" h="1597" extrusionOk="0">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7" name="Google Shape;3237;p11"/>
            <p:cNvSpPr/>
            <p:nvPr/>
          </p:nvSpPr>
          <p:spPr>
            <a:xfrm rot="-6541634">
              <a:off x="2521591" y="4436433"/>
              <a:ext cx="132480" cy="314205"/>
            </a:xfrm>
            <a:custGeom>
              <a:avLst/>
              <a:gdLst/>
              <a:ahLst/>
              <a:cxnLst/>
              <a:rect l="l" t="t" r="r" b="b"/>
              <a:pathLst>
                <a:path w="1025" h="2431" extrusionOk="0">
                  <a:moveTo>
                    <a:pt x="827" y="0"/>
                  </a:moveTo>
                  <a:cubicBezTo>
                    <a:pt x="1" y="690"/>
                    <a:pt x="61" y="2431"/>
                    <a:pt x="61" y="2431"/>
                  </a:cubicBezTo>
                  <a:cubicBezTo>
                    <a:pt x="61" y="2431"/>
                    <a:pt x="548" y="1670"/>
                    <a:pt x="784" y="1177"/>
                  </a:cubicBezTo>
                  <a:cubicBezTo>
                    <a:pt x="1025" y="685"/>
                    <a:pt x="827" y="0"/>
                    <a:pt x="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8" name="Google Shape;3238;p11"/>
            <p:cNvSpPr/>
            <p:nvPr/>
          </p:nvSpPr>
          <p:spPr>
            <a:xfrm rot="-6541634">
              <a:off x="2427036" y="4527523"/>
              <a:ext cx="153031" cy="298566"/>
            </a:xfrm>
            <a:custGeom>
              <a:avLst/>
              <a:gdLst/>
              <a:ahLst/>
              <a:cxnLst/>
              <a:rect l="l" t="t" r="r" b="b"/>
              <a:pathLst>
                <a:path w="1184" h="2310" extrusionOk="0">
                  <a:moveTo>
                    <a:pt x="1079" y="0"/>
                  </a:moveTo>
                  <a:cubicBezTo>
                    <a:pt x="170" y="575"/>
                    <a:pt x="1" y="2310"/>
                    <a:pt x="1" y="2310"/>
                  </a:cubicBezTo>
                  <a:cubicBezTo>
                    <a:pt x="1" y="2310"/>
                    <a:pt x="581" y="1620"/>
                    <a:pt x="882" y="1160"/>
                  </a:cubicBezTo>
                  <a:cubicBezTo>
                    <a:pt x="1183" y="701"/>
                    <a:pt x="1079" y="0"/>
                    <a:pt x="1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9" name="Google Shape;3239;p11"/>
            <p:cNvSpPr/>
            <p:nvPr/>
          </p:nvSpPr>
          <p:spPr>
            <a:xfrm rot="-6541634">
              <a:off x="2294917" y="4610387"/>
              <a:ext cx="153677" cy="299341"/>
            </a:xfrm>
            <a:custGeom>
              <a:avLst/>
              <a:gdLst/>
              <a:ahLst/>
              <a:cxnLst/>
              <a:rect l="l" t="t" r="r" b="b"/>
              <a:pathLst>
                <a:path w="1189" h="2316" extrusionOk="0">
                  <a:moveTo>
                    <a:pt x="1084" y="0"/>
                  </a:moveTo>
                  <a:lnTo>
                    <a:pt x="1084" y="0"/>
                  </a:lnTo>
                  <a:cubicBezTo>
                    <a:pt x="176" y="575"/>
                    <a:pt x="1" y="2316"/>
                    <a:pt x="1" y="2316"/>
                  </a:cubicBezTo>
                  <a:cubicBezTo>
                    <a:pt x="1" y="2316"/>
                    <a:pt x="581" y="1620"/>
                    <a:pt x="887" y="1161"/>
                  </a:cubicBezTo>
                  <a:cubicBezTo>
                    <a:pt x="1188" y="701"/>
                    <a:pt x="1084" y="0"/>
                    <a:pt x="1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0" name="Google Shape;3240;p11"/>
            <p:cNvSpPr/>
            <p:nvPr/>
          </p:nvSpPr>
          <p:spPr>
            <a:xfrm rot="-6541634">
              <a:off x="2159697" y="4689327"/>
              <a:ext cx="160786" cy="293654"/>
            </a:xfrm>
            <a:custGeom>
              <a:avLst/>
              <a:gdLst/>
              <a:ahLst/>
              <a:cxnLst/>
              <a:rect l="l" t="t" r="r" b="b"/>
              <a:pathLst>
                <a:path w="1244" h="2272" extrusionOk="0">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1" name="Google Shape;3241;p11"/>
            <p:cNvSpPr/>
            <p:nvPr/>
          </p:nvSpPr>
          <p:spPr>
            <a:xfrm rot="-6541634">
              <a:off x="2475327" y="4243354"/>
              <a:ext cx="268968" cy="191935"/>
            </a:xfrm>
            <a:custGeom>
              <a:avLst/>
              <a:gdLst/>
              <a:ahLst/>
              <a:cxnLst/>
              <a:rect l="l" t="t" r="r" b="b"/>
              <a:pathLst>
                <a:path w="2081" h="1485" extrusionOk="0">
                  <a:moveTo>
                    <a:pt x="0" y="1"/>
                  </a:moveTo>
                  <a:cubicBezTo>
                    <a:pt x="0" y="1"/>
                    <a:pt x="258" y="663"/>
                    <a:pt x="745" y="915"/>
                  </a:cubicBezTo>
                  <a:cubicBezTo>
                    <a:pt x="1232" y="1167"/>
                    <a:pt x="2080" y="1484"/>
                    <a:pt x="2080" y="1484"/>
                  </a:cubicBezTo>
                  <a:cubicBezTo>
                    <a:pt x="2080" y="1484"/>
                    <a:pt x="1079" y="5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2" name="Google Shape;3242;p11"/>
            <p:cNvSpPr/>
            <p:nvPr/>
          </p:nvSpPr>
          <p:spPr>
            <a:xfrm rot="-6541634">
              <a:off x="2365480" y="4330653"/>
              <a:ext cx="268968" cy="191806"/>
            </a:xfrm>
            <a:custGeom>
              <a:avLst/>
              <a:gdLst/>
              <a:ahLst/>
              <a:cxnLst/>
              <a:rect l="l" t="t" r="r" b="b"/>
              <a:pathLst>
                <a:path w="2081" h="1484" extrusionOk="0">
                  <a:moveTo>
                    <a:pt x="0" y="0"/>
                  </a:moveTo>
                  <a:cubicBezTo>
                    <a:pt x="0" y="0"/>
                    <a:pt x="257" y="668"/>
                    <a:pt x="744" y="920"/>
                  </a:cubicBezTo>
                  <a:cubicBezTo>
                    <a:pt x="1232" y="1171"/>
                    <a:pt x="2080" y="1483"/>
                    <a:pt x="2080" y="1483"/>
                  </a:cubicBezTo>
                  <a:cubicBezTo>
                    <a:pt x="2080" y="1483"/>
                    <a:pt x="1078" y="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3" name="Google Shape;3243;p11"/>
            <p:cNvSpPr/>
            <p:nvPr/>
          </p:nvSpPr>
          <p:spPr>
            <a:xfrm rot="-6541634">
              <a:off x="2231857" y="4417210"/>
              <a:ext cx="295205" cy="147603"/>
            </a:xfrm>
            <a:custGeom>
              <a:avLst/>
              <a:gdLst/>
              <a:ahLst/>
              <a:cxnLst/>
              <a:rect l="l" t="t" r="r" b="b"/>
              <a:pathLst>
                <a:path w="2284" h="1142" extrusionOk="0">
                  <a:moveTo>
                    <a:pt x="148" y="0"/>
                  </a:moveTo>
                  <a:cubicBezTo>
                    <a:pt x="99" y="0"/>
                    <a:pt x="50" y="3"/>
                    <a:pt x="1" y="8"/>
                  </a:cubicBezTo>
                  <a:cubicBezTo>
                    <a:pt x="1" y="8"/>
                    <a:pt x="357" y="627"/>
                    <a:pt x="882" y="797"/>
                  </a:cubicBezTo>
                  <a:cubicBezTo>
                    <a:pt x="1402" y="961"/>
                    <a:pt x="2283" y="1141"/>
                    <a:pt x="2283" y="1141"/>
                  </a:cubicBezTo>
                  <a:cubicBezTo>
                    <a:pt x="2283" y="1141"/>
                    <a:pt x="1177" y="0"/>
                    <a:pt x="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244" name="Google Shape;3244;p11"/>
            <p:cNvGrpSpPr/>
            <p:nvPr/>
          </p:nvGrpSpPr>
          <p:grpSpPr>
            <a:xfrm>
              <a:off x="-681551" y="1515677"/>
              <a:ext cx="3783680" cy="4459513"/>
              <a:chOff x="-852776" y="1751165"/>
              <a:chExt cx="3783680" cy="4459513"/>
            </a:xfrm>
          </p:grpSpPr>
          <p:sp>
            <p:nvSpPr>
              <p:cNvPr id="3245" name="Google Shape;3245;p11"/>
              <p:cNvSpPr/>
              <p:nvPr/>
            </p:nvSpPr>
            <p:spPr>
              <a:xfrm rot="-6541634">
                <a:off x="1743664" y="3752599"/>
                <a:ext cx="297144" cy="915601"/>
              </a:xfrm>
              <a:custGeom>
                <a:avLst/>
                <a:gdLst/>
                <a:ahLst/>
                <a:cxnLst/>
                <a:rect l="l" t="t" r="r" b="b"/>
                <a:pathLst>
                  <a:path w="2299" h="7084" extrusionOk="0">
                    <a:moveTo>
                      <a:pt x="110" y="0"/>
                    </a:moveTo>
                    <a:lnTo>
                      <a:pt x="0" y="6"/>
                    </a:lnTo>
                    <a:cubicBezTo>
                      <a:pt x="120" y="3646"/>
                      <a:pt x="2190" y="7050"/>
                      <a:pt x="2206" y="7083"/>
                    </a:cubicBezTo>
                    <a:lnTo>
                      <a:pt x="2299" y="7023"/>
                    </a:lnTo>
                    <a:cubicBezTo>
                      <a:pt x="2283" y="6990"/>
                      <a:pt x="230" y="3613"/>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6" name="Google Shape;3246;p11"/>
              <p:cNvSpPr/>
              <p:nvPr/>
            </p:nvSpPr>
            <p:spPr>
              <a:xfrm rot="-6541634">
                <a:off x="1869166" y="4044609"/>
                <a:ext cx="220111" cy="112188"/>
              </a:xfrm>
              <a:custGeom>
                <a:avLst/>
                <a:gdLst/>
                <a:ahLst/>
                <a:cxnLst/>
                <a:rect l="l" t="t" r="r" b="b"/>
                <a:pathLst>
                  <a:path w="1703" h="868" extrusionOk="0">
                    <a:moveTo>
                      <a:pt x="253" y="0"/>
                    </a:moveTo>
                    <a:cubicBezTo>
                      <a:pt x="99" y="0"/>
                      <a:pt x="0" y="19"/>
                      <a:pt x="0" y="19"/>
                    </a:cubicBezTo>
                    <a:cubicBezTo>
                      <a:pt x="230" y="484"/>
                      <a:pt x="767" y="824"/>
                      <a:pt x="1703" y="867"/>
                    </a:cubicBezTo>
                    <a:cubicBezTo>
                      <a:pt x="1326" y="111"/>
                      <a:pt x="628"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7" name="Google Shape;3247;p11"/>
              <p:cNvSpPr/>
              <p:nvPr/>
            </p:nvSpPr>
            <p:spPr>
              <a:xfrm rot="-6541634">
                <a:off x="2208766" y="4031817"/>
                <a:ext cx="329068" cy="1066177"/>
              </a:xfrm>
              <a:custGeom>
                <a:avLst/>
                <a:gdLst/>
                <a:ahLst/>
                <a:cxnLst/>
                <a:rect l="l" t="t" r="r" b="b"/>
                <a:pathLst>
                  <a:path w="2546" h="8249" extrusionOk="0">
                    <a:moveTo>
                      <a:pt x="66" y="0"/>
                    </a:moveTo>
                    <a:lnTo>
                      <a:pt x="0" y="6"/>
                    </a:lnTo>
                    <a:cubicBezTo>
                      <a:pt x="131" y="2053"/>
                      <a:pt x="591" y="4067"/>
                      <a:pt x="1357" y="5966"/>
                    </a:cubicBezTo>
                    <a:cubicBezTo>
                      <a:pt x="1938" y="7400"/>
                      <a:pt x="2491" y="8238"/>
                      <a:pt x="2496" y="8249"/>
                    </a:cubicBezTo>
                    <a:lnTo>
                      <a:pt x="2545" y="8210"/>
                    </a:lnTo>
                    <a:cubicBezTo>
                      <a:pt x="2540" y="8205"/>
                      <a:pt x="1998" y="7368"/>
                      <a:pt x="1418" y="5944"/>
                    </a:cubicBezTo>
                    <a:cubicBezTo>
                      <a:pt x="651" y="4045"/>
                      <a:pt x="197" y="2042"/>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8" name="Google Shape;3248;p11"/>
              <p:cNvSpPr/>
              <p:nvPr/>
            </p:nvSpPr>
            <p:spPr>
              <a:xfrm rot="-6541634">
                <a:off x="-898898" y="2331214"/>
                <a:ext cx="1022878" cy="195813"/>
              </a:xfrm>
              <a:custGeom>
                <a:avLst/>
                <a:gdLst/>
                <a:ahLst/>
                <a:cxnLst/>
                <a:rect l="l" t="t" r="r" b="b"/>
                <a:pathLst>
                  <a:path w="7914" h="1515" extrusionOk="0">
                    <a:moveTo>
                      <a:pt x="1423" y="1"/>
                    </a:moveTo>
                    <a:cubicBezTo>
                      <a:pt x="959" y="1"/>
                      <a:pt x="496" y="20"/>
                      <a:pt x="33" y="60"/>
                    </a:cubicBezTo>
                    <a:cubicBezTo>
                      <a:pt x="11" y="60"/>
                      <a:pt x="0" y="76"/>
                      <a:pt x="0" y="98"/>
                    </a:cubicBezTo>
                    <a:cubicBezTo>
                      <a:pt x="0" y="103"/>
                      <a:pt x="0" y="103"/>
                      <a:pt x="0" y="109"/>
                    </a:cubicBezTo>
                    <a:cubicBezTo>
                      <a:pt x="6" y="125"/>
                      <a:pt x="22" y="136"/>
                      <a:pt x="44" y="136"/>
                    </a:cubicBezTo>
                    <a:cubicBezTo>
                      <a:pt x="58" y="134"/>
                      <a:pt x="563" y="84"/>
                      <a:pt x="1350" y="84"/>
                    </a:cubicBezTo>
                    <a:cubicBezTo>
                      <a:pt x="2932" y="84"/>
                      <a:pt x="5657" y="289"/>
                      <a:pt x="7833" y="1510"/>
                    </a:cubicBezTo>
                    <a:cubicBezTo>
                      <a:pt x="7840" y="1513"/>
                      <a:pt x="7846" y="1514"/>
                      <a:pt x="7852" y="1514"/>
                    </a:cubicBezTo>
                    <a:cubicBezTo>
                      <a:pt x="7891" y="1514"/>
                      <a:pt x="7914" y="1462"/>
                      <a:pt x="7871" y="1439"/>
                    </a:cubicBezTo>
                    <a:cubicBezTo>
                      <a:pt x="6158" y="481"/>
                      <a:pt x="4116" y="153"/>
                      <a:pt x="2710" y="49"/>
                    </a:cubicBezTo>
                    <a:cubicBezTo>
                      <a:pt x="2281" y="17"/>
                      <a:pt x="1852" y="1"/>
                      <a:pt x="1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9" name="Google Shape;3249;p11"/>
              <p:cNvSpPr/>
              <p:nvPr/>
            </p:nvSpPr>
            <p:spPr>
              <a:xfrm rot="-6541634">
                <a:off x="-661042" y="2073725"/>
                <a:ext cx="242730" cy="51570"/>
              </a:xfrm>
              <a:custGeom>
                <a:avLst/>
                <a:gdLst/>
                <a:ahLst/>
                <a:cxnLst/>
                <a:rect l="l" t="t" r="r" b="b"/>
                <a:pathLst>
                  <a:path w="1878" h="399" extrusionOk="0">
                    <a:moveTo>
                      <a:pt x="1574" y="0"/>
                    </a:moveTo>
                    <a:cubicBezTo>
                      <a:pt x="941" y="0"/>
                      <a:pt x="70" y="311"/>
                      <a:pt x="27" y="325"/>
                    </a:cubicBezTo>
                    <a:cubicBezTo>
                      <a:pt x="11" y="331"/>
                      <a:pt x="0" y="353"/>
                      <a:pt x="6" y="375"/>
                    </a:cubicBezTo>
                    <a:lnTo>
                      <a:pt x="0" y="375"/>
                    </a:lnTo>
                    <a:cubicBezTo>
                      <a:pt x="8" y="391"/>
                      <a:pt x="23" y="399"/>
                      <a:pt x="37" y="399"/>
                    </a:cubicBezTo>
                    <a:cubicBezTo>
                      <a:pt x="41" y="399"/>
                      <a:pt x="45" y="398"/>
                      <a:pt x="49" y="397"/>
                    </a:cubicBezTo>
                    <a:cubicBezTo>
                      <a:pt x="64" y="392"/>
                      <a:pt x="952" y="79"/>
                      <a:pt x="1575" y="79"/>
                    </a:cubicBezTo>
                    <a:cubicBezTo>
                      <a:pt x="1666" y="79"/>
                      <a:pt x="1752" y="86"/>
                      <a:pt x="1828" y="101"/>
                    </a:cubicBezTo>
                    <a:cubicBezTo>
                      <a:pt x="1831" y="102"/>
                      <a:pt x="1834" y="102"/>
                      <a:pt x="1837" y="102"/>
                    </a:cubicBezTo>
                    <a:cubicBezTo>
                      <a:pt x="1856" y="102"/>
                      <a:pt x="1873" y="88"/>
                      <a:pt x="1878" y="74"/>
                    </a:cubicBezTo>
                    <a:cubicBezTo>
                      <a:pt x="1878" y="52"/>
                      <a:pt x="1867" y="30"/>
                      <a:pt x="1845" y="24"/>
                    </a:cubicBezTo>
                    <a:cubicBezTo>
                      <a:pt x="1763" y="8"/>
                      <a:pt x="1671"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0" name="Google Shape;3250;p11"/>
              <p:cNvSpPr/>
              <p:nvPr/>
            </p:nvSpPr>
            <p:spPr>
              <a:xfrm rot="-6541634">
                <a:off x="-489985" y="2032058"/>
                <a:ext cx="202404" cy="259145"/>
              </a:xfrm>
              <a:custGeom>
                <a:avLst/>
                <a:gdLst/>
                <a:ahLst/>
                <a:cxnLst/>
                <a:rect l="l" t="t" r="r" b="b"/>
                <a:pathLst>
                  <a:path w="1566" h="2005" extrusionOk="0">
                    <a:moveTo>
                      <a:pt x="41" y="1"/>
                    </a:moveTo>
                    <a:cubicBezTo>
                      <a:pt x="35" y="1"/>
                      <a:pt x="28" y="2"/>
                      <a:pt x="22" y="6"/>
                    </a:cubicBezTo>
                    <a:cubicBezTo>
                      <a:pt x="6" y="12"/>
                      <a:pt x="0" y="34"/>
                      <a:pt x="6" y="50"/>
                    </a:cubicBezTo>
                    <a:cubicBezTo>
                      <a:pt x="6" y="50"/>
                      <a:pt x="6" y="55"/>
                      <a:pt x="6" y="55"/>
                    </a:cubicBezTo>
                    <a:cubicBezTo>
                      <a:pt x="44" y="121"/>
                      <a:pt x="964" y="1643"/>
                      <a:pt x="1500" y="1999"/>
                    </a:cubicBezTo>
                    <a:cubicBezTo>
                      <a:pt x="1506" y="2003"/>
                      <a:pt x="1512" y="2004"/>
                      <a:pt x="1519" y="2004"/>
                    </a:cubicBezTo>
                    <a:cubicBezTo>
                      <a:pt x="1531" y="2004"/>
                      <a:pt x="1544" y="1998"/>
                      <a:pt x="1555" y="1988"/>
                    </a:cubicBezTo>
                    <a:cubicBezTo>
                      <a:pt x="1566" y="1971"/>
                      <a:pt x="1560" y="1944"/>
                      <a:pt x="1544" y="1933"/>
                    </a:cubicBezTo>
                    <a:cubicBezTo>
                      <a:pt x="1018" y="1594"/>
                      <a:pt x="82" y="34"/>
                      <a:pt x="71" y="17"/>
                    </a:cubicBezTo>
                    <a:cubicBezTo>
                      <a:pt x="64" y="7"/>
                      <a:pt x="53"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1" name="Google Shape;3251;p11"/>
              <p:cNvSpPr/>
              <p:nvPr/>
            </p:nvSpPr>
            <p:spPr>
              <a:xfrm rot="-6541634">
                <a:off x="-685080" y="2262714"/>
                <a:ext cx="266124" cy="121365"/>
              </a:xfrm>
              <a:custGeom>
                <a:avLst/>
                <a:gdLst/>
                <a:ahLst/>
                <a:cxnLst/>
                <a:rect l="l" t="t" r="r" b="b"/>
                <a:pathLst>
                  <a:path w="2059" h="939" extrusionOk="0">
                    <a:moveTo>
                      <a:pt x="2007" y="0"/>
                    </a:moveTo>
                    <a:cubicBezTo>
                      <a:pt x="2002" y="0"/>
                      <a:pt x="1998" y="1"/>
                      <a:pt x="1993" y="2"/>
                    </a:cubicBezTo>
                    <a:cubicBezTo>
                      <a:pt x="925" y="232"/>
                      <a:pt x="33" y="862"/>
                      <a:pt x="22" y="867"/>
                    </a:cubicBezTo>
                    <a:cubicBezTo>
                      <a:pt x="11" y="878"/>
                      <a:pt x="0" y="895"/>
                      <a:pt x="6" y="911"/>
                    </a:cubicBezTo>
                    <a:cubicBezTo>
                      <a:pt x="6" y="911"/>
                      <a:pt x="11" y="917"/>
                      <a:pt x="11" y="922"/>
                    </a:cubicBezTo>
                    <a:cubicBezTo>
                      <a:pt x="22" y="933"/>
                      <a:pt x="35" y="939"/>
                      <a:pt x="47" y="939"/>
                    </a:cubicBezTo>
                    <a:cubicBezTo>
                      <a:pt x="54" y="939"/>
                      <a:pt x="60" y="937"/>
                      <a:pt x="66" y="933"/>
                    </a:cubicBezTo>
                    <a:cubicBezTo>
                      <a:pt x="77" y="927"/>
                      <a:pt x="953" y="303"/>
                      <a:pt x="2009" y="79"/>
                    </a:cubicBezTo>
                    <a:cubicBezTo>
                      <a:pt x="2059" y="69"/>
                      <a:pt x="2050" y="0"/>
                      <a:pt x="2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2" name="Google Shape;3252;p11"/>
              <p:cNvSpPr/>
              <p:nvPr/>
            </p:nvSpPr>
            <p:spPr>
              <a:xfrm rot="-6541634">
                <a:off x="-466481" y="2297245"/>
                <a:ext cx="208867" cy="224377"/>
              </a:xfrm>
              <a:custGeom>
                <a:avLst/>
                <a:gdLst/>
                <a:ahLst/>
                <a:cxnLst/>
                <a:rect l="l" t="t" r="r" b="b"/>
                <a:pathLst>
                  <a:path w="1616" h="1736" extrusionOk="0">
                    <a:moveTo>
                      <a:pt x="83" y="0"/>
                    </a:moveTo>
                    <a:cubicBezTo>
                      <a:pt x="67" y="12"/>
                      <a:pt x="48" y="21"/>
                      <a:pt x="31" y="21"/>
                    </a:cubicBezTo>
                    <a:cubicBezTo>
                      <a:pt x="24" y="21"/>
                      <a:pt x="18" y="20"/>
                      <a:pt x="11" y="17"/>
                    </a:cubicBezTo>
                    <a:lnTo>
                      <a:pt x="1" y="11"/>
                    </a:lnTo>
                    <a:lnTo>
                      <a:pt x="1" y="11"/>
                    </a:lnTo>
                    <a:cubicBezTo>
                      <a:pt x="148" y="246"/>
                      <a:pt x="854" y="1341"/>
                      <a:pt x="1555" y="1730"/>
                    </a:cubicBezTo>
                    <a:cubicBezTo>
                      <a:pt x="1561" y="1734"/>
                      <a:pt x="1567" y="1736"/>
                      <a:pt x="1574" y="1736"/>
                    </a:cubicBezTo>
                    <a:cubicBezTo>
                      <a:pt x="1586" y="1736"/>
                      <a:pt x="1597" y="1729"/>
                      <a:pt x="1604" y="1719"/>
                    </a:cubicBezTo>
                    <a:cubicBezTo>
                      <a:pt x="1615" y="1697"/>
                      <a:pt x="1610" y="1675"/>
                      <a:pt x="1593" y="1664"/>
                    </a:cubicBezTo>
                    <a:cubicBezTo>
                      <a:pt x="942" y="1303"/>
                      <a:pt x="258" y="279"/>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3" name="Google Shape;3253;p11"/>
              <p:cNvSpPr/>
              <p:nvPr/>
            </p:nvSpPr>
            <p:spPr>
              <a:xfrm rot="-6541634">
                <a:off x="-562321" y="2538255"/>
                <a:ext cx="165697" cy="111542"/>
              </a:xfrm>
              <a:custGeom>
                <a:avLst/>
                <a:gdLst/>
                <a:ahLst/>
                <a:cxnLst/>
                <a:rect l="l" t="t" r="r" b="b"/>
                <a:pathLst>
                  <a:path w="1282" h="863" extrusionOk="0">
                    <a:moveTo>
                      <a:pt x="1236" y="0"/>
                    </a:moveTo>
                    <a:cubicBezTo>
                      <a:pt x="1233" y="0"/>
                      <a:pt x="1230" y="0"/>
                      <a:pt x="1227" y="1"/>
                    </a:cubicBezTo>
                    <a:cubicBezTo>
                      <a:pt x="690" y="171"/>
                      <a:pt x="45" y="768"/>
                      <a:pt x="17" y="795"/>
                    </a:cubicBezTo>
                    <a:cubicBezTo>
                      <a:pt x="6" y="806"/>
                      <a:pt x="1" y="823"/>
                      <a:pt x="6" y="833"/>
                    </a:cubicBezTo>
                    <a:cubicBezTo>
                      <a:pt x="6" y="839"/>
                      <a:pt x="6" y="850"/>
                      <a:pt x="12" y="850"/>
                    </a:cubicBezTo>
                    <a:cubicBezTo>
                      <a:pt x="20" y="858"/>
                      <a:pt x="30" y="862"/>
                      <a:pt x="39" y="862"/>
                    </a:cubicBezTo>
                    <a:cubicBezTo>
                      <a:pt x="49" y="862"/>
                      <a:pt x="58" y="858"/>
                      <a:pt x="66" y="850"/>
                    </a:cubicBezTo>
                    <a:cubicBezTo>
                      <a:pt x="72" y="844"/>
                      <a:pt x="729" y="237"/>
                      <a:pt x="1249" y="73"/>
                    </a:cubicBezTo>
                    <a:cubicBezTo>
                      <a:pt x="1265" y="67"/>
                      <a:pt x="1282" y="45"/>
                      <a:pt x="1271" y="23"/>
                    </a:cubicBezTo>
                    <a:cubicBezTo>
                      <a:pt x="1266" y="10"/>
                      <a:pt x="1251"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4" name="Google Shape;3254;p11"/>
              <p:cNvSpPr/>
              <p:nvPr/>
            </p:nvSpPr>
            <p:spPr>
              <a:xfrm rot="-6541634">
                <a:off x="-568947" y="1812157"/>
                <a:ext cx="249192" cy="168541"/>
              </a:xfrm>
              <a:custGeom>
                <a:avLst/>
                <a:gdLst/>
                <a:ahLst/>
                <a:cxnLst/>
                <a:rect l="l" t="t" r="r" b="b"/>
                <a:pathLst>
                  <a:path w="1928" h="1304" extrusionOk="0">
                    <a:moveTo>
                      <a:pt x="366" y="1"/>
                    </a:moveTo>
                    <a:cubicBezTo>
                      <a:pt x="152" y="1"/>
                      <a:pt x="1" y="39"/>
                      <a:pt x="1" y="39"/>
                    </a:cubicBezTo>
                    <a:cubicBezTo>
                      <a:pt x="1" y="39"/>
                      <a:pt x="110" y="756"/>
                      <a:pt x="740" y="1068"/>
                    </a:cubicBezTo>
                    <a:cubicBezTo>
                      <a:pt x="1205" y="1298"/>
                      <a:pt x="1927" y="1304"/>
                      <a:pt x="1927" y="1304"/>
                    </a:cubicBezTo>
                    <a:cubicBezTo>
                      <a:pt x="1927" y="1304"/>
                      <a:pt x="1719" y="663"/>
                      <a:pt x="1205" y="264"/>
                    </a:cubicBezTo>
                    <a:cubicBezTo>
                      <a:pt x="934" y="51"/>
                      <a:pt x="610"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5" name="Google Shape;3255;p11"/>
              <p:cNvSpPr/>
              <p:nvPr/>
            </p:nvSpPr>
            <p:spPr>
              <a:xfrm rot="-6541634">
                <a:off x="-743818" y="1925661"/>
                <a:ext cx="298049" cy="122399"/>
              </a:xfrm>
              <a:custGeom>
                <a:avLst/>
                <a:gdLst/>
                <a:ahLst/>
                <a:cxnLst/>
                <a:rect l="l" t="t" r="r" b="b"/>
                <a:pathLst>
                  <a:path w="2306" h="947" extrusionOk="0">
                    <a:moveTo>
                      <a:pt x="1073" y="1"/>
                    </a:moveTo>
                    <a:cubicBezTo>
                      <a:pt x="437" y="1"/>
                      <a:pt x="1" y="543"/>
                      <a:pt x="1" y="543"/>
                    </a:cubicBezTo>
                    <a:cubicBezTo>
                      <a:pt x="1" y="543"/>
                      <a:pt x="413" y="946"/>
                      <a:pt x="990" y="946"/>
                    </a:cubicBezTo>
                    <a:cubicBezTo>
                      <a:pt x="1061" y="946"/>
                      <a:pt x="1135" y="940"/>
                      <a:pt x="1211" y="926"/>
                    </a:cubicBezTo>
                    <a:cubicBezTo>
                      <a:pt x="1720" y="828"/>
                      <a:pt x="2305" y="401"/>
                      <a:pt x="2305" y="401"/>
                    </a:cubicBezTo>
                    <a:cubicBezTo>
                      <a:pt x="2305" y="401"/>
                      <a:pt x="1747" y="12"/>
                      <a:pt x="1101" y="1"/>
                    </a:cubicBezTo>
                    <a:cubicBezTo>
                      <a:pt x="1092" y="1"/>
                      <a:pt x="1082" y="1"/>
                      <a:pt x="1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6" name="Google Shape;3256;p11"/>
              <p:cNvSpPr/>
              <p:nvPr/>
            </p:nvSpPr>
            <p:spPr>
              <a:xfrm rot="-6541634">
                <a:off x="-783817" y="2133730"/>
                <a:ext cx="295851" cy="126018"/>
              </a:xfrm>
              <a:custGeom>
                <a:avLst/>
                <a:gdLst/>
                <a:ahLst/>
                <a:cxnLst/>
                <a:rect l="l" t="t" r="r" b="b"/>
                <a:pathLst>
                  <a:path w="2289" h="975" extrusionOk="0">
                    <a:moveTo>
                      <a:pt x="1187" y="1"/>
                    </a:moveTo>
                    <a:cubicBezTo>
                      <a:pt x="1133" y="1"/>
                      <a:pt x="1079" y="3"/>
                      <a:pt x="1024" y="8"/>
                    </a:cubicBezTo>
                    <a:cubicBezTo>
                      <a:pt x="373" y="68"/>
                      <a:pt x="1" y="676"/>
                      <a:pt x="1" y="676"/>
                    </a:cubicBezTo>
                    <a:cubicBezTo>
                      <a:pt x="1" y="676"/>
                      <a:pt x="394" y="974"/>
                      <a:pt x="905" y="974"/>
                    </a:cubicBezTo>
                    <a:cubicBezTo>
                      <a:pt x="1020" y="974"/>
                      <a:pt x="1141" y="959"/>
                      <a:pt x="1265" y="922"/>
                    </a:cubicBezTo>
                    <a:cubicBezTo>
                      <a:pt x="1763" y="769"/>
                      <a:pt x="2289" y="276"/>
                      <a:pt x="2289" y="276"/>
                    </a:cubicBezTo>
                    <a:cubicBezTo>
                      <a:pt x="2289" y="276"/>
                      <a:pt x="1774"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7" name="Google Shape;3257;p11"/>
              <p:cNvSpPr/>
              <p:nvPr/>
            </p:nvSpPr>
            <p:spPr>
              <a:xfrm rot="-6541634">
                <a:off x="-748821" y="2379641"/>
                <a:ext cx="289518" cy="130800"/>
              </a:xfrm>
              <a:custGeom>
                <a:avLst/>
                <a:gdLst/>
                <a:ahLst/>
                <a:cxnLst/>
                <a:rect l="l" t="t" r="r" b="b"/>
                <a:pathLst>
                  <a:path w="2240" h="1012" extrusionOk="0">
                    <a:moveTo>
                      <a:pt x="1307" y="0"/>
                    </a:moveTo>
                    <a:cubicBezTo>
                      <a:pt x="1194" y="0"/>
                      <a:pt x="1076" y="9"/>
                      <a:pt x="959" y="31"/>
                    </a:cubicBezTo>
                    <a:cubicBezTo>
                      <a:pt x="318" y="157"/>
                      <a:pt x="1" y="792"/>
                      <a:pt x="1" y="792"/>
                    </a:cubicBezTo>
                    <a:cubicBezTo>
                      <a:pt x="1" y="792"/>
                      <a:pt x="354" y="1011"/>
                      <a:pt x="802" y="1011"/>
                    </a:cubicBezTo>
                    <a:cubicBezTo>
                      <a:pt x="954" y="1011"/>
                      <a:pt x="1118" y="986"/>
                      <a:pt x="1282" y="918"/>
                    </a:cubicBezTo>
                    <a:cubicBezTo>
                      <a:pt x="1769" y="721"/>
                      <a:pt x="2240" y="179"/>
                      <a:pt x="2240" y="179"/>
                    </a:cubicBezTo>
                    <a:cubicBezTo>
                      <a:pt x="2240" y="179"/>
                      <a:pt x="1812" y="0"/>
                      <a:pt x="1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8" name="Google Shape;3258;p11"/>
              <p:cNvSpPr/>
              <p:nvPr/>
            </p:nvSpPr>
            <p:spPr>
              <a:xfrm rot="-6541634">
                <a:off x="-438434" y="1996287"/>
                <a:ext cx="199561" cy="239240"/>
              </a:xfrm>
              <a:custGeom>
                <a:avLst/>
                <a:gdLst/>
                <a:ahLst/>
                <a:cxnLst/>
                <a:rect l="l" t="t" r="r" b="b"/>
                <a:pathLst>
                  <a:path w="1544" h="1851" extrusionOk="0">
                    <a:moveTo>
                      <a:pt x="143" y="0"/>
                    </a:moveTo>
                    <a:lnTo>
                      <a:pt x="143" y="0"/>
                    </a:lnTo>
                    <a:cubicBezTo>
                      <a:pt x="143" y="0"/>
                      <a:pt x="0" y="717"/>
                      <a:pt x="487" y="1221"/>
                    </a:cubicBezTo>
                    <a:cubicBezTo>
                      <a:pt x="849" y="1598"/>
                      <a:pt x="1527" y="1850"/>
                      <a:pt x="1527" y="1850"/>
                    </a:cubicBezTo>
                    <a:cubicBezTo>
                      <a:pt x="1527" y="1850"/>
                      <a:pt x="1544" y="1171"/>
                      <a:pt x="1199" y="624"/>
                    </a:cubicBezTo>
                    <a:cubicBezTo>
                      <a:pt x="854" y="77"/>
                      <a:pt x="143"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9" name="Google Shape;3259;p11"/>
              <p:cNvSpPr/>
              <p:nvPr/>
            </p:nvSpPr>
            <p:spPr>
              <a:xfrm rot="-6541634">
                <a:off x="-388762" y="2195126"/>
                <a:ext cx="209513" cy="221533"/>
              </a:xfrm>
              <a:custGeom>
                <a:avLst/>
                <a:gdLst/>
                <a:ahLst/>
                <a:cxnLst/>
                <a:rect l="l" t="t" r="r" b="b"/>
                <a:pathLst>
                  <a:path w="1621" h="1714" extrusionOk="0">
                    <a:moveTo>
                      <a:pt x="77" y="0"/>
                    </a:moveTo>
                    <a:lnTo>
                      <a:pt x="77" y="0"/>
                    </a:lnTo>
                    <a:cubicBezTo>
                      <a:pt x="77" y="0"/>
                      <a:pt x="1" y="728"/>
                      <a:pt x="526" y="1182"/>
                    </a:cubicBezTo>
                    <a:cubicBezTo>
                      <a:pt x="926" y="1527"/>
                      <a:pt x="1621" y="1713"/>
                      <a:pt x="1621" y="1713"/>
                    </a:cubicBezTo>
                    <a:cubicBezTo>
                      <a:pt x="1621" y="1713"/>
                      <a:pt x="1577" y="1040"/>
                      <a:pt x="1183" y="526"/>
                    </a:cubicBezTo>
                    <a:cubicBezTo>
                      <a:pt x="789" y="11"/>
                      <a:pt x="78" y="0"/>
                      <a:pt x="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0" name="Google Shape;3260;p11"/>
              <p:cNvSpPr/>
              <p:nvPr/>
            </p:nvSpPr>
            <p:spPr>
              <a:xfrm rot="-6541634">
                <a:off x="-409917" y="2499879"/>
                <a:ext cx="209513" cy="225152"/>
              </a:xfrm>
              <a:custGeom>
                <a:avLst/>
                <a:gdLst/>
                <a:ahLst/>
                <a:cxnLst/>
                <a:rect l="l" t="t" r="r" b="b"/>
                <a:pathLst>
                  <a:path w="1621" h="1742" extrusionOk="0">
                    <a:moveTo>
                      <a:pt x="82" y="1"/>
                    </a:moveTo>
                    <a:cubicBezTo>
                      <a:pt x="70" y="17"/>
                      <a:pt x="51" y="25"/>
                      <a:pt x="33" y="25"/>
                    </a:cubicBezTo>
                    <a:cubicBezTo>
                      <a:pt x="27" y="25"/>
                      <a:pt x="22" y="24"/>
                      <a:pt x="17" y="23"/>
                    </a:cubicBezTo>
                    <a:lnTo>
                      <a:pt x="0" y="12"/>
                    </a:lnTo>
                    <a:lnTo>
                      <a:pt x="0" y="12"/>
                    </a:lnTo>
                    <a:cubicBezTo>
                      <a:pt x="148" y="252"/>
                      <a:pt x="860" y="1347"/>
                      <a:pt x="1560" y="1736"/>
                    </a:cubicBezTo>
                    <a:cubicBezTo>
                      <a:pt x="1566" y="1740"/>
                      <a:pt x="1573" y="1741"/>
                      <a:pt x="1579" y="1741"/>
                    </a:cubicBezTo>
                    <a:cubicBezTo>
                      <a:pt x="1591" y="1741"/>
                      <a:pt x="1603" y="1735"/>
                      <a:pt x="1610" y="1725"/>
                    </a:cubicBezTo>
                    <a:cubicBezTo>
                      <a:pt x="1621" y="1703"/>
                      <a:pt x="1615" y="1681"/>
                      <a:pt x="1593" y="1670"/>
                    </a:cubicBezTo>
                    <a:cubicBezTo>
                      <a:pt x="942" y="1309"/>
                      <a:pt x="263" y="285"/>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1" name="Google Shape;3261;p11"/>
              <p:cNvSpPr/>
              <p:nvPr/>
            </p:nvSpPr>
            <p:spPr>
              <a:xfrm rot="-6541634">
                <a:off x="-331917" y="2397960"/>
                <a:ext cx="210288" cy="221533"/>
              </a:xfrm>
              <a:custGeom>
                <a:avLst/>
                <a:gdLst/>
                <a:ahLst/>
                <a:cxnLst/>
                <a:rect l="l" t="t" r="r" b="b"/>
                <a:pathLst>
                  <a:path w="1627" h="1714" extrusionOk="0">
                    <a:moveTo>
                      <a:pt x="83" y="0"/>
                    </a:moveTo>
                    <a:cubicBezTo>
                      <a:pt x="83" y="0"/>
                      <a:pt x="1" y="723"/>
                      <a:pt x="532" y="1182"/>
                    </a:cubicBezTo>
                    <a:cubicBezTo>
                      <a:pt x="926" y="1527"/>
                      <a:pt x="1626" y="1713"/>
                      <a:pt x="1626" y="1713"/>
                    </a:cubicBezTo>
                    <a:cubicBezTo>
                      <a:pt x="1626" y="1713"/>
                      <a:pt x="1583" y="1040"/>
                      <a:pt x="1188" y="526"/>
                    </a:cubicBezTo>
                    <a:cubicBezTo>
                      <a:pt x="794" y="6"/>
                      <a:pt x="83"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2" name="Google Shape;3262;p11"/>
              <p:cNvSpPr/>
              <p:nvPr/>
            </p:nvSpPr>
            <p:spPr>
              <a:xfrm rot="-6541634">
                <a:off x="-740969" y="4142946"/>
                <a:ext cx="1555902" cy="738659"/>
              </a:xfrm>
              <a:custGeom>
                <a:avLst/>
                <a:gdLst/>
                <a:ahLst/>
                <a:cxnLst/>
                <a:rect l="l" t="t" r="r" b="b"/>
                <a:pathLst>
                  <a:path w="12038" h="5715" extrusionOk="0">
                    <a:moveTo>
                      <a:pt x="6647" y="1"/>
                    </a:moveTo>
                    <a:cubicBezTo>
                      <a:pt x="6366" y="1"/>
                      <a:pt x="6026" y="117"/>
                      <a:pt x="5797" y="308"/>
                    </a:cubicBezTo>
                    <a:cubicBezTo>
                      <a:pt x="5362" y="664"/>
                      <a:pt x="4723" y="1492"/>
                      <a:pt x="4478" y="1492"/>
                    </a:cubicBezTo>
                    <a:cubicBezTo>
                      <a:pt x="4436" y="1492"/>
                      <a:pt x="4406" y="1468"/>
                      <a:pt x="4390" y="1414"/>
                    </a:cubicBezTo>
                    <a:cubicBezTo>
                      <a:pt x="4306" y="1132"/>
                      <a:pt x="4449" y="447"/>
                      <a:pt x="4059" y="447"/>
                    </a:cubicBezTo>
                    <a:cubicBezTo>
                      <a:pt x="3943" y="447"/>
                      <a:pt x="3779" y="508"/>
                      <a:pt x="3548" y="659"/>
                    </a:cubicBezTo>
                    <a:cubicBezTo>
                      <a:pt x="2535" y="1310"/>
                      <a:pt x="1" y="4961"/>
                      <a:pt x="1" y="4961"/>
                    </a:cubicBezTo>
                    <a:cubicBezTo>
                      <a:pt x="1269" y="5528"/>
                      <a:pt x="2438" y="5714"/>
                      <a:pt x="3371" y="5714"/>
                    </a:cubicBezTo>
                    <a:cubicBezTo>
                      <a:pt x="4769" y="5714"/>
                      <a:pt x="5638" y="5297"/>
                      <a:pt x="5524" y="5120"/>
                    </a:cubicBezTo>
                    <a:cubicBezTo>
                      <a:pt x="5333" y="4821"/>
                      <a:pt x="4565" y="4435"/>
                      <a:pt x="5359" y="4435"/>
                    </a:cubicBezTo>
                    <a:cubicBezTo>
                      <a:pt x="5364" y="4435"/>
                      <a:pt x="5370" y="4435"/>
                      <a:pt x="5376" y="4435"/>
                    </a:cubicBezTo>
                    <a:cubicBezTo>
                      <a:pt x="5996" y="4535"/>
                      <a:pt x="6799" y="4628"/>
                      <a:pt x="7426" y="4628"/>
                    </a:cubicBezTo>
                    <a:cubicBezTo>
                      <a:pt x="8039" y="4628"/>
                      <a:pt x="8484" y="4539"/>
                      <a:pt x="8425" y="4282"/>
                    </a:cubicBezTo>
                    <a:cubicBezTo>
                      <a:pt x="8299" y="3757"/>
                      <a:pt x="7100" y="3166"/>
                      <a:pt x="7614" y="3116"/>
                    </a:cubicBezTo>
                    <a:cubicBezTo>
                      <a:pt x="7631" y="3114"/>
                      <a:pt x="7649" y="3114"/>
                      <a:pt x="7669" y="3114"/>
                    </a:cubicBezTo>
                    <a:cubicBezTo>
                      <a:pt x="8105" y="3114"/>
                      <a:pt x="9274" y="3529"/>
                      <a:pt x="9954" y="3529"/>
                    </a:cubicBezTo>
                    <a:cubicBezTo>
                      <a:pt x="10195" y="3529"/>
                      <a:pt x="10375" y="3477"/>
                      <a:pt x="10439" y="3335"/>
                    </a:cubicBezTo>
                    <a:cubicBezTo>
                      <a:pt x="10691" y="2782"/>
                      <a:pt x="9590" y="2509"/>
                      <a:pt x="9738" y="2421"/>
                    </a:cubicBezTo>
                    <a:cubicBezTo>
                      <a:pt x="9762" y="2408"/>
                      <a:pt x="9806" y="2402"/>
                      <a:pt x="9866" y="2402"/>
                    </a:cubicBezTo>
                    <a:cubicBezTo>
                      <a:pt x="10034" y="2402"/>
                      <a:pt x="10325" y="2442"/>
                      <a:pt x="10629" y="2442"/>
                    </a:cubicBezTo>
                    <a:cubicBezTo>
                      <a:pt x="10914" y="2442"/>
                      <a:pt x="11211" y="2407"/>
                      <a:pt x="11430" y="2273"/>
                    </a:cubicBezTo>
                    <a:cubicBezTo>
                      <a:pt x="11960" y="1945"/>
                      <a:pt x="12037" y="1261"/>
                      <a:pt x="11265" y="894"/>
                    </a:cubicBezTo>
                    <a:cubicBezTo>
                      <a:pt x="11080" y="806"/>
                      <a:pt x="10883" y="775"/>
                      <a:pt x="10690" y="775"/>
                    </a:cubicBezTo>
                    <a:cubicBezTo>
                      <a:pt x="10228" y="775"/>
                      <a:pt x="9786" y="952"/>
                      <a:pt x="9577" y="952"/>
                    </a:cubicBezTo>
                    <a:cubicBezTo>
                      <a:pt x="9508" y="952"/>
                      <a:pt x="9465" y="933"/>
                      <a:pt x="9454" y="883"/>
                    </a:cubicBezTo>
                    <a:cubicBezTo>
                      <a:pt x="9394" y="641"/>
                      <a:pt x="9540" y="239"/>
                      <a:pt x="9059" y="239"/>
                    </a:cubicBezTo>
                    <a:cubicBezTo>
                      <a:pt x="9006" y="239"/>
                      <a:pt x="8947" y="243"/>
                      <a:pt x="8879" y="254"/>
                    </a:cubicBezTo>
                    <a:cubicBezTo>
                      <a:pt x="8201" y="361"/>
                      <a:pt x="7249" y="1251"/>
                      <a:pt x="7070" y="1251"/>
                    </a:cubicBezTo>
                    <a:cubicBezTo>
                      <a:pt x="7067" y="1251"/>
                      <a:pt x="7064" y="1250"/>
                      <a:pt x="7062" y="1250"/>
                    </a:cubicBezTo>
                    <a:cubicBezTo>
                      <a:pt x="6914" y="1217"/>
                      <a:pt x="6979" y="998"/>
                      <a:pt x="7111" y="571"/>
                    </a:cubicBezTo>
                    <a:cubicBezTo>
                      <a:pt x="7236" y="168"/>
                      <a:pt x="6984" y="1"/>
                      <a:pt x="66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3" name="Google Shape;3263;p11"/>
              <p:cNvSpPr/>
              <p:nvPr/>
            </p:nvSpPr>
            <p:spPr>
              <a:xfrm rot="-6541634">
                <a:off x="-499459" y="4286206"/>
                <a:ext cx="1176038" cy="435311"/>
              </a:xfrm>
              <a:custGeom>
                <a:avLst/>
                <a:gdLst/>
                <a:ahLst/>
                <a:cxnLst/>
                <a:rect l="l" t="t" r="r" b="b"/>
                <a:pathLst>
                  <a:path w="9099" h="3368" extrusionOk="0">
                    <a:moveTo>
                      <a:pt x="251" y="3060"/>
                    </a:moveTo>
                    <a:cubicBezTo>
                      <a:pt x="228" y="3060"/>
                      <a:pt x="6" y="3296"/>
                      <a:pt x="11" y="3296"/>
                    </a:cubicBezTo>
                    <a:cubicBezTo>
                      <a:pt x="11" y="3296"/>
                      <a:pt x="11" y="3296"/>
                      <a:pt x="12" y="3296"/>
                    </a:cubicBezTo>
                    <a:cubicBezTo>
                      <a:pt x="15" y="3293"/>
                      <a:pt x="43" y="3275"/>
                      <a:pt x="95" y="3242"/>
                    </a:cubicBezTo>
                    <a:lnTo>
                      <a:pt x="95" y="3242"/>
                    </a:lnTo>
                    <a:lnTo>
                      <a:pt x="253" y="3060"/>
                    </a:lnTo>
                    <a:cubicBezTo>
                      <a:pt x="252" y="3060"/>
                      <a:pt x="252" y="3060"/>
                      <a:pt x="251" y="3060"/>
                    </a:cubicBezTo>
                    <a:close/>
                    <a:moveTo>
                      <a:pt x="9060" y="1"/>
                    </a:moveTo>
                    <a:cubicBezTo>
                      <a:pt x="5374" y="16"/>
                      <a:pt x="767" y="2817"/>
                      <a:pt x="95" y="3242"/>
                    </a:cubicBezTo>
                    <a:lnTo>
                      <a:pt x="95" y="3242"/>
                    </a:lnTo>
                    <a:lnTo>
                      <a:pt x="1" y="3351"/>
                    </a:lnTo>
                    <a:cubicBezTo>
                      <a:pt x="8" y="3361"/>
                      <a:pt x="22" y="3367"/>
                      <a:pt x="35" y="3367"/>
                    </a:cubicBezTo>
                    <a:cubicBezTo>
                      <a:pt x="43" y="3367"/>
                      <a:pt x="50" y="3365"/>
                      <a:pt x="56" y="3361"/>
                    </a:cubicBezTo>
                    <a:cubicBezTo>
                      <a:pt x="99" y="3334"/>
                      <a:pt x="5119" y="94"/>
                      <a:pt x="9060" y="77"/>
                    </a:cubicBezTo>
                    <a:cubicBezTo>
                      <a:pt x="9082" y="77"/>
                      <a:pt x="9098" y="61"/>
                      <a:pt x="9098" y="39"/>
                    </a:cubicBezTo>
                    <a:cubicBezTo>
                      <a:pt x="9098" y="17"/>
                      <a:pt x="9082" y="1"/>
                      <a:pt x="90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4" name="Google Shape;3264;p11"/>
              <p:cNvSpPr/>
              <p:nvPr/>
            </p:nvSpPr>
            <p:spPr>
              <a:xfrm rot="-6541634">
                <a:off x="-343004" y="4098813"/>
                <a:ext cx="290164" cy="310198"/>
              </a:xfrm>
              <a:custGeom>
                <a:avLst/>
                <a:gdLst/>
                <a:ahLst/>
                <a:cxnLst/>
                <a:rect l="l" t="t" r="r" b="b"/>
                <a:pathLst>
                  <a:path w="2245" h="2400" extrusionOk="0">
                    <a:moveTo>
                      <a:pt x="1612" y="0"/>
                    </a:moveTo>
                    <a:cubicBezTo>
                      <a:pt x="1603" y="0"/>
                      <a:pt x="1594" y="3"/>
                      <a:pt x="1587" y="7"/>
                    </a:cubicBezTo>
                    <a:cubicBezTo>
                      <a:pt x="1582" y="13"/>
                      <a:pt x="701" y="675"/>
                      <a:pt x="44" y="1447"/>
                    </a:cubicBezTo>
                    <a:lnTo>
                      <a:pt x="0" y="1502"/>
                    </a:lnTo>
                    <a:lnTo>
                      <a:pt x="71" y="1513"/>
                    </a:lnTo>
                    <a:cubicBezTo>
                      <a:pt x="909" y="1617"/>
                      <a:pt x="2168" y="2388"/>
                      <a:pt x="2184" y="2394"/>
                    </a:cubicBezTo>
                    <a:cubicBezTo>
                      <a:pt x="2190" y="2398"/>
                      <a:pt x="2196" y="2400"/>
                      <a:pt x="2203" y="2400"/>
                    </a:cubicBezTo>
                    <a:cubicBezTo>
                      <a:pt x="2215" y="2400"/>
                      <a:pt x="2226" y="2394"/>
                      <a:pt x="2233" y="2383"/>
                    </a:cubicBezTo>
                    <a:cubicBezTo>
                      <a:pt x="2244" y="2367"/>
                      <a:pt x="2239" y="2339"/>
                      <a:pt x="2222" y="2328"/>
                    </a:cubicBezTo>
                    <a:cubicBezTo>
                      <a:pt x="2173" y="2301"/>
                      <a:pt x="996" y="1584"/>
                      <a:pt x="148" y="1447"/>
                    </a:cubicBezTo>
                    <a:cubicBezTo>
                      <a:pt x="602" y="943"/>
                      <a:pt x="1095" y="478"/>
                      <a:pt x="1637" y="68"/>
                    </a:cubicBezTo>
                    <a:cubicBezTo>
                      <a:pt x="1653" y="57"/>
                      <a:pt x="1653" y="35"/>
                      <a:pt x="1642" y="18"/>
                    </a:cubicBezTo>
                    <a:cubicBezTo>
                      <a:pt x="1636" y="6"/>
                      <a:pt x="1624" y="0"/>
                      <a:pt x="1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5" name="Google Shape;3265;p11"/>
              <p:cNvSpPr/>
              <p:nvPr/>
            </p:nvSpPr>
            <p:spPr>
              <a:xfrm rot="-6541634">
                <a:off x="-227590" y="4253392"/>
                <a:ext cx="373659" cy="476413"/>
              </a:xfrm>
              <a:custGeom>
                <a:avLst/>
                <a:gdLst/>
                <a:ahLst/>
                <a:cxnLst/>
                <a:rect l="l" t="t" r="r" b="b"/>
                <a:pathLst>
                  <a:path w="2891" h="3686" extrusionOk="0">
                    <a:moveTo>
                      <a:pt x="1760" y="0"/>
                    </a:moveTo>
                    <a:cubicBezTo>
                      <a:pt x="1752" y="0"/>
                      <a:pt x="1743" y="4"/>
                      <a:pt x="1736" y="13"/>
                    </a:cubicBezTo>
                    <a:cubicBezTo>
                      <a:pt x="1725" y="18"/>
                      <a:pt x="630" y="1036"/>
                      <a:pt x="22" y="2427"/>
                    </a:cubicBezTo>
                    <a:lnTo>
                      <a:pt x="0" y="2470"/>
                    </a:lnTo>
                    <a:lnTo>
                      <a:pt x="50" y="2476"/>
                    </a:lnTo>
                    <a:cubicBezTo>
                      <a:pt x="1418" y="2668"/>
                      <a:pt x="2814" y="3669"/>
                      <a:pt x="2825" y="3680"/>
                    </a:cubicBezTo>
                    <a:cubicBezTo>
                      <a:pt x="2831" y="3684"/>
                      <a:pt x="2838" y="3686"/>
                      <a:pt x="2845" y="3686"/>
                    </a:cubicBezTo>
                    <a:cubicBezTo>
                      <a:pt x="2859" y="3686"/>
                      <a:pt x="2872" y="3680"/>
                      <a:pt x="2880" y="3669"/>
                    </a:cubicBezTo>
                    <a:cubicBezTo>
                      <a:pt x="2890" y="3653"/>
                      <a:pt x="2885" y="3631"/>
                      <a:pt x="2869" y="3614"/>
                    </a:cubicBezTo>
                    <a:cubicBezTo>
                      <a:pt x="2858" y="3609"/>
                      <a:pt x="1484" y="2618"/>
                      <a:pt x="110" y="2410"/>
                    </a:cubicBezTo>
                    <a:cubicBezTo>
                      <a:pt x="717" y="1058"/>
                      <a:pt x="1774" y="79"/>
                      <a:pt x="1785" y="68"/>
                    </a:cubicBezTo>
                    <a:cubicBezTo>
                      <a:pt x="1814" y="42"/>
                      <a:pt x="1788" y="0"/>
                      <a:pt x="17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6" name="Google Shape;3266;p11"/>
              <p:cNvSpPr/>
              <p:nvPr/>
            </p:nvSpPr>
            <p:spPr>
              <a:xfrm rot="-6541634">
                <a:off x="17409" y="4532623"/>
                <a:ext cx="298436" cy="514541"/>
              </a:xfrm>
              <a:custGeom>
                <a:avLst/>
                <a:gdLst/>
                <a:ahLst/>
                <a:cxnLst/>
                <a:rect l="l" t="t" r="r" b="b"/>
                <a:pathLst>
                  <a:path w="2309" h="3981" extrusionOk="0">
                    <a:moveTo>
                      <a:pt x="1286" y="0"/>
                    </a:moveTo>
                    <a:cubicBezTo>
                      <a:pt x="1274" y="0"/>
                      <a:pt x="1263" y="6"/>
                      <a:pt x="1254" y="20"/>
                    </a:cubicBezTo>
                    <a:cubicBezTo>
                      <a:pt x="1243" y="36"/>
                      <a:pt x="203" y="1711"/>
                      <a:pt x="6" y="3019"/>
                    </a:cubicBezTo>
                    <a:lnTo>
                      <a:pt x="1" y="3058"/>
                    </a:lnTo>
                    <a:lnTo>
                      <a:pt x="39" y="3063"/>
                    </a:lnTo>
                    <a:cubicBezTo>
                      <a:pt x="1210" y="3233"/>
                      <a:pt x="2217" y="3966"/>
                      <a:pt x="2228" y="3972"/>
                    </a:cubicBezTo>
                    <a:cubicBezTo>
                      <a:pt x="2234" y="3978"/>
                      <a:pt x="2241" y="3980"/>
                      <a:pt x="2248" y="3980"/>
                    </a:cubicBezTo>
                    <a:cubicBezTo>
                      <a:pt x="2278" y="3980"/>
                      <a:pt x="2309" y="3929"/>
                      <a:pt x="2278" y="3912"/>
                    </a:cubicBezTo>
                    <a:cubicBezTo>
                      <a:pt x="2267" y="3906"/>
                      <a:pt x="1259" y="3173"/>
                      <a:pt x="88" y="2992"/>
                    </a:cubicBezTo>
                    <a:cubicBezTo>
                      <a:pt x="296" y="1706"/>
                      <a:pt x="1309" y="75"/>
                      <a:pt x="1320" y="58"/>
                    </a:cubicBezTo>
                    <a:cubicBezTo>
                      <a:pt x="1335" y="28"/>
                      <a:pt x="1311" y="0"/>
                      <a:pt x="1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7" name="Google Shape;3267;p11"/>
              <p:cNvSpPr/>
              <p:nvPr/>
            </p:nvSpPr>
            <p:spPr>
              <a:xfrm rot="-6541634">
                <a:off x="-1083256" y="3020425"/>
                <a:ext cx="1627377" cy="672613"/>
              </a:xfrm>
              <a:custGeom>
                <a:avLst/>
                <a:gdLst/>
                <a:ahLst/>
                <a:cxnLst/>
                <a:rect l="l" t="t" r="r" b="b"/>
                <a:pathLst>
                  <a:path w="12591" h="5204" extrusionOk="0">
                    <a:moveTo>
                      <a:pt x="5099" y="0"/>
                    </a:moveTo>
                    <a:cubicBezTo>
                      <a:pt x="4998" y="0"/>
                      <a:pt x="4868" y="20"/>
                      <a:pt x="4703" y="65"/>
                    </a:cubicBezTo>
                    <a:cubicBezTo>
                      <a:pt x="3537" y="377"/>
                      <a:pt x="1" y="3064"/>
                      <a:pt x="1" y="3064"/>
                    </a:cubicBezTo>
                    <a:cubicBezTo>
                      <a:pt x="1791" y="4679"/>
                      <a:pt x="3647" y="5115"/>
                      <a:pt x="4585" y="5115"/>
                    </a:cubicBezTo>
                    <a:cubicBezTo>
                      <a:pt x="4998" y="5115"/>
                      <a:pt x="5233" y="5030"/>
                      <a:pt x="5206" y="4925"/>
                    </a:cubicBezTo>
                    <a:cubicBezTo>
                      <a:pt x="5133" y="4637"/>
                      <a:pt x="4691" y="4163"/>
                      <a:pt x="4997" y="4163"/>
                    </a:cubicBezTo>
                    <a:cubicBezTo>
                      <a:pt x="5058" y="4163"/>
                      <a:pt x="5149" y="4182"/>
                      <a:pt x="5278" y="4224"/>
                    </a:cubicBezTo>
                    <a:cubicBezTo>
                      <a:pt x="6117" y="4657"/>
                      <a:pt x="7355" y="5203"/>
                      <a:pt x="7921" y="5203"/>
                    </a:cubicBezTo>
                    <a:cubicBezTo>
                      <a:pt x="8100" y="5203"/>
                      <a:pt x="8212" y="5148"/>
                      <a:pt x="8222" y="5018"/>
                    </a:cubicBezTo>
                    <a:cubicBezTo>
                      <a:pt x="8264" y="4512"/>
                      <a:pt x="7419" y="3651"/>
                      <a:pt x="7740" y="3651"/>
                    </a:cubicBezTo>
                    <a:cubicBezTo>
                      <a:pt x="7760" y="3651"/>
                      <a:pt x="7783" y="3654"/>
                      <a:pt x="7812" y="3661"/>
                    </a:cubicBezTo>
                    <a:cubicBezTo>
                      <a:pt x="8246" y="3760"/>
                      <a:pt x="9578" y="4834"/>
                      <a:pt x="10199" y="4834"/>
                    </a:cubicBezTo>
                    <a:cubicBezTo>
                      <a:pt x="10297" y="4834"/>
                      <a:pt x="10377" y="4807"/>
                      <a:pt x="10434" y="4744"/>
                    </a:cubicBezTo>
                    <a:cubicBezTo>
                      <a:pt x="10844" y="4290"/>
                      <a:pt x="9881" y="3693"/>
                      <a:pt x="10051" y="3655"/>
                    </a:cubicBezTo>
                    <a:cubicBezTo>
                      <a:pt x="10056" y="3654"/>
                      <a:pt x="10062" y="3653"/>
                      <a:pt x="10069" y="3653"/>
                    </a:cubicBezTo>
                    <a:cubicBezTo>
                      <a:pt x="10251" y="3653"/>
                      <a:pt x="10915" y="4059"/>
                      <a:pt x="11475" y="4059"/>
                    </a:cubicBezTo>
                    <a:cubicBezTo>
                      <a:pt x="11554" y="4059"/>
                      <a:pt x="11631" y="4051"/>
                      <a:pt x="11704" y="4033"/>
                    </a:cubicBezTo>
                    <a:cubicBezTo>
                      <a:pt x="12311" y="3885"/>
                      <a:pt x="12590" y="3261"/>
                      <a:pt x="11972" y="2670"/>
                    </a:cubicBezTo>
                    <a:cubicBezTo>
                      <a:pt x="11348" y="2084"/>
                      <a:pt x="10226" y="2380"/>
                      <a:pt x="10248" y="2101"/>
                    </a:cubicBezTo>
                    <a:cubicBezTo>
                      <a:pt x="10269" y="1827"/>
                      <a:pt x="10592" y="1438"/>
                      <a:pt x="9897" y="1329"/>
                    </a:cubicBezTo>
                    <a:cubicBezTo>
                      <a:pt x="9837" y="1319"/>
                      <a:pt x="9773" y="1315"/>
                      <a:pt x="9705" y="1315"/>
                    </a:cubicBezTo>
                    <a:cubicBezTo>
                      <a:pt x="9053" y="1315"/>
                      <a:pt x="8125" y="1725"/>
                      <a:pt x="7899" y="1725"/>
                    </a:cubicBezTo>
                    <a:cubicBezTo>
                      <a:pt x="7883" y="1725"/>
                      <a:pt x="7870" y="1722"/>
                      <a:pt x="7861" y="1718"/>
                    </a:cubicBezTo>
                    <a:cubicBezTo>
                      <a:pt x="7730" y="1635"/>
                      <a:pt x="7861" y="1449"/>
                      <a:pt x="8118" y="1088"/>
                    </a:cubicBezTo>
                    <a:cubicBezTo>
                      <a:pt x="8457" y="609"/>
                      <a:pt x="7968" y="336"/>
                      <a:pt x="7444" y="336"/>
                    </a:cubicBezTo>
                    <a:cubicBezTo>
                      <a:pt x="7273" y="336"/>
                      <a:pt x="7098" y="365"/>
                      <a:pt x="6947" y="426"/>
                    </a:cubicBezTo>
                    <a:cubicBezTo>
                      <a:pt x="6453" y="620"/>
                      <a:pt x="5660" y="1155"/>
                      <a:pt x="5374" y="1155"/>
                    </a:cubicBezTo>
                    <a:cubicBezTo>
                      <a:pt x="5305" y="1155"/>
                      <a:pt x="5266" y="1124"/>
                      <a:pt x="5267" y="1050"/>
                    </a:cubicBezTo>
                    <a:cubicBezTo>
                      <a:pt x="5276" y="716"/>
                      <a:pt x="5708" y="0"/>
                      <a:pt x="5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8" name="Google Shape;3268;p11"/>
              <p:cNvSpPr/>
              <p:nvPr/>
            </p:nvSpPr>
            <p:spPr>
              <a:xfrm rot="-6541634">
                <a:off x="-862955" y="3328598"/>
                <a:ext cx="1364613" cy="139460"/>
              </a:xfrm>
              <a:custGeom>
                <a:avLst/>
                <a:gdLst/>
                <a:ahLst/>
                <a:cxnLst/>
                <a:rect l="l" t="t" r="r" b="b"/>
                <a:pathLst>
                  <a:path w="10558" h="1079" extrusionOk="0">
                    <a:moveTo>
                      <a:pt x="7002" y="1"/>
                    </a:moveTo>
                    <a:cubicBezTo>
                      <a:pt x="3916" y="1"/>
                      <a:pt x="921" y="798"/>
                      <a:pt x="881" y="806"/>
                    </a:cubicBezTo>
                    <a:cubicBezTo>
                      <a:pt x="865" y="812"/>
                      <a:pt x="6" y="1009"/>
                      <a:pt x="11" y="1025"/>
                    </a:cubicBezTo>
                    <a:lnTo>
                      <a:pt x="0" y="1069"/>
                    </a:lnTo>
                    <a:cubicBezTo>
                      <a:pt x="2" y="1074"/>
                      <a:pt x="1" y="1079"/>
                      <a:pt x="19" y="1079"/>
                    </a:cubicBezTo>
                    <a:cubicBezTo>
                      <a:pt x="66" y="1079"/>
                      <a:pt x="239" y="1045"/>
                      <a:pt x="903" y="883"/>
                    </a:cubicBezTo>
                    <a:cubicBezTo>
                      <a:pt x="943" y="871"/>
                      <a:pt x="3931" y="77"/>
                      <a:pt x="7003" y="77"/>
                    </a:cubicBezTo>
                    <a:cubicBezTo>
                      <a:pt x="8207" y="77"/>
                      <a:pt x="9425" y="199"/>
                      <a:pt x="10482" y="538"/>
                    </a:cubicBezTo>
                    <a:cubicBezTo>
                      <a:pt x="10488" y="541"/>
                      <a:pt x="10495" y="542"/>
                      <a:pt x="10500" y="542"/>
                    </a:cubicBezTo>
                    <a:cubicBezTo>
                      <a:pt x="10542" y="542"/>
                      <a:pt x="10558" y="477"/>
                      <a:pt x="10509" y="467"/>
                    </a:cubicBezTo>
                    <a:cubicBezTo>
                      <a:pt x="9442" y="124"/>
                      <a:pt x="8215" y="1"/>
                      <a:pt x="7002"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9" name="Google Shape;3269;p11"/>
              <p:cNvSpPr/>
              <p:nvPr/>
            </p:nvSpPr>
            <p:spPr>
              <a:xfrm rot="-6541634">
                <a:off x="-473215" y="2863270"/>
                <a:ext cx="262634" cy="319246"/>
              </a:xfrm>
              <a:custGeom>
                <a:avLst/>
                <a:gdLst/>
                <a:ahLst/>
                <a:cxnLst/>
                <a:rect l="l" t="t" r="r" b="b"/>
                <a:pathLst>
                  <a:path w="2032" h="2470" extrusionOk="0">
                    <a:moveTo>
                      <a:pt x="1991" y="0"/>
                    </a:moveTo>
                    <a:cubicBezTo>
                      <a:pt x="1986" y="0"/>
                      <a:pt x="1981" y="2"/>
                      <a:pt x="1977" y="5"/>
                    </a:cubicBezTo>
                    <a:cubicBezTo>
                      <a:pt x="1966" y="5"/>
                      <a:pt x="920" y="360"/>
                      <a:pt x="61" y="897"/>
                    </a:cubicBezTo>
                    <a:lnTo>
                      <a:pt x="1" y="935"/>
                    </a:lnTo>
                    <a:lnTo>
                      <a:pt x="67" y="963"/>
                    </a:lnTo>
                    <a:cubicBezTo>
                      <a:pt x="827" y="1324"/>
                      <a:pt x="1791" y="2446"/>
                      <a:pt x="1802" y="2457"/>
                    </a:cubicBezTo>
                    <a:cubicBezTo>
                      <a:pt x="1808" y="2466"/>
                      <a:pt x="1819" y="2470"/>
                      <a:pt x="1830" y="2470"/>
                    </a:cubicBezTo>
                    <a:cubicBezTo>
                      <a:pt x="1839" y="2470"/>
                      <a:pt x="1849" y="2467"/>
                      <a:pt x="1856" y="2462"/>
                    </a:cubicBezTo>
                    <a:cubicBezTo>
                      <a:pt x="1873" y="2446"/>
                      <a:pt x="1873" y="2424"/>
                      <a:pt x="1862" y="2408"/>
                    </a:cubicBezTo>
                    <a:cubicBezTo>
                      <a:pt x="1824" y="2364"/>
                      <a:pt x="926" y="1318"/>
                      <a:pt x="160" y="924"/>
                    </a:cubicBezTo>
                    <a:cubicBezTo>
                      <a:pt x="745" y="585"/>
                      <a:pt x="1358" y="300"/>
                      <a:pt x="1999" y="76"/>
                    </a:cubicBezTo>
                    <a:cubicBezTo>
                      <a:pt x="2021" y="70"/>
                      <a:pt x="2032" y="48"/>
                      <a:pt x="2021" y="27"/>
                    </a:cubicBezTo>
                    <a:cubicBezTo>
                      <a:pt x="2017" y="11"/>
                      <a:pt x="2004" y="0"/>
                      <a:pt x="1991" y="0"/>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0" name="Google Shape;3270;p11"/>
              <p:cNvSpPr/>
              <p:nvPr/>
            </p:nvSpPr>
            <p:spPr>
              <a:xfrm rot="-6541634">
                <a:off x="-414051" y="3071201"/>
                <a:ext cx="319246" cy="497092"/>
              </a:xfrm>
              <a:custGeom>
                <a:avLst/>
                <a:gdLst/>
                <a:ahLst/>
                <a:cxnLst/>
                <a:rect l="l" t="t" r="r" b="b"/>
                <a:pathLst>
                  <a:path w="2470" h="3846" extrusionOk="0">
                    <a:moveTo>
                      <a:pt x="2425" y="1"/>
                    </a:moveTo>
                    <a:cubicBezTo>
                      <a:pt x="2420" y="1"/>
                      <a:pt x="2415" y="1"/>
                      <a:pt x="2409" y="3"/>
                    </a:cubicBezTo>
                    <a:cubicBezTo>
                      <a:pt x="2398" y="8"/>
                      <a:pt x="1041" y="637"/>
                      <a:pt x="34" y="1771"/>
                    </a:cubicBezTo>
                    <a:lnTo>
                      <a:pt x="1" y="1809"/>
                    </a:lnTo>
                    <a:lnTo>
                      <a:pt x="45" y="1831"/>
                    </a:lnTo>
                    <a:cubicBezTo>
                      <a:pt x="1293" y="2438"/>
                      <a:pt x="2305" y="3818"/>
                      <a:pt x="2316" y="3829"/>
                    </a:cubicBezTo>
                    <a:cubicBezTo>
                      <a:pt x="2323" y="3839"/>
                      <a:pt x="2337" y="3845"/>
                      <a:pt x="2351" y="3845"/>
                    </a:cubicBezTo>
                    <a:cubicBezTo>
                      <a:pt x="2358" y="3845"/>
                      <a:pt x="2365" y="3843"/>
                      <a:pt x="2371" y="3840"/>
                    </a:cubicBezTo>
                    <a:cubicBezTo>
                      <a:pt x="2387" y="3823"/>
                      <a:pt x="2393" y="3801"/>
                      <a:pt x="2377" y="3785"/>
                    </a:cubicBezTo>
                    <a:cubicBezTo>
                      <a:pt x="2371" y="3768"/>
                      <a:pt x="1364" y="2411"/>
                      <a:pt x="127" y="1787"/>
                    </a:cubicBezTo>
                    <a:cubicBezTo>
                      <a:pt x="1123" y="692"/>
                      <a:pt x="2426" y="79"/>
                      <a:pt x="2442" y="74"/>
                    </a:cubicBezTo>
                    <a:cubicBezTo>
                      <a:pt x="2464" y="63"/>
                      <a:pt x="2470" y="41"/>
                      <a:pt x="2459" y="24"/>
                    </a:cubicBezTo>
                    <a:cubicBezTo>
                      <a:pt x="2454" y="8"/>
                      <a:pt x="2441" y="1"/>
                      <a:pt x="2425"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1" name="Google Shape;3271;p11"/>
              <p:cNvSpPr/>
              <p:nvPr/>
            </p:nvSpPr>
            <p:spPr>
              <a:xfrm rot="-6541634">
                <a:off x="-301805" y="3404082"/>
                <a:ext cx="284994" cy="529275"/>
              </a:xfrm>
              <a:custGeom>
                <a:avLst/>
                <a:gdLst/>
                <a:ahLst/>
                <a:cxnLst/>
                <a:rect l="l" t="t" r="r" b="b"/>
                <a:pathLst>
                  <a:path w="2205" h="4095" extrusionOk="0">
                    <a:moveTo>
                      <a:pt x="2148" y="1"/>
                    </a:moveTo>
                    <a:cubicBezTo>
                      <a:pt x="2141" y="1"/>
                      <a:pt x="2132" y="4"/>
                      <a:pt x="2125" y="10"/>
                    </a:cubicBezTo>
                    <a:cubicBezTo>
                      <a:pt x="2108" y="21"/>
                      <a:pt x="603" y="1297"/>
                      <a:pt x="17" y="2485"/>
                    </a:cubicBezTo>
                    <a:lnTo>
                      <a:pt x="1" y="2517"/>
                    </a:lnTo>
                    <a:lnTo>
                      <a:pt x="34" y="2534"/>
                    </a:lnTo>
                    <a:cubicBezTo>
                      <a:pt x="1096" y="3054"/>
                      <a:pt x="1829" y="4066"/>
                      <a:pt x="1834" y="4072"/>
                    </a:cubicBezTo>
                    <a:cubicBezTo>
                      <a:pt x="1843" y="4088"/>
                      <a:pt x="1855" y="4095"/>
                      <a:pt x="1868" y="4095"/>
                    </a:cubicBezTo>
                    <a:cubicBezTo>
                      <a:pt x="1897" y="4095"/>
                      <a:pt x="1927" y="4059"/>
                      <a:pt x="1900" y="4028"/>
                    </a:cubicBezTo>
                    <a:cubicBezTo>
                      <a:pt x="1889" y="4017"/>
                      <a:pt x="1161" y="3016"/>
                      <a:pt x="105" y="2485"/>
                    </a:cubicBezTo>
                    <a:cubicBezTo>
                      <a:pt x="696" y="1319"/>
                      <a:pt x="2163" y="82"/>
                      <a:pt x="2174" y="71"/>
                    </a:cubicBezTo>
                    <a:cubicBezTo>
                      <a:pt x="2204" y="45"/>
                      <a:pt x="2179" y="1"/>
                      <a:pt x="2148"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2" name="Google Shape;3272;p11"/>
              <p:cNvSpPr/>
              <p:nvPr/>
            </p:nvSpPr>
            <p:spPr>
              <a:xfrm rot="-6541634">
                <a:off x="-86210" y="3102839"/>
                <a:ext cx="263410" cy="274267"/>
              </a:xfrm>
              <a:custGeom>
                <a:avLst/>
                <a:gdLst/>
                <a:ahLst/>
                <a:cxnLst/>
                <a:rect l="l" t="t" r="r" b="b"/>
                <a:pathLst>
                  <a:path w="2038" h="2122" extrusionOk="0">
                    <a:moveTo>
                      <a:pt x="1542" y="1"/>
                    </a:moveTo>
                    <a:cubicBezTo>
                      <a:pt x="1439" y="1"/>
                      <a:pt x="1307" y="38"/>
                      <a:pt x="1140" y="134"/>
                    </a:cubicBezTo>
                    <a:cubicBezTo>
                      <a:pt x="478" y="506"/>
                      <a:pt x="177" y="971"/>
                      <a:pt x="84" y="1130"/>
                    </a:cubicBezTo>
                    <a:cubicBezTo>
                      <a:pt x="1" y="1264"/>
                      <a:pt x="46" y="1452"/>
                      <a:pt x="236" y="1452"/>
                    </a:cubicBezTo>
                    <a:cubicBezTo>
                      <a:pt x="272" y="1452"/>
                      <a:pt x="312" y="1446"/>
                      <a:pt x="358" y="1431"/>
                    </a:cubicBezTo>
                    <a:lnTo>
                      <a:pt x="358" y="1431"/>
                    </a:lnTo>
                    <a:cubicBezTo>
                      <a:pt x="274" y="1711"/>
                      <a:pt x="385" y="1884"/>
                      <a:pt x="577" y="1884"/>
                    </a:cubicBezTo>
                    <a:cubicBezTo>
                      <a:pt x="663" y="1884"/>
                      <a:pt x="764" y="1850"/>
                      <a:pt x="872" y="1776"/>
                    </a:cubicBezTo>
                    <a:lnTo>
                      <a:pt x="872" y="1776"/>
                    </a:lnTo>
                    <a:cubicBezTo>
                      <a:pt x="844" y="1988"/>
                      <a:pt x="1038" y="2122"/>
                      <a:pt x="1229" y="2122"/>
                    </a:cubicBezTo>
                    <a:cubicBezTo>
                      <a:pt x="1368" y="2122"/>
                      <a:pt x="1506" y="2052"/>
                      <a:pt x="1556" y="1891"/>
                    </a:cubicBezTo>
                    <a:cubicBezTo>
                      <a:pt x="1582" y="1935"/>
                      <a:pt x="1653" y="1990"/>
                      <a:pt x="1730" y="1990"/>
                    </a:cubicBezTo>
                    <a:cubicBezTo>
                      <a:pt x="1815" y="1990"/>
                      <a:pt x="1907" y="1923"/>
                      <a:pt x="1956" y="1699"/>
                    </a:cubicBezTo>
                    <a:cubicBezTo>
                      <a:pt x="2038" y="1261"/>
                      <a:pt x="2027" y="812"/>
                      <a:pt x="1923" y="375"/>
                    </a:cubicBezTo>
                    <a:cubicBezTo>
                      <a:pt x="1891" y="252"/>
                      <a:pt x="1811" y="1"/>
                      <a:pt x="1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3" name="Google Shape;3273;p11"/>
              <p:cNvSpPr/>
              <p:nvPr/>
            </p:nvSpPr>
            <p:spPr>
              <a:xfrm rot="-6541634">
                <a:off x="-90886" y="3119653"/>
                <a:ext cx="177718" cy="215588"/>
              </a:xfrm>
              <a:custGeom>
                <a:avLst/>
                <a:gdLst/>
                <a:ahLst/>
                <a:cxnLst/>
                <a:rect l="l" t="t" r="r" b="b"/>
                <a:pathLst>
                  <a:path w="1375" h="1668" extrusionOk="0">
                    <a:moveTo>
                      <a:pt x="1146" y="0"/>
                    </a:moveTo>
                    <a:cubicBezTo>
                      <a:pt x="1109" y="0"/>
                      <a:pt x="1065" y="9"/>
                      <a:pt x="1013" y="31"/>
                    </a:cubicBezTo>
                    <a:cubicBezTo>
                      <a:pt x="674" y="168"/>
                      <a:pt x="176" y="617"/>
                      <a:pt x="1" y="945"/>
                    </a:cubicBezTo>
                    <a:cubicBezTo>
                      <a:pt x="252" y="622"/>
                      <a:pt x="871" y="371"/>
                      <a:pt x="871" y="370"/>
                    </a:cubicBezTo>
                    <a:lnTo>
                      <a:pt x="871" y="370"/>
                    </a:lnTo>
                    <a:cubicBezTo>
                      <a:pt x="871" y="371"/>
                      <a:pt x="324" y="967"/>
                      <a:pt x="231" y="1410"/>
                    </a:cubicBezTo>
                    <a:cubicBezTo>
                      <a:pt x="263" y="1378"/>
                      <a:pt x="636" y="847"/>
                      <a:pt x="997" y="491"/>
                    </a:cubicBezTo>
                    <a:lnTo>
                      <a:pt x="997" y="491"/>
                    </a:lnTo>
                    <a:cubicBezTo>
                      <a:pt x="997" y="491"/>
                      <a:pt x="959" y="792"/>
                      <a:pt x="751" y="1668"/>
                    </a:cubicBezTo>
                    <a:cubicBezTo>
                      <a:pt x="778" y="1635"/>
                      <a:pt x="1101" y="912"/>
                      <a:pt x="1150" y="480"/>
                    </a:cubicBezTo>
                    <a:cubicBezTo>
                      <a:pt x="1183" y="551"/>
                      <a:pt x="1265" y="808"/>
                      <a:pt x="1221" y="1542"/>
                    </a:cubicBezTo>
                    <a:cubicBezTo>
                      <a:pt x="1375" y="1317"/>
                      <a:pt x="1353" y="283"/>
                      <a:pt x="1353" y="283"/>
                    </a:cubicBezTo>
                    <a:cubicBezTo>
                      <a:pt x="1353" y="283"/>
                      <a:pt x="1353" y="0"/>
                      <a:pt x="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4" name="Google Shape;3274;p11"/>
              <p:cNvSpPr/>
              <p:nvPr/>
            </p:nvSpPr>
            <p:spPr>
              <a:xfrm rot="-6541634">
                <a:off x="-202600" y="2883263"/>
                <a:ext cx="289001" cy="270002"/>
              </a:xfrm>
              <a:custGeom>
                <a:avLst/>
                <a:gdLst/>
                <a:ahLst/>
                <a:cxnLst/>
                <a:rect l="l" t="t" r="r" b="b"/>
                <a:pathLst>
                  <a:path w="2236" h="2089" extrusionOk="0">
                    <a:moveTo>
                      <a:pt x="522" y="1"/>
                    </a:moveTo>
                    <a:cubicBezTo>
                      <a:pt x="323" y="1"/>
                      <a:pt x="1" y="68"/>
                      <a:pt x="106" y="671"/>
                    </a:cubicBezTo>
                    <a:cubicBezTo>
                      <a:pt x="243" y="1421"/>
                      <a:pt x="577" y="1859"/>
                      <a:pt x="697" y="1996"/>
                    </a:cubicBezTo>
                    <a:cubicBezTo>
                      <a:pt x="746" y="2054"/>
                      <a:pt x="817" y="2088"/>
                      <a:pt x="884" y="2088"/>
                    </a:cubicBezTo>
                    <a:cubicBezTo>
                      <a:pt x="982" y="2088"/>
                      <a:pt x="1072" y="2016"/>
                      <a:pt x="1075" y="1837"/>
                    </a:cubicBezTo>
                    <a:cubicBezTo>
                      <a:pt x="1176" y="1909"/>
                      <a:pt x="1270" y="1942"/>
                      <a:pt x="1349" y="1942"/>
                    </a:cubicBezTo>
                    <a:cubicBezTo>
                      <a:pt x="1542" y="1942"/>
                      <a:pt x="1651" y="1750"/>
                      <a:pt x="1573" y="1460"/>
                    </a:cubicBezTo>
                    <a:lnTo>
                      <a:pt x="1573" y="1460"/>
                    </a:lnTo>
                    <a:cubicBezTo>
                      <a:pt x="1617" y="1481"/>
                      <a:pt x="1660" y="1491"/>
                      <a:pt x="1701" y="1491"/>
                    </a:cubicBezTo>
                    <a:cubicBezTo>
                      <a:pt x="1980" y="1491"/>
                      <a:pt x="2189" y="1062"/>
                      <a:pt x="1912" y="852"/>
                    </a:cubicBezTo>
                    <a:cubicBezTo>
                      <a:pt x="2016" y="830"/>
                      <a:pt x="2235" y="644"/>
                      <a:pt x="1858" y="414"/>
                    </a:cubicBezTo>
                    <a:cubicBezTo>
                      <a:pt x="1469" y="190"/>
                      <a:pt x="1042" y="47"/>
                      <a:pt x="599" y="4"/>
                    </a:cubicBezTo>
                    <a:cubicBezTo>
                      <a:pt x="577" y="2"/>
                      <a:pt x="551"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5" name="Google Shape;3275;p11"/>
              <p:cNvSpPr/>
              <p:nvPr/>
            </p:nvSpPr>
            <p:spPr>
              <a:xfrm rot="-6541634">
                <a:off x="-183615" y="2971145"/>
                <a:ext cx="194908" cy="196717"/>
              </a:xfrm>
              <a:custGeom>
                <a:avLst/>
                <a:gdLst/>
                <a:ahLst/>
                <a:cxnLst/>
                <a:rect l="l" t="t" r="r" b="b"/>
                <a:pathLst>
                  <a:path w="1508" h="1522" extrusionOk="0">
                    <a:moveTo>
                      <a:pt x="225" y="1"/>
                    </a:moveTo>
                    <a:cubicBezTo>
                      <a:pt x="122" y="1"/>
                      <a:pt x="0" y="44"/>
                      <a:pt x="13" y="257"/>
                    </a:cubicBezTo>
                    <a:cubicBezTo>
                      <a:pt x="30" y="624"/>
                      <a:pt x="292" y="1248"/>
                      <a:pt x="544" y="1522"/>
                    </a:cubicBezTo>
                    <a:cubicBezTo>
                      <a:pt x="320" y="1171"/>
                      <a:pt x="287" y="504"/>
                      <a:pt x="287" y="504"/>
                    </a:cubicBezTo>
                    <a:lnTo>
                      <a:pt x="287" y="504"/>
                    </a:lnTo>
                    <a:cubicBezTo>
                      <a:pt x="287" y="504"/>
                      <a:pt x="670" y="1221"/>
                      <a:pt x="1059" y="1456"/>
                    </a:cubicBezTo>
                    <a:cubicBezTo>
                      <a:pt x="1031" y="1412"/>
                      <a:pt x="659" y="887"/>
                      <a:pt x="440" y="427"/>
                    </a:cubicBezTo>
                    <a:lnTo>
                      <a:pt x="440" y="427"/>
                    </a:lnTo>
                    <a:cubicBezTo>
                      <a:pt x="440" y="427"/>
                      <a:pt x="709" y="558"/>
                      <a:pt x="1469" y="1051"/>
                    </a:cubicBezTo>
                    <a:cubicBezTo>
                      <a:pt x="1447" y="1013"/>
                      <a:pt x="873" y="465"/>
                      <a:pt x="479" y="279"/>
                    </a:cubicBezTo>
                    <a:cubicBezTo>
                      <a:pt x="487" y="279"/>
                      <a:pt x="497" y="278"/>
                      <a:pt x="510" y="278"/>
                    </a:cubicBezTo>
                    <a:cubicBezTo>
                      <a:pt x="619" y="278"/>
                      <a:pt x="902" y="310"/>
                      <a:pt x="1508" y="564"/>
                    </a:cubicBezTo>
                    <a:cubicBezTo>
                      <a:pt x="1343" y="345"/>
                      <a:pt x="358" y="22"/>
                      <a:pt x="358" y="22"/>
                    </a:cubicBezTo>
                    <a:cubicBezTo>
                      <a:pt x="358" y="22"/>
                      <a:pt x="296"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6" name="Google Shape;3276;p11"/>
              <p:cNvSpPr/>
              <p:nvPr/>
            </p:nvSpPr>
            <p:spPr>
              <a:xfrm rot="-6541634">
                <a:off x="-449439" y="2945322"/>
                <a:ext cx="313429" cy="246866"/>
              </a:xfrm>
              <a:custGeom>
                <a:avLst/>
                <a:gdLst/>
                <a:ahLst/>
                <a:cxnLst/>
                <a:rect l="l" t="t" r="r" b="b"/>
                <a:pathLst>
                  <a:path w="2425" h="1910" extrusionOk="0">
                    <a:moveTo>
                      <a:pt x="1231" y="0"/>
                    </a:moveTo>
                    <a:cubicBezTo>
                      <a:pt x="1165" y="0"/>
                      <a:pt x="1078" y="35"/>
                      <a:pt x="969" y="132"/>
                    </a:cubicBezTo>
                    <a:cubicBezTo>
                      <a:pt x="640" y="433"/>
                      <a:pt x="378" y="800"/>
                      <a:pt x="203" y="1210"/>
                    </a:cubicBezTo>
                    <a:cubicBezTo>
                      <a:pt x="137" y="1380"/>
                      <a:pt x="0" y="1791"/>
                      <a:pt x="690" y="1884"/>
                    </a:cubicBezTo>
                    <a:cubicBezTo>
                      <a:pt x="835" y="1902"/>
                      <a:pt x="972" y="1909"/>
                      <a:pt x="1098" y="1909"/>
                    </a:cubicBezTo>
                    <a:cubicBezTo>
                      <a:pt x="1630" y="1909"/>
                      <a:pt x="1992" y="1776"/>
                      <a:pt x="2129" y="1714"/>
                    </a:cubicBezTo>
                    <a:cubicBezTo>
                      <a:pt x="2299" y="1643"/>
                      <a:pt x="2376" y="1402"/>
                      <a:pt x="2091" y="1303"/>
                    </a:cubicBezTo>
                    <a:cubicBezTo>
                      <a:pt x="2425" y="1052"/>
                      <a:pt x="2310" y="734"/>
                      <a:pt x="1877" y="718"/>
                    </a:cubicBezTo>
                    <a:cubicBezTo>
                      <a:pt x="2090" y="500"/>
                      <a:pt x="1861" y="150"/>
                      <a:pt x="1592" y="150"/>
                    </a:cubicBezTo>
                    <a:cubicBezTo>
                      <a:pt x="1529" y="150"/>
                      <a:pt x="1464" y="169"/>
                      <a:pt x="1401" y="214"/>
                    </a:cubicBezTo>
                    <a:cubicBezTo>
                      <a:pt x="1412" y="141"/>
                      <a:pt x="1362" y="0"/>
                      <a:pt x="1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7" name="Google Shape;3277;p11"/>
              <p:cNvSpPr/>
              <p:nvPr/>
            </p:nvSpPr>
            <p:spPr>
              <a:xfrm rot="-6541634">
                <a:off x="-370270" y="3024547"/>
                <a:ext cx="234329" cy="177847"/>
              </a:xfrm>
              <a:custGeom>
                <a:avLst/>
                <a:gdLst/>
                <a:ahLst/>
                <a:cxnLst/>
                <a:rect l="l" t="t" r="r" b="b"/>
                <a:pathLst>
                  <a:path w="1813" h="1376" extrusionOk="0">
                    <a:moveTo>
                      <a:pt x="1095" y="0"/>
                    </a:moveTo>
                    <a:cubicBezTo>
                      <a:pt x="838" y="88"/>
                      <a:pt x="236" y="931"/>
                      <a:pt x="236" y="931"/>
                    </a:cubicBezTo>
                    <a:cubicBezTo>
                      <a:pt x="236" y="931"/>
                      <a:pt x="1" y="1243"/>
                      <a:pt x="356" y="1336"/>
                    </a:cubicBezTo>
                    <a:cubicBezTo>
                      <a:pt x="468" y="1363"/>
                      <a:pt x="609" y="1376"/>
                      <a:pt x="761" y="1376"/>
                    </a:cubicBezTo>
                    <a:cubicBezTo>
                      <a:pt x="1095" y="1376"/>
                      <a:pt x="1482" y="1313"/>
                      <a:pt x="1719" y="1204"/>
                    </a:cubicBezTo>
                    <a:lnTo>
                      <a:pt x="1719" y="1204"/>
                    </a:lnTo>
                    <a:cubicBezTo>
                      <a:pt x="1622" y="1231"/>
                      <a:pt x="1510" y="1241"/>
                      <a:pt x="1396" y="1241"/>
                    </a:cubicBezTo>
                    <a:cubicBezTo>
                      <a:pt x="1043" y="1241"/>
                      <a:pt x="674" y="1144"/>
                      <a:pt x="674" y="1144"/>
                    </a:cubicBezTo>
                    <a:cubicBezTo>
                      <a:pt x="674" y="1144"/>
                      <a:pt x="1473" y="996"/>
                      <a:pt x="1812" y="695"/>
                    </a:cubicBezTo>
                    <a:lnTo>
                      <a:pt x="1812" y="695"/>
                    </a:lnTo>
                    <a:cubicBezTo>
                      <a:pt x="1763" y="706"/>
                      <a:pt x="1150" y="903"/>
                      <a:pt x="647" y="974"/>
                    </a:cubicBezTo>
                    <a:cubicBezTo>
                      <a:pt x="647" y="974"/>
                      <a:pt x="855" y="755"/>
                      <a:pt x="1550" y="181"/>
                    </a:cubicBezTo>
                    <a:lnTo>
                      <a:pt x="1550" y="181"/>
                    </a:lnTo>
                    <a:cubicBezTo>
                      <a:pt x="1506" y="192"/>
                      <a:pt x="816" y="575"/>
                      <a:pt x="515" y="892"/>
                    </a:cubicBezTo>
                    <a:cubicBezTo>
                      <a:pt x="537" y="816"/>
                      <a:pt x="619" y="558"/>
                      <a:pt x="10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8" name="Google Shape;3278;p11"/>
              <p:cNvSpPr/>
              <p:nvPr/>
            </p:nvSpPr>
            <p:spPr>
              <a:xfrm rot="-6541634">
                <a:off x="-415221" y="3144521"/>
                <a:ext cx="263410" cy="286028"/>
              </a:xfrm>
              <a:custGeom>
                <a:avLst/>
                <a:gdLst/>
                <a:ahLst/>
                <a:cxnLst/>
                <a:rect l="l" t="t" r="r" b="b"/>
                <a:pathLst>
                  <a:path w="2038" h="2213" extrusionOk="0">
                    <a:moveTo>
                      <a:pt x="1298" y="1"/>
                    </a:moveTo>
                    <a:cubicBezTo>
                      <a:pt x="1176" y="1"/>
                      <a:pt x="1051" y="106"/>
                      <a:pt x="976" y="314"/>
                    </a:cubicBezTo>
                    <a:cubicBezTo>
                      <a:pt x="917" y="207"/>
                      <a:pt x="818" y="162"/>
                      <a:pt x="714" y="162"/>
                    </a:cubicBezTo>
                    <a:cubicBezTo>
                      <a:pt x="499" y="162"/>
                      <a:pt x="265" y="360"/>
                      <a:pt x="346" y="615"/>
                    </a:cubicBezTo>
                    <a:cubicBezTo>
                      <a:pt x="327" y="606"/>
                      <a:pt x="298" y="599"/>
                      <a:pt x="267" y="599"/>
                    </a:cubicBezTo>
                    <a:cubicBezTo>
                      <a:pt x="151" y="599"/>
                      <a:pt x="0" y="684"/>
                      <a:pt x="138" y="1003"/>
                    </a:cubicBezTo>
                    <a:cubicBezTo>
                      <a:pt x="324" y="1408"/>
                      <a:pt x="598" y="1770"/>
                      <a:pt x="932" y="2060"/>
                    </a:cubicBezTo>
                    <a:cubicBezTo>
                      <a:pt x="1001" y="2117"/>
                      <a:pt x="1124" y="2212"/>
                      <a:pt x="1267" y="2212"/>
                    </a:cubicBezTo>
                    <a:cubicBezTo>
                      <a:pt x="1409" y="2212"/>
                      <a:pt x="1570" y="2119"/>
                      <a:pt x="1715" y="1803"/>
                    </a:cubicBezTo>
                    <a:cubicBezTo>
                      <a:pt x="2038" y="1113"/>
                      <a:pt x="2016" y="560"/>
                      <a:pt x="1999" y="379"/>
                    </a:cubicBezTo>
                    <a:cubicBezTo>
                      <a:pt x="1989" y="264"/>
                      <a:pt x="1905" y="165"/>
                      <a:pt x="1799" y="165"/>
                    </a:cubicBezTo>
                    <a:cubicBezTo>
                      <a:pt x="1734" y="165"/>
                      <a:pt x="1662" y="201"/>
                      <a:pt x="1594" y="292"/>
                    </a:cubicBezTo>
                    <a:cubicBezTo>
                      <a:pt x="1527" y="97"/>
                      <a:pt x="1414" y="1"/>
                      <a:pt x="1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9" name="Google Shape;3279;p11"/>
              <p:cNvSpPr/>
              <p:nvPr/>
            </p:nvSpPr>
            <p:spPr>
              <a:xfrm rot="-6541634">
                <a:off x="-332472" y="3147205"/>
                <a:ext cx="179915" cy="222309"/>
              </a:xfrm>
              <a:custGeom>
                <a:avLst/>
                <a:gdLst/>
                <a:ahLst/>
                <a:cxnLst/>
                <a:rect l="l" t="t" r="r" b="b"/>
                <a:pathLst>
                  <a:path w="1392" h="1720" extrusionOk="0">
                    <a:moveTo>
                      <a:pt x="888" y="0"/>
                    </a:moveTo>
                    <a:cubicBezTo>
                      <a:pt x="882" y="55"/>
                      <a:pt x="882" y="701"/>
                      <a:pt x="795" y="1199"/>
                    </a:cubicBezTo>
                    <a:cubicBezTo>
                      <a:pt x="795" y="1199"/>
                      <a:pt x="652" y="936"/>
                      <a:pt x="318" y="99"/>
                    </a:cubicBezTo>
                    <a:lnTo>
                      <a:pt x="318" y="99"/>
                    </a:lnTo>
                    <a:cubicBezTo>
                      <a:pt x="313" y="137"/>
                      <a:pt x="466" y="914"/>
                      <a:pt x="680" y="1298"/>
                    </a:cubicBezTo>
                    <a:cubicBezTo>
                      <a:pt x="608" y="1254"/>
                      <a:pt x="395" y="1095"/>
                      <a:pt x="1" y="471"/>
                    </a:cubicBezTo>
                    <a:lnTo>
                      <a:pt x="1" y="471"/>
                    </a:lnTo>
                    <a:cubicBezTo>
                      <a:pt x="12" y="745"/>
                      <a:pt x="630" y="1577"/>
                      <a:pt x="630" y="1577"/>
                    </a:cubicBezTo>
                    <a:cubicBezTo>
                      <a:pt x="630" y="1577"/>
                      <a:pt x="734" y="1719"/>
                      <a:pt x="860" y="1719"/>
                    </a:cubicBezTo>
                    <a:cubicBezTo>
                      <a:pt x="921" y="1719"/>
                      <a:pt x="989" y="1685"/>
                      <a:pt x="1052" y="1582"/>
                    </a:cubicBezTo>
                    <a:cubicBezTo>
                      <a:pt x="1249" y="1276"/>
                      <a:pt x="1391" y="619"/>
                      <a:pt x="1347" y="247"/>
                    </a:cubicBezTo>
                    <a:lnTo>
                      <a:pt x="1347" y="247"/>
                    </a:lnTo>
                    <a:cubicBezTo>
                      <a:pt x="1325" y="663"/>
                      <a:pt x="970" y="1221"/>
                      <a:pt x="970" y="1221"/>
                    </a:cubicBezTo>
                    <a:cubicBezTo>
                      <a:pt x="970" y="1221"/>
                      <a:pt x="1068" y="422"/>
                      <a:pt x="8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0" name="Google Shape;3280;p11"/>
              <p:cNvSpPr/>
              <p:nvPr/>
            </p:nvSpPr>
            <p:spPr>
              <a:xfrm rot="-6541634">
                <a:off x="-292546" y="3241408"/>
                <a:ext cx="322735" cy="255009"/>
              </a:xfrm>
              <a:custGeom>
                <a:avLst/>
                <a:gdLst/>
                <a:ahLst/>
                <a:cxnLst/>
                <a:rect l="l" t="t" r="r" b="b"/>
                <a:pathLst>
                  <a:path w="2497" h="1973" extrusionOk="0">
                    <a:moveTo>
                      <a:pt x="738" y="1"/>
                    </a:moveTo>
                    <a:cubicBezTo>
                      <a:pt x="588" y="1"/>
                      <a:pt x="456" y="133"/>
                      <a:pt x="586" y="352"/>
                    </a:cubicBezTo>
                    <a:cubicBezTo>
                      <a:pt x="573" y="351"/>
                      <a:pt x="559" y="351"/>
                      <a:pt x="546" y="351"/>
                    </a:cubicBezTo>
                    <a:cubicBezTo>
                      <a:pt x="158" y="351"/>
                      <a:pt x="66" y="657"/>
                      <a:pt x="367" y="938"/>
                    </a:cubicBezTo>
                    <a:cubicBezTo>
                      <a:pt x="1" y="976"/>
                      <a:pt x="12" y="1600"/>
                      <a:pt x="411" y="1633"/>
                    </a:cubicBezTo>
                    <a:cubicBezTo>
                      <a:pt x="336" y="1703"/>
                      <a:pt x="250" y="1973"/>
                      <a:pt x="666" y="1973"/>
                    </a:cubicBezTo>
                    <a:cubicBezTo>
                      <a:pt x="674" y="1973"/>
                      <a:pt x="682" y="1972"/>
                      <a:pt x="690" y="1972"/>
                    </a:cubicBezTo>
                    <a:cubicBezTo>
                      <a:pt x="1134" y="1956"/>
                      <a:pt x="1566" y="1841"/>
                      <a:pt x="1966" y="1644"/>
                    </a:cubicBezTo>
                    <a:cubicBezTo>
                      <a:pt x="2125" y="1562"/>
                      <a:pt x="2497" y="1332"/>
                      <a:pt x="2031" y="817"/>
                    </a:cubicBezTo>
                    <a:cubicBezTo>
                      <a:pt x="1511" y="259"/>
                      <a:pt x="991" y="67"/>
                      <a:pt x="816" y="13"/>
                    </a:cubicBezTo>
                    <a:cubicBezTo>
                      <a:pt x="791" y="5"/>
                      <a:pt x="764" y="1"/>
                      <a:pt x="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1" name="Google Shape;3281;p11"/>
              <p:cNvSpPr/>
              <p:nvPr/>
            </p:nvSpPr>
            <p:spPr>
              <a:xfrm rot="-6541634">
                <a:off x="-254363" y="3236342"/>
                <a:ext cx="241308" cy="174745"/>
              </a:xfrm>
              <a:custGeom>
                <a:avLst/>
                <a:gdLst/>
                <a:ahLst/>
                <a:cxnLst/>
                <a:rect l="l" t="t" r="r" b="b"/>
                <a:pathLst>
                  <a:path w="1867" h="1352" extrusionOk="0">
                    <a:moveTo>
                      <a:pt x="531" y="1"/>
                    </a:moveTo>
                    <a:lnTo>
                      <a:pt x="531" y="1"/>
                    </a:lnTo>
                    <a:cubicBezTo>
                      <a:pt x="903" y="176"/>
                      <a:pt x="1292" y="723"/>
                      <a:pt x="1292" y="723"/>
                    </a:cubicBezTo>
                    <a:cubicBezTo>
                      <a:pt x="1292" y="723"/>
                      <a:pt x="605" y="334"/>
                      <a:pt x="150" y="334"/>
                    </a:cubicBezTo>
                    <a:cubicBezTo>
                      <a:pt x="144" y="334"/>
                      <a:pt x="138" y="335"/>
                      <a:pt x="131" y="335"/>
                    </a:cubicBezTo>
                    <a:cubicBezTo>
                      <a:pt x="175" y="357"/>
                      <a:pt x="772" y="597"/>
                      <a:pt x="1199" y="871"/>
                    </a:cubicBezTo>
                    <a:cubicBezTo>
                      <a:pt x="1199" y="871"/>
                      <a:pt x="947" y="899"/>
                      <a:pt x="198" y="899"/>
                    </a:cubicBezTo>
                    <a:cubicBezTo>
                      <a:pt x="135" y="899"/>
                      <a:pt x="70" y="899"/>
                      <a:pt x="0" y="898"/>
                    </a:cubicBezTo>
                    <a:lnTo>
                      <a:pt x="0" y="898"/>
                    </a:lnTo>
                    <a:cubicBezTo>
                      <a:pt x="33" y="913"/>
                      <a:pt x="616" y="1029"/>
                      <a:pt x="1053" y="1029"/>
                    </a:cubicBezTo>
                    <a:cubicBezTo>
                      <a:pt x="1123" y="1029"/>
                      <a:pt x="1189" y="1026"/>
                      <a:pt x="1248" y="1019"/>
                    </a:cubicBezTo>
                    <a:lnTo>
                      <a:pt x="1248" y="1019"/>
                    </a:lnTo>
                    <a:cubicBezTo>
                      <a:pt x="1188" y="1063"/>
                      <a:pt x="953" y="1205"/>
                      <a:pt x="230" y="1331"/>
                    </a:cubicBezTo>
                    <a:cubicBezTo>
                      <a:pt x="269" y="1345"/>
                      <a:pt x="325" y="1351"/>
                      <a:pt x="392" y="1351"/>
                    </a:cubicBezTo>
                    <a:cubicBezTo>
                      <a:pt x="765" y="1351"/>
                      <a:pt x="1483" y="1167"/>
                      <a:pt x="1483" y="1167"/>
                    </a:cubicBezTo>
                    <a:cubicBezTo>
                      <a:pt x="1483" y="1167"/>
                      <a:pt x="1867" y="1079"/>
                      <a:pt x="1653" y="784"/>
                    </a:cubicBezTo>
                    <a:cubicBezTo>
                      <a:pt x="1440" y="483"/>
                      <a:pt x="892" y="99"/>
                      <a:pt x="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2" name="Google Shape;3282;p11"/>
              <p:cNvSpPr/>
              <p:nvPr/>
            </p:nvSpPr>
            <p:spPr>
              <a:xfrm rot="-6541634">
                <a:off x="-203952" y="3134738"/>
                <a:ext cx="132351" cy="132351"/>
              </a:xfrm>
              <a:custGeom>
                <a:avLst/>
                <a:gdLst/>
                <a:ahLst/>
                <a:cxnLst/>
                <a:rect l="l" t="t" r="r" b="b"/>
                <a:pathLst>
                  <a:path w="1024" h="1024" extrusionOk="0">
                    <a:moveTo>
                      <a:pt x="515" y="0"/>
                    </a:moveTo>
                    <a:cubicBezTo>
                      <a:pt x="230" y="0"/>
                      <a:pt x="0" y="230"/>
                      <a:pt x="0" y="515"/>
                    </a:cubicBezTo>
                    <a:cubicBezTo>
                      <a:pt x="0" y="794"/>
                      <a:pt x="230" y="1024"/>
                      <a:pt x="515" y="1024"/>
                    </a:cubicBezTo>
                    <a:cubicBezTo>
                      <a:pt x="799" y="1024"/>
                      <a:pt x="1024" y="794"/>
                      <a:pt x="1024" y="515"/>
                    </a:cubicBezTo>
                    <a:cubicBezTo>
                      <a:pt x="1024" y="230"/>
                      <a:pt x="799" y="0"/>
                      <a:pt x="5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3" name="Google Shape;3283;p11"/>
              <p:cNvSpPr/>
              <p:nvPr/>
            </p:nvSpPr>
            <p:spPr>
              <a:xfrm rot="-6541634">
                <a:off x="-320359" y="3564187"/>
                <a:ext cx="1403775" cy="289906"/>
              </a:xfrm>
              <a:custGeom>
                <a:avLst/>
                <a:gdLst/>
                <a:ahLst/>
                <a:cxnLst/>
                <a:rect l="l" t="t" r="r" b="b"/>
                <a:pathLst>
                  <a:path w="10861" h="2243" extrusionOk="0">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4" name="Google Shape;3284;p11"/>
              <p:cNvSpPr/>
              <p:nvPr/>
            </p:nvSpPr>
            <p:spPr>
              <a:xfrm rot="-6541634">
                <a:off x="104891" y="2822339"/>
                <a:ext cx="379993" cy="190772"/>
              </a:xfrm>
              <a:custGeom>
                <a:avLst/>
                <a:gdLst/>
                <a:ahLst/>
                <a:cxnLst/>
                <a:rect l="l" t="t" r="r" b="b"/>
                <a:pathLst>
                  <a:path w="2940" h="1476" extrusionOk="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5" name="Google Shape;3285;p11"/>
              <p:cNvSpPr/>
              <p:nvPr/>
            </p:nvSpPr>
            <p:spPr>
              <a:xfrm rot="-6541634">
                <a:off x="236711" y="2933958"/>
                <a:ext cx="279566" cy="319892"/>
              </a:xfrm>
              <a:custGeom>
                <a:avLst/>
                <a:gdLst/>
                <a:ahLst/>
                <a:cxnLst/>
                <a:rect l="l" t="t" r="r" b="b"/>
                <a:pathLst>
                  <a:path w="2163" h="2475" extrusionOk="0">
                    <a:moveTo>
                      <a:pt x="0" y="0"/>
                    </a:moveTo>
                    <a:lnTo>
                      <a:pt x="0" y="0"/>
                    </a:lnTo>
                    <a:cubicBezTo>
                      <a:pt x="203" y="1374"/>
                      <a:pt x="2163" y="2474"/>
                      <a:pt x="2163" y="2474"/>
                    </a:cubicBezTo>
                    <a:cubicBezTo>
                      <a:pt x="2163" y="2474"/>
                      <a:pt x="1648" y="1429"/>
                      <a:pt x="1265" y="838"/>
                    </a:cubicBezTo>
                    <a:cubicBezTo>
                      <a:pt x="882" y="247"/>
                      <a:pt x="1" y="0"/>
                      <a:pt x="0"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6" name="Google Shape;3286;p11"/>
              <p:cNvSpPr/>
              <p:nvPr/>
            </p:nvSpPr>
            <p:spPr>
              <a:xfrm rot="-6541634">
                <a:off x="-31269" y="3068402"/>
                <a:ext cx="418250" cy="108569"/>
              </a:xfrm>
              <a:custGeom>
                <a:avLst/>
                <a:gdLst/>
                <a:ahLst/>
                <a:cxnLst/>
                <a:rect l="l" t="t" r="r" b="b"/>
                <a:pathLst>
                  <a:path w="3236" h="840" extrusionOk="0">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7" name="Google Shape;3287;p11"/>
              <p:cNvSpPr/>
              <p:nvPr/>
            </p:nvSpPr>
            <p:spPr>
              <a:xfrm rot="-6541634">
                <a:off x="-40717" y="3266303"/>
                <a:ext cx="407652" cy="133902"/>
              </a:xfrm>
              <a:custGeom>
                <a:avLst/>
                <a:gdLst/>
                <a:ahLst/>
                <a:cxnLst/>
                <a:rect l="l" t="t" r="r" b="b"/>
                <a:pathLst>
                  <a:path w="3154" h="1036" extrusionOk="0">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8" name="Google Shape;3288;p11"/>
              <p:cNvSpPr/>
              <p:nvPr/>
            </p:nvSpPr>
            <p:spPr>
              <a:xfrm rot="-6541634">
                <a:off x="-38176" y="3453389"/>
                <a:ext cx="390591" cy="170997"/>
              </a:xfrm>
              <a:custGeom>
                <a:avLst/>
                <a:gdLst/>
                <a:ahLst/>
                <a:cxnLst/>
                <a:rect l="l" t="t" r="r" b="b"/>
                <a:pathLst>
                  <a:path w="3022" h="1323" extrusionOk="0">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9" name="Google Shape;3289;p11"/>
              <p:cNvSpPr/>
              <p:nvPr/>
            </p:nvSpPr>
            <p:spPr>
              <a:xfrm rot="-6541634">
                <a:off x="-27737" y="3582829"/>
                <a:ext cx="364483" cy="216880"/>
              </a:xfrm>
              <a:custGeom>
                <a:avLst/>
                <a:gdLst/>
                <a:ahLst/>
                <a:cxnLst/>
                <a:rect l="l" t="t" r="r" b="b"/>
                <a:pathLst>
                  <a:path w="2820" h="1678" extrusionOk="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0" name="Google Shape;3290;p11"/>
              <p:cNvSpPr/>
              <p:nvPr/>
            </p:nvSpPr>
            <p:spPr>
              <a:xfrm rot="-6541634">
                <a:off x="11895" y="3779039"/>
                <a:ext cx="365129" cy="216751"/>
              </a:xfrm>
              <a:custGeom>
                <a:avLst/>
                <a:gdLst/>
                <a:ahLst/>
                <a:cxnLst/>
                <a:rect l="l" t="t" r="r" b="b"/>
                <a:pathLst>
                  <a:path w="2825" h="1677" extrusionOk="0">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1" name="Google Shape;3291;p11"/>
              <p:cNvSpPr/>
              <p:nvPr/>
            </p:nvSpPr>
            <p:spPr>
              <a:xfrm rot="-6541634">
                <a:off x="64074" y="3962049"/>
                <a:ext cx="356728" cy="229288"/>
              </a:xfrm>
              <a:custGeom>
                <a:avLst/>
                <a:gdLst/>
                <a:ahLst/>
                <a:cxnLst/>
                <a:rect l="l" t="t" r="r" b="b"/>
                <a:pathLst>
                  <a:path w="2760" h="1774" extrusionOk="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2" name="Google Shape;3292;p11"/>
              <p:cNvSpPr/>
              <p:nvPr/>
            </p:nvSpPr>
            <p:spPr>
              <a:xfrm rot="-6541634">
                <a:off x="111722" y="4115279"/>
                <a:ext cx="338374" cy="256947"/>
              </a:xfrm>
              <a:custGeom>
                <a:avLst/>
                <a:gdLst/>
                <a:ahLst/>
                <a:cxnLst/>
                <a:rect l="l" t="t" r="r" b="b"/>
                <a:pathLst>
                  <a:path w="2618" h="1988" extrusionOk="0">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3" name="Google Shape;3293;p11"/>
              <p:cNvSpPr/>
              <p:nvPr/>
            </p:nvSpPr>
            <p:spPr>
              <a:xfrm rot="-6541634">
                <a:off x="242586" y="3129641"/>
                <a:ext cx="278920" cy="319116"/>
              </a:xfrm>
              <a:custGeom>
                <a:avLst/>
                <a:gdLst/>
                <a:ahLst/>
                <a:cxnLst/>
                <a:rect l="l" t="t" r="r" b="b"/>
                <a:pathLst>
                  <a:path w="2158" h="2469" extrusionOk="0">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4" name="Google Shape;3294;p11"/>
              <p:cNvSpPr/>
              <p:nvPr/>
            </p:nvSpPr>
            <p:spPr>
              <a:xfrm rot="-6541634">
                <a:off x="258804" y="3308822"/>
                <a:ext cx="278920" cy="319246"/>
              </a:xfrm>
              <a:custGeom>
                <a:avLst/>
                <a:gdLst/>
                <a:ahLst/>
                <a:cxnLst/>
                <a:rect l="l" t="t" r="r" b="b"/>
                <a:pathLst>
                  <a:path w="2158" h="2470" extrusionOk="0">
                    <a:moveTo>
                      <a:pt x="1" y="1"/>
                    </a:moveTo>
                    <a:lnTo>
                      <a:pt x="1" y="1"/>
                    </a:lnTo>
                    <a:cubicBezTo>
                      <a:pt x="203" y="1369"/>
                      <a:pt x="2158" y="2469"/>
                      <a:pt x="2158" y="2469"/>
                    </a:cubicBezTo>
                    <a:cubicBezTo>
                      <a:pt x="2158" y="2469"/>
                      <a:pt x="1648" y="1429"/>
                      <a:pt x="1265" y="838"/>
                    </a:cubicBezTo>
                    <a:cubicBezTo>
                      <a:pt x="882" y="241"/>
                      <a:pt x="1" y="1"/>
                      <a:pt x="1"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5" name="Google Shape;3295;p11"/>
              <p:cNvSpPr/>
              <p:nvPr/>
            </p:nvSpPr>
            <p:spPr>
              <a:xfrm rot="-6541634">
                <a:off x="332306" y="3458288"/>
                <a:ext cx="226574" cy="360218"/>
              </a:xfrm>
              <a:custGeom>
                <a:avLst/>
                <a:gdLst/>
                <a:ahLst/>
                <a:cxnLst/>
                <a:rect l="l" t="t" r="r" b="b"/>
                <a:pathLst>
                  <a:path w="1753" h="2787" extrusionOk="0">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6" name="Google Shape;3296;p11"/>
              <p:cNvSpPr/>
              <p:nvPr/>
            </p:nvSpPr>
            <p:spPr>
              <a:xfrm rot="-6541634">
                <a:off x="361014" y="3621885"/>
                <a:ext cx="227220" cy="359571"/>
              </a:xfrm>
              <a:custGeom>
                <a:avLst/>
                <a:gdLst/>
                <a:ahLst/>
                <a:cxnLst/>
                <a:rect l="l" t="t" r="r" b="b"/>
                <a:pathLst>
                  <a:path w="1758" h="2782" extrusionOk="0">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7" name="Google Shape;3297;p11"/>
              <p:cNvSpPr/>
              <p:nvPr/>
            </p:nvSpPr>
            <p:spPr>
              <a:xfrm rot="-6541634">
                <a:off x="370675" y="3842889"/>
                <a:ext cx="221662" cy="280988"/>
              </a:xfrm>
              <a:custGeom>
                <a:avLst/>
                <a:gdLst/>
                <a:ahLst/>
                <a:cxnLst/>
                <a:rect l="l" t="t" r="r" b="b"/>
                <a:pathLst>
                  <a:path w="1715" h="2174" extrusionOk="0">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8" name="Google Shape;3298;p11"/>
              <p:cNvSpPr/>
              <p:nvPr/>
            </p:nvSpPr>
            <p:spPr>
              <a:xfrm rot="-6541634">
                <a:off x="415524" y="3980540"/>
                <a:ext cx="220887" cy="280988"/>
              </a:xfrm>
              <a:custGeom>
                <a:avLst/>
                <a:gdLst/>
                <a:ahLst/>
                <a:cxnLst/>
                <a:rect l="l" t="t" r="r" b="b"/>
                <a:pathLst>
                  <a:path w="1709" h="2174" extrusionOk="0">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9" name="Google Shape;3299;p11"/>
              <p:cNvSpPr/>
              <p:nvPr/>
            </p:nvSpPr>
            <p:spPr>
              <a:xfrm rot="-6541634">
                <a:off x="922418" y="4374523"/>
                <a:ext cx="1332301" cy="1122658"/>
              </a:xfrm>
              <a:custGeom>
                <a:avLst/>
                <a:gdLst/>
                <a:ahLst/>
                <a:cxnLst/>
                <a:rect l="l" t="t" r="r" b="b"/>
                <a:pathLst>
                  <a:path w="10308" h="8686" extrusionOk="0">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0" name="Google Shape;3300;p11"/>
              <p:cNvSpPr/>
              <p:nvPr/>
            </p:nvSpPr>
            <p:spPr>
              <a:xfrm rot="-6541634">
                <a:off x="1169399" y="4540506"/>
                <a:ext cx="938220" cy="1113223"/>
              </a:xfrm>
              <a:custGeom>
                <a:avLst/>
                <a:gdLst/>
                <a:ahLst/>
                <a:cxnLst/>
                <a:rect l="l" t="t" r="r" b="b"/>
                <a:pathLst>
                  <a:path w="7259" h="8613" extrusionOk="0">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1" name="Google Shape;3301;p11"/>
              <p:cNvSpPr/>
              <p:nvPr/>
            </p:nvSpPr>
            <p:spPr>
              <a:xfrm rot="-6541634">
                <a:off x="1239100" y="4556424"/>
                <a:ext cx="810909" cy="851235"/>
              </a:xfrm>
              <a:custGeom>
                <a:avLst/>
                <a:gdLst/>
                <a:ahLst/>
                <a:cxnLst/>
                <a:rect l="l" t="t" r="r" b="b"/>
                <a:pathLst>
                  <a:path w="6274" h="6586" extrusionOk="0">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2" name="Google Shape;3302;p11"/>
              <p:cNvSpPr/>
              <p:nvPr/>
            </p:nvSpPr>
            <p:spPr>
              <a:xfrm rot="-6541634">
                <a:off x="1102511" y="3566992"/>
                <a:ext cx="472794" cy="930594"/>
              </a:xfrm>
              <a:custGeom>
                <a:avLst/>
                <a:gdLst/>
                <a:ahLst/>
                <a:cxnLst/>
                <a:rect l="l" t="t" r="r" b="b"/>
                <a:pathLst>
                  <a:path w="3658" h="7200" extrusionOk="0">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3" name="Google Shape;3303;p11"/>
              <p:cNvSpPr/>
              <p:nvPr/>
            </p:nvSpPr>
            <p:spPr>
              <a:xfrm rot="-6541634">
                <a:off x="1319822" y="3696177"/>
                <a:ext cx="380639" cy="165180"/>
              </a:xfrm>
              <a:custGeom>
                <a:avLst/>
                <a:gdLst/>
                <a:ahLst/>
                <a:cxnLst/>
                <a:rect l="l" t="t" r="r" b="b"/>
                <a:pathLst>
                  <a:path w="2945" h="1278" extrusionOk="0">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4" name="Google Shape;3304;p11"/>
              <p:cNvSpPr/>
              <p:nvPr/>
            </p:nvSpPr>
            <p:spPr>
              <a:xfrm rot="-6541634">
                <a:off x="1670278" y="3702067"/>
                <a:ext cx="58162" cy="218819"/>
              </a:xfrm>
              <a:custGeom>
                <a:avLst/>
                <a:gdLst/>
                <a:ahLst/>
                <a:cxnLst/>
                <a:rect l="l" t="t" r="r" b="b"/>
                <a:pathLst>
                  <a:path w="450" h="1693" extrusionOk="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5" name="Google Shape;3305;p11"/>
              <p:cNvSpPr/>
              <p:nvPr/>
            </p:nvSpPr>
            <p:spPr>
              <a:xfrm rot="-6541634">
                <a:off x="1107762" y="3890943"/>
                <a:ext cx="410495" cy="147990"/>
              </a:xfrm>
              <a:custGeom>
                <a:avLst/>
                <a:gdLst/>
                <a:ahLst/>
                <a:cxnLst/>
                <a:rect l="l" t="t" r="r" b="b"/>
                <a:pathLst>
                  <a:path w="3176" h="1145" extrusionOk="0">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6" name="Google Shape;3306;p11"/>
              <p:cNvSpPr/>
              <p:nvPr/>
            </p:nvSpPr>
            <p:spPr>
              <a:xfrm rot="-6541634">
                <a:off x="1521182" y="3904963"/>
                <a:ext cx="73026" cy="300504"/>
              </a:xfrm>
              <a:custGeom>
                <a:avLst/>
                <a:gdLst/>
                <a:ahLst/>
                <a:cxnLst/>
                <a:rect l="l" t="t" r="r" b="b"/>
                <a:pathLst>
                  <a:path w="565" h="2325" extrusionOk="0">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7" name="Google Shape;3307;p11"/>
              <p:cNvSpPr/>
              <p:nvPr/>
            </p:nvSpPr>
            <p:spPr>
              <a:xfrm rot="-6541634">
                <a:off x="1383850" y="4022158"/>
                <a:ext cx="172935" cy="420448"/>
              </a:xfrm>
              <a:custGeom>
                <a:avLst/>
                <a:gdLst/>
                <a:ahLst/>
                <a:cxnLst/>
                <a:rect l="l" t="t" r="r" b="b"/>
                <a:pathLst>
                  <a:path w="1338" h="3253" extrusionOk="0">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8" name="Google Shape;3308;p11"/>
              <p:cNvSpPr/>
              <p:nvPr/>
            </p:nvSpPr>
            <p:spPr>
              <a:xfrm rot="-6541634">
                <a:off x="1630449" y="3569948"/>
                <a:ext cx="178235" cy="134031"/>
              </a:xfrm>
              <a:custGeom>
                <a:avLst/>
                <a:gdLst/>
                <a:ahLst/>
                <a:cxnLst/>
                <a:rect l="l" t="t" r="r" b="b"/>
                <a:pathLst>
                  <a:path w="1379" h="1037" extrusionOk="0">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9" name="Google Shape;3309;p11"/>
              <p:cNvSpPr/>
              <p:nvPr/>
            </p:nvSpPr>
            <p:spPr>
              <a:xfrm rot="-6541634">
                <a:off x="1736949" y="3671104"/>
                <a:ext cx="179010" cy="134161"/>
              </a:xfrm>
              <a:custGeom>
                <a:avLst/>
                <a:gdLst/>
                <a:ahLst/>
                <a:cxnLst/>
                <a:rect l="l" t="t" r="r" b="b"/>
                <a:pathLst>
                  <a:path w="1385" h="1038" extrusionOk="0">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0" name="Google Shape;3310;p11"/>
              <p:cNvSpPr/>
              <p:nvPr/>
            </p:nvSpPr>
            <p:spPr>
              <a:xfrm rot="-6541634">
                <a:off x="1636961" y="3893449"/>
                <a:ext cx="178881" cy="134031"/>
              </a:xfrm>
              <a:custGeom>
                <a:avLst/>
                <a:gdLst/>
                <a:ahLst/>
                <a:cxnLst/>
                <a:rect l="l" t="t" r="r" b="b"/>
                <a:pathLst>
                  <a:path w="1384" h="1037" extrusionOk="0">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1" name="Google Shape;3311;p11"/>
              <p:cNvSpPr/>
              <p:nvPr/>
            </p:nvSpPr>
            <p:spPr>
              <a:xfrm rot="-6541634">
                <a:off x="1444986" y="3500745"/>
                <a:ext cx="178235" cy="134031"/>
              </a:xfrm>
              <a:custGeom>
                <a:avLst/>
                <a:gdLst/>
                <a:ahLst/>
                <a:cxnLst/>
                <a:rect l="l" t="t" r="r" b="b"/>
                <a:pathLst>
                  <a:path w="1379" h="1037" extrusionOk="0">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2" name="Google Shape;3312;p11"/>
              <p:cNvSpPr/>
              <p:nvPr/>
            </p:nvSpPr>
            <p:spPr>
              <a:xfrm rot="-6541634">
                <a:off x="1225849" y="3699232"/>
                <a:ext cx="178105" cy="133644"/>
              </a:xfrm>
              <a:custGeom>
                <a:avLst/>
                <a:gdLst/>
                <a:ahLst/>
                <a:cxnLst/>
                <a:rect l="l" t="t" r="r" b="b"/>
                <a:pathLst>
                  <a:path w="1378" h="1034" extrusionOk="0">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3" name="Google Shape;3313;p11"/>
              <p:cNvSpPr/>
              <p:nvPr/>
            </p:nvSpPr>
            <p:spPr>
              <a:xfrm rot="-6541634">
                <a:off x="1560523" y="4111050"/>
                <a:ext cx="178235" cy="134161"/>
              </a:xfrm>
              <a:custGeom>
                <a:avLst/>
                <a:gdLst/>
                <a:ahLst/>
                <a:cxnLst/>
                <a:rect l="l" t="t" r="r" b="b"/>
                <a:pathLst>
                  <a:path w="1379" h="1038" extrusionOk="0">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4" name="Google Shape;3314;p11"/>
              <p:cNvSpPr/>
              <p:nvPr/>
            </p:nvSpPr>
            <p:spPr>
              <a:xfrm rot="-6541634">
                <a:off x="239832" y="4616733"/>
                <a:ext cx="1202793" cy="1546596"/>
              </a:xfrm>
              <a:custGeom>
                <a:avLst/>
                <a:gdLst/>
                <a:ahLst/>
                <a:cxnLst/>
                <a:rect l="l" t="t" r="r" b="b"/>
                <a:pathLst>
                  <a:path w="9306" h="11966" extrusionOk="0">
                    <a:moveTo>
                      <a:pt x="8939" y="1"/>
                    </a:moveTo>
                    <a:cubicBezTo>
                      <a:pt x="8939" y="1"/>
                      <a:pt x="3931" y="1451"/>
                      <a:pt x="2820" y="2332"/>
                    </a:cubicBezTo>
                    <a:cubicBezTo>
                      <a:pt x="1714" y="3214"/>
                      <a:pt x="2984" y="3296"/>
                      <a:pt x="3351" y="3559"/>
                    </a:cubicBezTo>
                    <a:cubicBezTo>
                      <a:pt x="3723" y="3821"/>
                      <a:pt x="2250" y="4297"/>
                      <a:pt x="1594" y="4708"/>
                    </a:cubicBezTo>
                    <a:cubicBezTo>
                      <a:pt x="931" y="5118"/>
                      <a:pt x="482" y="6252"/>
                      <a:pt x="1397" y="6273"/>
                    </a:cubicBezTo>
                    <a:cubicBezTo>
                      <a:pt x="1922" y="6284"/>
                      <a:pt x="2190" y="6290"/>
                      <a:pt x="2168" y="6470"/>
                    </a:cubicBezTo>
                    <a:cubicBezTo>
                      <a:pt x="2152" y="6651"/>
                      <a:pt x="762" y="7390"/>
                      <a:pt x="384" y="8123"/>
                    </a:cubicBezTo>
                    <a:cubicBezTo>
                      <a:pt x="1" y="8851"/>
                      <a:pt x="592" y="8824"/>
                      <a:pt x="866" y="8994"/>
                    </a:cubicBezTo>
                    <a:cubicBezTo>
                      <a:pt x="1145" y="9169"/>
                      <a:pt x="83" y="10023"/>
                      <a:pt x="203" y="11019"/>
                    </a:cubicBezTo>
                    <a:cubicBezTo>
                      <a:pt x="282" y="11667"/>
                      <a:pt x="640" y="11965"/>
                      <a:pt x="1038" y="11965"/>
                    </a:cubicBezTo>
                    <a:cubicBezTo>
                      <a:pt x="1251" y="11965"/>
                      <a:pt x="1477" y="11879"/>
                      <a:pt x="1676" y="11714"/>
                    </a:cubicBezTo>
                    <a:cubicBezTo>
                      <a:pt x="2245" y="11243"/>
                      <a:pt x="2316" y="10023"/>
                      <a:pt x="2469" y="9891"/>
                    </a:cubicBezTo>
                    <a:cubicBezTo>
                      <a:pt x="2477" y="9885"/>
                      <a:pt x="2483" y="9882"/>
                      <a:pt x="2490" y="9882"/>
                    </a:cubicBezTo>
                    <a:cubicBezTo>
                      <a:pt x="2611" y="9882"/>
                      <a:pt x="2556" y="11011"/>
                      <a:pt x="3172" y="11011"/>
                    </a:cubicBezTo>
                    <a:cubicBezTo>
                      <a:pt x="3191" y="11011"/>
                      <a:pt x="3210" y="11010"/>
                      <a:pt x="3230" y="11008"/>
                    </a:cubicBezTo>
                    <a:cubicBezTo>
                      <a:pt x="3942" y="10937"/>
                      <a:pt x="3794" y="8337"/>
                      <a:pt x="4040" y="7784"/>
                    </a:cubicBezTo>
                    <a:cubicBezTo>
                      <a:pt x="4076" y="7702"/>
                      <a:pt x="4111" y="7666"/>
                      <a:pt x="4147" y="7666"/>
                    </a:cubicBezTo>
                    <a:cubicBezTo>
                      <a:pt x="4353" y="7666"/>
                      <a:pt x="4580" y="8835"/>
                      <a:pt x="5036" y="9120"/>
                    </a:cubicBezTo>
                    <a:cubicBezTo>
                      <a:pt x="5073" y="9142"/>
                      <a:pt x="5109" y="9152"/>
                      <a:pt x="5145" y="9152"/>
                    </a:cubicBezTo>
                    <a:cubicBezTo>
                      <a:pt x="5644" y="9152"/>
                      <a:pt x="6126" y="7129"/>
                      <a:pt x="6350" y="5781"/>
                    </a:cubicBezTo>
                    <a:cubicBezTo>
                      <a:pt x="6438" y="5510"/>
                      <a:pt x="6512" y="5409"/>
                      <a:pt x="6581" y="5409"/>
                    </a:cubicBezTo>
                    <a:cubicBezTo>
                      <a:pt x="6743" y="5409"/>
                      <a:pt x="6871" y="5980"/>
                      <a:pt x="7056" y="6208"/>
                    </a:cubicBezTo>
                    <a:cubicBezTo>
                      <a:pt x="7072" y="6227"/>
                      <a:pt x="7093" y="6236"/>
                      <a:pt x="7119" y="6236"/>
                    </a:cubicBezTo>
                    <a:cubicBezTo>
                      <a:pt x="7546" y="6236"/>
                      <a:pt x="9305" y="3819"/>
                      <a:pt x="89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5" name="Google Shape;3315;p11"/>
              <p:cNvSpPr/>
              <p:nvPr/>
            </p:nvSpPr>
            <p:spPr>
              <a:xfrm rot="-6541634">
                <a:off x="373937" y="4793902"/>
                <a:ext cx="921934" cy="1150835"/>
              </a:xfrm>
              <a:custGeom>
                <a:avLst/>
                <a:gdLst/>
                <a:ahLst/>
                <a:cxnLst/>
                <a:rect l="l" t="t" r="r" b="b"/>
                <a:pathLst>
                  <a:path w="7133" h="8904" extrusionOk="0">
                    <a:moveTo>
                      <a:pt x="7056" y="1"/>
                    </a:moveTo>
                    <a:cubicBezTo>
                      <a:pt x="7039" y="1"/>
                      <a:pt x="6690" y="161"/>
                      <a:pt x="6705" y="177"/>
                    </a:cubicBezTo>
                    <a:lnTo>
                      <a:pt x="6975" y="67"/>
                    </a:lnTo>
                    <a:lnTo>
                      <a:pt x="6975" y="67"/>
                    </a:lnTo>
                    <a:cubicBezTo>
                      <a:pt x="6286" y="629"/>
                      <a:pt x="1405" y="4726"/>
                      <a:pt x="6" y="8842"/>
                    </a:cubicBezTo>
                    <a:cubicBezTo>
                      <a:pt x="0" y="8869"/>
                      <a:pt x="11" y="8891"/>
                      <a:pt x="39" y="8902"/>
                    </a:cubicBezTo>
                    <a:cubicBezTo>
                      <a:pt x="42" y="8903"/>
                      <a:pt x="46" y="8903"/>
                      <a:pt x="50" y="8903"/>
                    </a:cubicBezTo>
                    <a:cubicBezTo>
                      <a:pt x="69" y="8903"/>
                      <a:pt x="89" y="8893"/>
                      <a:pt x="93" y="8874"/>
                    </a:cubicBezTo>
                    <a:cubicBezTo>
                      <a:pt x="1582" y="4485"/>
                      <a:pt x="7067" y="111"/>
                      <a:pt x="7110" y="73"/>
                    </a:cubicBezTo>
                    <a:cubicBezTo>
                      <a:pt x="7132" y="56"/>
                      <a:pt x="7132" y="29"/>
                      <a:pt x="7121" y="7"/>
                    </a:cubicBezTo>
                    <a:lnTo>
                      <a:pt x="7121" y="7"/>
                    </a:lnTo>
                    <a:lnTo>
                      <a:pt x="6975" y="67"/>
                    </a:lnTo>
                    <a:lnTo>
                      <a:pt x="6975" y="67"/>
                    </a:lnTo>
                    <a:cubicBezTo>
                      <a:pt x="7025" y="26"/>
                      <a:pt x="7052" y="4"/>
                      <a:pt x="7056" y="2"/>
                    </a:cubicBezTo>
                    <a:cubicBezTo>
                      <a:pt x="7056" y="1"/>
                      <a:pt x="7056" y="1"/>
                      <a:pt x="7056" y="1"/>
                    </a:cubicBez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6" name="Google Shape;3316;p11"/>
              <p:cNvSpPr/>
              <p:nvPr/>
            </p:nvSpPr>
            <p:spPr>
              <a:xfrm rot="-6541634">
                <a:off x="1109686" y="5430994"/>
                <a:ext cx="319375" cy="364224"/>
              </a:xfrm>
              <a:custGeom>
                <a:avLst/>
                <a:gdLst/>
                <a:ahLst/>
                <a:cxnLst/>
                <a:rect l="l" t="t" r="r" b="b"/>
                <a:pathLst>
                  <a:path w="2471" h="2818" extrusionOk="0">
                    <a:moveTo>
                      <a:pt x="2283" y="1"/>
                    </a:moveTo>
                    <a:lnTo>
                      <a:pt x="2207" y="28"/>
                    </a:lnTo>
                    <a:cubicBezTo>
                      <a:pt x="1101" y="466"/>
                      <a:pt x="34" y="1205"/>
                      <a:pt x="23" y="1210"/>
                    </a:cubicBezTo>
                    <a:cubicBezTo>
                      <a:pt x="6" y="1227"/>
                      <a:pt x="1" y="1254"/>
                      <a:pt x="12" y="1276"/>
                    </a:cubicBezTo>
                    <a:cubicBezTo>
                      <a:pt x="22" y="1287"/>
                      <a:pt x="38" y="1293"/>
                      <a:pt x="53" y="1293"/>
                    </a:cubicBezTo>
                    <a:cubicBezTo>
                      <a:pt x="61" y="1293"/>
                      <a:pt x="70" y="1291"/>
                      <a:pt x="77" y="1287"/>
                    </a:cubicBezTo>
                    <a:cubicBezTo>
                      <a:pt x="88" y="1276"/>
                      <a:pt x="1096" y="581"/>
                      <a:pt x="2163" y="143"/>
                    </a:cubicBezTo>
                    <a:lnTo>
                      <a:pt x="2163" y="143"/>
                    </a:lnTo>
                    <a:cubicBezTo>
                      <a:pt x="1999" y="1139"/>
                      <a:pt x="2360" y="2716"/>
                      <a:pt x="2371" y="2781"/>
                    </a:cubicBezTo>
                    <a:cubicBezTo>
                      <a:pt x="2378" y="2807"/>
                      <a:pt x="2397" y="2817"/>
                      <a:pt x="2417" y="2817"/>
                    </a:cubicBezTo>
                    <a:cubicBezTo>
                      <a:pt x="2443" y="2817"/>
                      <a:pt x="2470" y="2797"/>
                      <a:pt x="2464" y="2765"/>
                    </a:cubicBezTo>
                    <a:cubicBezTo>
                      <a:pt x="2459" y="2748"/>
                      <a:pt x="2070" y="1052"/>
                      <a:pt x="2267" y="83"/>
                    </a:cubicBezTo>
                    <a:lnTo>
                      <a:pt x="2283" y="1"/>
                    </a:ln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7" name="Google Shape;3317;p11"/>
              <p:cNvSpPr/>
              <p:nvPr/>
            </p:nvSpPr>
            <p:spPr>
              <a:xfrm rot="-6541634">
                <a:off x="726871" y="5293003"/>
                <a:ext cx="482229" cy="472923"/>
              </a:xfrm>
              <a:custGeom>
                <a:avLst/>
                <a:gdLst/>
                <a:ahLst/>
                <a:cxnLst/>
                <a:rect l="l" t="t" r="r" b="b"/>
                <a:pathLst>
                  <a:path w="3731" h="3659" extrusionOk="0">
                    <a:moveTo>
                      <a:pt x="3435" y="1"/>
                    </a:moveTo>
                    <a:lnTo>
                      <a:pt x="3375" y="6"/>
                    </a:lnTo>
                    <a:cubicBezTo>
                      <a:pt x="1602" y="171"/>
                      <a:pt x="63" y="1003"/>
                      <a:pt x="47" y="1013"/>
                    </a:cubicBezTo>
                    <a:cubicBezTo>
                      <a:pt x="0" y="1037"/>
                      <a:pt x="25" y="1096"/>
                      <a:pt x="68" y="1096"/>
                    </a:cubicBezTo>
                    <a:cubicBezTo>
                      <a:pt x="75" y="1096"/>
                      <a:pt x="83" y="1094"/>
                      <a:pt x="91" y="1090"/>
                    </a:cubicBezTo>
                    <a:cubicBezTo>
                      <a:pt x="107" y="1085"/>
                      <a:pt x="1596" y="275"/>
                      <a:pt x="3326" y="105"/>
                    </a:cubicBezTo>
                    <a:lnTo>
                      <a:pt x="3326" y="105"/>
                    </a:lnTo>
                    <a:cubicBezTo>
                      <a:pt x="3047" y="1709"/>
                      <a:pt x="3632" y="3608"/>
                      <a:pt x="3638" y="3624"/>
                    </a:cubicBezTo>
                    <a:cubicBezTo>
                      <a:pt x="3642" y="3647"/>
                      <a:pt x="3662" y="3659"/>
                      <a:pt x="3681" y="3659"/>
                    </a:cubicBezTo>
                    <a:cubicBezTo>
                      <a:pt x="3685" y="3659"/>
                      <a:pt x="3689" y="3658"/>
                      <a:pt x="3692" y="3657"/>
                    </a:cubicBezTo>
                    <a:cubicBezTo>
                      <a:pt x="3720" y="3646"/>
                      <a:pt x="3731" y="3624"/>
                      <a:pt x="3725" y="3597"/>
                    </a:cubicBezTo>
                    <a:cubicBezTo>
                      <a:pt x="3720" y="3581"/>
                      <a:pt x="3129" y="1659"/>
                      <a:pt x="3424" y="61"/>
                    </a:cubicBezTo>
                    <a:lnTo>
                      <a:pt x="3435" y="1"/>
                    </a:ln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8" name="Google Shape;3318;p11"/>
              <p:cNvSpPr/>
              <p:nvPr/>
            </p:nvSpPr>
            <p:spPr>
              <a:xfrm rot="-6541634">
                <a:off x="295516" y="5209717"/>
                <a:ext cx="528500" cy="383482"/>
              </a:xfrm>
              <a:custGeom>
                <a:avLst/>
                <a:gdLst/>
                <a:ahLst/>
                <a:cxnLst/>
                <a:rect l="l" t="t" r="r" b="b"/>
                <a:pathLst>
                  <a:path w="4089" h="2967" extrusionOk="0">
                    <a:moveTo>
                      <a:pt x="2839" y="1"/>
                    </a:moveTo>
                    <a:cubicBezTo>
                      <a:pt x="1486" y="1"/>
                      <a:pt x="56" y="338"/>
                      <a:pt x="39" y="342"/>
                    </a:cubicBezTo>
                    <a:cubicBezTo>
                      <a:pt x="12" y="347"/>
                      <a:pt x="1" y="369"/>
                      <a:pt x="6" y="397"/>
                    </a:cubicBezTo>
                    <a:cubicBezTo>
                      <a:pt x="11" y="416"/>
                      <a:pt x="28" y="431"/>
                      <a:pt x="50" y="431"/>
                    </a:cubicBezTo>
                    <a:cubicBezTo>
                      <a:pt x="54" y="431"/>
                      <a:pt x="57" y="430"/>
                      <a:pt x="61" y="429"/>
                    </a:cubicBezTo>
                    <a:cubicBezTo>
                      <a:pt x="79" y="425"/>
                      <a:pt x="1505" y="87"/>
                      <a:pt x="2846" y="87"/>
                    </a:cubicBezTo>
                    <a:cubicBezTo>
                      <a:pt x="3171" y="87"/>
                      <a:pt x="3490" y="107"/>
                      <a:pt x="3783" y="156"/>
                    </a:cubicBezTo>
                    <a:cubicBezTo>
                      <a:pt x="3548" y="1530"/>
                      <a:pt x="3985" y="2920"/>
                      <a:pt x="3991" y="2936"/>
                    </a:cubicBezTo>
                    <a:cubicBezTo>
                      <a:pt x="3997" y="2957"/>
                      <a:pt x="4014" y="2966"/>
                      <a:pt x="4031" y="2966"/>
                    </a:cubicBezTo>
                    <a:cubicBezTo>
                      <a:pt x="4059" y="2966"/>
                      <a:pt x="4089" y="2943"/>
                      <a:pt x="4079" y="2909"/>
                    </a:cubicBezTo>
                    <a:cubicBezTo>
                      <a:pt x="4073" y="2893"/>
                      <a:pt x="3630" y="1491"/>
                      <a:pt x="3881" y="128"/>
                    </a:cubicBezTo>
                    <a:lnTo>
                      <a:pt x="3892" y="85"/>
                    </a:lnTo>
                    <a:lnTo>
                      <a:pt x="3843" y="79"/>
                    </a:lnTo>
                    <a:cubicBezTo>
                      <a:pt x="3531" y="23"/>
                      <a:pt x="3187" y="1"/>
                      <a:pt x="2839" y="1"/>
                    </a:cubicBez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9" name="Google Shape;3319;p11"/>
              <p:cNvSpPr/>
              <p:nvPr/>
            </p:nvSpPr>
            <p:spPr>
              <a:xfrm rot="-6541634">
                <a:off x="345853" y="3200224"/>
                <a:ext cx="1085435" cy="1218949"/>
              </a:xfrm>
              <a:custGeom>
                <a:avLst/>
                <a:gdLst/>
                <a:ahLst/>
                <a:cxnLst/>
                <a:rect l="l" t="t" r="r" b="b"/>
                <a:pathLst>
                  <a:path w="8398" h="9431" extrusionOk="0">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0" name="Google Shape;3320;p11"/>
              <p:cNvSpPr/>
              <p:nvPr/>
            </p:nvSpPr>
            <p:spPr>
              <a:xfrm rot="-6541634">
                <a:off x="452622" y="3385318"/>
                <a:ext cx="883677" cy="893241"/>
              </a:xfrm>
              <a:custGeom>
                <a:avLst/>
                <a:gdLst/>
                <a:ahLst/>
                <a:cxnLst/>
                <a:rect l="l" t="t" r="r" b="b"/>
                <a:pathLst>
                  <a:path w="6837" h="6911" extrusionOk="0">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1" name="Google Shape;3321;p11"/>
              <p:cNvSpPr/>
              <p:nvPr/>
            </p:nvSpPr>
            <p:spPr>
              <a:xfrm rot="-6541634">
                <a:off x="895353" y="3264578"/>
                <a:ext cx="264702" cy="310198"/>
              </a:xfrm>
              <a:custGeom>
                <a:avLst/>
                <a:gdLst/>
                <a:ahLst/>
                <a:cxnLst/>
                <a:rect l="l" t="t" r="r" b="b"/>
                <a:pathLst>
                  <a:path w="2048" h="2400" extrusionOk="0">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2" name="Google Shape;3322;p11"/>
              <p:cNvSpPr/>
              <p:nvPr/>
            </p:nvSpPr>
            <p:spPr>
              <a:xfrm rot="-6541634">
                <a:off x="706231" y="3446930"/>
                <a:ext cx="386197" cy="402611"/>
              </a:xfrm>
              <a:custGeom>
                <a:avLst/>
                <a:gdLst/>
                <a:ahLst/>
                <a:cxnLst/>
                <a:rect l="l" t="t" r="r" b="b"/>
                <a:pathLst>
                  <a:path w="2988" h="3115" extrusionOk="0">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3" name="Google Shape;3323;p11"/>
              <p:cNvSpPr/>
              <p:nvPr/>
            </p:nvSpPr>
            <p:spPr>
              <a:xfrm rot="-6541634">
                <a:off x="505003" y="3801013"/>
                <a:ext cx="431305" cy="344708"/>
              </a:xfrm>
              <a:custGeom>
                <a:avLst/>
                <a:gdLst/>
                <a:ahLst/>
                <a:cxnLst/>
                <a:rect l="l" t="t" r="r" b="b"/>
                <a:pathLst>
                  <a:path w="3337" h="2667" extrusionOk="0">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4" name="Google Shape;3324;p11"/>
              <p:cNvSpPr/>
              <p:nvPr/>
            </p:nvSpPr>
            <p:spPr>
              <a:xfrm rot="-6541634">
                <a:off x="1064353" y="4042494"/>
                <a:ext cx="263539" cy="274267"/>
              </a:xfrm>
              <a:custGeom>
                <a:avLst/>
                <a:gdLst/>
                <a:ahLst/>
                <a:cxnLst/>
                <a:rect l="l" t="t" r="r" b="b"/>
                <a:pathLst>
                  <a:path w="2039" h="2122" extrusionOk="0">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5" name="Google Shape;3325;p11"/>
              <p:cNvSpPr/>
              <p:nvPr/>
            </p:nvSpPr>
            <p:spPr>
              <a:xfrm rot="-6541634">
                <a:off x="1059947" y="4059888"/>
                <a:ext cx="177071" cy="215329"/>
              </a:xfrm>
              <a:custGeom>
                <a:avLst/>
                <a:gdLst/>
                <a:ahLst/>
                <a:cxnLst/>
                <a:rect l="l" t="t" r="r" b="b"/>
                <a:pathLst>
                  <a:path w="1370" h="1666" extrusionOk="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6" name="Google Shape;3326;p11"/>
              <p:cNvSpPr/>
              <p:nvPr/>
            </p:nvSpPr>
            <p:spPr>
              <a:xfrm rot="-6541634">
                <a:off x="948537" y="3822940"/>
                <a:ext cx="289001" cy="269743"/>
              </a:xfrm>
              <a:custGeom>
                <a:avLst/>
                <a:gdLst/>
                <a:ahLst/>
                <a:cxnLst/>
                <a:rect l="l" t="t" r="r" b="b"/>
                <a:pathLst>
                  <a:path w="2236" h="2087" extrusionOk="0">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7" name="Google Shape;3327;p11"/>
              <p:cNvSpPr/>
              <p:nvPr/>
            </p:nvSpPr>
            <p:spPr>
              <a:xfrm rot="-6541634">
                <a:off x="967252" y="3911590"/>
                <a:ext cx="194520" cy="196200"/>
              </a:xfrm>
              <a:custGeom>
                <a:avLst/>
                <a:gdLst/>
                <a:ahLst/>
                <a:cxnLst/>
                <a:rect l="l" t="t" r="r" b="b"/>
                <a:pathLst>
                  <a:path w="1505" h="1518" extrusionOk="0">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8" name="Google Shape;3328;p11"/>
              <p:cNvSpPr/>
              <p:nvPr/>
            </p:nvSpPr>
            <p:spPr>
              <a:xfrm rot="-6541634">
                <a:off x="701009" y="3885577"/>
                <a:ext cx="314205" cy="246478"/>
              </a:xfrm>
              <a:custGeom>
                <a:avLst/>
                <a:gdLst/>
                <a:ahLst/>
                <a:cxnLst/>
                <a:rect l="l" t="t" r="r" b="b"/>
                <a:pathLst>
                  <a:path w="2431" h="1907" extrusionOk="0">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9" name="Google Shape;3329;p11"/>
              <p:cNvSpPr/>
              <p:nvPr/>
            </p:nvSpPr>
            <p:spPr>
              <a:xfrm rot="-6541634">
                <a:off x="780317" y="3963832"/>
                <a:ext cx="234329" cy="178752"/>
              </a:xfrm>
              <a:custGeom>
                <a:avLst/>
                <a:gdLst/>
                <a:ahLst/>
                <a:cxnLst/>
                <a:rect l="l" t="t" r="r" b="b"/>
                <a:pathLst>
                  <a:path w="1813" h="1383" extrusionOk="0">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0" name="Google Shape;3330;p11"/>
              <p:cNvSpPr/>
              <p:nvPr/>
            </p:nvSpPr>
            <p:spPr>
              <a:xfrm rot="-6541634">
                <a:off x="735611" y="4084368"/>
                <a:ext cx="263410" cy="285641"/>
              </a:xfrm>
              <a:custGeom>
                <a:avLst/>
                <a:gdLst/>
                <a:ahLst/>
                <a:cxnLst/>
                <a:rect l="l" t="t" r="r" b="b"/>
                <a:pathLst>
                  <a:path w="2038" h="2210" extrusionOk="0">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1" name="Google Shape;3331;p11"/>
              <p:cNvSpPr/>
              <p:nvPr/>
            </p:nvSpPr>
            <p:spPr>
              <a:xfrm rot="-6541634">
                <a:off x="818177" y="4087180"/>
                <a:ext cx="179915" cy="221792"/>
              </a:xfrm>
              <a:custGeom>
                <a:avLst/>
                <a:gdLst/>
                <a:ahLst/>
                <a:cxnLst/>
                <a:rect l="l" t="t" r="r" b="b"/>
                <a:pathLst>
                  <a:path w="1392" h="1716" extrusionOk="0">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2" name="Google Shape;3332;p11"/>
              <p:cNvSpPr/>
              <p:nvPr/>
            </p:nvSpPr>
            <p:spPr>
              <a:xfrm rot="-6541634">
                <a:off x="857945" y="4181215"/>
                <a:ext cx="323381" cy="255396"/>
              </a:xfrm>
              <a:custGeom>
                <a:avLst/>
                <a:gdLst/>
                <a:ahLst/>
                <a:cxnLst/>
                <a:rect l="l" t="t" r="r" b="b"/>
                <a:pathLst>
                  <a:path w="2502" h="1976" extrusionOk="0">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3" name="Google Shape;3333;p11"/>
              <p:cNvSpPr/>
              <p:nvPr/>
            </p:nvSpPr>
            <p:spPr>
              <a:xfrm rot="-6541634">
                <a:off x="896407" y="4176274"/>
                <a:ext cx="241308" cy="174228"/>
              </a:xfrm>
              <a:custGeom>
                <a:avLst/>
                <a:gdLst/>
                <a:ahLst/>
                <a:cxnLst/>
                <a:rect l="l" t="t" r="r" b="b"/>
                <a:pathLst>
                  <a:path w="1867" h="1348" extrusionOk="0">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4" name="Google Shape;3334;p11"/>
              <p:cNvSpPr/>
              <p:nvPr/>
            </p:nvSpPr>
            <p:spPr>
              <a:xfrm rot="-6541634">
                <a:off x="937652" y="4074217"/>
                <a:ext cx="150188" cy="132093"/>
              </a:xfrm>
              <a:custGeom>
                <a:avLst/>
                <a:gdLst/>
                <a:ahLst/>
                <a:cxnLst/>
                <a:rect l="l" t="t" r="r" b="b"/>
                <a:pathLst>
                  <a:path w="1162" h="1022" extrusionOk="0">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5" name="Google Shape;3335;p11"/>
              <p:cNvSpPr/>
              <p:nvPr/>
            </p:nvSpPr>
            <p:spPr>
              <a:xfrm rot="-6541634">
                <a:off x="764351" y="4217995"/>
                <a:ext cx="384387" cy="276206"/>
              </a:xfrm>
              <a:custGeom>
                <a:avLst/>
                <a:gdLst/>
                <a:ahLst/>
                <a:cxnLst/>
                <a:rect l="l" t="t" r="r" b="b"/>
                <a:pathLst>
                  <a:path w="2974" h="2137" extrusionOk="0">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6" name="Google Shape;3336;p11"/>
              <p:cNvSpPr/>
              <p:nvPr/>
            </p:nvSpPr>
            <p:spPr>
              <a:xfrm rot="-6541634">
                <a:off x="650237" y="4976786"/>
                <a:ext cx="305804" cy="348327"/>
              </a:xfrm>
              <a:custGeom>
                <a:avLst/>
                <a:gdLst/>
                <a:ahLst/>
                <a:cxnLst/>
                <a:rect l="l" t="t" r="r" b="b"/>
                <a:pathLst>
                  <a:path w="2366" h="2695" extrusionOk="0">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7" name="Google Shape;3337;p11"/>
              <p:cNvSpPr/>
              <p:nvPr/>
            </p:nvSpPr>
            <p:spPr>
              <a:xfrm rot="-6541634">
                <a:off x="964348" y="4687475"/>
                <a:ext cx="377925" cy="287321"/>
              </a:xfrm>
              <a:custGeom>
                <a:avLst/>
                <a:gdLst/>
                <a:ahLst/>
                <a:cxnLst/>
                <a:rect l="l" t="t" r="r" b="b"/>
                <a:pathLst>
                  <a:path w="2924" h="2223" extrusionOk="0">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8" name="Google Shape;3338;p11"/>
              <p:cNvSpPr/>
              <p:nvPr/>
            </p:nvSpPr>
            <p:spPr>
              <a:xfrm rot="-6541634">
                <a:off x="305191" y="4235618"/>
                <a:ext cx="317824" cy="336565"/>
              </a:xfrm>
              <a:custGeom>
                <a:avLst/>
                <a:gdLst/>
                <a:ahLst/>
                <a:cxnLst/>
                <a:rect l="l" t="t" r="r" b="b"/>
                <a:pathLst>
                  <a:path w="2459" h="2604" extrusionOk="0">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9" name="Google Shape;3339;p11"/>
              <p:cNvSpPr/>
              <p:nvPr/>
            </p:nvSpPr>
            <p:spPr>
              <a:xfrm rot="-6541634">
                <a:off x="236405" y="4726614"/>
                <a:ext cx="365129" cy="251648"/>
              </a:xfrm>
              <a:custGeom>
                <a:avLst/>
                <a:gdLst/>
                <a:ahLst/>
                <a:cxnLst/>
                <a:rect l="l" t="t" r="r" b="b"/>
                <a:pathLst>
                  <a:path w="2825" h="1947" extrusionOk="0">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0" name="Google Shape;3340;p11"/>
              <p:cNvSpPr/>
              <p:nvPr/>
            </p:nvSpPr>
            <p:spPr>
              <a:xfrm rot="-6541634">
                <a:off x="241960" y="4222399"/>
                <a:ext cx="1127182" cy="967172"/>
              </a:xfrm>
              <a:custGeom>
                <a:avLst/>
                <a:gdLst/>
                <a:ahLst/>
                <a:cxnLst/>
                <a:rect l="l" t="t" r="r" b="b"/>
                <a:pathLst>
                  <a:path w="8721" h="7483" extrusionOk="0">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1" name="Google Shape;3341;p11"/>
              <p:cNvSpPr/>
              <p:nvPr/>
            </p:nvSpPr>
            <p:spPr>
              <a:xfrm rot="-6541634">
                <a:off x="892564" y="4473693"/>
                <a:ext cx="426005" cy="144630"/>
              </a:xfrm>
              <a:custGeom>
                <a:avLst/>
                <a:gdLst/>
                <a:ahLst/>
                <a:cxnLst/>
                <a:rect l="l" t="t" r="r" b="b"/>
                <a:pathLst>
                  <a:path w="3296" h="1119" extrusionOk="0">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2" name="Google Shape;3342;p11"/>
              <p:cNvSpPr/>
              <p:nvPr/>
            </p:nvSpPr>
            <p:spPr>
              <a:xfrm rot="-6541634">
                <a:off x="828398" y="4801187"/>
                <a:ext cx="295851" cy="324286"/>
              </a:xfrm>
              <a:custGeom>
                <a:avLst/>
                <a:gdLst/>
                <a:ahLst/>
                <a:cxnLst/>
                <a:rect l="l" t="t" r="r" b="b"/>
                <a:pathLst>
                  <a:path w="2289" h="2509" extrusionOk="0">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3" name="Google Shape;3343;p11"/>
              <p:cNvSpPr/>
              <p:nvPr/>
            </p:nvSpPr>
            <p:spPr>
              <a:xfrm rot="-6541634">
                <a:off x="406738" y="4899308"/>
                <a:ext cx="367972" cy="215717"/>
              </a:xfrm>
              <a:custGeom>
                <a:avLst/>
                <a:gdLst/>
                <a:ahLst/>
                <a:cxnLst/>
                <a:rect l="l" t="t" r="r" b="b"/>
                <a:pathLst>
                  <a:path w="2847" h="1669" extrusionOk="0">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4" name="Google Shape;3344;p11"/>
              <p:cNvSpPr/>
              <p:nvPr/>
            </p:nvSpPr>
            <p:spPr>
              <a:xfrm rot="-6541634">
                <a:off x="240742" y="4508233"/>
                <a:ext cx="372108" cy="213261"/>
              </a:xfrm>
              <a:custGeom>
                <a:avLst/>
                <a:gdLst/>
                <a:ahLst/>
                <a:cxnLst/>
                <a:rect l="l" t="t" r="r" b="b"/>
                <a:pathLst>
                  <a:path w="2879" h="1650" extrusionOk="0">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5" name="Google Shape;3345;p11"/>
              <p:cNvSpPr/>
              <p:nvPr/>
            </p:nvSpPr>
            <p:spPr>
              <a:xfrm rot="-6541634">
                <a:off x="571145" y="4096191"/>
                <a:ext cx="230064" cy="394856"/>
              </a:xfrm>
              <a:custGeom>
                <a:avLst/>
                <a:gdLst/>
                <a:ahLst/>
                <a:cxnLst/>
                <a:rect l="l" t="t" r="r" b="b"/>
                <a:pathLst>
                  <a:path w="1780" h="3055" extrusionOk="0">
                    <a:moveTo>
                      <a:pt x="881" y="0"/>
                    </a:moveTo>
                    <a:cubicBezTo>
                      <a:pt x="881" y="0"/>
                      <a:pt x="1571" y="1796"/>
                      <a:pt x="0" y="3055"/>
                    </a:cubicBezTo>
                    <a:cubicBezTo>
                      <a:pt x="1056" y="2912"/>
                      <a:pt x="1779" y="1040"/>
                      <a:pt x="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6" name="Google Shape;3346;p11"/>
              <p:cNvSpPr/>
              <p:nvPr/>
            </p:nvSpPr>
            <p:spPr>
              <a:xfrm rot="-6541634">
                <a:off x="712521" y="4319297"/>
                <a:ext cx="335014" cy="271294"/>
              </a:xfrm>
              <a:custGeom>
                <a:avLst/>
                <a:gdLst/>
                <a:ahLst/>
                <a:cxnLst/>
                <a:rect l="l" t="t" r="r" b="b"/>
                <a:pathLst>
                  <a:path w="2592" h="2099" extrusionOk="0">
                    <a:moveTo>
                      <a:pt x="2491" y="0"/>
                    </a:moveTo>
                    <a:cubicBezTo>
                      <a:pt x="2491" y="0"/>
                      <a:pt x="2009" y="1867"/>
                      <a:pt x="1" y="1976"/>
                    </a:cubicBezTo>
                    <a:cubicBezTo>
                      <a:pt x="157" y="2059"/>
                      <a:pt x="335" y="2098"/>
                      <a:pt x="521" y="2098"/>
                    </a:cubicBezTo>
                    <a:cubicBezTo>
                      <a:pt x="1447" y="2098"/>
                      <a:pt x="2591" y="1144"/>
                      <a:pt x="24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7" name="Google Shape;3347;p11"/>
              <p:cNvSpPr/>
              <p:nvPr/>
            </p:nvSpPr>
            <p:spPr>
              <a:xfrm rot="-6541634">
                <a:off x="783151" y="4592019"/>
                <a:ext cx="396924" cy="160398"/>
              </a:xfrm>
              <a:custGeom>
                <a:avLst/>
                <a:gdLst/>
                <a:ahLst/>
                <a:cxnLst/>
                <a:rect l="l" t="t" r="r" b="b"/>
                <a:pathLst>
                  <a:path w="3071" h="1241" extrusionOk="0">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8" name="Google Shape;3348;p11"/>
              <p:cNvSpPr/>
              <p:nvPr/>
            </p:nvSpPr>
            <p:spPr>
              <a:xfrm rot="-6541634">
                <a:off x="727001" y="4813142"/>
                <a:ext cx="191806" cy="406876"/>
              </a:xfrm>
              <a:custGeom>
                <a:avLst/>
                <a:gdLst/>
                <a:ahLst/>
                <a:cxnLst/>
                <a:rect l="l" t="t" r="r" b="b"/>
                <a:pathLst>
                  <a:path w="1484" h="3148" extrusionOk="0">
                    <a:moveTo>
                      <a:pt x="1484" y="0"/>
                    </a:moveTo>
                    <a:lnTo>
                      <a:pt x="1484" y="0"/>
                    </a:lnTo>
                    <a:cubicBezTo>
                      <a:pt x="460" y="290"/>
                      <a:pt x="1" y="2239"/>
                      <a:pt x="1041" y="3147"/>
                    </a:cubicBezTo>
                    <a:cubicBezTo>
                      <a:pt x="1041" y="3147"/>
                      <a:pt x="105" y="1467"/>
                      <a:pt x="1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9" name="Google Shape;3349;p11"/>
              <p:cNvSpPr/>
              <p:nvPr/>
            </p:nvSpPr>
            <p:spPr>
              <a:xfrm rot="-6541634">
                <a:off x="306417" y="4749566"/>
                <a:ext cx="410495" cy="105855"/>
              </a:xfrm>
              <a:custGeom>
                <a:avLst/>
                <a:gdLst/>
                <a:ahLst/>
                <a:cxnLst/>
                <a:rect l="l" t="t" r="r" b="b"/>
                <a:pathLst>
                  <a:path w="3176" h="819" extrusionOk="0">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0" name="Google Shape;3350;p11"/>
              <p:cNvSpPr/>
              <p:nvPr/>
            </p:nvSpPr>
            <p:spPr>
              <a:xfrm rot="-6541634">
                <a:off x="500568" y="4259792"/>
                <a:ext cx="157813" cy="340442"/>
              </a:xfrm>
              <a:custGeom>
                <a:avLst/>
                <a:gdLst/>
                <a:ahLst/>
                <a:cxnLst/>
                <a:rect l="l" t="t" r="r" b="b"/>
                <a:pathLst>
                  <a:path w="1221" h="2634" extrusionOk="0">
                    <a:moveTo>
                      <a:pt x="0" y="0"/>
                    </a:moveTo>
                    <a:lnTo>
                      <a:pt x="0" y="0"/>
                    </a:lnTo>
                    <a:cubicBezTo>
                      <a:pt x="0" y="0"/>
                      <a:pt x="1221" y="1303"/>
                      <a:pt x="148" y="2633"/>
                    </a:cubicBezTo>
                    <a:cubicBezTo>
                      <a:pt x="1095" y="2305"/>
                      <a:pt x="1177" y="65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1" name="Google Shape;3351;p11"/>
              <p:cNvSpPr/>
              <p:nvPr/>
            </p:nvSpPr>
            <p:spPr>
              <a:xfrm rot="-6541634">
                <a:off x="469116" y="4441978"/>
                <a:ext cx="284865" cy="267158"/>
              </a:xfrm>
              <a:custGeom>
                <a:avLst/>
                <a:gdLst/>
                <a:ahLst/>
                <a:cxnLst/>
                <a:rect l="l" t="t" r="r" b="b"/>
                <a:pathLst>
                  <a:path w="2204" h="2067" extrusionOk="0">
                    <a:moveTo>
                      <a:pt x="211" y="1"/>
                    </a:moveTo>
                    <a:cubicBezTo>
                      <a:pt x="142" y="1"/>
                      <a:pt x="72" y="5"/>
                      <a:pt x="1" y="13"/>
                    </a:cubicBezTo>
                    <a:cubicBezTo>
                      <a:pt x="1" y="13"/>
                      <a:pt x="1752" y="353"/>
                      <a:pt x="1654" y="2066"/>
                    </a:cubicBezTo>
                    <a:cubicBezTo>
                      <a:pt x="2203" y="1289"/>
                      <a:pt x="1432" y="1"/>
                      <a:pt x="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2" name="Google Shape;3352;p11"/>
              <p:cNvSpPr/>
              <p:nvPr/>
            </p:nvSpPr>
            <p:spPr>
              <a:xfrm rot="-6541634">
                <a:off x="583667" y="4781759"/>
                <a:ext cx="234975" cy="230968"/>
              </a:xfrm>
              <a:custGeom>
                <a:avLst/>
                <a:gdLst/>
                <a:ahLst/>
                <a:cxnLst/>
                <a:rect l="l" t="t" r="r" b="b"/>
                <a:pathLst>
                  <a:path w="1818" h="1787" extrusionOk="0">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3" name="Google Shape;3353;p11"/>
              <p:cNvSpPr/>
              <p:nvPr/>
            </p:nvSpPr>
            <p:spPr>
              <a:xfrm rot="-6541634">
                <a:off x="775047" y="4705475"/>
                <a:ext cx="231485" cy="261083"/>
              </a:xfrm>
              <a:custGeom>
                <a:avLst/>
                <a:gdLst/>
                <a:ahLst/>
                <a:cxnLst/>
                <a:rect l="l" t="t" r="r" b="b"/>
                <a:pathLst>
                  <a:path w="1791" h="2020" extrusionOk="0">
                    <a:moveTo>
                      <a:pt x="783" y="0"/>
                    </a:moveTo>
                    <a:cubicBezTo>
                      <a:pt x="1" y="564"/>
                      <a:pt x="466" y="1889"/>
                      <a:pt x="1791" y="2020"/>
                    </a:cubicBezTo>
                    <a:cubicBezTo>
                      <a:pt x="1791" y="2020"/>
                      <a:pt x="209" y="139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4" name="Google Shape;3354;p11"/>
              <p:cNvSpPr/>
              <p:nvPr/>
            </p:nvSpPr>
            <p:spPr>
              <a:xfrm rot="-6541634">
                <a:off x="714811" y="4535662"/>
                <a:ext cx="246090" cy="196588"/>
              </a:xfrm>
              <a:custGeom>
                <a:avLst/>
                <a:gdLst/>
                <a:ahLst/>
                <a:cxnLst/>
                <a:rect l="l" t="t" r="r" b="b"/>
                <a:pathLst>
                  <a:path w="1904" h="1521" extrusionOk="0">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5" name="Google Shape;3355;p11"/>
              <p:cNvSpPr/>
              <p:nvPr/>
            </p:nvSpPr>
            <p:spPr>
              <a:xfrm rot="-6541634">
                <a:off x="519097" y="4596393"/>
                <a:ext cx="254362" cy="165697"/>
              </a:xfrm>
              <a:custGeom>
                <a:avLst/>
                <a:gdLst/>
                <a:ahLst/>
                <a:cxnLst/>
                <a:rect l="l" t="t" r="r" b="b"/>
                <a:pathLst>
                  <a:path w="1968" h="1282" extrusionOk="0">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6" name="Google Shape;3356;p11"/>
              <p:cNvSpPr/>
              <p:nvPr/>
            </p:nvSpPr>
            <p:spPr>
              <a:xfrm rot="-6541634">
                <a:off x="674316" y="4691479"/>
                <a:ext cx="187153" cy="235621"/>
              </a:xfrm>
              <a:custGeom>
                <a:avLst/>
                <a:gdLst/>
                <a:ahLst/>
                <a:cxnLst/>
                <a:rect l="l" t="t" r="r" b="b"/>
                <a:pathLst>
                  <a:path w="1448" h="1823" extrusionOk="0">
                    <a:moveTo>
                      <a:pt x="1123" y="0"/>
                    </a:moveTo>
                    <a:cubicBezTo>
                      <a:pt x="448" y="0"/>
                      <a:pt x="0" y="878"/>
                      <a:pt x="555" y="1822"/>
                    </a:cubicBezTo>
                    <a:cubicBezTo>
                      <a:pt x="555" y="1822"/>
                      <a:pt x="128" y="295"/>
                      <a:pt x="1447" y="65"/>
                    </a:cubicBezTo>
                    <a:cubicBezTo>
                      <a:pt x="1336" y="21"/>
                      <a:pt x="1227" y="0"/>
                      <a:pt x="1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7" name="Google Shape;3357;p11"/>
              <p:cNvSpPr/>
              <p:nvPr/>
            </p:nvSpPr>
            <p:spPr>
              <a:xfrm rot="-6541634">
                <a:off x="714963" y="4363968"/>
                <a:ext cx="183405" cy="246090"/>
              </a:xfrm>
              <a:custGeom>
                <a:avLst/>
                <a:gdLst/>
                <a:ahLst/>
                <a:cxnLst/>
                <a:rect l="l" t="t" r="r" b="b"/>
                <a:pathLst>
                  <a:path w="1419" h="1904" extrusionOk="0">
                    <a:moveTo>
                      <a:pt x="739" y="0"/>
                    </a:moveTo>
                    <a:cubicBezTo>
                      <a:pt x="739" y="0"/>
                      <a:pt x="1330" y="1538"/>
                      <a:pt x="0" y="1856"/>
                    </a:cubicBezTo>
                    <a:cubicBezTo>
                      <a:pt x="101" y="1888"/>
                      <a:pt x="198" y="1904"/>
                      <a:pt x="290" y="1904"/>
                    </a:cubicBezTo>
                    <a:cubicBezTo>
                      <a:pt x="1013" y="1904"/>
                      <a:pt x="1419" y="952"/>
                      <a:pt x="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8" name="Google Shape;3358;p11"/>
              <p:cNvSpPr/>
              <p:nvPr/>
            </p:nvSpPr>
            <p:spPr>
              <a:xfrm rot="-6541634">
                <a:off x="792271" y="4643075"/>
                <a:ext cx="40455" cy="34122"/>
              </a:xfrm>
              <a:custGeom>
                <a:avLst/>
                <a:gdLst/>
                <a:ahLst/>
                <a:cxnLst/>
                <a:rect l="l" t="t" r="r" b="b"/>
                <a:pathLst>
                  <a:path w="313" h="264" extrusionOk="0">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9" name="Google Shape;3359;p11"/>
              <p:cNvSpPr/>
              <p:nvPr/>
            </p:nvSpPr>
            <p:spPr>
              <a:xfrm rot="-6541634">
                <a:off x="782500" y="4589432"/>
                <a:ext cx="39680" cy="34122"/>
              </a:xfrm>
              <a:custGeom>
                <a:avLst/>
                <a:gdLst/>
                <a:ahLst/>
                <a:cxnLst/>
                <a:rect l="l" t="t" r="r" b="b"/>
                <a:pathLst>
                  <a:path w="307" h="264" extrusionOk="0">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0" name="Google Shape;3360;p11"/>
              <p:cNvSpPr/>
              <p:nvPr/>
            </p:nvSpPr>
            <p:spPr>
              <a:xfrm rot="-6541634">
                <a:off x="688482" y="4614270"/>
                <a:ext cx="39680" cy="34251"/>
              </a:xfrm>
              <a:custGeom>
                <a:avLst/>
                <a:gdLst/>
                <a:ahLst/>
                <a:cxnLst/>
                <a:rect l="l" t="t" r="r" b="b"/>
                <a:pathLst>
                  <a:path w="307" h="265" extrusionOk="0">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1" name="Google Shape;3361;p11"/>
              <p:cNvSpPr/>
              <p:nvPr/>
            </p:nvSpPr>
            <p:spPr>
              <a:xfrm rot="-6541634">
                <a:off x="807508" y="4744889"/>
                <a:ext cx="33993" cy="34122"/>
              </a:xfrm>
              <a:custGeom>
                <a:avLst/>
                <a:gdLst/>
                <a:ahLst/>
                <a:cxnLst/>
                <a:rect l="l" t="t" r="r" b="b"/>
                <a:pathLst>
                  <a:path w="263" h="264" extrusionOk="0">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2" name="Google Shape;3362;p11"/>
              <p:cNvSpPr/>
              <p:nvPr/>
            </p:nvSpPr>
            <p:spPr>
              <a:xfrm rot="-6541634">
                <a:off x="842913" y="4710755"/>
                <a:ext cx="39809" cy="33993"/>
              </a:xfrm>
              <a:custGeom>
                <a:avLst/>
                <a:gdLst/>
                <a:ahLst/>
                <a:cxnLst/>
                <a:rect l="l" t="t" r="r" b="b"/>
                <a:pathLst>
                  <a:path w="308" h="263" extrusionOk="0">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3" name="Google Shape;3363;p11"/>
              <p:cNvSpPr/>
              <p:nvPr/>
            </p:nvSpPr>
            <p:spPr>
              <a:xfrm rot="-6541634">
                <a:off x="738795" y="4632166"/>
                <a:ext cx="39809" cy="34122"/>
              </a:xfrm>
              <a:custGeom>
                <a:avLst/>
                <a:gdLst/>
                <a:ahLst/>
                <a:cxnLst/>
                <a:rect l="l" t="t" r="r" b="b"/>
                <a:pathLst>
                  <a:path w="308" h="264" extrusionOk="0">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4" name="Google Shape;3364;p11"/>
              <p:cNvSpPr/>
              <p:nvPr/>
            </p:nvSpPr>
            <p:spPr>
              <a:xfrm rot="-6541634">
                <a:off x="695987" y="4674027"/>
                <a:ext cx="40455" cy="34251"/>
              </a:xfrm>
              <a:custGeom>
                <a:avLst/>
                <a:gdLst/>
                <a:ahLst/>
                <a:cxnLst/>
                <a:rect l="l" t="t" r="r" b="b"/>
                <a:pathLst>
                  <a:path w="313" h="265" extrusionOk="0">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5" name="Google Shape;3365;p11"/>
              <p:cNvSpPr/>
              <p:nvPr/>
            </p:nvSpPr>
            <p:spPr>
              <a:xfrm rot="-6541634">
                <a:off x="643221" y="4672075"/>
                <a:ext cx="33993" cy="34122"/>
              </a:xfrm>
              <a:custGeom>
                <a:avLst/>
                <a:gdLst/>
                <a:ahLst/>
                <a:cxnLst/>
                <a:rect l="l" t="t" r="r" b="b"/>
                <a:pathLst>
                  <a:path w="263" h="264" extrusionOk="0">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6" name="Google Shape;3366;p11"/>
              <p:cNvSpPr/>
              <p:nvPr/>
            </p:nvSpPr>
            <p:spPr>
              <a:xfrm rot="-6541634">
                <a:off x="707935" y="4722877"/>
                <a:ext cx="39680" cy="34122"/>
              </a:xfrm>
              <a:custGeom>
                <a:avLst/>
                <a:gdLst/>
                <a:ahLst/>
                <a:cxnLst/>
                <a:rect l="l" t="t" r="r" b="b"/>
                <a:pathLst>
                  <a:path w="307" h="264" extrusionOk="0">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7" name="Google Shape;3367;p11"/>
              <p:cNvSpPr/>
              <p:nvPr/>
            </p:nvSpPr>
            <p:spPr>
              <a:xfrm rot="-6541634">
                <a:off x="731208" y="4777946"/>
                <a:ext cx="34122" cy="34122"/>
              </a:xfrm>
              <a:custGeom>
                <a:avLst/>
                <a:gdLst/>
                <a:ahLst/>
                <a:cxnLst/>
                <a:rect l="l" t="t" r="r" b="b"/>
                <a:pathLst>
                  <a:path w="264" h="264" extrusionOk="0">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8" name="Google Shape;3368;p11"/>
              <p:cNvSpPr/>
              <p:nvPr/>
            </p:nvSpPr>
            <p:spPr>
              <a:xfrm rot="-6541634">
                <a:off x="658612" y="4733806"/>
                <a:ext cx="39680" cy="34251"/>
              </a:xfrm>
              <a:custGeom>
                <a:avLst/>
                <a:gdLst/>
                <a:ahLst/>
                <a:cxnLst/>
                <a:rect l="l" t="t" r="r" b="b"/>
                <a:pathLst>
                  <a:path w="307" h="265" extrusionOk="0">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9" name="Google Shape;3369;p11"/>
              <p:cNvSpPr/>
              <p:nvPr/>
            </p:nvSpPr>
            <p:spPr>
              <a:xfrm rot="-6541634">
                <a:off x="762849" y="4728889"/>
                <a:ext cx="40455" cy="33993"/>
              </a:xfrm>
              <a:custGeom>
                <a:avLst/>
                <a:gdLst/>
                <a:ahLst/>
                <a:cxnLst/>
                <a:rect l="l" t="t" r="r" b="b"/>
                <a:pathLst>
                  <a:path w="313" h="263" extrusionOk="0">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0" name="Google Shape;3370;p11"/>
              <p:cNvSpPr/>
              <p:nvPr/>
            </p:nvSpPr>
            <p:spPr>
              <a:xfrm rot="-6541634">
                <a:off x="804350" y="4692442"/>
                <a:ext cx="39680" cy="34510"/>
              </a:xfrm>
              <a:custGeom>
                <a:avLst/>
                <a:gdLst/>
                <a:ahLst/>
                <a:cxnLst/>
                <a:rect l="l" t="t" r="r" b="b"/>
                <a:pathLst>
                  <a:path w="307" h="267" extrusionOk="0">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1" name="Google Shape;3371;p11"/>
              <p:cNvSpPr/>
              <p:nvPr/>
            </p:nvSpPr>
            <p:spPr>
              <a:xfrm rot="-6541634">
                <a:off x="846203" y="4657259"/>
                <a:ext cx="39809" cy="33993"/>
              </a:xfrm>
              <a:custGeom>
                <a:avLst/>
                <a:gdLst/>
                <a:ahLst/>
                <a:cxnLst/>
                <a:rect l="l" t="t" r="r" b="b"/>
                <a:pathLst>
                  <a:path w="308" h="263" extrusionOk="0">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2" name="Google Shape;3372;p11"/>
              <p:cNvSpPr/>
              <p:nvPr/>
            </p:nvSpPr>
            <p:spPr>
              <a:xfrm rot="-6541634">
                <a:off x="753468" y="4683250"/>
                <a:ext cx="39680" cy="34122"/>
              </a:xfrm>
              <a:custGeom>
                <a:avLst/>
                <a:gdLst/>
                <a:ahLst/>
                <a:cxnLst/>
                <a:rect l="l" t="t" r="r" b="b"/>
                <a:pathLst>
                  <a:path w="307" h="264" extrusionOk="0">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3" name="Google Shape;3373;p11"/>
              <p:cNvSpPr/>
              <p:nvPr/>
            </p:nvSpPr>
            <p:spPr>
              <a:xfrm rot="-6541634">
                <a:off x="204028" y="4279035"/>
                <a:ext cx="329715" cy="229547"/>
              </a:xfrm>
              <a:custGeom>
                <a:avLst/>
                <a:gdLst/>
                <a:ahLst/>
                <a:cxnLst/>
                <a:rect l="l" t="t" r="r" b="b"/>
                <a:pathLst>
                  <a:path w="2551" h="1776" extrusionOk="0">
                    <a:moveTo>
                      <a:pt x="2499" y="1"/>
                    </a:moveTo>
                    <a:cubicBezTo>
                      <a:pt x="2482" y="1"/>
                      <a:pt x="2455" y="22"/>
                      <a:pt x="2414" y="79"/>
                    </a:cubicBezTo>
                    <a:cubicBezTo>
                      <a:pt x="2245" y="309"/>
                      <a:pt x="1342" y="478"/>
                      <a:pt x="816" y="593"/>
                    </a:cubicBezTo>
                    <a:cubicBezTo>
                      <a:pt x="291" y="708"/>
                      <a:pt x="1" y="1551"/>
                      <a:pt x="1046" y="1759"/>
                    </a:cubicBezTo>
                    <a:cubicBezTo>
                      <a:pt x="1103" y="1770"/>
                      <a:pt x="1158" y="1775"/>
                      <a:pt x="1212" y="1775"/>
                    </a:cubicBezTo>
                    <a:cubicBezTo>
                      <a:pt x="2141" y="1775"/>
                      <a:pt x="2513" y="199"/>
                      <a:pt x="2513" y="199"/>
                    </a:cubicBezTo>
                    <a:cubicBezTo>
                      <a:pt x="2513" y="199"/>
                      <a:pt x="2550" y="1"/>
                      <a:pt x="24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4" name="Google Shape;3374;p11"/>
              <p:cNvSpPr/>
              <p:nvPr/>
            </p:nvSpPr>
            <p:spPr>
              <a:xfrm rot="-6541634">
                <a:off x="211837" y="4263480"/>
                <a:ext cx="223860" cy="174616"/>
              </a:xfrm>
              <a:custGeom>
                <a:avLst/>
                <a:gdLst/>
                <a:ahLst/>
                <a:cxnLst/>
                <a:rect l="l" t="t" r="r" b="b"/>
                <a:pathLst>
                  <a:path w="1732" h="1351" extrusionOk="0">
                    <a:moveTo>
                      <a:pt x="1730" y="0"/>
                    </a:moveTo>
                    <a:cubicBezTo>
                      <a:pt x="1730" y="0"/>
                      <a:pt x="1730" y="0"/>
                      <a:pt x="1730" y="0"/>
                    </a:cubicBezTo>
                    <a:cubicBezTo>
                      <a:pt x="1489" y="383"/>
                      <a:pt x="1106" y="498"/>
                      <a:pt x="487" y="794"/>
                    </a:cubicBezTo>
                    <a:cubicBezTo>
                      <a:pt x="1" y="1026"/>
                      <a:pt x="279" y="1350"/>
                      <a:pt x="647" y="1350"/>
                    </a:cubicBezTo>
                    <a:cubicBezTo>
                      <a:pt x="747" y="1350"/>
                      <a:pt x="853" y="1326"/>
                      <a:pt x="952" y="1270"/>
                    </a:cubicBezTo>
                    <a:cubicBezTo>
                      <a:pt x="1415" y="1009"/>
                      <a:pt x="1732" y="0"/>
                      <a:pt x="1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5" name="Google Shape;3375;p11"/>
              <p:cNvSpPr/>
              <p:nvPr/>
            </p:nvSpPr>
            <p:spPr>
              <a:xfrm rot="-6541634">
                <a:off x="49875" y="4346231"/>
                <a:ext cx="369523" cy="186377"/>
              </a:xfrm>
              <a:custGeom>
                <a:avLst/>
                <a:gdLst/>
                <a:ahLst/>
                <a:cxnLst/>
                <a:rect l="l" t="t" r="r" b="b"/>
                <a:pathLst>
                  <a:path w="2859" h="1442" extrusionOk="0">
                    <a:moveTo>
                      <a:pt x="811" y="0"/>
                    </a:moveTo>
                    <a:cubicBezTo>
                      <a:pt x="394" y="0"/>
                      <a:pt x="0" y="404"/>
                      <a:pt x="500" y="1091"/>
                    </a:cubicBezTo>
                    <a:cubicBezTo>
                      <a:pt x="689" y="1351"/>
                      <a:pt x="957" y="1442"/>
                      <a:pt x="1240" y="1442"/>
                    </a:cubicBezTo>
                    <a:cubicBezTo>
                      <a:pt x="1898" y="1442"/>
                      <a:pt x="2635" y="949"/>
                      <a:pt x="2635" y="949"/>
                    </a:cubicBezTo>
                    <a:cubicBezTo>
                      <a:pt x="2635" y="949"/>
                      <a:pt x="2858" y="781"/>
                      <a:pt x="2718" y="781"/>
                    </a:cubicBezTo>
                    <a:cubicBezTo>
                      <a:pt x="2701" y="781"/>
                      <a:pt x="2677" y="784"/>
                      <a:pt x="2646" y="790"/>
                    </a:cubicBezTo>
                    <a:cubicBezTo>
                      <a:pt x="2631" y="793"/>
                      <a:pt x="2615" y="794"/>
                      <a:pt x="2598" y="794"/>
                    </a:cubicBezTo>
                    <a:cubicBezTo>
                      <a:pt x="2285" y="794"/>
                      <a:pt x="1560" y="343"/>
                      <a:pt x="1124" y="84"/>
                    </a:cubicBezTo>
                    <a:cubicBezTo>
                      <a:pt x="1028" y="27"/>
                      <a:pt x="919" y="0"/>
                      <a:pt x="8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6" name="Google Shape;3376;p11"/>
              <p:cNvSpPr/>
              <p:nvPr/>
            </p:nvSpPr>
            <p:spPr>
              <a:xfrm rot="-6541634">
                <a:off x="105922" y="4342157"/>
                <a:ext cx="268192" cy="92930"/>
              </a:xfrm>
              <a:custGeom>
                <a:avLst/>
                <a:gdLst/>
                <a:ahLst/>
                <a:cxnLst/>
                <a:rect l="l" t="t" r="r" b="b"/>
                <a:pathLst>
                  <a:path w="2075" h="719" extrusionOk="0">
                    <a:moveTo>
                      <a:pt x="412" y="0"/>
                    </a:moveTo>
                    <a:cubicBezTo>
                      <a:pt x="0" y="0"/>
                      <a:pt x="174" y="593"/>
                      <a:pt x="631" y="699"/>
                    </a:cubicBezTo>
                    <a:cubicBezTo>
                      <a:pt x="687" y="712"/>
                      <a:pt x="747" y="718"/>
                      <a:pt x="810" y="718"/>
                    </a:cubicBezTo>
                    <a:cubicBezTo>
                      <a:pt x="1338" y="718"/>
                      <a:pt x="2074" y="299"/>
                      <a:pt x="2060" y="299"/>
                    </a:cubicBezTo>
                    <a:lnTo>
                      <a:pt x="2060" y="299"/>
                    </a:lnTo>
                    <a:cubicBezTo>
                      <a:pt x="1962" y="326"/>
                      <a:pt x="1868" y="339"/>
                      <a:pt x="1773" y="339"/>
                    </a:cubicBezTo>
                    <a:cubicBezTo>
                      <a:pt x="1449" y="339"/>
                      <a:pt x="1119" y="197"/>
                      <a:pt x="615" y="36"/>
                    </a:cubicBezTo>
                    <a:cubicBezTo>
                      <a:pt x="536" y="11"/>
                      <a:pt x="468" y="0"/>
                      <a:pt x="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7" name="Google Shape;3377;p11"/>
              <p:cNvSpPr/>
              <p:nvPr/>
            </p:nvSpPr>
            <p:spPr>
              <a:xfrm rot="-6541634">
                <a:off x="-35750" y="4274677"/>
                <a:ext cx="252424" cy="294947"/>
              </a:xfrm>
              <a:custGeom>
                <a:avLst/>
                <a:gdLst/>
                <a:ahLst/>
                <a:cxnLst/>
                <a:rect l="l" t="t" r="r" b="b"/>
                <a:pathLst>
                  <a:path w="1953" h="2282" extrusionOk="0">
                    <a:moveTo>
                      <a:pt x="924" y="1"/>
                    </a:moveTo>
                    <a:cubicBezTo>
                      <a:pt x="690" y="1"/>
                      <a:pt x="441" y="177"/>
                      <a:pt x="301" y="650"/>
                    </a:cubicBezTo>
                    <a:cubicBezTo>
                      <a:pt x="0" y="1673"/>
                      <a:pt x="1719" y="2254"/>
                      <a:pt x="1719" y="2254"/>
                    </a:cubicBezTo>
                    <a:cubicBezTo>
                      <a:pt x="1719" y="2254"/>
                      <a:pt x="1812" y="2282"/>
                      <a:pt x="1872" y="2282"/>
                    </a:cubicBezTo>
                    <a:cubicBezTo>
                      <a:pt x="1927" y="2282"/>
                      <a:pt x="1953" y="2258"/>
                      <a:pt x="1850" y="2166"/>
                    </a:cubicBezTo>
                    <a:cubicBezTo>
                      <a:pt x="1637" y="1975"/>
                      <a:pt x="1549" y="1055"/>
                      <a:pt x="1484" y="524"/>
                    </a:cubicBezTo>
                    <a:cubicBezTo>
                      <a:pt x="1448" y="239"/>
                      <a:pt x="1196" y="1"/>
                      <a:pt x="9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8" name="Google Shape;3378;p11"/>
              <p:cNvSpPr/>
              <p:nvPr/>
            </p:nvSpPr>
            <p:spPr>
              <a:xfrm rot="-6541634">
                <a:off x="38618" y="4269435"/>
                <a:ext cx="173582" cy="206411"/>
              </a:xfrm>
              <a:custGeom>
                <a:avLst/>
                <a:gdLst/>
                <a:ahLst/>
                <a:cxnLst/>
                <a:rect l="l" t="t" r="r" b="b"/>
                <a:pathLst>
                  <a:path w="1343" h="1597" extrusionOk="0">
                    <a:moveTo>
                      <a:pt x="390" y="0"/>
                    </a:moveTo>
                    <a:cubicBezTo>
                      <a:pt x="184" y="0"/>
                      <a:pt x="0" y="374"/>
                      <a:pt x="149" y="710"/>
                    </a:cubicBezTo>
                    <a:cubicBezTo>
                      <a:pt x="365" y="1190"/>
                      <a:pt x="1328" y="1597"/>
                      <a:pt x="1342" y="1597"/>
                    </a:cubicBezTo>
                    <a:cubicBezTo>
                      <a:pt x="1343" y="1597"/>
                      <a:pt x="1343" y="1596"/>
                      <a:pt x="1343" y="1596"/>
                    </a:cubicBezTo>
                    <a:cubicBezTo>
                      <a:pt x="987" y="1328"/>
                      <a:pt x="905" y="934"/>
                      <a:pt x="664" y="288"/>
                    </a:cubicBezTo>
                    <a:cubicBezTo>
                      <a:pt x="589" y="82"/>
                      <a:pt x="487"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9" name="Google Shape;3379;p11"/>
              <p:cNvSpPr/>
              <p:nvPr/>
            </p:nvSpPr>
            <p:spPr>
              <a:xfrm rot="-6541634">
                <a:off x="-111979" y="4105028"/>
                <a:ext cx="275430" cy="301280"/>
              </a:xfrm>
              <a:custGeom>
                <a:avLst/>
                <a:gdLst/>
                <a:ahLst/>
                <a:cxnLst/>
                <a:rect l="l" t="t" r="r" b="b"/>
                <a:pathLst>
                  <a:path w="2131" h="2331" extrusionOk="0">
                    <a:moveTo>
                      <a:pt x="1436" y="1"/>
                    </a:moveTo>
                    <a:cubicBezTo>
                      <a:pt x="1316" y="1"/>
                      <a:pt x="1175" y="25"/>
                      <a:pt x="1013" y="82"/>
                    </a:cubicBezTo>
                    <a:cubicBezTo>
                      <a:pt x="0" y="427"/>
                      <a:pt x="526" y="2162"/>
                      <a:pt x="526" y="2162"/>
                    </a:cubicBezTo>
                    <a:cubicBezTo>
                      <a:pt x="526" y="2162"/>
                      <a:pt x="585" y="2330"/>
                      <a:pt x="630" y="2330"/>
                    </a:cubicBezTo>
                    <a:cubicBezTo>
                      <a:pt x="649" y="2330"/>
                      <a:pt x="665" y="2301"/>
                      <a:pt x="673" y="2217"/>
                    </a:cubicBezTo>
                    <a:cubicBezTo>
                      <a:pt x="701" y="1932"/>
                      <a:pt x="1401" y="1330"/>
                      <a:pt x="1795" y="969"/>
                    </a:cubicBezTo>
                    <a:cubicBezTo>
                      <a:pt x="2131" y="666"/>
                      <a:pt x="2061" y="1"/>
                      <a:pt x="14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0" name="Google Shape;3380;p11"/>
              <p:cNvSpPr/>
              <p:nvPr/>
            </p:nvSpPr>
            <p:spPr>
              <a:xfrm rot="-6541634">
                <a:off x="-3087" y="4145150"/>
                <a:ext cx="145922" cy="231615"/>
              </a:xfrm>
              <a:custGeom>
                <a:avLst/>
                <a:gdLst/>
                <a:ahLst/>
                <a:cxnLst/>
                <a:rect l="l" t="t" r="r" b="b"/>
                <a:pathLst>
                  <a:path w="1129" h="1792" extrusionOk="0">
                    <a:moveTo>
                      <a:pt x="771" y="0"/>
                    </a:moveTo>
                    <a:cubicBezTo>
                      <a:pt x="602" y="0"/>
                      <a:pt x="388" y="100"/>
                      <a:pt x="268" y="302"/>
                    </a:cubicBezTo>
                    <a:cubicBezTo>
                      <a:pt x="1" y="760"/>
                      <a:pt x="232" y="1791"/>
                      <a:pt x="235" y="1791"/>
                    </a:cubicBezTo>
                    <a:cubicBezTo>
                      <a:pt x="235" y="1791"/>
                      <a:pt x="235" y="1791"/>
                      <a:pt x="235" y="1791"/>
                    </a:cubicBezTo>
                    <a:cubicBezTo>
                      <a:pt x="251" y="1337"/>
                      <a:pt x="525" y="1047"/>
                      <a:pt x="913" y="477"/>
                    </a:cubicBezTo>
                    <a:cubicBezTo>
                      <a:pt x="1128" y="162"/>
                      <a:pt x="986" y="0"/>
                      <a:pt x="7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1" name="Google Shape;3381;p11"/>
              <p:cNvSpPr/>
              <p:nvPr/>
            </p:nvSpPr>
            <p:spPr>
              <a:xfrm rot="-6541634">
                <a:off x="-116193" y="4036270"/>
                <a:ext cx="375081" cy="169316"/>
              </a:xfrm>
              <a:custGeom>
                <a:avLst/>
                <a:gdLst/>
                <a:ahLst/>
                <a:cxnLst/>
                <a:rect l="l" t="t" r="r" b="b"/>
                <a:pathLst>
                  <a:path w="2902" h="1310" extrusionOk="0">
                    <a:moveTo>
                      <a:pt x="1617" y="0"/>
                    </a:moveTo>
                    <a:cubicBezTo>
                      <a:pt x="853" y="0"/>
                      <a:pt x="123" y="1033"/>
                      <a:pt x="123" y="1033"/>
                    </a:cubicBezTo>
                    <a:cubicBezTo>
                      <a:pt x="123" y="1033"/>
                      <a:pt x="1" y="1224"/>
                      <a:pt x="73" y="1224"/>
                    </a:cubicBezTo>
                    <a:cubicBezTo>
                      <a:pt x="92" y="1224"/>
                      <a:pt x="123" y="1212"/>
                      <a:pt x="172" y="1180"/>
                    </a:cubicBezTo>
                    <a:cubicBezTo>
                      <a:pt x="237" y="1138"/>
                      <a:pt x="355" y="1121"/>
                      <a:pt x="502" y="1121"/>
                    </a:cubicBezTo>
                    <a:cubicBezTo>
                      <a:pt x="884" y="1121"/>
                      <a:pt x="1464" y="1234"/>
                      <a:pt x="1847" y="1301"/>
                    </a:cubicBezTo>
                    <a:cubicBezTo>
                      <a:pt x="1880" y="1307"/>
                      <a:pt x="1913" y="1310"/>
                      <a:pt x="1946" y="1310"/>
                    </a:cubicBezTo>
                    <a:cubicBezTo>
                      <a:pt x="2440" y="1310"/>
                      <a:pt x="2902" y="684"/>
                      <a:pt x="2066" y="135"/>
                    </a:cubicBezTo>
                    <a:cubicBezTo>
                      <a:pt x="1918" y="40"/>
                      <a:pt x="1767" y="0"/>
                      <a:pt x="1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2" name="Google Shape;3382;p11"/>
              <p:cNvSpPr/>
              <p:nvPr/>
            </p:nvSpPr>
            <p:spPr>
              <a:xfrm rot="-6541634">
                <a:off x="-34373" y="4108339"/>
                <a:ext cx="271682" cy="115420"/>
              </a:xfrm>
              <a:custGeom>
                <a:avLst/>
                <a:gdLst/>
                <a:ahLst/>
                <a:cxnLst/>
                <a:rect l="l" t="t" r="r" b="b"/>
                <a:pathLst>
                  <a:path w="2102" h="893" extrusionOk="0">
                    <a:moveTo>
                      <a:pt x="1279" y="1"/>
                    </a:moveTo>
                    <a:cubicBezTo>
                      <a:pt x="1251" y="1"/>
                      <a:pt x="1224" y="2"/>
                      <a:pt x="1196" y="6"/>
                    </a:cubicBezTo>
                    <a:cubicBezTo>
                      <a:pt x="669" y="71"/>
                      <a:pt x="1" y="893"/>
                      <a:pt x="3" y="893"/>
                    </a:cubicBezTo>
                    <a:cubicBezTo>
                      <a:pt x="3" y="893"/>
                      <a:pt x="3" y="893"/>
                      <a:pt x="3" y="893"/>
                    </a:cubicBezTo>
                    <a:cubicBezTo>
                      <a:pt x="369" y="630"/>
                      <a:pt x="764" y="663"/>
                      <a:pt x="1453" y="619"/>
                    </a:cubicBezTo>
                    <a:cubicBezTo>
                      <a:pt x="2102" y="578"/>
                      <a:pt x="1767" y="1"/>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3" name="Google Shape;3383;p11"/>
              <p:cNvSpPr/>
              <p:nvPr/>
            </p:nvSpPr>
            <p:spPr>
              <a:xfrm rot="-6541634">
                <a:off x="114502" y="3989570"/>
                <a:ext cx="296368" cy="240533"/>
              </a:xfrm>
              <a:custGeom>
                <a:avLst/>
                <a:gdLst/>
                <a:ahLst/>
                <a:cxnLst/>
                <a:rect l="l" t="t" r="r" b="b"/>
                <a:pathLst>
                  <a:path w="2293" h="1861" extrusionOk="0">
                    <a:moveTo>
                      <a:pt x="417" y="0"/>
                    </a:moveTo>
                    <a:cubicBezTo>
                      <a:pt x="378" y="0"/>
                      <a:pt x="356" y="1"/>
                      <a:pt x="356" y="1"/>
                    </a:cubicBezTo>
                    <a:cubicBezTo>
                      <a:pt x="356" y="1"/>
                      <a:pt x="1" y="34"/>
                      <a:pt x="263" y="132"/>
                    </a:cubicBezTo>
                    <a:cubicBezTo>
                      <a:pt x="532" y="231"/>
                      <a:pt x="937" y="1058"/>
                      <a:pt x="1188" y="1534"/>
                    </a:cubicBezTo>
                    <a:cubicBezTo>
                      <a:pt x="1292" y="1734"/>
                      <a:pt x="1510" y="1861"/>
                      <a:pt x="1722" y="1861"/>
                    </a:cubicBezTo>
                    <a:cubicBezTo>
                      <a:pt x="2013" y="1861"/>
                      <a:pt x="2292" y="1621"/>
                      <a:pt x="2245" y="1003"/>
                    </a:cubicBezTo>
                    <a:cubicBezTo>
                      <a:pt x="2177" y="52"/>
                      <a:pt x="733"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4" name="Google Shape;3384;p11"/>
              <p:cNvSpPr/>
              <p:nvPr/>
            </p:nvSpPr>
            <p:spPr>
              <a:xfrm rot="-6541634">
                <a:off x="117288" y="4066491"/>
                <a:ext cx="221404" cy="151092"/>
              </a:xfrm>
              <a:custGeom>
                <a:avLst/>
                <a:gdLst/>
                <a:ahLst/>
                <a:cxnLst/>
                <a:rect l="l" t="t" r="r" b="b"/>
                <a:pathLst>
                  <a:path w="1713" h="1169" extrusionOk="0">
                    <a:moveTo>
                      <a:pt x="10" y="1"/>
                    </a:moveTo>
                    <a:cubicBezTo>
                      <a:pt x="3" y="1"/>
                      <a:pt x="0" y="1"/>
                      <a:pt x="1" y="1"/>
                    </a:cubicBezTo>
                    <a:cubicBezTo>
                      <a:pt x="433" y="127"/>
                      <a:pt x="647" y="466"/>
                      <a:pt x="1096" y="986"/>
                    </a:cubicBezTo>
                    <a:cubicBezTo>
                      <a:pt x="1208" y="1116"/>
                      <a:pt x="1309" y="1169"/>
                      <a:pt x="1390" y="1169"/>
                    </a:cubicBezTo>
                    <a:cubicBezTo>
                      <a:pt x="1636" y="1169"/>
                      <a:pt x="1713" y="695"/>
                      <a:pt x="1430" y="412"/>
                    </a:cubicBezTo>
                    <a:cubicBezTo>
                      <a:pt x="1074" y="51"/>
                      <a:pt x="1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5" name="Google Shape;3385;p11"/>
              <p:cNvSpPr/>
              <p:nvPr/>
            </p:nvSpPr>
            <p:spPr>
              <a:xfrm rot="-6541634">
                <a:off x="207639" y="4007292"/>
                <a:ext cx="254362" cy="326096"/>
              </a:xfrm>
              <a:custGeom>
                <a:avLst/>
                <a:gdLst/>
                <a:ahLst/>
                <a:cxnLst/>
                <a:rect l="l" t="t" r="r" b="b"/>
                <a:pathLst>
                  <a:path w="1968" h="2523" extrusionOk="0">
                    <a:moveTo>
                      <a:pt x="543" y="0"/>
                    </a:moveTo>
                    <a:cubicBezTo>
                      <a:pt x="517" y="0"/>
                      <a:pt x="509" y="30"/>
                      <a:pt x="545" y="121"/>
                    </a:cubicBezTo>
                    <a:cubicBezTo>
                      <a:pt x="649" y="390"/>
                      <a:pt x="309" y="1243"/>
                      <a:pt x="123" y="1747"/>
                    </a:cubicBezTo>
                    <a:cubicBezTo>
                      <a:pt x="1" y="2092"/>
                      <a:pt x="215" y="2522"/>
                      <a:pt x="594" y="2522"/>
                    </a:cubicBezTo>
                    <a:cubicBezTo>
                      <a:pt x="775" y="2522"/>
                      <a:pt x="992" y="2425"/>
                      <a:pt x="1229" y="2174"/>
                    </a:cubicBezTo>
                    <a:cubicBezTo>
                      <a:pt x="1968" y="1402"/>
                      <a:pt x="704" y="105"/>
                      <a:pt x="704" y="105"/>
                    </a:cubicBezTo>
                    <a:cubicBezTo>
                      <a:pt x="704" y="105"/>
                      <a:pt x="592" y="0"/>
                      <a:pt x="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6" name="Google Shape;3386;p11"/>
              <p:cNvSpPr/>
              <p:nvPr/>
            </p:nvSpPr>
            <p:spPr>
              <a:xfrm rot="-6541634">
                <a:off x="247342" y="4077253"/>
                <a:ext cx="92155" cy="242213"/>
              </a:xfrm>
              <a:custGeom>
                <a:avLst/>
                <a:gdLst/>
                <a:ahLst/>
                <a:cxnLst/>
                <a:rect l="l" t="t" r="r" b="b"/>
                <a:pathLst>
                  <a:path w="713" h="1874" extrusionOk="0">
                    <a:moveTo>
                      <a:pt x="29" y="1"/>
                    </a:moveTo>
                    <a:cubicBezTo>
                      <a:pt x="29" y="1"/>
                      <a:pt x="29" y="1"/>
                      <a:pt x="29" y="1"/>
                    </a:cubicBezTo>
                    <a:cubicBezTo>
                      <a:pt x="220" y="406"/>
                      <a:pt x="116" y="789"/>
                      <a:pt x="34" y="1473"/>
                    </a:cubicBezTo>
                    <a:cubicBezTo>
                      <a:pt x="0" y="1758"/>
                      <a:pt x="102" y="1874"/>
                      <a:pt x="236" y="1874"/>
                    </a:cubicBezTo>
                    <a:cubicBezTo>
                      <a:pt x="422" y="1874"/>
                      <a:pt x="670" y="1646"/>
                      <a:pt x="686" y="1336"/>
                    </a:cubicBezTo>
                    <a:cubicBezTo>
                      <a:pt x="713" y="803"/>
                      <a:pt x="3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7" name="Google Shape;3387;p11"/>
              <p:cNvSpPr/>
              <p:nvPr/>
            </p:nvSpPr>
            <p:spPr>
              <a:xfrm rot="-6541634">
                <a:off x="127626" y="4206678"/>
                <a:ext cx="123950" cy="106372"/>
              </a:xfrm>
              <a:custGeom>
                <a:avLst/>
                <a:gdLst/>
                <a:ahLst/>
                <a:cxnLst/>
                <a:rect l="l" t="t" r="r" b="b"/>
                <a:pathLst>
                  <a:path w="959" h="823" extrusionOk="0">
                    <a:moveTo>
                      <a:pt x="414" y="1"/>
                    </a:moveTo>
                    <a:cubicBezTo>
                      <a:pt x="203" y="1"/>
                      <a:pt x="0" y="164"/>
                      <a:pt x="0" y="412"/>
                    </a:cubicBezTo>
                    <a:cubicBezTo>
                      <a:pt x="0" y="641"/>
                      <a:pt x="186" y="822"/>
                      <a:pt x="411" y="822"/>
                    </a:cubicBezTo>
                    <a:cubicBezTo>
                      <a:pt x="778" y="822"/>
                      <a:pt x="958" y="379"/>
                      <a:pt x="701" y="121"/>
                    </a:cubicBezTo>
                    <a:cubicBezTo>
                      <a:pt x="618" y="38"/>
                      <a:pt x="515"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8" name="Google Shape;3388;p11"/>
              <p:cNvSpPr/>
              <p:nvPr/>
            </p:nvSpPr>
            <p:spPr>
              <a:xfrm rot="-6541634">
                <a:off x="-166929" y="2683019"/>
                <a:ext cx="180561" cy="125630"/>
              </a:xfrm>
              <a:custGeom>
                <a:avLst/>
                <a:gdLst/>
                <a:ahLst/>
                <a:cxnLst/>
                <a:rect l="l" t="t" r="r" b="b"/>
                <a:pathLst>
                  <a:path w="1397" h="972" extrusionOk="0">
                    <a:moveTo>
                      <a:pt x="1367" y="0"/>
                    </a:moveTo>
                    <a:cubicBezTo>
                      <a:pt x="1358" y="0"/>
                      <a:pt x="1343" y="12"/>
                      <a:pt x="1320" y="43"/>
                    </a:cubicBezTo>
                    <a:cubicBezTo>
                      <a:pt x="1227" y="169"/>
                      <a:pt x="729" y="262"/>
                      <a:pt x="444" y="328"/>
                    </a:cubicBezTo>
                    <a:cubicBezTo>
                      <a:pt x="165" y="388"/>
                      <a:pt x="1" y="848"/>
                      <a:pt x="576" y="963"/>
                    </a:cubicBezTo>
                    <a:cubicBezTo>
                      <a:pt x="606" y="969"/>
                      <a:pt x="636" y="971"/>
                      <a:pt x="664" y="971"/>
                    </a:cubicBezTo>
                    <a:cubicBezTo>
                      <a:pt x="1169" y="971"/>
                      <a:pt x="1375" y="109"/>
                      <a:pt x="1375" y="109"/>
                    </a:cubicBezTo>
                    <a:cubicBezTo>
                      <a:pt x="1375" y="109"/>
                      <a:pt x="1396" y="0"/>
                      <a:pt x="1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9" name="Google Shape;3389;p11"/>
              <p:cNvSpPr/>
              <p:nvPr/>
            </p:nvSpPr>
            <p:spPr>
              <a:xfrm rot="-6541634">
                <a:off x="-162610" y="2674971"/>
                <a:ext cx="122399" cy="95644"/>
              </a:xfrm>
              <a:custGeom>
                <a:avLst/>
                <a:gdLst/>
                <a:ahLst/>
                <a:cxnLst/>
                <a:rect l="l" t="t" r="r" b="b"/>
                <a:pathLst>
                  <a:path w="947" h="740" extrusionOk="0">
                    <a:moveTo>
                      <a:pt x="946" y="1"/>
                    </a:moveTo>
                    <a:cubicBezTo>
                      <a:pt x="946" y="1"/>
                      <a:pt x="946" y="1"/>
                      <a:pt x="946" y="1"/>
                    </a:cubicBezTo>
                    <a:lnTo>
                      <a:pt x="946" y="1"/>
                    </a:lnTo>
                    <a:cubicBezTo>
                      <a:pt x="946" y="1"/>
                      <a:pt x="946" y="1"/>
                      <a:pt x="946" y="1"/>
                    </a:cubicBezTo>
                    <a:cubicBezTo>
                      <a:pt x="946" y="1"/>
                      <a:pt x="946" y="1"/>
                      <a:pt x="946" y="1"/>
                    </a:cubicBezTo>
                    <a:close/>
                    <a:moveTo>
                      <a:pt x="946" y="1"/>
                    </a:moveTo>
                    <a:cubicBezTo>
                      <a:pt x="814" y="214"/>
                      <a:pt x="607" y="275"/>
                      <a:pt x="267" y="439"/>
                    </a:cubicBezTo>
                    <a:cubicBezTo>
                      <a:pt x="0" y="564"/>
                      <a:pt x="153" y="739"/>
                      <a:pt x="353" y="739"/>
                    </a:cubicBezTo>
                    <a:cubicBezTo>
                      <a:pt x="408" y="739"/>
                      <a:pt x="465" y="726"/>
                      <a:pt x="519" y="696"/>
                    </a:cubicBezTo>
                    <a:cubicBezTo>
                      <a:pt x="771" y="556"/>
                      <a:pt x="939" y="17"/>
                      <a:pt x="9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0" name="Google Shape;3390;p11"/>
              <p:cNvSpPr/>
              <p:nvPr/>
            </p:nvSpPr>
            <p:spPr>
              <a:xfrm rot="-6541634">
                <a:off x="-251527" y="2719499"/>
                <a:ext cx="202016" cy="101978"/>
              </a:xfrm>
              <a:custGeom>
                <a:avLst/>
                <a:gdLst/>
                <a:ahLst/>
                <a:cxnLst/>
                <a:rect l="l" t="t" r="r" b="b"/>
                <a:pathLst>
                  <a:path w="1563" h="789" extrusionOk="0">
                    <a:moveTo>
                      <a:pt x="446" y="1"/>
                    </a:moveTo>
                    <a:cubicBezTo>
                      <a:pt x="219" y="1"/>
                      <a:pt x="0" y="223"/>
                      <a:pt x="275" y="598"/>
                    </a:cubicBezTo>
                    <a:cubicBezTo>
                      <a:pt x="377" y="739"/>
                      <a:pt x="523" y="789"/>
                      <a:pt x="676" y="789"/>
                    </a:cubicBezTo>
                    <a:cubicBezTo>
                      <a:pt x="1034" y="789"/>
                      <a:pt x="1435" y="521"/>
                      <a:pt x="1435" y="521"/>
                    </a:cubicBezTo>
                    <a:cubicBezTo>
                      <a:pt x="1435" y="521"/>
                      <a:pt x="1562" y="428"/>
                      <a:pt x="1489" y="428"/>
                    </a:cubicBezTo>
                    <a:cubicBezTo>
                      <a:pt x="1478" y="428"/>
                      <a:pt x="1465" y="430"/>
                      <a:pt x="1446" y="434"/>
                    </a:cubicBezTo>
                    <a:cubicBezTo>
                      <a:pt x="1438" y="436"/>
                      <a:pt x="1428" y="436"/>
                      <a:pt x="1418" y="436"/>
                    </a:cubicBezTo>
                    <a:cubicBezTo>
                      <a:pt x="1246" y="436"/>
                      <a:pt x="857" y="185"/>
                      <a:pt x="614" y="45"/>
                    </a:cubicBezTo>
                    <a:cubicBezTo>
                      <a:pt x="563" y="15"/>
                      <a:pt x="504" y="1"/>
                      <a:pt x="4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1" name="Google Shape;3391;p11"/>
              <p:cNvSpPr/>
              <p:nvPr/>
            </p:nvSpPr>
            <p:spPr>
              <a:xfrm rot="-6541634">
                <a:off x="-220135" y="2717690"/>
                <a:ext cx="146310" cy="50795"/>
              </a:xfrm>
              <a:custGeom>
                <a:avLst/>
                <a:gdLst/>
                <a:ahLst/>
                <a:cxnLst/>
                <a:rect l="l" t="t" r="r" b="b"/>
                <a:pathLst>
                  <a:path w="1132" h="393" extrusionOk="0">
                    <a:moveTo>
                      <a:pt x="222" y="0"/>
                    </a:moveTo>
                    <a:cubicBezTo>
                      <a:pt x="0" y="0"/>
                      <a:pt x="94" y="324"/>
                      <a:pt x="344" y="382"/>
                    </a:cubicBezTo>
                    <a:cubicBezTo>
                      <a:pt x="375" y="389"/>
                      <a:pt x="409" y="393"/>
                      <a:pt x="444" y="393"/>
                    </a:cubicBezTo>
                    <a:cubicBezTo>
                      <a:pt x="733" y="393"/>
                      <a:pt x="1132" y="163"/>
                      <a:pt x="1127" y="163"/>
                    </a:cubicBezTo>
                    <a:lnTo>
                      <a:pt x="1127" y="163"/>
                    </a:lnTo>
                    <a:cubicBezTo>
                      <a:pt x="1073" y="178"/>
                      <a:pt x="1021" y="184"/>
                      <a:pt x="968" y="184"/>
                    </a:cubicBezTo>
                    <a:cubicBezTo>
                      <a:pt x="792" y="184"/>
                      <a:pt x="611" y="109"/>
                      <a:pt x="333" y="20"/>
                    </a:cubicBezTo>
                    <a:cubicBezTo>
                      <a:pt x="290" y="6"/>
                      <a:pt x="253" y="0"/>
                      <a:pt x="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2" name="Google Shape;3392;p11"/>
              <p:cNvSpPr/>
              <p:nvPr/>
            </p:nvSpPr>
            <p:spPr>
              <a:xfrm rot="-6541634">
                <a:off x="-297851" y="2680893"/>
                <a:ext cx="137521" cy="160786"/>
              </a:xfrm>
              <a:custGeom>
                <a:avLst/>
                <a:gdLst/>
                <a:ahLst/>
                <a:cxnLst/>
                <a:rect l="l" t="t" r="r" b="b"/>
                <a:pathLst>
                  <a:path w="1064" h="1244" extrusionOk="0">
                    <a:moveTo>
                      <a:pt x="499" y="0"/>
                    </a:moveTo>
                    <a:cubicBezTo>
                      <a:pt x="371" y="0"/>
                      <a:pt x="235" y="96"/>
                      <a:pt x="159" y="353"/>
                    </a:cubicBezTo>
                    <a:cubicBezTo>
                      <a:pt x="1" y="917"/>
                      <a:pt x="937" y="1229"/>
                      <a:pt x="937" y="1229"/>
                    </a:cubicBezTo>
                    <a:cubicBezTo>
                      <a:pt x="937" y="1229"/>
                      <a:pt x="986" y="1244"/>
                      <a:pt x="1018" y="1244"/>
                    </a:cubicBezTo>
                    <a:cubicBezTo>
                      <a:pt x="1048" y="1244"/>
                      <a:pt x="1064" y="1231"/>
                      <a:pt x="1008" y="1180"/>
                    </a:cubicBezTo>
                    <a:cubicBezTo>
                      <a:pt x="893" y="1081"/>
                      <a:pt x="844" y="578"/>
                      <a:pt x="805" y="288"/>
                    </a:cubicBezTo>
                    <a:cubicBezTo>
                      <a:pt x="788" y="131"/>
                      <a:pt x="649" y="0"/>
                      <a:pt x="4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3" name="Google Shape;3393;p11"/>
              <p:cNvSpPr/>
              <p:nvPr/>
            </p:nvSpPr>
            <p:spPr>
              <a:xfrm rot="-6541634">
                <a:off x="-257206" y="2678020"/>
                <a:ext cx="94998" cy="112835"/>
              </a:xfrm>
              <a:custGeom>
                <a:avLst/>
                <a:gdLst/>
                <a:ahLst/>
                <a:cxnLst/>
                <a:rect l="l" t="t" r="r" b="b"/>
                <a:pathLst>
                  <a:path w="735" h="873" extrusionOk="0">
                    <a:moveTo>
                      <a:pt x="217" y="1"/>
                    </a:moveTo>
                    <a:cubicBezTo>
                      <a:pt x="102" y="1"/>
                      <a:pt x="0" y="206"/>
                      <a:pt x="83" y="385"/>
                    </a:cubicBezTo>
                    <a:cubicBezTo>
                      <a:pt x="202" y="650"/>
                      <a:pt x="727" y="873"/>
                      <a:pt x="734" y="873"/>
                    </a:cubicBezTo>
                    <a:cubicBezTo>
                      <a:pt x="734" y="873"/>
                      <a:pt x="734" y="873"/>
                      <a:pt x="734" y="872"/>
                    </a:cubicBezTo>
                    <a:cubicBezTo>
                      <a:pt x="537" y="725"/>
                      <a:pt x="493" y="511"/>
                      <a:pt x="367" y="155"/>
                    </a:cubicBezTo>
                    <a:cubicBezTo>
                      <a:pt x="326" y="45"/>
                      <a:pt x="270" y="1"/>
                      <a:pt x="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4" name="Google Shape;3394;p11"/>
              <p:cNvSpPr/>
              <p:nvPr/>
            </p:nvSpPr>
            <p:spPr>
              <a:xfrm rot="-6541634">
                <a:off x="-339587" y="2587708"/>
                <a:ext cx="151222" cy="165051"/>
              </a:xfrm>
              <a:custGeom>
                <a:avLst/>
                <a:gdLst/>
                <a:ahLst/>
                <a:cxnLst/>
                <a:rect l="l" t="t" r="r" b="b"/>
                <a:pathLst>
                  <a:path w="1170" h="1277" extrusionOk="0">
                    <a:moveTo>
                      <a:pt x="792" y="1"/>
                    </a:moveTo>
                    <a:cubicBezTo>
                      <a:pt x="726" y="1"/>
                      <a:pt x="648" y="14"/>
                      <a:pt x="559" y="45"/>
                    </a:cubicBezTo>
                    <a:cubicBezTo>
                      <a:pt x="0" y="231"/>
                      <a:pt x="290" y="1184"/>
                      <a:pt x="290" y="1184"/>
                    </a:cubicBezTo>
                    <a:cubicBezTo>
                      <a:pt x="290" y="1184"/>
                      <a:pt x="321" y="1277"/>
                      <a:pt x="344" y="1277"/>
                    </a:cubicBezTo>
                    <a:cubicBezTo>
                      <a:pt x="354" y="1277"/>
                      <a:pt x="362" y="1261"/>
                      <a:pt x="367" y="1216"/>
                    </a:cubicBezTo>
                    <a:cubicBezTo>
                      <a:pt x="383" y="1058"/>
                      <a:pt x="767" y="729"/>
                      <a:pt x="986" y="532"/>
                    </a:cubicBezTo>
                    <a:cubicBezTo>
                      <a:pt x="1169" y="362"/>
                      <a:pt x="1133" y="1"/>
                      <a:pt x="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5" name="Google Shape;3395;p11"/>
              <p:cNvSpPr/>
              <p:nvPr/>
            </p:nvSpPr>
            <p:spPr>
              <a:xfrm rot="-6541634">
                <a:off x="-279969" y="2610324"/>
                <a:ext cx="79876" cy="126276"/>
              </a:xfrm>
              <a:custGeom>
                <a:avLst/>
                <a:gdLst/>
                <a:ahLst/>
                <a:cxnLst/>
                <a:rect l="l" t="t" r="r" b="b"/>
                <a:pathLst>
                  <a:path w="618" h="977" extrusionOk="0">
                    <a:moveTo>
                      <a:pt x="425" y="0"/>
                    </a:moveTo>
                    <a:cubicBezTo>
                      <a:pt x="333" y="0"/>
                      <a:pt x="215" y="55"/>
                      <a:pt x="148" y="166"/>
                    </a:cubicBezTo>
                    <a:cubicBezTo>
                      <a:pt x="1" y="417"/>
                      <a:pt x="130" y="976"/>
                      <a:pt x="131" y="976"/>
                    </a:cubicBezTo>
                    <a:cubicBezTo>
                      <a:pt x="131" y="976"/>
                      <a:pt x="131" y="976"/>
                      <a:pt x="131" y="976"/>
                    </a:cubicBezTo>
                    <a:cubicBezTo>
                      <a:pt x="137" y="730"/>
                      <a:pt x="290" y="571"/>
                      <a:pt x="498" y="259"/>
                    </a:cubicBezTo>
                    <a:cubicBezTo>
                      <a:pt x="617" y="88"/>
                      <a:pt x="542" y="0"/>
                      <a:pt x="4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6" name="Google Shape;3396;p11"/>
              <p:cNvSpPr/>
              <p:nvPr/>
            </p:nvSpPr>
            <p:spPr>
              <a:xfrm rot="-6541634">
                <a:off x="-341546" y="2550466"/>
                <a:ext cx="205118" cy="92284"/>
              </a:xfrm>
              <a:custGeom>
                <a:avLst/>
                <a:gdLst/>
                <a:ahLst/>
                <a:cxnLst/>
                <a:rect l="l" t="t" r="r" b="b"/>
                <a:pathLst>
                  <a:path w="1587" h="714" extrusionOk="0">
                    <a:moveTo>
                      <a:pt x="884" y="0"/>
                    </a:moveTo>
                    <a:cubicBezTo>
                      <a:pt x="465" y="0"/>
                      <a:pt x="67" y="566"/>
                      <a:pt x="67" y="566"/>
                    </a:cubicBezTo>
                    <a:cubicBezTo>
                      <a:pt x="67" y="566"/>
                      <a:pt x="1" y="665"/>
                      <a:pt x="41" y="665"/>
                    </a:cubicBezTo>
                    <a:cubicBezTo>
                      <a:pt x="51" y="665"/>
                      <a:pt x="68" y="658"/>
                      <a:pt x="95" y="643"/>
                    </a:cubicBezTo>
                    <a:cubicBezTo>
                      <a:pt x="130" y="621"/>
                      <a:pt x="191" y="612"/>
                      <a:pt x="267" y="612"/>
                    </a:cubicBezTo>
                    <a:cubicBezTo>
                      <a:pt x="476" y="612"/>
                      <a:pt x="796" y="677"/>
                      <a:pt x="1009" y="709"/>
                    </a:cubicBezTo>
                    <a:cubicBezTo>
                      <a:pt x="1026" y="712"/>
                      <a:pt x="1044" y="713"/>
                      <a:pt x="1062" y="713"/>
                    </a:cubicBezTo>
                    <a:cubicBezTo>
                      <a:pt x="1335" y="713"/>
                      <a:pt x="1586" y="372"/>
                      <a:pt x="1129" y="74"/>
                    </a:cubicBezTo>
                    <a:cubicBezTo>
                      <a:pt x="1048" y="22"/>
                      <a:pt x="966" y="0"/>
                      <a:pt x="8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7" name="Google Shape;3397;p11"/>
              <p:cNvSpPr/>
              <p:nvPr/>
            </p:nvSpPr>
            <p:spPr>
              <a:xfrm rot="-6541634">
                <a:off x="-297075" y="2589519"/>
                <a:ext cx="148895" cy="63461"/>
              </a:xfrm>
              <a:custGeom>
                <a:avLst/>
                <a:gdLst/>
                <a:ahLst/>
                <a:cxnLst/>
                <a:rect l="l" t="t" r="r" b="b"/>
                <a:pathLst>
                  <a:path w="1152" h="491" extrusionOk="0">
                    <a:moveTo>
                      <a:pt x="701" y="0"/>
                    </a:moveTo>
                    <a:cubicBezTo>
                      <a:pt x="687" y="0"/>
                      <a:pt x="672" y="1"/>
                      <a:pt x="657" y="3"/>
                    </a:cubicBezTo>
                    <a:cubicBezTo>
                      <a:pt x="367" y="42"/>
                      <a:pt x="0" y="490"/>
                      <a:pt x="6" y="490"/>
                    </a:cubicBezTo>
                    <a:cubicBezTo>
                      <a:pt x="203" y="343"/>
                      <a:pt x="416" y="359"/>
                      <a:pt x="794" y="337"/>
                    </a:cubicBezTo>
                    <a:cubicBezTo>
                      <a:pt x="1152" y="316"/>
                      <a:pt x="969" y="0"/>
                      <a:pt x="7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8" name="Google Shape;3398;p11"/>
              <p:cNvSpPr/>
              <p:nvPr/>
            </p:nvSpPr>
            <p:spPr>
              <a:xfrm rot="-6541634">
                <a:off x="-215956" y="2524651"/>
                <a:ext cx="162595" cy="131705"/>
              </a:xfrm>
              <a:custGeom>
                <a:avLst/>
                <a:gdLst/>
                <a:ahLst/>
                <a:cxnLst/>
                <a:rect l="l" t="t" r="r" b="b"/>
                <a:pathLst>
                  <a:path w="1258" h="1019" extrusionOk="0">
                    <a:moveTo>
                      <a:pt x="226" y="0"/>
                    </a:moveTo>
                    <a:cubicBezTo>
                      <a:pt x="208" y="0"/>
                      <a:pt x="198" y="1"/>
                      <a:pt x="198" y="1"/>
                    </a:cubicBezTo>
                    <a:cubicBezTo>
                      <a:pt x="198" y="1"/>
                      <a:pt x="1" y="17"/>
                      <a:pt x="149" y="72"/>
                    </a:cubicBezTo>
                    <a:cubicBezTo>
                      <a:pt x="291" y="127"/>
                      <a:pt x="515" y="581"/>
                      <a:pt x="652" y="838"/>
                    </a:cubicBezTo>
                    <a:cubicBezTo>
                      <a:pt x="710" y="949"/>
                      <a:pt x="830" y="1019"/>
                      <a:pt x="946" y="1019"/>
                    </a:cubicBezTo>
                    <a:cubicBezTo>
                      <a:pt x="1105" y="1019"/>
                      <a:pt x="1258" y="887"/>
                      <a:pt x="1232" y="548"/>
                    </a:cubicBezTo>
                    <a:cubicBezTo>
                      <a:pt x="1188" y="27"/>
                      <a:pt x="389"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9" name="Google Shape;3399;p11"/>
              <p:cNvSpPr/>
              <p:nvPr/>
            </p:nvSpPr>
            <p:spPr>
              <a:xfrm rot="-6541634">
                <a:off x="-214371" y="2566895"/>
                <a:ext cx="121494" cy="82719"/>
              </a:xfrm>
              <a:custGeom>
                <a:avLst/>
                <a:gdLst/>
                <a:ahLst/>
                <a:cxnLst/>
                <a:rect l="l" t="t" r="r" b="b"/>
                <a:pathLst>
                  <a:path w="940" h="640" extrusionOk="0">
                    <a:moveTo>
                      <a:pt x="0" y="0"/>
                    </a:moveTo>
                    <a:cubicBezTo>
                      <a:pt x="0" y="0"/>
                      <a:pt x="0" y="0"/>
                      <a:pt x="0" y="0"/>
                    </a:cubicBezTo>
                    <a:lnTo>
                      <a:pt x="0" y="0"/>
                    </a:lnTo>
                    <a:cubicBezTo>
                      <a:pt x="0" y="0"/>
                      <a:pt x="0" y="0"/>
                      <a:pt x="0" y="0"/>
                    </a:cubicBezTo>
                    <a:close/>
                    <a:moveTo>
                      <a:pt x="0" y="0"/>
                    </a:moveTo>
                    <a:cubicBezTo>
                      <a:pt x="236" y="71"/>
                      <a:pt x="356" y="257"/>
                      <a:pt x="603" y="542"/>
                    </a:cubicBezTo>
                    <a:cubicBezTo>
                      <a:pt x="664" y="611"/>
                      <a:pt x="718" y="639"/>
                      <a:pt x="763" y="639"/>
                    </a:cubicBezTo>
                    <a:cubicBezTo>
                      <a:pt x="898" y="639"/>
                      <a:pt x="940" y="381"/>
                      <a:pt x="783" y="225"/>
                    </a:cubicBezTo>
                    <a:cubicBezTo>
                      <a:pt x="577" y="19"/>
                      <a:pt x="7"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0" name="Google Shape;3400;p11"/>
              <p:cNvSpPr/>
              <p:nvPr/>
            </p:nvSpPr>
            <p:spPr>
              <a:xfrm rot="-6541634">
                <a:off x="-164504" y="2534755"/>
                <a:ext cx="138943" cy="178364"/>
              </a:xfrm>
              <a:custGeom>
                <a:avLst/>
                <a:gdLst/>
                <a:ahLst/>
                <a:cxnLst/>
                <a:rect l="l" t="t" r="r" b="b"/>
                <a:pathLst>
                  <a:path w="1075" h="1380" extrusionOk="0">
                    <a:moveTo>
                      <a:pt x="298" y="0"/>
                    </a:moveTo>
                    <a:cubicBezTo>
                      <a:pt x="283" y="0"/>
                      <a:pt x="278" y="17"/>
                      <a:pt x="298" y="69"/>
                    </a:cubicBezTo>
                    <a:cubicBezTo>
                      <a:pt x="358" y="211"/>
                      <a:pt x="172" y="682"/>
                      <a:pt x="68" y="955"/>
                    </a:cubicBezTo>
                    <a:cubicBezTo>
                      <a:pt x="1" y="1145"/>
                      <a:pt x="118" y="1379"/>
                      <a:pt x="326" y="1379"/>
                    </a:cubicBezTo>
                    <a:cubicBezTo>
                      <a:pt x="425" y="1379"/>
                      <a:pt x="545" y="1326"/>
                      <a:pt x="675" y="1191"/>
                    </a:cubicBezTo>
                    <a:cubicBezTo>
                      <a:pt x="1075" y="764"/>
                      <a:pt x="385" y="58"/>
                      <a:pt x="385" y="58"/>
                    </a:cubicBezTo>
                    <a:cubicBezTo>
                      <a:pt x="385" y="58"/>
                      <a:pt x="325"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1" name="Google Shape;3401;p11"/>
              <p:cNvSpPr/>
              <p:nvPr/>
            </p:nvSpPr>
            <p:spPr>
              <a:xfrm rot="-6541634">
                <a:off x="-143113" y="2573209"/>
                <a:ext cx="50666" cy="132868"/>
              </a:xfrm>
              <a:custGeom>
                <a:avLst/>
                <a:gdLst/>
                <a:ahLst/>
                <a:cxnLst/>
                <a:rect l="l" t="t" r="r" b="b"/>
                <a:pathLst>
                  <a:path w="392" h="1028" extrusionOk="0">
                    <a:moveTo>
                      <a:pt x="19" y="0"/>
                    </a:moveTo>
                    <a:cubicBezTo>
                      <a:pt x="19" y="0"/>
                      <a:pt x="19" y="0"/>
                      <a:pt x="19" y="0"/>
                    </a:cubicBezTo>
                    <a:cubicBezTo>
                      <a:pt x="129" y="225"/>
                      <a:pt x="63" y="433"/>
                      <a:pt x="19" y="810"/>
                    </a:cubicBezTo>
                    <a:cubicBezTo>
                      <a:pt x="1" y="965"/>
                      <a:pt x="56" y="1028"/>
                      <a:pt x="129" y="1028"/>
                    </a:cubicBezTo>
                    <a:cubicBezTo>
                      <a:pt x="230" y="1028"/>
                      <a:pt x="365" y="903"/>
                      <a:pt x="375" y="734"/>
                    </a:cubicBezTo>
                    <a:cubicBezTo>
                      <a:pt x="391" y="440"/>
                      <a:pt x="24"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2" name="Google Shape;3402;p11"/>
              <p:cNvSpPr/>
              <p:nvPr/>
            </p:nvSpPr>
            <p:spPr>
              <a:xfrm rot="-6541634">
                <a:off x="-208680" y="2643110"/>
                <a:ext cx="67985" cy="58291"/>
              </a:xfrm>
              <a:custGeom>
                <a:avLst/>
                <a:gdLst/>
                <a:ahLst/>
                <a:cxnLst/>
                <a:rect l="l" t="t" r="r" b="b"/>
                <a:pathLst>
                  <a:path w="526" h="451" extrusionOk="0">
                    <a:moveTo>
                      <a:pt x="225" y="1"/>
                    </a:moveTo>
                    <a:cubicBezTo>
                      <a:pt x="110" y="1"/>
                      <a:pt x="0" y="90"/>
                      <a:pt x="0" y="227"/>
                    </a:cubicBezTo>
                    <a:cubicBezTo>
                      <a:pt x="0" y="352"/>
                      <a:pt x="99" y="451"/>
                      <a:pt x="225" y="451"/>
                    </a:cubicBezTo>
                    <a:cubicBezTo>
                      <a:pt x="422" y="451"/>
                      <a:pt x="526" y="210"/>
                      <a:pt x="384" y="68"/>
                    </a:cubicBezTo>
                    <a:cubicBezTo>
                      <a:pt x="337" y="22"/>
                      <a:pt x="280" y="1"/>
                      <a:pt x="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3" name="Google Shape;3403;p11"/>
              <p:cNvSpPr/>
              <p:nvPr/>
            </p:nvSpPr>
            <p:spPr>
              <a:xfrm rot="-6541634">
                <a:off x="1812443" y="4477057"/>
                <a:ext cx="331524" cy="344708"/>
              </a:xfrm>
              <a:custGeom>
                <a:avLst/>
                <a:gdLst/>
                <a:ahLst/>
                <a:cxnLst/>
                <a:rect l="l" t="t" r="r" b="b"/>
                <a:pathLst>
                  <a:path w="2565" h="2667" extrusionOk="0">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4" name="Google Shape;3404;p11"/>
              <p:cNvSpPr/>
              <p:nvPr/>
            </p:nvSpPr>
            <p:spPr>
              <a:xfrm rot="-6541634">
                <a:off x="1806970" y="4498388"/>
                <a:ext cx="222955" cy="270260"/>
              </a:xfrm>
              <a:custGeom>
                <a:avLst/>
                <a:gdLst/>
                <a:ahLst/>
                <a:cxnLst/>
                <a:rect l="l" t="t" r="r" b="b"/>
                <a:pathLst>
                  <a:path w="1725" h="2091" extrusionOk="0">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5" name="Google Shape;3405;p11"/>
              <p:cNvSpPr/>
              <p:nvPr/>
            </p:nvSpPr>
            <p:spPr>
              <a:xfrm rot="-6541634">
                <a:off x="1667226" y="4202206"/>
                <a:ext cx="361898" cy="338116"/>
              </a:xfrm>
              <a:custGeom>
                <a:avLst/>
                <a:gdLst/>
                <a:ahLst/>
                <a:cxnLst/>
                <a:rect l="l" t="t" r="r" b="b"/>
                <a:pathLst>
                  <a:path w="2800" h="2616" extrusionOk="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6" name="Google Shape;3406;p11"/>
              <p:cNvSpPr/>
              <p:nvPr/>
            </p:nvSpPr>
            <p:spPr>
              <a:xfrm rot="-6541634">
                <a:off x="1690288" y="4312993"/>
                <a:ext cx="245056" cy="246478"/>
              </a:xfrm>
              <a:custGeom>
                <a:avLst/>
                <a:gdLst/>
                <a:ahLst/>
                <a:cxnLst/>
                <a:rect l="l" t="t" r="r" b="b"/>
                <a:pathLst>
                  <a:path w="1896" h="1907" extrusionOk="0">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7" name="Google Shape;3407;p11"/>
              <p:cNvSpPr/>
              <p:nvPr/>
            </p:nvSpPr>
            <p:spPr>
              <a:xfrm rot="-6541634">
                <a:off x="1355800" y="4279837"/>
                <a:ext cx="394856" cy="309035"/>
              </a:xfrm>
              <a:custGeom>
                <a:avLst/>
                <a:gdLst/>
                <a:ahLst/>
                <a:cxnLst/>
                <a:rect l="l" t="t" r="r" b="b"/>
                <a:pathLst>
                  <a:path w="3055" h="2391" extrusionOk="0">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8" name="Google Shape;3408;p11"/>
              <p:cNvSpPr/>
              <p:nvPr/>
            </p:nvSpPr>
            <p:spPr>
              <a:xfrm rot="-6541634">
                <a:off x="1456321" y="4379303"/>
                <a:ext cx="294430" cy="223472"/>
              </a:xfrm>
              <a:custGeom>
                <a:avLst/>
                <a:gdLst/>
                <a:ahLst/>
                <a:cxnLst/>
                <a:rect l="l" t="t" r="r" b="b"/>
                <a:pathLst>
                  <a:path w="2278" h="1729" extrusionOk="0">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9" name="Google Shape;3409;p11"/>
              <p:cNvSpPr/>
              <p:nvPr/>
            </p:nvSpPr>
            <p:spPr>
              <a:xfrm rot="-6541634">
                <a:off x="1399818" y="4528908"/>
                <a:ext cx="330749" cy="358796"/>
              </a:xfrm>
              <a:custGeom>
                <a:avLst/>
                <a:gdLst/>
                <a:ahLst/>
                <a:cxnLst/>
                <a:rect l="l" t="t" r="r" b="b"/>
                <a:pathLst>
                  <a:path w="2559" h="2776" extrusionOk="0">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0" name="Google Shape;3410;p11"/>
              <p:cNvSpPr/>
              <p:nvPr/>
            </p:nvSpPr>
            <p:spPr>
              <a:xfrm rot="-6541634">
                <a:off x="1504482" y="4532852"/>
                <a:ext cx="225023" cy="278274"/>
              </a:xfrm>
              <a:custGeom>
                <a:avLst/>
                <a:gdLst/>
                <a:ahLst/>
                <a:cxnLst/>
                <a:rect l="l" t="t" r="r" b="b"/>
                <a:pathLst>
                  <a:path w="1741" h="2153" extrusionOk="0">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1" name="Google Shape;3411;p11"/>
              <p:cNvSpPr/>
              <p:nvPr/>
            </p:nvSpPr>
            <p:spPr>
              <a:xfrm rot="-6541634">
                <a:off x="1553712" y="4651063"/>
                <a:ext cx="406101" cy="319633"/>
              </a:xfrm>
              <a:custGeom>
                <a:avLst/>
                <a:gdLst/>
                <a:ahLst/>
                <a:cxnLst/>
                <a:rect l="l" t="t" r="r" b="b"/>
                <a:pathLst>
                  <a:path w="3142" h="2473" extrusionOk="0">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2" name="Google Shape;3412;p11"/>
              <p:cNvSpPr/>
              <p:nvPr/>
            </p:nvSpPr>
            <p:spPr>
              <a:xfrm rot="-6541634">
                <a:off x="1601465" y="4644412"/>
                <a:ext cx="302960" cy="218819"/>
              </a:xfrm>
              <a:custGeom>
                <a:avLst/>
                <a:gdLst/>
                <a:ahLst/>
                <a:cxnLst/>
                <a:rect l="l" t="t" r="r" b="b"/>
                <a:pathLst>
                  <a:path w="2344" h="1693" extrusionOk="0">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3" name="Google Shape;3413;p11"/>
              <p:cNvSpPr/>
              <p:nvPr/>
            </p:nvSpPr>
            <p:spPr>
              <a:xfrm rot="-6541634">
                <a:off x="1665383" y="4516973"/>
                <a:ext cx="165568" cy="165697"/>
              </a:xfrm>
              <a:custGeom>
                <a:avLst/>
                <a:gdLst/>
                <a:ahLst/>
                <a:cxnLst/>
                <a:rect l="l" t="t" r="r" b="b"/>
                <a:pathLst>
                  <a:path w="1281" h="1282" extrusionOk="0">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4" name="Google Shape;3414;p11"/>
              <p:cNvSpPr/>
              <p:nvPr/>
            </p:nvSpPr>
            <p:spPr>
              <a:xfrm rot="-6541634">
                <a:off x="635100" y="3258219"/>
                <a:ext cx="161432" cy="365904"/>
              </a:xfrm>
              <a:custGeom>
                <a:avLst/>
                <a:gdLst/>
                <a:ahLst/>
                <a:cxnLst/>
                <a:rect l="l" t="t" r="r" b="b"/>
                <a:pathLst>
                  <a:path w="1249" h="2831" extrusionOk="0">
                    <a:moveTo>
                      <a:pt x="389" y="1"/>
                    </a:moveTo>
                    <a:lnTo>
                      <a:pt x="356" y="6"/>
                    </a:lnTo>
                    <a:cubicBezTo>
                      <a:pt x="356" y="6"/>
                      <a:pt x="0" y="795"/>
                      <a:pt x="33" y="1096"/>
                    </a:cubicBezTo>
                    <a:cubicBezTo>
                      <a:pt x="60" y="1397"/>
                      <a:pt x="131" y="1648"/>
                      <a:pt x="1111" y="2831"/>
                    </a:cubicBezTo>
                    <a:cubicBezTo>
                      <a:pt x="1122" y="2568"/>
                      <a:pt x="1248" y="2048"/>
                      <a:pt x="1248" y="1227"/>
                    </a:cubicBezTo>
                    <a:cubicBezTo>
                      <a:pt x="1248" y="406"/>
                      <a:pt x="389"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5" name="Google Shape;3415;p11"/>
              <p:cNvSpPr/>
              <p:nvPr/>
            </p:nvSpPr>
            <p:spPr>
              <a:xfrm rot="-6541634">
                <a:off x="577456" y="3362712"/>
                <a:ext cx="94869" cy="176296"/>
              </a:xfrm>
              <a:custGeom>
                <a:avLst/>
                <a:gdLst/>
                <a:ahLst/>
                <a:cxnLst/>
                <a:rect l="l" t="t" r="r" b="b"/>
                <a:pathLst>
                  <a:path w="734" h="1364" extrusionOk="0">
                    <a:moveTo>
                      <a:pt x="11" y="1"/>
                    </a:moveTo>
                    <a:cubicBezTo>
                      <a:pt x="6" y="6"/>
                      <a:pt x="6" y="6"/>
                      <a:pt x="6" y="6"/>
                    </a:cubicBezTo>
                    <a:cubicBezTo>
                      <a:pt x="0" y="12"/>
                      <a:pt x="0" y="23"/>
                      <a:pt x="6" y="28"/>
                    </a:cubicBezTo>
                    <a:cubicBezTo>
                      <a:pt x="11" y="33"/>
                      <a:pt x="701" y="581"/>
                      <a:pt x="684" y="1347"/>
                    </a:cubicBezTo>
                    <a:cubicBezTo>
                      <a:pt x="679" y="1353"/>
                      <a:pt x="690" y="1358"/>
                      <a:pt x="695" y="1364"/>
                    </a:cubicBezTo>
                    <a:cubicBezTo>
                      <a:pt x="706" y="1364"/>
                      <a:pt x="712" y="1358"/>
                      <a:pt x="712" y="1347"/>
                    </a:cubicBezTo>
                    <a:cubicBezTo>
                      <a:pt x="734" y="570"/>
                      <a:pt x="27" y="12"/>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6" name="Google Shape;3416;p11"/>
              <p:cNvSpPr/>
              <p:nvPr/>
            </p:nvSpPr>
            <p:spPr>
              <a:xfrm rot="-6541634">
                <a:off x="619731" y="3331356"/>
                <a:ext cx="83624" cy="240662"/>
              </a:xfrm>
              <a:custGeom>
                <a:avLst/>
                <a:gdLst/>
                <a:ahLst/>
                <a:cxnLst/>
                <a:rect l="l" t="t" r="r" b="b"/>
                <a:pathLst>
                  <a:path w="647" h="1862" extrusionOk="0">
                    <a:moveTo>
                      <a:pt x="11" y="0"/>
                    </a:moveTo>
                    <a:cubicBezTo>
                      <a:pt x="11" y="0"/>
                      <a:pt x="6" y="0"/>
                      <a:pt x="6" y="6"/>
                    </a:cubicBezTo>
                    <a:cubicBezTo>
                      <a:pt x="0" y="11"/>
                      <a:pt x="0" y="16"/>
                      <a:pt x="6" y="22"/>
                    </a:cubicBezTo>
                    <a:cubicBezTo>
                      <a:pt x="597" y="619"/>
                      <a:pt x="613" y="1834"/>
                      <a:pt x="613" y="1845"/>
                    </a:cubicBezTo>
                    <a:cubicBezTo>
                      <a:pt x="613" y="1856"/>
                      <a:pt x="624" y="1861"/>
                      <a:pt x="630" y="1861"/>
                    </a:cubicBezTo>
                    <a:cubicBezTo>
                      <a:pt x="641" y="1861"/>
                      <a:pt x="646" y="1850"/>
                      <a:pt x="646" y="1845"/>
                    </a:cubicBezTo>
                    <a:cubicBezTo>
                      <a:pt x="646" y="1834"/>
                      <a:pt x="630" y="608"/>
                      <a:pt x="28" y="6"/>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7" name="Google Shape;3417;p11"/>
              <p:cNvSpPr/>
              <p:nvPr/>
            </p:nvSpPr>
            <p:spPr>
              <a:xfrm rot="-6541634">
                <a:off x="632406" y="3358006"/>
                <a:ext cx="57516" cy="216880"/>
              </a:xfrm>
              <a:custGeom>
                <a:avLst/>
                <a:gdLst/>
                <a:ahLst/>
                <a:cxnLst/>
                <a:rect l="l" t="t" r="r" b="b"/>
                <a:pathLst>
                  <a:path w="445" h="1678" extrusionOk="0">
                    <a:moveTo>
                      <a:pt x="17" y="1"/>
                    </a:moveTo>
                    <a:cubicBezTo>
                      <a:pt x="15" y="1"/>
                      <a:pt x="13" y="1"/>
                      <a:pt x="12" y="3"/>
                    </a:cubicBezTo>
                    <a:cubicBezTo>
                      <a:pt x="1" y="3"/>
                      <a:pt x="1" y="14"/>
                      <a:pt x="6" y="19"/>
                    </a:cubicBezTo>
                    <a:cubicBezTo>
                      <a:pt x="362" y="627"/>
                      <a:pt x="417" y="1656"/>
                      <a:pt x="417" y="1661"/>
                    </a:cubicBezTo>
                    <a:cubicBezTo>
                      <a:pt x="417" y="1672"/>
                      <a:pt x="422" y="1678"/>
                      <a:pt x="428" y="1678"/>
                    </a:cubicBezTo>
                    <a:cubicBezTo>
                      <a:pt x="439" y="1678"/>
                      <a:pt x="444" y="1672"/>
                      <a:pt x="444" y="1661"/>
                    </a:cubicBezTo>
                    <a:cubicBezTo>
                      <a:pt x="444" y="1650"/>
                      <a:pt x="395" y="621"/>
                      <a:pt x="28" y="8"/>
                    </a:cubicBezTo>
                    <a:cubicBezTo>
                      <a:pt x="24" y="4"/>
                      <a:pt x="21" y="1"/>
                      <a:pt x="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8" name="Google Shape;3418;p11"/>
              <p:cNvSpPr/>
              <p:nvPr/>
            </p:nvSpPr>
            <p:spPr>
              <a:xfrm rot="-6541634">
                <a:off x="644646" y="3390418"/>
                <a:ext cx="31925" cy="186894"/>
              </a:xfrm>
              <a:custGeom>
                <a:avLst/>
                <a:gdLst/>
                <a:ahLst/>
                <a:cxnLst/>
                <a:rect l="l" t="t" r="r" b="b"/>
                <a:pathLst>
                  <a:path w="247" h="1446" extrusionOk="0">
                    <a:moveTo>
                      <a:pt x="11" y="0"/>
                    </a:moveTo>
                    <a:cubicBezTo>
                      <a:pt x="6" y="0"/>
                      <a:pt x="1" y="11"/>
                      <a:pt x="6" y="17"/>
                    </a:cubicBezTo>
                    <a:cubicBezTo>
                      <a:pt x="154" y="471"/>
                      <a:pt x="219" y="947"/>
                      <a:pt x="187" y="1429"/>
                    </a:cubicBezTo>
                    <a:cubicBezTo>
                      <a:pt x="181" y="1435"/>
                      <a:pt x="187" y="1440"/>
                      <a:pt x="198" y="1446"/>
                    </a:cubicBezTo>
                    <a:cubicBezTo>
                      <a:pt x="203" y="1446"/>
                      <a:pt x="214" y="1440"/>
                      <a:pt x="214" y="1429"/>
                    </a:cubicBezTo>
                    <a:cubicBezTo>
                      <a:pt x="247" y="947"/>
                      <a:pt x="181" y="466"/>
                      <a:pt x="28" y="11"/>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9" name="Google Shape;3419;p11"/>
              <p:cNvSpPr/>
              <p:nvPr/>
            </p:nvSpPr>
            <p:spPr>
              <a:xfrm rot="-6541634">
                <a:off x="655843" y="3425902"/>
                <a:ext cx="7238" cy="159235"/>
              </a:xfrm>
              <a:custGeom>
                <a:avLst/>
                <a:gdLst/>
                <a:ahLst/>
                <a:cxnLst/>
                <a:rect l="l" t="t" r="r" b="b"/>
                <a:pathLst>
                  <a:path w="56" h="1232" extrusionOk="0">
                    <a:moveTo>
                      <a:pt x="33" y="0"/>
                    </a:moveTo>
                    <a:cubicBezTo>
                      <a:pt x="28" y="0"/>
                      <a:pt x="22" y="6"/>
                      <a:pt x="22" y="11"/>
                    </a:cubicBezTo>
                    <a:cubicBezTo>
                      <a:pt x="0" y="438"/>
                      <a:pt x="6" y="980"/>
                      <a:pt x="6" y="1155"/>
                    </a:cubicBezTo>
                    <a:lnTo>
                      <a:pt x="6" y="1215"/>
                    </a:lnTo>
                    <a:cubicBezTo>
                      <a:pt x="6" y="1221"/>
                      <a:pt x="11" y="1232"/>
                      <a:pt x="17" y="1232"/>
                    </a:cubicBezTo>
                    <a:cubicBezTo>
                      <a:pt x="28" y="1232"/>
                      <a:pt x="33" y="1226"/>
                      <a:pt x="33" y="1215"/>
                    </a:cubicBezTo>
                    <a:lnTo>
                      <a:pt x="33" y="1155"/>
                    </a:lnTo>
                    <a:cubicBezTo>
                      <a:pt x="33" y="980"/>
                      <a:pt x="33" y="438"/>
                      <a:pt x="55" y="17"/>
                    </a:cubicBezTo>
                    <a:cubicBezTo>
                      <a:pt x="55" y="6"/>
                      <a:pt x="50" y="0"/>
                      <a:pt x="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0" name="Google Shape;3420;p11"/>
              <p:cNvSpPr/>
              <p:nvPr/>
            </p:nvSpPr>
            <p:spPr>
              <a:xfrm rot="-6541634">
                <a:off x="529072" y="3562250"/>
                <a:ext cx="322089" cy="207445"/>
              </a:xfrm>
              <a:custGeom>
                <a:avLst/>
                <a:gdLst/>
                <a:ahLst/>
                <a:cxnLst/>
                <a:rect l="l" t="t" r="r" b="b"/>
                <a:pathLst>
                  <a:path w="2492" h="1605" extrusionOk="0">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1" name="Google Shape;3421;p11"/>
              <p:cNvSpPr/>
              <p:nvPr/>
            </p:nvSpPr>
            <p:spPr>
              <a:xfrm rot="-6541634">
                <a:off x="572768" y="3521945"/>
                <a:ext cx="143079" cy="139331"/>
              </a:xfrm>
              <a:custGeom>
                <a:avLst/>
                <a:gdLst/>
                <a:ahLst/>
                <a:cxnLst/>
                <a:rect l="l" t="t" r="r" b="b"/>
                <a:pathLst>
                  <a:path w="1107" h="1078" extrusionOk="0">
                    <a:moveTo>
                      <a:pt x="1090" y="1"/>
                    </a:moveTo>
                    <a:cubicBezTo>
                      <a:pt x="1089" y="1"/>
                      <a:pt x="1087" y="2"/>
                      <a:pt x="1084" y="5"/>
                    </a:cubicBezTo>
                    <a:cubicBezTo>
                      <a:pt x="1079" y="5"/>
                      <a:pt x="1074" y="5"/>
                      <a:pt x="1074" y="10"/>
                    </a:cubicBezTo>
                    <a:cubicBezTo>
                      <a:pt x="1074" y="21"/>
                      <a:pt x="751" y="842"/>
                      <a:pt x="12" y="1050"/>
                    </a:cubicBezTo>
                    <a:cubicBezTo>
                      <a:pt x="6" y="1050"/>
                      <a:pt x="1" y="1056"/>
                      <a:pt x="6" y="1067"/>
                    </a:cubicBezTo>
                    <a:cubicBezTo>
                      <a:pt x="6" y="1072"/>
                      <a:pt x="12" y="1078"/>
                      <a:pt x="23" y="1078"/>
                    </a:cubicBezTo>
                    <a:cubicBezTo>
                      <a:pt x="772" y="870"/>
                      <a:pt x="1101" y="32"/>
                      <a:pt x="1101" y="21"/>
                    </a:cubicBezTo>
                    <a:cubicBezTo>
                      <a:pt x="1106" y="16"/>
                      <a:pt x="1101" y="5"/>
                      <a:pt x="1095" y="5"/>
                    </a:cubicBezTo>
                    <a:cubicBezTo>
                      <a:pt x="1093" y="2"/>
                      <a:pt x="1091" y="1"/>
                      <a:pt x="10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2" name="Google Shape;3422;p11"/>
              <p:cNvSpPr/>
              <p:nvPr/>
            </p:nvSpPr>
            <p:spPr>
              <a:xfrm rot="-6541634">
                <a:off x="551810" y="3550597"/>
                <a:ext cx="207316" cy="149929"/>
              </a:xfrm>
              <a:custGeom>
                <a:avLst/>
                <a:gdLst/>
                <a:ahLst/>
                <a:cxnLst/>
                <a:rect l="l" t="t" r="r" b="b"/>
                <a:pathLst>
                  <a:path w="1604" h="1160" extrusionOk="0">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3" name="Google Shape;3423;p11"/>
              <p:cNvSpPr/>
              <p:nvPr/>
            </p:nvSpPr>
            <p:spPr>
              <a:xfrm rot="-6541634">
                <a:off x="544877" y="3571016"/>
                <a:ext cx="192581" cy="118134"/>
              </a:xfrm>
              <a:custGeom>
                <a:avLst/>
                <a:gdLst/>
                <a:ahLst/>
                <a:cxnLst/>
                <a:rect l="l" t="t" r="r" b="b"/>
                <a:pathLst>
                  <a:path w="1490" h="914" extrusionOk="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4" name="Google Shape;3424;p11"/>
              <p:cNvSpPr/>
              <p:nvPr/>
            </p:nvSpPr>
            <p:spPr>
              <a:xfrm rot="-6541634">
                <a:off x="536467" y="3595169"/>
                <a:ext cx="172031" cy="80393"/>
              </a:xfrm>
              <a:custGeom>
                <a:avLst/>
                <a:gdLst/>
                <a:ahLst/>
                <a:cxnLst/>
                <a:rect l="l" t="t" r="r" b="b"/>
                <a:pathLst>
                  <a:path w="1331" h="622" extrusionOk="0">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5" name="Google Shape;3425;p11"/>
              <p:cNvSpPr/>
              <p:nvPr/>
            </p:nvSpPr>
            <p:spPr>
              <a:xfrm rot="-6541634">
                <a:off x="527208" y="3615413"/>
                <a:ext cx="152902" cy="47693"/>
              </a:xfrm>
              <a:custGeom>
                <a:avLst/>
                <a:gdLst/>
                <a:ahLst/>
                <a:cxnLst/>
                <a:rect l="l" t="t" r="r" b="b"/>
                <a:pathLst>
                  <a:path w="1183" h="369" extrusionOk="0">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6" name="Google Shape;3426;p11"/>
              <p:cNvSpPr/>
              <p:nvPr/>
            </p:nvSpPr>
            <p:spPr>
              <a:xfrm rot="-6541634">
                <a:off x="315275" y="3610948"/>
                <a:ext cx="299341" cy="236914"/>
              </a:xfrm>
              <a:custGeom>
                <a:avLst/>
                <a:gdLst/>
                <a:ahLst/>
                <a:cxnLst/>
                <a:rect l="l" t="t" r="r" b="b"/>
                <a:pathLst>
                  <a:path w="2316" h="1833" extrusionOk="0">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7" name="Google Shape;3427;p11"/>
              <p:cNvSpPr/>
              <p:nvPr/>
            </p:nvSpPr>
            <p:spPr>
              <a:xfrm rot="-6541634">
                <a:off x="424537" y="3615585"/>
                <a:ext cx="179786" cy="86468"/>
              </a:xfrm>
              <a:custGeom>
                <a:avLst/>
                <a:gdLst/>
                <a:ahLst/>
                <a:cxnLst/>
                <a:rect l="l" t="t" r="r" b="b"/>
                <a:pathLst>
                  <a:path w="1391" h="669" extrusionOk="0">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8" name="Google Shape;3428;p11"/>
              <p:cNvSpPr/>
              <p:nvPr/>
            </p:nvSpPr>
            <p:spPr>
              <a:xfrm rot="-6541634">
                <a:off x="380253" y="3609418"/>
                <a:ext cx="211710" cy="143079"/>
              </a:xfrm>
              <a:custGeom>
                <a:avLst/>
                <a:gdLst/>
                <a:ahLst/>
                <a:cxnLst/>
                <a:rect l="l" t="t" r="r" b="b"/>
                <a:pathLst>
                  <a:path w="1638" h="1107" extrusionOk="0">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9" name="Google Shape;3429;p11"/>
              <p:cNvSpPr/>
              <p:nvPr/>
            </p:nvSpPr>
            <p:spPr>
              <a:xfrm rot="-6541634">
                <a:off x="388812" y="3599388"/>
                <a:ext cx="176942" cy="140106"/>
              </a:xfrm>
              <a:custGeom>
                <a:avLst/>
                <a:gdLst/>
                <a:ahLst/>
                <a:cxnLst/>
                <a:rect l="l" t="t" r="r" b="b"/>
                <a:pathLst>
                  <a:path w="1369" h="1084" extrusionOk="0">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0" name="Google Shape;3430;p11"/>
              <p:cNvSpPr/>
              <p:nvPr/>
            </p:nvSpPr>
            <p:spPr>
              <a:xfrm rot="-6541634">
                <a:off x="397970" y="3586215"/>
                <a:ext cx="134548" cy="134290"/>
              </a:xfrm>
              <a:custGeom>
                <a:avLst/>
                <a:gdLst/>
                <a:ahLst/>
                <a:cxnLst/>
                <a:rect l="l" t="t" r="r" b="b"/>
                <a:pathLst>
                  <a:path w="1041" h="1039" extrusionOk="0">
                    <a:moveTo>
                      <a:pt x="11" y="0"/>
                    </a:moveTo>
                    <a:cubicBezTo>
                      <a:pt x="1" y="6"/>
                      <a:pt x="1" y="11"/>
                      <a:pt x="6" y="22"/>
                    </a:cubicBezTo>
                    <a:cubicBezTo>
                      <a:pt x="269" y="422"/>
                      <a:pt x="614" y="767"/>
                      <a:pt x="1013" y="1035"/>
                    </a:cubicBezTo>
                    <a:cubicBezTo>
                      <a:pt x="1015" y="1037"/>
                      <a:pt x="1019" y="1039"/>
                      <a:pt x="1022" y="1039"/>
                    </a:cubicBezTo>
                    <a:cubicBezTo>
                      <a:pt x="1027" y="1039"/>
                      <a:pt x="1032" y="1036"/>
                      <a:pt x="1035" y="1029"/>
                    </a:cubicBezTo>
                    <a:cubicBezTo>
                      <a:pt x="1041" y="1024"/>
                      <a:pt x="1035" y="1019"/>
                      <a:pt x="1030" y="1013"/>
                    </a:cubicBezTo>
                    <a:cubicBezTo>
                      <a:pt x="635" y="745"/>
                      <a:pt x="291" y="405"/>
                      <a:pt x="28" y="6"/>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1" name="Google Shape;3431;p11"/>
              <p:cNvSpPr/>
              <p:nvPr/>
            </p:nvSpPr>
            <p:spPr>
              <a:xfrm rot="-6541634">
                <a:off x="406508" y="3572819"/>
                <a:ext cx="97066" cy="128474"/>
              </a:xfrm>
              <a:custGeom>
                <a:avLst/>
                <a:gdLst/>
                <a:ahLst/>
                <a:cxnLst/>
                <a:rect l="l" t="t" r="r" b="b"/>
                <a:pathLst>
                  <a:path w="751" h="994" extrusionOk="0">
                    <a:moveTo>
                      <a:pt x="12" y="1"/>
                    </a:moveTo>
                    <a:cubicBezTo>
                      <a:pt x="1" y="6"/>
                      <a:pt x="1" y="17"/>
                      <a:pt x="6" y="22"/>
                    </a:cubicBezTo>
                    <a:lnTo>
                      <a:pt x="44" y="72"/>
                    </a:lnTo>
                    <a:cubicBezTo>
                      <a:pt x="154" y="208"/>
                      <a:pt x="488" y="635"/>
                      <a:pt x="729" y="986"/>
                    </a:cubicBezTo>
                    <a:cubicBezTo>
                      <a:pt x="729" y="990"/>
                      <a:pt x="734" y="993"/>
                      <a:pt x="739" y="993"/>
                    </a:cubicBezTo>
                    <a:cubicBezTo>
                      <a:pt x="741" y="993"/>
                      <a:pt x="743" y="993"/>
                      <a:pt x="745" y="991"/>
                    </a:cubicBezTo>
                    <a:cubicBezTo>
                      <a:pt x="751" y="986"/>
                      <a:pt x="751" y="975"/>
                      <a:pt x="745" y="969"/>
                    </a:cubicBezTo>
                    <a:cubicBezTo>
                      <a:pt x="504" y="619"/>
                      <a:pt x="170" y="192"/>
                      <a:pt x="61" y="50"/>
                    </a:cubicBezTo>
                    <a:lnTo>
                      <a:pt x="28" y="6"/>
                    </a:ln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2" name="Google Shape;3432;p11"/>
              <p:cNvSpPr/>
              <p:nvPr/>
            </p:nvSpPr>
            <p:spPr>
              <a:xfrm rot="-6541634">
                <a:off x="288532" y="3266544"/>
                <a:ext cx="376503" cy="155099"/>
              </a:xfrm>
              <a:custGeom>
                <a:avLst/>
                <a:gdLst/>
                <a:ahLst/>
                <a:cxnLst/>
                <a:rect l="l" t="t" r="r" b="b"/>
                <a:pathLst>
                  <a:path w="2913" h="1200" extrusionOk="0">
                    <a:moveTo>
                      <a:pt x="1153" y="0"/>
                    </a:moveTo>
                    <a:cubicBezTo>
                      <a:pt x="1101" y="0"/>
                      <a:pt x="1052" y="5"/>
                      <a:pt x="1002" y="10"/>
                    </a:cubicBezTo>
                    <a:cubicBezTo>
                      <a:pt x="701" y="37"/>
                      <a:pt x="1" y="541"/>
                      <a:pt x="1" y="541"/>
                    </a:cubicBezTo>
                    <a:lnTo>
                      <a:pt x="1" y="579"/>
                    </a:lnTo>
                    <a:cubicBezTo>
                      <a:pt x="1" y="579"/>
                      <a:pt x="460" y="1199"/>
                      <a:pt x="1141" y="1199"/>
                    </a:cubicBezTo>
                    <a:cubicBezTo>
                      <a:pt x="1215" y="1199"/>
                      <a:pt x="1291" y="1192"/>
                      <a:pt x="1369" y="1176"/>
                    </a:cubicBezTo>
                    <a:cubicBezTo>
                      <a:pt x="2174" y="1012"/>
                      <a:pt x="2661" y="782"/>
                      <a:pt x="2913" y="722"/>
                    </a:cubicBezTo>
                    <a:cubicBezTo>
                      <a:pt x="1788" y="109"/>
                      <a:pt x="1419" y="0"/>
                      <a:pt x="1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3" name="Google Shape;3433;p11"/>
              <p:cNvSpPr/>
              <p:nvPr/>
            </p:nvSpPr>
            <p:spPr>
              <a:xfrm rot="-6541634">
                <a:off x="436398" y="3386616"/>
                <a:ext cx="190384" cy="60359"/>
              </a:xfrm>
              <a:custGeom>
                <a:avLst/>
                <a:gdLst/>
                <a:ahLst/>
                <a:cxnLst/>
                <a:rect l="l" t="t" r="r" b="b"/>
                <a:pathLst>
                  <a:path w="1473" h="467" extrusionOk="0">
                    <a:moveTo>
                      <a:pt x="6" y="1"/>
                    </a:moveTo>
                    <a:cubicBezTo>
                      <a:pt x="0" y="6"/>
                      <a:pt x="0" y="17"/>
                      <a:pt x="6" y="23"/>
                    </a:cubicBezTo>
                    <a:cubicBezTo>
                      <a:pt x="10" y="27"/>
                      <a:pt x="532" y="466"/>
                      <a:pt x="1167" y="466"/>
                    </a:cubicBezTo>
                    <a:cubicBezTo>
                      <a:pt x="1263" y="466"/>
                      <a:pt x="1362" y="456"/>
                      <a:pt x="1462" y="433"/>
                    </a:cubicBezTo>
                    <a:cubicBezTo>
                      <a:pt x="1467" y="433"/>
                      <a:pt x="1472" y="422"/>
                      <a:pt x="1472" y="417"/>
                    </a:cubicBezTo>
                    <a:cubicBezTo>
                      <a:pt x="1467" y="406"/>
                      <a:pt x="1462" y="406"/>
                      <a:pt x="1451" y="406"/>
                    </a:cubicBezTo>
                    <a:cubicBezTo>
                      <a:pt x="1355" y="428"/>
                      <a:pt x="1260" y="437"/>
                      <a:pt x="1168" y="437"/>
                    </a:cubicBezTo>
                    <a:cubicBezTo>
                      <a:pt x="547" y="437"/>
                      <a:pt x="32" y="6"/>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4" name="Google Shape;3434;p11"/>
              <p:cNvSpPr/>
              <p:nvPr/>
            </p:nvSpPr>
            <p:spPr>
              <a:xfrm rot="-6541634">
                <a:off x="380432" y="3371402"/>
                <a:ext cx="252682" cy="42006"/>
              </a:xfrm>
              <a:custGeom>
                <a:avLst/>
                <a:gdLst/>
                <a:ahLst/>
                <a:cxnLst/>
                <a:rect l="l" t="t" r="r" b="b"/>
                <a:pathLst>
                  <a:path w="1955" h="325" extrusionOk="0">
                    <a:moveTo>
                      <a:pt x="16" y="1"/>
                    </a:moveTo>
                    <a:cubicBezTo>
                      <a:pt x="11" y="1"/>
                      <a:pt x="11" y="1"/>
                      <a:pt x="6" y="6"/>
                    </a:cubicBezTo>
                    <a:cubicBezTo>
                      <a:pt x="0" y="12"/>
                      <a:pt x="6" y="22"/>
                      <a:pt x="11" y="28"/>
                    </a:cubicBezTo>
                    <a:cubicBezTo>
                      <a:pt x="371" y="266"/>
                      <a:pt x="857" y="325"/>
                      <a:pt x="1251" y="325"/>
                    </a:cubicBezTo>
                    <a:cubicBezTo>
                      <a:pt x="1636" y="325"/>
                      <a:pt x="1932" y="269"/>
                      <a:pt x="1938" y="269"/>
                    </a:cubicBezTo>
                    <a:cubicBezTo>
                      <a:pt x="1949" y="269"/>
                      <a:pt x="1954" y="258"/>
                      <a:pt x="1949" y="252"/>
                    </a:cubicBezTo>
                    <a:cubicBezTo>
                      <a:pt x="1949" y="244"/>
                      <a:pt x="1943" y="239"/>
                      <a:pt x="1937" y="239"/>
                    </a:cubicBezTo>
                    <a:cubicBezTo>
                      <a:pt x="1936" y="239"/>
                      <a:pt x="1934" y="240"/>
                      <a:pt x="1932" y="241"/>
                    </a:cubicBezTo>
                    <a:cubicBezTo>
                      <a:pt x="1927" y="241"/>
                      <a:pt x="1636" y="296"/>
                      <a:pt x="1259" y="296"/>
                    </a:cubicBezTo>
                    <a:cubicBezTo>
                      <a:pt x="868" y="296"/>
                      <a:pt x="384" y="237"/>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5" name="Google Shape;3435;p11"/>
              <p:cNvSpPr/>
              <p:nvPr/>
            </p:nvSpPr>
            <p:spPr>
              <a:xfrm rot="-6541634">
                <a:off x="384705" y="3393384"/>
                <a:ext cx="223730" cy="20938"/>
              </a:xfrm>
              <a:custGeom>
                <a:avLst/>
                <a:gdLst/>
                <a:ahLst/>
                <a:cxnLst/>
                <a:rect l="l" t="t" r="r" b="b"/>
                <a:pathLst>
                  <a:path w="1731" h="162" extrusionOk="0">
                    <a:moveTo>
                      <a:pt x="12" y="1"/>
                    </a:moveTo>
                    <a:cubicBezTo>
                      <a:pt x="6" y="1"/>
                      <a:pt x="1" y="6"/>
                      <a:pt x="1" y="12"/>
                    </a:cubicBezTo>
                    <a:cubicBezTo>
                      <a:pt x="1" y="17"/>
                      <a:pt x="1" y="28"/>
                      <a:pt x="12" y="28"/>
                    </a:cubicBezTo>
                    <a:cubicBezTo>
                      <a:pt x="302" y="132"/>
                      <a:pt x="657" y="161"/>
                      <a:pt x="967" y="161"/>
                    </a:cubicBezTo>
                    <a:cubicBezTo>
                      <a:pt x="1376" y="161"/>
                      <a:pt x="1708" y="110"/>
                      <a:pt x="1714" y="110"/>
                    </a:cubicBezTo>
                    <a:cubicBezTo>
                      <a:pt x="1725" y="110"/>
                      <a:pt x="1730" y="99"/>
                      <a:pt x="1730" y="94"/>
                    </a:cubicBezTo>
                    <a:cubicBezTo>
                      <a:pt x="1726" y="86"/>
                      <a:pt x="1722" y="81"/>
                      <a:pt x="1716" y="81"/>
                    </a:cubicBezTo>
                    <a:cubicBezTo>
                      <a:pt x="1714" y="81"/>
                      <a:pt x="1711" y="81"/>
                      <a:pt x="1709" y="83"/>
                    </a:cubicBezTo>
                    <a:cubicBezTo>
                      <a:pt x="1702" y="83"/>
                      <a:pt x="1376" y="132"/>
                      <a:pt x="973" y="132"/>
                    </a:cubicBezTo>
                    <a:cubicBezTo>
                      <a:pt x="664" y="132"/>
                      <a:pt x="310" y="103"/>
                      <a:pt x="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6" name="Google Shape;3436;p11"/>
              <p:cNvSpPr/>
              <p:nvPr/>
            </p:nvSpPr>
            <p:spPr>
              <a:xfrm rot="-6541634">
                <a:off x="388028" y="3409167"/>
                <a:ext cx="188962" cy="20809"/>
              </a:xfrm>
              <a:custGeom>
                <a:avLst/>
                <a:gdLst/>
                <a:ahLst/>
                <a:cxnLst/>
                <a:rect l="l" t="t" r="r" b="b"/>
                <a:pathLst>
                  <a:path w="1462" h="161" extrusionOk="0">
                    <a:moveTo>
                      <a:pt x="1440" y="0"/>
                    </a:moveTo>
                    <a:cubicBezTo>
                      <a:pt x="1123" y="87"/>
                      <a:pt x="796" y="132"/>
                      <a:pt x="467" y="132"/>
                    </a:cubicBezTo>
                    <a:cubicBezTo>
                      <a:pt x="319" y="132"/>
                      <a:pt x="170" y="123"/>
                      <a:pt x="22" y="104"/>
                    </a:cubicBezTo>
                    <a:lnTo>
                      <a:pt x="17" y="104"/>
                    </a:lnTo>
                    <a:cubicBezTo>
                      <a:pt x="1" y="104"/>
                      <a:pt x="1" y="132"/>
                      <a:pt x="17" y="132"/>
                    </a:cubicBezTo>
                    <a:cubicBezTo>
                      <a:pt x="171" y="151"/>
                      <a:pt x="326" y="161"/>
                      <a:pt x="480" y="161"/>
                    </a:cubicBezTo>
                    <a:cubicBezTo>
                      <a:pt x="806" y="161"/>
                      <a:pt x="1129" y="117"/>
                      <a:pt x="1446" y="28"/>
                    </a:cubicBezTo>
                    <a:cubicBezTo>
                      <a:pt x="1457" y="28"/>
                      <a:pt x="1462" y="17"/>
                      <a:pt x="1457" y="11"/>
                    </a:cubicBezTo>
                    <a:cubicBezTo>
                      <a:pt x="1457" y="0"/>
                      <a:pt x="1446" y="0"/>
                      <a:pt x="14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7" name="Google Shape;3437;p11"/>
              <p:cNvSpPr/>
              <p:nvPr/>
            </p:nvSpPr>
            <p:spPr>
              <a:xfrm rot="-6541634">
                <a:off x="391886" y="3416910"/>
                <a:ext cx="155745" cy="37224"/>
              </a:xfrm>
              <a:custGeom>
                <a:avLst/>
                <a:gdLst/>
                <a:ahLst/>
                <a:cxnLst/>
                <a:rect l="l" t="t" r="r" b="b"/>
                <a:pathLst>
                  <a:path w="1205" h="288" extrusionOk="0">
                    <a:moveTo>
                      <a:pt x="1183" y="0"/>
                    </a:moveTo>
                    <a:lnTo>
                      <a:pt x="1128" y="11"/>
                    </a:lnTo>
                    <a:cubicBezTo>
                      <a:pt x="958" y="44"/>
                      <a:pt x="449" y="143"/>
                      <a:pt x="44" y="247"/>
                    </a:cubicBezTo>
                    <a:lnTo>
                      <a:pt x="11" y="258"/>
                    </a:lnTo>
                    <a:cubicBezTo>
                      <a:pt x="0" y="258"/>
                      <a:pt x="0" y="269"/>
                      <a:pt x="0" y="274"/>
                    </a:cubicBezTo>
                    <a:cubicBezTo>
                      <a:pt x="0" y="282"/>
                      <a:pt x="6" y="287"/>
                      <a:pt x="11" y="287"/>
                    </a:cubicBezTo>
                    <a:cubicBezTo>
                      <a:pt x="13" y="287"/>
                      <a:pt x="15" y="286"/>
                      <a:pt x="17" y="285"/>
                    </a:cubicBezTo>
                    <a:cubicBezTo>
                      <a:pt x="427" y="175"/>
                      <a:pt x="958" y="77"/>
                      <a:pt x="1133" y="39"/>
                    </a:cubicBezTo>
                    <a:lnTo>
                      <a:pt x="1194" y="28"/>
                    </a:lnTo>
                    <a:cubicBezTo>
                      <a:pt x="1199" y="28"/>
                      <a:pt x="1205" y="17"/>
                      <a:pt x="1205" y="11"/>
                    </a:cubicBezTo>
                    <a:cubicBezTo>
                      <a:pt x="1199" y="6"/>
                      <a:pt x="1194" y="0"/>
                      <a:pt x="1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8" name="Google Shape;3438;p11"/>
              <p:cNvSpPr/>
              <p:nvPr/>
            </p:nvSpPr>
            <p:spPr>
              <a:xfrm rot="-6541634">
                <a:off x="242294" y="3370365"/>
                <a:ext cx="185473" cy="346000"/>
              </a:xfrm>
              <a:custGeom>
                <a:avLst/>
                <a:gdLst/>
                <a:ahLst/>
                <a:cxnLst/>
                <a:rect l="l" t="t" r="r" b="b"/>
                <a:pathLst>
                  <a:path w="1435" h="2677" extrusionOk="0">
                    <a:moveTo>
                      <a:pt x="1418" y="0"/>
                    </a:moveTo>
                    <a:lnTo>
                      <a:pt x="1418" y="0"/>
                    </a:lnTo>
                    <a:cubicBezTo>
                      <a:pt x="263" y="1007"/>
                      <a:pt x="159" y="1243"/>
                      <a:pt x="83" y="1538"/>
                    </a:cubicBezTo>
                    <a:cubicBezTo>
                      <a:pt x="1" y="1834"/>
                      <a:pt x="236" y="2660"/>
                      <a:pt x="236" y="2660"/>
                    </a:cubicBezTo>
                    <a:lnTo>
                      <a:pt x="263" y="2677"/>
                    </a:lnTo>
                    <a:cubicBezTo>
                      <a:pt x="263" y="2677"/>
                      <a:pt x="1183" y="2414"/>
                      <a:pt x="1309" y="1604"/>
                    </a:cubicBezTo>
                    <a:cubicBezTo>
                      <a:pt x="1435" y="788"/>
                      <a:pt x="1391" y="257"/>
                      <a:pt x="1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9" name="Google Shape;3439;p11"/>
              <p:cNvSpPr/>
              <p:nvPr/>
            </p:nvSpPr>
            <p:spPr>
              <a:xfrm rot="-6541634">
                <a:off x="357651" y="3430248"/>
                <a:ext cx="118263" cy="160011"/>
              </a:xfrm>
              <a:custGeom>
                <a:avLst/>
                <a:gdLst/>
                <a:ahLst/>
                <a:cxnLst/>
                <a:rect l="l" t="t" r="r" b="b"/>
                <a:pathLst>
                  <a:path w="915" h="1238" extrusionOk="0">
                    <a:moveTo>
                      <a:pt x="898" y="0"/>
                    </a:moveTo>
                    <a:cubicBezTo>
                      <a:pt x="892" y="0"/>
                      <a:pt x="887" y="6"/>
                      <a:pt x="887" y="11"/>
                    </a:cubicBezTo>
                    <a:cubicBezTo>
                      <a:pt x="788" y="772"/>
                      <a:pt x="17" y="1205"/>
                      <a:pt x="11" y="1210"/>
                    </a:cubicBezTo>
                    <a:cubicBezTo>
                      <a:pt x="0" y="1210"/>
                      <a:pt x="0" y="1221"/>
                      <a:pt x="6" y="1226"/>
                    </a:cubicBezTo>
                    <a:cubicBezTo>
                      <a:pt x="6" y="1237"/>
                      <a:pt x="17" y="1237"/>
                      <a:pt x="22" y="1237"/>
                    </a:cubicBezTo>
                    <a:cubicBezTo>
                      <a:pt x="33" y="1232"/>
                      <a:pt x="816" y="789"/>
                      <a:pt x="914" y="17"/>
                    </a:cubicBezTo>
                    <a:cubicBezTo>
                      <a:pt x="914" y="6"/>
                      <a:pt x="909" y="0"/>
                      <a:pt x="9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0" name="Google Shape;3440;p11"/>
              <p:cNvSpPr/>
              <p:nvPr/>
            </p:nvSpPr>
            <p:spPr>
              <a:xfrm rot="-6541634">
                <a:off x="325058" y="3415050"/>
                <a:ext cx="120331" cy="225023"/>
              </a:xfrm>
              <a:custGeom>
                <a:avLst/>
                <a:gdLst/>
                <a:ahLst/>
                <a:cxnLst/>
                <a:rect l="l" t="t" r="r" b="b"/>
                <a:pathLst>
                  <a:path w="931" h="1741" extrusionOk="0">
                    <a:moveTo>
                      <a:pt x="909" y="1"/>
                    </a:moveTo>
                    <a:cubicBezTo>
                      <a:pt x="904" y="1"/>
                      <a:pt x="898" y="6"/>
                      <a:pt x="898" y="17"/>
                    </a:cubicBezTo>
                    <a:cubicBezTo>
                      <a:pt x="898" y="28"/>
                      <a:pt x="690" y="1222"/>
                      <a:pt x="11" y="1720"/>
                    </a:cubicBezTo>
                    <a:cubicBezTo>
                      <a:pt x="0" y="1725"/>
                      <a:pt x="0" y="1731"/>
                      <a:pt x="11" y="1736"/>
                    </a:cubicBezTo>
                    <a:cubicBezTo>
                      <a:pt x="14" y="1739"/>
                      <a:pt x="17" y="1740"/>
                      <a:pt x="20" y="1740"/>
                    </a:cubicBezTo>
                    <a:cubicBezTo>
                      <a:pt x="22" y="1740"/>
                      <a:pt x="25" y="1739"/>
                      <a:pt x="28" y="1736"/>
                    </a:cubicBezTo>
                    <a:cubicBezTo>
                      <a:pt x="717" y="1238"/>
                      <a:pt x="931" y="28"/>
                      <a:pt x="931" y="17"/>
                    </a:cubicBezTo>
                    <a:cubicBezTo>
                      <a:pt x="931" y="6"/>
                      <a:pt x="925" y="1"/>
                      <a:pt x="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1" name="Google Shape;3441;p11"/>
              <p:cNvSpPr/>
              <p:nvPr/>
            </p:nvSpPr>
            <p:spPr>
              <a:xfrm rot="-6541634">
                <a:off x="346792" y="3437194"/>
                <a:ext cx="90733" cy="205894"/>
              </a:xfrm>
              <a:custGeom>
                <a:avLst/>
                <a:gdLst/>
                <a:ahLst/>
                <a:cxnLst/>
                <a:rect l="l" t="t" r="r" b="b"/>
                <a:pathLst>
                  <a:path w="702" h="1593" extrusionOk="0">
                    <a:moveTo>
                      <a:pt x="680" y="1"/>
                    </a:moveTo>
                    <a:cubicBezTo>
                      <a:pt x="674" y="6"/>
                      <a:pt x="674" y="6"/>
                      <a:pt x="674" y="12"/>
                    </a:cubicBezTo>
                    <a:cubicBezTo>
                      <a:pt x="669" y="23"/>
                      <a:pt x="461" y="1030"/>
                      <a:pt x="6" y="1572"/>
                    </a:cubicBezTo>
                    <a:cubicBezTo>
                      <a:pt x="1" y="1577"/>
                      <a:pt x="1" y="1583"/>
                      <a:pt x="6" y="1588"/>
                    </a:cubicBezTo>
                    <a:cubicBezTo>
                      <a:pt x="9" y="1591"/>
                      <a:pt x="13" y="1592"/>
                      <a:pt x="17" y="1592"/>
                    </a:cubicBezTo>
                    <a:cubicBezTo>
                      <a:pt x="21" y="1592"/>
                      <a:pt x="25" y="1591"/>
                      <a:pt x="28" y="1588"/>
                    </a:cubicBezTo>
                    <a:cubicBezTo>
                      <a:pt x="488" y="1046"/>
                      <a:pt x="701" y="34"/>
                      <a:pt x="701" y="23"/>
                    </a:cubicBezTo>
                    <a:cubicBezTo>
                      <a:pt x="701" y="12"/>
                      <a:pt x="696" y="6"/>
                      <a:pt x="6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2" name="Google Shape;3442;p11"/>
              <p:cNvSpPr/>
              <p:nvPr/>
            </p:nvSpPr>
            <p:spPr>
              <a:xfrm rot="-6541634">
                <a:off x="374061" y="3466898"/>
                <a:ext cx="55965" cy="180820"/>
              </a:xfrm>
              <a:custGeom>
                <a:avLst/>
                <a:gdLst/>
                <a:ahLst/>
                <a:cxnLst/>
                <a:rect l="l" t="t" r="r" b="b"/>
                <a:pathLst>
                  <a:path w="433" h="1399" extrusionOk="0">
                    <a:moveTo>
                      <a:pt x="411" y="1"/>
                    </a:moveTo>
                    <a:cubicBezTo>
                      <a:pt x="405" y="1"/>
                      <a:pt x="400" y="6"/>
                      <a:pt x="400" y="17"/>
                    </a:cubicBezTo>
                    <a:cubicBezTo>
                      <a:pt x="362" y="494"/>
                      <a:pt x="225" y="953"/>
                      <a:pt x="6" y="1375"/>
                    </a:cubicBezTo>
                    <a:cubicBezTo>
                      <a:pt x="0" y="1386"/>
                      <a:pt x="0" y="1391"/>
                      <a:pt x="11" y="1397"/>
                    </a:cubicBezTo>
                    <a:cubicBezTo>
                      <a:pt x="13" y="1398"/>
                      <a:pt x="15" y="1399"/>
                      <a:pt x="17" y="1399"/>
                    </a:cubicBezTo>
                    <a:cubicBezTo>
                      <a:pt x="22" y="1399"/>
                      <a:pt x="28" y="1395"/>
                      <a:pt x="28" y="1391"/>
                    </a:cubicBezTo>
                    <a:cubicBezTo>
                      <a:pt x="252" y="964"/>
                      <a:pt x="389" y="499"/>
                      <a:pt x="433" y="17"/>
                    </a:cubicBezTo>
                    <a:cubicBezTo>
                      <a:pt x="433" y="6"/>
                      <a:pt x="427"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3" name="Google Shape;3443;p11"/>
              <p:cNvSpPr/>
              <p:nvPr/>
            </p:nvSpPr>
            <p:spPr>
              <a:xfrm rot="-6541634">
                <a:off x="399856" y="3494369"/>
                <a:ext cx="26238" cy="157167"/>
              </a:xfrm>
              <a:custGeom>
                <a:avLst/>
                <a:gdLst/>
                <a:ahLst/>
                <a:cxnLst/>
                <a:rect l="l" t="t" r="r" b="b"/>
                <a:pathLst>
                  <a:path w="203" h="1216" extrusionOk="0">
                    <a:moveTo>
                      <a:pt x="181" y="0"/>
                    </a:moveTo>
                    <a:cubicBezTo>
                      <a:pt x="175" y="0"/>
                      <a:pt x="170" y="6"/>
                      <a:pt x="170" y="11"/>
                    </a:cubicBezTo>
                    <a:cubicBezTo>
                      <a:pt x="170" y="17"/>
                      <a:pt x="164" y="33"/>
                      <a:pt x="159" y="71"/>
                    </a:cubicBezTo>
                    <a:cubicBezTo>
                      <a:pt x="131" y="241"/>
                      <a:pt x="44" y="777"/>
                      <a:pt x="0" y="1199"/>
                    </a:cubicBezTo>
                    <a:cubicBezTo>
                      <a:pt x="0" y="1210"/>
                      <a:pt x="6" y="1215"/>
                      <a:pt x="16" y="1215"/>
                    </a:cubicBezTo>
                    <a:cubicBezTo>
                      <a:pt x="22" y="1215"/>
                      <a:pt x="27" y="1210"/>
                      <a:pt x="33" y="1204"/>
                    </a:cubicBezTo>
                    <a:cubicBezTo>
                      <a:pt x="71" y="783"/>
                      <a:pt x="164" y="247"/>
                      <a:pt x="192" y="71"/>
                    </a:cubicBezTo>
                    <a:cubicBezTo>
                      <a:pt x="203" y="33"/>
                      <a:pt x="203" y="17"/>
                      <a:pt x="203" y="17"/>
                    </a:cubicBezTo>
                    <a:cubicBezTo>
                      <a:pt x="203" y="6"/>
                      <a:pt x="192" y="0"/>
                      <a:pt x="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4" name="Google Shape;3444;p11"/>
              <p:cNvSpPr/>
              <p:nvPr/>
            </p:nvSpPr>
            <p:spPr>
              <a:xfrm rot="-6541634">
                <a:off x="485696" y="3485315"/>
                <a:ext cx="99134" cy="99134"/>
              </a:xfrm>
              <a:custGeom>
                <a:avLst/>
                <a:gdLst/>
                <a:ahLst/>
                <a:cxnLst/>
                <a:rect l="l" t="t" r="r" b="b"/>
                <a:pathLst>
                  <a:path w="767" h="767" extrusionOk="0">
                    <a:moveTo>
                      <a:pt x="383" y="0"/>
                    </a:moveTo>
                    <a:cubicBezTo>
                      <a:pt x="170" y="0"/>
                      <a:pt x="0" y="170"/>
                      <a:pt x="0" y="384"/>
                    </a:cubicBezTo>
                    <a:cubicBezTo>
                      <a:pt x="0" y="592"/>
                      <a:pt x="170" y="767"/>
                      <a:pt x="383" y="767"/>
                    </a:cubicBezTo>
                    <a:cubicBezTo>
                      <a:pt x="591" y="767"/>
                      <a:pt x="766" y="592"/>
                      <a:pt x="766" y="384"/>
                    </a:cubicBezTo>
                    <a:cubicBezTo>
                      <a:pt x="766" y="170"/>
                      <a:pt x="591" y="0"/>
                      <a:pt x="3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445" name="Google Shape;3445;p11"/>
          <p:cNvGrpSpPr/>
          <p:nvPr/>
        </p:nvGrpSpPr>
        <p:grpSpPr>
          <a:xfrm rot="-5400000">
            <a:off x="-1984985" y="-530411"/>
            <a:ext cx="2300223" cy="2076471"/>
            <a:chOff x="-885266" y="3661100"/>
            <a:chExt cx="3052312" cy="2755402"/>
          </a:xfrm>
        </p:grpSpPr>
        <p:sp>
          <p:nvSpPr>
            <p:cNvPr id="3446" name="Google Shape;3446;p11"/>
            <p:cNvSpPr/>
            <p:nvPr/>
          </p:nvSpPr>
          <p:spPr>
            <a:xfrm>
              <a:off x="1248239" y="4232598"/>
              <a:ext cx="539023" cy="1040908"/>
            </a:xfrm>
            <a:custGeom>
              <a:avLst/>
              <a:gdLst/>
              <a:ahLst/>
              <a:cxnLst/>
              <a:rect l="l" t="t" r="r" b="b"/>
              <a:pathLst>
                <a:path w="2075" h="4007" extrusionOk="0">
                  <a:moveTo>
                    <a:pt x="1037" y="1"/>
                  </a:moveTo>
                  <a:cubicBezTo>
                    <a:pt x="1030" y="1"/>
                    <a:pt x="1021" y="7"/>
                    <a:pt x="1021" y="16"/>
                  </a:cubicBezTo>
                  <a:cubicBezTo>
                    <a:pt x="1051" y="300"/>
                    <a:pt x="1123" y="592"/>
                    <a:pt x="1101" y="881"/>
                  </a:cubicBezTo>
                  <a:cubicBezTo>
                    <a:pt x="1072" y="1280"/>
                    <a:pt x="1042" y="1670"/>
                    <a:pt x="936" y="2060"/>
                  </a:cubicBezTo>
                  <a:cubicBezTo>
                    <a:pt x="889" y="2225"/>
                    <a:pt x="843" y="2395"/>
                    <a:pt x="788" y="2560"/>
                  </a:cubicBezTo>
                  <a:cubicBezTo>
                    <a:pt x="775" y="2327"/>
                    <a:pt x="766" y="2132"/>
                    <a:pt x="745" y="1945"/>
                  </a:cubicBezTo>
                  <a:cubicBezTo>
                    <a:pt x="720" y="1687"/>
                    <a:pt x="660" y="1301"/>
                    <a:pt x="639" y="1229"/>
                  </a:cubicBezTo>
                  <a:cubicBezTo>
                    <a:pt x="630" y="1190"/>
                    <a:pt x="609" y="1166"/>
                    <a:pt x="592" y="1166"/>
                  </a:cubicBezTo>
                  <a:cubicBezTo>
                    <a:pt x="577" y="1166"/>
                    <a:pt x="565" y="1185"/>
                    <a:pt x="567" y="1229"/>
                  </a:cubicBezTo>
                  <a:cubicBezTo>
                    <a:pt x="575" y="1326"/>
                    <a:pt x="643" y="1776"/>
                    <a:pt x="652" y="1984"/>
                  </a:cubicBezTo>
                  <a:cubicBezTo>
                    <a:pt x="665" y="2191"/>
                    <a:pt x="711" y="2476"/>
                    <a:pt x="728" y="2717"/>
                  </a:cubicBezTo>
                  <a:cubicBezTo>
                    <a:pt x="694" y="2815"/>
                    <a:pt x="652" y="2908"/>
                    <a:pt x="605" y="3002"/>
                  </a:cubicBezTo>
                  <a:cubicBezTo>
                    <a:pt x="533" y="3133"/>
                    <a:pt x="465" y="3273"/>
                    <a:pt x="393" y="3413"/>
                  </a:cubicBezTo>
                  <a:cubicBezTo>
                    <a:pt x="389" y="3396"/>
                    <a:pt x="385" y="3375"/>
                    <a:pt x="380" y="3358"/>
                  </a:cubicBezTo>
                  <a:cubicBezTo>
                    <a:pt x="334" y="3163"/>
                    <a:pt x="274" y="2929"/>
                    <a:pt x="236" y="2781"/>
                  </a:cubicBezTo>
                  <a:cubicBezTo>
                    <a:pt x="185" y="2599"/>
                    <a:pt x="122" y="2425"/>
                    <a:pt x="45" y="2251"/>
                  </a:cubicBezTo>
                  <a:cubicBezTo>
                    <a:pt x="42" y="2239"/>
                    <a:pt x="34" y="2234"/>
                    <a:pt x="26" y="2234"/>
                  </a:cubicBezTo>
                  <a:cubicBezTo>
                    <a:pt x="13" y="2234"/>
                    <a:pt x="0" y="2246"/>
                    <a:pt x="3" y="2264"/>
                  </a:cubicBezTo>
                  <a:cubicBezTo>
                    <a:pt x="75" y="2527"/>
                    <a:pt x="164" y="2785"/>
                    <a:pt x="219" y="3057"/>
                  </a:cubicBezTo>
                  <a:cubicBezTo>
                    <a:pt x="228" y="3086"/>
                    <a:pt x="342" y="3540"/>
                    <a:pt x="308" y="3570"/>
                  </a:cubicBezTo>
                  <a:cubicBezTo>
                    <a:pt x="300" y="3574"/>
                    <a:pt x="296" y="3583"/>
                    <a:pt x="296" y="3591"/>
                  </a:cubicBezTo>
                  <a:cubicBezTo>
                    <a:pt x="219" y="3731"/>
                    <a:pt x="130" y="3858"/>
                    <a:pt x="24" y="3977"/>
                  </a:cubicBezTo>
                  <a:cubicBezTo>
                    <a:pt x="11" y="3990"/>
                    <a:pt x="24" y="4006"/>
                    <a:pt x="38" y="4006"/>
                  </a:cubicBezTo>
                  <a:cubicBezTo>
                    <a:pt x="42" y="4006"/>
                    <a:pt x="46" y="4005"/>
                    <a:pt x="50" y="4003"/>
                  </a:cubicBezTo>
                  <a:cubicBezTo>
                    <a:pt x="304" y="3790"/>
                    <a:pt x="486" y="3477"/>
                    <a:pt x="635" y="3184"/>
                  </a:cubicBezTo>
                  <a:cubicBezTo>
                    <a:pt x="711" y="3120"/>
                    <a:pt x="788" y="3057"/>
                    <a:pt x="864" y="2997"/>
                  </a:cubicBezTo>
                  <a:lnTo>
                    <a:pt x="877" y="2997"/>
                  </a:lnTo>
                  <a:cubicBezTo>
                    <a:pt x="1064" y="2912"/>
                    <a:pt x="1266" y="2866"/>
                    <a:pt x="1469" y="2866"/>
                  </a:cubicBezTo>
                  <a:cubicBezTo>
                    <a:pt x="1478" y="2866"/>
                    <a:pt x="1487" y="2866"/>
                    <a:pt x="1496" y="2866"/>
                  </a:cubicBezTo>
                  <a:cubicBezTo>
                    <a:pt x="1683" y="2874"/>
                    <a:pt x="1797" y="2879"/>
                    <a:pt x="2001" y="2891"/>
                  </a:cubicBezTo>
                  <a:cubicBezTo>
                    <a:pt x="2018" y="2891"/>
                    <a:pt x="2018" y="2862"/>
                    <a:pt x="2001" y="2857"/>
                  </a:cubicBezTo>
                  <a:cubicBezTo>
                    <a:pt x="1828" y="2819"/>
                    <a:pt x="1641" y="2786"/>
                    <a:pt x="1458" y="2786"/>
                  </a:cubicBezTo>
                  <a:cubicBezTo>
                    <a:pt x="1317" y="2786"/>
                    <a:pt x="1178" y="2806"/>
                    <a:pt x="1051" y="2857"/>
                  </a:cubicBezTo>
                  <a:cubicBezTo>
                    <a:pt x="1203" y="2743"/>
                    <a:pt x="1305" y="2633"/>
                    <a:pt x="1475" y="2531"/>
                  </a:cubicBezTo>
                  <a:cubicBezTo>
                    <a:pt x="1691" y="2408"/>
                    <a:pt x="1890" y="2251"/>
                    <a:pt x="2068" y="2068"/>
                  </a:cubicBezTo>
                  <a:cubicBezTo>
                    <a:pt x="2075" y="2062"/>
                    <a:pt x="2062" y="2053"/>
                    <a:pt x="2049" y="2053"/>
                  </a:cubicBezTo>
                  <a:cubicBezTo>
                    <a:pt x="2045" y="2053"/>
                    <a:pt x="2042" y="2054"/>
                    <a:pt x="2039" y="2056"/>
                  </a:cubicBezTo>
                  <a:cubicBezTo>
                    <a:pt x="1602" y="2374"/>
                    <a:pt x="1084" y="2633"/>
                    <a:pt x="711" y="3031"/>
                  </a:cubicBezTo>
                  <a:cubicBezTo>
                    <a:pt x="792" y="2857"/>
                    <a:pt x="872" y="2717"/>
                    <a:pt x="928" y="2539"/>
                  </a:cubicBezTo>
                  <a:cubicBezTo>
                    <a:pt x="1093" y="2331"/>
                    <a:pt x="1275" y="2018"/>
                    <a:pt x="1390" y="1839"/>
                  </a:cubicBezTo>
                  <a:cubicBezTo>
                    <a:pt x="1500" y="1661"/>
                    <a:pt x="1661" y="1386"/>
                    <a:pt x="1683" y="1118"/>
                  </a:cubicBezTo>
                  <a:cubicBezTo>
                    <a:pt x="1683" y="1111"/>
                    <a:pt x="1677" y="1106"/>
                    <a:pt x="1671" y="1106"/>
                  </a:cubicBezTo>
                  <a:cubicBezTo>
                    <a:pt x="1667" y="1106"/>
                    <a:pt x="1663" y="1109"/>
                    <a:pt x="1661" y="1114"/>
                  </a:cubicBezTo>
                  <a:cubicBezTo>
                    <a:pt x="1462" y="1560"/>
                    <a:pt x="1220" y="1988"/>
                    <a:pt x="940" y="2391"/>
                  </a:cubicBezTo>
                  <a:cubicBezTo>
                    <a:pt x="970" y="2289"/>
                    <a:pt x="1004" y="2183"/>
                    <a:pt x="1034" y="2081"/>
                  </a:cubicBezTo>
                  <a:cubicBezTo>
                    <a:pt x="1144" y="1725"/>
                    <a:pt x="1182" y="1330"/>
                    <a:pt x="1195" y="961"/>
                  </a:cubicBezTo>
                  <a:cubicBezTo>
                    <a:pt x="1203" y="652"/>
                    <a:pt x="1182" y="342"/>
                    <a:pt x="1046" y="7"/>
                  </a:cubicBezTo>
                  <a:cubicBezTo>
                    <a:pt x="1045" y="3"/>
                    <a:pt x="1041" y="1"/>
                    <a:pt x="10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7" name="Google Shape;3447;p11"/>
            <p:cNvSpPr/>
            <p:nvPr/>
          </p:nvSpPr>
          <p:spPr>
            <a:xfrm>
              <a:off x="1250058" y="4307672"/>
              <a:ext cx="243664" cy="319260"/>
            </a:xfrm>
            <a:custGeom>
              <a:avLst/>
              <a:gdLst/>
              <a:ahLst/>
              <a:cxnLst/>
              <a:rect l="l" t="t" r="r" b="b"/>
              <a:pathLst>
                <a:path w="938" h="1229" extrusionOk="0">
                  <a:moveTo>
                    <a:pt x="289" y="1"/>
                  </a:moveTo>
                  <a:cubicBezTo>
                    <a:pt x="190" y="1"/>
                    <a:pt x="112" y="48"/>
                    <a:pt x="76" y="96"/>
                  </a:cubicBezTo>
                  <a:cubicBezTo>
                    <a:pt x="0" y="193"/>
                    <a:pt x="38" y="537"/>
                    <a:pt x="204" y="778"/>
                  </a:cubicBezTo>
                  <a:cubicBezTo>
                    <a:pt x="322" y="948"/>
                    <a:pt x="471" y="1101"/>
                    <a:pt x="641" y="1228"/>
                  </a:cubicBezTo>
                  <a:cubicBezTo>
                    <a:pt x="641" y="1228"/>
                    <a:pt x="938" y="588"/>
                    <a:pt x="679" y="244"/>
                  </a:cubicBezTo>
                  <a:cubicBezTo>
                    <a:pt x="540" y="60"/>
                    <a:pt x="400"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8" name="Google Shape;3448;p11"/>
            <p:cNvSpPr/>
            <p:nvPr/>
          </p:nvSpPr>
          <p:spPr>
            <a:xfrm>
              <a:off x="1250058" y="4308192"/>
              <a:ext cx="166513" cy="318741"/>
            </a:xfrm>
            <a:custGeom>
              <a:avLst/>
              <a:gdLst/>
              <a:ahLst/>
              <a:cxnLst/>
              <a:rect l="l" t="t" r="r" b="b"/>
              <a:pathLst>
                <a:path w="641" h="1227" extrusionOk="0">
                  <a:moveTo>
                    <a:pt x="276" y="0"/>
                  </a:moveTo>
                  <a:cubicBezTo>
                    <a:pt x="199" y="0"/>
                    <a:pt x="127" y="34"/>
                    <a:pt x="76" y="94"/>
                  </a:cubicBezTo>
                  <a:cubicBezTo>
                    <a:pt x="0" y="191"/>
                    <a:pt x="38" y="535"/>
                    <a:pt x="204" y="776"/>
                  </a:cubicBezTo>
                  <a:cubicBezTo>
                    <a:pt x="322" y="946"/>
                    <a:pt x="471" y="1099"/>
                    <a:pt x="641" y="1226"/>
                  </a:cubicBezTo>
                  <a:cubicBezTo>
                    <a:pt x="585" y="840"/>
                    <a:pt x="378" y="272"/>
                    <a:pt x="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9" name="Google Shape;3449;p11"/>
            <p:cNvSpPr/>
            <p:nvPr/>
          </p:nvSpPr>
          <p:spPr>
            <a:xfrm>
              <a:off x="1346952" y="3997505"/>
              <a:ext cx="272499" cy="351732"/>
            </a:xfrm>
            <a:custGeom>
              <a:avLst/>
              <a:gdLst/>
              <a:ahLst/>
              <a:cxnLst/>
              <a:rect l="l" t="t" r="r" b="b"/>
              <a:pathLst>
                <a:path w="1049" h="1354" extrusionOk="0">
                  <a:moveTo>
                    <a:pt x="455" y="1"/>
                  </a:moveTo>
                  <a:cubicBezTo>
                    <a:pt x="361" y="1"/>
                    <a:pt x="269" y="37"/>
                    <a:pt x="195" y="98"/>
                  </a:cubicBezTo>
                  <a:cubicBezTo>
                    <a:pt x="0" y="250"/>
                    <a:pt x="140" y="679"/>
                    <a:pt x="272" y="861"/>
                  </a:cubicBezTo>
                  <a:cubicBezTo>
                    <a:pt x="408" y="1048"/>
                    <a:pt x="569" y="1213"/>
                    <a:pt x="751" y="1353"/>
                  </a:cubicBezTo>
                  <a:cubicBezTo>
                    <a:pt x="751" y="1353"/>
                    <a:pt x="1048" y="709"/>
                    <a:pt x="870" y="327"/>
                  </a:cubicBezTo>
                  <a:cubicBezTo>
                    <a:pt x="763" y="93"/>
                    <a:pt x="605"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0" name="Google Shape;3450;p11"/>
            <p:cNvSpPr/>
            <p:nvPr/>
          </p:nvSpPr>
          <p:spPr>
            <a:xfrm>
              <a:off x="1346952" y="4002960"/>
              <a:ext cx="195347" cy="346277"/>
            </a:xfrm>
            <a:custGeom>
              <a:avLst/>
              <a:gdLst/>
              <a:ahLst/>
              <a:cxnLst/>
              <a:rect l="l" t="t" r="r" b="b"/>
              <a:pathLst>
                <a:path w="752" h="1333" extrusionOk="0">
                  <a:moveTo>
                    <a:pt x="331" y="0"/>
                  </a:moveTo>
                  <a:cubicBezTo>
                    <a:pt x="280" y="17"/>
                    <a:pt x="234" y="43"/>
                    <a:pt x="195" y="77"/>
                  </a:cubicBezTo>
                  <a:cubicBezTo>
                    <a:pt x="0" y="229"/>
                    <a:pt x="140" y="658"/>
                    <a:pt x="272" y="840"/>
                  </a:cubicBezTo>
                  <a:cubicBezTo>
                    <a:pt x="408" y="1027"/>
                    <a:pt x="569" y="1192"/>
                    <a:pt x="751" y="1332"/>
                  </a:cubicBezTo>
                  <a:cubicBezTo>
                    <a:pt x="662" y="900"/>
                    <a:pt x="416" y="229"/>
                    <a:pt x="3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1" name="Google Shape;3451;p11"/>
            <p:cNvSpPr/>
            <p:nvPr/>
          </p:nvSpPr>
          <p:spPr>
            <a:xfrm>
              <a:off x="1105625" y="4611865"/>
              <a:ext cx="244963" cy="281593"/>
            </a:xfrm>
            <a:custGeom>
              <a:avLst/>
              <a:gdLst/>
              <a:ahLst/>
              <a:cxnLst/>
              <a:rect l="l" t="t" r="r" b="b"/>
              <a:pathLst>
                <a:path w="943" h="1084" extrusionOk="0">
                  <a:moveTo>
                    <a:pt x="403" y="1"/>
                  </a:moveTo>
                  <a:cubicBezTo>
                    <a:pt x="316" y="1"/>
                    <a:pt x="232" y="32"/>
                    <a:pt x="166" y="83"/>
                  </a:cubicBezTo>
                  <a:cubicBezTo>
                    <a:pt x="1" y="210"/>
                    <a:pt x="132" y="553"/>
                    <a:pt x="255" y="698"/>
                  </a:cubicBezTo>
                  <a:cubicBezTo>
                    <a:pt x="382" y="846"/>
                    <a:pt x="531" y="977"/>
                    <a:pt x="692" y="1084"/>
                  </a:cubicBezTo>
                  <a:cubicBezTo>
                    <a:pt x="692" y="1084"/>
                    <a:pt x="942" y="562"/>
                    <a:pt x="777" y="256"/>
                  </a:cubicBezTo>
                  <a:cubicBezTo>
                    <a:pt x="677" y="72"/>
                    <a:pt x="536"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2" name="Google Shape;3452;p11"/>
            <p:cNvSpPr/>
            <p:nvPr/>
          </p:nvSpPr>
          <p:spPr>
            <a:xfrm>
              <a:off x="1105625" y="4616541"/>
              <a:ext cx="179761" cy="276917"/>
            </a:xfrm>
            <a:custGeom>
              <a:avLst/>
              <a:gdLst/>
              <a:ahLst/>
              <a:cxnLst/>
              <a:rect l="l" t="t" r="r" b="b"/>
              <a:pathLst>
                <a:path w="692" h="1066" extrusionOk="0">
                  <a:moveTo>
                    <a:pt x="285" y="1"/>
                  </a:moveTo>
                  <a:cubicBezTo>
                    <a:pt x="242" y="14"/>
                    <a:pt x="200" y="35"/>
                    <a:pt x="166" y="65"/>
                  </a:cubicBezTo>
                  <a:cubicBezTo>
                    <a:pt x="1" y="192"/>
                    <a:pt x="132" y="535"/>
                    <a:pt x="255" y="680"/>
                  </a:cubicBezTo>
                  <a:cubicBezTo>
                    <a:pt x="382" y="828"/>
                    <a:pt x="531" y="959"/>
                    <a:pt x="692" y="1066"/>
                  </a:cubicBezTo>
                  <a:cubicBezTo>
                    <a:pt x="603" y="718"/>
                    <a:pt x="365" y="183"/>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3" name="Google Shape;3453;p11"/>
            <p:cNvSpPr/>
            <p:nvPr/>
          </p:nvSpPr>
          <p:spPr>
            <a:xfrm>
              <a:off x="1633480" y="4274421"/>
              <a:ext cx="235871" cy="298479"/>
            </a:xfrm>
            <a:custGeom>
              <a:avLst/>
              <a:gdLst/>
              <a:ahLst/>
              <a:cxnLst/>
              <a:rect l="l" t="t" r="r" b="b"/>
              <a:pathLst>
                <a:path w="908" h="1149" extrusionOk="0">
                  <a:moveTo>
                    <a:pt x="467" y="1"/>
                  </a:moveTo>
                  <a:cubicBezTo>
                    <a:pt x="273" y="1"/>
                    <a:pt x="74" y="234"/>
                    <a:pt x="38" y="487"/>
                  </a:cubicBezTo>
                  <a:cubicBezTo>
                    <a:pt x="0" y="758"/>
                    <a:pt x="115" y="1148"/>
                    <a:pt x="115" y="1148"/>
                  </a:cubicBezTo>
                  <a:cubicBezTo>
                    <a:pt x="115" y="1148"/>
                    <a:pt x="700" y="881"/>
                    <a:pt x="798" y="584"/>
                  </a:cubicBezTo>
                  <a:cubicBezTo>
                    <a:pt x="908" y="249"/>
                    <a:pt x="708" y="29"/>
                    <a:pt x="501" y="3"/>
                  </a:cubicBezTo>
                  <a:cubicBezTo>
                    <a:pt x="489" y="1"/>
                    <a:pt x="478"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4" name="Google Shape;3454;p11"/>
            <p:cNvSpPr/>
            <p:nvPr/>
          </p:nvSpPr>
          <p:spPr>
            <a:xfrm>
              <a:off x="1663094" y="4286111"/>
              <a:ext cx="199763" cy="286789"/>
            </a:xfrm>
            <a:custGeom>
              <a:avLst/>
              <a:gdLst/>
              <a:ahLst/>
              <a:cxnLst/>
              <a:rect l="l" t="t" r="r" b="b"/>
              <a:pathLst>
                <a:path w="769" h="1104" extrusionOk="0">
                  <a:moveTo>
                    <a:pt x="510" y="0"/>
                  </a:moveTo>
                  <a:cubicBezTo>
                    <a:pt x="281" y="365"/>
                    <a:pt x="64" y="921"/>
                    <a:pt x="1" y="1095"/>
                  </a:cubicBezTo>
                  <a:lnTo>
                    <a:pt x="1" y="1103"/>
                  </a:lnTo>
                  <a:cubicBezTo>
                    <a:pt x="1" y="1103"/>
                    <a:pt x="582" y="836"/>
                    <a:pt x="679" y="539"/>
                  </a:cubicBezTo>
                  <a:cubicBezTo>
                    <a:pt x="768" y="276"/>
                    <a:pt x="662" y="85"/>
                    <a:pt x="5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5" name="Google Shape;3455;p11"/>
            <p:cNvSpPr/>
            <p:nvPr/>
          </p:nvSpPr>
          <p:spPr>
            <a:xfrm>
              <a:off x="1685174" y="4634205"/>
              <a:ext cx="298735" cy="217170"/>
            </a:xfrm>
            <a:custGeom>
              <a:avLst/>
              <a:gdLst/>
              <a:ahLst/>
              <a:cxnLst/>
              <a:rect l="l" t="t" r="r" b="b"/>
              <a:pathLst>
                <a:path w="1150" h="836" extrusionOk="0">
                  <a:moveTo>
                    <a:pt x="748" y="0"/>
                  </a:moveTo>
                  <a:cubicBezTo>
                    <a:pt x="595" y="0"/>
                    <a:pt x="416" y="81"/>
                    <a:pt x="297" y="217"/>
                  </a:cubicBezTo>
                  <a:cubicBezTo>
                    <a:pt x="115" y="425"/>
                    <a:pt x="1" y="811"/>
                    <a:pt x="1" y="811"/>
                  </a:cubicBezTo>
                  <a:cubicBezTo>
                    <a:pt x="1" y="811"/>
                    <a:pt x="159" y="835"/>
                    <a:pt x="347" y="835"/>
                  </a:cubicBezTo>
                  <a:cubicBezTo>
                    <a:pt x="535" y="835"/>
                    <a:pt x="753" y="811"/>
                    <a:pt x="874" y="713"/>
                  </a:cubicBezTo>
                  <a:cubicBezTo>
                    <a:pt x="1150" y="493"/>
                    <a:pt x="1103" y="200"/>
                    <a:pt x="946" y="64"/>
                  </a:cubicBezTo>
                  <a:cubicBezTo>
                    <a:pt x="894" y="21"/>
                    <a:pt x="824"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6" name="Google Shape;3456;p11"/>
            <p:cNvSpPr/>
            <p:nvPr/>
          </p:nvSpPr>
          <p:spPr>
            <a:xfrm>
              <a:off x="1685174" y="4677327"/>
              <a:ext cx="288864" cy="174048"/>
            </a:xfrm>
            <a:custGeom>
              <a:avLst/>
              <a:gdLst/>
              <a:ahLst/>
              <a:cxnLst/>
              <a:rect l="l" t="t" r="r" b="b"/>
              <a:pathLst>
                <a:path w="1112" h="670" extrusionOk="0">
                  <a:moveTo>
                    <a:pt x="1027" y="0"/>
                  </a:moveTo>
                  <a:cubicBezTo>
                    <a:pt x="637" y="178"/>
                    <a:pt x="149" y="526"/>
                    <a:pt x="1" y="636"/>
                  </a:cubicBezTo>
                  <a:lnTo>
                    <a:pt x="1" y="645"/>
                  </a:lnTo>
                  <a:cubicBezTo>
                    <a:pt x="1" y="645"/>
                    <a:pt x="159" y="669"/>
                    <a:pt x="347" y="669"/>
                  </a:cubicBezTo>
                  <a:cubicBezTo>
                    <a:pt x="536" y="669"/>
                    <a:pt x="755" y="645"/>
                    <a:pt x="878" y="547"/>
                  </a:cubicBezTo>
                  <a:cubicBezTo>
                    <a:pt x="1095" y="369"/>
                    <a:pt x="1112" y="153"/>
                    <a:pt x="10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7" name="Google Shape;3457;p11"/>
            <p:cNvSpPr/>
            <p:nvPr/>
          </p:nvSpPr>
          <p:spPr>
            <a:xfrm>
              <a:off x="1655301" y="4903589"/>
              <a:ext cx="319517" cy="198466"/>
            </a:xfrm>
            <a:custGeom>
              <a:avLst/>
              <a:gdLst/>
              <a:ahLst/>
              <a:cxnLst/>
              <a:rect l="l" t="t" r="r" b="b"/>
              <a:pathLst>
                <a:path w="1230" h="764" extrusionOk="0">
                  <a:moveTo>
                    <a:pt x="685" y="0"/>
                  </a:moveTo>
                  <a:cubicBezTo>
                    <a:pt x="665" y="0"/>
                    <a:pt x="645" y="1"/>
                    <a:pt x="624" y="3"/>
                  </a:cubicBezTo>
                  <a:cubicBezTo>
                    <a:pt x="353" y="33"/>
                    <a:pt x="1" y="240"/>
                    <a:pt x="1" y="240"/>
                  </a:cubicBezTo>
                  <a:cubicBezTo>
                    <a:pt x="1" y="240"/>
                    <a:pt x="404" y="741"/>
                    <a:pt x="714" y="762"/>
                  </a:cubicBezTo>
                  <a:cubicBezTo>
                    <a:pt x="728" y="763"/>
                    <a:pt x="742" y="763"/>
                    <a:pt x="756" y="763"/>
                  </a:cubicBezTo>
                  <a:cubicBezTo>
                    <a:pt x="1079" y="763"/>
                    <a:pt x="1230" y="529"/>
                    <a:pt x="1206" y="334"/>
                  </a:cubicBezTo>
                  <a:cubicBezTo>
                    <a:pt x="1182" y="142"/>
                    <a:pt x="933"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8" name="Google Shape;3458;p11"/>
            <p:cNvSpPr/>
            <p:nvPr/>
          </p:nvSpPr>
          <p:spPr>
            <a:xfrm>
              <a:off x="1655301" y="4964895"/>
              <a:ext cx="311204" cy="137420"/>
            </a:xfrm>
            <a:custGeom>
              <a:avLst/>
              <a:gdLst/>
              <a:ahLst/>
              <a:cxnLst/>
              <a:rect l="l" t="t" r="r" b="b"/>
              <a:pathLst>
                <a:path w="1198" h="529" extrusionOk="0">
                  <a:moveTo>
                    <a:pt x="9" y="0"/>
                  </a:moveTo>
                  <a:lnTo>
                    <a:pt x="1" y="4"/>
                  </a:lnTo>
                  <a:cubicBezTo>
                    <a:pt x="1" y="4"/>
                    <a:pt x="404" y="505"/>
                    <a:pt x="714" y="526"/>
                  </a:cubicBezTo>
                  <a:cubicBezTo>
                    <a:pt x="731" y="527"/>
                    <a:pt x="747" y="528"/>
                    <a:pt x="764" y="528"/>
                  </a:cubicBezTo>
                  <a:cubicBezTo>
                    <a:pt x="1013" y="528"/>
                    <a:pt x="1157" y="381"/>
                    <a:pt x="1197" y="229"/>
                  </a:cubicBezTo>
                  <a:cubicBezTo>
                    <a:pt x="790" y="94"/>
                    <a:pt x="196" y="21"/>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9" name="Google Shape;3459;p11"/>
            <p:cNvSpPr/>
            <p:nvPr/>
          </p:nvSpPr>
          <p:spPr>
            <a:xfrm>
              <a:off x="-727845" y="5856692"/>
              <a:ext cx="1009206" cy="285230"/>
            </a:xfrm>
            <a:custGeom>
              <a:avLst/>
              <a:gdLst/>
              <a:ahLst/>
              <a:cxnLst/>
              <a:rect l="l" t="t" r="r" b="b"/>
              <a:pathLst>
                <a:path w="3885" h="1098" extrusionOk="0">
                  <a:moveTo>
                    <a:pt x="2382" y="1"/>
                  </a:moveTo>
                  <a:cubicBezTo>
                    <a:pt x="2352" y="1"/>
                    <a:pt x="2342" y="42"/>
                    <a:pt x="2372" y="54"/>
                  </a:cubicBezTo>
                  <a:cubicBezTo>
                    <a:pt x="2597" y="138"/>
                    <a:pt x="2652" y="168"/>
                    <a:pt x="2822" y="219"/>
                  </a:cubicBezTo>
                  <a:cubicBezTo>
                    <a:pt x="2873" y="236"/>
                    <a:pt x="3008" y="304"/>
                    <a:pt x="3072" y="334"/>
                  </a:cubicBezTo>
                  <a:cubicBezTo>
                    <a:pt x="2940" y="363"/>
                    <a:pt x="2805" y="393"/>
                    <a:pt x="2665" y="414"/>
                  </a:cubicBezTo>
                  <a:cubicBezTo>
                    <a:pt x="2474" y="440"/>
                    <a:pt x="2283" y="457"/>
                    <a:pt x="2092" y="457"/>
                  </a:cubicBezTo>
                  <a:cubicBezTo>
                    <a:pt x="1961" y="457"/>
                    <a:pt x="1833" y="457"/>
                    <a:pt x="1702" y="452"/>
                  </a:cubicBezTo>
                  <a:cubicBezTo>
                    <a:pt x="1609" y="406"/>
                    <a:pt x="1507" y="376"/>
                    <a:pt x="1414" y="329"/>
                  </a:cubicBezTo>
                  <a:cubicBezTo>
                    <a:pt x="1299" y="270"/>
                    <a:pt x="1189" y="211"/>
                    <a:pt x="1078" y="147"/>
                  </a:cubicBezTo>
                  <a:cubicBezTo>
                    <a:pt x="1073" y="144"/>
                    <a:pt x="1068" y="143"/>
                    <a:pt x="1064" y="143"/>
                  </a:cubicBezTo>
                  <a:cubicBezTo>
                    <a:pt x="1036" y="143"/>
                    <a:pt x="1016" y="180"/>
                    <a:pt x="1045" y="198"/>
                  </a:cubicBezTo>
                  <a:cubicBezTo>
                    <a:pt x="1163" y="270"/>
                    <a:pt x="1295" y="367"/>
                    <a:pt x="1435" y="435"/>
                  </a:cubicBezTo>
                  <a:cubicBezTo>
                    <a:pt x="1329" y="427"/>
                    <a:pt x="1223" y="418"/>
                    <a:pt x="1117" y="410"/>
                  </a:cubicBezTo>
                  <a:cubicBezTo>
                    <a:pt x="773" y="376"/>
                    <a:pt x="366" y="363"/>
                    <a:pt x="44" y="228"/>
                  </a:cubicBezTo>
                  <a:cubicBezTo>
                    <a:pt x="40" y="226"/>
                    <a:pt x="37" y="225"/>
                    <a:pt x="34" y="225"/>
                  </a:cubicBezTo>
                  <a:cubicBezTo>
                    <a:pt x="11" y="225"/>
                    <a:pt x="0" y="263"/>
                    <a:pt x="27" y="274"/>
                  </a:cubicBezTo>
                  <a:cubicBezTo>
                    <a:pt x="332" y="414"/>
                    <a:pt x="714" y="444"/>
                    <a:pt x="1045" y="486"/>
                  </a:cubicBezTo>
                  <a:cubicBezTo>
                    <a:pt x="1431" y="537"/>
                    <a:pt x="1821" y="563"/>
                    <a:pt x="2211" y="563"/>
                  </a:cubicBezTo>
                  <a:cubicBezTo>
                    <a:pt x="2275" y="563"/>
                    <a:pt x="2334" y="563"/>
                    <a:pt x="2393" y="558"/>
                  </a:cubicBezTo>
                  <a:lnTo>
                    <a:pt x="2393" y="558"/>
                  </a:lnTo>
                  <a:cubicBezTo>
                    <a:pt x="2300" y="630"/>
                    <a:pt x="2198" y="698"/>
                    <a:pt x="2096" y="758"/>
                  </a:cubicBezTo>
                  <a:cubicBezTo>
                    <a:pt x="1910" y="872"/>
                    <a:pt x="1693" y="1008"/>
                    <a:pt x="1481" y="1059"/>
                  </a:cubicBezTo>
                  <a:cubicBezTo>
                    <a:pt x="1453" y="1059"/>
                    <a:pt x="1456" y="1097"/>
                    <a:pt x="1482" y="1097"/>
                  </a:cubicBezTo>
                  <a:cubicBezTo>
                    <a:pt x="1483" y="1097"/>
                    <a:pt x="1484" y="1097"/>
                    <a:pt x="1486" y="1097"/>
                  </a:cubicBezTo>
                  <a:cubicBezTo>
                    <a:pt x="1698" y="1089"/>
                    <a:pt x="1897" y="983"/>
                    <a:pt x="2084" y="885"/>
                  </a:cubicBezTo>
                  <a:cubicBezTo>
                    <a:pt x="2236" y="804"/>
                    <a:pt x="2448" y="698"/>
                    <a:pt x="2563" y="550"/>
                  </a:cubicBezTo>
                  <a:cubicBezTo>
                    <a:pt x="2584" y="546"/>
                    <a:pt x="2822" y="507"/>
                    <a:pt x="2974" y="465"/>
                  </a:cubicBezTo>
                  <a:cubicBezTo>
                    <a:pt x="3131" y="418"/>
                    <a:pt x="3309" y="376"/>
                    <a:pt x="3479" y="325"/>
                  </a:cubicBezTo>
                  <a:cubicBezTo>
                    <a:pt x="3623" y="278"/>
                    <a:pt x="3772" y="253"/>
                    <a:pt x="3869" y="130"/>
                  </a:cubicBezTo>
                  <a:cubicBezTo>
                    <a:pt x="3884" y="112"/>
                    <a:pt x="3864" y="90"/>
                    <a:pt x="3844" y="90"/>
                  </a:cubicBezTo>
                  <a:cubicBezTo>
                    <a:pt x="3841" y="90"/>
                    <a:pt x="3838" y="91"/>
                    <a:pt x="3835" y="92"/>
                  </a:cubicBezTo>
                  <a:cubicBezTo>
                    <a:pt x="3628" y="172"/>
                    <a:pt x="3420" y="240"/>
                    <a:pt x="3208" y="295"/>
                  </a:cubicBezTo>
                  <a:cubicBezTo>
                    <a:pt x="3119" y="232"/>
                    <a:pt x="2983" y="198"/>
                    <a:pt x="2894" y="164"/>
                  </a:cubicBezTo>
                  <a:cubicBezTo>
                    <a:pt x="2728" y="100"/>
                    <a:pt x="2563" y="45"/>
                    <a:pt x="2393" y="3"/>
                  </a:cubicBezTo>
                  <a:cubicBezTo>
                    <a:pt x="2389" y="1"/>
                    <a:pt x="2385" y="1"/>
                    <a:pt x="2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0" name="Google Shape;3460;p11"/>
            <p:cNvSpPr/>
            <p:nvPr/>
          </p:nvSpPr>
          <p:spPr>
            <a:xfrm>
              <a:off x="-885266" y="5845521"/>
              <a:ext cx="349650" cy="143394"/>
            </a:xfrm>
            <a:custGeom>
              <a:avLst/>
              <a:gdLst/>
              <a:ahLst/>
              <a:cxnLst/>
              <a:rect l="l" t="t" r="r" b="b"/>
              <a:pathLst>
                <a:path w="1346" h="552" extrusionOk="0">
                  <a:moveTo>
                    <a:pt x="242" y="1"/>
                  </a:moveTo>
                  <a:cubicBezTo>
                    <a:pt x="137" y="1"/>
                    <a:pt x="59" y="24"/>
                    <a:pt x="43" y="84"/>
                  </a:cubicBezTo>
                  <a:cubicBezTo>
                    <a:pt x="1" y="228"/>
                    <a:pt x="196" y="432"/>
                    <a:pt x="616" y="517"/>
                  </a:cubicBezTo>
                  <a:cubicBezTo>
                    <a:pt x="735" y="542"/>
                    <a:pt x="846" y="552"/>
                    <a:pt x="943" y="552"/>
                  </a:cubicBezTo>
                  <a:cubicBezTo>
                    <a:pt x="1188" y="552"/>
                    <a:pt x="1346" y="489"/>
                    <a:pt x="1337" y="453"/>
                  </a:cubicBezTo>
                  <a:cubicBezTo>
                    <a:pt x="1324" y="398"/>
                    <a:pt x="1023" y="203"/>
                    <a:pt x="756" y="105"/>
                  </a:cubicBezTo>
                  <a:cubicBezTo>
                    <a:pt x="596" y="48"/>
                    <a:pt x="392" y="1"/>
                    <a:pt x="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1" name="Google Shape;3461;p11"/>
            <p:cNvSpPr/>
            <p:nvPr/>
          </p:nvSpPr>
          <p:spPr>
            <a:xfrm>
              <a:off x="-648355" y="5740314"/>
              <a:ext cx="266784" cy="200025"/>
            </a:xfrm>
            <a:custGeom>
              <a:avLst/>
              <a:gdLst/>
              <a:ahLst/>
              <a:cxnLst/>
              <a:rect l="l" t="t" r="r" b="b"/>
              <a:pathLst>
                <a:path w="1027" h="770" extrusionOk="0">
                  <a:moveTo>
                    <a:pt x="152" y="1"/>
                  </a:moveTo>
                  <a:cubicBezTo>
                    <a:pt x="121" y="1"/>
                    <a:pt x="97" y="10"/>
                    <a:pt x="81" y="31"/>
                  </a:cubicBezTo>
                  <a:cubicBezTo>
                    <a:pt x="1" y="133"/>
                    <a:pt x="94" y="353"/>
                    <a:pt x="399" y="548"/>
                  </a:cubicBezTo>
                  <a:cubicBezTo>
                    <a:pt x="633" y="700"/>
                    <a:pt x="828" y="769"/>
                    <a:pt x="924" y="769"/>
                  </a:cubicBezTo>
                  <a:cubicBezTo>
                    <a:pt x="951" y="769"/>
                    <a:pt x="971" y="763"/>
                    <a:pt x="980" y="752"/>
                  </a:cubicBezTo>
                  <a:cubicBezTo>
                    <a:pt x="1027" y="697"/>
                    <a:pt x="819" y="421"/>
                    <a:pt x="633" y="264"/>
                  </a:cubicBezTo>
                  <a:cubicBezTo>
                    <a:pt x="487" y="139"/>
                    <a:pt x="272" y="1"/>
                    <a:pt x="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2" name="Google Shape;3462;p11"/>
            <p:cNvSpPr/>
            <p:nvPr/>
          </p:nvSpPr>
          <p:spPr>
            <a:xfrm>
              <a:off x="-312211" y="5763953"/>
              <a:ext cx="296657" cy="138978"/>
            </a:xfrm>
            <a:custGeom>
              <a:avLst/>
              <a:gdLst/>
              <a:ahLst/>
              <a:cxnLst/>
              <a:rect l="l" t="t" r="r" b="b"/>
              <a:pathLst>
                <a:path w="1142" h="535" extrusionOk="0">
                  <a:moveTo>
                    <a:pt x="178" y="1"/>
                  </a:moveTo>
                  <a:cubicBezTo>
                    <a:pt x="110" y="1"/>
                    <a:pt x="59" y="17"/>
                    <a:pt x="43" y="59"/>
                  </a:cubicBezTo>
                  <a:cubicBezTo>
                    <a:pt x="0" y="177"/>
                    <a:pt x="153" y="360"/>
                    <a:pt x="501" y="462"/>
                  </a:cubicBezTo>
                  <a:cubicBezTo>
                    <a:pt x="682" y="513"/>
                    <a:pt x="834" y="535"/>
                    <a:pt x="943" y="535"/>
                  </a:cubicBezTo>
                  <a:cubicBezTo>
                    <a:pt x="1040" y="535"/>
                    <a:pt x="1102" y="517"/>
                    <a:pt x="1116" y="487"/>
                  </a:cubicBezTo>
                  <a:cubicBezTo>
                    <a:pt x="1141" y="428"/>
                    <a:pt x="861" y="220"/>
                    <a:pt x="641" y="122"/>
                  </a:cubicBezTo>
                  <a:cubicBezTo>
                    <a:pt x="497" y="59"/>
                    <a:pt x="307" y="1"/>
                    <a:pt x="1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3" name="Google Shape;3463;p11"/>
            <p:cNvSpPr/>
            <p:nvPr/>
          </p:nvSpPr>
          <p:spPr>
            <a:xfrm>
              <a:off x="-550162" y="6083732"/>
              <a:ext cx="296398" cy="108585"/>
            </a:xfrm>
            <a:custGeom>
              <a:avLst/>
              <a:gdLst/>
              <a:ahLst/>
              <a:cxnLst/>
              <a:rect l="l" t="t" r="r" b="b"/>
              <a:pathLst>
                <a:path w="1141" h="418" extrusionOk="0">
                  <a:moveTo>
                    <a:pt x="741" y="0"/>
                  </a:moveTo>
                  <a:cubicBezTo>
                    <a:pt x="667" y="0"/>
                    <a:pt x="594" y="4"/>
                    <a:pt x="530" y="11"/>
                  </a:cubicBezTo>
                  <a:cubicBezTo>
                    <a:pt x="301" y="36"/>
                    <a:pt x="0" y="138"/>
                    <a:pt x="68" y="295"/>
                  </a:cubicBezTo>
                  <a:cubicBezTo>
                    <a:pt x="106" y="388"/>
                    <a:pt x="237" y="418"/>
                    <a:pt x="379" y="418"/>
                  </a:cubicBezTo>
                  <a:cubicBezTo>
                    <a:pt x="471" y="418"/>
                    <a:pt x="569" y="405"/>
                    <a:pt x="649" y="388"/>
                  </a:cubicBezTo>
                  <a:cubicBezTo>
                    <a:pt x="853" y="350"/>
                    <a:pt x="1141" y="176"/>
                    <a:pt x="1132" y="92"/>
                  </a:cubicBezTo>
                  <a:cubicBezTo>
                    <a:pt x="1126" y="27"/>
                    <a:pt x="935" y="0"/>
                    <a:pt x="7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4" name="Google Shape;3464;p11"/>
            <p:cNvSpPr/>
            <p:nvPr/>
          </p:nvSpPr>
          <p:spPr>
            <a:xfrm>
              <a:off x="984831" y="3714093"/>
              <a:ext cx="493043" cy="1659946"/>
            </a:xfrm>
            <a:custGeom>
              <a:avLst/>
              <a:gdLst/>
              <a:ahLst/>
              <a:cxnLst/>
              <a:rect l="l" t="t" r="r" b="b"/>
              <a:pathLst>
                <a:path w="1898" h="6390" extrusionOk="0">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5" name="Google Shape;3465;p11"/>
            <p:cNvSpPr/>
            <p:nvPr/>
          </p:nvSpPr>
          <p:spPr>
            <a:xfrm>
              <a:off x="974441" y="3661100"/>
              <a:ext cx="148848" cy="125210"/>
            </a:xfrm>
            <a:custGeom>
              <a:avLst/>
              <a:gdLst/>
              <a:ahLst/>
              <a:cxnLst/>
              <a:rect l="l" t="t" r="r" b="b"/>
              <a:pathLst>
                <a:path w="573" h="482" extrusionOk="0">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6" name="Google Shape;3466;p11"/>
            <p:cNvSpPr/>
            <p:nvPr/>
          </p:nvSpPr>
          <p:spPr>
            <a:xfrm>
              <a:off x="1161736" y="3736953"/>
              <a:ext cx="155083" cy="130406"/>
            </a:xfrm>
            <a:custGeom>
              <a:avLst/>
              <a:gdLst/>
              <a:ahLst/>
              <a:cxnLst/>
              <a:rect l="l" t="t" r="r" b="b"/>
              <a:pathLst>
                <a:path w="597" h="502" extrusionOk="0">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7" name="Google Shape;3467;p11"/>
            <p:cNvSpPr/>
            <p:nvPr/>
          </p:nvSpPr>
          <p:spPr>
            <a:xfrm>
              <a:off x="926123" y="3893336"/>
              <a:ext cx="151706" cy="128328"/>
            </a:xfrm>
            <a:custGeom>
              <a:avLst/>
              <a:gdLst/>
              <a:ahLst/>
              <a:cxnLst/>
              <a:rect l="l" t="t" r="r" b="b"/>
              <a:pathLst>
                <a:path w="584" h="494" extrusionOk="0">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8" name="Google Shape;3468;p11"/>
            <p:cNvSpPr/>
            <p:nvPr/>
          </p:nvSpPr>
          <p:spPr>
            <a:xfrm>
              <a:off x="1236809" y="4180124"/>
              <a:ext cx="119234" cy="100272"/>
            </a:xfrm>
            <a:custGeom>
              <a:avLst/>
              <a:gdLst/>
              <a:ahLst/>
              <a:cxnLst/>
              <a:rect l="l" t="t" r="r" b="b"/>
              <a:pathLst>
                <a:path w="459" h="386" extrusionOk="0">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9" name="Google Shape;3469;p11"/>
            <p:cNvSpPr/>
            <p:nvPr/>
          </p:nvSpPr>
          <p:spPr>
            <a:xfrm>
              <a:off x="1366695" y="4193632"/>
              <a:ext cx="113000" cy="94557"/>
            </a:xfrm>
            <a:custGeom>
              <a:avLst/>
              <a:gdLst/>
              <a:ahLst/>
              <a:cxnLst/>
              <a:rect l="l" t="t" r="r" b="b"/>
              <a:pathLst>
                <a:path w="435" h="364" extrusionOk="0">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0" name="Google Shape;3470;p11"/>
            <p:cNvSpPr/>
            <p:nvPr/>
          </p:nvSpPr>
          <p:spPr>
            <a:xfrm>
              <a:off x="1404102" y="4306893"/>
              <a:ext cx="147030" cy="105208"/>
            </a:xfrm>
            <a:custGeom>
              <a:avLst/>
              <a:gdLst/>
              <a:ahLst/>
              <a:cxnLst/>
              <a:rect l="l" t="t" r="r" b="b"/>
              <a:pathLst>
                <a:path w="566" h="405" extrusionOk="0">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1" name="Google Shape;3471;p11"/>
            <p:cNvSpPr/>
            <p:nvPr/>
          </p:nvSpPr>
          <p:spPr>
            <a:xfrm>
              <a:off x="1129784" y="4391578"/>
              <a:ext cx="127807" cy="107806"/>
            </a:xfrm>
            <a:custGeom>
              <a:avLst/>
              <a:gdLst/>
              <a:ahLst/>
              <a:cxnLst/>
              <a:rect l="l" t="t" r="r" b="b"/>
              <a:pathLst>
                <a:path w="492" h="415" extrusionOk="0">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2" name="Google Shape;3472;p11"/>
            <p:cNvSpPr/>
            <p:nvPr/>
          </p:nvSpPr>
          <p:spPr>
            <a:xfrm>
              <a:off x="988208" y="4280396"/>
              <a:ext cx="165993" cy="120015"/>
            </a:xfrm>
            <a:custGeom>
              <a:avLst/>
              <a:gdLst/>
              <a:ahLst/>
              <a:cxnLst/>
              <a:rect l="l" t="t" r="r" b="b"/>
              <a:pathLst>
                <a:path w="639" h="462" extrusionOk="0">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3" name="Google Shape;3473;p11"/>
            <p:cNvSpPr/>
            <p:nvPr/>
          </p:nvSpPr>
          <p:spPr>
            <a:xfrm>
              <a:off x="953659" y="4432622"/>
              <a:ext cx="133522" cy="112741"/>
            </a:xfrm>
            <a:custGeom>
              <a:avLst/>
              <a:gdLst/>
              <a:ahLst/>
              <a:cxnLst/>
              <a:rect l="l" t="t" r="r" b="b"/>
              <a:pathLst>
                <a:path w="514" h="434" extrusionOk="0">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4" name="Google Shape;3474;p11"/>
            <p:cNvSpPr/>
            <p:nvPr/>
          </p:nvSpPr>
          <p:spPr>
            <a:xfrm>
              <a:off x="-304673" y="5754861"/>
              <a:ext cx="1168186" cy="661641"/>
            </a:xfrm>
            <a:custGeom>
              <a:avLst/>
              <a:gdLst/>
              <a:ahLst/>
              <a:cxnLst/>
              <a:rect l="l" t="t" r="r" b="b"/>
              <a:pathLst>
                <a:path w="4497" h="2547" extrusionOk="0">
                  <a:moveTo>
                    <a:pt x="4496" y="0"/>
                  </a:moveTo>
                  <a:cubicBezTo>
                    <a:pt x="4496" y="0"/>
                    <a:pt x="4013" y="454"/>
                    <a:pt x="3657" y="645"/>
                  </a:cubicBezTo>
                  <a:cubicBezTo>
                    <a:pt x="3305" y="840"/>
                    <a:pt x="2087" y="963"/>
                    <a:pt x="1413" y="1319"/>
                  </a:cubicBezTo>
                  <a:cubicBezTo>
                    <a:pt x="743" y="1671"/>
                    <a:pt x="0" y="2431"/>
                    <a:pt x="0" y="2431"/>
                  </a:cubicBezTo>
                  <a:cubicBezTo>
                    <a:pt x="0" y="2431"/>
                    <a:pt x="757" y="2547"/>
                    <a:pt x="1320" y="2547"/>
                  </a:cubicBezTo>
                  <a:cubicBezTo>
                    <a:pt x="1411" y="2547"/>
                    <a:pt x="1497" y="2544"/>
                    <a:pt x="1574" y="2537"/>
                  </a:cubicBezTo>
                  <a:cubicBezTo>
                    <a:pt x="2172" y="2486"/>
                    <a:pt x="3182" y="2185"/>
                    <a:pt x="3674" y="1548"/>
                  </a:cubicBezTo>
                  <a:cubicBezTo>
                    <a:pt x="4085" y="1022"/>
                    <a:pt x="4496" y="0"/>
                    <a:pt x="4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5" name="Google Shape;3475;p11"/>
            <p:cNvSpPr/>
            <p:nvPr/>
          </p:nvSpPr>
          <p:spPr>
            <a:xfrm>
              <a:off x="-304673" y="5762394"/>
              <a:ext cx="1159354" cy="626311"/>
            </a:xfrm>
            <a:custGeom>
              <a:avLst/>
              <a:gdLst/>
              <a:ahLst/>
              <a:cxnLst/>
              <a:rect l="l" t="t" r="r" b="b"/>
              <a:pathLst>
                <a:path w="4463" h="2411" extrusionOk="0">
                  <a:moveTo>
                    <a:pt x="4462" y="1"/>
                  </a:moveTo>
                  <a:cubicBezTo>
                    <a:pt x="4348" y="103"/>
                    <a:pt x="3958" y="455"/>
                    <a:pt x="3657" y="616"/>
                  </a:cubicBezTo>
                  <a:cubicBezTo>
                    <a:pt x="3305" y="811"/>
                    <a:pt x="2083" y="934"/>
                    <a:pt x="1413" y="1290"/>
                  </a:cubicBezTo>
                  <a:cubicBezTo>
                    <a:pt x="743" y="1642"/>
                    <a:pt x="0" y="2402"/>
                    <a:pt x="0" y="2402"/>
                  </a:cubicBezTo>
                  <a:lnTo>
                    <a:pt x="39" y="2410"/>
                  </a:lnTo>
                  <a:cubicBezTo>
                    <a:pt x="632" y="2287"/>
                    <a:pt x="1879" y="1986"/>
                    <a:pt x="2846" y="1464"/>
                  </a:cubicBezTo>
                  <a:cubicBezTo>
                    <a:pt x="3495" y="1116"/>
                    <a:pt x="4051" y="616"/>
                    <a:pt x="4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6" name="Google Shape;3476;p11"/>
            <p:cNvSpPr/>
            <p:nvPr/>
          </p:nvSpPr>
          <p:spPr>
            <a:xfrm>
              <a:off x="1273177" y="5434303"/>
              <a:ext cx="893869" cy="557732"/>
            </a:xfrm>
            <a:custGeom>
              <a:avLst/>
              <a:gdLst/>
              <a:ahLst/>
              <a:cxnLst/>
              <a:rect l="l" t="t" r="r" b="b"/>
              <a:pathLst>
                <a:path w="3441" h="2147" extrusionOk="0">
                  <a:moveTo>
                    <a:pt x="2906" y="1103"/>
                  </a:moveTo>
                  <a:cubicBezTo>
                    <a:pt x="2906" y="1103"/>
                    <a:pt x="3113" y="1052"/>
                    <a:pt x="3080" y="929"/>
                  </a:cubicBezTo>
                  <a:cubicBezTo>
                    <a:pt x="3041" y="806"/>
                    <a:pt x="2532" y="717"/>
                    <a:pt x="2532" y="717"/>
                  </a:cubicBezTo>
                  <a:cubicBezTo>
                    <a:pt x="2532" y="717"/>
                    <a:pt x="2787" y="573"/>
                    <a:pt x="2698" y="458"/>
                  </a:cubicBezTo>
                  <a:cubicBezTo>
                    <a:pt x="2609" y="339"/>
                    <a:pt x="1981" y="428"/>
                    <a:pt x="1981" y="428"/>
                  </a:cubicBezTo>
                  <a:cubicBezTo>
                    <a:pt x="1981" y="428"/>
                    <a:pt x="2146" y="242"/>
                    <a:pt x="2045" y="136"/>
                  </a:cubicBezTo>
                  <a:cubicBezTo>
                    <a:pt x="1943" y="25"/>
                    <a:pt x="1234" y="284"/>
                    <a:pt x="1234" y="284"/>
                  </a:cubicBezTo>
                  <a:cubicBezTo>
                    <a:pt x="1234" y="284"/>
                    <a:pt x="1391" y="136"/>
                    <a:pt x="1234" y="68"/>
                  </a:cubicBezTo>
                  <a:cubicBezTo>
                    <a:pt x="1073" y="0"/>
                    <a:pt x="887" y="195"/>
                    <a:pt x="726" y="267"/>
                  </a:cubicBezTo>
                  <a:cubicBezTo>
                    <a:pt x="560" y="344"/>
                    <a:pt x="98" y="607"/>
                    <a:pt x="98" y="607"/>
                  </a:cubicBezTo>
                  <a:cubicBezTo>
                    <a:pt x="98" y="607"/>
                    <a:pt x="0" y="721"/>
                    <a:pt x="157" y="899"/>
                  </a:cubicBezTo>
                  <a:cubicBezTo>
                    <a:pt x="284" y="1031"/>
                    <a:pt x="390" y="1179"/>
                    <a:pt x="475" y="1345"/>
                  </a:cubicBezTo>
                  <a:cubicBezTo>
                    <a:pt x="543" y="1485"/>
                    <a:pt x="628" y="1612"/>
                    <a:pt x="747" y="1675"/>
                  </a:cubicBezTo>
                  <a:cubicBezTo>
                    <a:pt x="865" y="1739"/>
                    <a:pt x="844" y="1501"/>
                    <a:pt x="844" y="1501"/>
                  </a:cubicBezTo>
                  <a:cubicBezTo>
                    <a:pt x="844" y="1501"/>
                    <a:pt x="1005" y="1845"/>
                    <a:pt x="1145" y="1938"/>
                  </a:cubicBezTo>
                  <a:cubicBezTo>
                    <a:pt x="1285" y="2027"/>
                    <a:pt x="1357" y="2027"/>
                    <a:pt x="1413" y="1972"/>
                  </a:cubicBezTo>
                  <a:cubicBezTo>
                    <a:pt x="1464" y="1917"/>
                    <a:pt x="1374" y="1726"/>
                    <a:pt x="1374" y="1726"/>
                  </a:cubicBezTo>
                  <a:cubicBezTo>
                    <a:pt x="1374" y="1726"/>
                    <a:pt x="1989" y="2142"/>
                    <a:pt x="2087" y="2142"/>
                  </a:cubicBezTo>
                  <a:cubicBezTo>
                    <a:pt x="2185" y="2146"/>
                    <a:pt x="2299" y="2087"/>
                    <a:pt x="2125" y="1909"/>
                  </a:cubicBezTo>
                  <a:cubicBezTo>
                    <a:pt x="2125" y="1909"/>
                    <a:pt x="2766" y="2095"/>
                    <a:pt x="2846" y="2006"/>
                  </a:cubicBezTo>
                  <a:cubicBezTo>
                    <a:pt x="2923" y="1921"/>
                    <a:pt x="2689" y="1777"/>
                    <a:pt x="2689" y="1777"/>
                  </a:cubicBezTo>
                  <a:cubicBezTo>
                    <a:pt x="2689" y="1777"/>
                    <a:pt x="3253" y="1752"/>
                    <a:pt x="3347" y="1624"/>
                  </a:cubicBezTo>
                  <a:cubicBezTo>
                    <a:pt x="3440" y="1497"/>
                    <a:pt x="2906" y="1103"/>
                    <a:pt x="2906" y="1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7" name="Google Shape;3477;p11"/>
            <p:cNvSpPr/>
            <p:nvPr/>
          </p:nvSpPr>
          <p:spPr>
            <a:xfrm>
              <a:off x="1041721" y="5574060"/>
              <a:ext cx="957772" cy="222885"/>
            </a:xfrm>
            <a:custGeom>
              <a:avLst/>
              <a:gdLst/>
              <a:ahLst/>
              <a:cxnLst/>
              <a:rect l="l" t="t" r="r" b="b"/>
              <a:pathLst>
                <a:path w="3687" h="858" extrusionOk="0">
                  <a:moveTo>
                    <a:pt x="3657" y="798"/>
                  </a:moveTo>
                  <a:cubicBezTo>
                    <a:pt x="3152" y="501"/>
                    <a:pt x="2516" y="387"/>
                    <a:pt x="1947" y="238"/>
                  </a:cubicBezTo>
                  <a:cubicBezTo>
                    <a:pt x="1625" y="166"/>
                    <a:pt x="1298" y="107"/>
                    <a:pt x="972" y="73"/>
                  </a:cubicBezTo>
                  <a:cubicBezTo>
                    <a:pt x="675" y="30"/>
                    <a:pt x="357" y="1"/>
                    <a:pt x="60" y="56"/>
                  </a:cubicBezTo>
                  <a:cubicBezTo>
                    <a:pt x="1" y="64"/>
                    <a:pt x="13" y="153"/>
                    <a:pt x="73" y="145"/>
                  </a:cubicBezTo>
                  <a:cubicBezTo>
                    <a:pt x="361" y="115"/>
                    <a:pt x="666" y="175"/>
                    <a:pt x="955" y="217"/>
                  </a:cubicBezTo>
                  <a:cubicBezTo>
                    <a:pt x="1273" y="264"/>
                    <a:pt x="1591" y="327"/>
                    <a:pt x="1909" y="395"/>
                  </a:cubicBezTo>
                  <a:cubicBezTo>
                    <a:pt x="2486" y="522"/>
                    <a:pt x="3050" y="764"/>
                    <a:pt x="3635" y="853"/>
                  </a:cubicBezTo>
                  <a:cubicBezTo>
                    <a:pt x="3665" y="857"/>
                    <a:pt x="3686" y="815"/>
                    <a:pt x="3657" y="7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8" name="Google Shape;3478;p11"/>
            <p:cNvSpPr/>
            <p:nvPr/>
          </p:nvSpPr>
          <p:spPr>
            <a:xfrm>
              <a:off x="1243304" y="4839165"/>
              <a:ext cx="784765" cy="831012"/>
            </a:xfrm>
            <a:custGeom>
              <a:avLst/>
              <a:gdLst/>
              <a:ahLst/>
              <a:cxnLst/>
              <a:rect l="l" t="t" r="r" b="b"/>
              <a:pathLst>
                <a:path w="3021" h="3199" extrusionOk="0">
                  <a:moveTo>
                    <a:pt x="43" y="3088"/>
                  </a:moveTo>
                  <a:cubicBezTo>
                    <a:pt x="64" y="3071"/>
                    <a:pt x="94" y="3054"/>
                    <a:pt x="119" y="3046"/>
                  </a:cubicBezTo>
                  <a:cubicBezTo>
                    <a:pt x="209" y="2999"/>
                    <a:pt x="293" y="2948"/>
                    <a:pt x="378" y="2898"/>
                  </a:cubicBezTo>
                  <a:cubicBezTo>
                    <a:pt x="455" y="2851"/>
                    <a:pt x="531" y="2804"/>
                    <a:pt x="603" y="2753"/>
                  </a:cubicBezTo>
                  <a:cubicBezTo>
                    <a:pt x="603" y="2660"/>
                    <a:pt x="641" y="2546"/>
                    <a:pt x="658" y="2461"/>
                  </a:cubicBezTo>
                  <a:cubicBezTo>
                    <a:pt x="688" y="2300"/>
                    <a:pt x="764" y="2151"/>
                    <a:pt x="802" y="1990"/>
                  </a:cubicBezTo>
                  <a:cubicBezTo>
                    <a:pt x="815" y="1947"/>
                    <a:pt x="879" y="1964"/>
                    <a:pt x="870" y="2011"/>
                  </a:cubicBezTo>
                  <a:cubicBezTo>
                    <a:pt x="841" y="2155"/>
                    <a:pt x="785" y="2291"/>
                    <a:pt x="751" y="2439"/>
                  </a:cubicBezTo>
                  <a:cubicBezTo>
                    <a:pt x="739" y="2507"/>
                    <a:pt x="734" y="2588"/>
                    <a:pt x="722" y="2664"/>
                  </a:cubicBezTo>
                  <a:cubicBezTo>
                    <a:pt x="777" y="2622"/>
                    <a:pt x="824" y="2584"/>
                    <a:pt x="874" y="2541"/>
                  </a:cubicBezTo>
                  <a:cubicBezTo>
                    <a:pt x="980" y="2452"/>
                    <a:pt x="1078" y="2359"/>
                    <a:pt x="1176" y="2261"/>
                  </a:cubicBezTo>
                  <a:cubicBezTo>
                    <a:pt x="1150" y="2138"/>
                    <a:pt x="1193" y="2003"/>
                    <a:pt x="1226" y="1884"/>
                  </a:cubicBezTo>
                  <a:cubicBezTo>
                    <a:pt x="1273" y="1718"/>
                    <a:pt x="1345" y="1562"/>
                    <a:pt x="1439" y="1422"/>
                  </a:cubicBezTo>
                  <a:cubicBezTo>
                    <a:pt x="1460" y="1396"/>
                    <a:pt x="1498" y="1417"/>
                    <a:pt x="1489" y="1447"/>
                  </a:cubicBezTo>
                  <a:cubicBezTo>
                    <a:pt x="1413" y="1612"/>
                    <a:pt x="1349" y="1782"/>
                    <a:pt x="1299" y="1956"/>
                  </a:cubicBezTo>
                  <a:cubicBezTo>
                    <a:pt x="1282" y="2015"/>
                    <a:pt x="1277" y="2109"/>
                    <a:pt x="1252" y="2185"/>
                  </a:cubicBezTo>
                  <a:cubicBezTo>
                    <a:pt x="1396" y="2032"/>
                    <a:pt x="1532" y="1880"/>
                    <a:pt x="1672" y="1731"/>
                  </a:cubicBezTo>
                  <a:cubicBezTo>
                    <a:pt x="1689" y="1710"/>
                    <a:pt x="1706" y="1693"/>
                    <a:pt x="1723" y="1672"/>
                  </a:cubicBezTo>
                  <a:cubicBezTo>
                    <a:pt x="1723" y="1651"/>
                    <a:pt x="1727" y="1625"/>
                    <a:pt x="1727" y="1600"/>
                  </a:cubicBezTo>
                  <a:cubicBezTo>
                    <a:pt x="1727" y="1502"/>
                    <a:pt x="1731" y="1405"/>
                    <a:pt x="1744" y="1307"/>
                  </a:cubicBezTo>
                  <a:cubicBezTo>
                    <a:pt x="1778" y="1112"/>
                    <a:pt x="1837" y="925"/>
                    <a:pt x="1926" y="747"/>
                  </a:cubicBezTo>
                  <a:cubicBezTo>
                    <a:pt x="1939" y="722"/>
                    <a:pt x="1973" y="743"/>
                    <a:pt x="1969" y="768"/>
                  </a:cubicBezTo>
                  <a:cubicBezTo>
                    <a:pt x="1931" y="985"/>
                    <a:pt x="1833" y="1193"/>
                    <a:pt x="1829" y="1417"/>
                  </a:cubicBezTo>
                  <a:cubicBezTo>
                    <a:pt x="1829" y="1451"/>
                    <a:pt x="1833" y="1498"/>
                    <a:pt x="1833" y="1549"/>
                  </a:cubicBezTo>
                  <a:cubicBezTo>
                    <a:pt x="1973" y="1392"/>
                    <a:pt x="2104" y="1226"/>
                    <a:pt x="2232" y="1057"/>
                  </a:cubicBezTo>
                  <a:cubicBezTo>
                    <a:pt x="2227" y="972"/>
                    <a:pt x="2236" y="883"/>
                    <a:pt x="2261" y="798"/>
                  </a:cubicBezTo>
                  <a:cubicBezTo>
                    <a:pt x="2300" y="607"/>
                    <a:pt x="2346" y="378"/>
                    <a:pt x="2473" y="225"/>
                  </a:cubicBezTo>
                  <a:cubicBezTo>
                    <a:pt x="2486" y="209"/>
                    <a:pt x="2516" y="225"/>
                    <a:pt x="2507" y="247"/>
                  </a:cubicBezTo>
                  <a:cubicBezTo>
                    <a:pt x="2448" y="404"/>
                    <a:pt x="2406" y="565"/>
                    <a:pt x="2380" y="730"/>
                  </a:cubicBezTo>
                  <a:cubicBezTo>
                    <a:pt x="2372" y="785"/>
                    <a:pt x="2359" y="840"/>
                    <a:pt x="2350" y="896"/>
                  </a:cubicBezTo>
                  <a:lnTo>
                    <a:pt x="2401" y="828"/>
                  </a:lnTo>
                  <a:cubicBezTo>
                    <a:pt x="2622" y="527"/>
                    <a:pt x="2762" y="365"/>
                    <a:pt x="2915" y="26"/>
                  </a:cubicBezTo>
                  <a:cubicBezTo>
                    <a:pt x="2923" y="1"/>
                    <a:pt x="2965" y="18"/>
                    <a:pt x="2957" y="43"/>
                  </a:cubicBezTo>
                  <a:cubicBezTo>
                    <a:pt x="2842" y="391"/>
                    <a:pt x="2736" y="552"/>
                    <a:pt x="2533" y="849"/>
                  </a:cubicBezTo>
                  <a:cubicBezTo>
                    <a:pt x="2575" y="840"/>
                    <a:pt x="2613" y="832"/>
                    <a:pt x="2652" y="824"/>
                  </a:cubicBezTo>
                  <a:cubicBezTo>
                    <a:pt x="2762" y="794"/>
                    <a:pt x="2868" y="751"/>
                    <a:pt x="2970" y="692"/>
                  </a:cubicBezTo>
                  <a:cubicBezTo>
                    <a:pt x="2995" y="679"/>
                    <a:pt x="3021" y="717"/>
                    <a:pt x="2999" y="734"/>
                  </a:cubicBezTo>
                  <a:cubicBezTo>
                    <a:pt x="2919" y="798"/>
                    <a:pt x="2830" y="845"/>
                    <a:pt x="2732" y="874"/>
                  </a:cubicBezTo>
                  <a:cubicBezTo>
                    <a:pt x="2647" y="913"/>
                    <a:pt x="2554" y="942"/>
                    <a:pt x="2461" y="959"/>
                  </a:cubicBezTo>
                  <a:cubicBezTo>
                    <a:pt x="2333" y="1137"/>
                    <a:pt x="2198" y="1316"/>
                    <a:pt x="2058" y="1489"/>
                  </a:cubicBezTo>
                  <a:cubicBezTo>
                    <a:pt x="2121" y="1489"/>
                    <a:pt x="2189" y="1498"/>
                    <a:pt x="2249" y="1494"/>
                  </a:cubicBezTo>
                  <a:cubicBezTo>
                    <a:pt x="2427" y="1494"/>
                    <a:pt x="2588" y="1430"/>
                    <a:pt x="2749" y="1366"/>
                  </a:cubicBezTo>
                  <a:cubicBezTo>
                    <a:pt x="2766" y="1358"/>
                    <a:pt x="2783" y="1388"/>
                    <a:pt x="2766" y="1400"/>
                  </a:cubicBezTo>
                  <a:cubicBezTo>
                    <a:pt x="2643" y="1498"/>
                    <a:pt x="2495" y="1562"/>
                    <a:pt x="2338" y="1583"/>
                  </a:cubicBezTo>
                  <a:cubicBezTo>
                    <a:pt x="2249" y="1591"/>
                    <a:pt x="2155" y="1591"/>
                    <a:pt x="2066" y="1583"/>
                  </a:cubicBezTo>
                  <a:cubicBezTo>
                    <a:pt x="2041" y="1583"/>
                    <a:pt x="2011" y="1583"/>
                    <a:pt x="1986" y="1578"/>
                  </a:cubicBezTo>
                  <a:cubicBezTo>
                    <a:pt x="1901" y="1676"/>
                    <a:pt x="1816" y="1774"/>
                    <a:pt x="1731" y="1867"/>
                  </a:cubicBezTo>
                  <a:cubicBezTo>
                    <a:pt x="1668" y="1935"/>
                    <a:pt x="1604" y="2007"/>
                    <a:pt x="1540" y="2079"/>
                  </a:cubicBezTo>
                  <a:lnTo>
                    <a:pt x="1570" y="2083"/>
                  </a:lnTo>
                  <a:cubicBezTo>
                    <a:pt x="1651" y="2096"/>
                    <a:pt x="1735" y="2100"/>
                    <a:pt x="1816" y="2096"/>
                  </a:cubicBezTo>
                  <a:cubicBezTo>
                    <a:pt x="1943" y="2087"/>
                    <a:pt x="2071" y="2070"/>
                    <a:pt x="2194" y="2062"/>
                  </a:cubicBezTo>
                  <a:cubicBezTo>
                    <a:pt x="2219" y="2062"/>
                    <a:pt x="2223" y="2096"/>
                    <a:pt x="2202" y="2100"/>
                  </a:cubicBezTo>
                  <a:cubicBezTo>
                    <a:pt x="2062" y="2134"/>
                    <a:pt x="1918" y="2160"/>
                    <a:pt x="1778" y="2168"/>
                  </a:cubicBezTo>
                  <a:cubicBezTo>
                    <a:pt x="1697" y="2172"/>
                    <a:pt x="1566" y="2185"/>
                    <a:pt x="1481" y="2143"/>
                  </a:cubicBezTo>
                  <a:cubicBezTo>
                    <a:pt x="1349" y="2287"/>
                    <a:pt x="1214" y="2427"/>
                    <a:pt x="1065" y="2558"/>
                  </a:cubicBezTo>
                  <a:cubicBezTo>
                    <a:pt x="1103" y="2571"/>
                    <a:pt x="1142" y="2575"/>
                    <a:pt x="1180" y="2571"/>
                  </a:cubicBezTo>
                  <a:cubicBezTo>
                    <a:pt x="1316" y="2562"/>
                    <a:pt x="1481" y="2520"/>
                    <a:pt x="1612" y="2567"/>
                  </a:cubicBezTo>
                  <a:cubicBezTo>
                    <a:pt x="1638" y="2579"/>
                    <a:pt x="1625" y="2618"/>
                    <a:pt x="1600" y="2613"/>
                  </a:cubicBezTo>
                  <a:cubicBezTo>
                    <a:pt x="1472" y="2592"/>
                    <a:pt x="1311" y="2639"/>
                    <a:pt x="1180" y="2652"/>
                  </a:cubicBezTo>
                  <a:cubicBezTo>
                    <a:pt x="1116" y="2660"/>
                    <a:pt x="1057" y="2647"/>
                    <a:pt x="1002" y="2618"/>
                  </a:cubicBezTo>
                  <a:cubicBezTo>
                    <a:pt x="955" y="2656"/>
                    <a:pt x="904" y="2698"/>
                    <a:pt x="853" y="2736"/>
                  </a:cubicBezTo>
                  <a:cubicBezTo>
                    <a:pt x="692" y="2859"/>
                    <a:pt x="531" y="2965"/>
                    <a:pt x="357" y="3063"/>
                  </a:cubicBezTo>
                  <a:cubicBezTo>
                    <a:pt x="276" y="3105"/>
                    <a:pt x="158" y="3199"/>
                    <a:pt x="56" y="3186"/>
                  </a:cubicBezTo>
                  <a:cubicBezTo>
                    <a:pt x="1" y="3177"/>
                    <a:pt x="9" y="3114"/>
                    <a:pt x="43" y="30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9" name="Google Shape;3479;p11"/>
            <p:cNvSpPr/>
            <p:nvPr/>
          </p:nvSpPr>
          <p:spPr>
            <a:xfrm>
              <a:off x="1946245" y="4745647"/>
              <a:ext cx="169890" cy="174307"/>
            </a:xfrm>
            <a:custGeom>
              <a:avLst/>
              <a:gdLst/>
              <a:ahLst/>
              <a:cxnLst/>
              <a:rect l="l" t="t" r="r" b="b"/>
              <a:pathLst>
                <a:path w="654" h="671" extrusionOk="0">
                  <a:moveTo>
                    <a:pt x="43" y="263"/>
                  </a:moveTo>
                  <a:cubicBezTo>
                    <a:pt x="111" y="30"/>
                    <a:pt x="429" y="0"/>
                    <a:pt x="539" y="216"/>
                  </a:cubicBezTo>
                  <a:cubicBezTo>
                    <a:pt x="654" y="429"/>
                    <a:pt x="450" y="670"/>
                    <a:pt x="221" y="602"/>
                  </a:cubicBezTo>
                  <a:cubicBezTo>
                    <a:pt x="77" y="556"/>
                    <a:pt x="1" y="403"/>
                    <a:pt x="43"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0" name="Google Shape;3480;p11"/>
            <p:cNvSpPr/>
            <p:nvPr/>
          </p:nvSpPr>
          <p:spPr>
            <a:xfrm>
              <a:off x="1972741" y="4780717"/>
              <a:ext cx="49876" cy="46759"/>
            </a:xfrm>
            <a:custGeom>
              <a:avLst/>
              <a:gdLst/>
              <a:ahLst/>
              <a:cxnLst/>
              <a:rect l="l" t="t" r="r" b="b"/>
              <a:pathLst>
                <a:path w="192" h="180" extrusionOk="0">
                  <a:moveTo>
                    <a:pt x="56" y="43"/>
                  </a:moveTo>
                  <a:lnTo>
                    <a:pt x="64" y="31"/>
                  </a:lnTo>
                  <a:lnTo>
                    <a:pt x="64" y="31"/>
                  </a:lnTo>
                  <a:cubicBezTo>
                    <a:pt x="73" y="18"/>
                    <a:pt x="85" y="5"/>
                    <a:pt x="107" y="5"/>
                  </a:cubicBezTo>
                  <a:cubicBezTo>
                    <a:pt x="111" y="1"/>
                    <a:pt x="119" y="1"/>
                    <a:pt x="128" y="5"/>
                  </a:cubicBezTo>
                  <a:lnTo>
                    <a:pt x="132" y="5"/>
                  </a:lnTo>
                  <a:lnTo>
                    <a:pt x="145" y="5"/>
                  </a:lnTo>
                  <a:lnTo>
                    <a:pt x="153" y="5"/>
                  </a:lnTo>
                  <a:lnTo>
                    <a:pt x="153" y="5"/>
                  </a:lnTo>
                  <a:cubicBezTo>
                    <a:pt x="162" y="9"/>
                    <a:pt x="170" y="14"/>
                    <a:pt x="174" y="22"/>
                  </a:cubicBezTo>
                  <a:cubicBezTo>
                    <a:pt x="187" y="35"/>
                    <a:pt x="191" y="52"/>
                    <a:pt x="191" y="69"/>
                  </a:cubicBezTo>
                  <a:lnTo>
                    <a:pt x="191" y="73"/>
                  </a:lnTo>
                  <a:lnTo>
                    <a:pt x="191" y="86"/>
                  </a:lnTo>
                  <a:cubicBezTo>
                    <a:pt x="191" y="179"/>
                    <a:pt x="1" y="124"/>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1" name="Google Shape;3481;p11"/>
            <p:cNvSpPr/>
            <p:nvPr/>
          </p:nvSpPr>
          <p:spPr>
            <a:xfrm>
              <a:off x="1655301" y="4946191"/>
              <a:ext cx="171188" cy="174307"/>
            </a:xfrm>
            <a:custGeom>
              <a:avLst/>
              <a:gdLst/>
              <a:ahLst/>
              <a:cxnLst/>
              <a:rect l="l" t="t" r="r" b="b"/>
              <a:pathLst>
                <a:path w="659" h="671" extrusionOk="0">
                  <a:moveTo>
                    <a:pt x="48" y="263"/>
                  </a:moveTo>
                  <a:cubicBezTo>
                    <a:pt x="116" y="30"/>
                    <a:pt x="429" y="0"/>
                    <a:pt x="544" y="212"/>
                  </a:cubicBezTo>
                  <a:cubicBezTo>
                    <a:pt x="658" y="428"/>
                    <a:pt x="455" y="670"/>
                    <a:pt x="226" y="598"/>
                  </a:cubicBezTo>
                  <a:cubicBezTo>
                    <a:pt x="82" y="556"/>
                    <a:pt x="1" y="403"/>
                    <a:pt x="48"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2" name="Google Shape;3482;p11"/>
            <p:cNvSpPr/>
            <p:nvPr/>
          </p:nvSpPr>
          <p:spPr>
            <a:xfrm>
              <a:off x="1680758" y="4981261"/>
              <a:ext cx="50915" cy="46499"/>
            </a:xfrm>
            <a:custGeom>
              <a:avLst/>
              <a:gdLst/>
              <a:ahLst/>
              <a:cxnLst/>
              <a:rect l="l" t="t" r="r" b="b"/>
              <a:pathLst>
                <a:path w="196" h="179" extrusionOk="0">
                  <a:moveTo>
                    <a:pt x="60" y="43"/>
                  </a:moveTo>
                  <a:lnTo>
                    <a:pt x="68" y="31"/>
                  </a:lnTo>
                  <a:lnTo>
                    <a:pt x="68" y="31"/>
                  </a:lnTo>
                  <a:cubicBezTo>
                    <a:pt x="77" y="18"/>
                    <a:pt x="94" y="5"/>
                    <a:pt x="111" y="1"/>
                  </a:cubicBezTo>
                  <a:cubicBezTo>
                    <a:pt x="119" y="1"/>
                    <a:pt x="128" y="1"/>
                    <a:pt x="136" y="1"/>
                  </a:cubicBezTo>
                  <a:lnTo>
                    <a:pt x="136" y="1"/>
                  </a:lnTo>
                  <a:lnTo>
                    <a:pt x="149" y="1"/>
                  </a:lnTo>
                  <a:lnTo>
                    <a:pt x="157" y="5"/>
                  </a:lnTo>
                  <a:lnTo>
                    <a:pt x="157" y="5"/>
                  </a:lnTo>
                  <a:cubicBezTo>
                    <a:pt x="166" y="9"/>
                    <a:pt x="170" y="14"/>
                    <a:pt x="179" y="22"/>
                  </a:cubicBezTo>
                  <a:cubicBezTo>
                    <a:pt x="187" y="35"/>
                    <a:pt x="196" y="52"/>
                    <a:pt x="196" y="69"/>
                  </a:cubicBezTo>
                  <a:lnTo>
                    <a:pt x="196" y="73"/>
                  </a:lnTo>
                  <a:lnTo>
                    <a:pt x="196" y="86"/>
                  </a:lnTo>
                  <a:cubicBezTo>
                    <a:pt x="191" y="179"/>
                    <a:pt x="1" y="120"/>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3" name="Google Shape;3483;p11"/>
            <p:cNvSpPr/>
            <p:nvPr/>
          </p:nvSpPr>
          <p:spPr>
            <a:xfrm>
              <a:off x="1379943" y="5265711"/>
              <a:ext cx="171188" cy="174307"/>
            </a:xfrm>
            <a:custGeom>
              <a:avLst/>
              <a:gdLst/>
              <a:ahLst/>
              <a:cxnLst/>
              <a:rect l="l" t="t" r="r" b="b"/>
              <a:pathLst>
                <a:path w="659" h="671" extrusionOk="0">
                  <a:moveTo>
                    <a:pt x="47" y="263"/>
                  </a:moveTo>
                  <a:cubicBezTo>
                    <a:pt x="115" y="30"/>
                    <a:pt x="429" y="0"/>
                    <a:pt x="544" y="216"/>
                  </a:cubicBezTo>
                  <a:cubicBezTo>
                    <a:pt x="658" y="428"/>
                    <a:pt x="454" y="670"/>
                    <a:pt x="225" y="602"/>
                  </a:cubicBezTo>
                  <a:cubicBezTo>
                    <a:pt x="81" y="556"/>
                    <a:pt x="1" y="403"/>
                    <a:pt x="47"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4" name="Google Shape;3484;p11"/>
            <p:cNvSpPr/>
            <p:nvPr/>
          </p:nvSpPr>
          <p:spPr>
            <a:xfrm>
              <a:off x="1406440" y="5300780"/>
              <a:ext cx="50915" cy="46499"/>
            </a:xfrm>
            <a:custGeom>
              <a:avLst/>
              <a:gdLst/>
              <a:ahLst/>
              <a:cxnLst/>
              <a:rect l="l" t="t" r="r" b="b"/>
              <a:pathLst>
                <a:path w="196" h="179" extrusionOk="0">
                  <a:moveTo>
                    <a:pt x="60" y="43"/>
                  </a:moveTo>
                  <a:lnTo>
                    <a:pt x="68" y="31"/>
                  </a:lnTo>
                  <a:lnTo>
                    <a:pt x="68" y="31"/>
                  </a:lnTo>
                  <a:cubicBezTo>
                    <a:pt x="77" y="18"/>
                    <a:pt x="94" y="5"/>
                    <a:pt x="111" y="5"/>
                  </a:cubicBezTo>
                  <a:cubicBezTo>
                    <a:pt x="119" y="1"/>
                    <a:pt x="128" y="1"/>
                    <a:pt x="136" y="5"/>
                  </a:cubicBezTo>
                  <a:lnTo>
                    <a:pt x="136" y="5"/>
                  </a:lnTo>
                  <a:lnTo>
                    <a:pt x="149" y="5"/>
                  </a:lnTo>
                  <a:lnTo>
                    <a:pt x="157" y="5"/>
                  </a:lnTo>
                  <a:lnTo>
                    <a:pt x="157" y="5"/>
                  </a:lnTo>
                  <a:cubicBezTo>
                    <a:pt x="166" y="9"/>
                    <a:pt x="170" y="14"/>
                    <a:pt x="179" y="22"/>
                  </a:cubicBezTo>
                  <a:cubicBezTo>
                    <a:pt x="187" y="35"/>
                    <a:pt x="196" y="52"/>
                    <a:pt x="196" y="69"/>
                  </a:cubicBezTo>
                  <a:lnTo>
                    <a:pt x="196" y="73"/>
                  </a:lnTo>
                  <a:lnTo>
                    <a:pt x="196" y="86"/>
                  </a:lnTo>
                  <a:cubicBezTo>
                    <a:pt x="191" y="179"/>
                    <a:pt x="0" y="124"/>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5" name="Google Shape;3485;p11"/>
            <p:cNvSpPr/>
            <p:nvPr/>
          </p:nvSpPr>
          <p:spPr>
            <a:xfrm>
              <a:off x="1608022" y="5419755"/>
              <a:ext cx="169890" cy="174567"/>
            </a:xfrm>
            <a:custGeom>
              <a:avLst/>
              <a:gdLst/>
              <a:ahLst/>
              <a:cxnLst/>
              <a:rect l="l" t="t" r="r" b="b"/>
              <a:pathLst>
                <a:path w="654" h="672" extrusionOk="0">
                  <a:moveTo>
                    <a:pt x="43" y="264"/>
                  </a:moveTo>
                  <a:cubicBezTo>
                    <a:pt x="115" y="31"/>
                    <a:pt x="429" y="1"/>
                    <a:pt x="544" y="213"/>
                  </a:cubicBezTo>
                  <a:cubicBezTo>
                    <a:pt x="654" y="429"/>
                    <a:pt x="454" y="671"/>
                    <a:pt x="221" y="599"/>
                  </a:cubicBezTo>
                  <a:cubicBezTo>
                    <a:pt x="81" y="557"/>
                    <a:pt x="1" y="404"/>
                    <a:pt x="43" y="2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6" name="Google Shape;3486;p11"/>
            <p:cNvSpPr/>
            <p:nvPr/>
          </p:nvSpPr>
          <p:spPr>
            <a:xfrm>
              <a:off x="1633480" y="5455084"/>
              <a:ext cx="50915" cy="46499"/>
            </a:xfrm>
            <a:custGeom>
              <a:avLst/>
              <a:gdLst/>
              <a:ahLst/>
              <a:cxnLst/>
              <a:rect l="l" t="t" r="r" b="b"/>
              <a:pathLst>
                <a:path w="196" h="179" extrusionOk="0">
                  <a:moveTo>
                    <a:pt x="60" y="43"/>
                  </a:moveTo>
                  <a:lnTo>
                    <a:pt x="68" y="30"/>
                  </a:lnTo>
                  <a:lnTo>
                    <a:pt x="68" y="30"/>
                  </a:lnTo>
                  <a:cubicBezTo>
                    <a:pt x="77" y="18"/>
                    <a:pt x="93" y="5"/>
                    <a:pt x="110" y="1"/>
                  </a:cubicBezTo>
                  <a:cubicBezTo>
                    <a:pt x="119" y="1"/>
                    <a:pt x="127" y="1"/>
                    <a:pt x="136" y="1"/>
                  </a:cubicBezTo>
                  <a:lnTo>
                    <a:pt x="140" y="1"/>
                  </a:lnTo>
                  <a:lnTo>
                    <a:pt x="149" y="1"/>
                  </a:lnTo>
                  <a:lnTo>
                    <a:pt x="157" y="5"/>
                  </a:lnTo>
                  <a:lnTo>
                    <a:pt x="157" y="5"/>
                  </a:lnTo>
                  <a:cubicBezTo>
                    <a:pt x="183" y="18"/>
                    <a:pt x="195" y="43"/>
                    <a:pt x="195" y="68"/>
                  </a:cubicBezTo>
                  <a:cubicBezTo>
                    <a:pt x="195" y="68"/>
                    <a:pt x="195" y="73"/>
                    <a:pt x="195" y="73"/>
                  </a:cubicBezTo>
                  <a:lnTo>
                    <a:pt x="195" y="85"/>
                  </a:lnTo>
                  <a:cubicBezTo>
                    <a:pt x="191" y="179"/>
                    <a:pt x="0" y="119"/>
                    <a:pt x="55"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7" name="Google Shape;3487;p11"/>
            <p:cNvSpPr/>
            <p:nvPr/>
          </p:nvSpPr>
          <p:spPr>
            <a:xfrm>
              <a:off x="1868053" y="5111406"/>
              <a:ext cx="169890" cy="174307"/>
            </a:xfrm>
            <a:custGeom>
              <a:avLst/>
              <a:gdLst/>
              <a:ahLst/>
              <a:cxnLst/>
              <a:rect l="l" t="t" r="r" b="b"/>
              <a:pathLst>
                <a:path w="654" h="671" extrusionOk="0">
                  <a:moveTo>
                    <a:pt x="43" y="259"/>
                  </a:moveTo>
                  <a:cubicBezTo>
                    <a:pt x="111" y="30"/>
                    <a:pt x="429" y="0"/>
                    <a:pt x="539" y="212"/>
                  </a:cubicBezTo>
                  <a:cubicBezTo>
                    <a:pt x="654" y="424"/>
                    <a:pt x="450" y="670"/>
                    <a:pt x="221" y="598"/>
                  </a:cubicBezTo>
                  <a:cubicBezTo>
                    <a:pt x="77" y="552"/>
                    <a:pt x="1" y="403"/>
                    <a:pt x="43" y="25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8" name="Google Shape;3488;p11"/>
            <p:cNvSpPr/>
            <p:nvPr/>
          </p:nvSpPr>
          <p:spPr>
            <a:xfrm>
              <a:off x="1893511" y="5146735"/>
              <a:ext cx="50915" cy="46499"/>
            </a:xfrm>
            <a:custGeom>
              <a:avLst/>
              <a:gdLst/>
              <a:ahLst/>
              <a:cxnLst/>
              <a:rect l="l" t="t" r="r" b="b"/>
              <a:pathLst>
                <a:path w="196" h="179" extrusionOk="0">
                  <a:moveTo>
                    <a:pt x="60" y="38"/>
                  </a:moveTo>
                  <a:lnTo>
                    <a:pt x="64" y="30"/>
                  </a:lnTo>
                  <a:lnTo>
                    <a:pt x="64" y="30"/>
                  </a:lnTo>
                  <a:cubicBezTo>
                    <a:pt x="76" y="13"/>
                    <a:pt x="89" y="4"/>
                    <a:pt x="106" y="0"/>
                  </a:cubicBezTo>
                  <a:cubicBezTo>
                    <a:pt x="115" y="0"/>
                    <a:pt x="123" y="0"/>
                    <a:pt x="132" y="0"/>
                  </a:cubicBezTo>
                  <a:lnTo>
                    <a:pt x="136" y="0"/>
                  </a:lnTo>
                  <a:lnTo>
                    <a:pt x="144" y="0"/>
                  </a:lnTo>
                  <a:lnTo>
                    <a:pt x="153" y="4"/>
                  </a:lnTo>
                  <a:lnTo>
                    <a:pt x="157" y="4"/>
                  </a:lnTo>
                  <a:cubicBezTo>
                    <a:pt x="166" y="9"/>
                    <a:pt x="170" y="13"/>
                    <a:pt x="178" y="17"/>
                  </a:cubicBezTo>
                  <a:cubicBezTo>
                    <a:pt x="191" y="30"/>
                    <a:pt x="195" y="47"/>
                    <a:pt x="195" y="68"/>
                  </a:cubicBezTo>
                  <a:cubicBezTo>
                    <a:pt x="195" y="68"/>
                    <a:pt x="195" y="68"/>
                    <a:pt x="195" y="68"/>
                  </a:cubicBezTo>
                  <a:lnTo>
                    <a:pt x="195" y="85"/>
                  </a:lnTo>
                  <a:cubicBezTo>
                    <a:pt x="191" y="178"/>
                    <a:pt x="0" y="119"/>
                    <a:pt x="51"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9" name="Google Shape;3489;p11"/>
            <p:cNvSpPr/>
            <p:nvPr/>
          </p:nvSpPr>
          <p:spPr>
            <a:xfrm>
              <a:off x="1555289" y="5127772"/>
              <a:ext cx="138977" cy="142615"/>
            </a:xfrm>
            <a:custGeom>
              <a:avLst/>
              <a:gdLst/>
              <a:ahLst/>
              <a:cxnLst/>
              <a:rect l="l" t="t" r="r" b="b"/>
              <a:pathLst>
                <a:path w="535" h="549" extrusionOk="0">
                  <a:moveTo>
                    <a:pt x="38" y="213"/>
                  </a:moveTo>
                  <a:cubicBezTo>
                    <a:pt x="93" y="22"/>
                    <a:pt x="352" y="1"/>
                    <a:pt x="445" y="175"/>
                  </a:cubicBezTo>
                  <a:cubicBezTo>
                    <a:pt x="534" y="349"/>
                    <a:pt x="369" y="548"/>
                    <a:pt x="182" y="489"/>
                  </a:cubicBezTo>
                  <a:cubicBezTo>
                    <a:pt x="68" y="451"/>
                    <a:pt x="0" y="328"/>
                    <a:pt x="38" y="2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0" name="Google Shape;3490;p11"/>
            <p:cNvSpPr/>
            <p:nvPr/>
          </p:nvSpPr>
          <p:spPr>
            <a:xfrm>
              <a:off x="1575031" y="5156607"/>
              <a:ext cx="42083" cy="37667"/>
            </a:xfrm>
            <a:custGeom>
              <a:avLst/>
              <a:gdLst/>
              <a:ahLst/>
              <a:cxnLst/>
              <a:rect l="l" t="t" r="r" b="b"/>
              <a:pathLst>
                <a:path w="162" h="145" extrusionOk="0">
                  <a:moveTo>
                    <a:pt x="56" y="34"/>
                  </a:moveTo>
                  <a:lnTo>
                    <a:pt x="60" y="26"/>
                  </a:lnTo>
                  <a:lnTo>
                    <a:pt x="60" y="26"/>
                  </a:lnTo>
                  <a:cubicBezTo>
                    <a:pt x="68" y="13"/>
                    <a:pt x="81" y="4"/>
                    <a:pt x="94" y="0"/>
                  </a:cubicBezTo>
                  <a:cubicBezTo>
                    <a:pt x="102" y="0"/>
                    <a:pt x="106" y="0"/>
                    <a:pt x="115" y="0"/>
                  </a:cubicBezTo>
                  <a:lnTo>
                    <a:pt x="115" y="0"/>
                  </a:lnTo>
                  <a:lnTo>
                    <a:pt x="123" y="0"/>
                  </a:lnTo>
                  <a:lnTo>
                    <a:pt x="132" y="4"/>
                  </a:lnTo>
                  <a:lnTo>
                    <a:pt x="132" y="4"/>
                  </a:lnTo>
                  <a:cubicBezTo>
                    <a:pt x="136" y="4"/>
                    <a:pt x="140" y="9"/>
                    <a:pt x="149" y="13"/>
                  </a:cubicBezTo>
                  <a:cubicBezTo>
                    <a:pt x="157" y="26"/>
                    <a:pt x="162" y="38"/>
                    <a:pt x="162" y="55"/>
                  </a:cubicBezTo>
                  <a:lnTo>
                    <a:pt x="162" y="55"/>
                  </a:lnTo>
                  <a:cubicBezTo>
                    <a:pt x="162" y="60"/>
                    <a:pt x="162" y="64"/>
                    <a:pt x="162" y="64"/>
                  </a:cubicBezTo>
                  <a:cubicBezTo>
                    <a:pt x="162" y="144"/>
                    <a:pt x="0" y="94"/>
                    <a:pt x="47" y="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1" name="Google Shape;3491;p11"/>
            <p:cNvSpPr/>
            <p:nvPr/>
          </p:nvSpPr>
          <p:spPr>
            <a:xfrm>
              <a:off x="1739207" y="5298702"/>
              <a:ext cx="138977" cy="143394"/>
            </a:xfrm>
            <a:custGeom>
              <a:avLst/>
              <a:gdLst/>
              <a:ahLst/>
              <a:cxnLst/>
              <a:rect l="l" t="t" r="r" b="b"/>
              <a:pathLst>
                <a:path w="535" h="552" extrusionOk="0">
                  <a:moveTo>
                    <a:pt x="34" y="217"/>
                  </a:moveTo>
                  <a:cubicBezTo>
                    <a:pt x="94" y="26"/>
                    <a:pt x="352" y="0"/>
                    <a:pt x="441" y="178"/>
                  </a:cubicBezTo>
                  <a:cubicBezTo>
                    <a:pt x="535" y="352"/>
                    <a:pt x="369" y="552"/>
                    <a:pt x="183" y="492"/>
                  </a:cubicBezTo>
                  <a:cubicBezTo>
                    <a:pt x="64" y="454"/>
                    <a:pt x="0" y="331"/>
                    <a:pt x="34" y="2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2" name="Google Shape;3492;p11"/>
            <p:cNvSpPr/>
            <p:nvPr/>
          </p:nvSpPr>
          <p:spPr>
            <a:xfrm>
              <a:off x="1759989" y="5327277"/>
              <a:ext cx="42343" cy="37667"/>
            </a:xfrm>
            <a:custGeom>
              <a:avLst/>
              <a:gdLst/>
              <a:ahLst/>
              <a:cxnLst/>
              <a:rect l="l" t="t" r="r" b="b"/>
              <a:pathLst>
                <a:path w="163" h="145" extrusionOk="0">
                  <a:moveTo>
                    <a:pt x="48" y="35"/>
                  </a:moveTo>
                  <a:lnTo>
                    <a:pt x="56" y="26"/>
                  </a:lnTo>
                  <a:lnTo>
                    <a:pt x="56" y="26"/>
                  </a:lnTo>
                  <a:cubicBezTo>
                    <a:pt x="65" y="13"/>
                    <a:pt x="77" y="5"/>
                    <a:pt x="90" y="1"/>
                  </a:cubicBezTo>
                  <a:cubicBezTo>
                    <a:pt x="98" y="1"/>
                    <a:pt x="103" y="1"/>
                    <a:pt x="111" y="1"/>
                  </a:cubicBezTo>
                  <a:lnTo>
                    <a:pt x="115" y="1"/>
                  </a:lnTo>
                  <a:lnTo>
                    <a:pt x="120" y="1"/>
                  </a:lnTo>
                  <a:lnTo>
                    <a:pt x="128" y="5"/>
                  </a:lnTo>
                  <a:lnTo>
                    <a:pt x="128" y="5"/>
                  </a:lnTo>
                  <a:cubicBezTo>
                    <a:pt x="137" y="9"/>
                    <a:pt x="141" y="13"/>
                    <a:pt x="145" y="18"/>
                  </a:cubicBezTo>
                  <a:cubicBezTo>
                    <a:pt x="154" y="26"/>
                    <a:pt x="162" y="43"/>
                    <a:pt x="162" y="56"/>
                  </a:cubicBezTo>
                  <a:lnTo>
                    <a:pt x="162" y="60"/>
                  </a:lnTo>
                  <a:lnTo>
                    <a:pt x="162" y="68"/>
                  </a:lnTo>
                  <a:cubicBezTo>
                    <a:pt x="158" y="145"/>
                    <a:pt x="1" y="98"/>
                    <a:pt x="43"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3" name="Google Shape;3493;p11"/>
            <p:cNvSpPr/>
            <p:nvPr/>
          </p:nvSpPr>
          <p:spPr>
            <a:xfrm>
              <a:off x="1800773" y="4821501"/>
              <a:ext cx="148069" cy="152486"/>
            </a:xfrm>
            <a:custGeom>
              <a:avLst/>
              <a:gdLst/>
              <a:ahLst/>
              <a:cxnLst/>
              <a:rect l="l" t="t" r="r" b="b"/>
              <a:pathLst>
                <a:path w="570" h="587" extrusionOk="0">
                  <a:moveTo>
                    <a:pt x="39" y="230"/>
                  </a:moveTo>
                  <a:cubicBezTo>
                    <a:pt x="98" y="26"/>
                    <a:pt x="374" y="1"/>
                    <a:pt x="472" y="187"/>
                  </a:cubicBezTo>
                  <a:cubicBezTo>
                    <a:pt x="569" y="374"/>
                    <a:pt x="395" y="586"/>
                    <a:pt x="192" y="523"/>
                  </a:cubicBezTo>
                  <a:cubicBezTo>
                    <a:pt x="69" y="484"/>
                    <a:pt x="1" y="353"/>
                    <a:pt x="39" y="2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4" name="Google Shape;3494;p11"/>
            <p:cNvSpPr/>
            <p:nvPr/>
          </p:nvSpPr>
          <p:spPr>
            <a:xfrm>
              <a:off x="1822853" y="4852414"/>
              <a:ext cx="44421" cy="41044"/>
            </a:xfrm>
            <a:custGeom>
              <a:avLst/>
              <a:gdLst/>
              <a:ahLst/>
              <a:cxnLst/>
              <a:rect l="l" t="t" r="r" b="b"/>
              <a:pathLst>
                <a:path w="171" h="158" extrusionOk="0">
                  <a:moveTo>
                    <a:pt x="52" y="39"/>
                  </a:moveTo>
                  <a:lnTo>
                    <a:pt x="60" y="26"/>
                  </a:lnTo>
                  <a:lnTo>
                    <a:pt x="60" y="26"/>
                  </a:lnTo>
                  <a:cubicBezTo>
                    <a:pt x="69" y="13"/>
                    <a:pt x="81" y="5"/>
                    <a:pt x="94" y="1"/>
                  </a:cubicBezTo>
                  <a:cubicBezTo>
                    <a:pt x="102" y="1"/>
                    <a:pt x="111" y="1"/>
                    <a:pt x="115" y="1"/>
                  </a:cubicBezTo>
                  <a:lnTo>
                    <a:pt x="119" y="1"/>
                  </a:lnTo>
                  <a:lnTo>
                    <a:pt x="128" y="1"/>
                  </a:lnTo>
                  <a:lnTo>
                    <a:pt x="136" y="5"/>
                  </a:lnTo>
                  <a:lnTo>
                    <a:pt x="136" y="5"/>
                  </a:lnTo>
                  <a:cubicBezTo>
                    <a:pt x="145" y="9"/>
                    <a:pt x="149" y="13"/>
                    <a:pt x="153" y="18"/>
                  </a:cubicBezTo>
                  <a:cubicBezTo>
                    <a:pt x="166" y="30"/>
                    <a:pt x="170" y="43"/>
                    <a:pt x="170" y="60"/>
                  </a:cubicBezTo>
                  <a:lnTo>
                    <a:pt x="170" y="64"/>
                  </a:lnTo>
                  <a:cubicBezTo>
                    <a:pt x="170" y="68"/>
                    <a:pt x="170" y="68"/>
                    <a:pt x="170" y="73"/>
                  </a:cubicBezTo>
                  <a:cubicBezTo>
                    <a:pt x="166" y="158"/>
                    <a:pt x="1" y="107"/>
                    <a:pt x="47"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5" name="Google Shape;3495;p11"/>
            <p:cNvSpPr/>
            <p:nvPr/>
          </p:nvSpPr>
          <p:spPr>
            <a:xfrm>
              <a:off x="1945205" y="4947230"/>
              <a:ext cx="147809" cy="151188"/>
            </a:xfrm>
            <a:custGeom>
              <a:avLst/>
              <a:gdLst/>
              <a:ahLst/>
              <a:cxnLst/>
              <a:rect l="l" t="t" r="r" b="b"/>
              <a:pathLst>
                <a:path w="569" h="582" extrusionOk="0">
                  <a:moveTo>
                    <a:pt x="39" y="225"/>
                  </a:moveTo>
                  <a:cubicBezTo>
                    <a:pt x="98" y="26"/>
                    <a:pt x="374" y="0"/>
                    <a:pt x="471" y="183"/>
                  </a:cubicBezTo>
                  <a:cubicBezTo>
                    <a:pt x="569" y="369"/>
                    <a:pt x="395" y="581"/>
                    <a:pt x="196" y="522"/>
                  </a:cubicBezTo>
                  <a:cubicBezTo>
                    <a:pt x="68" y="480"/>
                    <a:pt x="0" y="348"/>
                    <a:pt x="39" y="2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6" name="Google Shape;3496;p11"/>
            <p:cNvSpPr/>
            <p:nvPr/>
          </p:nvSpPr>
          <p:spPr>
            <a:xfrm>
              <a:off x="1967286" y="4976844"/>
              <a:ext cx="44161" cy="41044"/>
            </a:xfrm>
            <a:custGeom>
              <a:avLst/>
              <a:gdLst/>
              <a:ahLst/>
              <a:cxnLst/>
              <a:rect l="l" t="t" r="r" b="b"/>
              <a:pathLst>
                <a:path w="170" h="158" extrusionOk="0">
                  <a:moveTo>
                    <a:pt x="51" y="39"/>
                  </a:moveTo>
                  <a:lnTo>
                    <a:pt x="60" y="31"/>
                  </a:lnTo>
                  <a:lnTo>
                    <a:pt x="60" y="31"/>
                  </a:lnTo>
                  <a:cubicBezTo>
                    <a:pt x="68" y="14"/>
                    <a:pt x="81" y="5"/>
                    <a:pt x="98" y="5"/>
                  </a:cubicBezTo>
                  <a:cubicBezTo>
                    <a:pt x="102" y="1"/>
                    <a:pt x="111" y="1"/>
                    <a:pt x="119" y="5"/>
                  </a:cubicBezTo>
                  <a:lnTo>
                    <a:pt x="119" y="5"/>
                  </a:lnTo>
                  <a:lnTo>
                    <a:pt x="128" y="5"/>
                  </a:lnTo>
                  <a:lnTo>
                    <a:pt x="136" y="5"/>
                  </a:lnTo>
                  <a:lnTo>
                    <a:pt x="136" y="5"/>
                  </a:lnTo>
                  <a:cubicBezTo>
                    <a:pt x="140" y="9"/>
                    <a:pt x="145" y="14"/>
                    <a:pt x="153" y="18"/>
                  </a:cubicBezTo>
                  <a:cubicBezTo>
                    <a:pt x="161" y="31"/>
                    <a:pt x="170" y="48"/>
                    <a:pt x="170" y="60"/>
                  </a:cubicBezTo>
                  <a:lnTo>
                    <a:pt x="170" y="64"/>
                  </a:lnTo>
                  <a:lnTo>
                    <a:pt x="170" y="77"/>
                  </a:lnTo>
                  <a:cubicBezTo>
                    <a:pt x="166" y="158"/>
                    <a:pt x="0" y="107"/>
                    <a:pt x="43" y="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7" name="Google Shape;3497;p11"/>
            <p:cNvSpPr/>
            <p:nvPr/>
          </p:nvSpPr>
          <p:spPr>
            <a:xfrm>
              <a:off x="-614320" y="6036714"/>
              <a:ext cx="356145" cy="258214"/>
            </a:xfrm>
            <a:custGeom>
              <a:avLst/>
              <a:gdLst/>
              <a:ahLst/>
              <a:cxnLst/>
              <a:rect l="l" t="t" r="r" b="b"/>
              <a:pathLst>
                <a:path w="1371" h="994" extrusionOk="0">
                  <a:moveTo>
                    <a:pt x="779" y="1"/>
                  </a:moveTo>
                  <a:cubicBezTo>
                    <a:pt x="528" y="1"/>
                    <a:pt x="278" y="127"/>
                    <a:pt x="204" y="162"/>
                  </a:cubicBezTo>
                  <a:cubicBezTo>
                    <a:pt x="153" y="188"/>
                    <a:pt x="115" y="234"/>
                    <a:pt x="98" y="290"/>
                  </a:cubicBezTo>
                  <a:cubicBezTo>
                    <a:pt x="56" y="311"/>
                    <a:pt x="26" y="349"/>
                    <a:pt x="13" y="396"/>
                  </a:cubicBezTo>
                  <a:cubicBezTo>
                    <a:pt x="5" y="434"/>
                    <a:pt x="13" y="472"/>
                    <a:pt x="35" y="506"/>
                  </a:cubicBezTo>
                  <a:cubicBezTo>
                    <a:pt x="1" y="552"/>
                    <a:pt x="5" y="616"/>
                    <a:pt x="43" y="659"/>
                  </a:cubicBezTo>
                  <a:cubicBezTo>
                    <a:pt x="102" y="722"/>
                    <a:pt x="187" y="760"/>
                    <a:pt x="272" y="760"/>
                  </a:cubicBezTo>
                  <a:cubicBezTo>
                    <a:pt x="255" y="828"/>
                    <a:pt x="272" y="905"/>
                    <a:pt x="327" y="955"/>
                  </a:cubicBezTo>
                  <a:cubicBezTo>
                    <a:pt x="359" y="984"/>
                    <a:pt x="396" y="994"/>
                    <a:pt x="434" y="994"/>
                  </a:cubicBezTo>
                  <a:cubicBezTo>
                    <a:pt x="492" y="994"/>
                    <a:pt x="553" y="971"/>
                    <a:pt x="607" y="955"/>
                  </a:cubicBezTo>
                  <a:cubicBezTo>
                    <a:pt x="730" y="917"/>
                    <a:pt x="904" y="832"/>
                    <a:pt x="993" y="709"/>
                  </a:cubicBezTo>
                  <a:cubicBezTo>
                    <a:pt x="1078" y="654"/>
                    <a:pt x="1150" y="586"/>
                    <a:pt x="1214" y="510"/>
                  </a:cubicBezTo>
                  <a:cubicBezTo>
                    <a:pt x="1371" y="298"/>
                    <a:pt x="1222" y="94"/>
                    <a:pt x="930" y="18"/>
                  </a:cubicBezTo>
                  <a:cubicBezTo>
                    <a:pt x="880" y="6"/>
                    <a:pt x="830" y="1"/>
                    <a:pt x="7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8" name="Google Shape;3498;p11"/>
            <p:cNvSpPr/>
            <p:nvPr/>
          </p:nvSpPr>
          <p:spPr>
            <a:xfrm>
              <a:off x="-527297" y="6128413"/>
              <a:ext cx="236391" cy="110663"/>
            </a:xfrm>
            <a:custGeom>
              <a:avLst/>
              <a:gdLst/>
              <a:ahLst/>
              <a:cxnLst/>
              <a:rect l="l" t="t" r="r" b="b"/>
              <a:pathLst>
                <a:path w="910" h="426" extrusionOk="0">
                  <a:moveTo>
                    <a:pt x="878" y="1"/>
                  </a:moveTo>
                  <a:cubicBezTo>
                    <a:pt x="874" y="1"/>
                    <a:pt x="870" y="2"/>
                    <a:pt x="866" y="4"/>
                  </a:cubicBezTo>
                  <a:cubicBezTo>
                    <a:pt x="603" y="174"/>
                    <a:pt x="332" y="361"/>
                    <a:pt x="13" y="407"/>
                  </a:cubicBezTo>
                  <a:cubicBezTo>
                    <a:pt x="1" y="412"/>
                    <a:pt x="1" y="424"/>
                    <a:pt x="13" y="424"/>
                  </a:cubicBezTo>
                  <a:cubicBezTo>
                    <a:pt x="31" y="425"/>
                    <a:pt x="48" y="426"/>
                    <a:pt x="65" y="426"/>
                  </a:cubicBezTo>
                  <a:cubicBezTo>
                    <a:pt x="369" y="426"/>
                    <a:pt x="691" y="255"/>
                    <a:pt x="896" y="38"/>
                  </a:cubicBezTo>
                  <a:cubicBezTo>
                    <a:pt x="909" y="21"/>
                    <a:pt x="895" y="1"/>
                    <a:pt x="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9" name="Google Shape;3499;p11"/>
            <p:cNvSpPr/>
            <p:nvPr/>
          </p:nvSpPr>
          <p:spPr>
            <a:xfrm>
              <a:off x="-585745" y="6103994"/>
              <a:ext cx="262627" cy="61047"/>
            </a:xfrm>
            <a:custGeom>
              <a:avLst/>
              <a:gdLst/>
              <a:ahLst/>
              <a:cxnLst/>
              <a:rect l="l" t="t" r="r" b="b"/>
              <a:pathLst>
                <a:path w="1011" h="235" extrusionOk="0">
                  <a:moveTo>
                    <a:pt x="980" y="1"/>
                  </a:moveTo>
                  <a:cubicBezTo>
                    <a:pt x="640" y="1"/>
                    <a:pt x="317" y="97"/>
                    <a:pt x="5" y="226"/>
                  </a:cubicBezTo>
                  <a:cubicBezTo>
                    <a:pt x="1" y="226"/>
                    <a:pt x="1" y="230"/>
                    <a:pt x="5" y="234"/>
                  </a:cubicBezTo>
                  <a:cubicBezTo>
                    <a:pt x="336" y="158"/>
                    <a:pt x="675" y="107"/>
                    <a:pt x="1002" y="14"/>
                  </a:cubicBezTo>
                  <a:cubicBezTo>
                    <a:pt x="1010" y="14"/>
                    <a:pt x="1006" y="1"/>
                    <a:pt x="1002" y="1"/>
                  </a:cubicBezTo>
                  <a:cubicBezTo>
                    <a:pt x="995" y="1"/>
                    <a:pt x="987" y="1"/>
                    <a:pt x="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0" name="Google Shape;3500;p11"/>
            <p:cNvSpPr/>
            <p:nvPr/>
          </p:nvSpPr>
          <p:spPr>
            <a:xfrm>
              <a:off x="-587823" y="6070224"/>
              <a:ext cx="272499" cy="52734"/>
            </a:xfrm>
            <a:custGeom>
              <a:avLst/>
              <a:gdLst/>
              <a:ahLst/>
              <a:cxnLst/>
              <a:rect l="l" t="t" r="r" b="b"/>
              <a:pathLst>
                <a:path w="1049" h="203" extrusionOk="0">
                  <a:moveTo>
                    <a:pt x="734" y="0"/>
                  </a:moveTo>
                  <a:cubicBezTo>
                    <a:pt x="669" y="0"/>
                    <a:pt x="604" y="5"/>
                    <a:pt x="539" y="12"/>
                  </a:cubicBezTo>
                  <a:cubicBezTo>
                    <a:pt x="344" y="33"/>
                    <a:pt x="196" y="139"/>
                    <a:pt x="9" y="190"/>
                  </a:cubicBezTo>
                  <a:cubicBezTo>
                    <a:pt x="0" y="190"/>
                    <a:pt x="0" y="203"/>
                    <a:pt x="9" y="203"/>
                  </a:cubicBezTo>
                  <a:cubicBezTo>
                    <a:pt x="170" y="194"/>
                    <a:pt x="314" y="110"/>
                    <a:pt x="480" y="88"/>
                  </a:cubicBezTo>
                  <a:cubicBezTo>
                    <a:pt x="569" y="80"/>
                    <a:pt x="659" y="76"/>
                    <a:pt x="749" y="76"/>
                  </a:cubicBezTo>
                  <a:cubicBezTo>
                    <a:pt x="839" y="76"/>
                    <a:pt x="929" y="80"/>
                    <a:pt x="1018" y="88"/>
                  </a:cubicBezTo>
                  <a:cubicBezTo>
                    <a:pt x="1035" y="88"/>
                    <a:pt x="1048" y="63"/>
                    <a:pt x="1031" y="54"/>
                  </a:cubicBezTo>
                  <a:cubicBezTo>
                    <a:pt x="935" y="13"/>
                    <a:pt x="835" y="0"/>
                    <a:pt x="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1" name="Google Shape;3501;p11"/>
            <p:cNvSpPr/>
            <p:nvPr/>
          </p:nvSpPr>
          <p:spPr>
            <a:xfrm>
              <a:off x="-520543" y="6188680"/>
              <a:ext cx="196906" cy="89362"/>
            </a:xfrm>
            <a:custGeom>
              <a:avLst/>
              <a:gdLst/>
              <a:ahLst/>
              <a:cxnLst/>
              <a:rect l="l" t="t" r="r" b="b"/>
              <a:pathLst>
                <a:path w="758" h="344" extrusionOk="0">
                  <a:moveTo>
                    <a:pt x="747" y="0"/>
                  </a:moveTo>
                  <a:cubicBezTo>
                    <a:pt x="746" y="0"/>
                    <a:pt x="744" y="1"/>
                    <a:pt x="742" y="1"/>
                  </a:cubicBezTo>
                  <a:cubicBezTo>
                    <a:pt x="530" y="112"/>
                    <a:pt x="267" y="264"/>
                    <a:pt x="26" y="286"/>
                  </a:cubicBezTo>
                  <a:cubicBezTo>
                    <a:pt x="0" y="286"/>
                    <a:pt x="0" y="320"/>
                    <a:pt x="21" y="328"/>
                  </a:cubicBezTo>
                  <a:cubicBezTo>
                    <a:pt x="57" y="339"/>
                    <a:pt x="95" y="344"/>
                    <a:pt x="133" y="344"/>
                  </a:cubicBezTo>
                  <a:cubicBezTo>
                    <a:pt x="362" y="344"/>
                    <a:pt x="620" y="167"/>
                    <a:pt x="751" y="14"/>
                  </a:cubicBezTo>
                  <a:cubicBezTo>
                    <a:pt x="758" y="7"/>
                    <a:pt x="753"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2" name="Google Shape;3502;p11"/>
            <p:cNvSpPr/>
            <p:nvPr/>
          </p:nvSpPr>
          <p:spPr>
            <a:xfrm>
              <a:off x="-591200" y="6119321"/>
              <a:ext cx="284188" cy="103909"/>
            </a:xfrm>
            <a:custGeom>
              <a:avLst/>
              <a:gdLst/>
              <a:ahLst/>
              <a:cxnLst/>
              <a:rect l="l" t="t" r="r" b="b"/>
              <a:pathLst>
                <a:path w="1094" h="400" extrusionOk="0">
                  <a:moveTo>
                    <a:pt x="1081" y="0"/>
                  </a:moveTo>
                  <a:cubicBezTo>
                    <a:pt x="1080" y="0"/>
                    <a:pt x="1079" y="1"/>
                    <a:pt x="1078" y="1"/>
                  </a:cubicBezTo>
                  <a:cubicBezTo>
                    <a:pt x="883" y="39"/>
                    <a:pt x="713" y="145"/>
                    <a:pt x="527" y="205"/>
                  </a:cubicBezTo>
                  <a:cubicBezTo>
                    <a:pt x="365" y="260"/>
                    <a:pt x="200" y="294"/>
                    <a:pt x="35" y="302"/>
                  </a:cubicBezTo>
                  <a:cubicBezTo>
                    <a:pt x="5" y="302"/>
                    <a:pt x="1" y="341"/>
                    <a:pt x="22" y="353"/>
                  </a:cubicBezTo>
                  <a:cubicBezTo>
                    <a:pt x="85" y="387"/>
                    <a:pt x="152" y="399"/>
                    <a:pt x="221" y="399"/>
                  </a:cubicBezTo>
                  <a:cubicBezTo>
                    <a:pt x="315" y="399"/>
                    <a:pt x="411" y="377"/>
                    <a:pt x="501" y="357"/>
                  </a:cubicBezTo>
                  <a:cubicBezTo>
                    <a:pt x="747" y="307"/>
                    <a:pt x="908" y="184"/>
                    <a:pt x="1087" y="18"/>
                  </a:cubicBezTo>
                  <a:cubicBezTo>
                    <a:pt x="1094" y="11"/>
                    <a:pt x="1089" y="0"/>
                    <a:pt x="10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3" name="Google Shape;3503;p11"/>
            <p:cNvSpPr/>
            <p:nvPr/>
          </p:nvSpPr>
          <p:spPr>
            <a:xfrm>
              <a:off x="-593278" y="6096981"/>
              <a:ext cx="205218" cy="56890"/>
            </a:xfrm>
            <a:custGeom>
              <a:avLst/>
              <a:gdLst/>
              <a:ahLst/>
              <a:cxnLst/>
              <a:rect l="l" t="t" r="r" b="b"/>
              <a:pathLst>
                <a:path w="790" h="219" extrusionOk="0">
                  <a:moveTo>
                    <a:pt x="633" y="0"/>
                  </a:moveTo>
                  <a:cubicBezTo>
                    <a:pt x="416" y="0"/>
                    <a:pt x="182" y="91"/>
                    <a:pt x="9" y="202"/>
                  </a:cubicBezTo>
                  <a:cubicBezTo>
                    <a:pt x="0" y="210"/>
                    <a:pt x="4" y="219"/>
                    <a:pt x="13" y="219"/>
                  </a:cubicBezTo>
                  <a:cubicBezTo>
                    <a:pt x="259" y="121"/>
                    <a:pt x="513" y="58"/>
                    <a:pt x="776" y="28"/>
                  </a:cubicBezTo>
                  <a:cubicBezTo>
                    <a:pt x="789" y="28"/>
                    <a:pt x="789" y="15"/>
                    <a:pt x="776" y="15"/>
                  </a:cubicBezTo>
                  <a:cubicBezTo>
                    <a:pt x="730" y="5"/>
                    <a:pt x="682" y="0"/>
                    <a:pt x="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4" name="Google Shape;3504;p11"/>
            <p:cNvSpPr/>
            <p:nvPr/>
          </p:nvSpPr>
          <p:spPr>
            <a:xfrm>
              <a:off x="-561327" y="6033337"/>
              <a:ext cx="205218" cy="53253"/>
            </a:xfrm>
            <a:custGeom>
              <a:avLst/>
              <a:gdLst/>
              <a:ahLst/>
              <a:cxnLst/>
              <a:rect l="l" t="t" r="r" b="b"/>
              <a:pathLst>
                <a:path w="790" h="205" extrusionOk="0">
                  <a:moveTo>
                    <a:pt x="579" y="1"/>
                  </a:moveTo>
                  <a:cubicBezTo>
                    <a:pt x="377" y="1"/>
                    <a:pt x="136" y="103"/>
                    <a:pt x="4" y="192"/>
                  </a:cubicBezTo>
                  <a:cubicBezTo>
                    <a:pt x="0" y="196"/>
                    <a:pt x="4" y="205"/>
                    <a:pt x="9" y="205"/>
                  </a:cubicBezTo>
                  <a:cubicBezTo>
                    <a:pt x="243" y="170"/>
                    <a:pt x="469" y="67"/>
                    <a:pt x="712" y="67"/>
                  </a:cubicBezTo>
                  <a:cubicBezTo>
                    <a:pt x="733" y="67"/>
                    <a:pt x="755" y="68"/>
                    <a:pt x="776" y="69"/>
                  </a:cubicBezTo>
                  <a:cubicBezTo>
                    <a:pt x="785" y="69"/>
                    <a:pt x="789" y="57"/>
                    <a:pt x="785" y="52"/>
                  </a:cubicBezTo>
                  <a:cubicBezTo>
                    <a:pt x="727" y="16"/>
                    <a:pt x="656" y="1"/>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5" name="Google Shape;3505;p11"/>
            <p:cNvSpPr/>
            <p:nvPr/>
          </p:nvSpPr>
          <p:spPr>
            <a:xfrm>
              <a:off x="-401567" y="5846301"/>
              <a:ext cx="580846" cy="363422"/>
            </a:xfrm>
            <a:custGeom>
              <a:avLst/>
              <a:gdLst/>
              <a:ahLst/>
              <a:cxnLst/>
              <a:rect l="l" t="t" r="r" b="b"/>
              <a:pathLst>
                <a:path w="2236" h="1399" extrusionOk="0">
                  <a:moveTo>
                    <a:pt x="2223" y="0"/>
                  </a:moveTo>
                  <a:cubicBezTo>
                    <a:pt x="1782" y="480"/>
                    <a:pt x="1311" y="670"/>
                    <a:pt x="522" y="942"/>
                  </a:cubicBezTo>
                  <a:cubicBezTo>
                    <a:pt x="492" y="887"/>
                    <a:pt x="441" y="849"/>
                    <a:pt x="382" y="840"/>
                  </a:cubicBezTo>
                  <a:lnTo>
                    <a:pt x="378" y="840"/>
                  </a:lnTo>
                  <a:cubicBezTo>
                    <a:pt x="348" y="810"/>
                    <a:pt x="314" y="785"/>
                    <a:pt x="280" y="768"/>
                  </a:cubicBezTo>
                  <a:cubicBezTo>
                    <a:pt x="252" y="757"/>
                    <a:pt x="224" y="751"/>
                    <a:pt x="195" y="751"/>
                  </a:cubicBezTo>
                  <a:cubicBezTo>
                    <a:pt x="181" y="751"/>
                    <a:pt x="167" y="752"/>
                    <a:pt x="153" y="755"/>
                  </a:cubicBezTo>
                  <a:cubicBezTo>
                    <a:pt x="145" y="755"/>
                    <a:pt x="137" y="754"/>
                    <a:pt x="129" y="754"/>
                  </a:cubicBezTo>
                  <a:cubicBezTo>
                    <a:pt x="89" y="754"/>
                    <a:pt x="47" y="762"/>
                    <a:pt x="9" y="777"/>
                  </a:cubicBezTo>
                  <a:cubicBezTo>
                    <a:pt x="0" y="781"/>
                    <a:pt x="0" y="793"/>
                    <a:pt x="9" y="798"/>
                  </a:cubicBezTo>
                  <a:cubicBezTo>
                    <a:pt x="72" y="819"/>
                    <a:pt x="136" y="874"/>
                    <a:pt x="200" y="883"/>
                  </a:cubicBezTo>
                  <a:cubicBezTo>
                    <a:pt x="208" y="887"/>
                    <a:pt x="221" y="891"/>
                    <a:pt x="229" y="895"/>
                  </a:cubicBezTo>
                  <a:cubicBezTo>
                    <a:pt x="183" y="895"/>
                    <a:pt x="140" y="908"/>
                    <a:pt x="102" y="929"/>
                  </a:cubicBezTo>
                  <a:cubicBezTo>
                    <a:pt x="89" y="933"/>
                    <a:pt x="89" y="950"/>
                    <a:pt x="102" y="959"/>
                  </a:cubicBezTo>
                  <a:cubicBezTo>
                    <a:pt x="140" y="984"/>
                    <a:pt x="187" y="1001"/>
                    <a:pt x="234" y="1014"/>
                  </a:cubicBezTo>
                  <a:cubicBezTo>
                    <a:pt x="255" y="1018"/>
                    <a:pt x="276" y="1018"/>
                    <a:pt x="297" y="1023"/>
                  </a:cubicBezTo>
                  <a:cubicBezTo>
                    <a:pt x="246" y="1061"/>
                    <a:pt x="191" y="1103"/>
                    <a:pt x="140" y="1141"/>
                  </a:cubicBezTo>
                  <a:cubicBezTo>
                    <a:pt x="114" y="1164"/>
                    <a:pt x="127" y="1203"/>
                    <a:pt x="157" y="1203"/>
                  </a:cubicBezTo>
                  <a:cubicBezTo>
                    <a:pt x="161" y="1203"/>
                    <a:pt x="165" y="1202"/>
                    <a:pt x="170" y="1201"/>
                  </a:cubicBezTo>
                  <a:cubicBezTo>
                    <a:pt x="238" y="1188"/>
                    <a:pt x="306" y="1162"/>
                    <a:pt x="365" y="1124"/>
                  </a:cubicBezTo>
                  <a:lnTo>
                    <a:pt x="365" y="1124"/>
                  </a:lnTo>
                  <a:cubicBezTo>
                    <a:pt x="361" y="1133"/>
                    <a:pt x="357" y="1146"/>
                    <a:pt x="348" y="1154"/>
                  </a:cubicBezTo>
                  <a:cubicBezTo>
                    <a:pt x="301" y="1222"/>
                    <a:pt x="250" y="1285"/>
                    <a:pt x="195" y="1349"/>
                  </a:cubicBezTo>
                  <a:cubicBezTo>
                    <a:pt x="177" y="1364"/>
                    <a:pt x="194" y="1398"/>
                    <a:pt x="215" y="1398"/>
                  </a:cubicBezTo>
                  <a:cubicBezTo>
                    <a:pt x="219" y="1398"/>
                    <a:pt x="222" y="1397"/>
                    <a:pt x="225" y="1396"/>
                  </a:cubicBezTo>
                  <a:cubicBezTo>
                    <a:pt x="310" y="1358"/>
                    <a:pt x="382" y="1302"/>
                    <a:pt x="433" y="1226"/>
                  </a:cubicBezTo>
                  <a:cubicBezTo>
                    <a:pt x="467" y="1192"/>
                    <a:pt x="488" y="1146"/>
                    <a:pt x="501" y="1099"/>
                  </a:cubicBezTo>
                  <a:cubicBezTo>
                    <a:pt x="526" y="1073"/>
                    <a:pt x="539" y="1035"/>
                    <a:pt x="535" y="993"/>
                  </a:cubicBezTo>
                  <a:lnTo>
                    <a:pt x="535" y="984"/>
                  </a:lnTo>
                  <a:cubicBezTo>
                    <a:pt x="895" y="912"/>
                    <a:pt x="1239" y="785"/>
                    <a:pt x="1561" y="607"/>
                  </a:cubicBezTo>
                  <a:cubicBezTo>
                    <a:pt x="1794" y="463"/>
                    <a:pt x="2108" y="259"/>
                    <a:pt x="2235" y="9"/>
                  </a:cubicBezTo>
                  <a:cubicBezTo>
                    <a:pt x="2235" y="5"/>
                    <a:pt x="2227" y="0"/>
                    <a:pt x="22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6" name="Google Shape;3506;p11"/>
            <p:cNvSpPr/>
            <p:nvPr/>
          </p:nvSpPr>
          <p:spPr>
            <a:xfrm>
              <a:off x="-191153" y="5376114"/>
              <a:ext cx="856202" cy="874134"/>
            </a:xfrm>
            <a:custGeom>
              <a:avLst/>
              <a:gdLst/>
              <a:ahLst/>
              <a:cxnLst/>
              <a:rect l="l" t="t" r="r" b="b"/>
              <a:pathLst>
                <a:path w="3296" h="3365" extrusionOk="0">
                  <a:moveTo>
                    <a:pt x="2133" y="0"/>
                  </a:moveTo>
                  <a:cubicBezTo>
                    <a:pt x="1808" y="0"/>
                    <a:pt x="1578" y="373"/>
                    <a:pt x="1498" y="635"/>
                  </a:cubicBezTo>
                  <a:cubicBezTo>
                    <a:pt x="1485" y="669"/>
                    <a:pt x="1476" y="708"/>
                    <a:pt x="1472" y="741"/>
                  </a:cubicBezTo>
                  <a:cubicBezTo>
                    <a:pt x="1455" y="691"/>
                    <a:pt x="1438" y="640"/>
                    <a:pt x="1417" y="589"/>
                  </a:cubicBezTo>
                  <a:cubicBezTo>
                    <a:pt x="1369" y="473"/>
                    <a:pt x="1235" y="247"/>
                    <a:pt x="1088" y="247"/>
                  </a:cubicBezTo>
                  <a:cubicBezTo>
                    <a:pt x="1041" y="247"/>
                    <a:pt x="993" y="270"/>
                    <a:pt x="946" y="326"/>
                  </a:cubicBezTo>
                  <a:cubicBezTo>
                    <a:pt x="933" y="343"/>
                    <a:pt x="925" y="356"/>
                    <a:pt x="912" y="368"/>
                  </a:cubicBezTo>
                  <a:cubicBezTo>
                    <a:pt x="875" y="353"/>
                    <a:pt x="835" y="345"/>
                    <a:pt x="797" y="345"/>
                  </a:cubicBezTo>
                  <a:cubicBezTo>
                    <a:pt x="716" y="345"/>
                    <a:pt x="641" y="382"/>
                    <a:pt x="615" y="474"/>
                  </a:cubicBezTo>
                  <a:cubicBezTo>
                    <a:pt x="598" y="534"/>
                    <a:pt x="594" y="593"/>
                    <a:pt x="594" y="652"/>
                  </a:cubicBezTo>
                  <a:cubicBezTo>
                    <a:pt x="484" y="657"/>
                    <a:pt x="403" y="792"/>
                    <a:pt x="450" y="920"/>
                  </a:cubicBezTo>
                  <a:cubicBezTo>
                    <a:pt x="531" y="1161"/>
                    <a:pt x="696" y="1327"/>
                    <a:pt x="895" y="1484"/>
                  </a:cubicBezTo>
                  <a:cubicBezTo>
                    <a:pt x="827" y="1488"/>
                    <a:pt x="764" y="1492"/>
                    <a:pt x="696" y="1505"/>
                  </a:cubicBezTo>
                  <a:cubicBezTo>
                    <a:pt x="467" y="1539"/>
                    <a:pt x="191" y="1666"/>
                    <a:pt x="85" y="1878"/>
                  </a:cubicBezTo>
                  <a:cubicBezTo>
                    <a:pt x="60" y="1946"/>
                    <a:pt x="77" y="2027"/>
                    <a:pt x="128" y="2073"/>
                  </a:cubicBezTo>
                  <a:cubicBezTo>
                    <a:pt x="51" y="2150"/>
                    <a:pt x="0" y="2239"/>
                    <a:pt x="30" y="2328"/>
                  </a:cubicBezTo>
                  <a:cubicBezTo>
                    <a:pt x="55" y="2420"/>
                    <a:pt x="139" y="2450"/>
                    <a:pt x="237" y="2450"/>
                  </a:cubicBezTo>
                  <a:cubicBezTo>
                    <a:pt x="257" y="2450"/>
                    <a:pt x="277" y="2449"/>
                    <a:pt x="297" y="2447"/>
                  </a:cubicBezTo>
                  <a:cubicBezTo>
                    <a:pt x="301" y="2476"/>
                    <a:pt x="310" y="2506"/>
                    <a:pt x="327" y="2527"/>
                  </a:cubicBezTo>
                  <a:cubicBezTo>
                    <a:pt x="392" y="2613"/>
                    <a:pt x="479" y="2646"/>
                    <a:pt x="574" y="2646"/>
                  </a:cubicBezTo>
                  <a:cubicBezTo>
                    <a:pt x="798" y="2646"/>
                    <a:pt x="1067" y="2462"/>
                    <a:pt x="1201" y="2357"/>
                  </a:cubicBezTo>
                  <a:lnTo>
                    <a:pt x="1201" y="2357"/>
                  </a:lnTo>
                  <a:cubicBezTo>
                    <a:pt x="1162" y="2421"/>
                    <a:pt x="1124" y="2485"/>
                    <a:pt x="1086" y="2548"/>
                  </a:cubicBezTo>
                  <a:cubicBezTo>
                    <a:pt x="955" y="2782"/>
                    <a:pt x="878" y="3134"/>
                    <a:pt x="1179" y="3282"/>
                  </a:cubicBezTo>
                  <a:cubicBezTo>
                    <a:pt x="1212" y="3298"/>
                    <a:pt x="1248" y="3307"/>
                    <a:pt x="1283" y="3307"/>
                  </a:cubicBezTo>
                  <a:cubicBezTo>
                    <a:pt x="1347" y="3307"/>
                    <a:pt x="1410" y="3279"/>
                    <a:pt x="1451" y="3227"/>
                  </a:cubicBezTo>
                  <a:cubicBezTo>
                    <a:pt x="1486" y="3308"/>
                    <a:pt x="1541" y="3364"/>
                    <a:pt x="1628" y="3364"/>
                  </a:cubicBezTo>
                  <a:cubicBezTo>
                    <a:pt x="1636" y="3364"/>
                    <a:pt x="1645" y="3364"/>
                    <a:pt x="1655" y="3363"/>
                  </a:cubicBezTo>
                  <a:cubicBezTo>
                    <a:pt x="1752" y="3350"/>
                    <a:pt x="1816" y="3278"/>
                    <a:pt x="1858" y="3180"/>
                  </a:cubicBezTo>
                  <a:cubicBezTo>
                    <a:pt x="1905" y="3231"/>
                    <a:pt x="1964" y="3261"/>
                    <a:pt x="2028" y="3269"/>
                  </a:cubicBezTo>
                  <a:cubicBezTo>
                    <a:pt x="2043" y="3271"/>
                    <a:pt x="2058" y="3272"/>
                    <a:pt x="2072" y="3272"/>
                  </a:cubicBezTo>
                  <a:cubicBezTo>
                    <a:pt x="2379" y="3272"/>
                    <a:pt x="2280" y="2837"/>
                    <a:pt x="2240" y="2659"/>
                  </a:cubicBezTo>
                  <a:cubicBezTo>
                    <a:pt x="2210" y="2519"/>
                    <a:pt x="2172" y="2383"/>
                    <a:pt x="2125" y="2247"/>
                  </a:cubicBezTo>
                  <a:lnTo>
                    <a:pt x="2125" y="2247"/>
                  </a:lnTo>
                  <a:cubicBezTo>
                    <a:pt x="2142" y="2260"/>
                    <a:pt x="2159" y="2268"/>
                    <a:pt x="2176" y="2277"/>
                  </a:cubicBezTo>
                  <a:cubicBezTo>
                    <a:pt x="2358" y="2382"/>
                    <a:pt x="2562" y="2492"/>
                    <a:pt x="2760" y="2492"/>
                  </a:cubicBezTo>
                  <a:cubicBezTo>
                    <a:pt x="2867" y="2492"/>
                    <a:pt x="2972" y="2460"/>
                    <a:pt x="3071" y="2379"/>
                  </a:cubicBezTo>
                  <a:cubicBezTo>
                    <a:pt x="3156" y="2307"/>
                    <a:pt x="3190" y="2192"/>
                    <a:pt x="3160" y="2082"/>
                  </a:cubicBezTo>
                  <a:cubicBezTo>
                    <a:pt x="3237" y="2039"/>
                    <a:pt x="3279" y="1950"/>
                    <a:pt x="3258" y="1865"/>
                  </a:cubicBezTo>
                  <a:cubicBezTo>
                    <a:pt x="3249" y="1823"/>
                    <a:pt x="3228" y="1789"/>
                    <a:pt x="3198" y="1759"/>
                  </a:cubicBezTo>
                  <a:cubicBezTo>
                    <a:pt x="3262" y="1709"/>
                    <a:pt x="3296" y="1624"/>
                    <a:pt x="3279" y="1539"/>
                  </a:cubicBezTo>
                  <a:cubicBezTo>
                    <a:pt x="3252" y="1405"/>
                    <a:pt x="3099" y="1368"/>
                    <a:pt x="2937" y="1368"/>
                  </a:cubicBezTo>
                  <a:cubicBezTo>
                    <a:pt x="2791" y="1368"/>
                    <a:pt x="2638" y="1398"/>
                    <a:pt x="2562" y="1412"/>
                  </a:cubicBezTo>
                  <a:lnTo>
                    <a:pt x="2503" y="1424"/>
                  </a:lnTo>
                  <a:cubicBezTo>
                    <a:pt x="2617" y="1323"/>
                    <a:pt x="2711" y="1200"/>
                    <a:pt x="2783" y="1064"/>
                  </a:cubicBezTo>
                  <a:cubicBezTo>
                    <a:pt x="2838" y="949"/>
                    <a:pt x="2957" y="585"/>
                    <a:pt x="2736" y="568"/>
                  </a:cubicBezTo>
                  <a:cubicBezTo>
                    <a:pt x="2757" y="512"/>
                    <a:pt x="2762" y="453"/>
                    <a:pt x="2740" y="398"/>
                  </a:cubicBezTo>
                  <a:cubicBezTo>
                    <a:pt x="2710" y="322"/>
                    <a:pt x="2635" y="273"/>
                    <a:pt x="2556" y="273"/>
                  </a:cubicBezTo>
                  <a:cubicBezTo>
                    <a:pt x="2546" y="273"/>
                    <a:pt x="2537" y="274"/>
                    <a:pt x="2528" y="275"/>
                  </a:cubicBezTo>
                  <a:cubicBezTo>
                    <a:pt x="2443" y="296"/>
                    <a:pt x="2367" y="339"/>
                    <a:pt x="2303" y="398"/>
                  </a:cubicBezTo>
                  <a:cubicBezTo>
                    <a:pt x="2354" y="228"/>
                    <a:pt x="2388" y="29"/>
                    <a:pt x="2185" y="3"/>
                  </a:cubicBezTo>
                  <a:cubicBezTo>
                    <a:pt x="2167" y="1"/>
                    <a:pt x="2150" y="0"/>
                    <a:pt x="2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7" name="Google Shape;3507;p11"/>
            <p:cNvSpPr/>
            <p:nvPr/>
          </p:nvSpPr>
          <p:spPr>
            <a:xfrm>
              <a:off x="-72697" y="5516910"/>
              <a:ext cx="622149" cy="593840"/>
            </a:xfrm>
            <a:custGeom>
              <a:avLst/>
              <a:gdLst/>
              <a:ahLst/>
              <a:cxnLst/>
              <a:rect l="l" t="t" r="r" b="b"/>
              <a:pathLst>
                <a:path w="2395" h="2286" extrusionOk="0">
                  <a:moveTo>
                    <a:pt x="1303" y="0"/>
                  </a:moveTo>
                  <a:cubicBezTo>
                    <a:pt x="1295" y="0"/>
                    <a:pt x="1288" y="4"/>
                    <a:pt x="1283" y="13"/>
                  </a:cubicBezTo>
                  <a:cubicBezTo>
                    <a:pt x="1186" y="221"/>
                    <a:pt x="1080" y="467"/>
                    <a:pt x="1059" y="713"/>
                  </a:cubicBezTo>
                  <a:cubicBezTo>
                    <a:pt x="1050" y="691"/>
                    <a:pt x="1042" y="670"/>
                    <a:pt x="1029" y="649"/>
                  </a:cubicBezTo>
                  <a:cubicBezTo>
                    <a:pt x="944" y="445"/>
                    <a:pt x="885" y="246"/>
                    <a:pt x="753" y="60"/>
                  </a:cubicBezTo>
                  <a:cubicBezTo>
                    <a:pt x="750" y="55"/>
                    <a:pt x="744" y="53"/>
                    <a:pt x="739" y="53"/>
                  </a:cubicBezTo>
                  <a:cubicBezTo>
                    <a:pt x="725" y="53"/>
                    <a:pt x="710" y="66"/>
                    <a:pt x="719" y="81"/>
                  </a:cubicBezTo>
                  <a:cubicBezTo>
                    <a:pt x="808" y="259"/>
                    <a:pt x="889" y="441"/>
                    <a:pt x="948" y="632"/>
                  </a:cubicBezTo>
                  <a:cubicBezTo>
                    <a:pt x="978" y="717"/>
                    <a:pt x="1020" y="798"/>
                    <a:pt x="1050" y="882"/>
                  </a:cubicBezTo>
                  <a:lnTo>
                    <a:pt x="1054" y="895"/>
                  </a:lnTo>
                  <a:cubicBezTo>
                    <a:pt x="1037" y="908"/>
                    <a:pt x="1025" y="929"/>
                    <a:pt x="1020" y="946"/>
                  </a:cubicBezTo>
                  <a:cubicBezTo>
                    <a:pt x="885" y="691"/>
                    <a:pt x="673" y="471"/>
                    <a:pt x="583" y="191"/>
                  </a:cubicBezTo>
                  <a:cubicBezTo>
                    <a:pt x="580" y="181"/>
                    <a:pt x="573" y="177"/>
                    <a:pt x="565" y="177"/>
                  </a:cubicBezTo>
                  <a:cubicBezTo>
                    <a:pt x="554" y="177"/>
                    <a:pt x="541" y="187"/>
                    <a:pt x="541" y="199"/>
                  </a:cubicBezTo>
                  <a:cubicBezTo>
                    <a:pt x="579" y="462"/>
                    <a:pt x="736" y="687"/>
                    <a:pt x="906" y="891"/>
                  </a:cubicBezTo>
                  <a:cubicBezTo>
                    <a:pt x="868" y="857"/>
                    <a:pt x="834" y="823"/>
                    <a:pt x="800" y="785"/>
                  </a:cubicBezTo>
                  <a:cubicBezTo>
                    <a:pt x="723" y="696"/>
                    <a:pt x="651" y="598"/>
                    <a:pt x="567" y="513"/>
                  </a:cubicBezTo>
                  <a:cubicBezTo>
                    <a:pt x="564" y="511"/>
                    <a:pt x="561" y="510"/>
                    <a:pt x="558" y="510"/>
                  </a:cubicBezTo>
                  <a:cubicBezTo>
                    <a:pt x="551" y="510"/>
                    <a:pt x="543" y="517"/>
                    <a:pt x="550" y="526"/>
                  </a:cubicBezTo>
                  <a:cubicBezTo>
                    <a:pt x="626" y="624"/>
                    <a:pt x="673" y="730"/>
                    <a:pt x="762" y="819"/>
                  </a:cubicBezTo>
                  <a:cubicBezTo>
                    <a:pt x="817" y="870"/>
                    <a:pt x="872" y="921"/>
                    <a:pt x="936" y="963"/>
                  </a:cubicBezTo>
                  <a:cubicBezTo>
                    <a:pt x="868" y="933"/>
                    <a:pt x="800" y="904"/>
                    <a:pt x="736" y="870"/>
                  </a:cubicBezTo>
                  <a:cubicBezTo>
                    <a:pt x="571" y="768"/>
                    <a:pt x="431" y="632"/>
                    <a:pt x="329" y="471"/>
                  </a:cubicBezTo>
                  <a:cubicBezTo>
                    <a:pt x="327" y="466"/>
                    <a:pt x="323" y="464"/>
                    <a:pt x="318" y="464"/>
                  </a:cubicBezTo>
                  <a:cubicBezTo>
                    <a:pt x="308" y="464"/>
                    <a:pt x="296" y="476"/>
                    <a:pt x="299" y="488"/>
                  </a:cubicBezTo>
                  <a:cubicBezTo>
                    <a:pt x="367" y="666"/>
                    <a:pt x="494" y="785"/>
                    <a:pt x="647" y="895"/>
                  </a:cubicBezTo>
                  <a:cubicBezTo>
                    <a:pt x="715" y="946"/>
                    <a:pt x="787" y="988"/>
                    <a:pt x="859" y="1027"/>
                  </a:cubicBezTo>
                  <a:cubicBezTo>
                    <a:pt x="846" y="1039"/>
                    <a:pt x="838" y="1056"/>
                    <a:pt x="834" y="1073"/>
                  </a:cubicBezTo>
                  <a:cubicBezTo>
                    <a:pt x="760" y="1060"/>
                    <a:pt x="683" y="1053"/>
                    <a:pt x="605" y="1053"/>
                  </a:cubicBezTo>
                  <a:cubicBezTo>
                    <a:pt x="382" y="1053"/>
                    <a:pt x="156" y="1112"/>
                    <a:pt x="11" y="1260"/>
                  </a:cubicBezTo>
                  <a:cubicBezTo>
                    <a:pt x="1" y="1273"/>
                    <a:pt x="15" y="1289"/>
                    <a:pt x="29" y="1289"/>
                  </a:cubicBezTo>
                  <a:cubicBezTo>
                    <a:pt x="33" y="1289"/>
                    <a:pt x="37" y="1288"/>
                    <a:pt x="41" y="1285"/>
                  </a:cubicBezTo>
                  <a:cubicBezTo>
                    <a:pt x="240" y="1152"/>
                    <a:pt x="478" y="1141"/>
                    <a:pt x="714" y="1141"/>
                  </a:cubicBezTo>
                  <a:cubicBezTo>
                    <a:pt x="764" y="1141"/>
                    <a:pt x="814" y="1141"/>
                    <a:pt x="863" y="1141"/>
                  </a:cubicBezTo>
                  <a:cubicBezTo>
                    <a:pt x="876" y="1150"/>
                    <a:pt x="889" y="1162"/>
                    <a:pt x="902" y="1171"/>
                  </a:cubicBezTo>
                  <a:cubicBezTo>
                    <a:pt x="813" y="1188"/>
                    <a:pt x="723" y="1217"/>
                    <a:pt x="639" y="1251"/>
                  </a:cubicBezTo>
                  <a:cubicBezTo>
                    <a:pt x="473" y="1319"/>
                    <a:pt x="308" y="1387"/>
                    <a:pt x="142" y="1459"/>
                  </a:cubicBezTo>
                  <a:cubicBezTo>
                    <a:pt x="127" y="1470"/>
                    <a:pt x="135" y="1495"/>
                    <a:pt x="152" y="1495"/>
                  </a:cubicBezTo>
                  <a:cubicBezTo>
                    <a:pt x="154" y="1495"/>
                    <a:pt x="157" y="1494"/>
                    <a:pt x="159" y="1493"/>
                  </a:cubicBezTo>
                  <a:cubicBezTo>
                    <a:pt x="422" y="1391"/>
                    <a:pt x="685" y="1302"/>
                    <a:pt x="948" y="1205"/>
                  </a:cubicBezTo>
                  <a:lnTo>
                    <a:pt x="948" y="1205"/>
                  </a:lnTo>
                  <a:cubicBezTo>
                    <a:pt x="859" y="1264"/>
                    <a:pt x="779" y="1340"/>
                    <a:pt x="694" y="1396"/>
                  </a:cubicBezTo>
                  <a:cubicBezTo>
                    <a:pt x="528" y="1502"/>
                    <a:pt x="350" y="1565"/>
                    <a:pt x="176" y="1650"/>
                  </a:cubicBezTo>
                  <a:cubicBezTo>
                    <a:pt x="152" y="1662"/>
                    <a:pt x="166" y="1693"/>
                    <a:pt x="189" y="1693"/>
                  </a:cubicBezTo>
                  <a:cubicBezTo>
                    <a:pt x="190" y="1693"/>
                    <a:pt x="192" y="1693"/>
                    <a:pt x="193" y="1692"/>
                  </a:cubicBezTo>
                  <a:cubicBezTo>
                    <a:pt x="367" y="1646"/>
                    <a:pt x="537" y="1574"/>
                    <a:pt x="694" y="1485"/>
                  </a:cubicBezTo>
                  <a:cubicBezTo>
                    <a:pt x="779" y="1438"/>
                    <a:pt x="859" y="1383"/>
                    <a:pt x="940" y="1328"/>
                  </a:cubicBezTo>
                  <a:lnTo>
                    <a:pt x="940" y="1328"/>
                  </a:lnTo>
                  <a:cubicBezTo>
                    <a:pt x="880" y="1383"/>
                    <a:pt x="825" y="1446"/>
                    <a:pt x="774" y="1510"/>
                  </a:cubicBezTo>
                  <a:cubicBezTo>
                    <a:pt x="677" y="1620"/>
                    <a:pt x="562" y="1722"/>
                    <a:pt x="435" y="1803"/>
                  </a:cubicBezTo>
                  <a:cubicBezTo>
                    <a:pt x="409" y="1821"/>
                    <a:pt x="428" y="1861"/>
                    <a:pt x="455" y="1861"/>
                  </a:cubicBezTo>
                  <a:cubicBezTo>
                    <a:pt x="460" y="1861"/>
                    <a:pt x="464" y="1860"/>
                    <a:pt x="469" y="1858"/>
                  </a:cubicBezTo>
                  <a:cubicBezTo>
                    <a:pt x="660" y="1743"/>
                    <a:pt x="825" y="1599"/>
                    <a:pt x="961" y="1425"/>
                  </a:cubicBezTo>
                  <a:cubicBezTo>
                    <a:pt x="974" y="1434"/>
                    <a:pt x="982" y="1442"/>
                    <a:pt x="995" y="1446"/>
                  </a:cubicBezTo>
                  <a:cubicBezTo>
                    <a:pt x="1004" y="1448"/>
                    <a:pt x="1012" y="1449"/>
                    <a:pt x="1021" y="1449"/>
                  </a:cubicBezTo>
                  <a:cubicBezTo>
                    <a:pt x="1056" y="1449"/>
                    <a:pt x="1091" y="1436"/>
                    <a:pt x="1118" y="1413"/>
                  </a:cubicBezTo>
                  <a:cubicBezTo>
                    <a:pt x="1118" y="1417"/>
                    <a:pt x="1118" y="1417"/>
                    <a:pt x="1122" y="1421"/>
                  </a:cubicBezTo>
                  <a:cubicBezTo>
                    <a:pt x="1118" y="1429"/>
                    <a:pt x="1114" y="1438"/>
                    <a:pt x="1114" y="1451"/>
                  </a:cubicBezTo>
                  <a:cubicBezTo>
                    <a:pt x="1054" y="1552"/>
                    <a:pt x="995" y="1654"/>
                    <a:pt x="940" y="1760"/>
                  </a:cubicBezTo>
                  <a:cubicBezTo>
                    <a:pt x="872" y="1900"/>
                    <a:pt x="745" y="2095"/>
                    <a:pt x="791" y="2261"/>
                  </a:cubicBezTo>
                  <a:cubicBezTo>
                    <a:pt x="791" y="2267"/>
                    <a:pt x="802" y="2273"/>
                    <a:pt x="810" y="2273"/>
                  </a:cubicBezTo>
                  <a:cubicBezTo>
                    <a:pt x="813" y="2273"/>
                    <a:pt x="816" y="2272"/>
                    <a:pt x="817" y="2269"/>
                  </a:cubicBezTo>
                  <a:cubicBezTo>
                    <a:pt x="846" y="2214"/>
                    <a:pt x="868" y="2155"/>
                    <a:pt x="885" y="2100"/>
                  </a:cubicBezTo>
                  <a:cubicBezTo>
                    <a:pt x="923" y="1994"/>
                    <a:pt x="965" y="1888"/>
                    <a:pt x="1016" y="1790"/>
                  </a:cubicBezTo>
                  <a:cubicBezTo>
                    <a:pt x="1059" y="1692"/>
                    <a:pt x="1109" y="1599"/>
                    <a:pt x="1160" y="1506"/>
                  </a:cubicBezTo>
                  <a:lnTo>
                    <a:pt x="1169" y="1502"/>
                  </a:lnTo>
                  <a:lnTo>
                    <a:pt x="1169" y="1502"/>
                  </a:lnTo>
                  <a:cubicBezTo>
                    <a:pt x="1148" y="1578"/>
                    <a:pt x="1135" y="1654"/>
                    <a:pt x="1118" y="1731"/>
                  </a:cubicBezTo>
                  <a:cubicBezTo>
                    <a:pt x="1076" y="1905"/>
                    <a:pt x="1012" y="2087"/>
                    <a:pt x="1029" y="2265"/>
                  </a:cubicBezTo>
                  <a:cubicBezTo>
                    <a:pt x="1029" y="2273"/>
                    <a:pt x="1036" y="2278"/>
                    <a:pt x="1043" y="2278"/>
                  </a:cubicBezTo>
                  <a:cubicBezTo>
                    <a:pt x="1047" y="2278"/>
                    <a:pt x="1051" y="2277"/>
                    <a:pt x="1054" y="2274"/>
                  </a:cubicBezTo>
                  <a:cubicBezTo>
                    <a:pt x="1152" y="2159"/>
                    <a:pt x="1182" y="1943"/>
                    <a:pt x="1199" y="1794"/>
                  </a:cubicBezTo>
                  <a:cubicBezTo>
                    <a:pt x="1211" y="1701"/>
                    <a:pt x="1228" y="1608"/>
                    <a:pt x="1245" y="1510"/>
                  </a:cubicBezTo>
                  <a:lnTo>
                    <a:pt x="1245" y="1782"/>
                  </a:lnTo>
                  <a:cubicBezTo>
                    <a:pt x="1245" y="1943"/>
                    <a:pt x="1215" y="2112"/>
                    <a:pt x="1241" y="2274"/>
                  </a:cubicBezTo>
                  <a:cubicBezTo>
                    <a:pt x="1241" y="2281"/>
                    <a:pt x="1247" y="2285"/>
                    <a:pt x="1252" y="2285"/>
                  </a:cubicBezTo>
                  <a:cubicBezTo>
                    <a:pt x="1256" y="2285"/>
                    <a:pt x="1260" y="2283"/>
                    <a:pt x="1262" y="2278"/>
                  </a:cubicBezTo>
                  <a:cubicBezTo>
                    <a:pt x="1372" y="2015"/>
                    <a:pt x="1330" y="1726"/>
                    <a:pt x="1326" y="1442"/>
                  </a:cubicBezTo>
                  <a:lnTo>
                    <a:pt x="1326" y="1442"/>
                  </a:lnTo>
                  <a:cubicBezTo>
                    <a:pt x="1351" y="1548"/>
                    <a:pt x="1381" y="1650"/>
                    <a:pt x="1406" y="1756"/>
                  </a:cubicBezTo>
                  <a:cubicBezTo>
                    <a:pt x="1445" y="1913"/>
                    <a:pt x="1453" y="2074"/>
                    <a:pt x="1508" y="2231"/>
                  </a:cubicBezTo>
                  <a:cubicBezTo>
                    <a:pt x="1510" y="2239"/>
                    <a:pt x="1515" y="2242"/>
                    <a:pt x="1521" y="2242"/>
                  </a:cubicBezTo>
                  <a:cubicBezTo>
                    <a:pt x="1528" y="2242"/>
                    <a:pt x="1535" y="2236"/>
                    <a:pt x="1538" y="2227"/>
                  </a:cubicBezTo>
                  <a:cubicBezTo>
                    <a:pt x="1551" y="1964"/>
                    <a:pt x="1487" y="1709"/>
                    <a:pt x="1402" y="1463"/>
                  </a:cubicBezTo>
                  <a:lnTo>
                    <a:pt x="1402" y="1463"/>
                  </a:lnTo>
                  <a:cubicBezTo>
                    <a:pt x="1404" y="1464"/>
                    <a:pt x="1406" y="1464"/>
                    <a:pt x="1408" y="1464"/>
                  </a:cubicBezTo>
                  <a:cubicBezTo>
                    <a:pt x="1452" y="1464"/>
                    <a:pt x="1486" y="1419"/>
                    <a:pt x="1466" y="1379"/>
                  </a:cubicBezTo>
                  <a:lnTo>
                    <a:pt x="1461" y="1357"/>
                  </a:lnTo>
                  <a:lnTo>
                    <a:pt x="1461" y="1357"/>
                  </a:lnTo>
                  <a:cubicBezTo>
                    <a:pt x="1568" y="1446"/>
                    <a:pt x="1682" y="1531"/>
                    <a:pt x="1801" y="1608"/>
                  </a:cubicBezTo>
                  <a:cubicBezTo>
                    <a:pt x="1930" y="1689"/>
                    <a:pt x="2083" y="1731"/>
                    <a:pt x="2237" y="1731"/>
                  </a:cubicBezTo>
                  <a:cubicBezTo>
                    <a:pt x="2244" y="1731"/>
                    <a:pt x="2252" y="1731"/>
                    <a:pt x="2259" y="1731"/>
                  </a:cubicBezTo>
                  <a:cubicBezTo>
                    <a:pt x="2259" y="1731"/>
                    <a:pt x="2259" y="1732"/>
                    <a:pt x="2259" y="1732"/>
                  </a:cubicBezTo>
                  <a:cubicBezTo>
                    <a:pt x="2260" y="1732"/>
                    <a:pt x="2261" y="1726"/>
                    <a:pt x="2255" y="1726"/>
                  </a:cubicBezTo>
                  <a:cubicBezTo>
                    <a:pt x="1975" y="1625"/>
                    <a:pt x="1707" y="1485"/>
                    <a:pt x="1466" y="1311"/>
                  </a:cubicBezTo>
                  <a:cubicBezTo>
                    <a:pt x="1478" y="1302"/>
                    <a:pt x="1491" y="1294"/>
                    <a:pt x="1504" y="1285"/>
                  </a:cubicBezTo>
                  <a:cubicBezTo>
                    <a:pt x="1589" y="1315"/>
                    <a:pt x="1669" y="1345"/>
                    <a:pt x="1754" y="1374"/>
                  </a:cubicBezTo>
                  <a:cubicBezTo>
                    <a:pt x="1898" y="1438"/>
                    <a:pt x="2051" y="1485"/>
                    <a:pt x="2208" y="1519"/>
                  </a:cubicBezTo>
                  <a:cubicBezTo>
                    <a:pt x="2216" y="1519"/>
                    <a:pt x="2221" y="1506"/>
                    <a:pt x="2216" y="1497"/>
                  </a:cubicBezTo>
                  <a:cubicBezTo>
                    <a:pt x="2110" y="1429"/>
                    <a:pt x="2000" y="1374"/>
                    <a:pt x="1886" y="1328"/>
                  </a:cubicBezTo>
                  <a:lnTo>
                    <a:pt x="1886" y="1328"/>
                  </a:lnTo>
                  <a:cubicBezTo>
                    <a:pt x="2055" y="1353"/>
                    <a:pt x="2221" y="1357"/>
                    <a:pt x="2390" y="1366"/>
                  </a:cubicBezTo>
                  <a:cubicBezTo>
                    <a:pt x="2395" y="1366"/>
                    <a:pt x="2395" y="1357"/>
                    <a:pt x="2390" y="1357"/>
                  </a:cubicBezTo>
                  <a:cubicBezTo>
                    <a:pt x="2212" y="1332"/>
                    <a:pt x="2038" y="1290"/>
                    <a:pt x="1864" y="1260"/>
                  </a:cubicBezTo>
                  <a:cubicBezTo>
                    <a:pt x="1784" y="1247"/>
                    <a:pt x="1699" y="1239"/>
                    <a:pt x="1614" y="1226"/>
                  </a:cubicBezTo>
                  <a:lnTo>
                    <a:pt x="1568" y="1213"/>
                  </a:lnTo>
                  <a:cubicBezTo>
                    <a:pt x="1572" y="1205"/>
                    <a:pt x="1572" y="1196"/>
                    <a:pt x="1576" y="1188"/>
                  </a:cubicBezTo>
                  <a:cubicBezTo>
                    <a:pt x="1788" y="1167"/>
                    <a:pt x="2000" y="1150"/>
                    <a:pt x="2216" y="1150"/>
                  </a:cubicBezTo>
                  <a:cubicBezTo>
                    <a:pt x="2218" y="1150"/>
                    <a:pt x="2219" y="1150"/>
                    <a:pt x="2220" y="1150"/>
                  </a:cubicBezTo>
                  <a:cubicBezTo>
                    <a:pt x="2230" y="1150"/>
                    <a:pt x="2232" y="1133"/>
                    <a:pt x="2221" y="1133"/>
                  </a:cubicBezTo>
                  <a:cubicBezTo>
                    <a:pt x="2135" y="1083"/>
                    <a:pt x="2032" y="1065"/>
                    <a:pt x="1925" y="1065"/>
                  </a:cubicBezTo>
                  <a:cubicBezTo>
                    <a:pt x="1830" y="1065"/>
                    <a:pt x="1731" y="1079"/>
                    <a:pt x="1635" y="1099"/>
                  </a:cubicBezTo>
                  <a:cubicBezTo>
                    <a:pt x="1852" y="946"/>
                    <a:pt x="2013" y="725"/>
                    <a:pt x="2089" y="475"/>
                  </a:cubicBezTo>
                  <a:cubicBezTo>
                    <a:pt x="2092" y="466"/>
                    <a:pt x="2085" y="457"/>
                    <a:pt x="2077" y="457"/>
                  </a:cubicBezTo>
                  <a:cubicBezTo>
                    <a:pt x="2074" y="457"/>
                    <a:pt x="2070" y="459"/>
                    <a:pt x="2068" y="462"/>
                  </a:cubicBezTo>
                  <a:cubicBezTo>
                    <a:pt x="1966" y="636"/>
                    <a:pt x="1877" y="806"/>
                    <a:pt x="1716" y="933"/>
                  </a:cubicBezTo>
                  <a:cubicBezTo>
                    <a:pt x="1657" y="980"/>
                    <a:pt x="1597" y="1022"/>
                    <a:pt x="1534" y="1060"/>
                  </a:cubicBezTo>
                  <a:cubicBezTo>
                    <a:pt x="1521" y="1044"/>
                    <a:pt x="1508" y="1035"/>
                    <a:pt x="1495" y="1022"/>
                  </a:cubicBezTo>
                  <a:cubicBezTo>
                    <a:pt x="1534" y="971"/>
                    <a:pt x="1572" y="916"/>
                    <a:pt x="1606" y="865"/>
                  </a:cubicBezTo>
                  <a:cubicBezTo>
                    <a:pt x="1720" y="691"/>
                    <a:pt x="1814" y="509"/>
                    <a:pt x="1890" y="318"/>
                  </a:cubicBezTo>
                  <a:cubicBezTo>
                    <a:pt x="1896" y="309"/>
                    <a:pt x="1887" y="300"/>
                    <a:pt x="1878" y="300"/>
                  </a:cubicBezTo>
                  <a:cubicBezTo>
                    <a:pt x="1875" y="300"/>
                    <a:pt x="1871" y="302"/>
                    <a:pt x="1869" y="306"/>
                  </a:cubicBezTo>
                  <a:cubicBezTo>
                    <a:pt x="1724" y="539"/>
                    <a:pt x="1597" y="781"/>
                    <a:pt x="1428" y="993"/>
                  </a:cubicBezTo>
                  <a:cubicBezTo>
                    <a:pt x="1419" y="971"/>
                    <a:pt x="1406" y="950"/>
                    <a:pt x="1385" y="933"/>
                  </a:cubicBezTo>
                  <a:cubicBezTo>
                    <a:pt x="1419" y="861"/>
                    <a:pt x="1449" y="785"/>
                    <a:pt x="1478" y="721"/>
                  </a:cubicBezTo>
                  <a:cubicBezTo>
                    <a:pt x="1580" y="518"/>
                    <a:pt x="1657" y="306"/>
                    <a:pt x="1712" y="85"/>
                  </a:cubicBezTo>
                  <a:cubicBezTo>
                    <a:pt x="1714" y="78"/>
                    <a:pt x="1708" y="73"/>
                    <a:pt x="1701" y="73"/>
                  </a:cubicBezTo>
                  <a:cubicBezTo>
                    <a:pt x="1696" y="73"/>
                    <a:pt x="1690" y="75"/>
                    <a:pt x="1686" y="81"/>
                  </a:cubicBezTo>
                  <a:cubicBezTo>
                    <a:pt x="1589" y="280"/>
                    <a:pt x="1504" y="492"/>
                    <a:pt x="1402" y="691"/>
                  </a:cubicBezTo>
                  <a:cubicBezTo>
                    <a:pt x="1377" y="751"/>
                    <a:pt x="1326" y="823"/>
                    <a:pt x="1279" y="899"/>
                  </a:cubicBezTo>
                  <a:cubicBezTo>
                    <a:pt x="1266" y="899"/>
                    <a:pt x="1258" y="904"/>
                    <a:pt x="1245" y="904"/>
                  </a:cubicBezTo>
                  <a:cubicBezTo>
                    <a:pt x="1313" y="619"/>
                    <a:pt x="1402" y="339"/>
                    <a:pt x="1508" y="68"/>
                  </a:cubicBezTo>
                  <a:cubicBezTo>
                    <a:pt x="1511" y="59"/>
                    <a:pt x="1504" y="50"/>
                    <a:pt x="1496" y="50"/>
                  </a:cubicBezTo>
                  <a:cubicBezTo>
                    <a:pt x="1493" y="50"/>
                    <a:pt x="1489" y="52"/>
                    <a:pt x="1487" y="55"/>
                  </a:cubicBezTo>
                  <a:cubicBezTo>
                    <a:pt x="1381" y="208"/>
                    <a:pt x="1317" y="386"/>
                    <a:pt x="1254" y="556"/>
                  </a:cubicBezTo>
                  <a:cubicBezTo>
                    <a:pt x="1207" y="658"/>
                    <a:pt x="1177" y="759"/>
                    <a:pt x="1165" y="870"/>
                  </a:cubicBezTo>
                  <a:cubicBezTo>
                    <a:pt x="1156" y="865"/>
                    <a:pt x="1148" y="865"/>
                    <a:pt x="1139" y="865"/>
                  </a:cubicBezTo>
                  <a:cubicBezTo>
                    <a:pt x="1135" y="772"/>
                    <a:pt x="1139" y="683"/>
                    <a:pt x="1148" y="594"/>
                  </a:cubicBezTo>
                  <a:cubicBezTo>
                    <a:pt x="1173" y="395"/>
                    <a:pt x="1249" y="212"/>
                    <a:pt x="1326" y="30"/>
                  </a:cubicBezTo>
                  <a:cubicBezTo>
                    <a:pt x="1331" y="13"/>
                    <a:pt x="1317" y="0"/>
                    <a:pt x="1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8" name="Google Shape;3508;p11"/>
            <p:cNvSpPr/>
            <p:nvPr/>
          </p:nvSpPr>
          <p:spPr>
            <a:xfrm>
              <a:off x="112780" y="5670435"/>
              <a:ext cx="249379" cy="260812"/>
            </a:xfrm>
            <a:custGeom>
              <a:avLst/>
              <a:gdLst/>
              <a:ahLst/>
              <a:cxnLst/>
              <a:rect l="l" t="t" r="r" b="b"/>
              <a:pathLst>
                <a:path w="960" h="1004" extrusionOk="0">
                  <a:moveTo>
                    <a:pt x="450" y="1"/>
                  </a:moveTo>
                  <a:cubicBezTo>
                    <a:pt x="432" y="1"/>
                    <a:pt x="411" y="5"/>
                    <a:pt x="387" y="16"/>
                  </a:cubicBezTo>
                  <a:cubicBezTo>
                    <a:pt x="349" y="37"/>
                    <a:pt x="319" y="75"/>
                    <a:pt x="315" y="117"/>
                  </a:cubicBezTo>
                  <a:cubicBezTo>
                    <a:pt x="285" y="100"/>
                    <a:pt x="255" y="92"/>
                    <a:pt x="222" y="88"/>
                  </a:cubicBezTo>
                  <a:cubicBezTo>
                    <a:pt x="218" y="87"/>
                    <a:pt x="214" y="87"/>
                    <a:pt x="211" y="87"/>
                  </a:cubicBezTo>
                  <a:cubicBezTo>
                    <a:pt x="172" y="87"/>
                    <a:pt x="135" y="108"/>
                    <a:pt x="111" y="139"/>
                  </a:cubicBezTo>
                  <a:cubicBezTo>
                    <a:pt x="73" y="185"/>
                    <a:pt x="65" y="245"/>
                    <a:pt x="86" y="300"/>
                  </a:cubicBezTo>
                  <a:cubicBezTo>
                    <a:pt x="73" y="313"/>
                    <a:pt x="60" y="325"/>
                    <a:pt x="52" y="338"/>
                  </a:cubicBezTo>
                  <a:cubicBezTo>
                    <a:pt x="1" y="402"/>
                    <a:pt x="9" y="495"/>
                    <a:pt x="69" y="550"/>
                  </a:cubicBezTo>
                  <a:cubicBezTo>
                    <a:pt x="26" y="592"/>
                    <a:pt x="5" y="652"/>
                    <a:pt x="14" y="711"/>
                  </a:cubicBezTo>
                  <a:cubicBezTo>
                    <a:pt x="18" y="754"/>
                    <a:pt x="39" y="792"/>
                    <a:pt x="77" y="809"/>
                  </a:cubicBezTo>
                  <a:cubicBezTo>
                    <a:pt x="103" y="818"/>
                    <a:pt x="128" y="823"/>
                    <a:pt x="154" y="823"/>
                  </a:cubicBezTo>
                  <a:cubicBezTo>
                    <a:pt x="162" y="823"/>
                    <a:pt x="171" y="823"/>
                    <a:pt x="179" y="822"/>
                  </a:cubicBezTo>
                  <a:lnTo>
                    <a:pt x="179" y="822"/>
                  </a:lnTo>
                  <a:cubicBezTo>
                    <a:pt x="156" y="898"/>
                    <a:pt x="175" y="1003"/>
                    <a:pt x="257" y="1003"/>
                  </a:cubicBezTo>
                  <a:cubicBezTo>
                    <a:pt x="266" y="1003"/>
                    <a:pt x="275" y="1002"/>
                    <a:pt x="285" y="1000"/>
                  </a:cubicBezTo>
                  <a:cubicBezTo>
                    <a:pt x="328" y="987"/>
                    <a:pt x="366" y="966"/>
                    <a:pt x="395" y="936"/>
                  </a:cubicBezTo>
                  <a:cubicBezTo>
                    <a:pt x="417" y="977"/>
                    <a:pt x="454" y="996"/>
                    <a:pt x="494" y="996"/>
                  </a:cubicBezTo>
                  <a:cubicBezTo>
                    <a:pt x="540" y="996"/>
                    <a:pt x="588" y="970"/>
                    <a:pt x="616" y="919"/>
                  </a:cubicBezTo>
                  <a:cubicBezTo>
                    <a:pt x="620" y="906"/>
                    <a:pt x="624" y="898"/>
                    <a:pt x="629" y="885"/>
                  </a:cubicBezTo>
                  <a:cubicBezTo>
                    <a:pt x="641" y="864"/>
                    <a:pt x="650" y="838"/>
                    <a:pt x="650" y="813"/>
                  </a:cubicBezTo>
                  <a:lnTo>
                    <a:pt x="650" y="792"/>
                  </a:lnTo>
                  <a:cubicBezTo>
                    <a:pt x="669" y="796"/>
                    <a:pt x="688" y="798"/>
                    <a:pt x="707" y="798"/>
                  </a:cubicBezTo>
                  <a:cubicBezTo>
                    <a:pt x="726" y="798"/>
                    <a:pt x="745" y="796"/>
                    <a:pt x="764" y="792"/>
                  </a:cubicBezTo>
                  <a:cubicBezTo>
                    <a:pt x="849" y="775"/>
                    <a:pt x="900" y="686"/>
                    <a:pt x="870" y="601"/>
                  </a:cubicBezTo>
                  <a:cubicBezTo>
                    <a:pt x="870" y="597"/>
                    <a:pt x="866" y="597"/>
                    <a:pt x="866" y="592"/>
                  </a:cubicBezTo>
                  <a:cubicBezTo>
                    <a:pt x="862" y="584"/>
                    <a:pt x="862" y="576"/>
                    <a:pt x="858" y="567"/>
                  </a:cubicBezTo>
                  <a:cubicBezTo>
                    <a:pt x="926" y="533"/>
                    <a:pt x="960" y="453"/>
                    <a:pt x="934" y="380"/>
                  </a:cubicBezTo>
                  <a:cubicBezTo>
                    <a:pt x="919" y="340"/>
                    <a:pt x="885" y="315"/>
                    <a:pt x="846" y="315"/>
                  </a:cubicBezTo>
                  <a:cubicBezTo>
                    <a:pt x="840" y="315"/>
                    <a:pt x="834" y="316"/>
                    <a:pt x="828" y="317"/>
                  </a:cubicBezTo>
                  <a:lnTo>
                    <a:pt x="790" y="317"/>
                  </a:lnTo>
                  <a:cubicBezTo>
                    <a:pt x="807" y="291"/>
                    <a:pt x="815" y="262"/>
                    <a:pt x="820" y="232"/>
                  </a:cubicBezTo>
                  <a:cubicBezTo>
                    <a:pt x="828" y="164"/>
                    <a:pt x="781" y="88"/>
                    <a:pt x="714" y="88"/>
                  </a:cubicBezTo>
                  <a:cubicBezTo>
                    <a:pt x="663" y="88"/>
                    <a:pt x="612" y="100"/>
                    <a:pt x="565" y="126"/>
                  </a:cubicBezTo>
                  <a:cubicBezTo>
                    <a:pt x="545" y="57"/>
                    <a:pt x="513" y="1"/>
                    <a:pt x="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9" name="Google Shape;3509;p11"/>
            <p:cNvSpPr/>
            <p:nvPr/>
          </p:nvSpPr>
          <p:spPr>
            <a:xfrm>
              <a:off x="142653" y="5713557"/>
              <a:ext cx="182099" cy="179763"/>
            </a:xfrm>
            <a:custGeom>
              <a:avLst/>
              <a:gdLst/>
              <a:ahLst/>
              <a:cxnLst/>
              <a:rect l="l" t="t" r="r" b="b"/>
              <a:pathLst>
                <a:path w="701" h="692" extrusionOk="0">
                  <a:moveTo>
                    <a:pt x="639" y="489"/>
                  </a:moveTo>
                  <a:cubicBezTo>
                    <a:pt x="638" y="489"/>
                    <a:pt x="637" y="490"/>
                    <a:pt x="636" y="490"/>
                  </a:cubicBezTo>
                  <a:lnTo>
                    <a:pt x="636" y="490"/>
                  </a:lnTo>
                  <a:cubicBezTo>
                    <a:pt x="638" y="489"/>
                    <a:pt x="638" y="489"/>
                    <a:pt x="639" y="489"/>
                  </a:cubicBezTo>
                  <a:close/>
                  <a:moveTo>
                    <a:pt x="636" y="490"/>
                  </a:moveTo>
                  <a:cubicBezTo>
                    <a:pt x="634" y="491"/>
                    <a:pt x="632" y="493"/>
                    <a:pt x="628" y="494"/>
                  </a:cubicBezTo>
                  <a:cubicBezTo>
                    <a:pt x="631" y="493"/>
                    <a:pt x="634" y="492"/>
                    <a:pt x="636" y="490"/>
                  </a:cubicBezTo>
                  <a:close/>
                  <a:moveTo>
                    <a:pt x="278" y="1"/>
                  </a:moveTo>
                  <a:cubicBezTo>
                    <a:pt x="263" y="1"/>
                    <a:pt x="248" y="4"/>
                    <a:pt x="234" y="11"/>
                  </a:cubicBezTo>
                  <a:lnTo>
                    <a:pt x="230" y="11"/>
                  </a:lnTo>
                  <a:cubicBezTo>
                    <a:pt x="187" y="28"/>
                    <a:pt x="162" y="66"/>
                    <a:pt x="157" y="108"/>
                  </a:cubicBezTo>
                  <a:cubicBezTo>
                    <a:pt x="145" y="108"/>
                    <a:pt x="128" y="113"/>
                    <a:pt x="115" y="117"/>
                  </a:cubicBezTo>
                  <a:cubicBezTo>
                    <a:pt x="51" y="151"/>
                    <a:pt x="1" y="223"/>
                    <a:pt x="39" y="299"/>
                  </a:cubicBezTo>
                  <a:cubicBezTo>
                    <a:pt x="47" y="312"/>
                    <a:pt x="60" y="325"/>
                    <a:pt x="68" y="337"/>
                  </a:cubicBezTo>
                  <a:cubicBezTo>
                    <a:pt x="30" y="384"/>
                    <a:pt x="22" y="452"/>
                    <a:pt x="60" y="503"/>
                  </a:cubicBezTo>
                  <a:cubicBezTo>
                    <a:pt x="81" y="528"/>
                    <a:pt x="111" y="549"/>
                    <a:pt x="145" y="554"/>
                  </a:cubicBezTo>
                  <a:cubicBezTo>
                    <a:pt x="145" y="579"/>
                    <a:pt x="149" y="600"/>
                    <a:pt x="157" y="622"/>
                  </a:cubicBezTo>
                  <a:cubicBezTo>
                    <a:pt x="170" y="651"/>
                    <a:pt x="196" y="672"/>
                    <a:pt x="221" y="685"/>
                  </a:cubicBezTo>
                  <a:cubicBezTo>
                    <a:pt x="236" y="689"/>
                    <a:pt x="251" y="692"/>
                    <a:pt x="266" y="692"/>
                  </a:cubicBezTo>
                  <a:cubicBezTo>
                    <a:pt x="280" y="692"/>
                    <a:pt x="295" y="689"/>
                    <a:pt x="310" y="685"/>
                  </a:cubicBezTo>
                  <a:cubicBezTo>
                    <a:pt x="344" y="668"/>
                    <a:pt x="374" y="643"/>
                    <a:pt x="399" y="613"/>
                  </a:cubicBezTo>
                  <a:cubicBezTo>
                    <a:pt x="408" y="622"/>
                    <a:pt x="420" y="630"/>
                    <a:pt x="429" y="634"/>
                  </a:cubicBezTo>
                  <a:cubicBezTo>
                    <a:pt x="441" y="639"/>
                    <a:pt x="454" y="642"/>
                    <a:pt x="466" y="642"/>
                  </a:cubicBezTo>
                  <a:cubicBezTo>
                    <a:pt x="506" y="642"/>
                    <a:pt x="544" y="618"/>
                    <a:pt x="560" y="579"/>
                  </a:cubicBezTo>
                  <a:cubicBezTo>
                    <a:pt x="569" y="554"/>
                    <a:pt x="573" y="528"/>
                    <a:pt x="573" y="507"/>
                  </a:cubicBezTo>
                  <a:lnTo>
                    <a:pt x="582" y="507"/>
                  </a:lnTo>
                  <a:cubicBezTo>
                    <a:pt x="594" y="507"/>
                    <a:pt x="607" y="503"/>
                    <a:pt x="620" y="499"/>
                  </a:cubicBezTo>
                  <a:cubicBezTo>
                    <a:pt x="631" y="492"/>
                    <a:pt x="638" y="488"/>
                    <a:pt x="639" y="488"/>
                  </a:cubicBezTo>
                  <a:lnTo>
                    <a:pt x="639" y="488"/>
                  </a:lnTo>
                  <a:cubicBezTo>
                    <a:pt x="639" y="488"/>
                    <a:pt x="639" y="488"/>
                    <a:pt x="639" y="489"/>
                  </a:cubicBezTo>
                  <a:lnTo>
                    <a:pt x="639" y="489"/>
                  </a:lnTo>
                  <a:cubicBezTo>
                    <a:pt x="669" y="468"/>
                    <a:pt x="682" y="423"/>
                    <a:pt x="666" y="388"/>
                  </a:cubicBezTo>
                  <a:cubicBezTo>
                    <a:pt x="662" y="371"/>
                    <a:pt x="654" y="359"/>
                    <a:pt x="641" y="350"/>
                  </a:cubicBezTo>
                  <a:cubicBezTo>
                    <a:pt x="649" y="337"/>
                    <a:pt x="658" y="325"/>
                    <a:pt x="662" y="312"/>
                  </a:cubicBezTo>
                  <a:lnTo>
                    <a:pt x="675" y="287"/>
                  </a:lnTo>
                  <a:cubicBezTo>
                    <a:pt x="700" y="223"/>
                    <a:pt x="683" y="151"/>
                    <a:pt x="628" y="113"/>
                  </a:cubicBezTo>
                  <a:cubicBezTo>
                    <a:pt x="607" y="96"/>
                    <a:pt x="582" y="87"/>
                    <a:pt x="556" y="83"/>
                  </a:cubicBezTo>
                  <a:lnTo>
                    <a:pt x="531" y="83"/>
                  </a:lnTo>
                  <a:cubicBezTo>
                    <a:pt x="531" y="79"/>
                    <a:pt x="531" y="74"/>
                    <a:pt x="531" y="74"/>
                  </a:cubicBezTo>
                  <a:cubicBezTo>
                    <a:pt x="512" y="33"/>
                    <a:pt x="474" y="11"/>
                    <a:pt x="433" y="11"/>
                  </a:cubicBezTo>
                  <a:cubicBezTo>
                    <a:pt x="419" y="11"/>
                    <a:pt x="405" y="14"/>
                    <a:pt x="391" y="19"/>
                  </a:cubicBezTo>
                  <a:lnTo>
                    <a:pt x="361" y="41"/>
                  </a:lnTo>
                  <a:cubicBezTo>
                    <a:pt x="341" y="15"/>
                    <a:pt x="309" y="1"/>
                    <a:pt x="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0" name="Google Shape;3510;p11"/>
            <p:cNvSpPr/>
            <p:nvPr/>
          </p:nvSpPr>
          <p:spPr>
            <a:xfrm>
              <a:off x="222663" y="5791229"/>
              <a:ext cx="1818" cy="2078"/>
            </a:xfrm>
            <a:custGeom>
              <a:avLst/>
              <a:gdLst/>
              <a:ahLst/>
              <a:cxnLst/>
              <a:rect l="l" t="t" r="r" b="b"/>
              <a:pathLst>
                <a:path w="7" h="8" extrusionOk="0">
                  <a:moveTo>
                    <a:pt x="6" y="0"/>
                  </a:moveTo>
                  <a:cubicBezTo>
                    <a:pt x="2" y="0"/>
                    <a:pt x="2" y="4"/>
                    <a:pt x="2" y="4"/>
                  </a:cubicBezTo>
                  <a:cubicBezTo>
                    <a:pt x="0" y="6"/>
                    <a:pt x="0" y="7"/>
                    <a:pt x="1" y="7"/>
                  </a:cubicBezTo>
                  <a:cubicBezTo>
                    <a:pt x="1" y="7"/>
                    <a:pt x="4" y="5"/>
                    <a:pt x="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1" name="Google Shape;3511;p11"/>
            <p:cNvSpPr/>
            <p:nvPr/>
          </p:nvSpPr>
          <p:spPr>
            <a:xfrm>
              <a:off x="189932" y="5763693"/>
              <a:ext cx="40005" cy="37407"/>
            </a:xfrm>
            <a:custGeom>
              <a:avLst/>
              <a:gdLst/>
              <a:ahLst/>
              <a:cxnLst/>
              <a:rect l="l" t="t" r="r" b="b"/>
              <a:pathLst>
                <a:path w="154" h="144" extrusionOk="0">
                  <a:moveTo>
                    <a:pt x="73" y="0"/>
                  </a:moveTo>
                  <a:cubicBezTo>
                    <a:pt x="57" y="0"/>
                    <a:pt x="42" y="6"/>
                    <a:pt x="31" y="17"/>
                  </a:cubicBezTo>
                  <a:cubicBezTo>
                    <a:pt x="9" y="30"/>
                    <a:pt x="1" y="55"/>
                    <a:pt x="5" y="81"/>
                  </a:cubicBezTo>
                  <a:cubicBezTo>
                    <a:pt x="5" y="89"/>
                    <a:pt x="9" y="94"/>
                    <a:pt x="9" y="102"/>
                  </a:cubicBezTo>
                  <a:cubicBezTo>
                    <a:pt x="22" y="130"/>
                    <a:pt x="46" y="143"/>
                    <a:pt x="71" y="143"/>
                  </a:cubicBezTo>
                  <a:cubicBezTo>
                    <a:pt x="95" y="143"/>
                    <a:pt x="120" y="130"/>
                    <a:pt x="132" y="102"/>
                  </a:cubicBezTo>
                  <a:lnTo>
                    <a:pt x="132" y="106"/>
                  </a:lnTo>
                  <a:cubicBezTo>
                    <a:pt x="154" y="68"/>
                    <a:pt x="137" y="21"/>
                    <a:pt x="98" y="4"/>
                  </a:cubicBezTo>
                  <a:cubicBezTo>
                    <a:pt x="90" y="2"/>
                    <a:pt x="81" y="0"/>
                    <a:pt x="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2" name="Google Shape;3512;p11"/>
            <p:cNvSpPr/>
            <p:nvPr/>
          </p:nvSpPr>
          <p:spPr>
            <a:xfrm>
              <a:off x="227598" y="5739275"/>
              <a:ext cx="36628" cy="35589"/>
            </a:xfrm>
            <a:custGeom>
              <a:avLst/>
              <a:gdLst/>
              <a:ahLst/>
              <a:cxnLst/>
              <a:rect l="l" t="t" r="r" b="b"/>
              <a:pathLst>
                <a:path w="141" h="137" extrusionOk="0">
                  <a:moveTo>
                    <a:pt x="76" y="1"/>
                  </a:moveTo>
                  <a:cubicBezTo>
                    <a:pt x="51" y="1"/>
                    <a:pt x="30" y="9"/>
                    <a:pt x="17" y="26"/>
                  </a:cubicBezTo>
                  <a:lnTo>
                    <a:pt x="13" y="35"/>
                  </a:lnTo>
                  <a:cubicBezTo>
                    <a:pt x="0" y="56"/>
                    <a:pt x="0" y="86"/>
                    <a:pt x="13" y="107"/>
                  </a:cubicBezTo>
                  <a:lnTo>
                    <a:pt x="13" y="111"/>
                  </a:lnTo>
                  <a:cubicBezTo>
                    <a:pt x="17" y="115"/>
                    <a:pt x="21" y="120"/>
                    <a:pt x="26" y="124"/>
                  </a:cubicBezTo>
                  <a:cubicBezTo>
                    <a:pt x="30" y="128"/>
                    <a:pt x="34" y="128"/>
                    <a:pt x="43" y="132"/>
                  </a:cubicBezTo>
                  <a:cubicBezTo>
                    <a:pt x="47" y="137"/>
                    <a:pt x="55" y="137"/>
                    <a:pt x="59" y="137"/>
                  </a:cubicBezTo>
                  <a:lnTo>
                    <a:pt x="64" y="137"/>
                  </a:lnTo>
                  <a:cubicBezTo>
                    <a:pt x="68" y="137"/>
                    <a:pt x="76" y="132"/>
                    <a:pt x="81" y="132"/>
                  </a:cubicBezTo>
                  <a:lnTo>
                    <a:pt x="85" y="132"/>
                  </a:lnTo>
                  <a:cubicBezTo>
                    <a:pt x="110" y="124"/>
                    <a:pt x="132" y="103"/>
                    <a:pt x="136" y="77"/>
                  </a:cubicBezTo>
                  <a:lnTo>
                    <a:pt x="136" y="73"/>
                  </a:lnTo>
                  <a:lnTo>
                    <a:pt x="136" y="69"/>
                  </a:lnTo>
                  <a:cubicBezTo>
                    <a:pt x="140" y="48"/>
                    <a:pt x="132" y="26"/>
                    <a:pt x="115" y="9"/>
                  </a:cubicBezTo>
                  <a:lnTo>
                    <a:pt x="110" y="5"/>
                  </a:lnTo>
                  <a:lnTo>
                    <a:pt x="106" y="5"/>
                  </a:lnTo>
                  <a:lnTo>
                    <a:pt x="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3" name="Google Shape;3513;p11"/>
            <p:cNvSpPr/>
            <p:nvPr/>
          </p:nvSpPr>
          <p:spPr>
            <a:xfrm>
              <a:off x="260070" y="5767850"/>
              <a:ext cx="31952" cy="24938"/>
            </a:xfrm>
            <a:custGeom>
              <a:avLst/>
              <a:gdLst/>
              <a:ahLst/>
              <a:cxnLst/>
              <a:rect l="l" t="t" r="r" b="b"/>
              <a:pathLst>
                <a:path w="123" h="96" extrusionOk="0">
                  <a:moveTo>
                    <a:pt x="74" y="0"/>
                  </a:moveTo>
                  <a:cubicBezTo>
                    <a:pt x="25" y="0"/>
                    <a:pt x="1" y="63"/>
                    <a:pt x="45" y="94"/>
                  </a:cubicBezTo>
                  <a:cubicBezTo>
                    <a:pt x="48" y="95"/>
                    <a:pt x="51" y="95"/>
                    <a:pt x="54" y="95"/>
                  </a:cubicBezTo>
                  <a:cubicBezTo>
                    <a:pt x="102" y="95"/>
                    <a:pt x="123" y="29"/>
                    <a:pt x="83" y="1"/>
                  </a:cubicBezTo>
                  <a:cubicBezTo>
                    <a:pt x="80" y="1"/>
                    <a:pt x="77" y="0"/>
                    <a:pt x="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4" name="Google Shape;3514;p11"/>
            <p:cNvSpPr/>
            <p:nvPr/>
          </p:nvSpPr>
          <p:spPr>
            <a:xfrm>
              <a:off x="224741" y="5793307"/>
              <a:ext cx="31172" cy="24678"/>
            </a:xfrm>
            <a:custGeom>
              <a:avLst/>
              <a:gdLst/>
              <a:ahLst/>
              <a:cxnLst/>
              <a:rect l="l" t="t" r="r" b="b"/>
              <a:pathLst>
                <a:path w="120" h="95" extrusionOk="0">
                  <a:moveTo>
                    <a:pt x="70" y="0"/>
                  </a:moveTo>
                  <a:cubicBezTo>
                    <a:pt x="21" y="0"/>
                    <a:pt x="1" y="62"/>
                    <a:pt x="41" y="94"/>
                  </a:cubicBezTo>
                  <a:cubicBezTo>
                    <a:pt x="44" y="95"/>
                    <a:pt x="46" y="95"/>
                    <a:pt x="49" y="95"/>
                  </a:cubicBezTo>
                  <a:cubicBezTo>
                    <a:pt x="95" y="95"/>
                    <a:pt x="119" y="29"/>
                    <a:pt x="79" y="1"/>
                  </a:cubicBezTo>
                  <a:cubicBezTo>
                    <a:pt x="76" y="0"/>
                    <a:pt x="73" y="0"/>
                    <a:pt x="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5" name="Google Shape;3515;p11"/>
            <p:cNvSpPr/>
            <p:nvPr/>
          </p:nvSpPr>
          <p:spPr>
            <a:xfrm>
              <a:off x="250978" y="5810712"/>
              <a:ext cx="42862" cy="38706"/>
            </a:xfrm>
            <a:custGeom>
              <a:avLst/>
              <a:gdLst/>
              <a:ahLst/>
              <a:cxnLst/>
              <a:rect l="l" t="t" r="r" b="b"/>
              <a:pathLst>
                <a:path w="165" h="149" extrusionOk="0">
                  <a:moveTo>
                    <a:pt x="78" y="0"/>
                  </a:moveTo>
                  <a:cubicBezTo>
                    <a:pt x="37" y="0"/>
                    <a:pt x="1" y="37"/>
                    <a:pt x="8" y="82"/>
                  </a:cubicBezTo>
                  <a:lnTo>
                    <a:pt x="8" y="91"/>
                  </a:lnTo>
                  <a:cubicBezTo>
                    <a:pt x="13" y="126"/>
                    <a:pt x="43" y="149"/>
                    <a:pt x="75" y="149"/>
                  </a:cubicBezTo>
                  <a:cubicBezTo>
                    <a:pt x="90" y="149"/>
                    <a:pt x="105" y="144"/>
                    <a:pt x="118" y="133"/>
                  </a:cubicBezTo>
                  <a:lnTo>
                    <a:pt x="122" y="129"/>
                  </a:lnTo>
                  <a:cubicBezTo>
                    <a:pt x="165" y="95"/>
                    <a:pt x="156" y="27"/>
                    <a:pt x="105" y="6"/>
                  </a:cubicBezTo>
                  <a:cubicBezTo>
                    <a:pt x="96" y="2"/>
                    <a:pt x="87" y="0"/>
                    <a:pt x="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6" name="Google Shape;3516;p11"/>
            <p:cNvSpPr/>
            <p:nvPr/>
          </p:nvSpPr>
          <p:spPr>
            <a:xfrm>
              <a:off x="195906" y="5823441"/>
              <a:ext cx="34549" cy="23899"/>
            </a:xfrm>
            <a:custGeom>
              <a:avLst/>
              <a:gdLst/>
              <a:ahLst/>
              <a:cxnLst/>
              <a:rect l="l" t="t" r="r" b="b"/>
              <a:pathLst>
                <a:path w="133" h="92" extrusionOk="0">
                  <a:moveTo>
                    <a:pt x="67" y="0"/>
                  </a:moveTo>
                  <a:cubicBezTo>
                    <a:pt x="22" y="0"/>
                    <a:pt x="1" y="69"/>
                    <a:pt x="50" y="88"/>
                  </a:cubicBezTo>
                  <a:cubicBezTo>
                    <a:pt x="56" y="91"/>
                    <a:pt x="62" y="92"/>
                    <a:pt x="68" y="92"/>
                  </a:cubicBezTo>
                  <a:cubicBezTo>
                    <a:pt x="112" y="92"/>
                    <a:pt x="133" y="26"/>
                    <a:pt x="84" y="3"/>
                  </a:cubicBezTo>
                  <a:cubicBezTo>
                    <a:pt x="78" y="1"/>
                    <a:pt x="72" y="0"/>
                    <a:pt x="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7" name="Google Shape;3517;p11"/>
            <p:cNvSpPr/>
            <p:nvPr/>
          </p:nvSpPr>
          <p:spPr>
            <a:xfrm>
              <a:off x="188893" y="5732261"/>
              <a:ext cx="26756" cy="20002"/>
            </a:xfrm>
            <a:custGeom>
              <a:avLst/>
              <a:gdLst/>
              <a:ahLst/>
              <a:cxnLst/>
              <a:rect l="l" t="t" r="r" b="b"/>
              <a:pathLst>
                <a:path w="103" h="77" extrusionOk="0">
                  <a:moveTo>
                    <a:pt x="53" y="1"/>
                  </a:moveTo>
                  <a:cubicBezTo>
                    <a:pt x="18" y="1"/>
                    <a:pt x="0" y="55"/>
                    <a:pt x="39" y="75"/>
                  </a:cubicBezTo>
                  <a:cubicBezTo>
                    <a:pt x="43" y="76"/>
                    <a:pt x="46" y="76"/>
                    <a:pt x="50" y="76"/>
                  </a:cubicBezTo>
                  <a:cubicBezTo>
                    <a:pt x="85" y="76"/>
                    <a:pt x="103" y="22"/>
                    <a:pt x="64" y="2"/>
                  </a:cubicBezTo>
                  <a:cubicBezTo>
                    <a:pt x="60" y="1"/>
                    <a:pt x="57" y="1"/>
                    <a:pt x="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8" name="Google Shape;3518;p11"/>
            <p:cNvSpPr/>
            <p:nvPr/>
          </p:nvSpPr>
          <p:spPr>
            <a:xfrm>
              <a:off x="153304" y="5794346"/>
              <a:ext cx="31952" cy="24678"/>
            </a:xfrm>
            <a:custGeom>
              <a:avLst/>
              <a:gdLst/>
              <a:ahLst/>
              <a:cxnLst/>
              <a:rect l="l" t="t" r="r" b="b"/>
              <a:pathLst>
                <a:path w="123" h="95" extrusionOk="0">
                  <a:moveTo>
                    <a:pt x="69" y="0"/>
                  </a:moveTo>
                  <a:cubicBezTo>
                    <a:pt x="21" y="0"/>
                    <a:pt x="0" y="66"/>
                    <a:pt x="40" y="94"/>
                  </a:cubicBezTo>
                  <a:cubicBezTo>
                    <a:pt x="43" y="95"/>
                    <a:pt x="46" y="95"/>
                    <a:pt x="49" y="95"/>
                  </a:cubicBezTo>
                  <a:cubicBezTo>
                    <a:pt x="98" y="95"/>
                    <a:pt x="122" y="29"/>
                    <a:pt x="78" y="1"/>
                  </a:cubicBezTo>
                  <a:cubicBezTo>
                    <a:pt x="75" y="1"/>
                    <a:pt x="72" y="0"/>
                    <a:pt x="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9" name="Google Shape;3519;p11"/>
            <p:cNvSpPr/>
            <p:nvPr/>
          </p:nvSpPr>
          <p:spPr>
            <a:xfrm>
              <a:off x="996521" y="5487036"/>
              <a:ext cx="605264" cy="154045"/>
            </a:xfrm>
            <a:custGeom>
              <a:avLst/>
              <a:gdLst/>
              <a:ahLst/>
              <a:cxnLst/>
              <a:rect l="l" t="t" r="r" b="b"/>
              <a:pathLst>
                <a:path w="2330" h="593" extrusionOk="0">
                  <a:moveTo>
                    <a:pt x="717" y="1"/>
                  </a:moveTo>
                  <a:cubicBezTo>
                    <a:pt x="535" y="5"/>
                    <a:pt x="327" y="5"/>
                    <a:pt x="153" y="60"/>
                  </a:cubicBezTo>
                  <a:cubicBezTo>
                    <a:pt x="22" y="102"/>
                    <a:pt x="1" y="281"/>
                    <a:pt x="124" y="353"/>
                  </a:cubicBezTo>
                  <a:cubicBezTo>
                    <a:pt x="196" y="387"/>
                    <a:pt x="272" y="412"/>
                    <a:pt x="348" y="429"/>
                  </a:cubicBezTo>
                  <a:cubicBezTo>
                    <a:pt x="459" y="467"/>
                    <a:pt x="573" y="497"/>
                    <a:pt x="692" y="514"/>
                  </a:cubicBezTo>
                  <a:cubicBezTo>
                    <a:pt x="896" y="560"/>
                    <a:pt x="1103" y="586"/>
                    <a:pt x="1315" y="590"/>
                  </a:cubicBezTo>
                  <a:cubicBezTo>
                    <a:pt x="1365" y="590"/>
                    <a:pt x="1438" y="593"/>
                    <a:pt x="1523" y="593"/>
                  </a:cubicBezTo>
                  <a:cubicBezTo>
                    <a:pt x="1798" y="593"/>
                    <a:pt x="2190" y="565"/>
                    <a:pt x="2249" y="331"/>
                  </a:cubicBezTo>
                  <a:cubicBezTo>
                    <a:pt x="2329" y="5"/>
                    <a:pt x="1591" y="35"/>
                    <a:pt x="1417" y="22"/>
                  </a:cubicBezTo>
                  <a:cubicBezTo>
                    <a:pt x="1184" y="1"/>
                    <a:pt x="951" y="1"/>
                    <a:pt x="7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0" name="Google Shape;3520;p11"/>
            <p:cNvSpPr/>
            <p:nvPr/>
          </p:nvSpPr>
          <p:spPr>
            <a:xfrm>
              <a:off x="1018602" y="5519508"/>
              <a:ext cx="460832" cy="88323"/>
            </a:xfrm>
            <a:custGeom>
              <a:avLst/>
              <a:gdLst/>
              <a:ahLst/>
              <a:cxnLst/>
              <a:rect l="l" t="t" r="r" b="b"/>
              <a:pathLst>
                <a:path w="1774" h="340" extrusionOk="0">
                  <a:moveTo>
                    <a:pt x="564" y="0"/>
                  </a:moveTo>
                  <a:cubicBezTo>
                    <a:pt x="418" y="0"/>
                    <a:pt x="273" y="10"/>
                    <a:pt x="145" y="50"/>
                  </a:cubicBezTo>
                  <a:cubicBezTo>
                    <a:pt x="128" y="58"/>
                    <a:pt x="132" y="75"/>
                    <a:pt x="145" y="83"/>
                  </a:cubicBezTo>
                  <a:cubicBezTo>
                    <a:pt x="153" y="83"/>
                    <a:pt x="162" y="88"/>
                    <a:pt x="170" y="88"/>
                  </a:cubicBezTo>
                  <a:cubicBezTo>
                    <a:pt x="119" y="88"/>
                    <a:pt x="68" y="88"/>
                    <a:pt x="17" y="92"/>
                  </a:cubicBezTo>
                  <a:cubicBezTo>
                    <a:pt x="5" y="92"/>
                    <a:pt x="0" y="109"/>
                    <a:pt x="13" y="117"/>
                  </a:cubicBezTo>
                  <a:cubicBezTo>
                    <a:pt x="77" y="143"/>
                    <a:pt x="145" y="160"/>
                    <a:pt x="217" y="168"/>
                  </a:cubicBezTo>
                  <a:lnTo>
                    <a:pt x="132" y="168"/>
                  </a:lnTo>
                  <a:cubicBezTo>
                    <a:pt x="119" y="168"/>
                    <a:pt x="111" y="185"/>
                    <a:pt x="123" y="194"/>
                  </a:cubicBezTo>
                  <a:cubicBezTo>
                    <a:pt x="200" y="257"/>
                    <a:pt x="297" y="257"/>
                    <a:pt x="395" y="270"/>
                  </a:cubicBezTo>
                  <a:cubicBezTo>
                    <a:pt x="539" y="291"/>
                    <a:pt x="679" y="312"/>
                    <a:pt x="819" y="317"/>
                  </a:cubicBezTo>
                  <a:cubicBezTo>
                    <a:pt x="962" y="326"/>
                    <a:pt x="1105" y="339"/>
                    <a:pt x="1247" y="339"/>
                  </a:cubicBezTo>
                  <a:cubicBezTo>
                    <a:pt x="1362" y="339"/>
                    <a:pt x="1477" y="331"/>
                    <a:pt x="1591" y="304"/>
                  </a:cubicBezTo>
                  <a:cubicBezTo>
                    <a:pt x="1604" y="296"/>
                    <a:pt x="1599" y="279"/>
                    <a:pt x="1587" y="279"/>
                  </a:cubicBezTo>
                  <a:cubicBezTo>
                    <a:pt x="1539" y="282"/>
                    <a:pt x="1492" y="283"/>
                    <a:pt x="1443" y="283"/>
                  </a:cubicBezTo>
                  <a:cubicBezTo>
                    <a:pt x="1236" y="283"/>
                    <a:pt x="1022" y="258"/>
                    <a:pt x="819" y="240"/>
                  </a:cubicBezTo>
                  <a:cubicBezTo>
                    <a:pt x="675" y="232"/>
                    <a:pt x="526" y="198"/>
                    <a:pt x="374" y="181"/>
                  </a:cubicBezTo>
                  <a:lnTo>
                    <a:pt x="374" y="181"/>
                  </a:lnTo>
                  <a:cubicBezTo>
                    <a:pt x="463" y="185"/>
                    <a:pt x="548" y="189"/>
                    <a:pt x="624" y="198"/>
                  </a:cubicBezTo>
                  <a:cubicBezTo>
                    <a:pt x="769" y="217"/>
                    <a:pt x="914" y="226"/>
                    <a:pt x="1060" y="226"/>
                  </a:cubicBezTo>
                  <a:cubicBezTo>
                    <a:pt x="1179" y="226"/>
                    <a:pt x="1299" y="220"/>
                    <a:pt x="1417" y="206"/>
                  </a:cubicBezTo>
                  <a:cubicBezTo>
                    <a:pt x="1434" y="202"/>
                    <a:pt x="1434" y="177"/>
                    <a:pt x="1417" y="173"/>
                  </a:cubicBezTo>
                  <a:cubicBezTo>
                    <a:pt x="1171" y="164"/>
                    <a:pt x="938" y="147"/>
                    <a:pt x="696" y="130"/>
                  </a:cubicBezTo>
                  <a:cubicBezTo>
                    <a:pt x="582" y="122"/>
                    <a:pt x="467" y="105"/>
                    <a:pt x="352" y="96"/>
                  </a:cubicBezTo>
                  <a:cubicBezTo>
                    <a:pt x="399" y="96"/>
                    <a:pt x="446" y="88"/>
                    <a:pt x="492" y="83"/>
                  </a:cubicBezTo>
                  <a:cubicBezTo>
                    <a:pt x="570" y="74"/>
                    <a:pt x="647" y="70"/>
                    <a:pt x="725" y="70"/>
                  </a:cubicBezTo>
                  <a:cubicBezTo>
                    <a:pt x="792" y="70"/>
                    <a:pt x="860" y="73"/>
                    <a:pt x="929" y="79"/>
                  </a:cubicBezTo>
                  <a:cubicBezTo>
                    <a:pt x="1191" y="87"/>
                    <a:pt x="1452" y="122"/>
                    <a:pt x="1713" y="122"/>
                  </a:cubicBezTo>
                  <a:cubicBezTo>
                    <a:pt x="1728" y="122"/>
                    <a:pt x="1742" y="122"/>
                    <a:pt x="1756" y="122"/>
                  </a:cubicBezTo>
                  <a:cubicBezTo>
                    <a:pt x="1769" y="122"/>
                    <a:pt x="1773" y="96"/>
                    <a:pt x="1756" y="96"/>
                  </a:cubicBezTo>
                  <a:cubicBezTo>
                    <a:pt x="1481" y="62"/>
                    <a:pt x="1205" y="24"/>
                    <a:pt x="925" y="11"/>
                  </a:cubicBezTo>
                  <a:cubicBezTo>
                    <a:pt x="810" y="7"/>
                    <a:pt x="687"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1" name="Google Shape;3521;p11"/>
            <p:cNvSpPr/>
            <p:nvPr/>
          </p:nvSpPr>
          <p:spPr>
            <a:xfrm>
              <a:off x="995482" y="5576917"/>
              <a:ext cx="558765" cy="307311"/>
            </a:xfrm>
            <a:custGeom>
              <a:avLst/>
              <a:gdLst/>
              <a:ahLst/>
              <a:cxnLst/>
              <a:rect l="l" t="t" r="r" b="b"/>
              <a:pathLst>
                <a:path w="2151" h="1183" extrusionOk="0">
                  <a:moveTo>
                    <a:pt x="176" y="0"/>
                  </a:moveTo>
                  <a:cubicBezTo>
                    <a:pt x="107" y="0"/>
                    <a:pt x="46" y="21"/>
                    <a:pt x="26" y="100"/>
                  </a:cubicBezTo>
                  <a:cubicBezTo>
                    <a:pt x="0" y="223"/>
                    <a:pt x="361" y="486"/>
                    <a:pt x="514" y="588"/>
                  </a:cubicBezTo>
                  <a:cubicBezTo>
                    <a:pt x="687" y="711"/>
                    <a:pt x="870" y="821"/>
                    <a:pt x="1056" y="923"/>
                  </a:cubicBezTo>
                  <a:cubicBezTo>
                    <a:pt x="1197" y="992"/>
                    <a:pt x="1502" y="1183"/>
                    <a:pt x="1731" y="1183"/>
                  </a:cubicBezTo>
                  <a:cubicBezTo>
                    <a:pt x="1812" y="1183"/>
                    <a:pt x="1883" y="1159"/>
                    <a:pt x="1934" y="1097"/>
                  </a:cubicBezTo>
                  <a:cubicBezTo>
                    <a:pt x="2151" y="825"/>
                    <a:pt x="1527" y="537"/>
                    <a:pt x="1370" y="456"/>
                  </a:cubicBezTo>
                  <a:cubicBezTo>
                    <a:pt x="1188" y="354"/>
                    <a:pt x="1001" y="270"/>
                    <a:pt x="810" y="189"/>
                  </a:cubicBezTo>
                  <a:cubicBezTo>
                    <a:pt x="637" y="121"/>
                    <a:pt x="458" y="62"/>
                    <a:pt x="280" y="11"/>
                  </a:cubicBezTo>
                  <a:cubicBezTo>
                    <a:pt x="246" y="5"/>
                    <a:pt x="210" y="0"/>
                    <a:pt x="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2" name="Google Shape;3522;p11"/>
            <p:cNvSpPr/>
            <p:nvPr/>
          </p:nvSpPr>
          <p:spPr>
            <a:xfrm>
              <a:off x="1007951" y="5591205"/>
              <a:ext cx="407319" cy="246524"/>
            </a:xfrm>
            <a:custGeom>
              <a:avLst/>
              <a:gdLst/>
              <a:ahLst/>
              <a:cxnLst/>
              <a:rect l="l" t="t" r="r" b="b"/>
              <a:pathLst>
                <a:path w="1568" h="949" extrusionOk="0">
                  <a:moveTo>
                    <a:pt x="8" y="1"/>
                  </a:moveTo>
                  <a:cubicBezTo>
                    <a:pt x="4" y="1"/>
                    <a:pt x="0" y="5"/>
                    <a:pt x="3" y="11"/>
                  </a:cubicBezTo>
                  <a:cubicBezTo>
                    <a:pt x="173" y="219"/>
                    <a:pt x="419" y="380"/>
                    <a:pt x="652" y="520"/>
                  </a:cubicBezTo>
                  <a:cubicBezTo>
                    <a:pt x="911" y="681"/>
                    <a:pt x="1182" y="825"/>
                    <a:pt x="1458" y="948"/>
                  </a:cubicBezTo>
                  <a:cubicBezTo>
                    <a:pt x="1460" y="949"/>
                    <a:pt x="1461" y="949"/>
                    <a:pt x="1463" y="949"/>
                  </a:cubicBezTo>
                  <a:cubicBezTo>
                    <a:pt x="1481" y="949"/>
                    <a:pt x="1491" y="927"/>
                    <a:pt x="1475" y="919"/>
                  </a:cubicBezTo>
                  <a:cubicBezTo>
                    <a:pt x="1042" y="698"/>
                    <a:pt x="631" y="444"/>
                    <a:pt x="237" y="164"/>
                  </a:cubicBezTo>
                  <a:lnTo>
                    <a:pt x="237" y="164"/>
                  </a:lnTo>
                  <a:cubicBezTo>
                    <a:pt x="419" y="261"/>
                    <a:pt x="606" y="342"/>
                    <a:pt x="788" y="439"/>
                  </a:cubicBezTo>
                  <a:cubicBezTo>
                    <a:pt x="1004" y="554"/>
                    <a:pt x="1246" y="736"/>
                    <a:pt x="1484" y="800"/>
                  </a:cubicBezTo>
                  <a:cubicBezTo>
                    <a:pt x="1485" y="800"/>
                    <a:pt x="1486" y="800"/>
                    <a:pt x="1487" y="800"/>
                  </a:cubicBezTo>
                  <a:cubicBezTo>
                    <a:pt x="1502" y="800"/>
                    <a:pt x="1512" y="774"/>
                    <a:pt x="1492" y="770"/>
                  </a:cubicBezTo>
                  <a:cubicBezTo>
                    <a:pt x="1386" y="732"/>
                    <a:pt x="1288" y="639"/>
                    <a:pt x="1187" y="584"/>
                  </a:cubicBezTo>
                  <a:cubicBezTo>
                    <a:pt x="1042" y="503"/>
                    <a:pt x="898" y="422"/>
                    <a:pt x="758" y="346"/>
                  </a:cubicBezTo>
                  <a:cubicBezTo>
                    <a:pt x="731" y="330"/>
                    <a:pt x="703" y="318"/>
                    <a:pt x="675" y="303"/>
                  </a:cubicBezTo>
                  <a:lnTo>
                    <a:pt x="675" y="303"/>
                  </a:lnTo>
                  <a:cubicBezTo>
                    <a:pt x="696" y="314"/>
                    <a:pt x="722" y="322"/>
                    <a:pt x="746" y="333"/>
                  </a:cubicBezTo>
                  <a:cubicBezTo>
                    <a:pt x="1017" y="448"/>
                    <a:pt x="1284" y="575"/>
                    <a:pt x="1556" y="698"/>
                  </a:cubicBezTo>
                  <a:cubicBezTo>
                    <a:pt x="1557" y="699"/>
                    <a:pt x="1558" y="699"/>
                    <a:pt x="1559" y="699"/>
                  </a:cubicBezTo>
                  <a:cubicBezTo>
                    <a:pt x="1565" y="699"/>
                    <a:pt x="1567" y="689"/>
                    <a:pt x="1560" y="685"/>
                  </a:cubicBezTo>
                  <a:cubicBezTo>
                    <a:pt x="1004" y="346"/>
                    <a:pt x="71" y="28"/>
                    <a:pt x="41" y="15"/>
                  </a:cubicBezTo>
                  <a:lnTo>
                    <a:pt x="33" y="15"/>
                  </a:lnTo>
                  <a:lnTo>
                    <a:pt x="12" y="3"/>
                  </a:lnTo>
                  <a:cubicBezTo>
                    <a:pt x="11" y="1"/>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3" name="Google Shape;3523;p11"/>
            <p:cNvSpPr/>
            <p:nvPr/>
          </p:nvSpPr>
          <p:spPr>
            <a:xfrm>
              <a:off x="953659" y="5549641"/>
              <a:ext cx="308607" cy="543444"/>
            </a:xfrm>
            <a:custGeom>
              <a:avLst/>
              <a:gdLst/>
              <a:ahLst/>
              <a:cxnLst/>
              <a:rect l="l" t="t" r="r" b="b"/>
              <a:pathLst>
                <a:path w="1188" h="2092" extrusionOk="0">
                  <a:moveTo>
                    <a:pt x="162" y="1"/>
                  </a:moveTo>
                  <a:cubicBezTo>
                    <a:pt x="86" y="1"/>
                    <a:pt x="13" y="55"/>
                    <a:pt x="4" y="141"/>
                  </a:cubicBezTo>
                  <a:cubicBezTo>
                    <a:pt x="0" y="222"/>
                    <a:pt x="4" y="303"/>
                    <a:pt x="21" y="379"/>
                  </a:cubicBezTo>
                  <a:cubicBezTo>
                    <a:pt x="30" y="498"/>
                    <a:pt x="47" y="616"/>
                    <a:pt x="72" y="731"/>
                  </a:cubicBezTo>
                  <a:cubicBezTo>
                    <a:pt x="115" y="934"/>
                    <a:pt x="174" y="1138"/>
                    <a:pt x="250" y="1333"/>
                  </a:cubicBezTo>
                  <a:cubicBezTo>
                    <a:pt x="332" y="1521"/>
                    <a:pt x="531" y="2091"/>
                    <a:pt x="821" y="2091"/>
                  </a:cubicBezTo>
                  <a:cubicBezTo>
                    <a:pt x="833" y="2091"/>
                    <a:pt x="845" y="2090"/>
                    <a:pt x="857" y="2088"/>
                  </a:cubicBezTo>
                  <a:cubicBezTo>
                    <a:pt x="1188" y="2033"/>
                    <a:pt x="870" y="1367"/>
                    <a:pt x="815" y="1202"/>
                  </a:cubicBezTo>
                  <a:cubicBezTo>
                    <a:pt x="738" y="981"/>
                    <a:pt x="649" y="765"/>
                    <a:pt x="556" y="553"/>
                  </a:cubicBezTo>
                  <a:cubicBezTo>
                    <a:pt x="484" y="383"/>
                    <a:pt x="403" y="192"/>
                    <a:pt x="280" y="57"/>
                  </a:cubicBezTo>
                  <a:cubicBezTo>
                    <a:pt x="248" y="18"/>
                    <a:pt x="205" y="1"/>
                    <a:pt x="1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4" name="Google Shape;3524;p11"/>
            <p:cNvSpPr/>
            <p:nvPr/>
          </p:nvSpPr>
          <p:spPr>
            <a:xfrm>
              <a:off x="962491" y="5566267"/>
              <a:ext cx="200283" cy="421871"/>
            </a:xfrm>
            <a:custGeom>
              <a:avLst/>
              <a:gdLst/>
              <a:ahLst/>
              <a:cxnLst/>
              <a:rect l="l" t="t" r="r" b="b"/>
              <a:pathLst>
                <a:path w="771" h="1624" extrusionOk="0">
                  <a:moveTo>
                    <a:pt x="68" y="0"/>
                  </a:moveTo>
                  <a:cubicBezTo>
                    <a:pt x="61" y="0"/>
                    <a:pt x="55" y="5"/>
                    <a:pt x="55" y="14"/>
                  </a:cubicBezTo>
                  <a:cubicBezTo>
                    <a:pt x="60" y="82"/>
                    <a:pt x="68" y="154"/>
                    <a:pt x="89" y="222"/>
                  </a:cubicBezTo>
                  <a:cubicBezTo>
                    <a:pt x="81" y="196"/>
                    <a:pt x="68" y="166"/>
                    <a:pt x="55" y="141"/>
                  </a:cubicBezTo>
                  <a:cubicBezTo>
                    <a:pt x="53" y="135"/>
                    <a:pt x="48" y="131"/>
                    <a:pt x="43" y="131"/>
                  </a:cubicBezTo>
                  <a:cubicBezTo>
                    <a:pt x="37" y="131"/>
                    <a:pt x="32" y="135"/>
                    <a:pt x="30" y="141"/>
                  </a:cubicBezTo>
                  <a:cubicBezTo>
                    <a:pt x="0" y="239"/>
                    <a:pt x="43" y="328"/>
                    <a:pt x="68" y="425"/>
                  </a:cubicBezTo>
                  <a:cubicBezTo>
                    <a:pt x="102" y="565"/>
                    <a:pt x="140" y="701"/>
                    <a:pt x="191" y="832"/>
                  </a:cubicBezTo>
                  <a:cubicBezTo>
                    <a:pt x="280" y="1074"/>
                    <a:pt x="352" y="1324"/>
                    <a:pt x="509" y="1536"/>
                  </a:cubicBezTo>
                  <a:cubicBezTo>
                    <a:pt x="511" y="1540"/>
                    <a:pt x="514" y="1541"/>
                    <a:pt x="517" y="1541"/>
                  </a:cubicBezTo>
                  <a:cubicBezTo>
                    <a:pt x="526" y="1541"/>
                    <a:pt x="537" y="1529"/>
                    <a:pt x="530" y="1519"/>
                  </a:cubicBezTo>
                  <a:cubicBezTo>
                    <a:pt x="416" y="1295"/>
                    <a:pt x="339" y="1040"/>
                    <a:pt x="259" y="803"/>
                  </a:cubicBezTo>
                  <a:cubicBezTo>
                    <a:pt x="216" y="663"/>
                    <a:pt x="183" y="514"/>
                    <a:pt x="140" y="370"/>
                  </a:cubicBezTo>
                  <a:lnTo>
                    <a:pt x="140" y="370"/>
                  </a:lnTo>
                  <a:cubicBezTo>
                    <a:pt x="174" y="451"/>
                    <a:pt x="204" y="531"/>
                    <a:pt x="225" y="603"/>
                  </a:cubicBezTo>
                  <a:cubicBezTo>
                    <a:pt x="297" y="858"/>
                    <a:pt x="399" y="1104"/>
                    <a:pt x="526" y="1333"/>
                  </a:cubicBezTo>
                  <a:cubicBezTo>
                    <a:pt x="531" y="1339"/>
                    <a:pt x="537" y="1342"/>
                    <a:pt x="543" y="1342"/>
                  </a:cubicBezTo>
                  <a:cubicBezTo>
                    <a:pt x="553" y="1342"/>
                    <a:pt x="563" y="1334"/>
                    <a:pt x="560" y="1320"/>
                  </a:cubicBezTo>
                  <a:cubicBezTo>
                    <a:pt x="475" y="1095"/>
                    <a:pt x="395" y="870"/>
                    <a:pt x="314" y="641"/>
                  </a:cubicBezTo>
                  <a:cubicBezTo>
                    <a:pt x="280" y="535"/>
                    <a:pt x="246" y="425"/>
                    <a:pt x="208" y="315"/>
                  </a:cubicBezTo>
                  <a:lnTo>
                    <a:pt x="208" y="315"/>
                  </a:lnTo>
                  <a:cubicBezTo>
                    <a:pt x="229" y="357"/>
                    <a:pt x="255" y="400"/>
                    <a:pt x="280" y="434"/>
                  </a:cubicBezTo>
                  <a:cubicBezTo>
                    <a:pt x="348" y="561"/>
                    <a:pt x="407" y="697"/>
                    <a:pt x="454" y="837"/>
                  </a:cubicBezTo>
                  <a:cubicBezTo>
                    <a:pt x="556" y="1095"/>
                    <a:pt x="628" y="1362"/>
                    <a:pt x="738" y="1617"/>
                  </a:cubicBezTo>
                  <a:cubicBezTo>
                    <a:pt x="741" y="1621"/>
                    <a:pt x="746" y="1623"/>
                    <a:pt x="751" y="1623"/>
                  </a:cubicBezTo>
                  <a:cubicBezTo>
                    <a:pt x="761" y="1623"/>
                    <a:pt x="771" y="1617"/>
                    <a:pt x="768" y="1608"/>
                  </a:cubicBezTo>
                  <a:cubicBezTo>
                    <a:pt x="687" y="1341"/>
                    <a:pt x="615" y="1074"/>
                    <a:pt x="513" y="811"/>
                  </a:cubicBezTo>
                  <a:cubicBezTo>
                    <a:pt x="429" y="578"/>
                    <a:pt x="331" y="298"/>
                    <a:pt x="170" y="107"/>
                  </a:cubicBezTo>
                  <a:cubicBezTo>
                    <a:pt x="167" y="99"/>
                    <a:pt x="161" y="96"/>
                    <a:pt x="155" y="96"/>
                  </a:cubicBezTo>
                  <a:cubicBezTo>
                    <a:pt x="145" y="96"/>
                    <a:pt x="135" y="106"/>
                    <a:pt x="140" y="120"/>
                  </a:cubicBezTo>
                  <a:cubicBezTo>
                    <a:pt x="140" y="128"/>
                    <a:pt x="144" y="137"/>
                    <a:pt x="144" y="145"/>
                  </a:cubicBezTo>
                  <a:cubicBezTo>
                    <a:pt x="123" y="99"/>
                    <a:pt x="102" y="52"/>
                    <a:pt x="81" y="9"/>
                  </a:cubicBezTo>
                  <a:cubicBezTo>
                    <a:pt x="79" y="4"/>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5" name="Google Shape;3525;p11"/>
            <p:cNvSpPr/>
            <p:nvPr/>
          </p:nvSpPr>
          <p:spPr>
            <a:xfrm>
              <a:off x="810265" y="5575878"/>
              <a:ext cx="194308" cy="557991"/>
            </a:xfrm>
            <a:custGeom>
              <a:avLst/>
              <a:gdLst/>
              <a:ahLst/>
              <a:cxnLst/>
              <a:rect l="l" t="t" r="r" b="b"/>
              <a:pathLst>
                <a:path w="748" h="2148" extrusionOk="0">
                  <a:moveTo>
                    <a:pt x="571" y="1"/>
                  </a:moveTo>
                  <a:cubicBezTo>
                    <a:pt x="564" y="1"/>
                    <a:pt x="556" y="1"/>
                    <a:pt x="548" y="2"/>
                  </a:cubicBezTo>
                  <a:cubicBezTo>
                    <a:pt x="425" y="19"/>
                    <a:pt x="306" y="452"/>
                    <a:pt x="268" y="630"/>
                  </a:cubicBezTo>
                  <a:cubicBezTo>
                    <a:pt x="213" y="833"/>
                    <a:pt x="170" y="1046"/>
                    <a:pt x="145" y="1258"/>
                  </a:cubicBezTo>
                  <a:cubicBezTo>
                    <a:pt x="128" y="1461"/>
                    <a:pt x="1" y="2042"/>
                    <a:pt x="298" y="2136"/>
                  </a:cubicBezTo>
                  <a:cubicBezTo>
                    <a:pt x="322" y="2144"/>
                    <a:pt x="344" y="2148"/>
                    <a:pt x="365" y="2148"/>
                  </a:cubicBezTo>
                  <a:cubicBezTo>
                    <a:pt x="628" y="2148"/>
                    <a:pt x="676" y="1550"/>
                    <a:pt x="692" y="1381"/>
                  </a:cubicBezTo>
                  <a:cubicBezTo>
                    <a:pt x="722" y="1177"/>
                    <a:pt x="739" y="969"/>
                    <a:pt x="747" y="761"/>
                  </a:cubicBezTo>
                  <a:cubicBezTo>
                    <a:pt x="747" y="600"/>
                    <a:pt x="747" y="303"/>
                    <a:pt x="726" y="206"/>
                  </a:cubicBezTo>
                  <a:cubicBezTo>
                    <a:pt x="706" y="111"/>
                    <a:pt x="675"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6" name="Google Shape;3526;p11"/>
            <p:cNvSpPr/>
            <p:nvPr/>
          </p:nvSpPr>
          <p:spPr>
            <a:xfrm>
              <a:off x="871052" y="5577956"/>
              <a:ext cx="104947" cy="445250"/>
            </a:xfrm>
            <a:custGeom>
              <a:avLst/>
              <a:gdLst/>
              <a:ahLst/>
              <a:cxnLst/>
              <a:rect l="l" t="t" r="r" b="b"/>
              <a:pathLst>
                <a:path w="404" h="1714" extrusionOk="0">
                  <a:moveTo>
                    <a:pt x="366" y="1"/>
                  </a:moveTo>
                  <a:cubicBezTo>
                    <a:pt x="364" y="1"/>
                    <a:pt x="362" y="1"/>
                    <a:pt x="361" y="3"/>
                  </a:cubicBezTo>
                  <a:cubicBezTo>
                    <a:pt x="229" y="240"/>
                    <a:pt x="161" y="524"/>
                    <a:pt x="115" y="792"/>
                  </a:cubicBezTo>
                  <a:cubicBezTo>
                    <a:pt x="55" y="1088"/>
                    <a:pt x="17" y="1394"/>
                    <a:pt x="0" y="1699"/>
                  </a:cubicBezTo>
                  <a:cubicBezTo>
                    <a:pt x="2" y="1708"/>
                    <a:pt x="10" y="1714"/>
                    <a:pt x="18" y="1714"/>
                  </a:cubicBezTo>
                  <a:cubicBezTo>
                    <a:pt x="25" y="1714"/>
                    <a:pt x="32" y="1709"/>
                    <a:pt x="34" y="1699"/>
                  </a:cubicBezTo>
                  <a:cubicBezTo>
                    <a:pt x="89" y="1220"/>
                    <a:pt x="178" y="741"/>
                    <a:pt x="301" y="274"/>
                  </a:cubicBezTo>
                  <a:lnTo>
                    <a:pt x="301" y="274"/>
                  </a:lnTo>
                  <a:cubicBezTo>
                    <a:pt x="272" y="478"/>
                    <a:pt x="263" y="686"/>
                    <a:pt x="238" y="889"/>
                  </a:cubicBezTo>
                  <a:cubicBezTo>
                    <a:pt x="208" y="1135"/>
                    <a:pt x="119" y="1424"/>
                    <a:pt x="144" y="1665"/>
                  </a:cubicBezTo>
                  <a:cubicBezTo>
                    <a:pt x="146" y="1676"/>
                    <a:pt x="155" y="1681"/>
                    <a:pt x="163" y="1681"/>
                  </a:cubicBezTo>
                  <a:cubicBezTo>
                    <a:pt x="171" y="1681"/>
                    <a:pt x="178" y="1676"/>
                    <a:pt x="178" y="1665"/>
                  </a:cubicBezTo>
                  <a:cubicBezTo>
                    <a:pt x="178" y="1551"/>
                    <a:pt x="225" y="1428"/>
                    <a:pt x="246" y="1313"/>
                  </a:cubicBezTo>
                  <a:cubicBezTo>
                    <a:pt x="272" y="1152"/>
                    <a:pt x="289" y="991"/>
                    <a:pt x="314" y="825"/>
                  </a:cubicBezTo>
                  <a:cubicBezTo>
                    <a:pt x="318" y="796"/>
                    <a:pt x="322" y="762"/>
                    <a:pt x="322" y="728"/>
                  </a:cubicBezTo>
                  <a:lnTo>
                    <a:pt x="322" y="813"/>
                  </a:lnTo>
                  <a:cubicBezTo>
                    <a:pt x="314" y="1110"/>
                    <a:pt x="293" y="1402"/>
                    <a:pt x="272" y="1699"/>
                  </a:cubicBezTo>
                  <a:cubicBezTo>
                    <a:pt x="272" y="1703"/>
                    <a:pt x="275" y="1706"/>
                    <a:pt x="278" y="1706"/>
                  </a:cubicBezTo>
                  <a:cubicBezTo>
                    <a:pt x="281" y="1706"/>
                    <a:pt x="284" y="1703"/>
                    <a:pt x="284" y="1699"/>
                  </a:cubicBezTo>
                  <a:cubicBezTo>
                    <a:pt x="403" y="1059"/>
                    <a:pt x="369" y="71"/>
                    <a:pt x="369" y="41"/>
                  </a:cubicBezTo>
                  <a:cubicBezTo>
                    <a:pt x="369" y="37"/>
                    <a:pt x="369" y="37"/>
                    <a:pt x="365" y="37"/>
                  </a:cubicBezTo>
                  <a:cubicBezTo>
                    <a:pt x="369" y="28"/>
                    <a:pt x="373" y="15"/>
                    <a:pt x="373" y="7"/>
                  </a:cubicBezTo>
                  <a:cubicBezTo>
                    <a:pt x="376" y="4"/>
                    <a:pt x="37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7" name="Google Shape;3527;p11"/>
            <p:cNvSpPr/>
            <p:nvPr/>
          </p:nvSpPr>
          <p:spPr>
            <a:xfrm>
              <a:off x="586602" y="5527821"/>
              <a:ext cx="404202" cy="495126"/>
            </a:xfrm>
            <a:custGeom>
              <a:avLst/>
              <a:gdLst/>
              <a:ahLst/>
              <a:cxnLst/>
              <a:rect l="l" t="t" r="r" b="b"/>
              <a:pathLst>
                <a:path w="1556" h="1906" extrusionOk="0">
                  <a:moveTo>
                    <a:pt x="1377" y="1"/>
                  </a:moveTo>
                  <a:cubicBezTo>
                    <a:pt x="1351" y="1"/>
                    <a:pt x="1324" y="7"/>
                    <a:pt x="1299" y="22"/>
                  </a:cubicBezTo>
                  <a:cubicBezTo>
                    <a:pt x="1231" y="64"/>
                    <a:pt x="1171" y="115"/>
                    <a:pt x="1116" y="174"/>
                  </a:cubicBezTo>
                  <a:cubicBezTo>
                    <a:pt x="1027" y="251"/>
                    <a:pt x="942" y="336"/>
                    <a:pt x="866" y="425"/>
                  </a:cubicBezTo>
                  <a:cubicBezTo>
                    <a:pt x="722" y="577"/>
                    <a:pt x="590" y="743"/>
                    <a:pt x="480" y="921"/>
                  </a:cubicBezTo>
                  <a:cubicBezTo>
                    <a:pt x="370" y="1103"/>
                    <a:pt x="1" y="1633"/>
                    <a:pt x="221" y="1854"/>
                  </a:cubicBezTo>
                  <a:cubicBezTo>
                    <a:pt x="258" y="1890"/>
                    <a:pt x="296" y="1906"/>
                    <a:pt x="337" y="1906"/>
                  </a:cubicBezTo>
                  <a:cubicBezTo>
                    <a:pt x="561" y="1906"/>
                    <a:pt x="831" y="1421"/>
                    <a:pt x="917" y="1303"/>
                  </a:cubicBezTo>
                  <a:cubicBezTo>
                    <a:pt x="1048" y="1112"/>
                    <a:pt x="1176" y="912"/>
                    <a:pt x="1290" y="713"/>
                  </a:cubicBezTo>
                  <a:cubicBezTo>
                    <a:pt x="1384" y="556"/>
                    <a:pt x="1490" y="378"/>
                    <a:pt x="1532" y="196"/>
                  </a:cubicBezTo>
                  <a:cubicBezTo>
                    <a:pt x="1555" y="89"/>
                    <a:pt x="1471" y="1"/>
                    <a:pt x="13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8" name="Google Shape;3528;p11"/>
            <p:cNvSpPr/>
            <p:nvPr/>
          </p:nvSpPr>
          <p:spPr>
            <a:xfrm>
              <a:off x="698304" y="5541329"/>
              <a:ext cx="258471" cy="394075"/>
            </a:xfrm>
            <a:custGeom>
              <a:avLst/>
              <a:gdLst/>
              <a:ahLst/>
              <a:cxnLst/>
              <a:rect l="l" t="t" r="r" b="b"/>
              <a:pathLst>
                <a:path w="995" h="1517" extrusionOk="0">
                  <a:moveTo>
                    <a:pt x="983" y="1"/>
                  </a:moveTo>
                  <a:cubicBezTo>
                    <a:pt x="980" y="1"/>
                    <a:pt x="978" y="2"/>
                    <a:pt x="975" y="4"/>
                  </a:cubicBezTo>
                  <a:cubicBezTo>
                    <a:pt x="920" y="42"/>
                    <a:pt x="869" y="93"/>
                    <a:pt x="826" y="148"/>
                  </a:cubicBezTo>
                  <a:cubicBezTo>
                    <a:pt x="839" y="127"/>
                    <a:pt x="856" y="101"/>
                    <a:pt x="869" y="80"/>
                  </a:cubicBezTo>
                  <a:cubicBezTo>
                    <a:pt x="876" y="69"/>
                    <a:pt x="867" y="54"/>
                    <a:pt x="856" y="54"/>
                  </a:cubicBezTo>
                  <a:cubicBezTo>
                    <a:pt x="854" y="54"/>
                    <a:pt x="853" y="54"/>
                    <a:pt x="852" y="55"/>
                  </a:cubicBezTo>
                  <a:cubicBezTo>
                    <a:pt x="758" y="93"/>
                    <a:pt x="708" y="178"/>
                    <a:pt x="644" y="254"/>
                  </a:cubicBezTo>
                  <a:cubicBezTo>
                    <a:pt x="555" y="364"/>
                    <a:pt x="466" y="474"/>
                    <a:pt x="385" y="589"/>
                  </a:cubicBezTo>
                  <a:cubicBezTo>
                    <a:pt x="241" y="805"/>
                    <a:pt x="80" y="1009"/>
                    <a:pt x="3" y="1259"/>
                  </a:cubicBezTo>
                  <a:cubicBezTo>
                    <a:pt x="1" y="1267"/>
                    <a:pt x="9" y="1274"/>
                    <a:pt x="17" y="1274"/>
                  </a:cubicBezTo>
                  <a:cubicBezTo>
                    <a:pt x="21" y="1274"/>
                    <a:pt x="26" y="1272"/>
                    <a:pt x="29" y="1268"/>
                  </a:cubicBezTo>
                  <a:cubicBezTo>
                    <a:pt x="143" y="1043"/>
                    <a:pt x="305" y="835"/>
                    <a:pt x="453" y="627"/>
                  </a:cubicBezTo>
                  <a:cubicBezTo>
                    <a:pt x="538" y="508"/>
                    <a:pt x="640" y="398"/>
                    <a:pt x="733" y="279"/>
                  </a:cubicBezTo>
                  <a:lnTo>
                    <a:pt x="733" y="279"/>
                  </a:lnTo>
                  <a:cubicBezTo>
                    <a:pt x="682" y="351"/>
                    <a:pt x="640" y="424"/>
                    <a:pt x="593" y="487"/>
                  </a:cubicBezTo>
                  <a:cubicBezTo>
                    <a:pt x="428" y="691"/>
                    <a:pt x="288" y="916"/>
                    <a:pt x="177" y="1157"/>
                  </a:cubicBezTo>
                  <a:cubicBezTo>
                    <a:pt x="171" y="1170"/>
                    <a:pt x="183" y="1179"/>
                    <a:pt x="194" y="1179"/>
                  </a:cubicBezTo>
                  <a:cubicBezTo>
                    <a:pt x="199" y="1179"/>
                    <a:pt x="203" y="1178"/>
                    <a:pt x="207" y="1174"/>
                  </a:cubicBezTo>
                  <a:cubicBezTo>
                    <a:pt x="339" y="975"/>
                    <a:pt x="474" y="776"/>
                    <a:pt x="614" y="581"/>
                  </a:cubicBezTo>
                  <a:cubicBezTo>
                    <a:pt x="678" y="487"/>
                    <a:pt x="750" y="398"/>
                    <a:pt x="818" y="305"/>
                  </a:cubicBezTo>
                  <a:lnTo>
                    <a:pt x="818" y="305"/>
                  </a:lnTo>
                  <a:cubicBezTo>
                    <a:pt x="797" y="347"/>
                    <a:pt x="775" y="390"/>
                    <a:pt x="758" y="428"/>
                  </a:cubicBezTo>
                  <a:cubicBezTo>
                    <a:pt x="695" y="559"/>
                    <a:pt x="623" y="687"/>
                    <a:pt x="538" y="805"/>
                  </a:cubicBezTo>
                  <a:cubicBezTo>
                    <a:pt x="385" y="1039"/>
                    <a:pt x="211" y="1255"/>
                    <a:pt x="71" y="1497"/>
                  </a:cubicBezTo>
                  <a:cubicBezTo>
                    <a:pt x="68" y="1507"/>
                    <a:pt x="77" y="1516"/>
                    <a:pt x="86" y="1516"/>
                  </a:cubicBezTo>
                  <a:cubicBezTo>
                    <a:pt x="88" y="1516"/>
                    <a:pt x="91" y="1516"/>
                    <a:pt x="92" y="1514"/>
                  </a:cubicBezTo>
                  <a:cubicBezTo>
                    <a:pt x="266" y="1289"/>
                    <a:pt x="436" y="1077"/>
                    <a:pt x="593" y="839"/>
                  </a:cubicBezTo>
                  <a:cubicBezTo>
                    <a:pt x="733" y="636"/>
                    <a:pt x="903" y="394"/>
                    <a:pt x="966" y="152"/>
                  </a:cubicBezTo>
                  <a:cubicBezTo>
                    <a:pt x="975" y="137"/>
                    <a:pt x="963" y="124"/>
                    <a:pt x="950" y="124"/>
                  </a:cubicBezTo>
                  <a:cubicBezTo>
                    <a:pt x="945" y="124"/>
                    <a:pt x="940" y="126"/>
                    <a:pt x="937" y="131"/>
                  </a:cubicBezTo>
                  <a:cubicBezTo>
                    <a:pt x="931" y="137"/>
                    <a:pt x="927" y="140"/>
                    <a:pt x="924" y="145"/>
                  </a:cubicBezTo>
                  <a:lnTo>
                    <a:pt x="924" y="145"/>
                  </a:lnTo>
                  <a:cubicBezTo>
                    <a:pt x="948" y="104"/>
                    <a:pt x="972" y="61"/>
                    <a:pt x="992" y="21"/>
                  </a:cubicBezTo>
                  <a:cubicBezTo>
                    <a:pt x="995" y="11"/>
                    <a:pt x="991" y="1"/>
                    <a:pt x="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9" name="Google Shape;3529;p11"/>
            <p:cNvSpPr/>
            <p:nvPr/>
          </p:nvSpPr>
          <p:spPr>
            <a:xfrm>
              <a:off x="401645" y="5531457"/>
              <a:ext cx="539023" cy="303155"/>
            </a:xfrm>
            <a:custGeom>
              <a:avLst/>
              <a:gdLst/>
              <a:ahLst/>
              <a:cxnLst/>
              <a:rect l="l" t="t" r="r" b="b"/>
              <a:pathLst>
                <a:path w="2075" h="1167" extrusionOk="0">
                  <a:moveTo>
                    <a:pt x="1890" y="1"/>
                  </a:moveTo>
                  <a:cubicBezTo>
                    <a:pt x="1731" y="1"/>
                    <a:pt x="1446" y="99"/>
                    <a:pt x="1311" y="152"/>
                  </a:cubicBezTo>
                  <a:cubicBezTo>
                    <a:pt x="1111" y="224"/>
                    <a:pt x="916" y="309"/>
                    <a:pt x="730" y="406"/>
                  </a:cubicBezTo>
                  <a:cubicBezTo>
                    <a:pt x="547" y="508"/>
                    <a:pt x="0" y="729"/>
                    <a:pt x="85" y="1026"/>
                  </a:cubicBezTo>
                  <a:cubicBezTo>
                    <a:pt x="114" y="1129"/>
                    <a:pt x="193" y="1167"/>
                    <a:pt x="292" y="1167"/>
                  </a:cubicBezTo>
                  <a:cubicBezTo>
                    <a:pt x="510" y="1167"/>
                    <a:pt x="826" y="986"/>
                    <a:pt x="933" y="928"/>
                  </a:cubicBezTo>
                  <a:cubicBezTo>
                    <a:pt x="1120" y="839"/>
                    <a:pt x="1298" y="733"/>
                    <a:pt x="1472" y="623"/>
                  </a:cubicBezTo>
                  <a:cubicBezTo>
                    <a:pt x="1629" y="521"/>
                    <a:pt x="1782" y="411"/>
                    <a:pt x="1922" y="292"/>
                  </a:cubicBezTo>
                  <a:cubicBezTo>
                    <a:pt x="1994" y="216"/>
                    <a:pt x="2074" y="118"/>
                    <a:pt x="1989" y="29"/>
                  </a:cubicBezTo>
                  <a:cubicBezTo>
                    <a:pt x="1971" y="9"/>
                    <a:pt x="1936" y="1"/>
                    <a:pt x="1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0" name="Google Shape;3530;p11"/>
            <p:cNvSpPr/>
            <p:nvPr/>
          </p:nvSpPr>
          <p:spPr>
            <a:xfrm>
              <a:off x="503735" y="5550940"/>
              <a:ext cx="422646" cy="231977"/>
            </a:xfrm>
            <a:custGeom>
              <a:avLst/>
              <a:gdLst/>
              <a:ahLst/>
              <a:cxnLst/>
              <a:rect l="l" t="t" r="r" b="b"/>
              <a:pathLst>
                <a:path w="1627" h="893" extrusionOk="0">
                  <a:moveTo>
                    <a:pt x="1622" y="1"/>
                  </a:moveTo>
                  <a:cubicBezTo>
                    <a:pt x="1350" y="22"/>
                    <a:pt x="1079" y="128"/>
                    <a:pt x="833" y="238"/>
                  </a:cubicBezTo>
                  <a:cubicBezTo>
                    <a:pt x="553" y="357"/>
                    <a:pt x="282" y="497"/>
                    <a:pt x="19" y="658"/>
                  </a:cubicBezTo>
                  <a:cubicBezTo>
                    <a:pt x="0" y="665"/>
                    <a:pt x="11" y="689"/>
                    <a:pt x="28" y="689"/>
                  </a:cubicBezTo>
                  <a:cubicBezTo>
                    <a:pt x="30" y="689"/>
                    <a:pt x="33" y="689"/>
                    <a:pt x="36" y="688"/>
                  </a:cubicBezTo>
                  <a:cubicBezTo>
                    <a:pt x="464" y="459"/>
                    <a:pt x="905" y="264"/>
                    <a:pt x="1359" y="102"/>
                  </a:cubicBezTo>
                  <a:lnTo>
                    <a:pt x="1359" y="102"/>
                  </a:lnTo>
                  <a:cubicBezTo>
                    <a:pt x="1177" y="196"/>
                    <a:pt x="1003" y="306"/>
                    <a:pt x="816" y="399"/>
                  </a:cubicBezTo>
                  <a:cubicBezTo>
                    <a:pt x="600" y="510"/>
                    <a:pt x="311" y="603"/>
                    <a:pt x="125" y="760"/>
                  </a:cubicBezTo>
                  <a:cubicBezTo>
                    <a:pt x="110" y="771"/>
                    <a:pt x="124" y="791"/>
                    <a:pt x="136" y="791"/>
                  </a:cubicBezTo>
                  <a:cubicBezTo>
                    <a:pt x="138" y="791"/>
                    <a:pt x="140" y="791"/>
                    <a:pt x="142" y="790"/>
                  </a:cubicBezTo>
                  <a:cubicBezTo>
                    <a:pt x="239" y="722"/>
                    <a:pt x="366" y="692"/>
                    <a:pt x="472" y="641"/>
                  </a:cubicBezTo>
                  <a:cubicBezTo>
                    <a:pt x="621" y="573"/>
                    <a:pt x="765" y="497"/>
                    <a:pt x="914" y="425"/>
                  </a:cubicBezTo>
                  <a:cubicBezTo>
                    <a:pt x="943" y="408"/>
                    <a:pt x="973" y="395"/>
                    <a:pt x="1003" y="378"/>
                  </a:cubicBezTo>
                  <a:lnTo>
                    <a:pt x="1003" y="378"/>
                  </a:lnTo>
                  <a:cubicBezTo>
                    <a:pt x="977" y="395"/>
                    <a:pt x="956" y="408"/>
                    <a:pt x="931" y="425"/>
                  </a:cubicBezTo>
                  <a:cubicBezTo>
                    <a:pt x="680" y="577"/>
                    <a:pt x="422" y="730"/>
                    <a:pt x="167" y="879"/>
                  </a:cubicBezTo>
                  <a:cubicBezTo>
                    <a:pt x="160" y="882"/>
                    <a:pt x="165" y="892"/>
                    <a:pt x="172" y="892"/>
                  </a:cubicBezTo>
                  <a:cubicBezTo>
                    <a:pt x="173" y="892"/>
                    <a:pt x="174" y="892"/>
                    <a:pt x="176" y="891"/>
                  </a:cubicBezTo>
                  <a:cubicBezTo>
                    <a:pt x="769" y="628"/>
                    <a:pt x="1567" y="47"/>
                    <a:pt x="1592" y="26"/>
                  </a:cubicBezTo>
                  <a:cubicBezTo>
                    <a:pt x="1592" y="26"/>
                    <a:pt x="1592" y="22"/>
                    <a:pt x="1592" y="22"/>
                  </a:cubicBezTo>
                  <a:lnTo>
                    <a:pt x="1618" y="13"/>
                  </a:lnTo>
                  <a:cubicBezTo>
                    <a:pt x="1626" y="9"/>
                    <a:pt x="1626" y="1"/>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1" name="Google Shape;3531;p11"/>
            <p:cNvSpPr/>
            <p:nvPr/>
          </p:nvSpPr>
          <p:spPr>
            <a:xfrm>
              <a:off x="342158" y="5392739"/>
              <a:ext cx="608381" cy="173788"/>
            </a:xfrm>
            <a:custGeom>
              <a:avLst/>
              <a:gdLst/>
              <a:ahLst/>
              <a:cxnLst/>
              <a:rect l="l" t="t" r="r" b="b"/>
              <a:pathLst>
                <a:path w="2342" h="669" extrusionOk="0">
                  <a:moveTo>
                    <a:pt x="644" y="0"/>
                  </a:moveTo>
                  <a:cubicBezTo>
                    <a:pt x="408" y="0"/>
                    <a:pt x="161" y="40"/>
                    <a:pt x="106" y="215"/>
                  </a:cubicBezTo>
                  <a:cubicBezTo>
                    <a:pt x="0" y="538"/>
                    <a:pt x="738" y="559"/>
                    <a:pt x="908" y="584"/>
                  </a:cubicBezTo>
                  <a:cubicBezTo>
                    <a:pt x="1141" y="618"/>
                    <a:pt x="1374" y="639"/>
                    <a:pt x="1608" y="656"/>
                  </a:cubicBezTo>
                  <a:cubicBezTo>
                    <a:pt x="1693" y="662"/>
                    <a:pt x="1786" y="669"/>
                    <a:pt x="1878" y="669"/>
                  </a:cubicBezTo>
                  <a:cubicBezTo>
                    <a:pt x="1979" y="669"/>
                    <a:pt x="2079" y="661"/>
                    <a:pt x="2172" y="639"/>
                  </a:cubicBezTo>
                  <a:cubicBezTo>
                    <a:pt x="2308" y="605"/>
                    <a:pt x="2341" y="427"/>
                    <a:pt x="2223" y="351"/>
                  </a:cubicBezTo>
                  <a:cubicBezTo>
                    <a:pt x="2155" y="313"/>
                    <a:pt x="2083" y="279"/>
                    <a:pt x="2006" y="258"/>
                  </a:cubicBezTo>
                  <a:cubicBezTo>
                    <a:pt x="1896" y="211"/>
                    <a:pt x="1786" y="173"/>
                    <a:pt x="1671" y="147"/>
                  </a:cubicBezTo>
                  <a:cubicBezTo>
                    <a:pt x="1468" y="84"/>
                    <a:pt x="1260" y="46"/>
                    <a:pt x="1052" y="24"/>
                  </a:cubicBezTo>
                  <a:cubicBezTo>
                    <a:pt x="965" y="19"/>
                    <a:pt x="807" y="0"/>
                    <a:pt x="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2" name="Google Shape;3532;p11"/>
            <p:cNvSpPr/>
            <p:nvPr/>
          </p:nvSpPr>
          <p:spPr>
            <a:xfrm>
              <a:off x="467627" y="5430666"/>
              <a:ext cx="459793" cy="103649"/>
            </a:xfrm>
            <a:custGeom>
              <a:avLst/>
              <a:gdLst/>
              <a:ahLst/>
              <a:cxnLst/>
              <a:rect l="l" t="t" r="r" b="b"/>
              <a:pathLst>
                <a:path w="1770" h="399" extrusionOk="0">
                  <a:moveTo>
                    <a:pt x="397" y="0"/>
                  </a:moveTo>
                  <a:cubicBezTo>
                    <a:pt x="331" y="0"/>
                    <a:pt x="266" y="4"/>
                    <a:pt x="200" y="14"/>
                  </a:cubicBezTo>
                  <a:cubicBezTo>
                    <a:pt x="187" y="18"/>
                    <a:pt x="187" y="39"/>
                    <a:pt x="200" y="44"/>
                  </a:cubicBezTo>
                  <a:cubicBezTo>
                    <a:pt x="455" y="44"/>
                    <a:pt x="713" y="95"/>
                    <a:pt x="964" y="133"/>
                  </a:cubicBezTo>
                  <a:cubicBezTo>
                    <a:pt x="1108" y="158"/>
                    <a:pt x="1256" y="196"/>
                    <a:pt x="1400" y="226"/>
                  </a:cubicBezTo>
                  <a:cubicBezTo>
                    <a:pt x="1316" y="213"/>
                    <a:pt x="1231" y="209"/>
                    <a:pt x="1154" y="192"/>
                  </a:cubicBezTo>
                  <a:cubicBezTo>
                    <a:pt x="932" y="145"/>
                    <a:pt x="707" y="123"/>
                    <a:pt x="479" y="123"/>
                  </a:cubicBezTo>
                  <a:cubicBezTo>
                    <a:pt x="441" y="123"/>
                    <a:pt x="403" y="123"/>
                    <a:pt x="365" y="124"/>
                  </a:cubicBezTo>
                  <a:cubicBezTo>
                    <a:pt x="349" y="129"/>
                    <a:pt x="349" y="154"/>
                    <a:pt x="365" y="158"/>
                  </a:cubicBezTo>
                  <a:cubicBezTo>
                    <a:pt x="603" y="188"/>
                    <a:pt x="845" y="218"/>
                    <a:pt x="1082" y="256"/>
                  </a:cubicBezTo>
                  <a:cubicBezTo>
                    <a:pt x="1193" y="273"/>
                    <a:pt x="1307" y="294"/>
                    <a:pt x="1417" y="311"/>
                  </a:cubicBezTo>
                  <a:cubicBezTo>
                    <a:pt x="1371" y="311"/>
                    <a:pt x="1324" y="315"/>
                    <a:pt x="1282" y="319"/>
                  </a:cubicBezTo>
                  <a:cubicBezTo>
                    <a:pt x="1137" y="319"/>
                    <a:pt x="989" y="311"/>
                    <a:pt x="845" y="290"/>
                  </a:cubicBezTo>
                  <a:cubicBezTo>
                    <a:pt x="569" y="260"/>
                    <a:pt x="298" y="201"/>
                    <a:pt x="22" y="184"/>
                  </a:cubicBezTo>
                  <a:cubicBezTo>
                    <a:pt x="5" y="184"/>
                    <a:pt x="1" y="209"/>
                    <a:pt x="18" y="209"/>
                  </a:cubicBezTo>
                  <a:cubicBezTo>
                    <a:pt x="293" y="264"/>
                    <a:pt x="561" y="319"/>
                    <a:pt x="841" y="353"/>
                  </a:cubicBezTo>
                  <a:cubicBezTo>
                    <a:pt x="1004" y="373"/>
                    <a:pt x="1187" y="398"/>
                    <a:pt x="1364" y="398"/>
                  </a:cubicBezTo>
                  <a:cubicBezTo>
                    <a:pt x="1454" y="398"/>
                    <a:pt x="1542" y="392"/>
                    <a:pt x="1625" y="375"/>
                  </a:cubicBezTo>
                  <a:cubicBezTo>
                    <a:pt x="1638" y="366"/>
                    <a:pt x="1638" y="349"/>
                    <a:pt x="1625" y="341"/>
                  </a:cubicBezTo>
                  <a:lnTo>
                    <a:pt x="1600" y="332"/>
                  </a:lnTo>
                  <a:lnTo>
                    <a:pt x="1600" y="332"/>
                  </a:lnTo>
                  <a:cubicBezTo>
                    <a:pt x="1651" y="341"/>
                    <a:pt x="1702" y="341"/>
                    <a:pt x="1752" y="341"/>
                  </a:cubicBezTo>
                  <a:cubicBezTo>
                    <a:pt x="1765" y="341"/>
                    <a:pt x="1769" y="324"/>
                    <a:pt x="1761" y="319"/>
                  </a:cubicBezTo>
                  <a:cubicBezTo>
                    <a:pt x="1697" y="285"/>
                    <a:pt x="1629" y="264"/>
                    <a:pt x="1562" y="252"/>
                  </a:cubicBezTo>
                  <a:lnTo>
                    <a:pt x="1562" y="252"/>
                  </a:lnTo>
                  <a:cubicBezTo>
                    <a:pt x="1587" y="256"/>
                    <a:pt x="1617" y="256"/>
                    <a:pt x="1642" y="256"/>
                  </a:cubicBezTo>
                  <a:cubicBezTo>
                    <a:pt x="1659" y="256"/>
                    <a:pt x="1663" y="243"/>
                    <a:pt x="1655" y="230"/>
                  </a:cubicBezTo>
                  <a:cubicBezTo>
                    <a:pt x="1583" y="162"/>
                    <a:pt x="1485" y="158"/>
                    <a:pt x="1388" y="137"/>
                  </a:cubicBezTo>
                  <a:cubicBezTo>
                    <a:pt x="1248" y="103"/>
                    <a:pt x="1112" y="73"/>
                    <a:pt x="968" y="56"/>
                  </a:cubicBezTo>
                  <a:cubicBezTo>
                    <a:pt x="778" y="34"/>
                    <a:pt x="588" y="0"/>
                    <a:pt x="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3" name="Google Shape;3533;p11"/>
            <p:cNvSpPr/>
            <p:nvPr/>
          </p:nvSpPr>
          <p:spPr>
            <a:xfrm>
              <a:off x="420349" y="5140241"/>
              <a:ext cx="522397" cy="376930"/>
            </a:xfrm>
            <a:custGeom>
              <a:avLst/>
              <a:gdLst/>
              <a:ahLst/>
              <a:cxnLst/>
              <a:rect l="l" t="t" r="r" b="b"/>
              <a:pathLst>
                <a:path w="2011" h="1451" extrusionOk="0">
                  <a:moveTo>
                    <a:pt x="417" y="0"/>
                  </a:moveTo>
                  <a:cubicBezTo>
                    <a:pt x="361" y="0"/>
                    <a:pt x="308" y="16"/>
                    <a:pt x="263" y="55"/>
                  </a:cubicBezTo>
                  <a:cubicBezTo>
                    <a:pt x="0" y="280"/>
                    <a:pt x="560" y="678"/>
                    <a:pt x="704" y="784"/>
                  </a:cubicBezTo>
                  <a:cubicBezTo>
                    <a:pt x="866" y="916"/>
                    <a:pt x="1035" y="1039"/>
                    <a:pt x="1209" y="1149"/>
                  </a:cubicBezTo>
                  <a:cubicBezTo>
                    <a:pt x="1349" y="1234"/>
                    <a:pt x="1604" y="1382"/>
                    <a:pt x="1697" y="1416"/>
                  </a:cubicBezTo>
                  <a:cubicBezTo>
                    <a:pt x="1744" y="1434"/>
                    <a:pt x="1796" y="1451"/>
                    <a:pt x="1843" y="1451"/>
                  </a:cubicBezTo>
                  <a:cubicBezTo>
                    <a:pt x="1895" y="1451"/>
                    <a:pt x="1940" y="1431"/>
                    <a:pt x="1964" y="1374"/>
                  </a:cubicBezTo>
                  <a:cubicBezTo>
                    <a:pt x="2011" y="1259"/>
                    <a:pt x="1701" y="933"/>
                    <a:pt x="1570" y="810"/>
                  </a:cubicBezTo>
                  <a:cubicBezTo>
                    <a:pt x="1421" y="653"/>
                    <a:pt x="1264" y="513"/>
                    <a:pt x="1095" y="381"/>
                  </a:cubicBezTo>
                  <a:cubicBezTo>
                    <a:pt x="961" y="282"/>
                    <a:pt x="653"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4" name="Google Shape;3534;p11"/>
            <p:cNvSpPr/>
            <p:nvPr/>
          </p:nvSpPr>
          <p:spPr>
            <a:xfrm>
              <a:off x="553871" y="5198690"/>
              <a:ext cx="369653" cy="308870"/>
            </a:xfrm>
            <a:custGeom>
              <a:avLst/>
              <a:gdLst/>
              <a:ahLst/>
              <a:cxnLst/>
              <a:rect l="l" t="t" r="r" b="b"/>
              <a:pathLst>
                <a:path w="1423" h="1189" extrusionOk="0">
                  <a:moveTo>
                    <a:pt x="139" y="0"/>
                  </a:moveTo>
                  <a:cubicBezTo>
                    <a:pt x="126" y="0"/>
                    <a:pt x="117" y="19"/>
                    <a:pt x="131" y="29"/>
                  </a:cubicBezTo>
                  <a:cubicBezTo>
                    <a:pt x="513" y="322"/>
                    <a:pt x="878" y="644"/>
                    <a:pt x="1217" y="992"/>
                  </a:cubicBezTo>
                  <a:cubicBezTo>
                    <a:pt x="1056" y="860"/>
                    <a:pt x="882" y="750"/>
                    <a:pt x="721" y="623"/>
                  </a:cubicBezTo>
                  <a:cubicBezTo>
                    <a:pt x="525" y="470"/>
                    <a:pt x="326" y="245"/>
                    <a:pt x="101" y="139"/>
                  </a:cubicBezTo>
                  <a:cubicBezTo>
                    <a:pt x="99" y="138"/>
                    <a:pt x="97" y="138"/>
                    <a:pt x="95" y="138"/>
                  </a:cubicBezTo>
                  <a:cubicBezTo>
                    <a:pt x="81" y="138"/>
                    <a:pt x="70" y="162"/>
                    <a:pt x="84" y="169"/>
                  </a:cubicBezTo>
                  <a:cubicBezTo>
                    <a:pt x="186" y="228"/>
                    <a:pt x="263" y="334"/>
                    <a:pt x="356" y="411"/>
                  </a:cubicBezTo>
                  <a:cubicBezTo>
                    <a:pt x="479" y="513"/>
                    <a:pt x="606" y="614"/>
                    <a:pt x="738" y="716"/>
                  </a:cubicBezTo>
                  <a:cubicBezTo>
                    <a:pt x="763" y="737"/>
                    <a:pt x="788" y="759"/>
                    <a:pt x="814" y="776"/>
                  </a:cubicBezTo>
                  <a:cubicBezTo>
                    <a:pt x="793" y="763"/>
                    <a:pt x="767" y="750"/>
                    <a:pt x="742" y="733"/>
                  </a:cubicBezTo>
                  <a:cubicBezTo>
                    <a:pt x="496" y="568"/>
                    <a:pt x="254" y="398"/>
                    <a:pt x="12" y="228"/>
                  </a:cubicBezTo>
                  <a:cubicBezTo>
                    <a:pt x="11" y="228"/>
                    <a:pt x="9" y="227"/>
                    <a:pt x="8" y="227"/>
                  </a:cubicBezTo>
                  <a:cubicBezTo>
                    <a:pt x="3" y="227"/>
                    <a:pt x="0" y="234"/>
                    <a:pt x="4" y="241"/>
                  </a:cubicBezTo>
                  <a:cubicBezTo>
                    <a:pt x="492" y="674"/>
                    <a:pt x="1353" y="1153"/>
                    <a:pt x="1382" y="1170"/>
                  </a:cubicBezTo>
                  <a:lnTo>
                    <a:pt x="1387" y="1170"/>
                  </a:lnTo>
                  <a:lnTo>
                    <a:pt x="1408" y="1187"/>
                  </a:lnTo>
                  <a:cubicBezTo>
                    <a:pt x="1409" y="1188"/>
                    <a:pt x="1411" y="1189"/>
                    <a:pt x="1413" y="1189"/>
                  </a:cubicBezTo>
                  <a:cubicBezTo>
                    <a:pt x="1418" y="1189"/>
                    <a:pt x="1422" y="1186"/>
                    <a:pt x="1416" y="1183"/>
                  </a:cubicBezTo>
                  <a:cubicBezTo>
                    <a:pt x="1285" y="949"/>
                    <a:pt x="1073" y="742"/>
                    <a:pt x="869" y="568"/>
                  </a:cubicBezTo>
                  <a:cubicBezTo>
                    <a:pt x="644" y="364"/>
                    <a:pt x="402" y="173"/>
                    <a:pt x="148" y="4"/>
                  </a:cubicBezTo>
                  <a:cubicBezTo>
                    <a:pt x="145" y="1"/>
                    <a:pt x="142"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5" name="Google Shape;3535;p11"/>
            <p:cNvSpPr/>
            <p:nvPr/>
          </p:nvSpPr>
          <p:spPr>
            <a:xfrm>
              <a:off x="964050" y="4992431"/>
              <a:ext cx="383161" cy="508375"/>
            </a:xfrm>
            <a:custGeom>
              <a:avLst/>
              <a:gdLst/>
              <a:ahLst/>
              <a:cxnLst/>
              <a:rect l="l" t="t" r="r" b="b"/>
              <a:pathLst>
                <a:path w="1475" h="1957" extrusionOk="0">
                  <a:moveTo>
                    <a:pt x="1134" y="1"/>
                  </a:moveTo>
                  <a:cubicBezTo>
                    <a:pt x="905" y="1"/>
                    <a:pt x="659" y="509"/>
                    <a:pt x="579" y="632"/>
                  </a:cubicBezTo>
                  <a:cubicBezTo>
                    <a:pt x="452" y="832"/>
                    <a:pt x="338" y="1035"/>
                    <a:pt x="232" y="1243"/>
                  </a:cubicBezTo>
                  <a:cubicBezTo>
                    <a:pt x="147" y="1404"/>
                    <a:pt x="49" y="1587"/>
                    <a:pt x="20" y="1769"/>
                  </a:cubicBezTo>
                  <a:cubicBezTo>
                    <a:pt x="0" y="1872"/>
                    <a:pt x="82" y="1956"/>
                    <a:pt x="175" y="1956"/>
                  </a:cubicBezTo>
                  <a:cubicBezTo>
                    <a:pt x="203" y="1956"/>
                    <a:pt x="233" y="1948"/>
                    <a:pt x="261" y="1930"/>
                  </a:cubicBezTo>
                  <a:cubicBezTo>
                    <a:pt x="325" y="1883"/>
                    <a:pt x="384" y="1828"/>
                    <a:pt x="435" y="1769"/>
                  </a:cubicBezTo>
                  <a:cubicBezTo>
                    <a:pt x="520" y="1688"/>
                    <a:pt x="601" y="1599"/>
                    <a:pt x="673" y="1506"/>
                  </a:cubicBezTo>
                  <a:cubicBezTo>
                    <a:pt x="808" y="1345"/>
                    <a:pt x="931" y="1175"/>
                    <a:pt x="1033" y="988"/>
                  </a:cubicBezTo>
                  <a:cubicBezTo>
                    <a:pt x="1135" y="802"/>
                    <a:pt x="1474" y="255"/>
                    <a:pt x="1245" y="47"/>
                  </a:cubicBezTo>
                  <a:cubicBezTo>
                    <a:pt x="1209" y="15"/>
                    <a:pt x="1172" y="1"/>
                    <a:pt x="1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6" name="Google Shape;3536;p11"/>
            <p:cNvSpPr/>
            <p:nvPr/>
          </p:nvSpPr>
          <p:spPr>
            <a:xfrm>
              <a:off x="996781" y="5082572"/>
              <a:ext cx="242106" cy="405245"/>
            </a:xfrm>
            <a:custGeom>
              <a:avLst/>
              <a:gdLst/>
              <a:ahLst/>
              <a:cxnLst/>
              <a:rect l="l" t="t" r="r" b="b"/>
              <a:pathLst>
                <a:path w="932" h="1560" extrusionOk="0">
                  <a:moveTo>
                    <a:pt x="836" y="0"/>
                  </a:moveTo>
                  <a:cubicBezTo>
                    <a:pt x="833" y="0"/>
                    <a:pt x="829" y="2"/>
                    <a:pt x="827" y="5"/>
                  </a:cubicBezTo>
                  <a:cubicBezTo>
                    <a:pt x="670" y="234"/>
                    <a:pt x="509" y="459"/>
                    <a:pt x="364" y="701"/>
                  </a:cubicBezTo>
                  <a:cubicBezTo>
                    <a:pt x="237" y="913"/>
                    <a:pt x="76" y="1163"/>
                    <a:pt x="29" y="1409"/>
                  </a:cubicBezTo>
                  <a:cubicBezTo>
                    <a:pt x="29" y="1420"/>
                    <a:pt x="38" y="1427"/>
                    <a:pt x="48" y="1427"/>
                  </a:cubicBezTo>
                  <a:cubicBezTo>
                    <a:pt x="50" y="1427"/>
                    <a:pt x="53" y="1427"/>
                    <a:pt x="55" y="1426"/>
                  </a:cubicBezTo>
                  <a:lnTo>
                    <a:pt x="72" y="1405"/>
                  </a:lnTo>
                  <a:lnTo>
                    <a:pt x="72" y="1405"/>
                  </a:lnTo>
                  <a:cubicBezTo>
                    <a:pt x="46" y="1447"/>
                    <a:pt x="25" y="1494"/>
                    <a:pt x="4" y="1541"/>
                  </a:cubicBezTo>
                  <a:cubicBezTo>
                    <a:pt x="0" y="1548"/>
                    <a:pt x="8" y="1560"/>
                    <a:pt x="16" y="1560"/>
                  </a:cubicBezTo>
                  <a:cubicBezTo>
                    <a:pt x="17" y="1560"/>
                    <a:pt x="19" y="1559"/>
                    <a:pt x="21" y="1558"/>
                  </a:cubicBezTo>
                  <a:cubicBezTo>
                    <a:pt x="76" y="1511"/>
                    <a:pt x="123" y="1460"/>
                    <a:pt x="165" y="1401"/>
                  </a:cubicBezTo>
                  <a:lnTo>
                    <a:pt x="165" y="1401"/>
                  </a:lnTo>
                  <a:cubicBezTo>
                    <a:pt x="152" y="1426"/>
                    <a:pt x="135" y="1452"/>
                    <a:pt x="123" y="1477"/>
                  </a:cubicBezTo>
                  <a:cubicBezTo>
                    <a:pt x="119" y="1485"/>
                    <a:pt x="129" y="1499"/>
                    <a:pt x="140" y="1499"/>
                  </a:cubicBezTo>
                  <a:cubicBezTo>
                    <a:pt x="141" y="1499"/>
                    <a:pt x="142" y="1499"/>
                    <a:pt x="144" y="1498"/>
                  </a:cubicBezTo>
                  <a:cubicBezTo>
                    <a:pt x="233" y="1456"/>
                    <a:pt x="280" y="1371"/>
                    <a:pt x="339" y="1290"/>
                  </a:cubicBezTo>
                  <a:cubicBezTo>
                    <a:pt x="424" y="1176"/>
                    <a:pt x="509" y="1061"/>
                    <a:pt x="581" y="938"/>
                  </a:cubicBezTo>
                  <a:cubicBezTo>
                    <a:pt x="712" y="718"/>
                    <a:pt x="865" y="502"/>
                    <a:pt x="928" y="251"/>
                  </a:cubicBezTo>
                  <a:cubicBezTo>
                    <a:pt x="931" y="241"/>
                    <a:pt x="924" y="234"/>
                    <a:pt x="916" y="234"/>
                  </a:cubicBezTo>
                  <a:cubicBezTo>
                    <a:pt x="911" y="234"/>
                    <a:pt x="906" y="236"/>
                    <a:pt x="903" y="243"/>
                  </a:cubicBezTo>
                  <a:cubicBezTo>
                    <a:pt x="801" y="472"/>
                    <a:pt x="649" y="688"/>
                    <a:pt x="513" y="900"/>
                  </a:cubicBezTo>
                  <a:cubicBezTo>
                    <a:pt x="432" y="1023"/>
                    <a:pt x="335" y="1142"/>
                    <a:pt x="250" y="1265"/>
                  </a:cubicBezTo>
                  <a:cubicBezTo>
                    <a:pt x="297" y="1193"/>
                    <a:pt x="339" y="1117"/>
                    <a:pt x="381" y="1053"/>
                  </a:cubicBezTo>
                  <a:cubicBezTo>
                    <a:pt x="534" y="837"/>
                    <a:pt x="661" y="603"/>
                    <a:pt x="763" y="362"/>
                  </a:cubicBezTo>
                  <a:cubicBezTo>
                    <a:pt x="769" y="347"/>
                    <a:pt x="757" y="335"/>
                    <a:pt x="746" y="335"/>
                  </a:cubicBezTo>
                  <a:cubicBezTo>
                    <a:pt x="741" y="335"/>
                    <a:pt x="736" y="338"/>
                    <a:pt x="733" y="345"/>
                  </a:cubicBezTo>
                  <a:cubicBezTo>
                    <a:pt x="610" y="552"/>
                    <a:pt x="483" y="756"/>
                    <a:pt x="356" y="960"/>
                  </a:cubicBezTo>
                  <a:cubicBezTo>
                    <a:pt x="292" y="1053"/>
                    <a:pt x="229" y="1150"/>
                    <a:pt x="165" y="1248"/>
                  </a:cubicBezTo>
                  <a:cubicBezTo>
                    <a:pt x="186" y="1201"/>
                    <a:pt x="203" y="1159"/>
                    <a:pt x="220" y="1117"/>
                  </a:cubicBezTo>
                  <a:cubicBezTo>
                    <a:pt x="275" y="981"/>
                    <a:pt x="343" y="854"/>
                    <a:pt x="420" y="731"/>
                  </a:cubicBezTo>
                  <a:cubicBezTo>
                    <a:pt x="559" y="489"/>
                    <a:pt x="725" y="264"/>
                    <a:pt x="852" y="18"/>
                  </a:cubicBezTo>
                  <a:cubicBezTo>
                    <a:pt x="855" y="9"/>
                    <a:pt x="845" y="0"/>
                    <a:pt x="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7" name="Google Shape;3537;p11"/>
            <p:cNvSpPr/>
            <p:nvPr/>
          </p:nvSpPr>
          <p:spPr>
            <a:xfrm>
              <a:off x="604267" y="4988534"/>
              <a:ext cx="347312" cy="527338"/>
            </a:xfrm>
            <a:custGeom>
              <a:avLst/>
              <a:gdLst/>
              <a:ahLst/>
              <a:cxnLst/>
              <a:rect l="l" t="t" r="r" b="b"/>
              <a:pathLst>
                <a:path w="1337" h="2030" extrusionOk="0">
                  <a:moveTo>
                    <a:pt x="385" y="0"/>
                  </a:moveTo>
                  <a:cubicBezTo>
                    <a:pt x="367" y="0"/>
                    <a:pt x="350" y="2"/>
                    <a:pt x="331" y="7"/>
                  </a:cubicBezTo>
                  <a:cubicBezTo>
                    <a:pt x="1" y="92"/>
                    <a:pt x="374" y="728"/>
                    <a:pt x="442" y="889"/>
                  </a:cubicBezTo>
                  <a:cubicBezTo>
                    <a:pt x="535" y="1101"/>
                    <a:pt x="641" y="1309"/>
                    <a:pt x="751" y="1517"/>
                  </a:cubicBezTo>
                  <a:cubicBezTo>
                    <a:pt x="836" y="1674"/>
                    <a:pt x="934" y="1856"/>
                    <a:pt x="1065" y="1983"/>
                  </a:cubicBezTo>
                  <a:cubicBezTo>
                    <a:pt x="1097" y="2015"/>
                    <a:pt x="1137" y="2029"/>
                    <a:pt x="1176" y="2029"/>
                  </a:cubicBezTo>
                  <a:cubicBezTo>
                    <a:pt x="1256" y="2029"/>
                    <a:pt x="1334" y="1969"/>
                    <a:pt x="1337" y="1877"/>
                  </a:cubicBezTo>
                  <a:cubicBezTo>
                    <a:pt x="1337" y="1797"/>
                    <a:pt x="1324" y="1720"/>
                    <a:pt x="1303" y="1644"/>
                  </a:cubicBezTo>
                  <a:cubicBezTo>
                    <a:pt x="1282" y="1525"/>
                    <a:pt x="1252" y="1411"/>
                    <a:pt x="1218" y="1296"/>
                  </a:cubicBezTo>
                  <a:cubicBezTo>
                    <a:pt x="1163" y="1097"/>
                    <a:pt x="1086" y="897"/>
                    <a:pt x="993" y="711"/>
                  </a:cubicBezTo>
                  <a:cubicBezTo>
                    <a:pt x="901" y="535"/>
                    <a:pt x="664" y="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8" name="Google Shape;3538;p11"/>
            <p:cNvSpPr/>
            <p:nvPr/>
          </p:nvSpPr>
          <p:spPr>
            <a:xfrm>
              <a:off x="710773" y="5092183"/>
              <a:ext cx="227559" cy="406024"/>
            </a:xfrm>
            <a:custGeom>
              <a:avLst/>
              <a:gdLst/>
              <a:ahLst/>
              <a:cxnLst/>
              <a:rect l="l" t="t" r="r" b="b"/>
              <a:pathLst>
                <a:path w="876" h="1563" extrusionOk="0">
                  <a:moveTo>
                    <a:pt x="20" y="0"/>
                  </a:moveTo>
                  <a:cubicBezTo>
                    <a:pt x="10" y="0"/>
                    <a:pt x="1" y="8"/>
                    <a:pt x="6" y="19"/>
                  </a:cubicBezTo>
                  <a:cubicBezTo>
                    <a:pt x="112" y="278"/>
                    <a:pt x="201" y="537"/>
                    <a:pt x="324" y="791"/>
                  </a:cubicBezTo>
                  <a:cubicBezTo>
                    <a:pt x="430" y="1016"/>
                    <a:pt x="545" y="1287"/>
                    <a:pt x="723" y="1465"/>
                  </a:cubicBezTo>
                  <a:cubicBezTo>
                    <a:pt x="727" y="1468"/>
                    <a:pt x="730" y="1469"/>
                    <a:pt x="733" y="1469"/>
                  </a:cubicBezTo>
                  <a:cubicBezTo>
                    <a:pt x="742" y="1469"/>
                    <a:pt x="749" y="1461"/>
                    <a:pt x="749" y="1449"/>
                  </a:cubicBezTo>
                  <a:cubicBezTo>
                    <a:pt x="744" y="1440"/>
                    <a:pt x="744" y="1432"/>
                    <a:pt x="740" y="1423"/>
                  </a:cubicBezTo>
                  <a:lnTo>
                    <a:pt x="740" y="1423"/>
                  </a:lnTo>
                  <a:cubicBezTo>
                    <a:pt x="766" y="1470"/>
                    <a:pt x="791" y="1512"/>
                    <a:pt x="816" y="1555"/>
                  </a:cubicBezTo>
                  <a:cubicBezTo>
                    <a:pt x="818" y="1560"/>
                    <a:pt x="822" y="1562"/>
                    <a:pt x="826" y="1562"/>
                  </a:cubicBezTo>
                  <a:cubicBezTo>
                    <a:pt x="832" y="1562"/>
                    <a:pt x="838" y="1558"/>
                    <a:pt x="838" y="1550"/>
                  </a:cubicBezTo>
                  <a:cubicBezTo>
                    <a:pt x="833" y="1482"/>
                    <a:pt x="816" y="1410"/>
                    <a:pt x="791" y="1347"/>
                  </a:cubicBezTo>
                  <a:lnTo>
                    <a:pt x="791" y="1347"/>
                  </a:lnTo>
                  <a:cubicBezTo>
                    <a:pt x="804" y="1372"/>
                    <a:pt x="816" y="1398"/>
                    <a:pt x="829" y="1419"/>
                  </a:cubicBezTo>
                  <a:cubicBezTo>
                    <a:pt x="833" y="1425"/>
                    <a:pt x="839" y="1428"/>
                    <a:pt x="844" y="1428"/>
                  </a:cubicBezTo>
                  <a:cubicBezTo>
                    <a:pt x="851" y="1428"/>
                    <a:pt x="857" y="1424"/>
                    <a:pt x="859" y="1415"/>
                  </a:cubicBezTo>
                  <a:cubicBezTo>
                    <a:pt x="876" y="1317"/>
                    <a:pt x="829" y="1232"/>
                    <a:pt x="795" y="1139"/>
                  </a:cubicBezTo>
                  <a:cubicBezTo>
                    <a:pt x="749" y="1003"/>
                    <a:pt x="702" y="872"/>
                    <a:pt x="643" y="740"/>
                  </a:cubicBezTo>
                  <a:cubicBezTo>
                    <a:pt x="537" y="507"/>
                    <a:pt x="443" y="265"/>
                    <a:pt x="269" y="66"/>
                  </a:cubicBezTo>
                  <a:cubicBezTo>
                    <a:pt x="267" y="64"/>
                    <a:pt x="265" y="63"/>
                    <a:pt x="262" y="63"/>
                  </a:cubicBezTo>
                  <a:cubicBezTo>
                    <a:pt x="253" y="63"/>
                    <a:pt x="242" y="73"/>
                    <a:pt x="248" y="83"/>
                  </a:cubicBezTo>
                  <a:cubicBezTo>
                    <a:pt x="380" y="303"/>
                    <a:pt x="477" y="545"/>
                    <a:pt x="575" y="778"/>
                  </a:cubicBezTo>
                  <a:cubicBezTo>
                    <a:pt x="634" y="914"/>
                    <a:pt x="676" y="1058"/>
                    <a:pt x="732" y="1198"/>
                  </a:cubicBezTo>
                  <a:cubicBezTo>
                    <a:pt x="693" y="1122"/>
                    <a:pt x="655" y="1046"/>
                    <a:pt x="626" y="973"/>
                  </a:cubicBezTo>
                  <a:cubicBezTo>
                    <a:pt x="532" y="723"/>
                    <a:pt x="414" y="490"/>
                    <a:pt x="265" y="269"/>
                  </a:cubicBezTo>
                  <a:cubicBezTo>
                    <a:pt x="261" y="264"/>
                    <a:pt x="257" y="262"/>
                    <a:pt x="252" y="262"/>
                  </a:cubicBezTo>
                  <a:cubicBezTo>
                    <a:pt x="240" y="262"/>
                    <a:pt x="229" y="274"/>
                    <a:pt x="235" y="286"/>
                  </a:cubicBezTo>
                  <a:cubicBezTo>
                    <a:pt x="337" y="503"/>
                    <a:pt x="435" y="719"/>
                    <a:pt x="532" y="944"/>
                  </a:cubicBezTo>
                  <a:cubicBezTo>
                    <a:pt x="575" y="1050"/>
                    <a:pt x="617" y="1156"/>
                    <a:pt x="664" y="1262"/>
                  </a:cubicBezTo>
                  <a:cubicBezTo>
                    <a:pt x="638" y="1219"/>
                    <a:pt x="613" y="1181"/>
                    <a:pt x="587" y="1147"/>
                  </a:cubicBezTo>
                  <a:cubicBezTo>
                    <a:pt x="507" y="1024"/>
                    <a:pt x="435" y="897"/>
                    <a:pt x="380" y="761"/>
                  </a:cubicBezTo>
                  <a:cubicBezTo>
                    <a:pt x="257" y="511"/>
                    <a:pt x="163" y="252"/>
                    <a:pt x="32" y="6"/>
                  </a:cubicBezTo>
                  <a:cubicBezTo>
                    <a:pt x="29" y="2"/>
                    <a:pt x="2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9" name="Google Shape;3539;p11"/>
            <p:cNvSpPr/>
            <p:nvPr/>
          </p:nvSpPr>
          <p:spPr>
            <a:xfrm>
              <a:off x="1005353" y="5197650"/>
              <a:ext cx="524735" cy="334067"/>
            </a:xfrm>
            <a:custGeom>
              <a:avLst/>
              <a:gdLst/>
              <a:ahLst/>
              <a:cxnLst/>
              <a:rect l="l" t="t" r="r" b="b"/>
              <a:pathLst>
                <a:path w="2020" h="1286" extrusionOk="0">
                  <a:moveTo>
                    <a:pt x="1724" y="0"/>
                  </a:moveTo>
                  <a:cubicBezTo>
                    <a:pt x="1507" y="0"/>
                    <a:pt x="1187" y="218"/>
                    <a:pt x="1078" y="288"/>
                  </a:cubicBezTo>
                  <a:cubicBezTo>
                    <a:pt x="900" y="394"/>
                    <a:pt x="726" y="508"/>
                    <a:pt x="560" y="635"/>
                  </a:cubicBezTo>
                  <a:cubicBezTo>
                    <a:pt x="412" y="746"/>
                    <a:pt x="272" y="869"/>
                    <a:pt x="136" y="1000"/>
                  </a:cubicBezTo>
                  <a:cubicBezTo>
                    <a:pt x="73" y="1081"/>
                    <a:pt x="1" y="1178"/>
                    <a:pt x="90" y="1263"/>
                  </a:cubicBezTo>
                  <a:cubicBezTo>
                    <a:pt x="106" y="1279"/>
                    <a:pt x="134" y="1285"/>
                    <a:pt x="168" y="1285"/>
                  </a:cubicBezTo>
                  <a:cubicBezTo>
                    <a:pt x="322" y="1285"/>
                    <a:pt x="621" y="1155"/>
                    <a:pt x="756" y="1089"/>
                  </a:cubicBezTo>
                  <a:cubicBezTo>
                    <a:pt x="951" y="1004"/>
                    <a:pt x="1141" y="903"/>
                    <a:pt x="1320" y="792"/>
                  </a:cubicBezTo>
                  <a:cubicBezTo>
                    <a:pt x="1494" y="678"/>
                    <a:pt x="2019" y="415"/>
                    <a:pt x="1913" y="126"/>
                  </a:cubicBezTo>
                  <a:cubicBezTo>
                    <a:pt x="1880" y="35"/>
                    <a:pt x="1810" y="0"/>
                    <a:pt x="1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0" name="Google Shape;3540;p11"/>
            <p:cNvSpPr/>
            <p:nvPr/>
          </p:nvSpPr>
          <p:spPr>
            <a:xfrm>
              <a:off x="1020940" y="5254281"/>
              <a:ext cx="407060" cy="260812"/>
            </a:xfrm>
            <a:custGeom>
              <a:avLst/>
              <a:gdLst/>
              <a:ahLst/>
              <a:cxnLst/>
              <a:rect l="l" t="t" r="r" b="b"/>
              <a:pathLst>
                <a:path w="1567" h="1004" extrusionOk="0">
                  <a:moveTo>
                    <a:pt x="1382" y="1"/>
                  </a:moveTo>
                  <a:cubicBezTo>
                    <a:pt x="1381" y="1"/>
                    <a:pt x="1380" y="1"/>
                    <a:pt x="1378" y="2"/>
                  </a:cubicBezTo>
                  <a:cubicBezTo>
                    <a:pt x="802" y="311"/>
                    <a:pt x="55" y="952"/>
                    <a:pt x="30" y="977"/>
                  </a:cubicBezTo>
                  <a:cubicBezTo>
                    <a:pt x="30" y="977"/>
                    <a:pt x="30" y="977"/>
                    <a:pt x="30" y="981"/>
                  </a:cubicBezTo>
                  <a:lnTo>
                    <a:pt x="4" y="990"/>
                  </a:lnTo>
                  <a:cubicBezTo>
                    <a:pt x="1" y="994"/>
                    <a:pt x="0" y="1004"/>
                    <a:pt x="5" y="1004"/>
                  </a:cubicBezTo>
                  <a:cubicBezTo>
                    <a:pt x="6" y="1004"/>
                    <a:pt x="7" y="1003"/>
                    <a:pt x="8" y="1003"/>
                  </a:cubicBezTo>
                  <a:cubicBezTo>
                    <a:pt x="276" y="960"/>
                    <a:pt x="539" y="833"/>
                    <a:pt x="776" y="702"/>
                  </a:cubicBezTo>
                  <a:cubicBezTo>
                    <a:pt x="1043" y="562"/>
                    <a:pt x="1306" y="405"/>
                    <a:pt x="1552" y="226"/>
                  </a:cubicBezTo>
                  <a:cubicBezTo>
                    <a:pt x="1567" y="216"/>
                    <a:pt x="1556" y="195"/>
                    <a:pt x="1542" y="195"/>
                  </a:cubicBezTo>
                  <a:cubicBezTo>
                    <a:pt x="1540" y="195"/>
                    <a:pt x="1538" y="196"/>
                    <a:pt x="1535" y="197"/>
                  </a:cubicBezTo>
                  <a:cubicBezTo>
                    <a:pt x="1128" y="456"/>
                    <a:pt x="700" y="685"/>
                    <a:pt x="259" y="884"/>
                  </a:cubicBezTo>
                  <a:cubicBezTo>
                    <a:pt x="433" y="778"/>
                    <a:pt x="598" y="651"/>
                    <a:pt x="776" y="545"/>
                  </a:cubicBezTo>
                  <a:cubicBezTo>
                    <a:pt x="984" y="417"/>
                    <a:pt x="1264" y="303"/>
                    <a:pt x="1438" y="133"/>
                  </a:cubicBezTo>
                  <a:cubicBezTo>
                    <a:pt x="1452" y="123"/>
                    <a:pt x="1440" y="104"/>
                    <a:pt x="1426" y="104"/>
                  </a:cubicBezTo>
                  <a:cubicBezTo>
                    <a:pt x="1423" y="104"/>
                    <a:pt x="1420" y="105"/>
                    <a:pt x="1417" y="108"/>
                  </a:cubicBezTo>
                  <a:cubicBezTo>
                    <a:pt x="1327" y="180"/>
                    <a:pt x="1200" y="218"/>
                    <a:pt x="1098" y="277"/>
                  </a:cubicBezTo>
                  <a:cubicBezTo>
                    <a:pt x="954" y="358"/>
                    <a:pt x="814" y="443"/>
                    <a:pt x="674" y="528"/>
                  </a:cubicBezTo>
                  <a:lnTo>
                    <a:pt x="594" y="583"/>
                  </a:lnTo>
                  <a:cubicBezTo>
                    <a:pt x="615" y="562"/>
                    <a:pt x="636" y="545"/>
                    <a:pt x="657" y="528"/>
                  </a:cubicBezTo>
                  <a:cubicBezTo>
                    <a:pt x="899" y="354"/>
                    <a:pt x="1141" y="184"/>
                    <a:pt x="1387" y="14"/>
                  </a:cubicBezTo>
                  <a:cubicBezTo>
                    <a:pt x="1394" y="11"/>
                    <a:pt x="1389" y="1"/>
                    <a:pt x="1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1" name="Google Shape;3541;p11"/>
            <p:cNvSpPr/>
            <p:nvPr/>
          </p:nvSpPr>
          <p:spPr>
            <a:xfrm>
              <a:off x="906121" y="4924630"/>
              <a:ext cx="165733" cy="562927"/>
            </a:xfrm>
            <a:custGeom>
              <a:avLst/>
              <a:gdLst/>
              <a:ahLst/>
              <a:cxnLst/>
              <a:rect l="l" t="t" r="r" b="b"/>
              <a:pathLst>
                <a:path w="638" h="2167" extrusionOk="0">
                  <a:moveTo>
                    <a:pt x="286" y="1"/>
                  </a:moveTo>
                  <a:cubicBezTo>
                    <a:pt x="2" y="1"/>
                    <a:pt x="9" y="627"/>
                    <a:pt x="9" y="796"/>
                  </a:cubicBezTo>
                  <a:cubicBezTo>
                    <a:pt x="1" y="1003"/>
                    <a:pt x="5" y="1211"/>
                    <a:pt x="18" y="1419"/>
                  </a:cubicBezTo>
                  <a:cubicBezTo>
                    <a:pt x="31" y="1606"/>
                    <a:pt x="56" y="1788"/>
                    <a:pt x="94" y="1975"/>
                  </a:cubicBezTo>
                  <a:cubicBezTo>
                    <a:pt x="121" y="2062"/>
                    <a:pt x="157" y="2166"/>
                    <a:pt x="253" y="2166"/>
                  </a:cubicBezTo>
                  <a:cubicBezTo>
                    <a:pt x="264" y="2166"/>
                    <a:pt x="276" y="2165"/>
                    <a:pt x="289" y="2161"/>
                  </a:cubicBezTo>
                  <a:cubicBezTo>
                    <a:pt x="408" y="2132"/>
                    <a:pt x="484" y="1691"/>
                    <a:pt x="506" y="1508"/>
                  </a:cubicBezTo>
                  <a:cubicBezTo>
                    <a:pt x="539" y="1296"/>
                    <a:pt x="561" y="1084"/>
                    <a:pt x="569" y="872"/>
                  </a:cubicBezTo>
                  <a:cubicBezTo>
                    <a:pt x="569" y="664"/>
                    <a:pt x="637" y="75"/>
                    <a:pt x="336" y="7"/>
                  </a:cubicBezTo>
                  <a:cubicBezTo>
                    <a:pt x="318" y="3"/>
                    <a:pt x="302" y="1"/>
                    <a:pt x="2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2" name="Google Shape;3542;p11"/>
            <p:cNvSpPr/>
            <p:nvPr/>
          </p:nvSpPr>
          <p:spPr>
            <a:xfrm>
              <a:off x="931578" y="5033475"/>
              <a:ext cx="91699" cy="451744"/>
            </a:xfrm>
            <a:custGeom>
              <a:avLst/>
              <a:gdLst/>
              <a:ahLst/>
              <a:cxnLst/>
              <a:rect l="l" t="t" r="r" b="b"/>
              <a:pathLst>
                <a:path w="353" h="1739" extrusionOk="0">
                  <a:moveTo>
                    <a:pt x="323" y="0"/>
                  </a:moveTo>
                  <a:cubicBezTo>
                    <a:pt x="315" y="0"/>
                    <a:pt x="308" y="6"/>
                    <a:pt x="306" y="16"/>
                  </a:cubicBezTo>
                  <a:cubicBezTo>
                    <a:pt x="297" y="500"/>
                    <a:pt x="255" y="983"/>
                    <a:pt x="179" y="1458"/>
                  </a:cubicBezTo>
                  <a:cubicBezTo>
                    <a:pt x="183" y="1255"/>
                    <a:pt x="170" y="1047"/>
                    <a:pt x="179" y="843"/>
                  </a:cubicBezTo>
                  <a:cubicBezTo>
                    <a:pt x="187" y="597"/>
                    <a:pt x="246" y="300"/>
                    <a:pt x="195" y="59"/>
                  </a:cubicBezTo>
                  <a:cubicBezTo>
                    <a:pt x="194" y="51"/>
                    <a:pt x="188" y="48"/>
                    <a:pt x="182" y="48"/>
                  </a:cubicBezTo>
                  <a:cubicBezTo>
                    <a:pt x="174" y="48"/>
                    <a:pt x="166" y="53"/>
                    <a:pt x="166" y="63"/>
                  </a:cubicBezTo>
                  <a:cubicBezTo>
                    <a:pt x="179" y="177"/>
                    <a:pt x="140" y="305"/>
                    <a:pt x="132" y="423"/>
                  </a:cubicBezTo>
                  <a:cubicBezTo>
                    <a:pt x="123" y="584"/>
                    <a:pt x="115" y="750"/>
                    <a:pt x="111" y="911"/>
                  </a:cubicBezTo>
                  <a:lnTo>
                    <a:pt x="111" y="1013"/>
                  </a:lnTo>
                  <a:cubicBezTo>
                    <a:pt x="106" y="983"/>
                    <a:pt x="102" y="958"/>
                    <a:pt x="102" y="928"/>
                  </a:cubicBezTo>
                  <a:cubicBezTo>
                    <a:pt x="89" y="631"/>
                    <a:pt x="81" y="334"/>
                    <a:pt x="72" y="42"/>
                  </a:cubicBezTo>
                  <a:cubicBezTo>
                    <a:pt x="72" y="35"/>
                    <a:pt x="69" y="32"/>
                    <a:pt x="66" y="32"/>
                  </a:cubicBezTo>
                  <a:cubicBezTo>
                    <a:pt x="63" y="32"/>
                    <a:pt x="60" y="35"/>
                    <a:pt x="60" y="42"/>
                  </a:cubicBezTo>
                  <a:cubicBezTo>
                    <a:pt x="0" y="686"/>
                    <a:pt x="128" y="1666"/>
                    <a:pt x="132" y="1700"/>
                  </a:cubicBezTo>
                  <a:cubicBezTo>
                    <a:pt x="132" y="1700"/>
                    <a:pt x="132" y="1704"/>
                    <a:pt x="136" y="1704"/>
                  </a:cubicBezTo>
                  <a:cubicBezTo>
                    <a:pt x="132" y="1713"/>
                    <a:pt x="132" y="1721"/>
                    <a:pt x="132" y="1730"/>
                  </a:cubicBezTo>
                  <a:cubicBezTo>
                    <a:pt x="129" y="1735"/>
                    <a:pt x="133" y="1739"/>
                    <a:pt x="137" y="1739"/>
                  </a:cubicBezTo>
                  <a:cubicBezTo>
                    <a:pt x="140" y="1739"/>
                    <a:pt x="143" y="1737"/>
                    <a:pt x="145" y="1734"/>
                  </a:cubicBezTo>
                  <a:cubicBezTo>
                    <a:pt x="255" y="1488"/>
                    <a:pt x="293" y="1195"/>
                    <a:pt x="314" y="928"/>
                  </a:cubicBezTo>
                  <a:cubicBezTo>
                    <a:pt x="344" y="627"/>
                    <a:pt x="352" y="322"/>
                    <a:pt x="340" y="16"/>
                  </a:cubicBezTo>
                  <a:cubicBezTo>
                    <a:pt x="338" y="6"/>
                    <a:pt x="330"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3" name="Google Shape;3543;p11"/>
            <p:cNvSpPr/>
            <p:nvPr/>
          </p:nvSpPr>
          <p:spPr>
            <a:xfrm>
              <a:off x="942489" y="5604973"/>
              <a:ext cx="64163" cy="139498"/>
            </a:xfrm>
            <a:custGeom>
              <a:avLst/>
              <a:gdLst/>
              <a:ahLst/>
              <a:cxnLst/>
              <a:rect l="l" t="t" r="r" b="b"/>
              <a:pathLst>
                <a:path w="247" h="537" extrusionOk="0">
                  <a:moveTo>
                    <a:pt x="149" y="1"/>
                  </a:moveTo>
                  <a:cubicBezTo>
                    <a:pt x="140" y="1"/>
                    <a:pt x="130" y="6"/>
                    <a:pt x="128" y="17"/>
                  </a:cubicBezTo>
                  <a:cubicBezTo>
                    <a:pt x="107" y="111"/>
                    <a:pt x="94" y="204"/>
                    <a:pt x="98" y="297"/>
                  </a:cubicBezTo>
                  <a:cubicBezTo>
                    <a:pt x="52" y="310"/>
                    <a:pt x="14" y="348"/>
                    <a:pt x="5" y="399"/>
                  </a:cubicBezTo>
                  <a:cubicBezTo>
                    <a:pt x="1" y="450"/>
                    <a:pt x="26" y="505"/>
                    <a:pt x="77" y="526"/>
                  </a:cubicBezTo>
                  <a:cubicBezTo>
                    <a:pt x="92" y="533"/>
                    <a:pt x="109" y="537"/>
                    <a:pt x="126" y="537"/>
                  </a:cubicBezTo>
                  <a:cubicBezTo>
                    <a:pt x="151" y="537"/>
                    <a:pt x="176" y="529"/>
                    <a:pt x="196" y="514"/>
                  </a:cubicBezTo>
                  <a:cubicBezTo>
                    <a:pt x="221" y="492"/>
                    <a:pt x="238" y="467"/>
                    <a:pt x="243" y="433"/>
                  </a:cubicBezTo>
                  <a:cubicBezTo>
                    <a:pt x="247" y="412"/>
                    <a:pt x="243" y="391"/>
                    <a:pt x="234" y="369"/>
                  </a:cubicBezTo>
                  <a:cubicBezTo>
                    <a:pt x="230" y="352"/>
                    <a:pt x="217" y="336"/>
                    <a:pt x="204" y="323"/>
                  </a:cubicBezTo>
                  <a:cubicBezTo>
                    <a:pt x="217" y="217"/>
                    <a:pt x="204" y="111"/>
                    <a:pt x="170" y="13"/>
                  </a:cubicBezTo>
                  <a:cubicBezTo>
                    <a:pt x="166" y="5"/>
                    <a:pt x="158"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4" name="Google Shape;3544;p11"/>
            <p:cNvSpPr/>
            <p:nvPr/>
          </p:nvSpPr>
          <p:spPr>
            <a:xfrm>
              <a:off x="781431" y="5567566"/>
              <a:ext cx="171188" cy="81049"/>
            </a:xfrm>
            <a:custGeom>
              <a:avLst/>
              <a:gdLst/>
              <a:ahLst/>
              <a:cxnLst/>
              <a:rect l="l" t="t" r="r" b="b"/>
              <a:pathLst>
                <a:path w="659" h="312" extrusionOk="0">
                  <a:moveTo>
                    <a:pt x="561" y="0"/>
                  </a:moveTo>
                  <a:cubicBezTo>
                    <a:pt x="428" y="0"/>
                    <a:pt x="284" y="63"/>
                    <a:pt x="171" y="140"/>
                  </a:cubicBezTo>
                  <a:cubicBezTo>
                    <a:pt x="154" y="123"/>
                    <a:pt x="137" y="115"/>
                    <a:pt x="116" y="111"/>
                  </a:cubicBezTo>
                  <a:lnTo>
                    <a:pt x="112" y="111"/>
                  </a:lnTo>
                  <a:cubicBezTo>
                    <a:pt x="108" y="110"/>
                    <a:pt x="104" y="110"/>
                    <a:pt x="101" y="110"/>
                  </a:cubicBezTo>
                  <a:cubicBezTo>
                    <a:pt x="0" y="110"/>
                    <a:pt x="18" y="311"/>
                    <a:pt x="106" y="311"/>
                  </a:cubicBezTo>
                  <a:cubicBezTo>
                    <a:pt x="115" y="311"/>
                    <a:pt x="124" y="309"/>
                    <a:pt x="133" y="306"/>
                  </a:cubicBezTo>
                  <a:lnTo>
                    <a:pt x="142" y="306"/>
                  </a:lnTo>
                  <a:cubicBezTo>
                    <a:pt x="188" y="284"/>
                    <a:pt x="209" y="234"/>
                    <a:pt x="197" y="187"/>
                  </a:cubicBezTo>
                  <a:cubicBezTo>
                    <a:pt x="265" y="149"/>
                    <a:pt x="341" y="123"/>
                    <a:pt x="417" y="102"/>
                  </a:cubicBezTo>
                  <a:cubicBezTo>
                    <a:pt x="494" y="89"/>
                    <a:pt x="570" y="64"/>
                    <a:pt x="646" y="34"/>
                  </a:cubicBezTo>
                  <a:cubicBezTo>
                    <a:pt x="659" y="30"/>
                    <a:pt x="659" y="9"/>
                    <a:pt x="642" y="9"/>
                  </a:cubicBezTo>
                  <a:cubicBezTo>
                    <a:pt x="616" y="3"/>
                    <a:pt x="589"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5" name="Google Shape;3545;p11"/>
            <p:cNvSpPr/>
            <p:nvPr/>
          </p:nvSpPr>
          <p:spPr>
            <a:xfrm>
              <a:off x="750258" y="5487816"/>
              <a:ext cx="204439" cy="76633"/>
            </a:xfrm>
            <a:custGeom>
              <a:avLst/>
              <a:gdLst/>
              <a:ahLst/>
              <a:cxnLst/>
              <a:rect l="l" t="t" r="r" b="b"/>
              <a:pathLst>
                <a:path w="787" h="295" extrusionOk="0">
                  <a:moveTo>
                    <a:pt x="191" y="1"/>
                  </a:moveTo>
                  <a:cubicBezTo>
                    <a:pt x="185" y="1"/>
                    <a:pt x="179" y="1"/>
                    <a:pt x="172" y="2"/>
                  </a:cubicBezTo>
                  <a:cubicBezTo>
                    <a:pt x="1" y="22"/>
                    <a:pt x="22" y="283"/>
                    <a:pt x="187" y="283"/>
                  </a:cubicBezTo>
                  <a:cubicBezTo>
                    <a:pt x="193" y="283"/>
                    <a:pt x="200" y="283"/>
                    <a:pt x="206" y="282"/>
                  </a:cubicBezTo>
                  <a:cubicBezTo>
                    <a:pt x="262" y="278"/>
                    <a:pt x="308" y="239"/>
                    <a:pt x="321" y="184"/>
                  </a:cubicBezTo>
                  <a:cubicBezTo>
                    <a:pt x="376" y="205"/>
                    <a:pt x="423" y="227"/>
                    <a:pt x="482" y="244"/>
                  </a:cubicBezTo>
                  <a:cubicBezTo>
                    <a:pt x="537" y="261"/>
                    <a:pt x="592" y="282"/>
                    <a:pt x="652" y="295"/>
                  </a:cubicBezTo>
                  <a:cubicBezTo>
                    <a:pt x="690" y="295"/>
                    <a:pt x="732" y="295"/>
                    <a:pt x="775" y="286"/>
                  </a:cubicBezTo>
                  <a:cubicBezTo>
                    <a:pt x="776" y="287"/>
                    <a:pt x="777" y="287"/>
                    <a:pt x="778" y="287"/>
                  </a:cubicBezTo>
                  <a:cubicBezTo>
                    <a:pt x="784" y="287"/>
                    <a:pt x="786" y="277"/>
                    <a:pt x="779" y="273"/>
                  </a:cubicBezTo>
                  <a:cubicBezTo>
                    <a:pt x="715" y="210"/>
                    <a:pt x="592" y="176"/>
                    <a:pt x="508" y="146"/>
                  </a:cubicBezTo>
                  <a:cubicBezTo>
                    <a:pt x="448" y="129"/>
                    <a:pt x="385" y="112"/>
                    <a:pt x="321" y="99"/>
                  </a:cubicBezTo>
                  <a:cubicBezTo>
                    <a:pt x="305" y="38"/>
                    <a:pt x="252" y="1"/>
                    <a:pt x="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6" name="Google Shape;3546;p11"/>
            <p:cNvSpPr/>
            <p:nvPr/>
          </p:nvSpPr>
          <p:spPr>
            <a:xfrm>
              <a:off x="776755" y="5396376"/>
              <a:ext cx="138457" cy="113001"/>
            </a:xfrm>
            <a:custGeom>
              <a:avLst/>
              <a:gdLst/>
              <a:ahLst/>
              <a:cxnLst/>
              <a:rect l="l" t="t" r="r" b="b"/>
              <a:pathLst>
                <a:path w="533" h="435" extrusionOk="0">
                  <a:moveTo>
                    <a:pt x="158" y="1"/>
                  </a:moveTo>
                  <a:cubicBezTo>
                    <a:pt x="125" y="1"/>
                    <a:pt x="91" y="15"/>
                    <a:pt x="66" y="44"/>
                  </a:cubicBezTo>
                  <a:cubicBezTo>
                    <a:pt x="1" y="126"/>
                    <a:pt x="62" y="240"/>
                    <a:pt x="162" y="240"/>
                  </a:cubicBezTo>
                  <a:cubicBezTo>
                    <a:pt x="165" y="240"/>
                    <a:pt x="169" y="240"/>
                    <a:pt x="172" y="239"/>
                  </a:cubicBezTo>
                  <a:cubicBezTo>
                    <a:pt x="193" y="235"/>
                    <a:pt x="215" y="227"/>
                    <a:pt x="232" y="214"/>
                  </a:cubicBezTo>
                  <a:cubicBezTo>
                    <a:pt x="261" y="244"/>
                    <a:pt x="287" y="273"/>
                    <a:pt x="316" y="299"/>
                  </a:cubicBezTo>
                  <a:cubicBezTo>
                    <a:pt x="346" y="328"/>
                    <a:pt x="380" y="358"/>
                    <a:pt x="414" y="388"/>
                  </a:cubicBezTo>
                  <a:cubicBezTo>
                    <a:pt x="448" y="405"/>
                    <a:pt x="482" y="422"/>
                    <a:pt x="516" y="434"/>
                  </a:cubicBezTo>
                  <a:cubicBezTo>
                    <a:pt x="524" y="434"/>
                    <a:pt x="533" y="426"/>
                    <a:pt x="533" y="417"/>
                  </a:cubicBezTo>
                  <a:cubicBezTo>
                    <a:pt x="486" y="341"/>
                    <a:pt x="431" y="273"/>
                    <a:pt x="363" y="218"/>
                  </a:cubicBezTo>
                  <a:cubicBezTo>
                    <a:pt x="333" y="188"/>
                    <a:pt x="308" y="167"/>
                    <a:pt x="278" y="146"/>
                  </a:cubicBezTo>
                  <a:cubicBezTo>
                    <a:pt x="278" y="133"/>
                    <a:pt x="278" y="121"/>
                    <a:pt x="278" y="108"/>
                  </a:cubicBezTo>
                  <a:cubicBezTo>
                    <a:pt x="270" y="41"/>
                    <a:pt x="215"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7" name="Google Shape;3547;p11"/>
            <p:cNvSpPr/>
            <p:nvPr/>
          </p:nvSpPr>
          <p:spPr>
            <a:xfrm>
              <a:off x="860921" y="5330394"/>
              <a:ext cx="79749" cy="131445"/>
            </a:xfrm>
            <a:custGeom>
              <a:avLst/>
              <a:gdLst/>
              <a:ahLst/>
              <a:cxnLst/>
              <a:rect l="l" t="t" r="r" b="b"/>
              <a:pathLst>
                <a:path w="307" h="506" extrusionOk="0">
                  <a:moveTo>
                    <a:pt x="124" y="1"/>
                  </a:moveTo>
                  <a:cubicBezTo>
                    <a:pt x="120" y="1"/>
                    <a:pt x="115" y="1"/>
                    <a:pt x="111" y="1"/>
                  </a:cubicBezTo>
                  <a:cubicBezTo>
                    <a:pt x="69" y="6"/>
                    <a:pt x="35" y="35"/>
                    <a:pt x="18" y="73"/>
                  </a:cubicBezTo>
                  <a:cubicBezTo>
                    <a:pt x="1" y="116"/>
                    <a:pt x="5" y="158"/>
                    <a:pt x="31" y="192"/>
                  </a:cubicBezTo>
                  <a:cubicBezTo>
                    <a:pt x="56" y="226"/>
                    <a:pt x="98" y="243"/>
                    <a:pt x="137" y="243"/>
                  </a:cubicBezTo>
                  <a:lnTo>
                    <a:pt x="145" y="243"/>
                  </a:lnTo>
                  <a:cubicBezTo>
                    <a:pt x="188" y="332"/>
                    <a:pt x="234" y="417"/>
                    <a:pt x="289" y="502"/>
                  </a:cubicBezTo>
                  <a:cubicBezTo>
                    <a:pt x="291" y="504"/>
                    <a:pt x="293" y="505"/>
                    <a:pt x="295" y="505"/>
                  </a:cubicBezTo>
                  <a:cubicBezTo>
                    <a:pt x="300" y="505"/>
                    <a:pt x="306" y="501"/>
                    <a:pt x="306" y="498"/>
                  </a:cubicBezTo>
                  <a:cubicBezTo>
                    <a:pt x="302" y="430"/>
                    <a:pt x="289" y="366"/>
                    <a:pt x="264" y="307"/>
                  </a:cubicBezTo>
                  <a:cubicBezTo>
                    <a:pt x="247" y="273"/>
                    <a:pt x="230" y="239"/>
                    <a:pt x="209" y="205"/>
                  </a:cubicBezTo>
                  <a:cubicBezTo>
                    <a:pt x="221" y="196"/>
                    <a:pt x="226" y="179"/>
                    <a:pt x="230" y="167"/>
                  </a:cubicBezTo>
                  <a:cubicBezTo>
                    <a:pt x="251" y="129"/>
                    <a:pt x="243" y="82"/>
                    <a:pt x="217" y="48"/>
                  </a:cubicBezTo>
                  <a:cubicBezTo>
                    <a:pt x="194" y="17"/>
                    <a:pt x="161" y="1"/>
                    <a:pt x="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8" name="Google Shape;3548;p11"/>
            <p:cNvSpPr/>
            <p:nvPr/>
          </p:nvSpPr>
          <p:spPr>
            <a:xfrm>
              <a:off x="979896" y="5330654"/>
              <a:ext cx="65462" cy="152746"/>
            </a:xfrm>
            <a:custGeom>
              <a:avLst/>
              <a:gdLst/>
              <a:ahLst/>
              <a:cxnLst/>
              <a:rect l="l" t="t" r="r" b="b"/>
              <a:pathLst>
                <a:path w="252" h="588" extrusionOk="0">
                  <a:moveTo>
                    <a:pt x="125" y="0"/>
                  </a:moveTo>
                  <a:cubicBezTo>
                    <a:pt x="83" y="0"/>
                    <a:pt x="40" y="22"/>
                    <a:pt x="18" y="64"/>
                  </a:cubicBezTo>
                  <a:cubicBezTo>
                    <a:pt x="5" y="94"/>
                    <a:pt x="1" y="123"/>
                    <a:pt x="9" y="157"/>
                  </a:cubicBezTo>
                  <a:lnTo>
                    <a:pt x="9" y="166"/>
                  </a:lnTo>
                  <a:cubicBezTo>
                    <a:pt x="18" y="200"/>
                    <a:pt x="43" y="229"/>
                    <a:pt x="77" y="242"/>
                  </a:cubicBezTo>
                  <a:cubicBezTo>
                    <a:pt x="69" y="280"/>
                    <a:pt x="60" y="314"/>
                    <a:pt x="52" y="348"/>
                  </a:cubicBezTo>
                  <a:cubicBezTo>
                    <a:pt x="35" y="420"/>
                    <a:pt x="22" y="497"/>
                    <a:pt x="18" y="573"/>
                  </a:cubicBezTo>
                  <a:cubicBezTo>
                    <a:pt x="18" y="582"/>
                    <a:pt x="27" y="588"/>
                    <a:pt x="36" y="588"/>
                  </a:cubicBezTo>
                  <a:cubicBezTo>
                    <a:pt x="42" y="588"/>
                    <a:pt x="48" y="585"/>
                    <a:pt x="48" y="577"/>
                  </a:cubicBezTo>
                  <a:cubicBezTo>
                    <a:pt x="65" y="463"/>
                    <a:pt x="111" y="361"/>
                    <a:pt x="137" y="251"/>
                  </a:cubicBezTo>
                  <a:cubicBezTo>
                    <a:pt x="183" y="251"/>
                    <a:pt x="230" y="212"/>
                    <a:pt x="243" y="166"/>
                  </a:cubicBezTo>
                  <a:lnTo>
                    <a:pt x="243" y="153"/>
                  </a:lnTo>
                  <a:cubicBezTo>
                    <a:pt x="251" y="111"/>
                    <a:pt x="239" y="68"/>
                    <a:pt x="209" y="34"/>
                  </a:cubicBezTo>
                  <a:cubicBezTo>
                    <a:pt x="186" y="11"/>
                    <a:pt x="155"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9" name="Google Shape;3549;p11"/>
            <p:cNvSpPr/>
            <p:nvPr/>
          </p:nvSpPr>
          <p:spPr>
            <a:xfrm>
              <a:off x="1034967" y="5375334"/>
              <a:ext cx="117676" cy="139758"/>
            </a:xfrm>
            <a:custGeom>
              <a:avLst/>
              <a:gdLst/>
              <a:ahLst/>
              <a:cxnLst/>
              <a:rect l="l" t="t" r="r" b="b"/>
              <a:pathLst>
                <a:path w="453" h="538" extrusionOk="0">
                  <a:moveTo>
                    <a:pt x="300" y="1"/>
                  </a:moveTo>
                  <a:cubicBezTo>
                    <a:pt x="294" y="1"/>
                    <a:pt x="288" y="1"/>
                    <a:pt x="281" y="2"/>
                  </a:cubicBezTo>
                  <a:cubicBezTo>
                    <a:pt x="196" y="11"/>
                    <a:pt x="150" y="104"/>
                    <a:pt x="200" y="176"/>
                  </a:cubicBezTo>
                  <a:cubicBezTo>
                    <a:pt x="171" y="214"/>
                    <a:pt x="145" y="257"/>
                    <a:pt x="120" y="299"/>
                  </a:cubicBezTo>
                  <a:cubicBezTo>
                    <a:pt x="82" y="359"/>
                    <a:pt x="56" y="426"/>
                    <a:pt x="22" y="486"/>
                  </a:cubicBezTo>
                  <a:cubicBezTo>
                    <a:pt x="1" y="510"/>
                    <a:pt x="22" y="537"/>
                    <a:pt x="44" y="537"/>
                  </a:cubicBezTo>
                  <a:cubicBezTo>
                    <a:pt x="53" y="537"/>
                    <a:pt x="62" y="533"/>
                    <a:pt x="69" y="524"/>
                  </a:cubicBezTo>
                  <a:cubicBezTo>
                    <a:pt x="124" y="460"/>
                    <a:pt x="171" y="397"/>
                    <a:pt x="209" y="325"/>
                  </a:cubicBezTo>
                  <a:cubicBezTo>
                    <a:pt x="230" y="291"/>
                    <a:pt x="243" y="257"/>
                    <a:pt x="256" y="219"/>
                  </a:cubicBezTo>
                  <a:cubicBezTo>
                    <a:pt x="268" y="222"/>
                    <a:pt x="280" y="225"/>
                    <a:pt x="292" y="225"/>
                  </a:cubicBezTo>
                  <a:cubicBezTo>
                    <a:pt x="297" y="225"/>
                    <a:pt x="301" y="224"/>
                    <a:pt x="306" y="223"/>
                  </a:cubicBezTo>
                  <a:lnTo>
                    <a:pt x="306" y="227"/>
                  </a:lnTo>
                  <a:cubicBezTo>
                    <a:pt x="452" y="211"/>
                    <a:pt x="436" y="1"/>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0" name="Google Shape;3550;p11"/>
            <p:cNvSpPr/>
            <p:nvPr/>
          </p:nvSpPr>
          <p:spPr>
            <a:xfrm>
              <a:off x="1025356" y="5545225"/>
              <a:ext cx="169370" cy="73256"/>
            </a:xfrm>
            <a:custGeom>
              <a:avLst/>
              <a:gdLst/>
              <a:ahLst/>
              <a:cxnLst/>
              <a:rect l="l" t="t" r="r" b="b"/>
              <a:pathLst>
                <a:path w="652" h="282" extrusionOk="0">
                  <a:moveTo>
                    <a:pt x="17" y="1"/>
                  </a:moveTo>
                  <a:cubicBezTo>
                    <a:pt x="4" y="1"/>
                    <a:pt x="1" y="23"/>
                    <a:pt x="13" y="31"/>
                  </a:cubicBezTo>
                  <a:cubicBezTo>
                    <a:pt x="123" y="86"/>
                    <a:pt x="237" y="129"/>
                    <a:pt x="356" y="150"/>
                  </a:cubicBezTo>
                  <a:cubicBezTo>
                    <a:pt x="356" y="218"/>
                    <a:pt x="411" y="273"/>
                    <a:pt x="479" y="281"/>
                  </a:cubicBezTo>
                  <a:cubicBezTo>
                    <a:pt x="483" y="282"/>
                    <a:pt x="487" y="282"/>
                    <a:pt x="491" y="282"/>
                  </a:cubicBezTo>
                  <a:cubicBezTo>
                    <a:pt x="586" y="282"/>
                    <a:pt x="651" y="180"/>
                    <a:pt x="611" y="95"/>
                  </a:cubicBezTo>
                  <a:cubicBezTo>
                    <a:pt x="586" y="45"/>
                    <a:pt x="538" y="19"/>
                    <a:pt x="490" y="19"/>
                  </a:cubicBezTo>
                  <a:cubicBezTo>
                    <a:pt x="448" y="19"/>
                    <a:pt x="407" y="38"/>
                    <a:pt x="382" y="78"/>
                  </a:cubicBezTo>
                  <a:cubicBezTo>
                    <a:pt x="263" y="35"/>
                    <a:pt x="144" y="10"/>
                    <a:pt x="21" y="1"/>
                  </a:cubicBezTo>
                  <a:cubicBezTo>
                    <a:pt x="20" y="1"/>
                    <a:pt x="19"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1" name="Google Shape;3551;p11"/>
            <p:cNvSpPr/>
            <p:nvPr/>
          </p:nvSpPr>
          <p:spPr>
            <a:xfrm>
              <a:off x="1008471" y="5587048"/>
              <a:ext cx="121053" cy="113780"/>
            </a:xfrm>
            <a:custGeom>
              <a:avLst/>
              <a:gdLst/>
              <a:ahLst/>
              <a:cxnLst/>
              <a:rect l="l" t="t" r="r" b="b"/>
              <a:pathLst>
                <a:path w="466" h="438" extrusionOk="0">
                  <a:moveTo>
                    <a:pt x="25" y="0"/>
                  </a:moveTo>
                  <a:cubicBezTo>
                    <a:pt x="13" y="0"/>
                    <a:pt x="0" y="17"/>
                    <a:pt x="10" y="27"/>
                  </a:cubicBezTo>
                  <a:cubicBezTo>
                    <a:pt x="44" y="86"/>
                    <a:pt x="82" y="137"/>
                    <a:pt x="129" y="184"/>
                  </a:cubicBezTo>
                  <a:cubicBezTo>
                    <a:pt x="145" y="201"/>
                    <a:pt x="167" y="218"/>
                    <a:pt x="188" y="235"/>
                  </a:cubicBezTo>
                  <a:cubicBezTo>
                    <a:pt x="175" y="248"/>
                    <a:pt x="167" y="269"/>
                    <a:pt x="162" y="286"/>
                  </a:cubicBezTo>
                  <a:cubicBezTo>
                    <a:pt x="150" y="354"/>
                    <a:pt x="196" y="421"/>
                    <a:pt x="264" y="434"/>
                  </a:cubicBezTo>
                  <a:cubicBezTo>
                    <a:pt x="275" y="436"/>
                    <a:pt x="285" y="437"/>
                    <a:pt x="294" y="437"/>
                  </a:cubicBezTo>
                  <a:cubicBezTo>
                    <a:pt x="435" y="437"/>
                    <a:pt x="466" y="216"/>
                    <a:pt x="311" y="188"/>
                  </a:cubicBezTo>
                  <a:cubicBezTo>
                    <a:pt x="302" y="187"/>
                    <a:pt x="292" y="186"/>
                    <a:pt x="283" y="186"/>
                  </a:cubicBezTo>
                  <a:cubicBezTo>
                    <a:pt x="267" y="186"/>
                    <a:pt x="251" y="189"/>
                    <a:pt x="235" y="197"/>
                  </a:cubicBezTo>
                  <a:cubicBezTo>
                    <a:pt x="175" y="129"/>
                    <a:pt x="99" y="69"/>
                    <a:pt x="35" y="6"/>
                  </a:cubicBezTo>
                  <a:cubicBezTo>
                    <a:pt x="32" y="2"/>
                    <a:pt x="28" y="0"/>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2" name="Google Shape;3552;p11"/>
            <p:cNvSpPr/>
            <p:nvPr/>
          </p:nvSpPr>
          <p:spPr>
            <a:xfrm>
              <a:off x="1065880" y="5434562"/>
              <a:ext cx="147290" cy="82608"/>
            </a:xfrm>
            <a:custGeom>
              <a:avLst/>
              <a:gdLst/>
              <a:ahLst/>
              <a:cxnLst/>
              <a:rect l="l" t="t" r="r" b="b"/>
              <a:pathLst>
                <a:path w="567" h="318" extrusionOk="0">
                  <a:moveTo>
                    <a:pt x="377" y="0"/>
                  </a:moveTo>
                  <a:cubicBezTo>
                    <a:pt x="286" y="0"/>
                    <a:pt x="203" y="99"/>
                    <a:pt x="260" y="203"/>
                  </a:cubicBezTo>
                  <a:cubicBezTo>
                    <a:pt x="183" y="237"/>
                    <a:pt x="103" y="266"/>
                    <a:pt x="22" y="287"/>
                  </a:cubicBezTo>
                  <a:cubicBezTo>
                    <a:pt x="1" y="292"/>
                    <a:pt x="5" y="317"/>
                    <a:pt x="22" y="317"/>
                  </a:cubicBezTo>
                  <a:cubicBezTo>
                    <a:pt x="124" y="317"/>
                    <a:pt x="221" y="296"/>
                    <a:pt x="310" y="258"/>
                  </a:cubicBezTo>
                  <a:lnTo>
                    <a:pt x="310" y="254"/>
                  </a:lnTo>
                  <a:cubicBezTo>
                    <a:pt x="334" y="266"/>
                    <a:pt x="357" y="272"/>
                    <a:pt x="379" y="272"/>
                  </a:cubicBezTo>
                  <a:cubicBezTo>
                    <a:pt x="489" y="272"/>
                    <a:pt x="567" y="133"/>
                    <a:pt x="472" y="41"/>
                  </a:cubicBezTo>
                  <a:cubicBezTo>
                    <a:pt x="443" y="13"/>
                    <a:pt x="409"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3" name="Google Shape;3553;p11"/>
            <p:cNvSpPr/>
            <p:nvPr/>
          </p:nvSpPr>
          <p:spPr>
            <a:xfrm>
              <a:off x="852088" y="5614065"/>
              <a:ext cx="84165" cy="119755"/>
            </a:xfrm>
            <a:custGeom>
              <a:avLst/>
              <a:gdLst/>
              <a:ahLst/>
              <a:cxnLst/>
              <a:rect l="l" t="t" r="r" b="b"/>
              <a:pathLst>
                <a:path w="324" h="461" extrusionOk="0">
                  <a:moveTo>
                    <a:pt x="304" y="1"/>
                  </a:moveTo>
                  <a:cubicBezTo>
                    <a:pt x="302" y="1"/>
                    <a:pt x="300" y="2"/>
                    <a:pt x="298" y="4"/>
                  </a:cubicBezTo>
                  <a:cubicBezTo>
                    <a:pt x="222" y="71"/>
                    <a:pt x="166" y="161"/>
                    <a:pt x="141" y="262"/>
                  </a:cubicBezTo>
                  <a:cubicBezTo>
                    <a:pt x="136" y="261"/>
                    <a:pt x="130" y="260"/>
                    <a:pt x="124" y="260"/>
                  </a:cubicBezTo>
                  <a:cubicBezTo>
                    <a:pt x="115" y="260"/>
                    <a:pt x="106" y="262"/>
                    <a:pt x="99" y="267"/>
                  </a:cubicBezTo>
                  <a:cubicBezTo>
                    <a:pt x="1" y="296"/>
                    <a:pt x="5" y="436"/>
                    <a:pt x="103" y="457"/>
                  </a:cubicBezTo>
                  <a:cubicBezTo>
                    <a:pt x="112" y="460"/>
                    <a:pt x="120" y="461"/>
                    <a:pt x="129" y="461"/>
                  </a:cubicBezTo>
                  <a:cubicBezTo>
                    <a:pt x="212" y="461"/>
                    <a:pt x="262" y="354"/>
                    <a:pt x="196" y="292"/>
                  </a:cubicBezTo>
                  <a:cubicBezTo>
                    <a:pt x="217" y="245"/>
                    <a:pt x="243" y="199"/>
                    <a:pt x="264" y="152"/>
                  </a:cubicBezTo>
                  <a:cubicBezTo>
                    <a:pt x="285" y="110"/>
                    <a:pt x="323" y="63"/>
                    <a:pt x="311" y="8"/>
                  </a:cubicBezTo>
                  <a:cubicBezTo>
                    <a:pt x="311" y="3"/>
                    <a:pt x="308" y="1"/>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4" name="Google Shape;3554;p11"/>
            <p:cNvSpPr/>
            <p:nvPr/>
          </p:nvSpPr>
          <p:spPr>
            <a:xfrm>
              <a:off x="817019" y="5386245"/>
              <a:ext cx="322894" cy="297180"/>
            </a:xfrm>
            <a:custGeom>
              <a:avLst/>
              <a:gdLst/>
              <a:ahLst/>
              <a:cxnLst/>
              <a:rect l="l" t="t" r="r" b="b"/>
              <a:pathLst>
                <a:path w="1243" h="1144" extrusionOk="0">
                  <a:moveTo>
                    <a:pt x="559" y="0"/>
                  </a:moveTo>
                  <a:cubicBezTo>
                    <a:pt x="505" y="0"/>
                    <a:pt x="452" y="29"/>
                    <a:pt x="420" y="96"/>
                  </a:cubicBezTo>
                  <a:cubicBezTo>
                    <a:pt x="407" y="117"/>
                    <a:pt x="403" y="143"/>
                    <a:pt x="403" y="168"/>
                  </a:cubicBezTo>
                  <a:cubicBezTo>
                    <a:pt x="370" y="148"/>
                    <a:pt x="333" y="138"/>
                    <a:pt x="295" y="138"/>
                  </a:cubicBezTo>
                  <a:cubicBezTo>
                    <a:pt x="270" y="138"/>
                    <a:pt x="245" y="143"/>
                    <a:pt x="221" y="151"/>
                  </a:cubicBezTo>
                  <a:cubicBezTo>
                    <a:pt x="166" y="177"/>
                    <a:pt x="128" y="227"/>
                    <a:pt x="115" y="287"/>
                  </a:cubicBezTo>
                  <a:cubicBezTo>
                    <a:pt x="111" y="338"/>
                    <a:pt x="115" y="389"/>
                    <a:pt x="140" y="435"/>
                  </a:cubicBezTo>
                  <a:cubicBezTo>
                    <a:pt x="68" y="452"/>
                    <a:pt x="17" y="507"/>
                    <a:pt x="9" y="579"/>
                  </a:cubicBezTo>
                  <a:cubicBezTo>
                    <a:pt x="0" y="647"/>
                    <a:pt x="34" y="711"/>
                    <a:pt x="98" y="741"/>
                  </a:cubicBezTo>
                  <a:cubicBezTo>
                    <a:pt x="123" y="753"/>
                    <a:pt x="153" y="762"/>
                    <a:pt x="183" y="762"/>
                  </a:cubicBezTo>
                  <a:cubicBezTo>
                    <a:pt x="153" y="809"/>
                    <a:pt x="144" y="864"/>
                    <a:pt x="149" y="923"/>
                  </a:cubicBezTo>
                  <a:cubicBezTo>
                    <a:pt x="161" y="982"/>
                    <a:pt x="208" y="1029"/>
                    <a:pt x="267" y="1042"/>
                  </a:cubicBezTo>
                  <a:cubicBezTo>
                    <a:pt x="282" y="1046"/>
                    <a:pt x="297" y="1048"/>
                    <a:pt x="311" y="1048"/>
                  </a:cubicBezTo>
                  <a:cubicBezTo>
                    <a:pt x="359" y="1048"/>
                    <a:pt x="405" y="1027"/>
                    <a:pt x="437" y="991"/>
                  </a:cubicBezTo>
                  <a:cubicBezTo>
                    <a:pt x="450" y="1008"/>
                    <a:pt x="463" y="1025"/>
                    <a:pt x="480" y="1042"/>
                  </a:cubicBezTo>
                  <a:cubicBezTo>
                    <a:pt x="537" y="1100"/>
                    <a:pt x="601" y="1144"/>
                    <a:pt x="678" y="1144"/>
                  </a:cubicBezTo>
                  <a:cubicBezTo>
                    <a:pt x="697" y="1144"/>
                    <a:pt x="717" y="1141"/>
                    <a:pt x="738" y="1135"/>
                  </a:cubicBezTo>
                  <a:cubicBezTo>
                    <a:pt x="823" y="1114"/>
                    <a:pt x="849" y="1029"/>
                    <a:pt x="849" y="948"/>
                  </a:cubicBezTo>
                  <a:lnTo>
                    <a:pt x="857" y="948"/>
                  </a:lnTo>
                  <a:lnTo>
                    <a:pt x="899" y="961"/>
                  </a:lnTo>
                  <a:cubicBezTo>
                    <a:pt x="916" y="965"/>
                    <a:pt x="933" y="970"/>
                    <a:pt x="955" y="970"/>
                  </a:cubicBezTo>
                  <a:cubicBezTo>
                    <a:pt x="963" y="971"/>
                    <a:pt x="972" y="972"/>
                    <a:pt x="980" y="972"/>
                  </a:cubicBezTo>
                  <a:cubicBezTo>
                    <a:pt x="1031" y="972"/>
                    <a:pt x="1079" y="950"/>
                    <a:pt x="1112" y="910"/>
                  </a:cubicBezTo>
                  <a:cubicBezTo>
                    <a:pt x="1162" y="855"/>
                    <a:pt x="1145" y="766"/>
                    <a:pt x="1107" y="711"/>
                  </a:cubicBezTo>
                  <a:cubicBezTo>
                    <a:pt x="1099" y="698"/>
                    <a:pt x="1086" y="686"/>
                    <a:pt x="1073" y="677"/>
                  </a:cubicBezTo>
                  <a:cubicBezTo>
                    <a:pt x="1095" y="669"/>
                    <a:pt x="1116" y="656"/>
                    <a:pt x="1133" y="639"/>
                  </a:cubicBezTo>
                  <a:cubicBezTo>
                    <a:pt x="1205" y="575"/>
                    <a:pt x="1243" y="473"/>
                    <a:pt x="1179" y="389"/>
                  </a:cubicBezTo>
                  <a:cubicBezTo>
                    <a:pt x="1141" y="342"/>
                    <a:pt x="1090" y="317"/>
                    <a:pt x="1035" y="312"/>
                  </a:cubicBezTo>
                  <a:cubicBezTo>
                    <a:pt x="1052" y="249"/>
                    <a:pt x="1027" y="181"/>
                    <a:pt x="972" y="147"/>
                  </a:cubicBezTo>
                  <a:cubicBezTo>
                    <a:pt x="926" y="117"/>
                    <a:pt x="871" y="101"/>
                    <a:pt x="817" y="101"/>
                  </a:cubicBezTo>
                  <a:cubicBezTo>
                    <a:pt x="786" y="101"/>
                    <a:pt x="755" y="106"/>
                    <a:pt x="726" y="117"/>
                  </a:cubicBezTo>
                  <a:cubicBezTo>
                    <a:pt x="693" y="45"/>
                    <a:pt x="625" y="0"/>
                    <a:pt x="5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5" name="Google Shape;3555;p11"/>
            <p:cNvSpPr/>
            <p:nvPr/>
          </p:nvSpPr>
          <p:spPr>
            <a:xfrm>
              <a:off x="858842" y="5556915"/>
              <a:ext cx="51954" cy="49876"/>
            </a:xfrm>
            <a:custGeom>
              <a:avLst/>
              <a:gdLst/>
              <a:ahLst/>
              <a:cxnLst/>
              <a:rect l="l" t="t" r="r" b="b"/>
              <a:pathLst>
                <a:path w="200" h="192" extrusionOk="0">
                  <a:moveTo>
                    <a:pt x="98" y="1"/>
                  </a:moveTo>
                  <a:cubicBezTo>
                    <a:pt x="85" y="1"/>
                    <a:pt x="73" y="3"/>
                    <a:pt x="60" y="7"/>
                  </a:cubicBezTo>
                  <a:cubicBezTo>
                    <a:pt x="39" y="20"/>
                    <a:pt x="22" y="37"/>
                    <a:pt x="9" y="58"/>
                  </a:cubicBezTo>
                  <a:cubicBezTo>
                    <a:pt x="9" y="58"/>
                    <a:pt x="9" y="62"/>
                    <a:pt x="5" y="67"/>
                  </a:cubicBezTo>
                  <a:cubicBezTo>
                    <a:pt x="5" y="71"/>
                    <a:pt x="5" y="75"/>
                    <a:pt x="0" y="79"/>
                  </a:cubicBezTo>
                  <a:cubicBezTo>
                    <a:pt x="0" y="101"/>
                    <a:pt x="0" y="118"/>
                    <a:pt x="9" y="135"/>
                  </a:cubicBezTo>
                  <a:cubicBezTo>
                    <a:pt x="9" y="139"/>
                    <a:pt x="13" y="147"/>
                    <a:pt x="17" y="152"/>
                  </a:cubicBezTo>
                  <a:lnTo>
                    <a:pt x="22" y="156"/>
                  </a:lnTo>
                  <a:cubicBezTo>
                    <a:pt x="26" y="164"/>
                    <a:pt x="30" y="168"/>
                    <a:pt x="34" y="173"/>
                  </a:cubicBezTo>
                  <a:lnTo>
                    <a:pt x="43" y="177"/>
                  </a:lnTo>
                  <a:lnTo>
                    <a:pt x="51" y="181"/>
                  </a:lnTo>
                  <a:cubicBezTo>
                    <a:pt x="56" y="185"/>
                    <a:pt x="68" y="190"/>
                    <a:pt x="77" y="190"/>
                  </a:cubicBezTo>
                  <a:lnTo>
                    <a:pt x="81" y="190"/>
                  </a:lnTo>
                  <a:cubicBezTo>
                    <a:pt x="88" y="191"/>
                    <a:pt x="94" y="192"/>
                    <a:pt x="101" y="192"/>
                  </a:cubicBezTo>
                  <a:cubicBezTo>
                    <a:pt x="131" y="192"/>
                    <a:pt x="158" y="177"/>
                    <a:pt x="179" y="156"/>
                  </a:cubicBezTo>
                  <a:cubicBezTo>
                    <a:pt x="191" y="135"/>
                    <a:pt x="200" y="105"/>
                    <a:pt x="196" y="79"/>
                  </a:cubicBezTo>
                  <a:cubicBezTo>
                    <a:pt x="196" y="58"/>
                    <a:pt x="183" y="37"/>
                    <a:pt x="170" y="24"/>
                  </a:cubicBezTo>
                  <a:cubicBezTo>
                    <a:pt x="162" y="20"/>
                    <a:pt x="157" y="16"/>
                    <a:pt x="149" y="16"/>
                  </a:cubicBezTo>
                  <a:lnTo>
                    <a:pt x="145" y="16"/>
                  </a:lnTo>
                  <a:cubicBezTo>
                    <a:pt x="140" y="12"/>
                    <a:pt x="140" y="12"/>
                    <a:pt x="136" y="7"/>
                  </a:cubicBezTo>
                  <a:cubicBezTo>
                    <a:pt x="123" y="3"/>
                    <a:pt x="111"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6" name="Google Shape;3556;p11"/>
            <p:cNvSpPr/>
            <p:nvPr/>
          </p:nvSpPr>
          <p:spPr>
            <a:xfrm>
              <a:off x="906121" y="5597180"/>
              <a:ext cx="41823" cy="37667"/>
            </a:xfrm>
            <a:custGeom>
              <a:avLst/>
              <a:gdLst/>
              <a:ahLst/>
              <a:cxnLst/>
              <a:rect l="l" t="t" r="r" b="b"/>
              <a:pathLst>
                <a:path w="161" h="145" extrusionOk="0">
                  <a:moveTo>
                    <a:pt x="88" y="0"/>
                  </a:moveTo>
                  <a:cubicBezTo>
                    <a:pt x="76" y="0"/>
                    <a:pt x="63" y="4"/>
                    <a:pt x="52" y="13"/>
                  </a:cubicBezTo>
                  <a:cubicBezTo>
                    <a:pt x="43" y="22"/>
                    <a:pt x="31" y="30"/>
                    <a:pt x="26" y="43"/>
                  </a:cubicBezTo>
                  <a:cubicBezTo>
                    <a:pt x="1" y="77"/>
                    <a:pt x="14" y="124"/>
                    <a:pt x="52" y="141"/>
                  </a:cubicBezTo>
                  <a:cubicBezTo>
                    <a:pt x="59" y="144"/>
                    <a:pt x="66" y="145"/>
                    <a:pt x="73" y="145"/>
                  </a:cubicBezTo>
                  <a:cubicBezTo>
                    <a:pt x="98" y="145"/>
                    <a:pt x="122" y="130"/>
                    <a:pt x="132" y="107"/>
                  </a:cubicBezTo>
                  <a:cubicBezTo>
                    <a:pt x="137" y="98"/>
                    <a:pt x="137" y="90"/>
                    <a:pt x="141" y="81"/>
                  </a:cubicBezTo>
                  <a:cubicBezTo>
                    <a:pt x="160" y="40"/>
                    <a:pt x="126" y="0"/>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7" name="Google Shape;3557;p11"/>
            <p:cNvSpPr/>
            <p:nvPr/>
          </p:nvSpPr>
          <p:spPr>
            <a:xfrm>
              <a:off x="844815" y="5509117"/>
              <a:ext cx="49616" cy="31432"/>
            </a:xfrm>
            <a:custGeom>
              <a:avLst/>
              <a:gdLst/>
              <a:ahLst/>
              <a:cxnLst/>
              <a:rect l="l" t="t" r="r" b="b"/>
              <a:pathLst>
                <a:path w="191" h="121" extrusionOk="0">
                  <a:moveTo>
                    <a:pt x="84" y="0"/>
                  </a:moveTo>
                  <a:cubicBezTo>
                    <a:pt x="0" y="4"/>
                    <a:pt x="10" y="121"/>
                    <a:pt x="82" y="121"/>
                  </a:cubicBezTo>
                  <a:cubicBezTo>
                    <a:pt x="87" y="121"/>
                    <a:pt x="92" y="120"/>
                    <a:pt x="97" y="119"/>
                  </a:cubicBezTo>
                  <a:lnTo>
                    <a:pt x="118" y="119"/>
                  </a:lnTo>
                  <a:cubicBezTo>
                    <a:pt x="121" y="120"/>
                    <a:pt x="124" y="120"/>
                    <a:pt x="127" y="120"/>
                  </a:cubicBezTo>
                  <a:cubicBezTo>
                    <a:pt x="157" y="120"/>
                    <a:pt x="182" y="100"/>
                    <a:pt x="186" y="73"/>
                  </a:cubicBezTo>
                  <a:cubicBezTo>
                    <a:pt x="190" y="39"/>
                    <a:pt x="169" y="13"/>
                    <a:pt x="135" y="9"/>
                  </a:cubicBezTo>
                  <a:cubicBezTo>
                    <a:pt x="118" y="5"/>
                    <a:pt x="101"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8" name="Google Shape;3558;p11"/>
            <p:cNvSpPr/>
            <p:nvPr/>
          </p:nvSpPr>
          <p:spPr>
            <a:xfrm>
              <a:off x="851569" y="5456903"/>
              <a:ext cx="58188" cy="49357"/>
            </a:xfrm>
            <a:custGeom>
              <a:avLst/>
              <a:gdLst/>
              <a:ahLst/>
              <a:cxnLst/>
              <a:rect l="l" t="t" r="r" b="b"/>
              <a:pathLst>
                <a:path w="224" h="190" extrusionOk="0">
                  <a:moveTo>
                    <a:pt x="124" y="0"/>
                  </a:moveTo>
                  <a:cubicBezTo>
                    <a:pt x="96" y="0"/>
                    <a:pt x="69" y="12"/>
                    <a:pt x="50" y="36"/>
                  </a:cubicBezTo>
                  <a:cubicBezTo>
                    <a:pt x="1" y="101"/>
                    <a:pt x="45" y="189"/>
                    <a:pt x="124" y="189"/>
                  </a:cubicBezTo>
                  <a:cubicBezTo>
                    <a:pt x="127" y="189"/>
                    <a:pt x="131" y="189"/>
                    <a:pt x="134" y="189"/>
                  </a:cubicBezTo>
                  <a:cubicBezTo>
                    <a:pt x="185" y="180"/>
                    <a:pt x="224" y="134"/>
                    <a:pt x="219" y="83"/>
                  </a:cubicBezTo>
                  <a:cubicBezTo>
                    <a:pt x="211" y="30"/>
                    <a:pt x="168"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9" name="Google Shape;3559;p11"/>
            <p:cNvSpPr/>
            <p:nvPr/>
          </p:nvSpPr>
          <p:spPr>
            <a:xfrm>
              <a:off x="901705" y="5437420"/>
              <a:ext cx="36628" cy="26497"/>
            </a:xfrm>
            <a:custGeom>
              <a:avLst/>
              <a:gdLst/>
              <a:ahLst/>
              <a:cxnLst/>
              <a:rect l="l" t="t" r="r" b="b"/>
              <a:pathLst>
                <a:path w="141" h="102" extrusionOk="0">
                  <a:moveTo>
                    <a:pt x="88" y="1"/>
                  </a:moveTo>
                  <a:cubicBezTo>
                    <a:pt x="47" y="1"/>
                    <a:pt x="1" y="77"/>
                    <a:pt x="52" y="94"/>
                  </a:cubicBezTo>
                  <a:cubicBezTo>
                    <a:pt x="62" y="99"/>
                    <a:pt x="72" y="101"/>
                    <a:pt x="83" y="101"/>
                  </a:cubicBezTo>
                  <a:cubicBezTo>
                    <a:pt x="99" y="101"/>
                    <a:pt x="114" y="96"/>
                    <a:pt x="124" y="86"/>
                  </a:cubicBezTo>
                  <a:lnTo>
                    <a:pt x="124" y="81"/>
                  </a:lnTo>
                  <a:cubicBezTo>
                    <a:pt x="141" y="60"/>
                    <a:pt x="137" y="30"/>
                    <a:pt x="115" y="18"/>
                  </a:cubicBezTo>
                  <a:cubicBezTo>
                    <a:pt x="108" y="6"/>
                    <a:pt x="98" y="1"/>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0" name="Google Shape;3560;p11"/>
            <p:cNvSpPr/>
            <p:nvPr/>
          </p:nvSpPr>
          <p:spPr>
            <a:xfrm>
              <a:off x="935994" y="5417417"/>
              <a:ext cx="46759" cy="40525"/>
            </a:xfrm>
            <a:custGeom>
              <a:avLst/>
              <a:gdLst/>
              <a:ahLst/>
              <a:cxnLst/>
              <a:rect l="l" t="t" r="r" b="b"/>
              <a:pathLst>
                <a:path w="180" h="156" extrusionOk="0">
                  <a:moveTo>
                    <a:pt x="89" y="0"/>
                  </a:moveTo>
                  <a:cubicBezTo>
                    <a:pt x="80" y="0"/>
                    <a:pt x="72" y="2"/>
                    <a:pt x="64" y="6"/>
                  </a:cubicBezTo>
                  <a:cubicBezTo>
                    <a:pt x="9" y="27"/>
                    <a:pt x="0" y="99"/>
                    <a:pt x="43" y="137"/>
                  </a:cubicBezTo>
                  <a:cubicBezTo>
                    <a:pt x="60" y="146"/>
                    <a:pt x="72" y="154"/>
                    <a:pt x="94" y="154"/>
                  </a:cubicBezTo>
                  <a:cubicBezTo>
                    <a:pt x="98" y="155"/>
                    <a:pt x="102" y="155"/>
                    <a:pt x="106" y="155"/>
                  </a:cubicBezTo>
                  <a:cubicBezTo>
                    <a:pt x="139" y="155"/>
                    <a:pt x="170" y="124"/>
                    <a:pt x="166" y="86"/>
                  </a:cubicBezTo>
                  <a:cubicBezTo>
                    <a:pt x="180" y="40"/>
                    <a:pt x="132"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1" name="Google Shape;3561;p11"/>
            <p:cNvSpPr/>
            <p:nvPr/>
          </p:nvSpPr>
          <p:spPr>
            <a:xfrm>
              <a:off x="987429" y="5421054"/>
              <a:ext cx="57929" cy="48837"/>
            </a:xfrm>
            <a:custGeom>
              <a:avLst/>
              <a:gdLst/>
              <a:ahLst/>
              <a:cxnLst/>
              <a:rect l="l" t="t" r="r" b="b"/>
              <a:pathLst>
                <a:path w="223" h="188" extrusionOk="0">
                  <a:moveTo>
                    <a:pt x="123" y="1"/>
                  </a:moveTo>
                  <a:cubicBezTo>
                    <a:pt x="95" y="1"/>
                    <a:pt x="68" y="12"/>
                    <a:pt x="48" y="38"/>
                  </a:cubicBezTo>
                  <a:cubicBezTo>
                    <a:pt x="0" y="98"/>
                    <a:pt x="46" y="188"/>
                    <a:pt x="119" y="188"/>
                  </a:cubicBezTo>
                  <a:cubicBezTo>
                    <a:pt x="124" y="188"/>
                    <a:pt x="128" y="188"/>
                    <a:pt x="133" y="187"/>
                  </a:cubicBezTo>
                  <a:cubicBezTo>
                    <a:pt x="188" y="183"/>
                    <a:pt x="222" y="136"/>
                    <a:pt x="218" y="81"/>
                  </a:cubicBezTo>
                  <a:cubicBezTo>
                    <a:pt x="210" y="31"/>
                    <a:pt x="167"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2" name="Google Shape;3562;p11"/>
            <p:cNvSpPr/>
            <p:nvPr/>
          </p:nvSpPr>
          <p:spPr>
            <a:xfrm>
              <a:off x="1033928" y="5458202"/>
              <a:ext cx="37926" cy="33511"/>
            </a:xfrm>
            <a:custGeom>
              <a:avLst/>
              <a:gdLst/>
              <a:ahLst/>
              <a:cxnLst/>
              <a:rect l="l" t="t" r="r" b="b"/>
              <a:pathLst>
                <a:path w="146" h="129" extrusionOk="0">
                  <a:moveTo>
                    <a:pt x="81" y="0"/>
                  </a:moveTo>
                  <a:cubicBezTo>
                    <a:pt x="61" y="0"/>
                    <a:pt x="44" y="9"/>
                    <a:pt x="26" y="23"/>
                  </a:cubicBezTo>
                  <a:cubicBezTo>
                    <a:pt x="9" y="35"/>
                    <a:pt x="1" y="56"/>
                    <a:pt x="5" y="73"/>
                  </a:cubicBezTo>
                  <a:cubicBezTo>
                    <a:pt x="5" y="82"/>
                    <a:pt x="9" y="90"/>
                    <a:pt x="9" y="95"/>
                  </a:cubicBezTo>
                  <a:cubicBezTo>
                    <a:pt x="18" y="112"/>
                    <a:pt x="31" y="124"/>
                    <a:pt x="47" y="129"/>
                  </a:cubicBezTo>
                  <a:cubicBezTo>
                    <a:pt x="81" y="129"/>
                    <a:pt x="111" y="116"/>
                    <a:pt x="128" y="90"/>
                  </a:cubicBezTo>
                  <a:cubicBezTo>
                    <a:pt x="141" y="73"/>
                    <a:pt x="145" y="52"/>
                    <a:pt x="137" y="35"/>
                  </a:cubicBezTo>
                  <a:cubicBezTo>
                    <a:pt x="128" y="18"/>
                    <a:pt x="115" y="6"/>
                    <a:pt x="94" y="1"/>
                  </a:cubicBezTo>
                  <a:cubicBezTo>
                    <a:pt x="90" y="1"/>
                    <a:pt x="86" y="0"/>
                    <a:pt x="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3" name="Google Shape;3563;p11"/>
            <p:cNvSpPr/>
            <p:nvPr/>
          </p:nvSpPr>
          <p:spPr>
            <a:xfrm>
              <a:off x="1040682" y="5492232"/>
              <a:ext cx="60786" cy="53773"/>
            </a:xfrm>
            <a:custGeom>
              <a:avLst/>
              <a:gdLst/>
              <a:ahLst/>
              <a:cxnLst/>
              <a:rect l="l" t="t" r="r" b="b"/>
              <a:pathLst>
                <a:path w="234" h="207" extrusionOk="0">
                  <a:moveTo>
                    <a:pt x="117" y="1"/>
                  </a:moveTo>
                  <a:cubicBezTo>
                    <a:pt x="92" y="1"/>
                    <a:pt x="69" y="10"/>
                    <a:pt x="51" y="27"/>
                  </a:cubicBezTo>
                  <a:cubicBezTo>
                    <a:pt x="0" y="65"/>
                    <a:pt x="0" y="138"/>
                    <a:pt x="51" y="180"/>
                  </a:cubicBezTo>
                  <a:cubicBezTo>
                    <a:pt x="60" y="184"/>
                    <a:pt x="68" y="193"/>
                    <a:pt x="77" y="197"/>
                  </a:cubicBezTo>
                  <a:lnTo>
                    <a:pt x="98" y="201"/>
                  </a:lnTo>
                  <a:cubicBezTo>
                    <a:pt x="108" y="205"/>
                    <a:pt x="118" y="206"/>
                    <a:pt x="128" y="206"/>
                  </a:cubicBezTo>
                  <a:cubicBezTo>
                    <a:pt x="157" y="206"/>
                    <a:pt x="185" y="193"/>
                    <a:pt x="204" y="171"/>
                  </a:cubicBezTo>
                  <a:cubicBezTo>
                    <a:pt x="234" y="133"/>
                    <a:pt x="234" y="87"/>
                    <a:pt x="208" y="48"/>
                  </a:cubicBezTo>
                  <a:cubicBezTo>
                    <a:pt x="187" y="27"/>
                    <a:pt x="161" y="10"/>
                    <a:pt x="132" y="2"/>
                  </a:cubicBezTo>
                  <a:cubicBezTo>
                    <a:pt x="127" y="1"/>
                    <a:pt x="122"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4" name="Google Shape;3564;p11"/>
            <p:cNvSpPr/>
            <p:nvPr/>
          </p:nvSpPr>
          <p:spPr>
            <a:xfrm>
              <a:off x="952620" y="5617702"/>
              <a:ext cx="36368" cy="30653"/>
            </a:xfrm>
            <a:custGeom>
              <a:avLst/>
              <a:gdLst/>
              <a:ahLst/>
              <a:cxnLst/>
              <a:rect l="l" t="t" r="r" b="b"/>
              <a:pathLst>
                <a:path w="140" h="118" extrusionOk="0">
                  <a:moveTo>
                    <a:pt x="80" y="1"/>
                  </a:moveTo>
                  <a:cubicBezTo>
                    <a:pt x="42" y="1"/>
                    <a:pt x="0" y="24"/>
                    <a:pt x="17" y="62"/>
                  </a:cubicBezTo>
                  <a:cubicBezTo>
                    <a:pt x="25" y="83"/>
                    <a:pt x="42" y="104"/>
                    <a:pt x="64" y="113"/>
                  </a:cubicBezTo>
                  <a:cubicBezTo>
                    <a:pt x="71" y="116"/>
                    <a:pt x="77" y="117"/>
                    <a:pt x="84" y="117"/>
                  </a:cubicBezTo>
                  <a:cubicBezTo>
                    <a:pt x="114" y="117"/>
                    <a:pt x="139" y="89"/>
                    <a:pt x="136" y="57"/>
                  </a:cubicBezTo>
                  <a:lnTo>
                    <a:pt x="136" y="49"/>
                  </a:lnTo>
                  <a:cubicBezTo>
                    <a:pt x="139" y="15"/>
                    <a:pt x="111"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5" name="Google Shape;3565;p11"/>
            <p:cNvSpPr/>
            <p:nvPr/>
          </p:nvSpPr>
          <p:spPr>
            <a:xfrm>
              <a:off x="986650" y="5601336"/>
              <a:ext cx="65722" cy="44941"/>
            </a:xfrm>
            <a:custGeom>
              <a:avLst/>
              <a:gdLst/>
              <a:ahLst/>
              <a:cxnLst/>
              <a:rect l="l" t="t" r="r" b="b"/>
              <a:pathLst>
                <a:path w="253" h="173" extrusionOk="0">
                  <a:moveTo>
                    <a:pt x="138" y="0"/>
                  </a:moveTo>
                  <a:cubicBezTo>
                    <a:pt x="132" y="0"/>
                    <a:pt x="126" y="1"/>
                    <a:pt x="119" y="2"/>
                  </a:cubicBezTo>
                  <a:lnTo>
                    <a:pt x="111" y="2"/>
                  </a:lnTo>
                  <a:cubicBezTo>
                    <a:pt x="0" y="14"/>
                    <a:pt x="16" y="172"/>
                    <a:pt x="116" y="172"/>
                  </a:cubicBezTo>
                  <a:cubicBezTo>
                    <a:pt x="120" y="172"/>
                    <a:pt x="124" y="172"/>
                    <a:pt x="128" y="171"/>
                  </a:cubicBezTo>
                  <a:lnTo>
                    <a:pt x="140" y="171"/>
                  </a:lnTo>
                  <a:lnTo>
                    <a:pt x="140" y="167"/>
                  </a:lnTo>
                  <a:cubicBezTo>
                    <a:pt x="253" y="163"/>
                    <a:pt x="240"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6" name="Google Shape;3566;p11"/>
            <p:cNvSpPr/>
            <p:nvPr/>
          </p:nvSpPr>
          <p:spPr>
            <a:xfrm>
              <a:off x="1043799" y="5566786"/>
              <a:ext cx="41044" cy="31692"/>
            </a:xfrm>
            <a:custGeom>
              <a:avLst/>
              <a:gdLst/>
              <a:ahLst/>
              <a:cxnLst/>
              <a:rect l="l" t="t" r="r" b="b"/>
              <a:pathLst>
                <a:path w="158" h="122" extrusionOk="0">
                  <a:moveTo>
                    <a:pt x="76" y="0"/>
                  </a:moveTo>
                  <a:cubicBezTo>
                    <a:pt x="59" y="0"/>
                    <a:pt x="43" y="5"/>
                    <a:pt x="31" y="16"/>
                  </a:cubicBezTo>
                  <a:cubicBezTo>
                    <a:pt x="1" y="41"/>
                    <a:pt x="1" y="88"/>
                    <a:pt x="31" y="109"/>
                  </a:cubicBezTo>
                  <a:cubicBezTo>
                    <a:pt x="41" y="118"/>
                    <a:pt x="54" y="122"/>
                    <a:pt x="67" y="122"/>
                  </a:cubicBezTo>
                  <a:cubicBezTo>
                    <a:pt x="79" y="122"/>
                    <a:pt x="92" y="118"/>
                    <a:pt x="103" y="109"/>
                  </a:cubicBezTo>
                  <a:lnTo>
                    <a:pt x="111" y="109"/>
                  </a:lnTo>
                  <a:cubicBezTo>
                    <a:pt x="149" y="92"/>
                    <a:pt x="158" y="41"/>
                    <a:pt x="124" y="16"/>
                  </a:cubicBezTo>
                  <a:cubicBezTo>
                    <a:pt x="109" y="5"/>
                    <a:pt x="92" y="0"/>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7" name="Google Shape;3567;p11"/>
            <p:cNvSpPr/>
            <p:nvPr/>
          </p:nvSpPr>
          <p:spPr>
            <a:xfrm>
              <a:off x="911836" y="5476645"/>
              <a:ext cx="129106" cy="121054"/>
            </a:xfrm>
            <a:custGeom>
              <a:avLst/>
              <a:gdLst/>
              <a:ahLst/>
              <a:cxnLst/>
              <a:rect l="l" t="t" r="r" b="b"/>
              <a:pathLst>
                <a:path w="497" h="466" extrusionOk="0">
                  <a:moveTo>
                    <a:pt x="217" y="1"/>
                  </a:moveTo>
                  <a:cubicBezTo>
                    <a:pt x="189" y="1"/>
                    <a:pt x="161" y="6"/>
                    <a:pt x="136" y="15"/>
                  </a:cubicBezTo>
                  <a:cubicBezTo>
                    <a:pt x="102" y="32"/>
                    <a:pt x="72" y="53"/>
                    <a:pt x="47" y="83"/>
                  </a:cubicBezTo>
                  <a:cubicBezTo>
                    <a:pt x="25" y="113"/>
                    <a:pt x="13" y="147"/>
                    <a:pt x="4" y="181"/>
                  </a:cubicBezTo>
                  <a:cubicBezTo>
                    <a:pt x="0" y="206"/>
                    <a:pt x="0" y="231"/>
                    <a:pt x="4" y="257"/>
                  </a:cubicBezTo>
                  <a:cubicBezTo>
                    <a:pt x="13" y="299"/>
                    <a:pt x="30" y="342"/>
                    <a:pt x="55" y="376"/>
                  </a:cubicBezTo>
                  <a:cubicBezTo>
                    <a:pt x="76" y="410"/>
                    <a:pt x="110" y="435"/>
                    <a:pt x="148" y="448"/>
                  </a:cubicBezTo>
                  <a:cubicBezTo>
                    <a:pt x="175" y="460"/>
                    <a:pt x="204" y="465"/>
                    <a:pt x="232" y="465"/>
                  </a:cubicBezTo>
                  <a:cubicBezTo>
                    <a:pt x="275" y="465"/>
                    <a:pt x="318" y="452"/>
                    <a:pt x="356" y="427"/>
                  </a:cubicBezTo>
                  <a:cubicBezTo>
                    <a:pt x="361" y="422"/>
                    <a:pt x="369" y="414"/>
                    <a:pt x="378" y="405"/>
                  </a:cubicBezTo>
                  <a:cubicBezTo>
                    <a:pt x="416" y="388"/>
                    <a:pt x="445" y="354"/>
                    <a:pt x="462" y="316"/>
                  </a:cubicBezTo>
                  <a:cubicBezTo>
                    <a:pt x="496" y="231"/>
                    <a:pt x="467" y="134"/>
                    <a:pt x="390" y="79"/>
                  </a:cubicBezTo>
                  <a:lnTo>
                    <a:pt x="369" y="66"/>
                  </a:lnTo>
                  <a:cubicBezTo>
                    <a:pt x="361" y="58"/>
                    <a:pt x="352" y="53"/>
                    <a:pt x="344" y="49"/>
                  </a:cubicBezTo>
                  <a:cubicBezTo>
                    <a:pt x="318" y="24"/>
                    <a:pt x="280" y="11"/>
                    <a:pt x="246" y="2"/>
                  </a:cubicBezTo>
                  <a:cubicBezTo>
                    <a:pt x="236" y="1"/>
                    <a:pt x="227" y="1"/>
                    <a:pt x="2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8" name="Google Shape;3568;p11"/>
            <p:cNvSpPr/>
            <p:nvPr/>
          </p:nvSpPr>
          <p:spPr>
            <a:xfrm>
              <a:off x="946905" y="5549901"/>
              <a:ext cx="1299" cy="2338"/>
            </a:xfrm>
            <a:custGeom>
              <a:avLst/>
              <a:gdLst/>
              <a:ahLst/>
              <a:cxnLst/>
              <a:rect l="l" t="t" r="r" b="b"/>
              <a:pathLst>
                <a:path w="5" h="9" extrusionOk="0">
                  <a:moveTo>
                    <a:pt x="1" y="9"/>
                  </a:moveTo>
                  <a:lnTo>
                    <a:pt x="1" y="9"/>
                  </a:lnTo>
                  <a:cubicBezTo>
                    <a:pt x="5" y="0"/>
                    <a:pt x="5" y="0"/>
                    <a:pt x="1"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9" name="Google Shape;3569;p11"/>
            <p:cNvSpPr/>
            <p:nvPr/>
          </p:nvSpPr>
          <p:spPr>
            <a:xfrm>
              <a:off x="904043" y="5527821"/>
              <a:ext cx="48317" cy="36108"/>
            </a:xfrm>
            <a:custGeom>
              <a:avLst/>
              <a:gdLst/>
              <a:ahLst/>
              <a:cxnLst/>
              <a:rect l="l" t="t" r="r" b="b"/>
              <a:pathLst>
                <a:path w="186" h="139" extrusionOk="0">
                  <a:moveTo>
                    <a:pt x="103" y="1"/>
                  </a:moveTo>
                  <a:cubicBezTo>
                    <a:pt x="90" y="1"/>
                    <a:pt x="77" y="5"/>
                    <a:pt x="64" y="13"/>
                  </a:cubicBezTo>
                  <a:cubicBezTo>
                    <a:pt x="60" y="18"/>
                    <a:pt x="55" y="22"/>
                    <a:pt x="51" y="26"/>
                  </a:cubicBezTo>
                  <a:cubicBezTo>
                    <a:pt x="0" y="64"/>
                    <a:pt x="69" y="139"/>
                    <a:pt x="121" y="139"/>
                  </a:cubicBezTo>
                  <a:cubicBezTo>
                    <a:pt x="138" y="139"/>
                    <a:pt x="153" y="131"/>
                    <a:pt x="162" y="111"/>
                  </a:cubicBezTo>
                  <a:cubicBezTo>
                    <a:pt x="166" y="107"/>
                    <a:pt x="166" y="98"/>
                    <a:pt x="166" y="94"/>
                  </a:cubicBezTo>
                  <a:cubicBezTo>
                    <a:pt x="185" y="45"/>
                    <a:pt x="147"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0" name="Google Shape;3570;p11"/>
            <p:cNvSpPr/>
            <p:nvPr/>
          </p:nvSpPr>
          <p:spPr>
            <a:xfrm>
              <a:off x="953659" y="5558733"/>
              <a:ext cx="24678" cy="26757"/>
            </a:xfrm>
            <a:custGeom>
              <a:avLst/>
              <a:gdLst/>
              <a:ahLst/>
              <a:cxnLst/>
              <a:rect l="l" t="t" r="r" b="b"/>
              <a:pathLst>
                <a:path w="95" h="103" extrusionOk="0">
                  <a:moveTo>
                    <a:pt x="43" y="1"/>
                  </a:moveTo>
                  <a:cubicBezTo>
                    <a:pt x="30" y="1"/>
                    <a:pt x="16" y="8"/>
                    <a:pt x="9" y="26"/>
                  </a:cubicBezTo>
                  <a:cubicBezTo>
                    <a:pt x="0" y="38"/>
                    <a:pt x="0" y="51"/>
                    <a:pt x="0" y="68"/>
                  </a:cubicBezTo>
                  <a:cubicBezTo>
                    <a:pt x="2" y="92"/>
                    <a:pt x="21" y="102"/>
                    <a:pt x="40" y="102"/>
                  </a:cubicBezTo>
                  <a:cubicBezTo>
                    <a:pt x="63" y="102"/>
                    <a:pt x="85" y="87"/>
                    <a:pt x="81" y="60"/>
                  </a:cubicBezTo>
                  <a:cubicBezTo>
                    <a:pt x="81" y="57"/>
                    <a:pt x="82" y="53"/>
                    <a:pt x="83" y="53"/>
                  </a:cubicBezTo>
                  <a:lnTo>
                    <a:pt x="83" y="53"/>
                  </a:lnTo>
                  <a:cubicBezTo>
                    <a:pt x="83" y="53"/>
                    <a:pt x="82" y="55"/>
                    <a:pt x="81" y="60"/>
                  </a:cubicBezTo>
                  <a:cubicBezTo>
                    <a:pt x="95" y="27"/>
                    <a:pt x="69" y="1"/>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1" name="Google Shape;3571;p11"/>
            <p:cNvSpPr/>
            <p:nvPr/>
          </p:nvSpPr>
          <p:spPr>
            <a:xfrm>
              <a:off x="950282" y="5524963"/>
              <a:ext cx="45460" cy="35329"/>
            </a:xfrm>
            <a:custGeom>
              <a:avLst/>
              <a:gdLst/>
              <a:ahLst/>
              <a:cxnLst/>
              <a:rect l="l" t="t" r="r" b="b"/>
              <a:pathLst>
                <a:path w="175" h="136" extrusionOk="0">
                  <a:moveTo>
                    <a:pt x="96" y="1"/>
                  </a:moveTo>
                  <a:cubicBezTo>
                    <a:pt x="86" y="1"/>
                    <a:pt x="77" y="3"/>
                    <a:pt x="68" y="7"/>
                  </a:cubicBezTo>
                  <a:cubicBezTo>
                    <a:pt x="56" y="12"/>
                    <a:pt x="43" y="20"/>
                    <a:pt x="39" y="33"/>
                  </a:cubicBezTo>
                  <a:cubicBezTo>
                    <a:pt x="0" y="67"/>
                    <a:pt x="17" y="126"/>
                    <a:pt x="68" y="135"/>
                  </a:cubicBezTo>
                  <a:cubicBezTo>
                    <a:pt x="72" y="135"/>
                    <a:pt x="76" y="135"/>
                    <a:pt x="80" y="135"/>
                  </a:cubicBezTo>
                  <a:cubicBezTo>
                    <a:pt x="106" y="135"/>
                    <a:pt x="134" y="123"/>
                    <a:pt x="149" y="101"/>
                  </a:cubicBezTo>
                  <a:cubicBezTo>
                    <a:pt x="174" y="71"/>
                    <a:pt x="162" y="24"/>
                    <a:pt x="123" y="7"/>
                  </a:cubicBezTo>
                  <a:cubicBezTo>
                    <a:pt x="115" y="3"/>
                    <a:pt x="105" y="1"/>
                    <a:pt x="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2" name="Google Shape;3572;p11"/>
            <p:cNvSpPr/>
            <p:nvPr/>
          </p:nvSpPr>
          <p:spPr>
            <a:xfrm>
              <a:off x="915472" y="5502363"/>
              <a:ext cx="27016" cy="20262"/>
            </a:xfrm>
            <a:custGeom>
              <a:avLst/>
              <a:gdLst/>
              <a:ahLst/>
              <a:cxnLst/>
              <a:rect l="l" t="t" r="r" b="b"/>
              <a:pathLst>
                <a:path w="104" h="78" extrusionOk="0">
                  <a:moveTo>
                    <a:pt x="54" y="1"/>
                  </a:moveTo>
                  <a:cubicBezTo>
                    <a:pt x="52" y="1"/>
                    <a:pt x="51" y="1"/>
                    <a:pt x="50" y="1"/>
                  </a:cubicBezTo>
                  <a:cubicBezTo>
                    <a:pt x="0" y="5"/>
                    <a:pt x="7" y="78"/>
                    <a:pt x="54" y="78"/>
                  </a:cubicBezTo>
                  <a:cubicBezTo>
                    <a:pt x="55" y="78"/>
                    <a:pt x="57" y="77"/>
                    <a:pt x="58" y="77"/>
                  </a:cubicBezTo>
                  <a:cubicBezTo>
                    <a:pt x="103" y="69"/>
                    <a:pt x="97"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3" name="Google Shape;3573;p11"/>
            <p:cNvSpPr/>
            <p:nvPr/>
          </p:nvSpPr>
          <p:spPr>
            <a:xfrm>
              <a:off x="943788" y="5485218"/>
              <a:ext cx="37667" cy="37407"/>
            </a:xfrm>
            <a:custGeom>
              <a:avLst/>
              <a:gdLst/>
              <a:ahLst/>
              <a:cxnLst/>
              <a:rect l="l" t="t" r="r" b="b"/>
              <a:pathLst>
                <a:path w="145" h="144" extrusionOk="0">
                  <a:moveTo>
                    <a:pt x="75" y="0"/>
                  </a:moveTo>
                  <a:cubicBezTo>
                    <a:pt x="53" y="0"/>
                    <a:pt x="34" y="9"/>
                    <a:pt x="21" y="25"/>
                  </a:cubicBezTo>
                  <a:cubicBezTo>
                    <a:pt x="4" y="42"/>
                    <a:pt x="0" y="67"/>
                    <a:pt x="4" y="88"/>
                  </a:cubicBezTo>
                  <a:cubicBezTo>
                    <a:pt x="8" y="120"/>
                    <a:pt x="34" y="144"/>
                    <a:pt x="68" y="144"/>
                  </a:cubicBezTo>
                  <a:cubicBezTo>
                    <a:pt x="71" y="144"/>
                    <a:pt x="74" y="144"/>
                    <a:pt x="76" y="143"/>
                  </a:cubicBezTo>
                  <a:cubicBezTo>
                    <a:pt x="102" y="139"/>
                    <a:pt x="123" y="118"/>
                    <a:pt x="127" y="92"/>
                  </a:cubicBezTo>
                  <a:cubicBezTo>
                    <a:pt x="144" y="59"/>
                    <a:pt x="132" y="20"/>
                    <a:pt x="102" y="3"/>
                  </a:cubicBezTo>
                  <a:lnTo>
                    <a:pt x="98" y="3"/>
                  </a:lnTo>
                  <a:cubicBezTo>
                    <a:pt x="90" y="1"/>
                    <a:pt x="82"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4" name="Google Shape;3574;p11"/>
            <p:cNvSpPr/>
            <p:nvPr/>
          </p:nvSpPr>
          <p:spPr>
            <a:xfrm>
              <a:off x="979116" y="5501064"/>
              <a:ext cx="30913" cy="25977"/>
            </a:xfrm>
            <a:custGeom>
              <a:avLst/>
              <a:gdLst/>
              <a:ahLst/>
              <a:cxnLst/>
              <a:rect l="l" t="t" r="r" b="b"/>
              <a:pathLst>
                <a:path w="119" h="100" extrusionOk="0">
                  <a:moveTo>
                    <a:pt x="69" y="1"/>
                  </a:moveTo>
                  <a:cubicBezTo>
                    <a:pt x="55" y="1"/>
                    <a:pt x="40" y="6"/>
                    <a:pt x="29" y="19"/>
                  </a:cubicBezTo>
                  <a:cubicBezTo>
                    <a:pt x="1" y="51"/>
                    <a:pt x="27" y="100"/>
                    <a:pt x="67" y="100"/>
                  </a:cubicBezTo>
                  <a:cubicBezTo>
                    <a:pt x="69" y="100"/>
                    <a:pt x="70" y="99"/>
                    <a:pt x="72" y="99"/>
                  </a:cubicBezTo>
                  <a:cubicBezTo>
                    <a:pt x="97" y="95"/>
                    <a:pt x="119" y="74"/>
                    <a:pt x="119" y="44"/>
                  </a:cubicBezTo>
                  <a:cubicBezTo>
                    <a:pt x="116" y="17"/>
                    <a:pt x="93"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5" name="Google Shape;3575;p11"/>
            <p:cNvSpPr/>
            <p:nvPr/>
          </p:nvSpPr>
          <p:spPr>
            <a:xfrm>
              <a:off x="985611" y="5548602"/>
              <a:ext cx="35329" cy="35069"/>
            </a:xfrm>
            <a:custGeom>
              <a:avLst/>
              <a:gdLst/>
              <a:ahLst/>
              <a:cxnLst/>
              <a:rect l="l" t="t" r="r" b="b"/>
              <a:pathLst>
                <a:path w="136" h="135" extrusionOk="0">
                  <a:moveTo>
                    <a:pt x="74" y="0"/>
                  </a:moveTo>
                  <a:cubicBezTo>
                    <a:pt x="57" y="0"/>
                    <a:pt x="40" y="8"/>
                    <a:pt x="30" y="22"/>
                  </a:cubicBezTo>
                  <a:cubicBezTo>
                    <a:pt x="0" y="52"/>
                    <a:pt x="9" y="99"/>
                    <a:pt x="38" y="124"/>
                  </a:cubicBezTo>
                  <a:cubicBezTo>
                    <a:pt x="49" y="131"/>
                    <a:pt x="61" y="134"/>
                    <a:pt x="73" y="134"/>
                  </a:cubicBezTo>
                  <a:cubicBezTo>
                    <a:pt x="92" y="134"/>
                    <a:pt x="110" y="127"/>
                    <a:pt x="123" y="111"/>
                  </a:cubicBezTo>
                  <a:cubicBezTo>
                    <a:pt x="132" y="94"/>
                    <a:pt x="136" y="77"/>
                    <a:pt x="132" y="56"/>
                  </a:cubicBezTo>
                  <a:cubicBezTo>
                    <a:pt x="132" y="44"/>
                    <a:pt x="127" y="31"/>
                    <a:pt x="119" y="22"/>
                  </a:cubicBezTo>
                  <a:cubicBezTo>
                    <a:pt x="108" y="8"/>
                    <a:pt x="91" y="0"/>
                    <a:pt x="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6" name="Google Shape;3576;p11"/>
            <p:cNvSpPr/>
            <p:nvPr/>
          </p:nvSpPr>
          <p:spPr>
            <a:xfrm>
              <a:off x="1000937" y="5524443"/>
              <a:ext cx="30133" cy="25198"/>
            </a:xfrm>
            <a:custGeom>
              <a:avLst/>
              <a:gdLst/>
              <a:ahLst/>
              <a:cxnLst/>
              <a:rect l="l" t="t" r="r" b="b"/>
              <a:pathLst>
                <a:path w="116" h="97" extrusionOk="0">
                  <a:moveTo>
                    <a:pt x="51" y="1"/>
                  </a:moveTo>
                  <a:cubicBezTo>
                    <a:pt x="22" y="5"/>
                    <a:pt x="1" y="39"/>
                    <a:pt x="13" y="69"/>
                  </a:cubicBezTo>
                  <a:cubicBezTo>
                    <a:pt x="20" y="85"/>
                    <a:pt x="40" y="97"/>
                    <a:pt x="58" y="97"/>
                  </a:cubicBezTo>
                  <a:cubicBezTo>
                    <a:pt x="63" y="97"/>
                    <a:pt x="68" y="96"/>
                    <a:pt x="73" y="94"/>
                  </a:cubicBezTo>
                  <a:cubicBezTo>
                    <a:pt x="94" y="86"/>
                    <a:pt x="107" y="69"/>
                    <a:pt x="111" y="47"/>
                  </a:cubicBezTo>
                  <a:cubicBezTo>
                    <a:pt x="115" y="26"/>
                    <a:pt x="98" y="5"/>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577" name="Google Shape;3577;p11"/>
          <p:cNvGrpSpPr/>
          <p:nvPr/>
        </p:nvGrpSpPr>
        <p:grpSpPr>
          <a:xfrm>
            <a:off x="1570348" y="3206445"/>
            <a:ext cx="1863607" cy="1936614"/>
            <a:chOff x="2785514" y="3607713"/>
            <a:chExt cx="1570544" cy="1632070"/>
          </a:xfrm>
        </p:grpSpPr>
        <p:sp>
          <p:nvSpPr>
            <p:cNvPr id="3578" name="Google Shape;3578;p11"/>
            <p:cNvSpPr/>
            <p:nvPr/>
          </p:nvSpPr>
          <p:spPr>
            <a:xfrm>
              <a:off x="3399872" y="4636001"/>
              <a:ext cx="954450" cy="602203"/>
            </a:xfrm>
            <a:custGeom>
              <a:avLst/>
              <a:gdLst/>
              <a:ahLst/>
              <a:cxnLst/>
              <a:rect l="l" t="t" r="r" b="b"/>
              <a:pathLst>
                <a:path w="6048" h="3816" extrusionOk="0">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9" name="Google Shape;3579;p11"/>
            <p:cNvSpPr/>
            <p:nvPr/>
          </p:nvSpPr>
          <p:spPr>
            <a:xfrm>
              <a:off x="3409183" y="4745679"/>
              <a:ext cx="946875" cy="492525"/>
            </a:xfrm>
            <a:custGeom>
              <a:avLst/>
              <a:gdLst/>
              <a:ahLst/>
              <a:cxnLst/>
              <a:rect l="l" t="t" r="r" b="b"/>
              <a:pathLst>
                <a:path w="6000" h="3121" extrusionOk="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0" name="Google Shape;3580;p11"/>
            <p:cNvSpPr/>
            <p:nvPr/>
          </p:nvSpPr>
          <p:spPr>
            <a:xfrm>
              <a:off x="3228647" y="4005551"/>
              <a:ext cx="282642" cy="1228393"/>
            </a:xfrm>
            <a:custGeom>
              <a:avLst/>
              <a:gdLst/>
              <a:ahLst/>
              <a:cxnLst/>
              <a:rect l="l" t="t" r="r" b="b"/>
              <a:pathLst>
                <a:path w="1791" h="7784" extrusionOk="0">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1" name="Google Shape;3581;p11"/>
            <p:cNvSpPr/>
            <p:nvPr/>
          </p:nvSpPr>
          <p:spPr>
            <a:xfrm>
              <a:off x="3021441" y="3924911"/>
              <a:ext cx="115834" cy="70383"/>
            </a:xfrm>
            <a:custGeom>
              <a:avLst/>
              <a:gdLst/>
              <a:ahLst/>
              <a:cxnLst/>
              <a:rect l="l" t="t" r="r" b="b"/>
              <a:pathLst>
                <a:path w="734" h="446" extrusionOk="0">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2" name="Google Shape;3582;p11"/>
            <p:cNvSpPr/>
            <p:nvPr/>
          </p:nvSpPr>
          <p:spPr>
            <a:xfrm>
              <a:off x="3005187" y="3771046"/>
              <a:ext cx="92320" cy="191424"/>
            </a:xfrm>
            <a:custGeom>
              <a:avLst/>
              <a:gdLst/>
              <a:ahLst/>
              <a:cxnLst/>
              <a:rect l="l" t="t" r="r" b="b"/>
              <a:pathLst>
                <a:path w="585" h="1213" extrusionOk="0">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3" name="Google Shape;3583;p11"/>
            <p:cNvSpPr/>
            <p:nvPr/>
          </p:nvSpPr>
          <p:spPr>
            <a:xfrm>
              <a:off x="3069731" y="4059838"/>
              <a:ext cx="86639" cy="75749"/>
            </a:xfrm>
            <a:custGeom>
              <a:avLst/>
              <a:gdLst/>
              <a:ahLst/>
              <a:cxnLst/>
              <a:rect l="l" t="t" r="r" b="b"/>
              <a:pathLst>
                <a:path w="549" h="480" extrusionOk="0">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4" name="Google Shape;3584;p11"/>
            <p:cNvSpPr/>
            <p:nvPr/>
          </p:nvSpPr>
          <p:spPr>
            <a:xfrm>
              <a:off x="3117232" y="4020070"/>
              <a:ext cx="97844" cy="71961"/>
            </a:xfrm>
            <a:custGeom>
              <a:avLst/>
              <a:gdLst/>
              <a:ahLst/>
              <a:cxnLst/>
              <a:rect l="l" t="t" r="r" b="b"/>
              <a:pathLst>
                <a:path w="620" h="456" extrusionOk="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5" name="Google Shape;3585;p11"/>
            <p:cNvSpPr/>
            <p:nvPr/>
          </p:nvSpPr>
          <p:spPr>
            <a:xfrm>
              <a:off x="3009290" y="4090295"/>
              <a:ext cx="86481" cy="105417"/>
            </a:xfrm>
            <a:custGeom>
              <a:avLst/>
              <a:gdLst/>
              <a:ahLst/>
              <a:cxnLst/>
              <a:rect l="l" t="t" r="r" b="b"/>
              <a:pathLst>
                <a:path w="548" h="668" extrusionOk="0">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6" name="Google Shape;3586;p11"/>
            <p:cNvSpPr/>
            <p:nvPr/>
          </p:nvSpPr>
          <p:spPr>
            <a:xfrm>
              <a:off x="2814078" y="3818705"/>
              <a:ext cx="467283" cy="241765"/>
            </a:xfrm>
            <a:custGeom>
              <a:avLst/>
              <a:gdLst/>
              <a:ahLst/>
              <a:cxnLst/>
              <a:rect l="l" t="t" r="r" b="b"/>
              <a:pathLst>
                <a:path w="2961" h="1532" extrusionOk="0">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7" name="Google Shape;3587;p11"/>
            <p:cNvSpPr/>
            <p:nvPr/>
          </p:nvSpPr>
          <p:spPr>
            <a:xfrm>
              <a:off x="2977412" y="3618602"/>
              <a:ext cx="302211" cy="405256"/>
            </a:xfrm>
            <a:custGeom>
              <a:avLst/>
              <a:gdLst/>
              <a:ahLst/>
              <a:cxnLst/>
              <a:rect l="l" t="t" r="r" b="b"/>
              <a:pathLst>
                <a:path w="1915" h="2568" extrusionOk="0">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8" name="Google Shape;3588;p11"/>
            <p:cNvSpPr/>
            <p:nvPr/>
          </p:nvSpPr>
          <p:spPr>
            <a:xfrm>
              <a:off x="2785514" y="3980302"/>
              <a:ext cx="512417" cy="161440"/>
            </a:xfrm>
            <a:custGeom>
              <a:avLst/>
              <a:gdLst/>
              <a:ahLst/>
              <a:cxnLst/>
              <a:rect l="l" t="t" r="r" b="b"/>
              <a:pathLst>
                <a:path w="3247" h="1023" extrusionOk="0">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9" name="Google Shape;3589;p11"/>
            <p:cNvSpPr/>
            <p:nvPr/>
          </p:nvSpPr>
          <p:spPr>
            <a:xfrm>
              <a:off x="3106028" y="4027960"/>
              <a:ext cx="178170" cy="227720"/>
            </a:xfrm>
            <a:custGeom>
              <a:avLst/>
              <a:gdLst/>
              <a:ahLst/>
              <a:cxnLst/>
              <a:rect l="l" t="t" r="r" b="b"/>
              <a:pathLst>
                <a:path w="1129" h="1443" extrusionOk="0">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0" name="Google Shape;3590;p11"/>
            <p:cNvSpPr/>
            <p:nvPr/>
          </p:nvSpPr>
          <p:spPr>
            <a:xfrm>
              <a:off x="3105239" y="3703030"/>
              <a:ext cx="99580" cy="75591"/>
            </a:xfrm>
            <a:custGeom>
              <a:avLst/>
              <a:gdLst/>
              <a:ahLst/>
              <a:cxnLst/>
              <a:rect l="l" t="t" r="r" b="b"/>
              <a:pathLst>
                <a:path w="631" h="479" extrusionOk="0">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1" name="Google Shape;3591;p11"/>
            <p:cNvSpPr/>
            <p:nvPr/>
          </p:nvSpPr>
          <p:spPr>
            <a:xfrm>
              <a:off x="3151635" y="3748637"/>
              <a:ext cx="108259" cy="275221"/>
            </a:xfrm>
            <a:custGeom>
              <a:avLst/>
              <a:gdLst/>
              <a:ahLst/>
              <a:cxnLst/>
              <a:rect l="l" t="t" r="r" b="b"/>
              <a:pathLst>
                <a:path w="686" h="1744" extrusionOk="0">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2" name="Google Shape;3592;p11"/>
            <p:cNvSpPr/>
            <p:nvPr/>
          </p:nvSpPr>
          <p:spPr>
            <a:xfrm>
              <a:off x="3203713" y="3607713"/>
              <a:ext cx="172805" cy="421826"/>
            </a:xfrm>
            <a:custGeom>
              <a:avLst/>
              <a:gdLst/>
              <a:ahLst/>
              <a:cxnLst/>
              <a:rect l="l" t="t" r="r" b="b"/>
              <a:pathLst>
                <a:path w="1095" h="2673" extrusionOk="0">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3" name="Google Shape;3593;p11"/>
            <p:cNvSpPr/>
            <p:nvPr/>
          </p:nvSpPr>
          <p:spPr>
            <a:xfrm>
              <a:off x="3233539" y="3864627"/>
              <a:ext cx="177539" cy="181482"/>
            </a:xfrm>
            <a:custGeom>
              <a:avLst/>
              <a:gdLst/>
              <a:ahLst/>
              <a:cxnLst/>
              <a:rect l="l" t="t" r="r" b="b"/>
              <a:pathLst>
                <a:path w="1125" h="1150" extrusionOk="0">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4" name="Google Shape;3594;p11"/>
            <p:cNvSpPr/>
            <p:nvPr/>
          </p:nvSpPr>
          <p:spPr>
            <a:xfrm>
              <a:off x="3940532" y="4124382"/>
              <a:ext cx="290375" cy="66122"/>
            </a:xfrm>
            <a:custGeom>
              <a:avLst/>
              <a:gdLst/>
              <a:ahLst/>
              <a:cxnLst/>
              <a:rect l="l" t="t" r="r" b="b"/>
              <a:pathLst>
                <a:path w="1840" h="419" extrusionOk="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5" name="Google Shape;3595;p11"/>
            <p:cNvSpPr/>
            <p:nvPr/>
          </p:nvSpPr>
          <p:spPr>
            <a:xfrm>
              <a:off x="3771201" y="4063310"/>
              <a:ext cx="406998" cy="219040"/>
            </a:xfrm>
            <a:custGeom>
              <a:avLst/>
              <a:gdLst/>
              <a:ahLst/>
              <a:cxnLst/>
              <a:rect l="l" t="t" r="r" b="b"/>
              <a:pathLst>
                <a:path w="2579" h="1388" extrusionOk="0">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6" name="Google Shape;3596;p11"/>
            <p:cNvSpPr/>
            <p:nvPr/>
          </p:nvSpPr>
          <p:spPr>
            <a:xfrm>
              <a:off x="3846319" y="4023699"/>
              <a:ext cx="267019" cy="132245"/>
            </a:xfrm>
            <a:custGeom>
              <a:avLst/>
              <a:gdLst/>
              <a:ahLst/>
              <a:cxnLst/>
              <a:rect l="l" t="t" r="r" b="b"/>
              <a:pathLst>
                <a:path w="1692" h="838" extrusionOk="0">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7" name="Google Shape;3597;p11"/>
            <p:cNvSpPr/>
            <p:nvPr/>
          </p:nvSpPr>
          <p:spPr>
            <a:xfrm>
              <a:off x="3765993" y="3969728"/>
              <a:ext cx="230722" cy="229929"/>
            </a:xfrm>
            <a:custGeom>
              <a:avLst/>
              <a:gdLst/>
              <a:ahLst/>
              <a:cxnLst/>
              <a:rect l="l" t="t" r="r" b="b"/>
              <a:pathLst>
                <a:path w="1462" h="1457" extrusionOk="0">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8" name="Google Shape;3598;p11"/>
            <p:cNvSpPr/>
            <p:nvPr/>
          </p:nvSpPr>
          <p:spPr>
            <a:xfrm>
              <a:off x="3681406" y="3987877"/>
              <a:ext cx="151027" cy="212728"/>
            </a:xfrm>
            <a:custGeom>
              <a:avLst/>
              <a:gdLst/>
              <a:ahLst/>
              <a:cxnLst/>
              <a:rect l="l" t="t" r="r" b="b"/>
              <a:pathLst>
                <a:path w="957" h="1348" extrusionOk="0">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9" name="Google Shape;3599;p11"/>
            <p:cNvSpPr/>
            <p:nvPr/>
          </p:nvSpPr>
          <p:spPr>
            <a:xfrm>
              <a:off x="3765677" y="4182298"/>
              <a:ext cx="124041" cy="225826"/>
            </a:xfrm>
            <a:custGeom>
              <a:avLst/>
              <a:gdLst/>
              <a:ahLst/>
              <a:cxnLst/>
              <a:rect l="l" t="t" r="r" b="b"/>
              <a:pathLst>
                <a:path w="786" h="1431" extrusionOk="0">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0" name="Google Shape;3600;p11"/>
            <p:cNvSpPr/>
            <p:nvPr/>
          </p:nvSpPr>
          <p:spPr>
            <a:xfrm>
              <a:off x="3403186" y="4190347"/>
              <a:ext cx="431144" cy="1046280"/>
            </a:xfrm>
            <a:custGeom>
              <a:avLst/>
              <a:gdLst/>
              <a:ahLst/>
              <a:cxnLst/>
              <a:rect l="l" t="t" r="r" b="b"/>
              <a:pathLst>
                <a:path w="2732" h="6630" extrusionOk="0">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1" name="Google Shape;3601;p11"/>
            <p:cNvSpPr/>
            <p:nvPr/>
          </p:nvSpPr>
          <p:spPr>
            <a:xfrm>
              <a:off x="3164733" y="4360465"/>
              <a:ext cx="252500" cy="879317"/>
            </a:xfrm>
            <a:custGeom>
              <a:avLst/>
              <a:gdLst/>
              <a:ahLst/>
              <a:cxnLst/>
              <a:rect l="l" t="t" r="r" b="b"/>
              <a:pathLst>
                <a:path w="1600" h="5572" extrusionOk="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2" name="Google Shape;3602;p11"/>
            <p:cNvSpPr/>
            <p:nvPr/>
          </p:nvSpPr>
          <p:spPr>
            <a:xfrm>
              <a:off x="3163944" y="4354469"/>
              <a:ext cx="297319" cy="883736"/>
            </a:xfrm>
            <a:custGeom>
              <a:avLst/>
              <a:gdLst/>
              <a:ahLst/>
              <a:cxnLst/>
              <a:rect l="l" t="t" r="r" b="b"/>
              <a:pathLst>
                <a:path w="1884" h="5600" extrusionOk="0">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603" name="Google Shape;3603;p11"/>
          <p:cNvGrpSpPr/>
          <p:nvPr/>
        </p:nvGrpSpPr>
        <p:grpSpPr>
          <a:xfrm rot="1702902">
            <a:off x="2708425" y="3675481"/>
            <a:ext cx="769191" cy="1267547"/>
            <a:chOff x="10360252" y="-2712448"/>
            <a:chExt cx="236654" cy="389949"/>
          </a:xfrm>
        </p:grpSpPr>
        <p:sp>
          <p:nvSpPr>
            <p:cNvPr id="3604" name="Google Shape;3604;p11"/>
            <p:cNvSpPr/>
            <p:nvPr/>
          </p:nvSpPr>
          <p:spPr>
            <a:xfrm>
              <a:off x="10442022" y="-2522139"/>
              <a:ext cx="130858" cy="199640"/>
            </a:xfrm>
            <a:custGeom>
              <a:avLst/>
              <a:gdLst/>
              <a:ahLst/>
              <a:cxnLst/>
              <a:rect l="l" t="t" r="r" b="b"/>
              <a:pathLst>
                <a:path w="2146" h="3274" extrusionOk="0">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5" name="Google Shape;3605;p11"/>
            <p:cNvSpPr/>
            <p:nvPr/>
          </p:nvSpPr>
          <p:spPr>
            <a:xfrm>
              <a:off x="10360252" y="-2712448"/>
              <a:ext cx="236654" cy="228483"/>
            </a:xfrm>
            <a:custGeom>
              <a:avLst/>
              <a:gdLst/>
              <a:ahLst/>
              <a:cxnLst/>
              <a:rect l="l" t="t" r="r" b="b"/>
              <a:pathLst>
                <a:path w="3881" h="3747" extrusionOk="0">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6" name="Google Shape;3606;p11"/>
            <p:cNvSpPr/>
            <p:nvPr/>
          </p:nvSpPr>
          <p:spPr>
            <a:xfrm>
              <a:off x="10435680" y="-2640190"/>
              <a:ext cx="86161" cy="80246"/>
            </a:xfrm>
            <a:custGeom>
              <a:avLst/>
              <a:gdLst/>
              <a:ahLst/>
              <a:cxnLst/>
              <a:rect l="l" t="t" r="r" b="b"/>
              <a:pathLst>
                <a:path w="1413" h="1316" extrusionOk="0">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7" name="Google Shape;3607;p11"/>
            <p:cNvSpPr/>
            <p:nvPr/>
          </p:nvSpPr>
          <p:spPr>
            <a:xfrm>
              <a:off x="10453668" y="-2691715"/>
              <a:ext cx="19452" cy="47136"/>
            </a:xfrm>
            <a:custGeom>
              <a:avLst/>
              <a:gdLst/>
              <a:ahLst/>
              <a:cxnLst/>
              <a:rect l="l" t="t" r="r" b="b"/>
              <a:pathLst>
                <a:path w="319" h="773" extrusionOk="0">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8" name="Google Shape;3608;p11"/>
            <p:cNvSpPr/>
            <p:nvPr/>
          </p:nvSpPr>
          <p:spPr>
            <a:xfrm>
              <a:off x="10435680" y="-2562567"/>
              <a:ext cx="26098" cy="47501"/>
            </a:xfrm>
            <a:custGeom>
              <a:avLst/>
              <a:gdLst/>
              <a:ahLst/>
              <a:cxnLst/>
              <a:rect l="l" t="t" r="r" b="b"/>
              <a:pathLst>
                <a:path w="428" h="779" extrusionOk="0">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9" name="Google Shape;3609;p11"/>
            <p:cNvSpPr/>
            <p:nvPr/>
          </p:nvSpPr>
          <p:spPr>
            <a:xfrm>
              <a:off x="10398972" y="-2642446"/>
              <a:ext cx="50124" cy="31891"/>
            </a:xfrm>
            <a:custGeom>
              <a:avLst/>
              <a:gdLst/>
              <a:ahLst/>
              <a:cxnLst/>
              <a:rect l="l" t="t" r="r" b="b"/>
              <a:pathLst>
                <a:path w="822" h="523" extrusionOk="0">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0" name="Google Shape;3610;p11"/>
            <p:cNvSpPr/>
            <p:nvPr/>
          </p:nvSpPr>
          <p:spPr>
            <a:xfrm>
              <a:off x="10520133" y="-2659337"/>
              <a:ext cx="33721" cy="53294"/>
            </a:xfrm>
            <a:custGeom>
              <a:avLst/>
              <a:gdLst/>
              <a:ahLst/>
              <a:cxnLst/>
              <a:rect l="l" t="t" r="r" b="b"/>
              <a:pathLst>
                <a:path w="553" h="874" extrusionOk="0">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1" name="Google Shape;3611;p11"/>
            <p:cNvSpPr/>
            <p:nvPr/>
          </p:nvSpPr>
          <p:spPr>
            <a:xfrm>
              <a:off x="10410314" y="-2594092"/>
              <a:ext cx="40428" cy="16952"/>
            </a:xfrm>
            <a:custGeom>
              <a:avLst/>
              <a:gdLst/>
              <a:ahLst/>
              <a:cxnLst/>
              <a:rect l="l" t="t" r="r" b="b"/>
              <a:pathLst>
                <a:path w="663" h="278" extrusionOk="0">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2" name="Google Shape;3612;p11"/>
            <p:cNvSpPr/>
            <p:nvPr/>
          </p:nvSpPr>
          <p:spPr>
            <a:xfrm>
              <a:off x="10518792" y="-2587933"/>
              <a:ext cx="37745" cy="14269"/>
            </a:xfrm>
            <a:custGeom>
              <a:avLst/>
              <a:gdLst/>
              <a:ahLst/>
              <a:cxnLst/>
              <a:rect l="l" t="t" r="r" b="b"/>
              <a:pathLst>
                <a:path w="619" h="234" extrusionOk="0">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3" name="Google Shape;3613;p11"/>
            <p:cNvSpPr/>
            <p:nvPr/>
          </p:nvSpPr>
          <p:spPr>
            <a:xfrm>
              <a:off x="10383240" y="-2600616"/>
              <a:ext cx="50124" cy="7927"/>
            </a:xfrm>
            <a:custGeom>
              <a:avLst/>
              <a:gdLst/>
              <a:ahLst/>
              <a:cxnLst/>
              <a:rect l="l" t="t" r="r" b="b"/>
              <a:pathLst>
                <a:path w="822" h="130" extrusionOk="0">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4" name="Google Shape;3614;p11"/>
            <p:cNvSpPr/>
            <p:nvPr/>
          </p:nvSpPr>
          <p:spPr>
            <a:xfrm>
              <a:off x="10422997" y="-2651654"/>
              <a:ext cx="15061" cy="18781"/>
            </a:xfrm>
            <a:custGeom>
              <a:avLst/>
              <a:gdLst/>
              <a:ahLst/>
              <a:cxnLst/>
              <a:rect l="l" t="t" r="r" b="b"/>
              <a:pathLst>
                <a:path w="247" h="308" extrusionOk="0">
                  <a:moveTo>
                    <a:pt x="28" y="0"/>
                  </a:moveTo>
                  <a:lnTo>
                    <a:pt x="0" y="28"/>
                  </a:lnTo>
                  <a:lnTo>
                    <a:pt x="197" y="307"/>
                  </a:lnTo>
                  <a:lnTo>
                    <a:pt x="247" y="263"/>
                  </a:lnTo>
                  <a:lnTo>
                    <a:pt x="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5" name="Google Shape;3615;p11"/>
            <p:cNvSpPr/>
            <p:nvPr/>
          </p:nvSpPr>
          <p:spPr>
            <a:xfrm>
              <a:off x="10493730" y="-2679703"/>
              <a:ext cx="21403" cy="33477"/>
            </a:xfrm>
            <a:custGeom>
              <a:avLst/>
              <a:gdLst/>
              <a:ahLst/>
              <a:cxnLst/>
              <a:rect l="l" t="t" r="r" b="b"/>
              <a:pathLst>
                <a:path w="351" h="549" extrusionOk="0">
                  <a:moveTo>
                    <a:pt x="351" y="1"/>
                  </a:moveTo>
                  <a:cubicBezTo>
                    <a:pt x="258" y="198"/>
                    <a:pt x="116" y="367"/>
                    <a:pt x="1" y="548"/>
                  </a:cubicBezTo>
                  <a:cubicBezTo>
                    <a:pt x="198" y="433"/>
                    <a:pt x="329" y="225"/>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6" name="Google Shape;3616;p11"/>
            <p:cNvSpPr/>
            <p:nvPr/>
          </p:nvSpPr>
          <p:spPr>
            <a:xfrm>
              <a:off x="10446351" y="-2677691"/>
              <a:ext cx="9086" cy="17744"/>
            </a:xfrm>
            <a:custGeom>
              <a:avLst/>
              <a:gdLst/>
              <a:ahLst/>
              <a:cxnLst/>
              <a:rect l="l" t="t" r="r" b="b"/>
              <a:pathLst>
                <a:path w="149" h="291" extrusionOk="0">
                  <a:moveTo>
                    <a:pt x="55" y="1"/>
                  </a:moveTo>
                  <a:lnTo>
                    <a:pt x="0" y="11"/>
                  </a:lnTo>
                  <a:lnTo>
                    <a:pt x="104" y="291"/>
                  </a:lnTo>
                  <a:lnTo>
                    <a:pt x="148" y="274"/>
                  </a:lnTo>
                  <a:lnTo>
                    <a:pt x="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7" name="Google Shape;3617;p11"/>
            <p:cNvSpPr/>
            <p:nvPr/>
          </p:nvSpPr>
          <p:spPr>
            <a:xfrm>
              <a:off x="10507084" y="-2572262"/>
              <a:ext cx="54453" cy="25123"/>
            </a:xfrm>
            <a:custGeom>
              <a:avLst/>
              <a:gdLst/>
              <a:ahLst/>
              <a:cxnLst/>
              <a:rect l="l" t="t" r="r" b="b"/>
              <a:pathLst>
                <a:path w="893" h="412" extrusionOk="0">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8" name="Google Shape;3618;p11"/>
            <p:cNvSpPr/>
            <p:nvPr/>
          </p:nvSpPr>
          <p:spPr>
            <a:xfrm>
              <a:off x="10492755" y="-2559091"/>
              <a:ext cx="8415" cy="42989"/>
            </a:xfrm>
            <a:custGeom>
              <a:avLst/>
              <a:gdLst/>
              <a:ahLst/>
              <a:cxnLst/>
              <a:rect l="l" t="t" r="r" b="b"/>
              <a:pathLst>
                <a:path w="138" h="705" extrusionOk="0">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9" name="Google Shape;3619;p11"/>
            <p:cNvSpPr/>
            <p:nvPr/>
          </p:nvSpPr>
          <p:spPr>
            <a:xfrm>
              <a:off x="10406655" y="-2574213"/>
              <a:ext cx="37074" cy="19391"/>
            </a:xfrm>
            <a:custGeom>
              <a:avLst/>
              <a:gdLst/>
              <a:ahLst/>
              <a:cxnLst/>
              <a:rect l="l" t="t" r="r" b="b"/>
              <a:pathLst>
                <a:path w="608" h="318" extrusionOk="0">
                  <a:moveTo>
                    <a:pt x="608" y="0"/>
                  </a:moveTo>
                  <a:cubicBezTo>
                    <a:pt x="361" y="28"/>
                    <a:pt x="148" y="115"/>
                    <a:pt x="0" y="318"/>
                  </a:cubicBezTo>
                  <a:cubicBezTo>
                    <a:pt x="192" y="197"/>
                    <a:pt x="394" y="88"/>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0" name="Google Shape;3620;p11"/>
            <p:cNvSpPr/>
            <p:nvPr/>
          </p:nvSpPr>
          <p:spPr>
            <a:xfrm>
              <a:off x="10522084" y="-2601897"/>
              <a:ext cx="46465" cy="13842"/>
            </a:xfrm>
            <a:custGeom>
              <a:avLst/>
              <a:gdLst/>
              <a:ahLst/>
              <a:cxnLst/>
              <a:rect l="l" t="t" r="r" b="b"/>
              <a:pathLst>
                <a:path w="762" h="227" extrusionOk="0">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1" name="Google Shape;3621;p11"/>
            <p:cNvSpPr/>
            <p:nvPr/>
          </p:nvSpPr>
          <p:spPr>
            <a:xfrm>
              <a:off x="10511779" y="-2652324"/>
              <a:ext cx="29757" cy="30794"/>
            </a:xfrm>
            <a:custGeom>
              <a:avLst/>
              <a:gdLst/>
              <a:ahLst/>
              <a:cxnLst/>
              <a:rect l="l" t="t" r="r" b="b"/>
              <a:pathLst>
                <a:path w="488" h="505" extrusionOk="0">
                  <a:moveTo>
                    <a:pt x="487" y="1"/>
                  </a:moveTo>
                  <a:cubicBezTo>
                    <a:pt x="257" y="72"/>
                    <a:pt x="159" y="269"/>
                    <a:pt x="6" y="422"/>
                  </a:cubicBezTo>
                  <a:cubicBezTo>
                    <a:pt x="6" y="449"/>
                    <a:pt x="0" y="477"/>
                    <a:pt x="0" y="504"/>
                  </a:cubicBezTo>
                  <a:cubicBezTo>
                    <a:pt x="181" y="351"/>
                    <a:pt x="296" y="143"/>
                    <a:pt x="4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2" name="Google Shape;3622;p11"/>
            <p:cNvSpPr/>
            <p:nvPr/>
          </p:nvSpPr>
          <p:spPr>
            <a:xfrm>
              <a:off x="10468999" y="-2610636"/>
              <a:ext cx="26170" cy="23576"/>
            </a:xfrm>
            <a:custGeom>
              <a:avLst/>
              <a:gdLst/>
              <a:ahLst/>
              <a:cxnLst/>
              <a:rect l="l" t="t" r="r" b="b"/>
              <a:pathLst>
                <a:path w="242" h="218" extrusionOk="0">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3" name="Google Shape;3623;p11"/>
            <p:cNvSpPr/>
            <p:nvPr/>
          </p:nvSpPr>
          <p:spPr>
            <a:xfrm>
              <a:off x="10506413" y="-2568969"/>
              <a:ext cx="36465" cy="52563"/>
            </a:xfrm>
            <a:custGeom>
              <a:avLst/>
              <a:gdLst/>
              <a:ahLst/>
              <a:cxnLst/>
              <a:rect l="l" t="t" r="r" b="b"/>
              <a:pathLst>
                <a:path w="598" h="862" extrusionOk="0">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4" name="Google Shape;3624;p11"/>
            <p:cNvSpPr/>
            <p:nvPr/>
          </p:nvSpPr>
          <p:spPr>
            <a:xfrm>
              <a:off x="10480376" y="-2689032"/>
              <a:ext cx="26769" cy="47501"/>
            </a:xfrm>
            <a:custGeom>
              <a:avLst/>
              <a:gdLst/>
              <a:ahLst/>
              <a:cxnLst/>
              <a:rect l="l" t="t" r="r" b="b"/>
              <a:pathLst>
                <a:path w="439" h="779" extrusionOk="0">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625" name="Google Shape;3625;p11"/>
          <p:cNvSpPr/>
          <p:nvPr/>
        </p:nvSpPr>
        <p:spPr>
          <a:xfrm flipH="1">
            <a:off x="3292492" y="4512426"/>
            <a:ext cx="6083858"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6" name="Google Shape;3626;p11"/>
          <p:cNvSpPr/>
          <p:nvPr/>
        </p:nvSpPr>
        <p:spPr>
          <a:xfrm flipH="1">
            <a:off x="-2264301" y="4512426"/>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18250719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627"/>
        <p:cNvGrpSpPr/>
        <p:nvPr/>
      </p:nvGrpSpPr>
      <p:grpSpPr>
        <a:xfrm>
          <a:off x="0" y="0"/>
          <a:ext cx="0" cy="0"/>
          <a:chOff x="0" y="0"/>
          <a:chExt cx="0" cy="0"/>
        </a:xfrm>
      </p:grpSpPr>
    </p:spTree>
    <p:extLst>
      <p:ext uri="{BB962C8B-B14F-4D97-AF65-F5344CB8AC3E}">
        <p14:creationId xmlns:p14="http://schemas.microsoft.com/office/powerpoint/2010/main" val="320091276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628"/>
        <p:cNvGrpSpPr/>
        <p:nvPr/>
      </p:nvGrpSpPr>
      <p:grpSpPr>
        <a:xfrm>
          <a:off x="0" y="0"/>
          <a:ext cx="0" cy="0"/>
          <a:chOff x="0" y="0"/>
          <a:chExt cx="0" cy="0"/>
        </a:xfrm>
      </p:grpSpPr>
      <p:sp>
        <p:nvSpPr>
          <p:cNvPr id="3629" name="Google Shape;3629;p13"/>
          <p:cNvSpPr txBox="1">
            <a:spLocks noGrp="1"/>
          </p:cNvSpPr>
          <p:nvPr>
            <p:ph type="title" hasCustomPrompt="1"/>
          </p:nvPr>
        </p:nvSpPr>
        <p:spPr>
          <a:xfrm flipH="1">
            <a:off x="861238" y="947225"/>
            <a:ext cx="2294400" cy="79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6000" b="1">
                <a:solidFill>
                  <a:schemeClr val="accent2"/>
                </a:solidFill>
              </a:defRPr>
            </a:lvl1pPr>
            <a:lvl2pPr lvl="1" algn="r" rtl="0">
              <a:lnSpc>
                <a:spcPct val="100000"/>
              </a:lnSpc>
              <a:spcBef>
                <a:spcPts val="0"/>
              </a:spcBef>
              <a:spcAft>
                <a:spcPts val="0"/>
              </a:spcAft>
              <a:buSzPts val="2500"/>
              <a:buNone/>
              <a:defRPr sz="2500"/>
            </a:lvl2pPr>
            <a:lvl3pPr lvl="2" algn="r" rtl="0">
              <a:lnSpc>
                <a:spcPct val="100000"/>
              </a:lnSpc>
              <a:spcBef>
                <a:spcPts val="0"/>
              </a:spcBef>
              <a:spcAft>
                <a:spcPts val="0"/>
              </a:spcAft>
              <a:buSzPts val="2500"/>
              <a:buNone/>
              <a:defRPr sz="2500"/>
            </a:lvl3pPr>
            <a:lvl4pPr lvl="3" algn="r" rtl="0">
              <a:lnSpc>
                <a:spcPct val="100000"/>
              </a:lnSpc>
              <a:spcBef>
                <a:spcPts val="0"/>
              </a:spcBef>
              <a:spcAft>
                <a:spcPts val="0"/>
              </a:spcAft>
              <a:buSzPts val="2500"/>
              <a:buNone/>
              <a:defRPr sz="2500"/>
            </a:lvl4pPr>
            <a:lvl5pPr lvl="4" algn="r" rtl="0">
              <a:lnSpc>
                <a:spcPct val="100000"/>
              </a:lnSpc>
              <a:spcBef>
                <a:spcPts val="0"/>
              </a:spcBef>
              <a:spcAft>
                <a:spcPts val="0"/>
              </a:spcAft>
              <a:buSzPts val="2500"/>
              <a:buNone/>
              <a:defRPr sz="2500"/>
            </a:lvl5pPr>
            <a:lvl6pPr lvl="5" algn="r" rtl="0">
              <a:lnSpc>
                <a:spcPct val="100000"/>
              </a:lnSpc>
              <a:spcBef>
                <a:spcPts val="0"/>
              </a:spcBef>
              <a:spcAft>
                <a:spcPts val="0"/>
              </a:spcAft>
              <a:buSzPts val="2500"/>
              <a:buNone/>
              <a:defRPr sz="2500"/>
            </a:lvl6pPr>
            <a:lvl7pPr lvl="6" algn="r" rtl="0">
              <a:lnSpc>
                <a:spcPct val="100000"/>
              </a:lnSpc>
              <a:spcBef>
                <a:spcPts val="0"/>
              </a:spcBef>
              <a:spcAft>
                <a:spcPts val="0"/>
              </a:spcAft>
              <a:buSzPts val="2500"/>
              <a:buNone/>
              <a:defRPr sz="2500"/>
            </a:lvl7pPr>
            <a:lvl8pPr lvl="7" algn="r" rtl="0">
              <a:lnSpc>
                <a:spcPct val="100000"/>
              </a:lnSpc>
              <a:spcBef>
                <a:spcPts val="0"/>
              </a:spcBef>
              <a:spcAft>
                <a:spcPts val="0"/>
              </a:spcAft>
              <a:buSzPts val="2500"/>
              <a:buNone/>
              <a:defRPr sz="2500"/>
            </a:lvl8pPr>
            <a:lvl9pPr lvl="8" algn="r" rtl="0">
              <a:lnSpc>
                <a:spcPct val="100000"/>
              </a:lnSpc>
              <a:spcBef>
                <a:spcPts val="0"/>
              </a:spcBef>
              <a:spcAft>
                <a:spcPts val="0"/>
              </a:spcAft>
              <a:buSzPts val="2500"/>
              <a:buNone/>
              <a:defRPr sz="2500"/>
            </a:lvl9pPr>
          </a:lstStyle>
          <a:p>
            <a:r>
              <a:t>xx%</a:t>
            </a:r>
          </a:p>
        </p:txBody>
      </p:sp>
      <p:sp>
        <p:nvSpPr>
          <p:cNvPr id="3630" name="Google Shape;3630;p13"/>
          <p:cNvSpPr txBox="1">
            <a:spLocks noGrp="1"/>
          </p:cNvSpPr>
          <p:nvPr>
            <p:ph type="subTitle" idx="1"/>
          </p:nvPr>
        </p:nvSpPr>
        <p:spPr>
          <a:xfrm>
            <a:off x="861263" y="2207696"/>
            <a:ext cx="2294400" cy="545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3631" name="Google Shape;3631;p13"/>
          <p:cNvSpPr txBox="1">
            <a:spLocks noGrp="1"/>
          </p:cNvSpPr>
          <p:nvPr>
            <p:ph type="subTitle" idx="2"/>
          </p:nvPr>
        </p:nvSpPr>
        <p:spPr>
          <a:xfrm>
            <a:off x="861263" y="1869300"/>
            <a:ext cx="2294400" cy="33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sz="2500" b="1">
                <a:solidFill>
                  <a:schemeClr val="dk1"/>
                </a:solidFill>
                <a:latin typeface="Patrick Hand"/>
                <a:ea typeface="Patrick Hand"/>
                <a:cs typeface="Patrick Hand"/>
                <a:sym typeface="Patrick Hand"/>
              </a:defRPr>
            </a:lvl1pPr>
            <a:lvl2pPr lvl="1" algn="r" rtl="0">
              <a:lnSpc>
                <a:spcPct val="100000"/>
              </a:lnSpc>
              <a:spcBef>
                <a:spcPts val="0"/>
              </a:spcBef>
              <a:spcAft>
                <a:spcPts val="0"/>
              </a:spcAft>
              <a:buClr>
                <a:schemeClr val="dk1"/>
              </a:buClr>
              <a:buSzPts val="2000"/>
              <a:buNone/>
              <a:defRPr sz="2000">
                <a:solidFill>
                  <a:schemeClr val="dk1"/>
                </a:solidFill>
              </a:defRPr>
            </a:lvl2pPr>
            <a:lvl3pPr lvl="2" algn="r" rtl="0">
              <a:lnSpc>
                <a:spcPct val="100000"/>
              </a:lnSpc>
              <a:spcBef>
                <a:spcPts val="0"/>
              </a:spcBef>
              <a:spcAft>
                <a:spcPts val="0"/>
              </a:spcAft>
              <a:buClr>
                <a:schemeClr val="dk1"/>
              </a:buClr>
              <a:buSzPts val="2000"/>
              <a:buNone/>
              <a:defRPr sz="2000">
                <a:solidFill>
                  <a:schemeClr val="dk1"/>
                </a:solidFill>
              </a:defRPr>
            </a:lvl3pPr>
            <a:lvl4pPr lvl="3" algn="r" rtl="0">
              <a:lnSpc>
                <a:spcPct val="100000"/>
              </a:lnSpc>
              <a:spcBef>
                <a:spcPts val="0"/>
              </a:spcBef>
              <a:spcAft>
                <a:spcPts val="0"/>
              </a:spcAft>
              <a:buClr>
                <a:schemeClr val="dk1"/>
              </a:buClr>
              <a:buSzPts val="2000"/>
              <a:buNone/>
              <a:defRPr sz="2000">
                <a:solidFill>
                  <a:schemeClr val="dk1"/>
                </a:solidFill>
              </a:defRPr>
            </a:lvl4pPr>
            <a:lvl5pPr lvl="4" algn="r" rtl="0">
              <a:lnSpc>
                <a:spcPct val="100000"/>
              </a:lnSpc>
              <a:spcBef>
                <a:spcPts val="0"/>
              </a:spcBef>
              <a:spcAft>
                <a:spcPts val="0"/>
              </a:spcAft>
              <a:buClr>
                <a:schemeClr val="dk1"/>
              </a:buClr>
              <a:buSzPts val="2000"/>
              <a:buNone/>
              <a:defRPr sz="2000">
                <a:solidFill>
                  <a:schemeClr val="dk1"/>
                </a:solidFill>
              </a:defRPr>
            </a:lvl5pPr>
            <a:lvl6pPr lvl="5" algn="r" rtl="0">
              <a:lnSpc>
                <a:spcPct val="100000"/>
              </a:lnSpc>
              <a:spcBef>
                <a:spcPts val="0"/>
              </a:spcBef>
              <a:spcAft>
                <a:spcPts val="0"/>
              </a:spcAft>
              <a:buClr>
                <a:schemeClr val="dk1"/>
              </a:buClr>
              <a:buSzPts val="2000"/>
              <a:buNone/>
              <a:defRPr sz="2000">
                <a:solidFill>
                  <a:schemeClr val="dk1"/>
                </a:solidFill>
              </a:defRPr>
            </a:lvl6pPr>
            <a:lvl7pPr lvl="6" algn="r" rtl="0">
              <a:lnSpc>
                <a:spcPct val="100000"/>
              </a:lnSpc>
              <a:spcBef>
                <a:spcPts val="0"/>
              </a:spcBef>
              <a:spcAft>
                <a:spcPts val="0"/>
              </a:spcAft>
              <a:buClr>
                <a:schemeClr val="dk1"/>
              </a:buClr>
              <a:buSzPts val="2000"/>
              <a:buNone/>
              <a:defRPr sz="2000">
                <a:solidFill>
                  <a:schemeClr val="dk1"/>
                </a:solidFill>
              </a:defRPr>
            </a:lvl7pPr>
            <a:lvl8pPr lvl="7" algn="r" rtl="0">
              <a:lnSpc>
                <a:spcPct val="100000"/>
              </a:lnSpc>
              <a:spcBef>
                <a:spcPts val="0"/>
              </a:spcBef>
              <a:spcAft>
                <a:spcPts val="0"/>
              </a:spcAft>
              <a:buClr>
                <a:schemeClr val="dk1"/>
              </a:buClr>
              <a:buSzPts val="2000"/>
              <a:buNone/>
              <a:defRPr sz="2000">
                <a:solidFill>
                  <a:schemeClr val="dk1"/>
                </a:solidFill>
              </a:defRPr>
            </a:lvl8pPr>
            <a:lvl9pPr lvl="8" algn="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3632" name="Google Shape;3632;p13"/>
          <p:cNvSpPr txBox="1">
            <a:spLocks noGrp="1"/>
          </p:cNvSpPr>
          <p:nvPr>
            <p:ph type="title" idx="3" hasCustomPrompt="1"/>
          </p:nvPr>
        </p:nvSpPr>
        <p:spPr>
          <a:xfrm flipH="1">
            <a:off x="3424788" y="1974850"/>
            <a:ext cx="2294400" cy="79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6000" b="1">
                <a:solidFill>
                  <a:schemeClr val="accent5"/>
                </a:solidFill>
              </a:defRPr>
            </a:lvl1pPr>
            <a:lvl2pPr lvl="1" algn="r" rtl="0">
              <a:lnSpc>
                <a:spcPct val="100000"/>
              </a:lnSpc>
              <a:spcBef>
                <a:spcPts val="0"/>
              </a:spcBef>
              <a:spcAft>
                <a:spcPts val="0"/>
              </a:spcAft>
              <a:buSzPts val="2500"/>
              <a:buNone/>
              <a:defRPr sz="2500"/>
            </a:lvl2pPr>
            <a:lvl3pPr lvl="2" algn="r" rtl="0">
              <a:lnSpc>
                <a:spcPct val="100000"/>
              </a:lnSpc>
              <a:spcBef>
                <a:spcPts val="0"/>
              </a:spcBef>
              <a:spcAft>
                <a:spcPts val="0"/>
              </a:spcAft>
              <a:buSzPts val="2500"/>
              <a:buNone/>
              <a:defRPr sz="2500"/>
            </a:lvl3pPr>
            <a:lvl4pPr lvl="3" algn="r" rtl="0">
              <a:lnSpc>
                <a:spcPct val="100000"/>
              </a:lnSpc>
              <a:spcBef>
                <a:spcPts val="0"/>
              </a:spcBef>
              <a:spcAft>
                <a:spcPts val="0"/>
              </a:spcAft>
              <a:buSzPts val="2500"/>
              <a:buNone/>
              <a:defRPr sz="2500"/>
            </a:lvl4pPr>
            <a:lvl5pPr lvl="4" algn="r" rtl="0">
              <a:lnSpc>
                <a:spcPct val="100000"/>
              </a:lnSpc>
              <a:spcBef>
                <a:spcPts val="0"/>
              </a:spcBef>
              <a:spcAft>
                <a:spcPts val="0"/>
              </a:spcAft>
              <a:buSzPts val="2500"/>
              <a:buNone/>
              <a:defRPr sz="2500"/>
            </a:lvl5pPr>
            <a:lvl6pPr lvl="5" algn="r" rtl="0">
              <a:lnSpc>
                <a:spcPct val="100000"/>
              </a:lnSpc>
              <a:spcBef>
                <a:spcPts val="0"/>
              </a:spcBef>
              <a:spcAft>
                <a:spcPts val="0"/>
              </a:spcAft>
              <a:buSzPts val="2500"/>
              <a:buNone/>
              <a:defRPr sz="2500"/>
            </a:lvl6pPr>
            <a:lvl7pPr lvl="6" algn="r" rtl="0">
              <a:lnSpc>
                <a:spcPct val="100000"/>
              </a:lnSpc>
              <a:spcBef>
                <a:spcPts val="0"/>
              </a:spcBef>
              <a:spcAft>
                <a:spcPts val="0"/>
              </a:spcAft>
              <a:buSzPts val="2500"/>
              <a:buNone/>
              <a:defRPr sz="2500"/>
            </a:lvl7pPr>
            <a:lvl8pPr lvl="7" algn="r" rtl="0">
              <a:lnSpc>
                <a:spcPct val="100000"/>
              </a:lnSpc>
              <a:spcBef>
                <a:spcPts val="0"/>
              </a:spcBef>
              <a:spcAft>
                <a:spcPts val="0"/>
              </a:spcAft>
              <a:buSzPts val="2500"/>
              <a:buNone/>
              <a:defRPr sz="2500"/>
            </a:lvl8pPr>
            <a:lvl9pPr lvl="8" algn="r" rtl="0">
              <a:lnSpc>
                <a:spcPct val="100000"/>
              </a:lnSpc>
              <a:spcBef>
                <a:spcPts val="0"/>
              </a:spcBef>
              <a:spcAft>
                <a:spcPts val="0"/>
              </a:spcAft>
              <a:buSzPts val="2500"/>
              <a:buNone/>
              <a:defRPr sz="2500"/>
            </a:lvl9pPr>
          </a:lstStyle>
          <a:p>
            <a:r>
              <a:t>xx%</a:t>
            </a:r>
          </a:p>
        </p:txBody>
      </p:sp>
      <p:sp>
        <p:nvSpPr>
          <p:cNvPr id="3633" name="Google Shape;3633;p13"/>
          <p:cNvSpPr txBox="1">
            <a:spLocks noGrp="1"/>
          </p:cNvSpPr>
          <p:nvPr>
            <p:ph type="subTitle" idx="4"/>
          </p:nvPr>
        </p:nvSpPr>
        <p:spPr>
          <a:xfrm>
            <a:off x="3424813" y="3213571"/>
            <a:ext cx="2294400" cy="545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3634" name="Google Shape;3634;p13"/>
          <p:cNvSpPr txBox="1">
            <a:spLocks noGrp="1"/>
          </p:cNvSpPr>
          <p:nvPr>
            <p:ph type="subTitle" idx="5"/>
          </p:nvPr>
        </p:nvSpPr>
        <p:spPr>
          <a:xfrm>
            <a:off x="3424813" y="2875175"/>
            <a:ext cx="2294400" cy="33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sz="2500" b="1">
                <a:solidFill>
                  <a:schemeClr val="dk1"/>
                </a:solidFill>
                <a:latin typeface="Patrick Hand"/>
                <a:ea typeface="Patrick Hand"/>
                <a:cs typeface="Patrick Hand"/>
                <a:sym typeface="Patrick Hand"/>
              </a:defRPr>
            </a:lvl1pPr>
            <a:lvl2pPr lvl="1" algn="r" rtl="0">
              <a:lnSpc>
                <a:spcPct val="100000"/>
              </a:lnSpc>
              <a:spcBef>
                <a:spcPts val="0"/>
              </a:spcBef>
              <a:spcAft>
                <a:spcPts val="0"/>
              </a:spcAft>
              <a:buClr>
                <a:schemeClr val="dk1"/>
              </a:buClr>
              <a:buSzPts val="2000"/>
              <a:buNone/>
              <a:defRPr sz="2000">
                <a:solidFill>
                  <a:schemeClr val="dk1"/>
                </a:solidFill>
              </a:defRPr>
            </a:lvl2pPr>
            <a:lvl3pPr lvl="2" algn="r" rtl="0">
              <a:lnSpc>
                <a:spcPct val="100000"/>
              </a:lnSpc>
              <a:spcBef>
                <a:spcPts val="0"/>
              </a:spcBef>
              <a:spcAft>
                <a:spcPts val="0"/>
              </a:spcAft>
              <a:buClr>
                <a:schemeClr val="dk1"/>
              </a:buClr>
              <a:buSzPts val="2000"/>
              <a:buNone/>
              <a:defRPr sz="2000">
                <a:solidFill>
                  <a:schemeClr val="dk1"/>
                </a:solidFill>
              </a:defRPr>
            </a:lvl3pPr>
            <a:lvl4pPr lvl="3" algn="r" rtl="0">
              <a:lnSpc>
                <a:spcPct val="100000"/>
              </a:lnSpc>
              <a:spcBef>
                <a:spcPts val="0"/>
              </a:spcBef>
              <a:spcAft>
                <a:spcPts val="0"/>
              </a:spcAft>
              <a:buClr>
                <a:schemeClr val="dk1"/>
              </a:buClr>
              <a:buSzPts val="2000"/>
              <a:buNone/>
              <a:defRPr sz="2000">
                <a:solidFill>
                  <a:schemeClr val="dk1"/>
                </a:solidFill>
              </a:defRPr>
            </a:lvl4pPr>
            <a:lvl5pPr lvl="4" algn="r" rtl="0">
              <a:lnSpc>
                <a:spcPct val="100000"/>
              </a:lnSpc>
              <a:spcBef>
                <a:spcPts val="0"/>
              </a:spcBef>
              <a:spcAft>
                <a:spcPts val="0"/>
              </a:spcAft>
              <a:buClr>
                <a:schemeClr val="dk1"/>
              </a:buClr>
              <a:buSzPts val="2000"/>
              <a:buNone/>
              <a:defRPr sz="2000">
                <a:solidFill>
                  <a:schemeClr val="dk1"/>
                </a:solidFill>
              </a:defRPr>
            </a:lvl5pPr>
            <a:lvl6pPr lvl="5" algn="r" rtl="0">
              <a:lnSpc>
                <a:spcPct val="100000"/>
              </a:lnSpc>
              <a:spcBef>
                <a:spcPts val="0"/>
              </a:spcBef>
              <a:spcAft>
                <a:spcPts val="0"/>
              </a:spcAft>
              <a:buClr>
                <a:schemeClr val="dk1"/>
              </a:buClr>
              <a:buSzPts val="2000"/>
              <a:buNone/>
              <a:defRPr sz="2000">
                <a:solidFill>
                  <a:schemeClr val="dk1"/>
                </a:solidFill>
              </a:defRPr>
            </a:lvl6pPr>
            <a:lvl7pPr lvl="6" algn="r" rtl="0">
              <a:lnSpc>
                <a:spcPct val="100000"/>
              </a:lnSpc>
              <a:spcBef>
                <a:spcPts val="0"/>
              </a:spcBef>
              <a:spcAft>
                <a:spcPts val="0"/>
              </a:spcAft>
              <a:buClr>
                <a:schemeClr val="dk1"/>
              </a:buClr>
              <a:buSzPts val="2000"/>
              <a:buNone/>
              <a:defRPr sz="2000">
                <a:solidFill>
                  <a:schemeClr val="dk1"/>
                </a:solidFill>
              </a:defRPr>
            </a:lvl7pPr>
            <a:lvl8pPr lvl="7" algn="r" rtl="0">
              <a:lnSpc>
                <a:spcPct val="100000"/>
              </a:lnSpc>
              <a:spcBef>
                <a:spcPts val="0"/>
              </a:spcBef>
              <a:spcAft>
                <a:spcPts val="0"/>
              </a:spcAft>
              <a:buClr>
                <a:schemeClr val="dk1"/>
              </a:buClr>
              <a:buSzPts val="2000"/>
              <a:buNone/>
              <a:defRPr sz="2000">
                <a:solidFill>
                  <a:schemeClr val="dk1"/>
                </a:solidFill>
              </a:defRPr>
            </a:lvl8pPr>
            <a:lvl9pPr lvl="8" algn="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3635" name="Google Shape;3635;p13"/>
          <p:cNvSpPr txBox="1">
            <a:spLocks noGrp="1"/>
          </p:cNvSpPr>
          <p:nvPr>
            <p:ph type="title" idx="6" hasCustomPrompt="1"/>
          </p:nvPr>
        </p:nvSpPr>
        <p:spPr>
          <a:xfrm flipH="1">
            <a:off x="5988338" y="947225"/>
            <a:ext cx="2294400" cy="79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6000" b="1">
                <a:solidFill>
                  <a:schemeClr val="accent2"/>
                </a:solidFill>
              </a:defRPr>
            </a:lvl1pPr>
            <a:lvl2pPr lvl="1" algn="r" rtl="0">
              <a:lnSpc>
                <a:spcPct val="100000"/>
              </a:lnSpc>
              <a:spcBef>
                <a:spcPts val="0"/>
              </a:spcBef>
              <a:spcAft>
                <a:spcPts val="0"/>
              </a:spcAft>
              <a:buSzPts val="2500"/>
              <a:buNone/>
              <a:defRPr sz="2500"/>
            </a:lvl2pPr>
            <a:lvl3pPr lvl="2" algn="r" rtl="0">
              <a:lnSpc>
                <a:spcPct val="100000"/>
              </a:lnSpc>
              <a:spcBef>
                <a:spcPts val="0"/>
              </a:spcBef>
              <a:spcAft>
                <a:spcPts val="0"/>
              </a:spcAft>
              <a:buSzPts val="2500"/>
              <a:buNone/>
              <a:defRPr sz="2500"/>
            </a:lvl3pPr>
            <a:lvl4pPr lvl="3" algn="r" rtl="0">
              <a:lnSpc>
                <a:spcPct val="100000"/>
              </a:lnSpc>
              <a:spcBef>
                <a:spcPts val="0"/>
              </a:spcBef>
              <a:spcAft>
                <a:spcPts val="0"/>
              </a:spcAft>
              <a:buSzPts val="2500"/>
              <a:buNone/>
              <a:defRPr sz="2500"/>
            </a:lvl4pPr>
            <a:lvl5pPr lvl="4" algn="r" rtl="0">
              <a:lnSpc>
                <a:spcPct val="100000"/>
              </a:lnSpc>
              <a:spcBef>
                <a:spcPts val="0"/>
              </a:spcBef>
              <a:spcAft>
                <a:spcPts val="0"/>
              </a:spcAft>
              <a:buSzPts val="2500"/>
              <a:buNone/>
              <a:defRPr sz="2500"/>
            </a:lvl5pPr>
            <a:lvl6pPr lvl="5" algn="r" rtl="0">
              <a:lnSpc>
                <a:spcPct val="100000"/>
              </a:lnSpc>
              <a:spcBef>
                <a:spcPts val="0"/>
              </a:spcBef>
              <a:spcAft>
                <a:spcPts val="0"/>
              </a:spcAft>
              <a:buSzPts val="2500"/>
              <a:buNone/>
              <a:defRPr sz="2500"/>
            </a:lvl6pPr>
            <a:lvl7pPr lvl="6" algn="r" rtl="0">
              <a:lnSpc>
                <a:spcPct val="100000"/>
              </a:lnSpc>
              <a:spcBef>
                <a:spcPts val="0"/>
              </a:spcBef>
              <a:spcAft>
                <a:spcPts val="0"/>
              </a:spcAft>
              <a:buSzPts val="2500"/>
              <a:buNone/>
              <a:defRPr sz="2500"/>
            </a:lvl7pPr>
            <a:lvl8pPr lvl="7" algn="r" rtl="0">
              <a:lnSpc>
                <a:spcPct val="100000"/>
              </a:lnSpc>
              <a:spcBef>
                <a:spcPts val="0"/>
              </a:spcBef>
              <a:spcAft>
                <a:spcPts val="0"/>
              </a:spcAft>
              <a:buSzPts val="2500"/>
              <a:buNone/>
              <a:defRPr sz="2500"/>
            </a:lvl8pPr>
            <a:lvl9pPr lvl="8" algn="r" rtl="0">
              <a:lnSpc>
                <a:spcPct val="100000"/>
              </a:lnSpc>
              <a:spcBef>
                <a:spcPts val="0"/>
              </a:spcBef>
              <a:spcAft>
                <a:spcPts val="0"/>
              </a:spcAft>
              <a:buSzPts val="2500"/>
              <a:buNone/>
              <a:defRPr sz="2500"/>
            </a:lvl9pPr>
          </a:lstStyle>
          <a:p>
            <a:r>
              <a:t>xx%</a:t>
            </a:r>
          </a:p>
        </p:txBody>
      </p:sp>
      <p:sp>
        <p:nvSpPr>
          <p:cNvPr id="3636" name="Google Shape;3636;p13"/>
          <p:cNvSpPr txBox="1">
            <a:spLocks noGrp="1"/>
          </p:cNvSpPr>
          <p:nvPr>
            <p:ph type="subTitle" idx="7"/>
          </p:nvPr>
        </p:nvSpPr>
        <p:spPr>
          <a:xfrm>
            <a:off x="5988363" y="2207696"/>
            <a:ext cx="2294400" cy="545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3637" name="Google Shape;3637;p13"/>
          <p:cNvSpPr txBox="1">
            <a:spLocks noGrp="1"/>
          </p:cNvSpPr>
          <p:nvPr>
            <p:ph type="subTitle" idx="8"/>
          </p:nvPr>
        </p:nvSpPr>
        <p:spPr>
          <a:xfrm>
            <a:off x="5988363" y="1869300"/>
            <a:ext cx="2294400" cy="33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sz="2500" b="1">
                <a:solidFill>
                  <a:schemeClr val="dk1"/>
                </a:solidFill>
                <a:latin typeface="Patrick Hand"/>
                <a:ea typeface="Patrick Hand"/>
                <a:cs typeface="Patrick Hand"/>
                <a:sym typeface="Patrick Hand"/>
              </a:defRPr>
            </a:lvl1pPr>
            <a:lvl2pPr lvl="1" algn="r" rtl="0">
              <a:lnSpc>
                <a:spcPct val="100000"/>
              </a:lnSpc>
              <a:spcBef>
                <a:spcPts val="0"/>
              </a:spcBef>
              <a:spcAft>
                <a:spcPts val="0"/>
              </a:spcAft>
              <a:buClr>
                <a:schemeClr val="dk1"/>
              </a:buClr>
              <a:buSzPts val="2000"/>
              <a:buNone/>
              <a:defRPr sz="2000">
                <a:solidFill>
                  <a:schemeClr val="dk1"/>
                </a:solidFill>
              </a:defRPr>
            </a:lvl2pPr>
            <a:lvl3pPr lvl="2" algn="r" rtl="0">
              <a:lnSpc>
                <a:spcPct val="100000"/>
              </a:lnSpc>
              <a:spcBef>
                <a:spcPts val="0"/>
              </a:spcBef>
              <a:spcAft>
                <a:spcPts val="0"/>
              </a:spcAft>
              <a:buClr>
                <a:schemeClr val="dk1"/>
              </a:buClr>
              <a:buSzPts val="2000"/>
              <a:buNone/>
              <a:defRPr sz="2000">
                <a:solidFill>
                  <a:schemeClr val="dk1"/>
                </a:solidFill>
              </a:defRPr>
            </a:lvl3pPr>
            <a:lvl4pPr lvl="3" algn="r" rtl="0">
              <a:lnSpc>
                <a:spcPct val="100000"/>
              </a:lnSpc>
              <a:spcBef>
                <a:spcPts val="0"/>
              </a:spcBef>
              <a:spcAft>
                <a:spcPts val="0"/>
              </a:spcAft>
              <a:buClr>
                <a:schemeClr val="dk1"/>
              </a:buClr>
              <a:buSzPts val="2000"/>
              <a:buNone/>
              <a:defRPr sz="2000">
                <a:solidFill>
                  <a:schemeClr val="dk1"/>
                </a:solidFill>
              </a:defRPr>
            </a:lvl4pPr>
            <a:lvl5pPr lvl="4" algn="r" rtl="0">
              <a:lnSpc>
                <a:spcPct val="100000"/>
              </a:lnSpc>
              <a:spcBef>
                <a:spcPts val="0"/>
              </a:spcBef>
              <a:spcAft>
                <a:spcPts val="0"/>
              </a:spcAft>
              <a:buClr>
                <a:schemeClr val="dk1"/>
              </a:buClr>
              <a:buSzPts val="2000"/>
              <a:buNone/>
              <a:defRPr sz="2000">
                <a:solidFill>
                  <a:schemeClr val="dk1"/>
                </a:solidFill>
              </a:defRPr>
            </a:lvl5pPr>
            <a:lvl6pPr lvl="5" algn="r" rtl="0">
              <a:lnSpc>
                <a:spcPct val="100000"/>
              </a:lnSpc>
              <a:spcBef>
                <a:spcPts val="0"/>
              </a:spcBef>
              <a:spcAft>
                <a:spcPts val="0"/>
              </a:spcAft>
              <a:buClr>
                <a:schemeClr val="dk1"/>
              </a:buClr>
              <a:buSzPts val="2000"/>
              <a:buNone/>
              <a:defRPr sz="2000">
                <a:solidFill>
                  <a:schemeClr val="dk1"/>
                </a:solidFill>
              </a:defRPr>
            </a:lvl6pPr>
            <a:lvl7pPr lvl="6" algn="r" rtl="0">
              <a:lnSpc>
                <a:spcPct val="100000"/>
              </a:lnSpc>
              <a:spcBef>
                <a:spcPts val="0"/>
              </a:spcBef>
              <a:spcAft>
                <a:spcPts val="0"/>
              </a:spcAft>
              <a:buClr>
                <a:schemeClr val="dk1"/>
              </a:buClr>
              <a:buSzPts val="2000"/>
              <a:buNone/>
              <a:defRPr sz="2000">
                <a:solidFill>
                  <a:schemeClr val="dk1"/>
                </a:solidFill>
              </a:defRPr>
            </a:lvl7pPr>
            <a:lvl8pPr lvl="7" algn="r" rtl="0">
              <a:lnSpc>
                <a:spcPct val="100000"/>
              </a:lnSpc>
              <a:spcBef>
                <a:spcPts val="0"/>
              </a:spcBef>
              <a:spcAft>
                <a:spcPts val="0"/>
              </a:spcAft>
              <a:buClr>
                <a:schemeClr val="dk1"/>
              </a:buClr>
              <a:buSzPts val="2000"/>
              <a:buNone/>
              <a:defRPr sz="2000">
                <a:solidFill>
                  <a:schemeClr val="dk1"/>
                </a:solidFill>
              </a:defRPr>
            </a:lvl8pPr>
            <a:lvl9pPr lvl="8" algn="r" rtl="0">
              <a:lnSpc>
                <a:spcPct val="100000"/>
              </a:lnSpc>
              <a:spcBef>
                <a:spcPts val="0"/>
              </a:spcBef>
              <a:spcAft>
                <a:spcPts val="0"/>
              </a:spcAft>
              <a:buClr>
                <a:schemeClr val="dk1"/>
              </a:buClr>
              <a:buSzPts val="2000"/>
              <a:buNone/>
              <a:defRPr sz="2000">
                <a:solidFill>
                  <a:schemeClr val="dk1"/>
                </a:solidFill>
              </a:defRPr>
            </a:lvl9pPr>
          </a:lstStyle>
          <a:p>
            <a:endParaRPr/>
          </a:p>
        </p:txBody>
      </p:sp>
      <p:grpSp>
        <p:nvGrpSpPr>
          <p:cNvPr id="3638" name="Google Shape;3638;p13"/>
          <p:cNvGrpSpPr/>
          <p:nvPr/>
        </p:nvGrpSpPr>
        <p:grpSpPr>
          <a:xfrm flipH="1">
            <a:off x="1065410" y="3610868"/>
            <a:ext cx="912735" cy="1587279"/>
            <a:chOff x="272217" y="3453993"/>
            <a:chExt cx="912735" cy="1587279"/>
          </a:xfrm>
        </p:grpSpPr>
        <p:sp>
          <p:nvSpPr>
            <p:cNvPr id="3639" name="Google Shape;3639;p13"/>
            <p:cNvSpPr/>
            <p:nvPr/>
          </p:nvSpPr>
          <p:spPr>
            <a:xfrm>
              <a:off x="453247" y="3939044"/>
              <a:ext cx="368782" cy="1102228"/>
            </a:xfrm>
            <a:custGeom>
              <a:avLst/>
              <a:gdLst/>
              <a:ahLst/>
              <a:cxnLst/>
              <a:rect l="l" t="t" r="r" b="b"/>
              <a:pathLst>
                <a:path w="2141" h="6399" extrusionOk="0">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0" name="Google Shape;3640;p13"/>
            <p:cNvSpPr/>
            <p:nvPr/>
          </p:nvSpPr>
          <p:spPr>
            <a:xfrm>
              <a:off x="272217" y="3453993"/>
              <a:ext cx="705354" cy="750838"/>
            </a:xfrm>
            <a:custGeom>
              <a:avLst/>
              <a:gdLst/>
              <a:ahLst/>
              <a:cxnLst/>
              <a:rect l="l" t="t" r="r" b="b"/>
              <a:pathLst>
                <a:path w="4095" h="4359" extrusionOk="0">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1" name="Google Shape;3641;p13"/>
            <p:cNvSpPr/>
            <p:nvPr/>
          </p:nvSpPr>
          <p:spPr>
            <a:xfrm>
              <a:off x="393650" y="3615217"/>
              <a:ext cx="447327" cy="454568"/>
            </a:xfrm>
            <a:custGeom>
              <a:avLst/>
              <a:gdLst/>
              <a:ahLst/>
              <a:cxnLst/>
              <a:rect l="l" t="t" r="r" b="b"/>
              <a:pathLst>
                <a:path w="2597" h="2639" extrusionOk="0">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2" name="Google Shape;3642;p13"/>
            <p:cNvSpPr/>
            <p:nvPr/>
          </p:nvSpPr>
          <p:spPr>
            <a:xfrm>
              <a:off x="443256" y="3633475"/>
              <a:ext cx="395825" cy="453707"/>
            </a:xfrm>
            <a:custGeom>
              <a:avLst/>
              <a:gdLst/>
              <a:ahLst/>
              <a:cxnLst/>
              <a:rect l="l" t="t" r="r" b="b"/>
              <a:pathLst>
                <a:path w="2298" h="2634" extrusionOk="0">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3" name="Google Shape;3643;p13"/>
            <p:cNvSpPr/>
            <p:nvPr/>
          </p:nvSpPr>
          <p:spPr>
            <a:xfrm>
              <a:off x="611712" y="4014833"/>
              <a:ext cx="573240" cy="530013"/>
            </a:xfrm>
            <a:custGeom>
              <a:avLst/>
              <a:gdLst/>
              <a:ahLst/>
              <a:cxnLst/>
              <a:rect l="l" t="t" r="r" b="b"/>
              <a:pathLst>
                <a:path w="3328" h="3077" extrusionOk="0">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4" name="Google Shape;3644;p13"/>
            <p:cNvSpPr/>
            <p:nvPr/>
          </p:nvSpPr>
          <p:spPr>
            <a:xfrm>
              <a:off x="719193" y="4138852"/>
              <a:ext cx="333988" cy="284213"/>
            </a:xfrm>
            <a:custGeom>
              <a:avLst/>
              <a:gdLst/>
              <a:ahLst/>
              <a:cxnLst/>
              <a:rect l="l" t="t" r="r" b="b"/>
              <a:pathLst>
                <a:path w="1939" h="1650" extrusionOk="0">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5" name="Google Shape;3645;p13"/>
            <p:cNvSpPr/>
            <p:nvPr/>
          </p:nvSpPr>
          <p:spPr>
            <a:xfrm>
              <a:off x="740724" y="4110603"/>
              <a:ext cx="325548" cy="315734"/>
            </a:xfrm>
            <a:custGeom>
              <a:avLst/>
              <a:gdLst/>
              <a:ahLst/>
              <a:cxnLst/>
              <a:rect l="l" t="t" r="r" b="b"/>
              <a:pathLst>
                <a:path w="1890" h="1833" extrusionOk="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646" name="Google Shape;3646;p13"/>
          <p:cNvGrpSpPr/>
          <p:nvPr/>
        </p:nvGrpSpPr>
        <p:grpSpPr>
          <a:xfrm>
            <a:off x="7606970" y="3719934"/>
            <a:ext cx="935620" cy="1423568"/>
            <a:chOff x="12382622" y="-3371156"/>
            <a:chExt cx="684684" cy="1041762"/>
          </a:xfrm>
        </p:grpSpPr>
        <p:sp>
          <p:nvSpPr>
            <p:cNvPr id="3647" name="Google Shape;3647;p13"/>
            <p:cNvSpPr/>
            <p:nvPr/>
          </p:nvSpPr>
          <p:spPr>
            <a:xfrm>
              <a:off x="12544877" y="-2842354"/>
              <a:ext cx="307462" cy="512961"/>
            </a:xfrm>
            <a:custGeom>
              <a:avLst/>
              <a:gdLst/>
              <a:ahLst/>
              <a:cxnLst/>
              <a:rect l="l" t="t" r="r" b="b"/>
              <a:pathLst>
                <a:path w="1785" h="2978" extrusionOk="0">
                  <a:moveTo>
                    <a:pt x="487" y="0"/>
                  </a:moveTo>
                  <a:lnTo>
                    <a:pt x="487" y="0"/>
                  </a:lnTo>
                  <a:cubicBezTo>
                    <a:pt x="630" y="345"/>
                    <a:pt x="772" y="679"/>
                    <a:pt x="821" y="1095"/>
                  </a:cubicBezTo>
                  <a:cubicBezTo>
                    <a:pt x="698" y="996"/>
                    <a:pt x="213" y="246"/>
                    <a:pt x="47" y="246"/>
                  </a:cubicBezTo>
                  <a:cubicBezTo>
                    <a:pt x="29" y="246"/>
                    <a:pt x="15" y="255"/>
                    <a:pt x="6" y="274"/>
                  </a:cubicBezTo>
                  <a:cubicBezTo>
                    <a:pt x="0" y="279"/>
                    <a:pt x="493" y="1133"/>
                    <a:pt x="553" y="1199"/>
                  </a:cubicBezTo>
                  <a:cubicBezTo>
                    <a:pt x="843" y="1478"/>
                    <a:pt x="964" y="1648"/>
                    <a:pt x="985" y="1976"/>
                  </a:cubicBezTo>
                  <a:cubicBezTo>
                    <a:pt x="920" y="1886"/>
                    <a:pt x="461" y="1287"/>
                    <a:pt x="304" y="1287"/>
                  </a:cubicBezTo>
                  <a:cubicBezTo>
                    <a:pt x="289" y="1287"/>
                    <a:pt x="277" y="1292"/>
                    <a:pt x="268" y="1303"/>
                  </a:cubicBezTo>
                  <a:cubicBezTo>
                    <a:pt x="49" y="1576"/>
                    <a:pt x="712" y="2080"/>
                    <a:pt x="860" y="2310"/>
                  </a:cubicBezTo>
                  <a:cubicBezTo>
                    <a:pt x="816" y="2529"/>
                    <a:pt x="788" y="2753"/>
                    <a:pt x="794" y="2978"/>
                  </a:cubicBezTo>
                  <a:cubicBezTo>
                    <a:pt x="936" y="2720"/>
                    <a:pt x="871" y="2403"/>
                    <a:pt x="1122" y="2195"/>
                  </a:cubicBezTo>
                  <a:cubicBezTo>
                    <a:pt x="1407" y="1971"/>
                    <a:pt x="1637" y="1801"/>
                    <a:pt x="1785" y="1440"/>
                  </a:cubicBezTo>
                  <a:lnTo>
                    <a:pt x="1785" y="1440"/>
                  </a:lnTo>
                  <a:cubicBezTo>
                    <a:pt x="1549" y="1560"/>
                    <a:pt x="1347" y="1735"/>
                    <a:pt x="1128" y="1888"/>
                  </a:cubicBezTo>
                  <a:cubicBezTo>
                    <a:pt x="1155" y="1615"/>
                    <a:pt x="969" y="1325"/>
                    <a:pt x="925" y="1089"/>
                  </a:cubicBezTo>
                  <a:cubicBezTo>
                    <a:pt x="887" y="909"/>
                    <a:pt x="892" y="952"/>
                    <a:pt x="975" y="766"/>
                  </a:cubicBezTo>
                  <a:cubicBezTo>
                    <a:pt x="1007" y="695"/>
                    <a:pt x="1325" y="389"/>
                    <a:pt x="1467" y="170"/>
                  </a:cubicBezTo>
                  <a:lnTo>
                    <a:pt x="1374" y="60"/>
                  </a:lnTo>
                  <a:cubicBezTo>
                    <a:pt x="1319" y="66"/>
                    <a:pt x="1265" y="66"/>
                    <a:pt x="1204" y="66"/>
                  </a:cubicBezTo>
                  <a:cubicBezTo>
                    <a:pt x="1040" y="208"/>
                    <a:pt x="898" y="367"/>
                    <a:pt x="772" y="536"/>
                  </a:cubicBezTo>
                  <a:cubicBezTo>
                    <a:pt x="706" y="378"/>
                    <a:pt x="673" y="208"/>
                    <a:pt x="679" y="33"/>
                  </a:cubicBezTo>
                  <a:cubicBezTo>
                    <a:pt x="613" y="27"/>
                    <a:pt x="553" y="16"/>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8" name="Google Shape;3648;p13"/>
            <p:cNvSpPr/>
            <p:nvPr/>
          </p:nvSpPr>
          <p:spPr>
            <a:xfrm>
              <a:off x="12382622" y="-3371156"/>
              <a:ext cx="684684" cy="640598"/>
            </a:xfrm>
            <a:custGeom>
              <a:avLst/>
              <a:gdLst/>
              <a:ahLst/>
              <a:cxnLst/>
              <a:rect l="l" t="t" r="r" b="b"/>
              <a:pathLst>
                <a:path w="3975" h="3719" extrusionOk="0">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9" name="Google Shape;3649;p13"/>
            <p:cNvSpPr/>
            <p:nvPr/>
          </p:nvSpPr>
          <p:spPr>
            <a:xfrm>
              <a:off x="12516456" y="-3250754"/>
              <a:ext cx="389452" cy="357591"/>
            </a:xfrm>
            <a:custGeom>
              <a:avLst/>
              <a:gdLst/>
              <a:ahLst/>
              <a:cxnLst/>
              <a:rect l="l" t="t" r="r" b="b"/>
              <a:pathLst>
                <a:path w="2261" h="2076" extrusionOk="0">
                  <a:moveTo>
                    <a:pt x="908" y="0"/>
                  </a:moveTo>
                  <a:cubicBezTo>
                    <a:pt x="820" y="0"/>
                    <a:pt x="860" y="119"/>
                    <a:pt x="860" y="193"/>
                  </a:cubicBezTo>
                  <a:cubicBezTo>
                    <a:pt x="866" y="318"/>
                    <a:pt x="888" y="444"/>
                    <a:pt x="899" y="570"/>
                  </a:cubicBezTo>
                  <a:cubicBezTo>
                    <a:pt x="751" y="439"/>
                    <a:pt x="674" y="198"/>
                    <a:pt x="455" y="149"/>
                  </a:cubicBezTo>
                  <a:cubicBezTo>
                    <a:pt x="432" y="143"/>
                    <a:pt x="413" y="141"/>
                    <a:pt x="397" y="141"/>
                  </a:cubicBezTo>
                  <a:cubicBezTo>
                    <a:pt x="202" y="141"/>
                    <a:pt x="482" y="511"/>
                    <a:pt x="537" y="587"/>
                  </a:cubicBezTo>
                  <a:cubicBezTo>
                    <a:pt x="455" y="558"/>
                    <a:pt x="314" y="478"/>
                    <a:pt x="218" y="478"/>
                  </a:cubicBezTo>
                  <a:cubicBezTo>
                    <a:pt x="205" y="478"/>
                    <a:pt x="193" y="479"/>
                    <a:pt x="182" y="483"/>
                  </a:cubicBezTo>
                  <a:cubicBezTo>
                    <a:pt x="50" y="515"/>
                    <a:pt x="165" y="625"/>
                    <a:pt x="220" y="669"/>
                  </a:cubicBezTo>
                  <a:cubicBezTo>
                    <a:pt x="302" y="729"/>
                    <a:pt x="696" y="948"/>
                    <a:pt x="663" y="959"/>
                  </a:cubicBezTo>
                  <a:cubicBezTo>
                    <a:pt x="658" y="960"/>
                    <a:pt x="651" y="960"/>
                    <a:pt x="642" y="960"/>
                  </a:cubicBezTo>
                  <a:cubicBezTo>
                    <a:pt x="573" y="960"/>
                    <a:pt x="396" y="930"/>
                    <a:pt x="309" y="930"/>
                  </a:cubicBezTo>
                  <a:cubicBezTo>
                    <a:pt x="298" y="930"/>
                    <a:pt x="288" y="930"/>
                    <a:pt x="280" y="931"/>
                  </a:cubicBezTo>
                  <a:cubicBezTo>
                    <a:pt x="204" y="942"/>
                    <a:pt x="89" y="959"/>
                    <a:pt x="50" y="1035"/>
                  </a:cubicBezTo>
                  <a:cubicBezTo>
                    <a:pt x="1" y="1139"/>
                    <a:pt x="127" y="1134"/>
                    <a:pt x="198" y="1139"/>
                  </a:cubicBezTo>
                  <a:cubicBezTo>
                    <a:pt x="275" y="1150"/>
                    <a:pt x="346" y="1150"/>
                    <a:pt x="422" y="1161"/>
                  </a:cubicBezTo>
                  <a:cubicBezTo>
                    <a:pt x="440" y="1161"/>
                    <a:pt x="576" y="1143"/>
                    <a:pt x="655" y="1143"/>
                  </a:cubicBezTo>
                  <a:cubicBezTo>
                    <a:pt x="699" y="1143"/>
                    <a:pt x="725" y="1149"/>
                    <a:pt x="702" y="1167"/>
                  </a:cubicBezTo>
                  <a:cubicBezTo>
                    <a:pt x="674" y="1194"/>
                    <a:pt x="614" y="1194"/>
                    <a:pt x="576" y="1211"/>
                  </a:cubicBezTo>
                  <a:cubicBezTo>
                    <a:pt x="537" y="1227"/>
                    <a:pt x="505" y="1249"/>
                    <a:pt x="466" y="1265"/>
                  </a:cubicBezTo>
                  <a:cubicBezTo>
                    <a:pt x="390" y="1304"/>
                    <a:pt x="286" y="1331"/>
                    <a:pt x="225" y="1391"/>
                  </a:cubicBezTo>
                  <a:cubicBezTo>
                    <a:pt x="165" y="1451"/>
                    <a:pt x="143" y="1517"/>
                    <a:pt x="242" y="1534"/>
                  </a:cubicBezTo>
                  <a:cubicBezTo>
                    <a:pt x="265" y="1536"/>
                    <a:pt x="289" y="1537"/>
                    <a:pt x="313" y="1537"/>
                  </a:cubicBezTo>
                  <a:cubicBezTo>
                    <a:pt x="406" y="1537"/>
                    <a:pt x="501" y="1520"/>
                    <a:pt x="592" y="1490"/>
                  </a:cubicBezTo>
                  <a:cubicBezTo>
                    <a:pt x="628" y="1476"/>
                    <a:pt x="655" y="1467"/>
                    <a:pt x="670" y="1467"/>
                  </a:cubicBezTo>
                  <a:cubicBezTo>
                    <a:pt x="692" y="1467"/>
                    <a:pt x="690" y="1485"/>
                    <a:pt x="658" y="1534"/>
                  </a:cubicBezTo>
                  <a:cubicBezTo>
                    <a:pt x="603" y="1616"/>
                    <a:pt x="384" y="1961"/>
                    <a:pt x="625" y="1971"/>
                  </a:cubicBezTo>
                  <a:cubicBezTo>
                    <a:pt x="627" y="1972"/>
                    <a:pt x="629" y="1972"/>
                    <a:pt x="632" y="1972"/>
                  </a:cubicBezTo>
                  <a:cubicBezTo>
                    <a:pt x="782" y="1972"/>
                    <a:pt x="1012" y="1644"/>
                    <a:pt x="1060" y="1644"/>
                  </a:cubicBezTo>
                  <a:cubicBezTo>
                    <a:pt x="1065" y="1644"/>
                    <a:pt x="1067" y="1647"/>
                    <a:pt x="1068" y="1654"/>
                  </a:cubicBezTo>
                  <a:cubicBezTo>
                    <a:pt x="1090" y="1742"/>
                    <a:pt x="1118" y="1829"/>
                    <a:pt x="1134" y="1922"/>
                  </a:cubicBezTo>
                  <a:cubicBezTo>
                    <a:pt x="1169" y="1961"/>
                    <a:pt x="1217" y="2076"/>
                    <a:pt x="1279" y="2076"/>
                  </a:cubicBezTo>
                  <a:cubicBezTo>
                    <a:pt x="1295" y="2076"/>
                    <a:pt x="1313" y="2068"/>
                    <a:pt x="1331" y="2048"/>
                  </a:cubicBezTo>
                  <a:cubicBezTo>
                    <a:pt x="1397" y="1971"/>
                    <a:pt x="1353" y="1769"/>
                    <a:pt x="1331" y="1681"/>
                  </a:cubicBezTo>
                  <a:lnTo>
                    <a:pt x="1331" y="1681"/>
                  </a:lnTo>
                  <a:cubicBezTo>
                    <a:pt x="1391" y="1723"/>
                    <a:pt x="1563" y="1943"/>
                    <a:pt x="1669" y="1943"/>
                  </a:cubicBezTo>
                  <a:cubicBezTo>
                    <a:pt x="1688" y="1943"/>
                    <a:pt x="1706" y="1935"/>
                    <a:pt x="1720" y="1917"/>
                  </a:cubicBezTo>
                  <a:cubicBezTo>
                    <a:pt x="1764" y="1862"/>
                    <a:pt x="1709" y="1714"/>
                    <a:pt x="1687" y="1659"/>
                  </a:cubicBezTo>
                  <a:cubicBezTo>
                    <a:pt x="1632" y="1566"/>
                    <a:pt x="1577" y="1484"/>
                    <a:pt x="1506" y="1402"/>
                  </a:cubicBezTo>
                  <a:cubicBezTo>
                    <a:pt x="1511" y="1402"/>
                    <a:pt x="1515" y="1401"/>
                    <a:pt x="1520" y="1401"/>
                  </a:cubicBezTo>
                  <a:cubicBezTo>
                    <a:pt x="1589" y="1401"/>
                    <a:pt x="1674" y="1475"/>
                    <a:pt x="1731" y="1501"/>
                  </a:cubicBezTo>
                  <a:cubicBezTo>
                    <a:pt x="1818" y="1539"/>
                    <a:pt x="1906" y="1572"/>
                    <a:pt x="1999" y="1599"/>
                  </a:cubicBezTo>
                  <a:cubicBezTo>
                    <a:pt x="2015" y="1603"/>
                    <a:pt x="2032" y="1604"/>
                    <a:pt x="2049" y="1604"/>
                  </a:cubicBezTo>
                  <a:cubicBezTo>
                    <a:pt x="2149" y="1604"/>
                    <a:pt x="2261" y="1551"/>
                    <a:pt x="2196" y="1435"/>
                  </a:cubicBezTo>
                  <a:cubicBezTo>
                    <a:pt x="2125" y="1315"/>
                    <a:pt x="1911" y="1260"/>
                    <a:pt x="1791" y="1222"/>
                  </a:cubicBezTo>
                  <a:cubicBezTo>
                    <a:pt x="1731" y="1200"/>
                    <a:pt x="1605" y="1085"/>
                    <a:pt x="1660" y="1074"/>
                  </a:cubicBezTo>
                  <a:cubicBezTo>
                    <a:pt x="1824" y="1052"/>
                    <a:pt x="1988" y="997"/>
                    <a:pt x="2136" y="926"/>
                  </a:cubicBezTo>
                  <a:cubicBezTo>
                    <a:pt x="2249" y="859"/>
                    <a:pt x="2256" y="733"/>
                    <a:pt x="2127" y="733"/>
                  </a:cubicBezTo>
                  <a:cubicBezTo>
                    <a:pt x="2119" y="733"/>
                    <a:pt x="2111" y="734"/>
                    <a:pt x="2103" y="734"/>
                  </a:cubicBezTo>
                  <a:cubicBezTo>
                    <a:pt x="1928" y="751"/>
                    <a:pt x="1753" y="800"/>
                    <a:pt x="1583" y="838"/>
                  </a:cubicBezTo>
                  <a:cubicBezTo>
                    <a:pt x="1621" y="762"/>
                    <a:pt x="1747" y="713"/>
                    <a:pt x="1807" y="658"/>
                  </a:cubicBezTo>
                  <a:cubicBezTo>
                    <a:pt x="1851" y="619"/>
                    <a:pt x="1982" y="494"/>
                    <a:pt x="1966" y="433"/>
                  </a:cubicBezTo>
                  <a:cubicBezTo>
                    <a:pt x="1958" y="404"/>
                    <a:pt x="1938" y="392"/>
                    <a:pt x="1910" y="392"/>
                  </a:cubicBezTo>
                  <a:cubicBezTo>
                    <a:pt x="1779" y="392"/>
                    <a:pt x="1470" y="652"/>
                    <a:pt x="1402" y="652"/>
                  </a:cubicBezTo>
                  <a:cubicBezTo>
                    <a:pt x="1452" y="548"/>
                    <a:pt x="1725" y="209"/>
                    <a:pt x="1545" y="105"/>
                  </a:cubicBezTo>
                  <a:cubicBezTo>
                    <a:pt x="1525" y="95"/>
                    <a:pt x="1506" y="90"/>
                    <a:pt x="1488" y="90"/>
                  </a:cubicBezTo>
                  <a:cubicBezTo>
                    <a:pt x="1328" y="90"/>
                    <a:pt x="1200" y="438"/>
                    <a:pt x="1150" y="526"/>
                  </a:cubicBezTo>
                  <a:cubicBezTo>
                    <a:pt x="1096" y="461"/>
                    <a:pt x="1118" y="313"/>
                    <a:pt x="1090" y="231"/>
                  </a:cubicBezTo>
                  <a:cubicBezTo>
                    <a:pt x="1074" y="160"/>
                    <a:pt x="1014" y="17"/>
                    <a:pt x="921" y="1"/>
                  </a:cubicBezTo>
                  <a:cubicBezTo>
                    <a:pt x="916" y="1"/>
                    <a:pt x="912" y="0"/>
                    <a:pt x="9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0" name="Google Shape;3650;p13"/>
            <p:cNvSpPr/>
            <p:nvPr/>
          </p:nvSpPr>
          <p:spPr>
            <a:xfrm>
              <a:off x="12643229" y="-3101760"/>
              <a:ext cx="131769" cy="97494"/>
            </a:xfrm>
            <a:custGeom>
              <a:avLst/>
              <a:gdLst/>
              <a:ahLst/>
              <a:cxnLst/>
              <a:rect l="l" t="t" r="r" b="b"/>
              <a:pathLst>
                <a:path w="765" h="566" extrusionOk="0">
                  <a:moveTo>
                    <a:pt x="392" y="0"/>
                  </a:moveTo>
                  <a:cubicBezTo>
                    <a:pt x="387" y="0"/>
                    <a:pt x="382" y="1"/>
                    <a:pt x="376" y="1"/>
                  </a:cubicBezTo>
                  <a:cubicBezTo>
                    <a:pt x="0" y="17"/>
                    <a:pt x="4" y="565"/>
                    <a:pt x="371" y="565"/>
                  </a:cubicBezTo>
                  <a:cubicBezTo>
                    <a:pt x="378" y="565"/>
                    <a:pt x="385" y="565"/>
                    <a:pt x="393" y="565"/>
                  </a:cubicBezTo>
                  <a:cubicBezTo>
                    <a:pt x="765" y="543"/>
                    <a:pt x="754" y="0"/>
                    <a:pt x="3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1" name="Google Shape;3651;p13"/>
            <p:cNvSpPr/>
            <p:nvPr/>
          </p:nvSpPr>
          <p:spPr>
            <a:xfrm>
              <a:off x="12716950" y="-2986526"/>
              <a:ext cx="28938" cy="26526"/>
            </a:xfrm>
            <a:custGeom>
              <a:avLst/>
              <a:gdLst/>
              <a:ahLst/>
              <a:cxnLst/>
              <a:rect l="l" t="t" r="r" b="b"/>
              <a:pathLst>
                <a:path w="168" h="154" extrusionOk="0">
                  <a:moveTo>
                    <a:pt x="70" y="1"/>
                  </a:moveTo>
                  <a:cubicBezTo>
                    <a:pt x="36" y="1"/>
                    <a:pt x="5" y="22"/>
                    <a:pt x="3" y="71"/>
                  </a:cubicBezTo>
                  <a:cubicBezTo>
                    <a:pt x="0" y="128"/>
                    <a:pt x="32" y="153"/>
                    <a:pt x="69" y="153"/>
                  </a:cubicBezTo>
                  <a:cubicBezTo>
                    <a:pt x="109" y="153"/>
                    <a:pt x="156" y="122"/>
                    <a:pt x="167" y="71"/>
                  </a:cubicBezTo>
                  <a:cubicBezTo>
                    <a:pt x="153" y="27"/>
                    <a:pt x="109" y="1"/>
                    <a:pt x="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2" name="Google Shape;3652;p13"/>
            <p:cNvSpPr/>
            <p:nvPr/>
          </p:nvSpPr>
          <p:spPr>
            <a:xfrm>
              <a:off x="12729007" y="-3128286"/>
              <a:ext cx="31866" cy="25838"/>
            </a:xfrm>
            <a:custGeom>
              <a:avLst/>
              <a:gdLst/>
              <a:ahLst/>
              <a:cxnLst/>
              <a:rect l="l" t="t" r="r" b="b"/>
              <a:pathLst>
                <a:path w="185" h="150" extrusionOk="0">
                  <a:moveTo>
                    <a:pt x="79" y="0"/>
                  </a:moveTo>
                  <a:cubicBezTo>
                    <a:pt x="50" y="0"/>
                    <a:pt x="24" y="18"/>
                    <a:pt x="15" y="62"/>
                  </a:cubicBezTo>
                  <a:cubicBezTo>
                    <a:pt x="1" y="122"/>
                    <a:pt x="36" y="150"/>
                    <a:pt x="80" y="150"/>
                  </a:cubicBezTo>
                  <a:cubicBezTo>
                    <a:pt x="119" y="150"/>
                    <a:pt x="164" y="128"/>
                    <a:pt x="185" y="89"/>
                  </a:cubicBezTo>
                  <a:cubicBezTo>
                    <a:pt x="175" y="40"/>
                    <a:pt x="124" y="0"/>
                    <a:pt x="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3" name="Google Shape;3653;p13"/>
            <p:cNvSpPr/>
            <p:nvPr/>
          </p:nvSpPr>
          <p:spPr>
            <a:xfrm>
              <a:off x="12637200" y="-3021664"/>
              <a:ext cx="35483" cy="28594"/>
            </a:xfrm>
            <a:custGeom>
              <a:avLst/>
              <a:gdLst/>
              <a:ahLst/>
              <a:cxnLst/>
              <a:rect l="l" t="t" r="r" b="b"/>
              <a:pathLst>
                <a:path w="206" h="166" extrusionOk="0">
                  <a:moveTo>
                    <a:pt x="110" y="0"/>
                  </a:moveTo>
                  <a:cubicBezTo>
                    <a:pt x="107" y="0"/>
                    <a:pt x="103" y="1"/>
                    <a:pt x="99" y="1"/>
                  </a:cubicBezTo>
                  <a:cubicBezTo>
                    <a:pt x="1" y="12"/>
                    <a:pt x="23" y="165"/>
                    <a:pt x="121" y="165"/>
                  </a:cubicBezTo>
                  <a:cubicBezTo>
                    <a:pt x="205" y="134"/>
                    <a:pt x="203" y="0"/>
                    <a:pt x="1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4" name="Google Shape;3654;p13"/>
            <p:cNvSpPr/>
            <p:nvPr/>
          </p:nvSpPr>
          <p:spPr>
            <a:xfrm>
              <a:off x="12649946" y="-3125358"/>
              <a:ext cx="28938" cy="24976"/>
            </a:xfrm>
            <a:custGeom>
              <a:avLst/>
              <a:gdLst/>
              <a:ahLst/>
              <a:cxnLst/>
              <a:rect l="l" t="t" r="r" b="b"/>
              <a:pathLst>
                <a:path w="168" h="145" extrusionOk="0">
                  <a:moveTo>
                    <a:pt x="80" y="0"/>
                  </a:moveTo>
                  <a:cubicBezTo>
                    <a:pt x="39" y="0"/>
                    <a:pt x="0" y="26"/>
                    <a:pt x="3" y="78"/>
                  </a:cubicBezTo>
                  <a:cubicBezTo>
                    <a:pt x="6" y="123"/>
                    <a:pt x="41" y="144"/>
                    <a:pt x="79" y="144"/>
                  </a:cubicBezTo>
                  <a:cubicBezTo>
                    <a:pt x="122" y="144"/>
                    <a:pt x="167" y="116"/>
                    <a:pt x="167" y="67"/>
                  </a:cubicBezTo>
                  <a:cubicBezTo>
                    <a:pt x="157" y="22"/>
                    <a:pt x="118" y="0"/>
                    <a:pt x="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5" name="Google Shape;3655;p13"/>
            <p:cNvSpPr/>
            <p:nvPr/>
          </p:nvSpPr>
          <p:spPr>
            <a:xfrm>
              <a:off x="12751227" y="-3101760"/>
              <a:ext cx="37894" cy="27560"/>
            </a:xfrm>
            <a:custGeom>
              <a:avLst/>
              <a:gdLst/>
              <a:ahLst/>
              <a:cxnLst/>
              <a:rect l="l" t="t" r="r" b="b"/>
              <a:pathLst>
                <a:path w="220" h="160" extrusionOk="0">
                  <a:moveTo>
                    <a:pt x="116" y="1"/>
                  </a:moveTo>
                  <a:cubicBezTo>
                    <a:pt x="39" y="34"/>
                    <a:pt x="1" y="160"/>
                    <a:pt x="110" y="160"/>
                  </a:cubicBezTo>
                  <a:cubicBezTo>
                    <a:pt x="112" y="160"/>
                    <a:pt x="114" y="160"/>
                    <a:pt x="116" y="160"/>
                  </a:cubicBezTo>
                  <a:cubicBezTo>
                    <a:pt x="219" y="160"/>
                    <a:pt x="207" y="22"/>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6" name="Google Shape;3656;p13"/>
            <p:cNvSpPr/>
            <p:nvPr/>
          </p:nvSpPr>
          <p:spPr>
            <a:xfrm>
              <a:off x="12685429" y="-3137587"/>
              <a:ext cx="37894" cy="25838"/>
            </a:xfrm>
            <a:custGeom>
              <a:avLst/>
              <a:gdLst/>
              <a:ahLst/>
              <a:cxnLst/>
              <a:rect l="l" t="t" r="r" b="b"/>
              <a:pathLst>
                <a:path w="220" h="150" extrusionOk="0">
                  <a:moveTo>
                    <a:pt x="125" y="1"/>
                  </a:moveTo>
                  <a:cubicBezTo>
                    <a:pt x="123" y="1"/>
                    <a:pt x="122" y="1"/>
                    <a:pt x="120" y="1"/>
                  </a:cubicBezTo>
                  <a:cubicBezTo>
                    <a:pt x="18" y="17"/>
                    <a:pt x="0" y="149"/>
                    <a:pt x="108" y="149"/>
                  </a:cubicBezTo>
                  <a:cubicBezTo>
                    <a:pt x="110" y="149"/>
                    <a:pt x="112" y="149"/>
                    <a:pt x="115" y="149"/>
                  </a:cubicBezTo>
                  <a:cubicBezTo>
                    <a:pt x="120" y="149"/>
                    <a:pt x="124" y="150"/>
                    <a:pt x="129" y="150"/>
                  </a:cubicBezTo>
                  <a:cubicBezTo>
                    <a:pt x="217" y="150"/>
                    <a:pt x="219"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7" name="Google Shape;3657;p13"/>
            <p:cNvSpPr/>
            <p:nvPr/>
          </p:nvSpPr>
          <p:spPr>
            <a:xfrm>
              <a:off x="12750365" y="-3012191"/>
              <a:ext cx="35311" cy="25665"/>
            </a:xfrm>
            <a:custGeom>
              <a:avLst/>
              <a:gdLst/>
              <a:ahLst/>
              <a:cxnLst/>
              <a:rect l="l" t="t" r="r" b="b"/>
              <a:pathLst>
                <a:path w="205" h="149" extrusionOk="0">
                  <a:moveTo>
                    <a:pt x="104" y="0"/>
                  </a:moveTo>
                  <a:cubicBezTo>
                    <a:pt x="100" y="0"/>
                    <a:pt x="97" y="0"/>
                    <a:pt x="94" y="1"/>
                  </a:cubicBezTo>
                  <a:cubicBezTo>
                    <a:pt x="11" y="23"/>
                    <a:pt x="0" y="149"/>
                    <a:pt x="99" y="149"/>
                  </a:cubicBezTo>
                  <a:cubicBezTo>
                    <a:pt x="101" y="149"/>
                    <a:pt x="103" y="149"/>
                    <a:pt x="104" y="149"/>
                  </a:cubicBezTo>
                  <a:cubicBezTo>
                    <a:pt x="205" y="149"/>
                    <a:pt x="202" y="0"/>
                    <a:pt x="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8" name="Google Shape;3658;p13"/>
            <p:cNvSpPr/>
            <p:nvPr/>
          </p:nvSpPr>
          <p:spPr>
            <a:xfrm>
              <a:off x="12621181" y="-3090908"/>
              <a:ext cx="29454" cy="25321"/>
            </a:xfrm>
            <a:custGeom>
              <a:avLst/>
              <a:gdLst/>
              <a:ahLst/>
              <a:cxnLst/>
              <a:rect l="l" t="t" r="r" b="b"/>
              <a:pathLst>
                <a:path w="171" h="147" extrusionOk="0">
                  <a:moveTo>
                    <a:pt x="79" y="1"/>
                  </a:moveTo>
                  <a:cubicBezTo>
                    <a:pt x="38" y="1"/>
                    <a:pt x="0" y="27"/>
                    <a:pt x="6" y="80"/>
                  </a:cubicBezTo>
                  <a:cubicBezTo>
                    <a:pt x="9" y="126"/>
                    <a:pt x="44" y="147"/>
                    <a:pt x="82" y="147"/>
                  </a:cubicBezTo>
                  <a:cubicBezTo>
                    <a:pt x="125" y="147"/>
                    <a:pt x="170" y="119"/>
                    <a:pt x="170" y="69"/>
                  </a:cubicBezTo>
                  <a:cubicBezTo>
                    <a:pt x="160" y="24"/>
                    <a:pt x="118" y="1"/>
                    <a:pt x="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9" name="Google Shape;3659;p13"/>
            <p:cNvSpPr/>
            <p:nvPr/>
          </p:nvSpPr>
          <p:spPr>
            <a:xfrm>
              <a:off x="12762078" y="-3062659"/>
              <a:ext cx="28938" cy="25493"/>
            </a:xfrm>
            <a:custGeom>
              <a:avLst/>
              <a:gdLst/>
              <a:ahLst/>
              <a:cxnLst/>
              <a:rect l="l" t="t" r="r" b="b"/>
              <a:pathLst>
                <a:path w="168" h="148" extrusionOk="0">
                  <a:moveTo>
                    <a:pt x="79" y="1"/>
                  </a:moveTo>
                  <a:cubicBezTo>
                    <a:pt x="38" y="1"/>
                    <a:pt x="1" y="27"/>
                    <a:pt x="4" y="80"/>
                  </a:cubicBezTo>
                  <a:cubicBezTo>
                    <a:pt x="6" y="126"/>
                    <a:pt x="42" y="147"/>
                    <a:pt x="79" y="147"/>
                  </a:cubicBezTo>
                  <a:cubicBezTo>
                    <a:pt x="122" y="147"/>
                    <a:pt x="168" y="119"/>
                    <a:pt x="168" y="69"/>
                  </a:cubicBezTo>
                  <a:cubicBezTo>
                    <a:pt x="157" y="24"/>
                    <a:pt x="117" y="1"/>
                    <a:pt x="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0" name="Google Shape;3660;p13"/>
            <p:cNvSpPr/>
            <p:nvPr/>
          </p:nvSpPr>
          <p:spPr>
            <a:xfrm>
              <a:off x="12671649" y="-2990660"/>
              <a:ext cx="28938" cy="25149"/>
            </a:xfrm>
            <a:custGeom>
              <a:avLst/>
              <a:gdLst/>
              <a:ahLst/>
              <a:cxnLst/>
              <a:rect l="l" t="t" r="r" b="b"/>
              <a:pathLst>
                <a:path w="168" h="146" extrusionOk="0">
                  <a:moveTo>
                    <a:pt x="80" y="1"/>
                  </a:moveTo>
                  <a:cubicBezTo>
                    <a:pt x="39" y="1"/>
                    <a:pt x="0" y="27"/>
                    <a:pt x="3" y="78"/>
                  </a:cubicBezTo>
                  <a:cubicBezTo>
                    <a:pt x="6" y="124"/>
                    <a:pt x="41" y="145"/>
                    <a:pt x="79" y="145"/>
                  </a:cubicBezTo>
                  <a:cubicBezTo>
                    <a:pt x="122" y="145"/>
                    <a:pt x="167" y="117"/>
                    <a:pt x="167" y="67"/>
                  </a:cubicBezTo>
                  <a:cubicBezTo>
                    <a:pt x="157" y="23"/>
                    <a:pt x="118" y="1"/>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1" name="Google Shape;3661;p13"/>
            <p:cNvSpPr/>
            <p:nvPr/>
          </p:nvSpPr>
          <p:spPr>
            <a:xfrm>
              <a:off x="12620492" y="-3049913"/>
              <a:ext cx="36172" cy="28594"/>
            </a:xfrm>
            <a:custGeom>
              <a:avLst/>
              <a:gdLst/>
              <a:ahLst/>
              <a:cxnLst/>
              <a:rect l="l" t="t" r="r" b="b"/>
              <a:pathLst>
                <a:path w="210" h="166" extrusionOk="0">
                  <a:moveTo>
                    <a:pt x="113" y="0"/>
                  </a:moveTo>
                  <a:cubicBezTo>
                    <a:pt x="110" y="0"/>
                    <a:pt x="106" y="0"/>
                    <a:pt x="103" y="1"/>
                  </a:cubicBezTo>
                  <a:cubicBezTo>
                    <a:pt x="1" y="12"/>
                    <a:pt x="26" y="165"/>
                    <a:pt x="115" y="165"/>
                  </a:cubicBezTo>
                  <a:cubicBezTo>
                    <a:pt x="116" y="165"/>
                    <a:pt x="118" y="165"/>
                    <a:pt x="120" y="165"/>
                  </a:cubicBezTo>
                  <a:cubicBezTo>
                    <a:pt x="209" y="144"/>
                    <a:pt x="202" y="0"/>
                    <a:pt x="1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662" name="Google Shape;3662;p13"/>
          <p:cNvGrpSpPr/>
          <p:nvPr/>
        </p:nvGrpSpPr>
        <p:grpSpPr>
          <a:xfrm>
            <a:off x="6341812" y="3434497"/>
            <a:ext cx="1560021" cy="1621135"/>
            <a:chOff x="2785514" y="3607713"/>
            <a:chExt cx="1570544" cy="1632070"/>
          </a:xfrm>
        </p:grpSpPr>
        <p:sp>
          <p:nvSpPr>
            <p:cNvPr id="3663" name="Google Shape;3663;p13"/>
            <p:cNvSpPr/>
            <p:nvPr/>
          </p:nvSpPr>
          <p:spPr>
            <a:xfrm>
              <a:off x="3399872" y="4636001"/>
              <a:ext cx="954450" cy="602203"/>
            </a:xfrm>
            <a:custGeom>
              <a:avLst/>
              <a:gdLst/>
              <a:ahLst/>
              <a:cxnLst/>
              <a:rect l="l" t="t" r="r" b="b"/>
              <a:pathLst>
                <a:path w="6048" h="3816" extrusionOk="0">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4" name="Google Shape;3664;p13"/>
            <p:cNvSpPr/>
            <p:nvPr/>
          </p:nvSpPr>
          <p:spPr>
            <a:xfrm>
              <a:off x="3409183" y="4745679"/>
              <a:ext cx="946875" cy="492525"/>
            </a:xfrm>
            <a:custGeom>
              <a:avLst/>
              <a:gdLst/>
              <a:ahLst/>
              <a:cxnLst/>
              <a:rect l="l" t="t" r="r" b="b"/>
              <a:pathLst>
                <a:path w="6000" h="3121" extrusionOk="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5" name="Google Shape;3665;p13"/>
            <p:cNvSpPr/>
            <p:nvPr/>
          </p:nvSpPr>
          <p:spPr>
            <a:xfrm>
              <a:off x="3228647" y="4005551"/>
              <a:ext cx="282642" cy="1228393"/>
            </a:xfrm>
            <a:custGeom>
              <a:avLst/>
              <a:gdLst/>
              <a:ahLst/>
              <a:cxnLst/>
              <a:rect l="l" t="t" r="r" b="b"/>
              <a:pathLst>
                <a:path w="1791" h="7784" extrusionOk="0">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6" name="Google Shape;3666;p13"/>
            <p:cNvSpPr/>
            <p:nvPr/>
          </p:nvSpPr>
          <p:spPr>
            <a:xfrm>
              <a:off x="3021441" y="3924911"/>
              <a:ext cx="115834" cy="70383"/>
            </a:xfrm>
            <a:custGeom>
              <a:avLst/>
              <a:gdLst/>
              <a:ahLst/>
              <a:cxnLst/>
              <a:rect l="l" t="t" r="r" b="b"/>
              <a:pathLst>
                <a:path w="734" h="446" extrusionOk="0">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7" name="Google Shape;3667;p13"/>
            <p:cNvSpPr/>
            <p:nvPr/>
          </p:nvSpPr>
          <p:spPr>
            <a:xfrm>
              <a:off x="3005187" y="3771046"/>
              <a:ext cx="92320" cy="191424"/>
            </a:xfrm>
            <a:custGeom>
              <a:avLst/>
              <a:gdLst/>
              <a:ahLst/>
              <a:cxnLst/>
              <a:rect l="l" t="t" r="r" b="b"/>
              <a:pathLst>
                <a:path w="585" h="1213" extrusionOk="0">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8" name="Google Shape;3668;p13"/>
            <p:cNvSpPr/>
            <p:nvPr/>
          </p:nvSpPr>
          <p:spPr>
            <a:xfrm>
              <a:off x="3069731" y="4059838"/>
              <a:ext cx="86639" cy="75749"/>
            </a:xfrm>
            <a:custGeom>
              <a:avLst/>
              <a:gdLst/>
              <a:ahLst/>
              <a:cxnLst/>
              <a:rect l="l" t="t" r="r" b="b"/>
              <a:pathLst>
                <a:path w="549" h="480" extrusionOk="0">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9" name="Google Shape;3669;p13"/>
            <p:cNvSpPr/>
            <p:nvPr/>
          </p:nvSpPr>
          <p:spPr>
            <a:xfrm>
              <a:off x="3117232" y="4020070"/>
              <a:ext cx="97844" cy="71961"/>
            </a:xfrm>
            <a:custGeom>
              <a:avLst/>
              <a:gdLst/>
              <a:ahLst/>
              <a:cxnLst/>
              <a:rect l="l" t="t" r="r" b="b"/>
              <a:pathLst>
                <a:path w="620" h="456" extrusionOk="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0" name="Google Shape;3670;p13"/>
            <p:cNvSpPr/>
            <p:nvPr/>
          </p:nvSpPr>
          <p:spPr>
            <a:xfrm>
              <a:off x="3009290" y="4090295"/>
              <a:ext cx="86481" cy="105417"/>
            </a:xfrm>
            <a:custGeom>
              <a:avLst/>
              <a:gdLst/>
              <a:ahLst/>
              <a:cxnLst/>
              <a:rect l="l" t="t" r="r" b="b"/>
              <a:pathLst>
                <a:path w="548" h="668" extrusionOk="0">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1" name="Google Shape;3671;p13"/>
            <p:cNvSpPr/>
            <p:nvPr/>
          </p:nvSpPr>
          <p:spPr>
            <a:xfrm>
              <a:off x="2814078" y="3818705"/>
              <a:ext cx="467283" cy="241765"/>
            </a:xfrm>
            <a:custGeom>
              <a:avLst/>
              <a:gdLst/>
              <a:ahLst/>
              <a:cxnLst/>
              <a:rect l="l" t="t" r="r" b="b"/>
              <a:pathLst>
                <a:path w="2961" h="1532" extrusionOk="0">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2" name="Google Shape;3672;p13"/>
            <p:cNvSpPr/>
            <p:nvPr/>
          </p:nvSpPr>
          <p:spPr>
            <a:xfrm>
              <a:off x="2977412" y="3618602"/>
              <a:ext cx="302211" cy="405256"/>
            </a:xfrm>
            <a:custGeom>
              <a:avLst/>
              <a:gdLst/>
              <a:ahLst/>
              <a:cxnLst/>
              <a:rect l="l" t="t" r="r" b="b"/>
              <a:pathLst>
                <a:path w="1915" h="2568" extrusionOk="0">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3" name="Google Shape;3673;p13"/>
            <p:cNvSpPr/>
            <p:nvPr/>
          </p:nvSpPr>
          <p:spPr>
            <a:xfrm>
              <a:off x="2785514" y="3980302"/>
              <a:ext cx="512417" cy="161440"/>
            </a:xfrm>
            <a:custGeom>
              <a:avLst/>
              <a:gdLst/>
              <a:ahLst/>
              <a:cxnLst/>
              <a:rect l="l" t="t" r="r" b="b"/>
              <a:pathLst>
                <a:path w="3247" h="1023" extrusionOk="0">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4" name="Google Shape;3674;p13"/>
            <p:cNvSpPr/>
            <p:nvPr/>
          </p:nvSpPr>
          <p:spPr>
            <a:xfrm>
              <a:off x="3106028" y="4027960"/>
              <a:ext cx="178170" cy="227720"/>
            </a:xfrm>
            <a:custGeom>
              <a:avLst/>
              <a:gdLst/>
              <a:ahLst/>
              <a:cxnLst/>
              <a:rect l="l" t="t" r="r" b="b"/>
              <a:pathLst>
                <a:path w="1129" h="1443" extrusionOk="0">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5" name="Google Shape;3675;p13"/>
            <p:cNvSpPr/>
            <p:nvPr/>
          </p:nvSpPr>
          <p:spPr>
            <a:xfrm>
              <a:off x="3105239" y="3703030"/>
              <a:ext cx="99580" cy="75591"/>
            </a:xfrm>
            <a:custGeom>
              <a:avLst/>
              <a:gdLst/>
              <a:ahLst/>
              <a:cxnLst/>
              <a:rect l="l" t="t" r="r" b="b"/>
              <a:pathLst>
                <a:path w="631" h="479" extrusionOk="0">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6" name="Google Shape;3676;p13"/>
            <p:cNvSpPr/>
            <p:nvPr/>
          </p:nvSpPr>
          <p:spPr>
            <a:xfrm>
              <a:off x="3151635" y="3748637"/>
              <a:ext cx="108259" cy="275221"/>
            </a:xfrm>
            <a:custGeom>
              <a:avLst/>
              <a:gdLst/>
              <a:ahLst/>
              <a:cxnLst/>
              <a:rect l="l" t="t" r="r" b="b"/>
              <a:pathLst>
                <a:path w="686" h="1744" extrusionOk="0">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7" name="Google Shape;3677;p13"/>
            <p:cNvSpPr/>
            <p:nvPr/>
          </p:nvSpPr>
          <p:spPr>
            <a:xfrm>
              <a:off x="3203713" y="3607713"/>
              <a:ext cx="172805" cy="421826"/>
            </a:xfrm>
            <a:custGeom>
              <a:avLst/>
              <a:gdLst/>
              <a:ahLst/>
              <a:cxnLst/>
              <a:rect l="l" t="t" r="r" b="b"/>
              <a:pathLst>
                <a:path w="1095" h="2673" extrusionOk="0">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8" name="Google Shape;3678;p13"/>
            <p:cNvSpPr/>
            <p:nvPr/>
          </p:nvSpPr>
          <p:spPr>
            <a:xfrm>
              <a:off x="3233539" y="3864627"/>
              <a:ext cx="177539" cy="181482"/>
            </a:xfrm>
            <a:custGeom>
              <a:avLst/>
              <a:gdLst/>
              <a:ahLst/>
              <a:cxnLst/>
              <a:rect l="l" t="t" r="r" b="b"/>
              <a:pathLst>
                <a:path w="1125" h="1150" extrusionOk="0">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9" name="Google Shape;3679;p13"/>
            <p:cNvSpPr/>
            <p:nvPr/>
          </p:nvSpPr>
          <p:spPr>
            <a:xfrm>
              <a:off x="3940532" y="4124382"/>
              <a:ext cx="290375" cy="66122"/>
            </a:xfrm>
            <a:custGeom>
              <a:avLst/>
              <a:gdLst/>
              <a:ahLst/>
              <a:cxnLst/>
              <a:rect l="l" t="t" r="r" b="b"/>
              <a:pathLst>
                <a:path w="1840" h="419" extrusionOk="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0" name="Google Shape;3680;p13"/>
            <p:cNvSpPr/>
            <p:nvPr/>
          </p:nvSpPr>
          <p:spPr>
            <a:xfrm>
              <a:off x="3771201" y="4063310"/>
              <a:ext cx="406998" cy="219040"/>
            </a:xfrm>
            <a:custGeom>
              <a:avLst/>
              <a:gdLst/>
              <a:ahLst/>
              <a:cxnLst/>
              <a:rect l="l" t="t" r="r" b="b"/>
              <a:pathLst>
                <a:path w="2579" h="1388" extrusionOk="0">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1" name="Google Shape;3681;p13"/>
            <p:cNvSpPr/>
            <p:nvPr/>
          </p:nvSpPr>
          <p:spPr>
            <a:xfrm>
              <a:off x="3846319" y="4023699"/>
              <a:ext cx="267019" cy="132245"/>
            </a:xfrm>
            <a:custGeom>
              <a:avLst/>
              <a:gdLst/>
              <a:ahLst/>
              <a:cxnLst/>
              <a:rect l="l" t="t" r="r" b="b"/>
              <a:pathLst>
                <a:path w="1692" h="838" extrusionOk="0">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2" name="Google Shape;3682;p13"/>
            <p:cNvSpPr/>
            <p:nvPr/>
          </p:nvSpPr>
          <p:spPr>
            <a:xfrm>
              <a:off x="3765993" y="3969728"/>
              <a:ext cx="230722" cy="229929"/>
            </a:xfrm>
            <a:custGeom>
              <a:avLst/>
              <a:gdLst/>
              <a:ahLst/>
              <a:cxnLst/>
              <a:rect l="l" t="t" r="r" b="b"/>
              <a:pathLst>
                <a:path w="1462" h="1457" extrusionOk="0">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3" name="Google Shape;3683;p13"/>
            <p:cNvSpPr/>
            <p:nvPr/>
          </p:nvSpPr>
          <p:spPr>
            <a:xfrm>
              <a:off x="3681406" y="3987877"/>
              <a:ext cx="151027" cy="212728"/>
            </a:xfrm>
            <a:custGeom>
              <a:avLst/>
              <a:gdLst/>
              <a:ahLst/>
              <a:cxnLst/>
              <a:rect l="l" t="t" r="r" b="b"/>
              <a:pathLst>
                <a:path w="957" h="1348" extrusionOk="0">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4" name="Google Shape;3684;p13"/>
            <p:cNvSpPr/>
            <p:nvPr/>
          </p:nvSpPr>
          <p:spPr>
            <a:xfrm>
              <a:off x="3765677" y="4182298"/>
              <a:ext cx="124041" cy="225826"/>
            </a:xfrm>
            <a:custGeom>
              <a:avLst/>
              <a:gdLst/>
              <a:ahLst/>
              <a:cxnLst/>
              <a:rect l="l" t="t" r="r" b="b"/>
              <a:pathLst>
                <a:path w="786" h="1431" extrusionOk="0">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5" name="Google Shape;3685;p13"/>
            <p:cNvSpPr/>
            <p:nvPr/>
          </p:nvSpPr>
          <p:spPr>
            <a:xfrm>
              <a:off x="3403186" y="4190347"/>
              <a:ext cx="431144" cy="1046280"/>
            </a:xfrm>
            <a:custGeom>
              <a:avLst/>
              <a:gdLst/>
              <a:ahLst/>
              <a:cxnLst/>
              <a:rect l="l" t="t" r="r" b="b"/>
              <a:pathLst>
                <a:path w="2732" h="6630" extrusionOk="0">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6" name="Google Shape;3686;p13"/>
            <p:cNvSpPr/>
            <p:nvPr/>
          </p:nvSpPr>
          <p:spPr>
            <a:xfrm>
              <a:off x="3164733" y="4360465"/>
              <a:ext cx="252500" cy="879317"/>
            </a:xfrm>
            <a:custGeom>
              <a:avLst/>
              <a:gdLst/>
              <a:ahLst/>
              <a:cxnLst/>
              <a:rect l="l" t="t" r="r" b="b"/>
              <a:pathLst>
                <a:path w="1600" h="5572" extrusionOk="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7" name="Google Shape;3687;p13"/>
            <p:cNvSpPr/>
            <p:nvPr/>
          </p:nvSpPr>
          <p:spPr>
            <a:xfrm>
              <a:off x="3163944" y="4354469"/>
              <a:ext cx="297319" cy="883736"/>
            </a:xfrm>
            <a:custGeom>
              <a:avLst/>
              <a:gdLst/>
              <a:ahLst/>
              <a:cxnLst/>
              <a:rect l="l" t="t" r="r" b="b"/>
              <a:pathLst>
                <a:path w="1884" h="5600" extrusionOk="0">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688" name="Google Shape;3688;p13"/>
          <p:cNvSpPr/>
          <p:nvPr/>
        </p:nvSpPr>
        <p:spPr>
          <a:xfrm flipH="1">
            <a:off x="5750010" y="3189003"/>
            <a:ext cx="5593175" cy="2433444"/>
          </a:xfrm>
          <a:custGeom>
            <a:avLst/>
            <a:gdLst/>
            <a:ahLst/>
            <a:cxnLst/>
            <a:rect l="l" t="t" r="r" b="b"/>
            <a:pathLst>
              <a:path w="62702" h="27280" extrusionOk="0">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rgbClr val="ED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9" name="Google Shape;3689;p13"/>
          <p:cNvSpPr/>
          <p:nvPr/>
        </p:nvSpPr>
        <p:spPr>
          <a:xfrm>
            <a:off x="6294153" y="4090948"/>
            <a:ext cx="4901314" cy="1348349"/>
          </a:xfrm>
          <a:custGeom>
            <a:avLst/>
            <a:gdLst/>
            <a:ahLst/>
            <a:cxnLst/>
            <a:rect l="l" t="t" r="r" b="b"/>
            <a:pathLst>
              <a:path w="78717" h="21655" extrusionOk="0">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5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0" name="Google Shape;3690;p13"/>
          <p:cNvSpPr/>
          <p:nvPr/>
        </p:nvSpPr>
        <p:spPr>
          <a:xfrm>
            <a:off x="-4045955"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1" name="Google Shape;3691;p13"/>
          <p:cNvSpPr/>
          <p:nvPr/>
        </p:nvSpPr>
        <p:spPr>
          <a:xfrm>
            <a:off x="538870"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2" name="Google Shape;3692;p13"/>
          <p:cNvSpPr/>
          <p:nvPr/>
        </p:nvSpPr>
        <p:spPr>
          <a:xfrm>
            <a:off x="5123695"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693" name="Google Shape;3693;p13"/>
          <p:cNvGrpSpPr/>
          <p:nvPr/>
        </p:nvGrpSpPr>
        <p:grpSpPr>
          <a:xfrm rot="-10232688">
            <a:off x="-2501006" y="-269349"/>
            <a:ext cx="3232596" cy="1924966"/>
            <a:chOff x="238125" y="2514275"/>
            <a:chExt cx="904975" cy="538900"/>
          </a:xfrm>
        </p:grpSpPr>
        <p:sp>
          <p:nvSpPr>
            <p:cNvPr id="3694" name="Google Shape;3694;p13"/>
            <p:cNvSpPr/>
            <p:nvPr/>
          </p:nvSpPr>
          <p:spPr>
            <a:xfrm>
              <a:off x="1068275" y="2876625"/>
              <a:ext cx="67875" cy="72400"/>
            </a:xfrm>
            <a:custGeom>
              <a:avLst/>
              <a:gdLst/>
              <a:ahLst/>
              <a:cxnLst/>
              <a:rect l="l" t="t" r="r" b="b"/>
              <a:pathLst>
                <a:path w="2715" h="2896" extrusionOk="0">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5" name="Google Shape;3695;p13"/>
            <p:cNvSpPr/>
            <p:nvPr/>
          </p:nvSpPr>
          <p:spPr>
            <a:xfrm>
              <a:off x="1095425" y="2881450"/>
              <a:ext cx="20575" cy="19850"/>
            </a:xfrm>
            <a:custGeom>
              <a:avLst/>
              <a:gdLst/>
              <a:ahLst/>
              <a:cxnLst/>
              <a:rect l="l" t="t" r="r" b="b"/>
              <a:pathLst>
                <a:path w="823" h="794" extrusionOk="0">
                  <a:moveTo>
                    <a:pt x="789" y="1"/>
                  </a:moveTo>
                  <a:cubicBezTo>
                    <a:pt x="683" y="306"/>
                    <a:pt x="9" y="756"/>
                    <a:pt x="0" y="764"/>
                  </a:cubicBezTo>
                  <a:lnTo>
                    <a:pt x="21" y="794"/>
                  </a:lnTo>
                  <a:cubicBezTo>
                    <a:pt x="47" y="772"/>
                    <a:pt x="713" y="331"/>
                    <a:pt x="823" y="13"/>
                  </a:cubicBezTo>
                  <a:lnTo>
                    <a:pt x="7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6" name="Google Shape;3696;p13"/>
            <p:cNvSpPr/>
            <p:nvPr/>
          </p:nvSpPr>
          <p:spPr>
            <a:xfrm>
              <a:off x="1111000" y="2876800"/>
              <a:ext cx="10225" cy="7975"/>
            </a:xfrm>
            <a:custGeom>
              <a:avLst/>
              <a:gdLst/>
              <a:ahLst/>
              <a:cxnLst/>
              <a:rect l="l" t="t" r="r" b="b"/>
              <a:pathLst>
                <a:path w="409" h="319" extrusionOk="0">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7" name="Google Shape;3697;p13"/>
            <p:cNvSpPr/>
            <p:nvPr/>
          </p:nvSpPr>
          <p:spPr>
            <a:xfrm>
              <a:off x="1106875" y="2889925"/>
              <a:ext cx="23025" cy="16900"/>
            </a:xfrm>
            <a:custGeom>
              <a:avLst/>
              <a:gdLst/>
              <a:ahLst/>
              <a:cxnLst/>
              <a:rect l="l" t="t" r="r" b="b"/>
              <a:pathLst>
                <a:path w="921" h="676" extrusionOk="0">
                  <a:moveTo>
                    <a:pt x="887" y="1"/>
                  </a:moveTo>
                  <a:cubicBezTo>
                    <a:pt x="742" y="289"/>
                    <a:pt x="9" y="641"/>
                    <a:pt x="0" y="641"/>
                  </a:cubicBezTo>
                  <a:lnTo>
                    <a:pt x="17" y="675"/>
                  </a:lnTo>
                  <a:cubicBezTo>
                    <a:pt x="47" y="663"/>
                    <a:pt x="768" y="315"/>
                    <a:pt x="921" y="18"/>
                  </a:cubicBezTo>
                  <a:lnTo>
                    <a:pt x="8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8" name="Google Shape;3698;p13"/>
            <p:cNvSpPr/>
            <p:nvPr/>
          </p:nvSpPr>
          <p:spPr>
            <a:xfrm>
              <a:off x="1125325" y="2885525"/>
              <a:ext cx="9775" cy="7950"/>
            </a:xfrm>
            <a:custGeom>
              <a:avLst/>
              <a:gdLst/>
              <a:ahLst/>
              <a:cxnLst/>
              <a:rect l="l" t="t" r="r" b="b"/>
              <a:pathLst>
                <a:path w="391" h="318" extrusionOk="0">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9" name="Google Shape;3699;p13"/>
            <p:cNvSpPr/>
            <p:nvPr/>
          </p:nvSpPr>
          <p:spPr>
            <a:xfrm>
              <a:off x="1111225" y="2904250"/>
              <a:ext cx="27050" cy="7775"/>
            </a:xfrm>
            <a:custGeom>
              <a:avLst/>
              <a:gdLst/>
              <a:ahLst/>
              <a:cxnLst/>
              <a:rect l="l" t="t" r="r" b="b"/>
              <a:pathLst>
                <a:path w="1082" h="311" extrusionOk="0">
                  <a:moveTo>
                    <a:pt x="1060" y="0"/>
                  </a:moveTo>
                  <a:cubicBezTo>
                    <a:pt x="819" y="213"/>
                    <a:pt x="8" y="272"/>
                    <a:pt x="0" y="272"/>
                  </a:cubicBezTo>
                  <a:lnTo>
                    <a:pt x="0" y="310"/>
                  </a:lnTo>
                  <a:cubicBezTo>
                    <a:pt x="34" y="310"/>
                    <a:pt x="831" y="251"/>
                    <a:pt x="1082" y="26"/>
                  </a:cubicBezTo>
                  <a:lnTo>
                    <a:pt x="10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0" name="Google Shape;3700;p13"/>
            <p:cNvSpPr/>
            <p:nvPr/>
          </p:nvSpPr>
          <p:spPr>
            <a:xfrm>
              <a:off x="1133700" y="2900225"/>
              <a:ext cx="9400" cy="7975"/>
            </a:xfrm>
            <a:custGeom>
              <a:avLst/>
              <a:gdLst/>
              <a:ahLst/>
              <a:cxnLst/>
              <a:rect l="l" t="t" r="r" b="b"/>
              <a:pathLst>
                <a:path w="376" h="319" extrusionOk="0">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1" name="Google Shape;3701;p13"/>
            <p:cNvSpPr/>
            <p:nvPr/>
          </p:nvSpPr>
          <p:spPr>
            <a:xfrm>
              <a:off x="1109200" y="2916425"/>
              <a:ext cx="27900" cy="3125"/>
            </a:xfrm>
            <a:custGeom>
              <a:avLst/>
              <a:gdLst/>
              <a:ahLst/>
              <a:cxnLst/>
              <a:rect l="l" t="t" r="r" b="b"/>
              <a:pathLst>
                <a:path w="1116" h="125" extrusionOk="0">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2" name="Google Shape;3702;p13"/>
            <p:cNvSpPr/>
            <p:nvPr/>
          </p:nvSpPr>
          <p:spPr>
            <a:xfrm>
              <a:off x="1132650" y="2915400"/>
              <a:ext cx="9450" cy="8000"/>
            </a:xfrm>
            <a:custGeom>
              <a:avLst/>
              <a:gdLst/>
              <a:ahLst/>
              <a:cxnLst/>
              <a:rect l="l" t="t" r="r" b="b"/>
              <a:pathLst>
                <a:path w="378" h="320" extrusionOk="0">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3" name="Google Shape;3703;p13"/>
            <p:cNvSpPr/>
            <p:nvPr/>
          </p:nvSpPr>
          <p:spPr>
            <a:xfrm>
              <a:off x="1106025" y="2928925"/>
              <a:ext cx="27800" cy="3225"/>
            </a:xfrm>
            <a:custGeom>
              <a:avLst/>
              <a:gdLst/>
              <a:ahLst/>
              <a:cxnLst/>
              <a:rect l="l" t="t" r="r" b="b"/>
              <a:pathLst>
                <a:path w="1112" h="129" extrusionOk="0">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4" name="Google Shape;3704;p13"/>
            <p:cNvSpPr/>
            <p:nvPr/>
          </p:nvSpPr>
          <p:spPr>
            <a:xfrm>
              <a:off x="1129450" y="2927925"/>
              <a:ext cx="9475" cy="7975"/>
            </a:xfrm>
            <a:custGeom>
              <a:avLst/>
              <a:gdLst/>
              <a:ahLst/>
              <a:cxnLst/>
              <a:rect l="l" t="t" r="r" b="b"/>
              <a:pathLst>
                <a:path w="379" h="319" extrusionOk="0">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5" name="Google Shape;3705;p13"/>
            <p:cNvSpPr/>
            <p:nvPr/>
          </p:nvSpPr>
          <p:spPr>
            <a:xfrm>
              <a:off x="1046000" y="2869475"/>
              <a:ext cx="82300" cy="91350"/>
            </a:xfrm>
            <a:custGeom>
              <a:avLst/>
              <a:gdLst/>
              <a:ahLst/>
              <a:cxnLst/>
              <a:rect l="l" t="t" r="r" b="b"/>
              <a:pathLst>
                <a:path w="3292" h="3654" extrusionOk="0">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6" name="Google Shape;3706;p13"/>
            <p:cNvSpPr/>
            <p:nvPr/>
          </p:nvSpPr>
          <p:spPr>
            <a:xfrm>
              <a:off x="1042400" y="2885700"/>
              <a:ext cx="66375" cy="77450"/>
            </a:xfrm>
            <a:custGeom>
              <a:avLst/>
              <a:gdLst/>
              <a:ahLst/>
              <a:cxnLst/>
              <a:rect l="l" t="t" r="r" b="b"/>
              <a:pathLst>
                <a:path w="2655" h="3098" extrusionOk="0">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7" name="Google Shape;3707;p13"/>
            <p:cNvSpPr/>
            <p:nvPr/>
          </p:nvSpPr>
          <p:spPr>
            <a:xfrm>
              <a:off x="1041975" y="2903400"/>
              <a:ext cx="28975" cy="51025"/>
            </a:xfrm>
            <a:custGeom>
              <a:avLst/>
              <a:gdLst/>
              <a:ahLst/>
              <a:cxnLst/>
              <a:rect l="l" t="t" r="r" b="b"/>
              <a:pathLst>
                <a:path w="1159" h="2041" extrusionOk="0">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8" name="Google Shape;3708;p13"/>
            <p:cNvSpPr/>
            <p:nvPr/>
          </p:nvSpPr>
          <p:spPr>
            <a:xfrm>
              <a:off x="871775" y="2933525"/>
              <a:ext cx="176575" cy="25625"/>
            </a:xfrm>
            <a:custGeom>
              <a:avLst/>
              <a:gdLst/>
              <a:ahLst/>
              <a:cxnLst/>
              <a:rect l="l" t="t" r="r" b="b"/>
              <a:pathLst>
                <a:path w="7063" h="1025" extrusionOk="0">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9" name="Google Shape;3709;p13"/>
            <p:cNvSpPr/>
            <p:nvPr/>
          </p:nvSpPr>
          <p:spPr>
            <a:xfrm>
              <a:off x="903275" y="2908700"/>
              <a:ext cx="57175" cy="60175"/>
            </a:xfrm>
            <a:custGeom>
              <a:avLst/>
              <a:gdLst/>
              <a:ahLst/>
              <a:cxnLst/>
              <a:rect l="l" t="t" r="r" b="b"/>
              <a:pathLst>
                <a:path w="2287" h="2407" extrusionOk="0">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0" name="Google Shape;3710;p13"/>
            <p:cNvSpPr/>
            <p:nvPr/>
          </p:nvSpPr>
          <p:spPr>
            <a:xfrm>
              <a:off x="909000" y="2923975"/>
              <a:ext cx="41800" cy="44775"/>
            </a:xfrm>
            <a:custGeom>
              <a:avLst/>
              <a:gdLst/>
              <a:ahLst/>
              <a:cxnLst/>
              <a:rect l="l" t="t" r="r" b="b"/>
              <a:pathLst>
                <a:path w="1672" h="1791" extrusionOk="0">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1" name="Google Shape;3711;p13"/>
            <p:cNvSpPr/>
            <p:nvPr/>
          </p:nvSpPr>
          <p:spPr>
            <a:xfrm>
              <a:off x="917700" y="2954975"/>
              <a:ext cx="71925" cy="43650"/>
            </a:xfrm>
            <a:custGeom>
              <a:avLst/>
              <a:gdLst/>
              <a:ahLst/>
              <a:cxnLst/>
              <a:rect l="l" t="t" r="r" b="b"/>
              <a:pathLst>
                <a:path w="2877" h="1746" extrusionOk="0">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2" name="Google Shape;3712;p13"/>
            <p:cNvSpPr/>
            <p:nvPr/>
          </p:nvSpPr>
          <p:spPr>
            <a:xfrm>
              <a:off x="917700" y="2959950"/>
              <a:ext cx="54425" cy="34550"/>
            </a:xfrm>
            <a:custGeom>
              <a:avLst/>
              <a:gdLst/>
              <a:ahLst/>
              <a:cxnLst/>
              <a:rect l="l" t="t" r="r" b="b"/>
              <a:pathLst>
                <a:path w="2177" h="1382" extrusionOk="0">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3" name="Google Shape;3713;p13"/>
            <p:cNvSpPr/>
            <p:nvPr/>
          </p:nvSpPr>
          <p:spPr>
            <a:xfrm>
              <a:off x="898175" y="2972225"/>
              <a:ext cx="47425" cy="72875"/>
            </a:xfrm>
            <a:custGeom>
              <a:avLst/>
              <a:gdLst/>
              <a:ahLst/>
              <a:cxnLst/>
              <a:rect l="l" t="t" r="r" b="b"/>
              <a:pathLst>
                <a:path w="1897" h="2915" extrusionOk="0">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4" name="Google Shape;3714;p13"/>
            <p:cNvSpPr/>
            <p:nvPr/>
          </p:nvSpPr>
          <p:spPr>
            <a:xfrm>
              <a:off x="902850" y="2972225"/>
              <a:ext cx="39800" cy="55575"/>
            </a:xfrm>
            <a:custGeom>
              <a:avLst/>
              <a:gdLst/>
              <a:ahLst/>
              <a:cxnLst/>
              <a:rect l="l" t="t" r="r" b="b"/>
              <a:pathLst>
                <a:path w="1592" h="2223" extrusionOk="0">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5" name="Google Shape;3715;p13"/>
            <p:cNvSpPr/>
            <p:nvPr/>
          </p:nvSpPr>
          <p:spPr>
            <a:xfrm>
              <a:off x="865200" y="2917725"/>
              <a:ext cx="59625" cy="53600"/>
            </a:xfrm>
            <a:custGeom>
              <a:avLst/>
              <a:gdLst/>
              <a:ahLst/>
              <a:cxnLst/>
              <a:rect l="l" t="t" r="r" b="b"/>
              <a:pathLst>
                <a:path w="2385" h="2144" extrusionOk="0">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6" name="Google Shape;3716;p13"/>
            <p:cNvSpPr/>
            <p:nvPr/>
          </p:nvSpPr>
          <p:spPr>
            <a:xfrm>
              <a:off x="876225" y="2931400"/>
              <a:ext cx="42675" cy="38800"/>
            </a:xfrm>
            <a:custGeom>
              <a:avLst/>
              <a:gdLst/>
              <a:ahLst/>
              <a:cxnLst/>
              <a:rect l="l" t="t" r="r" b="b"/>
              <a:pathLst>
                <a:path w="1707" h="1552" extrusionOk="0">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7" name="Google Shape;3717;p13"/>
            <p:cNvSpPr/>
            <p:nvPr/>
          </p:nvSpPr>
          <p:spPr>
            <a:xfrm>
              <a:off x="852275" y="2962875"/>
              <a:ext cx="63850" cy="46300"/>
            </a:xfrm>
            <a:custGeom>
              <a:avLst/>
              <a:gdLst/>
              <a:ahLst/>
              <a:cxnLst/>
              <a:rect l="l" t="t" r="r" b="b"/>
              <a:pathLst>
                <a:path w="2554" h="1852" extrusionOk="0">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8" name="Google Shape;3718;p13"/>
            <p:cNvSpPr/>
            <p:nvPr/>
          </p:nvSpPr>
          <p:spPr>
            <a:xfrm>
              <a:off x="868175" y="2966675"/>
              <a:ext cx="47525" cy="35675"/>
            </a:xfrm>
            <a:custGeom>
              <a:avLst/>
              <a:gdLst/>
              <a:ahLst/>
              <a:cxnLst/>
              <a:rect l="l" t="t" r="r" b="b"/>
              <a:pathLst>
                <a:path w="1901" h="1427" extrusionOk="0">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9" name="Google Shape;3719;p13"/>
            <p:cNvSpPr/>
            <p:nvPr/>
          </p:nvSpPr>
          <p:spPr>
            <a:xfrm>
              <a:off x="901250" y="2958300"/>
              <a:ext cx="32275" cy="24800"/>
            </a:xfrm>
            <a:custGeom>
              <a:avLst/>
              <a:gdLst/>
              <a:ahLst/>
              <a:cxnLst/>
              <a:rect l="l" t="t" r="r" b="b"/>
              <a:pathLst>
                <a:path w="1291" h="992" extrusionOk="0">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0" name="Google Shape;3720;p13"/>
            <p:cNvSpPr/>
            <p:nvPr/>
          </p:nvSpPr>
          <p:spPr>
            <a:xfrm>
              <a:off x="917475" y="2942750"/>
              <a:ext cx="6075" cy="19625"/>
            </a:xfrm>
            <a:custGeom>
              <a:avLst/>
              <a:gdLst/>
              <a:ahLst/>
              <a:cxnLst/>
              <a:rect l="l" t="t" r="r" b="b"/>
              <a:pathLst>
                <a:path w="243" h="785" extrusionOk="0">
                  <a:moveTo>
                    <a:pt x="221" y="0"/>
                  </a:moveTo>
                  <a:cubicBezTo>
                    <a:pt x="56" y="182"/>
                    <a:pt x="1" y="759"/>
                    <a:pt x="1" y="785"/>
                  </a:cubicBezTo>
                  <a:lnTo>
                    <a:pt x="26" y="785"/>
                  </a:lnTo>
                  <a:cubicBezTo>
                    <a:pt x="26" y="781"/>
                    <a:pt x="81" y="191"/>
                    <a:pt x="243" y="21"/>
                  </a:cubicBezTo>
                  <a:lnTo>
                    <a:pt x="2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1" name="Google Shape;3721;p13"/>
            <p:cNvSpPr/>
            <p:nvPr/>
          </p:nvSpPr>
          <p:spPr>
            <a:xfrm>
              <a:off x="921200" y="2950700"/>
              <a:ext cx="13275" cy="12100"/>
            </a:xfrm>
            <a:custGeom>
              <a:avLst/>
              <a:gdLst/>
              <a:ahLst/>
              <a:cxnLst/>
              <a:rect l="l" t="t" r="r" b="b"/>
              <a:pathLst>
                <a:path w="531" h="484" extrusionOk="0">
                  <a:moveTo>
                    <a:pt x="526" y="0"/>
                  </a:moveTo>
                  <a:cubicBezTo>
                    <a:pt x="276" y="51"/>
                    <a:pt x="9" y="454"/>
                    <a:pt x="0" y="471"/>
                  </a:cubicBezTo>
                  <a:lnTo>
                    <a:pt x="22" y="484"/>
                  </a:lnTo>
                  <a:cubicBezTo>
                    <a:pt x="26" y="479"/>
                    <a:pt x="293" y="77"/>
                    <a:pt x="531" y="26"/>
                  </a:cubicBezTo>
                  <a:lnTo>
                    <a:pt x="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2" name="Google Shape;3722;p13"/>
            <p:cNvSpPr/>
            <p:nvPr/>
          </p:nvSpPr>
          <p:spPr>
            <a:xfrm>
              <a:off x="924600" y="2962500"/>
              <a:ext cx="15175" cy="3800"/>
            </a:xfrm>
            <a:custGeom>
              <a:avLst/>
              <a:gdLst/>
              <a:ahLst/>
              <a:cxnLst/>
              <a:rect l="l" t="t" r="r" b="b"/>
              <a:pathLst>
                <a:path w="607" h="152" extrusionOk="0">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3" name="Google Shape;3723;p13"/>
            <p:cNvSpPr/>
            <p:nvPr/>
          </p:nvSpPr>
          <p:spPr>
            <a:xfrm>
              <a:off x="925225" y="2971475"/>
              <a:ext cx="11275" cy="4475"/>
            </a:xfrm>
            <a:custGeom>
              <a:avLst/>
              <a:gdLst/>
              <a:ahLst/>
              <a:cxnLst/>
              <a:rect l="l" t="t" r="r" b="b"/>
              <a:pathLst>
                <a:path w="451" h="179" extrusionOk="0">
                  <a:moveTo>
                    <a:pt x="1" y="1"/>
                  </a:moveTo>
                  <a:lnTo>
                    <a:pt x="1" y="26"/>
                  </a:lnTo>
                  <a:cubicBezTo>
                    <a:pt x="9" y="26"/>
                    <a:pt x="319" y="43"/>
                    <a:pt x="433" y="179"/>
                  </a:cubicBezTo>
                  <a:lnTo>
                    <a:pt x="450" y="162"/>
                  </a:lnTo>
                  <a:cubicBezTo>
                    <a:pt x="331" y="17"/>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4" name="Google Shape;3724;p13"/>
            <p:cNvSpPr/>
            <p:nvPr/>
          </p:nvSpPr>
          <p:spPr>
            <a:xfrm>
              <a:off x="922475" y="2976025"/>
              <a:ext cx="6375" cy="10950"/>
            </a:xfrm>
            <a:custGeom>
              <a:avLst/>
              <a:gdLst/>
              <a:ahLst/>
              <a:cxnLst/>
              <a:rect l="l" t="t" r="r" b="b"/>
              <a:pathLst>
                <a:path w="255" h="438" extrusionOk="0">
                  <a:moveTo>
                    <a:pt x="21" y="1"/>
                  </a:moveTo>
                  <a:lnTo>
                    <a:pt x="0" y="18"/>
                  </a:lnTo>
                  <a:cubicBezTo>
                    <a:pt x="4" y="22"/>
                    <a:pt x="225" y="272"/>
                    <a:pt x="225" y="438"/>
                  </a:cubicBezTo>
                  <a:lnTo>
                    <a:pt x="255" y="438"/>
                  </a:lnTo>
                  <a:cubicBezTo>
                    <a:pt x="250" y="264"/>
                    <a:pt x="30" y="14"/>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5" name="Google Shape;3725;p13"/>
            <p:cNvSpPr/>
            <p:nvPr/>
          </p:nvSpPr>
          <p:spPr>
            <a:xfrm>
              <a:off x="914400" y="2978900"/>
              <a:ext cx="4175" cy="13075"/>
            </a:xfrm>
            <a:custGeom>
              <a:avLst/>
              <a:gdLst/>
              <a:ahLst/>
              <a:cxnLst/>
              <a:rect l="l" t="t" r="r" b="b"/>
              <a:pathLst>
                <a:path w="167" h="523" extrusionOk="0">
                  <a:moveTo>
                    <a:pt x="124" y="0"/>
                  </a:moveTo>
                  <a:lnTo>
                    <a:pt x="98" y="5"/>
                  </a:lnTo>
                  <a:cubicBezTo>
                    <a:pt x="98" y="5"/>
                    <a:pt x="141" y="200"/>
                    <a:pt x="1" y="514"/>
                  </a:cubicBezTo>
                  <a:lnTo>
                    <a:pt x="26" y="522"/>
                  </a:lnTo>
                  <a:cubicBezTo>
                    <a:pt x="166" y="200"/>
                    <a:pt x="124" y="5"/>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6" name="Google Shape;3726;p13"/>
            <p:cNvSpPr/>
            <p:nvPr/>
          </p:nvSpPr>
          <p:spPr>
            <a:xfrm>
              <a:off x="901900" y="2976250"/>
              <a:ext cx="11375" cy="10625"/>
            </a:xfrm>
            <a:custGeom>
              <a:avLst/>
              <a:gdLst/>
              <a:ahLst/>
              <a:cxnLst/>
              <a:rect l="l" t="t" r="r" b="b"/>
              <a:pathLst>
                <a:path w="455" h="425" extrusionOk="0">
                  <a:moveTo>
                    <a:pt x="429" y="0"/>
                  </a:moveTo>
                  <a:cubicBezTo>
                    <a:pt x="429" y="0"/>
                    <a:pt x="340" y="263"/>
                    <a:pt x="0" y="399"/>
                  </a:cubicBezTo>
                  <a:lnTo>
                    <a:pt x="13" y="425"/>
                  </a:lnTo>
                  <a:cubicBezTo>
                    <a:pt x="361" y="285"/>
                    <a:pt x="450" y="17"/>
                    <a:pt x="454" y="5"/>
                  </a:cubicBez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7" name="Google Shape;3727;p13"/>
            <p:cNvSpPr/>
            <p:nvPr/>
          </p:nvSpPr>
          <p:spPr>
            <a:xfrm>
              <a:off x="907400" y="2947825"/>
              <a:ext cx="5025" cy="14350"/>
            </a:xfrm>
            <a:custGeom>
              <a:avLst/>
              <a:gdLst/>
              <a:ahLst/>
              <a:cxnLst/>
              <a:rect l="l" t="t" r="r" b="b"/>
              <a:pathLst>
                <a:path w="201" h="574" extrusionOk="0">
                  <a:moveTo>
                    <a:pt x="60" y="1"/>
                  </a:moveTo>
                  <a:cubicBezTo>
                    <a:pt x="1" y="387"/>
                    <a:pt x="175" y="565"/>
                    <a:pt x="183" y="573"/>
                  </a:cubicBezTo>
                  <a:lnTo>
                    <a:pt x="200" y="556"/>
                  </a:lnTo>
                  <a:cubicBezTo>
                    <a:pt x="200" y="552"/>
                    <a:pt x="31" y="374"/>
                    <a:pt x="90" y="5"/>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8" name="Google Shape;3728;p13"/>
            <p:cNvSpPr/>
            <p:nvPr/>
          </p:nvSpPr>
          <p:spPr>
            <a:xfrm>
              <a:off x="893725" y="2956850"/>
              <a:ext cx="16050" cy="11050"/>
            </a:xfrm>
            <a:custGeom>
              <a:avLst/>
              <a:gdLst/>
              <a:ahLst/>
              <a:cxnLst/>
              <a:rect l="l" t="t" r="r" b="b"/>
              <a:pathLst>
                <a:path w="642" h="442" extrusionOk="0">
                  <a:moveTo>
                    <a:pt x="26" y="0"/>
                  </a:moveTo>
                  <a:lnTo>
                    <a:pt x="1" y="13"/>
                  </a:lnTo>
                  <a:cubicBezTo>
                    <a:pt x="200" y="378"/>
                    <a:pt x="633" y="441"/>
                    <a:pt x="637" y="441"/>
                  </a:cubicBezTo>
                  <a:lnTo>
                    <a:pt x="641" y="416"/>
                  </a:lnTo>
                  <a:cubicBezTo>
                    <a:pt x="637" y="416"/>
                    <a:pt x="217" y="352"/>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9" name="Google Shape;3729;p13"/>
            <p:cNvSpPr/>
            <p:nvPr/>
          </p:nvSpPr>
          <p:spPr>
            <a:xfrm>
              <a:off x="894275" y="2972525"/>
              <a:ext cx="17300" cy="5275"/>
            </a:xfrm>
            <a:custGeom>
              <a:avLst/>
              <a:gdLst/>
              <a:ahLst/>
              <a:cxnLst/>
              <a:rect l="l" t="t" r="r" b="b"/>
              <a:pathLst>
                <a:path w="692" h="211" extrusionOk="0">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0" name="Google Shape;3730;p13"/>
            <p:cNvSpPr/>
            <p:nvPr/>
          </p:nvSpPr>
          <p:spPr>
            <a:xfrm>
              <a:off x="919800" y="2939425"/>
              <a:ext cx="6825" cy="5800"/>
            </a:xfrm>
            <a:custGeom>
              <a:avLst/>
              <a:gdLst/>
              <a:ahLst/>
              <a:cxnLst/>
              <a:rect l="l" t="t" r="r" b="b"/>
              <a:pathLst>
                <a:path w="273" h="232" extrusionOk="0">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1" name="Google Shape;3731;p13"/>
            <p:cNvSpPr/>
            <p:nvPr/>
          </p:nvSpPr>
          <p:spPr>
            <a:xfrm>
              <a:off x="930700" y="2947500"/>
              <a:ext cx="6850" cy="5775"/>
            </a:xfrm>
            <a:custGeom>
              <a:avLst/>
              <a:gdLst/>
              <a:ahLst/>
              <a:cxnLst/>
              <a:rect l="l" t="t" r="r" b="b"/>
              <a:pathLst>
                <a:path w="274" h="231" extrusionOk="0">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2" name="Google Shape;3732;p13"/>
            <p:cNvSpPr/>
            <p:nvPr/>
          </p:nvSpPr>
          <p:spPr>
            <a:xfrm>
              <a:off x="937575" y="2960525"/>
              <a:ext cx="6125" cy="5875"/>
            </a:xfrm>
            <a:custGeom>
              <a:avLst/>
              <a:gdLst/>
              <a:ahLst/>
              <a:cxnLst/>
              <a:rect l="l" t="t" r="r" b="b"/>
              <a:pathLst>
                <a:path w="245" h="235" extrusionOk="0">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3" name="Google Shape;3733;p13"/>
            <p:cNvSpPr/>
            <p:nvPr/>
          </p:nvSpPr>
          <p:spPr>
            <a:xfrm>
              <a:off x="933550" y="2974225"/>
              <a:ext cx="6975" cy="5850"/>
            </a:xfrm>
            <a:custGeom>
              <a:avLst/>
              <a:gdLst/>
              <a:ahLst/>
              <a:cxnLst/>
              <a:rect l="l" t="t" r="r" b="b"/>
              <a:pathLst>
                <a:path w="279" h="234" extrusionOk="0">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4" name="Google Shape;3734;p13"/>
            <p:cNvSpPr/>
            <p:nvPr/>
          </p:nvSpPr>
          <p:spPr>
            <a:xfrm>
              <a:off x="924975" y="2985350"/>
              <a:ext cx="6850" cy="5850"/>
            </a:xfrm>
            <a:custGeom>
              <a:avLst/>
              <a:gdLst/>
              <a:ahLst/>
              <a:cxnLst/>
              <a:rect l="l" t="t" r="r" b="b"/>
              <a:pathLst>
                <a:path w="274" h="234" extrusionOk="0">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5" name="Google Shape;3735;p13"/>
            <p:cNvSpPr/>
            <p:nvPr/>
          </p:nvSpPr>
          <p:spPr>
            <a:xfrm>
              <a:off x="910450" y="2990125"/>
              <a:ext cx="6950" cy="5850"/>
            </a:xfrm>
            <a:custGeom>
              <a:avLst/>
              <a:gdLst/>
              <a:ahLst/>
              <a:cxnLst/>
              <a:rect l="l" t="t" r="r" b="b"/>
              <a:pathLst>
                <a:path w="278" h="234" extrusionOk="0">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6" name="Google Shape;3736;p13"/>
            <p:cNvSpPr/>
            <p:nvPr/>
          </p:nvSpPr>
          <p:spPr>
            <a:xfrm>
              <a:off x="897075" y="2984400"/>
              <a:ext cx="6850" cy="5875"/>
            </a:xfrm>
            <a:custGeom>
              <a:avLst/>
              <a:gdLst/>
              <a:ahLst/>
              <a:cxnLst/>
              <a:rect l="l" t="t" r="r" b="b"/>
              <a:pathLst>
                <a:path w="274" h="235" extrusionOk="0">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7" name="Google Shape;3737;p13"/>
            <p:cNvSpPr/>
            <p:nvPr/>
          </p:nvSpPr>
          <p:spPr>
            <a:xfrm>
              <a:off x="889325" y="2974125"/>
              <a:ext cx="6975" cy="5850"/>
            </a:xfrm>
            <a:custGeom>
              <a:avLst/>
              <a:gdLst/>
              <a:ahLst/>
              <a:cxnLst/>
              <a:rect l="l" t="t" r="r" b="b"/>
              <a:pathLst>
                <a:path w="279" h="234" extrusionOk="0">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8" name="Google Shape;3738;p13"/>
            <p:cNvSpPr/>
            <p:nvPr/>
          </p:nvSpPr>
          <p:spPr>
            <a:xfrm>
              <a:off x="889750" y="2953625"/>
              <a:ext cx="6175" cy="5900"/>
            </a:xfrm>
            <a:custGeom>
              <a:avLst/>
              <a:gdLst/>
              <a:ahLst/>
              <a:cxnLst/>
              <a:rect l="l" t="t" r="r" b="b"/>
              <a:pathLst>
                <a:path w="247" h="236" extrusionOk="0">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9" name="Google Shape;3739;p13"/>
            <p:cNvSpPr/>
            <p:nvPr/>
          </p:nvSpPr>
          <p:spPr>
            <a:xfrm>
              <a:off x="905700" y="2944200"/>
              <a:ext cx="6925" cy="5800"/>
            </a:xfrm>
            <a:custGeom>
              <a:avLst/>
              <a:gdLst/>
              <a:ahLst/>
              <a:cxnLst/>
              <a:rect l="l" t="t" r="r" b="b"/>
              <a:pathLst>
                <a:path w="277" h="232" extrusionOk="0">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0" name="Google Shape;3740;p13"/>
            <p:cNvSpPr/>
            <p:nvPr/>
          </p:nvSpPr>
          <p:spPr>
            <a:xfrm>
              <a:off x="908675" y="2828750"/>
              <a:ext cx="40325" cy="49550"/>
            </a:xfrm>
            <a:custGeom>
              <a:avLst/>
              <a:gdLst/>
              <a:ahLst/>
              <a:cxnLst/>
              <a:rect l="l" t="t" r="r" b="b"/>
              <a:pathLst>
                <a:path w="1613" h="1982" extrusionOk="0">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1" name="Google Shape;3741;p13"/>
            <p:cNvSpPr/>
            <p:nvPr/>
          </p:nvSpPr>
          <p:spPr>
            <a:xfrm>
              <a:off x="912075" y="2841150"/>
              <a:ext cx="30875" cy="37150"/>
            </a:xfrm>
            <a:custGeom>
              <a:avLst/>
              <a:gdLst/>
              <a:ahLst/>
              <a:cxnLst/>
              <a:rect l="l" t="t" r="r" b="b"/>
              <a:pathLst>
                <a:path w="1235" h="1486" extrusionOk="0">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2" name="Google Shape;3742;p13"/>
            <p:cNvSpPr/>
            <p:nvPr/>
          </p:nvSpPr>
          <p:spPr>
            <a:xfrm>
              <a:off x="924275" y="2862125"/>
              <a:ext cx="52400" cy="30950"/>
            </a:xfrm>
            <a:custGeom>
              <a:avLst/>
              <a:gdLst/>
              <a:ahLst/>
              <a:cxnLst/>
              <a:rect l="l" t="t" r="r" b="b"/>
              <a:pathLst>
                <a:path w="2096" h="1238" extrusionOk="0">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3" name="Google Shape;3743;p13"/>
            <p:cNvSpPr/>
            <p:nvPr/>
          </p:nvSpPr>
          <p:spPr>
            <a:xfrm>
              <a:off x="924275" y="2866100"/>
              <a:ext cx="40000" cy="23975"/>
            </a:xfrm>
            <a:custGeom>
              <a:avLst/>
              <a:gdLst/>
              <a:ahLst/>
              <a:cxnLst/>
              <a:rect l="l" t="t" r="r" b="b"/>
              <a:pathLst>
                <a:path w="1600" h="959" extrusionOk="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4" name="Google Shape;3744;p13"/>
            <p:cNvSpPr/>
            <p:nvPr/>
          </p:nvSpPr>
          <p:spPr>
            <a:xfrm>
              <a:off x="915375" y="2880500"/>
              <a:ext cx="35225" cy="49425"/>
            </a:xfrm>
            <a:custGeom>
              <a:avLst/>
              <a:gdLst/>
              <a:ahLst/>
              <a:cxnLst/>
              <a:rect l="l" t="t" r="r" b="b"/>
              <a:pathLst>
                <a:path w="1409" h="1977" extrusionOk="0">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5" name="Google Shape;3745;p13"/>
            <p:cNvSpPr/>
            <p:nvPr/>
          </p:nvSpPr>
          <p:spPr>
            <a:xfrm>
              <a:off x="918125" y="2880500"/>
              <a:ext cx="26950" cy="38100"/>
            </a:xfrm>
            <a:custGeom>
              <a:avLst/>
              <a:gdLst/>
              <a:ahLst/>
              <a:cxnLst/>
              <a:rect l="l" t="t" r="r" b="b"/>
              <a:pathLst>
                <a:path w="1078" h="1524" extrusionOk="0">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6" name="Google Shape;3746;p13"/>
            <p:cNvSpPr/>
            <p:nvPr/>
          </p:nvSpPr>
          <p:spPr>
            <a:xfrm>
              <a:off x="877725" y="2850525"/>
              <a:ext cx="45725" cy="32875"/>
            </a:xfrm>
            <a:custGeom>
              <a:avLst/>
              <a:gdLst/>
              <a:ahLst/>
              <a:cxnLst/>
              <a:rect l="l" t="t" r="r" b="b"/>
              <a:pathLst>
                <a:path w="1829" h="1315" extrusionOk="0">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7" name="Google Shape;3747;p13"/>
            <p:cNvSpPr/>
            <p:nvPr/>
          </p:nvSpPr>
          <p:spPr>
            <a:xfrm>
              <a:off x="888000" y="2855900"/>
              <a:ext cx="35125" cy="25125"/>
            </a:xfrm>
            <a:custGeom>
              <a:avLst/>
              <a:gdLst/>
              <a:ahLst/>
              <a:cxnLst/>
              <a:rect l="l" t="t" r="r" b="b"/>
              <a:pathLst>
                <a:path w="1405" h="1005" extrusionOk="0">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8" name="Google Shape;3748;p13"/>
            <p:cNvSpPr/>
            <p:nvPr/>
          </p:nvSpPr>
          <p:spPr>
            <a:xfrm>
              <a:off x="883650" y="2878050"/>
              <a:ext cx="42875" cy="38425"/>
            </a:xfrm>
            <a:custGeom>
              <a:avLst/>
              <a:gdLst/>
              <a:ahLst/>
              <a:cxnLst/>
              <a:rect l="l" t="t" r="r" b="b"/>
              <a:pathLst>
                <a:path w="1715" h="1537" extrusionOk="0">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9" name="Google Shape;3749;p13"/>
            <p:cNvSpPr/>
            <p:nvPr/>
          </p:nvSpPr>
          <p:spPr>
            <a:xfrm>
              <a:off x="895100" y="2879275"/>
              <a:ext cx="28675" cy="29125"/>
            </a:xfrm>
            <a:custGeom>
              <a:avLst/>
              <a:gdLst/>
              <a:ahLst/>
              <a:cxnLst/>
              <a:rect l="l" t="t" r="r" b="b"/>
              <a:pathLst>
                <a:path w="1147" h="1165" extrusionOk="0">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0" name="Google Shape;3750;p13"/>
            <p:cNvSpPr/>
            <p:nvPr/>
          </p:nvSpPr>
          <p:spPr>
            <a:xfrm>
              <a:off x="913200" y="2870600"/>
              <a:ext cx="21500" cy="17850"/>
            </a:xfrm>
            <a:custGeom>
              <a:avLst/>
              <a:gdLst/>
              <a:ahLst/>
              <a:cxnLst/>
              <a:rect l="l" t="t" r="r" b="b"/>
              <a:pathLst>
                <a:path w="860" h="714" extrusionOk="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1" name="Google Shape;3751;p13"/>
            <p:cNvSpPr/>
            <p:nvPr/>
          </p:nvSpPr>
          <p:spPr>
            <a:xfrm>
              <a:off x="920550" y="2859075"/>
              <a:ext cx="2475" cy="14650"/>
            </a:xfrm>
            <a:custGeom>
              <a:avLst/>
              <a:gdLst/>
              <a:ahLst/>
              <a:cxnLst/>
              <a:rect l="l" t="t" r="r" b="b"/>
              <a:pathLst>
                <a:path w="99" h="586" extrusionOk="0">
                  <a:moveTo>
                    <a:pt x="81" y="1"/>
                  </a:moveTo>
                  <a:cubicBezTo>
                    <a:pt x="1" y="153"/>
                    <a:pt x="73" y="569"/>
                    <a:pt x="73" y="586"/>
                  </a:cubicBezTo>
                  <a:lnTo>
                    <a:pt x="94" y="582"/>
                  </a:lnTo>
                  <a:cubicBezTo>
                    <a:pt x="94" y="577"/>
                    <a:pt x="18" y="158"/>
                    <a:pt x="98" y="9"/>
                  </a:cubicBez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2" name="Google Shape;3752;p13"/>
            <p:cNvSpPr/>
            <p:nvPr/>
          </p:nvSpPr>
          <p:spPr>
            <a:xfrm>
              <a:off x="925025" y="2862475"/>
              <a:ext cx="7125" cy="10725"/>
            </a:xfrm>
            <a:custGeom>
              <a:avLst/>
              <a:gdLst/>
              <a:ahLst/>
              <a:cxnLst/>
              <a:rect l="l" t="t" r="r" b="b"/>
              <a:pathLst>
                <a:path w="285" h="429" extrusionOk="0">
                  <a:moveTo>
                    <a:pt x="276" y="0"/>
                  </a:moveTo>
                  <a:cubicBezTo>
                    <a:pt x="115" y="81"/>
                    <a:pt x="4" y="412"/>
                    <a:pt x="0" y="424"/>
                  </a:cubicBezTo>
                  <a:lnTo>
                    <a:pt x="17" y="429"/>
                  </a:lnTo>
                  <a:cubicBezTo>
                    <a:pt x="17" y="429"/>
                    <a:pt x="127" y="94"/>
                    <a:pt x="284" y="17"/>
                  </a:cubicBezTo>
                  <a:lnTo>
                    <a:pt x="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3" name="Google Shape;3753;p13"/>
            <p:cNvSpPr/>
            <p:nvPr/>
          </p:nvSpPr>
          <p:spPr>
            <a:xfrm>
              <a:off x="927975" y="2869775"/>
              <a:ext cx="10000" cy="5350"/>
            </a:xfrm>
            <a:custGeom>
              <a:avLst/>
              <a:gdLst/>
              <a:ahLst/>
              <a:cxnLst/>
              <a:rect l="l" t="t" r="r" b="b"/>
              <a:pathLst>
                <a:path w="400" h="214" extrusionOk="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4" name="Google Shape;3754;p13"/>
            <p:cNvSpPr/>
            <p:nvPr/>
          </p:nvSpPr>
          <p:spPr>
            <a:xfrm>
              <a:off x="929575" y="2878175"/>
              <a:ext cx="8500" cy="1500"/>
            </a:xfrm>
            <a:custGeom>
              <a:avLst/>
              <a:gdLst/>
              <a:ahLst/>
              <a:cxnLst/>
              <a:rect l="l" t="t" r="r" b="b"/>
              <a:pathLst>
                <a:path w="340" h="60" extrusionOk="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5" name="Google Shape;3755;p13"/>
            <p:cNvSpPr/>
            <p:nvPr/>
          </p:nvSpPr>
          <p:spPr>
            <a:xfrm>
              <a:off x="928525" y="2882200"/>
              <a:ext cx="6375" cy="6600"/>
            </a:xfrm>
            <a:custGeom>
              <a:avLst/>
              <a:gdLst/>
              <a:ahLst/>
              <a:cxnLst/>
              <a:rect l="l" t="t" r="r" b="b"/>
              <a:pathLst>
                <a:path w="255" h="264" extrusionOk="0">
                  <a:moveTo>
                    <a:pt x="13" y="0"/>
                  </a:moveTo>
                  <a:lnTo>
                    <a:pt x="0" y="17"/>
                  </a:lnTo>
                  <a:cubicBezTo>
                    <a:pt x="4" y="17"/>
                    <a:pt x="204" y="149"/>
                    <a:pt x="238" y="263"/>
                  </a:cubicBezTo>
                  <a:lnTo>
                    <a:pt x="254" y="259"/>
                  </a:lnTo>
                  <a:cubicBezTo>
                    <a:pt x="221" y="136"/>
                    <a:pt x="21"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6" name="Google Shape;3756;p13"/>
            <p:cNvSpPr/>
            <p:nvPr/>
          </p:nvSpPr>
          <p:spPr>
            <a:xfrm>
              <a:off x="925125" y="2885175"/>
              <a:ext cx="2150" cy="9550"/>
            </a:xfrm>
            <a:custGeom>
              <a:avLst/>
              <a:gdLst/>
              <a:ahLst/>
              <a:cxnLst/>
              <a:rect l="l" t="t" r="r" b="b"/>
              <a:pathLst>
                <a:path w="86" h="382" extrusionOk="0">
                  <a:moveTo>
                    <a:pt x="17" y="0"/>
                  </a:moveTo>
                  <a:lnTo>
                    <a:pt x="0" y="8"/>
                  </a:lnTo>
                  <a:cubicBezTo>
                    <a:pt x="0" y="8"/>
                    <a:pt x="64" y="136"/>
                    <a:pt x="26" y="377"/>
                  </a:cubicBezTo>
                  <a:lnTo>
                    <a:pt x="47" y="382"/>
                  </a:lnTo>
                  <a:cubicBezTo>
                    <a:pt x="85" y="131"/>
                    <a:pt x="17"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7" name="Google Shape;3757;p13"/>
            <p:cNvSpPr/>
            <p:nvPr/>
          </p:nvSpPr>
          <p:spPr>
            <a:xfrm>
              <a:off x="916100" y="2884200"/>
              <a:ext cx="6075" cy="9475"/>
            </a:xfrm>
            <a:custGeom>
              <a:avLst/>
              <a:gdLst/>
              <a:ahLst/>
              <a:cxnLst/>
              <a:rect l="l" t="t" r="r" b="b"/>
              <a:pathLst>
                <a:path w="243" h="379" extrusionOk="0">
                  <a:moveTo>
                    <a:pt x="221" y="1"/>
                  </a:moveTo>
                  <a:cubicBezTo>
                    <a:pt x="200" y="149"/>
                    <a:pt x="120" y="277"/>
                    <a:pt x="1" y="361"/>
                  </a:cubicBezTo>
                  <a:lnTo>
                    <a:pt x="9" y="378"/>
                  </a:lnTo>
                  <a:cubicBezTo>
                    <a:pt x="136" y="289"/>
                    <a:pt x="221" y="15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8" name="Google Shape;3758;p13"/>
            <p:cNvSpPr/>
            <p:nvPr/>
          </p:nvSpPr>
          <p:spPr>
            <a:xfrm>
              <a:off x="913775" y="2865225"/>
              <a:ext cx="5000" cy="9475"/>
            </a:xfrm>
            <a:custGeom>
              <a:avLst/>
              <a:gdLst/>
              <a:ahLst/>
              <a:cxnLst/>
              <a:rect l="l" t="t" r="r" b="b"/>
              <a:pathLst>
                <a:path w="200" h="379" extrusionOk="0">
                  <a:moveTo>
                    <a:pt x="0" y="1"/>
                  </a:moveTo>
                  <a:cubicBezTo>
                    <a:pt x="30" y="281"/>
                    <a:pt x="183" y="374"/>
                    <a:pt x="191" y="378"/>
                  </a:cubicBezTo>
                  <a:lnTo>
                    <a:pt x="200" y="361"/>
                  </a:lnTo>
                  <a:cubicBezTo>
                    <a:pt x="200" y="361"/>
                    <a:pt x="47" y="272"/>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9" name="Google Shape;3759;p13"/>
            <p:cNvSpPr/>
            <p:nvPr/>
          </p:nvSpPr>
          <p:spPr>
            <a:xfrm>
              <a:off x="904975" y="2874250"/>
              <a:ext cx="13175" cy="4850"/>
            </a:xfrm>
            <a:custGeom>
              <a:avLst/>
              <a:gdLst/>
              <a:ahLst/>
              <a:cxnLst/>
              <a:rect l="l" t="t" r="r" b="b"/>
              <a:pathLst>
                <a:path w="527" h="194" extrusionOk="0">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0" name="Google Shape;3760;p13"/>
            <p:cNvSpPr/>
            <p:nvPr/>
          </p:nvSpPr>
          <p:spPr>
            <a:xfrm>
              <a:off x="909100" y="2881975"/>
              <a:ext cx="11275" cy="6600"/>
            </a:xfrm>
            <a:custGeom>
              <a:avLst/>
              <a:gdLst/>
              <a:ahLst/>
              <a:cxnLst/>
              <a:rect l="l" t="t" r="r" b="b"/>
              <a:pathLst>
                <a:path w="451" h="264" extrusionOk="0">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1" name="Google Shape;3761;p13"/>
            <p:cNvSpPr/>
            <p:nvPr/>
          </p:nvSpPr>
          <p:spPr>
            <a:xfrm>
              <a:off x="920125" y="2856575"/>
              <a:ext cx="5050" cy="4175"/>
            </a:xfrm>
            <a:custGeom>
              <a:avLst/>
              <a:gdLst/>
              <a:ahLst/>
              <a:cxnLst/>
              <a:rect l="l" t="t" r="r" b="b"/>
              <a:pathLst>
                <a:path w="202" h="167" extrusionOk="0">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2" name="Google Shape;3762;p13"/>
            <p:cNvSpPr/>
            <p:nvPr/>
          </p:nvSpPr>
          <p:spPr>
            <a:xfrm>
              <a:off x="929250" y="2860100"/>
              <a:ext cx="5125" cy="4200"/>
            </a:xfrm>
            <a:custGeom>
              <a:avLst/>
              <a:gdLst/>
              <a:ahLst/>
              <a:cxnLst/>
              <a:rect l="l" t="t" r="r" b="b"/>
              <a:pathLst>
                <a:path w="205" h="168" extrusionOk="0">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3" name="Google Shape;3763;p13"/>
            <p:cNvSpPr/>
            <p:nvPr/>
          </p:nvSpPr>
          <p:spPr>
            <a:xfrm>
              <a:off x="935925" y="2867850"/>
              <a:ext cx="5150" cy="4250"/>
            </a:xfrm>
            <a:custGeom>
              <a:avLst/>
              <a:gdLst/>
              <a:ahLst/>
              <a:cxnLst/>
              <a:rect l="l" t="t" r="r" b="b"/>
              <a:pathLst>
                <a:path w="206" h="170" extrusionOk="0">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4" name="Google Shape;3764;p13"/>
            <p:cNvSpPr/>
            <p:nvPr/>
          </p:nvSpPr>
          <p:spPr>
            <a:xfrm>
              <a:off x="936250" y="2878125"/>
              <a:ext cx="5150" cy="4250"/>
            </a:xfrm>
            <a:custGeom>
              <a:avLst/>
              <a:gdLst/>
              <a:ahLst/>
              <a:cxnLst/>
              <a:rect l="l" t="t" r="r" b="b"/>
              <a:pathLst>
                <a:path w="206" h="170" extrusionOk="0">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5" name="Google Shape;3765;p13"/>
            <p:cNvSpPr/>
            <p:nvPr/>
          </p:nvSpPr>
          <p:spPr>
            <a:xfrm>
              <a:off x="932425" y="2887450"/>
              <a:ext cx="5050" cy="4250"/>
            </a:xfrm>
            <a:custGeom>
              <a:avLst/>
              <a:gdLst/>
              <a:ahLst/>
              <a:cxnLst/>
              <a:rect l="l" t="t" r="r" b="b"/>
              <a:pathLst>
                <a:path w="202" h="170" extrusionOk="0">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6" name="Google Shape;3766;p13"/>
            <p:cNvSpPr/>
            <p:nvPr/>
          </p:nvSpPr>
          <p:spPr>
            <a:xfrm>
              <a:off x="923625" y="2893575"/>
              <a:ext cx="4700" cy="4250"/>
            </a:xfrm>
            <a:custGeom>
              <a:avLst/>
              <a:gdLst/>
              <a:ahLst/>
              <a:cxnLst/>
              <a:rect l="l" t="t" r="r" b="b"/>
              <a:pathLst>
                <a:path w="188" h="170" extrusionOk="0">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7" name="Google Shape;3767;p13"/>
            <p:cNvSpPr/>
            <p:nvPr/>
          </p:nvSpPr>
          <p:spPr>
            <a:xfrm>
              <a:off x="912825" y="2892075"/>
              <a:ext cx="5125" cy="4200"/>
            </a:xfrm>
            <a:custGeom>
              <a:avLst/>
              <a:gdLst/>
              <a:ahLst/>
              <a:cxnLst/>
              <a:rect l="l" t="t" r="r" b="b"/>
              <a:pathLst>
                <a:path w="205" h="168" extrusionOk="0">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8" name="Google Shape;3768;p13"/>
            <p:cNvSpPr/>
            <p:nvPr/>
          </p:nvSpPr>
          <p:spPr>
            <a:xfrm>
              <a:off x="905875" y="2886250"/>
              <a:ext cx="4725" cy="4225"/>
            </a:xfrm>
            <a:custGeom>
              <a:avLst/>
              <a:gdLst/>
              <a:ahLst/>
              <a:cxnLst/>
              <a:rect l="l" t="t" r="r" b="b"/>
              <a:pathLst>
                <a:path w="189" h="169" extrusionOk="0">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9" name="Google Shape;3769;p13"/>
            <p:cNvSpPr/>
            <p:nvPr/>
          </p:nvSpPr>
          <p:spPr>
            <a:xfrm>
              <a:off x="901575" y="2872075"/>
              <a:ext cx="5050" cy="4250"/>
            </a:xfrm>
            <a:custGeom>
              <a:avLst/>
              <a:gdLst/>
              <a:ahLst/>
              <a:cxnLst/>
              <a:rect l="l" t="t" r="r" b="b"/>
              <a:pathLst>
                <a:path w="202" h="170" extrusionOk="0">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0" name="Google Shape;3770;p13"/>
            <p:cNvSpPr/>
            <p:nvPr/>
          </p:nvSpPr>
          <p:spPr>
            <a:xfrm>
              <a:off x="911325" y="2862475"/>
              <a:ext cx="5025" cy="4225"/>
            </a:xfrm>
            <a:custGeom>
              <a:avLst/>
              <a:gdLst/>
              <a:ahLst/>
              <a:cxnLst/>
              <a:rect l="l" t="t" r="r" b="b"/>
              <a:pathLst>
                <a:path w="201" h="169" extrusionOk="0">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1" name="Google Shape;3771;p13"/>
            <p:cNvSpPr/>
            <p:nvPr/>
          </p:nvSpPr>
          <p:spPr>
            <a:xfrm>
              <a:off x="933075" y="2833125"/>
              <a:ext cx="141250" cy="96600"/>
            </a:xfrm>
            <a:custGeom>
              <a:avLst/>
              <a:gdLst/>
              <a:ahLst/>
              <a:cxnLst/>
              <a:rect l="l" t="t" r="r" b="b"/>
              <a:pathLst>
                <a:path w="5650" h="3864" extrusionOk="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2" name="Google Shape;3772;p13"/>
            <p:cNvSpPr/>
            <p:nvPr/>
          </p:nvSpPr>
          <p:spPr>
            <a:xfrm>
              <a:off x="1070700" y="2810775"/>
              <a:ext cx="20825" cy="26800"/>
            </a:xfrm>
            <a:custGeom>
              <a:avLst/>
              <a:gdLst/>
              <a:ahLst/>
              <a:cxnLst/>
              <a:rect l="l" t="t" r="r" b="b"/>
              <a:pathLst>
                <a:path w="833" h="1072" extrusionOk="0">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3" name="Google Shape;3773;p13"/>
            <p:cNvSpPr/>
            <p:nvPr/>
          </p:nvSpPr>
          <p:spPr>
            <a:xfrm>
              <a:off x="1059575" y="2842000"/>
              <a:ext cx="32675" cy="12050"/>
            </a:xfrm>
            <a:custGeom>
              <a:avLst/>
              <a:gdLst/>
              <a:ahLst/>
              <a:cxnLst/>
              <a:rect l="l" t="t" r="r" b="b"/>
              <a:pathLst>
                <a:path w="1307" h="482" extrusionOk="0">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4" name="Google Shape;3774;p13"/>
            <p:cNvSpPr/>
            <p:nvPr/>
          </p:nvSpPr>
          <p:spPr>
            <a:xfrm>
              <a:off x="1052250" y="2813150"/>
              <a:ext cx="15825" cy="35450"/>
            </a:xfrm>
            <a:custGeom>
              <a:avLst/>
              <a:gdLst/>
              <a:ahLst/>
              <a:cxnLst/>
              <a:rect l="l" t="t" r="r" b="b"/>
              <a:pathLst>
                <a:path w="633" h="1418" extrusionOk="0">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5" name="Google Shape;3775;p13"/>
            <p:cNvSpPr/>
            <p:nvPr/>
          </p:nvSpPr>
          <p:spPr>
            <a:xfrm>
              <a:off x="1034550" y="2826100"/>
              <a:ext cx="17825" cy="41900"/>
            </a:xfrm>
            <a:custGeom>
              <a:avLst/>
              <a:gdLst/>
              <a:ahLst/>
              <a:cxnLst/>
              <a:rect l="l" t="t" r="r" b="b"/>
              <a:pathLst>
                <a:path w="713" h="1676" extrusionOk="0">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6" name="Google Shape;3776;p13"/>
            <p:cNvSpPr/>
            <p:nvPr/>
          </p:nvSpPr>
          <p:spPr>
            <a:xfrm>
              <a:off x="1013650" y="2841450"/>
              <a:ext cx="18675" cy="42150"/>
            </a:xfrm>
            <a:custGeom>
              <a:avLst/>
              <a:gdLst/>
              <a:ahLst/>
              <a:cxnLst/>
              <a:rect l="l" t="t" r="r" b="b"/>
              <a:pathLst>
                <a:path w="747" h="1686" extrusionOk="0">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7" name="Google Shape;3777;p13"/>
            <p:cNvSpPr/>
            <p:nvPr/>
          </p:nvSpPr>
          <p:spPr>
            <a:xfrm>
              <a:off x="996700" y="2855175"/>
              <a:ext cx="21750" cy="43375"/>
            </a:xfrm>
            <a:custGeom>
              <a:avLst/>
              <a:gdLst/>
              <a:ahLst/>
              <a:cxnLst/>
              <a:rect l="l" t="t" r="r" b="b"/>
              <a:pathLst>
                <a:path w="870" h="1735" extrusionOk="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8" name="Google Shape;3778;p13"/>
            <p:cNvSpPr/>
            <p:nvPr/>
          </p:nvSpPr>
          <p:spPr>
            <a:xfrm>
              <a:off x="977175" y="2873550"/>
              <a:ext cx="19850" cy="36450"/>
            </a:xfrm>
            <a:custGeom>
              <a:avLst/>
              <a:gdLst/>
              <a:ahLst/>
              <a:cxnLst/>
              <a:rect l="l" t="t" r="r" b="b"/>
              <a:pathLst>
                <a:path w="794" h="1458" extrusionOk="0">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9" name="Google Shape;3779;p13"/>
            <p:cNvSpPr/>
            <p:nvPr/>
          </p:nvSpPr>
          <p:spPr>
            <a:xfrm>
              <a:off x="958000" y="2888900"/>
              <a:ext cx="19525" cy="31375"/>
            </a:xfrm>
            <a:custGeom>
              <a:avLst/>
              <a:gdLst/>
              <a:ahLst/>
              <a:cxnLst/>
              <a:rect l="l" t="t" r="r" b="b"/>
              <a:pathLst>
                <a:path w="781" h="1255" extrusionOk="0">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0" name="Google Shape;3780;p13"/>
            <p:cNvSpPr/>
            <p:nvPr/>
          </p:nvSpPr>
          <p:spPr>
            <a:xfrm>
              <a:off x="1041025" y="2863325"/>
              <a:ext cx="38175" cy="12675"/>
            </a:xfrm>
            <a:custGeom>
              <a:avLst/>
              <a:gdLst/>
              <a:ahLst/>
              <a:cxnLst/>
              <a:rect l="l" t="t" r="r" b="b"/>
              <a:pathLst>
                <a:path w="1527" h="507" extrusionOk="0">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1" name="Google Shape;3781;p13"/>
            <p:cNvSpPr/>
            <p:nvPr/>
          </p:nvSpPr>
          <p:spPr>
            <a:xfrm>
              <a:off x="1020650" y="2880850"/>
              <a:ext cx="36150" cy="14950"/>
            </a:xfrm>
            <a:custGeom>
              <a:avLst/>
              <a:gdLst/>
              <a:ahLst/>
              <a:cxnLst/>
              <a:rect l="l" t="t" r="r" b="b"/>
              <a:pathLst>
                <a:path w="1446" h="598" extrusionOk="0">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2" name="Google Shape;3782;p13"/>
            <p:cNvSpPr/>
            <p:nvPr/>
          </p:nvSpPr>
          <p:spPr>
            <a:xfrm>
              <a:off x="1000400" y="2896475"/>
              <a:ext cx="33650" cy="14500"/>
            </a:xfrm>
            <a:custGeom>
              <a:avLst/>
              <a:gdLst/>
              <a:ahLst/>
              <a:cxnLst/>
              <a:rect l="l" t="t" r="r" b="b"/>
              <a:pathLst>
                <a:path w="1346" h="580" extrusionOk="0">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3" name="Google Shape;3783;p13"/>
            <p:cNvSpPr/>
            <p:nvPr/>
          </p:nvSpPr>
          <p:spPr>
            <a:xfrm>
              <a:off x="977400" y="2910300"/>
              <a:ext cx="34675" cy="14650"/>
            </a:xfrm>
            <a:custGeom>
              <a:avLst/>
              <a:gdLst/>
              <a:ahLst/>
              <a:cxnLst/>
              <a:rect l="l" t="t" r="r" b="b"/>
              <a:pathLst>
                <a:path w="1387" h="586" extrusionOk="0">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4" name="Google Shape;3784;p13"/>
            <p:cNvSpPr/>
            <p:nvPr/>
          </p:nvSpPr>
          <p:spPr>
            <a:xfrm>
              <a:off x="956075" y="2919875"/>
              <a:ext cx="31725" cy="15475"/>
            </a:xfrm>
            <a:custGeom>
              <a:avLst/>
              <a:gdLst/>
              <a:ahLst/>
              <a:cxnLst/>
              <a:rect l="l" t="t" r="r" b="b"/>
              <a:pathLst>
                <a:path w="1269" h="619" extrusionOk="0">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5" name="Google Shape;3785;p13"/>
            <p:cNvSpPr/>
            <p:nvPr/>
          </p:nvSpPr>
          <p:spPr>
            <a:xfrm>
              <a:off x="960100" y="2891925"/>
              <a:ext cx="11600" cy="27125"/>
            </a:xfrm>
            <a:custGeom>
              <a:avLst/>
              <a:gdLst/>
              <a:ahLst/>
              <a:cxnLst/>
              <a:rect l="l" t="t" r="r" b="b"/>
              <a:pathLst>
                <a:path w="464" h="1085" extrusionOk="0">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6" name="Google Shape;3786;p13"/>
            <p:cNvSpPr/>
            <p:nvPr/>
          </p:nvSpPr>
          <p:spPr>
            <a:xfrm>
              <a:off x="982050" y="2877925"/>
              <a:ext cx="7875" cy="31125"/>
            </a:xfrm>
            <a:custGeom>
              <a:avLst/>
              <a:gdLst/>
              <a:ahLst/>
              <a:cxnLst/>
              <a:rect l="l" t="t" r="r" b="b"/>
              <a:pathLst>
                <a:path w="315" h="1245" extrusionOk="0">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7" name="Google Shape;3787;p13"/>
            <p:cNvSpPr/>
            <p:nvPr/>
          </p:nvSpPr>
          <p:spPr>
            <a:xfrm>
              <a:off x="980375" y="2912000"/>
              <a:ext cx="28000" cy="8325"/>
            </a:xfrm>
            <a:custGeom>
              <a:avLst/>
              <a:gdLst/>
              <a:ahLst/>
              <a:cxnLst/>
              <a:rect l="l" t="t" r="r" b="b"/>
              <a:pathLst>
                <a:path w="1120" h="333" extrusionOk="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8" name="Google Shape;3788;p13"/>
            <p:cNvSpPr/>
            <p:nvPr/>
          </p:nvSpPr>
          <p:spPr>
            <a:xfrm>
              <a:off x="957450" y="2921225"/>
              <a:ext cx="28025" cy="10350"/>
            </a:xfrm>
            <a:custGeom>
              <a:avLst/>
              <a:gdLst/>
              <a:ahLst/>
              <a:cxnLst/>
              <a:rect l="l" t="t" r="r" b="b"/>
              <a:pathLst>
                <a:path w="1121" h="414" extrusionOk="0">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9" name="Google Shape;3789;p13"/>
            <p:cNvSpPr/>
            <p:nvPr/>
          </p:nvSpPr>
          <p:spPr>
            <a:xfrm>
              <a:off x="1002750" y="2861350"/>
              <a:ext cx="9975" cy="36250"/>
            </a:xfrm>
            <a:custGeom>
              <a:avLst/>
              <a:gdLst/>
              <a:ahLst/>
              <a:cxnLst/>
              <a:rect l="l" t="t" r="r" b="b"/>
              <a:pathLst>
                <a:path w="399" h="1450" extrusionOk="0">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0" name="Google Shape;3790;p13"/>
            <p:cNvSpPr/>
            <p:nvPr/>
          </p:nvSpPr>
          <p:spPr>
            <a:xfrm>
              <a:off x="1001575" y="2898850"/>
              <a:ext cx="30250" cy="7125"/>
            </a:xfrm>
            <a:custGeom>
              <a:avLst/>
              <a:gdLst/>
              <a:ahLst/>
              <a:cxnLst/>
              <a:rect l="l" t="t" r="r" b="b"/>
              <a:pathLst>
                <a:path w="1210" h="285" extrusionOk="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1" name="Google Shape;3791;p13"/>
            <p:cNvSpPr/>
            <p:nvPr/>
          </p:nvSpPr>
          <p:spPr>
            <a:xfrm>
              <a:off x="1022150" y="2885300"/>
              <a:ext cx="31825" cy="4450"/>
            </a:xfrm>
            <a:custGeom>
              <a:avLst/>
              <a:gdLst/>
              <a:ahLst/>
              <a:cxnLst/>
              <a:rect l="l" t="t" r="r" b="b"/>
              <a:pathLst>
                <a:path w="1273" h="178" extrusionOk="0">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2" name="Google Shape;3792;p13"/>
            <p:cNvSpPr/>
            <p:nvPr/>
          </p:nvSpPr>
          <p:spPr>
            <a:xfrm>
              <a:off x="1022875" y="2844350"/>
              <a:ext cx="6175" cy="37575"/>
            </a:xfrm>
            <a:custGeom>
              <a:avLst/>
              <a:gdLst/>
              <a:ahLst/>
              <a:cxnLst/>
              <a:rect l="l" t="t" r="r" b="b"/>
              <a:pathLst>
                <a:path w="247" h="1503" extrusionOk="0">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3" name="Google Shape;3793;p13"/>
            <p:cNvSpPr/>
            <p:nvPr/>
          </p:nvSpPr>
          <p:spPr>
            <a:xfrm>
              <a:off x="1042925" y="2829875"/>
              <a:ext cx="5125" cy="36550"/>
            </a:xfrm>
            <a:custGeom>
              <a:avLst/>
              <a:gdLst/>
              <a:ahLst/>
              <a:cxnLst/>
              <a:rect l="l" t="t" r="r" b="b"/>
              <a:pathLst>
                <a:path w="205" h="1462" extrusionOk="0">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4" name="Google Shape;3794;p13"/>
            <p:cNvSpPr/>
            <p:nvPr/>
          </p:nvSpPr>
          <p:spPr>
            <a:xfrm>
              <a:off x="1043150" y="2868175"/>
              <a:ext cx="31300" cy="1950"/>
            </a:xfrm>
            <a:custGeom>
              <a:avLst/>
              <a:gdLst/>
              <a:ahLst/>
              <a:cxnLst/>
              <a:rect l="l" t="t" r="r" b="b"/>
              <a:pathLst>
                <a:path w="1252" h="78" extrusionOk="0">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5" name="Google Shape;3795;p13"/>
            <p:cNvSpPr/>
            <p:nvPr/>
          </p:nvSpPr>
          <p:spPr>
            <a:xfrm>
              <a:off x="1061275" y="2846775"/>
              <a:ext cx="26325" cy="3525"/>
            </a:xfrm>
            <a:custGeom>
              <a:avLst/>
              <a:gdLst/>
              <a:ahLst/>
              <a:cxnLst/>
              <a:rect l="l" t="t" r="r" b="b"/>
              <a:pathLst>
                <a:path w="1053" h="141" extrusionOk="0">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6" name="Google Shape;3796;p13"/>
            <p:cNvSpPr/>
            <p:nvPr/>
          </p:nvSpPr>
          <p:spPr>
            <a:xfrm>
              <a:off x="1060625" y="2818950"/>
              <a:ext cx="4600" cy="27525"/>
            </a:xfrm>
            <a:custGeom>
              <a:avLst/>
              <a:gdLst/>
              <a:ahLst/>
              <a:cxnLst/>
              <a:rect l="l" t="t" r="r" b="b"/>
              <a:pathLst>
                <a:path w="184" h="1101" extrusionOk="0">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7" name="Google Shape;3797;p13"/>
            <p:cNvSpPr/>
            <p:nvPr/>
          </p:nvSpPr>
          <p:spPr>
            <a:xfrm>
              <a:off x="1072625" y="2814075"/>
              <a:ext cx="15500" cy="21450"/>
            </a:xfrm>
            <a:custGeom>
              <a:avLst/>
              <a:gdLst/>
              <a:ahLst/>
              <a:cxnLst/>
              <a:rect l="l" t="t" r="r" b="b"/>
              <a:pathLst>
                <a:path w="620" h="858" extrusionOk="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8" name="Google Shape;3798;p13"/>
            <p:cNvSpPr/>
            <p:nvPr/>
          </p:nvSpPr>
          <p:spPr>
            <a:xfrm>
              <a:off x="495675" y="2577025"/>
              <a:ext cx="75125" cy="61325"/>
            </a:xfrm>
            <a:custGeom>
              <a:avLst/>
              <a:gdLst/>
              <a:ahLst/>
              <a:cxnLst/>
              <a:rect l="l" t="t" r="r" b="b"/>
              <a:pathLst>
                <a:path w="3005" h="2453" extrusionOk="0">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9" name="Google Shape;3799;p13"/>
            <p:cNvSpPr/>
            <p:nvPr/>
          </p:nvSpPr>
          <p:spPr>
            <a:xfrm>
              <a:off x="547425" y="2581700"/>
              <a:ext cx="14975" cy="24200"/>
            </a:xfrm>
            <a:custGeom>
              <a:avLst/>
              <a:gdLst/>
              <a:ahLst/>
              <a:cxnLst/>
              <a:rect l="l" t="t" r="r" b="b"/>
              <a:pathLst>
                <a:path w="599" h="968" extrusionOk="0">
                  <a:moveTo>
                    <a:pt x="581" y="0"/>
                  </a:moveTo>
                  <a:cubicBezTo>
                    <a:pt x="297" y="174"/>
                    <a:pt x="13" y="920"/>
                    <a:pt x="0" y="954"/>
                  </a:cubicBezTo>
                  <a:lnTo>
                    <a:pt x="34" y="967"/>
                  </a:lnTo>
                  <a:cubicBezTo>
                    <a:pt x="34" y="959"/>
                    <a:pt x="323" y="199"/>
                    <a:pt x="598" y="30"/>
                  </a:cubicBezTo>
                  <a:lnTo>
                    <a:pt x="5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0" name="Google Shape;3800;p13"/>
            <p:cNvSpPr/>
            <p:nvPr/>
          </p:nvSpPr>
          <p:spPr>
            <a:xfrm>
              <a:off x="557825" y="2577325"/>
              <a:ext cx="9450" cy="7925"/>
            </a:xfrm>
            <a:custGeom>
              <a:avLst/>
              <a:gdLst/>
              <a:ahLst/>
              <a:cxnLst/>
              <a:rect l="l" t="t" r="r" b="b"/>
              <a:pathLst>
                <a:path w="378" h="317" extrusionOk="0">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1" name="Google Shape;3801;p13"/>
            <p:cNvSpPr/>
            <p:nvPr/>
          </p:nvSpPr>
          <p:spPr>
            <a:xfrm>
              <a:off x="539475" y="2570025"/>
              <a:ext cx="11475" cy="25900"/>
            </a:xfrm>
            <a:custGeom>
              <a:avLst/>
              <a:gdLst/>
              <a:ahLst/>
              <a:cxnLst/>
              <a:rect l="l" t="t" r="r" b="b"/>
              <a:pathLst>
                <a:path w="459" h="1036" extrusionOk="0">
                  <a:moveTo>
                    <a:pt x="437" y="1"/>
                  </a:moveTo>
                  <a:cubicBezTo>
                    <a:pt x="178" y="213"/>
                    <a:pt x="4" y="993"/>
                    <a:pt x="0" y="1027"/>
                  </a:cubicBezTo>
                  <a:lnTo>
                    <a:pt x="34" y="1035"/>
                  </a:lnTo>
                  <a:cubicBezTo>
                    <a:pt x="34" y="1027"/>
                    <a:pt x="212" y="234"/>
                    <a:pt x="458" y="26"/>
                  </a:cubicBez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2" name="Google Shape;3802;p13"/>
            <p:cNvSpPr/>
            <p:nvPr/>
          </p:nvSpPr>
          <p:spPr>
            <a:xfrm>
              <a:off x="545975" y="2565500"/>
              <a:ext cx="9525" cy="8025"/>
            </a:xfrm>
            <a:custGeom>
              <a:avLst/>
              <a:gdLst/>
              <a:ahLst/>
              <a:cxnLst/>
              <a:rect l="l" t="t" r="r" b="b"/>
              <a:pathLst>
                <a:path w="381" h="321" extrusionOk="0">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3" name="Google Shape;3803;p13"/>
            <p:cNvSpPr/>
            <p:nvPr/>
          </p:nvSpPr>
          <p:spPr>
            <a:xfrm>
              <a:off x="530250" y="2565050"/>
              <a:ext cx="4800" cy="27900"/>
            </a:xfrm>
            <a:custGeom>
              <a:avLst/>
              <a:gdLst/>
              <a:ahLst/>
              <a:cxnLst/>
              <a:rect l="l" t="t" r="r" b="b"/>
              <a:pathLst>
                <a:path w="192" h="1116" extrusionOk="0">
                  <a:moveTo>
                    <a:pt x="161" y="0"/>
                  </a:moveTo>
                  <a:cubicBezTo>
                    <a:pt x="0" y="293"/>
                    <a:pt x="123" y="1082"/>
                    <a:pt x="127" y="1116"/>
                  </a:cubicBezTo>
                  <a:lnTo>
                    <a:pt x="166" y="1111"/>
                  </a:lnTo>
                  <a:cubicBezTo>
                    <a:pt x="166" y="1103"/>
                    <a:pt x="38" y="297"/>
                    <a:pt x="191" y="17"/>
                  </a:cubicBezTo>
                  <a:lnTo>
                    <a:pt x="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4" name="Google Shape;3804;p13"/>
            <p:cNvSpPr/>
            <p:nvPr/>
          </p:nvSpPr>
          <p:spPr>
            <a:xfrm>
              <a:off x="530775" y="2560350"/>
              <a:ext cx="8175" cy="8000"/>
            </a:xfrm>
            <a:custGeom>
              <a:avLst/>
              <a:gdLst/>
              <a:ahLst/>
              <a:cxnLst/>
              <a:rect l="l" t="t" r="r" b="b"/>
              <a:pathLst>
                <a:path w="327" h="320" extrusionOk="0">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5" name="Google Shape;3805;p13"/>
            <p:cNvSpPr/>
            <p:nvPr/>
          </p:nvSpPr>
          <p:spPr>
            <a:xfrm>
              <a:off x="520375" y="2569275"/>
              <a:ext cx="8400" cy="27075"/>
            </a:xfrm>
            <a:custGeom>
              <a:avLst/>
              <a:gdLst/>
              <a:ahLst/>
              <a:cxnLst/>
              <a:rect l="l" t="t" r="r" b="b"/>
              <a:pathLst>
                <a:path w="336" h="1083" extrusionOk="0">
                  <a:moveTo>
                    <a:pt x="26" y="1"/>
                  </a:moveTo>
                  <a:lnTo>
                    <a:pt x="1" y="26"/>
                  </a:lnTo>
                  <a:cubicBezTo>
                    <a:pt x="221" y="264"/>
                    <a:pt x="302" y="1074"/>
                    <a:pt x="302" y="1082"/>
                  </a:cubicBezTo>
                  <a:lnTo>
                    <a:pt x="336" y="1078"/>
                  </a:lnTo>
                  <a:cubicBezTo>
                    <a:pt x="332" y="1044"/>
                    <a:pt x="255" y="247"/>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6" name="Google Shape;3806;p13"/>
            <p:cNvSpPr/>
            <p:nvPr/>
          </p:nvSpPr>
          <p:spPr>
            <a:xfrm>
              <a:off x="516150" y="2564825"/>
              <a:ext cx="9375" cy="7925"/>
            </a:xfrm>
            <a:custGeom>
              <a:avLst/>
              <a:gdLst/>
              <a:ahLst/>
              <a:cxnLst/>
              <a:rect l="l" t="t" r="r" b="b"/>
              <a:pathLst>
                <a:path w="375" h="317" extrusionOk="0">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7" name="Google Shape;3807;p13"/>
            <p:cNvSpPr/>
            <p:nvPr/>
          </p:nvSpPr>
          <p:spPr>
            <a:xfrm>
              <a:off x="508925" y="2575325"/>
              <a:ext cx="8500" cy="26950"/>
            </a:xfrm>
            <a:custGeom>
              <a:avLst/>
              <a:gdLst/>
              <a:ahLst/>
              <a:cxnLst/>
              <a:rect l="l" t="t" r="r" b="b"/>
              <a:pathLst>
                <a:path w="340" h="1078" extrusionOk="0">
                  <a:moveTo>
                    <a:pt x="30" y="1"/>
                  </a:moveTo>
                  <a:lnTo>
                    <a:pt x="1" y="26"/>
                  </a:lnTo>
                  <a:cubicBezTo>
                    <a:pt x="221" y="259"/>
                    <a:pt x="302" y="1069"/>
                    <a:pt x="302" y="1078"/>
                  </a:cubicBezTo>
                  <a:lnTo>
                    <a:pt x="340" y="1074"/>
                  </a:lnTo>
                  <a:cubicBezTo>
                    <a:pt x="336" y="1040"/>
                    <a:pt x="255" y="242"/>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8" name="Google Shape;3808;p13"/>
            <p:cNvSpPr/>
            <p:nvPr/>
          </p:nvSpPr>
          <p:spPr>
            <a:xfrm>
              <a:off x="504675" y="2570750"/>
              <a:ext cx="9400" cy="7950"/>
            </a:xfrm>
            <a:custGeom>
              <a:avLst/>
              <a:gdLst/>
              <a:ahLst/>
              <a:cxnLst/>
              <a:rect l="l" t="t" r="r" b="b"/>
              <a:pathLst>
                <a:path w="376" h="318" extrusionOk="0">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9" name="Google Shape;3809;p13"/>
            <p:cNvSpPr/>
            <p:nvPr/>
          </p:nvSpPr>
          <p:spPr>
            <a:xfrm>
              <a:off x="484725" y="2584050"/>
              <a:ext cx="98675" cy="77200"/>
            </a:xfrm>
            <a:custGeom>
              <a:avLst/>
              <a:gdLst/>
              <a:ahLst/>
              <a:cxnLst/>
              <a:rect l="l" t="t" r="r" b="b"/>
              <a:pathLst>
                <a:path w="3947" h="3088" extrusionOk="0">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0" name="Google Shape;3810;p13"/>
            <p:cNvSpPr/>
            <p:nvPr/>
          </p:nvSpPr>
          <p:spPr>
            <a:xfrm>
              <a:off x="483925" y="2606350"/>
              <a:ext cx="86200" cy="58825"/>
            </a:xfrm>
            <a:custGeom>
              <a:avLst/>
              <a:gdLst/>
              <a:ahLst/>
              <a:cxnLst/>
              <a:rect l="l" t="t" r="r" b="b"/>
              <a:pathLst>
                <a:path w="3448" h="2353" extrusionOk="0">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1" name="Google Shape;3811;p13"/>
            <p:cNvSpPr/>
            <p:nvPr/>
          </p:nvSpPr>
          <p:spPr>
            <a:xfrm>
              <a:off x="502150" y="2635350"/>
              <a:ext cx="52725" cy="30350"/>
            </a:xfrm>
            <a:custGeom>
              <a:avLst/>
              <a:gdLst/>
              <a:ahLst/>
              <a:cxnLst/>
              <a:rect l="l" t="t" r="r" b="b"/>
              <a:pathLst>
                <a:path w="2109" h="1214" extrusionOk="0">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2" name="Google Shape;3812;p13"/>
            <p:cNvSpPr/>
            <p:nvPr/>
          </p:nvSpPr>
          <p:spPr>
            <a:xfrm>
              <a:off x="510000" y="2659725"/>
              <a:ext cx="46025" cy="174250"/>
            </a:xfrm>
            <a:custGeom>
              <a:avLst/>
              <a:gdLst/>
              <a:ahLst/>
              <a:cxnLst/>
              <a:rect l="l" t="t" r="r" b="b"/>
              <a:pathLst>
                <a:path w="1841" h="6970" extrusionOk="0">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3" name="Google Shape;3813;p13"/>
            <p:cNvSpPr/>
            <p:nvPr/>
          </p:nvSpPr>
          <p:spPr>
            <a:xfrm>
              <a:off x="508250" y="2667875"/>
              <a:ext cx="164425" cy="151800"/>
            </a:xfrm>
            <a:custGeom>
              <a:avLst/>
              <a:gdLst/>
              <a:ahLst/>
              <a:cxnLst/>
              <a:rect l="l" t="t" r="r" b="b"/>
              <a:pathLst>
                <a:path w="6577" h="6072" extrusionOk="0">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4" name="Google Shape;3814;p13"/>
            <p:cNvSpPr/>
            <p:nvPr/>
          </p:nvSpPr>
          <p:spPr>
            <a:xfrm>
              <a:off x="597900" y="2701800"/>
              <a:ext cx="31050" cy="42500"/>
            </a:xfrm>
            <a:custGeom>
              <a:avLst/>
              <a:gdLst/>
              <a:ahLst/>
              <a:cxnLst/>
              <a:rect l="l" t="t" r="r" b="b"/>
              <a:pathLst>
                <a:path w="1242" h="1700" extrusionOk="0">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5" name="Google Shape;3815;p13"/>
            <p:cNvSpPr/>
            <p:nvPr/>
          </p:nvSpPr>
          <p:spPr>
            <a:xfrm>
              <a:off x="599600" y="2733750"/>
              <a:ext cx="51225" cy="14450"/>
            </a:xfrm>
            <a:custGeom>
              <a:avLst/>
              <a:gdLst/>
              <a:ahLst/>
              <a:cxnLst/>
              <a:rect l="l" t="t" r="r" b="b"/>
              <a:pathLst>
                <a:path w="2049" h="578" extrusionOk="0">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6" name="Google Shape;3816;p13"/>
            <p:cNvSpPr/>
            <p:nvPr/>
          </p:nvSpPr>
          <p:spPr>
            <a:xfrm>
              <a:off x="596725" y="2750700"/>
              <a:ext cx="47425" cy="23775"/>
            </a:xfrm>
            <a:custGeom>
              <a:avLst/>
              <a:gdLst/>
              <a:ahLst/>
              <a:cxnLst/>
              <a:rect l="l" t="t" r="r" b="b"/>
              <a:pathLst>
                <a:path w="1897" h="951" extrusionOk="0">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7" name="Google Shape;3817;p13"/>
            <p:cNvSpPr/>
            <p:nvPr/>
          </p:nvSpPr>
          <p:spPr>
            <a:xfrm>
              <a:off x="596400" y="2753675"/>
              <a:ext cx="18800" cy="49450"/>
            </a:xfrm>
            <a:custGeom>
              <a:avLst/>
              <a:gdLst/>
              <a:ahLst/>
              <a:cxnLst/>
              <a:rect l="l" t="t" r="r" b="b"/>
              <a:pathLst>
                <a:path w="752" h="1978" extrusionOk="0">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8" name="Google Shape;3818;p13"/>
            <p:cNvSpPr/>
            <p:nvPr/>
          </p:nvSpPr>
          <p:spPr>
            <a:xfrm>
              <a:off x="573725" y="2754500"/>
              <a:ext cx="19525" cy="50325"/>
            </a:xfrm>
            <a:custGeom>
              <a:avLst/>
              <a:gdLst/>
              <a:ahLst/>
              <a:cxnLst/>
              <a:rect l="l" t="t" r="r" b="b"/>
              <a:pathLst>
                <a:path w="781" h="2013" extrusionOk="0">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9" name="Google Shape;3819;p13"/>
            <p:cNvSpPr/>
            <p:nvPr/>
          </p:nvSpPr>
          <p:spPr>
            <a:xfrm>
              <a:off x="543275" y="2750975"/>
              <a:ext cx="46925" cy="29975"/>
            </a:xfrm>
            <a:custGeom>
              <a:avLst/>
              <a:gdLst/>
              <a:ahLst/>
              <a:cxnLst/>
              <a:rect l="l" t="t" r="r" b="b"/>
              <a:pathLst>
                <a:path w="1877" h="1199" extrusionOk="0">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0" name="Google Shape;3820;p13"/>
            <p:cNvSpPr/>
            <p:nvPr/>
          </p:nvSpPr>
          <p:spPr>
            <a:xfrm>
              <a:off x="524950" y="2745300"/>
              <a:ext cx="65225" cy="4575"/>
            </a:xfrm>
            <a:custGeom>
              <a:avLst/>
              <a:gdLst/>
              <a:ahLst/>
              <a:cxnLst/>
              <a:rect l="l" t="t" r="r" b="b"/>
              <a:pathLst>
                <a:path w="2609" h="183" extrusionOk="0">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1" name="Google Shape;3821;p13"/>
            <p:cNvSpPr/>
            <p:nvPr/>
          </p:nvSpPr>
          <p:spPr>
            <a:xfrm>
              <a:off x="542975" y="2699475"/>
              <a:ext cx="50075" cy="45850"/>
            </a:xfrm>
            <a:custGeom>
              <a:avLst/>
              <a:gdLst/>
              <a:ahLst/>
              <a:cxnLst/>
              <a:rect l="l" t="t" r="r" b="b"/>
              <a:pathLst>
                <a:path w="2003" h="1834" extrusionOk="0">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2" name="Google Shape;3822;p13"/>
            <p:cNvSpPr/>
            <p:nvPr/>
          </p:nvSpPr>
          <p:spPr>
            <a:xfrm>
              <a:off x="588350" y="2683550"/>
              <a:ext cx="7125" cy="62950"/>
            </a:xfrm>
            <a:custGeom>
              <a:avLst/>
              <a:gdLst/>
              <a:ahLst/>
              <a:cxnLst/>
              <a:rect l="l" t="t" r="r" b="b"/>
              <a:pathLst>
                <a:path w="285" h="2518" extrusionOk="0">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3" name="Google Shape;3823;p13"/>
            <p:cNvSpPr/>
            <p:nvPr/>
          </p:nvSpPr>
          <p:spPr>
            <a:xfrm>
              <a:off x="580900" y="2738600"/>
              <a:ext cx="24450" cy="20725"/>
            </a:xfrm>
            <a:custGeom>
              <a:avLst/>
              <a:gdLst/>
              <a:ahLst/>
              <a:cxnLst/>
              <a:rect l="l" t="t" r="r" b="b"/>
              <a:pathLst>
                <a:path w="978" h="829" extrusionOk="0">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4" name="Google Shape;3824;p13"/>
            <p:cNvSpPr/>
            <p:nvPr/>
          </p:nvSpPr>
          <p:spPr>
            <a:xfrm>
              <a:off x="250725" y="2661800"/>
              <a:ext cx="259500" cy="24810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5" name="Google Shape;3825;p13"/>
            <p:cNvSpPr/>
            <p:nvPr/>
          </p:nvSpPr>
          <p:spPr>
            <a:xfrm>
              <a:off x="306925" y="2689025"/>
              <a:ext cx="170325" cy="227875"/>
            </a:xfrm>
            <a:custGeom>
              <a:avLst/>
              <a:gdLst/>
              <a:ahLst/>
              <a:cxnLst/>
              <a:rect l="l" t="t" r="r" b="b"/>
              <a:pathLst>
                <a:path w="6813" h="9115" extrusionOk="0">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6" name="Google Shape;3826;p13"/>
            <p:cNvSpPr/>
            <p:nvPr/>
          </p:nvSpPr>
          <p:spPr>
            <a:xfrm>
              <a:off x="359425" y="2673700"/>
              <a:ext cx="28000" cy="88850"/>
            </a:xfrm>
            <a:custGeom>
              <a:avLst/>
              <a:gdLst/>
              <a:ahLst/>
              <a:cxnLst/>
              <a:rect l="l" t="t" r="r" b="b"/>
              <a:pathLst>
                <a:path w="1120" h="3554" extrusionOk="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7" name="Google Shape;3827;p13"/>
            <p:cNvSpPr/>
            <p:nvPr/>
          </p:nvSpPr>
          <p:spPr>
            <a:xfrm>
              <a:off x="272625" y="2723225"/>
              <a:ext cx="82800" cy="9475"/>
            </a:xfrm>
            <a:custGeom>
              <a:avLst/>
              <a:gdLst/>
              <a:ahLst/>
              <a:cxnLst/>
              <a:rect l="l" t="t" r="r" b="b"/>
              <a:pathLst>
                <a:path w="3312" h="379" extrusionOk="0">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8" name="Google Shape;3828;p13"/>
            <p:cNvSpPr/>
            <p:nvPr/>
          </p:nvSpPr>
          <p:spPr>
            <a:xfrm>
              <a:off x="398125" y="2698550"/>
              <a:ext cx="23975" cy="110300"/>
            </a:xfrm>
            <a:custGeom>
              <a:avLst/>
              <a:gdLst/>
              <a:ahLst/>
              <a:cxnLst/>
              <a:rect l="l" t="t" r="r" b="b"/>
              <a:pathLst>
                <a:path w="959" h="4412" extrusionOk="0">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9" name="Google Shape;3829;p13"/>
            <p:cNvSpPr/>
            <p:nvPr/>
          </p:nvSpPr>
          <p:spPr>
            <a:xfrm>
              <a:off x="322625" y="2800575"/>
              <a:ext cx="108925" cy="22575"/>
            </a:xfrm>
            <a:custGeom>
              <a:avLst/>
              <a:gdLst/>
              <a:ahLst/>
              <a:cxnLst/>
              <a:rect l="l" t="t" r="r" b="b"/>
              <a:pathLst>
                <a:path w="4357" h="903" extrusionOk="0">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0" name="Google Shape;3830;p13"/>
            <p:cNvSpPr/>
            <p:nvPr/>
          </p:nvSpPr>
          <p:spPr>
            <a:xfrm>
              <a:off x="287975" y="2759450"/>
              <a:ext cx="105925" cy="13525"/>
            </a:xfrm>
            <a:custGeom>
              <a:avLst/>
              <a:gdLst/>
              <a:ahLst/>
              <a:cxnLst/>
              <a:rect l="l" t="t" r="r" b="b"/>
              <a:pathLst>
                <a:path w="4237" h="541" extrusionOk="0">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1" name="Google Shape;3831;p13"/>
            <p:cNvSpPr/>
            <p:nvPr/>
          </p:nvSpPr>
          <p:spPr>
            <a:xfrm>
              <a:off x="429300" y="2744000"/>
              <a:ext cx="25175" cy="104825"/>
            </a:xfrm>
            <a:custGeom>
              <a:avLst/>
              <a:gdLst/>
              <a:ahLst/>
              <a:cxnLst/>
              <a:rect l="l" t="t" r="r" b="b"/>
              <a:pathLst>
                <a:path w="1007" h="4193" extrusionOk="0">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2" name="Google Shape;3832;p13"/>
            <p:cNvSpPr/>
            <p:nvPr/>
          </p:nvSpPr>
          <p:spPr>
            <a:xfrm>
              <a:off x="451150" y="2806150"/>
              <a:ext cx="32025" cy="73050"/>
            </a:xfrm>
            <a:custGeom>
              <a:avLst/>
              <a:gdLst/>
              <a:ahLst/>
              <a:cxnLst/>
              <a:rect l="l" t="t" r="r" b="b"/>
              <a:pathLst>
                <a:path w="1281" h="2922" extrusionOk="0">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3" name="Google Shape;3833;p13"/>
            <p:cNvSpPr/>
            <p:nvPr/>
          </p:nvSpPr>
          <p:spPr>
            <a:xfrm>
              <a:off x="468000" y="2850150"/>
              <a:ext cx="26475" cy="48175"/>
            </a:xfrm>
            <a:custGeom>
              <a:avLst/>
              <a:gdLst/>
              <a:ahLst/>
              <a:cxnLst/>
              <a:rect l="l" t="t" r="r" b="b"/>
              <a:pathLst>
                <a:path w="1059" h="1927" extrusionOk="0">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4" name="Google Shape;3834;p13"/>
            <p:cNvSpPr/>
            <p:nvPr/>
          </p:nvSpPr>
          <p:spPr>
            <a:xfrm>
              <a:off x="345275" y="2830375"/>
              <a:ext cx="94225" cy="13150"/>
            </a:xfrm>
            <a:custGeom>
              <a:avLst/>
              <a:gdLst/>
              <a:ahLst/>
              <a:cxnLst/>
              <a:rect l="l" t="t" r="r" b="b"/>
              <a:pathLst>
                <a:path w="3769" h="526" extrusionOk="0">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5" name="Google Shape;3835;p13"/>
            <p:cNvSpPr/>
            <p:nvPr/>
          </p:nvSpPr>
          <p:spPr>
            <a:xfrm>
              <a:off x="391825" y="2861750"/>
              <a:ext cx="63150" cy="7650"/>
            </a:xfrm>
            <a:custGeom>
              <a:avLst/>
              <a:gdLst/>
              <a:ahLst/>
              <a:cxnLst/>
              <a:rect l="l" t="t" r="r" b="b"/>
              <a:pathLst>
                <a:path w="2526" h="306" extrusionOk="0">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6" name="Google Shape;3836;p13"/>
            <p:cNvSpPr/>
            <p:nvPr/>
          </p:nvSpPr>
          <p:spPr>
            <a:xfrm>
              <a:off x="430200" y="2885350"/>
              <a:ext cx="37175" cy="6400"/>
            </a:xfrm>
            <a:custGeom>
              <a:avLst/>
              <a:gdLst/>
              <a:ahLst/>
              <a:cxnLst/>
              <a:rect l="l" t="t" r="r" b="b"/>
              <a:pathLst>
                <a:path w="1487" h="256" extrusionOk="0">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7" name="Google Shape;3837;p13"/>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8" name="Google Shape;3838;p13"/>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9" name="Google Shape;3839;p13"/>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0" name="Google Shape;3840;p13"/>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1" name="Google Shape;3841;p13"/>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2" name="Google Shape;3842;p13"/>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3" name="Google Shape;3843;p13"/>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4" name="Google Shape;3844;p13"/>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5" name="Google Shape;3845;p13"/>
            <p:cNvSpPr/>
            <p:nvPr/>
          </p:nvSpPr>
          <p:spPr>
            <a:xfrm>
              <a:off x="434600" y="2699375"/>
              <a:ext cx="40950" cy="27600"/>
            </a:xfrm>
            <a:custGeom>
              <a:avLst/>
              <a:gdLst/>
              <a:ahLst/>
              <a:cxnLst/>
              <a:rect l="l" t="t" r="r" b="b"/>
              <a:pathLst>
                <a:path w="1638" h="1104" extrusionOk="0">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6" name="Google Shape;3846;p13"/>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7" name="Google Shape;3847;p13"/>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8" name="Google Shape;3848;p13"/>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9" name="Google Shape;3849;p13"/>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0" name="Google Shape;3850;p13"/>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1" name="Google Shape;3851;p13"/>
            <p:cNvSpPr/>
            <p:nvPr/>
          </p:nvSpPr>
          <p:spPr>
            <a:xfrm>
              <a:off x="438975" y="2702450"/>
              <a:ext cx="35100" cy="23475"/>
            </a:xfrm>
            <a:custGeom>
              <a:avLst/>
              <a:gdLst/>
              <a:ahLst/>
              <a:cxnLst/>
              <a:rect l="l" t="t" r="r" b="b"/>
              <a:pathLst>
                <a:path w="1404" h="939" extrusionOk="0">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2" name="Google Shape;3852;p13"/>
            <p:cNvSpPr/>
            <p:nvPr/>
          </p:nvSpPr>
          <p:spPr>
            <a:xfrm>
              <a:off x="424525" y="2673075"/>
              <a:ext cx="41600" cy="19450"/>
            </a:xfrm>
            <a:custGeom>
              <a:avLst/>
              <a:gdLst/>
              <a:ahLst/>
              <a:cxnLst/>
              <a:rect l="l" t="t" r="r" b="b"/>
              <a:pathLst>
                <a:path w="1664" h="778" extrusionOk="0">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3" name="Google Shape;3853;p13"/>
            <p:cNvSpPr/>
            <p:nvPr/>
          </p:nvSpPr>
          <p:spPr>
            <a:xfrm>
              <a:off x="469700" y="2658875"/>
              <a:ext cx="19425" cy="37050"/>
            </a:xfrm>
            <a:custGeom>
              <a:avLst/>
              <a:gdLst/>
              <a:ahLst/>
              <a:cxnLst/>
              <a:rect l="l" t="t" r="r" b="b"/>
              <a:pathLst>
                <a:path w="777" h="1482" extrusionOk="0">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4" name="Google Shape;3854;p13"/>
            <p:cNvSpPr/>
            <p:nvPr/>
          </p:nvSpPr>
          <p:spPr>
            <a:xfrm>
              <a:off x="476275" y="2694000"/>
              <a:ext cx="22075" cy="36375"/>
            </a:xfrm>
            <a:custGeom>
              <a:avLst/>
              <a:gdLst/>
              <a:ahLst/>
              <a:cxnLst/>
              <a:rect l="l" t="t" r="r" b="b"/>
              <a:pathLst>
                <a:path w="883" h="1455" extrusionOk="0">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5" name="Google Shape;3855;p13"/>
            <p:cNvSpPr/>
            <p:nvPr/>
          </p:nvSpPr>
          <p:spPr>
            <a:xfrm>
              <a:off x="406925" y="2640850"/>
              <a:ext cx="48900" cy="19650"/>
            </a:xfrm>
            <a:custGeom>
              <a:avLst/>
              <a:gdLst/>
              <a:ahLst/>
              <a:cxnLst/>
              <a:rect l="l" t="t" r="r" b="b"/>
              <a:pathLst>
                <a:path w="1956" h="786" extrusionOk="0">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6" name="Google Shape;3856;p13"/>
            <p:cNvSpPr/>
            <p:nvPr/>
          </p:nvSpPr>
          <p:spPr>
            <a:xfrm>
              <a:off x="457300" y="2622225"/>
              <a:ext cx="18150" cy="40400"/>
            </a:xfrm>
            <a:custGeom>
              <a:avLst/>
              <a:gdLst/>
              <a:ahLst/>
              <a:cxnLst/>
              <a:rect l="l" t="t" r="r" b="b"/>
              <a:pathLst>
                <a:path w="726" h="1616" extrusionOk="0">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7" name="Google Shape;3857;p13"/>
            <p:cNvSpPr/>
            <p:nvPr/>
          </p:nvSpPr>
          <p:spPr>
            <a:xfrm>
              <a:off x="444250" y="2586775"/>
              <a:ext cx="14550" cy="43500"/>
            </a:xfrm>
            <a:custGeom>
              <a:avLst/>
              <a:gdLst/>
              <a:ahLst/>
              <a:cxnLst/>
              <a:rect l="l" t="t" r="r" b="b"/>
              <a:pathLst>
                <a:path w="582" h="1740" extrusionOk="0">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8" name="Google Shape;3858;p13"/>
            <p:cNvSpPr/>
            <p:nvPr/>
          </p:nvSpPr>
          <p:spPr>
            <a:xfrm>
              <a:off x="386800" y="2616425"/>
              <a:ext cx="53125" cy="10025"/>
            </a:xfrm>
            <a:custGeom>
              <a:avLst/>
              <a:gdLst/>
              <a:ahLst/>
              <a:cxnLst/>
              <a:rect l="l" t="t" r="r" b="b"/>
              <a:pathLst>
                <a:path w="2125" h="401" extrusionOk="0">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9" name="Google Shape;3859;p13"/>
            <p:cNvSpPr/>
            <p:nvPr/>
          </p:nvSpPr>
          <p:spPr>
            <a:xfrm>
              <a:off x="372675" y="2583050"/>
              <a:ext cx="50825" cy="12650"/>
            </a:xfrm>
            <a:custGeom>
              <a:avLst/>
              <a:gdLst/>
              <a:ahLst/>
              <a:cxnLst/>
              <a:rect l="l" t="t" r="r" b="b"/>
              <a:pathLst>
                <a:path w="2033" h="506" extrusionOk="0">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0" name="Google Shape;3860;p13"/>
            <p:cNvSpPr/>
            <p:nvPr/>
          </p:nvSpPr>
          <p:spPr>
            <a:xfrm>
              <a:off x="427700" y="2552400"/>
              <a:ext cx="7350" cy="43950"/>
            </a:xfrm>
            <a:custGeom>
              <a:avLst/>
              <a:gdLst/>
              <a:ahLst/>
              <a:cxnLst/>
              <a:rect l="l" t="t" r="r" b="b"/>
              <a:pathLst>
                <a:path w="294" h="1758" extrusionOk="0">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1" name="Google Shape;3861;p13"/>
            <p:cNvSpPr/>
            <p:nvPr/>
          </p:nvSpPr>
          <p:spPr>
            <a:xfrm>
              <a:off x="404175" y="2528125"/>
              <a:ext cx="4775" cy="37475"/>
            </a:xfrm>
            <a:custGeom>
              <a:avLst/>
              <a:gdLst/>
              <a:ahLst/>
              <a:cxnLst/>
              <a:rect l="l" t="t" r="r" b="b"/>
              <a:pathLst>
                <a:path w="191" h="1499" extrusionOk="0">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2" name="Google Shape;3862;p13"/>
            <p:cNvSpPr/>
            <p:nvPr/>
          </p:nvSpPr>
          <p:spPr>
            <a:xfrm>
              <a:off x="361850" y="2556700"/>
              <a:ext cx="39050" cy="6025"/>
            </a:xfrm>
            <a:custGeom>
              <a:avLst/>
              <a:gdLst/>
              <a:ahLst/>
              <a:cxnLst/>
              <a:rect l="l" t="t" r="r" b="b"/>
              <a:pathLst>
                <a:path w="1562" h="241" extrusionOk="0">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3" name="Google Shape;3863;p13"/>
            <p:cNvSpPr/>
            <p:nvPr/>
          </p:nvSpPr>
          <p:spPr>
            <a:xfrm>
              <a:off x="362275" y="2518425"/>
              <a:ext cx="26225" cy="27350"/>
            </a:xfrm>
            <a:custGeom>
              <a:avLst/>
              <a:gdLst/>
              <a:ahLst/>
              <a:cxnLst/>
              <a:rect l="l" t="t" r="r" b="b"/>
              <a:pathLst>
                <a:path w="1049" h="1094" extrusionOk="0">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4" name="Google Shape;3864;p13"/>
            <p:cNvSpPr/>
            <p:nvPr/>
          </p:nvSpPr>
          <p:spPr>
            <a:xfrm>
              <a:off x="439900" y="2695250"/>
              <a:ext cx="168825" cy="332550"/>
            </a:xfrm>
            <a:custGeom>
              <a:avLst/>
              <a:gdLst/>
              <a:ahLst/>
              <a:cxnLst/>
              <a:rect l="l" t="t" r="r" b="b"/>
              <a:pathLst>
                <a:path w="6753" h="13302" extrusionOk="0">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5" name="Google Shape;3865;p13"/>
            <p:cNvSpPr/>
            <p:nvPr/>
          </p:nvSpPr>
          <p:spPr>
            <a:xfrm>
              <a:off x="468325" y="2725950"/>
              <a:ext cx="138300" cy="324650"/>
            </a:xfrm>
            <a:custGeom>
              <a:avLst/>
              <a:gdLst/>
              <a:ahLst/>
              <a:cxnLst/>
              <a:rect l="l" t="t" r="r" b="b"/>
              <a:pathLst>
                <a:path w="5532" h="12986" extrusionOk="0">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6" name="Google Shape;3866;p13"/>
            <p:cNvSpPr/>
            <p:nvPr/>
          </p:nvSpPr>
          <p:spPr>
            <a:xfrm>
              <a:off x="471350" y="2772550"/>
              <a:ext cx="46075" cy="24200"/>
            </a:xfrm>
            <a:custGeom>
              <a:avLst/>
              <a:gdLst/>
              <a:ahLst/>
              <a:cxnLst/>
              <a:rect l="l" t="t" r="r" b="b"/>
              <a:pathLst>
                <a:path w="1843" h="968" extrusionOk="0">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7" name="Google Shape;3867;p13"/>
            <p:cNvSpPr/>
            <p:nvPr/>
          </p:nvSpPr>
          <p:spPr>
            <a:xfrm>
              <a:off x="501400" y="2733750"/>
              <a:ext cx="2950" cy="42425"/>
            </a:xfrm>
            <a:custGeom>
              <a:avLst/>
              <a:gdLst/>
              <a:ahLst/>
              <a:cxnLst/>
              <a:rect l="l" t="t" r="r" b="b"/>
              <a:pathLst>
                <a:path w="118" h="1697" extrusionOk="0">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8" name="Google Shape;3868;p13"/>
            <p:cNvSpPr/>
            <p:nvPr/>
          </p:nvSpPr>
          <p:spPr>
            <a:xfrm>
              <a:off x="532675" y="2765900"/>
              <a:ext cx="3325" cy="62250"/>
            </a:xfrm>
            <a:custGeom>
              <a:avLst/>
              <a:gdLst/>
              <a:ahLst/>
              <a:cxnLst/>
              <a:rect l="l" t="t" r="r" b="b"/>
              <a:pathLst>
                <a:path w="133" h="2490" extrusionOk="0">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9" name="Google Shape;3869;p13"/>
            <p:cNvSpPr/>
            <p:nvPr/>
          </p:nvSpPr>
          <p:spPr>
            <a:xfrm>
              <a:off x="560775" y="2818500"/>
              <a:ext cx="16650" cy="66575"/>
            </a:xfrm>
            <a:custGeom>
              <a:avLst/>
              <a:gdLst/>
              <a:ahLst/>
              <a:cxnLst/>
              <a:rect l="l" t="t" r="r" b="b"/>
              <a:pathLst>
                <a:path w="666" h="2663" extrusionOk="0">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0" name="Google Shape;3870;p13"/>
            <p:cNvSpPr/>
            <p:nvPr/>
          </p:nvSpPr>
          <p:spPr>
            <a:xfrm>
              <a:off x="582950" y="2894875"/>
              <a:ext cx="13800" cy="48850"/>
            </a:xfrm>
            <a:custGeom>
              <a:avLst/>
              <a:gdLst/>
              <a:ahLst/>
              <a:cxnLst/>
              <a:rect l="l" t="t" r="r" b="b"/>
              <a:pathLst>
                <a:path w="552" h="1954" extrusionOk="0">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1" name="Google Shape;3871;p13"/>
            <p:cNvSpPr/>
            <p:nvPr/>
          </p:nvSpPr>
          <p:spPr>
            <a:xfrm>
              <a:off x="481525" y="2833675"/>
              <a:ext cx="69725" cy="24475"/>
            </a:xfrm>
            <a:custGeom>
              <a:avLst/>
              <a:gdLst/>
              <a:ahLst/>
              <a:cxnLst/>
              <a:rect l="l" t="t" r="r" b="b"/>
              <a:pathLst>
                <a:path w="2789" h="979" extrusionOk="0">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2" name="Google Shape;3872;p13"/>
            <p:cNvSpPr/>
            <p:nvPr/>
          </p:nvSpPr>
          <p:spPr>
            <a:xfrm>
              <a:off x="499075" y="2894375"/>
              <a:ext cx="80575" cy="29625"/>
            </a:xfrm>
            <a:custGeom>
              <a:avLst/>
              <a:gdLst/>
              <a:ahLst/>
              <a:cxnLst/>
              <a:rect l="l" t="t" r="r" b="b"/>
              <a:pathLst>
                <a:path w="3223" h="1185" extrusionOk="0">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3" name="Google Shape;3873;p13"/>
            <p:cNvSpPr/>
            <p:nvPr/>
          </p:nvSpPr>
          <p:spPr>
            <a:xfrm>
              <a:off x="540025" y="2955925"/>
              <a:ext cx="57325" cy="28300"/>
            </a:xfrm>
            <a:custGeom>
              <a:avLst/>
              <a:gdLst/>
              <a:ahLst/>
              <a:cxnLst/>
              <a:rect l="l" t="t" r="r" b="b"/>
              <a:pathLst>
                <a:path w="2293" h="1132" extrusionOk="0">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4" name="Google Shape;3874;p13"/>
            <p:cNvSpPr/>
            <p:nvPr/>
          </p:nvSpPr>
          <p:spPr>
            <a:xfrm>
              <a:off x="238125" y="2840100"/>
              <a:ext cx="343350" cy="161650"/>
            </a:xfrm>
            <a:custGeom>
              <a:avLst/>
              <a:gdLst/>
              <a:ahLst/>
              <a:cxnLst/>
              <a:rect l="l" t="t" r="r" b="b"/>
              <a:pathLst>
                <a:path w="13734" h="6466" extrusionOk="0">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5" name="Google Shape;3875;p13"/>
            <p:cNvSpPr/>
            <p:nvPr/>
          </p:nvSpPr>
          <p:spPr>
            <a:xfrm>
              <a:off x="279800" y="2862650"/>
              <a:ext cx="318000" cy="152900"/>
            </a:xfrm>
            <a:custGeom>
              <a:avLst/>
              <a:gdLst/>
              <a:ahLst/>
              <a:cxnLst/>
              <a:rect l="l" t="t" r="r" b="b"/>
              <a:pathLst>
                <a:path w="12720" h="6116" extrusionOk="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6" name="Google Shape;3876;p13"/>
            <p:cNvSpPr/>
            <p:nvPr/>
          </p:nvSpPr>
          <p:spPr>
            <a:xfrm>
              <a:off x="313625" y="2882575"/>
              <a:ext cx="49325" cy="15075"/>
            </a:xfrm>
            <a:custGeom>
              <a:avLst/>
              <a:gdLst/>
              <a:ahLst/>
              <a:cxnLst/>
              <a:rect l="l" t="t" r="r" b="b"/>
              <a:pathLst>
                <a:path w="1973" h="603" extrusionOk="0">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7" name="Google Shape;3877;p13"/>
            <p:cNvSpPr/>
            <p:nvPr/>
          </p:nvSpPr>
          <p:spPr>
            <a:xfrm>
              <a:off x="309675" y="2846300"/>
              <a:ext cx="30050" cy="32375"/>
            </a:xfrm>
            <a:custGeom>
              <a:avLst/>
              <a:gdLst/>
              <a:ahLst/>
              <a:cxnLst/>
              <a:rect l="l" t="t" r="r" b="b"/>
              <a:pathLst>
                <a:path w="1202" h="1295" extrusionOk="0">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8" name="Google Shape;3878;p13"/>
            <p:cNvSpPr/>
            <p:nvPr/>
          </p:nvSpPr>
          <p:spPr>
            <a:xfrm>
              <a:off x="354825" y="2849150"/>
              <a:ext cx="42675" cy="47425"/>
            </a:xfrm>
            <a:custGeom>
              <a:avLst/>
              <a:gdLst/>
              <a:ahLst/>
              <a:cxnLst/>
              <a:rect l="l" t="t" r="r" b="b"/>
              <a:pathLst>
                <a:path w="1707" h="1897" extrusionOk="0">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9" name="Google Shape;3879;p13"/>
            <p:cNvSpPr/>
            <p:nvPr/>
          </p:nvSpPr>
          <p:spPr>
            <a:xfrm>
              <a:off x="420925" y="2860725"/>
              <a:ext cx="35550" cy="59350"/>
            </a:xfrm>
            <a:custGeom>
              <a:avLst/>
              <a:gdLst/>
              <a:ahLst/>
              <a:cxnLst/>
              <a:rect l="l" t="t" r="r" b="b"/>
              <a:pathLst>
                <a:path w="1422" h="2374" extrusionOk="0">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0" name="Google Shape;3880;p13"/>
            <p:cNvSpPr/>
            <p:nvPr/>
          </p:nvSpPr>
          <p:spPr>
            <a:xfrm>
              <a:off x="486175" y="2904500"/>
              <a:ext cx="26075" cy="44350"/>
            </a:xfrm>
            <a:custGeom>
              <a:avLst/>
              <a:gdLst/>
              <a:ahLst/>
              <a:cxnLst/>
              <a:rect l="l" t="t" r="r" b="b"/>
              <a:pathLst>
                <a:path w="1043" h="1774" extrusionOk="0">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1" name="Google Shape;3881;p13"/>
            <p:cNvSpPr/>
            <p:nvPr/>
          </p:nvSpPr>
          <p:spPr>
            <a:xfrm>
              <a:off x="362275" y="2905700"/>
              <a:ext cx="67200" cy="30725"/>
            </a:xfrm>
            <a:custGeom>
              <a:avLst/>
              <a:gdLst/>
              <a:ahLst/>
              <a:cxnLst/>
              <a:rect l="l" t="t" r="r" b="b"/>
              <a:pathLst>
                <a:path w="2688" h="1229" extrusionOk="0">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2" name="Google Shape;3882;p13"/>
            <p:cNvSpPr/>
            <p:nvPr/>
          </p:nvSpPr>
          <p:spPr>
            <a:xfrm>
              <a:off x="415100" y="2935900"/>
              <a:ext cx="79350" cy="34250"/>
            </a:xfrm>
            <a:custGeom>
              <a:avLst/>
              <a:gdLst/>
              <a:ahLst/>
              <a:cxnLst/>
              <a:rect l="l" t="t" r="r" b="b"/>
              <a:pathLst>
                <a:path w="3174" h="1370" extrusionOk="0">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3" name="Google Shape;3883;p13"/>
            <p:cNvSpPr/>
            <p:nvPr/>
          </p:nvSpPr>
          <p:spPr>
            <a:xfrm>
              <a:off x="487625" y="2968975"/>
              <a:ext cx="59825" cy="19325"/>
            </a:xfrm>
            <a:custGeom>
              <a:avLst/>
              <a:gdLst/>
              <a:ahLst/>
              <a:cxnLst/>
              <a:rect l="l" t="t" r="r" b="b"/>
              <a:pathLst>
                <a:path w="2393" h="773" extrusionOk="0">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4" name="Google Shape;3884;p13"/>
            <p:cNvSpPr/>
            <p:nvPr/>
          </p:nvSpPr>
          <p:spPr>
            <a:xfrm>
              <a:off x="625350" y="2886875"/>
              <a:ext cx="362675" cy="134925"/>
            </a:xfrm>
            <a:custGeom>
              <a:avLst/>
              <a:gdLst/>
              <a:ahLst/>
              <a:cxnLst/>
              <a:rect l="l" t="t" r="r" b="b"/>
              <a:pathLst>
                <a:path w="14507" h="5397" extrusionOk="0">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5" name="Google Shape;3885;p13"/>
            <p:cNvSpPr/>
            <p:nvPr/>
          </p:nvSpPr>
          <p:spPr>
            <a:xfrm>
              <a:off x="606375" y="2924300"/>
              <a:ext cx="339775" cy="93850"/>
            </a:xfrm>
            <a:custGeom>
              <a:avLst/>
              <a:gdLst/>
              <a:ahLst/>
              <a:cxnLst/>
              <a:rect l="l" t="t" r="r" b="b"/>
              <a:pathLst>
                <a:path w="13591" h="3754" extrusionOk="0">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6" name="Google Shape;3886;p13"/>
            <p:cNvSpPr/>
            <p:nvPr/>
          </p:nvSpPr>
          <p:spPr>
            <a:xfrm>
              <a:off x="860850" y="2929575"/>
              <a:ext cx="45950" cy="23175"/>
            </a:xfrm>
            <a:custGeom>
              <a:avLst/>
              <a:gdLst/>
              <a:ahLst/>
              <a:cxnLst/>
              <a:rect l="l" t="t" r="r" b="b"/>
              <a:pathLst>
                <a:path w="1838" h="927" extrusionOk="0">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7" name="Google Shape;3887;p13"/>
            <p:cNvSpPr/>
            <p:nvPr/>
          </p:nvSpPr>
          <p:spPr>
            <a:xfrm>
              <a:off x="885050" y="2902975"/>
              <a:ext cx="34650" cy="26950"/>
            </a:xfrm>
            <a:custGeom>
              <a:avLst/>
              <a:gdLst/>
              <a:ahLst/>
              <a:cxnLst/>
              <a:rect l="l" t="t" r="r" b="b"/>
              <a:pathLst>
                <a:path w="1386" h="1078" extrusionOk="0">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8" name="Google Shape;3888;p13"/>
            <p:cNvSpPr/>
            <p:nvPr/>
          </p:nvSpPr>
          <p:spPr>
            <a:xfrm>
              <a:off x="824925" y="2897500"/>
              <a:ext cx="50125" cy="39600"/>
            </a:xfrm>
            <a:custGeom>
              <a:avLst/>
              <a:gdLst/>
              <a:ahLst/>
              <a:cxnLst/>
              <a:rect l="l" t="t" r="r" b="b"/>
              <a:pathLst>
                <a:path w="2005" h="1584" extrusionOk="0">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9" name="Google Shape;3889;p13"/>
            <p:cNvSpPr/>
            <p:nvPr/>
          </p:nvSpPr>
          <p:spPr>
            <a:xfrm>
              <a:off x="762675" y="2897100"/>
              <a:ext cx="45100" cy="52550"/>
            </a:xfrm>
            <a:custGeom>
              <a:avLst/>
              <a:gdLst/>
              <a:ahLst/>
              <a:cxnLst/>
              <a:rect l="l" t="t" r="r" b="b"/>
              <a:pathLst>
                <a:path w="1804" h="2102" extrusionOk="0">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0" name="Google Shape;3890;p13"/>
            <p:cNvSpPr/>
            <p:nvPr/>
          </p:nvSpPr>
          <p:spPr>
            <a:xfrm>
              <a:off x="702650" y="2928325"/>
              <a:ext cx="33300" cy="39625"/>
            </a:xfrm>
            <a:custGeom>
              <a:avLst/>
              <a:gdLst/>
              <a:ahLst/>
              <a:cxnLst/>
              <a:rect l="l" t="t" r="r" b="b"/>
              <a:pathLst>
                <a:path w="1332" h="1585" extrusionOk="0">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1" name="Google Shape;3891;p13"/>
            <p:cNvSpPr/>
            <p:nvPr/>
          </p:nvSpPr>
          <p:spPr>
            <a:xfrm>
              <a:off x="791300" y="2940350"/>
              <a:ext cx="61100" cy="41800"/>
            </a:xfrm>
            <a:custGeom>
              <a:avLst/>
              <a:gdLst/>
              <a:ahLst/>
              <a:cxnLst/>
              <a:rect l="l" t="t" r="r" b="b"/>
              <a:pathLst>
                <a:path w="2444" h="1672" extrusionOk="0">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2" name="Google Shape;3892;p13"/>
            <p:cNvSpPr/>
            <p:nvPr/>
          </p:nvSpPr>
          <p:spPr>
            <a:xfrm>
              <a:off x="722025" y="2958450"/>
              <a:ext cx="71950" cy="47300"/>
            </a:xfrm>
            <a:custGeom>
              <a:avLst/>
              <a:gdLst/>
              <a:ahLst/>
              <a:cxnLst/>
              <a:rect l="l" t="t" r="r" b="b"/>
              <a:pathLst>
                <a:path w="2878" h="1892" extrusionOk="0">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3" name="Google Shape;3893;p13"/>
            <p:cNvSpPr/>
            <p:nvPr/>
          </p:nvSpPr>
          <p:spPr>
            <a:xfrm>
              <a:off x="663950" y="2981325"/>
              <a:ext cx="56150" cy="29200"/>
            </a:xfrm>
            <a:custGeom>
              <a:avLst/>
              <a:gdLst/>
              <a:ahLst/>
              <a:cxnLst/>
              <a:rect l="l" t="t" r="r" b="b"/>
              <a:pathLst>
                <a:path w="2246" h="1168" extrusionOk="0">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4" name="Google Shape;3894;p13"/>
            <p:cNvSpPr/>
            <p:nvPr/>
          </p:nvSpPr>
          <p:spPr>
            <a:xfrm>
              <a:off x="537250" y="2701175"/>
              <a:ext cx="317600" cy="342850"/>
            </a:xfrm>
            <a:custGeom>
              <a:avLst/>
              <a:gdLst/>
              <a:ahLst/>
              <a:cxnLst/>
              <a:rect l="l" t="t" r="r" b="b"/>
              <a:pathLst>
                <a:path w="12704" h="13714" extrusionOk="0">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5" name="Google Shape;3895;p13"/>
            <p:cNvSpPr/>
            <p:nvPr/>
          </p:nvSpPr>
          <p:spPr>
            <a:xfrm>
              <a:off x="587500" y="2735625"/>
              <a:ext cx="193425" cy="317550"/>
            </a:xfrm>
            <a:custGeom>
              <a:avLst/>
              <a:gdLst/>
              <a:ahLst/>
              <a:cxnLst/>
              <a:rect l="l" t="t" r="r" b="b"/>
              <a:pathLst>
                <a:path w="7737" h="12702" extrusionOk="0">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6" name="Google Shape;3896;p13"/>
            <p:cNvSpPr/>
            <p:nvPr/>
          </p:nvSpPr>
          <p:spPr>
            <a:xfrm>
              <a:off x="685275" y="2722075"/>
              <a:ext cx="25900" cy="119000"/>
            </a:xfrm>
            <a:custGeom>
              <a:avLst/>
              <a:gdLst/>
              <a:ahLst/>
              <a:cxnLst/>
              <a:rect l="l" t="t" r="r" b="b"/>
              <a:pathLst>
                <a:path w="1036" h="4760" extrusionOk="0">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7" name="Google Shape;3897;p13"/>
            <p:cNvSpPr/>
            <p:nvPr/>
          </p:nvSpPr>
          <p:spPr>
            <a:xfrm>
              <a:off x="722550" y="2780575"/>
              <a:ext cx="108625" cy="11950"/>
            </a:xfrm>
            <a:custGeom>
              <a:avLst/>
              <a:gdLst/>
              <a:ahLst/>
              <a:cxnLst/>
              <a:rect l="l" t="t" r="r" b="b"/>
              <a:pathLst>
                <a:path w="4345" h="478" extrusionOk="0">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8" name="Google Shape;3898;p13"/>
            <p:cNvSpPr/>
            <p:nvPr/>
          </p:nvSpPr>
          <p:spPr>
            <a:xfrm>
              <a:off x="645825" y="2760400"/>
              <a:ext cx="26100" cy="145150"/>
            </a:xfrm>
            <a:custGeom>
              <a:avLst/>
              <a:gdLst/>
              <a:ahLst/>
              <a:cxnLst/>
              <a:rect l="l" t="t" r="r" b="b"/>
              <a:pathLst>
                <a:path w="1044" h="5806" extrusionOk="0">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9" name="Google Shape;3899;p13"/>
            <p:cNvSpPr/>
            <p:nvPr/>
          </p:nvSpPr>
          <p:spPr>
            <a:xfrm>
              <a:off x="635650" y="2885625"/>
              <a:ext cx="139950" cy="39850"/>
            </a:xfrm>
            <a:custGeom>
              <a:avLst/>
              <a:gdLst/>
              <a:ahLst/>
              <a:cxnLst/>
              <a:rect l="l" t="t" r="r" b="b"/>
              <a:pathLst>
                <a:path w="5598" h="1594" extrusionOk="0">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0" name="Google Shape;3900;p13"/>
            <p:cNvSpPr/>
            <p:nvPr/>
          </p:nvSpPr>
          <p:spPr>
            <a:xfrm>
              <a:off x="677750" y="2830950"/>
              <a:ext cx="138800" cy="20875"/>
            </a:xfrm>
            <a:custGeom>
              <a:avLst/>
              <a:gdLst/>
              <a:ahLst/>
              <a:cxnLst/>
              <a:rect l="l" t="t" r="r" b="b"/>
              <a:pathLst>
                <a:path w="5552" h="835" extrusionOk="0">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1" name="Google Shape;3901;p13"/>
            <p:cNvSpPr/>
            <p:nvPr/>
          </p:nvSpPr>
          <p:spPr>
            <a:xfrm>
              <a:off x="596100" y="2825250"/>
              <a:ext cx="38600" cy="135425"/>
            </a:xfrm>
            <a:custGeom>
              <a:avLst/>
              <a:gdLst/>
              <a:ahLst/>
              <a:cxnLst/>
              <a:rect l="l" t="t" r="r" b="b"/>
              <a:pathLst>
                <a:path w="1544" h="5417" extrusionOk="0">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2" name="Google Shape;3902;p13"/>
            <p:cNvSpPr/>
            <p:nvPr/>
          </p:nvSpPr>
          <p:spPr>
            <a:xfrm>
              <a:off x="565825" y="2909600"/>
              <a:ext cx="46525" cy="92650"/>
            </a:xfrm>
            <a:custGeom>
              <a:avLst/>
              <a:gdLst/>
              <a:ahLst/>
              <a:cxnLst/>
              <a:rect l="l" t="t" r="r" b="b"/>
              <a:pathLst>
                <a:path w="1861" h="3706" extrusionOk="0">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3" name="Google Shape;3903;p13"/>
            <p:cNvSpPr/>
            <p:nvPr/>
          </p:nvSpPr>
          <p:spPr>
            <a:xfrm>
              <a:off x="556900" y="2968325"/>
              <a:ext cx="40375" cy="59900"/>
            </a:xfrm>
            <a:custGeom>
              <a:avLst/>
              <a:gdLst/>
              <a:ahLst/>
              <a:cxnLst/>
              <a:rect l="l" t="t" r="r" b="b"/>
              <a:pathLst>
                <a:path w="1615" h="2396" extrusionOk="0">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4" name="Google Shape;3904;p13"/>
            <p:cNvSpPr/>
            <p:nvPr/>
          </p:nvSpPr>
          <p:spPr>
            <a:xfrm>
              <a:off x="626725" y="2931125"/>
              <a:ext cx="123750" cy="12800"/>
            </a:xfrm>
            <a:custGeom>
              <a:avLst/>
              <a:gdLst/>
              <a:ahLst/>
              <a:cxnLst/>
              <a:rect l="l" t="t" r="r" b="b"/>
              <a:pathLst>
                <a:path w="4950" h="512" extrusionOk="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5" name="Google Shape;3905;p13"/>
            <p:cNvSpPr/>
            <p:nvPr/>
          </p:nvSpPr>
          <p:spPr>
            <a:xfrm>
              <a:off x="609975" y="2975025"/>
              <a:ext cx="83050" cy="8450"/>
            </a:xfrm>
            <a:custGeom>
              <a:avLst/>
              <a:gdLst/>
              <a:ahLst/>
              <a:cxnLst/>
              <a:rect l="l" t="t" r="r" b="b"/>
              <a:pathLst>
                <a:path w="3322" h="338" extrusionOk="0">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6" name="Google Shape;3906;p13"/>
            <p:cNvSpPr/>
            <p:nvPr/>
          </p:nvSpPr>
          <p:spPr>
            <a:xfrm>
              <a:off x="597250" y="3007325"/>
              <a:ext cx="47425" cy="11900"/>
            </a:xfrm>
            <a:custGeom>
              <a:avLst/>
              <a:gdLst/>
              <a:ahLst/>
              <a:cxnLst/>
              <a:rect l="l" t="t" r="r" b="b"/>
              <a:pathLst>
                <a:path w="1897" h="476" extrusionOk="0">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7" name="Google Shape;3907;p13"/>
            <p:cNvSpPr/>
            <p:nvPr/>
          </p:nvSpPr>
          <p:spPr>
            <a:xfrm>
              <a:off x="288750" y="2860325"/>
              <a:ext cx="164650" cy="151800"/>
            </a:xfrm>
            <a:custGeom>
              <a:avLst/>
              <a:gdLst/>
              <a:ahLst/>
              <a:cxnLst/>
              <a:rect l="l" t="t" r="r" b="b"/>
              <a:pathLst>
                <a:path w="6586" h="6072" extrusionOk="0">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8" name="Google Shape;3908;p13"/>
            <p:cNvSpPr/>
            <p:nvPr/>
          </p:nvSpPr>
          <p:spPr>
            <a:xfrm>
              <a:off x="378600" y="2894250"/>
              <a:ext cx="30975" cy="42475"/>
            </a:xfrm>
            <a:custGeom>
              <a:avLst/>
              <a:gdLst/>
              <a:ahLst/>
              <a:cxnLst/>
              <a:rect l="l" t="t" r="r" b="b"/>
              <a:pathLst>
                <a:path w="1239" h="1699" extrusionOk="0">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9" name="Google Shape;3909;p13"/>
            <p:cNvSpPr/>
            <p:nvPr/>
          </p:nvSpPr>
          <p:spPr>
            <a:xfrm>
              <a:off x="379950" y="2926100"/>
              <a:ext cx="51500" cy="14450"/>
            </a:xfrm>
            <a:custGeom>
              <a:avLst/>
              <a:gdLst/>
              <a:ahLst/>
              <a:cxnLst/>
              <a:rect l="l" t="t" r="r" b="b"/>
              <a:pathLst>
                <a:path w="2060" h="578" extrusionOk="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0" name="Google Shape;3910;p13"/>
            <p:cNvSpPr/>
            <p:nvPr/>
          </p:nvSpPr>
          <p:spPr>
            <a:xfrm>
              <a:off x="377350" y="2943125"/>
              <a:ext cx="47625" cy="23825"/>
            </a:xfrm>
            <a:custGeom>
              <a:avLst/>
              <a:gdLst/>
              <a:ahLst/>
              <a:cxnLst/>
              <a:rect l="l" t="t" r="r" b="b"/>
              <a:pathLst>
                <a:path w="1905" h="953" extrusionOk="0">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1" name="Google Shape;3911;p13"/>
            <p:cNvSpPr/>
            <p:nvPr/>
          </p:nvSpPr>
          <p:spPr>
            <a:xfrm>
              <a:off x="377025" y="2946125"/>
              <a:ext cx="18800" cy="49350"/>
            </a:xfrm>
            <a:custGeom>
              <a:avLst/>
              <a:gdLst/>
              <a:ahLst/>
              <a:cxnLst/>
              <a:rect l="l" t="t" r="r" b="b"/>
              <a:pathLst>
                <a:path w="752" h="1974" extrusionOk="0">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2" name="Google Shape;3912;p13"/>
            <p:cNvSpPr/>
            <p:nvPr/>
          </p:nvSpPr>
          <p:spPr>
            <a:xfrm>
              <a:off x="354325" y="2946900"/>
              <a:ext cx="19675" cy="50375"/>
            </a:xfrm>
            <a:custGeom>
              <a:avLst/>
              <a:gdLst/>
              <a:ahLst/>
              <a:cxnLst/>
              <a:rect l="l" t="t" r="r" b="b"/>
              <a:pathLst>
                <a:path w="787" h="2015" extrusionOk="0">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3" name="Google Shape;3913;p13"/>
            <p:cNvSpPr/>
            <p:nvPr/>
          </p:nvSpPr>
          <p:spPr>
            <a:xfrm>
              <a:off x="324000" y="2943375"/>
              <a:ext cx="46675" cy="30025"/>
            </a:xfrm>
            <a:custGeom>
              <a:avLst/>
              <a:gdLst/>
              <a:ahLst/>
              <a:cxnLst/>
              <a:rect l="l" t="t" r="r" b="b"/>
              <a:pathLst>
                <a:path w="1867" h="1201" extrusionOk="0">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4" name="Google Shape;3914;p13"/>
            <p:cNvSpPr/>
            <p:nvPr/>
          </p:nvSpPr>
          <p:spPr>
            <a:xfrm>
              <a:off x="305650" y="2937750"/>
              <a:ext cx="65150" cy="4575"/>
            </a:xfrm>
            <a:custGeom>
              <a:avLst/>
              <a:gdLst/>
              <a:ahLst/>
              <a:cxnLst/>
              <a:rect l="l" t="t" r="r" b="b"/>
              <a:pathLst>
                <a:path w="2606" h="183" extrusionOk="0">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5" name="Google Shape;3915;p13"/>
            <p:cNvSpPr/>
            <p:nvPr/>
          </p:nvSpPr>
          <p:spPr>
            <a:xfrm>
              <a:off x="323350" y="2891750"/>
              <a:ext cx="50475" cy="46050"/>
            </a:xfrm>
            <a:custGeom>
              <a:avLst/>
              <a:gdLst/>
              <a:ahLst/>
              <a:cxnLst/>
              <a:rect l="l" t="t" r="r" b="b"/>
              <a:pathLst>
                <a:path w="2019" h="1842" extrusionOk="0">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6" name="Google Shape;3916;p13"/>
            <p:cNvSpPr/>
            <p:nvPr/>
          </p:nvSpPr>
          <p:spPr>
            <a:xfrm>
              <a:off x="368950" y="2875950"/>
              <a:ext cx="7150" cy="63000"/>
            </a:xfrm>
            <a:custGeom>
              <a:avLst/>
              <a:gdLst/>
              <a:ahLst/>
              <a:cxnLst/>
              <a:rect l="l" t="t" r="r" b="b"/>
              <a:pathLst>
                <a:path w="286" h="2520" extrusionOk="0">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7" name="Google Shape;3917;p13"/>
            <p:cNvSpPr/>
            <p:nvPr/>
          </p:nvSpPr>
          <p:spPr>
            <a:xfrm>
              <a:off x="364825" y="2931075"/>
              <a:ext cx="20700" cy="20700"/>
            </a:xfrm>
            <a:custGeom>
              <a:avLst/>
              <a:gdLst/>
              <a:ahLst/>
              <a:cxnLst/>
              <a:rect l="l" t="t" r="r" b="b"/>
              <a:pathLst>
                <a:path w="828" h="828" extrusionOk="0">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8" name="Google Shape;3918;p13"/>
            <p:cNvSpPr/>
            <p:nvPr/>
          </p:nvSpPr>
          <p:spPr>
            <a:xfrm>
              <a:off x="824075" y="2805750"/>
              <a:ext cx="56950" cy="60175"/>
            </a:xfrm>
            <a:custGeom>
              <a:avLst/>
              <a:gdLst/>
              <a:ahLst/>
              <a:cxnLst/>
              <a:rect l="l" t="t" r="r" b="b"/>
              <a:pathLst>
                <a:path w="2278" h="2407" extrusionOk="0">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9" name="Google Shape;3919;p13"/>
            <p:cNvSpPr/>
            <p:nvPr/>
          </p:nvSpPr>
          <p:spPr>
            <a:xfrm>
              <a:off x="829675" y="2821000"/>
              <a:ext cx="41825" cy="44775"/>
            </a:xfrm>
            <a:custGeom>
              <a:avLst/>
              <a:gdLst/>
              <a:ahLst/>
              <a:cxnLst/>
              <a:rect l="l" t="t" r="r" b="b"/>
              <a:pathLst>
                <a:path w="1673" h="1791" extrusionOk="0">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0" name="Google Shape;3920;p13"/>
            <p:cNvSpPr/>
            <p:nvPr/>
          </p:nvSpPr>
          <p:spPr>
            <a:xfrm>
              <a:off x="838275" y="2851975"/>
              <a:ext cx="71925" cy="43650"/>
            </a:xfrm>
            <a:custGeom>
              <a:avLst/>
              <a:gdLst/>
              <a:ahLst/>
              <a:cxnLst/>
              <a:rect l="l" t="t" r="r" b="b"/>
              <a:pathLst>
                <a:path w="2877" h="1746" extrusionOk="0">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1" name="Google Shape;3921;p13"/>
            <p:cNvSpPr/>
            <p:nvPr/>
          </p:nvSpPr>
          <p:spPr>
            <a:xfrm>
              <a:off x="838275" y="2856975"/>
              <a:ext cx="54425" cy="34475"/>
            </a:xfrm>
            <a:custGeom>
              <a:avLst/>
              <a:gdLst/>
              <a:ahLst/>
              <a:cxnLst/>
              <a:rect l="l" t="t" r="r" b="b"/>
              <a:pathLst>
                <a:path w="2177" h="1379" extrusionOk="0">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2" name="Google Shape;3922;p13"/>
            <p:cNvSpPr/>
            <p:nvPr/>
          </p:nvSpPr>
          <p:spPr>
            <a:xfrm>
              <a:off x="818775" y="2869150"/>
              <a:ext cx="47300" cy="72975"/>
            </a:xfrm>
            <a:custGeom>
              <a:avLst/>
              <a:gdLst/>
              <a:ahLst/>
              <a:cxnLst/>
              <a:rect l="l" t="t" r="r" b="b"/>
              <a:pathLst>
                <a:path w="1892" h="2919" extrusionOk="0">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3" name="Google Shape;3923;p13"/>
            <p:cNvSpPr/>
            <p:nvPr/>
          </p:nvSpPr>
          <p:spPr>
            <a:xfrm>
              <a:off x="823425" y="2869150"/>
              <a:ext cx="39800" cy="55600"/>
            </a:xfrm>
            <a:custGeom>
              <a:avLst/>
              <a:gdLst/>
              <a:ahLst/>
              <a:cxnLst/>
              <a:rect l="l" t="t" r="r" b="b"/>
              <a:pathLst>
                <a:path w="1592" h="2224" extrusionOk="0">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4" name="Google Shape;3924;p13"/>
            <p:cNvSpPr/>
            <p:nvPr/>
          </p:nvSpPr>
          <p:spPr>
            <a:xfrm>
              <a:off x="785900" y="2814650"/>
              <a:ext cx="59600" cy="53675"/>
            </a:xfrm>
            <a:custGeom>
              <a:avLst/>
              <a:gdLst/>
              <a:ahLst/>
              <a:cxnLst/>
              <a:rect l="l" t="t" r="r" b="b"/>
              <a:pathLst>
                <a:path w="2384" h="2147" extrusionOk="0">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5" name="Google Shape;3925;p13"/>
            <p:cNvSpPr/>
            <p:nvPr/>
          </p:nvSpPr>
          <p:spPr>
            <a:xfrm>
              <a:off x="796925" y="2828325"/>
              <a:ext cx="42650" cy="38900"/>
            </a:xfrm>
            <a:custGeom>
              <a:avLst/>
              <a:gdLst/>
              <a:ahLst/>
              <a:cxnLst/>
              <a:rect l="l" t="t" r="r" b="b"/>
              <a:pathLst>
                <a:path w="1706" h="1556" extrusionOk="0">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6" name="Google Shape;3926;p13"/>
            <p:cNvSpPr/>
            <p:nvPr/>
          </p:nvSpPr>
          <p:spPr>
            <a:xfrm>
              <a:off x="772850" y="2859825"/>
              <a:ext cx="63850" cy="46375"/>
            </a:xfrm>
            <a:custGeom>
              <a:avLst/>
              <a:gdLst/>
              <a:ahLst/>
              <a:cxnLst/>
              <a:rect l="l" t="t" r="r" b="b"/>
              <a:pathLst>
                <a:path w="2554" h="1855" extrusionOk="0">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7" name="Google Shape;3927;p13"/>
            <p:cNvSpPr/>
            <p:nvPr/>
          </p:nvSpPr>
          <p:spPr>
            <a:xfrm>
              <a:off x="788750" y="2863675"/>
              <a:ext cx="47650" cy="35625"/>
            </a:xfrm>
            <a:custGeom>
              <a:avLst/>
              <a:gdLst/>
              <a:ahLst/>
              <a:cxnLst/>
              <a:rect l="l" t="t" r="r" b="b"/>
              <a:pathLst>
                <a:path w="1906" h="1425" extrusionOk="0">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8" name="Google Shape;3928;p13"/>
            <p:cNvSpPr/>
            <p:nvPr/>
          </p:nvSpPr>
          <p:spPr>
            <a:xfrm>
              <a:off x="821850" y="2855275"/>
              <a:ext cx="32350" cy="24775"/>
            </a:xfrm>
            <a:custGeom>
              <a:avLst/>
              <a:gdLst/>
              <a:ahLst/>
              <a:cxnLst/>
              <a:rect l="l" t="t" r="r" b="b"/>
              <a:pathLst>
                <a:path w="1294" h="991" extrusionOk="0">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9" name="Google Shape;3929;p13"/>
            <p:cNvSpPr/>
            <p:nvPr/>
          </p:nvSpPr>
          <p:spPr>
            <a:xfrm>
              <a:off x="838075" y="2839775"/>
              <a:ext cx="6050" cy="19650"/>
            </a:xfrm>
            <a:custGeom>
              <a:avLst/>
              <a:gdLst/>
              <a:ahLst/>
              <a:cxnLst/>
              <a:rect l="l" t="t" r="r" b="b"/>
              <a:pathLst>
                <a:path w="242" h="786" extrusionOk="0">
                  <a:moveTo>
                    <a:pt x="225" y="1"/>
                  </a:moveTo>
                  <a:cubicBezTo>
                    <a:pt x="59" y="179"/>
                    <a:pt x="0" y="760"/>
                    <a:pt x="0" y="785"/>
                  </a:cubicBezTo>
                  <a:lnTo>
                    <a:pt x="30" y="785"/>
                  </a:lnTo>
                  <a:cubicBezTo>
                    <a:pt x="30" y="777"/>
                    <a:pt x="85" y="187"/>
                    <a:pt x="242" y="18"/>
                  </a:cubicBezTo>
                  <a:lnTo>
                    <a:pt x="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0" name="Google Shape;3930;p13"/>
            <p:cNvSpPr/>
            <p:nvPr/>
          </p:nvSpPr>
          <p:spPr>
            <a:xfrm>
              <a:off x="841775" y="2847625"/>
              <a:ext cx="13375" cy="12225"/>
            </a:xfrm>
            <a:custGeom>
              <a:avLst/>
              <a:gdLst/>
              <a:ahLst/>
              <a:cxnLst/>
              <a:rect l="l" t="t" r="r" b="b"/>
              <a:pathLst>
                <a:path w="535" h="489" extrusionOk="0">
                  <a:moveTo>
                    <a:pt x="526" y="1"/>
                  </a:moveTo>
                  <a:cubicBezTo>
                    <a:pt x="280" y="56"/>
                    <a:pt x="13" y="454"/>
                    <a:pt x="1" y="471"/>
                  </a:cubicBezTo>
                  <a:lnTo>
                    <a:pt x="22" y="488"/>
                  </a:lnTo>
                  <a:cubicBezTo>
                    <a:pt x="26" y="484"/>
                    <a:pt x="297" y="77"/>
                    <a:pt x="535" y="26"/>
                  </a:cubicBez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1" name="Google Shape;3931;p13"/>
            <p:cNvSpPr/>
            <p:nvPr/>
          </p:nvSpPr>
          <p:spPr>
            <a:xfrm>
              <a:off x="845275" y="2859500"/>
              <a:ext cx="15200" cy="3850"/>
            </a:xfrm>
            <a:custGeom>
              <a:avLst/>
              <a:gdLst/>
              <a:ahLst/>
              <a:cxnLst/>
              <a:rect l="l" t="t" r="r" b="b"/>
              <a:pathLst>
                <a:path w="608" h="154" extrusionOk="0">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2" name="Google Shape;3932;p13"/>
            <p:cNvSpPr/>
            <p:nvPr/>
          </p:nvSpPr>
          <p:spPr>
            <a:xfrm>
              <a:off x="845900" y="2868400"/>
              <a:ext cx="11175" cy="4600"/>
            </a:xfrm>
            <a:custGeom>
              <a:avLst/>
              <a:gdLst/>
              <a:ahLst/>
              <a:cxnLst/>
              <a:rect l="l" t="t" r="r" b="b"/>
              <a:pathLst>
                <a:path w="447" h="184" extrusionOk="0">
                  <a:moveTo>
                    <a:pt x="1" y="1"/>
                  </a:moveTo>
                  <a:lnTo>
                    <a:pt x="1" y="31"/>
                  </a:lnTo>
                  <a:cubicBezTo>
                    <a:pt x="5" y="31"/>
                    <a:pt x="315" y="43"/>
                    <a:pt x="429" y="183"/>
                  </a:cubicBezTo>
                  <a:lnTo>
                    <a:pt x="446" y="162"/>
                  </a:lnTo>
                  <a:cubicBezTo>
                    <a:pt x="328" y="18"/>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3" name="Google Shape;3933;p13"/>
            <p:cNvSpPr/>
            <p:nvPr/>
          </p:nvSpPr>
          <p:spPr>
            <a:xfrm>
              <a:off x="843050" y="2873075"/>
              <a:ext cx="6375" cy="10950"/>
            </a:xfrm>
            <a:custGeom>
              <a:avLst/>
              <a:gdLst/>
              <a:ahLst/>
              <a:cxnLst/>
              <a:rect l="l" t="t" r="r" b="b"/>
              <a:pathLst>
                <a:path w="255" h="438" extrusionOk="0">
                  <a:moveTo>
                    <a:pt x="22" y="0"/>
                  </a:moveTo>
                  <a:lnTo>
                    <a:pt x="0" y="17"/>
                  </a:lnTo>
                  <a:cubicBezTo>
                    <a:pt x="5" y="17"/>
                    <a:pt x="225" y="268"/>
                    <a:pt x="229" y="437"/>
                  </a:cubicBezTo>
                  <a:lnTo>
                    <a:pt x="255" y="437"/>
                  </a:lnTo>
                  <a:cubicBezTo>
                    <a:pt x="251" y="259"/>
                    <a:pt x="30" y="9"/>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4" name="Google Shape;3934;p13"/>
            <p:cNvSpPr/>
            <p:nvPr/>
          </p:nvSpPr>
          <p:spPr>
            <a:xfrm>
              <a:off x="835100" y="2875825"/>
              <a:ext cx="4150" cy="13175"/>
            </a:xfrm>
            <a:custGeom>
              <a:avLst/>
              <a:gdLst/>
              <a:ahLst/>
              <a:cxnLst/>
              <a:rect l="l" t="t" r="r" b="b"/>
              <a:pathLst>
                <a:path w="166" h="527" extrusionOk="0">
                  <a:moveTo>
                    <a:pt x="119" y="1"/>
                  </a:moveTo>
                  <a:lnTo>
                    <a:pt x="94" y="5"/>
                  </a:lnTo>
                  <a:cubicBezTo>
                    <a:pt x="94" y="9"/>
                    <a:pt x="136" y="200"/>
                    <a:pt x="0" y="514"/>
                  </a:cubicBezTo>
                  <a:lnTo>
                    <a:pt x="22" y="527"/>
                  </a:lnTo>
                  <a:cubicBezTo>
                    <a:pt x="166" y="204"/>
                    <a:pt x="123" y="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5" name="Google Shape;3935;p13"/>
            <p:cNvSpPr/>
            <p:nvPr/>
          </p:nvSpPr>
          <p:spPr>
            <a:xfrm>
              <a:off x="822475" y="2873175"/>
              <a:ext cx="11375" cy="10625"/>
            </a:xfrm>
            <a:custGeom>
              <a:avLst/>
              <a:gdLst/>
              <a:ahLst/>
              <a:cxnLst/>
              <a:rect l="l" t="t" r="r" b="b"/>
              <a:pathLst>
                <a:path w="455" h="425" extrusionOk="0">
                  <a:moveTo>
                    <a:pt x="429" y="1"/>
                  </a:moveTo>
                  <a:cubicBezTo>
                    <a:pt x="429" y="5"/>
                    <a:pt x="340" y="268"/>
                    <a:pt x="1" y="404"/>
                  </a:cubicBezTo>
                  <a:lnTo>
                    <a:pt x="13" y="425"/>
                  </a:lnTo>
                  <a:cubicBezTo>
                    <a:pt x="361" y="289"/>
                    <a:pt x="450" y="22"/>
                    <a:pt x="454" y="9"/>
                  </a:cubicBezTo>
                  <a:lnTo>
                    <a:pt x="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6" name="Google Shape;3936;p13"/>
            <p:cNvSpPr/>
            <p:nvPr/>
          </p:nvSpPr>
          <p:spPr>
            <a:xfrm>
              <a:off x="828100" y="2844775"/>
              <a:ext cx="5000" cy="14425"/>
            </a:xfrm>
            <a:custGeom>
              <a:avLst/>
              <a:gdLst/>
              <a:ahLst/>
              <a:cxnLst/>
              <a:rect l="l" t="t" r="r" b="b"/>
              <a:pathLst>
                <a:path w="200" h="577" extrusionOk="0">
                  <a:moveTo>
                    <a:pt x="60" y="0"/>
                  </a:moveTo>
                  <a:lnTo>
                    <a:pt x="60" y="0"/>
                  </a:lnTo>
                  <a:cubicBezTo>
                    <a:pt x="0" y="390"/>
                    <a:pt x="170" y="568"/>
                    <a:pt x="179" y="577"/>
                  </a:cubicBezTo>
                  <a:lnTo>
                    <a:pt x="200" y="556"/>
                  </a:lnTo>
                  <a:cubicBezTo>
                    <a:pt x="195" y="556"/>
                    <a:pt x="26" y="378"/>
                    <a:pt x="85" y="4"/>
                  </a:cubicBez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7" name="Google Shape;3937;p13"/>
            <p:cNvSpPr/>
            <p:nvPr/>
          </p:nvSpPr>
          <p:spPr>
            <a:xfrm>
              <a:off x="814425" y="2853875"/>
              <a:ext cx="16025" cy="11050"/>
            </a:xfrm>
            <a:custGeom>
              <a:avLst/>
              <a:gdLst/>
              <a:ahLst/>
              <a:cxnLst/>
              <a:rect l="l" t="t" r="r" b="b"/>
              <a:pathLst>
                <a:path w="641" h="442" extrusionOk="0">
                  <a:moveTo>
                    <a:pt x="21" y="1"/>
                  </a:moveTo>
                  <a:lnTo>
                    <a:pt x="0" y="14"/>
                  </a:lnTo>
                  <a:cubicBezTo>
                    <a:pt x="200" y="374"/>
                    <a:pt x="632" y="442"/>
                    <a:pt x="636" y="442"/>
                  </a:cubicBezTo>
                  <a:lnTo>
                    <a:pt x="641" y="412"/>
                  </a:lnTo>
                  <a:cubicBezTo>
                    <a:pt x="636" y="412"/>
                    <a:pt x="217" y="349"/>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8" name="Google Shape;3938;p13"/>
            <p:cNvSpPr/>
            <p:nvPr/>
          </p:nvSpPr>
          <p:spPr>
            <a:xfrm>
              <a:off x="814850" y="2869575"/>
              <a:ext cx="17300" cy="5250"/>
            </a:xfrm>
            <a:custGeom>
              <a:avLst/>
              <a:gdLst/>
              <a:ahLst/>
              <a:cxnLst/>
              <a:rect l="l" t="t" r="r" b="b"/>
              <a:pathLst>
                <a:path w="692" h="210" extrusionOk="0">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9" name="Google Shape;3939;p13"/>
            <p:cNvSpPr/>
            <p:nvPr/>
          </p:nvSpPr>
          <p:spPr>
            <a:xfrm>
              <a:off x="840350" y="2836375"/>
              <a:ext cx="6850" cy="5850"/>
            </a:xfrm>
            <a:custGeom>
              <a:avLst/>
              <a:gdLst/>
              <a:ahLst/>
              <a:cxnLst/>
              <a:rect l="l" t="t" r="r" b="b"/>
              <a:pathLst>
                <a:path w="274" h="234" extrusionOk="0">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0" name="Google Shape;3940;p13"/>
            <p:cNvSpPr/>
            <p:nvPr/>
          </p:nvSpPr>
          <p:spPr>
            <a:xfrm>
              <a:off x="851275" y="2844425"/>
              <a:ext cx="6950" cy="5875"/>
            </a:xfrm>
            <a:custGeom>
              <a:avLst/>
              <a:gdLst/>
              <a:ahLst/>
              <a:cxnLst/>
              <a:rect l="l" t="t" r="r" b="b"/>
              <a:pathLst>
                <a:path w="278" h="235" extrusionOk="0">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1" name="Google Shape;3941;p13"/>
            <p:cNvSpPr/>
            <p:nvPr/>
          </p:nvSpPr>
          <p:spPr>
            <a:xfrm>
              <a:off x="857550" y="2857350"/>
              <a:ext cx="6825" cy="5875"/>
            </a:xfrm>
            <a:custGeom>
              <a:avLst/>
              <a:gdLst/>
              <a:ahLst/>
              <a:cxnLst/>
              <a:rect l="l" t="t" r="r" b="b"/>
              <a:pathLst>
                <a:path w="273" h="235" extrusionOk="0">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2" name="Google Shape;3942;p13"/>
            <p:cNvSpPr/>
            <p:nvPr/>
          </p:nvSpPr>
          <p:spPr>
            <a:xfrm>
              <a:off x="854275" y="2871250"/>
              <a:ext cx="6825" cy="5800"/>
            </a:xfrm>
            <a:custGeom>
              <a:avLst/>
              <a:gdLst/>
              <a:ahLst/>
              <a:cxnLst/>
              <a:rect l="l" t="t" r="r" b="b"/>
              <a:pathLst>
                <a:path w="273" h="232" extrusionOk="0">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3" name="Google Shape;3943;p13"/>
            <p:cNvSpPr/>
            <p:nvPr/>
          </p:nvSpPr>
          <p:spPr>
            <a:xfrm>
              <a:off x="845575" y="2882375"/>
              <a:ext cx="6825" cy="5825"/>
            </a:xfrm>
            <a:custGeom>
              <a:avLst/>
              <a:gdLst/>
              <a:ahLst/>
              <a:cxnLst/>
              <a:rect l="l" t="t" r="r" b="b"/>
              <a:pathLst>
                <a:path w="273" h="233" extrusionOk="0">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4" name="Google Shape;3944;p13"/>
            <p:cNvSpPr/>
            <p:nvPr/>
          </p:nvSpPr>
          <p:spPr>
            <a:xfrm>
              <a:off x="831125" y="2887050"/>
              <a:ext cx="6850" cy="5875"/>
            </a:xfrm>
            <a:custGeom>
              <a:avLst/>
              <a:gdLst/>
              <a:ahLst/>
              <a:cxnLst/>
              <a:rect l="l" t="t" r="r" b="b"/>
              <a:pathLst>
                <a:path w="274" h="235" extrusionOk="0">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5" name="Google Shape;3945;p13"/>
            <p:cNvSpPr/>
            <p:nvPr/>
          </p:nvSpPr>
          <p:spPr>
            <a:xfrm>
              <a:off x="817675" y="2881425"/>
              <a:ext cx="6850" cy="5875"/>
            </a:xfrm>
            <a:custGeom>
              <a:avLst/>
              <a:gdLst/>
              <a:ahLst/>
              <a:cxnLst/>
              <a:rect l="l" t="t" r="r" b="b"/>
              <a:pathLst>
                <a:path w="274" h="235" extrusionOk="0">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6" name="Google Shape;3946;p13"/>
            <p:cNvSpPr/>
            <p:nvPr/>
          </p:nvSpPr>
          <p:spPr>
            <a:xfrm>
              <a:off x="809925" y="2871050"/>
              <a:ext cx="6950" cy="5900"/>
            </a:xfrm>
            <a:custGeom>
              <a:avLst/>
              <a:gdLst/>
              <a:ahLst/>
              <a:cxnLst/>
              <a:rect l="l" t="t" r="r" b="b"/>
              <a:pathLst>
                <a:path w="278" h="236" extrusionOk="0">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7" name="Google Shape;3947;p13"/>
            <p:cNvSpPr/>
            <p:nvPr/>
          </p:nvSpPr>
          <p:spPr>
            <a:xfrm>
              <a:off x="809700" y="2850475"/>
              <a:ext cx="6875" cy="5850"/>
            </a:xfrm>
            <a:custGeom>
              <a:avLst/>
              <a:gdLst/>
              <a:ahLst/>
              <a:cxnLst/>
              <a:rect l="l" t="t" r="r" b="b"/>
              <a:pathLst>
                <a:path w="275" h="234" extrusionOk="0">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8" name="Google Shape;3948;p13"/>
            <p:cNvSpPr/>
            <p:nvPr/>
          </p:nvSpPr>
          <p:spPr>
            <a:xfrm>
              <a:off x="826350" y="2841150"/>
              <a:ext cx="6850" cy="5850"/>
            </a:xfrm>
            <a:custGeom>
              <a:avLst/>
              <a:gdLst/>
              <a:ahLst/>
              <a:cxnLst/>
              <a:rect l="l" t="t" r="r" b="b"/>
              <a:pathLst>
                <a:path w="274" h="234" extrusionOk="0">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9" name="Google Shape;3949;p13"/>
            <p:cNvSpPr/>
            <p:nvPr/>
          </p:nvSpPr>
          <p:spPr>
            <a:xfrm>
              <a:off x="469700" y="2809450"/>
              <a:ext cx="31925" cy="51350"/>
            </a:xfrm>
            <a:custGeom>
              <a:avLst/>
              <a:gdLst/>
              <a:ahLst/>
              <a:cxnLst/>
              <a:rect l="l" t="t" r="r" b="b"/>
              <a:pathLst>
                <a:path w="1277" h="2054" extrusionOk="0">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0" name="Google Shape;3950;p13"/>
            <p:cNvSpPr/>
            <p:nvPr/>
          </p:nvSpPr>
          <p:spPr>
            <a:xfrm>
              <a:off x="471700" y="2821425"/>
              <a:ext cx="28025" cy="39375"/>
            </a:xfrm>
            <a:custGeom>
              <a:avLst/>
              <a:gdLst/>
              <a:ahLst/>
              <a:cxnLst/>
              <a:rect l="l" t="t" r="r" b="b"/>
              <a:pathLst>
                <a:path w="1121" h="1575" extrusionOk="0">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1" name="Google Shape;3951;p13"/>
            <p:cNvSpPr/>
            <p:nvPr/>
          </p:nvSpPr>
          <p:spPr>
            <a:xfrm>
              <a:off x="490375" y="2829800"/>
              <a:ext cx="44875" cy="34275"/>
            </a:xfrm>
            <a:custGeom>
              <a:avLst/>
              <a:gdLst/>
              <a:ahLst/>
              <a:cxnLst/>
              <a:rect l="l" t="t" r="r" b="b"/>
              <a:pathLst>
                <a:path w="1795" h="1371" extrusionOk="0">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2" name="Google Shape;3952;p13"/>
            <p:cNvSpPr/>
            <p:nvPr/>
          </p:nvSpPr>
          <p:spPr>
            <a:xfrm>
              <a:off x="493225" y="2836375"/>
              <a:ext cx="32700" cy="26050"/>
            </a:xfrm>
            <a:custGeom>
              <a:avLst/>
              <a:gdLst/>
              <a:ahLst/>
              <a:cxnLst/>
              <a:rect l="l" t="t" r="r" b="b"/>
              <a:pathLst>
                <a:path w="1308" h="1042" extrusionOk="0">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3" name="Google Shape;3953;p13"/>
            <p:cNvSpPr/>
            <p:nvPr/>
          </p:nvSpPr>
          <p:spPr>
            <a:xfrm>
              <a:off x="491425" y="2858925"/>
              <a:ext cx="43725" cy="35400"/>
            </a:xfrm>
            <a:custGeom>
              <a:avLst/>
              <a:gdLst/>
              <a:ahLst/>
              <a:cxnLst/>
              <a:rect l="l" t="t" r="r" b="b"/>
              <a:pathLst>
                <a:path w="1749" h="1416" extrusionOk="0">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4" name="Google Shape;3954;p13"/>
            <p:cNvSpPr/>
            <p:nvPr/>
          </p:nvSpPr>
          <p:spPr>
            <a:xfrm>
              <a:off x="493450" y="2860950"/>
              <a:ext cx="30975" cy="26350"/>
            </a:xfrm>
            <a:custGeom>
              <a:avLst/>
              <a:gdLst/>
              <a:ahLst/>
              <a:cxnLst/>
              <a:rect l="l" t="t" r="r" b="b"/>
              <a:pathLst>
                <a:path w="1239" h="1054" extrusionOk="0">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5" name="Google Shape;3955;p13"/>
            <p:cNvSpPr/>
            <p:nvPr/>
          </p:nvSpPr>
          <p:spPr>
            <a:xfrm>
              <a:off x="439150" y="2846050"/>
              <a:ext cx="52625" cy="31125"/>
            </a:xfrm>
            <a:custGeom>
              <a:avLst/>
              <a:gdLst/>
              <a:ahLst/>
              <a:cxnLst/>
              <a:rect l="l" t="t" r="r" b="b"/>
              <a:pathLst>
                <a:path w="2105" h="1245" extrusionOk="0">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6" name="Google Shape;3956;p13"/>
            <p:cNvSpPr/>
            <p:nvPr/>
          </p:nvSpPr>
          <p:spPr>
            <a:xfrm>
              <a:off x="451775" y="2849875"/>
              <a:ext cx="40000" cy="24275"/>
            </a:xfrm>
            <a:custGeom>
              <a:avLst/>
              <a:gdLst/>
              <a:ahLst/>
              <a:cxnLst/>
              <a:rect l="l" t="t" r="r" b="b"/>
              <a:pathLst>
                <a:path w="1600" h="971" extrusionOk="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7" name="Google Shape;3957;p13"/>
            <p:cNvSpPr/>
            <p:nvPr/>
          </p:nvSpPr>
          <p:spPr>
            <a:xfrm>
              <a:off x="469900" y="2861825"/>
              <a:ext cx="32050" cy="51250"/>
            </a:xfrm>
            <a:custGeom>
              <a:avLst/>
              <a:gdLst/>
              <a:ahLst/>
              <a:cxnLst/>
              <a:rect l="l" t="t" r="r" b="b"/>
              <a:pathLst>
                <a:path w="1282" h="2050" extrusionOk="0">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8" name="Google Shape;3958;p13"/>
            <p:cNvSpPr/>
            <p:nvPr/>
          </p:nvSpPr>
          <p:spPr>
            <a:xfrm>
              <a:off x="472025" y="2861825"/>
              <a:ext cx="27925" cy="39150"/>
            </a:xfrm>
            <a:custGeom>
              <a:avLst/>
              <a:gdLst/>
              <a:ahLst/>
              <a:cxnLst/>
              <a:rect l="l" t="t" r="r" b="b"/>
              <a:pathLst>
                <a:path w="1117" h="1566" extrusionOk="0">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9" name="Google Shape;3959;p13"/>
            <p:cNvSpPr/>
            <p:nvPr/>
          </p:nvSpPr>
          <p:spPr>
            <a:xfrm>
              <a:off x="482850" y="2852300"/>
              <a:ext cx="21175" cy="17875"/>
            </a:xfrm>
            <a:custGeom>
              <a:avLst/>
              <a:gdLst/>
              <a:ahLst/>
              <a:cxnLst/>
              <a:rect l="l" t="t" r="r" b="b"/>
              <a:pathLst>
                <a:path w="847" h="715" extrusionOk="0">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0" name="Google Shape;3960;p13"/>
            <p:cNvSpPr/>
            <p:nvPr/>
          </p:nvSpPr>
          <p:spPr>
            <a:xfrm>
              <a:off x="480500" y="2844650"/>
              <a:ext cx="8200" cy="12550"/>
            </a:xfrm>
            <a:custGeom>
              <a:avLst/>
              <a:gdLst/>
              <a:ahLst/>
              <a:cxnLst/>
              <a:rect l="l" t="t" r="r" b="b"/>
              <a:pathLst>
                <a:path w="328" h="502" extrusionOk="0">
                  <a:moveTo>
                    <a:pt x="1" y="1"/>
                  </a:moveTo>
                  <a:cubicBezTo>
                    <a:pt x="18" y="175"/>
                    <a:pt x="298" y="484"/>
                    <a:pt x="311" y="501"/>
                  </a:cubicBezTo>
                  <a:lnTo>
                    <a:pt x="328" y="489"/>
                  </a:lnTo>
                  <a:cubicBezTo>
                    <a:pt x="319" y="484"/>
                    <a:pt x="35" y="166"/>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1" name="Google Shape;3961;p13"/>
            <p:cNvSpPr/>
            <p:nvPr/>
          </p:nvSpPr>
          <p:spPr>
            <a:xfrm>
              <a:off x="487925" y="2842525"/>
              <a:ext cx="2800" cy="12750"/>
            </a:xfrm>
            <a:custGeom>
              <a:avLst/>
              <a:gdLst/>
              <a:ahLst/>
              <a:cxnLst/>
              <a:rect l="l" t="t" r="r" b="b"/>
              <a:pathLst>
                <a:path w="112" h="510" extrusionOk="0">
                  <a:moveTo>
                    <a:pt x="94" y="1"/>
                  </a:moveTo>
                  <a:cubicBezTo>
                    <a:pt x="1" y="158"/>
                    <a:pt x="81" y="497"/>
                    <a:pt x="86" y="510"/>
                  </a:cubicBezTo>
                  <a:lnTo>
                    <a:pt x="107" y="506"/>
                  </a:lnTo>
                  <a:cubicBezTo>
                    <a:pt x="103" y="501"/>
                    <a:pt x="22" y="162"/>
                    <a:pt x="111" y="9"/>
                  </a:cubicBezTo>
                  <a:lnTo>
                    <a:pt x="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2" name="Google Shape;3962;p13"/>
            <p:cNvSpPr/>
            <p:nvPr/>
          </p:nvSpPr>
          <p:spPr>
            <a:xfrm>
              <a:off x="493450" y="2845500"/>
              <a:ext cx="6175" cy="9675"/>
            </a:xfrm>
            <a:custGeom>
              <a:avLst/>
              <a:gdLst/>
              <a:ahLst/>
              <a:cxnLst/>
              <a:rect l="l" t="t" r="r" b="b"/>
              <a:pathLst>
                <a:path w="247" h="387" extrusionOk="0">
                  <a:moveTo>
                    <a:pt x="238" y="1"/>
                  </a:moveTo>
                  <a:cubicBezTo>
                    <a:pt x="119" y="69"/>
                    <a:pt x="5" y="365"/>
                    <a:pt x="0" y="378"/>
                  </a:cubicBezTo>
                  <a:lnTo>
                    <a:pt x="22" y="387"/>
                  </a:lnTo>
                  <a:cubicBezTo>
                    <a:pt x="22" y="382"/>
                    <a:pt x="132" y="81"/>
                    <a:pt x="246" y="18"/>
                  </a:cubicBez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3" name="Google Shape;3963;p13"/>
            <p:cNvSpPr/>
            <p:nvPr/>
          </p:nvSpPr>
          <p:spPr>
            <a:xfrm>
              <a:off x="496850" y="2853350"/>
              <a:ext cx="7650" cy="4375"/>
            </a:xfrm>
            <a:custGeom>
              <a:avLst/>
              <a:gdLst/>
              <a:ahLst/>
              <a:cxnLst/>
              <a:rect l="l" t="t" r="r" b="b"/>
              <a:pathLst>
                <a:path w="306" h="175" extrusionOk="0">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4" name="Google Shape;3964;p13"/>
            <p:cNvSpPr/>
            <p:nvPr/>
          </p:nvSpPr>
          <p:spPr>
            <a:xfrm>
              <a:off x="498225" y="2860875"/>
              <a:ext cx="8600" cy="2575"/>
            </a:xfrm>
            <a:custGeom>
              <a:avLst/>
              <a:gdLst/>
              <a:ahLst/>
              <a:cxnLst/>
              <a:rect l="l" t="t" r="r" b="b"/>
              <a:pathLst>
                <a:path w="344" h="103" extrusionOk="0">
                  <a:moveTo>
                    <a:pt x="0" y="1"/>
                  </a:moveTo>
                  <a:lnTo>
                    <a:pt x="0" y="18"/>
                  </a:lnTo>
                  <a:cubicBezTo>
                    <a:pt x="0" y="18"/>
                    <a:pt x="242" y="26"/>
                    <a:pt x="331" y="103"/>
                  </a:cubicBezTo>
                  <a:lnTo>
                    <a:pt x="344" y="90"/>
                  </a:lnTo>
                  <a:cubicBezTo>
                    <a:pt x="250" y="5"/>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5" name="Google Shape;3965;p13"/>
            <p:cNvSpPr/>
            <p:nvPr/>
          </p:nvSpPr>
          <p:spPr>
            <a:xfrm>
              <a:off x="496725" y="2865125"/>
              <a:ext cx="6075" cy="7875"/>
            </a:xfrm>
            <a:custGeom>
              <a:avLst/>
              <a:gdLst/>
              <a:ahLst/>
              <a:cxnLst/>
              <a:rect l="l" t="t" r="r" b="b"/>
              <a:pathLst>
                <a:path w="243" h="315" extrusionOk="0">
                  <a:moveTo>
                    <a:pt x="9" y="0"/>
                  </a:moveTo>
                  <a:lnTo>
                    <a:pt x="1" y="17"/>
                  </a:lnTo>
                  <a:cubicBezTo>
                    <a:pt x="5" y="17"/>
                    <a:pt x="124" y="89"/>
                    <a:pt x="226" y="314"/>
                  </a:cubicBezTo>
                  <a:lnTo>
                    <a:pt x="243" y="310"/>
                  </a:lnTo>
                  <a:cubicBezTo>
                    <a:pt x="141" y="81"/>
                    <a:pt x="18" y="5"/>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6" name="Google Shape;3966;p13"/>
            <p:cNvSpPr/>
            <p:nvPr/>
          </p:nvSpPr>
          <p:spPr>
            <a:xfrm>
              <a:off x="493225" y="2866175"/>
              <a:ext cx="2150" cy="11050"/>
            </a:xfrm>
            <a:custGeom>
              <a:avLst/>
              <a:gdLst/>
              <a:ahLst/>
              <a:cxnLst/>
              <a:rect l="l" t="t" r="r" b="b"/>
              <a:pathLst>
                <a:path w="86" h="442" extrusionOk="0">
                  <a:moveTo>
                    <a:pt x="18" y="1"/>
                  </a:moveTo>
                  <a:lnTo>
                    <a:pt x="1" y="9"/>
                  </a:lnTo>
                  <a:cubicBezTo>
                    <a:pt x="60" y="145"/>
                    <a:pt x="65" y="298"/>
                    <a:pt x="5" y="433"/>
                  </a:cubicBezTo>
                  <a:lnTo>
                    <a:pt x="22" y="442"/>
                  </a:lnTo>
                  <a:cubicBezTo>
                    <a:pt x="86" y="298"/>
                    <a:pt x="81" y="14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7" name="Google Shape;3967;p13"/>
            <p:cNvSpPr/>
            <p:nvPr/>
          </p:nvSpPr>
          <p:spPr>
            <a:xfrm>
              <a:off x="476375" y="2854300"/>
              <a:ext cx="9150" cy="5650"/>
            </a:xfrm>
            <a:custGeom>
              <a:avLst/>
              <a:gdLst/>
              <a:ahLst/>
              <a:cxnLst/>
              <a:rect l="l" t="t" r="r" b="b"/>
              <a:pathLst>
                <a:path w="366" h="226" extrusionOk="0">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8" name="Google Shape;3968;p13"/>
            <p:cNvSpPr/>
            <p:nvPr/>
          </p:nvSpPr>
          <p:spPr>
            <a:xfrm>
              <a:off x="473925" y="2863650"/>
              <a:ext cx="13500" cy="3975"/>
            </a:xfrm>
            <a:custGeom>
              <a:avLst/>
              <a:gdLst/>
              <a:ahLst/>
              <a:cxnLst/>
              <a:rect l="l" t="t" r="r" b="b"/>
              <a:pathLst>
                <a:path w="540" h="159" extrusionOk="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9" name="Google Shape;3969;p13"/>
            <p:cNvSpPr/>
            <p:nvPr/>
          </p:nvSpPr>
          <p:spPr>
            <a:xfrm>
              <a:off x="484750" y="2865450"/>
              <a:ext cx="6400" cy="11350"/>
            </a:xfrm>
            <a:custGeom>
              <a:avLst/>
              <a:gdLst/>
              <a:ahLst/>
              <a:cxnLst/>
              <a:rect l="l" t="t" r="r" b="b"/>
              <a:pathLst>
                <a:path w="256" h="454" extrusionOk="0">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0" name="Google Shape;3970;p13"/>
            <p:cNvSpPr/>
            <p:nvPr/>
          </p:nvSpPr>
          <p:spPr>
            <a:xfrm>
              <a:off x="477750" y="2842050"/>
              <a:ext cx="5625" cy="4225"/>
            </a:xfrm>
            <a:custGeom>
              <a:avLst/>
              <a:gdLst/>
              <a:ahLst/>
              <a:cxnLst/>
              <a:rect l="l" t="t" r="r" b="b"/>
              <a:pathLst>
                <a:path w="225" h="169" extrusionOk="0">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1" name="Google Shape;3971;p13"/>
            <p:cNvSpPr/>
            <p:nvPr/>
          </p:nvSpPr>
          <p:spPr>
            <a:xfrm>
              <a:off x="487400" y="2840150"/>
              <a:ext cx="5550" cy="4225"/>
            </a:xfrm>
            <a:custGeom>
              <a:avLst/>
              <a:gdLst/>
              <a:ahLst/>
              <a:cxnLst/>
              <a:rect l="l" t="t" r="r" b="b"/>
              <a:pathLst>
                <a:path w="222" h="169" extrusionOk="0">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2" name="Google Shape;3972;p13"/>
            <p:cNvSpPr/>
            <p:nvPr/>
          </p:nvSpPr>
          <p:spPr>
            <a:xfrm>
              <a:off x="497275" y="2843150"/>
              <a:ext cx="5500" cy="4175"/>
            </a:xfrm>
            <a:custGeom>
              <a:avLst/>
              <a:gdLst/>
              <a:ahLst/>
              <a:cxnLst/>
              <a:rect l="l" t="t" r="r" b="b"/>
              <a:pathLst>
                <a:path w="220" h="167" extrusionOk="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3" name="Google Shape;3973;p13"/>
            <p:cNvSpPr/>
            <p:nvPr/>
          </p:nvSpPr>
          <p:spPr>
            <a:xfrm>
              <a:off x="503000" y="2851650"/>
              <a:ext cx="5600" cy="4175"/>
            </a:xfrm>
            <a:custGeom>
              <a:avLst/>
              <a:gdLst/>
              <a:ahLst/>
              <a:cxnLst/>
              <a:rect l="l" t="t" r="r" b="b"/>
              <a:pathLst>
                <a:path w="224" h="167" extrusionOk="0">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4" name="Google Shape;3974;p13"/>
            <p:cNvSpPr/>
            <p:nvPr/>
          </p:nvSpPr>
          <p:spPr>
            <a:xfrm>
              <a:off x="504675" y="2861600"/>
              <a:ext cx="5625" cy="4175"/>
            </a:xfrm>
            <a:custGeom>
              <a:avLst/>
              <a:gdLst/>
              <a:ahLst/>
              <a:cxnLst/>
              <a:rect l="l" t="t" r="r" b="b"/>
              <a:pathLst>
                <a:path w="225" h="167" extrusionOk="0">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5" name="Google Shape;3975;p13"/>
            <p:cNvSpPr/>
            <p:nvPr/>
          </p:nvSpPr>
          <p:spPr>
            <a:xfrm>
              <a:off x="500225" y="2871600"/>
              <a:ext cx="5650" cy="4250"/>
            </a:xfrm>
            <a:custGeom>
              <a:avLst/>
              <a:gdLst/>
              <a:ahLst/>
              <a:cxnLst/>
              <a:rect l="l" t="t" r="r" b="b"/>
              <a:pathLst>
                <a:path w="226" h="170" extrusionOk="0">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6" name="Google Shape;3976;p13"/>
            <p:cNvSpPr/>
            <p:nvPr/>
          </p:nvSpPr>
          <p:spPr>
            <a:xfrm>
              <a:off x="490700" y="2876000"/>
              <a:ext cx="5625" cy="4200"/>
            </a:xfrm>
            <a:custGeom>
              <a:avLst/>
              <a:gdLst/>
              <a:ahLst/>
              <a:cxnLst/>
              <a:rect l="l" t="t" r="r" b="b"/>
              <a:pathLst>
                <a:path w="225" h="168" extrusionOk="0">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7" name="Google Shape;3977;p13"/>
            <p:cNvSpPr/>
            <p:nvPr/>
          </p:nvSpPr>
          <p:spPr>
            <a:xfrm>
              <a:off x="481475" y="2875025"/>
              <a:ext cx="5600" cy="4225"/>
            </a:xfrm>
            <a:custGeom>
              <a:avLst/>
              <a:gdLst/>
              <a:ahLst/>
              <a:cxnLst/>
              <a:rect l="l" t="t" r="r" b="b"/>
              <a:pathLst>
                <a:path w="224" h="169" extrusionOk="0">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8" name="Google Shape;3978;p13"/>
            <p:cNvSpPr/>
            <p:nvPr/>
          </p:nvSpPr>
          <p:spPr>
            <a:xfrm>
              <a:off x="470325" y="2865100"/>
              <a:ext cx="5625" cy="4175"/>
            </a:xfrm>
            <a:custGeom>
              <a:avLst/>
              <a:gdLst/>
              <a:ahLst/>
              <a:cxnLst/>
              <a:rect l="l" t="t" r="r" b="b"/>
              <a:pathLst>
                <a:path w="225" h="167" extrusionOk="0">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9" name="Google Shape;3979;p13"/>
            <p:cNvSpPr/>
            <p:nvPr/>
          </p:nvSpPr>
          <p:spPr>
            <a:xfrm>
              <a:off x="473500" y="2851850"/>
              <a:ext cx="5525" cy="4175"/>
            </a:xfrm>
            <a:custGeom>
              <a:avLst/>
              <a:gdLst/>
              <a:ahLst/>
              <a:cxnLst/>
              <a:rect l="l" t="t" r="r" b="b"/>
              <a:pathLst>
                <a:path w="221" h="167" extrusionOk="0">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0" name="Google Shape;3980;p13"/>
            <p:cNvSpPr/>
            <p:nvPr/>
          </p:nvSpPr>
          <p:spPr>
            <a:xfrm>
              <a:off x="597100" y="2907725"/>
              <a:ext cx="148200" cy="136900"/>
            </a:xfrm>
            <a:custGeom>
              <a:avLst/>
              <a:gdLst/>
              <a:ahLst/>
              <a:cxnLst/>
              <a:rect l="l" t="t" r="r" b="b"/>
              <a:pathLst>
                <a:path w="5928" h="5476" extrusionOk="0">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1" name="Google Shape;3981;p13"/>
            <p:cNvSpPr/>
            <p:nvPr/>
          </p:nvSpPr>
          <p:spPr>
            <a:xfrm>
              <a:off x="622625" y="2933850"/>
              <a:ext cx="93925" cy="84650"/>
            </a:xfrm>
            <a:custGeom>
              <a:avLst/>
              <a:gdLst/>
              <a:ahLst/>
              <a:cxnLst/>
              <a:rect l="l" t="t" r="r" b="b"/>
              <a:pathLst>
                <a:path w="3757" h="3386" extrusionOk="0">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2" name="Google Shape;3982;p13"/>
            <p:cNvSpPr/>
            <p:nvPr/>
          </p:nvSpPr>
          <p:spPr>
            <a:xfrm>
              <a:off x="655875" y="2967825"/>
              <a:ext cx="28350" cy="22250"/>
            </a:xfrm>
            <a:custGeom>
              <a:avLst/>
              <a:gdLst/>
              <a:ahLst/>
              <a:cxnLst/>
              <a:rect l="l" t="t" r="r" b="b"/>
              <a:pathLst>
                <a:path w="1134" h="890" extrusionOk="0">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3" name="Google Shape;3983;p13"/>
            <p:cNvSpPr/>
            <p:nvPr/>
          </p:nvSpPr>
          <p:spPr>
            <a:xfrm>
              <a:off x="669575" y="2953550"/>
              <a:ext cx="4150" cy="17950"/>
            </a:xfrm>
            <a:custGeom>
              <a:avLst/>
              <a:gdLst/>
              <a:ahLst/>
              <a:cxnLst/>
              <a:rect l="l" t="t" r="r" b="b"/>
              <a:pathLst>
                <a:path w="166" h="718" extrusionOk="0">
                  <a:moveTo>
                    <a:pt x="149" y="1"/>
                  </a:moveTo>
                  <a:cubicBezTo>
                    <a:pt x="13" y="175"/>
                    <a:pt x="0" y="696"/>
                    <a:pt x="0" y="718"/>
                  </a:cubicBezTo>
                  <a:lnTo>
                    <a:pt x="26" y="718"/>
                  </a:lnTo>
                  <a:cubicBezTo>
                    <a:pt x="26" y="713"/>
                    <a:pt x="34" y="179"/>
                    <a:pt x="166" y="18"/>
                  </a:cubicBezTo>
                  <a:lnTo>
                    <a:pt x="1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4" name="Google Shape;3984;p13"/>
            <p:cNvSpPr/>
            <p:nvPr/>
          </p:nvSpPr>
          <p:spPr>
            <a:xfrm>
              <a:off x="672975" y="2959925"/>
              <a:ext cx="11150" cy="11675"/>
            </a:xfrm>
            <a:custGeom>
              <a:avLst/>
              <a:gdLst/>
              <a:ahLst/>
              <a:cxnLst/>
              <a:rect l="l" t="t" r="r" b="b"/>
              <a:pathLst>
                <a:path w="446" h="467" extrusionOk="0">
                  <a:moveTo>
                    <a:pt x="437" y="0"/>
                  </a:moveTo>
                  <a:cubicBezTo>
                    <a:pt x="221" y="64"/>
                    <a:pt x="9" y="441"/>
                    <a:pt x="0" y="458"/>
                  </a:cubicBezTo>
                  <a:lnTo>
                    <a:pt x="17" y="467"/>
                  </a:lnTo>
                  <a:cubicBezTo>
                    <a:pt x="21" y="467"/>
                    <a:pt x="233" y="85"/>
                    <a:pt x="445" y="21"/>
                  </a:cubicBezTo>
                  <a:lnTo>
                    <a:pt x="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5" name="Google Shape;3985;p13"/>
            <p:cNvSpPr/>
            <p:nvPr/>
          </p:nvSpPr>
          <p:spPr>
            <a:xfrm>
              <a:off x="676250" y="2970275"/>
              <a:ext cx="13400" cy="4300"/>
            </a:xfrm>
            <a:custGeom>
              <a:avLst/>
              <a:gdLst/>
              <a:ahLst/>
              <a:cxnLst/>
              <a:rect l="l" t="t" r="r" b="b"/>
              <a:pathLst>
                <a:path w="536" h="172" extrusionOk="0">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6" name="Google Shape;3986;p13"/>
            <p:cNvSpPr/>
            <p:nvPr/>
          </p:nvSpPr>
          <p:spPr>
            <a:xfrm>
              <a:off x="677200" y="2979100"/>
              <a:ext cx="10425" cy="3325"/>
            </a:xfrm>
            <a:custGeom>
              <a:avLst/>
              <a:gdLst/>
              <a:ahLst/>
              <a:cxnLst/>
              <a:rect l="l" t="t" r="r" b="b"/>
              <a:pathLst>
                <a:path w="417" h="133" extrusionOk="0">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7" name="Google Shape;3987;p13"/>
            <p:cNvSpPr/>
            <p:nvPr/>
          </p:nvSpPr>
          <p:spPr>
            <a:xfrm>
              <a:off x="675075" y="2983350"/>
              <a:ext cx="6400" cy="9575"/>
            </a:xfrm>
            <a:custGeom>
              <a:avLst/>
              <a:gdLst/>
              <a:ahLst/>
              <a:cxnLst/>
              <a:rect l="l" t="t" r="r" b="b"/>
              <a:pathLst>
                <a:path w="256" h="383" extrusionOk="0">
                  <a:moveTo>
                    <a:pt x="18" y="1"/>
                  </a:moveTo>
                  <a:lnTo>
                    <a:pt x="1" y="18"/>
                  </a:lnTo>
                  <a:cubicBezTo>
                    <a:pt x="1" y="22"/>
                    <a:pt x="217" y="230"/>
                    <a:pt x="230" y="382"/>
                  </a:cubicBezTo>
                  <a:lnTo>
                    <a:pt x="255" y="378"/>
                  </a:lnTo>
                  <a:cubicBezTo>
                    <a:pt x="238" y="221"/>
                    <a:pt x="26"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8" name="Google Shape;3988;p13"/>
            <p:cNvSpPr/>
            <p:nvPr/>
          </p:nvSpPr>
          <p:spPr>
            <a:xfrm>
              <a:off x="668825" y="2986225"/>
              <a:ext cx="3200" cy="12000"/>
            </a:xfrm>
            <a:custGeom>
              <a:avLst/>
              <a:gdLst/>
              <a:ahLst/>
              <a:cxnLst/>
              <a:rect l="l" t="t" r="r" b="b"/>
              <a:pathLst>
                <a:path w="128" h="480" extrusionOk="0">
                  <a:moveTo>
                    <a:pt x="77" y="0"/>
                  </a:moveTo>
                  <a:lnTo>
                    <a:pt x="56" y="9"/>
                  </a:lnTo>
                  <a:cubicBezTo>
                    <a:pt x="56" y="13"/>
                    <a:pt x="103" y="182"/>
                    <a:pt x="1" y="471"/>
                  </a:cubicBezTo>
                  <a:lnTo>
                    <a:pt x="26" y="479"/>
                  </a:lnTo>
                  <a:cubicBezTo>
                    <a:pt x="128" y="182"/>
                    <a:pt x="77" y="9"/>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9" name="Google Shape;3989;p13"/>
            <p:cNvSpPr/>
            <p:nvPr/>
          </p:nvSpPr>
          <p:spPr>
            <a:xfrm>
              <a:off x="657275" y="2984200"/>
              <a:ext cx="9575" cy="10300"/>
            </a:xfrm>
            <a:custGeom>
              <a:avLst/>
              <a:gdLst/>
              <a:ahLst/>
              <a:cxnLst/>
              <a:rect l="l" t="t" r="r" b="b"/>
              <a:pathLst>
                <a:path w="383" h="412" extrusionOk="0">
                  <a:moveTo>
                    <a:pt x="357" y="0"/>
                  </a:moveTo>
                  <a:cubicBezTo>
                    <a:pt x="297" y="174"/>
                    <a:pt x="170" y="314"/>
                    <a:pt x="0" y="391"/>
                  </a:cubicBezTo>
                  <a:lnTo>
                    <a:pt x="9" y="412"/>
                  </a:lnTo>
                  <a:cubicBezTo>
                    <a:pt x="314" y="263"/>
                    <a:pt x="378" y="17"/>
                    <a:pt x="382" y="5"/>
                  </a:cubicBezTo>
                  <a:lnTo>
                    <a:pt x="3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0" name="Google Shape;3990;p13"/>
            <p:cNvSpPr/>
            <p:nvPr/>
          </p:nvSpPr>
          <p:spPr>
            <a:xfrm>
              <a:off x="660250" y="2959075"/>
              <a:ext cx="4800" cy="12625"/>
            </a:xfrm>
            <a:custGeom>
              <a:avLst/>
              <a:gdLst/>
              <a:ahLst/>
              <a:cxnLst/>
              <a:rect l="l" t="t" r="r" b="b"/>
              <a:pathLst>
                <a:path w="192" h="505" extrusionOk="0">
                  <a:moveTo>
                    <a:pt x="30" y="0"/>
                  </a:moveTo>
                  <a:cubicBezTo>
                    <a:pt x="0" y="352"/>
                    <a:pt x="170" y="501"/>
                    <a:pt x="178" y="505"/>
                  </a:cubicBezTo>
                  <a:lnTo>
                    <a:pt x="191" y="484"/>
                  </a:lnTo>
                  <a:cubicBezTo>
                    <a:pt x="191" y="484"/>
                    <a:pt x="26" y="34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1" name="Google Shape;3991;p13"/>
            <p:cNvSpPr/>
            <p:nvPr/>
          </p:nvSpPr>
          <p:spPr>
            <a:xfrm>
              <a:off x="648050" y="2968200"/>
              <a:ext cx="14975" cy="8825"/>
            </a:xfrm>
            <a:custGeom>
              <a:avLst/>
              <a:gdLst/>
              <a:ahLst/>
              <a:cxnLst/>
              <a:rect l="l" t="t" r="r" b="b"/>
              <a:pathLst>
                <a:path w="599" h="353" extrusionOk="0">
                  <a:moveTo>
                    <a:pt x="22" y="0"/>
                  </a:moveTo>
                  <a:lnTo>
                    <a:pt x="0" y="13"/>
                  </a:lnTo>
                  <a:cubicBezTo>
                    <a:pt x="204" y="322"/>
                    <a:pt x="594" y="352"/>
                    <a:pt x="598" y="352"/>
                  </a:cubicBezTo>
                  <a:lnTo>
                    <a:pt x="598" y="327"/>
                  </a:lnTo>
                  <a:cubicBezTo>
                    <a:pt x="594" y="327"/>
                    <a:pt x="217" y="30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2" name="Google Shape;3992;p13"/>
            <p:cNvSpPr/>
            <p:nvPr/>
          </p:nvSpPr>
          <p:spPr>
            <a:xfrm>
              <a:off x="649850" y="2981125"/>
              <a:ext cx="15200" cy="5650"/>
            </a:xfrm>
            <a:custGeom>
              <a:avLst/>
              <a:gdLst/>
              <a:ahLst/>
              <a:cxnLst/>
              <a:rect l="l" t="t" r="r" b="b"/>
              <a:pathLst>
                <a:path w="608" h="226" extrusionOk="0">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3" name="Google Shape;3993;p13"/>
            <p:cNvSpPr/>
            <p:nvPr/>
          </p:nvSpPr>
          <p:spPr>
            <a:xfrm>
              <a:off x="670100" y="2950475"/>
              <a:ext cx="6275" cy="5325"/>
            </a:xfrm>
            <a:custGeom>
              <a:avLst/>
              <a:gdLst/>
              <a:ahLst/>
              <a:cxnLst/>
              <a:rect l="l" t="t" r="r" b="b"/>
              <a:pathLst>
                <a:path w="251" h="213" extrusionOk="0">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4" name="Google Shape;3994;p13"/>
            <p:cNvSpPr/>
            <p:nvPr/>
          </p:nvSpPr>
          <p:spPr>
            <a:xfrm>
              <a:off x="680500" y="2956950"/>
              <a:ext cx="6275" cy="5325"/>
            </a:xfrm>
            <a:custGeom>
              <a:avLst/>
              <a:gdLst/>
              <a:ahLst/>
              <a:cxnLst/>
              <a:rect l="l" t="t" r="r" b="b"/>
              <a:pathLst>
                <a:path w="251" h="213" extrusionOk="0">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5" name="Google Shape;3995;p13"/>
            <p:cNvSpPr/>
            <p:nvPr/>
          </p:nvSpPr>
          <p:spPr>
            <a:xfrm>
              <a:off x="686850" y="2968075"/>
              <a:ext cx="6300" cy="5400"/>
            </a:xfrm>
            <a:custGeom>
              <a:avLst/>
              <a:gdLst/>
              <a:ahLst/>
              <a:cxnLst/>
              <a:rect l="l" t="t" r="r" b="b"/>
              <a:pathLst>
                <a:path w="252" h="216" extrusionOk="0">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6" name="Google Shape;3996;p13"/>
            <p:cNvSpPr/>
            <p:nvPr/>
          </p:nvSpPr>
          <p:spPr>
            <a:xfrm>
              <a:off x="684850" y="2980700"/>
              <a:ext cx="6275" cy="5375"/>
            </a:xfrm>
            <a:custGeom>
              <a:avLst/>
              <a:gdLst/>
              <a:ahLst/>
              <a:cxnLst/>
              <a:rect l="l" t="t" r="r" b="b"/>
              <a:pathLst>
                <a:path w="251" h="215" extrusionOk="0">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7" name="Google Shape;3997;p13"/>
            <p:cNvSpPr/>
            <p:nvPr/>
          </p:nvSpPr>
          <p:spPr>
            <a:xfrm>
              <a:off x="677850" y="2991300"/>
              <a:ext cx="6275" cy="5325"/>
            </a:xfrm>
            <a:custGeom>
              <a:avLst/>
              <a:gdLst/>
              <a:ahLst/>
              <a:cxnLst/>
              <a:rect l="l" t="t" r="r" b="b"/>
              <a:pathLst>
                <a:path w="251" h="213" extrusionOk="0">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8" name="Google Shape;3998;p13"/>
            <p:cNvSpPr/>
            <p:nvPr/>
          </p:nvSpPr>
          <p:spPr>
            <a:xfrm>
              <a:off x="665325" y="2996500"/>
              <a:ext cx="6300" cy="5375"/>
            </a:xfrm>
            <a:custGeom>
              <a:avLst/>
              <a:gdLst/>
              <a:ahLst/>
              <a:cxnLst/>
              <a:rect l="l" t="t" r="r" b="b"/>
              <a:pathLst>
                <a:path w="252" h="215" extrusionOk="0">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9" name="Google Shape;3999;p13"/>
            <p:cNvSpPr/>
            <p:nvPr/>
          </p:nvSpPr>
          <p:spPr>
            <a:xfrm>
              <a:off x="652825" y="2992375"/>
              <a:ext cx="6275" cy="5300"/>
            </a:xfrm>
            <a:custGeom>
              <a:avLst/>
              <a:gdLst/>
              <a:ahLst/>
              <a:cxnLst/>
              <a:rect l="l" t="t" r="r" b="b"/>
              <a:pathLst>
                <a:path w="251" h="212" extrusionOk="0">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0" name="Google Shape;4000;p13"/>
            <p:cNvSpPr/>
            <p:nvPr/>
          </p:nvSpPr>
          <p:spPr>
            <a:xfrm>
              <a:off x="645300" y="2983675"/>
              <a:ext cx="6175" cy="5275"/>
            </a:xfrm>
            <a:custGeom>
              <a:avLst/>
              <a:gdLst/>
              <a:ahLst/>
              <a:cxnLst/>
              <a:rect l="l" t="t" r="r" b="b"/>
              <a:pathLst>
                <a:path w="247" h="211" extrusionOk="0">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1" name="Google Shape;4001;p13"/>
            <p:cNvSpPr/>
            <p:nvPr/>
          </p:nvSpPr>
          <p:spPr>
            <a:xfrm>
              <a:off x="643700" y="2965225"/>
              <a:ext cx="6175" cy="5275"/>
            </a:xfrm>
            <a:custGeom>
              <a:avLst/>
              <a:gdLst/>
              <a:ahLst/>
              <a:cxnLst/>
              <a:rect l="l" t="t" r="r" b="b"/>
              <a:pathLst>
                <a:path w="247" h="211" extrusionOk="0">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2" name="Google Shape;4002;p13"/>
            <p:cNvSpPr/>
            <p:nvPr/>
          </p:nvSpPr>
          <p:spPr>
            <a:xfrm>
              <a:off x="657900" y="2955675"/>
              <a:ext cx="6175" cy="5375"/>
            </a:xfrm>
            <a:custGeom>
              <a:avLst/>
              <a:gdLst/>
              <a:ahLst/>
              <a:cxnLst/>
              <a:rect l="l" t="t" r="r" b="b"/>
              <a:pathLst>
                <a:path w="247" h="215" extrusionOk="0">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003" name="Google Shape;4003;p13"/>
          <p:cNvGrpSpPr/>
          <p:nvPr/>
        </p:nvGrpSpPr>
        <p:grpSpPr>
          <a:xfrm>
            <a:off x="4190301" y="-494691"/>
            <a:ext cx="763400" cy="1577166"/>
            <a:chOff x="4190300" y="-189891"/>
            <a:chExt cx="763400" cy="1577166"/>
          </a:xfrm>
        </p:grpSpPr>
        <p:sp>
          <p:nvSpPr>
            <p:cNvPr id="4004" name="Google Shape;4004;p13"/>
            <p:cNvSpPr/>
            <p:nvPr/>
          </p:nvSpPr>
          <p:spPr>
            <a:xfrm rot="10800000">
              <a:off x="4401205" y="-4819"/>
              <a:ext cx="272416" cy="231424"/>
            </a:xfrm>
            <a:custGeom>
              <a:avLst/>
              <a:gdLst/>
              <a:ahLst/>
              <a:cxnLst/>
              <a:rect l="l" t="t" r="r" b="b"/>
              <a:pathLst>
                <a:path w="1528" h="1298" extrusionOk="0">
                  <a:moveTo>
                    <a:pt x="1405" y="1"/>
                  </a:moveTo>
                  <a:cubicBezTo>
                    <a:pt x="1366" y="1"/>
                    <a:pt x="1325" y="10"/>
                    <a:pt x="1298" y="15"/>
                  </a:cubicBezTo>
                  <a:cubicBezTo>
                    <a:pt x="1156" y="32"/>
                    <a:pt x="1019" y="64"/>
                    <a:pt x="887" y="114"/>
                  </a:cubicBezTo>
                  <a:cubicBezTo>
                    <a:pt x="729" y="179"/>
                    <a:pt x="592" y="272"/>
                    <a:pt x="471" y="387"/>
                  </a:cubicBezTo>
                  <a:cubicBezTo>
                    <a:pt x="400" y="448"/>
                    <a:pt x="346" y="513"/>
                    <a:pt x="296" y="590"/>
                  </a:cubicBezTo>
                  <a:cubicBezTo>
                    <a:pt x="214" y="710"/>
                    <a:pt x="1" y="1126"/>
                    <a:pt x="192" y="1274"/>
                  </a:cubicBezTo>
                  <a:cubicBezTo>
                    <a:pt x="215" y="1291"/>
                    <a:pt x="240" y="1298"/>
                    <a:pt x="266" y="1298"/>
                  </a:cubicBezTo>
                  <a:cubicBezTo>
                    <a:pt x="403" y="1298"/>
                    <a:pt x="573" y="1100"/>
                    <a:pt x="647" y="1050"/>
                  </a:cubicBezTo>
                  <a:cubicBezTo>
                    <a:pt x="964" y="825"/>
                    <a:pt x="1150" y="552"/>
                    <a:pt x="1396" y="261"/>
                  </a:cubicBezTo>
                  <a:cubicBezTo>
                    <a:pt x="1435" y="218"/>
                    <a:pt x="1528" y="141"/>
                    <a:pt x="1511" y="70"/>
                  </a:cubicBezTo>
                  <a:cubicBezTo>
                    <a:pt x="1499" y="15"/>
                    <a:pt x="1454" y="1"/>
                    <a:pt x="1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5" name="Google Shape;4005;p13"/>
            <p:cNvSpPr/>
            <p:nvPr/>
          </p:nvSpPr>
          <p:spPr>
            <a:xfrm rot="10800000">
              <a:off x="4614787" y="534330"/>
              <a:ext cx="156354" cy="335368"/>
            </a:xfrm>
            <a:custGeom>
              <a:avLst/>
              <a:gdLst/>
              <a:ahLst/>
              <a:cxnLst/>
              <a:rect l="l" t="t" r="r" b="b"/>
              <a:pathLst>
                <a:path w="877" h="1881" extrusionOk="0">
                  <a:moveTo>
                    <a:pt x="796" y="1"/>
                  </a:moveTo>
                  <a:cubicBezTo>
                    <a:pt x="780" y="1"/>
                    <a:pt x="767" y="14"/>
                    <a:pt x="739" y="31"/>
                  </a:cubicBezTo>
                  <a:cubicBezTo>
                    <a:pt x="619" y="97"/>
                    <a:pt x="515" y="322"/>
                    <a:pt x="466" y="442"/>
                  </a:cubicBezTo>
                  <a:cubicBezTo>
                    <a:pt x="252" y="929"/>
                    <a:pt x="0" y="1383"/>
                    <a:pt x="290" y="1876"/>
                  </a:cubicBezTo>
                  <a:cubicBezTo>
                    <a:pt x="299" y="1879"/>
                    <a:pt x="307" y="1880"/>
                    <a:pt x="315" y="1880"/>
                  </a:cubicBezTo>
                  <a:cubicBezTo>
                    <a:pt x="409" y="1880"/>
                    <a:pt x="491" y="1689"/>
                    <a:pt x="526" y="1619"/>
                  </a:cubicBezTo>
                  <a:cubicBezTo>
                    <a:pt x="591" y="1498"/>
                    <a:pt x="646" y="1362"/>
                    <a:pt x="685" y="1230"/>
                  </a:cubicBezTo>
                  <a:cubicBezTo>
                    <a:pt x="767" y="880"/>
                    <a:pt x="821" y="524"/>
                    <a:pt x="860" y="174"/>
                  </a:cubicBezTo>
                  <a:cubicBezTo>
                    <a:pt x="865" y="108"/>
                    <a:pt x="876" y="48"/>
                    <a:pt x="832" y="15"/>
                  </a:cubicBezTo>
                  <a:cubicBezTo>
                    <a:pt x="817" y="5"/>
                    <a:pt x="806"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6" name="Google Shape;4006;p13"/>
            <p:cNvSpPr/>
            <p:nvPr/>
          </p:nvSpPr>
          <p:spPr>
            <a:xfrm rot="10800000">
              <a:off x="4466991" y="397761"/>
              <a:ext cx="253518" cy="194874"/>
            </a:xfrm>
            <a:custGeom>
              <a:avLst/>
              <a:gdLst/>
              <a:ahLst/>
              <a:cxnLst/>
              <a:rect l="l" t="t" r="r" b="b"/>
              <a:pathLst>
                <a:path w="1422" h="1093" extrusionOk="0">
                  <a:moveTo>
                    <a:pt x="1218" y="1"/>
                  </a:moveTo>
                  <a:cubicBezTo>
                    <a:pt x="1183" y="1"/>
                    <a:pt x="1148" y="5"/>
                    <a:pt x="1118" y="10"/>
                  </a:cubicBezTo>
                  <a:cubicBezTo>
                    <a:pt x="964" y="26"/>
                    <a:pt x="811" y="54"/>
                    <a:pt x="663" y="98"/>
                  </a:cubicBezTo>
                  <a:cubicBezTo>
                    <a:pt x="532" y="147"/>
                    <a:pt x="417" y="229"/>
                    <a:pt x="324" y="333"/>
                  </a:cubicBezTo>
                  <a:cubicBezTo>
                    <a:pt x="187" y="497"/>
                    <a:pt x="1" y="853"/>
                    <a:pt x="154" y="1028"/>
                  </a:cubicBezTo>
                  <a:cubicBezTo>
                    <a:pt x="198" y="1076"/>
                    <a:pt x="228" y="1093"/>
                    <a:pt x="259" y="1093"/>
                  </a:cubicBezTo>
                  <a:cubicBezTo>
                    <a:pt x="305" y="1093"/>
                    <a:pt x="350" y="1054"/>
                    <a:pt x="439" y="1028"/>
                  </a:cubicBezTo>
                  <a:cubicBezTo>
                    <a:pt x="532" y="1001"/>
                    <a:pt x="636" y="924"/>
                    <a:pt x="784" y="793"/>
                  </a:cubicBezTo>
                  <a:cubicBezTo>
                    <a:pt x="926" y="661"/>
                    <a:pt x="1216" y="382"/>
                    <a:pt x="1347" y="158"/>
                  </a:cubicBezTo>
                  <a:cubicBezTo>
                    <a:pt x="1421" y="35"/>
                    <a:pt x="1323" y="1"/>
                    <a:pt x="1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7" name="Google Shape;4007;p13"/>
            <p:cNvSpPr/>
            <p:nvPr/>
          </p:nvSpPr>
          <p:spPr>
            <a:xfrm rot="10800000">
              <a:off x="4694834" y="390808"/>
              <a:ext cx="258866" cy="178649"/>
            </a:xfrm>
            <a:custGeom>
              <a:avLst/>
              <a:gdLst/>
              <a:ahLst/>
              <a:cxnLst/>
              <a:rect l="l" t="t" r="r" b="b"/>
              <a:pathLst>
                <a:path w="1452" h="1002" extrusionOk="0">
                  <a:moveTo>
                    <a:pt x="147" y="0"/>
                  </a:moveTo>
                  <a:cubicBezTo>
                    <a:pt x="95" y="0"/>
                    <a:pt x="50" y="18"/>
                    <a:pt x="28" y="72"/>
                  </a:cubicBezTo>
                  <a:cubicBezTo>
                    <a:pt x="1" y="148"/>
                    <a:pt x="66" y="241"/>
                    <a:pt x="99" y="307"/>
                  </a:cubicBezTo>
                  <a:cubicBezTo>
                    <a:pt x="138" y="389"/>
                    <a:pt x="181" y="471"/>
                    <a:pt x="225" y="553"/>
                  </a:cubicBezTo>
                  <a:cubicBezTo>
                    <a:pt x="302" y="679"/>
                    <a:pt x="411" y="789"/>
                    <a:pt x="537" y="871"/>
                  </a:cubicBezTo>
                  <a:cubicBezTo>
                    <a:pt x="699" y="961"/>
                    <a:pt x="858" y="1002"/>
                    <a:pt x="1021" y="1002"/>
                  </a:cubicBezTo>
                  <a:cubicBezTo>
                    <a:pt x="1145" y="1002"/>
                    <a:pt x="1270" y="979"/>
                    <a:pt x="1402" y="936"/>
                  </a:cubicBezTo>
                  <a:cubicBezTo>
                    <a:pt x="1451" y="756"/>
                    <a:pt x="1309" y="641"/>
                    <a:pt x="1205" y="509"/>
                  </a:cubicBezTo>
                  <a:cubicBezTo>
                    <a:pt x="1112" y="378"/>
                    <a:pt x="986" y="269"/>
                    <a:pt x="838" y="197"/>
                  </a:cubicBezTo>
                  <a:cubicBezTo>
                    <a:pt x="690" y="132"/>
                    <a:pt x="543" y="83"/>
                    <a:pt x="384" y="55"/>
                  </a:cubicBezTo>
                  <a:cubicBezTo>
                    <a:pt x="327" y="42"/>
                    <a:pt x="229"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8" name="Google Shape;4008;p13"/>
            <p:cNvSpPr/>
            <p:nvPr/>
          </p:nvSpPr>
          <p:spPr>
            <a:xfrm rot="10800000">
              <a:off x="4624592" y="175611"/>
              <a:ext cx="227488" cy="204145"/>
            </a:xfrm>
            <a:custGeom>
              <a:avLst/>
              <a:gdLst/>
              <a:ahLst/>
              <a:cxnLst/>
              <a:rect l="l" t="t" r="r" b="b"/>
              <a:pathLst>
                <a:path w="1276" h="1145" extrusionOk="0">
                  <a:moveTo>
                    <a:pt x="122" y="1"/>
                  </a:moveTo>
                  <a:cubicBezTo>
                    <a:pt x="83" y="1"/>
                    <a:pt x="50" y="17"/>
                    <a:pt x="33" y="64"/>
                  </a:cubicBezTo>
                  <a:cubicBezTo>
                    <a:pt x="0" y="135"/>
                    <a:pt x="49" y="239"/>
                    <a:pt x="71" y="305"/>
                  </a:cubicBezTo>
                  <a:cubicBezTo>
                    <a:pt x="93" y="392"/>
                    <a:pt x="120" y="475"/>
                    <a:pt x="159" y="551"/>
                  </a:cubicBezTo>
                  <a:cubicBezTo>
                    <a:pt x="230" y="704"/>
                    <a:pt x="334" y="836"/>
                    <a:pt x="465" y="945"/>
                  </a:cubicBezTo>
                  <a:cubicBezTo>
                    <a:pt x="624" y="1061"/>
                    <a:pt x="797" y="1145"/>
                    <a:pt x="977" y="1145"/>
                  </a:cubicBezTo>
                  <a:cubicBezTo>
                    <a:pt x="1052" y="1145"/>
                    <a:pt x="1127" y="1131"/>
                    <a:pt x="1204" y="1099"/>
                  </a:cubicBezTo>
                  <a:cubicBezTo>
                    <a:pt x="1259" y="1033"/>
                    <a:pt x="1275" y="945"/>
                    <a:pt x="1248" y="869"/>
                  </a:cubicBezTo>
                  <a:cubicBezTo>
                    <a:pt x="1226" y="781"/>
                    <a:pt x="1188" y="699"/>
                    <a:pt x="1133" y="628"/>
                  </a:cubicBezTo>
                  <a:cubicBezTo>
                    <a:pt x="1029" y="496"/>
                    <a:pt x="903" y="381"/>
                    <a:pt x="766" y="288"/>
                  </a:cubicBezTo>
                  <a:cubicBezTo>
                    <a:pt x="630" y="201"/>
                    <a:pt x="482" y="130"/>
                    <a:pt x="334" y="75"/>
                  </a:cubicBezTo>
                  <a:cubicBezTo>
                    <a:pt x="281" y="54"/>
                    <a:pt x="192" y="1"/>
                    <a:pt x="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9" name="Google Shape;4009;p13"/>
            <p:cNvSpPr/>
            <p:nvPr/>
          </p:nvSpPr>
          <p:spPr>
            <a:xfrm rot="10800000">
              <a:off x="4380703" y="200393"/>
              <a:ext cx="266532" cy="190416"/>
            </a:xfrm>
            <a:custGeom>
              <a:avLst/>
              <a:gdLst/>
              <a:ahLst/>
              <a:cxnLst/>
              <a:rect l="l" t="t" r="r" b="b"/>
              <a:pathLst>
                <a:path w="1495" h="1068" extrusionOk="0">
                  <a:moveTo>
                    <a:pt x="1362" y="1"/>
                  </a:moveTo>
                  <a:cubicBezTo>
                    <a:pt x="1322" y="1"/>
                    <a:pt x="1278" y="14"/>
                    <a:pt x="1243" y="22"/>
                  </a:cubicBezTo>
                  <a:cubicBezTo>
                    <a:pt x="1095" y="49"/>
                    <a:pt x="947" y="93"/>
                    <a:pt x="805" y="148"/>
                  </a:cubicBezTo>
                  <a:cubicBezTo>
                    <a:pt x="657" y="208"/>
                    <a:pt x="520" y="296"/>
                    <a:pt x="400" y="405"/>
                  </a:cubicBezTo>
                  <a:cubicBezTo>
                    <a:pt x="356" y="454"/>
                    <a:pt x="318" y="509"/>
                    <a:pt x="280" y="564"/>
                  </a:cubicBezTo>
                  <a:cubicBezTo>
                    <a:pt x="247" y="641"/>
                    <a:pt x="0" y="859"/>
                    <a:pt x="44" y="942"/>
                  </a:cubicBezTo>
                  <a:cubicBezTo>
                    <a:pt x="96" y="1034"/>
                    <a:pt x="165" y="1067"/>
                    <a:pt x="257" y="1067"/>
                  </a:cubicBezTo>
                  <a:cubicBezTo>
                    <a:pt x="338" y="1067"/>
                    <a:pt x="437" y="1041"/>
                    <a:pt x="559" y="1007"/>
                  </a:cubicBezTo>
                  <a:cubicBezTo>
                    <a:pt x="657" y="974"/>
                    <a:pt x="1248" y="460"/>
                    <a:pt x="1358" y="257"/>
                  </a:cubicBezTo>
                  <a:cubicBezTo>
                    <a:pt x="1363" y="241"/>
                    <a:pt x="1495" y="121"/>
                    <a:pt x="1467" y="66"/>
                  </a:cubicBezTo>
                  <a:cubicBezTo>
                    <a:pt x="1445" y="15"/>
                    <a:pt x="1405" y="1"/>
                    <a:pt x="1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0" name="Google Shape;4010;p13"/>
            <p:cNvSpPr/>
            <p:nvPr/>
          </p:nvSpPr>
          <p:spPr>
            <a:xfrm rot="10800000">
              <a:off x="4623701" y="-8740"/>
              <a:ext cx="187553" cy="102518"/>
            </a:xfrm>
            <a:custGeom>
              <a:avLst/>
              <a:gdLst/>
              <a:ahLst/>
              <a:cxnLst/>
              <a:rect l="l" t="t" r="r" b="b"/>
              <a:pathLst>
                <a:path w="1052" h="575" extrusionOk="0">
                  <a:moveTo>
                    <a:pt x="124" y="1"/>
                  </a:moveTo>
                  <a:cubicBezTo>
                    <a:pt x="81" y="1"/>
                    <a:pt x="44" y="14"/>
                    <a:pt x="28" y="64"/>
                  </a:cubicBezTo>
                  <a:cubicBezTo>
                    <a:pt x="1" y="168"/>
                    <a:pt x="116" y="272"/>
                    <a:pt x="176" y="327"/>
                  </a:cubicBezTo>
                  <a:cubicBezTo>
                    <a:pt x="297" y="458"/>
                    <a:pt x="461" y="535"/>
                    <a:pt x="641" y="551"/>
                  </a:cubicBezTo>
                  <a:cubicBezTo>
                    <a:pt x="725" y="568"/>
                    <a:pt x="809" y="575"/>
                    <a:pt x="892" y="575"/>
                  </a:cubicBezTo>
                  <a:cubicBezTo>
                    <a:pt x="918" y="575"/>
                    <a:pt x="944" y="574"/>
                    <a:pt x="970" y="573"/>
                  </a:cubicBezTo>
                  <a:cubicBezTo>
                    <a:pt x="1052" y="556"/>
                    <a:pt x="1046" y="507"/>
                    <a:pt x="1003" y="436"/>
                  </a:cubicBezTo>
                  <a:cubicBezTo>
                    <a:pt x="970" y="387"/>
                    <a:pt x="948" y="332"/>
                    <a:pt x="926" y="277"/>
                  </a:cubicBezTo>
                  <a:cubicBezTo>
                    <a:pt x="734" y="80"/>
                    <a:pt x="521" y="53"/>
                    <a:pt x="269" y="20"/>
                  </a:cubicBezTo>
                  <a:cubicBezTo>
                    <a:pt x="226" y="17"/>
                    <a:pt x="171"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1" name="Google Shape;4011;p13"/>
            <p:cNvSpPr/>
            <p:nvPr/>
          </p:nvSpPr>
          <p:spPr>
            <a:xfrm rot="10800000">
              <a:off x="4471448" y="-189891"/>
              <a:ext cx="250843" cy="735991"/>
            </a:xfrm>
            <a:custGeom>
              <a:avLst/>
              <a:gdLst/>
              <a:ahLst/>
              <a:cxnLst/>
              <a:rect l="l" t="t" r="r" b="b"/>
              <a:pathLst>
                <a:path w="1407" h="4128" extrusionOk="0">
                  <a:moveTo>
                    <a:pt x="109" y="12"/>
                  </a:moveTo>
                  <a:lnTo>
                    <a:pt x="109" y="12"/>
                  </a:lnTo>
                  <a:cubicBezTo>
                    <a:pt x="38" y="17"/>
                    <a:pt x="11" y="1"/>
                    <a:pt x="5" y="94"/>
                  </a:cubicBezTo>
                  <a:cubicBezTo>
                    <a:pt x="0" y="149"/>
                    <a:pt x="5" y="203"/>
                    <a:pt x="11" y="258"/>
                  </a:cubicBezTo>
                  <a:cubicBezTo>
                    <a:pt x="22" y="389"/>
                    <a:pt x="38" y="515"/>
                    <a:pt x="66" y="641"/>
                  </a:cubicBezTo>
                  <a:cubicBezTo>
                    <a:pt x="164" y="1041"/>
                    <a:pt x="219" y="833"/>
                    <a:pt x="438" y="1473"/>
                  </a:cubicBezTo>
                  <a:cubicBezTo>
                    <a:pt x="531" y="1730"/>
                    <a:pt x="197" y="3017"/>
                    <a:pt x="744" y="3581"/>
                  </a:cubicBezTo>
                  <a:cubicBezTo>
                    <a:pt x="1045" y="3893"/>
                    <a:pt x="952" y="3914"/>
                    <a:pt x="1215" y="4068"/>
                  </a:cubicBezTo>
                  <a:cubicBezTo>
                    <a:pt x="1314" y="4128"/>
                    <a:pt x="1319" y="4090"/>
                    <a:pt x="1407" y="4117"/>
                  </a:cubicBezTo>
                  <a:cubicBezTo>
                    <a:pt x="1308" y="4040"/>
                    <a:pt x="1210" y="3958"/>
                    <a:pt x="1122" y="3865"/>
                  </a:cubicBezTo>
                  <a:cubicBezTo>
                    <a:pt x="969" y="3717"/>
                    <a:pt x="624" y="3367"/>
                    <a:pt x="515" y="2885"/>
                  </a:cubicBezTo>
                  <a:cubicBezTo>
                    <a:pt x="372" y="2272"/>
                    <a:pt x="723" y="1856"/>
                    <a:pt x="515" y="1418"/>
                  </a:cubicBezTo>
                  <a:cubicBezTo>
                    <a:pt x="411" y="1200"/>
                    <a:pt x="350" y="1090"/>
                    <a:pt x="350" y="1090"/>
                  </a:cubicBezTo>
                  <a:cubicBezTo>
                    <a:pt x="230" y="871"/>
                    <a:pt x="181" y="833"/>
                    <a:pt x="153" y="696"/>
                  </a:cubicBezTo>
                  <a:cubicBezTo>
                    <a:pt x="99" y="472"/>
                    <a:pt x="82" y="236"/>
                    <a:pt x="10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2" name="Google Shape;4012;p13"/>
            <p:cNvSpPr/>
            <p:nvPr/>
          </p:nvSpPr>
          <p:spPr>
            <a:xfrm rot="10800000">
              <a:off x="4470378" y="512401"/>
              <a:ext cx="272416" cy="231424"/>
            </a:xfrm>
            <a:custGeom>
              <a:avLst/>
              <a:gdLst/>
              <a:ahLst/>
              <a:cxnLst/>
              <a:rect l="l" t="t" r="r" b="b"/>
              <a:pathLst>
                <a:path w="1528" h="1298" extrusionOk="0">
                  <a:moveTo>
                    <a:pt x="123" y="1"/>
                  </a:moveTo>
                  <a:cubicBezTo>
                    <a:pt x="74" y="1"/>
                    <a:pt x="29" y="15"/>
                    <a:pt x="17" y="70"/>
                  </a:cubicBezTo>
                  <a:cubicBezTo>
                    <a:pt x="0" y="141"/>
                    <a:pt x="93" y="218"/>
                    <a:pt x="131" y="261"/>
                  </a:cubicBezTo>
                  <a:cubicBezTo>
                    <a:pt x="378" y="552"/>
                    <a:pt x="558" y="825"/>
                    <a:pt x="876" y="1050"/>
                  </a:cubicBezTo>
                  <a:cubicBezTo>
                    <a:pt x="954" y="1100"/>
                    <a:pt x="1125" y="1298"/>
                    <a:pt x="1259" y="1298"/>
                  </a:cubicBezTo>
                  <a:cubicBezTo>
                    <a:pt x="1284" y="1298"/>
                    <a:pt x="1308" y="1291"/>
                    <a:pt x="1330" y="1274"/>
                  </a:cubicBezTo>
                  <a:cubicBezTo>
                    <a:pt x="1527" y="1126"/>
                    <a:pt x="1314" y="710"/>
                    <a:pt x="1232" y="590"/>
                  </a:cubicBezTo>
                  <a:cubicBezTo>
                    <a:pt x="1182" y="513"/>
                    <a:pt x="1122" y="448"/>
                    <a:pt x="1056" y="387"/>
                  </a:cubicBezTo>
                  <a:cubicBezTo>
                    <a:pt x="936" y="272"/>
                    <a:pt x="794" y="179"/>
                    <a:pt x="640" y="114"/>
                  </a:cubicBezTo>
                  <a:cubicBezTo>
                    <a:pt x="509" y="64"/>
                    <a:pt x="372" y="32"/>
                    <a:pt x="230" y="15"/>
                  </a:cubicBezTo>
                  <a:cubicBezTo>
                    <a:pt x="203" y="10"/>
                    <a:pt x="162"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3" name="Google Shape;4013;p13"/>
            <p:cNvSpPr/>
            <p:nvPr/>
          </p:nvSpPr>
          <p:spPr>
            <a:xfrm rot="10800000">
              <a:off x="4373751" y="1052442"/>
              <a:ext cx="155462" cy="334833"/>
            </a:xfrm>
            <a:custGeom>
              <a:avLst/>
              <a:gdLst/>
              <a:ahLst/>
              <a:cxnLst/>
              <a:rect l="l" t="t" r="r" b="b"/>
              <a:pathLst>
                <a:path w="872" h="1878" extrusionOk="0">
                  <a:moveTo>
                    <a:pt x="81" y="0"/>
                  </a:moveTo>
                  <a:cubicBezTo>
                    <a:pt x="72" y="0"/>
                    <a:pt x="61" y="5"/>
                    <a:pt x="45" y="17"/>
                  </a:cubicBezTo>
                  <a:cubicBezTo>
                    <a:pt x="1" y="44"/>
                    <a:pt x="12" y="110"/>
                    <a:pt x="17" y="170"/>
                  </a:cubicBezTo>
                  <a:cubicBezTo>
                    <a:pt x="56" y="526"/>
                    <a:pt x="110" y="876"/>
                    <a:pt x="192" y="1227"/>
                  </a:cubicBezTo>
                  <a:cubicBezTo>
                    <a:pt x="231" y="1364"/>
                    <a:pt x="285" y="1495"/>
                    <a:pt x="351" y="1621"/>
                  </a:cubicBezTo>
                  <a:cubicBezTo>
                    <a:pt x="386" y="1691"/>
                    <a:pt x="468" y="1877"/>
                    <a:pt x="561" y="1877"/>
                  </a:cubicBezTo>
                  <a:cubicBezTo>
                    <a:pt x="570" y="1877"/>
                    <a:pt x="578" y="1876"/>
                    <a:pt x="586" y="1873"/>
                  </a:cubicBezTo>
                  <a:cubicBezTo>
                    <a:pt x="871" y="1380"/>
                    <a:pt x="625" y="931"/>
                    <a:pt x="411" y="438"/>
                  </a:cubicBezTo>
                  <a:cubicBezTo>
                    <a:pt x="362" y="318"/>
                    <a:pt x="253" y="99"/>
                    <a:pt x="138" y="28"/>
                  </a:cubicBezTo>
                  <a:cubicBezTo>
                    <a:pt x="110" y="14"/>
                    <a:pt x="98"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4" name="Google Shape;4014;p13"/>
            <p:cNvSpPr/>
            <p:nvPr/>
          </p:nvSpPr>
          <p:spPr>
            <a:xfrm rot="10800000">
              <a:off x="4423669" y="914981"/>
              <a:ext cx="254231" cy="194874"/>
            </a:xfrm>
            <a:custGeom>
              <a:avLst/>
              <a:gdLst/>
              <a:ahLst/>
              <a:cxnLst/>
              <a:rect l="l" t="t" r="r" b="b"/>
              <a:pathLst>
                <a:path w="1426" h="1093" extrusionOk="0">
                  <a:moveTo>
                    <a:pt x="206" y="1"/>
                  </a:moveTo>
                  <a:cubicBezTo>
                    <a:pt x="102" y="1"/>
                    <a:pt x="0" y="35"/>
                    <a:pt x="74" y="158"/>
                  </a:cubicBezTo>
                  <a:cubicBezTo>
                    <a:pt x="205" y="382"/>
                    <a:pt x="501" y="661"/>
                    <a:pt x="643" y="793"/>
                  </a:cubicBezTo>
                  <a:cubicBezTo>
                    <a:pt x="786" y="924"/>
                    <a:pt x="890" y="1001"/>
                    <a:pt x="983" y="1028"/>
                  </a:cubicBezTo>
                  <a:cubicBezTo>
                    <a:pt x="1072" y="1054"/>
                    <a:pt x="1117" y="1093"/>
                    <a:pt x="1163" y="1093"/>
                  </a:cubicBezTo>
                  <a:cubicBezTo>
                    <a:pt x="1193" y="1093"/>
                    <a:pt x="1224" y="1076"/>
                    <a:pt x="1267" y="1028"/>
                  </a:cubicBezTo>
                  <a:cubicBezTo>
                    <a:pt x="1426" y="853"/>
                    <a:pt x="1240" y="492"/>
                    <a:pt x="1103" y="333"/>
                  </a:cubicBezTo>
                  <a:cubicBezTo>
                    <a:pt x="1004" y="229"/>
                    <a:pt x="890" y="147"/>
                    <a:pt x="758" y="98"/>
                  </a:cubicBezTo>
                  <a:cubicBezTo>
                    <a:pt x="610" y="54"/>
                    <a:pt x="457" y="26"/>
                    <a:pt x="304" y="10"/>
                  </a:cubicBezTo>
                  <a:cubicBezTo>
                    <a:pt x="275" y="5"/>
                    <a:pt x="240"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5" name="Google Shape;4015;p13"/>
            <p:cNvSpPr/>
            <p:nvPr/>
          </p:nvSpPr>
          <p:spPr>
            <a:xfrm rot="10800000">
              <a:off x="4190300" y="907493"/>
              <a:ext cx="259758" cy="178292"/>
            </a:xfrm>
            <a:custGeom>
              <a:avLst/>
              <a:gdLst/>
              <a:ahLst/>
              <a:cxnLst/>
              <a:rect l="l" t="t" r="r" b="b"/>
              <a:pathLst>
                <a:path w="1457" h="1000" extrusionOk="0">
                  <a:moveTo>
                    <a:pt x="1305" y="1"/>
                  </a:moveTo>
                  <a:cubicBezTo>
                    <a:pt x="1224" y="1"/>
                    <a:pt x="1124" y="40"/>
                    <a:pt x="1068" y="50"/>
                  </a:cubicBezTo>
                  <a:cubicBezTo>
                    <a:pt x="914" y="83"/>
                    <a:pt x="761" y="132"/>
                    <a:pt x="619" y="192"/>
                  </a:cubicBezTo>
                  <a:cubicBezTo>
                    <a:pt x="471" y="269"/>
                    <a:pt x="345" y="373"/>
                    <a:pt x="246" y="510"/>
                  </a:cubicBezTo>
                  <a:cubicBezTo>
                    <a:pt x="148" y="636"/>
                    <a:pt x="0" y="745"/>
                    <a:pt x="49" y="937"/>
                  </a:cubicBezTo>
                  <a:cubicBezTo>
                    <a:pt x="183" y="977"/>
                    <a:pt x="310" y="1000"/>
                    <a:pt x="434" y="1000"/>
                  </a:cubicBezTo>
                  <a:cubicBezTo>
                    <a:pt x="599" y="1000"/>
                    <a:pt x="757" y="959"/>
                    <a:pt x="920" y="866"/>
                  </a:cubicBezTo>
                  <a:cubicBezTo>
                    <a:pt x="1046" y="789"/>
                    <a:pt x="1150" y="680"/>
                    <a:pt x="1226" y="548"/>
                  </a:cubicBezTo>
                  <a:cubicBezTo>
                    <a:pt x="1276" y="472"/>
                    <a:pt x="1319" y="390"/>
                    <a:pt x="1358" y="302"/>
                  </a:cubicBezTo>
                  <a:cubicBezTo>
                    <a:pt x="1385" y="242"/>
                    <a:pt x="1456" y="149"/>
                    <a:pt x="1423" y="72"/>
                  </a:cubicBezTo>
                  <a:cubicBezTo>
                    <a:pt x="1404" y="18"/>
                    <a:pt x="1358" y="1"/>
                    <a:pt x="1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6" name="Google Shape;4016;p13"/>
            <p:cNvSpPr/>
            <p:nvPr/>
          </p:nvSpPr>
          <p:spPr>
            <a:xfrm rot="10800000">
              <a:off x="4292811" y="692831"/>
              <a:ext cx="226597" cy="204145"/>
            </a:xfrm>
            <a:custGeom>
              <a:avLst/>
              <a:gdLst/>
              <a:ahLst/>
              <a:cxnLst/>
              <a:rect l="l" t="t" r="r" b="b"/>
              <a:pathLst>
                <a:path w="1271" h="1145" extrusionOk="0">
                  <a:moveTo>
                    <a:pt x="1153" y="1"/>
                  </a:moveTo>
                  <a:cubicBezTo>
                    <a:pt x="1081" y="1"/>
                    <a:pt x="991" y="54"/>
                    <a:pt x="942" y="75"/>
                  </a:cubicBezTo>
                  <a:cubicBezTo>
                    <a:pt x="789" y="130"/>
                    <a:pt x="646" y="201"/>
                    <a:pt x="510" y="288"/>
                  </a:cubicBezTo>
                  <a:cubicBezTo>
                    <a:pt x="367" y="381"/>
                    <a:pt x="247" y="496"/>
                    <a:pt x="143" y="628"/>
                  </a:cubicBezTo>
                  <a:cubicBezTo>
                    <a:pt x="88" y="699"/>
                    <a:pt x="50" y="781"/>
                    <a:pt x="22" y="869"/>
                  </a:cubicBezTo>
                  <a:cubicBezTo>
                    <a:pt x="1" y="945"/>
                    <a:pt x="17" y="1033"/>
                    <a:pt x="66" y="1099"/>
                  </a:cubicBezTo>
                  <a:cubicBezTo>
                    <a:pt x="143" y="1131"/>
                    <a:pt x="219" y="1145"/>
                    <a:pt x="295" y="1145"/>
                  </a:cubicBezTo>
                  <a:cubicBezTo>
                    <a:pt x="477" y="1145"/>
                    <a:pt x="652" y="1061"/>
                    <a:pt x="811" y="945"/>
                  </a:cubicBezTo>
                  <a:cubicBezTo>
                    <a:pt x="942" y="836"/>
                    <a:pt x="1046" y="704"/>
                    <a:pt x="1112" y="551"/>
                  </a:cubicBezTo>
                  <a:cubicBezTo>
                    <a:pt x="1150" y="469"/>
                    <a:pt x="1183" y="392"/>
                    <a:pt x="1205" y="305"/>
                  </a:cubicBezTo>
                  <a:cubicBezTo>
                    <a:pt x="1227" y="239"/>
                    <a:pt x="1270" y="135"/>
                    <a:pt x="1243" y="64"/>
                  </a:cubicBezTo>
                  <a:cubicBezTo>
                    <a:pt x="1225" y="17"/>
                    <a:pt x="1192" y="1"/>
                    <a:pt x="1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7" name="Google Shape;4017;p13"/>
            <p:cNvSpPr/>
            <p:nvPr/>
          </p:nvSpPr>
          <p:spPr>
            <a:xfrm rot="10800000">
              <a:off x="4496764" y="718327"/>
              <a:ext cx="267602" cy="189703"/>
            </a:xfrm>
            <a:custGeom>
              <a:avLst/>
              <a:gdLst/>
              <a:ahLst/>
              <a:cxnLst/>
              <a:rect l="l" t="t" r="r" b="b"/>
              <a:pathLst>
                <a:path w="1501" h="1064" extrusionOk="0">
                  <a:moveTo>
                    <a:pt x="132" y="0"/>
                  </a:moveTo>
                  <a:cubicBezTo>
                    <a:pt x="90" y="0"/>
                    <a:pt x="50" y="14"/>
                    <a:pt x="28" y="60"/>
                  </a:cubicBezTo>
                  <a:cubicBezTo>
                    <a:pt x="1" y="121"/>
                    <a:pt x="132" y="241"/>
                    <a:pt x="143" y="257"/>
                  </a:cubicBezTo>
                  <a:cubicBezTo>
                    <a:pt x="252" y="454"/>
                    <a:pt x="844" y="974"/>
                    <a:pt x="937" y="1002"/>
                  </a:cubicBezTo>
                  <a:cubicBezTo>
                    <a:pt x="1062" y="1036"/>
                    <a:pt x="1163" y="1064"/>
                    <a:pt x="1244" y="1064"/>
                  </a:cubicBezTo>
                  <a:cubicBezTo>
                    <a:pt x="1333" y="1064"/>
                    <a:pt x="1400" y="1030"/>
                    <a:pt x="1451" y="936"/>
                  </a:cubicBezTo>
                  <a:cubicBezTo>
                    <a:pt x="1500" y="859"/>
                    <a:pt x="1260" y="641"/>
                    <a:pt x="1216" y="564"/>
                  </a:cubicBezTo>
                  <a:cubicBezTo>
                    <a:pt x="1183" y="509"/>
                    <a:pt x="1145" y="454"/>
                    <a:pt x="1095" y="405"/>
                  </a:cubicBezTo>
                  <a:cubicBezTo>
                    <a:pt x="980" y="296"/>
                    <a:pt x="844" y="214"/>
                    <a:pt x="696" y="148"/>
                  </a:cubicBezTo>
                  <a:cubicBezTo>
                    <a:pt x="553" y="93"/>
                    <a:pt x="406" y="49"/>
                    <a:pt x="252" y="22"/>
                  </a:cubicBezTo>
                  <a:cubicBezTo>
                    <a:pt x="220" y="14"/>
                    <a:pt x="174"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8" name="Google Shape;4018;p13"/>
            <p:cNvSpPr/>
            <p:nvPr/>
          </p:nvSpPr>
          <p:spPr>
            <a:xfrm rot="10800000">
              <a:off x="4332925" y="508480"/>
              <a:ext cx="187375" cy="102518"/>
            </a:xfrm>
            <a:custGeom>
              <a:avLst/>
              <a:gdLst/>
              <a:ahLst/>
              <a:cxnLst/>
              <a:rect l="l" t="t" r="r" b="b"/>
              <a:pathLst>
                <a:path w="1051" h="575" extrusionOk="0">
                  <a:moveTo>
                    <a:pt x="925" y="1"/>
                  </a:moveTo>
                  <a:cubicBezTo>
                    <a:pt x="878" y="1"/>
                    <a:pt x="823" y="17"/>
                    <a:pt x="783" y="20"/>
                  </a:cubicBezTo>
                  <a:cubicBezTo>
                    <a:pt x="526" y="53"/>
                    <a:pt x="318" y="80"/>
                    <a:pt x="126" y="277"/>
                  </a:cubicBezTo>
                  <a:cubicBezTo>
                    <a:pt x="104" y="332"/>
                    <a:pt x="77" y="387"/>
                    <a:pt x="49" y="436"/>
                  </a:cubicBezTo>
                  <a:cubicBezTo>
                    <a:pt x="6" y="507"/>
                    <a:pt x="0" y="556"/>
                    <a:pt x="82" y="573"/>
                  </a:cubicBezTo>
                  <a:cubicBezTo>
                    <a:pt x="108" y="574"/>
                    <a:pt x="134" y="575"/>
                    <a:pt x="160" y="575"/>
                  </a:cubicBezTo>
                  <a:cubicBezTo>
                    <a:pt x="243" y="575"/>
                    <a:pt x="327" y="568"/>
                    <a:pt x="411" y="551"/>
                  </a:cubicBezTo>
                  <a:cubicBezTo>
                    <a:pt x="586" y="534"/>
                    <a:pt x="750" y="458"/>
                    <a:pt x="876" y="326"/>
                  </a:cubicBezTo>
                  <a:cubicBezTo>
                    <a:pt x="936" y="272"/>
                    <a:pt x="1051" y="168"/>
                    <a:pt x="1018" y="64"/>
                  </a:cubicBezTo>
                  <a:cubicBezTo>
                    <a:pt x="1005" y="14"/>
                    <a:pt x="96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9" name="Google Shape;4019;p13"/>
            <p:cNvSpPr/>
            <p:nvPr/>
          </p:nvSpPr>
          <p:spPr>
            <a:xfrm rot="10800000">
              <a:off x="4422599" y="327330"/>
              <a:ext cx="251022" cy="735991"/>
            </a:xfrm>
            <a:custGeom>
              <a:avLst/>
              <a:gdLst/>
              <a:ahLst/>
              <a:cxnLst/>
              <a:rect l="l" t="t" r="r" b="b"/>
              <a:pathLst>
                <a:path w="1408" h="4128" extrusionOk="0">
                  <a:moveTo>
                    <a:pt x="1298" y="12"/>
                  </a:moveTo>
                  <a:cubicBezTo>
                    <a:pt x="1325" y="236"/>
                    <a:pt x="1314" y="472"/>
                    <a:pt x="1260" y="696"/>
                  </a:cubicBezTo>
                  <a:cubicBezTo>
                    <a:pt x="1227" y="833"/>
                    <a:pt x="1178" y="871"/>
                    <a:pt x="1063" y="1090"/>
                  </a:cubicBezTo>
                  <a:cubicBezTo>
                    <a:pt x="1063" y="1090"/>
                    <a:pt x="1002" y="1200"/>
                    <a:pt x="898" y="1418"/>
                  </a:cubicBezTo>
                  <a:cubicBezTo>
                    <a:pt x="690" y="1856"/>
                    <a:pt x="1035" y="2272"/>
                    <a:pt x="898" y="2885"/>
                  </a:cubicBezTo>
                  <a:cubicBezTo>
                    <a:pt x="789" y="3367"/>
                    <a:pt x="439" y="3717"/>
                    <a:pt x="291" y="3865"/>
                  </a:cubicBezTo>
                  <a:cubicBezTo>
                    <a:pt x="203" y="3958"/>
                    <a:pt x="105" y="4040"/>
                    <a:pt x="1" y="4117"/>
                  </a:cubicBezTo>
                  <a:cubicBezTo>
                    <a:pt x="88" y="4090"/>
                    <a:pt x="99" y="4128"/>
                    <a:pt x="198" y="4068"/>
                  </a:cubicBezTo>
                  <a:cubicBezTo>
                    <a:pt x="460" y="3914"/>
                    <a:pt x="362" y="3893"/>
                    <a:pt x="668" y="3581"/>
                  </a:cubicBezTo>
                  <a:cubicBezTo>
                    <a:pt x="1216" y="3017"/>
                    <a:pt x="882" y="1730"/>
                    <a:pt x="975" y="1473"/>
                  </a:cubicBezTo>
                  <a:cubicBezTo>
                    <a:pt x="1194" y="833"/>
                    <a:pt x="1249" y="1041"/>
                    <a:pt x="1342" y="641"/>
                  </a:cubicBezTo>
                  <a:cubicBezTo>
                    <a:pt x="1375" y="515"/>
                    <a:pt x="1391" y="389"/>
                    <a:pt x="1396" y="258"/>
                  </a:cubicBezTo>
                  <a:cubicBezTo>
                    <a:pt x="1407" y="203"/>
                    <a:pt x="1407" y="149"/>
                    <a:pt x="1402" y="94"/>
                  </a:cubicBezTo>
                  <a:cubicBezTo>
                    <a:pt x="1396" y="1"/>
                    <a:pt x="1369" y="17"/>
                    <a:pt x="1298"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57343674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4020"/>
        <p:cNvGrpSpPr/>
        <p:nvPr/>
      </p:nvGrpSpPr>
      <p:grpSpPr>
        <a:xfrm>
          <a:off x="0" y="0"/>
          <a:ext cx="0" cy="0"/>
          <a:chOff x="0" y="0"/>
          <a:chExt cx="0" cy="0"/>
        </a:xfrm>
      </p:grpSpPr>
      <p:sp>
        <p:nvSpPr>
          <p:cNvPr id="4021" name="Google Shape;4021;p14"/>
          <p:cNvSpPr txBox="1">
            <a:spLocks noGrp="1"/>
          </p:cNvSpPr>
          <p:nvPr>
            <p:ph type="title"/>
          </p:nvPr>
        </p:nvSpPr>
        <p:spPr>
          <a:xfrm>
            <a:off x="2140900" y="2728188"/>
            <a:ext cx="4863600" cy="37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2500" b="1">
                <a:solidFill>
                  <a:schemeClr val="accent2"/>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4022" name="Google Shape;4022;p14"/>
          <p:cNvSpPr txBox="1">
            <a:spLocks noGrp="1"/>
          </p:cNvSpPr>
          <p:nvPr>
            <p:ph type="subTitle" idx="1"/>
          </p:nvPr>
        </p:nvSpPr>
        <p:spPr>
          <a:xfrm>
            <a:off x="2140100" y="1555363"/>
            <a:ext cx="4863600" cy="117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2000">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4023" name="Google Shape;4023;p14"/>
          <p:cNvSpPr/>
          <p:nvPr/>
        </p:nvSpPr>
        <p:spPr>
          <a:xfrm flipH="1">
            <a:off x="4655139" y="2731526"/>
            <a:ext cx="5965468" cy="2723763"/>
          </a:xfrm>
          <a:custGeom>
            <a:avLst/>
            <a:gdLst/>
            <a:ahLst/>
            <a:cxnLst/>
            <a:rect l="l" t="t" r="r" b="b"/>
            <a:pathLst>
              <a:path w="62702" h="28629" extrusionOk="0">
                <a:moveTo>
                  <a:pt x="11" y="28629"/>
                </a:moveTo>
                <a:lnTo>
                  <a:pt x="62702" y="28629"/>
                </a:lnTo>
                <a:cubicBezTo>
                  <a:pt x="61830" y="28338"/>
                  <a:pt x="60969" y="27983"/>
                  <a:pt x="60086" y="27703"/>
                </a:cubicBezTo>
                <a:cubicBezTo>
                  <a:pt x="57869" y="27025"/>
                  <a:pt x="55566" y="26713"/>
                  <a:pt x="53382" y="25927"/>
                </a:cubicBezTo>
                <a:cubicBezTo>
                  <a:pt x="51046" y="25088"/>
                  <a:pt x="48829" y="24108"/>
                  <a:pt x="46461" y="23796"/>
                </a:cubicBezTo>
                <a:cubicBezTo>
                  <a:pt x="43512" y="23409"/>
                  <a:pt x="41446" y="23000"/>
                  <a:pt x="39143" y="20934"/>
                </a:cubicBezTo>
                <a:cubicBezTo>
                  <a:pt x="37884" y="19803"/>
                  <a:pt x="36495" y="19104"/>
                  <a:pt x="35032" y="18168"/>
                </a:cubicBezTo>
                <a:cubicBezTo>
                  <a:pt x="33493" y="17177"/>
                  <a:pt x="31674" y="15186"/>
                  <a:pt x="30092" y="14562"/>
                </a:cubicBezTo>
                <a:cubicBezTo>
                  <a:pt x="29005" y="14132"/>
                  <a:pt x="28284" y="13497"/>
                  <a:pt x="27132" y="12948"/>
                </a:cubicBezTo>
                <a:cubicBezTo>
                  <a:pt x="25464" y="12130"/>
                  <a:pt x="23817" y="11656"/>
                  <a:pt x="22698" y="10214"/>
                </a:cubicBezTo>
                <a:cubicBezTo>
                  <a:pt x="21934" y="9235"/>
                  <a:pt x="19577" y="7179"/>
                  <a:pt x="18361" y="6426"/>
                </a:cubicBezTo>
                <a:cubicBezTo>
                  <a:pt x="17145" y="5673"/>
                  <a:pt x="16381" y="6458"/>
                  <a:pt x="14325" y="5952"/>
                </a:cubicBezTo>
                <a:cubicBezTo>
                  <a:pt x="12743" y="4736"/>
                  <a:pt x="11861" y="4553"/>
                  <a:pt x="10031" y="3639"/>
                </a:cubicBezTo>
                <a:cubicBezTo>
                  <a:pt x="9062" y="3154"/>
                  <a:pt x="8158" y="2530"/>
                  <a:pt x="7351" y="1798"/>
                </a:cubicBezTo>
                <a:cubicBezTo>
                  <a:pt x="5414" y="1"/>
                  <a:pt x="2325" y="4091"/>
                  <a:pt x="194" y="5543"/>
                </a:cubicBezTo>
                <a:cubicBezTo>
                  <a:pt x="130" y="5586"/>
                  <a:pt x="65" y="5630"/>
                  <a:pt x="0" y="5673"/>
                </a:cubicBezTo>
                <a:close/>
              </a:path>
            </a:pathLst>
          </a:custGeom>
          <a:solidFill>
            <a:schemeClr val="accent3">
              <a:alpha val="29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024" name="Google Shape;4024;p14"/>
          <p:cNvGrpSpPr/>
          <p:nvPr/>
        </p:nvGrpSpPr>
        <p:grpSpPr>
          <a:xfrm rot="-5400000">
            <a:off x="-2550974" y="-374550"/>
            <a:ext cx="3456771" cy="2755402"/>
            <a:chOff x="-1289725" y="3661100"/>
            <a:chExt cx="3456771" cy="2755402"/>
          </a:xfrm>
        </p:grpSpPr>
        <p:sp>
          <p:nvSpPr>
            <p:cNvPr id="4025" name="Google Shape;4025;p14"/>
            <p:cNvSpPr/>
            <p:nvPr/>
          </p:nvSpPr>
          <p:spPr>
            <a:xfrm>
              <a:off x="1248239" y="4232598"/>
              <a:ext cx="539023" cy="1040908"/>
            </a:xfrm>
            <a:custGeom>
              <a:avLst/>
              <a:gdLst/>
              <a:ahLst/>
              <a:cxnLst/>
              <a:rect l="l" t="t" r="r" b="b"/>
              <a:pathLst>
                <a:path w="2075" h="4007" extrusionOk="0">
                  <a:moveTo>
                    <a:pt x="1037" y="1"/>
                  </a:moveTo>
                  <a:cubicBezTo>
                    <a:pt x="1030" y="1"/>
                    <a:pt x="1021" y="7"/>
                    <a:pt x="1021" y="16"/>
                  </a:cubicBezTo>
                  <a:cubicBezTo>
                    <a:pt x="1051" y="300"/>
                    <a:pt x="1123" y="592"/>
                    <a:pt x="1101" y="881"/>
                  </a:cubicBezTo>
                  <a:cubicBezTo>
                    <a:pt x="1072" y="1280"/>
                    <a:pt x="1042" y="1670"/>
                    <a:pt x="936" y="2060"/>
                  </a:cubicBezTo>
                  <a:cubicBezTo>
                    <a:pt x="889" y="2225"/>
                    <a:pt x="843" y="2395"/>
                    <a:pt x="788" y="2560"/>
                  </a:cubicBezTo>
                  <a:cubicBezTo>
                    <a:pt x="775" y="2327"/>
                    <a:pt x="766" y="2132"/>
                    <a:pt x="745" y="1945"/>
                  </a:cubicBezTo>
                  <a:cubicBezTo>
                    <a:pt x="720" y="1687"/>
                    <a:pt x="660" y="1301"/>
                    <a:pt x="639" y="1229"/>
                  </a:cubicBezTo>
                  <a:cubicBezTo>
                    <a:pt x="630" y="1190"/>
                    <a:pt x="609" y="1166"/>
                    <a:pt x="592" y="1166"/>
                  </a:cubicBezTo>
                  <a:cubicBezTo>
                    <a:pt x="577" y="1166"/>
                    <a:pt x="565" y="1185"/>
                    <a:pt x="567" y="1229"/>
                  </a:cubicBezTo>
                  <a:cubicBezTo>
                    <a:pt x="575" y="1326"/>
                    <a:pt x="643" y="1776"/>
                    <a:pt x="652" y="1984"/>
                  </a:cubicBezTo>
                  <a:cubicBezTo>
                    <a:pt x="665" y="2191"/>
                    <a:pt x="711" y="2476"/>
                    <a:pt x="728" y="2717"/>
                  </a:cubicBezTo>
                  <a:cubicBezTo>
                    <a:pt x="694" y="2815"/>
                    <a:pt x="652" y="2908"/>
                    <a:pt x="605" y="3002"/>
                  </a:cubicBezTo>
                  <a:cubicBezTo>
                    <a:pt x="533" y="3133"/>
                    <a:pt x="465" y="3273"/>
                    <a:pt x="393" y="3413"/>
                  </a:cubicBezTo>
                  <a:cubicBezTo>
                    <a:pt x="389" y="3396"/>
                    <a:pt x="385" y="3375"/>
                    <a:pt x="380" y="3358"/>
                  </a:cubicBezTo>
                  <a:cubicBezTo>
                    <a:pt x="334" y="3163"/>
                    <a:pt x="274" y="2929"/>
                    <a:pt x="236" y="2781"/>
                  </a:cubicBezTo>
                  <a:cubicBezTo>
                    <a:pt x="185" y="2599"/>
                    <a:pt x="122" y="2425"/>
                    <a:pt x="45" y="2251"/>
                  </a:cubicBezTo>
                  <a:cubicBezTo>
                    <a:pt x="42" y="2239"/>
                    <a:pt x="34" y="2234"/>
                    <a:pt x="26" y="2234"/>
                  </a:cubicBezTo>
                  <a:cubicBezTo>
                    <a:pt x="13" y="2234"/>
                    <a:pt x="0" y="2246"/>
                    <a:pt x="3" y="2264"/>
                  </a:cubicBezTo>
                  <a:cubicBezTo>
                    <a:pt x="75" y="2527"/>
                    <a:pt x="164" y="2785"/>
                    <a:pt x="219" y="3057"/>
                  </a:cubicBezTo>
                  <a:cubicBezTo>
                    <a:pt x="228" y="3086"/>
                    <a:pt x="342" y="3540"/>
                    <a:pt x="308" y="3570"/>
                  </a:cubicBezTo>
                  <a:cubicBezTo>
                    <a:pt x="300" y="3574"/>
                    <a:pt x="296" y="3583"/>
                    <a:pt x="296" y="3591"/>
                  </a:cubicBezTo>
                  <a:cubicBezTo>
                    <a:pt x="219" y="3731"/>
                    <a:pt x="130" y="3858"/>
                    <a:pt x="24" y="3977"/>
                  </a:cubicBezTo>
                  <a:cubicBezTo>
                    <a:pt x="11" y="3990"/>
                    <a:pt x="24" y="4006"/>
                    <a:pt x="38" y="4006"/>
                  </a:cubicBezTo>
                  <a:cubicBezTo>
                    <a:pt x="42" y="4006"/>
                    <a:pt x="46" y="4005"/>
                    <a:pt x="50" y="4003"/>
                  </a:cubicBezTo>
                  <a:cubicBezTo>
                    <a:pt x="304" y="3790"/>
                    <a:pt x="486" y="3477"/>
                    <a:pt x="635" y="3184"/>
                  </a:cubicBezTo>
                  <a:cubicBezTo>
                    <a:pt x="711" y="3120"/>
                    <a:pt x="788" y="3057"/>
                    <a:pt x="864" y="2997"/>
                  </a:cubicBezTo>
                  <a:lnTo>
                    <a:pt x="877" y="2997"/>
                  </a:lnTo>
                  <a:cubicBezTo>
                    <a:pt x="1064" y="2912"/>
                    <a:pt x="1266" y="2866"/>
                    <a:pt x="1469" y="2866"/>
                  </a:cubicBezTo>
                  <a:cubicBezTo>
                    <a:pt x="1478" y="2866"/>
                    <a:pt x="1487" y="2866"/>
                    <a:pt x="1496" y="2866"/>
                  </a:cubicBezTo>
                  <a:cubicBezTo>
                    <a:pt x="1683" y="2874"/>
                    <a:pt x="1797" y="2879"/>
                    <a:pt x="2001" y="2891"/>
                  </a:cubicBezTo>
                  <a:cubicBezTo>
                    <a:pt x="2018" y="2891"/>
                    <a:pt x="2018" y="2862"/>
                    <a:pt x="2001" y="2857"/>
                  </a:cubicBezTo>
                  <a:cubicBezTo>
                    <a:pt x="1828" y="2819"/>
                    <a:pt x="1641" y="2786"/>
                    <a:pt x="1458" y="2786"/>
                  </a:cubicBezTo>
                  <a:cubicBezTo>
                    <a:pt x="1317" y="2786"/>
                    <a:pt x="1178" y="2806"/>
                    <a:pt x="1051" y="2857"/>
                  </a:cubicBezTo>
                  <a:cubicBezTo>
                    <a:pt x="1203" y="2743"/>
                    <a:pt x="1305" y="2633"/>
                    <a:pt x="1475" y="2531"/>
                  </a:cubicBezTo>
                  <a:cubicBezTo>
                    <a:pt x="1691" y="2408"/>
                    <a:pt x="1890" y="2251"/>
                    <a:pt x="2068" y="2068"/>
                  </a:cubicBezTo>
                  <a:cubicBezTo>
                    <a:pt x="2075" y="2062"/>
                    <a:pt x="2062" y="2053"/>
                    <a:pt x="2049" y="2053"/>
                  </a:cubicBezTo>
                  <a:cubicBezTo>
                    <a:pt x="2045" y="2053"/>
                    <a:pt x="2042" y="2054"/>
                    <a:pt x="2039" y="2056"/>
                  </a:cubicBezTo>
                  <a:cubicBezTo>
                    <a:pt x="1602" y="2374"/>
                    <a:pt x="1084" y="2633"/>
                    <a:pt x="711" y="3031"/>
                  </a:cubicBezTo>
                  <a:cubicBezTo>
                    <a:pt x="792" y="2857"/>
                    <a:pt x="872" y="2717"/>
                    <a:pt x="928" y="2539"/>
                  </a:cubicBezTo>
                  <a:cubicBezTo>
                    <a:pt x="1093" y="2331"/>
                    <a:pt x="1275" y="2018"/>
                    <a:pt x="1390" y="1839"/>
                  </a:cubicBezTo>
                  <a:cubicBezTo>
                    <a:pt x="1500" y="1661"/>
                    <a:pt x="1661" y="1386"/>
                    <a:pt x="1683" y="1118"/>
                  </a:cubicBezTo>
                  <a:cubicBezTo>
                    <a:pt x="1683" y="1111"/>
                    <a:pt x="1677" y="1106"/>
                    <a:pt x="1671" y="1106"/>
                  </a:cubicBezTo>
                  <a:cubicBezTo>
                    <a:pt x="1667" y="1106"/>
                    <a:pt x="1663" y="1109"/>
                    <a:pt x="1661" y="1114"/>
                  </a:cubicBezTo>
                  <a:cubicBezTo>
                    <a:pt x="1462" y="1560"/>
                    <a:pt x="1220" y="1988"/>
                    <a:pt x="940" y="2391"/>
                  </a:cubicBezTo>
                  <a:cubicBezTo>
                    <a:pt x="970" y="2289"/>
                    <a:pt x="1004" y="2183"/>
                    <a:pt x="1034" y="2081"/>
                  </a:cubicBezTo>
                  <a:cubicBezTo>
                    <a:pt x="1144" y="1725"/>
                    <a:pt x="1182" y="1330"/>
                    <a:pt x="1195" y="961"/>
                  </a:cubicBezTo>
                  <a:cubicBezTo>
                    <a:pt x="1203" y="652"/>
                    <a:pt x="1182" y="342"/>
                    <a:pt x="1046" y="7"/>
                  </a:cubicBezTo>
                  <a:cubicBezTo>
                    <a:pt x="1045" y="3"/>
                    <a:pt x="1041" y="1"/>
                    <a:pt x="10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6" name="Google Shape;4026;p14"/>
            <p:cNvSpPr/>
            <p:nvPr/>
          </p:nvSpPr>
          <p:spPr>
            <a:xfrm>
              <a:off x="1250058" y="4307672"/>
              <a:ext cx="243664" cy="319260"/>
            </a:xfrm>
            <a:custGeom>
              <a:avLst/>
              <a:gdLst/>
              <a:ahLst/>
              <a:cxnLst/>
              <a:rect l="l" t="t" r="r" b="b"/>
              <a:pathLst>
                <a:path w="938" h="1229" extrusionOk="0">
                  <a:moveTo>
                    <a:pt x="289" y="1"/>
                  </a:moveTo>
                  <a:cubicBezTo>
                    <a:pt x="190" y="1"/>
                    <a:pt x="112" y="48"/>
                    <a:pt x="76" y="96"/>
                  </a:cubicBezTo>
                  <a:cubicBezTo>
                    <a:pt x="0" y="193"/>
                    <a:pt x="38" y="537"/>
                    <a:pt x="204" y="778"/>
                  </a:cubicBezTo>
                  <a:cubicBezTo>
                    <a:pt x="322" y="948"/>
                    <a:pt x="471" y="1101"/>
                    <a:pt x="641" y="1228"/>
                  </a:cubicBezTo>
                  <a:cubicBezTo>
                    <a:pt x="641" y="1228"/>
                    <a:pt x="938" y="588"/>
                    <a:pt x="679" y="244"/>
                  </a:cubicBezTo>
                  <a:cubicBezTo>
                    <a:pt x="540" y="60"/>
                    <a:pt x="400"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7" name="Google Shape;4027;p14"/>
            <p:cNvSpPr/>
            <p:nvPr/>
          </p:nvSpPr>
          <p:spPr>
            <a:xfrm>
              <a:off x="1250058" y="4308192"/>
              <a:ext cx="166513" cy="318741"/>
            </a:xfrm>
            <a:custGeom>
              <a:avLst/>
              <a:gdLst/>
              <a:ahLst/>
              <a:cxnLst/>
              <a:rect l="l" t="t" r="r" b="b"/>
              <a:pathLst>
                <a:path w="641" h="1227" extrusionOk="0">
                  <a:moveTo>
                    <a:pt x="276" y="0"/>
                  </a:moveTo>
                  <a:cubicBezTo>
                    <a:pt x="199" y="0"/>
                    <a:pt x="127" y="34"/>
                    <a:pt x="76" y="94"/>
                  </a:cubicBezTo>
                  <a:cubicBezTo>
                    <a:pt x="0" y="191"/>
                    <a:pt x="38" y="535"/>
                    <a:pt x="204" y="776"/>
                  </a:cubicBezTo>
                  <a:cubicBezTo>
                    <a:pt x="322" y="946"/>
                    <a:pt x="471" y="1099"/>
                    <a:pt x="641" y="1226"/>
                  </a:cubicBezTo>
                  <a:cubicBezTo>
                    <a:pt x="585" y="840"/>
                    <a:pt x="378" y="272"/>
                    <a:pt x="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8" name="Google Shape;4028;p14"/>
            <p:cNvSpPr/>
            <p:nvPr/>
          </p:nvSpPr>
          <p:spPr>
            <a:xfrm>
              <a:off x="1346952" y="3997505"/>
              <a:ext cx="272499" cy="351732"/>
            </a:xfrm>
            <a:custGeom>
              <a:avLst/>
              <a:gdLst/>
              <a:ahLst/>
              <a:cxnLst/>
              <a:rect l="l" t="t" r="r" b="b"/>
              <a:pathLst>
                <a:path w="1049" h="1354" extrusionOk="0">
                  <a:moveTo>
                    <a:pt x="455" y="1"/>
                  </a:moveTo>
                  <a:cubicBezTo>
                    <a:pt x="361" y="1"/>
                    <a:pt x="269" y="37"/>
                    <a:pt x="195" y="98"/>
                  </a:cubicBezTo>
                  <a:cubicBezTo>
                    <a:pt x="0" y="250"/>
                    <a:pt x="140" y="679"/>
                    <a:pt x="272" y="861"/>
                  </a:cubicBezTo>
                  <a:cubicBezTo>
                    <a:pt x="408" y="1048"/>
                    <a:pt x="569" y="1213"/>
                    <a:pt x="751" y="1353"/>
                  </a:cubicBezTo>
                  <a:cubicBezTo>
                    <a:pt x="751" y="1353"/>
                    <a:pt x="1048" y="709"/>
                    <a:pt x="870" y="327"/>
                  </a:cubicBezTo>
                  <a:cubicBezTo>
                    <a:pt x="763" y="93"/>
                    <a:pt x="605"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9" name="Google Shape;4029;p14"/>
            <p:cNvSpPr/>
            <p:nvPr/>
          </p:nvSpPr>
          <p:spPr>
            <a:xfrm>
              <a:off x="1346952" y="4002960"/>
              <a:ext cx="195347" cy="346277"/>
            </a:xfrm>
            <a:custGeom>
              <a:avLst/>
              <a:gdLst/>
              <a:ahLst/>
              <a:cxnLst/>
              <a:rect l="l" t="t" r="r" b="b"/>
              <a:pathLst>
                <a:path w="752" h="1333" extrusionOk="0">
                  <a:moveTo>
                    <a:pt x="331" y="0"/>
                  </a:moveTo>
                  <a:cubicBezTo>
                    <a:pt x="280" y="17"/>
                    <a:pt x="234" y="43"/>
                    <a:pt x="195" y="77"/>
                  </a:cubicBezTo>
                  <a:cubicBezTo>
                    <a:pt x="0" y="229"/>
                    <a:pt x="140" y="658"/>
                    <a:pt x="272" y="840"/>
                  </a:cubicBezTo>
                  <a:cubicBezTo>
                    <a:pt x="408" y="1027"/>
                    <a:pt x="569" y="1192"/>
                    <a:pt x="751" y="1332"/>
                  </a:cubicBezTo>
                  <a:cubicBezTo>
                    <a:pt x="662" y="900"/>
                    <a:pt x="416" y="229"/>
                    <a:pt x="3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0" name="Google Shape;4030;p14"/>
            <p:cNvSpPr/>
            <p:nvPr/>
          </p:nvSpPr>
          <p:spPr>
            <a:xfrm>
              <a:off x="1105625" y="4611865"/>
              <a:ext cx="244963" cy="281593"/>
            </a:xfrm>
            <a:custGeom>
              <a:avLst/>
              <a:gdLst/>
              <a:ahLst/>
              <a:cxnLst/>
              <a:rect l="l" t="t" r="r" b="b"/>
              <a:pathLst>
                <a:path w="943" h="1084" extrusionOk="0">
                  <a:moveTo>
                    <a:pt x="403" y="1"/>
                  </a:moveTo>
                  <a:cubicBezTo>
                    <a:pt x="316" y="1"/>
                    <a:pt x="232" y="32"/>
                    <a:pt x="166" y="83"/>
                  </a:cubicBezTo>
                  <a:cubicBezTo>
                    <a:pt x="1" y="210"/>
                    <a:pt x="132" y="553"/>
                    <a:pt x="255" y="698"/>
                  </a:cubicBezTo>
                  <a:cubicBezTo>
                    <a:pt x="382" y="846"/>
                    <a:pt x="531" y="977"/>
                    <a:pt x="692" y="1084"/>
                  </a:cubicBezTo>
                  <a:cubicBezTo>
                    <a:pt x="692" y="1084"/>
                    <a:pt x="942" y="562"/>
                    <a:pt x="777" y="256"/>
                  </a:cubicBezTo>
                  <a:cubicBezTo>
                    <a:pt x="677" y="72"/>
                    <a:pt x="536"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1" name="Google Shape;4031;p14"/>
            <p:cNvSpPr/>
            <p:nvPr/>
          </p:nvSpPr>
          <p:spPr>
            <a:xfrm>
              <a:off x="1105625" y="4616541"/>
              <a:ext cx="179761" cy="276917"/>
            </a:xfrm>
            <a:custGeom>
              <a:avLst/>
              <a:gdLst/>
              <a:ahLst/>
              <a:cxnLst/>
              <a:rect l="l" t="t" r="r" b="b"/>
              <a:pathLst>
                <a:path w="692" h="1066" extrusionOk="0">
                  <a:moveTo>
                    <a:pt x="285" y="1"/>
                  </a:moveTo>
                  <a:cubicBezTo>
                    <a:pt x="242" y="14"/>
                    <a:pt x="200" y="35"/>
                    <a:pt x="166" y="65"/>
                  </a:cubicBezTo>
                  <a:cubicBezTo>
                    <a:pt x="1" y="192"/>
                    <a:pt x="132" y="535"/>
                    <a:pt x="255" y="680"/>
                  </a:cubicBezTo>
                  <a:cubicBezTo>
                    <a:pt x="382" y="828"/>
                    <a:pt x="531" y="959"/>
                    <a:pt x="692" y="1066"/>
                  </a:cubicBezTo>
                  <a:cubicBezTo>
                    <a:pt x="603" y="718"/>
                    <a:pt x="365" y="183"/>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2" name="Google Shape;4032;p14"/>
            <p:cNvSpPr/>
            <p:nvPr/>
          </p:nvSpPr>
          <p:spPr>
            <a:xfrm>
              <a:off x="1633480" y="4274421"/>
              <a:ext cx="235871" cy="298479"/>
            </a:xfrm>
            <a:custGeom>
              <a:avLst/>
              <a:gdLst/>
              <a:ahLst/>
              <a:cxnLst/>
              <a:rect l="l" t="t" r="r" b="b"/>
              <a:pathLst>
                <a:path w="908" h="1149" extrusionOk="0">
                  <a:moveTo>
                    <a:pt x="467" y="1"/>
                  </a:moveTo>
                  <a:cubicBezTo>
                    <a:pt x="273" y="1"/>
                    <a:pt x="74" y="234"/>
                    <a:pt x="38" y="487"/>
                  </a:cubicBezTo>
                  <a:cubicBezTo>
                    <a:pt x="0" y="758"/>
                    <a:pt x="115" y="1148"/>
                    <a:pt x="115" y="1148"/>
                  </a:cubicBezTo>
                  <a:cubicBezTo>
                    <a:pt x="115" y="1148"/>
                    <a:pt x="700" y="881"/>
                    <a:pt x="798" y="584"/>
                  </a:cubicBezTo>
                  <a:cubicBezTo>
                    <a:pt x="908" y="249"/>
                    <a:pt x="708" y="29"/>
                    <a:pt x="501" y="3"/>
                  </a:cubicBezTo>
                  <a:cubicBezTo>
                    <a:pt x="489" y="1"/>
                    <a:pt x="478"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3" name="Google Shape;4033;p14"/>
            <p:cNvSpPr/>
            <p:nvPr/>
          </p:nvSpPr>
          <p:spPr>
            <a:xfrm>
              <a:off x="1663094" y="4286111"/>
              <a:ext cx="199763" cy="286789"/>
            </a:xfrm>
            <a:custGeom>
              <a:avLst/>
              <a:gdLst/>
              <a:ahLst/>
              <a:cxnLst/>
              <a:rect l="l" t="t" r="r" b="b"/>
              <a:pathLst>
                <a:path w="769" h="1104" extrusionOk="0">
                  <a:moveTo>
                    <a:pt x="510" y="0"/>
                  </a:moveTo>
                  <a:cubicBezTo>
                    <a:pt x="281" y="365"/>
                    <a:pt x="64" y="921"/>
                    <a:pt x="1" y="1095"/>
                  </a:cubicBezTo>
                  <a:lnTo>
                    <a:pt x="1" y="1103"/>
                  </a:lnTo>
                  <a:cubicBezTo>
                    <a:pt x="1" y="1103"/>
                    <a:pt x="582" y="836"/>
                    <a:pt x="679" y="539"/>
                  </a:cubicBezTo>
                  <a:cubicBezTo>
                    <a:pt x="768" y="276"/>
                    <a:pt x="662" y="85"/>
                    <a:pt x="5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4" name="Google Shape;4034;p14"/>
            <p:cNvSpPr/>
            <p:nvPr/>
          </p:nvSpPr>
          <p:spPr>
            <a:xfrm>
              <a:off x="1685174" y="4634205"/>
              <a:ext cx="298735" cy="217170"/>
            </a:xfrm>
            <a:custGeom>
              <a:avLst/>
              <a:gdLst/>
              <a:ahLst/>
              <a:cxnLst/>
              <a:rect l="l" t="t" r="r" b="b"/>
              <a:pathLst>
                <a:path w="1150" h="836" extrusionOk="0">
                  <a:moveTo>
                    <a:pt x="748" y="0"/>
                  </a:moveTo>
                  <a:cubicBezTo>
                    <a:pt x="595" y="0"/>
                    <a:pt x="416" y="81"/>
                    <a:pt x="297" y="217"/>
                  </a:cubicBezTo>
                  <a:cubicBezTo>
                    <a:pt x="115" y="425"/>
                    <a:pt x="1" y="811"/>
                    <a:pt x="1" y="811"/>
                  </a:cubicBezTo>
                  <a:cubicBezTo>
                    <a:pt x="1" y="811"/>
                    <a:pt x="159" y="835"/>
                    <a:pt x="347" y="835"/>
                  </a:cubicBezTo>
                  <a:cubicBezTo>
                    <a:pt x="535" y="835"/>
                    <a:pt x="753" y="811"/>
                    <a:pt x="874" y="713"/>
                  </a:cubicBezTo>
                  <a:cubicBezTo>
                    <a:pt x="1150" y="493"/>
                    <a:pt x="1103" y="200"/>
                    <a:pt x="946" y="64"/>
                  </a:cubicBezTo>
                  <a:cubicBezTo>
                    <a:pt x="894" y="21"/>
                    <a:pt x="824"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5" name="Google Shape;4035;p14"/>
            <p:cNvSpPr/>
            <p:nvPr/>
          </p:nvSpPr>
          <p:spPr>
            <a:xfrm>
              <a:off x="1685174" y="4677327"/>
              <a:ext cx="288864" cy="174048"/>
            </a:xfrm>
            <a:custGeom>
              <a:avLst/>
              <a:gdLst/>
              <a:ahLst/>
              <a:cxnLst/>
              <a:rect l="l" t="t" r="r" b="b"/>
              <a:pathLst>
                <a:path w="1112" h="670" extrusionOk="0">
                  <a:moveTo>
                    <a:pt x="1027" y="0"/>
                  </a:moveTo>
                  <a:cubicBezTo>
                    <a:pt x="637" y="178"/>
                    <a:pt x="149" y="526"/>
                    <a:pt x="1" y="636"/>
                  </a:cubicBezTo>
                  <a:lnTo>
                    <a:pt x="1" y="645"/>
                  </a:lnTo>
                  <a:cubicBezTo>
                    <a:pt x="1" y="645"/>
                    <a:pt x="159" y="669"/>
                    <a:pt x="347" y="669"/>
                  </a:cubicBezTo>
                  <a:cubicBezTo>
                    <a:pt x="536" y="669"/>
                    <a:pt x="755" y="645"/>
                    <a:pt x="878" y="547"/>
                  </a:cubicBezTo>
                  <a:cubicBezTo>
                    <a:pt x="1095" y="369"/>
                    <a:pt x="1112" y="153"/>
                    <a:pt x="10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6" name="Google Shape;4036;p14"/>
            <p:cNvSpPr/>
            <p:nvPr/>
          </p:nvSpPr>
          <p:spPr>
            <a:xfrm>
              <a:off x="1655301" y="4903589"/>
              <a:ext cx="319517" cy="198466"/>
            </a:xfrm>
            <a:custGeom>
              <a:avLst/>
              <a:gdLst/>
              <a:ahLst/>
              <a:cxnLst/>
              <a:rect l="l" t="t" r="r" b="b"/>
              <a:pathLst>
                <a:path w="1230" h="764" extrusionOk="0">
                  <a:moveTo>
                    <a:pt x="685" y="0"/>
                  </a:moveTo>
                  <a:cubicBezTo>
                    <a:pt x="665" y="0"/>
                    <a:pt x="645" y="1"/>
                    <a:pt x="624" y="3"/>
                  </a:cubicBezTo>
                  <a:cubicBezTo>
                    <a:pt x="353" y="33"/>
                    <a:pt x="1" y="240"/>
                    <a:pt x="1" y="240"/>
                  </a:cubicBezTo>
                  <a:cubicBezTo>
                    <a:pt x="1" y="240"/>
                    <a:pt x="404" y="741"/>
                    <a:pt x="714" y="762"/>
                  </a:cubicBezTo>
                  <a:cubicBezTo>
                    <a:pt x="728" y="763"/>
                    <a:pt x="742" y="763"/>
                    <a:pt x="756" y="763"/>
                  </a:cubicBezTo>
                  <a:cubicBezTo>
                    <a:pt x="1079" y="763"/>
                    <a:pt x="1230" y="529"/>
                    <a:pt x="1206" y="334"/>
                  </a:cubicBezTo>
                  <a:cubicBezTo>
                    <a:pt x="1182" y="142"/>
                    <a:pt x="933"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7" name="Google Shape;4037;p14"/>
            <p:cNvSpPr/>
            <p:nvPr/>
          </p:nvSpPr>
          <p:spPr>
            <a:xfrm>
              <a:off x="1655301" y="4964895"/>
              <a:ext cx="311204" cy="137420"/>
            </a:xfrm>
            <a:custGeom>
              <a:avLst/>
              <a:gdLst/>
              <a:ahLst/>
              <a:cxnLst/>
              <a:rect l="l" t="t" r="r" b="b"/>
              <a:pathLst>
                <a:path w="1198" h="529" extrusionOk="0">
                  <a:moveTo>
                    <a:pt x="9" y="0"/>
                  </a:moveTo>
                  <a:lnTo>
                    <a:pt x="1" y="4"/>
                  </a:lnTo>
                  <a:cubicBezTo>
                    <a:pt x="1" y="4"/>
                    <a:pt x="404" y="505"/>
                    <a:pt x="714" y="526"/>
                  </a:cubicBezTo>
                  <a:cubicBezTo>
                    <a:pt x="731" y="527"/>
                    <a:pt x="747" y="528"/>
                    <a:pt x="764" y="528"/>
                  </a:cubicBezTo>
                  <a:cubicBezTo>
                    <a:pt x="1013" y="528"/>
                    <a:pt x="1157" y="381"/>
                    <a:pt x="1197" y="229"/>
                  </a:cubicBezTo>
                  <a:cubicBezTo>
                    <a:pt x="790" y="94"/>
                    <a:pt x="196" y="21"/>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8" name="Google Shape;4038;p14"/>
            <p:cNvSpPr/>
            <p:nvPr/>
          </p:nvSpPr>
          <p:spPr>
            <a:xfrm>
              <a:off x="-1132304" y="5856692"/>
              <a:ext cx="1009206" cy="285230"/>
            </a:xfrm>
            <a:custGeom>
              <a:avLst/>
              <a:gdLst/>
              <a:ahLst/>
              <a:cxnLst/>
              <a:rect l="l" t="t" r="r" b="b"/>
              <a:pathLst>
                <a:path w="3885" h="1098" extrusionOk="0">
                  <a:moveTo>
                    <a:pt x="2382" y="1"/>
                  </a:moveTo>
                  <a:cubicBezTo>
                    <a:pt x="2352" y="1"/>
                    <a:pt x="2342" y="42"/>
                    <a:pt x="2372" y="54"/>
                  </a:cubicBezTo>
                  <a:cubicBezTo>
                    <a:pt x="2597" y="138"/>
                    <a:pt x="2652" y="168"/>
                    <a:pt x="2822" y="219"/>
                  </a:cubicBezTo>
                  <a:cubicBezTo>
                    <a:pt x="2873" y="236"/>
                    <a:pt x="3008" y="304"/>
                    <a:pt x="3072" y="334"/>
                  </a:cubicBezTo>
                  <a:cubicBezTo>
                    <a:pt x="2940" y="363"/>
                    <a:pt x="2805" y="393"/>
                    <a:pt x="2665" y="414"/>
                  </a:cubicBezTo>
                  <a:cubicBezTo>
                    <a:pt x="2474" y="440"/>
                    <a:pt x="2283" y="457"/>
                    <a:pt x="2092" y="457"/>
                  </a:cubicBezTo>
                  <a:cubicBezTo>
                    <a:pt x="1961" y="457"/>
                    <a:pt x="1833" y="457"/>
                    <a:pt x="1702" y="452"/>
                  </a:cubicBezTo>
                  <a:cubicBezTo>
                    <a:pt x="1609" y="406"/>
                    <a:pt x="1507" y="376"/>
                    <a:pt x="1414" y="329"/>
                  </a:cubicBezTo>
                  <a:cubicBezTo>
                    <a:pt x="1299" y="270"/>
                    <a:pt x="1189" y="211"/>
                    <a:pt x="1078" y="147"/>
                  </a:cubicBezTo>
                  <a:cubicBezTo>
                    <a:pt x="1073" y="144"/>
                    <a:pt x="1068" y="143"/>
                    <a:pt x="1064" y="143"/>
                  </a:cubicBezTo>
                  <a:cubicBezTo>
                    <a:pt x="1036" y="143"/>
                    <a:pt x="1016" y="180"/>
                    <a:pt x="1045" y="198"/>
                  </a:cubicBezTo>
                  <a:cubicBezTo>
                    <a:pt x="1163" y="270"/>
                    <a:pt x="1295" y="367"/>
                    <a:pt x="1435" y="435"/>
                  </a:cubicBezTo>
                  <a:cubicBezTo>
                    <a:pt x="1329" y="427"/>
                    <a:pt x="1223" y="418"/>
                    <a:pt x="1117" y="410"/>
                  </a:cubicBezTo>
                  <a:cubicBezTo>
                    <a:pt x="773" y="376"/>
                    <a:pt x="366" y="363"/>
                    <a:pt x="44" y="228"/>
                  </a:cubicBezTo>
                  <a:cubicBezTo>
                    <a:pt x="40" y="226"/>
                    <a:pt x="37" y="225"/>
                    <a:pt x="34" y="225"/>
                  </a:cubicBezTo>
                  <a:cubicBezTo>
                    <a:pt x="11" y="225"/>
                    <a:pt x="0" y="263"/>
                    <a:pt x="27" y="274"/>
                  </a:cubicBezTo>
                  <a:cubicBezTo>
                    <a:pt x="332" y="414"/>
                    <a:pt x="714" y="444"/>
                    <a:pt x="1045" y="486"/>
                  </a:cubicBezTo>
                  <a:cubicBezTo>
                    <a:pt x="1431" y="537"/>
                    <a:pt x="1821" y="563"/>
                    <a:pt x="2211" y="563"/>
                  </a:cubicBezTo>
                  <a:cubicBezTo>
                    <a:pt x="2275" y="563"/>
                    <a:pt x="2334" y="563"/>
                    <a:pt x="2393" y="558"/>
                  </a:cubicBezTo>
                  <a:lnTo>
                    <a:pt x="2393" y="558"/>
                  </a:lnTo>
                  <a:cubicBezTo>
                    <a:pt x="2300" y="630"/>
                    <a:pt x="2198" y="698"/>
                    <a:pt x="2096" y="758"/>
                  </a:cubicBezTo>
                  <a:cubicBezTo>
                    <a:pt x="1910" y="872"/>
                    <a:pt x="1693" y="1008"/>
                    <a:pt x="1481" y="1059"/>
                  </a:cubicBezTo>
                  <a:cubicBezTo>
                    <a:pt x="1453" y="1059"/>
                    <a:pt x="1456" y="1097"/>
                    <a:pt x="1482" y="1097"/>
                  </a:cubicBezTo>
                  <a:cubicBezTo>
                    <a:pt x="1483" y="1097"/>
                    <a:pt x="1484" y="1097"/>
                    <a:pt x="1486" y="1097"/>
                  </a:cubicBezTo>
                  <a:cubicBezTo>
                    <a:pt x="1698" y="1089"/>
                    <a:pt x="1897" y="983"/>
                    <a:pt x="2084" y="885"/>
                  </a:cubicBezTo>
                  <a:cubicBezTo>
                    <a:pt x="2236" y="804"/>
                    <a:pt x="2448" y="698"/>
                    <a:pt x="2563" y="550"/>
                  </a:cubicBezTo>
                  <a:cubicBezTo>
                    <a:pt x="2584" y="546"/>
                    <a:pt x="2822" y="507"/>
                    <a:pt x="2974" y="465"/>
                  </a:cubicBezTo>
                  <a:cubicBezTo>
                    <a:pt x="3131" y="418"/>
                    <a:pt x="3309" y="376"/>
                    <a:pt x="3479" y="325"/>
                  </a:cubicBezTo>
                  <a:cubicBezTo>
                    <a:pt x="3623" y="278"/>
                    <a:pt x="3772" y="253"/>
                    <a:pt x="3869" y="130"/>
                  </a:cubicBezTo>
                  <a:cubicBezTo>
                    <a:pt x="3884" y="112"/>
                    <a:pt x="3864" y="90"/>
                    <a:pt x="3844" y="90"/>
                  </a:cubicBezTo>
                  <a:cubicBezTo>
                    <a:pt x="3841" y="90"/>
                    <a:pt x="3838" y="91"/>
                    <a:pt x="3835" y="92"/>
                  </a:cubicBezTo>
                  <a:cubicBezTo>
                    <a:pt x="3628" y="172"/>
                    <a:pt x="3420" y="240"/>
                    <a:pt x="3208" y="295"/>
                  </a:cubicBezTo>
                  <a:cubicBezTo>
                    <a:pt x="3119" y="232"/>
                    <a:pt x="2983" y="198"/>
                    <a:pt x="2894" y="164"/>
                  </a:cubicBezTo>
                  <a:cubicBezTo>
                    <a:pt x="2728" y="100"/>
                    <a:pt x="2563" y="45"/>
                    <a:pt x="2393" y="3"/>
                  </a:cubicBezTo>
                  <a:cubicBezTo>
                    <a:pt x="2389" y="1"/>
                    <a:pt x="2385" y="1"/>
                    <a:pt x="2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9" name="Google Shape;4039;p14"/>
            <p:cNvSpPr/>
            <p:nvPr/>
          </p:nvSpPr>
          <p:spPr>
            <a:xfrm>
              <a:off x="-1289725" y="5845521"/>
              <a:ext cx="349650" cy="143394"/>
            </a:xfrm>
            <a:custGeom>
              <a:avLst/>
              <a:gdLst/>
              <a:ahLst/>
              <a:cxnLst/>
              <a:rect l="l" t="t" r="r" b="b"/>
              <a:pathLst>
                <a:path w="1346" h="552" extrusionOk="0">
                  <a:moveTo>
                    <a:pt x="242" y="1"/>
                  </a:moveTo>
                  <a:cubicBezTo>
                    <a:pt x="137" y="1"/>
                    <a:pt x="59" y="24"/>
                    <a:pt x="43" y="84"/>
                  </a:cubicBezTo>
                  <a:cubicBezTo>
                    <a:pt x="1" y="228"/>
                    <a:pt x="196" y="432"/>
                    <a:pt x="616" y="517"/>
                  </a:cubicBezTo>
                  <a:cubicBezTo>
                    <a:pt x="735" y="542"/>
                    <a:pt x="846" y="552"/>
                    <a:pt x="943" y="552"/>
                  </a:cubicBezTo>
                  <a:cubicBezTo>
                    <a:pt x="1188" y="552"/>
                    <a:pt x="1346" y="489"/>
                    <a:pt x="1337" y="453"/>
                  </a:cubicBezTo>
                  <a:cubicBezTo>
                    <a:pt x="1324" y="398"/>
                    <a:pt x="1023" y="203"/>
                    <a:pt x="756" y="105"/>
                  </a:cubicBezTo>
                  <a:cubicBezTo>
                    <a:pt x="596" y="48"/>
                    <a:pt x="392" y="1"/>
                    <a:pt x="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0" name="Google Shape;4040;p14"/>
            <p:cNvSpPr/>
            <p:nvPr/>
          </p:nvSpPr>
          <p:spPr>
            <a:xfrm>
              <a:off x="-1052814" y="5740314"/>
              <a:ext cx="266784" cy="200025"/>
            </a:xfrm>
            <a:custGeom>
              <a:avLst/>
              <a:gdLst/>
              <a:ahLst/>
              <a:cxnLst/>
              <a:rect l="l" t="t" r="r" b="b"/>
              <a:pathLst>
                <a:path w="1027" h="770" extrusionOk="0">
                  <a:moveTo>
                    <a:pt x="152" y="1"/>
                  </a:moveTo>
                  <a:cubicBezTo>
                    <a:pt x="121" y="1"/>
                    <a:pt x="97" y="10"/>
                    <a:pt x="81" y="31"/>
                  </a:cubicBezTo>
                  <a:cubicBezTo>
                    <a:pt x="1" y="133"/>
                    <a:pt x="94" y="353"/>
                    <a:pt x="399" y="548"/>
                  </a:cubicBezTo>
                  <a:cubicBezTo>
                    <a:pt x="633" y="700"/>
                    <a:pt x="828" y="769"/>
                    <a:pt x="924" y="769"/>
                  </a:cubicBezTo>
                  <a:cubicBezTo>
                    <a:pt x="951" y="769"/>
                    <a:pt x="971" y="763"/>
                    <a:pt x="980" y="752"/>
                  </a:cubicBezTo>
                  <a:cubicBezTo>
                    <a:pt x="1027" y="697"/>
                    <a:pt x="819" y="421"/>
                    <a:pt x="633" y="264"/>
                  </a:cubicBezTo>
                  <a:cubicBezTo>
                    <a:pt x="487" y="139"/>
                    <a:pt x="272" y="1"/>
                    <a:pt x="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1" name="Google Shape;4041;p14"/>
            <p:cNvSpPr/>
            <p:nvPr/>
          </p:nvSpPr>
          <p:spPr>
            <a:xfrm>
              <a:off x="-716670" y="5763953"/>
              <a:ext cx="296657" cy="138978"/>
            </a:xfrm>
            <a:custGeom>
              <a:avLst/>
              <a:gdLst/>
              <a:ahLst/>
              <a:cxnLst/>
              <a:rect l="l" t="t" r="r" b="b"/>
              <a:pathLst>
                <a:path w="1142" h="535" extrusionOk="0">
                  <a:moveTo>
                    <a:pt x="178" y="1"/>
                  </a:moveTo>
                  <a:cubicBezTo>
                    <a:pt x="110" y="1"/>
                    <a:pt x="59" y="17"/>
                    <a:pt x="43" y="59"/>
                  </a:cubicBezTo>
                  <a:cubicBezTo>
                    <a:pt x="0" y="177"/>
                    <a:pt x="153" y="360"/>
                    <a:pt x="501" y="462"/>
                  </a:cubicBezTo>
                  <a:cubicBezTo>
                    <a:pt x="682" y="513"/>
                    <a:pt x="834" y="535"/>
                    <a:pt x="943" y="535"/>
                  </a:cubicBezTo>
                  <a:cubicBezTo>
                    <a:pt x="1040" y="535"/>
                    <a:pt x="1102" y="517"/>
                    <a:pt x="1116" y="487"/>
                  </a:cubicBezTo>
                  <a:cubicBezTo>
                    <a:pt x="1141" y="428"/>
                    <a:pt x="861" y="220"/>
                    <a:pt x="641" y="122"/>
                  </a:cubicBezTo>
                  <a:cubicBezTo>
                    <a:pt x="497" y="59"/>
                    <a:pt x="307" y="1"/>
                    <a:pt x="1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2" name="Google Shape;4042;p14"/>
            <p:cNvSpPr/>
            <p:nvPr/>
          </p:nvSpPr>
          <p:spPr>
            <a:xfrm>
              <a:off x="-954620" y="6083732"/>
              <a:ext cx="296398" cy="108585"/>
            </a:xfrm>
            <a:custGeom>
              <a:avLst/>
              <a:gdLst/>
              <a:ahLst/>
              <a:cxnLst/>
              <a:rect l="l" t="t" r="r" b="b"/>
              <a:pathLst>
                <a:path w="1141" h="418" extrusionOk="0">
                  <a:moveTo>
                    <a:pt x="741" y="0"/>
                  </a:moveTo>
                  <a:cubicBezTo>
                    <a:pt x="667" y="0"/>
                    <a:pt x="594" y="4"/>
                    <a:pt x="530" y="11"/>
                  </a:cubicBezTo>
                  <a:cubicBezTo>
                    <a:pt x="301" y="36"/>
                    <a:pt x="0" y="138"/>
                    <a:pt x="68" y="295"/>
                  </a:cubicBezTo>
                  <a:cubicBezTo>
                    <a:pt x="106" y="388"/>
                    <a:pt x="237" y="418"/>
                    <a:pt x="379" y="418"/>
                  </a:cubicBezTo>
                  <a:cubicBezTo>
                    <a:pt x="471" y="418"/>
                    <a:pt x="569" y="405"/>
                    <a:pt x="649" y="388"/>
                  </a:cubicBezTo>
                  <a:cubicBezTo>
                    <a:pt x="853" y="350"/>
                    <a:pt x="1141" y="176"/>
                    <a:pt x="1132" y="92"/>
                  </a:cubicBezTo>
                  <a:cubicBezTo>
                    <a:pt x="1126" y="27"/>
                    <a:pt x="935" y="0"/>
                    <a:pt x="7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3" name="Google Shape;4043;p14"/>
            <p:cNvSpPr/>
            <p:nvPr/>
          </p:nvSpPr>
          <p:spPr>
            <a:xfrm>
              <a:off x="984831" y="3714093"/>
              <a:ext cx="493043" cy="1659946"/>
            </a:xfrm>
            <a:custGeom>
              <a:avLst/>
              <a:gdLst/>
              <a:ahLst/>
              <a:cxnLst/>
              <a:rect l="l" t="t" r="r" b="b"/>
              <a:pathLst>
                <a:path w="1898" h="6390" extrusionOk="0">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4" name="Google Shape;4044;p14"/>
            <p:cNvSpPr/>
            <p:nvPr/>
          </p:nvSpPr>
          <p:spPr>
            <a:xfrm>
              <a:off x="974441" y="3661100"/>
              <a:ext cx="148848" cy="125210"/>
            </a:xfrm>
            <a:custGeom>
              <a:avLst/>
              <a:gdLst/>
              <a:ahLst/>
              <a:cxnLst/>
              <a:rect l="l" t="t" r="r" b="b"/>
              <a:pathLst>
                <a:path w="573" h="482" extrusionOk="0">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5" name="Google Shape;4045;p14"/>
            <p:cNvSpPr/>
            <p:nvPr/>
          </p:nvSpPr>
          <p:spPr>
            <a:xfrm>
              <a:off x="1161736" y="3736953"/>
              <a:ext cx="155083" cy="130406"/>
            </a:xfrm>
            <a:custGeom>
              <a:avLst/>
              <a:gdLst/>
              <a:ahLst/>
              <a:cxnLst/>
              <a:rect l="l" t="t" r="r" b="b"/>
              <a:pathLst>
                <a:path w="597" h="502" extrusionOk="0">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6" name="Google Shape;4046;p14"/>
            <p:cNvSpPr/>
            <p:nvPr/>
          </p:nvSpPr>
          <p:spPr>
            <a:xfrm>
              <a:off x="926123" y="3893336"/>
              <a:ext cx="151706" cy="128328"/>
            </a:xfrm>
            <a:custGeom>
              <a:avLst/>
              <a:gdLst/>
              <a:ahLst/>
              <a:cxnLst/>
              <a:rect l="l" t="t" r="r" b="b"/>
              <a:pathLst>
                <a:path w="584" h="494" extrusionOk="0">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7" name="Google Shape;4047;p14"/>
            <p:cNvSpPr/>
            <p:nvPr/>
          </p:nvSpPr>
          <p:spPr>
            <a:xfrm>
              <a:off x="1236809" y="4180124"/>
              <a:ext cx="119234" cy="100272"/>
            </a:xfrm>
            <a:custGeom>
              <a:avLst/>
              <a:gdLst/>
              <a:ahLst/>
              <a:cxnLst/>
              <a:rect l="l" t="t" r="r" b="b"/>
              <a:pathLst>
                <a:path w="459" h="386" extrusionOk="0">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8" name="Google Shape;4048;p14"/>
            <p:cNvSpPr/>
            <p:nvPr/>
          </p:nvSpPr>
          <p:spPr>
            <a:xfrm>
              <a:off x="1366695" y="4193632"/>
              <a:ext cx="113000" cy="94557"/>
            </a:xfrm>
            <a:custGeom>
              <a:avLst/>
              <a:gdLst/>
              <a:ahLst/>
              <a:cxnLst/>
              <a:rect l="l" t="t" r="r" b="b"/>
              <a:pathLst>
                <a:path w="435" h="364" extrusionOk="0">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9" name="Google Shape;4049;p14"/>
            <p:cNvSpPr/>
            <p:nvPr/>
          </p:nvSpPr>
          <p:spPr>
            <a:xfrm>
              <a:off x="1404102" y="4306893"/>
              <a:ext cx="147030" cy="105208"/>
            </a:xfrm>
            <a:custGeom>
              <a:avLst/>
              <a:gdLst/>
              <a:ahLst/>
              <a:cxnLst/>
              <a:rect l="l" t="t" r="r" b="b"/>
              <a:pathLst>
                <a:path w="566" h="405" extrusionOk="0">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0" name="Google Shape;4050;p14"/>
            <p:cNvSpPr/>
            <p:nvPr/>
          </p:nvSpPr>
          <p:spPr>
            <a:xfrm>
              <a:off x="1129784" y="4391578"/>
              <a:ext cx="127807" cy="107806"/>
            </a:xfrm>
            <a:custGeom>
              <a:avLst/>
              <a:gdLst/>
              <a:ahLst/>
              <a:cxnLst/>
              <a:rect l="l" t="t" r="r" b="b"/>
              <a:pathLst>
                <a:path w="492" h="415" extrusionOk="0">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1" name="Google Shape;4051;p14"/>
            <p:cNvSpPr/>
            <p:nvPr/>
          </p:nvSpPr>
          <p:spPr>
            <a:xfrm>
              <a:off x="988208" y="4280396"/>
              <a:ext cx="165993" cy="120015"/>
            </a:xfrm>
            <a:custGeom>
              <a:avLst/>
              <a:gdLst/>
              <a:ahLst/>
              <a:cxnLst/>
              <a:rect l="l" t="t" r="r" b="b"/>
              <a:pathLst>
                <a:path w="639" h="462" extrusionOk="0">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2" name="Google Shape;4052;p14"/>
            <p:cNvSpPr/>
            <p:nvPr/>
          </p:nvSpPr>
          <p:spPr>
            <a:xfrm>
              <a:off x="953659" y="4432622"/>
              <a:ext cx="133522" cy="112741"/>
            </a:xfrm>
            <a:custGeom>
              <a:avLst/>
              <a:gdLst/>
              <a:ahLst/>
              <a:cxnLst/>
              <a:rect l="l" t="t" r="r" b="b"/>
              <a:pathLst>
                <a:path w="514" h="434" extrusionOk="0">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3" name="Google Shape;4053;p14"/>
            <p:cNvSpPr/>
            <p:nvPr/>
          </p:nvSpPr>
          <p:spPr>
            <a:xfrm>
              <a:off x="-304673" y="5754861"/>
              <a:ext cx="1168186" cy="661641"/>
            </a:xfrm>
            <a:custGeom>
              <a:avLst/>
              <a:gdLst/>
              <a:ahLst/>
              <a:cxnLst/>
              <a:rect l="l" t="t" r="r" b="b"/>
              <a:pathLst>
                <a:path w="4497" h="2547" extrusionOk="0">
                  <a:moveTo>
                    <a:pt x="4496" y="0"/>
                  </a:moveTo>
                  <a:cubicBezTo>
                    <a:pt x="4496" y="0"/>
                    <a:pt x="4013" y="454"/>
                    <a:pt x="3657" y="645"/>
                  </a:cubicBezTo>
                  <a:cubicBezTo>
                    <a:pt x="3305" y="840"/>
                    <a:pt x="2087" y="963"/>
                    <a:pt x="1413" y="1319"/>
                  </a:cubicBezTo>
                  <a:cubicBezTo>
                    <a:pt x="743" y="1671"/>
                    <a:pt x="0" y="2431"/>
                    <a:pt x="0" y="2431"/>
                  </a:cubicBezTo>
                  <a:cubicBezTo>
                    <a:pt x="0" y="2431"/>
                    <a:pt x="757" y="2547"/>
                    <a:pt x="1320" y="2547"/>
                  </a:cubicBezTo>
                  <a:cubicBezTo>
                    <a:pt x="1411" y="2547"/>
                    <a:pt x="1497" y="2544"/>
                    <a:pt x="1574" y="2537"/>
                  </a:cubicBezTo>
                  <a:cubicBezTo>
                    <a:pt x="2172" y="2486"/>
                    <a:pt x="3182" y="2185"/>
                    <a:pt x="3674" y="1548"/>
                  </a:cubicBezTo>
                  <a:cubicBezTo>
                    <a:pt x="4085" y="1022"/>
                    <a:pt x="4496" y="0"/>
                    <a:pt x="4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4" name="Google Shape;4054;p14"/>
            <p:cNvSpPr/>
            <p:nvPr/>
          </p:nvSpPr>
          <p:spPr>
            <a:xfrm>
              <a:off x="-304673" y="5762394"/>
              <a:ext cx="1159354" cy="626311"/>
            </a:xfrm>
            <a:custGeom>
              <a:avLst/>
              <a:gdLst/>
              <a:ahLst/>
              <a:cxnLst/>
              <a:rect l="l" t="t" r="r" b="b"/>
              <a:pathLst>
                <a:path w="4463" h="2411" extrusionOk="0">
                  <a:moveTo>
                    <a:pt x="4462" y="1"/>
                  </a:moveTo>
                  <a:cubicBezTo>
                    <a:pt x="4348" y="103"/>
                    <a:pt x="3958" y="455"/>
                    <a:pt x="3657" y="616"/>
                  </a:cubicBezTo>
                  <a:cubicBezTo>
                    <a:pt x="3305" y="811"/>
                    <a:pt x="2083" y="934"/>
                    <a:pt x="1413" y="1290"/>
                  </a:cubicBezTo>
                  <a:cubicBezTo>
                    <a:pt x="743" y="1642"/>
                    <a:pt x="0" y="2402"/>
                    <a:pt x="0" y="2402"/>
                  </a:cubicBezTo>
                  <a:lnTo>
                    <a:pt x="39" y="2410"/>
                  </a:lnTo>
                  <a:cubicBezTo>
                    <a:pt x="632" y="2287"/>
                    <a:pt x="1879" y="1986"/>
                    <a:pt x="2846" y="1464"/>
                  </a:cubicBezTo>
                  <a:cubicBezTo>
                    <a:pt x="3495" y="1116"/>
                    <a:pt x="4051" y="616"/>
                    <a:pt x="44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5" name="Google Shape;4055;p14"/>
            <p:cNvSpPr/>
            <p:nvPr/>
          </p:nvSpPr>
          <p:spPr>
            <a:xfrm>
              <a:off x="1273177" y="5434303"/>
              <a:ext cx="893869" cy="557732"/>
            </a:xfrm>
            <a:custGeom>
              <a:avLst/>
              <a:gdLst/>
              <a:ahLst/>
              <a:cxnLst/>
              <a:rect l="l" t="t" r="r" b="b"/>
              <a:pathLst>
                <a:path w="3441" h="2147" extrusionOk="0">
                  <a:moveTo>
                    <a:pt x="2906" y="1103"/>
                  </a:moveTo>
                  <a:cubicBezTo>
                    <a:pt x="2906" y="1103"/>
                    <a:pt x="3113" y="1052"/>
                    <a:pt x="3080" y="929"/>
                  </a:cubicBezTo>
                  <a:cubicBezTo>
                    <a:pt x="3041" y="806"/>
                    <a:pt x="2532" y="717"/>
                    <a:pt x="2532" y="717"/>
                  </a:cubicBezTo>
                  <a:cubicBezTo>
                    <a:pt x="2532" y="717"/>
                    <a:pt x="2787" y="573"/>
                    <a:pt x="2698" y="458"/>
                  </a:cubicBezTo>
                  <a:cubicBezTo>
                    <a:pt x="2609" y="339"/>
                    <a:pt x="1981" y="428"/>
                    <a:pt x="1981" y="428"/>
                  </a:cubicBezTo>
                  <a:cubicBezTo>
                    <a:pt x="1981" y="428"/>
                    <a:pt x="2146" y="242"/>
                    <a:pt x="2045" y="136"/>
                  </a:cubicBezTo>
                  <a:cubicBezTo>
                    <a:pt x="1943" y="25"/>
                    <a:pt x="1234" y="284"/>
                    <a:pt x="1234" y="284"/>
                  </a:cubicBezTo>
                  <a:cubicBezTo>
                    <a:pt x="1234" y="284"/>
                    <a:pt x="1391" y="136"/>
                    <a:pt x="1234" y="68"/>
                  </a:cubicBezTo>
                  <a:cubicBezTo>
                    <a:pt x="1073" y="0"/>
                    <a:pt x="887" y="195"/>
                    <a:pt x="726" y="267"/>
                  </a:cubicBezTo>
                  <a:cubicBezTo>
                    <a:pt x="560" y="344"/>
                    <a:pt x="98" y="607"/>
                    <a:pt x="98" y="607"/>
                  </a:cubicBezTo>
                  <a:cubicBezTo>
                    <a:pt x="98" y="607"/>
                    <a:pt x="0" y="721"/>
                    <a:pt x="157" y="899"/>
                  </a:cubicBezTo>
                  <a:cubicBezTo>
                    <a:pt x="284" y="1031"/>
                    <a:pt x="390" y="1179"/>
                    <a:pt x="475" y="1345"/>
                  </a:cubicBezTo>
                  <a:cubicBezTo>
                    <a:pt x="543" y="1485"/>
                    <a:pt x="628" y="1612"/>
                    <a:pt x="747" y="1675"/>
                  </a:cubicBezTo>
                  <a:cubicBezTo>
                    <a:pt x="865" y="1739"/>
                    <a:pt x="844" y="1501"/>
                    <a:pt x="844" y="1501"/>
                  </a:cubicBezTo>
                  <a:cubicBezTo>
                    <a:pt x="844" y="1501"/>
                    <a:pt x="1005" y="1845"/>
                    <a:pt x="1145" y="1938"/>
                  </a:cubicBezTo>
                  <a:cubicBezTo>
                    <a:pt x="1285" y="2027"/>
                    <a:pt x="1357" y="2027"/>
                    <a:pt x="1413" y="1972"/>
                  </a:cubicBezTo>
                  <a:cubicBezTo>
                    <a:pt x="1464" y="1917"/>
                    <a:pt x="1374" y="1726"/>
                    <a:pt x="1374" y="1726"/>
                  </a:cubicBezTo>
                  <a:cubicBezTo>
                    <a:pt x="1374" y="1726"/>
                    <a:pt x="1989" y="2142"/>
                    <a:pt x="2087" y="2142"/>
                  </a:cubicBezTo>
                  <a:cubicBezTo>
                    <a:pt x="2185" y="2146"/>
                    <a:pt x="2299" y="2087"/>
                    <a:pt x="2125" y="1909"/>
                  </a:cubicBezTo>
                  <a:cubicBezTo>
                    <a:pt x="2125" y="1909"/>
                    <a:pt x="2766" y="2095"/>
                    <a:pt x="2846" y="2006"/>
                  </a:cubicBezTo>
                  <a:cubicBezTo>
                    <a:pt x="2923" y="1921"/>
                    <a:pt x="2689" y="1777"/>
                    <a:pt x="2689" y="1777"/>
                  </a:cubicBezTo>
                  <a:cubicBezTo>
                    <a:pt x="2689" y="1777"/>
                    <a:pt x="3253" y="1752"/>
                    <a:pt x="3347" y="1624"/>
                  </a:cubicBezTo>
                  <a:cubicBezTo>
                    <a:pt x="3440" y="1497"/>
                    <a:pt x="2906" y="1103"/>
                    <a:pt x="2906" y="1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6" name="Google Shape;4056;p14"/>
            <p:cNvSpPr/>
            <p:nvPr/>
          </p:nvSpPr>
          <p:spPr>
            <a:xfrm>
              <a:off x="1041721" y="5574060"/>
              <a:ext cx="957772" cy="222885"/>
            </a:xfrm>
            <a:custGeom>
              <a:avLst/>
              <a:gdLst/>
              <a:ahLst/>
              <a:cxnLst/>
              <a:rect l="l" t="t" r="r" b="b"/>
              <a:pathLst>
                <a:path w="3687" h="858" extrusionOk="0">
                  <a:moveTo>
                    <a:pt x="3657" y="798"/>
                  </a:moveTo>
                  <a:cubicBezTo>
                    <a:pt x="3152" y="501"/>
                    <a:pt x="2516" y="387"/>
                    <a:pt x="1947" y="238"/>
                  </a:cubicBezTo>
                  <a:cubicBezTo>
                    <a:pt x="1625" y="166"/>
                    <a:pt x="1298" y="107"/>
                    <a:pt x="972" y="73"/>
                  </a:cubicBezTo>
                  <a:cubicBezTo>
                    <a:pt x="675" y="30"/>
                    <a:pt x="357" y="1"/>
                    <a:pt x="60" y="56"/>
                  </a:cubicBezTo>
                  <a:cubicBezTo>
                    <a:pt x="1" y="64"/>
                    <a:pt x="13" y="153"/>
                    <a:pt x="73" y="145"/>
                  </a:cubicBezTo>
                  <a:cubicBezTo>
                    <a:pt x="361" y="115"/>
                    <a:pt x="666" y="175"/>
                    <a:pt x="955" y="217"/>
                  </a:cubicBezTo>
                  <a:cubicBezTo>
                    <a:pt x="1273" y="264"/>
                    <a:pt x="1591" y="327"/>
                    <a:pt x="1909" y="395"/>
                  </a:cubicBezTo>
                  <a:cubicBezTo>
                    <a:pt x="2486" y="522"/>
                    <a:pt x="3050" y="764"/>
                    <a:pt x="3635" y="853"/>
                  </a:cubicBezTo>
                  <a:cubicBezTo>
                    <a:pt x="3665" y="857"/>
                    <a:pt x="3686" y="815"/>
                    <a:pt x="3657" y="7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7" name="Google Shape;4057;p14"/>
            <p:cNvSpPr/>
            <p:nvPr/>
          </p:nvSpPr>
          <p:spPr>
            <a:xfrm>
              <a:off x="1243304" y="4839165"/>
              <a:ext cx="784765" cy="831012"/>
            </a:xfrm>
            <a:custGeom>
              <a:avLst/>
              <a:gdLst/>
              <a:ahLst/>
              <a:cxnLst/>
              <a:rect l="l" t="t" r="r" b="b"/>
              <a:pathLst>
                <a:path w="3021" h="3199" extrusionOk="0">
                  <a:moveTo>
                    <a:pt x="43" y="3088"/>
                  </a:moveTo>
                  <a:cubicBezTo>
                    <a:pt x="64" y="3071"/>
                    <a:pt x="94" y="3054"/>
                    <a:pt x="119" y="3046"/>
                  </a:cubicBezTo>
                  <a:cubicBezTo>
                    <a:pt x="209" y="2999"/>
                    <a:pt x="293" y="2948"/>
                    <a:pt x="378" y="2898"/>
                  </a:cubicBezTo>
                  <a:cubicBezTo>
                    <a:pt x="455" y="2851"/>
                    <a:pt x="531" y="2804"/>
                    <a:pt x="603" y="2753"/>
                  </a:cubicBezTo>
                  <a:cubicBezTo>
                    <a:pt x="603" y="2660"/>
                    <a:pt x="641" y="2546"/>
                    <a:pt x="658" y="2461"/>
                  </a:cubicBezTo>
                  <a:cubicBezTo>
                    <a:pt x="688" y="2300"/>
                    <a:pt x="764" y="2151"/>
                    <a:pt x="802" y="1990"/>
                  </a:cubicBezTo>
                  <a:cubicBezTo>
                    <a:pt x="815" y="1947"/>
                    <a:pt x="879" y="1964"/>
                    <a:pt x="870" y="2011"/>
                  </a:cubicBezTo>
                  <a:cubicBezTo>
                    <a:pt x="841" y="2155"/>
                    <a:pt x="785" y="2291"/>
                    <a:pt x="751" y="2439"/>
                  </a:cubicBezTo>
                  <a:cubicBezTo>
                    <a:pt x="739" y="2507"/>
                    <a:pt x="734" y="2588"/>
                    <a:pt x="722" y="2664"/>
                  </a:cubicBezTo>
                  <a:cubicBezTo>
                    <a:pt x="777" y="2622"/>
                    <a:pt x="824" y="2584"/>
                    <a:pt x="874" y="2541"/>
                  </a:cubicBezTo>
                  <a:cubicBezTo>
                    <a:pt x="980" y="2452"/>
                    <a:pt x="1078" y="2359"/>
                    <a:pt x="1176" y="2261"/>
                  </a:cubicBezTo>
                  <a:cubicBezTo>
                    <a:pt x="1150" y="2138"/>
                    <a:pt x="1193" y="2003"/>
                    <a:pt x="1226" y="1884"/>
                  </a:cubicBezTo>
                  <a:cubicBezTo>
                    <a:pt x="1273" y="1718"/>
                    <a:pt x="1345" y="1562"/>
                    <a:pt x="1439" y="1422"/>
                  </a:cubicBezTo>
                  <a:cubicBezTo>
                    <a:pt x="1460" y="1396"/>
                    <a:pt x="1498" y="1417"/>
                    <a:pt x="1489" y="1447"/>
                  </a:cubicBezTo>
                  <a:cubicBezTo>
                    <a:pt x="1413" y="1612"/>
                    <a:pt x="1349" y="1782"/>
                    <a:pt x="1299" y="1956"/>
                  </a:cubicBezTo>
                  <a:cubicBezTo>
                    <a:pt x="1282" y="2015"/>
                    <a:pt x="1277" y="2109"/>
                    <a:pt x="1252" y="2185"/>
                  </a:cubicBezTo>
                  <a:cubicBezTo>
                    <a:pt x="1396" y="2032"/>
                    <a:pt x="1532" y="1880"/>
                    <a:pt x="1672" y="1731"/>
                  </a:cubicBezTo>
                  <a:cubicBezTo>
                    <a:pt x="1689" y="1710"/>
                    <a:pt x="1706" y="1693"/>
                    <a:pt x="1723" y="1672"/>
                  </a:cubicBezTo>
                  <a:cubicBezTo>
                    <a:pt x="1723" y="1651"/>
                    <a:pt x="1727" y="1625"/>
                    <a:pt x="1727" y="1600"/>
                  </a:cubicBezTo>
                  <a:cubicBezTo>
                    <a:pt x="1727" y="1502"/>
                    <a:pt x="1731" y="1405"/>
                    <a:pt x="1744" y="1307"/>
                  </a:cubicBezTo>
                  <a:cubicBezTo>
                    <a:pt x="1778" y="1112"/>
                    <a:pt x="1837" y="925"/>
                    <a:pt x="1926" y="747"/>
                  </a:cubicBezTo>
                  <a:cubicBezTo>
                    <a:pt x="1939" y="722"/>
                    <a:pt x="1973" y="743"/>
                    <a:pt x="1969" y="768"/>
                  </a:cubicBezTo>
                  <a:cubicBezTo>
                    <a:pt x="1931" y="985"/>
                    <a:pt x="1833" y="1193"/>
                    <a:pt x="1829" y="1417"/>
                  </a:cubicBezTo>
                  <a:cubicBezTo>
                    <a:pt x="1829" y="1451"/>
                    <a:pt x="1833" y="1498"/>
                    <a:pt x="1833" y="1549"/>
                  </a:cubicBezTo>
                  <a:cubicBezTo>
                    <a:pt x="1973" y="1392"/>
                    <a:pt x="2104" y="1226"/>
                    <a:pt x="2232" y="1057"/>
                  </a:cubicBezTo>
                  <a:cubicBezTo>
                    <a:pt x="2227" y="972"/>
                    <a:pt x="2236" y="883"/>
                    <a:pt x="2261" y="798"/>
                  </a:cubicBezTo>
                  <a:cubicBezTo>
                    <a:pt x="2300" y="607"/>
                    <a:pt x="2346" y="378"/>
                    <a:pt x="2473" y="225"/>
                  </a:cubicBezTo>
                  <a:cubicBezTo>
                    <a:pt x="2486" y="209"/>
                    <a:pt x="2516" y="225"/>
                    <a:pt x="2507" y="247"/>
                  </a:cubicBezTo>
                  <a:cubicBezTo>
                    <a:pt x="2448" y="404"/>
                    <a:pt x="2406" y="565"/>
                    <a:pt x="2380" y="730"/>
                  </a:cubicBezTo>
                  <a:cubicBezTo>
                    <a:pt x="2372" y="785"/>
                    <a:pt x="2359" y="840"/>
                    <a:pt x="2350" y="896"/>
                  </a:cubicBezTo>
                  <a:lnTo>
                    <a:pt x="2401" y="828"/>
                  </a:lnTo>
                  <a:cubicBezTo>
                    <a:pt x="2622" y="527"/>
                    <a:pt x="2762" y="365"/>
                    <a:pt x="2915" y="26"/>
                  </a:cubicBezTo>
                  <a:cubicBezTo>
                    <a:pt x="2923" y="1"/>
                    <a:pt x="2965" y="18"/>
                    <a:pt x="2957" y="43"/>
                  </a:cubicBezTo>
                  <a:cubicBezTo>
                    <a:pt x="2842" y="391"/>
                    <a:pt x="2736" y="552"/>
                    <a:pt x="2533" y="849"/>
                  </a:cubicBezTo>
                  <a:cubicBezTo>
                    <a:pt x="2575" y="840"/>
                    <a:pt x="2613" y="832"/>
                    <a:pt x="2652" y="824"/>
                  </a:cubicBezTo>
                  <a:cubicBezTo>
                    <a:pt x="2762" y="794"/>
                    <a:pt x="2868" y="751"/>
                    <a:pt x="2970" y="692"/>
                  </a:cubicBezTo>
                  <a:cubicBezTo>
                    <a:pt x="2995" y="679"/>
                    <a:pt x="3021" y="717"/>
                    <a:pt x="2999" y="734"/>
                  </a:cubicBezTo>
                  <a:cubicBezTo>
                    <a:pt x="2919" y="798"/>
                    <a:pt x="2830" y="845"/>
                    <a:pt x="2732" y="874"/>
                  </a:cubicBezTo>
                  <a:cubicBezTo>
                    <a:pt x="2647" y="913"/>
                    <a:pt x="2554" y="942"/>
                    <a:pt x="2461" y="959"/>
                  </a:cubicBezTo>
                  <a:cubicBezTo>
                    <a:pt x="2333" y="1137"/>
                    <a:pt x="2198" y="1316"/>
                    <a:pt x="2058" y="1489"/>
                  </a:cubicBezTo>
                  <a:cubicBezTo>
                    <a:pt x="2121" y="1489"/>
                    <a:pt x="2189" y="1498"/>
                    <a:pt x="2249" y="1494"/>
                  </a:cubicBezTo>
                  <a:cubicBezTo>
                    <a:pt x="2427" y="1494"/>
                    <a:pt x="2588" y="1430"/>
                    <a:pt x="2749" y="1366"/>
                  </a:cubicBezTo>
                  <a:cubicBezTo>
                    <a:pt x="2766" y="1358"/>
                    <a:pt x="2783" y="1388"/>
                    <a:pt x="2766" y="1400"/>
                  </a:cubicBezTo>
                  <a:cubicBezTo>
                    <a:pt x="2643" y="1498"/>
                    <a:pt x="2495" y="1562"/>
                    <a:pt x="2338" y="1583"/>
                  </a:cubicBezTo>
                  <a:cubicBezTo>
                    <a:pt x="2249" y="1591"/>
                    <a:pt x="2155" y="1591"/>
                    <a:pt x="2066" y="1583"/>
                  </a:cubicBezTo>
                  <a:cubicBezTo>
                    <a:pt x="2041" y="1583"/>
                    <a:pt x="2011" y="1583"/>
                    <a:pt x="1986" y="1578"/>
                  </a:cubicBezTo>
                  <a:cubicBezTo>
                    <a:pt x="1901" y="1676"/>
                    <a:pt x="1816" y="1774"/>
                    <a:pt x="1731" y="1867"/>
                  </a:cubicBezTo>
                  <a:cubicBezTo>
                    <a:pt x="1668" y="1935"/>
                    <a:pt x="1604" y="2007"/>
                    <a:pt x="1540" y="2079"/>
                  </a:cubicBezTo>
                  <a:lnTo>
                    <a:pt x="1570" y="2083"/>
                  </a:lnTo>
                  <a:cubicBezTo>
                    <a:pt x="1651" y="2096"/>
                    <a:pt x="1735" y="2100"/>
                    <a:pt x="1816" y="2096"/>
                  </a:cubicBezTo>
                  <a:cubicBezTo>
                    <a:pt x="1943" y="2087"/>
                    <a:pt x="2071" y="2070"/>
                    <a:pt x="2194" y="2062"/>
                  </a:cubicBezTo>
                  <a:cubicBezTo>
                    <a:pt x="2219" y="2062"/>
                    <a:pt x="2223" y="2096"/>
                    <a:pt x="2202" y="2100"/>
                  </a:cubicBezTo>
                  <a:cubicBezTo>
                    <a:pt x="2062" y="2134"/>
                    <a:pt x="1918" y="2160"/>
                    <a:pt x="1778" y="2168"/>
                  </a:cubicBezTo>
                  <a:cubicBezTo>
                    <a:pt x="1697" y="2172"/>
                    <a:pt x="1566" y="2185"/>
                    <a:pt x="1481" y="2143"/>
                  </a:cubicBezTo>
                  <a:cubicBezTo>
                    <a:pt x="1349" y="2287"/>
                    <a:pt x="1214" y="2427"/>
                    <a:pt x="1065" y="2558"/>
                  </a:cubicBezTo>
                  <a:cubicBezTo>
                    <a:pt x="1103" y="2571"/>
                    <a:pt x="1142" y="2575"/>
                    <a:pt x="1180" y="2571"/>
                  </a:cubicBezTo>
                  <a:cubicBezTo>
                    <a:pt x="1316" y="2562"/>
                    <a:pt x="1481" y="2520"/>
                    <a:pt x="1612" y="2567"/>
                  </a:cubicBezTo>
                  <a:cubicBezTo>
                    <a:pt x="1638" y="2579"/>
                    <a:pt x="1625" y="2618"/>
                    <a:pt x="1600" y="2613"/>
                  </a:cubicBezTo>
                  <a:cubicBezTo>
                    <a:pt x="1472" y="2592"/>
                    <a:pt x="1311" y="2639"/>
                    <a:pt x="1180" y="2652"/>
                  </a:cubicBezTo>
                  <a:cubicBezTo>
                    <a:pt x="1116" y="2660"/>
                    <a:pt x="1057" y="2647"/>
                    <a:pt x="1002" y="2618"/>
                  </a:cubicBezTo>
                  <a:cubicBezTo>
                    <a:pt x="955" y="2656"/>
                    <a:pt x="904" y="2698"/>
                    <a:pt x="853" y="2736"/>
                  </a:cubicBezTo>
                  <a:cubicBezTo>
                    <a:pt x="692" y="2859"/>
                    <a:pt x="531" y="2965"/>
                    <a:pt x="357" y="3063"/>
                  </a:cubicBezTo>
                  <a:cubicBezTo>
                    <a:pt x="276" y="3105"/>
                    <a:pt x="158" y="3199"/>
                    <a:pt x="56" y="3186"/>
                  </a:cubicBezTo>
                  <a:cubicBezTo>
                    <a:pt x="1" y="3177"/>
                    <a:pt x="9" y="3114"/>
                    <a:pt x="43" y="30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8" name="Google Shape;4058;p14"/>
            <p:cNvSpPr/>
            <p:nvPr/>
          </p:nvSpPr>
          <p:spPr>
            <a:xfrm>
              <a:off x="1946245" y="4745647"/>
              <a:ext cx="169890" cy="174307"/>
            </a:xfrm>
            <a:custGeom>
              <a:avLst/>
              <a:gdLst/>
              <a:ahLst/>
              <a:cxnLst/>
              <a:rect l="l" t="t" r="r" b="b"/>
              <a:pathLst>
                <a:path w="654" h="671" extrusionOk="0">
                  <a:moveTo>
                    <a:pt x="43" y="263"/>
                  </a:moveTo>
                  <a:cubicBezTo>
                    <a:pt x="111" y="30"/>
                    <a:pt x="429" y="0"/>
                    <a:pt x="539" y="216"/>
                  </a:cubicBezTo>
                  <a:cubicBezTo>
                    <a:pt x="654" y="429"/>
                    <a:pt x="450" y="670"/>
                    <a:pt x="221" y="602"/>
                  </a:cubicBezTo>
                  <a:cubicBezTo>
                    <a:pt x="77" y="556"/>
                    <a:pt x="1" y="403"/>
                    <a:pt x="43"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9" name="Google Shape;4059;p14"/>
            <p:cNvSpPr/>
            <p:nvPr/>
          </p:nvSpPr>
          <p:spPr>
            <a:xfrm>
              <a:off x="1972741" y="4780717"/>
              <a:ext cx="49876" cy="46759"/>
            </a:xfrm>
            <a:custGeom>
              <a:avLst/>
              <a:gdLst/>
              <a:ahLst/>
              <a:cxnLst/>
              <a:rect l="l" t="t" r="r" b="b"/>
              <a:pathLst>
                <a:path w="192" h="180" extrusionOk="0">
                  <a:moveTo>
                    <a:pt x="56" y="43"/>
                  </a:moveTo>
                  <a:lnTo>
                    <a:pt x="64" y="31"/>
                  </a:lnTo>
                  <a:lnTo>
                    <a:pt x="64" y="31"/>
                  </a:lnTo>
                  <a:cubicBezTo>
                    <a:pt x="73" y="18"/>
                    <a:pt x="85" y="5"/>
                    <a:pt x="107" y="5"/>
                  </a:cubicBezTo>
                  <a:cubicBezTo>
                    <a:pt x="111" y="1"/>
                    <a:pt x="119" y="1"/>
                    <a:pt x="128" y="5"/>
                  </a:cubicBezTo>
                  <a:lnTo>
                    <a:pt x="132" y="5"/>
                  </a:lnTo>
                  <a:lnTo>
                    <a:pt x="145" y="5"/>
                  </a:lnTo>
                  <a:lnTo>
                    <a:pt x="153" y="5"/>
                  </a:lnTo>
                  <a:lnTo>
                    <a:pt x="153" y="5"/>
                  </a:lnTo>
                  <a:cubicBezTo>
                    <a:pt x="162" y="9"/>
                    <a:pt x="170" y="14"/>
                    <a:pt x="174" y="22"/>
                  </a:cubicBezTo>
                  <a:cubicBezTo>
                    <a:pt x="187" y="35"/>
                    <a:pt x="191" y="52"/>
                    <a:pt x="191" y="69"/>
                  </a:cubicBezTo>
                  <a:lnTo>
                    <a:pt x="191" y="73"/>
                  </a:lnTo>
                  <a:lnTo>
                    <a:pt x="191" y="86"/>
                  </a:lnTo>
                  <a:cubicBezTo>
                    <a:pt x="191" y="179"/>
                    <a:pt x="1" y="124"/>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0" name="Google Shape;4060;p14"/>
            <p:cNvSpPr/>
            <p:nvPr/>
          </p:nvSpPr>
          <p:spPr>
            <a:xfrm>
              <a:off x="1655301" y="4946191"/>
              <a:ext cx="171188" cy="174307"/>
            </a:xfrm>
            <a:custGeom>
              <a:avLst/>
              <a:gdLst/>
              <a:ahLst/>
              <a:cxnLst/>
              <a:rect l="l" t="t" r="r" b="b"/>
              <a:pathLst>
                <a:path w="659" h="671" extrusionOk="0">
                  <a:moveTo>
                    <a:pt x="48" y="263"/>
                  </a:moveTo>
                  <a:cubicBezTo>
                    <a:pt x="116" y="30"/>
                    <a:pt x="429" y="0"/>
                    <a:pt x="544" y="212"/>
                  </a:cubicBezTo>
                  <a:cubicBezTo>
                    <a:pt x="658" y="428"/>
                    <a:pt x="455" y="670"/>
                    <a:pt x="226" y="598"/>
                  </a:cubicBezTo>
                  <a:cubicBezTo>
                    <a:pt x="82" y="556"/>
                    <a:pt x="1" y="403"/>
                    <a:pt x="48"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1" name="Google Shape;4061;p14"/>
            <p:cNvSpPr/>
            <p:nvPr/>
          </p:nvSpPr>
          <p:spPr>
            <a:xfrm>
              <a:off x="1680758" y="4981261"/>
              <a:ext cx="50915" cy="46499"/>
            </a:xfrm>
            <a:custGeom>
              <a:avLst/>
              <a:gdLst/>
              <a:ahLst/>
              <a:cxnLst/>
              <a:rect l="l" t="t" r="r" b="b"/>
              <a:pathLst>
                <a:path w="196" h="179" extrusionOk="0">
                  <a:moveTo>
                    <a:pt x="60" y="43"/>
                  </a:moveTo>
                  <a:lnTo>
                    <a:pt x="68" y="31"/>
                  </a:lnTo>
                  <a:lnTo>
                    <a:pt x="68" y="31"/>
                  </a:lnTo>
                  <a:cubicBezTo>
                    <a:pt x="77" y="18"/>
                    <a:pt x="94" y="5"/>
                    <a:pt x="111" y="1"/>
                  </a:cubicBezTo>
                  <a:cubicBezTo>
                    <a:pt x="119" y="1"/>
                    <a:pt x="128" y="1"/>
                    <a:pt x="136" y="1"/>
                  </a:cubicBezTo>
                  <a:lnTo>
                    <a:pt x="136" y="1"/>
                  </a:lnTo>
                  <a:lnTo>
                    <a:pt x="149" y="1"/>
                  </a:lnTo>
                  <a:lnTo>
                    <a:pt x="157" y="5"/>
                  </a:lnTo>
                  <a:lnTo>
                    <a:pt x="157" y="5"/>
                  </a:lnTo>
                  <a:cubicBezTo>
                    <a:pt x="166" y="9"/>
                    <a:pt x="170" y="14"/>
                    <a:pt x="179" y="22"/>
                  </a:cubicBezTo>
                  <a:cubicBezTo>
                    <a:pt x="187" y="35"/>
                    <a:pt x="196" y="52"/>
                    <a:pt x="196" y="69"/>
                  </a:cubicBezTo>
                  <a:lnTo>
                    <a:pt x="196" y="73"/>
                  </a:lnTo>
                  <a:lnTo>
                    <a:pt x="196" y="86"/>
                  </a:lnTo>
                  <a:cubicBezTo>
                    <a:pt x="191" y="179"/>
                    <a:pt x="1" y="120"/>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2" name="Google Shape;4062;p14"/>
            <p:cNvSpPr/>
            <p:nvPr/>
          </p:nvSpPr>
          <p:spPr>
            <a:xfrm>
              <a:off x="1379943" y="5265711"/>
              <a:ext cx="171188" cy="174307"/>
            </a:xfrm>
            <a:custGeom>
              <a:avLst/>
              <a:gdLst/>
              <a:ahLst/>
              <a:cxnLst/>
              <a:rect l="l" t="t" r="r" b="b"/>
              <a:pathLst>
                <a:path w="659" h="671" extrusionOk="0">
                  <a:moveTo>
                    <a:pt x="47" y="263"/>
                  </a:moveTo>
                  <a:cubicBezTo>
                    <a:pt x="115" y="30"/>
                    <a:pt x="429" y="0"/>
                    <a:pt x="544" y="216"/>
                  </a:cubicBezTo>
                  <a:cubicBezTo>
                    <a:pt x="658" y="428"/>
                    <a:pt x="454" y="670"/>
                    <a:pt x="225" y="602"/>
                  </a:cubicBezTo>
                  <a:cubicBezTo>
                    <a:pt x="81" y="556"/>
                    <a:pt x="1" y="403"/>
                    <a:pt x="47"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3" name="Google Shape;4063;p14"/>
            <p:cNvSpPr/>
            <p:nvPr/>
          </p:nvSpPr>
          <p:spPr>
            <a:xfrm>
              <a:off x="1406440" y="5300780"/>
              <a:ext cx="50915" cy="46499"/>
            </a:xfrm>
            <a:custGeom>
              <a:avLst/>
              <a:gdLst/>
              <a:ahLst/>
              <a:cxnLst/>
              <a:rect l="l" t="t" r="r" b="b"/>
              <a:pathLst>
                <a:path w="196" h="179" extrusionOk="0">
                  <a:moveTo>
                    <a:pt x="60" y="43"/>
                  </a:moveTo>
                  <a:lnTo>
                    <a:pt x="68" y="31"/>
                  </a:lnTo>
                  <a:lnTo>
                    <a:pt x="68" y="31"/>
                  </a:lnTo>
                  <a:cubicBezTo>
                    <a:pt x="77" y="18"/>
                    <a:pt x="94" y="5"/>
                    <a:pt x="111" y="5"/>
                  </a:cubicBezTo>
                  <a:cubicBezTo>
                    <a:pt x="119" y="1"/>
                    <a:pt x="128" y="1"/>
                    <a:pt x="136" y="5"/>
                  </a:cubicBezTo>
                  <a:lnTo>
                    <a:pt x="136" y="5"/>
                  </a:lnTo>
                  <a:lnTo>
                    <a:pt x="149" y="5"/>
                  </a:lnTo>
                  <a:lnTo>
                    <a:pt x="157" y="5"/>
                  </a:lnTo>
                  <a:lnTo>
                    <a:pt x="157" y="5"/>
                  </a:lnTo>
                  <a:cubicBezTo>
                    <a:pt x="166" y="9"/>
                    <a:pt x="170" y="14"/>
                    <a:pt x="179" y="22"/>
                  </a:cubicBezTo>
                  <a:cubicBezTo>
                    <a:pt x="187" y="35"/>
                    <a:pt x="196" y="52"/>
                    <a:pt x="196" y="69"/>
                  </a:cubicBezTo>
                  <a:lnTo>
                    <a:pt x="196" y="73"/>
                  </a:lnTo>
                  <a:lnTo>
                    <a:pt x="196" y="86"/>
                  </a:lnTo>
                  <a:cubicBezTo>
                    <a:pt x="191" y="179"/>
                    <a:pt x="0" y="124"/>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4" name="Google Shape;4064;p14"/>
            <p:cNvSpPr/>
            <p:nvPr/>
          </p:nvSpPr>
          <p:spPr>
            <a:xfrm>
              <a:off x="1608022" y="5419755"/>
              <a:ext cx="169890" cy="174567"/>
            </a:xfrm>
            <a:custGeom>
              <a:avLst/>
              <a:gdLst/>
              <a:ahLst/>
              <a:cxnLst/>
              <a:rect l="l" t="t" r="r" b="b"/>
              <a:pathLst>
                <a:path w="654" h="672" extrusionOk="0">
                  <a:moveTo>
                    <a:pt x="43" y="264"/>
                  </a:moveTo>
                  <a:cubicBezTo>
                    <a:pt x="115" y="31"/>
                    <a:pt x="429" y="1"/>
                    <a:pt x="544" y="213"/>
                  </a:cubicBezTo>
                  <a:cubicBezTo>
                    <a:pt x="654" y="429"/>
                    <a:pt x="454" y="671"/>
                    <a:pt x="221" y="599"/>
                  </a:cubicBezTo>
                  <a:cubicBezTo>
                    <a:pt x="81" y="557"/>
                    <a:pt x="1" y="404"/>
                    <a:pt x="43" y="2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5" name="Google Shape;4065;p14"/>
            <p:cNvSpPr/>
            <p:nvPr/>
          </p:nvSpPr>
          <p:spPr>
            <a:xfrm>
              <a:off x="1633480" y="5455084"/>
              <a:ext cx="50915" cy="46499"/>
            </a:xfrm>
            <a:custGeom>
              <a:avLst/>
              <a:gdLst/>
              <a:ahLst/>
              <a:cxnLst/>
              <a:rect l="l" t="t" r="r" b="b"/>
              <a:pathLst>
                <a:path w="196" h="179" extrusionOk="0">
                  <a:moveTo>
                    <a:pt x="60" y="43"/>
                  </a:moveTo>
                  <a:lnTo>
                    <a:pt x="68" y="30"/>
                  </a:lnTo>
                  <a:lnTo>
                    <a:pt x="68" y="30"/>
                  </a:lnTo>
                  <a:cubicBezTo>
                    <a:pt x="77" y="18"/>
                    <a:pt x="93" y="5"/>
                    <a:pt x="110" y="1"/>
                  </a:cubicBezTo>
                  <a:cubicBezTo>
                    <a:pt x="119" y="1"/>
                    <a:pt x="127" y="1"/>
                    <a:pt x="136" y="1"/>
                  </a:cubicBezTo>
                  <a:lnTo>
                    <a:pt x="140" y="1"/>
                  </a:lnTo>
                  <a:lnTo>
                    <a:pt x="149" y="1"/>
                  </a:lnTo>
                  <a:lnTo>
                    <a:pt x="157" y="5"/>
                  </a:lnTo>
                  <a:lnTo>
                    <a:pt x="157" y="5"/>
                  </a:lnTo>
                  <a:cubicBezTo>
                    <a:pt x="183" y="18"/>
                    <a:pt x="195" y="43"/>
                    <a:pt x="195" y="68"/>
                  </a:cubicBezTo>
                  <a:cubicBezTo>
                    <a:pt x="195" y="68"/>
                    <a:pt x="195" y="73"/>
                    <a:pt x="195" y="73"/>
                  </a:cubicBezTo>
                  <a:lnTo>
                    <a:pt x="195" y="85"/>
                  </a:lnTo>
                  <a:cubicBezTo>
                    <a:pt x="191" y="179"/>
                    <a:pt x="0" y="119"/>
                    <a:pt x="55"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6" name="Google Shape;4066;p14"/>
            <p:cNvSpPr/>
            <p:nvPr/>
          </p:nvSpPr>
          <p:spPr>
            <a:xfrm>
              <a:off x="1868053" y="5111406"/>
              <a:ext cx="169890" cy="174307"/>
            </a:xfrm>
            <a:custGeom>
              <a:avLst/>
              <a:gdLst/>
              <a:ahLst/>
              <a:cxnLst/>
              <a:rect l="l" t="t" r="r" b="b"/>
              <a:pathLst>
                <a:path w="654" h="671" extrusionOk="0">
                  <a:moveTo>
                    <a:pt x="43" y="259"/>
                  </a:moveTo>
                  <a:cubicBezTo>
                    <a:pt x="111" y="30"/>
                    <a:pt x="429" y="0"/>
                    <a:pt x="539" y="212"/>
                  </a:cubicBezTo>
                  <a:cubicBezTo>
                    <a:pt x="654" y="424"/>
                    <a:pt x="450" y="670"/>
                    <a:pt x="221" y="598"/>
                  </a:cubicBezTo>
                  <a:cubicBezTo>
                    <a:pt x="77" y="552"/>
                    <a:pt x="1" y="403"/>
                    <a:pt x="43" y="25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7" name="Google Shape;4067;p14"/>
            <p:cNvSpPr/>
            <p:nvPr/>
          </p:nvSpPr>
          <p:spPr>
            <a:xfrm>
              <a:off x="1893511" y="5146735"/>
              <a:ext cx="50915" cy="46499"/>
            </a:xfrm>
            <a:custGeom>
              <a:avLst/>
              <a:gdLst/>
              <a:ahLst/>
              <a:cxnLst/>
              <a:rect l="l" t="t" r="r" b="b"/>
              <a:pathLst>
                <a:path w="196" h="179" extrusionOk="0">
                  <a:moveTo>
                    <a:pt x="60" y="38"/>
                  </a:moveTo>
                  <a:lnTo>
                    <a:pt x="64" y="30"/>
                  </a:lnTo>
                  <a:lnTo>
                    <a:pt x="64" y="30"/>
                  </a:lnTo>
                  <a:cubicBezTo>
                    <a:pt x="76" y="13"/>
                    <a:pt x="89" y="4"/>
                    <a:pt x="106" y="0"/>
                  </a:cubicBezTo>
                  <a:cubicBezTo>
                    <a:pt x="115" y="0"/>
                    <a:pt x="123" y="0"/>
                    <a:pt x="132" y="0"/>
                  </a:cubicBezTo>
                  <a:lnTo>
                    <a:pt x="136" y="0"/>
                  </a:lnTo>
                  <a:lnTo>
                    <a:pt x="144" y="0"/>
                  </a:lnTo>
                  <a:lnTo>
                    <a:pt x="153" y="4"/>
                  </a:lnTo>
                  <a:lnTo>
                    <a:pt x="157" y="4"/>
                  </a:lnTo>
                  <a:cubicBezTo>
                    <a:pt x="166" y="9"/>
                    <a:pt x="170" y="13"/>
                    <a:pt x="178" y="17"/>
                  </a:cubicBezTo>
                  <a:cubicBezTo>
                    <a:pt x="191" y="30"/>
                    <a:pt x="195" y="47"/>
                    <a:pt x="195" y="68"/>
                  </a:cubicBezTo>
                  <a:cubicBezTo>
                    <a:pt x="195" y="68"/>
                    <a:pt x="195" y="68"/>
                    <a:pt x="195" y="68"/>
                  </a:cubicBezTo>
                  <a:lnTo>
                    <a:pt x="195" y="85"/>
                  </a:lnTo>
                  <a:cubicBezTo>
                    <a:pt x="191" y="178"/>
                    <a:pt x="0" y="119"/>
                    <a:pt x="51"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8" name="Google Shape;4068;p14"/>
            <p:cNvSpPr/>
            <p:nvPr/>
          </p:nvSpPr>
          <p:spPr>
            <a:xfrm>
              <a:off x="1555289" y="5127772"/>
              <a:ext cx="138977" cy="142615"/>
            </a:xfrm>
            <a:custGeom>
              <a:avLst/>
              <a:gdLst/>
              <a:ahLst/>
              <a:cxnLst/>
              <a:rect l="l" t="t" r="r" b="b"/>
              <a:pathLst>
                <a:path w="535" h="549" extrusionOk="0">
                  <a:moveTo>
                    <a:pt x="38" y="213"/>
                  </a:moveTo>
                  <a:cubicBezTo>
                    <a:pt x="93" y="22"/>
                    <a:pt x="352" y="1"/>
                    <a:pt x="445" y="175"/>
                  </a:cubicBezTo>
                  <a:cubicBezTo>
                    <a:pt x="534" y="349"/>
                    <a:pt x="369" y="548"/>
                    <a:pt x="182" y="489"/>
                  </a:cubicBezTo>
                  <a:cubicBezTo>
                    <a:pt x="68" y="451"/>
                    <a:pt x="0" y="328"/>
                    <a:pt x="38" y="2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9" name="Google Shape;4069;p14"/>
            <p:cNvSpPr/>
            <p:nvPr/>
          </p:nvSpPr>
          <p:spPr>
            <a:xfrm>
              <a:off x="1575031" y="5156607"/>
              <a:ext cx="42083" cy="37667"/>
            </a:xfrm>
            <a:custGeom>
              <a:avLst/>
              <a:gdLst/>
              <a:ahLst/>
              <a:cxnLst/>
              <a:rect l="l" t="t" r="r" b="b"/>
              <a:pathLst>
                <a:path w="162" h="145" extrusionOk="0">
                  <a:moveTo>
                    <a:pt x="56" y="34"/>
                  </a:moveTo>
                  <a:lnTo>
                    <a:pt x="60" y="26"/>
                  </a:lnTo>
                  <a:lnTo>
                    <a:pt x="60" y="26"/>
                  </a:lnTo>
                  <a:cubicBezTo>
                    <a:pt x="68" y="13"/>
                    <a:pt x="81" y="4"/>
                    <a:pt x="94" y="0"/>
                  </a:cubicBezTo>
                  <a:cubicBezTo>
                    <a:pt x="102" y="0"/>
                    <a:pt x="106" y="0"/>
                    <a:pt x="115" y="0"/>
                  </a:cubicBezTo>
                  <a:lnTo>
                    <a:pt x="115" y="0"/>
                  </a:lnTo>
                  <a:lnTo>
                    <a:pt x="123" y="0"/>
                  </a:lnTo>
                  <a:lnTo>
                    <a:pt x="132" y="4"/>
                  </a:lnTo>
                  <a:lnTo>
                    <a:pt x="132" y="4"/>
                  </a:lnTo>
                  <a:cubicBezTo>
                    <a:pt x="136" y="4"/>
                    <a:pt x="140" y="9"/>
                    <a:pt x="149" y="13"/>
                  </a:cubicBezTo>
                  <a:cubicBezTo>
                    <a:pt x="157" y="26"/>
                    <a:pt x="162" y="38"/>
                    <a:pt x="162" y="55"/>
                  </a:cubicBezTo>
                  <a:lnTo>
                    <a:pt x="162" y="55"/>
                  </a:lnTo>
                  <a:cubicBezTo>
                    <a:pt x="162" y="60"/>
                    <a:pt x="162" y="64"/>
                    <a:pt x="162" y="64"/>
                  </a:cubicBezTo>
                  <a:cubicBezTo>
                    <a:pt x="162" y="144"/>
                    <a:pt x="0" y="94"/>
                    <a:pt x="47" y="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0" name="Google Shape;4070;p14"/>
            <p:cNvSpPr/>
            <p:nvPr/>
          </p:nvSpPr>
          <p:spPr>
            <a:xfrm>
              <a:off x="1739207" y="5298702"/>
              <a:ext cx="138977" cy="143394"/>
            </a:xfrm>
            <a:custGeom>
              <a:avLst/>
              <a:gdLst/>
              <a:ahLst/>
              <a:cxnLst/>
              <a:rect l="l" t="t" r="r" b="b"/>
              <a:pathLst>
                <a:path w="535" h="552" extrusionOk="0">
                  <a:moveTo>
                    <a:pt x="34" y="217"/>
                  </a:moveTo>
                  <a:cubicBezTo>
                    <a:pt x="94" y="26"/>
                    <a:pt x="352" y="0"/>
                    <a:pt x="441" y="178"/>
                  </a:cubicBezTo>
                  <a:cubicBezTo>
                    <a:pt x="535" y="352"/>
                    <a:pt x="369" y="552"/>
                    <a:pt x="183" y="492"/>
                  </a:cubicBezTo>
                  <a:cubicBezTo>
                    <a:pt x="64" y="454"/>
                    <a:pt x="0" y="331"/>
                    <a:pt x="34" y="2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1" name="Google Shape;4071;p14"/>
            <p:cNvSpPr/>
            <p:nvPr/>
          </p:nvSpPr>
          <p:spPr>
            <a:xfrm>
              <a:off x="1759989" y="5327277"/>
              <a:ext cx="42343" cy="37667"/>
            </a:xfrm>
            <a:custGeom>
              <a:avLst/>
              <a:gdLst/>
              <a:ahLst/>
              <a:cxnLst/>
              <a:rect l="l" t="t" r="r" b="b"/>
              <a:pathLst>
                <a:path w="163" h="145" extrusionOk="0">
                  <a:moveTo>
                    <a:pt x="48" y="35"/>
                  </a:moveTo>
                  <a:lnTo>
                    <a:pt x="56" y="26"/>
                  </a:lnTo>
                  <a:lnTo>
                    <a:pt x="56" y="26"/>
                  </a:lnTo>
                  <a:cubicBezTo>
                    <a:pt x="65" y="13"/>
                    <a:pt x="77" y="5"/>
                    <a:pt x="90" y="1"/>
                  </a:cubicBezTo>
                  <a:cubicBezTo>
                    <a:pt x="98" y="1"/>
                    <a:pt x="103" y="1"/>
                    <a:pt x="111" y="1"/>
                  </a:cubicBezTo>
                  <a:lnTo>
                    <a:pt x="115" y="1"/>
                  </a:lnTo>
                  <a:lnTo>
                    <a:pt x="120" y="1"/>
                  </a:lnTo>
                  <a:lnTo>
                    <a:pt x="128" y="5"/>
                  </a:lnTo>
                  <a:lnTo>
                    <a:pt x="128" y="5"/>
                  </a:lnTo>
                  <a:cubicBezTo>
                    <a:pt x="137" y="9"/>
                    <a:pt x="141" y="13"/>
                    <a:pt x="145" y="18"/>
                  </a:cubicBezTo>
                  <a:cubicBezTo>
                    <a:pt x="154" y="26"/>
                    <a:pt x="162" y="43"/>
                    <a:pt x="162" y="56"/>
                  </a:cubicBezTo>
                  <a:lnTo>
                    <a:pt x="162" y="60"/>
                  </a:lnTo>
                  <a:lnTo>
                    <a:pt x="162" y="68"/>
                  </a:lnTo>
                  <a:cubicBezTo>
                    <a:pt x="158" y="145"/>
                    <a:pt x="1" y="98"/>
                    <a:pt x="43"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2" name="Google Shape;4072;p14"/>
            <p:cNvSpPr/>
            <p:nvPr/>
          </p:nvSpPr>
          <p:spPr>
            <a:xfrm>
              <a:off x="1800773" y="4821501"/>
              <a:ext cx="148069" cy="152486"/>
            </a:xfrm>
            <a:custGeom>
              <a:avLst/>
              <a:gdLst/>
              <a:ahLst/>
              <a:cxnLst/>
              <a:rect l="l" t="t" r="r" b="b"/>
              <a:pathLst>
                <a:path w="570" h="587" extrusionOk="0">
                  <a:moveTo>
                    <a:pt x="39" y="230"/>
                  </a:moveTo>
                  <a:cubicBezTo>
                    <a:pt x="98" y="26"/>
                    <a:pt x="374" y="1"/>
                    <a:pt x="472" y="187"/>
                  </a:cubicBezTo>
                  <a:cubicBezTo>
                    <a:pt x="569" y="374"/>
                    <a:pt x="395" y="586"/>
                    <a:pt x="192" y="523"/>
                  </a:cubicBezTo>
                  <a:cubicBezTo>
                    <a:pt x="69" y="484"/>
                    <a:pt x="1" y="353"/>
                    <a:pt x="39" y="2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3" name="Google Shape;4073;p14"/>
            <p:cNvSpPr/>
            <p:nvPr/>
          </p:nvSpPr>
          <p:spPr>
            <a:xfrm>
              <a:off x="1822853" y="4852414"/>
              <a:ext cx="44421" cy="41044"/>
            </a:xfrm>
            <a:custGeom>
              <a:avLst/>
              <a:gdLst/>
              <a:ahLst/>
              <a:cxnLst/>
              <a:rect l="l" t="t" r="r" b="b"/>
              <a:pathLst>
                <a:path w="171" h="158" extrusionOk="0">
                  <a:moveTo>
                    <a:pt x="52" y="39"/>
                  </a:moveTo>
                  <a:lnTo>
                    <a:pt x="60" y="26"/>
                  </a:lnTo>
                  <a:lnTo>
                    <a:pt x="60" y="26"/>
                  </a:lnTo>
                  <a:cubicBezTo>
                    <a:pt x="69" y="13"/>
                    <a:pt x="81" y="5"/>
                    <a:pt x="94" y="1"/>
                  </a:cubicBezTo>
                  <a:cubicBezTo>
                    <a:pt x="102" y="1"/>
                    <a:pt x="111" y="1"/>
                    <a:pt x="115" y="1"/>
                  </a:cubicBezTo>
                  <a:lnTo>
                    <a:pt x="119" y="1"/>
                  </a:lnTo>
                  <a:lnTo>
                    <a:pt x="128" y="1"/>
                  </a:lnTo>
                  <a:lnTo>
                    <a:pt x="136" y="5"/>
                  </a:lnTo>
                  <a:lnTo>
                    <a:pt x="136" y="5"/>
                  </a:lnTo>
                  <a:cubicBezTo>
                    <a:pt x="145" y="9"/>
                    <a:pt x="149" y="13"/>
                    <a:pt x="153" y="18"/>
                  </a:cubicBezTo>
                  <a:cubicBezTo>
                    <a:pt x="166" y="30"/>
                    <a:pt x="170" y="43"/>
                    <a:pt x="170" y="60"/>
                  </a:cubicBezTo>
                  <a:lnTo>
                    <a:pt x="170" y="64"/>
                  </a:lnTo>
                  <a:cubicBezTo>
                    <a:pt x="170" y="68"/>
                    <a:pt x="170" y="68"/>
                    <a:pt x="170" y="73"/>
                  </a:cubicBezTo>
                  <a:cubicBezTo>
                    <a:pt x="166" y="158"/>
                    <a:pt x="1" y="107"/>
                    <a:pt x="47"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4" name="Google Shape;4074;p14"/>
            <p:cNvSpPr/>
            <p:nvPr/>
          </p:nvSpPr>
          <p:spPr>
            <a:xfrm>
              <a:off x="1945205" y="4947230"/>
              <a:ext cx="147809" cy="151188"/>
            </a:xfrm>
            <a:custGeom>
              <a:avLst/>
              <a:gdLst/>
              <a:ahLst/>
              <a:cxnLst/>
              <a:rect l="l" t="t" r="r" b="b"/>
              <a:pathLst>
                <a:path w="569" h="582" extrusionOk="0">
                  <a:moveTo>
                    <a:pt x="39" y="225"/>
                  </a:moveTo>
                  <a:cubicBezTo>
                    <a:pt x="98" y="26"/>
                    <a:pt x="374" y="0"/>
                    <a:pt x="471" y="183"/>
                  </a:cubicBezTo>
                  <a:cubicBezTo>
                    <a:pt x="569" y="369"/>
                    <a:pt x="395" y="581"/>
                    <a:pt x="196" y="522"/>
                  </a:cubicBezTo>
                  <a:cubicBezTo>
                    <a:pt x="68" y="480"/>
                    <a:pt x="0" y="348"/>
                    <a:pt x="39" y="2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5" name="Google Shape;4075;p14"/>
            <p:cNvSpPr/>
            <p:nvPr/>
          </p:nvSpPr>
          <p:spPr>
            <a:xfrm>
              <a:off x="1967286" y="4976844"/>
              <a:ext cx="44161" cy="41044"/>
            </a:xfrm>
            <a:custGeom>
              <a:avLst/>
              <a:gdLst/>
              <a:ahLst/>
              <a:cxnLst/>
              <a:rect l="l" t="t" r="r" b="b"/>
              <a:pathLst>
                <a:path w="170" h="158" extrusionOk="0">
                  <a:moveTo>
                    <a:pt x="51" y="39"/>
                  </a:moveTo>
                  <a:lnTo>
                    <a:pt x="60" y="31"/>
                  </a:lnTo>
                  <a:lnTo>
                    <a:pt x="60" y="31"/>
                  </a:lnTo>
                  <a:cubicBezTo>
                    <a:pt x="68" y="14"/>
                    <a:pt x="81" y="5"/>
                    <a:pt x="98" y="5"/>
                  </a:cubicBezTo>
                  <a:cubicBezTo>
                    <a:pt x="102" y="1"/>
                    <a:pt x="111" y="1"/>
                    <a:pt x="119" y="5"/>
                  </a:cubicBezTo>
                  <a:lnTo>
                    <a:pt x="119" y="5"/>
                  </a:lnTo>
                  <a:lnTo>
                    <a:pt x="128" y="5"/>
                  </a:lnTo>
                  <a:lnTo>
                    <a:pt x="136" y="5"/>
                  </a:lnTo>
                  <a:lnTo>
                    <a:pt x="136" y="5"/>
                  </a:lnTo>
                  <a:cubicBezTo>
                    <a:pt x="140" y="9"/>
                    <a:pt x="145" y="14"/>
                    <a:pt x="153" y="18"/>
                  </a:cubicBezTo>
                  <a:cubicBezTo>
                    <a:pt x="161" y="31"/>
                    <a:pt x="170" y="48"/>
                    <a:pt x="170" y="60"/>
                  </a:cubicBezTo>
                  <a:lnTo>
                    <a:pt x="170" y="64"/>
                  </a:lnTo>
                  <a:lnTo>
                    <a:pt x="170" y="77"/>
                  </a:lnTo>
                  <a:cubicBezTo>
                    <a:pt x="166" y="158"/>
                    <a:pt x="0" y="107"/>
                    <a:pt x="43" y="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6" name="Google Shape;4076;p14"/>
            <p:cNvSpPr/>
            <p:nvPr/>
          </p:nvSpPr>
          <p:spPr>
            <a:xfrm>
              <a:off x="-614320" y="6036714"/>
              <a:ext cx="356145" cy="258214"/>
            </a:xfrm>
            <a:custGeom>
              <a:avLst/>
              <a:gdLst/>
              <a:ahLst/>
              <a:cxnLst/>
              <a:rect l="l" t="t" r="r" b="b"/>
              <a:pathLst>
                <a:path w="1371" h="994" extrusionOk="0">
                  <a:moveTo>
                    <a:pt x="779" y="1"/>
                  </a:moveTo>
                  <a:cubicBezTo>
                    <a:pt x="528" y="1"/>
                    <a:pt x="278" y="127"/>
                    <a:pt x="204" y="162"/>
                  </a:cubicBezTo>
                  <a:cubicBezTo>
                    <a:pt x="153" y="188"/>
                    <a:pt x="115" y="234"/>
                    <a:pt x="98" y="290"/>
                  </a:cubicBezTo>
                  <a:cubicBezTo>
                    <a:pt x="56" y="311"/>
                    <a:pt x="26" y="349"/>
                    <a:pt x="13" y="396"/>
                  </a:cubicBezTo>
                  <a:cubicBezTo>
                    <a:pt x="5" y="434"/>
                    <a:pt x="13" y="472"/>
                    <a:pt x="35" y="506"/>
                  </a:cubicBezTo>
                  <a:cubicBezTo>
                    <a:pt x="1" y="552"/>
                    <a:pt x="5" y="616"/>
                    <a:pt x="43" y="659"/>
                  </a:cubicBezTo>
                  <a:cubicBezTo>
                    <a:pt x="102" y="722"/>
                    <a:pt x="187" y="760"/>
                    <a:pt x="272" y="760"/>
                  </a:cubicBezTo>
                  <a:cubicBezTo>
                    <a:pt x="255" y="828"/>
                    <a:pt x="272" y="905"/>
                    <a:pt x="327" y="955"/>
                  </a:cubicBezTo>
                  <a:cubicBezTo>
                    <a:pt x="359" y="984"/>
                    <a:pt x="396" y="994"/>
                    <a:pt x="434" y="994"/>
                  </a:cubicBezTo>
                  <a:cubicBezTo>
                    <a:pt x="492" y="994"/>
                    <a:pt x="553" y="971"/>
                    <a:pt x="607" y="955"/>
                  </a:cubicBezTo>
                  <a:cubicBezTo>
                    <a:pt x="730" y="917"/>
                    <a:pt x="904" y="832"/>
                    <a:pt x="993" y="709"/>
                  </a:cubicBezTo>
                  <a:cubicBezTo>
                    <a:pt x="1078" y="654"/>
                    <a:pt x="1150" y="586"/>
                    <a:pt x="1214" y="510"/>
                  </a:cubicBezTo>
                  <a:cubicBezTo>
                    <a:pt x="1371" y="298"/>
                    <a:pt x="1222" y="94"/>
                    <a:pt x="930" y="18"/>
                  </a:cubicBezTo>
                  <a:cubicBezTo>
                    <a:pt x="880" y="6"/>
                    <a:pt x="830" y="1"/>
                    <a:pt x="7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7" name="Google Shape;4077;p14"/>
            <p:cNvSpPr/>
            <p:nvPr/>
          </p:nvSpPr>
          <p:spPr>
            <a:xfrm>
              <a:off x="-527297" y="6128413"/>
              <a:ext cx="236391" cy="110663"/>
            </a:xfrm>
            <a:custGeom>
              <a:avLst/>
              <a:gdLst/>
              <a:ahLst/>
              <a:cxnLst/>
              <a:rect l="l" t="t" r="r" b="b"/>
              <a:pathLst>
                <a:path w="910" h="426" extrusionOk="0">
                  <a:moveTo>
                    <a:pt x="878" y="1"/>
                  </a:moveTo>
                  <a:cubicBezTo>
                    <a:pt x="874" y="1"/>
                    <a:pt x="870" y="2"/>
                    <a:pt x="866" y="4"/>
                  </a:cubicBezTo>
                  <a:cubicBezTo>
                    <a:pt x="603" y="174"/>
                    <a:pt x="332" y="361"/>
                    <a:pt x="13" y="407"/>
                  </a:cubicBezTo>
                  <a:cubicBezTo>
                    <a:pt x="1" y="412"/>
                    <a:pt x="1" y="424"/>
                    <a:pt x="13" y="424"/>
                  </a:cubicBezTo>
                  <a:cubicBezTo>
                    <a:pt x="31" y="425"/>
                    <a:pt x="48" y="426"/>
                    <a:pt x="65" y="426"/>
                  </a:cubicBezTo>
                  <a:cubicBezTo>
                    <a:pt x="369" y="426"/>
                    <a:pt x="691" y="255"/>
                    <a:pt x="896" y="38"/>
                  </a:cubicBezTo>
                  <a:cubicBezTo>
                    <a:pt x="909" y="21"/>
                    <a:pt x="895" y="1"/>
                    <a:pt x="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8" name="Google Shape;4078;p14"/>
            <p:cNvSpPr/>
            <p:nvPr/>
          </p:nvSpPr>
          <p:spPr>
            <a:xfrm>
              <a:off x="-585745" y="6103994"/>
              <a:ext cx="262627" cy="61047"/>
            </a:xfrm>
            <a:custGeom>
              <a:avLst/>
              <a:gdLst/>
              <a:ahLst/>
              <a:cxnLst/>
              <a:rect l="l" t="t" r="r" b="b"/>
              <a:pathLst>
                <a:path w="1011" h="235" extrusionOk="0">
                  <a:moveTo>
                    <a:pt x="980" y="1"/>
                  </a:moveTo>
                  <a:cubicBezTo>
                    <a:pt x="640" y="1"/>
                    <a:pt x="317" y="97"/>
                    <a:pt x="5" y="226"/>
                  </a:cubicBezTo>
                  <a:cubicBezTo>
                    <a:pt x="1" y="226"/>
                    <a:pt x="1" y="230"/>
                    <a:pt x="5" y="234"/>
                  </a:cubicBezTo>
                  <a:cubicBezTo>
                    <a:pt x="336" y="158"/>
                    <a:pt x="675" y="107"/>
                    <a:pt x="1002" y="14"/>
                  </a:cubicBezTo>
                  <a:cubicBezTo>
                    <a:pt x="1010" y="14"/>
                    <a:pt x="1006" y="1"/>
                    <a:pt x="1002" y="1"/>
                  </a:cubicBezTo>
                  <a:cubicBezTo>
                    <a:pt x="995" y="1"/>
                    <a:pt x="987" y="1"/>
                    <a:pt x="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9" name="Google Shape;4079;p14"/>
            <p:cNvSpPr/>
            <p:nvPr/>
          </p:nvSpPr>
          <p:spPr>
            <a:xfrm>
              <a:off x="-587823" y="6070224"/>
              <a:ext cx="272499" cy="52734"/>
            </a:xfrm>
            <a:custGeom>
              <a:avLst/>
              <a:gdLst/>
              <a:ahLst/>
              <a:cxnLst/>
              <a:rect l="l" t="t" r="r" b="b"/>
              <a:pathLst>
                <a:path w="1049" h="203" extrusionOk="0">
                  <a:moveTo>
                    <a:pt x="734" y="0"/>
                  </a:moveTo>
                  <a:cubicBezTo>
                    <a:pt x="669" y="0"/>
                    <a:pt x="604" y="5"/>
                    <a:pt x="539" y="12"/>
                  </a:cubicBezTo>
                  <a:cubicBezTo>
                    <a:pt x="344" y="33"/>
                    <a:pt x="196" y="139"/>
                    <a:pt x="9" y="190"/>
                  </a:cubicBezTo>
                  <a:cubicBezTo>
                    <a:pt x="0" y="190"/>
                    <a:pt x="0" y="203"/>
                    <a:pt x="9" y="203"/>
                  </a:cubicBezTo>
                  <a:cubicBezTo>
                    <a:pt x="170" y="194"/>
                    <a:pt x="314" y="110"/>
                    <a:pt x="480" y="88"/>
                  </a:cubicBezTo>
                  <a:cubicBezTo>
                    <a:pt x="569" y="80"/>
                    <a:pt x="659" y="76"/>
                    <a:pt x="749" y="76"/>
                  </a:cubicBezTo>
                  <a:cubicBezTo>
                    <a:pt x="839" y="76"/>
                    <a:pt x="929" y="80"/>
                    <a:pt x="1018" y="88"/>
                  </a:cubicBezTo>
                  <a:cubicBezTo>
                    <a:pt x="1035" y="88"/>
                    <a:pt x="1048" y="63"/>
                    <a:pt x="1031" y="54"/>
                  </a:cubicBezTo>
                  <a:cubicBezTo>
                    <a:pt x="935" y="13"/>
                    <a:pt x="835" y="0"/>
                    <a:pt x="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0" name="Google Shape;4080;p14"/>
            <p:cNvSpPr/>
            <p:nvPr/>
          </p:nvSpPr>
          <p:spPr>
            <a:xfrm>
              <a:off x="-520543" y="6188680"/>
              <a:ext cx="196906" cy="89362"/>
            </a:xfrm>
            <a:custGeom>
              <a:avLst/>
              <a:gdLst/>
              <a:ahLst/>
              <a:cxnLst/>
              <a:rect l="l" t="t" r="r" b="b"/>
              <a:pathLst>
                <a:path w="758" h="344" extrusionOk="0">
                  <a:moveTo>
                    <a:pt x="747" y="0"/>
                  </a:moveTo>
                  <a:cubicBezTo>
                    <a:pt x="746" y="0"/>
                    <a:pt x="744" y="1"/>
                    <a:pt x="742" y="1"/>
                  </a:cubicBezTo>
                  <a:cubicBezTo>
                    <a:pt x="530" y="112"/>
                    <a:pt x="267" y="264"/>
                    <a:pt x="26" y="286"/>
                  </a:cubicBezTo>
                  <a:cubicBezTo>
                    <a:pt x="0" y="286"/>
                    <a:pt x="0" y="320"/>
                    <a:pt x="21" y="328"/>
                  </a:cubicBezTo>
                  <a:cubicBezTo>
                    <a:pt x="57" y="339"/>
                    <a:pt x="95" y="344"/>
                    <a:pt x="133" y="344"/>
                  </a:cubicBezTo>
                  <a:cubicBezTo>
                    <a:pt x="362" y="344"/>
                    <a:pt x="620" y="167"/>
                    <a:pt x="751" y="14"/>
                  </a:cubicBezTo>
                  <a:cubicBezTo>
                    <a:pt x="758" y="7"/>
                    <a:pt x="753"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1" name="Google Shape;4081;p14"/>
            <p:cNvSpPr/>
            <p:nvPr/>
          </p:nvSpPr>
          <p:spPr>
            <a:xfrm>
              <a:off x="-591200" y="6119321"/>
              <a:ext cx="284188" cy="103909"/>
            </a:xfrm>
            <a:custGeom>
              <a:avLst/>
              <a:gdLst/>
              <a:ahLst/>
              <a:cxnLst/>
              <a:rect l="l" t="t" r="r" b="b"/>
              <a:pathLst>
                <a:path w="1094" h="400" extrusionOk="0">
                  <a:moveTo>
                    <a:pt x="1081" y="0"/>
                  </a:moveTo>
                  <a:cubicBezTo>
                    <a:pt x="1080" y="0"/>
                    <a:pt x="1079" y="1"/>
                    <a:pt x="1078" y="1"/>
                  </a:cubicBezTo>
                  <a:cubicBezTo>
                    <a:pt x="883" y="39"/>
                    <a:pt x="713" y="145"/>
                    <a:pt x="527" y="205"/>
                  </a:cubicBezTo>
                  <a:cubicBezTo>
                    <a:pt x="365" y="260"/>
                    <a:pt x="200" y="294"/>
                    <a:pt x="35" y="302"/>
                  </a:cubicBezTo>
                  <a:cubicBezTo>
                    <a:pt x="5" y="302"/>
                    <a:pt x="1" y="341"/>
                    <a:pt x="22" y="353"/>
                  </a:cubicBezTo>
                  <a:cubicBezTo>
                    <a:pt x="85" y="387"/>
                    <a:pt x="152" y="399"/>
                    <a:pt x="221" y="399"/>
                  </a:cubicBezTo>
                  <a:cubicBezTo>
                    <a:pt x="315" y="399"/>
                    <a:pt x="411" y="377"/>
                    <a:pt x="501" y="357"/>
                  </a:cubicBezTo>
                  <a:cubicBezTo>
                    <a:pt x="747" y="307"/>
                    <a:pt x="908" y="184"/>
                    <a:pt x="1087" y="18"/>
                  </a:cubicBezTo>
                  <a:cubicBezTo>
                    <a:pt x="1094" y="11"/>
                    <a:pt x="1089" y="0"/>
                    <a:pt x="10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2" name="Google Shape;4082;p14"/>
            <p:cNvSpPr/>
            <p:nvPr/>
          </p:nvSpPr>
          <p:spPr>
            <a:xfrm>
              <a:off x="-593278" y="6096981"/>
              <a:ext cx="205218" cy="56890"/>
            </a:xfrm>
            <a:custGeom>
              <a:avLst/>
              <a:gdLst/>
              <a:ahLst/>
              <a:cxnLst/>
              <a:rect l="l" t="t" r="r" b="b"/>
              <a:pathLst>
                <a:path w="790" h="219" extrusionOk="0">
                  <a:moveTo>
                    <a:pt x="633" y="0"/>
                  </a:moveTo>
                  <a:cubicBezTo>
                    <a:pt x="416" y="0"/>
                    <a:pt x="182" y="91"/>
                    <a:pt x="9" y="202"/>
                  </a:cubicBezTo>
                  <a:cubicBezTo>
                    <a:pt x="0" y="210"/>
                    <a:pt x="4" y="219"/>
                    <a:pt x="13" y="219"/>
                  </a:cubicBezTo>
                  <a:cubicBezTo>
                    <a:pt x="259" y="121"/>
                    <a:pt x="513" y="58"/>
                    <a:pt x="776" y="28"/>
                  </a:cubicBezTo>
                  <a:cubicBezTo>
                    <a:pt x="789" y="28"/>
                    <a:pt x="789" y="15"/>
                    <a:pt x="776" y="15"/>
                  </a:cubicBezTo>
                  <a:cubicBezTo>
                    <a:pt x="730" y="5"/>
                    <a:pt x="682" y="0"/>
                    <a:pt x="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3" name="Google Shape;4083;p14"/>
            <p:cNvSpPr/>
            <p:nvPr/>
          </p:nvSpPr>
          <p:spPr>
            <a:xfrm>
              <a:off x="-561327" y="6033337"/>
              <a:ext cx="205218" cy="53253"/>
            </a:xfrm>
            <a:custGeom>
              <a:avLst/>
              <a:gdLst/>
              <a:ahLst/>
              <a:cxnLst/>
              <a:rect l="l" t="t" r="r" b="b"/>
              <a:pathLst>
                <a:path w="790" h="205" extrusionOk="0">
                  <a:moveTo>
                    <a:pt x="579" y="1"/>
                  </a:moveTo>
                  <a:cubicBezTo>
                    <a:pt x="377" y="1"/>
                    <a:pt x="136" y="103"/>
                    <a:pt x="4" y="192"/>
                  </a:cubicBezTo>
                  <a:cubicBezTo>
                    <a:pt x="0" y="196"/>
                    <a:pt x="4" y="205"/>
                    <a:pt x="9" y="205"/>
                  </a:cubicBezTo>
                  <a:cubicBezTo>
                    <a:pt x="243" y="170"/>
                    <a:pt x="469" y="67"/>
                    <a:pt x="712" y="67"/>
                  </a:cubicBezTo>
                  <a:cubicBezTo>
                    <a:pt x="733" y="67"/>
                    <a:pt x="755" y="68"/>
                    <a:pt x="776" y="69"/>
                  </a:cubicBezTo>
                  <a:cubicBezTo>
                    <a:pt x="785" y="69"/>
                    <a:pt x="789" y="57"/>
                    <a:pt x="785" y="52"/>
                  </a:cubicBezTo>
                  <a:cubicBezTo>
                    <a:pt x="727" y="16"/>
                    <a:pt x="656" y="1"/>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4" name="Google Shape;4084;p14"/>
            <p:cNvSpPr/>
            <p:nvPr/>
          </p:nvSpPr>
          <p:spPr>
            <a:xfrm>
              <a:off x="-401567" y="5846301"/>
              <a:ext cx="580846" cy="363422"/>
            </a:xfrm>
            <a:custGeom>
              <a:avLst/>
              <a:gdLst/>
              <a:ahLst/>
              <a:cxnLst/>
              <a:rect l="l" t="t" r="r" b="b"/>
              <a:pathLst>
                <a:path w="2236" h="1399" extrusionOk="0">
                  <a:moveTo>
                    <a:pt x="2223" y="0"/>
                  </a:moveTo>
                  <a:cubicBezTo>
                    <a:pt x="1782" y="480"/>
                    <a:pt x="1311" y="670"/>
                    <a:pt x="522" y="942"/>
                  </a:cubicBezTo>
                  <a:cubicBezTo>
                    <a:pt x="492" y="887"/>
                    <a:pt x="441" y="849"/>
                    <a:pt x="382" y="840"/>
                  </a:cubicBezTo>
                  <a:lnTo>
                    <a:pt x="378" y="840"/>
                  </a:lnTo>
                  <a:cubicBezTo>
                    <a:pt x="348" y="810"/>
                    <a:pt x="314" y="785"/>
                    <a:pt x="280" y="768"/>
                  </a:cubicBezTo>
                  <a:cubicBezTo>
                    <a:pt x="252" y="757"/>
                    <a:pt x="224" y="751"/>
                    <a:pt x="195" y="751"/>
                  </a:cubicBezTo>
                  <a:cubicBezTo>
                    <a:pt x="181" y="751"/>
                    <a:pt x="167" y="752"/>
                    <a:pt x="153" y="755"/>
                  </a:cubicBezTo>
                  <a:cubicBezTo>
                    <a:pt x="145" y="755"/>
                    <a:pt x="137" y="754"/>
                    <a:pt x="129" y="754"/>
                  </a:cubicBezTo>
                  <a:cubicBezTo>
                    <a:pt x="89" y="754"/>
                    <a:pt x="47" y="762"/>
                    <a:pt x="9" y="777"/>
                  </a:cubicBezTo>
                  <a:cubicBezTo>
                    <a:pt x="0" y="781"/>
                    <a:pt x="0" y="793"/>
                    <a:pt x="9" y="798"/>
                  </a:cubicBezTo>
                  <a:cubicBezTo>
                    <a:pt x="72" y="819"/>
                    <a:pt x="136" y="874"/>
                    <a:pt x="200" y="883"/>
                  </a:cubicBezTo>
                  <a:cubicBezTo>
                    <a:pt x="208" y="887"/>
                    <a:pt x="221" y="891"/>
                    <a:pt x="229" y="895"/>
                  </a:cubicBezTo>
                  <a:cubicBezTo>
                    <a:pt x="183" y="895"/>
                    <a:pt x="140" y="908"/>
                    <a:pt x="102" y="929"/>
                  </a:cubicBezTo>
                  <a:cubicBezTo>
                    <a:pt x="89" y="933"/>
                    <a:pt x="89" y="950"/>
                    <a:pt x="102" y="959"/>
                  </a:cubicBezTo>
                  <a:cubicBezTo>
                    <a:pt x="140" y="984"/>
                    <a:pt x="187" y="1001"/>
                    <a:pt x="234" y="1014"/>
                  </a:cubicBezTo>
                  <a:cubicBezTo>
                    <a:pt x="255" y="1018"/>
                    <a:pt x="276" y="1018"/>
                    <a:pt x="297" y="1023"/>
                  </a:cubicBezTo>
                  <a:cubicBezTo>
                    <a:pt x="246" y="1061"/>
                    <a:pt x="191" y="1103"/>
                    <a:pt x="140" y="1141"/>
                  </a:cubicBezTo>
                  <a:cubicBezTo>
                    <a:pt x="114" y="1164"/>
                    <a:pt x="127" y="1203"/>
                    <a:pt x="157" y="1203"/>
                  </a:cubicBezTo>
                  <a:cubicBezTo>
                    <a:pt x="161" y="1203"/>
                    <a:pt x="165" y="1202"/>
                    <a:pt x="170" y="1201"/>
                  </a:cubicBezTo>
                  <a:cubicBezTo>
                    <a:pt x="238" y="1188"/>
                    <a:pt x="306" y="1162"/>
                    <a:pt x="365" y="1124"/>
                  </a:cubicBezTo>
                  <a:lnTo>
                    <a:pt x="365" y="1124"/>
                  </a:lnTo>
                  <a:cubicBezTo>
                    <a:pt x="361" y="1133"/>
                    <a:pt x="357" y="1146"/>
                    <a:pt x="348" y="1154"/>
                  </a:cubicBezTo>
                  <a:cubicBezTo>
                    <a:pt x="301" y="1222"/>
                    <a:pt x="250" y="1285"/>
                    <a:pt x="195" y="1349"/>
                  </a:cubicBezTo>
                  <a:cubicBezTo>
                    <a:pt x="177" y="1364"/>
                    <a:pt x="194" y="1398"/>
                    <a:pt x="215" y="1398"/>
                  </a:cubicBezTo>
                  <a:cubicBezTo>
                    <a:pt x="219" y="1398"/>
                    <a:pt x="222" y="1397"/>
                    <a:pt x="225" y="1396"/>
                  </a:cubicBezTo>
                  <a:cubicBezTo>
                    <a:pt x="310" y="1358"/>
                    <a:pt x="382" y="1302"/>
                    <a:pt x="433" y="1226"/>
                  </a:cubicBezTo>
                  <a:cubicBezTo>
                    <a:pt x="467" y="1192"/>
                    <a:pt x="488" y="1146"/>
                    <a:pt x="501" y="1099"/>
                  </a:cubicBezTo>
                  <a:cubicBezTo>
                    <a:pt x="526" y="1073"/>
                    <a:pt x="539" y="1035"/>
                    <a:pt x="535" y="993"/>
                  </a:cubicBezTo>
                  <a:lnTo>
                    <a:pt x="535" y="984"/>
                  </a:lnTo>
                  <a:cubicBezTo>
                    <a:pt x="895" y="912"/>
                    <a:pt x="1239" y="785"/>
                    <a:pt x="1561" y="607"/>
                  </a:cubicBezTo>
                  <a:cubicBezTo>
                    <a:pt x="1794" y="463"/>
                    <a:pt x="2108" y="259"/>
                    <a:pt x="2235" y="9"/>
                  </a:cubicBezTo>
                  <a:cubicBezTo>
                    <a:pt x="2235" y="5"/>
                    <a:pt x="2227" y="0"/>
                    <a:pt x="22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5" name="Google Shape;4085;p14"/>
            <p:cNvSpPr/>
            <p:nvPr/>
          </p:nvSpPr>
          <p:spPr>
            <a:xfrm>
              <a:off x="-191153" y="5376114"/>
              <a:ext cx="856202" cy="874134"/>
            </a:xfrm>
            <a:custGeom>
              <a:avLst/>
              <a:gdLst/>
              <a:ahLst/>
              <a:cxnLst/>
              <a:rect l="l" t="t" r="r" b="b"/>
              <a:pathLst>
                <a:path w="3296" h="3365" extrusionOk="0">
                  <a:moveTo>
                    <a:pt x="2133" y="0"/>
                  </a:moveTo>
                  <a:cubicBezTo>
                    <a:pt x="1808" y="0"/>
                    <a:pt x="1578" y="373"/>
                    <a:pt x="1498" y="635"/>
                  </a:cubicBezTo>
                  <a:cubicBezTo>
                    <a:pt x="1485" y="669"/>
                    <a:pt x="1476" y="708"/>
                    <a:pt x="1472" y="741"/>
                  </a:cubicBezTo>
                  <a:cubicBezTo>
                    <a:pt x="1455" y="691"/>
                    <a:pt x="1438" y="640"/>
                    <a:pt x="1417" y="589"/>
                  </a:cubicBezTo>
                  <a:cubicBezTo>
                    <a:pt x="1369" y="473"/>
                    <a:pt x="1235" y="247"/>
                    <a:pt x="1088" y="247"/>
                  </a:cubicBezTo>
                  <a:cubicBezTo>
                    <a:pt x="1041" y="247"/>
                    <a:pt x="993" y="270"/>
                    <a:pt x="946" y="326"/>
                  </a:cubicBezTo>
                  <a:cubicBezTo>
                    <a:pt x="933" y="343"/>
                    <a:pt x="925" y="356"/>
                    <a:pt x="912" y="368"/>
                  </a:cubicBezTo>
                  <a:cubicBezTo>
                    <a:pt x="875" y="353"/>
                    <a:pt x="835" y="345"/>
                    <a:pt x="797" y="345"/>
                  </a:cubicBezTo>
                  <a:cubicBezTo>
                    <a:pt x="716" y="345"/>
                    <a:pt x="641" y="382"/>
                    <a:pt x="615" y="474"/>
                  </a:cubicBezTo>
                  <a:cubicBezTo>
                    <a:pt x="598" y="534"/>
                    <a:pt x="594" y="593"/>
                    <a:pt x="594" y="652"/>
                  </a:cubicBezTo>
                  <a:cubicBezTo>
                    <a:pt x="484" y="657"/>
                    <a:pt x="403" y="792"/>
                    <a:pt x="450" y="920"/>
                  </a:cubicBezTo>
                  <a:cubicBezTo>
                    <a:pt x="531" y="1161"/>
                    <a:pt x="696" y="1327"/>
                    <a:pt x="895" y="1484"/>
                  </a:cubicBezTo>
                  <a:cubicBezTo>
                    <a:pt x="827" y="1488"/>
                    <a:pt x="764" y="1492"/>
                    <a:pt x="696" y="1505"/>
                  </a:cubicBezTo>
                  <a:cubicBezTo>
                    <a:pt x="467" y="1539"/>
                    <a:pt x="191" y="1666"/>
                    <a:pt x="85" y="1878"/>
                  </a:cubicBezTo>
                  <a:cubicBezTo>
                    <a:pt x="60" y="1946"/>
                    <a:pt x="77" y="2027"/>
                    <a:pt x="128" y="2073"/>
                  </a:cubicBezTo>
                  <a:cubicBezTo>
                    <a:pt x="51" y="2150"/>
                    <a:pt x="0" y="2239"/>
                    <a:pt x="30" y="2328"/>
                  </a:cubicBezTo>
                  <a:cubicBezTo>
                    <a:pt x="55" y="2420"/>
                    <a:pt x="139" y="2450"/>
                    <a:pt x="237" y="2450"/>
                  </a:cubicBezTo>
                  <a:cubicBezTo>
                    <a:pt x="257" y="2450"/>
                    <a:pt x="277" y="2449"/>
                    <a:pt x="297" y="2447"/>
                  </a:cubicBezTo>
                  <a:cubicBezTo>
                    <a:pt x="301" y="2476"/>
                    <a:pt x="310" y="2506"/>
                    <a:pt x="327" y="2527"/>
                  </a:cubicBezTo>
                  <a:cubicBezTo>
                    <a:pt x="392" y="2613"/>
                    <a:pt x="479" y="2646"/>
                    <a:pt x="574" y="2646"/>
                  </a:cubicBezTo>
                  <a:cubicBezTo>
                    <a:pt x="798" y="2646"/>
                    <a:pt x="1067" y="2462"/>
                    <a:pt x="1201" y="2357"/>
                  </a:cubicBezTo>
                  <a:lnTo>
                    <a:pt x="1201" y="2357"/>
                  </a:lnTo>
                  <a:cubicBezTo>
                    <a:pt x="1162" y="2421"/>
                    <a:pt x="1124" y="2485"/>
                    <a:pt x="1086" y="2548"/>
                  </a:cubicBezTo>
                  <a:cubicBezTo>
                    <a:pt x="955" y="2782"/>
                    <a:pt x="878" y="3134"/>
                    <a:pt x="1179" y="3282"/>
                  </a:cubicBezTo>
                  <a:cubicBezTo>
                    <a:pt x="1212" y="3298"/>
                    <a:pt x="1248" y="3307"/>
                    <a:pt x="1283" y="3307"/>
                  </a:cubicBezTo>
                  <a:cubicBezTo>
                    <a:pt x="1347" y="3307"/>
                    <a:pt x="1410" y="3279"/>
                    <a:pt x="1451" y="3227"/>
                  </a:cubicBezTo>
                  <a:cubicBezTo>
                    <a:pt x="1486" y="3308"/>
                    <a:pt x="1541" y="3364"/>
                    <a:pt x="1628" y="3364"/>
                  </a:cubicBezTo>
                  <a:cubicBezTo>
                    <a:pt x="1636" y="3364"/>
                    <a:pt x="1645" y="3364"/>
                    <a:pt x="1655" y="3363"/>
                  </a:cubicBezTo>
                  <a:cubicBezTo>
                    <a:pt x="1752" y="3350"/>
                    <a:pt x="1816" y="3278"/>
                    <a:pt x="1858" y="3180"/>
                  </a:cubicBezTo>
                  <a:cubicBezTo>
                    <a:pt x="1905" y="3231"/>
                    <a:pt x="1964" y="3261"/>
                    <a:pt x="2028" y="3269"/>
                  </a:cubicBezTo>
                  <a:cubicBezTo>
                    <a:pt x="2043" y="3271"/>
                    <a:pt x="2058" y="3272"/>
                    <a:pt x="2072" y="3272"/>
                  </a:cubicBezTo>
                  <a:cubicBezTo>
                    <a:pt x="2379" y="3272"/>
                    <a:pt x="2280" y="2837"/>
                    <a:pt x="2240" y="2659"/>
                  </a:cubicBezTo>
                  <a:cubicBezTo>
                    <a:pt x="2210" y="2519"/>
                    <a:pt x="2172" y="2383"/>
                    <a:pt x="2125" y="2247"/>
                  </a:cubicBezTo>
                  <a:lnTo>
                    <a:pt x="2125" y="2247"/>
                  </a:lnTo>
                  <a:cubicBezTo>
                    <a:pt x="2142" y="2260"/>
                    <a:pt x="2159" y="2268"/>
                    <a:pt x="2176" y="2277"/>
                  </a:cubicBezTo>
                  <a:cubicBezTo>
                    <a:pt x="2358" y="2382"/>
                    <a:pt x="2562" y="2492"/>
                    <a:pt x="2760" y="2492"/>
                  </a:cubicBezTo>
                  <a:cubicBezTo>
                    <a:pt x="2867" y="2492"/>
                    <a:pt x="2972" y="2460"/>
                    <a:pt x="3071" y="2379"/>
                  </a:cubicBezTo>
                  <a:cubicBezTo>
                    <a:pt x="3156" y="2307"/>
                    <a:pt x="3190" y="2192"/>
                    <a:pt x="3160" y="2082"/>
                  </a:cubicBezTo>
                  <a:cubicBezTo>
                    <a:pt x="3237" y="2039"/>
                    <a:pt x="3279" y="1950"/>
                    <a:pt x="3258" y="1865"/>
                  </a:cubicBezTo>
                  <a:cubicBezTo>
                    <a:pt x="3249" y="1823"/>
                    <a:pt x="3228" y="1789"/>
                    <a:pt x="3198" y="1759"/>
                  </a:cubicBezTo>
                  <a:cubicBezTo>
                    <a:pt x="3262" y="1709"/>
                    <a:pt x="3296" y="1624"/>
                    <a:pt x="3279" y="1539"/>
                  </a:cubicBezTo>
                  <a:cubicBezTo>
                    <a:pt x="3252" y="1405"/>
                    <a:pt x="3099" y="1368"/>
                    <a:pt x="2937" y="1368"/>
                  </a:cubicBezTo>
                  <a:cubicBezTo>
                    <a:pt x="2791" y="1368"/>
                    <a:pt x="2638" y="1398"/>
                    <a:pt x="2562" y="1412"/>
                  </a:cubicBezTo>
                  <a:lnTo>
                    <a:pt x="2503" y="1424"/>
                  </a:lnTo>
                  <a:cubicBezTo>
                    <a:pt x="2617" y="1323"/>
                    <a:pt x="2711" y="1200"/>
                    <a:pt x="2783" y="1064"/>
                  </a:cubicBezTo>
                  <a:cubicBezTo>
                    <a:pt x="2838" y="949"/>
                    <a:pt x="2957" y="585"/>
                    <a:pt x="2736" y="568"/>
                  </a:cubicBezTo>
                  <a:cubicBezTo>
                    <a:pt x="2757" y="512"/>
                    <a:pt x="2762" y="453"/>
                    <a:pt x="2740" y="398"/>
                  </a:cubicBezTo>
                  <a:cubicBezTo>
                    <a:pt x="2710" y="322"/>
                    <a:pt x="2635" y="273"/>
                    <a:pt x="2556" y="273"/>
                  </a:cubicBezTo>
                  <a:cubicBezTo>
                    <a:pt x="2546" y="273"/>
                    <a:pt x="2537" y="274"/>
                    <a:pt x="2528" y="275"/>
                  </a:cubicBezTo>
                  <a:cubicBezTo>
                    <a:pt x="2443" y="296"/>
                    <a:pt x="2367" y="339"/>
                    <a:pt x="2303" y="398"/>
                  </a:cubicBezTo>
                  <a:cubicBezTo>
                    <a:pt x="2354" y="228"/>
                    <a:pt x="2388" y="29"/>
                    <a:pt x="2185" y="3"/>
                  </a:cubicBezTo>
                  <a:cubicBezTo>
                    <a:pt x="2167" y="1"/>
                    <a:pt x="2150" y="0"/>
                    <a:pt x="2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6" name="Google Shape;4086;p14"/>
            <p:cNvSpPr/>
            <p:nvPr/>
          </p:nvSpPr>
          <p:spPr>
            <a:xfrm>
              <a:off x="-72697" y="5516910"/>
              <a:ext cx="622149" cy="593840"/>
            </a:xfrm>
            <a:custGeom>
              <a:avLst/>
              <a:gdLst/>
              <a:ahLst/>
              <a:cxnLst/>
              <a:rect l="l" t="t" r="r" b="b"/>
              <a:pathLst>
                <a:path w="2395" h="2286" extrusionOk="0">
                  <a:moveTo>
                    <a:pt x="1303" y="0"/>
                  </a:moveTo>
                  <a:cubicBezTo>
                    <a:pt x="1295" y="0"/>
                    <a:pt x="1288" y="4"/>
                    <a:pt x="1283" y="13"/>
                  </a:cubicBezTo>
                  <a:cubicBezTo>
                    <a:pt x="1186" y="221"/>
                    <a:pt x="1080" y="467"/>
                    <a:pt x="1059" y="713"/>
                  </a:cubicBezTo>
                  <a:cubicBezTo>
                    <a:pt x="1050" y="691"/>
                    <a:pt x="1042" y="670"/>
                    <a:pt x="1029" y="649"/>
                  </a:cubicBezTo>
                  <a:cubicBezTo>
                    <a:pt x="944" y="445"/>
                    <a:pt x="885" y="246"/>
                    <a:pt x="753" y="60"/>
                  </a:cubicBezTo>
                  <a:cubicBezTo>
                    <a:pt x="750" y="55"/>
                    <a:pt x="744" y="53"/>
                    <a:pt x="739" y="53"/>
                  </a:cubicBezTo>
                  <a:cubicBezTo>
                    <a:pt x="725" y="53"/>
                    <a:pt x="710" y="66"/>
                    <a:pt x="719" y="81"/>
                  </a:cubicBezTo>
                  <a:cubicBezTo>
                    <a:pt x="808" y="259"/>
                    <a:pt x="889" y="441"/>
                    <a:pt x="948" y="632"/>
                  </a:cubicBezTo>
                  <a:cubicBezTo>
                    <a:pt x="978" y="717"/>
                    <a:pt x="1020" y="798"/>
                    <a:pt x="1050" y="882"/>
                  </a:cubicBezTo>
                  <a:lnTo>
                    <a:pt x="1054" y="895"/>
                  </a:lnTo>
                  <a:cubicBezTo>
                    <a:pt x="1037" y="908"/>
                    <a:pt x="1025" y="929"/>
                    <a:pt x="1020" y="946"/>
                  </a:cubicBezTo>
                  <a:cubicBezTo>
                    <a:pt x="885" y="691"/>
                    <a:pt x="673" y="471"/>
                    <a:pt x="583" y="191"/>
                  </a:cubicBezTo>
                  <a:cubicBezTo>
                    <a:pt x="580" y="181"/>
                    <a:pt x="573" y="177"/>
                    <a:pt x="565" y="177"/>
                  </a:cubicBezTo>
                  <a:cubicBezTo>
                    <a:pt x="554" y="177"/>
                    <a:pt x="541" y="187"/>
                    <a:pt x="541" y="199"/>
                  </a:cubicBezTo>
                  <a:cubicBezTo>
                    <a:pt x="579" y="462"/>
                    <a:pt x="736" y="687"/>
                    <a:pt x="906" y="891"/>
                  </a:cubicBezTo>
                  <a:cubicBezTo>
                    <a:pt x="868" y="857"/>
                    <a:pt x="834" y="823"/>
                    <a:pt x="800" y="785"/>
                  </a:cubicBezTo>
                  <a:cubicBezTo>
                    <a:pt x="723" y="696"/>
                    <a:pt x="651" y="598"/>
                    <a:pt x="567" y="513"/>
                  </a:cubicBezTo>
                  <a:cubicBezTo>
                    <a:pt x="564" y="511"/>
                    <a:pt x="561" y="510"/>
                    <a:pt x="558" y="510"/>
                  </a:cubicBezTo>
                  <a:cubicBezTo>
                    <a:pt x="551" y="510"/>
                    <a:pt x="543" y="517"/>
                    <a:pt x="550" y="526"/>
                  </a:cubicBezTo>
                  <a:cubicBezTo>
                    <a:pt x="626" y="624"/>
                    <a:pt x="673" y="730"/>
                    <a:pt x="762" y="819"/>
                  </a:cubicBezTo>
                  <a:cubicBezTo>
                    <a:pt x="817" y="870"/>
                    <a:pt x="872" y="921"/>
                    <a:pt x="936" y="963"/>
                  </a:cubicBezTo>
                  <a:cubicBezTo>
                    <a:pt x="868" y="933"/>
                    <a:pt x="800" y="904"/>
                    <a:pt x="736" y="870"/>
                  </a:cubicBezTo>
                  <a:cubicBezTo>
                    <a:pt x="571" y="768"/>
                    <a:pt x="431" y="632"/>
                    <a:pt x="329" y="471"/>
                  </a:cubicBezTo>
                  <a:cubicBezTo>
                    <a:pt x="327" y="466"/>
                    <a:pt x="323" y="464"/>
                    <a:pt x="318" y="464"/>
                  </a:cubicBezTo>
                  <a:cubicBezTo>
                    <a:pt x="308" y="464"/>
                    <a:pt x="296" y="476"/>
                    <a:pt x="299" y="488"/>
                  </a:cubicBezTo>
                  <a:cubicBezTo>
                    <a:pt x="367" y="666"/>
                    <a:pt x="494" y="785"/>
                    <a:pt x="647" y="895"/>
                  </a:cubicBezTo>
                  <a:cubicBezTo>
                    <a:pt x="715" y="946"/>
                    <a:pt x="787" y="988"/>
                    <a:pt x="859" y="1027"/>
                  </a:cubicBezTo>
                  <a:cubicBezTo>
                    <a:pt x="846" y="1039"/>
                    <a:pt x="838" y="1056"/>
                    <a:pt x="834" y="1073"/>
                  </a:cubicBezTo>
                  <a:cubicBezTo>
                    <a:pt x="760" y="1060"/>
                    <a:pt x="683" y="1053"/>
                    <a:pt x="605" y="1053"/>
                  </a:cubicBezTo>
                  <a:cubicBezTo>
                    <a:pt x="382" y="1053"/>
                    <a:pt x="156" y="1112"/>
                    <a:pt x="11" y="1260"/>
                  </a:cubicBezTo>
                  <a:cubicBezTo>
                    <a:pt x="1" y="1273"/>
                    <a:pt x="15" y="1289"/>
                    <a:pt x="29" y="1289"/>
                  </a:cubicBezTo>
                  <a:cubicBezTo>
                    <a:pt x="33" y="1289"/>
                    <a:pt x="37" y="1288"/>
                    <a:pt x="41" y="1285"/>
                  </a:cubicBezTo>
                  <a:cubicBezTo>
                    <a:pt x="240" y="1152"/>
                    <a:pt x="478" y="1141"/>
                    <a:pt x="714" y="1141"/>
                  </a:cubicBezTo>
                  <a:cubicBezTo>
                    <a:pt x="764" y="1141"/>
                    <a:pt x="814" y="1141"/>
                    <a:pt x="863" y="1141"/>
                  </a:cubicBezTo>
                  <a:cubicBezTo>
                    <a:pt x="876" y="1150"/>
                    <a:pt x="889" y="1162"/>
                    <a:pt x="902" y="1171"/>
                  </a:cubicBezTo>
                  <a:cubicBezTo>
                    <a:pt x="813" y="1188"/>
                    <a:pt x="723" y="1217"/>
                    <a:pt x="639" y="1251"/>
                  </a:cubicBezTo>
                  <a:cubicBezTo>
                    <a:pt x="473" y="1319"/>
                    <a:pt x="308" y="1387"/>
                    <a:pt x="142" y="1459"/>
                  </a:cubicBezTo>
                  <a:cubicBezTo>
                    <a:pt x="127" y="1470"/>
                    <a:pt x="135" y="1495"/>
                    <a:pt x="152" y="1495"/>
                  </a:cubicBezTo>
                  <a:cubicBezTo>
                    <a:pt x="154" y="1495"/>
                    <a:pt x="157" y="1494"/>
                    <a:pt x="159" y="1493"/>
                  </a:cubicBezTo>
                  <a:cubicBezTo>
                    <a:pt x="422" y="1391"/>
                    <a:pt x="685" y="1302"/>
                    <a:pt x="948" y="1205"/>
                  </a:cubicBezTo>
                  <a:lnTo>
                    <a:pt x="948" y="1205"/>
                  </a:lnTo>
                  <a:cubicBezTo>
                    <a:pt x="859" y="1264"/>
                    <a:pt x="779" y="1340"/>
                    <a:pt x="694" y="1396"/>
                  </a:cubicBezTo>
                  <a:cubicBezTo>
                    <a:pt x="528" y="1502"/>
                    <a:pt x="350" y="1565"/>
                    <a:pt x="176" y="1650"/>
                  </a:cubicBezTo>
                  <a:cubicBezTo>
                    <a:pt x="152" y="1662"/>
                    <a:pt x="166" y="1693"/>
                    <a:pt x="189" y="1693"/>
                  </a:cubicBezTo>
                  <a:cubicBezTo>
                    <a:pt x="190" y="1693"/>
                    <a:pt x="192" y="1693"/>
                    <a:pt x="193" y="1692"/>
                  </a:cubicBezTo>
                  <a:cubicBezTo>
                    <a:pt x="367" y="1646"/>
                    <a:pt x="537" y="1574"/>
                    <a:pt x="694" y="1485"/>
                  </a:cubicBezTo>
                  <a:cubicBezTo>
                    <a:pt x="779" y="1438"/>
                    <a:pt x="859" y="1383"/>
                    <a:pt x="940" y="1328"/>
                  </a:cubicBezTo>
                  <a:lnTo>
                    <a:pt x="940" y="1328"/>
                  </a:lnTo>
                  <a:cubicBezTo>
                    <a:pt x="880" y="1383"/>
                    <a:pt x="825" y="1446"/>
                    <a:pt x="774" y="1510"/>
                  </a:cubicBezTo>
                  <a:cubicBezTo>
                    <a:pt x="677" y="1620"/>
                    <a:pt x="562" y="1722"/>
                    <a:pt x="435" y="1803"/>
                  </a:cubicBezTo>
                  <a:cubicBezTo>
                    <a:pt x="409" y="1821"/>
                    <a:pt x="428" y="1861"/>
                    <a:pt x="455" y="1861"/>
                  </a:cubicBezTo>
                  <a:cubicBezTo>
                    <a:pt x="460" y="1861"/>
                    <a:pt x="464" y="1860"/>
                    <a:pt x="469" y="1858"/>
                  </a:cubicBezTo>
                  <a:cubicBezTo>
                    <a:pt x="660" y="1743"/>
                    <a:pt x="825" y="1599"/>
                    <a:pt x="961" y="1425"/>
                  </a:cubicBezTo>
                  <a:cubicBezTo>
                    <a:pt x="974" y="1434"/>
                    <a:pt x="982" y="1442"/>
                    <a:pt x="995" y="1446"/>
                  </a:cubicBezTo>
                  <a:cubicBezTo>
                    <a:pt x="1004" y="1448"/>
                    <a:pt x="1012" y="1449"/>
                    <a:pt x="1021" y="1449"/>
                  </a:cubicBezTo>
                  <a:cubicBezTo>
                    <a:pt x="1056" y="1449"/>
                    <a:pt x="1091" y="1436"/>
                    <a:pt x="1118" y="1413"/>
                  </a:cubicBezTo>
                  <a:cubicBezTo>
                    <a:pt x="1118" y="1417"/>
                    <a:pt x="1118" y="1417"/>
                    <a:pt x="1122" y="1421"/>
                  </a:cubicBezTo>
                  <a:cubicBezTo>
                    <a:pt x="1118" y="1429"/>
                    <a:pt x="1114" y="1438"/>
                    <a:pt x="1114" y="1451"/>
                  </a:cubicBezTo>
                  <a:cubicBezTo>
                    <a:pt x="1054" y="1552"/>
                    <a:pt x="995" y="1654"/>
                    <a:pt x="940" y="1760"/>
                  </a:cubicBezTo>
                  <a:cubicBezTo>
                    <a:pt x="872" y="1900"/>
                    <a:pt x="745" y="2095"/>
                    <a:pt x="791" y="2261"/>
                  </a:cubicBezTo>
                  <a:cubicBezTo>
                    <a:pt x="791" y="2267"/>
                    <a:pt x="802" y="2273"/>
                    <a:pt x="810" y="2273"/>
                  </a:cubicBezTo>
                  <a:cubicBezTo>
                    <a:pt x="813" y="2273"/>
                    <a:pt x="816" y="2272"/>
                    <a:pt x="817" y="2269"/>
                  </a:cubicBezTo>
                  <a:cubicBezTo>
                    <a:pt x="846" y="2214"/>
                    <a:pt x="868" y="2155"/>
                    <a:pt x="885" y="2100"/>
                  </a:cubicBezTo>
                  <a:cubicBezTo>
                    <a:pt x="923" y="1994"/>
                    <a:pt x="965" y="1888"/>
                    <a:pt x="1016" y="1790"/>
                  </a:cubicBezTo>
                  <a:cubicBezTo>
                    <a:pt x="1059" y="1692"/>
                    <a:pt x="1109" y="1599"/>
                    <a:pt x="1160" y="1506"/>
                  </a:cubicBezTo>
                  <a:lnTo>
                    <a:pt x="1169" y="1502"/>
                  </a:lnTo>
                  <a:lnTo>
                    <a:pt x="1169" y="1502"/>
                  </a:lnTo>
                  <a:cubicBezTo>
                    <a:pt x="1148" y="1578"/>
                    <a:pt x="1135" y="1654"/>
                    <a:pt x="1118" y="1731"/>
                  </a:cubicBezTo>
                  <a:cubicBezTo>
                    <a:pt x="1076" y="1905"/>
                    <a:pt x="1012" y="2087"/>
                    <a:pt x="1029" y="2265"/>
                  </a:cubicBezTo>
                  <a:cubicBezTo>
                    <a:pt x="1029" y="2273"/>
                    <a:pt x="1036" y="2278"/>
                    <a:pt x="1043" y="2278"/>
                  </a:cubicBezTo>
                  <a:cubicBezTo>
                    <a:pt x="1047" y="2278"/>
                    <a:pt x="1051" y="2277"/>
                    <a:pt x="1054" y="2274"/>
                  </a:cubicBezTo>
                  <a:cubicBezTo>
                    <a:pt x="1152" y="2159"/>
                    <a:pt x="1182" y="1943"/>
                    <a:pt x="1199" y="1794"/>
                  </a:cubicBezTo>
                  <a:cubicBezTo>
                    <a:pt x="1211" y="1701"/>
                    <a:pt x="1228" y="1608"/>
                    <a:pt x="1245" y="1510"/>
                  </a:cubicBezTo>
                  <a:lnTo>
                    <a:pt x="1245" y="1782"/>
                  </a:lnTo>
                  <a:cubicBezTo>
                    <a:pt x="1245" y="1943"/>
                    <a:pt x="1215" y="2112"/>
                    <a:pt x="1241" y="2274"/>
                  </a:cubicBezTo>
                  <a:cubicBezTo>
                    <a:pt x="1241" y="2281"/>
                    <a:pt x="1247" y="2285"/>
                    <a:pt x="1252" y="2285"/>
                  </a:cubicBezTo>
                  <a:cubicBezTo>
                    <a:pt x="1256" y="2285"/>
                    <a:pt x="1260" y="2283"/>
                    <a:pt x="1262" y="2278"/>
                  </a:cubicBezTo>
                  <a:cubicBezTo>
                    <a:pt x="1372" y="2015"/>
                    <a:pt x="1330" y="1726"/>
                    <a:pt x="1326" y="1442"/>
                  </a:cubicBezTo>
                  <a:lnTo>
                    <a:pt x="1326" y="1442"/>
                  </a:lnTo>
                  <a:cubicBezTo>
                    <a:pt x="1351" y="1548"/>
                    <a:pt x="1381" y="1650"/>
                    <a:pt x="1406" y="1756"/>
                  </a:cubicBezTo>
                  <a:cubicBezTo>
                    <a:pt x="1445" y="1913"/>
                    <a:pt x="1453" y="2074"/>
                    <a:pt x="1508" y="2231"/>
                  </a:cubicBezTo>
                  <a:cubicBezTo>
                    <a:pt x="1510" y="2239"/>
                    <a:pt x="1515" y="2242"/>
                    <a:pt x="1521" y="2242"/>
                  </a:cubicBezTo>
                  <a:cubicBezTo>
                    <a:pt x="1528" y="2242"/>
                    <a:pt x="1535" y="2236"/>
                    <a:pt x="1538" y="2227"/>
                  </a:cubicBezTo>
                  <a:cubicBezTo>
                    <a:pt x="1551" y="1964"/>
                    <a:pt x="1487" y="1709"/>
                    <a:pt x="1402" y="1463"/>
                  </a:cubicBezTo>
                  <a:lnTo>
                    <a:pt x="1402" y="1463"/>
                  </a:lnTo>
                  <a:cubicBezTo>
                    <a:pt x="1404" y="1464"/>
                    <a:pt x="1406" y="1464"/>
                    <a:pt x="1408" y="1464"/>
                  </a:cubicBezTo>
                  <a:cubicBezTo>
                    <a:pt x="1452" y="1464"/>
                    <a:pt x="1486" y="1419"/>
                    <a:pt x="1466" y="1379"/>
                  </a:cubicBezTo>
                  <a:lnTo>
                    <a:pt x="1461" y="1357"/>
                  </a:lnTo>
                  <a:lnTo>
                    <a:pt x="1461" y="1357"/>
                  </a:lnTo>
                  <a:cubicBezTo>
                    <a:pt x="1568" y="1446"/>
                    <a:pt x="1682" y="1531"/>
                    <a:pt x="1801" y="1608"/>
                  </a:cubicBezTo>
                  <a:cubicBezTo>
                    <a:pt x="1930" y="1689"/>
                    <a:pt x="2083" y="1731"/>
                    <a:pt x="2237" y="1731"/>
                  </a:cubicBezTo>
                  <a:cubicBezTo>
                    <a:pt x="2244" y="1731"/>
                    <a:pt x="2252" y="1731"/>
                    <a:pt x="2259" y="1731"/>
                  </a:cubicBezTo>
                  <a:cubicBezTo>
                    <a:pt x="2259" y="1731"/>
                    <a:pt x="2259" y="1732"/>
                    <a:pt x="2259" y="1732"/>
                  </a:cubicBezTo>
                  <a:cubicBezTo>
                    <a:pt x="2260" y="1732"/>
                    <a:pt x="2261" y="1726"/>
                    <a:pt x="2255" y="1726"/>
                  </a:cubicBezTo>
                  <a:cubicBezTo>
                    <a:pt x="1975" y="1625"/>
                    <a:pt x="1707" y="1485"/>
                    <a:pt x="1466" y="1311"/>
                  </a:cubicBezTo>
                  <a:cubicBezTo>
                    <a:pt x="1478" y="1302"/>
                    <a:pt x="1491" y="1294"/>
                    <a:pt x="1504" y="1285"/>
                  </a:cubicBezTo>
                  <a:cubicBezTo>
                    <a:pt x="1589" y="1315"/>
                    <a:pt x="1669" y="1345"/>
                    <a:pt x="1754" y="1374"/>
                  </a:cubicBezTo>
                  <a:cubicBezTo>
                    <a:pt x="1898" y="1438"/>
                    <a:pt x="2051" y="1485"/>
                    <a:pt x="2208" y="1519"/>
                  </a:cubicBezTo>
                  <a:cubicBezTo>
                    <a:pt x="2216" y="1519"/>
                    <a:pt x="2221" y="1506"/>
                    <a:pt x="2216" y="1497"/>
                  </a:cubicBezTo>
                  <a:cubicBezTo>
                    <a:pt x="2110" y="1429"/>
                    <a:pt x="2000" y="1374"/>
                    <a:pt x="1886" y="1328"/>
                  </a:cubicBezTo>
                  <a:lnTo>
                    <a:pt x="1886" y="1328"/>
                  </a:lnTo>
                  <a:cubicBezTo>
                    <a:pt x="2055" y="1353"/>
                    <a:pt x="2221" y="1357"/>
                    <a:pt x="2390" y="1366"/>
                  </a:cubicBezTo>
                  <a:cubicBezTo>
                    <a:pt x="2395" y="1366"/>
                    <a:pt x="2395" y="1357"/>
                    <a:pt x="2390" y="1357"/>
                  </a:cubicBezTo>
                  <a:cubicBezTo>
                    <a:pt x="2212" y="1332"/>
                    <a:pt x="2038" y="1290"/>
                    <a:pt x="1864" y="1260"/>
                  </a:cubicBezTo>
                  <a:cubicBezTo>
                    <a:pt x="1784" y="1247"/>
                    <a:pt x="1699" y="1239"/>
                    <a:pt x="1614" y="1226"/>
                  </a:cubicBezTo>
                  <a:lnTo>
                    <a:pt x="1568" y="1213"/>
                  </a:lnTo>
                  <a:cubicBezTo>
                    <a:pt x="1572" y="1205"/>
                    <a:pt x="1572" y="1196"/>
                    <a:pt x="1576" y="1188"/>
                  </a:cubicBezTo>
                  <a:cubicBezTo>
                    <a:pt x="1788" y="1167"/>
                    <a:pt x="2000" y="1150"/>
                    <a:pt x="2216" y="1150"/>
                  </a:cubicBezTo>
                  <a:cubicBezTo>
                    <a:pt x="2218" y="1150"/>
                    <a:pt x="2219" y="1150"/>
                    <a:pt x="2220" y="1150"/>
                  </a:cubicBezTo>
                  <a:cubicBezTo>
                    <a:pt x="2230" y="1150"/>
                    <a:pt x="2232" y="1133"/>
                    <a:pt x="2221" y="1133"/>
                  </a:cubicBezTo>
                  <a:cubicBezTo>
                    <a:pt x="2135" y="1083"/>
                    <a:pt x="2032" y="1065"/>
                    <a:pt x="1925" y="1065"/>
                  </a:cubicBezTo>
                  <a:cubicBezTo>
                    <a:pt x="1830" y="1065"/>
                    <a:pt x="1731" y="1079"/>
                    <a:pt x="1635" y="1099"/>
                  </a:cubicBezTo>
                  <a:cubicBezTo>
                    <a:pt x="1852" y="946"/>
                    <a:pt x="2013" y="725"/>
                    <a:pt x="2089" y="475"/>
                  </a:cubicBezTo>
                  <a:cubicBezTo>
                    <a:pt x="2092" y="466"/>
                    <a:pt x="2085" y="457"/>
                    <a:pt x="2077" y="457"/>
                  </a:cubicBezTo>
                  <a:cubicBezTo>
                    <a:pt x="2074" y="457"/>
                    <a:pt x="2070" y="459"/>
                    <a:pt x="2068" y="462"/>
                  </a:cubicBezTo>
                  <a:cubicBezTo>
                    <a:pt x="1966" y="636"/>
                    <a:pt x="1877" y="806"/>
                    <a:pt x="1716" y="933"/>
                  </a:cubicBezTo>
                  <a:cubicBezTo>
                    <a:pt x="1657" y="980"/>
                    <a:pt x="1597" y="1022"/>
                    <a:pt x="1534" y="1060"/>
                  </a:cubicBezTo>
                  <a:cubicBezTo>
                    <a:pt x="1521" y="1044"/>
                    <a:pt x="1508" y="1035"/>
                    <a:pt x="1495" y="1022"/>
                  </a:cubicBezTo>
                  <a:cubicBezTo>
                    <a:pt x="1534" y="971"/>
                    <a:pt x="1572" y="916"/>
                    <a:pt x="1606" y="865"/>
                  </a:cubicBezTo>
                  <a:cubicBezTo>
                    <a:pt x="1720" y="691"/>
                    <a:pt x="1814" y="509"/>
                    <a:pt x="1890" y="318"/>
                  </a:cubicBezTo>
                  <a:cubicBezTo>
                    <a:pt x="1896" y="309"/>
                    <a:pt x="1887" y="300"/>
                    <a:pt x="1878" y="300"/>
                  </a:cubicBezTo>
                  <a:cubicBezTo>
                    <a:pt x="1875" y="300"/>
                    <a:pt x="1871" y="302"/>
                    <a:pt x="1869" y="306"/>
                  </a:cubicBezTo>
                  <a:cubicBezTo>
                    <a:pt x="1724" y="539"/>
                    <a:pt x="1597" y="781"/>
                    <a:pt x="1428" y="993"/>
                  </a:cubicBezTo>
                  <a:cubicBezTo>
                    <a:pt x="1419" y="971"/>
                    <a:pt x="1406" y="950"/>
                    <a:pt x="1385" y="933"/>
                  </a:cubicBezTo>
                  <a:cubicBezTo>
                    <a:pt x="1419" y="861"/>
                    <a:pt x="1449" y="785"/>
                    <a:pt x="1478" y="721"/>
                  </a:cubicBezTo>
                  <a:cubicBezTo>
                    <a:pt x="1580" y="518"/>
                    <a:pt x="1657" y="306"/>
                    <a:pt x="1712" y="85"/>
                  </a:cubicBezTo>
                  <a:cubicBezTo>
                    <a:pt x="1714" y="78"/>
                    <a:pt x="1708" y="73"/>
                    <a:pt x="1701" y="73"/>
                  </a:cubicBezTo>
                  <a:cubicBezTo>
                    <a:pt x="1696" y="73"/>
                    <a:pt x="1690" y="75"/>
                    <a:pt x="1686" y="81"/>
                  </a:cubicBezTo>
                  <a:cubicBezTo>
                    <a:pt x="1589" y="280"/>
                    <a:pt x="1504" y="492"/>
                    <a:pt x="1402" y="691"/>
                  </a:cubicBezTo>
                  <a:cubicBezTo>
                    <a:pt x="1377" y="751"/>
                    <a:pt x="1326" y="823"/>
                    <a:pt x="1279" y="899"/>
                  </a:cubicBezTo>
                  <a:cubicBezTo>
                    <a:pt x="1266" y="899"/>
                    <a:pt x="1258" y="904"/>
                    <a:pt x="1245" y="904"/>
                  </a:cubicBezTo>
                  <a:cubicBezTo>
                    <a:pt x="1313" y="619"/>
                    <a:pt x="1402" y="339"/>
                    <a:pt x="1508" y="68"/>
                  </a:cubicBezTo>
                  <a:cubicBezTo>
                    <a:pt x="1511" y="59"/>
                    <a:pt x="1504" y="50"/>
                    <a:pt x="1496" y="50"/>
                  </a:cubicBezTo>
                  <a:cubicBezTo>
                    <a:pt x="1493" y="50"/>
                    <a:pt x="1489" y="52"/>
                    <a:pt x="1487" y="55"/>
                  </a:cubicBezTo>
                  <a:cubicBezTo>
                    <a:pt x="1381" y="208"/>
                    <a:pt x="1317" y="386"/>
                    <a:pt x="1254" y="556"/>
                  </a:cubicBezTo>
                  <a:cubicBezTo>
                    <a:pt x="1207" y="658"/>
                    <a:pt x="1177" y="759"/>
                    <a:pt x="1165" y="870"/>
                  </a:cubicBezTo>
                  <a:cubicBezTo>
                    <a:pt x="1156" y="865"/>
                    <a:pt x="1148" y="865"/>
                    <a:pt x="1139" y="865"/>
                  </a:cubicBezTo>
                  <a:cubicBezTo>
                    <a:pt x="1135" y="772"/>
                    <a:pt x="1139" y="683"/>
                    <a:pt x="1148" y="594"/>
                  </a:cubicBezTo>
                  <a:cubicBezTo>
                    <a:pt x="1173" y="395"/>
                    <a:pt x="1249" y="212"/>
                    <a:pt x="1326" y="30"/>
                  </a:cubicBezTo>
                  <a:cubicBezTo>
                    <a:pt x="1331" y="13"/>
                    <a:pt x="1317" y="0"/>
                    <a:pt x="1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7" name="Google Shape;4087;p14"/>
            <p:cNvSpPr/>
            <p:nvPr/>
          </p:nvSpPr>
          <p:spPr>
            <a:xfrm>
              <a:off x="112780" y="5670435"/>
              <a:ext cx="249379" cy="260812"/>
            </a:xfrm>
            <a:custGeom>
              <a:avLst/>
              <a:gdLst/>
              <a:ahLst/>
              <a:cxnLst/>
              <a:rect l="l" t="t" r="r" b="b"/>
              <a:pathLst>
                <a:path w="960" h="1004" extrusionOk="0">
                  <a:moveTo>
                    <a:pt x="450" y="1"/>
                  </a:moveTo>
                  <a:cubicBezTo>
                    <a:pt x="432" y="1"/>
                    <a:pt x="411" y="5"/>
                    <a:pt x="387" y="16"/>
                  </a:cubicBezTo>
                  <a:cubicBezTo>
                    <a:pt x="349" y="37"/>
                    <a:pt x="319" y="75"/>
                    <a:pt x="315" y="117"/>
                  </a:cubicBezTo>
                  <a:cubicBezTo>
                    <a:pt x="285" y="100"/>
                    <a:pt x="255" y="92"/>
                    <a:pt x="222" y="88"/>
                  </a:cubicBezTo>
                  <a:cubicBezTo>
                    <a:pt x="218" y="87"/>
                    <a:pt x="214" y="87"/>
                    <a:pt x="211" y="87"/>
                  </a:cubicBezTo>
                  <a:cubicBezTo>
                    <a:pt x="172" y="87"/>
                    <a:pt x="135" y="108"/>
                    <a:pt x="111" y="139"/>
                  </a:cubicBezTo>
                  <a:cubicBezTo>
                    <a:pt x="73" y="185"/>
                    <a:pt x="65" y="245"/>
                    <a:pt x="86" y="300"/>
                  </a:cubicBezTo>
                  <a:cubicBezTo>
                    <a:pt x="73" y="313"/>
                    <a:pt x="60" y="325"/>
                    <a:pt x="52" y="338"/>
                  </a:cubicBezTo>
                  <a:cubicBezTo>
                    <a:pt x="1" y="402"/>
                    <a:pt x="9" y="495"/>
                    <a:pt x="69" y="550"/>
                  </a:cubicBezTo>
                  <a:cubicBezTo>
                    <a:pt x="26" y="592"/>
                    <a:pt x="5" y="652"/>
                    <a:pt x="14" y="711"/>
                  </a:cubicBezTo>
                  <a:cubicBezTo>
                    <a:pt x="18" y="754"/>
                    <a:pt x="39" y="792"/>
                    <a:pt x="77" y="809"/>
                  </a:cubicBezTo>
                  <a:cubicBezTo>
                    <a:pt x="103" y="818"/>
                    <a:pt x="128" y="823"/>
                    <a:pt x="154" y="823"/>
                  </a:cubicBezTo>
                  <a:cubicBezTo>
                    <a:pt x="162" y="823"/>
                    <a:pt x="171" y="823"/>
                    <a:pt x="179" y="822"/>
                  </a:cubicBezTo>
                  <a:lnTo>
                    <a:pt x="179" y="822"/>
                  </a:lnTo>
                  <a:cubicBezTo>
                    <a:pt x="156" y="898"/>
                    <a:pt x="175" y="1003"/>
                    <a:pt x="257" y="1003"/>
                  </a:cubicBezTo>
                  <a:cubicBezTo>
                    <a:pt x="266" y="1003"/>
                    <a:pt x="275" y="1002"/>
                    <a:pt x="285" y="1000"/>
                  </a:cubicBezTo>
                  <a:cubicBezTo>
                    <a:pt x="328" y="987"/>
                    <a:pt x="366" y="966"/>
                    <a:pt x="395" y="936"/>
                  </a:cubicBezTo>
                  <a:cubicBezTo>
                    <a:pt x="417" y="977"/>
                    <a:pt x="454" y="996"/>
                    <a:pt x="494" y="996"/>
                  </a:cubicBezTo>
                  <a:cubicBezTo>
                    <a:pt x="540" y="996"/>
                    <a:pt x="588" y="970"/>
                    <a:pt x="616" y="919"/>
                  </a:cubicBezTo>
                  <a:cubicBezTo>
                    <a:pt x="620" y="906"/>
                    <a:pt x="624" y="898"/>
                    <a:pt x="629" y="885"/>
                  </a:cubicBezTo>
                  <a:cubicBezTo>
                    <a:pt x="641" y="864"/>
                    <a:pt x="650" y="838"/>
                    <a:pt x="650" y="813"/>
                  </a:cubicBezTo>
                  <a:lnTo>
                    <a:pt x="650" y="792"/>
                  </a:lnTo>
                  <a:cubicBezTo>
                    <a:pt x="669" y="796"/>
                    <a:pt x="688" y="798"/>
                    <a:pt x="707" y="798"/>
                  </a:cubicBezTo>
                  <a:cubicBezTo>
                    <a:pt x="726" y="798"/>
                    <a:pt x="745" y="796"/>
                    <a:pt x="764" y="792"/>
                  </a:cubicBezTo>
                  <a:cubicBezTo>
                    <a:pt x="849" y="775"/>
                    <a:pt x="900" y="686"/>
                    <a:pt x="870" y="601"/>
                  </a:cubicBezTo>
                  <a:cubicBezTo>
                    <a:pt x="870" y="597"/>
                    <a:pt x="866" y="597"/>
                    <a:pt x="866" y="592"/>
                  </a:cubicBezTo>
                  <a:cubicBezTo>
                    <a:pt x="862" y="584"/>
                    <a:pt x="862" y="576"/>
                    <a:pt x="858" y="567"/>
                  </a:cubicBezTo>
                  <a:cubicBezTo>
                    <a:pt x="926" y="533"/>
                    <a:pt x="960" y="453"/>
                    <a:pt x="934" y="380"/>
                  </a:cubicBezTo>
                  <a:cubicBezTo>
                    <a:pt x="919" y="340"/>
                    <a:pt x="885" y="315"/>
                    <a:pt x="846" y="315"/>
                  </a:cubicBezTo>
                  <a:cubicBezTo>
                    <a:pt x="840" y="315"/>
                    <a:pt x="834" y="316"/>
                    <a:pt x="828" y="317"/>
                  </a:cubicBezTo>
                  <a:lnTo>
                    <a:pt x="790" y="317"/>
                  </a:lnTo>
                  <a:cubicBezTo>
                    <a:pt x="807" y="291"/>
                    <a:pt x="815" y="262"/>
                    <a:pt x="820" y="232"/>
                  </a:cubicBezTo>
                  <a:cubicBezTo>
                    <a:pt x="828" y="164"/>
                    <a:pt x="781" y="88"/>
                    <a:pt x="714" y="88"/>
                  </a:cubicBezTo>
                  <a:cubicBezTo>
                    <a:pt x="663" y="88"/>
                    <a:pt x="612" y="100"/>
                    <a:pt x="565" y="126"/>
                  </a:cubicBezTo>
                  <a:cubicBezTo>
                    <a:pt x="545" y="57"/>
                    <a:pt x="513" y="1"/>
                    <a:pt x="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8" name="Google Shape;4088;p14"/>
            <p:cNvSpPr/>
            <p:nvPr/>
          </p:nvSpPr>
          <p:spPr>
            <a:xfrm>
              <a:off x="142653" y="5713557"/>
              <a:ext cx="182099" cy="179763"/>
            </a:xfrm>
            <a:custGeom>
              <a:avLst/>
              <a:gdLst/>
              <a:ahLst/>
              <a:cxnLst/>
              <a:rect l="l" t="t" r="r" b="b"/>
              <a:pathLst>
                <a:path w="701" h="692" extrusionOk="0">
                  <a:moveTo>
                    <a:pt x="639" y="489"/>
                  </a:moveTo>
                  <a:cubicBezTo>
                    <a:pt x="638" y="489"/>
                    <a:pt x="637" y="490"/>
                    <a:pt x="636" y="490"/>
                  </a:cubicBezTo>
                  <a:lnTo>
                    <a:pt x="636" y="490"/>
                  </a:lnTo>
                  <a:cubicBezTo>
                    <a:pt x="638" y="489"/>
                    <a:pt x="638" y="489"/>
                    <a:pt x="639" y="489"/>
                  </a:cubicBezTo>
                  <a:close/>
                  <a:moveTo>
                    <a:pt x="636" y="490"/>
                  </a:moveTo>
                  <a:cubicBezTo>
                    <a:pt x="634" y="491"/>
                    <a:pt x="632" y="493"/>
                    <a:pt x="628" y="494"/>
                  </a:cubicBezTo>
                  <a:cubicBezTo>
                    <a:pt x="631" y="493"/>
                    <a:pt x="634" y="492"/>
                    <a:pt x="636" y="490"/>
                  </a:cubicBezTo>
                  <a:close/>
                  <a:moveTo>
                    <a:pt x="278" y="1"/>
                  </a:moveTo>
                  <a:cubicBezTo>
                    <a:pt x="263" y="1"/>
                    <a:pt x="248" y="4"/>
                    <a:pt x="234" y="11"/>
                  </a:cubicBezTo>
                  <a:lnTo>
                    <a:pt x="230" y="11"/>
                  </a:lnTo>
                  <a:cubicBezTo>
                    <a:pt x="187" y="28"/>
                    <a:pt x="162" y="66"/>
                    <a:pt x="157" y="108"/>
                  </a:cubicBezTo>
                  <a:cubicBezTo>
                    <a:pt x="145" y="108"/>
                    <a:pt x="128" y="113"/>
                    <a:pt x="115" y="117"/>
                  </a:cubicBezTo>
                  <a:cubicBezTo>
                    <a:pt x="51" y="151"/>
                    <a:pt x="1" y="223"/>
                    <a:pt x="39" y="299"/>
                  </a:cubicBezTo>
                  <a:cubicBezTo>
                    <a:pt x="47" y="312"/>
                    <a:pt x="60" y="325"/>
                    <a:pt x="68" y="337"/>
                  </a:cubicBezTo>
                  <a:cubicBezTo>
                    <a:pt x="30" y="384"/>
                    <a:pt x="22" y="452"/>
                    <a:pt x="60" y="503"/>
                  </a:cubicBezTo>
                  <a:cubicBezTo>
                    <a:pt x="81" y="528"/>
                    <a:pt x="111" y="549"/>
                    <a:pt x="145" y="554"/>
                  </a:cubicBezTo>
                  <a:cubicBezTo>
                    <a:pt x="145" y="579"/>
                    <a:pt x="149" y="600"/>
                    <a:pt x="157" y="622"/>
                  </a:cubicBezTo>
                  <a:cubicBezTo>
                    <a:pt x="170" y="651"/>
                    <a:pt x="196" y="672"/>
                    <a:pt x="221" y="685"/>
                  </a:cubicBezTo>
                  <a:cubicBezTo>
                    <a:pt x="236" y="689"/>
                    <a:pt x="251" y="692"/>
                    <a:pt x="266" y="692"/>
                  </a:cubicBezTo>
                  <a:cubicBezTo>
                    <a:pt x="280" y="692"/>
                    <a:pt x="295" y="689"/>
                    <a:pt x="310" y="685"/>
                  </a:cubicBezTo>
                  <a:cubicBezTo>
                    <a:pt x="344" y="668"/>
                    <a:pt x="374" y="643"/>
                    <a:pt x="399" y="613"/>
                  </a:cubicBezTo>
                  <a:cubicBezTo>
                    <a:pt x="408" y="622"/>
                    <a:pt x="420" y="630"/>
                    <a:pt x="429" y="634"/>
                  </a:cubicBezTo>
                  <a:cubicBezTo>
                    <a:pt x="441" y="639"/>
                    <a:pt x="454" y="642"/>
                    <a:pt x="466" y="642"/>
                  </a:cubicBezTo>
                  <a:cubicBezTo>
                    <a:pt x="506" y="642"/>
                    <a:pt x="544" y="618"/>
                    <a:pt x="560" y="579"/>
                  </a:cubicBezTo>
                  <a:cubicBezTo>
                    <a:pt x="569" y="554"/>
                    <a:pt x="573" y="528"/>
                    <a:pt x="573" y="507"/>
                  </a:cubicBezTo>
                  <a:lnTo>
                    <a:pt x="582" y="507"/>
                  </a:lnTo>
                  <a:cubicBezTo>
                    <a:pt x="594" y="507"/>
                    <a:pt x="607" y="503"/>
                    <a:pt x="620" y="499"/>
                  </a:cubicBezTo>
                  <a:cubicBezTo>
                    <a:pt x="631" y="492"/>
                    <a:pt x="638" y="488"/>
                    <a:pt x="639" y="488"/>
                  </a:cubicBezTo>
                  <a:lnTo>
                    <a:pt x="639" y="488"/>
                  </a:lnTo>
                  <a:cubicBezTo>
                    <a:pt x="639" y="488"/>
                    <a:pt x="639" y="488"/>
                    <a:pt x="639" y="489"/>
                  </a:cubicBezTo>
                  <a:lnTo>
                    <a:pt x="639" y="489"/>
                  </a:lnTo>
                  <a:cubicBezTo>
                    <a:pt x="669" y="468"/>
                    <a:pt x="682" y="423"/>
                    <a:pt x="666" y="388"/>
                  </a:cubicBezTo>
                  <a:cubicBezTo>
                    <a:pt x="662" y="371"/>
                    <a:pt x="654" y="359"/>
                    <a:pt x="641" y="350"/>
                  </a:cubicBezTo>
                  <a:cubicBezTo>
                    <a:pt x="649" y="337"/>
                    <a:pt x="658" y="325"/>
                    <a:pt x="662" y="312"/>
                  </a:cubicBezTo>
                  <a:lnTo>
                    <a:pt x="675" y="287"/>
                  </a:lnTo>
                  <a:cubicBezTo>
                    <a:pt x="700" y="223"/>
                    <a:pt x="683" y="151"/>
                    <a:pt x="628" y="113"/>
                  </a:cubicBezTo>
                  <a:cubicBezTo>
                    <a:pt x="607" y="96"/>
                    <a:pt x="582" y="87"/>
                    <a:pt x="556" y="83"/>
                  </a:cubicBezTo>
                  <a:lnTo>
                    <a:pt x="531" y="83"/>
                  </a:lnTo>
                  <a:cubicBezTo>
                    <a:pt x="531" y="79"/>
                    <a:pt x="531" y="74"/>
                    <a:pt x="531" y="74"/>
                  </a:cubicBezTo>
                  <a:cubicBezTo>
                    <a:pt x="512" y="33"/>
                    <a:pt x="474" y="11"/>
                    <a:pt x="433" y="11"/>
                  </a:cubicBezTo>
                  <a:cubicBezTo>
                    <a:pt x="419" y="11"/>
                    <a:pt x="405" y="14"/>
                    <a:pt x="391" y="19"/>
                  </a:cubicBezTo>
                  <a:lnTo>
                    <a:pt x="361" y="41"/>
                  </a:lnTo>
                  <a:cubicBezTo>
                    <a:pt x="341" y="15"/>
                    <a:pt x="309" y="1"/>
                    <a:pt x="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9" name="Google Shape;4089;p14"/>
            <p:cNvSpPr/>
            <p:nvPr/>
          </p:nvSpPr>
          <p:spPr>
            <a:xfrm>
              <a:off x="222663" y="5791229"/>
              <a:ext cx="1818" cy="2078"/>
            </a:xfrm>
            <a:custGeom>
              <a:avLst/>
              <a:gdLst/>
              <a:ahLst/>
              <a:cxnLst/>
              <a:rect l="l" t="t" r="r" b="b"/>
              <a:pathLst>
                <a:path w="7" h="8" extrusionOk="0">
                  <a:moveTo>
                    <a:pt x="6" y="0"/>
                  </a:moveTo>
                  <a:cubicBezTo>
                    <a:pt x="2" y="0"/>
                    <a:pt x="2" y="4"/>
                    <a:pt x="2" y="4"/>
                  </a:cubicBezTo>
                  <a:cubicBezTo>
                    <a:pt x="0" y="6"/>
                    <a:pt x="0" y="7"/>
                    <a:pt x="1" y="7"/>
                  </a:cubicBezTo>
                  <a:cubicBezTo>
                    <a:pt x="1" y="7"/>
                    <a:pt x="4" y="5"/>
                    <a:pt x="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0" name="Google Shape;4090;p14"/>
            <p:cNvSpPr/>
            <p:nvPr/>
          </p:nvSpPr>
          <p:spPr>
            <a:xfrm>
              <a:off x="189932" y="5763693"/>
              <a:ext cx="40005" cy="37407"/>
            </a:xfrm>
            <a:custGeom>
              <a:avLst/>
              <a:gdLst/>
              <a:ahLst/>
              <a:cxnLst/>
              <a:rect l="l" t="t" r="r" b="b"/>
              <a:pathLst>
                <a:path w="154" h="144" extrusionOk="0">
                  <a:moveTo>
                    <a:pt x="73" y="0"/>
                  </a:moveTo>
                  <a:cubicBezTo>
                    <a:pt x="57" y="0"/>
                    <a:pt x="42" y="6"/>
                    <a:pt x="31" y="17"/>
                  </a:cubicBezTo>
                  <a:cubicBezTo>
                    <a:pt x="9" y="30"/>
                    <a:pt x="1" y="55"/>
                    <a:pt x="5" y="81"/>
                  </a:cubicBezTo>
                  <a:cubicBezTo>
                    <a:pt x="5" y="89"/>
                    <a:pt x="9" y="94"/>
                    <a:pt x="9" y="102"/>
                  </a:cubicBezTo>
                  <a:cubicBezTo>
                    <a:pt x="22" y="130"/>
                    <a:pt x="46" y="143"/>
                    <a:pt x="71" y="143"/>
                  </a:cubicBezTo>
                  <a:cubicBezTo>
                    <a:pt x="95" y="143"/>
                    <a:pt x="120" y="130"/>
                    <a:pt x="132" y="102"/>
                  </a:cubicBezTo>
                  <a:lnTo>
                    <a:pt x="132" y="106"/>
                  </a:lnTo>
                  <a:cubicBezTo>
                    <a:pt x="154" y="68"/>
                    <a:pt x="137" y="21"/>
                    <a:pt x="98" y="4"/>
                  </a:cubicBezTo>
                  <a:cubicBezTo>
                    <a:pt x="90" y="2"/>
                    <a:pt x="81" y="0"/>
                    <a:pt x="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1" name="Google Shape;4091;p14"/>
            <p:cNvSpPr/>
            <p:nvPr/>
          </p:nvSpPr>
          <p:spPr>
            <a:xfrm>
              <a:off x="227598" y="5739275"/>
              <a:ext cx="36628" cy="35589"/>
            </a:xfrm>
            <a:custGeom>
              <a:avLst/>
              <a:gdLst/>
              <a:ahLst/>
              <a:cxnLst/>
              <a:rect l="l" t="t" r="r" b="b"/>
              <a:pathLst>
                <a:path w="141" h="137" extrusionOk="0">
                  <a:moveTo>
                    <a:pt x="76" y="1"/>
                  </a:moveTo>
                  <a:cubicBezTo>
                    <a:pt x="51" y="1"/>
                    <a:pt x="30" y="9"/>
                    <a:pt x="17" y="26"/>
                  </a:cubicBezTo>
                  <a:lnTo>
                    <a:pt x="13" y="35"/>
                  </a:lnTo>
                  <a:cubicBezTo>
                    <a:pt x="0" y="56"/>
                    <a:pt x="0" y="86"/>
                    <a:pt x="13" y="107"/>
                  </a:cubicBezTo>
                  <a:lnTo>
                    <a:pt x="13" y="111"/>
                  </a:lnTo>
                  <a:cubicBezTo>
                    <a:pt x="17" y="115"/>
                    <a:pt x="21" y="120"/>
                    <a:pt x="26" y="124"/>
                  </a:cubicBezTo>
                  <a:cubicBezTo>
                    <a:pt x="30" y="128"/>
                    <a:pt x="34" y="128"/>
                    <a:pt x="43" y="132"/>
                  </a:cubicBezTo>
                  <a:cubicBezTo>
                    <a:pt x="47" y="137"/>
                    <a:pt x="55" y="137"/>
                    <a:pt x="59" y="137"/>
                  </a:cubicBezTo>
                  <a:lnTo>
                    <a:pt x="64" y="137"/>
                  </a:lnTo>
                  <a:cubicBezTo>
                    <a:pt x="68" y="137"/>
                    <a:pt x="76" y="132"/>
                    <a:pt x="81" y="132"/>
                  </a:cubicBezTo>
                  <a:lnTo>
                    <a:pt x="85" y="132"/>
                  </a:lnTo>
                  <a:cubicBezTo>
                    <a:pt x="110" y="124"/>
                    <a:pt x="132" y="103"/>
                    <a:pt x="136" y="77"/>
                  </a:cubicBezTo>
                  <a:lnTo>
                    <a:pt x="136" y="73"/>
                  </a:lnTo>
                  <a:lnTo>
                    <a:pt x="136" y="69"/>
                  </a:lnTo>
                  <a:cubicBezTo>
                    <a:pt x="140" y="48"/>
                    <a:pt x="132" y="26"/>
                    <a:pt x="115" y="9"/>
                  </a:cubicBezTo>
                  <a:lnTo>
                    <a:pt x="110" y="5"/>
                  </a:lnTo>
                  <a:lnTo>
                    <a:pt x="106" y="5"/>
                  </a:lnTo>
                  <a:lnTo>
                    <a:pt x="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2" name="Google Shape;4092;p14"/>
            <p:cNvSpPr/>
            <p:nvPr/>
          </p:nvSpPr>
          <p:spPr>
            <a:xfrm>
              <a:off x="260070" y="5767850"/>
              <a:ext cx="31952" cy="24938"/>
            </a:xfrm>
            <a:custGeom>
              <a:avLst/>
              <a:gdLst/>
              <a:ahLst/>
              <a:cxnLst/>
              <a:rect l="l" t="t" r="r" b="b"/>
              <a:pathLst>
                <a:path w="123" h="96" extrusionOk="0">
                  <a:moveTo>
                    <a:pt x="74" y="0"/>
                  </a:moveTo>
                  <a:cubicBezTo>
                    <a:pt x="25" y="0"/>
                    <a:pt x="1" y="63"/>
                    <a:pt x="45" y="94"/>
                  </a:cubicBezTo>
                  <a:cubicBezTo>
                    <a:pt x="48" y="95"/>
                    <a:pt x="51" y="95"/>
                    <a:pt x="54" y="95"/>
                  </a:cubicBezTo>
                  <a:cubicBezTo>
                    <a:pt x="102" y="95"/>
                    <a:pt x="123" y="29"/>
                    <a:pt x="83" y="1"/>
                  </a:cubicBezTo>
                  <a:cubicBezTo>
                    <a:pt x="80" y="1"/>
                    <a:pt x="77" y="0"/>
                    <a:pt x="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3" name="Google Shape;4093;p14"/>
            <p:cNvSpPr/>
            <p:nvPr/>
          </p:nvSpPr>
          <p:spPr>
            <a:xfrm>
              <a:off x="224741" y="5793307"/>
              <a:ext cx="31172" cy="24678"/>
            </a:xfrm>
            <a:custGeom>
              <a:avLst/>
              <a:gdLst/>
              <a:ahLst/>
              <a:cxnLst/>
              <a:rect l="l" t="t" r="r" b="b"/>
              <a:pathLst>
                <a:path w="120" h="95" extrusionOk="0">
                  <a:moveTo>
                    <a:pt x="70" y="0"/>
                  </a:moveTo>
                  <a:cubicBezTo>
                    <a:pt x="21" y="0"/>
                    <a:pt x="1" y="62"/>
                    <a:pt x="41" y="94"/>
                  </a:cubicBezTo>
                  <a:cubicBezTo>
                    <a:pt x="44" y="95"/>
                    <a:pt x="46" y="95"/>
                    <a:pt x="49" y="95"/>
                  </a:cubicBezTo>
                  <a:cubicBezTo>
                    <a:pt x="95" y="95"/>
                    <a:pt x="119" y="29"/>
                    <a:pt x="79" y="1"/>
                  </a:cubicBezTo>
                  <a:cubicBezTo>
                    <a:pt x="76" y="0"/>
                    <a:pt x="73" y="0"/>
                    <a:pt x="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4" name="Google Shape;4094;p14"/>
            <p:cNvSpPr/>
            <p:nvPr/>
          </p:nvSpPr>
          <p:spPr>
            <a:xfrm>
              <a:off x="250978" y="5810712"/>
              <a:ext cx="42862" cy="38706"/>
            </a:xfrm>
            <a:custGeom>
              <a:avLst/>
              <a:gdLst/>
              <a:ahLst/>
              <a:cxnLst/>
              <a:rect l="l" t="t" r="r" b="b"/>
              <a:pathLst>
                <a:path w="165" h="149" extrusionOk="0">
                  <a:moveTo>
                    <a:pt x="78" y="0"/>
                  </a:moveTo>
                  <a:cubicBezTo>
                    <a:pt x="37" y="0"/>
                    <a:pt x="1" y="37"/>
                    <a:pt x="8" y="82"/>
                  </a:cubicBezTo>
                  <a:lnTo>
                    <a:pt x="8" y="91"/>
                  </a:lnTo>
                  <a:cubicBezTo>
                    <a:pt x="13" y="126"/>
                    <a:pt x="43" y="149"/>
                    <a:pt x="75" y="149"/>
                  </a:cubicBezTo>
                  <a:cubicBezTo>
                    <a:pt x="90" y="149"/>
                    <a:pt x="105" y="144"/>
                    <a:pt x="118" y="133"/>
                  </a:cubicBezTo>
                  <a:lnTo>
                    <a:pt x="122" y="129"/>
                  </a:lnTo>
                  <a:cubicBezTo>
                    <a:pt x="165" y="95"/>
                    <a:pt x="156" y="27"/>
                    <a:pt x="105" y="6"/>
                  </a:cubicBezTo>
                  <a:cubicBezTo>
                    <a:pt x="96" y="2"/>
                    <a:pt x="87" y="0"/>
                    <a:pt x="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5" name="Google Shape;4095;p14"/>
            <p:cNvSpPr/>
            <p:nvPr/>
          </p:nvSpPr>
          <p:spPr>
            <a:xfrm>
              <a:off x="195906" y="5823441"/>
              <a:ext cx="34549" cy="23899"/>
            </a:xfrm>
            <a:custGeom>
              <a:avLst/>
              <a:gdLst/>
              <a:ahLst/>
              <a:cxnLst/>
              <a:rect l="l" t="t" r="r" b="b"/>
              <a:pathLst>
                <a:path w="133" h="92" extrusionOk="0">
                  <a:moveTo>
                    <a:pt x="67" y="0"/>
                  </a:moveTo>
                  <a:cubicBezTo>
                    <a:pt x="22" y="0"/>
                    <a:pt x="1" y="69"/>
                    <a:pt x="50" y="88"/>
                  </a:cubicBezTo>
                  <a:cubicBezTo>
                    <a:pt x="56" y="91"/>
                    <a:pt x="62" y="92"/>
                    <a:pt x="68" y="92"/>
                  </a:cubicBezTo>
                  <a:cubicBezTo>
                    <a:pt x="112" y="92"/>
                    <a:pt x="133" y="26"/>
                    <a:pt x="84" y="3"/>
                  </a:cubicBezTo>
                  <a:cubicBezTo>
                    <a:pt x="78" y="1"/>
                    <a:pt x="72" y="0"/>
                    <a:pt x="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6" name="Google Shape;4096;p14"/>
            <p:cNvSpPr/>
            <p:nvPr/>
          </p:nvSpPr>
          <p:spPr>
            <a:xfrm>
              <a:off x="188893" y="5732261"/>
              <a:ext cx="26756" cy="20002"/>
            </a:xfrm>
            <a:custGeom>
              <a:avLst/>
              <a:gdLst/>
              <a:ahLst/>
              <a:cxnLst/>
              <a:rect l="l" t="t" r="r" b="b"/>
              <a:pathLst>
                <a:path w="103" h="77" extrusionOk="0">
                  <a:moveTo>
                    <a:pt x="53" y="1"/>
                  </a:moveTo>
                  <a:cubicBezTo>
                    <a:pt x="18" y="1"/>
                    <a:pt x="0" y="55"/>
                    <a:pt x="39" y="75"/>
                  </a:cubicBezTo>
                  <a:cubicBezTo>
                    <a:pt x="43" y="76"/>
                    <a:pt x="46" y="76"/>
                    <a:pt x="50" y="76"/>
                  </a:cubicBezTo>
                  <a:cubicBezTo>
                    <a:pt x="85" y="76"/>
                    <a:pt x="103" y="22"/>
                    <a:pt x="64" y="2"/>
                  </a:cubicBezTo>
                  <a:cubicBezTo>
                    <a:pt x="60" y="1"/>
                    <a:pt x="57" y="1"/>
                    <a:pt x="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7" name="Google Shape;4097;p14"/>
            <p:cNvSpPr/>
            <p:nvPr/>
          </p:nvSpPr>
          <p:spPr>
            <a:xfrm>
              <a:off x="153304" y="5794346"/>
              <a:ext cx="31952" cy="24678"/>
            </a:xfrm>
            <a:custGeom>
              <a:avLst/>
              <a:gdLst/>
              <a:ahLst/>
              <a:cxnLst/>
              <a:rect l="l" t="t" r="r" b="b"/>
              <a:pathLst>
                <a:path w="123" h="95" extrusionOk="0">
                  <a:moveTo>
                    <a:pt x="69" y="0"/>
                  </a:moveTo>
                  <a:cubicBezTo>
                    <a:pt x="21" y="0"/>
                    <a:pt x="0" y="66"/>
                    <a:pt x="40" y="94"/>
                  </a:cubicBezTo>
                  <a:cubicBezTo>
                    <a:pt x="43" y="95"/>
                    <a:pt x="46" y="95"/>
                    <a:pt x="49" y="95"/>
                  </a:cubicBezTo>
                  <a:cubicBezTo>
                    <a:pt x="98" y="95"/>
                    <a:pt x="122" y="29"/>
                    <a:pt x="78" y="1"/>
                  </a:cubicBezTo>
                  <a:cubicBezTo>
                    <a:pt x="75" y="1"/>
                    <a:pt x="72" y="0"/>
                    <a:pt x="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8" name="Google Shape;4098;p14"/>
            <p:cNvSpPr/>
            <p:nvPr/>
          </p:nvSpPr>
          <p:spPr>
            <a:xfrm>
              <a:off x="996521" y="5487036"/>
              <a:ext cx="605264" cy="154045"/>
            </a:xfrm>
            <a:custGeom>
              <a:avLst/>
              <a:gdLst/>
              <a:ahLst/>
              <a:cxnLst/>
              <a:rect l="l" t="t" r="r" b="b"/>
              <a:pathLst>
                <a:path w="2330" h="593" extrusionOk="0">
                  <a:moveTo>
                    <a:pt x="717" y="1"/>
                  </a:moveTo>
                  <a:cubicBezTo>
                    <a:pt x="535" y="5"/>
                    <a:pt x="327" y="5"/>
                    <a:pt x="153" y="60"/>
                  </a:cubicBezTo>
                  <a:cubicBezTo>
                    <a:pt x="22" y="102"/>
                    <a:pt x="1" y="281"/>
                    <a:pt x="124" y="353"/>
                  </a:cubicBezTo>
                  <a:cubicBezTo>
                    <a:pt x="196" y="387"/>
                    <a:pt x="272" y="412"/>
                    <a:pt x="348" y="429"/>
                  </a:cubicBezTo>
                  <a:cubicBezTo>
                    <a:pt x="459" y="467"/>
                    <a:pt x="573" y="497"/>
                    <a:pt x="692" y="514"/>
                  </a:cubicBezTo>
                  <a:cubicBezTo>
                    <a:pt x="896" y="560"/>
                    <a:pt x="1103" y="586"/>
                    <a:pt x="1315" y="590"/>
                  </a:cubicBezTo>
                  <a:cubicBezTo>
                    <a:pt x="1365" y="590"/>
                    <a:pt x="1438" y="593"/>
                    <a:pt x="1523" y="593"/>
                  </a:cubicBezTo>
                  <a:cubicBezTo>
                    <a:pt x="1798" y="593"/>
                    <a:pt x="2190" y="565"/>
                    <a:pt x="2249" y="331"/>
                  </a:cubicBezTo>
                  <a:cubicBezTo>
                    <a:pt x="2329" y="5"/>
                    <a:pt x="1591" y="35"/>
                    <a:pt x="1417" y="22"/>
                  </a:cubicBezTo>
                  <a:cubicBezTo>
                    <a:pt x="1184" y="1"/>
                    <a:pt x="951" y="1"/>
                    <a:pt x="7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9" name="Google Shape;4099;p14"/>
            <p:cNvSpPr/>
            <p:nvPr/>
          </p:nvSpPr>
          <p:spPr>
            <a:xfrm>
              <a:off x="1018602" y="5519508"/>
              <a:ext cx="460832" cy="88323"/>
            </a:xfrm>
            <a:custGeom>
              <a:avLst/>
              <a:gdLst/>
              <a:ahLst/>
              <a:cxnLst/>
              <a:rect l="l" t="t" r="r" b="b"/>
              <a:pathLst>
                <a:path w="1774" h="340" extrusionOk="0">
                  <a:moveTo>
                    <a:pt x="564" y="0"/>
                  </a:moveTo>
                  <a:cubicBezTo>
                    <a:pt x="418" y="0"/>
                    <a:pt x="273" y="10"/>
                    <a:pt x="145" y="50"/>
                  </a:cubicBezTo>
                  <a:cubicBezTo>
                    <a:pt x="128" y="58"/>
                    <a:pt x="132" y="75"/>
                    <a:pt x="145" y="83"/>
                  </a:cubicBezTo>
                  <a:cubicBezTo>
                    <a:pt x="153" y="83"/>
                    <a:pt x="162" y="88"/>
                    <a:pt x="170" y="88"/>
                  </a:cubicBezTo>
                  <a:cubicBezTo>
                    <a:pt x="119" y="88"/>
                    <a:pt x="68" y="88"/>
                    <a:pt x="17" y="92"/>
                  </a:cubicBezTo>
                  <a:cubicBezTo>
                    <a:pt x="5" y="92"/>
                    <a:pt x="0" y="109"/>
                    <a:pt x="13" y="117"/>
                  </a:cubicBezTo>
                  <a:cubicBezTo>
                    <a:pt x="77" y="143"/>
                    <a:pt x="145" y="160"/>
                    <a:pt x="217" y="168"/>
                  </a:cubicBezTo>
                  <a:lnTo>
                    <a:pt x="132" y="168"/>
                  </a:lnTo>
                  <a:cubicBezTo>
                    <a:pt x="119" y="168"/>
                    <a:pt x="111" y="185"/>
                    <a:pt x="123" y="194"/>
                  </a:cubicBezTo>
                  <a:cubicBezTo>
                    <a:pt x="200" y="257"/>
                    <a:pt x="297" y="257"/>
                    <a:pt x="395" y="270"/>
                  </a:cubicBezTo>
                  <a:cubicBezTo>
                    <a:pt x="539" y="291"/>
                    <a:pt x="679" y="312"/>
                    <a:pt x="819" y="317"/>
                  </a:cubicBezTo>
                  <a:cubicBezTo>
                    <a:pt x="962" y="326"/>
                    <a:pt x="1105" y="339"/>
                    <a:pt x="1247" y="339"/>
                  </a:cubicBezTo>
                  <a:cubicBezTo>
                    <a:pt x="1362" y="339"/>
                    <a:pt x="1477" y="331"/>
                    <a:pt x="1591" y="304"/>
                  </a:cubicBezTo>
                  <a:cubicBezTo>
                    <a:pt x="1604" y="296"/>
                    <a:pt x="1599" y="279"/>
                    <a:pt x="1587" y="279"/>
                  </a:cubicBezTo>
                  <a:cubicBezTo>
                    <a:pt x="1539" y="282"/>
                    <a:pt x="1492" y="283"/>
                    <a:pt x="1443" y="283"/>
                  </a:cubicBezTo>
                  <a:cubicBezTo>
                    <a:pt x="1236" y="283"/>
                    <a:pt x="1022" y="258"/>
                    <a:pt x="819" y="240"/>
                  </a:cubicBezTo>
                  <a:cubicBezTo>
                    <a:pt x="675" y="232"/>
                    <a:pt x="526" y="198"/>
                    <a:pt x="374" y="181"/>
                  </a:cubicBezTo>
                  <a:lnTo>
                    <a:pt x="374" y="181"/>
                  </a:lnTo>
                  <a:cubicBezTo>
                    <a:pt x="463" y="185"/>
                    <a:pt x="548" y="189"/>
                    <a:pt x="624" y="198"/>
                  </a:cubicBezTo>
                  <a:cubicBezTo>
                    <a:pt x="769" y="217"/>
                    <a:pt x="914" y="226"/>
                    <a:pt x="1060" y="226"/>
                  </a:cubicBezTo>
                  <a:cubicBezTo>
                    <a:pt x="1179" y="226"/>
                    <a:pt x="1299" y="220"/>
                    <a:pt x="1417" y="206"/>
                  </a:cubicBezTo>
                  <a:cubicBezTo>
                    <a:pt x="1434" y="202"/>
                    <a:pt x="1434" y="177"/>
                    <a:pt x="1417" y="173"/>
                  </a:cubicBezTo>
                  <a:cubicBezTo>
                    <a:pt x="1171" y="164"/>
                    <a:pt x="938" y="147"/>
                    <a:pt x="696" y="130"/>
                  </a:cubicBezTo>
                  <a:cubicBezTo>
                    <a:pt x="582" y="122"/>
                    <a:pt x="467" y="105"/>
                    <a:pt x="352" y="96"/>
                  </a:cubicBezTo>
                  <a:cubicBezTo>
                    <a:pt x="399" y="96"/>
                    <a:pt x="446" y="88"/>
                    <a:pt x="492" y="83"/>
                  </a:cubicBezTo>
                  <a:cubicBezTo>
                    <a:pt x="570" y="74"/>
                    <a:pt x="647" y="70"/>
                    <a:pt x="725" y="70"/>
                  </a:cubicBezTo>
                  <a:cubicBezTo>
                    <a:pt x="792" y="70"/>
                    <a:pt x="860" y="73"/>
                    <a:pt x="929" y="79"/>
                  </a:cubicBezTo>
                  <a:cubicBezTo>
                    <a:pt x="1191" y="87"/>
                    <a:pt x="1452" y="122"/>
                    <a:pt x="1713" y="122"/>
                  </a:cubicBezTo>
                  <a:cubicBezTo>
                    <a:pt x="1728" y="122"/>
                    <a:pt x="1742" y="122"/>
                    <a:pt x="1756" y="122"/>
                  </a:cubicBezTo>
                  <a:cubicBezTo>
                    <a:pt x="1769" y="122"/>
                    <a:pt x="1773" y="96"/>
                    <a:pt x="1756" y="96"/>
                  </a:cubicBezTo>
                  <a:cubicBezTo>
                    <a:pt x="1481" y="62"/>
                    <a:pt x="1205" y="24"/>
                    <a:pt x="925" y="11"/>
                  </a:cubicBezTo>
                  <a:cubicBezTo>
                    <a:pt x="810" y="7"/>
                    <a:pt x="687"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0" name="Google Shape;4100;p14"/>
            <p:cNvSpPr/>
            <p:nvPr/>
          </p:nvSpPr>
          <p:spPr>
            <a:xfrm>
              <a:off x="995482" y="5576917"/>
              <a:ext cx="558765" cy="307311"/>
            </a:xfrm>
            <a:custGeom>
              <a:avLst/>
              <a:gdLst/>
              <a:ahLst/>
              <a:cxnLst/>
              <a:rect l="l" t="t" r="r" b="b"/>
              <a:pathLst>
                <a:path w="2151" h="1183" extrusionOk="0">
                  <a:moveTo>
                    <a:pt x="176" y="0"/>
                  </a:moveTo>
                  <a:cubicBezTo>
                    <a:pt x="107" y="0"/>
                    <a:pt x="46" y="21"/>
                    <a:pt x="26" y="100"/>
                  </a:cubicBezTo>
                  <a:cubicBezTo>
                    <a:pt x="0" y="223"/>
                    <a:pt x="361" y="486"/>
                    <a:pt x="514" y="588"/>
                  </a:cubicBezTo>
                  <a:cubicBezTo>
                    <a:pt x="687" y="711"/>
                    <a:pt x="870" y="821"/>
                    <a:pt x="1056" y="923"/>
                  </a:cubicBezTo>
                  <a:cubicBezTo>
                    <a:pt x="1197" y="992"/>
                    <a:pt x="1502" y="1183"/>
                    <a:pt x="1731" y="1183"/>
                  </a:cubicBezTo>
                  <a:cubicBezTo>
                    <a:pt x="1812" y="1183"/>
                    <a:pt x="1883" y="1159"/>
                    <a:pt x="1934" y="1097"/>
                  </a:cubicBezTo>
                  <a:cubicBezTo>
                    <a:pt x="2151" y="825"/>
                    <a:pt x="1527" y="537"/>
                    <a:pt x="1370" y="456"/>
                  </a:cubicBezTo>
                  <a:cubicBezTo>
                    <a:pt x="1188" y="354"/>
                    <a:pt x="1001" y="270"/>
                    <a:pt x="810" y="189"/>
                  </a:cubicBezTo>
                  <a:cubicBezTo>
                    <a:pt x="637" y="121"/>
                    <a:pt x="458" y="62"/>
                    <a:pt x="280" y="11"/>
                  </a:cubicBezTo>
                  <a:cubicBezTo>
                    <a:pt x="246" y="5"/>
                    <a:pt x="210" y="0"/>
                    <a:pt x="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1" name="Google Shape;4101;p14"/>
            <p:cNvSpPr/>
            <p:nvPr/>
          </p:nvSpPr>
          <p:spPr>
            <a:xfrm>
              <a:off x="1007951" y="5591205"/>
              <a:ext cx="407319" cy="246524"/>
            </a:xfrm>
            <a:custGeom>
              <a:avLst/>
              <a:gdLst/>
              <a:ahLst/>
              <a:cxnLst/>
              <a:rect l="l" t="t" r="r" b="b"/>
              <a:pathLst>
                <a:path w="1568" h="949" extrusionOk="0">
                  <a:moveTo>
                    <a:pt x="8" y="1"/>
                  </a:moveTo>
                  <a:cubicBezTo>
                    <a:pt x="4" y="1"/>
                    <a:pt x="0" y="5"/>
                    <a:pt x="3" y="11"/>
                  </a:cubicBezTo>
                  <a:cubicBezTo>
                    <a:pt x="173" y="219"/>
                    <a:pt x="419" y="380"/>
                    <a:pt x="652" y="520"/>
                  </a:cubicBezTo>
                  <a:cubicBezTo>
                    <a:pt x="911" y="681"/>
                    <a:pt x="1182" y="825"/>
                    <a:pt x="1458" y="948"/>
                  </a:cubicBezTo>
                  <a:cubicBezTo>
                    <a:pt x="1460" y="949"/>
                    <a:pt x="1461" y="949"/>
                    <a:pt x="1463" y="949"/>
                  </a:cubicBezTo>
                  <a:cubicBezTo>
                    <a:pt x="1481" y="949"/>
                    <a:pt x="1491" y="927"/>
                    <a:pt x="1475" y="919"/>
                  </a:cubicBezTo>
                  <a:cubicBezTo>
                    <a:pt x="1042" y="698"/>
                    <a:pt x="631" y="444"/>
                    <a:pt x="237" y="164"/>
                  </a:cubicBezTo>
                  <a:lnTo>
                    <a:pt x="237" y="164"/>
                  </a:lnTo>
                  <a:cubicBezTo>
                    <a:pt x="419" y="261"/>
                    <a:pt x="606" y="342"/>
                    <a:pt x="788" y="439"/>
                  </a:cubicBezTo>
                  <a:cubicBezTo>
                    <a:pt x="1004" y="554"/>
                    <a:pt x="1246" y="736"/>
                    <a:pt x="1484" y="800"/>
                  </a:cubicBezTo>
                  <a:cubicBezTo>
                    <a:pt x="1485" y="800"/>
                    <a:pt x="1486" y="800"/>
                    <a:pt x="1487" y="800"/>
                  </a:cubicBezTo>
                  <a:cubicBezTo>
                    <a:pt x="1502" y="800"/>
                    <a:pt x="1512" y="774"/>
                    <a:pt x="1492" y="770"/>
                  </a:cubicBezTo>
                  <a:cubicBezTo>
                    <a:pt x="1386" y="732"/>
                    <a:pt x="1288" y="639"/>
                    <a:pt x="1187" y="584"/>
                  </a:cubicBezTo>
                  <a:cubicBezTo>
                    <a:pt x="1042" y="503"/>
                    <a:pt x="898" y="422"/>
                    <a:pt x="758" y="346"/>
                  </a:cubicBezTo>
                  <a:cubicBezTo>
                    <a:pt x="731" y="330"/>
                    <a:pt x="703" y="318"/>
                    <a:pt x="675" y="303"/>
                  </a:cubicBezTo>
                  <a:lnTo>
                    <a:pt x="675" y="303"/>
                  </a:lnTo>
                  <a:cubicBezTo>
                    <a:pt x="696" y="314"/>
                    <a:pt x="722" y="322"/>
                    <a:pt x="746" y="333"/>
                  </a:cubicBezTo>
                  <a:cubicBezTo>
                    <a:pt x="1017" y="448"/>
                    <a:pt x="1284" y="575"/>
                    <a:pt x="1556" y="698"/>
                  </a:cubicBezTo>
                  <a:cubicBezTo>
                    <a:pt x="1557" y="699"/>
                    <a:pt x="1558" y="699"/>
                    <a:pt x="1559" y="699"/>
                  </a:cubicBezTo>
                  <a:cubicBezTo>
                    <a:pt x="1565" y="699"/>
                    <a:pt x="1567" y="689"/>
                    <a:pt x="1560" y="685"/>
                  </a:cubicBezTo>
                  <a:cubicBezTo>
                    <a:pt x="1004" y="346"/>
                    <a:pt x="71" y="28"/>
                    <a:pt x="41" y="15"/>
                  </a:cubicBezTo>
                  <a:lnTo>
                    <a:pt x="33" y="15"/>
                  </a:lnTo>
                  <a:lnTo>
                    <a:pt x="12" y="3"/>
                  </a:lnTo>
                  <a:cubicBezTo>
                    <a:pt x="11" y="1"/>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2" name="Google Shape;4102;p14"/>
            <p:cNvSpPr/>
            <p:nvPr/>
          </p:nvSpPr>
          <p:spPr>
            <a:xfrm>
              <a:off x="953659" y="5549641"/>
              <a:ext cx="308607" cy="543444"/>
            </a:xfrm>
            <a:custGeom>
              <a:avLst/>
              <a:gdLst/>
              <a:ahLst/>
              <a:cxnLst/>
              <a:rect l="l" t="t" r="r" b="b"/>
              <a:pathLst>
                <a:path w="1188" h="2092" extrusionOk="0">
                  <a:moveTo>
                    <a:pt x="162" y="1"/>
                  </a:moveTo>
                  <a:cubicBezTo>
                    <a:pt x="86" y="1"/>
                    <a:pt x="13" y="55"/>
                    <a:pt x="4" y="141"/>
                  </a:cubicBezTo>
                  <a:cubicBezTo>
                    <a:pt x="0" y="222"/>
                    <a:pt x="4" y="303"/>
                    <a:pt x="21" y="379"/>
                  </a:cubicBezTo>
                  <a:cubicBezTo>
                    <a:pt x="30" y="498"/>
                    <a:pt x="47" y="616"/>
                    <a:pt x="72" y="731"/>
                  </a:cubicBezTo>
                  <a:cubicBezTo>
                    <a:pt x="115" y="934"/>
                    <a:pt x="174" y="1138"/>
                    <a:pt x="250" y="1333"/>
                  </a:cubicBezTo>
                  <a:cubicBezTo>
                    <a:pt x="332" y="1521"/>
                    <a:pt x="531" y="2091"/>
                    <a:pt x="821" y="2091"/>
                  </a:cubicBezTo>
                  <a:cubicBezTo>
                    <a:pt x="833" y="2091"/>
                    <a:pt x="845" y="2090"/>
                    <a:pt x="857" y="2088"/>
                  </a:cubicBezTo>
                  <a:cubicBezTo>
                    <a:pt x="1188" y="2033"/>
                    <a:pt x="870" y="1367"/>
                    <a:pt x="815" y="1202"/>
                  </a:cubicBezTo>
                  <a:cubicBezTo>
                    <a:pt x="738" y="981"/>
                    <a:pt x="649" y="765"/>
                    <a:pt x="556" y="553"/>
                  </a:cubicBezTo>
                  <a:cubicBezTo>
                    <a:pt x="484" y="383"/>
                    <a:pt x="403" y="192"/>
                    <a:pt x="280" y="57"/>
                  </a:cubicBezTo>
                  <a:cubicBezTo>
                    <a:pt x="248" y="18"/>
                    <a:pt x="205" y="1"/>
                    <a:pt x="1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3" name="Google Shape;4103;p14"/>
            <p:cNvSpPr/>
            <p:nvPr/>
          </p:nvSpPr>
          <p:spPr>
            <a:xfrm>
              <a:off x="962491" y="5566267"/>
              <a:ext cx="200283" cy="421871"/>
            </a:xfrm>
            <a:custGeom>
              <a:avLst/>
              <a:gdLst/>
              <a:ahLst/>
              <a:cxnLst/>
              <a:rect l="l" t="t" r="r" b="b"/>
              <a:pathLst>
                <a:path w="771" h="1624" extrusionOk="0">
                  <a:moveTo>
                    <a:pt x="68" y="0"/>
                  </a:moveTo>
                  <a:cubicBezTo>
                    <a:pt x="61" y="0"/>
                    <a:pt x="55" y="5"/>
                    <a:pt x="55" y="14"/>
                  </a:cubicBezTo>
                  <a:cubicBezTo>
                    <a:pt x="60" y="82"/>
                    <a:pt x="68" y="154"/>
                    <a:pt x="89" y="222"/>
                  </a:cubicBezTo>
                  <a:cubicBezTo>
                    <a:pt x="81" y="196"/>
                    <a:pt x="68" y="166"/>
                    <a:pt x="55" y="141"/>
                  </a:cubicBezTo>
                  <a:cubicBezTo>
                    <a:pt x="53" y="135"/>
                    <a:pt x="48" y="131"/>
                    <a:pt x="43" y="131"/>
                  </a:cubicBezTo>
                  <a:cubicBezTo>
                    <a:pt x="37" y="131"/>
                    <a:pt x="32" y="135"/>
                    <a:pt x="30" y="141"/>
                  </a:cubicBezTo>
                  <a:cubicBezTo>
                    <a:pt x="0" y="239"/>
                    <a:pt x="43" y="328"/>
                    <a:pt x="68" y="425"/>
                  </a:cubicBezTo>
                  <a:cubicBezTo>
                    <a:pt x="102" y="565"/>
                    <a:pt x="140" y="701"/>
                    <a:pt x="191" y="832"/>
                  </a:cubicBezTo>
                  <a:cubicBezTo>
                    <a:pt x="280" y="1074"/>
                    <a:pt x="352" y="1324"/>
                    <a:pt x="509" y="1536"/>
                  </a:cubicBezTo>
                  <a:cubicBezTo>
                    <a:pt x="511" y="1540"/>
                    <a:pt x="514" y="1541"/>
                    <a:pt x="517" y="1541"/>
                  </a:cubicBezTo>
                  <a:cubicBezTo>
                    <a:pt x="526" y="1541"/>
                    <a:pt x="537" y="1529"/>
                    <a:pt x="530" y="1519"/>
                  </a:cubicBezTo>
                  <a:cubicBezTo>
                    <a:pt x="416" y="1295"/>
                    <a:pt x="339" y="1040"/>
                    <a:pt x="259" y="803"/>
                  </a:cubicBezTo>
                  <a:cubicBezTo>
                    <a:pt x="216" y="663"/>
                    <a:pt x="183" y="514"/>
                    <a:pt x="140" y="370"/>
                  </a:cubicBezTo>
                  <a:lnTo>
                    <a:pt x="140" y="370"/>
                  </a:lnTo>
                  <a:cubicBezTo>
                    <a:pt x="174" y="451"/>
                    <a:pt x="204" y="531"/>
                    <a:pt x="225" y="603"/>
                  </a:cubicBezTo>
                  <a:cubicBezTo>
                    <a:pt x="297" y="858"/>
                    <a:pt x="399" y="1104"/>
                    <a:pt x="526" y="1333"/>
                  </a:cubicBezTo>
                  <a:cubicBezTo>
                    <a:pt x="531" y="1339"/>
                    <a:pt x="537" y="1342"/>
                    <a:pt x="543" y="1342"/>
                  </a:cubicBezTo>
                  <a:cubicBezTo>
                    <a:pt x="553" y="1342"/>
                    <a:pt x="563" y="1334"/>
                    <a:pt x="560" y="1320"/>
                  </a:cubicBezTo>
                  <a:cubicBezTo>
                    <a:pt x="475" y="1095"/>
                    <a:pt x="395" y="870"/>
                    <a:pt x="314" y="641"/>
                  </a:cubicBezTo>
                  <a:cubicBezTo>
                    <a:pt x="280" y="535"/>
                    <a:pt x="246" y="425"/>
                    <a:pt x="208" y="315"/>
                  </a:cubicBezTo>
                  <a:lnTo>
                    <a:pt x="208" y="315"/>
                  </a:lnTo>
                  <a:cubicBezTo>
                    <a:pt x="229" y="357"/>
                    <a:pt x="255" y="400"/>
                    <a:pt x="280" y="434"/>
                  </a:cubicBezTo>
                  <a:cubicBezTo>
                    <a:pt x="348" y="561"/>
                    <a:pt x="407" y="697"/>
                    <a:pt x="454" y="837"/>
                  </a:cubicBezTo>
                  <a:cubicBezTo>
                    <a:pt x="556" y="1095"/>
                    <a:pt x="628" y="1362"/>
                    <a:pt x="738" y="1617"/>
                  </a:cubicBezTo>
                  <a:cubicBezTo>
                    <a:pt x="741" y="1621"/>
                    <a:pt x="746" y="1623"/>
                    <a:pt x="751" y="1623"/>
                  </a:cubicBezTo>
                  <a:cubicBezTo>
                    <a:pt x="761" y="1623"/>
                    <a:pt x="771" y="1617"/>
                    <a:pt x="768" y="1608"/>
                  </a:cubicBezTo>
                  <a:cubicBezTo>
                    <a:pt x="687" y="1341"/>
                    <a:pt x="615" y="1074"/>
                    <a:pt x="513" y="811"/>
                  </a:cubicBezTo>
                  <a:cubicBezTo>
                    <a:pt x="429" y="578"/>
                    <a:pt x="331" y="298"/>
                    <a:pt x="170" y="107"/>
                  </a:cubicBezTo>
                  <a:cubicBezTo>
                    <a:pt x="167" y="99"/>
                    <a:pt x="161" y="96"/>
                    <a:pt x="155" y="96"/>
                  </a:cubicBezTo>
                  <a:cubicBezTo>
                    <a:pt x="145" y="96"/>
                    <a:pt x="135" y="106"/>
                    <a:pt x="140" y="120"/>
                  </a:cubicBezTo>
                  <a:cubicBezTo>
                    <a:pt x="140" y="128"/>
                    <a:pt x="144" y="137"/>
                    <a:pt x="144" y="145"/>
                  </a:cubicBezTo>
                  <a:cubicBezTo>
                    <a:pt x="123" y="99"/>
                    <a:pt x="102" y="52"/>
                    <a:pt x="81" y="9"/>
                  </a:cubicBezTo>
                  <a:cubicBezTo>
                    <a:pt x="79" y="4"/>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4" name="Google Shape;4104;p14"/>
            <p:cNvSpPr/>
            <p:nvPr/>
          </p:nvSpPr>
          <p:spPr>
            <a:xfrm>
              <a:off x="810265" y="5575878"/>
              <a:ext cx="194308" cy="557991"/>
            </a:xfrm>
            <a:custGeom>
              <a:avLst/>
              <a:gdLst/>
              <a:ahLst/>
              <a:cxnLst/>
              <a:rect l="l" t="t" r="r" b="b"/>
              <a:pathLst>
                <a:path w="748" h="2148" extrusionOk="0">
                  <a:moveTo>
                    <a:pt x="571" y="1"/>
                  </a:moveTo>
                  <a:cubicBezTo>
                    <a:pt x="564" y="1"/>
                    <a:pt x="556" y="1"/>
                    <a:pt x="548" y="2"/>
                  </a:cubicBezTo>
                  <a:cubicBezTo>
                    <a:pt x="425" y="19"/>
                    <a:pt x="306" y="452"/>
                    <a:pt x="268" y="630"/>
                  </a:cubicBezTo>
                  <a:cubicBezTo>
                    <a:pt x="213" y="833"/>
                    <a:pt x="170" y="1046"/>
                    <a:pt x="145" y="1258"/>
                  </a:cubicBezTo>
                  <a:cubicBezTo>
                    <a:pt x="128" y="1461"/>
                    <a:pt x="1" y="2042"/>
                    <a:pt x="298" y="2136"/>
                  </a:cubicBezTo>
                  <a:cubicBezTo>
                    <a:pt x="322" y="2144"/>
                    <a:pt x="344" y="2148"/>
                    <a:pt x="365" y="2148"/>
                  </a:cubicBezTo>
                  <a:cubicBezTo>
                    <a:pt x="628" y="2148"/>
                    <a:pt x="676" y="1550"/>
                    <a:pt x="692" y="1381"/>
                  </a:cubicBezTo>
                  <a:cubicBezTo>
                    <a:pt x="722" y="1177"/>
                    <a:pt x="739" y="969"/>
                    <a:pt x="747" y="761"/>
                  </a:cubicBezTo>
                  <a:cubicBezTo>
                    <a:pt x="747" y="600"/>
                    <a:pt x="747" y="303"/>
                    <a:pt x="726" y="206"/>
                  </a:cubicBezTo>
                  <a:cubicBezTo>
                    <a:pt x="706" y="111"/>
                    <a:pt x="675"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5" name="Google Shape;4105;p14"/>
            <p:cNvSpPr/>
            <p:nvPr/>
          </p:nvSpPr>
          <p:spPr>
            <a:xfrm>
              <a:off x="871052" y="5577956"/>
              <a:ext cx="104947" cy="445250"/>
            </a:xfrm>
            <a:custGeom>
              <a:avLst/>
              <a:gdLst/>
              <a:ahLst/>
              <a:cxnLst/>
              <a:rect l="l" t="t" r="r" b="b"/>
              <a:pathLst>
                <a:path w="404" h="1714" extrusionOk="0">
                  <a:moveTo>
                    <a:pt x="366" y="1"/>
                  </a:moveTo>
                  <a:cubicBezTo>
                    <a:pt x="364" y="1"/>
                    <a:pt x="362" y="1"/>
                    <a:pt x="361" y="3"/>
                  </a:cubicBezTo>
                  <a:cubicBezTo>
                    <a:pt x="229" y="240"/>
                    <a:pt x="161" y="524"/>
                    <a:pt x="115" y="792"/>
                  </a:cubicBezTo>
                  <a:cubicBezTo>
                    <a:pt x="55" y="1088"/>
                    <a:pt x="17" y="1394"/>
                    <a:pt x="0" y="1699"/>
                  </a:cubicBezTo>
                  <a:cubicBezTo>
                    <a:pt x="2" y="1708"/>
                    <a:pt x="10" y="1714"/>
                    <a:pt x="18" y="1714"/>
                  </a:cubicBezTo>
                  <a:cubicBezTo>
                    <a:pt x="25" y="1714"/>
                    <a:pt x="32" y="1709"/>
                    <a:pt x="34" y="1699"/>
                  </a:cubicBezTo>
                  <a:cubicBezTo>
                    <a:pt x="89" y="1220"/>
                    <a:pt x="178" y="741"/>
                    <a:pt x="301" y="274"/>
                  </a:cubicBezTo>
                  <a:lnTo>
                    <a:pt x="301" y="274"/>
                  </a:lnTo>
                  <a:cubicBezTo>
                    <a:pt x="272" y="478"/>
                    <a:pt x="263" y="686"/>
                    <a:pt x="238" y="889"/>
                  </a:cubicBezTo>
                  <a:cubicBezTo>
                    <a:pt x="208" y="1135"/>
                    <a:pt x="119" y="1424"/>
                    <a:pt x="144" y="1665"/>
                  </a:cubicBezTo>
                  <a:cubicBezTo>
                    <a:pt x="146" y="1676"/>
                    <a:pt x="155" y="1681"/>
                    <a:pt x="163" y="1681"/>
                  </a:cubicBezTo>
                  <a:cubicBezTo>
                    <a:pt x="171" y="1681"/>
                    <a:pt x="178" y="1676"/>
                    <a:pt x="178" y="1665"/>
                  </a:cubicBezTo>
                  <a:cubicBezTo>
                    <a:pt x="178" y="1551"/>
                    <a:pt x="225" y="1428"/>
                    <a:pt x="246" y="1313"/>
                  </a:cubicBezTo>
                  <a:cubicBezTo>
                    <a:pt x="272" y="1152"/>
                    <a:pt x="289" y="991"/>
                    <a:pt x="314" y="825"/>
                  </a:cubicBezTo>
                  <a:cubicBezTo>
                    <a:pt x="318" y="796"/>
                    <a:pt x="322" y="762"/>
                    <a:pt x="322" y="728"/>
                  </a:cubicBezTo>
                  <a:lnTo>
                    <a:pt x="322" y="813"/>
                  </a:lnTo>
                  <a:cubicBezTo>
                    <a:pt x="314" y="1110"/>
                    <a:pt x="293" y="1402"/>
                    <a:pt x="272" y="1699"/>
                  </a:cubicBezTo>
                  <a:cubicBezTo>
                    <a:pt x="272" y="1703"/>
                    <a:pt x="275" y="1706"/>
                    <a:pt x="278" y="1706"/>
                  </a:cubicBezTo>
                  <a:cubicBezTo>
                    <a:pt x="281" y="1706"/>
                    <a:pt x="284" y="1703"/>
                    <a:pt x="284" y="1699"/>
                  </a:cubicBezTo>
                  <a:cubicBezTo>
                    <a:pt x="403" y="1059"/>
                    <a:pt x="369" y="71"/>
                    <a:pt x="369" y="41"/>
                  </a:cubicBezTo>
                  <a:cubicBezTo>
                    <a:pt x="369" y="37"/>
                    <a:pt x="369" y="37"/>
                    <a:pt x="365" y="37"/>
                  </a:cubicBezTo>
                  <a:cubicBezTo>
                    <a:pt x="369" y="28"/>
                    <a:pt x="373" y="15"/>
                    <a:pt x="373" y="7"/>
                  </a:cubicBezTo>
                  <a:cubicBezTo>
                    <a:pt x="376" y="4"/>
                    <a:pt x="37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6" name="Google Shape;4106;p14"/>
            <p:cNvSpPr/>
            <p:nvPr/>
          </p:nvSpPr>
          <p:spPr>
            <a:xfrm>
              <a:off x="586602" y="5527821"/>
              <a:ext cx="404202" cy="495126"/>
            </a:xfrm>
            <a:custGeom>
              <a:avLst/>
              <a:gdLst/>
              <a:ahLst/>
              <a:cxnLst/>
              <a:rect l="l" t="t" r="r" b="b"/>
              <a:pathLst>
                <a:path w="1556" h="1906" extrusionOk="0">
                  <a:moveTo>
                    <a:pt x="1377" y="1"/>
                  </a:moveTo>
                  <a:cubicBezTo>
                    <a:pt x="1351" y="1"/>
                    <a:pt x="1324" y="7"/>
                    <a:pt x="1299" y="22"/>
                  </a:cubicBezTo>
                  <a:cubicBezTo>
                    <a:pt x="1231" y="64"/>
                    <a:pt x="1171" y="115"/>
                    <a:pt x="1116" y="174"/>
                  </a:cubicBezTo>
                  <a:cubicBezTo>
                    <a:pt x="1027" y="251"/>
                    <a:pt x="942" y="336"/>
                    <a:pt x="866" y="425"/>
                  </a:cubicBezTo>
                  <a:cubicBezTo>
                    <a:pt x="722" y="577"/>
                    <a:pt x="590" y="743"/>
                    <a:pt x="480" y="921"/>
                  </a:cubicBezTo>
                  <a:cubicBezTo>
                    <a:pt x="370" y="1103"/>
                    <a:pt x="1" y="1633"/>
                    <a:pt x="221" y="1854"/>
                  </a:cubicBezTo>
                  <a:cubicBezTo>
                    <a:pt x="258" y="1890"/>
                    <a:pt x="296" y="1906"/>
                    <a:pt x="337" y="1906"/>
                  </a:cubicBezTo>
                  <a:cubicBezTo>
                    <a:pt x="561" y="1906"/>
                    <a:pt x="831" y="1421"/>
                    <a:pt x="917" y="1303"/>
                  </a:cubicBezTo>
                  <a:cubicBezTo>
                    <a:pt x="1048" y="1112"/>
                    <a:pt x="1176" y="912"/>
                    <a:pt x="1290" y="713"/>
                  </a:cubicBezTo>
                  <a:cubicBezTo>
                    <a:pt x="1384" y="556"/>
                    <a:pt x="1490" y="378"/>
                    <a:pt x="1532" y="196"/>
                  </a:cubicBezTo>
                  <a:cubicBezTo>
                    <a:pt x="1555" y="89"/>
                    <a:pt x="1471" y="1"/>
                    <a:pt x="13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7" name="Google Shape;4107;p14"/>
            <p:cNvSpPr/>
            <p:nvPr/>
          </p:nvSpPr>
          <p:spPr>
            <a:xfrm>
              <a:off x="698304" y="5541329"/>
              <a:ext cx="258471" cy="394075"/>
            </a:xfrm>
            <a:custGeom>
              <a:avLst/>
              <a:gdLst/>
              <a:ahLst/>
              <a:cxnLst/>
              <a:rect l="l" t="t" r="r" b="b"/>
              <a:pathLst>
                <a:path w="995" h="1517" extrusionOk="0">
                  <a:moveTo>
                    <a:pt x="983" y="1"/>
                  </a:moveTo>
                  <a:cubicBezTo>
                    <a:pt x="980" y="1"/>
                    <a:pt x="978" y="2"/>
                    <a:pt x="975" y="4"/>
                  </a:cubicBezTo>
                  <a:cubicBezTo>
                    <a:pt x="920" y="42"/>
                    <a:pt x="869" y="93"/>
                    <a:pt x="826" y="148"/>
                  </a:cubicBezTo>
                  <a:cubicBezTo>
                    <a:pt x="839" y="127"/>
                    <a:pt x="856" y="101"/>
                    <a:pt x="869" y="80"/>
                  </a:cubicBezTo>
                  <a:cubicBezTo>
                    <a:pt x="876" y="69"/>
                    <a:pt x="867" y="54"/>
                    <a:pt x="856" y="54"/>
                  </a:cubicBezTo>
                  <a:cubicBezTo>
                    <a:pt x="854" y="54"/>
                    <a:pt x="853" y="54"/>
                    <a:pt x="852" y="55"/>
                  </a:cubicBezTo>
                  <a:cubicBezTo>
                    <a:pt x="758" y="93"/>
                    <a:pt x="708" y="178"/>
                    <a:pt x="644" y="254"/>
                  </a:cubicBezTo>
                  <a:cubicBezTo>
                    <a:pt x="555" y="364"/>
                    <a:pt x="466" y="474"/>
                    <a:pt x="385" y="589"/>
                  </a:cubicBezTo>
                  <a:cubicBezTo>
                    <a:pt x="241" y="805"/>
                    <a:pt x="80" y="1009"/>
                    <a:pt x="3" y="1259"/>
                  </a:cubicBezTo>
                  <a:cubicBezTo>
                    <a:pt x="1" y="1267"/>
                    <a:pt x="9" y="1274"/>
                    <a:pt x="17" y="1274"/>
                  </a:cubicBezTo>
                  <a:cubicBezTo>
                    <a:pt x="21" y="1274"/>
                    <a:pt x="26" y="1272"/>
                    <a:pt x="29" y="1268"/>
                  </a:cubicBezTo>
                  <a:cubicBezTo>
                    <a:pt x="143" y="1043"/>
                    <a:pt x="305" y="835"/>
                    <a:pt x="453" y="627"/>
                  </a:cubicBezTo>
                  <a:cubicBezTo>
                    <a:pt x="538" y="508"/>
                    <a:pt x="640" y="398"/>
                    <a:pt x="733" y="279"/>
                  </a:cubicBezTo>
                  <a:lnTo>
                    <a:pt x="733" y="279"/>
                  </a:lnTo>
                  <a:cubicBezTo>
                    <a:pt x="682" y="351"/>
                    <a:pt x="640" y="424"/>
                    <a:pt x="593" y="487"/>
                  </a:cubicBezTo>
                  <a:cubicBezTo>
                    <a:pt x="428" y="691"/>
                    <a:pt x="288" y="916"/>
                    <a:pt x="177" y="1157"/>
                  </a:cubicBezTo>
                  <a:cubicBezTo>
                    <a:pt x="171" y="1170"/>
                    <a:pt x="183" y="1179"/>
                    <a:pt x="194" y="1179"/>
                  </a:cubicBezTo>
                  <a:cubicBezTo>
                    <a:pt x="199" y="1179"/>
                    <a:pt x="203" y="1178"/>
                    <a:pt x="207" y="1174"/>
                  </a:cubicBezTo>
                  <a:cubicBezTo>
                    <a:pt x="339" y="975"/>
                    <a:pt x="474" y="776"/>
                    <a:pt x="614" y="581"/>
                  </a:cubicBezTo>
                  <a:cubicBezTo>
                    <a:pt x="678" y="487"/>
                    <a:pt x="750" y="398"/>
                    <a:pt x="818" y="305"/>
                  </a:cubicBezTo>
                  <a:lnTo>
                    <a:pt x="818" y="305"/>
                  </a:lnTo>
                  <a:cubicBezTo>
                    <a:pt x="797" y="347"/>
                    <a:pt x="775" y="390"/>
                    <a:pt x="758" y="428"/>
                  </a:cubicBezTo>
                  <a:cubicBezTo>
                    <a:pt x="695" y="559"/>
                    <a:pt x="623" y="687"/>
                    <a:pt x="538" y="805"/>
                  </a:cubicBezTo>
                  <a:cubicBezTo>
                    <a:pt x="385" y="1039"/>
                    <a:pt x="211" y="1255"/>
                    <a:pt x="71" y="1497"/>
                  </a:cubicBezTo>
                  <a:cubicBezTo>
                    <a:pt x="68" y="1507"/>
                    <a:pt x="77" y="1516"/>
                    <a:pt x="86" y="1516"/>
                  </a:cubicBezTo>
                  <a:cubicBezTo>
                    <a:pt x="88" y="1516"/>
                    <a:pt x="91" y="1516"/>
                    <a:pt x="92" y="1514"/>
                  </a:cubicBezTo>
                  <a:cubicBezTo>
                    <a:pt x="266" y="1289"/>
                    <a:pt x="436" y="1077"/>
                    <a:pt x="593" y="839"/>
                  </a:cubicBezTo>
                  <a:cubicBezTo>
                    <a:pt x="733" y="636"/>
                    <a:pt x="903" y="394"/>
                    <a:pt x="966" y="152"/>
                  </a:cubicBezTo>
                  <a:cubicBezTo>
                    <a:pt x="975" y="137"/>
                    <a:pt x="963" y="124"/>
                    <a:pt x="950" y="124"/>
                  </a:cubicBezTo>
                  <a:cubicBezTo>
                    <a:pt x="945" y="124"/>
                    <a:pt x="940" y="126"/>
                    <a:pt x="937" y="131"/>
                  </a:cubicBezTo>
                  <a:cubicBezTo>
                    <a:pt x="931" y="137"/>
                    <a:pt x="927" y="140"/>
                    <a:pt x="924" y="145"/>
                  </a:cubicBezTo>
                  <a:lnTo>
                    <a:pt x="924" y="145"/>
                  </a:lnTo>
                  <a:cubicBezTo>
                    <a:pt x="948" y="104"/>
                    <a:pt x="972" y="61"/>
                    <a:pt x="992" y="21"/>
                  </a:cubicBezTo>
                  <a:cubicBezTo>
                    <a:pt x="995" y="11"/>
                    <a:pt x="991" y="1"/>
                    <a:pt x="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8" name="Google Shape;4108;p14"/>
            <p:cNvSpPr/>
            <p:nvPr/>
          </p:nvSpPr>
          <p:spPr>
            <a:xfrm>
              <a:off x="401645" y="5531457"/>
              <a:ext cx="539023" cy="303155"/>
            </a:xfrm>
            <a:custGeom>
              <a:avLst/>
              <a:gdLst/>
              <a:ahLst/>
              <a:cxnLst/>
              <a:rect l="l" t="t" r="r" b="b"/>
              <a:pathLst>
                <a:path w="2075" h="1167" extrusionOk="0">
                  <a:moveTo>
                    <a:pt x="1890" y="1"/>
                  </a:moveTo>
                  <a:cubicBezTo>
                    <a:pt x="1731" y="1"/>
                    <a:pt x="1446" y="99"/>
                    <a:pt x="1311" y="152"/>
                  </a:cubicBezTo>
                  <a:cubicBezTo>
                    <a:pt x="1111" y="224"/>
                    <a:pt x="916" y="309"/>
                    <a:pt x="730" y="406"/>
                  </a:cubicBezTo>
                  <a:cubicBezTo>
                    <a:pt x="547" y="508"/>
                    <a:pt x="0" y="729"/>
                    <a:pt x="85" y="1026"/>
                  </a:cubicBezTo>
                  <a:cubicBezTo>
                    <a:pt x="114" y="1129"/>
                    <a:pt x="193" y="1167"/>
                    <a:pt x="292" y="1167"/>
                  </a:cubicBezTo>
                  <a:cubicBezTo>
                    <a:pt x="510" y="1167"/>
                    <a:pt x="826" y="986"/>
                    <a:pt x="933" y="928"/>
                  </a:cubicBezTo>
                  <a:cubicBezTo>
                    <a:pt x="1120" y="839"/>
                    <a:pt x="1298" y="733"/>
                    <a:pt x="1472" y="623"/>
                  </a:cubicBezTo>
                  <a:cubicBezTo>
                    <a:pt x="1629" y="521"/>
                    <a:pt x="1782" y="411"/>
                    <a:pt x="1922" y="292"/>
                  </a:cubicBezTo>
                  <a:cubicBezTo>
                    <a:pt x="1994" y="216"/>
                    <a:pt x="2074" y="118"/>
                    <a:pt x="1989" y="29"/>
                  </a:cubicBezTo>
                  <a:cubicBezTo>
                    <a:pt x="1971" y="9"/>
                    <a:pt x="1936" y="1"/>
                    <a:pt x="1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9" name="Google Shape;4109;p14"/>
            <p:cNvSpPr/>
            <p:nvPr/>
          </p:nvSpPr>
          <p:spPr>
            <a:xfrm>
              <a:off x="503735" y="5550940"/>
              <a:ext cx="422646" cy="231977"/>
            </a:xfrm>
            <a:custGeom>
              <a:avLst/>
              <a:gdLst/>
              <a:ahLst/>
              <a:cxnLst/>
              <a:rect l="l" t="t" r="r" b="b"/>
              <a:pathLst>
                <a:path w="1627" h="893" extrusionOk="0">
                  <a:moveTo>
                    <a:pt x="1622" y="1"/>
                  </a:moveTo>
                  <a:cubicBezTo>
                    <a:pt x="1350" y="22"/>
                    <a:pt x="1079" y="128"/>
                    <a:pt x="833" y="238"/>
                  </a:cubicBezTo>
                  <a:cubicBezTo>
                    <a:pt x="553" y="357"/>
                    <a:pt x="282" y="497"/>
                    <a:pt x="19" y="658"/>
                  </a:cubicBezTo>
                  <a:cubicBezTo>
                    <a:pt x="0" y="665"/>
                    <a:pt x="11" y="689"/>
                    <a:pt x="28" y="689"/>
                  </a:cubicBezTo>
                  <a:cubicBezTo>
                    <a:pt x="30" y="689"/>
                    <a:pt x="33" y="689"/>
                    <a:pt x="36" y="688"/>
                  </a:cubicBezTo>
                  <a:cubicBezTo>
                    <a:pt x="464" y="459"/>
                    <a:pt x="905" y="264"/>
                    <a:pt x="1359" y="102"/>
                  </a:cubicBezTo>
                  <a:lnTo>
                    <a:pt x="1359" y="102"/>
                  </a:lnTo>
                  <a:cubicBezTo>
                    <a:pt x="1177" y="196"/>
                    <a:pt x="1003" y="306"/>
                    <a:pt x="816" y="399"/>
                  </a:cubicBezTo>
                  <a:cubicBezTo>
                    <a:pt x="600" y="510"/>
                    <a:pt x="311" y="603"/>
                    <a:pt x="125" y="760"/>
                  </a:cubicBezTo>
                  <a:cubicBezTo>
                    <a:pt x="110" y="771"/>
                    <a:pt x="124" y="791"/>
                    <a:pt x="136" y="791"/>
                  </a:cubicBezTo>
                  <a:cubicBezTo>
                    <a:pt x="138" y="791"/>
                    <a:pt x="140" y="791"/>
                    <a:pt x="142" y="790"/>
                  </a:cubicBezTo>
                  <a:cubicBezTo>
                    <a:pt x="239" y="722"/>
                    <a:pt x="366" y="692"/>
                    <a:pt x="472" y="641"/>
                  </a:cubicBezTo>
                  <a:cubicBezTo>
                    <a:pt x="621" y="573"/>
                    <a:pt x="765" y="497"/>
                    <a:pt x="914" y="425"/>
                  </a:cubicBezTo>
                  <a:cubicBezTo>
                    <a:pt x="943" y="408"/>
                    <a:pt x="973" y="395"/>
                    <a:pt x="1003" y="378"/>
                  </a:cubicBezTo>
                  <a:lnTo>
                    <a:pt x="1003" y="378"/>
                  </a:lnTo>
                  <a:cubicBezTo>
                    <a:pt x="977" y="395"/>
                    <a:pt x="956" y="408"/>
                    <a:pt x="931" y="425"/>
                  </a:cubicBezTo>
                  <a:cubicBezTo>
                    <a:pt x="680" y="577"/>
                    <a:pt x="422" y="730"/>
                    <a:pt x="167" y="879"/>
                  </a:cubicBezTo>
                  <a:cubicBezTo>
                    <a:pt x="160" y="882"/>
                    <a:pt x="165" y="892"/>
                    <a:pt x="172" y="892"/>
                  </a:cubicBezTo>
                  <a:cubicBezTo>
                    <a:pt x="173" y="892"/>
                    <a:pt x="174" y="892"/>
                    <a:pt x="176" y="891"/>
                  </a:cubicBezTo>
                  <a:cubicBezTo>
                    <a:pt x="769" y="628"/>
                    <a:pt x="1567" y="47"/>
                    <a:pt x="1592" y="26"/>
                  </a:cubicBezTo>
                  <a:cubicBezTo>
                    <a:pt x="1592" y="26"/>
                    <a:pt x="1592" y="22"/>
                    <a:pt x="1592" y="22"/>
                  </a:cubicBezTo>
                  <a:lnTo>
                    <a:pt x="1618" y="13"/>
                  </a:lnTo>
                  <a:cubicBezTo>
                    <a:pt x="1626" y="9"/>
                    <a:pt x="1626" y="1"/>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0" name="Google Shape;4110;p14"/>
            <p:cNvSpPr/>
            <p:nvPr/>
          </p:nvSpPr>
          <p:spPr>
            <a:xfrm>
              <a:off x="342158" y="5392739"/>
              <a:ext cx="608381" cy="173788"/>
            </a:xfrm>
            <a:custGeom>
              <a:avLst/>
              <a:gdLst/>
              <a:ahLst/>
              <a:cxnLst/>
              <a:rect l="l" t="t" r="r" b="b"/>
              <a:pathLst>
                <a:path w="2342" h="669" extrusionOk="0">
                  <a:moveTo>
                    <a:pt x="644" y="0"/>
                  </a:moveTo>
                  <a:cubicBezTo>
                    <a:pt x="408" y="0"/>
                    <a:pt x="161" y="40"/>
                    <a:pt x="106" y="215"/>
                  </a:cubicBezTo>
                  <a:cubicBezTo>
                    <a:pt x="0" y="538"/>
                    <a:pt x="738" y="559"/>
                    <a:pt x="908" y="584"/>
                  </a:cubicBezTo>
                  <a:cubicBezTo>
                    <a:pt x="1141" y="618"/>
                    <a:pt x="1374" y="639"/>
                    <a:pt x="1608" y="656"/>
                  </a:cubicBezTo>
                  <a:cubicBezTo>
                    <a:pt x="1693" y="662"/>
                    <a:pt x="1786" y="669"/>
                    <a:pt x="1878" y="669"/>
                  </a:cubicBezTo>
                  <a:cubicBezTo>
                    <a:pt x="1979" y="669"/>
                    <a:pt x="2079" y="661"/>
                    <a:pt x="2172" y="639"/>
                  </a:cubicBezTo>
                  <a:cubicBezTo>
                    <a:pt x="2308" y="605"/>
                    <a:pt x="2341" y="427"/>
                    <a:pt x="2223" y="351"/>
                  </a:cubicBezTo>
                  <a:cubicBezTo>
                    <a:pt x="2155" y="313"/>
                    <a:pt x="2083" y="279"/>
                    <a:pt x="2006" y="258"/>
                  </a:cubicBezTo>
                  <a:cubicBezTo>
                    <a:pt x="1896" y="211"/>
                    <a:pt x="1786" y="173"/>
                    <a:pt x="1671" y="147"/>
                  </a:cubicBezTo>
                  <a:cubicBezTo>
                    <a:pt x="1468" y="84"/>
                    <a:pt x="1260" y="46"/>
                    <a:pt x="1052" y="24"/>
                  </a:cubicBezTo>
                  <a:cubicBezTo>
                    <a:pt x="965" y="19"/>
                    <a:pt x="807" y="0"/>
                    <a:pt x="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1" name="Google Shape;4111;p14"/>
            <p:cNvSpPr/>
            <p:nvPr/>
          </p:nvSpPr>
          <p:spPr>
            <a:xfrm>
              <a:off x="467627" y="5430666"/>
              <a:ext cx="459793" cy="103649"/>
            </a:xfrm>
            <a:custGeom>
              <a:avLst/>
              <a:gdLst/>
              <a:ahLst/>
              <a:cxnLst/>
              <a:rect l="l" t="t" r="r" b="b"/>
              <a:pathLst>
                <a:path w="1770" h="399" extrusionOk="0">
                  <a:moveTo>
                    <a:pt x="397" y="0"/>
                  </a:moveTo>
                  <a:cubicBezTo>
                    <a:pt x="331" y="0"/>
                    <a:pt x="266" y="4"/>
                    <a:pt x="200" y="14"/>
                  </a:cubicBezTo>
                  <a:cubicBezTo>
                    <a:pt x="187" y="18"/>
                    <a:pt x="187" y="39"/>
                    <a:pt x="200" y="44"/>
                  </a:cubicBezTo>
                  <a:cubicBezTo>
                    <a:pt x="455" y="44"/>
                    <a:pt x="713" y="95"/>
                    <a:pt x="964" y="133"/>
                  </a:cubicBezTo>
                  <a:cubicBezTo>
                    <a:pt x="1108" y="158"/>
                    <a:pt x="1256" y="196"/>
                    <a:pt x="1400" y="226"/>
                  </a:cubicBezTo>
                  <a:cubicBezTo>
                    <a:pt x="1316" y="213"/>
                    <a:pt x="1231" y="209"/>
                    <a:pt x="1154" y="192"/>
                  </a:cubicBezTo>
                  <a:cubicBezTo>
                    <a:pt x="932" y="145"/>
                    <a:pt x="707" y="123"/>
                    <a:pt x="479" y="123"/>
                  </a:cubicBezTo>
                  <a:cubicBezTo>
                    <a:pt x="441" y="123"/>
                    <a:pt x="403" y="123"/>
                    <a:pt x="365" y="124"/>
                  </a:cubicBezTo>
                  <a:cubicBezTo>
                    <a:pt x="349" y="129"/>
                    <a:pt x="349" y="154"/>
                    <a:pt x="365" y="158"/>
                  </a:cubicBezTo>
                  <a:cubicBezTo>
                    <a:pt x="603" y="188"/>
                    <a:pt x="845" y="218"/>
                    <a:pt x="1082" y="256"/>
                  </a:cubicBezTo>
                  <a:cubicBezTo>
                    <a:pt x="1193" y="273"/>
                    <a:pt x="1307" y="294"/>
                    <a:pt x="1417" y="311"/>
                  </a:cubicBezTo>
                  <a:cubicBezTo>
                    <a:pt x="1371" y="311"/>
                    <a:pt x="1324" y="315"/>
                    <a:pt x="1282" y="319"/>
                  </a:cubicBezTo>
                  <a:cubicBezTo>
                    <a:pt x="1137" y="319"/>
                    <a:pt x="989" y="311"/>
                    <a:pt x="845" y="290"/>
                  </a:cubicBezTo>
                  <a:cubicBezTo>
                    <a:pt x="569" y="260"/>
                    <a:pt x="298" y="201"/>
                    <a:pt x="22" y="184"/>
                  </a:cubicBezTo>
                  <a:cubicBezTo>
                    <a:pt x="5" y="184"/>
                    <a:pt x="1" y="209"/>
                    <a:pt x="18" y="209"/>
                  </a:cubicBezTo>
                  <a:cubicBezTo>
                    <a:pt x="293" y="264"/>
                    <a:pt x="561" y="319"/>
                    <a:pt x="841" y="353"/>
                  </a:cubicBezTo>
                  <a:cubicBezTo>
                    <a:pt x="1004" y="373"/>
                    <a:pt x="1187" y="398"/>
                    <a:pt x="1364" y="398"/>
                  </a:cubicBezTo>
                  <a:cubicBezTo>
                    <a:pt x="1454" y="398"/>
                    <a:pt x="1542" y="392"/>
                    <a:pt x="1625" y="375"/>
                  </a:cubicBezTo>
                  <a:cubicBezTo>
                    <a:pt x="1638" y="366"/>
                    <a:pt x="1638" y="349"/>
                    <a:pt x="1625" y="341"/>
                  </a:cubicBezTo>
                  <a:lnTo>
                    <a:pt x="1600" y="332"/>
                  </a:lnTo>
                  <a:lnTo>
                    <a:pt x="1600" y="332"/>
                  </a:lnTo>
                  <a:cubicBezTo>
                    <a:pt x="1651" y="341"/>
                    <a:pt x="1702" y="341"/>
                    <a:pt x="1752" y="341"/>
                  </a:cubicBezTo>
                  <a:cubicBezTo>
                    <a:pt x="1765" y="341"/>
                    <a:pt x="1769" y="324"/>
                    <a:pt x="1761" y="319"/>
                  </a:cubicBezTo>
                  <a:cubicBezTo>
                    <a:pt x="1697" y="285"/>
                    <a:pt x="1629" y="264"/>
                    <a:pt x="1562" y="252"/>
                  </a:cubicBezTo>
                  <a:lnTo>
                    <a:pt x="1562" y="252"/>
                  </a:lnTo>
                  <a:cubicBezTo>
                    <a:pt x="1587" y="256"/>
                    <a:pt x="1617" y="256"/>
                    <a:pt x="1642" y="256"/>
                  </a:cubicBezTo>
                  <a:cubicBezTo>
                    <a:pt x="1659" y="256"/>
                    <a:pt x="1663" y="243"/>
                    <a:pt x="1655" y="230"/>
                  </a:cubicBezTo>
                  <a:cubicBezTo>
                    <a:pt x="1583" y="162"/>
                    <a:pt x="1485" y="158"/>
                    <a:pt x="1388" y="137"/>
                  </a:cubicBezTo>
                  <a:cubicBezTo>
                    <a:pt x="1248" y="103"/>
                    <a:pt x="1112" y="73"/>
                    <a:pt x="968" y="56"/>
                  </a:cubicBezTo>
                  <a:cubicBezTo>
                    <a:pt x="778" y="34"/>
                    <a:pt x="588" y="0"/>
                    <a:pt x="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2" name="Google Shape;4112;p14"/>
            <p:cNvSpPr/>
            <p:nvPr/>
          </p:nvSpPr>
          <p:spPr>
            <a:xfrm>
              <a:off x="420349" y="5140241"/>
              <a:ext cx="522397" cy="376930"/>
            </a:xfrm>
            <a:custGeom>
              <a:avLst/>
              <a:gdLst/>
              <a:ahLst/>
              <a:cxnLst/>
              <a:rect l="l" t="t" r="r" b="b"/>
              <a:pathLst>
                <a:path w="2011" h="1451" extrusionOk="0">
                  <a:moveTo>
                    <a:pt x="417" y="0"/>
                  </a:moveTo>
                  <a:cubicBezTo>
                    <a:pt x="361" y="0"/>
                    <a:pt x="308" y="16"/>
                    <a:pt x="263" y="55"/>
                  </a:cubicBezTo>
                  <a:cubicBezTo>
                    <a:pt x="0" y="280"/>
                    <a:pt x="560" y="678"/>
                    <a:pt x="704" y="784"/>
                  </a:cubicBezTo>
                  <a:cubicBezTo>
                    <a:pt x="866" y="916"/>
                    <a:pt x="1035" y="1039"/>
                    <a:pt x="1209" y="1149"/>
                  </a:cubicBezTo>
                  <a:cubicBezTo>
                    <a:pt x="1349" y="1234"/>
                    <a:pt x="1604" y="1382"/>
                    <a:pt x="1697" y="1416"/>
                  </a:cubicBezTo>
                  <a:cubicBezTo>
                    <a:pt x="1744" y="1434"/>
                    <a:pt x="1796" y="1451"/>
                    <a:pt x="1843" y="1451"/>
                  </a:cubicBezTo>
                  <a:cubicBezTo>
                    <a:pt x="1895" y="1451"/>
                    <a:pt x="1940" y="1431"/>
                    <a:pt x="1964" y="1374"/>
                  </a:cubicBezTo>
                  <a:cubicBezTo>
                    <a:pt x="2011" y="1259"/>
                    <a:pt x="1701" y="933"/>
                    <a:pt x="1570" y="810"/>
                  </a:cubicBezTo>
                  <a:cubicBezTo>
                    <a:pt x="1421" y="653"/>
                    <a:pt x="1264" y="513"/>
                    <a:pt x="1095" y="381"/>
                  </a:cubicBezTo>
                  <a:cubicBezTo>
                    <a:pt x="961" y="282"/>
                    <a:pt x="653"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3" name="Google Shape;4113;p14"/>
            <p:cNvSpPr/>
            <p:nvPr/>
          </p:nvSpPr>
          <p:spPr>
            <a:xfrm>
              <a:off x="553871" y="5198690"/>
              <a:ext cx="369653" cy="308870"/>
            </a:xfrm>
            <a:custGeom>
              <a:avLst/>
              <a:gdLst/>
              <a:ahLst/>
              <a:cxnLst/>
              <a:rect l="l" t="t" r="r" b="b"/>
              <a:pathLst>
                <a:path w="1423" h="1189" extrusionOk="0">
                  <a:moveTo>
                    <a:pt x="139" y="0"/>
                  </a:moveTo>
                  <a:cubicBezTo>
                    <a:pt x="126" y="0"/>
                    <a:pt x="117" y="19"/>
                    <a:pt x="131" y="29"/>
                  </a:cubicBezTo>
                  <a:cubicBezTo>
                    <a:pt x="513" y="322"/>
                    <a:pt x="878" y="644"/>
                    <a:pt x="1217" y="992"/>
                  </a:cubicBezTo>
                  <a:cubicBezTo>
                    <a:pt x="1056" y="860"/>
                    <a:pt x="882" y="750"/>
                    <a:pt x="721" y="623"/>
                  </a:cubicBezTo>
                  <a:cubicBezTo>
                    <a:pt x="525" y="470"/>
                    <a:pt x="326" y="245"/>
                    <a:pt x="101" y="139"/>
                  </a:cubicBezTo>
                  <a:cubicBezTo>
                    <a:pt x="99" y="138"/>
                    <a:pt x="97" y="138"/>
                    <a:pt x="95" y="138"/>
                  </a:cubicBezTo>
                  <a:cubicBezTo>
                    <a:pt x="81" y="138"/>
                    <a:pt x="70" y="162"/>
                    <a:pt x="84" y="169"/>
                  </a:cubicBezTo>
                  <a:cubicBezTo>
                    <a:pt x="186" y="228"/>
                    <a:pt x="263" y="334"/>
                    <a:pt x="356" y="411"/>
                  </a:cubicBezTo>
                  <a:cubicBezTo>
                    <a:pt x="479" y="513"/>
                    <a:pt x="606" y="614"/>
                    <a:pt x="738" y="716"/>
                  </a:cubicBezTo>
                  <a:cubicBezTo>
                    <a:pt x="763" y="737"/>
                    <a:pt x="788" y="759"/>
                    <a:pt x="814" y="776"/>
                  </a:cubicBezTo>
                  <a:cubicBezTo>
                    <a:pt x="793" y="763"/>
                    <a:pt x="767" y="750"/>
                    <a:pt x="742" y="733"/>
                  </a:cubicBezTo>
                  <a:cubicBezTo>
                    <a:pt x="496" y="568"/>
                    <a:pt x="254" y="398"/>
                    <a:pt x="12" y="228"/>
                  </a:cubicBezTo>
                  <a:cubicBezTo>
                    <a:pt x="11" y="228"/>
                    <a:pt x="9" y="227"/>
                    <a:pt x="8" y="227"/>
                  </a:cubicBezTo>
                  <a:cubicBezTo>
                    <a:pt x="3" y="227"/>
                    <a:pt x="0" y="234"/>
                    <a:pt x="4" y="241"/>
                  </a:cubicBezTo>
                  <a:cubicBezTo>
                    <a:pt x="492" y="674"/>
                    <a:pt x="1353" y="1153"/>
                    <a:pt x="1382" y="1170"/>
                  </a:cubicBezTo>
                  <a:lnTo>
                    <a:pt x="1387" y="1170"/>
                  </a:lnTo>
                  <a:lnTo>
                    <a:pt x="1408" y="1187"/>
                  </a:lnTo>
                  <a:cubicBezTo>
                    <a:pt x="1409" y="1188"/>
                    <a:pt x="1411" y="1189"/>
                    <a:pt x="1413" y="1189"/>
                  </a:cubicBezTo>
                  <a:cubicBezTo>
                    <a:pt x="1418" y="1189"/>
                    <a:pt x="1422" y="1186"/>
                    <a:pt x="1416" y="1183"/>
                  </a:cubicBezTo>
                  <a:cubicBezTo>
                    <a:pt x="1285" y="949"/>
                    <a:pt x="1073" y="742"/>
                    <a:pt x="869" y="568"/>
                  </a:cubicBezTo>
                  <a:cubicBezTo>
                    <a:pt x="644" y="364"/>
                    <a:pt x="402" y="173"/>
                    <a:pt x="148" y="4"/>
                  </a:cubicBezTo>
                  <a:cubicBezTo>
                    <a:pt x="145" y="1"/>
                    <a:pt x="142"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4" name="Google Shape;4114;p14"/>
            <p:cNvSpPr/>
            <p:nvPr/>
          </p:nvSpPr>
          <p:spPr>
            <a:xfrm>
              <a:off x="964050" y="4992431"/>
              <a:ext cx="383161" cy="508375"/>
            </a:xfrm>
            <a:custGeom>
              <a:avLst/>
              <a:gdLst/>
              <a:ahLst/>
              <a:cxnLst/>
              <a:rect l="l" t="t" r="r" b="b"/>
              <a:pathLst>
                <a:path w="1475" h="1957" extrusionOk="0">
                  <a:moveTo>
                    <a:pt x="1134" y="1"/>
                  </a:moveTo>
                  <a:cubicBezTo>
                    <a:pt x="905" y="1"/>
                    <a:pt x="659" y="509"/>
                    <a:pt x="579" y="632"/>
                  </a:cubicBezTo>
                  <a:cubicBezTo>
                    <a:pt x="452" y="832"/>
                    <a:pt x="338" y="1035"/>
                    <a:pt x="232" y="1243"/>
                  </a:cubicBezTo>
                  <a:cubicBezTo>
                    <a:pt x="147" y="1404"/>
                    <a:pt x="49" y="1587"/>
                    <a:pt x="20" y="1769"/>
                  </a:cubicBezTo>
                  <a:cubicBezTo>
                    <a:pt x="0" y="1872"/>
                    <a:pt x="82" y="1956"/>
                    <a:pt x="175" y="1956"/>
                  </a:cubicBezTo>
                  <a:cubicBezTo>
                    <a:pt x="203" y="1956"/>
                    <a:pt x="233" y="1948"/>
                    <a:pt x="261" y="1930"/>
                  </a:cubicBezTo>
                  <a:cubicBezTo>
                    <a:pt x="325" y="1883"/>
                    <a:pt x="384" y="1828"/>
                    <a:pt x="435" y="1769"/>
                  </a:cubicBezTo>
                  <a:cubicBezTo>
                    <a:pt x="520" y="1688"/>
                    <a:pt x="601" y="1599"/>
                    <a:pt x="673" y="1506"/>
                  </a:cubicBezTo>
                  <a:cubicBezTo>
                    <a:pt x="808" y="1345"/>
                    <a:pt x="931" y="1175"/>
                    <a:pt x="1033" y="988"/>
                  </a:cubicBezTo>
                  <a:cubicBezTo>
                    <a:pt x="1135" y="802"/>
                    <a:pt x="1474" y="255"/>
                    <a:pt x="1245" y="47"/>
                  </a:cubicBezTo>
                  <a:cubicBezTo>
                    <a:pt x="1209" y="15"/>
                    <a:pt x="1172" y="1"/>
                    <a:pt x="1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5" name="Google Shape;4115;p14"/>
            <p:cNvSpPr/>
            <p:nvPr/>
          </p:nvSpPr>
          <p:spPr>
            <a:xfrm>
              <a:off x="996781" y="5082572"/>
              <a:ext cx="242106" cy="405245"/>
            </a:xfrm>
            <a:custGeom>
              <a:avLst/>
              <a:gdLst/>
              <a:ahLst/>
              <a:cxnLst/>
              <a:rect l="l" t="t" r="r" b="b"/>
              <a:pathLst>
                <a:path w="932" h="1560" extrusionOk="0">
                  <a:moveTo>
                    <a:pt x="836" y="0"/>
                  </a:moveTo>
                  <a:cubicBezTo>
                    <a:pt x="833" y="0"/>
                    <a:pt x="829" y="2"/>
                    <a:pt x="827" y="5"/>
                  </a:cubicBezTo>
                  <a:cubicBezTo>
                    <a:pt x="670" y="234"/>
                    <a:pt x="509" y="459"/>
                    <a:pt x="364" y="701"/>
                  </a:cubicBezTo>
                  <a:cubicBezTo>
                    <a:pt x="237" y="913"/>
                    <a:pt x="76" y="1163"/>
                    <a:pt x="29" y="1409"/>
                  </a:cubicBezTo>
                  <a:cubicBezTo>
                    <a:pt x="29" y="1420"/>
                    <a:pt x="38" y="1427"/>
                    <a:pt x="48" y="1427"/>
                  </a:cubicBezTo>
                  <a:cubicBezTo>
                    <a:pt x="50" y="1427"/>
                    <a:pt x="53" y="1427"/>
                    <a:pt x="55" y="1426"/>
                  </a:cubicBezTo>
                  <a:lnTo>
                    <a:pt x="72" y="1405"/>
                  </a:lnTo>
                  <a:lnTo>
                    <a:pt x="72" y="1405"/>
                  </a:lnTo>
                  <a:cubicBezTo>
                    <a:pt x="46" y="1447"/>
                    <a:pt x="25" y="1494"/>
                    <a:pt x="4" y="1541"/>
                  </a:cubicBezTo>
                  <a:cubicBezTo>
                    <a:pt x="0" y="1548"/>
                    <a:pt x="8" y="1560"/>
                    <a:pt x="16" y="1560"/>
                  </a:cubicBezTo>
                  <a:cubicBezTo>
                    <a:pt x="17" y="1560"/>
                    <a:pt x="19" y="1559"/>
                    <a:pt x="21" y="1558"/>
                  </a:cubicBezTo>
                  <a:cubicBezTo>
                    <a:pt x="76" y="1511"/>
                    <a:pt x="123" y="1460"/>
                    <a:pt x="165" y="1401"/>
                  </a:cubicBezTo>
                  <a:lnTo>
                    <a:pt x="165" y="1401"/>
                  </a:lnTo>
                  <a:cubicBezTo>
                    <a:pt x="152" y="1426"/>
                    <a:pt x="135" y="1452"/>
                    <a:pt x="123" y="1477"/>
                  </a:cubicBezTo>
                  <a:cubicBezTo>
                    <a:pt x="119" y="1485"/>
                    <a:pt x="129" y="1499"/>
                    <a:pt x="140" y="1499"/>
                  </a:cubicBezTo>
                  <a:cubicBezTo>
                    <a:pt x="141" y="1499"/>
                    <a:pt x="142" y="1499"/>
                    <a:pt x="144" y="1498"/>
                  </a:cubicBezTo>
                  <a:cubicBezTo>
                    <a:pt x="233" y="1456"/>
                    <a:pt x="280" y="1371"/>
                    <a:pt x="339" y="1290"/>
                  </a:cubicBezTo>
                  <a:cubicBezTo>
                    <a:pt x="424" y="1176"/>
                    <a:pt x="509" y="1061"/>
                    <a:pt x="581" y="938"/>
                  </a:cubicBezTo>
                  <a:cubicBezTo>
                    <a:pt x="712" y="718"/>
                    <a:pt x="865" y="502"/>
                    <a:pt x="928" y="251"/>
                  </a:cubicBezTo>
                  <a:cubicBezTo>
                    <a:pt x="931" y="241"/>
                    <a:pt x="924" y="234"/>
                    <a:pt x="916" y="234"/>
                  </a:cubicBezTo>
                  <a:cubicBezTo>
                    <a:pt x="911" y="234"/>
                    <a:pt x="906" y="236"/>
                    <a:pt x="903" y="243"/>
                  </a:cubicBezTo>
                  <a:cubicBezTo>
                    <a:pt x="801" y="472"/>
                    <a:pt x="649" y="688"/>
                    <a:pt x="513" y="900"/>
                  </a:cubicBezTo>
                  <a:cubicBezTo>
                    <a:pt x="432" y="1023"/>
                    <a:pt x="335" y="1142"/>
                    <a:pt x="250" y="1265"/>
                  </a:cubicBezTo>
                  <a:cubicBezTo>
                    <a:pt x="297" y="1193"/>
                    <a:pt x="339" y="1117"/>
                    <a:pt x="381" y="1053"/>
                  </a:cubicBezTo>
                  <a:cubicBezTo>
                    <a:pt x="534" y="837"/>
                    <a:pt x="661" y="603"/>
                    <a:pt x="763" y="362"/>
                  </a:cubicBezTo>
                  <a:cubicBezTo>
                    <a:pt x="769" y="347"/>
                    <a:pt x="757" y="335"/>
                    <a:pt x="746" y="335"/>
                  </a:cubicBezTo>
                  <a:cubicBezTo>
                    <a:pt x="741" y="335"/>
                    <a:pt x="736" y="338"/>
                    <a:pt x="733" y="345"/>
                  </a:cubicBezTo>
                  <a:cubicBezTo>
                    <a:pt x="610" y="552"/>
                    <a:pt x="483" y="756"/>
                    <a:pt x="356" y="960"/>
                  </a:cubicBezTo>
                  <a:cubicBezTo>
                    <a:pt x="292" y="1053"/>
                    <a:pt x="229" y="1150"/>
                    <a:pt x="165" y="1248"/>
                  </a:cubicBezTo>
                  <a:cubicBezTo>
                    <a:pt x="186" y="1201"/>
                    <a:pt x="203" y="1159"/>
                    <a:pt x="220" y="1117"/>
                  </a:cubicBezTo>
                  <a:cubicBezTo>
                    <a:pt x="275" y="981"/>
                    <a:pt x="343" y="854"/>
                    <a:pt x="420" y="731"/>
                  </a:cubicBezTo>
                  <a:cubicBezTo>
                    <a:pt x="559" y="489"/>
                    <a:pt x="725" y="264"/>
                    <a:pt x="852" y="18"/>
                  </a:cubicBezTo>
                  <a:cubicBezTo>
                    <a:pt x="855" y="9"/>
                    <a:pt x="845" y="0"/>
                    <a:pt x="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6" name="Google Shape;4116;p14"/>
            <p:cNvSpPr/>
            <p:nvPr/>
          </p:nvSpPr>
          <p:spPr>
            <a:xfrm>
              <a:off x="604267" y="4988534"/>
              <a:ext cx="347312" cy="527338"/>
            </a:xfrm>
            <a:custGeom>
              <a:avLst/>
              <a:gdLst/>
              <a:ahLst/>
              <a:cxnLst/>
              <a:rect l="l" t="t" r="r" b="b"/>
              <a:pathLst>
                <a:path w="1337" h="2030" extrusionOk="0">
                  <a:moveTo>
                    <a:pt x="385" y="0"/>
                  </a:moveTo>
                  <a:cubicBezTo>
                    <a:pt x="367" y="0"/>
                    <a:pt x="350" y="2"/>
                    <a:pt x="331" y="7"/>
                  </a:cubicBezTo>
                  <a:cubicBezTo>
                    <a:pt x="1" y="92"/>
                    <a:pt x="374" y="728"/>
                    <a:pt x="442" y="889"/>
                  </a:cubicBezTo>
                  <a:cubicBezTo>
                    <a:pt x="535" y="1101"/>
                    <a:pt x="641" y="1309"/>
                    <a:pt x="751" y="1517"/>
                  </a:cubicBezTo>
                  <a:cubicBezTo>
                    <a:pt x="836" y="1674"/>
                    <a:pt x="934" y="1856"/>
                    <a:pt x="1065" y="1983"/>
                  </a:cubicBezTo>
                  <a:cubicBezTo>
                    <a:pt x="1097" y="2015"/>
                    <a:pt x="1137" y="2029"/>
                    <a:pt x="1176" y="2029"/>
                  </a:cubicBezTo>
                  <a:cubicBezTo>
                    <a:pt x="1256" y="2029"/>
                    <a:pt x="1334" y="1969"/>
                    <a:pt x="1337" y="1877"/>
                  </a:cubicBezTo>
                  <a:cubicBezTo>
                    <a:pt x="1337" y="1797"/>
                    <a:pt x="1324" y="1720"/>
                    <a:pt x="1303" y="1644"/>
                  </a:cubicBezTo>
                  <a:cubicBezTo>
                    <a:pt x="1282" y="1525"/>
                    <a:pt x="1252" y="1411"/>
                    <a:pt x="1218" y="1296"/>
                  </a:cubicBezTo>
                  <a:cubicBezTo>
                    <a:pt x="1163" y="1097"/>
                    <a:pt x="1086" y="897"/>
                    <a:pt x="993" y="711"/>
                  </a:cubicBezTo>
                  <a:cubicBezTo>
                    <a:pt x="901" y="535"/>
                    <a:pt x="664" y="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7" name="Google Shape;4117;p14"/>
            <p:cNvSpPr/>
            <p:nvPr/>
          </p:nvSpPr>
          <p:spPr>
            <a:xfrm>
              <a:off x="710773" y="5092183"/>
              <a:ext cx="227559" cy="406024"/>
            </a:xfrm>
            <a:custGeom>
              <a:avLst/>
              <a:gdLst/>
              <a:ahLst/>
              <a:cxnLst/>
              <a:rect l="l" t="t" r="r" b="b"/>
              <a:pathLst>
                <a:path w="876" h="1563" extrusionOk="0">
                  <a:moveTo>
                    <a:pt x="20" y="0"/>
                  </a:moveTo>
                  <a:cubicBezTo>
                    <a:pt x="10" y="0"/>
                    <a:pt x="1" y="8"/>
                    <a:pt x="6" y="19"/>
                  </a:cubicBezTo>
                  <a:cubicBezTo>
                    <a:pt x="112" y="278"/>
                    <a:pt x="201" y="537"/>
                    <a:pt x="324" y="791"/>
                  </a:cubicBezTo>
                  <a:cubicBezTo>
                    <a:pt x="430" y="1016"/>
                    <a:pt x="545" y="1287"/>
                    <a:pt x="723" y="1465"/>
                  </a:cubicBezTo>
                  <a:cubicBezTo>
                    <a:pt x="727" y="1468"/>
                    <a:pt x="730" y="1469"/>
                    <a:pt x="733" y="1469"/>
                  </a:cubicBezTo>
                  <a:cubicBezTo>
                    <a:pt x="742" y="1469"/>
                    <a:pt x="749" y="1461"/>
                    <a:pt x="749" y="1449"/>
                  </a:cubicBezTo>
                  <a:cubicBezTo>
                    <a:pt x="744" y="1440"/>
                    <a:pt x="744" y="1432"/>
                    <a:pt x="740" y="1423"/>
                  </a:cubicBezTo>
                  <a:lnTo>
                    <a:pt x="740" y="1423"/>
                  </a:lnTo>
                  <a:cubicBezTo>
                    <a:pt x="766" y="1470"/>
                    <a:pt x="791" y="1512"/>
                    <a:pt x="816" y="1555"/>
                  </a:cubicBezTo>
                  <a:cubicBezTo>
                    <a:pt x="818" y="1560"/>
                    <a:pt x="822" y="1562"/>
                    <a:pt x="826" y="1562"/>
                  </a:cubicBezTo>
                  <a:cubicBezTo>
                    <a:pt x="832" y="1562"/>
                    <a:pt x="838" y="1558"/>
                    <a:pt x="838" y="1550"/>
                  </a:cubicBezTo>
                  <a:cubicBezTo>
                    <a:pt x="833" y="1482"/>
                    <a:pt x="816" y="1410"/>
                    <a:pt x="791" y="1347"/>
                  </a:cubicBezTo>
                  <a:lnTo>
                    <a:pt x="791" y="1347"/>
                  </a:lnTo>
                  <a:cubicBezTo>
                    <a:pt x="804" y="1372"/>
                    <a:pt x="816" y="1398"/>
                    <a:pt x="829" y="1419"/>
                  </a:cubicBezTo>
                  <a:cubicBezTo>
                    <a:pt x="833" y="1425"/>
                    <a:pt x="839" y="1428"/>
                    <a:pt x="844" y="1428"/>
                  </a:cubicBezTo>
                  <a:cubicBezTo>
                    <a:pt x="851" y="1428"/>
                    <a:pt x="857" y="1424"/>
                    <a:pt x="859" y="1415"/>
                  </a:cubicBezTo>
                  <a:cubicBezTo>
                    <a:pt x="876" y="1317"/>
                    <a:pt x="829" y="1232"/>
                    <a:pt x="795" y="1139"/>
                  </a:cubicBezTo>
                  <a:cubicBezTo>
                    <a:pt x="749" y="1003"/>
                    <a:pt x="702" y="872"/>
                    <a:pt x="643" y="740"/>
                  </a:cubicBezTo>
                  <a:cubicBezTo>
                    <a:pt x="537" y="507"/>
                    <a:pt x="443" y="265"/>
                    <a:pt x="269" y="66"/>
                  </a:cubicBezTo>
                  <a:cubicBezTo>
                    <a:pt x="267" y="64"/>
                    <a:pt x="265" y="63"/>
                    <a:pt x="262" y="63"/>
                  </a:cubicBezTo>
                  <a:cubicBezTo>
                    <a:pt x="253" y="63"/>
                    <a:pt x="242" y="73"/>
                    <a:pt x="248" y="83"/>
                  </a:cubicBezTo>
                  <a:cubicBezTo>
                    <a:pt x="380" y="303"/>
                    <a:pt x="477" y="545"/>
                    <a:pt x="575" y="778"/>
                  </a:cubicBezTo>
                  <a:cubicBezTo>
                    <a:pt x="634" y="914"/>
                    <a:pt x="676" y="1058"/>
                    <a:pt x="732" y="1198"/>
                  </a:cubicBezTo>
                  <a:cubicBezTo>
                    <a:pt x="693" y="1122"/>
                    <a:pt x="655" y="1046"/>
                    <a:pt x="626" y="973"/>
                  </a:cubicBezTo>
                  <a:cubicBezTo>
                    <a:pt x="532" y="723"/>
                    <a:pt x="414" y="490"/>
                    <a:pt x="265" y="269"/>
                  </a:cubicBezTo>
                  <a:cubicBezTo>
                    <a:pt x="261" y="264"/>
                    <a:pt x="257" y="262"/>
                    <a:pt x="252" y="262"/>
                  </a:cubicBezTo>
                  <a:cubicBezTo>
                    <a:pt x="240" y="262"/>
                    <a:pt x="229" y="274"/>
                    <a:pt x="235" y="286"/>
                  </a:cubicBezTo>
                  <a:cubicBezTo>
                    <a:pt x="337" y="503"/>
                    <a:pt x="435" y="719"/>
                    <a:pt x="532" y="944"/>
                  </a:cubicBezTo>
                  <a:cubicBezTo>
                    <a:pt x="575" y="1050"/>
                    <a:pt x="617" y="1156"/>
                    <a:pt x="664" y="1262"/>
                  </a:cubicBezTo>
                  <a:cubicBezTo>
                    <a:pt x="638" y="1219"/>
                    <a:pt x="613" y="1181"/>
                    <a:pt x="587" y="1147"/>
                  </a:cubicBezTo>
                  <a:cubicBezTo>
                    <a:pt x="507" y="1024"/>
                    <a:pt x="435" y="897"/>
                    <a:pt x="380" y="761"/>
                  </a:cubicBezTo>
                  <a:cubicBezTo>
                    <a:pt x="257" y="511"/>
                    <a:pt x="163" y="252"/>
                    <a:pt x="32" y="6"/>
                  </a:cubicBezTo>
                  <a:cubicBezTo>
                    <a:pt x="29" y="2"/>
                    <a:pt x="2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8" name="Google Shape;4118;p14"/>
            <p:cNvSpPr/>
            <p:nvPr/>
          </p:nvSpPr>
          <p:spPr>
            <a:xfrm>
              <a:off x="1005353" y="5197650"/>
              <a:ext cx="524735" cy="334067"/>
            </a:xfrm>
            <a:custGeom>
              <a:avLst/>
              <a:gdLst/>
              <a:ahLst/>
              <a:cxnLst/>
              <a:rect l="l" t="t" r="r" b="b"/>
              <a:pathLst>
                <a:path w="2020" h="1286" extrusionOk="0">
                  <a:moveTo>
                    <a:pt x="1724" y="0"/>
                  </a:moveTo>
                  <a:cubicBezTo>
                    <a:pt x="1507" y="0"/>
                    <a:pt x="1187" y="218"/>
                    <a:pt x="1078" y="288"/>
                  </a:cubicBezTo>
                  <a:cubicBezTo>
                    <a:pt x="900" y="394"/>
                    <a:pt x="726" y="508"/>
                    <a:pt x="560" y="635"/>
                  </a:cubicBezTo>
                  <a:cubicBezTo>
                    <a:pt x="412" y="746"/>
                    <a:pt x="272" y="869"/>
                    <a:pt x="136" y="1000"/>
                  </a:cubicBezTo>
                  <a:cubicBezTo>
                    <a:pt x="73" y="1081"/>
                    <a:pt x="1" y="1178"/>
                    <a:pt x="90" y="1263"/>
                  </a:cubicBezTo>
                  <a:cubicBezTo>
                    <a:pt x="106" y="1279"/>
                    <a:pt x="134" y="1285"/>
                    <a:pt x="168" y="1285"/>
                  </a:cubicBezTo>
                  <a:cubicBezTo>
                    <a:pt x="322" y="1285"/>
                    <a:pt x="621" y="1155"/>
                    <a:pt x="756" y="1089"/>
                  </a:cubicBezTo>
                  <a:cubicBezTo>
                    <a:pt x="951" y="1004"/>
                    <a:pt x="1141" y="903"/>
                    <a:pt x="1320" y="792"/>
                  </a:cubicBezTo>
                  <a:cubicBezTo>
                    <a:pt x="1494" y="678"/>
                    <a:pt x="2019" y="415"/>
                    <a:pt x="1913" y="126"/>
                  </a:cubicBezTo>
                  <a:cubicBezTo>
                    <a:pt x="1880" y="35"/>
                    <a:pt x="1810" y="0"/>
                    <a:pt x="1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9" name="Google Shape;4119;p14"/>
            <p:cNvSpPr/>
            <p:nvPr/>
          </p:nvSpPr>
          <p:spPr>
            <a:xfrm>
              <a:off x="1020940" y="5254281"/>
              <a:ext cx="407060" cy="260812"/>
            </a:xfrm>
            <a:custGeom>
              <a:avLst/>
              <a:gdLst/>
              <a:ahLst/>
              <a:cxnLst/>
              <a:rect l="l" t="t" r="r" b="b"/>
              <a:pathLst>
                <a:path w="1567" h="1004" extrusionOk="0">
                  <a:moveTo>
                    <a:pt x="1382" y="1"/>
                  </a:moveTo>
                  <a:cubicBezTo>
                    <a:pt x="1381" y="1"/>
                    <a:pt x="1380" y="1"/>
                    <a:pt x="1378" y="2"/>
                  </a:cubicBezTo>
                  <a:cubicBezTo>
                    <a:pt x="802" y="311"/>
                    <a:pt x="55" y="952"/>
                    <a:pt x="30" y="977"/>
                  </a:cubicBezTo>
                  <a:cubicBezTo>
                    <a:pt x="30" y="977"/>
                    <a:pt x="30" y="977"/>
                    <a:pt x="30" y="981"/>
                  </a:cubicBezTo>
                  <a:lnTo>
                    <a:pt x="4" y="990"/>
                  </a:lnTo>
                  <a:cubicBezTo>
                    <a:pt x="1" y="994"/>
                    <a:pt x="0" y="1004"/>
                    <a:pt x="5" y="1004"/>
                  </a:cubicBezTo>
                  <a:cubicBezTo>
                    <a:pt x="6" y="1004"/>
                    <a:pt x="7" y="1003"/>
                    <a:pt x="8" y="1003"/>
                  </a:cubicBezTo>
                  <a:cubicBezTo>
                    <a:pt x="276" y="960"/>
                    <a:pt x="539" y="833"/>
                    <a:pt x="776" y="702"/>
                  </a:cubicBezTo>
                  <a:cubicBezTo>
                    <a:pt x="1043" y="562"/>
                    <a:pt x="1306" y="405"/>
                    <a:pt x="1552" y="226"/>
                  </a:cubicBezTo>
                  <a:cubicBezTo>
                    <a:pt x="1567" y="216"/>
                    <a:pt x="1556" y="195"/>
                    <a:pt x="1542" y="195"/>
                  </a:cubicBezTo>
                  <a:cubicBezTo>
                    <a:pt x="1540" y="195"/>
                    <a:pt x="1538" y="196"/>
                    <a:pt x="1535" y="197"/>
                  </a:cubicBezTo>
                  <a:cubicBezTo>
                    <a:pt x="1128" y="456"/>
                    <a:pt x="700" y="685"/>
                    <a:pt x="259" y="884"/>
                  </a:cubicBezTo>
                  <a:cubicBezTo>
                    <a:pt x="433" y="778"/>
                    <a:pt x="598" y="651"/>
                    <a:pt x="776" y="545"/>
                  </a:cubicBezTo>
                  <a:cubicBezTo>
                    <a:pt x="984" y="417"/>
                    <a:pt x="1264" y="303"/>
                    <a:pt x="1438" y="133"/>
                  </a:cubicBezTo>
                  <a:cubicBezTo>
                    <a:pt x="1452" y="123"/>
                    <a:pt x="1440" y="104"/>
                    <a:pt x="1426" y="104"/>
                  </a:cubicBezTo>
                  <a:cubicBezTo>
                    <a:pt x="1423" y="104"/>
                    <a:pt x="1420" y="105"/>
                    <a:pt x="1417" y="108"/>
                  </a:cubicBezTo>
                  <a:cubicBezTo>
                    <a:pt x="1327" y="180"/>
                    <a:pt x="1200" y="218"/>
                    <a:pt x="1098" y="277"/>
                  </a:cubicBezTo>
                  <a:cubicBezTo>
                    <a:pt x="954" y="358"/>
                    <a:pt x="814" y="443"/>
                    <a:pt x="674" y="528"/>
                  </a:cubicBezTo>
                  <a:lnTo>
                    <a:pt x="594" y="583"/>
                  </a:lnTo>
                  <a:cubicBezTo>
                    <a:pt x="615" y="562"/>
                    <a:pt x="636" y="545"/>
                    <a:pt x="657" y="528"/>
                  </a:cubicBezTo>
                  <a:cubicBezTo>
                    <a:pt x="899" y="354"/>
                    <a:pt x="1141" y="184"/>
                    <a:pt x="1387" y="14"/>
                  </a:cubicBezTo>
                  <a:cubicBezTo>
                    <a:pt x="1394" y="11"/>
                    <a:pt x="1389" y="1"/>
                    <a:pt x="1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0" name="Google Shape;4120;p14"/>
            <p:cNvSpPr/>
            <p:nvPr/>
          </p:nvSpPr>
          <p:spPr>
            <a:xfrm>
              <a:off x="906121" y="4924630"/>
              <a:ext cx="165733" cy="562927"/>
            </a:xfrm>
            <a:custGeom>
              <a:avLst/>
              <a:gdLst/>
              <a:ahLst/>
              <a:cxnLst/>
              <a:rect l="l" t="t" r="r" b="b"/>
              <a:pathLst>
                <a:path w="638" h="2167" extrusionOk="0">
                  <a:moveTo>
                    <a:pt x="286" y="1"/>
                  </a:moveTo>
                  <a:cubicBezTo>
                    <a:pt x="2" y="1"/>
                    <a:pt x="9" y="627"/>
                    <a:pt x="9" y="796"/>
                  </a:cubicBezTo>
                  <a:cubicBezTo>
                    <a:pt x="1" y="1003"/>
                    <a:pt x="5" y="1211"/>
                    <a:pt x="18" y="1419"/>
                  </a:cubicBezTo>
                  <a:cubicBezTo>
                    <a:pt x="31" y="1606"/>
                    <a:pt x="56" y="1788"/>
                    <a:pt x="94" y="1975"/>
                  </a:cubicBezTo>
                  <a:cubicBezTo>
                    <a:pt x="121" y="2062"/>
                    <a:pt x="157" y="2166"/>
                    <a:pt x="253" y="2166"/>
                  </a:cubicBezTo>
                  <a:cubicBezTo>
                    <a:pt x="264" y="2166"/>
                    <a:pt x="276" y="2165"/>
                    <a:pt x="289" y="2161"/>
                  </a:cubicBezTo>
                  <a:cubicBezTo>
                    <a:pt x="408" y="2132"/>
                    <a:pt x="484" y="1691"/>
                    <a:pt x="506" y="1508"/>
                  </a:cubicBezTo>
                  <a:cubicBezTo>
                    <a:pt x="539" y="1296"/>
                    <a:pt x="561" y="1084"/>
                    <a:pt x="569" y="872"/>
                  </a:cubicBezTo>
                  <a:cubicBezTo>
                    <a:pt x="569" y="664"/>
                    <a:pt x="637" y="75"/>
                    <a:pt x="336" y="7"/>
                  </a:cubicBezTo>
                  <a:cubicBezTo>
                    <a:pt x="318" y="3"/>
                    <a:pt x="302" y="1"/>
                    <a:pt x="2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1" name="Google Shape;4121;p14"/>
            <p:cNvSpPr/>
            <p:nvPr/>
          </p:nvSpPr>
          <p:spPr>
            <a:xfrm>
              <a:off x="931578" y="5033475"/>
              <a:ext cx="91699" cy="451744"/>
            </a:xfrm>
            <a:custGeom>
              <a:avLst/>
              <a:gdLst/>
              <a:ahLst/>
              <a:cxnLst/>
              <a:rect l="l" t="t" r="r" b="b"/>
              <a:pathLst>
                <a:path w="353" h="1739" extrusionOk="0">
                  <a:moveTo>
                    <a:pt x="323" y="0"/>
                  </a:moveTo>
                  <a:cubicBezTo>
                    <a:pt x="315" y="0"/>
                    <a:pt x="308" y="6"/>
                    <a:pt x="306" y="16"/>
                  </a:cubicBezTo>
                  <a:cubicBezTo>
                    <a:pt x="297" y="500"/>
                    <a:pt x="255" y="983"/>
                    <a:pt x="179" y="1458"/>
                  </a:cubicBezTo>
                  <a:cubicBezTo>
                    <a:pt x="183" y="1255"/>
                    <a:pt x="170" y="1047"/>
                    <a:pt x="179" y="843"/>
                  </a:cubicBezTo>
                  <a:cubicBezTo>
                    <a:pt x="187" y="597"/>
                    <a:pt x="246" y="300"/>
                    <a:pt x="195" y="59"/>
                  </a:cubicBezTo>
                  <a:cubicBezTo>
                    <a:pt x="194" y="51"/>
                    <a:pt x="188" y="48"/>
                    <a:pt x="182" y="48"/>
                  </a:cubicBezTo>
                  <a:cubicBezTo>
                    <a:pt x="174" y="48"/>
                    <a:pt x="166" y="53"/>
                    <a:pt x="166" y="63"/>
                  </a:cubicBezTo>
                  <a:cubicBezTo>
                    <a:pt x="179" y="177"/>
                    <a:pt x="140" y="305"/>
                    <a:pt x="132" y="423"/>
                  </a:cubicBezTo>
                  <a:cubicBezTo>
                    <a:pt x="123" y="584"/>
                    <a:pt x="115" y="750"/>
                    <a:pt x="111" y="911"/>
                  </a:cubicBezTo>
                  <a:lnTo>
                    <a:pt x="111" y="1013"/>
                  </a:lnTo>
                  <a:cubicBezTo>
                    <a:pt x="106" y="983"/>
                    <a:pt x="102" y="958"/>
                    <a:pt x="102" y="928"/>
                  </a:cubicBezTo>
                  <a:cubicBezTo>
                    <a:pt x="89" y="631"/>
                    <a:pt x="81" y="334"/>
                    <a:pt x="72" y="42"/>
                  </a:cubicBezTo>
                  <a:cubicBezTo>
                    <a:pt x="72" y="35"/>
                    <a:pt x="69" y="32"/>
                    <a:pt x="66" y="32"/>
                  </a:cubicBezTo>
                  <a:cubicBezTo>
                    <a:pt x="63" y="32"/>
                    <a:pt x="60" y="35"/>
                    <a:pt x="60" y="42"/>
                  </a:cubicBezTo>
                  <a:cubicBezTo>
                    <a:pt x="0" y="686"/>
                    <a:pt x="128" y="1666"/>
                    <a:pt x="132" y="1700"/>
                  </a:cubicBezTo>
                  <a:cubicBezTo>
                    <a:pt x="132" y="1700"/>
                    <a:pt x="132" y="1704"/>
                    <a:pt x="136" y="1704"/>
                  </a:cubicBezTo>
                  <a:cubicBezTo>
                    <a:pt x="132" y="1713"/>
                    <a:pt x="132" y="1721"/>
                    <a:pt x="132" y="1730"/>
                  </a:cubicBezTo>
                  <a:cubicBezTo>
                    <a:pt x="129" y="1735"/>
                    <a:pt x="133" y="1739"/>
                    <a:pt x="137" y="1739"/>
                  </a:cubicBezTo>
                  <a:cubicBezTo>
                    <a:pt x="140" y="1739"/>
                    <a:pt x="143" y="1737"/>
                    <a:pt x="145" y="1734"/>
                  </a:cubicBezTo>
                  <a:cubicBezTo>
                    <a:pt x="255" y="1488"/>
                    <a:pt x="293" y="1195"/>
                    <a:pt x="314" y="928"/>
                  </a:cubicBezTo>
                  <a:cubicBezTo>
                    <a:pt x="344" y="627"/>
                    <a:pt x="352" y="322"/>
                    <a:pt x="340" y="16"/>
                  </a:cubicBezTo>
                  <a:cubicBezTo>
                    <a:pt x="338" y="6"/>
                    <a:pt x="330"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2" name="Google Shape;4122;p14"/>
            <p:cNvSpPr/>
            <p:nvPr/>
          </p:nvSpPr>
          <p:spPr>
            <a:xfrm>
              <a:off x="942489" y="5604973"/>
              <a:ext cx="64163" cy="139498"/>
            </a:xfrm>
            <a:custGeom>
              <a:avLst/>
              <a:gdLst/>
              <a:ahLst/>
              <a:cxnLst/>
              <a:rect l="l" t="t" r="r" b="b"/>
              <a:pathLst>
                <a:path w="247" h="537" extrusionOk="0">
                  <a:moveTo>
                    <a:pt x="149" y="1"/>
                  </a:moveTo>
                  <a:cubicBezTo>
                    <a:pt x="140" y="1"/>
                    <a:pt x="130" y="6"/>
                    <a:pt x="128" y="17"/>
                  </a:cubicBezTo>
                  <a:cubicBezTo>
                    <a:pt x="107" y="111"/>
                    <a:pt x="94" y="204"/>
                    <a:pt x="98" y="297"/>
                  </a:cubicBezTo>
                  <a:cubicBezTo>
                    <a:pt x="52" y="310"/>
                    <a:pt x="14" y="348"/>
                    <a:pt x="5" y="399"/>
                  </a:cubicBezTo>
                  <a:cubicBezTo>
                    <a:pt x="1" y="450"/>
                    <a:pt x="26" y="505"/>
                    <a:pt x="77" y="526"/>
                  </a:cubicBezTo>
                  <a:cubicBezTo>
                    <a:pt x="92" y="533"/>
                    <a:pt x="109" y="537"/>
                    <a:pt x="126" y="537"/>
                  </a:cubicBezTo>
                  <a:cubicBezTo>
                    <a:pt x="151" y="537"/>
                    <a:pt x="176" y="529"/>
                    <a:pt x="196" y="514"/>
                  </a:cubicBezTo>
                  <a:cubicBezTo>
                    <a:pt x="221" y="492"/>
                    <a:pt x="238" y="467"/>
                    <a:pt x="243" y="433"/>
                  </a:cubicBezTo>
                  <a:cubicBezTo>
                    <a:pt x="247" y="412"/>
                    <a:pt x="243" y="391"/>
                    <a:pt x="234" y="369"/>
                  </a:cubicBezTo>
                  <a:cubicBezTo>
                    <a:pt x="230" y="352"/>
                    <a:pt x="217" y="336"/>
                    <a:pt x="204" y="323"/>
                  </a:cubicBezTo>
                  <a:cubicBezTo>
                    <a:pt x="217" y="217"/>
                    <a:pt x="204" y="111"/>
                    <a:pt x="170" y="13"/>
                  </a:cubicBezTo>
                  <a:cubicBezTo>
                    <a:pt x="166" y="5"/>
                    <a:pt x="158"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3" name="Google Shape;4123;p14"/>
            <p:cNvSpPr/>
            <p:nvPr/>
          </p:nvSpPr>
          <p:spPr>
            <a:xfrm>
              <a:off x="781431" y="5567566"/>
              <a:ext cx="171188" cy="81049"/>
            </a:xfrm>
            <a:custGeom>
              <a:avLst/>
              <a:gdLst/>
              <a:ahLst/>
              <a:cxnLst/>
              <a:rect l="l" t="t" r="r" b="b"/>
              <a:pathLst>
                <a:path w="659" h="312" extrusionOk="0">
                  <a:moveTo>
                    <a:pt x="561" y="0"/>
                  </a:moveTo>
                  <a:cubicBezTo>
                    <a:pt x="428" y="0"/>
                    <a:pt x="284" y="63"/>
                    <a:pt x="171" y="140"/>
                  </a:cubicBezTo>
                  <a:cubicBezTo>
                    <a:pt x="154" y="123"/>
                    <a:pt x="137" y="115"/>
                    <a:pt x="116" y="111"/>
                  </a:cubicBezTo>
                  <a:lnTo>
                    <a:pt x="112" y="111"/>
                  </a:lnTo>
                  <a:cubicBezTo>
                    <a:pt x="108" y="110"/>
                    <a:pt x="104" y="110"/>
                    <a:pt x="101" y="110"/>
                  </a:cubicBezTo>
                  <a:cubicBezTo>
                    <a:pt x="0" y="110"/>
                    <a:pt x="18" y="311"/>
                    <a:pt x="106" y="311"/>
                  </a:cubicBezTo>
                  <a:cubicBezTo>
                    <a:pt x="115" y="311"/>
                    <a:pt x="124" y="309"/>
                    <a:pt x="133" y="306"/>
                  </a:cubicBezTo>
                  <a:lnTo>
                    <a:pt x="142" y="306"/>
                  </a:lnTo>
                  <a:cubicBezTo>
                    <a:pt x="188" y="284"/>
                    <a:pt x="209" y="234"/>
                    <a:pt x="197" y="187"/>
                  </a:cubicBezTo>
                  <a:cubicBezTo>
                    <a:pt x="265" y="149"/>
                    <a:pt x="341" y="123"/>
                    <a:pt x="417" y="102"/>
                  </a:cubicBezTo>
                  <a:cubicBezTo>
                    <a:pt x="494" y="89"/>
                    <a:pt x="570" y="64"/>
                    <a:pt x="646" y="34"/>
                  </a:cubicBezTo>
                  <a:cubicBezTo>
                    <a:pt x="659" y="30"/>
                    <a:pt x="659" y="9"/>
                    <a:pt x="642" y="9"/>
                  </a:cubicBezTo>
                  <a:cubicBezTo>
                    <a:pt x="616" y="3"/>
                    <a:pt x="589"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4" name="Google Shape;4124;p14"/>
            <p:cNvSpPr/>
            <p:nvPr/>
          </p:nvSpPr>
          <p:spPr>
            <a:xfrm>
              <a:off x="750258" y="5487816"/>
              <a:ext cx="204439" cy="76633"/>
            </a:xfrm>
            <a:custGeom>
              <a:avLst/>
              <a:gdLst/>
              <a:ahLst/>
              <a:cxnLst/>
              <a:rect l="l" t="t" r="r" b="b"/>
              <a:pathLst>
                <a:path w="787" h="295" extrusionOk="0">
                  <a:moveTo>
                    <a:pt x="191" y="1"/>
                  </a:moveTo>
                  <a:cubicBezTo>
                    <a:pt x="185" y="1"/>
                    <a:pt x="179" y="1"/>
                    <a:pt x="172" y="2"/>
                  </a:cubicBezTo>
                  <a:cubicBezTo>
                    <a:pt x="1" y="22"/>
                    <a:pt x="22" y="283"/>
                    <a:pt x="187" y="283"/>
                  </a:cubicBezTo>
                  <a:cubicBezTo>
                    <a:pt x="193" y="283"/>
                    <a:pt x="200" y="283"/>
                    <a:pt x="206" y="282"/>
                  </a:cubicBezTo>
                  <a:cubicBezTo>
                    <a:pt x="262" y="278"/>
                    <a:pt x="308" y="239"/>
                    <a:pt x="321" y="184"/>
                  </a:cubicBezTo>
                  <a:cubicBezTo>
                    <a:pt x="376" y="205"/>
                    <a:pt x="423" y="227"/>
                    <a:pt x="482" y="244"/>
                  </a:cubicBezTo>
                  <a:cubicBezTo>
                    <a:pt x="537" y="261"/>
                    <a:pt x="592" y="282"/>
                    <a:pt x="652" y="295"/>
                  </a:cubicBezTo>
                  <a:cubicBezTo>
                    <a:pt x="690" y="295"/>
                    <a:pt x="732" y="295"/>
                    <a:pt x="775" y="286"/>
                  </a:cubicBezTo>
                  <a:cubicBezTo>
                    <a:pt x="776" y="287"/>
                    <a:pt x="777" y="287"/>
                    <a:pt x="778" y="287"/>
                  </a:cubicBezTo>
                  <a:cubicBezTo>
                    <a:pt x="784" y="287"/>
                    <a:pt x="786" y="277"/>
                    <a:pt x="779" y="273"/>
                  </a:cubicBezTo>
                  <a:cubicBezTo>
                    <a:pt x="715" y="210"/>
                    <a:pt x="592" y="176"/>
                    <a:pt x="508" y="146"/>
                  </a:cubicBezTo>
                  <a:cubicBezTo>
                    <a:pt x="448" y="129"/>
                    <a:pt x="385" y="112"/>
                    <a:pt x="321" y="99"/>
                  </a:cubicBezTo>
                  <a:cubicBezTo>
                    <a:pt x="305" y="38"/>
                    <a:pt x="252" y="1"/>
                    <a:pt x="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5" name="Google Shape;4125;p14"/>
            <p:cNvSpPr/>
            <p:nvPr/>
          </p:nvSpPr>
          <p:spPr>
            <a:xfrm>
              <a:off x="776755" y="5396376"/>
              <a:ext cx="138457" cy="113001"/>
            </a:xfrm>
            <a:custGeom>
              <a:avLst/>
              <a:gdLst/>
              <a:ahLst/>
              <a:cxnLst/>
              <a:rect l="l" t="t" r="r" b="b"/>
              <a:pathLst>
                <a:path w="533" h="435" extrusionOk="0">
                  <a:moveTo>
                    <a:pt x="158" y="1"/>
                  </a:moveTo>
                  <a:cubicBezTo>
                    <a:pt x="125" y="1"/>
                    <a:pt x="91" y="15"/>
                    <a:pt x="66" y="44"/>
                  </a:cubicBezTo>
                  <a:cubicBezTo>
                    <a:pt x="1" y="126"/>
                    <a:pt x="62" y="240"/>
                    <a:pt x="162" y="240"/>
                  </a:cubicBezTo>
                  <a:cubicBezTo>
                    <a:pt x="165" y="240"/>
                    <a:pt x="169" y="240"/>
                    <a:pt x="172" y="239"/>
                  </a:cubicBezTo>
                  <a:cubicBezTo>
                    <a:pt x="193" y="235"/>
                    <a:pt x="215" y="227"/>
                    <a:pt x="232" y="214"/>
                  </a:cubicBezTo>
                  <a:cubicBezTo>
                    <a:pt x="261" y="244"/>
                    <a:pt x="287" y="273"/>
                    <a:pt x="316" y="299"/>
                  </a:cubicBezTo>
                  <a:cubicBezTo>
                    <a:pt x="346" y="328"/>
                    <a:pt x="380" y="358"/>
                    <a:pt x="414" y="388"/>
                  </a:cubicBezTo>
                  <a:cubicBezTo>
                    <a:pt x="448" y="405"/>
                    <a:pt x="482" y="422"/>
                    <a:pt x="516" y="434"/>
                  </a:cubicBezTo>
                  <a:cubicBezTo>
                    <a:pt x="524" y="434"/>
                    <a:pt x="533" y="426"/>
                    <a:pt x="533" y="417"/>
                  </a:cubicBezTo>
                  <a:cubicBezTo>
                    <a:pt x="486" y="341"/>
                    <a:pt x="431" y="273"/>
                    <a:pt x="363" y="218"/>
                  </a:cubicBezTo>
                  <a:cubicBezTo>
                    <a:pt x="333" y="188"/>
                    <a:pt x="308" y="167"/>
                    <a:pt x="278" y="146"/>
                  </a:cubicBezTo>
                  <a:cubicBezTo>
                    <a:pt x="278" y="133"/>
                    <a:pt x="278" y="121"/>
                    <a:pt x="278" y="108"/>
                  </a:cubicBezTo>
                  <a:cubicBezTo>
                    <a:pt x="270" y="41"/>
                    <a:pt x="215"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6" name="Google Shape;4126;p14"/>
            <p:cNvSpPr/>
            <p:nvPr/>
          </p:nvSpPr>
          <p:spPr>
            <a:xfrm>
              <a:off x="860921" y="5330394"/>
              <a:ext cx="79749" cy="131445"/>
            </a:xfrm>
            <a:custGeom>
              <a:avLst/>
              <a:gdLst/>
              <a:ahLst/>
              <a:cxnLst/>
              <a:rect l="l" t="t" r="r" b="b"/>
              <a:pathLst>
                <a:path w="307" h="506" extrusionOk="0">
                  <a:moveTo>
                    <a:pt x="124" y="1"/>
                  </a:moveTo>
                  <a:cubicBezTo>
                    <a:pt x="120" y="1"/>
                    <a:pt x="115" y="1"/>
                    <a:pt x="111" y="1"/>
                  </a:cubicBezTo>
                  <a:cubicBezTo>
                    <a:pt x="69" y="6"/>
                    <a:pt x="35" y="35"/>
                    <a:pt x="18" y="73"/>
                  </a:cubicBezTo>
                  <a:cubicBezTo>
                    <a:pt x="1" y="116"/>
                    <a:pt x="5" y="158"/>
                    <a:pt x="31" y="192"/>
                  </a:cubicBezTo>
                  <a:cubicBezTo>
                    <a:pt x="56" y="226"/>
                    <a:pt x="98" y="243"/>
                    <a:pt x="137" y="243"/>
                  </a:cubicBezTo>
                  <a:lnTo>
                    <a:pt x="145" y="243"/>
                  </a:lnTo>
                  <a:cubicBezTo>
                    <a:pt x="188" y="332"/>
                    <a:pt x="234" y="417"/>
                    <a:pt x="289" y="502"/>
                  </a:cubicBezTo>
                  <a:cubicBezTo>
                    <a:pt x="291" y="504"/>
                    <a:pt x="293" y="505"/>
                    <a:pt x="295" y="505"/>
                  </a:cubicBezTo>
                  <a:cubicBezTo>
                    <a:pt x="300" y="505"/>
                    <a:pt x="306" y="501"/>
                    <a:pt x="306" y="498"/>
                  </a:cubicBezTo>
                  <a:cubicBezTo>
                    <a:pt x="302" y="430"/>
                    <a:pt x="289" y="366"/>
                    <a:pt x="264" y="307"/>
                  </a:cubicBezTo>
                  <a:cubicBezTo>
                    <a:pt x="247" y="273"/>
                    <a:pt x="230" y="239"/>
                    <a:pt x="209" y="205"/>
                  </a:cubicBezTo>
                  <a:cubicBezTo>
                    <a:pt x="221" y="196"/>
                    <a:pt x="226" y="179"/>
                    <a:pt x="230" y="167"/>
                  </a:cubicBezTo>
                  <a:cubicBezTo>
                    <a:pt x="251" y="129"/>
                    <a:pt x="243" y="82"/>
                    <a:pt x="217" y="48"/>
                  </a:cubicBezTo>
                  <a:cubicBezTo>
                    <a:pt x="194" y="17"/>
                    <a:pt x="161" y="1"/>
                    <a:pt x="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7" name="Google Shape;4127;p14"/>
            <p:cNvSpPr/>
            <p:nvPr/>
          </p:nvSpPr>
          <p:spPr>
            <a:xfrm>
              <a:off x="979896" y="5330654"/>
              <a:ext cx="65462" cy="152746"/>
            </a:xfrm>
            <a:custGeom>
              <a:avLst/>
              <a:gdLst/>
              <a:ahLst/>
              <a:cxnLst/>
              <a:rect l="l" t="t" r="r" b="b"/>
              <a:pathLst>
                <a:path w="252" h="588" extrusionOk="0">
                  <a:moveTo>
                    <a:pt x="125" y="0"/>
                  </a:moveTo>
                  <a:cubicBezTo>
                    <a:pt x="83" y="0"/>
                    <a:pt x="40" y="22"/>
                    <a:pt x="18" y="64"/>
                  </a:cubicBezTo>
                  <a:cubicBezTo>
                    <a:pt x="5" y="94"/>
                    <a:pt x="1" y="123"/>
                    <a:pt x="9" y="157"/>
                  </a:cubicBezTo>
                  <a:lnTo>
                    <a:pt x="9" y="166"/>
                  </a:lnTo>
                  <a:cubicBezTo>
                    <a:pt x="18" y="200"/>
                    <a:pt x="43" y="229"/>
                    <a:pt x="77" y="242"/>
                  </a:cubicBezTo>
                  <a:cubicBezTo>
                    <a:pt x="69" y="280"/>
                    <a:pt x="60" y="314"/>
                    <a:pt x="52" y="348"/>
                  </a:cubicBezTo>
                  <a:cubicBezTo>
                    <a:pt x="35" y="420"/>
                    <a:pt x="22" y="497"/>
                    <a:pt x="18" y="573"/>
                  </a:cubicBezTo>
                  <a:cubicBezTo>
                    <a:pt x="18" y="582"/>
                    <a:pt x="27" y="588"/>
                    <a:pt x="36" y="588"/>
                  </a:cubicBezTo>
                  <a:cubicBezTo>
                    <a:pt x="42" y="588"/>
                    <a:pt x="48" y="585"/>
                    <a:pt x="48" y="577"/>
                  </a:cubicBezTo>
                  <a:cubicBezTo>
                    <a:pt x="65" y="463"/>
                    <a:pt x="111" y="361"/>
                    <a:pt x="137" y="251"/>
                  </a:cubicBezTo>
                  <a:cubicBezTo>
                    <a:pt x="183" y="251"/>
                    <a:pt x="230" y="212"/>
                    <a:pt x="243" y="166"/>
                  </a:cubicBezTo>
                  <a:lnTo>
                    <a:pt x="243" y="153"/>
                  </a:lnTo>
                  <a:cubicBezTo>
                    <a:pt x="251" y="111"/>
                    <a:pt x="239" y="68"/>
                    <a:pt x="209" y="34"/>
                  </a:cubicBezTo>
                  <a:cubicBezTo>
                    <a:pt x="186" y="11"/>
                    <a:pt x="155"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8" name="Google Shape;4128;p14"/>
            <p:cNvSpPr/>
            <p:nvPr/>
          </p:nvSpPr>
          <p:spPr>
            <a:xfrm>
              <a:off x="1034967" y="5375334"/>
              <a:ext cx="117676" cy="139758"/>
            </a:xfrm>
            <a:custGeom>
              <a:avLst/>
              <a:gdLst/>
              <a:ahLst/>
              <a:cxnLst/>
              <a:rect l="l" t="t" r="r" b="b"/>
              <a:pathLst>
                <a:path w="453" h="538" extrusionOk="0">
                  <a:moveTo>
                    <a:pt x="300" y="1"/>
                  </a:moveTo>
                  <a:cubicBezTo>
                    <a:pt x="294" y="1"/>
                    <a:pt x="288" y="1"/>
                    <a:pt x="281" y="2"/>
                  </a:cubicBezTo>
                  <a:cubicBezTo>
                    <a:pt x="196" y="11"/>
                    <a:pt x="150" y="104"/>
                    <a:pt x="200" y="176"/>
                  </a:cubicBezTo>
                  <a:cubicBezTo>
                    <a:pt x="171" y="214"/>
                    <a:pt x="145" y="257"/>
                    <a:pt x="120" y="299"/>
                  </a:cubicBezTo>
                  <a:cubicBezTo>
                    <a:pt x="82" y="359"/>
                    <a:pt x="56" y="426"/>
                    <a:pt x="22" y="486"/>
                  </a:cubicBezTo>
                  <a:cubicBezTo>
                    <a:pt x="1" y="510"/>
                    <a:pt x="22" y="537"/>
                    <a:pt x="44" y="537"/>
                  </a:cubicBezTo>
                  <a:cubicBezTo>
                    <a:pt x="53" y="537"/>
                    <a:pt x="62" y="533"/>
                    <a:pt x="69" y="524"/>
                  </a:cubicBezTo>
                  <a:cubicBezTo>
                    <a:pt x="124" y="460"/>
                    <a:pt x="171" y="397"/>
                    <a:pt x="209" y="325"/>
                  </a:cubicBezTo>
                  <a:cubicBezTo>
                    <a:pt x="230" y="291"/>
                    <a:pt x="243" y="257"/>
                    <a:pt x="256" y="219"/>
                  </a:cubicBezTo>
                  <a:cubicBezTo>
                    <a:pt x="268" y="222"/>
                    <a:pt x="280" y="225"/>
                    <a:pt x="292" y="225"/>
                  </a:cubicBezTo>
                  <a:cubicBezTo>
                    <a:pt x="297" y="225"/>
                    <a:pt x="301" y="224"/>
                    <a:pt x="306" y="223"/>
                  </a:cubicBezTo>
                  <a:lnTo>
                    <a:pt x="306" y="227"/>
                  </a:lnTo>
                  <a:cubicBezTo>
                    <a:pt x="452" y="211"/>
                    <a:pt x="436" y="1"/>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9" name="Google Shape;4129;p14"/>
            <p:cNvSpPr/>
            <p:nvPr/>
          </p:nvSpPr>
          <p:spPr>
            <a:xfrm>
              <a:off x="1025356" y="5545225"/>
              <a:ext cx="169370" cy="73256"/>
            </a:xfrm>
            <a:custGeom>
              <a:avLst/>
              <a:gdLst/>
              <a:ahLst/>
              <a:cxnLst/>
              <a:rect l="l" t="t" r="r" b="b"/>
              <a:pathLst>
                <a:path w="652" h="282" extrusionOk="0">
                  <a:moveTo>
                    <a:pt x="17" y="1"/>
                  </a:moveTo>
                  <a:cubicBezTo>
                    <a:pt x="4" y="1"/>
                    <a:pt x="1" y="23"/>
                    <a:pt x="13" y="31"/>
                  </a:cubicBezTo>
                  <a:cubicBezTo>
                    <a:pt x="123" y="86"/>
                    <a:pt x="237" y="129"/>
                    <a:pt x="356" y="150"/>
                  </a:cubicBezTo>
                  <a:cubicBezTo>
                    <a:pt x="356" y="218"/>
                    <a:pt x="411" y="273"/>
                    <a:pt x="479" y="281"/>
                  </a:cubicBezTo>
                  <a:cubicBezTo>
                    <a:pt x="483" y="282"/>
                    <a:pt x="487" y="282"/>
                    <a:pt x="491" y="282"/>
                  </a:cubicBezTo>
                  <a:cubicBezTo>
                    <a:pt x="586" y="282"/>
                    <a:pt x="651" y="180"/>
                    <a:pt x="611" y="95"/>
                  </a:cubicBezTo>
                  <a:cubicBezTo>
                    <a:pt x="586" y="45"/>
                    <a:pt x="538" y="19"/>
                    <a:pt x="490" y="19"/>
                  </a:cubicBezTo>
                  <a:cubicBezTo>
                    <a:pt x="448" y="19"/>
                    <a:pt x="407" y="38"/>
                    <a:pt x="382" y="78"/>
                  </a:cubicBezTo>
                  <a:cubicBezTo>
                    <a:pt x="263" y="35"/>
                    <a:pt x="144" y="10"/>
                    <a:pt x="21" y="1"/>
                  </a:cubicBezTo>
                  <a:cubicBezTo>
                    <a:pt x="20" y="1"/>
                    <a:pt x="19"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0" name="Google Shape;4130;p14"/>
            <p:cNvSpPr/>
            <p:nvPr/>
          </p:nvSpPr>
          <p:spPr>
            <a:xfrm>
              <a:off x="1008471" y="5587048"/>
              <a:ext cx="121053" cy="113780"/>
            </a:xfrm>
            <a:custGeom>
              <a:avLst/>
              <a:gdLst/>
              <a:ahLst/>
              <a:cxnLst/>
              <a:rect l="l" t="t" r="r" b="b"/>
              <a:pathLst>
                <a:path w="466" h="438" extrusionOk="0">
                  <a:moveTo>
                    <a:pt x="25" y="0"/>
                  </a:moveTo>
                  <a:cubicBezTo>
                    <a:pt x="13" y="0"/>
                    <a:pt x="0" y="17"/>
                    <a:pt x="10" y="27"/>
                  </a:cubicBezTo>
                  <a:cubicBezTo>
                    <a:pt x="44" y="86"/>
                    <a:pt x="82" y="137"/>
                    <a:pt x="129" y="184"/>
                  </a:cubicBezTo>
                  <a:cubicBezTo>
                    <a:pt x="145" y="201"/>
                    <a:pt x="167" y="218"/>
                    <a:pt x="188" y="235"/>
                  </a:cubicBezTo>
                  <a:cubicBezTo>
                    <a:pt x="175" y="248"/>
                    <a:pt x="167" y="269"/>
                    <a:pt x="162" y="286"/>
                  </a:cubicBezTo>
                  <a:cubicBezTo>
                    <a:pt x="150" y="354"/>
                    <a:pt x="196" y="421"/>
                    <a:pt x="264" y="434"/>
                  </a:cubicBezTo>
                  <a:cubicBezTo>
                    <a:pt x="275" y="436"/>
                    <a:pt x="285" y="437"/>
                    <a:pt x="294" y="437"/>
                  </a:cubicBezTo>
                  <a:cubicBezTo>
                    <a:pt x="435" y="437"/>
                    <a:pt x="466" y="216"/>
                    <a:pt x="311" y="188"/>
                  </a:cubicBezTo>
                  <a:cubicBezTo>
                    <a:pt x="302" y="187"/>
                    <a:pt x="292" y="186"/>
                    <a:pt x="283" y="186"/>
                  </a:cubicBezTo>
                  <a:cubicBezTo>
                    <a:pt x="267" y="186"/>
                    <a:pt x="251" y="189"/>
                    <a:pt x="235" y="197"/>
                  </a:cubicBezTo>
                  <a:cubicBezTo>
                    <a:pt x="175" y="129"/>
                    <a:pt x="99" y="69"/>
                    <a:pt x="35" y="6"/>
                  </a:cubicBezTo>
                  <a:cubicBezTo>
                    <a:pt x="32" y="2"/>
                    <a:pt x="28" y="0"/>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1" name="Google Shape;4131;p14"/>
            <p:cNvSpPr/>
            <p:nvPr/>
          </p:nvSpPr>
          <p:spPr>
            <a:xfrm>
              <a:off x="1065880" y="5434562"/>
              <a:ext cx="147290" cy="82608"/>
            </a:xfrm>
            <a:custGeom>
              <a:avLst/>
              <a:gdLst/>
              <a:ahLst/>
              <a:cxnLst/>
              <a:rect l="l" t="t" r="r" b="b"/>
              <a:pathLst>
                <a:path w="567" h="318" extrusionOk="0">
                  <a:moveTo>
                    <a:pt x="377" y="0"/>
                  </a:moveTo>
                  <a:cubicBezTo>
                    <a:pt x="286" y="0"/>
                    <a:pt x="203" y="99"/>
                    <a:pt x="260" y="203"/>
                  </a:cubicBezTo>
                  <a:cubicBezTo>
                    <a:pt x="183" y="237"/>
                    <a:pt x="103" y="266"/>
                    <a:pt x="22" y="287"/>
                  </a:cubicBezTo>
                  <a:cubicBezTo>
                    <a:pt x="1" y="292"/>
                    <a:pt x="5" y="317"/>
                    <a:pt x="22" y="317"/>
                  </a:cubicBezTo>
                  <a:cubicBezTo>
                    <a:pt x="124" y="317"/>
                    <a:pt x="221" y="296"/>
                    <a:pt x="310" y="258"/>
                  </a:cubicBezTo>
                  <a:lnTo>
                    <a:pt x="310" y="254"/>
                  </a:lnTo>
                  <a:cubicBezTo>
                    <a:pt x="334" y="266"/>
                    <a:pt x="357" y="272"/>
                    <a:pt x="379" y="272"/>
                  </a:cubicBezTo>
                  <a:cubicBezTo>
                    <a:pt x="489" y="272"/>
                    <a:pt x="567" y="133"/>
                    <a:pt x="472" y="41"/>
                  </a:cubicBezTo>
                  <a:cubicBezTo>
                    <a:pt x="443" y="13"/>
                    <a:pt x="409"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2" name="Google Shape;4132;p14"/>
            <p:cNvSpPr/>
            <p:nvPr/>
          </p:nvSpPr>
          <p:spPr>
            <a:xfrm>
              <a:off x="852088" y="5614065"/>
              <a:ext cx="84165" cy="119755"/>
            </a:xfrm>
            <a:custGeom>
              <a:avLst/>
              <a:gdLst/>
              <a:ahLst/>
              <a:cxnLst/>
              <a:rect l="l" t="t" r="r" b="b"/>
              <a:pathLst>
                <a:path w="324" h="461" extrusionOk="0">
                  <a:moveTo>
                    <a:pt x="304" y="1"/>
                  </a:moveTo>
                  <a:cubicBezTo>
                    <a:pt x="302" y="1"/>
                    <a:pt x="300" y="2"/>
                    <a:pt x="298" y="4"/>
                  </a:cubicBezTo>
                  <a:cubicBezTo>
                    <a:pt x="222" y="71"/>
                    <a:pt x="166" y="161"/>
                    <a:pt x="141" y="262"/>
                  </a:cubicBezTo>
                  <a:cubicBezTo>
                    <a:pt x="136" y="261"/>
                    <a:pt x="130" y="260"/>
                    <a:pt x="124" y="260"/>
                  </a:cubicBezTo>
                  <a:cubicBezTo>
                    <a:pt x="115" y="260"/>
                    <a:pt x="106" y="262"/>
                    <a:pt x="99" y="267"/>
                  </a:cubicBezTo>
                  <a:cubicBezTo>
                    <a:pt x="1" y="296"/>
                    <a:pt x="5" y="436"/>
                    <a:pt x="103" y="457"/>
                  </a:cubicBezTo>
                  <a:cubicBezTo>
                    <a:pt x="112" y="460"/>
                    <a:pt x="120" y="461"/>
                    <a:pt x="129" y="461"/>
                  </a:cubicBezTo>
                  <a:cubicBezTo>
                    <a:pt x="212" y="461"/>
                    <a:pt x="262" y="354"/>
                    <a:pt x="196" y="292"/>
                  </a:cubicBezTo>
                  <a:cubicBezTo>
                    <a:pt x="217" y="245"/>
                    <a:pt x="243" y="199"/>
                    <a:pt x="264" y="152"/>
                  </a:cubicBezTo>
                  <a:cubicBezTo>
                    <a:pt x="285" y="110"/>
                    <a:pt x="323" y="63"/>
                    <a:pt x="311" y="8"/>
                  </a:cubicBezTo>
                  <a:cubicBezTo>
                    <a:pt x="311" y="3"/>
                    <a:pt x="308" y="1"/>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3" name="Google Shape;4133;p14"/>
            <p:cNvSpPr/>
            <p:nvPr/>
          </p:nvSpPr>
          <p:spPr>
            <a:xfrm>
              <a:off x="817019" y="5386245"/>
              <a:ext cx="322894" cy="297180"/>
            </a:xfrm>
            <a:custGeom>
              <a:avLst/>
              <a:gdLst/>
              <a:ahLst/>
              <a:cxnLst/>
              <a:rect l="l" t="t" r="r" b="b"/>
              <a:pathLst>
                <a:path w="1243" h="1144" extrusionOk="0">
                  <a:moveTo>
                    <a:pt x="559" y="0"/>
                  </a:moveTo>
                  <a:cubicBezTo>
                    <a:pt x="505" y="0"/>
                    <a:pt x="452" y="29"/>
                    <a:pt x="420" y="96"/>
                  </a:cubicBezTo>
                  <a:cubicBezTo>
                    <a:pt x="407" y="117"/>
                    <a:pt x="403" y="143"/>
                    <a:pt x="403" y="168"/>
                  </a:cubicBezTo>
                  <a:cubicBezTo>
                    <a:pt x="370" y="148"/>
                    <a:pt x="333" y="138"/>
                    <a:pt x="295" y="138"/>
                  </a:cubicBezTo>
                  <a:cubicBezTo>
                    <a:pt x="270" y="138"/>
                    <a:pt x="245" y="143"/>
                    <a:pt x="221" y="151"/>
                  </a:cubicBezTo>
                  <a:cubicBezTo>
                    <a:pt x="166" y="177"/>
                    <a:pt x="128" y="227"/>
                    <a:pt x="115" y="287"/>
                  </a:cubicBezTo>
                  <a:cubicBezTo>
                    <a:pt x="111" y="338"/>
                    <a:pt x="115" y="389"/>
                    <a:pt x="140" y="435"/>
                  </a:cubicBezTo>
                  <a:cubicBezTo>
                    <a:pt x="68" y="452"/>
                    <a:pt x="17" y="507"/>
                    <a:pt x="9" y="579"/>
                  </a:cubicBezTo>
                  <a:cubicBezTo>
                    <a:pt x="0" y="647"/>
                    <a:pt x="34" y="711"/>
                    <a:pt x="98" y="741"/>
                  </a:cubicBezTo>
                  <a:cubicBezTo>
                    <a:pt x="123" y="753"/>
                    <a:pt x="153" y="762"/>
                    <a:pt x="183" y="762"/>
                  </a:cubicBezTo>
                  <a:cubicBezTo>
                    <a:pt x="153" y="809"/>
                    <a:pt x="144" y="864"/>
                    <a:pt x="149" y="923"/>
                  </a:cubicBezTo>
                  <a:cubicBezTo>
                    <a:pt x="161" y="982"/>
                    <a:pt x="208" y="1029"/>
                    <a:pt x="267" y="1042"/>
                  </a:cubicBezTo>
                  <a:cubicBezTo>
                    <a:pt x="282" y="1046"/>
                    <a:pt x="297" y="1048"/>
                    <a:pt x="311" y="1048"/>
                  </a:cubicBezTo>
                  <a:cubicBezTo>
                    <a:pt x="359" y="1048"/>
                    <a:pt x="405" y="1027"/>
                    <a:pt x="437" y="991"/>
                  </a:cubicBezTo>
                  <a:cubicBezTo>
                    <a:pt x="450" y="1008"/>
                    <a:pt x="463" y="1025"/>
                    <a:pt x="480" y="1042"/>
                  </a:cubicBezTo>
                  <a:cubicBezTo>
                    <a:pt x="537" y="1100"/>
                    <a:pt x="601" y="1144"/>
                    <a:pt x="678" y="1144"/>
                  </a:cubicBezTo>
                  <a:cubicBezTo>
                    <a:pt x="697" y="1144"/>
                    <a:pt x="717" y="1141"/>
                    <a:pt x="738" y="1135"/>
                  </a:cubicBezTo>
                  <a:cubicBezTo>
                    <a:pt x="823" y="1114"/>
                    <a:pt x="849" y="1029"/>
                    <a:pt x="849" y="948"/>
                  </a:cubicBezTo>
                  <a:lnTo>
                    <a:pt x="857" y="948"/>
                  </a:lnTo>
                  <a:lnTo>
                    <a:pt x="899" y="961"/>
                  </a:lnTo>
                  <a:cubicBezTo>
                    <a:pt x="916" y="965"/>
                    <a:pt x="933" y="970"/>
                    <a:pt x="955" y="970"/>
                  </a:cubicBezTo>
                  <a:cubicBezTo>
                    <a:pt x="963" y="971"/>
                    <a:pt x="972" y="972"/>
                    <a:pt x="980" y="972"/>
                  </a:cubicBezTo>
                  <a:cubicBezTo>
                    <a:pt x="1031" y="972"/>
                    <a:pt x="1079" y="950"/>
                    <a:pt x="1112" y="910"/>
                  </a:cubicBezTo>
                  <a:cubicBezTo>
                    <a:pt x="1162" y="855"/>
                    <a:pt x="1145" y="766"/>
                    <a:pt x="1107" y="711"/>
                  </a:cubicBezTo>
                  <a:cubicBezTo>
                    <a:pt x="1099" y="698"/>
                    <a:pt x="1086" y="686"/>
                    <a:pt x="1073" y="677"/>
                  </a:cubicBezTo>
                  <a:cubicBezTo>
                    <a:pt x="1095" y="669"/>
                    <a:pt x="1116" y="656"/>
                    <a:pt x="1133" y="639"/>
                  </a:cubicBezTo>
                  <a:cubicBezTo>
                    <a:pt x="1205" y="575"/>
                    <a:pt x="1243" y="473"/>
                    <a:pt x="1179" y="389"/>
                  </a:cubicBezTo>
                  <a:cubicBezTo>
                    <a:pt x="1141" y="342"/>
                    <a:pt x="1090" y="317"/>
                    <a:pt x="1035" y="312"/>
                  </a:cubicBezTo>
                  <a:cubicBezTo>
                    <a:pt x="1052" y="249"/>
                    <a:pt x="1027" y="181"/>
                    <a:pt x="972" y="147"/>
                  </a:cubicBezTo>
                  <a:cubicBezTo>
                    <a:pt x="926" y="117"/>
                    <a:pt x="871" y="101"/>
                    <a:pt x="817" y="101"/>
                  </a:cubicBezTo>
                  <a:cubicBezTo>
                    <a:pt x="786" y="101"/>
                    <a:pt x="755" y="106"/>
                    <a:pt x="726" y="117"/>
                  </a:cubicBezTo>
                  <a:cubicBezTo>
                    <a:pt x="693" y="45"/>
                    <a:pt x="625" y="0"/>
                    <a:pt x="5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4" name="Google Shape;4134;p14"/>
            <p:cNvSpPr/>
            <p:nvPr/>
          </p:nvSpPr>
          <p:spPr>
            <a:xfrm>
              <a:off x="858842" y="5556915"/>
              <a:ext cx="51954" cy="49876"/>
            </a:xfrm>
            <a:custGeom>
              <a:avLst/>
              <a:gdLst/>
              <a:ahLst/>
              <a:cxnLst/>
              <a:rect l="l" t="t" r="r" b="b"/>
              <a:pathLst>
                <a:path w="200" h="192" extrusionOk="0">
                  <a:moveTo>
                    <a:pt x="98" y="1"/>
                  </a:moveTo>
                  <a:cubicBezTo>
                    <a:pt x="85" y="1"/>
                    <a:pt x="73" y="3"/>
                    <a:pt x="60" y="7"/>
                  </a:cubicBezTo>
                  <a:cubicBezTo>
                    <a:pt x="39" y="20"/>
                    <a:pt x="22" y="37"/>
                    <a:pt x="9" y="58"/>
                  </a:cubicBezTo>
                  <a:cubicBezTo>
                    <a:pt x="9" y="58"/>
                    <a:pt x="9" y="62"/>
                    <a:pt x="5" y="67"/>
                  </a:cubicBezTo>
                  <a:cubicBezTo>
                    <a:pt x="5" y="71"/>
                    <a:pt x="5" y="75"/>
                    <a:pt x="0" y="79"/>
                  </a:cubicBezTo>
                  <a:cubicBezTo>
                    <a:pt x="0" y="101"/>
                    <a:pt x="0" y="118"/>
                    <a:pt x="9" y="135"/>
                  </a:cubicBezTo>
                  <a:cubicBezTo>
                    <a:pt x="9" y="139"/>
                    <a:pt x="13" y="147"/>
                    <a:pt x="17" y="152"/>
                  </a:cubicBezTo>
                  <a:lnTo>
                    <a:pt x="22" y="156"/>
                  </a:lnTo>
                  <a:cubicBezTo>
                    <a:pt x="26" y="164"/>
                    <a:pt x="30" y="168"/>
                    <a:pt x="34" y="173"/>
                  </a:cubicBezTo>
                  <a:lnTo>
                    <a:pt x="43" y="177"/>
                  </a:lnTo>
                  <a:lnTo>
                    <a:pt x="51" y="181"/>
                  </a:lnTo>
                  <a:cubicBezTo>
                    <a:pt x="56" y="185"/>
                    <a:pt x="68" y="190"/>
                    <a:pt x="77" y="190"/>
                  </a:cubicBezTo>
                  <a:lnTo>
                    <a:pt x="81" y="190"/>
                  </a:lnTo>
                  <a:cubicBezTo>
                    <a:pt x="88" y="191"/>
                    <a:pt x="94" y="192"/>
                    <a:pt x="101" y="192"/>
                  </a:cubicBezTo>
                  <a:cubicBezTo>
                    <a:pt x="131" y="192"/>
                    <a:pt x="158" y="177"/>
                    <a:pt x="179" y="156"/>
                  </a:cubicBezTo>
                  <a:cubicBezTo>
                    <a:pt x="191" y="135"/>
                    <a:pt x="200" y="105"/>
                    <a:pt x="196" y="79"/>
                  </a:cubicBezTo>
                  <a:cubicBezTo>
                    <a:pt x="196" y="58"/>
                    <a:pt x="183" y="37"/>
                    <a:pt x="170" y="24"/>
                  </a:cubicBezTo>
                  <a:cubicBezTo>
                    <a:pt x="162" y="20"/>
                    <a:pt x="157" y="16"/>
                    <a:pt x="149" y="16"/>
                  </a:cubicBezTo>
                  <a:lnTo>
                    <a:pt x="145" y="16"/>
                  </a:lnTo>
                  <a:cubicBezTo>
                    <a:pt x="140" y="12"/>
                    <a:pt x="140" y="12"/>
                    <a:pt x="136" y="7"/>
                  </a:cubicBezTo>
                  <a:cubicBezTo>
                    <a:pt x="123" y="3"/>
                    <a:pt x="111"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5" name="Google Shape;4135;p14"/>
            <p:cNvSpPr/>
            <p:nvPr/>
          </p:nvSpPr>
          <p:spPr>
            <a:xfrm>
              <a:off x="906121" y="5597180"/>
              <a:ext cx="41823" cy="37667"/>
            </a:xfrm>
            <a:custGeom>
              <a:avLst/>
              <a:gdLst/>
              <a:ahLst/>
              <a:cxnLst/>
              <a:rect l="l" t="t" r="r" b="b"/>
              <a:pathLst>
                <a:path w="161" h="145" extrusionOk="0">
                  <a:moveTo>
                    <a:pt x="88" y="0"/>
                  </a:moveTo>
                  <a:cubicBezTo>
                    <a:pt x="76" y="0"/>
                    <a:pt x="63" y="4"/>
                    <a:pt x="52" y="13"/>
                  </a:cubicBezTo>
                  <a:cubicBezTo>
                    <a:pt x="43" y="22"/>
                    <a:pt x="31" y="30"/>
                    <a:pt x="26" y="43"/>
                  </a:cubicBezTo>
                  <a:cubicBezTo>
                    <a:pt x="1" y="77"/>
                    <a:pt x="14" y="124"/>
                    <a:pt x="52" y="141"/>
                  </a:cubicBezTo>
                  <a:cubicBezTo>
                    <a:pt x="59" y="144"/>
                    <a:pt x="66" y="145"/>
                    <a:pt x="73" y="145"/>
                  </a:cubicBezTo>
                  <a:cubicBezTo>
                    <a:pt x="98" y="145"/>
                    <a:pt x="122" y="130"/>
                    <a:pt x="132" y="107"/>
                  </a:cubicBezTo>
                  <a:cubicBezTo>
                    <a:pt x="137" y="98"/>
                    <a:pt x="137" y="90"/>
                    <a:pt x="141" y="81"/>
                  </a:cubicBezTo>
                  <a:cubicBezTo>
                    <a:pt x="160" y="40"/>
                    <a:pt x="126" y="0"/>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6" name="Google Shape;4136;p14"/>
            <p:cNvSpPr/>
            <p:nvPr/>
          </p:nvSpPr>
          <p:spPr>
            <a:xfrm>
              <a:off x="844815" y="5509117"/>
              <a:ext cx="49616" cy="31432"/>
            </a:xfrm>
            <a:custGeom>
              <a:avLst/>
              <a:gdLst/>
              <a:ahLst/>
              <a:cxnLst/>
              <a:rect l="l" t="t" r="r" b="b"/>
              <a:pathLst>
                <a:path w="191" h="121" extrusionOk="0">
                  <a:moveTo>
                    <a:pt x="84" y="0"/>
                  </a:moveTo>
                  <a:cubicBezTo>
                    <a:pt x="0" y="4"/>
                    <a:pt x="10" y="121"/>
                    <a:pt x="82" y="121"/>
                  </a:cubicBezTo>
                  <a:cubicBezTo>
                    <a:pt x="87" y="121"/>
                    <a:pt x="92" y="120"/>
                    <a:pt x="97" y="119"/>
                  </a:cubicBezTo>
                  <a:lnTo>
                    <a:pt x="118" y="119"/>
                  </a:lnTo>
                  <a:cubicBezTo>
                    <a:pt x="121" y="120"/>
                    <a:pt x="124" y="120"/>
                    <a:pt x="127" y="120"/>
                  </a:cubicBezTo>
                  <a:cubicBezTo>
                    <a:pt x="157" y="120"/>
                    <a:pt x="182" y="100"/>
                    <a:pt x="186" y="73"/>
                  </a:cubicBezTo>
                  <a:cubicBezTo>
                    <a:pt x="190" y="39"/>
                    <a:pt x="169" y="13"/>
                    <a:pt x="135" y="9"/>
                  </a:cubicBezTo>
                  <a:cubicBezTo>
                    <a:pt x="118" y="5"/>
                    <a:pt x="101"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7" name="Google Shape;4137;p14"/>
            <p:cNvSpPr/>
            <p:nvPr/>
          </p:nvSpPr>
          <p:spPr>
            <a:xfrm>
              <a:off x="851569" y="5456903"/>
              <a:ext cx="58188" cy="49357"/>
            </a:xfrm>
            <a:custGeom>
              <a:avLst/>
              <a:gdLst/>
              <a:ahLst/>
              <a:cxnLst/>
              <a:rect l="l" t="t" r="r" b="b"/>
              <a:pathLst>
                <a:path w="224" h="190" extrusionOk="0">
                  <a:moveTo>
                    <a:pt x="124" y="0"/>
                  </a:moveTo>
                  <a:cubicBezTo>
                    <a:pt x="96" y="0"/>
                    <a:pt x="69" y="12"/>
                    <a:pt x="50" y="36"/>
                  </a:cubicBezTo>
                  <a:cubicBezTo>
                    <a:pt x="1" y="101"/>
                    <a:pt x="45" y="189"/>
                    <a:pt x="124" y="189"/>
                  </a:cubicBezTo>
                  <a:cubicBezTo>
                    <a:pt x="127" y="189"/>
                    <a:pt x="131" y="189"/>
                    <a:pt x="134" y="189"/>
                  </a:cubicBezTo>
                  <a:cubicBezTo>
                    <a:pt x="185" y="180"/>
                    <a:pt x="224" y="134"/>
                    <a:pt x="219" y="83"/>
                  </a:cubicBezTo>
                  <a:cubicBezTo>
                    <a:pt x="211" y="30"/>
                    <a:pt x="168"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8" name="Google Shape;4138;p14"/>
            <p:cNvSpPr/>
            <p:nvPr/>
          </p:nvSpPr>
          <p:spPr>
            <a:xfrm>
              <a:off x="901705" y="5437420"/>
              <a:ext cx="36628" cy="26497"/>
            </a:xfrm>
            <a:custGeom>
              <a:avLst/>
              <a:gdLst/>
              <a:ahLst/>
              <a:cxnLst/>
              <a:rect l="l" t="t" r="r" b="b"/>
              <a:pathLst>
                <a:path w="141" h="102" extrusionOk="0">
                  <a:moveTo>
                    <a:pt x="88" y="1"/>
                  </a:moveTo>
                  <a:cubicBezTo>
                    <a:pt x="47" y="1"/>
                    <a:pt x="1" y="77"/>
                    <a:pt x="52" y="94"/>
                  </a:cubicBezTo>
                  <a:cubicBezTo>
                    <a:pt x="62" y="99"/>
                    <a:pt x="72" y="101"/>
                    <a:pt x="83" y="101"/>
                  </a:cubicBezTo>
                  <a:cubicBezTo>
                    <a:pt x="99" y="101"/>
                    <a:pt x="114" y="96"/>
                    <a:pt x="124" y="86"/>
                  </a:cubicBezTo>
                  <a:lnTo>
                    <a:pt x="124" y="81"/>
                  </a:lnTo>
                  <a:cubicBezTo>
                    <a:pt x="141" y="60"/>
                    <a:pt x="137" y="30"/>
                    <a:pt x="115" y="18"/>
                  </a:cubicBezTo>
                  <a:cubicBezTo>
                    <a:pt x="108" y="6"/>
                    <a:pt x="98" y="1"/>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9" name="Google Shape;4139;p14"/>
            <p:cNvSpPr/>
            <p:nvPr/>
          </p:nvSpPr>
          <p:spPr>
            <a:xfrm>
              <a:off x="935994" y="5417417"/>
              <a:ext cx="46759" cy="40525"/>
            </a:xfrm>
            <a:custGeom>
              <a:avLst/>
              <a:gdLst/>
              <a:ahLst/>
              <a:cxnLst/>
              <a:rect l="l" t="t" r="r" b="b"/>
              <a:pathLst>
                <a:path w="180" h="156" extrusionOk="0">
                  <a:moveTo>
                    <a:pt x="89" y="0"/>
                  </a:moveTo>
                  <a:cubicBezTo>
                    <a:pt x="80" y="0"/>
                    <a:pt x="72" y="2"/>
                    <a:pt x="64" y="6"/>
                  </a:cubicBezTo>
                  <a:cubicBezTo>
                    <a:pt x="9" y="27"/>
                    <a:pt x="0" y="99"/>
                    <a:pt x="43" y="137"/>
                  </a:cubicBezTo>
                  <a:cubicBezTo>
                    <a:pt x="60" y="146"/>
                    <a:pt x="72" y="154"/>
                    <a:pt x="94" y="154"/>
                  </a:cubicBezTo>
                  <a:cubicBezTo>
                    <a:pt x="98" y="155"/>
                    <a:pt x="102" y="155"/>
                    <a:pt x="106" y="155"/>
                  </a:cubicBezTo>
                  <a:cubicBezTo>
                    <a:pt x="139" y="155"/>
                    <a:pt x="170" y="124"/>
                    <a:pt x="166" y="86"/>
                  </a:cubicBezTo>
                  <a:cubicBezTo>
                    <a:pt x="180" y="40"/>
                    <a:pt x="132"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0" name="Google Shape;4140;p14"/>
            <p:cNvSpPr/>
            <p:nvPr/>
          </p:nvSpPr>
          <p:spPr>
            <a:xfrm>
              <a:off x="987429" y="5421054"/>
              <a:ext cx="57929" cy="48837"/>
            </a:xfrm>
            <a:custGeom>
              <a:avLst/>
              <a:gdLst/>
              <a:ahLst/>
              <a:cxnLst/>
              <a:rect l="l" t="t" r="r" b="b"/>
              <a:pathLst>
                <a:path w="223" h="188" extrusionOk="0">
                  <a:moveTo>
                    <a:pt x="123" y="1"/>
                  </a:moveTo>
                  <a:cubicBezTo>
                    <a:pt x="95" y="1"/>
                    <a:pt x="68" y="12"/>
                    <a:pt x="48" y="38"/>
                  </a:cubicBezTo>
                  <a:cubicBezTo>
                    <a:pt x="0" y="98"/>
                    <a:pt x="46" y="188"/>
                    <a:pt x="119" y="188"/>
                  </a:cubicBezTo>
                  <a:cubicBezTo>
                    <a:pt x="124" y="188"/>
                    <a:pt x="128" y="188"/>
                    <a:pt x="133" y="187"/>
                  </a:cubicBezTo>
                  <a:cubicBezTo>
                    <a:pt x="188" y="183"/>
                    <a:pt x="222" y="136"/>
                    <a:pt x="218" y="81"/>
                  </a:cubicBezTo>
                  <a:cubicBezTo>
                    <a:pt x="210" y="31"/>
                    <a:pt x="167"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1" name="Google Shape;4141;p14"/>
            <p:cNvSpPr/>
            <p:nvPr/>
          </p:nvSpPr>
          <p:spPr>
            <a:xfrm>
              <a:off x="1033928" y="5458202"/>
              <a:ext cx="37926" cy="33511"/>
            </a:xfrm>
            <a:custGeom>
              <a:avLst/>
              <a:gdLst/>
              <a:ahLst/>
              <a:cxnLst/>
              <a:rect l="l" t="t" r="r" b="b"/>
              <a:pathLst>
                <a:path w="146" h="129" extrusionOk="0">
                  <a:moveTo>
                    <a:pt x="81" y="0"/>
                  </a:moveTo>
                  <a:cubicBezTo>
                    <a:pt x="61" y="0"/>
                    <a:pt x="44" y="9"/>
                    <a:pt x="26" y="23"/>
                  </a:cubicBezTo>
                  <a:cubicBezTo>
                    <a:pt x="9" y="35"/>
                    <a:pt x="1" y="56"/>
                    <a:pt x="5" y="73"/>
                  </a:cubicBezTo>
                  <a:cubicBezTo>
                    <a:pt x="5" y="82"/>
                    <a:pt x="9" y="90"/>
                    <a:pt x="9" y="95"/>
                  </a:cubicBezTo>
                  <a:cubicBezTo>
                    <a:pt x="18" y="112"/>
                    <a:pt x="31" y="124"/>
                    <a:pt x="47" y="129"/>
                  </a:cubicBezTo>
                  <a:cubicBezTo>
                    <a:pt x="81" y="129"/>
                    <a:pt x="111" y="116"/>
                    <a:pt x="128" y="90"/>
                  </a:cubicBezTo>
                  <a:cubicBezTo>
                    <a:pt x="141" y="73"/>
                    <a:pt x="145" y="52"/>
                    <a:pt x="137" y="35"/>
                  </a:cubicBezTo>
                  <a:cubicBezTo>
                    <a:pt x="128" y="18"/>
                    <a:pt x="115" y="6"/>
                    <a:pt x="94" y="1"/>
                  </a:cubicBezTo>
                  <a:cubicBezTo>
                    <a:pt x="90" y="1"/>
                    <a:pt x="86" y="0"/>
                    <a:pt x="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2" name="Google Shape;4142;p14"/>
            <p:cNvSpPr/>
            <p:nvPr/>
          </p:nvSpPr>
          <p:spPr>
            <a:xfrm>
              <a:off x="1040682" y="5492232"/>
              <a:ext cx="60786" cy="53773"/>
            </a:xfrm>
            <a:custGeom>
              <a:avLst/>
              <a:gdLst/>
              <a:ahLst/>
              <a:cxnLst/>
              <a:rect l="l" t="t" r="r" b="b"/>
              <a:pathLst>
                <a:path w="234" h="207" extrusionOk="0">
                  <a:moveTo>
                    <a:pt x="117" y="1"/>
                  </a:moveTo>
                  <a:cubicBezTo>
                    <a:pt x="92" y="1"/>
                    <a:pt x="69" y="10"/>
                    <a:pt x="51" y="27"/>
                  </a:cubicBezTo>
                  <a:cubicBezTo>
                    <a:pt x="0" y="65"/>
                    <a:pt x="0" y="138"/>
                    <a:pt x="51" y="180"/>
                  </a:cubicBezTo>
                  <a:cubicBezTo>
                    <a:pt x="60" y="184"/>
                    <a:pt x="68" y="193"/>
                    <a:pt x="77" y="197"/>
                  </a:cubicBezTo>
                  <a:lnTo>
                    <a:pt x="98" y="201"/>
                  </a:lnTo>
                  <a:cubicBezTo>
                    <a:pt x="108" y="205"/>
                    <a:pt x="118" y="206"/>
                    <a:pt x="128" y="206"/>
                  </a:cubicBezTo>
                  <a:cubicBezTo>
                    <a:pt x="157" y="206"/>
                    <a:pt x="185" y="193"/>
                    <a:pt x="204" y="171"/>
                  </a:cubicBezTo>
                  <a:cubicBezTo>
                    <a:pt x="234" y="133"/>
                    <a:pt x="234" y="87"/>
                    <a:pt x="208" y="48"/>
                  </a:cubicBezTo>
                  <a:cubicBezTo>
                    <a:pt x="187" y="27"/>
                    <a:pt x="161" y="10"/>
                    <a:pt x="132" y="2"/>
                  </a:cubicBezTo>
                  <a:cubicBezTo>
                    <a:pt x="127" y="1"/>
                    <a:pt x="122"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3" name="Google Shape;4143;p14"/>
            <p:cNvSpPr/>
            <p:nvPr/>
          </p:nvSpPr>
          <p:spPr>
            <a:xfrm>
              <a:off x="952620" y="5617702"/>
              <a:ext cx="36368" cy="30653"/>
            </a:xfrm>
            <a:custGeom>
              <a:avLst/>
              <a:gdLst/>
              <a:ahLst/>
              <a:cxnLst/>
              <a:rect l="l" t="t" r="r" b="b"/>
              <a:pathLst>
                <a:path w="140" h="118" extrusionOk="0">
                  <a:moveTo>
                    <a:pt x="80" y="1"/>
                  </a:moveTo>
                  <a:cubicBezTo>
                    <a:pt x="42" y="1"/>
                    <a:pt x="0" y="24"/>
                    <a:pt x="17" y="62"/>
                  </a:cubicBezTo>
                  <a:cubicBezTo>
                    <a:pt x="25" y="83"/>
                    <a:pt x="42" y="104"/>
                    <a:pt x="64" y="113"/>
                  </a:cubicBezTo>
                  <a:cubicBezTo>
                    <a:pt x="71" y="116"/>
                    <a:pt x="77" y="117"/>
                    <a:pt x="84" y="117"/>
                  </a:cubicBezTo>
                  <a:cubicBezTo>
                    <a:pt x="114" y="117"/>
                    <a:pt x="139" y="89"/>
                    <a:pt x="136" y="57"/>
                  </a:cubicBezTo>
                  <a:lnTo>
                    <a:pt x="136" y="49"/>
                  </a:lnTo>
                  <a:cubicBezTo>
                    <a:pt x="139" y="15"/>
                    <a:pt x="111"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4" name="Google Shape;4144;p14"/>
            <p:cNvSpPr/>
            <p:nvPr/>
          </p:nvSpPr>
          <p:spPr>
            <a:xfrm>
              <a:off x="986650" y="5601336"/>
              <a:ext cx="65722" cy="44941"/>
            </a:xfrm>
            <a:custGeom>
              <a:avLst/>
              <a:gdLst/>
              <a:ahLst/>
              <a:cxnLst/>
              <a:rect l="l" t="t" r="r" b="b"/>
              <a:pathLst>
                <a:path w="253" h="173" extrusionOk="0">
                  <a:moveTo>
                    <a:pt x="138" y="0"/>
                  </a:moveTo>
                  <a:cubicBezTo>
                    <a:pt x="132" y="0"/>
                    <a:pt x="126" y="1"/>
                    <a:pt x="119" y="2"/>
                  </a:cubicBezTo>
                  <a:lnTo>
                    <a:pt x="111" y="2"/>
                  </a:lnTo>
                  <a:cubicBezTo>
                    <a:pt x="0" y="14"/>
                    <a:pt x="16" y="172"/>
                    <a:pt x="116" y="172"/>
                  </a:cubicBezTo>
                  <a:cubicBezTo>
                    <a:pt x="120" y="172"/>
                    <a:pt x="124" y="172"/>
                    <a:pt x="128" y="171"/>
                  </a:cubicBezTo>
                  <a:lnTo>
                    <a:pt x="140" y="171"/>
                  </a:lnTo>
                  <a:lnTo>
                    <a:pt x="140" y="167"/>
                  </a:lnTo>
                  <a:cubicBezTo>
                    <a:pt x="253" y="163"/>
                    <a:pt x="240"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5" name="Google Shape;4145;p14"/>
            <p:cNvSpPr/>
            <p:nvPr/>
          </p:nvSpPr>
          <p:spPr>
            <a:xfrm>
              <a:off x="1043799" y="5566786"/>
              <a:ext cx="41044" cy="31692"/>
            </a:xfrm>
            <a:custGeom>
              <a:avLst/>
              <a:gdLst/>
              <a:ahLst/>
              <a:cxnLst/>
              <a:rect l="l" t="t" r="r" b="b"/>
              <a:pathLst>
                <a:path w="158" h="122" extrusionOk="0">
                  <a:moveTo>
                    <a:pt x="76" y="0"/>
                  </a:moveTo>
                  <a:cubicBezTo>
                    <a:pt x="59" y="0"/>
                    <a:pt x="43" y="5"/>
                    <a:pt x="31" y="16"/>
                  </a:cubicBezTo>
                  <a:cubicBezTo>
                    <a:pt x="1" y="41"/>
                    <a:pt x="1" y="88"/>
                    <a:pt x="31" y="109"/>
                  </a:cubicBezTo>
                  <a:cubicBezTo>
                    <a:pt x="41" y="118"/>
                    <a:pt x="54" y="122"/>
                    <a:pt x="67" y="122"/>
                  </a:cubicBezTo>
                  <a:cubicBezTo>
                    <a:pt x="79" y="122"/>
                    <a:pt x="92" y="118"/>
                    <a:pt x="103" y="109"/>
                  </a:cubicBezTo>
                  <a:lnTo>
                    <a:pt x="111" y="109"/>
                  </a:lnTo>
                  <a:cubicBezTo>
                    <a:pt x="149" y="92"/>
                    <a:pt x="158" y="41"/>
                    <a:pt x="124" y="16"/>
                  </a:cubicBezTo>
                  <a:cubicBezTo>
                    <a:pt x="109" y="5"/>
                    <a:pt x="92" y="0"/>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6" name="Google Shape;4146;p14"/>
            <p:cNvSpPr/>
            <p:nvPr/>
          </p:nvSpPr>
          <p:spPr>
            <a:xfrm>
              <a:off x="911836" y="5476645"/>
              <a:ext cx="129106" cy="121054"/>
            </a:xfrm>
            <a:custGeom>
              <a:avLst/>
              <a:gdLst/>
              <a:ahLst/>
              <a:cxnLst/>
              <a:rect l="l" t="t" r="r" b="b"/>
              <a:pathLst>
                <a:path w="497" h="466" extrusionOk="0">
                  <a:moveTo>
                    <a:pt x="217" y="1"/>
                  </a:moveTo>
                  <a:cubicBezTo>
                    <a:pt x="189" y="1"/>
                    <a:pt x="161" y="6"/>
                    <a:pt x="136" y="15"/>
                  </a:cubicBezTo>
                  <a:cubicBezTo>
                    <a:pt x="102" y="32"/>
                    <a:pt x="72" y="53"/>
                    <a:pt x="47" y="83"/>
                  </a:cubicBezTo>
                  <a:cubicBezTo>
                    <a:pt x="25" y="113"/>
                    <a:pt x="13" y="147"/>
                    <a:pt x="4" y="181"/>
                  </a:cubicBezTo>
                  <a:cubicBezTo>
                    <a:pt x="0" y="206"/>
                    <a:pt x="0" y="231"/>
                    <a:pt x="4" y="257"/>
                  </a:cubicBezTo>
                  <a:cubicBezTo>
                    <a:pt x="13" y="299"/>
                    <a:pt x="30" y="342"/>
                    <a:pt x="55" y="376"/>
                  </a:cubicBezTo>
                  <a:cubicBezTo>
                    <a:pt x="76" y="410"/>
                    <a:pt x="110" y="435"/>
                    <a:pt x="148" y="448"/>
                  </a:cubicBezTo>
                  <a:cubicBezTo>
                    <a:pt x="175" y="460"/>
                    <a:pt x="204" y="465"/>
                    <a:pt x="232" y="465"/>
                  </a:cubicBezTo>
                  <a:cubicBezTo>
                    <a:pt x="275" y="465"/>
                    <a:pt x="318" y="452"/>
                    <a:pt x="356" y="427"/>
                  </a:cubicBezTo>
                  <a:cubicBezTo>
                    <a:pt x="361" y="422"/>
                    <a:pt x="369" y="414"/>
                    <a:pt x="378" y="405"/>
                  </a:cubicBezTo>
                  <a:cubicBezTo>
                    <a:pt x="416" y="388"/>
                    <a:pt x="445" y="354"/>
                    <a:pt x="462" y="316"/>
                  </a:cubicBezTo>
                  <a:cubicBezTo>
                    <a:pt x="496" y="231"/>
                    <a:pt x="467" y="134"/>
                    <a:pt x="390" y="79"/>
                  </a:cubicBezTo>
                  <a:lnTo>
                    <a:pt x="369" y="66"/>
                  </a:lnTo>
                  <a:cubicBezTo>
                    <a:pt x="361" y="58"/>
                    <a:pt x="352" y="53"/>
                    <a:pt x="344" y="49"/>
                  </a:cubicBezTo>
                  <a:cubicBezTo>
                    <a:pt x="318" y="24"/>
                    <a:pt x="280" y="11"/>
                    <a:pt x="246" y="2"/>
                  </a:cubicBezTo>
                  <a:cubicBezTo>
                    <a:pt x="236" y="1"/>
                    <a:pt x="227" y="1"/>
                    <a:pt x="2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7" name="Google Shape;4147;p14"/>
            <p:cNvSpPr/>
            <p:nvPr/>
          </p:nvSpPr>
          <p:spPr>
            <a:xfrm>
              <a:off x="946905" y="5549901"/>
              <a:ext cx="1299" cy="2338"/>
            </a:xfrm>
            <a:custGeom>
              <a:avLst/>
              <a:gdLst/>
              <a:ahLst/>
              <a:cxnLst/>
              <a:rect l="l" t="t" r="r" b="b"/>
              <a:pathLst>
                <a:path w="5" h="9" extrusionOk="0">
                  <a:moveTo>
                    <a:pt x="1" y="9"/>
                  </a:moveTo>
                  <a:lnTo>
                    <a:pt x="1" y="9"/>
                  </a:lnTo>
                  <a:cubicBezTo>
                    <a:pt x="5" y="0"/>
                    <a:pt x="5" y="0"/>
                    <a:pt x="1"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8" name="Google Shape;4148;p14"/>
            <p:cNvSpPr/>
            <p:nvPr/>
          </p:nvSpPr>
          <p:spPr>
            <a:xfrm>
              <a:off x="904043" y="5527821"/>
              <a:ext cx="48317" cy="36108"/>
            </a:xfrm>
            <a:custGeom>
              <a:avLst/>
              <a:gdLst/>
              <a:ahLst/>
              <a:cxnLst/>
              <a:rect l="l" t="t" r="r" b="b"/>
              <a:pathLst>
                <a:path w="186" h="139" extrusionOk="0">
                  <a:moveTo>
                    <a:pt x="103" y="1"/>
                  </a:moveTo>
                  <a:cubicBezTo>
                    <a:pt x="90" y="1"/>
                    <a:pt x="77" y="5"/>
                    <a:pt x="64" y="13"/>
                  </a:cubicBezTo>
                  <a:cubicBezTo>
                    <a:pt x="60" y="18"/>
                    <a:pt x="55" y="22"/>
                    <a:pt x="51" y="26"/>
                  </a:cubicBezTo>
                  <a:cubicBezTo>
                    <a:pt x="0" y="64"/>
                    <a:pt x="69" y="139"/>
                    <a:pt x="121" y="139"/>
                  </a:cubicBezTo>
                  <a:cubicBezTo>
                    <a:pt x="138" y="139"/>
                    <a:pt x="153" y="131"/>
                    <a:pt x="162" y="111"/>
                  </a:cubicBezTo>
                  <a:cubicBezTo>
                    <a:pt x="166" y="107"/>
                    <a:pt x="166" y="98"/>
                    <a:pt x="166" y="94"/>
                  </a:cubicBezTo>
                  <a:cubicBezTo>
                    <a:pt x="185" y="45"/>
                    <a:pt x="147"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9" name="Google Shape;4149;p14"/>
            <p:cNvSpPr/>
            <p:nvPr/>
          </p:nvSpPr>
          <p:spPr>
            <a:xfrm>
              <a:off x="953659" y="5558733"/>
              <a:ext cx="24678" cy="26757"/>
            </a:xfrm>
            <a:custGeom>
              <a:avLst/>
              <a:gdLst/>
              <a:ahLst/>
              <a:cxnLst/>
              <a:rect l="l" t="t" r="r" b="b"/>
              <a:pathLst>
                <a:path w="95" h="103" extrusionOk="0">
                  <a:moveTo>
                    <a:pt x="43" y="1"/>
                  </a:moveTo>
                  <a:cubicBezTo>
                    <a:pt x="30" y="1"/>
                    <a:pt x="16" y="8"/>
                    <a:pt x="9" y="26"/>
                  </a:cubicBezTo>
                  <a:cubicBezTo>
                    <a:pt x="0" y="38"/>
                    <a:pt x="0" y="51"/>
                    <a:pt x="0" y="68"/>
                  </a:cubicBezTo>
                  <a:cubicBezTo>
                    <a:pt x="2" y="92"/>
                    <a:pt x="21" y="102"/>
                    <a:pt x="40" y="102"/>
                  </a:cubicBezTo>
                  <a:cubicBezTo>
                    <a:pt x="63" y="102"/>
                    <a:pt x="85" y="87"/>
                    <a:pt x="81" y="60"/>
                  </a:cubicBezTo>
                  <a:cubicBezTo>
                    <a:pt x="81" y="57"/>
                    <a:pt x="82" y="53"/>
                    <a:pt x="83" y="53"/>
                  </a:cubicBezTo>
                  <a:lnTo>
                    <a:pt x="83" y="53"/>
                  </a:lnTo>
                  <a:cubicBezTo>
                    <a:pt x="83" y="53"/>
                    <a:pt x="82" y="55"/>
                    <a:pt x="81" y="60"/>
                  </a:cubicBezTo>
                  <a:cubicBezTo>
                    <a:pt x="95" y="27"/>
                    <a:pt x="69" y="1"/>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0" name="Google Shape;4150;p14"/>
            <p:cNvSpPr/>
            <p:nvPr/>
          </p:nvSpPr>
          <p:spPr>
            <a:xfrm>
              <a:off x="950282" y="5524963"/>
              <a:ext cx="45460" cy="35329"/>
            </a:xfrm>
            <a:custGeom>
              <a:avLst/>
              <a:gdLst/>
              <a:ahLst/>
              <a:cxnLst/>
              <a:rect l="l" t="t" r="r" b="b"/>
              <a:pathLst>
                <a:path w="175" h="136" extrusionOk="0">
                  <a:moveTo>
                    <a:pt x="96" y="1"/>
                  </a:moveTo>
                  <a:cubicBezTo>
                    <a:pt x="86" y="1"/>
                    <a:pt x="77" y="3"/>
                    <a:pt x="68" y="7"/>
                  </a:cubicBezTo>
                  <a:cubicBezTo>
                    <a:pt x="56" y="12"/>
                    <a:pt x="43" y="20"/>
                    <a:pt x="39" y="33"/>
                  </a:cubicBezTo>
                  <a:cubicBezTo>
                    <a:pt x="0" y="67"/>
                    <a:pt x="17" y="126"/>
                    <a:pt x="68" y="135"/>
                  </a:cubicBezTo>
                  <a:cubicBezTo>
                    <a:pt x="72" y="135"/>
                    <a:pt x="76" y="135"/>
                    <a:pt x="80" y="135"/>
                  </a:cubicBezTo>
                  <a:cubicBezTo>
                    <a:pt x="106" y="135"/>
                    <a:pt x="134" y="123"/>
                    <a:pt x="149" y="101"/>
                  </a:cubicBezTo>
                  <a:cubicBezTo>
                    <a:pt x="174" y="71"/>
                    <a:pt x="162" y="24"/>
                    <a:pt x="123" y="7"/>
                  </a:cubicBezTo>
                  <a:cubicBezTo>
                    <a:pt x="115" y="3"/>
                    <a:pt x="105" y="1"/>
                    <a:pt x="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1" name="Google Shape;4151;p14"/>
            <p:cNvSpPr/>
            <p:nvPr/>
          </p:nvSpPr>
          <p:spPr>
            <a:xfrm>
              <a:off x="915472" y="5502363"/>
              <a:ext cx="27016" cy="20262"/>
            </a:xfrm>
            <a:custGeom>
              <a:avLst/>
              <a:gdLst/>
              <a:ahLst/>
              <a:cxnLst/>
              <a:rect l="l" t="t" r="r" b="b"/>
              <a:pathLst>
                <a:path w="104" h="78" extrusionOk="0">
                  <a:moveTo>
                    <a:pt x="54" y="1"/>
                  </a:moveTo>
                  <a:cubicBezTo>
                    <a:pt x="52" y="1"/>
                    <a:pt x="51" y="1"/>
                    <a:pt x="50" y="1"/>
                  </a:cubicBezTo>
                  <a:cubicBezTo>
                    <a:pt x="0" y="5"/>
                    <a:pt x="7" y="78"/>
                    <a:pt x="54" y="78"/>
                  </a:cubicBezTo>
                  <a:cubicBezTo>
                    <a:pt x="55" y="78"/>
                    <a:pt x="57" y="77"/>
                    <a:pt x="58" y="77"/>
                  </a:cubicBezTo>
                  <a:cubicBezTo>
                    <a:pt x="103" y="69"/>
                    <a:pt x="97"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2" name="Google Shape;4152;p14"/>
            <p:cNvSpPr/>
            <p:nvPr/>
          </p:nvSpPr>
          <p:spPr>
            <a:xfrm>
              <a:off x="943788" y="5485218"/>
              <a:ext cx="37667" cy="37407"/>
            </a:xfrm>
            <a:custGeom>
              <a:avLst/>
              <a:gdLst/>
              <a:ahLst/>
              <a:cxnLst/>
              <a:rect l="l" t="t" r="r" b="b"/>
              <a:pathLst>
                <a:path w="145" h="144" extrusionOk="0">
                  <a:moveTo>
                    <a:pt x="75" y="0"/>
                  </a:moveTo>
                  <a:cubicBezTo>
                    <a:pt x="53" y="0"/>
                    <a:pt x="34" y="9"/>
                    <a:pt x="21" y="25"/>
                  </a:cubicBezTo>
                  <a:cubicBezTo>
                    <a:pt x="4" y="42"/>
                    <a:pt x="0" y="67"/>
                    <a:pt x="4" y="88"/>
                  </a:cubicBezTo>
                  <a:cubicBezTo>
                    <a:pt x="8" y="120"/>
                    <a:pt x="34" y="144"/>
                    <a:pt x="68" y="144"/>
                  </a:cubicBezTo>
                  <a:cubicBezTo>
                    <a:pt x="71" y="144"/>
                    <a:pt x="74" y="144"/>
                    <a:pt x="76" y="143"/>
                  </a:cubicBezTo>
                  <a:cubicBezTo>
                    <a:pt x="102" y="139"/>
                    <a:pt x="123" y="118"/>
                    <a:pt x="127" y="92"/>
                  </a:cubicBezTo>
                  <a:cubicBezTo>
                    <a:pt x="144" y="59"/>
                    <a:pt x="132" y="20"/>
                    <a:pt x="102" y="3"/>
                  </a:cubicBezTo>
                  <a:lnTo>
                    <a:pt x="98" y="3"/>
                  </a:lnTo>
                  <a:cubicBezTo>
                    <a:pt x="90" y="1"/>
                    <a:pt x="82"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3" name="Google Shape;4153;p14"/>
            <p:cNvSpPr/>
            <p:nvPr/>
          </p:nvSpPr>
          <p:spPr>
            <a:xfrm>
              <a:off x="979116" y="5501064"/>
              <a:ext cx="30913" cy="25977"/>
            </a:xfrm>
            <a:custGeom>
              <a:avLst/>
              <a:gdLst/>
              <a:ahLst/>
              <a:cxnLst/>
              <a:rect l="l" t="t" r="r" b="b"/>
              <a:pathLst>
                <a:path w="119" h="100" extrusionOk="0">
                  <a:moveTo>
                    <a:pt x="69" y="1"/>
                  </a:moveTo>
                  <a:cubicBezTo>
                    <a:pt x="55" y="1"/>
                    <a:pt x="40" y="6"/>
                    <a:pt x="29" y="19"/>
                  </a:cubicBezTo>
                  <a:cubicBezTo>
                    <a:pt x="1" y="51"/>
                    <a:pt x="27" y="100"/>
                    <a:pt x="67" y="100"/>
                  </a:cubicBezTo>
                  <a:cubicBezTo>
                    <a:pt x="69" y="100"/>
                    <a:pt x="70" y="99"/>
                    <a:pt x="72" y="99"/>
                  </a:cubicBezTo>
                  <a:cubicBezTo>
                    <a:pt x="97" y="95"/>
                    <a:pt x="119" y="74"/>
                    <a:pt x="119" y="44"/>
                  </a:cubicBezTo>
                  <a:cubicBezTo>
                    <a:pt x="116" y="17"/>
                    <a:pt x="93"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4" name="Google Shape;4154;p14"/>
            <p:cNvSpPr/>
            <p:nvPr/>
          </p:nvSpPr>
          <p:spPr>
            <a:xfrm>
              <a:off x="985611" y="5548602"/>
              <a:ext cx="35329" cy="35069"/>
            </a:xfrm>
            <a:custGeom>
              <a:avLst/>
              <a:gdLst/>
              <a:ahLst/>
              <a:cxnLst/>
              <a:rect l="l" t="t" r="r" b="b"/>
              <a:pathLst>
                <a:path w="136" h="135" extrusionOk="0">
                  <a:moveTo>
                    <a:pt x="74" y="0"/>
                  </a:moveTo>
                  <a:cubicBezTo>
                    <a:pt x="57" y="0"/>
                    <a:pt x="40" y="8"/>
                    <a:pt x="30" y="22"/>
                  </a:cubicBezTo>
                  <a:cubicBezTo>
                    <a:pt x="0" y="52"/>
                    <a:pt x="9" y="99"/>
                    <a:pt x="38" y="124"/>
                  </a:cubicBezTo>
                  <a:cubicBezTo>
                    <a:pt x="49" y="131"/>
                    <a:pt x="61" y="134"/>
                    <a:pt x="73" y="134"/>
                  </a:cubicBezTo>
                  <a:cubicBezTo>
                    <a:pt x="92" y="134"/>
                    <a:pt x="110" y="127"/>
                    <a:pt x="123" y="111"/>
                  </a:cubicBezTo>
                  <a:cubicBezTo>
                    <a:pt x="132" y="94"/>
                    <a:pt x="136" y="77"/>
                    <a:pt x="132" y="56"/>
                  </a:cubicBezTo>
                  <a:cubicBezTo>
                    <a:pt x="132" y="44"/>
                    <a:pt x="127" y="31"/>
                    <a:pt x="119" y="22"/>
                  </a:cubicBezTo>
                  <a:cubicBezTo>
                    <a:pt x="108" y="8"/>
                    <a:pt x="91" y="0"/>
                    <a:pt x="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5" name="Google Shape;4155;p14"/>
            <p:cNvSpPr/>
            <p:nvPr/>
          </p:nvSpPr>
          <p:spPr>
            <a:xfrm>
              <a:off x="1000937" y="5524443"/>
              <a:ext cx="30133" cy="25198"/>
            </a:xfrm>
            <a:custGeom>
              <a:avLst/>
              <a:gdLst/>
              <a:ahLst/>
              <a:cxnLst/>
              <a:rect l="l" t="t" r="r" b="b"/>
              <a:pathLst>
                <a:path w="116" h="97" extrusionOk="0">
                  <a:moveTo>
                    <a:pt x="51" y="1"/>
                  </a:moveTo>
                  <a:cubicBezTo>
                    <a:pt x="22" y="5"/>
                    <a:pt x="1" y="39"/>
                    <a:pt x="13" y="69"/>
                  </a:cubicBezTo>
                  <a:cubicBezTo>
                    <a:pt x="20" y="85"/>
                    <a:pt x="40" y="97"/>
                    <a:pt x="58" y="97"/>
                  </a:cubicBezTo>
                  <a:cubicBezTo>
                    <a:pt x="63" y="97"/>
                    <a:pt x="68" y="96"/>
                    <a:pt x="73" y="94"/>
                  </a:cubicBezTo>
                  <a:cubicBezTo>
                    <a:pt x="94" y="86"/>
                    <a:pt x="107" y="69"/>
                    <a:pt x="111" y="47"/>
                  </a:cubicBezTo>
                  <a:cubicBezTo>
                    <a:pt x="115" y="26"/>
                    <a:pt x="98" y="5"/>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156" name="Google Shape;4156;p14"/>
          <p:cNvGrpSpPr/>
          <p:nvPr/>
        </p:nvGrpSpPr>
        <p:grpSpPr>
          <a:xfrm rot="4102257">
            <a:off x="-35347" y="-1074698"/>
            <a:ext cx="1974885" cy="2494381"/>
            <a:chOff x="-399579" y="-1082506"/>
            <a:chExt cx="1974863" cy="2494354"/>
          </a:xfrm>
        </p:grpSpPr>
        <p:sp>
          <p:nvSpPr>
            <p:cNvPr id="4157" name="Google Shape;4157;p14"/>
            <p:cNvSpPr/>
            <p:nvPr/>
          </p:nvSpPr>
          <p:spPr>
            <a:xfrm rot="-4114690">
              <a:off x="925370" y="-246466"/>
              <a:ext cx="304363" cy="701453"/>
            </a:xfrm>
            <a:custGeom>
              <a:avLst/>
              <a:gdLst/>
              <a:ahLst/>
              <a:cxnLst/>
              <a:rect l="l" t="t" r="r" b="b"/>
              <a:pathLst>
                <a:path w="3878" h="8938" extrusionOk="0">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8" name="Google Shape;4158;p14"/>
            <p:cNvSpPr/>
            <p:nvPr/>
          </p:nvSpPr>
          <p:spPr>
            <a:xfrm rot="-4114690">
              <a:off x="1453162" y="18053"/>
              <a:ext cx="104306" cy="109401"/>
            </a:xfrm>
            <a:custGeom>
              <a:avLst/>
              <a:gdLst/>
              <a:ahLst/>
              <a:cxnLst/>
              <a:rect l="l" t="t" r="r" b="b"/>
              <a:pathLst>
                <a:path w="1329" h="1394" extrusionOk="0">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9" name="Google Shape;4159;p14"/>
            <p:cNvSpPr/>
            <p:nvPr/>
          </p:nvSpPr>
          <p:spPr>
            <a:xfrm rot="-4114690">
              <a:off x="1389032" y="87156"/>
              <a:ext cx="74325" cy="146522"/>
            </a:xfrm>
            <a:custGeom>
              <a:avLst/>
              <a:gdLst/>
              <a:ahLst/>
              <a:cxnLst/>
              <a:rect l="l" t="t" r="r" b="b"/>
              <a:pathLst>
                <a:path w="947" h="1867" extrusionOk="0">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0" name="Google Shape;4160;p14"/>
            <p:cNvSpPr/>
            <p:nvPr/>
          </p:nvSpPr>
          <p:spPr>
            <a:xfrm rot="-4114690">
              <a:off x="1340051" y="29334"/>
              <a:ext cx="160893" cy="48187"/>
            </a:xfrm>
            <a:custGeom>
              <a:avLst/>
              <a:gdLst/>
              <a:ahLst/>
              <a:cxnLst/>
              <a:rect l="l" t="t" r="r" b="b"/>
              <a:pathLst>
                <a:path w="2050" h="614" extrusionOk="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1" name="Google Shape;4161;p14"/>
            <p:cNvSpPr/>
            <p:nvPr/>
          </p:nvSpPr>
          <p:spPr>
            <a:xfrm rot="-4114690">
              <a:off x="1225527" y="44278"/>
              <a:ext cx="183811" cy="59331"/>
            </a:xfrm>
            <a:custGeom>
              <a:avLst/>
              <a:gdLst/>
              <a:ahLst/>
              <a:cxnLst/>
              <a:rect l="l" t="t" r="r" b="b"/>
              <a:pathLst>
                <a:path w="2342" h="756" extrusionOk="0">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2" name="Google Shape;4162;p14"/>
            <p:cNvSpPr/>
            <p:nvPr/>
          </p:nvSpPr>
          <p:spPr>
            <a:xfrm rot="-4114690">
              <a:off x="1110945" y="56029"/>
              <a:ext cx="186244" cy="55878"/>
            </a:xfrm>
            <a:custGeom>
              <a:avLst/>
              <a:gdLst/>
              <a:ahLst/>
              <a:cxnLst/>
              <a:rect l="l" t="t" r="r" b="b"/>
              <a:pathLst>
                <a:path w="2373" h="712" extrusionOk="0">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3" name="Google Shape;4163;p14"/>
            <p:cNvSpPr/>
            <p:nvPr/>
          </p:nvSpPr>
          <p:spPr>
            <a:xfrm rot="-4114690">
              <a:off x="1011008" y="53336"/>
              <a:ext cx="185851" cy="83267"/>
            </a:xfrm>
            <a:custGeom>
              <a:avLst/>
              <a:gdLst/>
              <a:ahLst/>
              <a:cxnLst/>
              <a:rect l="l" t="t" r="r" b="b"/>
              <a:pathLst>
                <a:path w="2368" h="1061" extrusionOk="0">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4" name="Google Shape;4164;p14"/>
            <p:cNvSpPr/>
            <p:nvPr/>
          </p:nvSpPr>
          <p:spPr>
            <a:xfrm rot="-4114690">
              <a:off x="915412" y="63360"/>
              <a:ext cx="153908" cy="80128"/>
            </a:xfrm>
            <a:custGeom>
              <a:avLst/>
              <a:gdLst/>
              <a:ahLst/>
              <a:cxnLst/>
              <a:rect l="l" t="t" r="r" b="b"/>
              <a:pathLst>
                <a:path w="1961" h="1021" extrusionOk="0">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5" name="Google Shape;4165;p14"/>
            <p:cNvSpPr/>
            <p:nvPr/>
          </p:nvSpPr>
          <p:spPr>
            <a:xfrm rot="-4114690">
              <a:off x="817954" y="58177"/>
              <a:ext cx="128244" cy="86485"/>
            </a:xfrm>
            <a:custGeom>
              <a:avLst/>
              <a:gdLst/>
              <a:ahLst/>
              <a:cxnLst/>
              <a:rect l="l" t="t" r="r" b="b"/>
              <a:pathLst>
                <a:path w="1634" h="1102" extrusionOk="0">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6" name="Google Shape;4166;p14"/>
            <p:cNvSpPr/>
            <p:nvPr/>
          </p:nvSpPr>
          <p:spPr>
            <a:xfrm rot="-4114690">
              <a:off x="1276233" y="121214"/>
              <a:ext cx="77543" cy="167947"/>
            </a:xfrm>
            <a:custGeom>
              <a:avLst/>
              <a:gdLst/>
              <a:ahLst/>
              <a:cxnLst/>
              <a:rect l="l" t="t" r="r" b="b"/>
              <a:pathLst>
                <a:path w="988" h="2140" extrusionOk="0">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7" name="Google Shape;4167;p14"/>
            <p:cNvSpPr/>
            <p:nvPr/>
          </p:nvSpPr>
          <p:spPr>
            <a:xfrm rot="-4114690">
              <a:off x="1148140" y="146823"/>
              <a:ext cx="82644" cy="154370"/>
            </a:xfrm>
            <a:custGeom>
              <a:avLst/>
              <a:gdLst/>
              <a:ahLst/>
              <a:cxnLst/>
              <a:rect l="l" t="t" r="r" b="b"/>
              <a:pathLst>
                <a:path w="1053" h="1967" extrusionOk="0">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8" name="Google Shape;4168;p14"/>
            <p:cNvSpPr/>
            <p:nvPr/>
          </p:nvSpPr>
          <p:spPr>
            <a:xfrm rot="-4114690">
              <a:off x="1033431" y="157300"/>
              <a:ext cx="79583" cy="141264"/>
            </a:xfrm>
            <a:custGeom>
              <a:avLst/>
              <a:gdLst/>
              <a:ahLst/>
              <a:cxnLst/>
              <a:rect l="l" t="t" r="r" b="b"/>
              <a:pathLst>
                <a:path w="1014" h="1800" extrusionOk="0">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9" name="Google Shape;4169;p14"/>
            <p:cNvSpPr/>
            <p:nvPr/>
          </p:nvSpPr>
          <p:spPr>
            <a:xfrm rot="-4114690">
              <a:off x="913202" y="151254"/>
              <a:ext cx="84292" cy="140950"/>
            </a:xfrm>
            <a:custGeom>
              <a:avLst/>
              <a:gdLst/>
              <a:ahLst/>
              <a:cxnLst/>
              <a:rect l="l" t="t" r="r" b="b"/>
              <a:pathLst>
                <a:path w="1074" h="1796" extrusionOk="0">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0" name="Google Shape;4170;p14"/>
            <p:cNvSpPr/>
            <p:nvPr/>
          </p:nvSpPr>
          <p:spPr>
            <a:xfrm rot="-4114690">
              <a:off x="804250" y="138656"/>
              <a:ext cx="85940" cy="130276"/>
            </a:xfrm>
            <a:custGeom>
              <a:avLst/>
              <a:gdLst/>
              <a:ahLst/>
              <a:cxnLst/>
              <a:rect l="l" t="t" r="r" b="b"/>
              <a:pathLst>
                <a:path w="1095" h="1660" extrusionOk="0">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1" name="Google Shape;4171;p14"/>
            <p:cNvSpPr/>
            <p:nvPr/>
          </p:nvSpPr>
          <p:spPr>
            <a:xfrm rot="-4114690">
              <a:off x="822516" y="67493"/>
              <a:ext cx="109878" cy="74006"/>
            </a:xfrm>
            <a:custGeom>
              <a:avLst/>
              <a:gdLst/>
              <a:ahLst/>
              <a:cxnLst/>
              <a:rect l="l" t="t" r="r" b="b"/>
              <a:pathLst>
                <a:path w="1400" h="943" extrusionOk="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2" name="Google Shape;4172;p14"/>
            <p:cNvSpPr/>
            <p:nvPr/>
          </p:nvSpPr>
          <p:spPr>
            <a:xfrm rot="-4114690">
              <a:off x="916573" y="76693"/>
              <a:ext cx="131148" cy="61293"/>
            </a:xfrm>
            <a:custGeom>
              <a:avLst/>
              <a:gdLst/>
              <a:ahLst/>
              <a:cxnLst/>
              <a:rect l="l" t="t" r="r" b="b"/>
              <a:pathLst>
                <a:path w="1671" h="781" extrusionOk="0">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3" name="Google Shape;4173;p14"/>
            <p:cNvSpPr/>
            <p:nvPr/>
          </p:nvSpPr>
          <p:spPr>
            <a:xfrm rot="-4114690">
              <a:off x="928673" y="155374"/>
              <a:ext cx="60355" cy="116150"/>
            </a:xfrm>
            <a:custGeom>
              <a:avLst/>
              <a:gdLst/>
              <a:ahLst/>
              <a:cxnLst/>
              <a:rect l="l" t="t" r="r" b="b"/>
              <a:pathLst>
                <a:path w="769" h="1480" extrusionOk="0">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4" name="Google Shape;4174;p14"/>
            <p:cNvSpPr/>
            <p:nvPr/>
          </p:nvSpPr>
          <p:spPr>
            <a:xfrm rot="-4114690">
              <a:off x="813363" y="139924"/>
              <a:ext cx="69302" cy="114031"/>
            </a:xfrm>
            <a:custGeom>
              <a:avLst/>
              <a:gdLst/>
              <a:ahLst/>
              <a:cxnLst/>
              <a:rect l="l" t="t" r="r" b="b"/>
              <a:pathLst>
                <a:path w="883" h="1453" extrusionOk="0">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5" name="Google Shape;4175;p14"/>
            <p:cNvSpPr/>
            <p:nvPr/>
          </p:nvSpPr>
          <p:spPr>
            <a:xfrm rot="-4114690">
              <a:off x="1015052" y="73309"/>
              <a:ext cx="153516" cy="61293"/>
            </a:xfrm>
            <a:custGeom>
              <a:avLst/>
              <a:gdLst/>
              <a:ahLst/>
              <a:cxnLst/>
              <a:rect l="l" t="t" r="r" b="b"/>
              <a:pathLst>
                <a:path w="1956" h="781" extrusionOk="0">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6" name="Google Shape;4176;p14"/>
            <p:cNvSpPr/>
            <p:nvPr/>
          </p:nvSpPr>
          <p:spPr>
            <a:xfrm rot="-4114690">
              <a:off x="1047522" y="152119"/>
              <a:ext cx="56980" cy="126666"/>
            </a:xfrm>
            <a:custGeom>
              <a:avLst/>
              <a:gdLst/>
              <a:ahLst/>
              <a:cxnLst/>
              <a:rect l="l" t="t" r="r" b="b"/>
              <a:pathLst>
                <a:path w="726" h="1614" extrusionOk="0">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7" name="Google Shape;4177;p14"/>
            <p:cNvSpPr/>
            <p:nvPr/>
          </p:nvSpPr>
          <p:spPr>
            <a:xfrm rot="-4114690">
              <a:off x="1169048" y="143092"/>
              <a:ext cx="45835" cy="136398"/>
            </a:xfrm>
            <a:custGeom>
              <a:avLst/>
              <a:gdLst/>
              <a:ahLst/>
              <a:cxnLst/>
              <a:rect l="l" t="t" r="r" b="b"/>
              <a:pathLst>
                <a:path w="584" h="1738" extrusionOk="0">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8" name="Google Shape;4178;p14"/>
            <p:cNvSpPr/>
            <p:nvPr/>
          </p:nvSpPr>
          <p:spPr>
            <a:xfrm rot="-4114690">
              <a:off x="1114869" y="69198"/>
              <a:ext cx="166152" cy="31313"/>
            </a:xfrm>
            <a:custGeom>
              <a:avLst/>
              <a:gdLst/>
              <a:ahLst/>
              <a:cxnLst/>
              <a:rect l="l" t="t" r="r" b="b"/>
              <a:pathLst>
                <a:path w="2117" h="399" extrusionOk="0">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9" name="Google Shape;4179;p14"/>
            <p:cNvSpPr/>
            <p:nvPr/>
          </p:nvSpPr>
          <p:spPr>
            <a:xfrm rot="-4114690">
              <a:off x="1229704" y="56667"/>
              <a:ext cx="159245" cy="40417"/>
            </a:xfrm>
            <a:custGeom>
              <a:avLst/>
              <a:gdLst/>
              <a:ahLst/>
              <a:cxnLst/>
              <a:rect l="l" t="t" r="r" b="b"/>
              <a:pathLst>
                <a:path w="2029" h="515" extrusionOk="0">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0" name="Google Shape;4180;p14"/>
            <p:cNvSpPr/>
            <p:nvPr/>
          </p:nvSpPr>
          <p:spPr>
            <a:xfrm rot="-4114690">
              <a:off x="1303209" y="122474"/>
              <a:ext cx="23467" cy="137811"/>
            </a:xfrm>
            <a:custGeom>
              <a:avLst/>
              <a:gdLst/>
              <a:ahLst/>
              <a:cxnLst/>
              <a:rect l="l" t="t" r="r" b="b"/>
              <a:pathLst>
                <a:path w="299" h="1756" extrusionOk="0">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1" name="Google Shape;4181;p14"/>
            <p:cNvSpPr/>
            <p:nvPr/>
          </p:nvSpPr>
          <p:spPr>
            <a:xfrm rot="-4114690">
              <a:off x="1416357" y="91500"/>
              <a:ext cx="15069" cy="117563"/>
            </a:xfrm>
            <a:custGeom>
              <a:avLst/>
              <a:gdLst/>
              <a:ahLst/>
              <a:cxnLst/>
              <a:rect l="l" t="t" r="r" b="b"/>
              <a:pathLst>
                <a:path w="192" h="1498" extrusionOk="0">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2" name="Google Shape;4182;p14"/>
            <p:cNvSpPr/>
            <p:nvPr/>
          </p:nvSpPr>
          <p:spPr>
            <a:xfrm rot="-4114690">
              <a:off x="1353528" y="52263"/>
              <a:ext cx="123064" cy="19306"/>
            </a:xfrm>
            <a:custGeom>
              <a:avLst/>
              <a:gdLst/>
              <a:ahLst/>
              <a:cxnLst/>
              <a:rect l="l" t="t" r="r" b="b"/>
              <a:pathLst>
                <a:path w="1568" h="246" extrusionOk="0">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3" name="Google Shape;4183;p14"/>
            <p:cNvSpPr/>
            <p:nvPr/>
          </p:nvSpPr>
          <p:spPr>
            <a:xfrm rot="-4114690">
              <a:off x="1461489" y="33431"/>
              <a:ext cx="82409" cy="85778"/>
            </a:xfrm>
            <a:custGeom>
              <a:avLst/>
              <a:gdLst/>
              <a:ahLst/>
              <a:cxnLst/>
              <a:rect l="l" t="t" r="r" b="b"/>
              <a:pathLst>
                <a:path w="1050" h="1093" extrusionOk="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4" name="Google Shape;4184;p14"/>
            <p:cNvSpPr/>
            <p:nvPr/>
          </p:nvSpPr>
          <p:spPr>
            <a:xfrm rot="-4114690">
              <a:off x="511031" y="-711880"/>
              <a:ext cx="814276" cy="778520"/>
            </a:xfrm>
            <a:custGeom>
              <a:avLst/>
              <a:gdLst/>
              <a:ahLst/>
              <a:cxnLst/>
              <a:rect l="l" t="t" r="r" b="b"/>
              <a:pathLst>
                <a:path w="10375" h="9920" extrusionOk="0">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5" name="Google Shape;4185;p14"/>
            <p:cNvSpPr/>
            <p:nvPr/>
          </p:nvSpPr>
          <p:spPr>
            <a:xfrm rot="-4114690">
              <a:off x="587595" y="-665568"/>
              <a:ext cx="534244" cy="715187"/>
            </a:xfrm>
            <a:custGeom>
              <a:avLst/>
              <a:gdLst/>
              <a:ahLst/>
              <a:cxnLst/>
              <a:rect l="l" t="t" r="r" b="b"/>
              <a:pathLst>
                <a:path w="6807" h="9113" extrusionOk="0">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6" name="Google Shape;4186;p14"/>
            <p:cNvSpPr/>
            <p:nvPr/>
          </p:nvSpPr>
          <p:spPr>
            <a:xfrm rot="-4114690">
              <a:off x="1079893" y="-404994"/>
              <a:ext cx="88295" cy="278760"/>
            </a:xfrm>
            <a:custGeom>
              <a:avLst/>
              <a:gdLst/>
              <a:ahLst/>
              <a:cxnLst/>
              <a:rect l="l" t="t" r="r" b="b"/>
              <a:pathLst>
                <a:path w="1125" h="3552" extrusionOk="0">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7" name="Google Shape;4187;p14"/>
            <p:cNvSpPr/>
            <p:nvPr/>
          </p:nvSpPr>
          <p:spPr>
            <a:xfrm rot="-4114690">
              <a:off x="1034357" y="-465105"/>
              <a:ext cx="258057" cy="29979"/>
            </a:xfrm>
            <a:custGeom>
              <a:avLst/>
              <a:gdLst/>
              <a:ahLst/>
              <a:cxnLst/>
              <a:rect l="l" t="t" r="r" b="b"/>
              <a:pathLst>
                <a:path w="3288" h="382" extrusionOk="0">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8" name="Google Shape;4188;p14"/>
            <p:cNvSpPr/>
            <p:nvPr/>
          </p:nvSpPr>
          <p:spPr>
            <a:xfrm rot="-4114690">
              <a:off x="940679" y="-371894"/>
              <a:ext cx="75345" cy="346017"/>
            </a:xfrm>
            <a:custGeom>
              <a:avLst/>
              <a:gdLst/>
              <a:ahLst/>
              <a:cxnLst/>
              <a:rect l="l" t="t" r="r" b="b"/>
              <a:pathLst>
                <a:path w="960" h="4409" extrusionOk="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9" name="Google Shape;4189;p14"/>
            <p:cNvSpPr/>
            <p:nvPr/>
          </p:nvSpPr>
          <p:spPr>
            <a:xfrm rot="-4114690">
              <a:off x="675211" y="-398079"/>
              <a:ext cx="341643" cy="70710"/>
            </a:xfrm>
            <a:custGeom>
              <a:avLst/>
              <a:gdLst/>
              <a:ahLst/>
              <a:cxnLst/>
              <a:rect l="l" t="t" r="r" b="b"/>
              <a:pathLst>
                <a:path w="4353" h="901" extrusionOk="0">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0" name="Google Shape;4190;p14"/>
            <p:cNvSpPr/>
            <p:nvPr/>
          </p:nvSpPr>
          <p:spPr>
            <a:xfrm rot="-4114690">
              <a:off x="854115" y="-437283"/>
              <a:ext cx="333951" cy="43007"/>
            </a:xfrm>
            <a:custGeom>
              <a:avLst/>
              <a:gdLst/>
              <a:ahLst/>
              <a:cxnLst/>
              <a:rect l="l" t="t" r="r" b="b"/>
              <a:pathLst>
                <a:path w="4255" h="548" extrusionOk="0">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1" name="Google Shape;4191;p14"/>
            <p:cNvSpPr/>
            <p:nvPr/>
          </p:nvSpPr>
          <p:spPr>
            <a:xfrm rot="-4114690">
              <a:off x="777363" y="-319825"/>
              <a:ext cx="79269" cy="329066"/>
            </a:xfrm>
            <a:custGeom>
              <a:avLst/>
              <a:gdLst/>
              <a:ahLst/>
              <a:cxnLst/>
              <a:rect l="l" t="t" r="r" b="b"/>
              <a:pathLst>
                <a:path w="1010" h="4193" extrusionOk="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2" name="Google Shape;4192;p14"/>
            <p:cNvSpPr/>
            <p:nvPr/>
          </p:nvSpPr>
          <p:spPr>
            <a:xfrm rot="-4114690">
              <a:off x="601887" y="-248781"/>
              <a:ext cx="101245" cy="229553"/>
            </a:xfrm>
            <a:custGeom>
              <a:avLst/>
              <a:gdLst/>
              <a:ahLst/>
              <a:cxnLst/>
              <a:rect l="l" t="t" r="r" b="b"/>
              <a:pathLst>
                <a:path w="1290" h="2925" extrusionOk="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3" name="Google Shape;4193;p14"/>
            <p:cNvSpPr/>
            <p:nvPr/>
          </p:nvSpPr>
          <p:spPr>
            <a:xfrm rot="-4114690">
              <a:off x="502722" y="-204899"/>
              <a:ext cx="83037" cy="150917"/>
            </a:xfrm>
            <a:custGeom>
              <a:avLst/>
              <a:gdLst/>
              <a:ahLst/>
              <a:cxnLst/>
              <a:rect l="l" t="t" r="r" b="b"/>
              <a:pathLst>
                <a:path w="1058" h="1923" extrusionOk="0">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4" name="Google Shape;4194;p14"/>
            <p:cNvSpPr/>
            <p:nvPr/>
          </p:nvSpPr>
          <p:spPr>
            <a:xfrm rot="-4114690">
              <a:off x="607220" y="-366538"/>
              <a:ext cx="296122" cy="41123"/>
            </a:xfrm>
            <a:custGeom>
              <a:avLst/>
              <a:gdLst/>
              <a:ahLst/>
              <a:cxnLst/>
              <a:rect l="l" t="t" r="r" b="b"/>
              <a:pathLst>
                <a:path w="3773" h="524" extrusionOk="0">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5" name="Google Shape;4195;p14"/>
            <p:cNvSpPr/>
            <p:nvPr/>
          </p:nvSpPr>
          <p:spPr>
            <a:xfrm rot="-4114690">
              <a:off x="536329" y="-300223"/>
              <a:ext cx="198487" cy="24486"/>
            </a:xfrm>
            <a:custGeom>
              <a:avLst/>
              <a:gdLst/>
              <a:ahLst/>
              <a:cxnLst/>
              <a:rect l="l" t="t" r="r" b="b"/>
              <a:pathLst>
                <a:path w="2529" h="312" extrusionOk="0">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6" name="Google Shape;4196;p14"/>
            <p:cNvSpPr/>
            <p:nvPr/>
          </p:nvSpPr>
          <p:spPr>
            <a:xfrm rot="-4114690">
              <a:off x="481441" y="-250611"/>
              <a:ext cx="116392" cy="19777"/>
            </a:xfrm>
            <a:custGeom>
              <a:avLst/>
              <a:gdLst/>
              <a:ahLst/>
              <a:cxnLst/>
              <a:rect l="l" t="t" r="r" b="b"/>
              <a:pathLst>
                <a:path w="1483" h="252" extrusionOk="0">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7" name="Google Shape;4197;p14"/>
            <p:cNvSpPr/>
            <p:nvPr/>
          </p:nvSpPr>
          <p:spPr>
            <a:xfrm rot="-4114690">
              <a:off x="266097" y="-511937"/>
              <a:ext cx="530006" cy="1043938"/>
            </a:xfrm>
            <a:custGeom>
              <a:avLst/>
              <a:gdLst/>
              <a:ahLst/>
              <a:cxnLst/>
              <a:rect l="l" t="t" r="r" b="b"/>
              <a:pathLst>
                <a:path w="6753" h="13302" extrusionOk="0">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8" name="Google Shape;4198;p14"/>
            <p:cNvSpPr/>
            <p:nvPr/>
          </p:nvSpPr>
          <p:spPr>
            <a:xfrm rot="-4114690">
              <a:off x="220633" y="-492415"/>
              <a:ext cx="435196" cy="1019531"/>
            </a:xfrm>
            <a:custGeom>
              <a:avLst/>
              <a:gdLst/>
              <a:ahLst/>
              <a:cxnLst/>
              <a:rect l="l" t="t" r="r" b="b"/>
              <a:pathLst>
                <a:path w="5545" h="12991" extrusionOk="0">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9" name="Google Shape;4199;p14"/>
            <p:cNvSpPr/>
            <p:nvPr/>
          </p:nvSpPr>
          <p:spPr>
            <a:xfrm rot="-4114690">
              <a:off x="718326" y="-26659"/>
              <a:ext cx="142920" cy="75733"/>
            </a:xfrm>
            <a:custGeom>
              <a:avLst/>
              <a:gdLst/>
              <a:ahLst/>
              <a:cxnLst/>
              <a:rect l="l" t="t" r="r" b="b"/>
              <a:pathLst>
                <a:path w="1821" h="965" extrusionOk="0">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0" name="Google Shape;4200;p14"/>
            <p:cNvSpPr/>
            <p:nvPr/>
          </p:nvSpPr>
          <p:spPr>
            <a:xfrm rot="-4114690">
              <a:off x="862661" y="2666"/>
              <a:ext cx="9183" cy="133180"/>
            </a:xfrm>
            <a:custGeom>
              <a:avLst/>
              <a:gdLst/>
              <a:ahLst/>
              <a:cxnLst/>
              <a:rect l="l" t="t" r="r" b="b"/>
              <a:pathLst>
                <a:path w="117" h="1697" extrusionOk="0">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1" name="Google Shape;4201;p14"/>
            <p:cNvSpPr/>
            <p:nvPr/>
          </p:nvSpPr>
          <p:spPr>
            <a:xfrm rot="-4114690">
              <a:off x="703290" y="15508"/>
              <a:ext cx="10360" cy="195101"/>
            </a:xfrm>
            <a:custGeom>
              <a:avLst/>
              <a:gdLst/>
              <a:ahLst/>
              <a:cxnLst/>
              <a:rect l="l" t="t" r="r" b="b"/>
              <a:pathLst>
                <a:path w="132" h="2486" extrusionOk="0">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2" name="Google Shape;4202;p14"/>
            <p:cNvSpPr/>
            <p:nvPr/>
          </p:nvSpPr>
          <p:spPr>
            <a:xfrm rot="-4114690">
              <a:off x="482058" y="47330"/>
              <a:ext cx="52428" cy="209070"/>
            </a:xfrm>
            <a:custGeom>
              <a:avLst/>
              <a:gdLst/>
              <a:ahLst/>
              <a:cxnLst/>
              <a:rect l="l" t="t" r="r" b="b"/>
              <a:pathLst>
                <a:path w="668" h="2664" extrusionOk="0">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3" name="Google Shape;4203;p14"/>
            <p:cNvSpPr/>
            <p:nvPr/>
          </p:nvSpPr>
          <p:spPr>
            <a:xfrm rot="-4114690">
              <a:off x="265341" y="58763"/>
              <a:ext cx="43873" cy="153663"/>
            </a:xfrm>
            <a:custGeom>
              <a:avLst/>
              <a:gdLst/>
              <a:ahLst/>
              <a:cxnLst/>
              <a:rect l="l" t="t" r="r" b="b"/>
              <a:pathLst>
                <a:path w="559" h="1958" extrusionOk="0">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4" name="Google Shape;4204;p14"/>
            <p:cNvSpPr/>
            <p:nvPr/>
          </p:nvSpPr>
          <p:spPr>
            <a:xfrm rot="-4114690">
              <a:off x="475696" y="-33265"/>
              <a:ext cx="219992" cy="76832"/>
            </a:xfrm>
            <a:custGeom>
              <a:avLst/>
              <a:gdLst/>
              <a:ahLst/>
              <a:cxnLst/>
              <a:rect l="l" t="t" r="r" b="b"/>
              <a:pathLst>
                <a:path w="2803" h="979" extrusionOk="0">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5" name="Google Shape;4205;p14"/>
            <p:cNvSpPr/>
            <p:nvPr/>
          </p:nvSpPr>
          <p:spPr>
            <a:xfrm rot="-4114690">
              <a:off x="247861" y="-47936"/>
              <a:ext cx="254682" cy="92920"/>
            </a:xfrm>
            <a:custGeom>
              <a:avLst/>
              <a:gdLst/>
              <a:ahLst/>
              <a:cxnLst/>
              <a:rect l="l" t="t" r="r" b="b"/>
              <a:pathLst>
                <a:path w="3245" h="1184" extrusionOk="0">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6" name="Google Shape;4206;p14"/>
            <p:cNvSpPr/>
            <p:nvPr/>
          </p:nvSpPr>
          <p:spPr>
            <a:xfrm rot="-4114690">
              <a:off x="73304" y="-28715"/>
              <a:ext cx="179415" cy="88368"/>
            </a:xfrm>
            <a:custGeom>
              <a:avLst/>
              <a:gdLst/>
              <a:ahLst/>
              <a:cxnLst/>
              <a:rect l="l" t="t" r="r" b="b"/>
              <a:pathLst>
                <a:path w="2286" h="1126" extrusionOk="0">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7" name="Google Shape;4207;p14"/>
            <p:cNvSpPr/>
            <p:nvPr/>
          </p:nvSpPr>
          <p:spPr>
            <a:xfrm rot="-4114690">
              <a:off x="82637" y="-742009"/>
              <a:ext cx="1077592" cy="507529"/>
            </a:xfrm>
            <a:custGeom>
              <a:avLst/>
              <a:gdLst/>
              <a:ahLst/>
              <a:cxnLst/>
              <a:rect l="l" t="t" r="r" b="b"/>
              <a:pathLst>
                <a:path w="13730" h="6467" extrusionOk="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8" name="Google Shape;4208;p14"/>
            <p:cNvSpPr/>
            <p:nvPr/>
          </p:nvSpPr>
          <p:spPr>
            <a:xfrm rot="-4114690">
              <a:off x="35794" y="-664416"/>
              <a:ext cx="998401" cy="480532"/>
            </a:xfrm>
            <a:custGeom>
              <a:avLst/>
              <a:gdLst/>
              <a:ahLst/>
              <a:cxnLst/>
              <a:rect l="l" t="t" r="r" b="b"/>
              <a:pathLst>
                <a:path w="12721" h="6123" extrusionOk="0">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9" name="Google Shape;4209;p14"/>
            <p:cNvSpPr/>
            <p:nvPr/>
          </p:nvSpPr>
          <p:spPr>
            <a:xfrm rot="-4114690">
              <a:off x="715692" y="-685443"/>
              <a:ext cx="154693" cy="47245"/>
            </a:xfrm>
            <a:custGeom>
              <a:avLst/>
              <a:gdLst/>
              <a:ahLst/>
              <a:cxnLst/>
              <a:rect l="l" t="t" r="r" b="b"/>
              <a:pathLst>
                <a:path w="1971" h="602" extrusionOk="0">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0" name="Google Shape;4210;p14"/>
            <p:cNvSpPr/>
            <p:nvPr/>
          </p:nvSpPr>
          <p:spPr>
            <a:xfrm rot="-4114690">
              <a:off x="842524" y="-720790"/>
              <a:ext cx="94495" cy="101867"/>
            </a:xfrm>
            <a:custGeom>
              <a:avLst/>
              <a:gdLst/>
              <a:ahLst/>
              <a:cxnLst/>
              <a:rect l="l" t="t" r="r" b="b"/>
              <a:pathLst>
                <a:path w="1204" h="1298" extrusionOk="0">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1" name="Google Shape;4211;p14"/>
            <p:cNvSpPr/>
            <p:nvPr/>
          </p:nvSpPr>
          <p:spPr>
            <a:xfrm rot="-4114690">
              <a:off x="733650" y="-605163"/>
              <a:ext cx="132953" cy="148798"/>
            </a:xfrm>
            <a:custGeom>
              <a:avLst/>
              <a:gdLst/>
              <a:ahLst/>
              <a:cxnLst/>
              <a:rect l="l" t="t" r="r" b="b"/>
              <a:pathLst>
                <a:path w="1694" h="1896" extrusionOk="0">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2" name="Google Shape;4212;p14"/>
            <p:cNvSpPr/>
            <p:nvPr/>
          </p:nvSpPr>
          <p:spPr>
            <a:xfrm rot="-4114690">
              <a:off x="621269" y="-462229"/>
              <a:ext cx="112468" cy="186311"/>
            </a:xfrm>
            <a:custGeom>
              <a:avLst/>
              <a:gdLst/>
              <a:ahLst/>
              <a:cxnLst/>
              <a:rect l="l" t="t" r="r" b="b"/>
              <a:pathLst>
                <a:path w="1433" h="2374" extrusionOk="0">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3" name="Google Shape;4213;p14"/>
            <p:cNvSpPr/>
            <p:nvPr/>
          </p:nvSpPr>
          <p:spPr>
            <a:xfrm rot="-4114690">
              <a:off x="461326" y="-302730"/>
              <a:ext cx="80682" cy="138988"/>
            </a:xfrm>
            <a:custGeom>
              <a:avLst/>
              <a:gdLst/>
              <a:ahLst/>
              <a:cxnLst/>
              <a:rect l="l" t="t" r="r" b="b"/>
              <a:pathLst>
                <a:path w="1028" h="1771" extrusionOk="0">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4" name="Google Shape;4214;p14"/>
            <p:cNvSpPr/>
            <p:nvPr/>
          </p:nvSpPr>
          <p:spPr>
            <a:xfrm rot="-4114690">
              <a:off x="531550" y="-578463"/>
              <a:ext cx="211280" cy="96530"/>
            </a:xfrm>
            <a:custGeom>
              <a:avLst/>
              <a:gdLst/>
              <a:ahLst/>
              <a:cxnLst/>
              <a:rect l="l" t="t" r="r" b="b"/>
              <a:pathLst>
                <a:path w="2692" h="1230" extrusionOk="0">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5" name="Google Shape;4215;p14"/>
            <p:cNvSpPr/>
            <p:nvPr/>
          </p:nvSpPr>
          <p:spPr>
            <a:xfrm rot="-4114690">
              <a:off x="350943" y="-447732"/>
              <a:ext cx="249816" cy="107831"/>
            </a:xfrm>
            <a:custGeom>
              <a:avLst/>
              <a:gdLst/>
              <a:ahLst/>
              <a:cxnLst/>
              <a:rect l="l" t="t" r="r" b="b"/>
              <a:pathLst>
                <a:path w="3183" h="1374" extrusionOk="0">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6" name="Google Shape;4216;p14"/>
            <p:cNvSpPr/>
            <p:nvPr/>
          </p:nvSpPr>
          <p:spPr>
            <a:xfrm rot="-4114690">
              <a:off x="234954" y="-270647"/>
              <a:ext cx="188991" cy="60743"/>
            </a:xfrm>
            <a:custGeom>
              <a:avLst/>
              <a:gdLst/>
              <a:ahLst/>
              <a:cxnLst/>
              <a:rect l="l" t="t" r="r" b="b"/>
              <a:pathLst>
                <a:path w="2408" h="774" extrusionOk="0">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7" name="Google Shape;4217;p14"/>
            <p:cNvSpPr/>
            <p:nvPr/>
          </p:nvSpPr>
          <p:spPr>
            <a:xfrm rot="-4114690">
              <a:off x="-154336" y="160294"/>
              <a:ext cx="838999" cy="804575"/>
            </a:xfrm>
            <a:custGeom>
              <a:avLst/>
              <a:gdLst/>
              <a:ahLst/>
              <a:cxnLst/>
              <a:rect l="l" t="t" r="r" b="b"/>
              <a:pathLst>
                <a:path w="10690" h="10252" extrusionOk="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8" name="Google Shape;4218;p14"/>
            <p:cNvSpPr/>
            <p:nvPr/>
          </p:nvSpPr>
          <p:spPr>
            <a:xfrm rot="-4114690">
              <a:off x="-142290" y="64948"/>
              <a:ext cx="752901" cy="813365"/>
            </a:xfrm>
            <a:custGeom>
              <a:avLst/>
              <a:gdLst/>
              <a:ahLst/>
              <a:cxnLst/>
              <a:rect l="l" t="t" r="r" b="b"/>
              <a:pathLst>
                <a:path w="9593" h="10364" extrusionOk="0">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9" name="Google Shape;4219;p14"/>
            <p:cNvSpPr/>
            <p:nvPr/>
          </p:nvSpPr>
          <p:spPr>
            <a:xfrm rot="-4114690">
              <a:off x="311782" y="772533"/>
              <a:ext cx="157204" cy="25977"/>
            </a:xfrm>
            <a:custGeom>
              <a:avLst/>
              <a:gdLst/>
              <a:ahLst/>
              <a:cxnLst/>
              <a:rect l="l" t="t" r="r" b="b"/>
              <a:pathLst>
                <a:path w="2003" h="331" extrusionOk="0">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0" name="Google Shape;4220;p14"/>
            <p:cNvSpPr/>
            <p:nvPr/>
          </p:nvSpPr>
          <p:spPr>
            <a:xfrm rot="-4114690">
              <a:off x="451401" y="765052"/>
              <a:ext cx="51957" cy="125646"/>
            </a:xfrm>
            <a:custGeom>
              <a:avLst/>
              <a:gdLst/>
              <a:ahLst/>
              <a:cxnLst/>
              <a:rect l="l" t="t" r="r" b="b"/>
              <a:pathLst>
                <a:path w="662" h="1601" extrusionOk="0">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1" name="Google Shape;4221;p14"/>
            <p:cNvSpPr/>
            <p:nvPr/>
          </p:nvSpPr>
          <p:spPr>
            <a:xfrm rot="-4114690">
              <a:off x="407656" y="574526"/>
              <a:ext cx="72284" cy="184506"/>
            </a:xfrm>
            <a:custGeom>
              <a:avLst/>
              <a:gdLst/>
              <a:ahLst/>
              <a:cxnLst/>
              <a:rect l="l" t="t" r="r" b="b"/>
              <a:pathLst>
                <a:path w="921" h="2351" extrusionOk="0">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2" name="Google Shape;4222;p14"/>
            <p:cNvSpPr/>
            <p:nvPr/>
          </p:nvSpPr>
          <p:spPr>
            <a:xfrm rot="-4114690">
              <a:off x="368612" y="365410"/>
              <a:ext cx="37908" cy="211425"/>
            </a:xfrm>
            <a:custGeom>
              <a:avLst/>
              <a:gdLst/>
              <a:ahLst/>
              <a:cxnLst/>
              <a:rect l="l" t="t" r="r" b="b"/>
              <a:pathLst>
                <a:path w="483" h="2694" extrusionOk="0">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3" name="Google Shape;4223;p14"/>
            <p:cNvSpPr/>
            <p:nvPr/>
          </p:nvSpPr>
          <p:spPr>
            <a:xfrm rot="-4114690">
              <a:off x="259075" y="203634"/>
              <a:ext cx="26449" cy="156018"/>
            </a:xfrm>
            <a:custGeom>
              <a:avLst/>
              <a:gdLst/>
              <a:ahLst/>
              <a:cxnLst/>
              <a:rect l="l" t="t" r="r" b="b"/>
              <a:pathLst>
                <a:path w="337" h="1988" extrusionOk="0">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4" name="Google Shape;4224;p14"/>
            <p:cNvSpPr/>
            <p:nvPr/>
          </p:nvSpPr>
          <p:spPr>
            <a:xfrm rot="-4114690">
              <a:off x="176854" y="598512"/>
              <a:ext cx="231058" cy="15774"/>
            </a:xfrm>
            <a:custGeom>
              <a:avLst/>
              <a:gdLst/>
              <a:ahLst/>
              <a:cxnLst/>
              <a:rect l="l" t="t" r="r" b="b"/>
              <a:pathLst>
                <a:path w="2944" h="201" extrusionOk="0">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5" name="Google Shape;4225;p14"/>
            <p:cNvSpPr/>
            <p:nvPr/>
          </p:nvSpPr>
          <p:spPr>
            <a:xfrm rot="-4114690">
              <a:off x="57236" y="414683"/>
              <a:ext cx="267475" cy="12478"/>
            </a:xfrm>
            <a:custGeom>
              <a:avLst/>
              <a:gdLst/>
              <a:ahLst/>
              <a:cxnLst/>
              <a:rect l="l" t="t" r="r" b="b"/>
              <a:pathLst>
                <a:path w="3408" h="159" extrusionOk="0">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6" name="Google Shape;4226;p14"/>
            <p:cNvSpPr/>
            <p:nvPr/>
          </p:nvSpPr>
          <p:spPr>
            <a:xfrm rot="-4114690">
              <a:off x="11792" y="212523"/>
              <a:ext cx="193857" cy="25977"/>
            </a:xfrm>
            <a:custGeom>
              <a:avLst/>
              <a:gdLst/>
              <a:ahLst/>
              <a:cxnLst/>
              <a:rect l="l" t="t" r="r" b="b"/>
              <a:pathLst>
                <a:path w="2470" h="331" extrusionOk="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7" name="Google Shape;4227;p14"/>
            <p:cNvSpPr/>
            <p:nvPr/>
          </p:nvSpPr>
          <p:spPr>
            <a:xfrm rot="-4114690">
              <a:off x="-425354" y="637329"/>
              <a:ext cx="872590" cy="539627"/>
            </a:xfrm>
            <a:custGeom>
              <a:avLst/>
              <a:gdLst/>
              <a:ahLst/>
              <a:cxnLst/>
              <a:rect l="l" t="t" r="r" b="b"/>
              <a:pathLst>
                <a:path w="11118" h="6876" extrusionOk="0">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8" name="Google Shape;4228;p14"/>
            <p:cNvSpPr/>
            <p:nvPr/>
          </p:nvSpPr>
          <p:spPr>
            <a:xfrm rot="-4114690">
              <a:off x="-383999" y="660862"/>
              <a:ext cx="742777" cy="332440"/>
            </a:xfrm>
            <a:custGeom>
              <a:avLst/>
              <a:gdLst/>
              <a:ahLst/>
              <a:cxnLst/>
              <a:rect l="l" t="t" r="r" b="b"/>
              <a:pathLst>
                <a:path w="9464" h="4236" extrusionOk="0">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9" name="Google Shape;4229;p14"/>
            <p:cNvSpPr/>
            <p:nvPr/>
          </p:nvSpPr>
          <p:spPr>
            <a:xfrm rot="-4114690">
              <a:off x="1881" y="957012"/>
              <a:ext cx="193857" cy="186233"/>
            </a:xfrm>
            <a:custGeom>
              <a:avLst/>
              <a:gdLst/>
              <a:ahLst/>
              <a:cxnLst/>
              <a:rect l="l" t="t" r="r" b="b"/>
              <a:pathLst>
                <a:path w="2470" h="2373" extrusionOk="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0" name="Google Shape;4230;p14"/>
            <p:cNvSpPr/>
            <p:nvPr/>
          </p:nvSpPr>
          <p:spPr>
            <a:xfrm rot="-4114690">
              <a:off x="32753" y="766221"/>
              <a:ext cx="189226" cy="259140"/>
            </a:xfrm>
            <a:custGeom>
              <a:avLst/>
              <a:gdLst/>
              <a:ahLst/>
              <a:cxnLst/>
              <a:rect l="l" t="t" r="r" b="b"/>
              <a:pathLst>
                <a:path w="2411" h="3302" extrusionOk="0">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1" name="Google Shape;4231;p14"/>
            <p:cNvSpPr/>
            <p:nvPr/>
          </p:nvSpPr>
          <p:spPr>
            <a:xfrm rot="-4114690">
              <a:off x="-213586" y="776281"/>
              <a:ext cx="298006" cy="113011"/>
            </a:xfrm>
            <a:custGeom>
              <a:avLst/>
              <a:gdLst/>
              <a:ahLst/>
              <a:cxnLst/>
              <a:rect l="l" t="t" r="r" b="b"/>
              <a:pathLst>
                <a:path w="3797" h="1440" extrusionOk="0">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2" name="Google Shape;4232;p14"/>
            <p:cNvSpPr/>
            <p:nvPr/>
          </p:nvSpPr>
          <p:spPr>
            <a:xfrm rot="-4114690">
              <a:off x="-199379" y="912911"/>
              <a:ext cx="261353" cy="159000"/>
            </a:xfrm>
            <a:custGeom>
              <a:avLst/>
              <a:gdLst/>
              <a:ahLst/>
              <a:cxnLst/>
              <a:rect l="l" t="t" r="r" b="b"/>
              <a:pathLst>
                <a:path w="3330" h="2026" extrusionOk="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3" name="Google Shape;4233;p14"/>
            <p:cNvSpPr/>
            <p:nvPr/>
          </p:nvSpPr>
          <p:spPr>
            <a:xfrm rot="-4114690">
              <a:off x="60078" y="602302"/>
              <a:ext cx="130912" cy="273345"/>
            </a:xfrm>
            <a:custGeom>
              <a:avLst/>
              <a:gdLst/>
              <a:ahLst/>
              <a:cxnLst/>
              <a:rect l="l" t="t" r="r" b="b"/>
              <a:pathLst>
                <a:path w="1668" h="3483" extrusionOk="0">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4" name="Google Shape;4234;p14"/>
            <p:cNvSpPr/>
            <p:nvPr/>
          </p:nvSpPr>
          <p:spPr>
            <a:xfrm rot="-4114690">
              <a:off x="48567" y="500551"/>
              <a:ext cx="76993" cy="213544"/>
            </a:xfrm>
            <a:custGeom>
              <a:avLst/>
              <a:gdLst/>
              <a:ahLst/>
              <a:cxnLst/>
              <a:rect l="l" t="t" r="r" b="b"/>
              <a:pathLst>
                <a:path w="981" h="2721" extrusionOk="0">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5" name="Google Shape;4235;p14"/>
            <p:cNvSpPr/>
            <p:nvPr/>
          </p:nvSpPr>
          <p:spPr>
            <a:xfrm rot="-4114690">
              <a:off x="31068" y="443917"/>
              <a:ext cx="39399" cy="154919"/>
            </a:xfrm>
            <a:custGeom>
              <a:avLst/>
              <a:gdLst/>
              <a:ahLst/>
              <a:cxnLst/>
              <a:rect l="l" t="t" r="r" b="b"/>
              <a:pathLst>
                <a:path w="502" h="1974" extrusionOk="0">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6" name="Google Shape;4236;p14"/>
            <p:cNvSpPr/>
            <p:nvPr/>
          </p:nvSpPr>
          <p:spPr>
            <a:xfrm rot="-4114690">
              <a:off x="-189922" y="671128"/>
              <a:ext cx="225407" cy="151780"/>
            </a:xfrm>
            <a:custGeom>
              <a:avLst/>
              <a:gdLst/>
              <a:ahLst/>
              <a:cxnLst/>
              <a:rect l="l" t="t" r="r" b="b"/>
              <a:pathLst>
                <a:path w="2872" h="1934" extrusionOk="0">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7" name="Google Shape;4237;p14"/>
            <p:cNvSpPr/>
            <p:nvPr/>
          </p:nvSpPr>
          <p:spPr>
            <a:xfrm rot="-4114690">
              <a:off x="-133900" y="579213"/>
              <a:ext cx="152260" cy="101317"/>
            </a:xfrm>
            <a:custGeom>
              <a:avLst/>
              <a:gdLst/>
              <a:ahLst/>
              <a:cxnLst/>
              <a:rect l="l" t="t" r="r" b="b"/>
              <a:pathLst>
                <a:path w="1940" h="1291" extrusionOk="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8" name="Google Shape;4238;p14"/>
            <p:cNvSpPr/>
            <p:nvPr/>
          </p:nvSpPr>
          <p:spPr>
            <a:xfrm rot="-4114690">
              <a:off x="-90889" y="511343"/>
              <a:ext cx="97635" cy="45518"/>
            </a:xfrm>
            <a:custGeom>
              <a:avLst/>
              <a:gdLst/>
              <a:ahLst/>
              <a:cxnLst/>
              <a:rect l="l" t="t" r="r" b="b"/>
              <a:pathLst>
                <a:path w="1244" h="580" extrusionOk="0">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9" name="Google Shape;4239;p14"/>
            <p:cNvSpPr/>
            <p:nvPr/>
          </p:nvSpPr>
          <p:spPr>
            <a:xfrm rot="-4114690">
              <a:off x="216428" y="-624958"/>
              <a:ext cx="516271" cy="476529"/>
            </a:xfrm>
            <a:custGeom>
              <a:avLst/>
              <a:gdLst/>
              <a:ahLst/>
              <a:cxnLst/>
              <a:rect l="l" t="t" r="r" b="b"/>
              <a:pathLst>
                <a:path w="6578" h="6072" extrusionOk="0">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0" name="Google Shape;4240;p14"/>
            <p:cNvSpPr/>
            <p:nvPr/>
          </p:nvSpPr>
          <p:spPr>
            <a:xfrm rot="-4114690">
              <a:off x="460459" y="-362547"/>
              <a:ext cx="96614" cy="133259"/>
            </a:xfrm>
            <a:custGeom>
              <a:avLst/>
              <a:gdLst/>
              <a:ahLst/>
              <a:cxnLst/>
              <a:rect l="l" t="t" r="r" b="b"/>
              <a:pathLst>
                <a:path w="1231" h="1698" extrusionOk="0">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1" name="Google Shape;4241;p14"/>
            <p:cNvSpPr/>
            <p:nvPr/>
          </p:nvSpPr>
          <p:spPr>
            <a:xfrm rot="-4114690">
              <a:off x="363128" y="-304550"/>
              <a:ext cx="159873" cy="45126"/>
            </a:xfrm>
            <a:custGeom>
              <a:avLst/>
              <a:gdLst/>
              <a:ahLst/>
              <a:cxnLst/>
              <a:rect l="l" t="t" r="r" b="b"/>
              <a:pathLst>
                <a:path w="2037" h="575" extrusionOk="0">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2" name="Google Shape;4242;p14"/>
            <p:cNvSpPr/>
            <p:nvPr/>
          </p:nvSpPr>
          <p:spPr>
            <a:xfrm rot="-4114690">
              <a:off x="310000" y="-358028"/>
              <a:ext cx="150376" cy="74713"/>
            </a:xfrm>
            <a:custGeom>
              <a:avLst/>
              <a:gdLst/>
              <a:ahLst/>
              <a:cxnLst/>
              <a:rect l="l" t="t" r="r" b="b"/>
              <a:pathLst>
                <a:path w="1916" h="952" extrusionOk="0">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3" name="Google Shape;4243;p14"/>
            <p:cNvSpPr/>
            <p:nvPr/>
          </p:nvSpPr>
          <p:spPr>
            <a:xfrm rot="-4114690">
              <a:off x="326579" y="-458697"/>
              <a:ext cx="58628" cy="154841"/>
            </a:xfrm>
            <a:custGeom>
              <a:avLst/>
              <a:gdLst/>
              <a:ahLst/>
              <a:cxnLst/>
              <a:rect l="l" t="t" r="r" b="b"/>
              <a:pathLst>
                <a:path w="747" h="1973" extrusionOk="0">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4" name="Google Shape;4244;p14"/>
            <p:cNvSpPr/>
            <p:nvPr/>
          </p:nvSpPr>
          <p:spPr>
            <a:xfrm rot="-4114690">
              <a:off x="346896" y="-526951"/>
              <a:ext cx="61375" cy="158215"/>
            </a:xfrm>
            <a:custGeom>
              <a:avLst/>
              <a:gdLst/>
              <a:ahLst/>
              <a:cxnLst/>
              <a:rect l="l" t="t" r="r" b="b"/>
              <a:pathLst>
                <a:path w="782" h="2016" extrusionOk="0">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5" name="Google Shape;4245;p14"/>
            <p:cNvSpPr/>
            <p:nvPr/>
          </p:nvSpPr>
          <p:spPr>
            <a:xfrm rot="-4114690">
              <a:off x="363728" y="-528526"/>
              <a:ext cx="146530" cy="94254"/>
            </a:xfrm>
            <a:custGeom>
              <a:avLst/>
              <a:gdLst/>
              <a:ahLst/>
              <a:cxnLst/>
              <a:rect l="l" t="t" r="r" b="b"/>
              <a:pathLst>
                <a:path w="1867" h="1201" extrusionOk="0">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6" name="Google Shape;4246;p14"/>
            <p:cNvSpPr/>
            <p:nvPr/>
          </p:nvSpPr>
          <p:spPr>
            <a:xfrm rot="-4114690">
              <a:off x="398591" y="-494023"/>
              <a:ext cx="204844" cy="14362"/>
            </a:xfrm>
            <a:custGeom>
              <a:avLst/>
              <a:gdLst/>
              <a:ahLst/>
              <a:cxnLst/>
              <a:rect l="l" t="t" r="r" b="b"/>
              <a:pathLst>
                <a:path w="2610" h="183" extrusionOk="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7" name="Google Shape;4247;p14"/>
            <p:cNvSpPr/>
            <p:nvPr/>
          </p:nvSpPr>
          <p:spPr>
            <a:xfrm rot="-4114690">
              <a:off x="484159" y="-499499"/>
              <a:ext cx="157204" cy="144167"/>
            </a:xfrm>
            <a:custGeom>
              <a:avLst/>
              <a:gdLst/>
              <a:ahLst/>
              <a:cxnLst/>
              <a:rect l="l" t="t" r="r" b="b"/>
              <a:pathLst>
                <a:path w="2003" h="1837" extrusionOk="0">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8" name="Google Shape;4248;p14"/>
            <p:cNvSpPr/>
            <p:nvPr/>
          </p:nvSpPr>
          <p:spPr>
            <a:xfrm rot="-4114690">
              <a:off x="545462" y="-448070"/>
              <a:ext cx="22760" cy="197612"/>
            </a:xfrm>
            <a:custGeom>
              <a:avLst/>
              <a:gdLst/>
              <a:ahLst/>
              <a:cxnLst/>
              <a:rect l="l" t="t" r="r" b="b"/>
              <a:pathLst>
                <a:path w="290" h="2518" extrusionOk="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9" name="Google Shape;4249;p14"/>
            <p:cNvSpPr/>
            <p:nvPr/>
          </p:nvSpPr>
          <p:spPr>
            <a:xfrm rot="-4114690">
              <a:off x="419539" y="-412693"/>
              <a:ext cx="69694" cy="64667"/>
            </a:xfrm>
            <a:custGeom>
              <a:avLst/>
              <a:gdLst/>
              <a:ahLst/>
              <a:cxnLst/>
              <a:rect l="l" t="t" r="r" b="b"/>
              <a:pathLst>
                <a:path w="888" h="824" extrusionOk="0">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0" name="Google Shape;4250;p14"/>
            <p:cNvSpPr/>
            <p:nvPr/>
          </p:nvSpPr>
          <p:spPr>
            <a:xfrm rot="-4114690">
              <a:off x="228629" y="95806"/>
              <a:ext cx="455916" cy="452044"/>
            </a:xfrm>
            <a:custGeom>
              <a:avLst/>
              <a:gdLst/>
              <a:ahLst/>
              <a:cxnLst/>
              <a:rect l="l" t="t" r="r" b="b"/>
              <a:pathLst>
                <a:path w="5809" h="5760" extrusionOk="0">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1" name="Google Shape;4251;p14"/>
            <p:cNvSpPr/>
            <p:nvPr/>
          </p:nvSpPr>
          <p:spPr>
            <a:xfrm rot="-4114690">
              <a:off x="315535" y="174573"/>
              <a:ext cx="301537" cy="287550"/>
            </a:xfrm>
            <a:custGeom>
              <a:avLst/>
              <a:gdLst/>
              <a:ahLst/>
              <a:cxnLst/>
              <a:rect l="l" t="t" r="r" b="b"/>
              <a:pathLst>
                <a:path w="3842" h="3664" extrusionOk="0">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2" name="Google Shape;4252;p14"/>
            <p:cNvSpPr/>
            <p:nvPr/>
          </p:nvSpPr>
          <p:spPr>
            <a:xfrm rot="-4114690">
              <a:off x="429553" y="265410"/>
              <a:ext cx="82644" cy="69926"/>
            </a:xfrm>
            <a:custGeom>
              <a:avLst/>
              <a:gdLst/>
              <a:ahLst/>
              <a:cxnLst/>
              <a:rect l="l" t="t" r="r" b="b"/>
              <a:pathLst>
                <a:path w="1053" h="891" extrusionOk="0">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3" name="Google Shape;4253;p14"/>
            <p:cNvSpPr/>
            <p:nvPr/>
          </p:nvSpPr>
          <p:spPr>
            <a:xfrm rot="-4114690">
              <a:off x="404770" y="289472"/>
              <a:ext cx="28097" cy="51012"/>
            </a:xfrm>
            <a:custGeom>
              <a:avLst/>
              <a:gdLst/>
              <a:ahLst/>
              <a:cxnLst/>
              <a:rect l="l" t="t" r="r" b="b"/>
              <a:pathLst>
                <a:path w="358" h="650" extrusionOk="0">
                  <a:moveTo>
                    <a:pt x="1" y="1"/>
                  </a:moveTo>
                  <a:cubicBezTo>
                    <a:pt x="5" y="221"/>
                    <a:pt x="327" y="633"/>
                    <a:pt x="340" y="650"/>
                  </a:cubicBezTo>
                  <a:lnTo>
                    <a:pt x="357" y="637"/>
                  </a:lnTo>
                  <a:cubicBezTo>
                    <a:pt x="357" y="633"/>
                    <a:pt x="26" y="2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4" name="Google Shape;4254;p14"/>
            <p:cNvSpPr/>
            <p:nvPr/>
          </p:nvSpPr>
          <p:spPr>
            <a:xfrm rot="-4114690">
              <a:off x="414949" y="269060"/>
              <a:ext cx="11380" cy="49678"/>
            </a:xfrm>
            <a:custGeom>
              <a:avLst/>
              <a:gdLst/>
              <a:ahLst/>
              <a:cxnLst/>
              <a:rect l="l" t="t" r="r" b="b"/>
              <a:pathLst>
                <a:path w="145" h="633" extrusionOk="0">
                  <a:moveTo>
                    <a:pt x="128" y="1"/>
                  </a:moveTo>
                  <a:cubicBezTo>
                    <a:pt x="1" y="187"/>
                    <a:pt x="73" y="616"/>
                    <a:pt x="73" y="633"/>
                  </a:cubicBezTo>
                  <a:lnTo>
                    <a:pt x="98" y="628"/>
                  </a:lnTo>
                  <a:cubicBezTo>
                    <a:pt x="98" y="624"/>
                    <a:pt x="22" y="192"/>
                    <a:pt x="145" y="13"/>
                  </a:cubicBezTo>
                  <a:lnTo>
                    <a:pt x="1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5" name="Google Shape;4255;p14"/>
            <p:cNvSpPr/>
            <p:nvPr/>
          </p:nvSpPr>
          <p:spPr>
            <a:xfrm rot="-4114690">
              <a:off x="424143" y="253981"/>
              <a:ext cx="26371" cy="36022"/>
            </a:xfrm>
            <a:custGeom>
              <a:avLst/>
              <a:gdLst/>
              <a:ahLst/>
              <a:cxnLst/>
              <a:rect l="l" t="t" r="r" b="b"/>
              <a:pathLst>
                <a:path w="336" h="459" extrusionOk="0">
                  <a:moveTo>
                    <a:pt x="327" y="0"/>
                  </a:moveTo>
                  <a:cubicBezTo>
                    <a:pt x="174" y="72"/>
                    <a:pt x="9" y="433"/>
                    <a:pt x="0" y="450"/>
                  </a:cubicBezTo>
                  <a:lnTo>
                    <a:pt x="22" y="458"/>
                  </a:lnTo>
                  <a:cubicBezTo>
                    <a:pt x="26" y="454"/>
                    <a:pt x="195" y="89"/>
                    <a:pt x="335" y="21"/>
                  </a:cubicBezTo>
                  <a:lnTo>
                    <a:pt x="3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6" name="Google Shape;4256;p14"/>
            <p:cNvSpPr/>
            <p:nvPr/>
          </p:nvSpPr>
          <p:spPr>
            <a:xfrm rot="-4114690">
              <a:off x="447490" y="258388"/>
              <a:ext cx="31001" cy="15225"/>
            </a:xfrm>
            <a:custGeom>
              <a:avLst/>
              <a:gdLst/>
              <a:ahLst/>
              <a:cxnLst/>
              <a:rect l="l" t="t" r="r" b="b"/>
              <a:pathLst>
                <a:path w="395" h="194" extrusionOk="0">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7" name="Google Shape;4257;p14"/>
            <p:cNvSpPr/>
            <p:nvPr/>
          </p:nvSpPr>
          <p:spPr>
            <a:xfrm rot="-4114690">
              <a:off x="472607" y="264396"/>
              <a:ext cx="33356" cy="12714"/>
            </a:xfrm>
            <a:custGeom>
              <a:avLst/>
              <a:gdLst/>
              <a:ahLst/>
              <a:cxnLst/>
              <a:rect l="l" t="t" r="r" b="b"/>
              <a:pathLst>
                <a:path w="425" h="162" extrusionOk="0">
                  <a:moveTo>
                    <a:pt x="0" y="0"/>
                  </a:moveTo>
                  <a:lnTo>
                    <a:pt x="0" y="26"/>
                  </a:lnTo>
                  <a:cubicBezTo>
                    <a:pt x="5" y="26"/>
                    <a:pt x="302" y="55"/>
                    <a:pt x="408" y="162"/>
                  </a:cubicBezTo>
                  <a:lnTo>
                    <a:pt x="425" y="145"/>
                  </a:lnTo>
                  <a:cubicBezTo>
                    <a:pt x="310" y="3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8" name="Google Shape;4258;p14"/>
            <p:cNvSpPr/>
            <p:nvPr/>
          </p:nvSpPr>
          <p:spPr>
            <a:xfrm rot="-4114690">
              <a:off x="498310" y="275932"/>
              <a:ext cx="21348" cy="32334"/>
            </a:xfrm>
            <a:custGeom>
              <a:avLst/>
              <a:gdLst/>
              <a:ahLst/>
              <a:cxnLst/>
              <a:rect l="l" t="t" r="r" b="b"/>
              <a:pathLst>
                <a:path w="272" h="412" extrusionOk="0">
                  <a:moveTo>
                    <a:pt x="13" y="0"/>
                  </a:moveTo>
                  <a:lnTo>
                    <a:pt x="1" y="21"/>
                  </a:lnTo>
                  <a:cubicBezTo>
                    <a:pt x="1" y="21"/>
                    <a:pt x="145" y="123"/>
                    <a:pt x="251" y="412"/>
                  </a:cubicBezTo>
                  <a:lnTo>
                    <a:pt x="272" y="403"/>
                  </a:lnTo>
                  <a:cubicBezTo>
                    <a:pt x="166" y="106"/>
                    <a:pt x="18" y="4"/>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9" name="Google Shape;4259;p14"/>
            <p:cNvSpPr/>
            <p:nvPr/>
          </p:nvSpPr>
          <p:spPr>
            <a:xfrm rot="-4114690">
              <a:off x="503010" y="293256"/>
              <a:ext cx="12714" cy="43007"/>
            </a:xfrm>
            <a:custGeom>
              <a:avLst/>
              <a:gdLst/>
              <a:ahLst/>
              <a:cxnLst/>
              <a:rect l="l" t="t" r="r" b="b"/>
              <a:pathLst>
                <a:path w="162" h="548" extrusionOk="0">
                  <a:moveTo>
                    <a:pt x="56" y="1"/>
                  </a:moveTo>
                  <a:lnTo>
                    <a:pt x="30" y="9"/>
                  </a:lnTo>
                  <a:cubicBezTo>
                    <a:pt x="94" y="183"/>
                    <a:pt x="81" y="374"/>
                    <a:pt x="0" y="535"/>
                  </a:cubicBezTo>
                  <a:lnTo>
                    <a:pt x="22" y="548"/>
                  </a:lnTo>
                  <a:cubicBezTo>
                    <a:pt x="162" y="242"/>
                    <a:pt x="60" y="9"/>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0" name="Google Shape;4260;p14"/>
            <p:cNvSpPr/>
            <p:nvPr/>
          </p:nvSpPr>
          <p:spPr>
            <a:xfrm rot="-4114690">
              <a:off x="417875" y="326071"/>
              <a:ext cx="33984" cy="24721"/>
            </a:xfrm>
            <a:custGeom>
              <a:avLst/>
              <a:gdLst/>
              <a:ahLst/>
              <a:cxnLst/>
              <a:rect l="l" t="t" r="r" b="b"/>
              <a:pathLst>
                <a:path w="433" h="315" extrusionOk="0">
                  <a:moveTo>
                    <a:pt x="21" y="0"/>
                  </a:moveTo>
                  <a:lnTo>
                    <a:pt x="0" y="13"/>
                  </a:lnTo>
                  <a:cubicBezTo>
                    <a:pt x="199" y="306"/>
                    <a:pt x="424" y="314"/>
                    <a:pt x="433" y="314"/>
                  </a:cubicBezTo>
                  <a:lnTo>
                    <a:pt x="433" y="293"/>
                  </a:lnTo>
                  <a:cubicBezTo>
                    <a:pt x="433" y="289"/>
                    <a:pt x="212" y="28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1" name="Google Shape;4261;p14"/>
            <p:cNvSpPr/>
            <p:nvPr/>
          </p:nvSpPr>
          <p:spPr>
            <a:xfrm rot="-4114690">
              <a:off x="438015" y="347246"/>
              <a:ext cx="53369" cy="12949"/>
            </a:xfrm>
            <a:custGeom>
              <a:avLst/>
              <a:gdLst/>
              <a:ahLst/>
              <a:cxnLst/>
              <a:rect l="l" t="t" r="r" b="b"/>
              <a:pathLst>
                <a:path w="680" h="165" extrusionOk="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2" name="Google Shape;4262;p14"/>
            <p:cNvSpPr/>
            <p:nvPr/>
          </p:nvSpPr>
          <p:spPr>
            <a:xfrm rot="-4114690">
              <a:off x="482158" y="315941"/>
              <a:ext cx="28019" cy="43007"/>
            </a:xfrm>
            <a:custGeom>
              <a:avLst/>
              <a:gdLst/>
              <a:ahLst/>
              <a:cxnLst/>
              <a:rect l="l" t="t" r="r" b="b"/>
              <a:pathLst>
                <a:path w="357" h="548" extrusionOk="0">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3" name="Google Shape;4263;p14"/>
            <p:cNvSpPr/>
            <p:nvPr/>
          </p:nvSpPr>
          <p:spPr>
            <a:xfrm rot="-4114690">
              <a:off x="380313" y="309346"/>
              <a:ext cx="16403" cy="16402"/>
            </a:xfrm>
            <a:custGeom>
              <a:avLst/>
              <a:gdLst/>
              <a:ahLst/>
              <a:cxnLst/>
              <a:rect l="l" t="t" r="r" b="b"/>
              <a:pathLst>
                <a:path w="209" h="209" extrusionOk="0">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4" name="Google Shape;4264;p14"/>
            <p:cNvSpPr/>
            <p:nvPr/>
          </p:nvSpPr>
          <p:spPr>
            <a:xfrm rot="-4114690">
              <a:off x="387103" y="271940"/>
              <a:ext cx="22211" cy="16873"/>
            </a:xfrm>
            <a:custGeom>
              <a:avLst/>
              <a:gdLst/>
              <a:ahLst/>
              <a:cxnLst/>
              <a:rect l="l" t="t" r="r" b="b"/>
              <a:pathLst>
                <a:path w="283" h="215" extrusionOk="0">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5" name="Google Shape;4265;p14"/>
            <p:cNvSpPr/>
            <p:nvPr/>
          </p:nvSpPr>
          <p:spPr>
            <a:xfrm rot="-4114690">
              <a:off x="414686" y="242467"/>
              <a:ext cx="21819" cy="16795"/>
            </a:xfrm>
            <a:custGeom>
              <a:avLst/>
              <a:gdLst/>
              <a:ahLst/>
              <a:cxnLst/>
              <a:rect l="l" t="t" r="r" b="b"/>
              <a:pathLst>
                <a:path w="278" h="214" extrusionOk="0">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6" name="Google Shape;4266;p14"/>
            <p:cNvSpPr/>
            <p:nvPr/>
          </p:nvSpPr>
          <p:spPr>
            <a:xfrm rot="-4114690">
              <a:off x="454223" y="236605"/>
              <a:ext cx="21819" cy="16716"/>
            </a:xfrm>
            <a:custGeom>
              <a:avLst/>
              <a:gdLst/>
              <a:ahLst/>
              <a:cxnLst/>
              <a:rect l="l" t="t" r="r" b="b"/>
              <a:pathLst>
                <a:path w="278" h="213" extrusionOk="0">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7" name="Google Shape;4267;p14"/>
            <p:cNvSpPr/>
            <p:nvPr/>
          </p:nvSpPr>
          <p:spPr>
            <a:xfrm rot="-4114690">
              <a:off x="492366" y="247501"/>
              <a:ext cx="22133" cy="16716"/>
            </a:xfrm>
            <a:custGeom>
              <a:avLst/>
              <a:gdLst/>
              <a:ahLst/>
              <a:cxnLst/>
              <a:rect l="l" t="t" r="r" b="b"/>
              <a:pathLst>
                <a:path w="282" h="213" extrusionOk="0">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8" name="Google Shape;4268;p14"/>
            <p:cNvSpPr/>
            <p:nvPr/>
          </p:nvSpPr>
          <p:spPr>
            <a:xfrm rot="-4114690">
              <a:off x="522658" y="280310"/>
              <a:ext cx="16403" cy="16716"/>
            </a:xfrm>
            <a:custGeom>
              <a:avLst/>
              <a:gdLst/>
              <a:ahLst/>
              <a:cxnLst/>
              <a:rect l="l" t="t" r="r" b="b"/>
              <a:pathLst>
                <a:path w="209" h="213" extrusionOk="0">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9" name="Google Shape;4269;p14"/>
            <p:cNvSpPr/>
            <p:nvPr/>
          </p:nvSpPr>
          <p:spPr>
            <a:xfrm rot="-4114690">
              <a:off x="519054" y="322896"/>
              <a:ext cx="21112" cy="16559"/>
            </a:xfrm>
            <a:custGeom>
              <a:avLst/>
              <a:gdLst/>
              <a:ahLst/>
              <a:cxnLst/>
              <a:rect l="l" t="t" r="r" b="b"/>
              <a:pathLst>
                <a:path w="269" h="211" extrusionOk="0">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0" name="Google Shape;4270;p14"/>
            <p:cNvSpPr/>
            <p:nvPr/>
          </p:nvSpPr>
          <p:spPr>
            <a:xfrm rot="-4114690">
              <a:off x="500158" y="352488"/>
              <a:ext cx="22133" cy="16716"/>
            </a:xfrm>
            <a:custGeom>
              <a:avLst/>
              <a:gdLst/>
              <a:ahLst/>
              <a:cxnLst/>
              <a:rect l="l" t="t" r="r" b="b"/>
              <a:pathLst>
                <a:path w="282" h="213" extrusionOk="0">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1" name="Google Shape;4271;p14"/>
            <p:cNvSpPr/>
            <p:nvPr/>
          </p:nvSpPr>
          <p:spPr>
            <a:xfrm rot="-4114690">
              <a:off x="446463" y="374698"/>
              <a:ext cx="22054" cy="16716"/>
            </a:xfrm>
            <a:custGeom>
              <a:avLst/>
              <a:gdLst/>
              <a:ahLst/>
              <a:cxnLst/>
              <a:rect l="l" t="t" r="r" b="b"/>
              <a:pathLst>
                <a:path w="281" h="213" extrusionOk="0">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2" name="Google Shape;4272;p14"/>
            <p:cNvSpPr/>
            <p:nvPr/>
          </p:nvSpPr>
          <p:spPr>
            <a:xfrm rot="-4114690">
              <a:off x="404707" y="341106"/>
              <a:ext cx="22211" cy="16795"/>
            </a:xfrm>
            <a:custGeom>
              <a:avLst/>
              <a:gdLst/>
              <a:ahLst/>
              <a:cxnLst/>
              <a:rect l="l" t="t" r="r" b="b"/>
              <a:pathLst>
                <a:path w="283" h="214" extrusionOk="0">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273" name="Google Shape;4273;p14"/>
          <p:cNvGrpSpPr/>
          <p:nvPr/>
        </p:nvGrpSpPr>
        <p:grpSpPr>
          <a:xfrm rot="1702806">
            <a:off x="2140095" y="4215733"/>
            <a:ext cx="494200" cy="814358"/>
            <a:chOff x="10360252" y="-2712448"/>
            <a:chExt cx="236654" cy="389949"/>
          </a:xfrm>
        </p:grpSpPr>
        <p:sp>
          <p:nvSpPr>
            <p:cNvPr id="4274" name="Google Shape;4274;p14"/>
            <p:cNvSpPr/>
            <p:nvPr/>
          </p:nvSpPr>
          <p:spPr>
            <a:xfrm>
              <a:off x="10442022" y="-2522139"/>
              <a:ext cx="130858" cy="199640"/>
            </a:xfrm>
            <a:custGeom>
              <a:avLst/>
              <a:gdLst/>
              <a:ahLst/>
              <a:cxnLst/>
              <a:rect l="l" t="t" r="r" b="b"/>
              <a:pathLst>
                <a:path w="2146" h="3274" extrusionOk="0">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5" name="Google Shape;4275;p14"/>
            <p:cNvSpPr/>
            <p:nvPr/>
          </p:nvSpPr>
          <p:spPr>
            <a:xfrm>
              <a:off x="10360252" y="-2712448"/>
              <a:ext cx="236654" cy="228483"/>
            </a:xfrm>
            <a:custGeom>
              <a:avLst/>
              <a:gdLst/>
              <a:ahLst/>
              <a:cxnLst/>
              <a:rect l="l" t="t" r="r" b="b"/>
              <a:pathLst>
                <a:path w="3881" h="3747" extrusionOk="0">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6" name="Google Shape;4276;p14"/>
            <p:cNvSpPr/>
            <p:nvPr/>
          </p:nvSpPr>
          <p:spPr>
            <a:xfrm>
              <a:off x="10435680" y="-2640190"/>
              <a:ext cx="86161" cy="80246"/>
            </a:xfrm>
            <a:custGeom>
              <a:avLst/>
              <a:gdLst/>
              <a:ahLst/>
              <a:cxnLst/>
              <a:rect l="l" t="t" r="r" b="b"/>
              <a:pathLst>
                <a:path w="1413" h="1316" extrusionOk="0">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7" name="Google Shape;4277;p14"/>
            <p:cNvSpPr/>
            <p:nvPr/>
          </p:nvSpPr>
          <p:spPr>
            <a:xfrm>
              <a:off x="10453668" y="-2691715"/>
              <a:ext cx="19452" cy="47136"/>
            </a:xfrm>
            <a:custGeom>
              <a:avLst/>
              <a:gdLst/>
              <a:ahLst/>
              <a:cxnLst/>
              <a:rect l="l" t="t" r="r" b="b"/>
              <a:pathLst>
                <a:path w="319" h="773" extrusionOk="0">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8" name="Google Shape;4278;p14"/>
            <p:cNvSpPr/>
            <p:nvPr/>
          </p:nvSpPr>
          <p:spPr>
            <a:xfrm>
              <a:off x="10435680" y="-2562567"/>
              <a:ext cx="26098" cy="47501"/>
            </a:xfrm>
            <a:custGeom>
              <a:avLst/>
              <a:gdLst/>
              <a:ahLst/>
              <a:cxnLst/>
              <a:rect l="l" t="t" r="r" b="b"/>
              <a:pathLst>
                <a:path w="428" h="779" extrusionOk="0">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9" name="Google Shape;4279;p14"/>
            <p:cNvSpPr/>
            <p:nvPr/>
          </p:nvSpPr>
          <p:spPr>
            <a:xfrm>
              <a:off x="10398972" y="-2642446"/>
              <a:ext cx="50124" cy="31891"/>
            </a:xfrm>
            <a:custGeom>
              <a:avLst/>
              <a:gdLst/>
              <a:ahLst/>
              <a:cxnLst/>
              <a:rect l="l" t="t" r="r" b="b"/>
              <a:pathLst>
                <a:path w="822" h="523" extrusionOk="0">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0" name="Google Shape;4280;p14"/>
            <p:cNvSpPr/>
            <p:nvPr/>
          </p:nvSpPr>
          <p:spPr>
            <a:xfrm>
              <a:off x="10520133" y="-2659337"/>
              <a:ext cx="33721" cy="53294"/>
            </a:xfrm>
            <a:custGeom>
              <a:avLst/>
              <a:gdLst/>
              <a:ahLst/>
              <a:cxnLst/>
              <a:rect l="l" t="t" r="r" b="b"/>
              <a:pathLst>
                <a:path w="553" h="874" extrusionOk="0">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1" name="Google Shape;4281;p14"/>
            <p:cNvSpPr/>
            <p:nvPr/>
          </p:nvSpPr>
          <p:spPr>
            <a:xfrm>
              <a:off x="10410314" y="-2594092"/>
              <a:ext cx="40428" cy="16952"/>
            </a:xfrm>
            <a:custGeom>
              <a:avLst/>
              <a:gdLst/>
              <a:ahLst/>
              <a:cxnLst/>
              <a:rect l="l" t="t" r="r" b="b"/>
              <a:pathLst>
                <a:path w="663" h="278" extrusionOk="0">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2" name="Google Shape;4282;p14"/>
            <p:cNvSpPr/>
            <p:nvPr/>
          </p:nvSpPr>
          <p:spPr>
            <a:xfrm>
              <a:off x="10518792" y="-2587933"/>
              <a:ext cx="37745" cy="14269"/>
            </a:xfrm>
            <a:custGeom>
              <a:avLst/>
              <a:gdLst/>
              <a:ahLst/>
              <a:cxnLst/>
              <a:rect l="l" t="t" r="r" b="b"/>
              <a:pathLst>
                <a:path w="619" h="234" extrusionOk="0">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3" name="Google Shape;4283;p14"/>
            <p:cNvSpPr/>
            <p:nvPr/>
          </p:nvSpPr>
          <p:spPr>
            <a:xfrm>
              <a:off x="10383240" y="-2600616"/>
              <a:ext cx="50124" cy="7927"/>
            </a:xfrm>
            <a:custGeom>
              <a:avLst/>
              <a:gdLst/>
              <a:ahLst/>
              <a:cxnLst/>
              <a:rect l="l" t="t" r="r" b="b"/>
              <a:pathLst>
                <a:path w="822" h="130" extrusionOk="0">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4" name="Google Shape;4284;p14"/>
            <p:cNvSpPr/>
            <p:nvPr/>
          </p:nvSpPr>
          <p:spPr>
            <a:xfrm>
              <a:off x="10422997" y="-2651654"/>
              <a:ext cx="15061" cy="18781"/>
            </a:xfrm>
            <a:custGeom>
              <a:avLst/>
              <a:gdLst/>
              <a:ahLst/>
              <a:cxnLst/>
              <a:rect l="l" t="t" r="r" b="b"/>
              <a:pathLst>
                <a:path w="247" h="308" extrusionOk="0">
                  <a:moveTo>
                    <a:pt x="28" y="0"/>
                  </a:moveTo>
                  <a:lnTo>
                    <a:pt x="0" y="28"/>
                  </a:lnTo>
                  <a:lnTo>
                    <a:pt x="197" y="307"/>
                  </a:lnTo>
                  <a:lnTo>
                    <a:pt x="247" y="263"/>
                  </a:lnTo>
                  <a:lnTo>
                    <a:pt x="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5" name="Google Shape;4285;p14"/>
            <p:cNvSpPr/>
            <p:nvPr/>
          </p:nvSpPr>
          <p:spPr>
            <a:xfrm>
              <a:off x="10493730" y="-2679703"/>
              <a:ext cx="21403" cy="33477"/>
            </a:xfrm>
            <a:custGeom>
              <a:avLst/>
              <a:gdLst/>
              <a:ahLst/>
              <a:cxnLst/>
              <a:rect l="l" t="t" r="r" b="b"/>
              <a:pathLst>
                <a:path w="351" h="549" extrusionOk="0">
                  <a:moveTo>
                    <a:pt x="351" y="1"/>
                  </a:moveTo>
                  <a:cubicBezTo>
                    <a:pt x="258" y="198"/>
                    <a:pt x="116" y="367"/>
                    <a:pt x="1" y="548"/>
                  </a:cubicBezTo>
                  <a:cubicBezTo>
                    <a:pt x="198" y="433"/>
                    <a:pt x="329" y="225"/>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6" name="Google Shape;4286;p14"/>
            <p:cNvSpPr/>
            <p:nvPr/>
          </p:nvSpPr>
          <p:spPr>
            <a:xfrm>
              <a:off x="10446351" y="-2677691"/>
              <a:ext cx="9086" cy="17744"/>
            </a:xfrm>
            <a:custGeom>
              <a:avLst/>
              <a:gdLst/>
              <a:ahLst/>
              <a:cxnLst/>
              <a:rect l="l" t="t" r="r" b="b"/>
              <a:pathLst>
                <a:path w="149" h="291" extrusionOk="0">
                  <a:moveTo>
                    <a:pt x="55" y="1"/>
                  </a:moveTo>
                  <a:lnTo>
                    <a:pt x="0" y="11"/>
                  </a:lnTo>
                  <a:lnTo>
                    <a:pt x="104" y="291"/>
                  </a:lnTo>
                  <a:lnTo>
                    <a:pt x="148" y="274"/>
                  </a:lnTo>
                  <a:lnTo>
                    <a:pt x="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7" name="Google Shape;4287;p14"/>
            <p:cNvSpPr/>
            <p:nvPr/>
          </p:nvSpPr>
          <p:spPr>
            <a:xfrm>
              <a:off x="10507084" y="-2572262"/>
              <a:ext cx="54453" cy="25123"/>
            </a:xfrm>
            <a:custGeom>
              <a:avLst/>
              <a:gdLst/>
              <a:ahLst/>
              <a:cxnLst/>
              <a:rect l="l" t="t" r="r" b="b"/>
              <a:pathLst>
                <a:path w="893" h="412" extrusionOk="0">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8" name="Google Shape;4288;p14"/>
            <p:cNvSpPr/>
            <p:nvPr/>
          </p:nvSpPr>
          <p:spPr>
            <a:xfrm>
              <a:off x="10492755" y="-2559091"/>
              <a:ext cx="8415" cy="42989"/>
            </a:xfrm>
            <a:custGeom>
              <a:avLst/>
              <a:gdLst/>
              <a:ahLst/>
              <a:cxnLst/>
              <a:rect l="l" t="t" r="r" b="b"/>
              <a:pathLst>
                <a:path w="138" h="705" extrusionOk="0">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9" name="Google Shape;4289;p14"/>
            <p:cNvSpPr/>
            <p:nvPr/>
          </p:nvSpPr>
          <p:spPr>
            <a:xfrm>
              <a:off x="10406655" y="-2574213"/>
              <a:ext cx="37074" cy="19391"/>
            </a:xfrm>
            <a:custGeom>
              <a:avLst/>
              <a:gdLst/>
              <a:ahLst/>
              <a:cxnLst/>
              <a:rect l="l" t="t" r="r" b="b"/>
              <a:pathLst>
                <a:path w="608" h="318" extrusionOk="0">
                  <a:moveTo>
                    <a:pt x="608" y="0"/>
                  </a:moveTo>
                  <a:cubicBezTo>
                    <a:pt x="361" y="28"/>
                    <a:pt x="148" y="115"/>
                    <a:pt x="0" y="318"/>
                  </a:cubicBezTo>
                  <a:cubicBezTo>
                    <a:pt x="192" y="197"/>
                    <a:pt x="394" y="88"/>
                    <a:pt x="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0" name="Google Shape;4290;p14"/>
            <p:cNvSpPr/>
            <p:nvPr/>
          </p:nvSpPr>
          <p:spPr>
            <a:xfrm>
              <a:off x="10522084" y="-2601897"/>
              <a:ext cx="46465" cy="13842"/>
            </a:xfrm>
            <a:custGeom>
              <a:avLst/>
              <a:gdLst/>
              <a:ahLst/>
              <a:cxnLst/>
              <a:rect l="l" t="t" r="r" b="b"/>
              <a:pathLst>
                <a:path w="762" h="227" extrusionOk="0">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1" name="Google Shape;4291;p14"/>
            <p:cNvSpPr/>
            <p:nvPr/>
          </p:nvSpPr>
          <p:spPr>
            <a:xfrm>
              <a:off x="10511779" y="-2652324"/>
              <a:ext cx="29757" cy="30794"/>
            </a:xfrm>
            <a:custGeom>
              <a:avLst/>
              <a:gdLst/>
              <a:ahLst/>
              <a:cxnLst/>
              <a:rect l="l" t="t" r="r" b="b"/>
              <a:pathLst>
                <a:path w="488" h="505" extrusionOk="0">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2" name="Google Shape;4292;p14"/>
            <p:cNvSpPr/>
            <p:nvPr/>
          </p:nvSpPr>
          <p:spPr>
            <a:xfrm>
              <a:off x="10468999" y="-2610636"/>
              <a:ext cx="26170" cy="23576"/>
            </a:xfrm>
            <a:custGeom>
              <a:avLst/>
              <a:gdLst/>
              <a:ahLst/>
              <a:cxnLst/>
              <a:rect l="l" t="t" r="r" b="b"/>
              <a:pathLst>
                <a:path w="242" h="218" extrusionOk="0">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3" name="Google Shape;4293;p14"/>
            <p:cNvSpPr/>
            <p:nvPr/>
          </p:nvSpPr>
          <p:spPr>
            <a:xfrm>
              <a:off x="10506413" y="-2568969"/>
              <a:ext cx="36465" cy="52563"/>
            </a:xfrm>
            <a:custGeom>
              <a:avLst/>
              <a:gdLst/>
              <a:ahLst/>
              <a:cxnLst/>
              <a:rect l="l" t="t" r="r" b="b"/>
              <a:pathLst>
                <a:path w="598" h="862" extrusionOk="0">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4" name="Google Shape;4294;p14"/>
            <p:cNvSpPr/>
            <p:nvPr/>
          </p:nvSpPr>
          <p:spPr>
            <a:xfrm>
              <a:off x="10480376" y="-2689032"/>
              <a:ext cx="26769" cy="47501"/>
            </a:xfrm>
            <a:custGeom>
              <a:avLst/>
              <a:gdLst/>
              <a:ahLst/>
              <a:cxnLst/>
              <a:rect l="l" t="t" r="r" b="b"/>
              <a:pathLst>
                <a:path w="439" h="779" extrusionOk="0">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295" name="Google Shape;4295;p14"/>
          <p:cNvGrpSpPr/>
          <p:nvPr/>
        </p:nvGrpSpPr>
        <p:grpSpPr>
          <a:xfrm>
            <a:off x="1285843" y="3928966"/>
            <a:ext cx="1065662" cy="1127923"/>
            <a:chOff x="2814078" y="3607713"/>
            <a:chExt cx="1541980" cy="1632070"/>
          </a:xfrm>
        </p:grpSpPr>
        <p:sp>
          <p:nvSpPr>
            <p:cNvPr id="4296" name="Google Shape;4296;p14"/>
            <p:cNvSpPr/>
            <p:nvPr/>
          </p:nvSpPr>
          <p:spPr>
            <a:xfrm>
              <a:off x="3399872" y="4636001"/>
              <a:ext cx="954450" cy="602203"/>
            </a:xfrm>
            <a:custGeom>
              <a:avLst/>
              <a:gdLst/>
              <a:ahLst/>
              <a:cxnLst/>
              <a:rect l="l" t="t" r="r" b="b"/>
              <a:pathLst>
                <a:path w="6048" h="3816" extrusionOk="0">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7" name="Google Shape;4297;p14"/>
            <p:cNvSpPr/>
            <p:nvPr/>
          </p:nvSpPr>
          <p:spPr>
            <a:xfrm>
              <a:off x="3409183" y="4745679"/>
              <a:ext cx="946875" cy="492525"/>
            </a:xfrm>
            <a:custGeom>
              <a:avLst/>
              <a:gdLst/>
              <a:ahLst/>
              <a:cxnLst/>
              <a:rect l="l" t="t" r="r" b="b"/>
              <a:pathLst>
                <a:path w="6000" h="3121" extrusionOk="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8" name="Google Shape;4298;p14"/>
            <p:cNvSpPr/>
            <p:nvPr/>
          </p:nvSpPr>
          <p:spPr>
            <a:xfrm>
              <a:off x="3228647" y="4005551"/>
              <a:ext cx="282642" cy="1228393"/>
            </a:xfrm>
            <a:custGeom>
              <a:avLst/>
              <a:gdLst/>
              <a:ahLst/>
              <a:cxnLst/>
              <a:rect l="l" t="t" r="r" b="b"/>
              <a:pathLst>
                <a:path w="1791" h="7784" extrusionOk="0">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9" name="Google Shape;4299;p14"/>
            <p:cNvSpPr/>
            <p:nvPr/>
          </p:nvSpPr>
          <p:spPr>
            <a:xfrm>
              <a:off x="3021441" y="3924911"/>
              <a:ext cx="115834" cy="70383"/>
            </a:xfrm>
            <a:custGeom>
              <a:avLst/>
              <a:gdLst/>
              <a:ahLst/>
              <a:cxnLst/>
              <a:rect l="l" t="t" r="r" b="b"/>
              <a:pathLst>
                <a:path w="734" h="446" extrusionOk="0">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0" name="Google Shape;4300;p14"/>
            <p:cNvSpPr/>
            <p:nvPr/>
          </p:nvSpPr>
          <p:spPr>
            <a:xfrm>
              <a:off x="3005187" y="3771046"/>
              <a:ext cx="92320" cy="191424"/>
            </a:xfrm>
            <a:custGeom>
              <a:avLst/>
              <a:gdLst/>
              <a:ahLst/>
              <a:cxnLst/>
              <a:rect l="l" t="t" r="r" b="b"/>
              <a:pathLst>
                <a:path w="585" h="1213" extrusionOk="0">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1" name="Google Shape;4301;p14"/>
            <p:cNvSpPr/>
            <p:nvPr/>
          </p:nvSpPr>
          <p:spPr>
            <a:xfrm>
              <a:off x="3069731" y="4059838"/>
              <a:ext cx="86639" cy="75749"/>
            </a:xfrm>
            <a:custGeom>
              <a:avLst/>
              <a:gdLst/>
              <a:ahLst/>
              <a:cxnLst/>
              <a:rect l="l" t="t" r="r" b="b"/>
              <a:pathLst>
                <a:path w="549" h="480" extrusionOk="0">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2" name="Google Shape;4302;p14"/>
            <p:cNvSpPr/>
            <p:nvPr/>
          </p:nvSpPr>
          <p:spPr>
            <a:xfrm>
              <a:off x="3117232" y="4020070"/>
              <a:ext cx="97844" cy="71961"/>
            </a:xfrm>
            <a:custGeom>
              <a:avLst/>
              <a:gdLst/>
              <a:ahLst/>
              <a:cxnLst/>
              <a:rect l="l" t="t" r="r" b="b"/>
              <a:pathLst>
                <a:path w="620" h="456" extrusionOk="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3" name="Google Shape;4303;p14"/>
            <p:cNvSpPr/>
            <p:nvPr/>
          </p:nvSpPr>
          <p:spPr>
            <a:xfrm>
              <a:off x="3009290" y="4090295"/>
              <a:ext cx="86481" cy="105417"/>
            </a:xfrm>
            <a:custGeom>
              <a:avLst/>
              <a:gdLst/>
              <a:ahLst/>
              <a:cxnLst/>
              <a:rect l="l" t="t" r="r" b="b"/>
              <a:pathLst>
                <a:path w="548" h="668" extrusionOk="0">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4" name="Google Shape;4304;p14"/>
            <p:cNvSpPr/>
            <p:nvPr/>
          </p:nvSpPr>
          <p:spPr>
            <a:xfrm>
              <a:off x="2814078" y="3818705"/>
              <a:ext cx="467283" cy="241765"/>
            </a:xfrm>
            <a:custGeom>
              <a:avLst/>
              <a:gdLst/>
              <a:ahLst/>
              <a:cxnLst/>
              <a:rect l="l" t="t" r="r" b="b"/>
              <a:pathLst>
                <a:path w="2961" h="1532" extrusionOk="0">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5" name="Google Shape;4305;p14"/>
            <p:cNvSpPr/>
            <p:nvPr/>
          </p:nvSpPr>
          <p:spPr>
            <a:xfrm>
              <a:off x="2977412" y="3618602"/>
              <a:ext cx="302211" cy="405256"/>
            </a:xfrm>
            <a:custGeom>
              <a:avLst/>
              <a:gdLst/>
              <a:ahLst/>
              <a:cxnLst/>
              <a:rect l="l" t="t" r="r" b="b"/>
              <a:pathLst>
                <a:path w="1915" h="2568" extrusionOk="0">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6" name="Google Shape;4306;p14"/>
            <p:cNvSpPr/>
            <p:nvPr/>
          </p:nvSpPr>
          <p:spPr>
            <a:xfrm>
              <a:off x="2814091" y="3980302"/>
              <a:ext cx="512417" cy="161440"/>
            </a:xfrm>
            <a:custGeom>
              <a:avLst/>
              <a:gdLst/>
              <a:ahLst/>
              <a:cxnLst/>
              <a:rect l="l" t="t" r="r" b="b"/>
              <a:pathLst>
                <a:path w="3247" h="1023" extrusionOk="0">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7" name="Google Shape;4307;p14"/>
            <p:cNvSpPr/>
            <p:nvPr/>
          </p:nvSpPr>
          <p:spPr>
            <a:xfrm>
              <a:off x="3106028" y="4027960"/>
              <a:ext cx="178170" cy="227720"/>
            </a:xfrm>
            <a:custGeom>
              <a:avLst/>
              <a:gdLst/>
              <a:ahLst/>
              <a:cxnLst/>
              <a:rect l="l" t="t" r="r" b="b"/>
              <a:pathLst>
                <a:path w="1129" h="1443" extrusionOk="0">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8" name="Google Shape;4308;p14"/>
            <p:cNvSpPr/>
            <p:nvPr/>
          </p:nvSpPr>
          <p:spPr>
            <a:xfrm>
              <a:off x="3105239" y="3703030"/>
              <a:ext cx="99580" cy="75591"/>
            </a:xfrm>
            <a:custGeom>
              <a:avLst/>
              <a:gdLst/>
              <a:ahLst/>
              <a:cxnLst/>
              <a:rect l="l" t="t" r="r" b="b"/>
              <a:pathLst>
                <a:path w="631" h="479" extrusionOk="0">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9" name="Google Shape;4309;p14"/>
            <p:cNvSpPr/>
            <p:nvPr/>
          </p:nvSpPr>
          <p:spPr>
            <a:xfrm>
              <a:off x="3151635" y="3748637"/>
              <a:ext cx="108259" cy="275221"/>
            </a:xfrm>
            <a:custGeom>
              <a:avLst/>
              <a:gdLst/>
              <a:ahLst/>
              <a:cxnLst/>
              <a:rect l="l" t="t" r="r" b="b"/>
              <a:pathLst>
                <a:path w="686" h="1744" extrusionOk="0">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0" name="Google Shape;4310;p14"/>
            <p:cNvSpPr/>
            <p:nvPr/>
          </p:nvSpPr>
          <p:spPr>
            <a:xfrm>
              <a:off x="3232290" y="3607713"/>
              <a:ext cx="172805" cy="421826"/>
            </a:xfrm>
            <a:custGeom>
              <a:avLst/>
              <a:gdLst/>
              <a:ahLst/>
              <a:cxnLst/>
              <a:rect l="l" t="t" r="r" b="b"/>
              <a:pathLst>
                <a:path w="1095" h="2673" extrusionOk="0">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1" name="Google Shape;4311;p14"/>
            <p:cNvSpPr/>
            <p:nvPr/>
          </p:nvSpPr>
          <p:spPr>
            <a:xfrm>
              <a:off x="3233539" y="3864627"/>
              <a:ext cx="177539" cy="181482"/>
            </a:xfrm>
            <a:custGeom>
              <a:avLst/>
              <a:gdLst/>
              <a:ahLst/>
              <a:cxnLst/>
              <a:rect l="l" t="t" r="r" b="b"/>
              <a:pathLst>
                <a:path w="1125" h="1150" extrusionOk="0">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2" name="Google Shape;4312;p14"/>
            <p:cNvSpPr/>
            <p:nvPr/>
          </p:nvSpPr>
          <p:spPr>
            <a:xfrm>
              <a:off x="3940532" y="4124382"/>
              <a:ext cx="290375" cy="66122"/>
            </a:xfrm>
            <a:custGeom>
              <a:avLst/>
              <a:gdLst/>
              <a:ahLst/>
              <a:cxnLst/>
              <a:rect l="l" t="t" r="r" b="b"/>
              <a:pathLst>
                <a:path w="1840" h="419" extrusionOk="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3" name="Google Shape;4313;p14"/>
            <p:cNvSpPr/>
            <p:nvPr/>
          </p:nvSpPr>
          <p:spPr>
            <a:xfrm>
              <a:off x="3771201" y="4063310"/>
              <a:ext cx="406998" cy="219040"/>
            </a:xfrm>
            <a:custGeom>
              <a:avLst/>
              <a:gdLst/>
              <a:ahLst/>
              <a:cxnLst/>
              <a:rect l="l" t="t" r="r" b="b"/>
              <a:pathLst>
                <a:path w="2579" h="1388" extrusionOk="0">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4" name="Google Shape;4314;p14"/>
            <p:cNvSpPr/>
            <p:nvPr/>
          </p:nvSpPr>
          <p:spPr>
            <a:xfrm>
              <a:off x="3846319" y="4023699"/>
              <a:ext cx="267019" cy="132245"/>
            </a:xfrm>
            <a:custGeom>
              <a:avLst/>
              <a:gdLst/>
              <a:ahLst/>
              <a:cxnLst/>
              <a:rect l="l" t="t" r="r" b="b"/>
              <a:pathLst>
                <a:path w="1692" h="838" extrusionOk="0">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5" name="Google Shape;4315;p14"/>
            <p:cNvSpPr/>
            <p:nvPr/>
          </p:nvSpPr>
          <p:spPr>
            <a:xfrm>
              <a:off x="3765993" y="3969728"/>
              <a:ext cx="230722" cy="229929"/>
            </a:xfrm>
            <a:custGeom>
              <a:avLst/>
              <a:gdLst/>
              <a:ahLst/>
              <a:cxnLst/>
              <a:rect l="l" t="t" r="r" b="b"/>
              <a:pathLst>
                <a:path w="1462" h="1457" extrusionOk="0">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6" name="Google Shape;4316;p14"/>
            <p:cNvSpPr/>
            <p:nvPr/>
          </p:nvSpPr>
          <p:spPr>
            <a:xfrm>
              <a:off x="3681406" y="3987877"/>
              <a:ext cx="151027" cy="212728"/>
            </a:xfrm>
            <a:custGeom>
              <a:avLst/>
              <a:gdLst/>
              <a:ahLst/>
              <a:cxnLst/>
              <a:rect l="l" t="t" r="r" b="b"/>
              <a:pathLst>
                <a:path w="957" h="1348" extrusionOk="0">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7" name="Google Shape;4317;p14"/>
            <p:cNvSpPr/>
            <p:nvPr/>
          </p:nvSpPr>
          <p:spPr>
            <a:xfrm>
              <a:off x="3765677" y="4182298"/>
              <a:ext cx="124041" cy="225826"/>
            </a:xfrm>
            <a:custGeom>
              <a:avLst/>
              <a:gdLst/>
              <a:ahLst/>
              <a:cxnLst/>
              <a:rect l="l" t="t" r="r" b="b"/>
              <a:pathLst>
                <a:path w="786" h="1431" extrusionOk="0">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8" name="Google Shape;4318;p14"/>
            <p:cNvSpPr/>
            <p:nvPr/>
          </p:nvSpPr>
          <p:spPr>
            <a:xfrm>
              <a:off x="3403186" y="4190347"/>
              <a:ext cx="431144" cy="1046280"/>
            </a:xfrm>
            <a:custGeom>
              <a:avLst/>
              <a:gdLst/>
              <a:ahLst/>
              <a:cxnLst/>
              <a:rect l="l" t="t" r="r" b="b"/>
              <a:pathLst>
                <a:path w="2732" h="6630" extrusionOk="0">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9" name="Google Shape;4319;p14"/>
            <p:cNvSpPr/>
            <p:nvPr/>
          </p:nvSpPr>
          <p:spPr>
            <a:xfrm>
              <a:off x="3164733" y="4360465"/>
              <a:ext cx="252500" cy="879317"/>
            </a:xfrm>
            <a:custGeom>
              <a:avLst/>
              <a:gdLst/>
              <a:ahLst/>
              <a:cxnLst/>
              <a:rect l="l" t="t" r="r" b="b"/>
              <a:pathLst>
                <a:path w="1600" h="5572" extrusionOk="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0" name="Google Shape;4320;p14"/>
            <p:cNvSpPr/>
            <p:nvPr/>
          </p:nvSpPr>
          <p:spPr>
            <a:xfrm>
              <a:off x="3163944" y="4354469"/>
              <a:ext cx="297319" cy="883736"/>
            </a:xfrm>
            <a:custGeom>
              <a:avLst/>
              <a:gdLst/>
              <a:ahLst/>
              <a:cxnLst/>
              <a:rect l="l" t="t" r="r" b="b"/>
              <a:pathLst>
                <a:path w="1884" h="5600" extrusionOk="0">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321" name="Google Shape;4321;p14"/>
          <p:cNvSpPr/>
          <p:nvPr/>
        </p:nvSpPr>
        <p:spPr>
          <a:xfrm rot="6583293">
            <a:off x="1026881" y="2388434"/>
            <a:ext cx="377797" cy="961563"/>
          </a:xfrm>
          <a:custGeom>
            <a:avLst/>
            <a:gdLst/>
            <a:ahLst/>
            <a:cxnLst/>
            <a:rect l="l" t="t" r="r" b="b"/>
            <a:pathLst>
              <a:path w="3203" h="8152" extrusionOk="0">
                <a:moveTo>
                  <a:pt x="478" y="1"/>
                </a:moveTo>
                <a:cubicBezTo>
                  <a:pt x="466" y="1"/>
                  <a:pt x="454" y="5"/>
                  <a:pt x="443" y="18"/>
                </a:cubicBezTo>
                <a:cubicBezTo>
                  <a:pt x="416" y="51"/>
                  <a:pt x="432" y="89"/>
                  <a:pt x="449" y="122"/>
                </a:cubicBezTo>
                <a:cubicBezTo>
                  <a:pt x="515" y="226"/>
                  <a:pt x="580" y="330"/>
                  <a:pt x="657" y="428"/>
                </a:cubicBezTo>
                <a:cubicBezTo>
                  <a:pt x="761" y="565"/>
                  <a:pt x="876" y="691"/>
                  <a:pt x="991" y="812"/>
                </a:cubicBezTo>
                <a:cubicBezTo>
                  <a:pt x="978" y="818"/>
                  <a:pt x="965" y="821"/>
                  <a:pt x="952" y="821"/>
                </a:cubicBezTo>
                <a:cubicBezTo>
                  <a:pt x="943" y="821"/>
                  <a:pt x="934" y="819"/>
                  <a:pt x="925" y="817"/>
                </a:cubicBezTo>
                <a:cubicBezTo>
                  <a:pt x="690" y="784"/>
                  <a:pt x="454" y="768"/>
                  <a:pt x="224" y="768"/>
                </a:cubicBezTo>
                <a:cubicBezTo>
                  <a:pt x="318" y="828"/>
                  <a:pt x="416" y="883"/>
                  <a:pt x="526" y="926"/>
                </a:cubicBezTo>
                <a:cubicBezTo>
                  <a:pt x="644" y="966"/>
                  <a:pt x="768" y="986"/>
                  <a:pt x="892" y="986"/>
                </a:cubicBezTo>
                <a:cubicBezTo>
                  <a:pt x="975" y="986"/>
                  <a:pt x="1058" y="977"/>
                  <a:pt x="1139" y="959"/>
                </a:cubicBezTo>
                <a:cubicBezTo>
                  <a:pt x="1154" y="956"/>
                  <a:pt x="1169" y="952"/>
                  <a:pt x="1182" y="952"/>
                </a:cubicBezTo>
                <a:cubicBezTo>
                  <a:pt x="1193" y="952"/>
                  <a:pt x="1202" y="955"/>
                  <a:pt x="1210" y="965"/>
                </a:cubicBezTo>
                <a:cubicBezTo>
                  <a:pt x="1347" y="1091"/>
                  <a:pt x="1467" y="1228"/>
                  <a:pt x="1576" y="1375"/>
                </a:cubicBezTo>
                <a:cubicBezTo>
                  <a:pt x="1568" y="1378"/>
                  <a:pt x="1559" y="1379"/>
                  <a:pt x="1548" y="1379"/>
                </a:cubicBezTo>
                <a:cubicBezTo>
                  <a:pt x="1538" y="1379"/>
                  <a:pt x="1527" y="1378"/>
                  <a:pt x="1516" y="1375"/>
                </a:cubicBezTo>
                <a:cubicBezTo>
                  <a:pt x="1210" y="1288"/>
                  <a:pt x="515" y="1282"/>
                  <a:pt x="515" y="1282"/>
                </a:cubicBezTo>
                <a:lnTo>
                  <a:pt x="515" y="1282"/>
                </a:lnTo>
                <a:cubicBezTo>
                  <a:pt x="515" y="1282"/>
                  <a:pt x="1297" y="1534"/>
                  <a:pt x="1653" y="1578"/>
                </a:cubicBezTo>
                <a:cubicBezTo>
                  <a:pt x="1702" y="1578"/>
                  <a:pt x="1752" y="1611"/>
                  <a:pt x="1774" y="1654"/>
                </a:cubicBezTo>
                <a:cubicBezTo>
                  <a:pt x="1845" y="1764"/>
                  <a:pt x="1894" y="1873"/>
                  <a:pt x="1949" y="1994"/>
                </a:cubicBezTo>
                <a:cubicBezTo>
                  <a:pt x="1998" y="2076"/>
                  <a:pt x="2025" y="2169"/>
                  <a:pt x="2042" y="2262"/>
                </a:cubicBezTo>
                <a:cubicBezTo>
                  <a:pt x="1899" y="2180"/>
                  <a:pt x="1752" y="2114"/>
                  <a:pt x="1604" y="2049"/>
                </a:cubicBezTo>
                <a:cubicBezTo>
                  <a:pt x="1374" y="1950"/>
                  <a:pt x="1133" y="1884"/>
                  <a:pt x="887" y="1857"/>
                </a:cubicBezTo>
                <a:cubicBezTo>
                  <a:pt x="854" y="1862"/>
                  <a:pt x="821" y="1868"/>
                  <a:pt x="794" y="1884"/>
                </a:cubicBezTo>
                <a:cubicBezTo>
                  <a:pt x="810" y="1912"/>
                  <a:pt x="832" y="1934"/>
                  <a:pt x="854" y="1956"/>
                </a:cubicBezTo>
                <a:cubicBezTo>
                  <a:pt x="1237" y="2169"/>
                  <a:pt x="1626" y="2372"/>
                  <a:pt x="2053" y="2470"/>
                </a:cubicBezTo>
                <a:cubicBezTo>
                  <a:pt x="2096" y="2476"/>
                  <a:pt x="2129" y="2508"/>
                  <a:pt x="2135" y="2547"/>
                </a:cubicBezTo>
                <a:cubicBezTo>
                  <a:pt x="2168" y="2651"/>
                  <a:pt x="2190" y="2755"/>
                  <a:pt x="2190" y="2864"/>
                </a:cubicBezTo>
                <a:cubicBezTo>
                  <a:pt x="2190" y="2968"/>
                  <a:pt x="2228" y="3067"/>
                  <a:pt x="2184" y="3165"/>
                </a:cubicBezTo>
                <a:cubicBezTo>
                  <a:pt x="2173" y="3160"/>
                  <a:pt x="2162" y="3154"/>
                  <a:pt x="2157" y="3143"/>
                </a:cubicBezTo>
                <a:cubicBezTo>
                  <a:pt x="1833" y="2814"/>
                  <a:pt x="1032" y="2409"/>
                  <a:pt x="962" y="2409"/>
                </a:cubicBezTo>
                <a:cubicBezTo>
                  <a:pt x="960" y="2409"/>
                  <a:pt x="959" y="2409"/>
                  <a:pt x="958" y="2410"/>
                </a:cubicBezTo>
                <a:cubicBezTo>
                  <a:pt x="936" y="2437"/>
                  <a:pt x="1817" y="3127"/>
                  <a:pt x="2091" y="3461"/>
                </a:cubicBezTo>
                <a:cubicBezTo>
                  <a:pt x="2107" y="3483"/>
                  <a:pt x="2146" y="3499"/>
                  <a:pt x="2129" y="3537"/>
                </a:cubicBezTo>
                <a:cubicBezTo>
                  <a:pt x="2053" y="3734"/>
                  <a:pt x="1954" y="3915"/>
                  <a:pt x="1834" y="4085"/>
                </a:cubicBezTo>
                <a:cubicBezTo>
                  <a:pt x="1828" y="4068"/>
                  <a:pt x="1823" y="4052"/>
                  <a:pt x="1817" y="4030"/>
                </a:cubicBezTo>
                <a:cubicBezTo>
                  <a:pt x="1662" y="3482"/>
                  <a:pt x="895" y="2798"/>
                  <a:pt x="835" y="2798"/>
                </a:cubicBezTo>
                <a:cubicBezTo>
                  <a:pt x="834" y="2798"/>
                  <a:pt x="833" y="2798"/>
                  <a:pt x="832" y="2798"/>
                </a:cubicBezTo>
                <a:cubicBezTo>
                  <a:pt x="799" y="2820"/>
                  <a:pt x="931" y="3045"/>
                  <a:pt x="991" y="3121"/>
                </a:cubicBezTo>
                <a:cubicBezTo>
                  <a:pt x="1264" y="3483"/>
                  <a:pt x="1451" y="3860"/>
                  <a:pt x="1680" y="4254"/>
                </a:cubicBezTo>
                <a:cubicBezTo>
                  <a:pt x="1697" y="4293"/>
                  <a:pt x="1697" y="4342"/>
                  <a:pt x="1675" y="4380"/>
                </a:cubicBezTo>
                <a:cubicBezTo>
                  <a:pt x="1620" y="4512"/>
                  <a:pt x="1576" y="4649"/>
                  <a:pt x="1555" y="4791"/>
                </a:cubicBezTo>
                <a:cubicBezTo>
                  <a:pt x="1555" y="4813"/>
                  <a:pt x="1555" y="4840"/>
                  <a:pt x="1533" y="4840"/>
                </a:cubicBezTo>
                <a:cubicBezTo>
                  <a:pt x="1505" y="4840"/>
                  <a:pt x="1489" y="4802"/>
                  <a:pt x="1478" y="4780"/>
                </a:cubicBezTo>
                <a:cubicBezTo>
                  <a:pt x="1237" y="4400"/>
                  <a:pt x="623" y="3668"/>
                  <a:pt x="551" y="3668"/>
                </a:cubicBezTo>
                <a:cubicBezTo>
                  <a:pt x="550" y="3668"/>
                  <a:pt x="548" y="3668"/>
                  <a:pt x="547" y="3669"/>
                </a:cubicBezTo>
                <a:cubicBezTo>
                  <a:pt x="498" y="3702"/>
                  <a:pt x="1029" y="4616"/>
                  <a:pt x="1330" y="4955"/>
                </a:cubicBezTo>
                <a:cubicBezTo>
                  <a:pt x="1429" y="5059"/>
                  <a:pt x="1462" y="5125"/>
                  <a:pt x="1412" y="5256"/>
                </a:cubicBezTo>
                <a:cubicBezTo>
                  <a:pt x="1336" y="5459"/>
                  <a:pt x="1275" y="5667"/>
                  <a:pt x="1232" y="5880"/>
                </a:cubicBezTo>
                <a:cubicBezTo>
                  <a:pt x="1023" y="5613"/>
                  <a:pt x="465" y="5173"/>
                  <a:pt x="413" y="5173"/>
                </a:cubicBezTo>
                <a:cubicBezTo>
                  <a:pt x="412" y="5173"/>
                  <a:pt x="411" y="5173"/>
                  <a:pt x="411" y="5174"/>
                </a:cubicBezTo>
                <a:cubicBezTo>
                  <a:pt x="389" y="5196"/>
                  <a:pt x="777" y="5875"/>
                  <a:pt x="1106" y="6094"/>
                </a:cubicBezTo>
                <a:cubicBezTo>
                  <a:pt x="1150" y="6121"/>
                  <a:pt x="1177" y="6143"/>
                  <a:pt x="1166" y="6203"/>
                </a:cubicBezTo>
                <a:cubicBezTo>
                  <a:pt x="1128" y="6395"/>
                  <a:pt x="1106" y="6592"/>
                  <a:pt x="1111" y="6783"/>
                </a:cubicBezTo>
                <a:cubicBezTo>
                  <a:pt x="901" y="6493"/>
                  <a:pt x="234" y="6071"/>
                  <a:pt x="100" y="6071"/>
                </a:cubicBezTo>
                <a:cubicBezTo>
                  <a:pt x="87" y="6071"/>
                  <a:pt x="79" y="6075"/>
                  <a:pt x="77" y="6083"/>
                </a:cubicBezTo>
                <a:cubicBezTo>
                  <a:pt x="148" y="6154"/>
                  <a:pt x="219" y="6214"/>
                  <a:pt x="296" y="6291"/>
                </a:cubicBezTo>
                <a:cubicBezTo>
                  <a:pt x="476" y="6471"/>
                  <a:pt x="624" y="6657"/>
                  <a:pt x="859" y="6789"/>
                </a:cubicBezTo>
                <a:cubicBezTo>
                  <a:pt x="1024" y="6882"/>
                  <a:pt x="1160" y="6975"/>
                  <a:pt x="1182" y="7177"/>
                </a:cubicBezTo>
                <a:cubicBezTo>
                  <a:pt x="1182" y="7183"/>
                  <a:pt x="1182" y="7183"/>
                  <a:pt x="1182" y="7188"/>
                </a:cubicBezTo>
                <a:cubicBezTo>
                  <a:pt x="1210" y="7287"/>
                  <a:pt x="1232" y="7391"/>
                  <a:pt x="1254" y="7495"/>
                </a:cubicBezTo>
                <a:cubicBezTo>
                  <a:pt x="1089" y="7331"/>
                  <a:pt x="865" y="7199"/>
                  <a:pt x="690" y="7068"/>
                </a:cubicBezTo>
                <a:cubicBezTo>
                  <a:pt x="507" y="6926"/>
                  <a:pt x="117" y="6708"/>
                  <a:pt x="39" y="6708"/>
                </a:cubicBezTo>
                <a:cubicBezTo>
                  <a:pt x="34" y="6708"/>
                  <a:pt x="29" y="6709"/>
                  <a:pt x="27" y="6712"/>
                </a:cubicBezTo>
                <a:cubicBezTo>
                  <a:pt x="0" y="6745"/>
                  <a:pt x="246" y="7084"/>
                  <a:pt x="383" y="7199"/>
                </a:cubicBezTo>
                <a:cubicBezTo>
                  <a:pt x="662" y="7418"/>
                  <a:pt x="958" y="7610"/>
                  <a:pt x="1270" y="7768"/>
                </a:cubicBezTo>
                <a:cubicBezTo>
                  <a:pt x="1319" y="7785"/>
                  <a:pt x="1352" y="7823"/>
                  <a:pt x="1368" y="7872"/>
                </a:cubicBezTo>
                <a:cubicBezTo>
                  <a:pt x="1401" y="7971"/>
                  <a:pt x="1451" y="8064"/>
                  <a:pt x="1505" y="8152"/>
                </a:cubicBezTo>
                <a:cubicBezTo>
                  <a:pt x="1500" y="8053"/>
                  <a:pt x="1478" y="7955"/>
                  <a:pt x="1456" y="7862"/>
                </a:cubicBezTo>
                <a:cubicBezTo>
                  <a:pt x="1434" y="7774"/>
                  <a:pt x="1445" y="7741"/>
                  <a:pt x="1527" y="7697"/>
                </a:cubicBezTo>
                <a:cubicBezTo>
                  <a:pt x="1768" y="7566"/>
                  <a:pt x="1982" y="7380"/>
                  <a:pt x="2146" y="7150"/>
                </a:cubicBezTo>
                <a:cubicBezTo>
                  <a:pt x="2255" y="6997"/>
                  <a:pt x="2425" y="6526"/>
                  <a:pt x="2376" y="6499"/>
                </a:cubicBezTo>
                <a:cubicBezTo>
                  <a:pt x="2375" y="6498"/>
                  <a:pt x="2374" y="6498"/>
                  <a:pt x="2373" y="6498"/>
                </a:cubicBezTo>
                <a:cubicBezTo>
                  <a:pt x="2309" y="6498"/>
                  <a:pt x="1819" y="7095"/>
                  <a:pt x="1609" y="7363"/>
                </a:cubicBezTo>
                <a:cubicBezTo>
                  <a:pt x="1555" y="7451"/>
                  <a:pt x="1489" y="7528"/>
                  <a:pt x="1412" y="7593"/>
                </a:cubicBezTo>
                <a:cubicBezTo>
                  <a:pt x="1352" y="7402"/>
                  <a:pt x="1308" y="7199"/>
                  <a:pt x="1264" y="7002"/>
                </a:cubicBezTo>
                <a:cubicBezTo>
                  <a:pt x="1248" y="6931"/>
                  <a:pt x="1281" y="6904"/>
                  <a:pt x="1352" y="6876"/>
                </a:cubicBezTo>
                <a:cubicBezTo>
                  <a:pt x="1505" y="6822"/>
                  <a:pt x="1653" y="6729"/>
                  <a:pt x="1768" y="6608"/>
                </a:cubicBezTo>
                <a:cubicBezTo>
                  <a:pt x="1954" y="6438"/>
                  <a:pt x="2113" y="6252"/>
                  <a:pt x="2250" y="6044"/>
                </a:cubicBezTo>
                <a:cubicBezTo>
                  <a:pt x="2398" y="5820"/>
                  <a:pt x="2502" y="5497"/>
                  <a:pt x="2452" y="5470"/>
                </a:cubicBezTo>
                <a:cubicBezTo>
                  <a:pt x="2450" y="5468"/>
                  <a:pt x="2448" y="5468"/>
                  <a:pt x="2445" y="5468"/>
                </a:cubicBezTo>
                <a:cubicBezTo>
                  <a:pt x="2391" y="5468"/>
                  <a:pt x="2217" y="5723"/>
                  <a:pt x="1888" y="6088"/>
                </a:cubicBezTo>
                <a:cubicBezTo>
                  <a:pt x="1686" y="6313"/>
                  <a:pt x="1467" y="6526"/>
                  <a:pt x="1243" y="6729"/>
                </a:cubicBezTo>
                <a:cubicBezTo>
                  <a:pt x="1237" y="6542"/>
                  <a:pt x="1254" y="6362"/>
                  <a:pt x="1297" y="6181"/>
                </a:cubicBezTo>
                <a:cubicBezTo>
                  <a:pt x="1303" y="6148"/>
                  <a:pt x="1330" y="6148"/>
                  <a:pt x="1358" y="6132"/>
                </a:cubicBezTo>
                <a:cubicBezTo>
                  <a:pt x="1938" y="5880"/>
                  <a:pt x="2211" y="5508"/>
                  <a:pt x="2321" y="4889"/>
                </a:cubicBezTo>
                <a:cubicBezTo>
                  <a:pt x="2332" y="4846"/>
                  <a:pt x="2321" y="4802"/>
                  <a:pt x="2288" y="4769"/>
                </a:cubicBezTo>
                <a:cubicBezTo>
                  <a:pt x="2036" y="5196"/>
                  <a:pt x="1719" y="5585"/>
                  <a:pt x="1352" y="5924"/>
                </a:cubicBezTo>
                <a:cubicBezTo>
                  <a:pt x="1374" y="5760"/>
                  <a:pt x="1412" y="5601"/>
                  <a:pt x="1456" y="5448"/>
                </a:cubicBezTo>
                <a:cubicBezTo>
                  <a:pt x="1483" y="5366"/>
                  <a:pt x="1516" y="5294"/>
                  <a:pt x="1544" y="5212"/>
                </a:cubicBezTo>
                <a:cubicBezTo>
                  <a:pt x="1544" y="5212"/>
                  <a:pt x="1560" y="5190"/>
                  <a:pt x="1576" y="5163"/>
                </a:cubicBezTo>
                <a:cubicBezTo>
                  <a:pt x="1642" y="5070"/>
                  <a:pt x="1894" y="4873"/>
                  <a:pt x="2250" y="4643"/>
                </a:cubicBezTo>
                <a:lnTo>
                  <a:pt x="2250" y="4643"/>
                </a:lnTo>
                <a:lnTo>
                  <a:pt x="1659" y="4895"/>
                </a:lnTo>
                <a:cubicBezTo>
                  <a:pt x="1686" y="4753"/>
                  <a:pt x="1691" y="4621"/>
                  <a:pt x="1757" y="4479"/>
                </a:cubicBezTo>
                <a:cubicBezTo>
                  <a:pt x="1787" y="4394"/>
                  <a:pt x="1868" y="4341"/>
                  <a:pt x="1952" y="4341"/>
                </a:cubicBezTo>
                <a:cubicBezTo>
                  <a:pt x="1960" y="4341"/>
                  <a:pt x="1968" y="4341"/>
                  <a:pt x="1976" y="4342"/>
                </a:cubicBezTo>
                <a:cubicBezTo>
                  <a:pt x="2025" y="4337"/>
                  <a:pt x="2069" y="4326"/>
                  <a:pt x="2113" y="4304"/>
                </a:cubicBezTo>
                <a:cubicBezTo>
                  <a:pt x="2562" y="4090"/>
                  <a:pt x="3087" y="3729"/>
                  <a:pt x="3191" y="3225"/>
                </a:cubicBezTo>
                <a:cubicBezTo>
                  <a:pt x="3202" y="3149"/>
                  <a:pt x="3202" y="3072"/>
                  <a:pt x="3186" y="2996"/>
                </a:cubicBezTo>
                <a:cubicBezTo>
                  <a:pt x="3185" y="2992"/>
                  <a:pt x="3183" y="2990"/>
                  <a:pt x="3180" y="2990"/>
                </a:cubicBezTo>
                <a:cubicBezTo>
                  <a:pt x="3115" y="2990"/>
                  <a:pt x="2544" y="3663"/>
                  <a:pt x="2315" y="3866"/>
                </a:cubicBezTo>
                <a:cubicBezTo>
                  <a:pt x="2206" y="3964"/>
                  <a:pt x="2080" y="4096"/>
                  <a:pt x="1927" y="4145"/>
                </a:cubicBezTo>
                <a:cubicBezTo>
                  <a:pt x="1976" y="4090"/>
                  <a:pt x="2014" y="4030"/>
                  <a:pt x="2047" y="3964"/>
                </a:cubicBezTo>
                <a:cubicBezTo>
                  <a:pt x="2168" y="3795"/>
                  <a:pt x="2190" y="3652"/>
                  <a:pt x="2376" y="3521"/>
                </a:cubicBezTo>
                <a:cubicBezTo>
                  <a:pt x="2622" y="3357"/>
                  <a:pt x="2797" y="3100"/>
                  <a:pt x="2868" y="2809"/>
                </a:cubicBezTo>
                <a:cubicBezTo>
                  <a:pt x="2928" y="2547"/>
                  <a:pt x="2764" y="1966"/>
                  <a:pt x="2764" y="1966"/>
                </a:cubicBezTo>
                <a:cubicBezTo>
                  <a:pt x="2764" y="1966"/>
                  <a:pt x="2518" y="2465"/>
                  <a:pt x="2480" y="2700"/>
                </a:cubicBezTo>
                <a:cubicBezTo>
                  <a:pt x="2441" y="2886"/>
                  <a:pt x="2387" y="3067"/>
                  <a:pt x="2321" y="3247"/>
                </a:cubicBezTo>
                <a:cubicBezTo>
                  <a:pt x="2315" y="3006"/>
                  <a:pt x="2288" y="2766"/>
                  <a:pt x="2228" y="2536"/>
                </a:cubicBezTo>
                <a:cubicBezTo>
                  <a:pt x="2211" y="2459"/>
                  <a:pt x="2173" y="2388"/>
                  <a:pt x="2211" y="2311"/>
                </a:cubicBezTo>
                <a:cubicBezTo>
                  <a:pt x="2294" y="2153"/>
                  <a:pt x="2343" y="1977"/>
                  <a:pt x="2354" y="1802"/>
                </a:cubicBezTo>
                <a:cubicBezTo>
                  <a:pt x="2365" y="1589"/>
                  <a:pt x="2151" y="1069"/>
                  <a:pt x="2151" y="1069"/>
                </a:cubicBezTo>
                <a:cubicBezTo>
                  <a:pt x="2151" y="1069"/>
                  <a:pt x="2080" y="1737"/>
                  <a:pt x="2069" y="2021"/>
                </a:cubicBezTo>
                <a:cubicBezTo>
                  <a:pt x="2003" y="1890"/>
                  <a:pt x="1921" y="1720"/>
                  <a:pt x="1845" y="1605"/>
                </a:cubicBezTo>
                <a:cubicBezTo>
                  <a:pt x="1768" y="1485"/>
                  <a:pt x="1752" y="1430"/>
                  <a:pt x="1817" y="1315"/>
                </a:cubicBezTo>
                <a:cubicBezTo>
                  <a:pt x="1839" y="1282"/>
                  <a:pt x="1850" y="1244"/>
                  <a:pt x="1861" y="1206"/>
                </a:cubicBezTo>
                <a:cubicBezTo>
                  <a:pt x="1921" y="948"/>
                  <a:pt x="1730" y="385"/>
                  <a:pt x="1730" y="385"/>
                </a:cubicBezTo>
                <a:cubicBezTo>
                  <a:pt x="1730" y="385"/>
                  <a:pt x="1626" y="888"/>
                  <a:pt x="1615" y="1091"/>
                </a:cubicBezTo>
                <a:cubicBezTo>
                  <a:pt x="1615" y="1140"/>
                  <a:pt x="1609" y="1184"/>
                  <a:pt x="1587" y="1228"/>
                </a:cubicBezTo>
                <a:cubicBezTo>
                  <a:pt x="1560" y="1200"/>
                  <a:pt x="1527" y="1173"/>
                  <a:pt x="1500" y="1140"/>
                </a:cubicBezTo>
                <a:cubicBezTo>
                  <a:pt x="1379" y="992"/>
                  <a:pt x="1226" y="894"/>
                  <a:pt x="1243" y="691"/>
                </a:cubicBezTo>
                <a:cubicBezTo>
                  <a:pt x="1237" y="686"/>
                  <a:pt x="1237" y="680"/>
                  <a:pt x="1232" y="675"/>
                </a:cubicBezTo>
                <a:cubicBezTo>
                  <a:pt x="1089" y="374"/>
                  <a:pt x="838" y="138"/>
                  <a:pt x="531" y="18"/>
                </a:cubicBezTo>
                <a:cubicBezTo>
                  <a:pt x="514" y="11"/>
                  <a:pt x="49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322" name="Google Shape;4322;p14"/>
          <p:cNvGrpSpPr/>
          <p:nvPr/>
        </p:nvGrpSpPr>
        <p:grpSpPr>
          <a:xfrm>
            <a:off x="6845058" y="3466676"/>
            <a:ext cx="1032640" cy="1773744"/>
            <a:chOff x="14253922" y="-1754319"/>
            <a:chExt cx="417938" cy="717824"/>
          </a:xfrm>
        </p:grpSpPr>
        <p:sp>
          <p:nvSpPr>
            <p:cNvPr id="4323" name="Google Shape;4323;p14"/>
            <p:cNvSpPr/>
            <p:nvPr/>
          </p:nvSpPr>
          <p:spPr>
            <a:xfrm>
              <a:off x="14417096" y="-1754319"/>
              <a:ext cx="241044" cy="219336"/>
            </a:xfrm>
            <a:custGeom>
              <a:avLst/>
              <a:gdLst/>
              <a:ahLst/>
              <a:cxnLst/>
              <a:rect l="l" t="t" r="r" b="b"/>
              <a:pathLst>
                <a:path w="3953" h="3597" extrusionOk="0">
                  <a:moveTo>
                    <a:pt x="415" y="0"/>
                  </a:moveTo>
                  <a:cubicBezTo>
                    <a:pt x="403" y="0"/>
                    <a:pt x="390" y="1"/>
                    <a:pt x="379" y="3"/>
                  </a:cubicBezTo>
                  <a:cubicBezTo>
                    <a:pt x="1" y="69"/>
                    <a:pt x="56" y="764"/>
                    <a:pt x="127" y="1032"/>
                  </a:cubicBezTo>
                  <a:cubicBezTo>
                    <a:pt x="236" y="1453"/>
                    <a:pt x="603" y="1776"/>
                    <a:pt x="751" y="2192"/>
                  </a:cubicBezTo>
                  <a:cubicBezTo>
                    <a:pt x="888" y="2587"/>
                    <a:pt x="828" y="3041"/>
                    <a:pt x="1041" y="3408"/>
                  </a:cubicBezTo>
                  <a:cubicBezTo>
                    <a:pt x="1068" y="3451"/>
                    <a:pt x="1096" y="3490"/>
                    <a:pt x="1134" y="3517"/>
                  </a:cubicBezTo>
                  <a:cubicBezTo>
                    <a:pt x="1202" y="3574"/>
                    <a:pt x="1273" y="3597"/>
                    <a:pt x="1344" y="3597"/>
                  </a:cubicBezTo>
                  <a:cubicBezTo>
                    <a:pt x="1513" y="3597"/>
                    <a:pt x="1683" y="3467"/>
                    <a:pt x="1818" y="3347"/>
                  </a:cubicBezTo>
                  <a:cubicBezTo>
                    <a:pt x="2409" y="2811"/>
                    <a:pt x="3225" y="2253"/>
                    <a:pt x="3871" y="1705"/>
                  </a:cubicBezTo>
                  <a:cubicBezTo>
                    <a:pt x="3953" y="1640"/>
                    <a:pt x="3920" y="1508"/>
                    <a:pt x="3816" y="1481"/>
                  </a:cubicBezTo>
                  <a:cubicBezTo>
                    <a:pt x="3466" y="1388"/>
                    <a:pt x="3225" y="999"/>
                    <a:pt x="3006" y="819"/>
                  </a:cubicBezTo>
                  <a:cubicBezTo>
                    <a:pt x="2858" y="676"/>
                    <a:pt x="2689" y="561"/>
                    <a:pt x="2508" y="474"/>
                  </a:cubicBezTo>
                  <a:cubicBezTo>
                    <a:pt x="2201" y="342"/>
                    <a:pt x="1857" y="364"/>
                    <a:pt x="1528" y="331"/>
                  </a:cubicBezTo>
                  <a:cubicBezTo>
                    <a:pt x="1320" y="310"/>
                    <a:pt x="1118" y="266"/>
                    <a:pt x="926" y="195"/>
                  </a:cubicBezTo>
                  <a:cubicBezTo>
                    <a:pt x="784" y="149"/>
                    <a:pt x="572"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4" name="Google Shape;4324;p14"/>
            <p:cNvSpPr/>
            <p:nvPr/>
          </p:nvSpPr>
          <p:spPr>
            <a:xfrm>
              <a:off x="14404413" y="-1697488"/>
              <a:ext cx="260069" cy="170615"/>
            </a:xfrm>
            <a:custGeom>
              <a:avLst/>
              <a:gdLst/>
              <a:ahLst/>
              <a:cxnLst/>
              <a:rect l="l" t="t" r="r" b="b"/>
              <a:pathLst>
                <a:path w="4265" h="2798" extrusionOk="0">
                  <a:moveTo>
                    <a:pt x="884" y="0"/>
                  </a:moveTo>
                  <a:cubicBezTo>
                    <a:pt x="779" y="0"/>
                    <a:pt x="683" y="60"/>
                    <a:pt x="587" y="105"/>
                  </a:cubicBezTo>
                  <a:cubicBezTo>
                    <a:pt x="477" y="160"/>
                    <a:pt x="362" y="204"/>
                    <a:pt x="242" y="226"/>
                  </a:cubicBezTo>
                  <a:cubicBezTo>
                    <a:pt x="78" y="264"/>
                    <a:pt x="1" y="456"/>
                    <a:pt x="105" y="587"/>
                  </a:cubicBezTo>
                  <a:cubicBezTo>
                    <a:pt x="313" y="866"/>
                    <a:pt x="548" y="1113"/>
                    <a:pt x="641" y="1501"/>
                  </a:cubicBezTo>
                  <a:cubicBezTo>
                    <a:pt x="696" y="1731"/>
                    <a:pt x="707" y="1977"/>
                    <a:pt x="784" y="2207"/>
                  </a:cubicBezTo>
                  <a:cubicBezTo>
                    <a:pt x="855" y="2437"/>
                    <a:pt x="992" y="2662"/>
                    <a:pt x="1216" y="2755"/>
                  </a:cubicBezTo>
                  <a:cubicBezTo>
                    <a:pt x="1291" y="2785"/>
                    <a:pt x="1369" y="2798"/>
                    <a:pt x="1448" y="2798"/>
                  </a:cubicBezTo>
                  <a:cubicBezTo>
                    <a:pt x="1630" y="2798"/>
                    <a:pt x="1817" y="2728"/>
                    <a:pt x="1977" y="2629"/>
                  </a:cubicBezTo>
                  <a:cubicBezTo>
                    <a:pt x="2201" y="2492"/>
                    <a:pt x="2398" y="2306"/>
                    <a:pt x="2634" y="2185"/>
                  </a:cubicBezTo>
                  <a:cubicBezTo>
                    <a:pt x="2880" y="2054"/>
                    <a:pt x="3170" y="1988"/>
                    <a:pt x="3378" y="1802"/>
                  </a:cubicBezTo>
                  <a:cubicBezTo>
                    <a:pt x="3515" y="1682"/>
                    <a:pt x="3586" y="1507"/>
                    <a:pt x="3690" y="1359"/>
                  </a:cubicBezTo>
                  <a:cubicBezTo>
                    <a:pt x="3816" y="1189"/>
                    <a:pt x="4041" y="965"/>
                    <a:pt x="4205" y="751"/>
                  </a:cubicBezTo>
                  <a:cubicBezTo>
                    <a:pt x="4265" y="669"/>
                    <a:pt x="4227" y="554"/>
                    <a:pt x="4128" y="538"/>
                  </a:cubicBezTo>
                  <a:cubicBezTo>
                    <a:pt x="4041" y="521"/>
                    <a:pt x="3958" y="494"/>
                    <a:pt x="3876" y="450"/>
                  </a:cubicBezTo>
                  <a:cubicBezTo>
                    <a:pt x="3564" y="245"/>
                    <a:pt x="3186" y="98"/>
                    <a:pt x="2814" y="98"/>
                  </a:cubicBezTo>
                  <a:cubicBezTo>
                    <a:pt x="2690" y="98"/>
                    <a:pt x="2567" y="114"/>
                    <a:pt x="2448" y="149"/>
                  </a:cubicBezTo>
                  <a:cubicBezTo>
                    <a:pt x="2256" y="204"/>
                    <a:pt x="2081" y="303"/>
                    <a:pt x="1895" y="357"/>
                  </a:cubicBezTo>
                  <a:cubicBezTo>
                    <a:pt x="1808" y="384"/>
                    <a:pt x="1716" y="402"/>
                    <a:pt x="1626" y="402"/>
                  </a:cubicBezTo>
                  <a:cubicBezTo>
                    <a:pt x="1516" y="402"/>
                    <a:pt x="1410" y="376"/>
                    <a:pt x="1320" y="313"/>
                  </a:cubicBezTo>
                  <a:cubicBezTo>
                    <a:pt x="1178" y="215"/>
                    <a:pt x="1085" y="23"/>
                    <a:pt x="910" y="1"/>
                  </a:cubicBezTo>
                  <a:cubicBezTo>
                    <a:pt x="901" y="1"/>
                    <a:pt x="89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5" name="Google Shape;4325;p14"/>
            <p:cNvSpPr/>
            <p:nvPr/>
          </p:nvSpPr>
          <p:spPr>
            <a:xfrm>
              <a:off x="14447828" y="-1557913"/>
              <a:ext cx="84515" cy="60673"/>
            </a:xfrm>
            <a:custGeom>
              <a:avLst/>
              <a:gdLst/>
              <a:ahLst/>
              <a:cxnLst/>
              <a:rect l="l" t="t" r="r" b="b"/>
              <a:pathLst>
                <a:path w="1386" h="995" extrusionOk="0">
                  <a:moveTo>
                    <a:pt x="257" y="1"/>
                  </a:moveTo>
                  <a:cubicBezTo>
                    <a:pt x="190" y="1"/>
                    <a:pt x="133" y="31"/>
                    <a:pt x="94" y="115"/>
                  </a:cubicBezTo>
                  <a:cubicBezTo>
                    <a:pt x="1" y="307"/>
                    <a:pt x="176" y="739"/>
                    <a:pt x="247" y="909"/>
                  </a:cubicBezTo>
                  <a:cubicBezTo>
                    <a:pt x="257" y="964"/>
                    <a:pt x="303" y="995"/>
                    <a:pt x="350" y="995"/>
                  </a:cubicBezTo>
                  <a:cubicBezTo>
                    <a:pt x="378" y="995"/>
                    <a:pt x="407" y="983"/>
                    <a:pt x="427" y="958"/>
                  </a:cubicBezTo>
                  <a:cubicBezTo>
                    <a:pt x="767" y="750"/>
                    <a:pt x="1090" y="515"/>
                    <a:pt x="1385" y="241"/>
                  </a:cubicBezTo>
                  <a:lnTo>
                    <a:pt x="1385" y="241"/>
                  </a:lnTo>
                  <a:cubicBezTo>
                    <a:pt x="1312" y="255"/>
                    <a:pt x="1238" y="262"/>
                    <a:pt x="1164" y="262"/>
                  </a:cubicBezTo>
                  <a:cubicBezTo>
                    <a:pt x="1007" y="262"/>
                    <a:pt x="852" y="231"/>
                    <a:pt x="707" y="176"/>
                  </a:cubicBezTo>
                  <a:cubicBezTo>
                    <a:pt x="567" y="128"/>
                    <a:pt x="392"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6" name="Google Shape;4326;p14"/>
            <p:cNvSpPr/>
            <p:nvPr/>
          </p:nvSpPr>
          <p:spPr>
            <a:xfrm>
              <a:off x="14447523" y="-1655292"/>
              <a:ext cx="29757" cy="83173"/>
            </a:xfrm>
            <a:custGeom>
              <a:avLst/>
              <a:gdLst/>
              <a:ahLst/>
              <a:cxnLst/>
              <a:rect l="l" t="t" r="r" b="b"/>
              <a:pathLst>
                <a:path w="488" h="1364" extrusionOk="0">
                  <a:moveTo>
                    <a:pt x="171" y="1"/>
                  </a:moveTo>
                  <a:cubicBezTo>
                    <a:pt x="161" y="1"/>
                    <a:pt x="152" y="2"/>
                    <a:pt x="142" y="5"/>
                  </a:cubicBezTo>
                  <a:cubicBezTo>
                    <a:pt x="0" y="92"/>
                    <a:pt x="110" y="530"/>
                    <a:pt x="181" y="787"/>
                  </a:cubicBezTo>
                  <a:cubicBezTo>
                    <a:pt x="219" y="924"/>
                    <a:pt x="246" y="1181"/>
                    <a:pt x="334" y="1335"/>
                  </a:cubicBezTo>
                  <a:cubicBezTo>
                    <a:pt x="347" y="1355"/>
                    <a:pt x="367" y="1364"/>
                    <a:pt x="387" y="1364"/>
                  </a:cubicBezTo>
                  <a:cubicBezTo>
                    <a:pt x="417" y="1364"/>
                    <a:pt x="446" y="1343"/>
                    <a:pt x="449" y="1307"/>
                  </a:cubicBezTo>
                  <a:cubicBezTo>
                    <a:pt x="487" y="935"/>
                    <a:pt x="449" y="552"/>
                    <a:pt x="339" y="196"/>
                  </a:cubicBezTo>
                  <a:cubicBezTo>
                    <a:pt x="315" y="107"/>
                    <a:pt x="254" y="1"/>
                    <a:pt x="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7" name="Google Shape;4327;p14"/>
            <p:cNvSpPr/>
            <p:nvPr/>
          </p:nvSpPr>
          <p:spPr>
            <a:xfrm>
              <a:off x="14488195" y="-1643219"/>
              <a:ext cx="55490" cy="79881"/>
            </a:xfrm>
            <a:custGeom>
              <a:avLst/>
              <a:gdLst/>
              <a:ahLst/>
              <a:cxnLst/>
              <a:rect l="l" t="t" r="r" b="b"/>
              <a:pathLst>
                <a:path w="910" h="1310" extrusionOk="0">
                  <a:moveTo>
                    <a:pt x="790" y="0"/>
                  </a:moveTo>
                  <a:cubicBezTo>
                    <a:pt x="779" y="0"/>
                    <a:pt x="768" y="1"/>
                    <a:pt x="756" y="4"/>
                  </a:cubicBezTo>
                  <a:cubicBezTo>
                    <a:pt x="630" y="20"/>
                    <a:pt x="532" y="113"/>
                    <a:pt x="450" y="217"/>
                  </a:cubicBezTo>
                  <a:cubicBezTo>
                    <a:pt x="285" y="420"/>
                    <a:pt x="165" y="655"/>
                    <a:pt x="99" y="907"/>
                  </a:cubicBezTo>
                  <a:cubicBezTo>
                    <a:pt x="74" y="993"/>
                    <a:pt x="0" y="1310"/>
                    <a:pt x="96" y="1310"/>
                  </a:cubicBezTo>
                  <a:cubicBezTo>
                    <a:pt x="121" y="1310"/>
                    <a:pt x="160" y="1287"/>
                    <a:pt x="214" y="1230"/>
                  </a:cubicBezTo>
                  <a:cubicBezTo>
                    <a:pt x="450" y="983"/>
                    <a:pt x="652" y="704"/>
                    <a:pt x="816" y="409"/>
                  </a:cubicBezTo>
                  <a:cubicBezTo>
                    <a:pt x="871" y="327"/>
                    <a:pt x="899" y="234"/>
                    <a:pt x="904" y="141"/>
                  </a:cubicBezTo>
                  <a:cubicBezTo>
                    <a:pt x="909" y="86"/>
                    <a:pt x="882" y="37"/>
                    <a:pt x="838" y="9"/>
                  </a:cubicBezTo>
                  <a:cubicBezTo>
                    <a:pt x="822" y="3"/>
                    <a:pt x="806" y="0"/>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8" name="Google Shape;4328;p14"/>
            <p:cNvSpPr/>
            <p:nvPr/>
          </p:nvSpPr>
          <p:spPr>
            <a:xfrm>
              <a:off x="14519659" y="-1636146"/>
              <a:ext cx="102137" cy="67258"/>
            </a:xfrm>
            <a:custGeom>
              <a:avLst/>
              <a:gdLst/>
              <a:ahLst/>
              <a:cxnLst/>
              <a:rect l="l" t="t" r="r" b="b"/>
              <a:pathLst>
                <a:path w="1675" h="1103" extrusionOk="0">
                  <a:moveTo>
                    <a:pt x="1569" y="0"/>
                  </a:moveTo>
                  <a:cubicBezTo>
                    <a:pt x="1563" y="0"/>
                    <a:pt x="1556" y="1"/>
                    <a:pt x="1548" y="3"/>
                  </a:cubicBezTo>
                  <a:cubicBezTo>
                    <a:pt x="1539" y="2"/>
                    <a:pt x="1530" y="2"/>
                    <a:pt x="1520" y="2"/>
                  </a:cubicBezTo>
                  <a:cubicBezTo>
                    <a:pt x="1356" y="2"/>
                    <a:pt x="1201" y="90"/>
                    <a:pt x="1067" y="189"/>
                  </a:cubicBezTo>
                  <a:cubicBezTo>
                    <a:pt x="859" y="337"/>
                    <a:pt x="662" y="506"/>
                    <a:pt x="476" y="692"/>
                  </a:cubicBezTo>
                  <a:cubicBezTo>
                    <a:pt x="427" y="747"/>
                    <a:pt x="0" y="1103"/>
                    <a:pt x="213" y="1103"/>
                  </a:cubicBezTo>
                  <a:cubicBezTo>
                    <a:pt x="215" y="1103"/>
                    <a:pt x="217" y="1103"/>
                    <a:pt x="218" y="1103"/>
                  </a:cubicBezTo>
                  <a:cubicBezTo>
                    <a:pt x="279" y="1092"/>
                    <a:pt x="333" y="1075"/>
                    <a:pt x="383" y="1043"/>
                  </a:cubicBezTo>
                  <a:cubicBezTo>
                    <a:pt x="788" y="807"/>
                    <a:pt x="1171" y="550"/>
                    <a:pt x="1543" y="271"/>
                  </a:cubicBezTo>
                  <a:cubicBezTo>
                    <a:pt x="1587" y="243"/>
                    <a:pt x="1625" y="205"/>
                    <a:pt x="1652" y="156"/>
                  </a:cubicBezTo>
                  <a:cubicBezTo>
                    <a:pt x="1674" y="107"/>
                    <a:pt x="1663" y="46"/>
                    <a:pt x="1620" y="14"/>
                  </a:cubicBezTo>
                  <a:cubicBezTo>
                    <a:pt x="1604" y="6"/>
                    <a:pt x="1588"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9" name="Google Shape;4329;p14"/>
            <p:cNvSpPr/>
            <p:nvPr/>
          </p:nvSpPr>
          <p:spPr>
            <a:xfrm>
              <a:off x="14374412" y="-1517851"/>
              <a:ext cx="105186" cy="481356"/>
            </a:xfrm>
            <a:custGeom>
              <a:avLst/>
              <a:gdLst/>
              <a:ahLst/>
              <a:cxnLst/>
              <a:rect l="l" t="t" r="r" b="b"/>
              <a:pathLst>
                <a:path w="1725" h="7894" extrusionOk="0">
                  <a:moveTo>
                    <a:pt x="1528" y="0"/>
                  </a:moveTo>
                  <a:cubicBezTo>
                    <a:pt x="624" y="2540"/>
                    <a:pt x="115" y="5195"/>
                    <a:pt x="0" y="7882"/>
                  </a:cubicBezTo>
                  <a:lnTo>
                    <a:pt x="208" y="7893"/>
                  </a:lnTo>
                  <a:cubicBezTo>
                    <a:pt x="323" y="5222"/>
                    <a:pt x="832" y="2589"/>
                    <a:pt x="1725" y="66"/>
                  </a:cubicBezTo>
                  <a:lnTo>
                    <a:pt x="152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0" name="Google Shape;4330;p14"/>
            <p:cNvSpPr/>
            <p:nvPr/>
          </p:nvSpPr>
          <p:spPr>
            <a:xfrm>
              <a:off x="14253922" y="-1398702"/>
              <a:ext cx="186652" cy="232080"/>
            </a:xfrm>
            <a:custGeom>
              <a:avLst/>
              <a:gdLst/>
              <a:ahLst/>
              <a:cxnLst/>
              <a:rect l="l" t="t" r="r" b="b"/>
              <a:pathLst>
                <a:path w="3061" h="3806" extrusionOk="0">
                  <a:moveTo>
                    <a:pt x="579" y="0"/>
                  </a:moveTo>
                  <a:cubicBezTo>
                    <a:pt x="402" y="0"/>
                    <a:pt x="236" y="125"/>
                    <a:pt x="208" y="318"/>
                  </a:cubicBezTo>
                  <a:lnTo>
                    <a:pt x="0" y="1610"/>
                  </a:lnTo>
                  <a:cubicBezTo>
                    <a:pt x="0" y="3389"/>
                    <a:pt x="706" y="3684"/>
                    <a:pt x="1336" y="3788"/>
                  </a:cubicBezTo>
                  <a:cubicBezTo>
                    <a:pt x="1413" y="3801"/>
                    <a:pt x="1540" y="3805"/>
                    <a:pt x="1675" y="3805"/>
                  </a:cubicBezTo>
                  <a:cubicBezTo>
                    <a:pt x="1946" y="3805"/>
                    <a:pt x="2250" y="3788"/>
                    <a:pt x="2250" y="3788"/>
                  </a:cubicBezTo>
                  <a:lnTo>
                    <a:pt x="2639" y="3170"/>
                  </a:lnTo>
                  <a:cubicBezTo>
                    <a:pt x="3060" y="2502"/>
                    <a:pt x="2732" y="1309"/>
                    <a:pt x="1982" y="827"/>
                  </a:cubicBezTo>
                  <a:lnTo>
                    <a:pt x="783" y="61"/>
                  </a:lnTo>
                  <a:cubicBezTo>
                    <a:pt x="719" y="19"/>
                    <a:pt x="648" y="0"/>
                    <a:pt x="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1" name="Google Shape;4331;p14"/>
            <p:cNvSpPr/>
            <p:nvPr/>
          </p:nvSpPr>
          <p:spPr>
            <a:xfrm>
              <a:off x="14292764" y="-1370470"/>
              <a:ext cx="101406" cy="207811"/>
            </a:xfrm>
            <a:custGeom>
              <a:avLst/>
              <a:gdLst/>
              <a:ahLst/>
              <a:cxnLst/>
              <a:rect l="l" t="t" r="r" b="b"/>
              <a:pathLst>
                <a:path w="1663" h="3408" extrusionOk="0">
                  <a:moveTo>
                    <a:pt x="46" y="0"/>
                  </a:moveTo>
                  <a:cubicBezTo>
                    <a:pt x="23" y="0"/>
                    <a:pt x="1" y="18"/>
                    <a:pt x="4" y="46"/>
                  </a:cubicBezTo>
                  <a:cubicBezTo>
                    <a:pt x="146" y="703"/>
                    <a:pt x="491" y="1289"/>
                    <a:pt x="830" y="1858"/>
                  </a:cubicBezTo>
                  <a:cubicBezTo>
                    <a:pt x="1120" y="2340"/>
                    <a:pt x="1416" y="2843"/>
                    <a:pt x="1580" y="3380"/>
                  </a:cubicBezTo>
                  <a:cubicBezTo>
                    <a:pt x="1586" y="3396"/>
                    <a:pt x="1602" y="3407"/>
                    <a:pt x="1619" y="3407"/>
                  </a:cubicBezTo>
                  <a:lnTo>
                    <a:pt x="1629" y="3407"/>
                  </a:lnTo>
                  <a:cubicBezTo>
                    <a:pt x="1651" y="3402"/>
                    <a:pt x="1662" y="3374"/>
                    <a:pt x="1657" y="3358"/>
                  </a:cubicBezTo>
                  <a:cubicBezTo>
                    <a:pt x="1487" y="2811"/>
                    <a:pt x="1186" y="2302"/>
                    <a:pt x="901" y="1814"/>
                  </a:cubicBezTo>
                  <a:cubicBezTo>
                    <a:pt x="568" y="1251"/>
                    <a:pt x="223" y="670"/>
                    <a:pt x="86" y="30"/>
                  </a:cubicBezTo>
                  <a:cubicBezTo>
                    <a:pt x="79" y="9"/>
                    <a:pt x="63" y="0"/>
                    <a:pt x="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2" name="Google Shape;4332;p14"/>
            <p:cNvSpPr/>
            <p:nvPr/>
          </p:nvSpPr>
          <p:spPr>
            <a:xfrm>
              <a:off x="14330021" y="-1352421"/>
              <a:ext cx="13720" cy="74941"/>
            </a:xfrm>
            <a:custGeom>
              <a:avLst/>
              <a:gdLst/>
              <a:ahLst/>
              <a:cxnLst/>
              <a:rect l="l" t="t" r="r" b="b"/>
              <a:pathLst>
                <a:path w="225" h="1229" extrusionOk="0">
                  <a:moveTo>
                    <a:pt x="88" y="1"/>
                  </a:moveTo>
                  <a:cubicBezTo>
                    <a:pt x="85" y="1"/>
                    <a:pt x="81" y="1"/>
                    <a:pt x="77" y="2"/>
                  </a:cubicBezTo>
                  <a:cubicBezTo>
                    <a:pt x="55" y="2"/>
                    <a:pt x="44" y="24"/>
                    <a:pt x="50" y="51"/>
                  </a:cubicBezTo>
                  <a:cubicBezTo>
                    <a:pt x="99" y="232"/>
                    <a:pt x="126" y="424"/>
                    <a:pt x="132" y="615"/>
                  </a:cubicBezTo>
                  <a:cubicBezTo>
                    <a:pt x="143" y="807"/>
                    <a:pt x="104" y="993"/>
                    <a:pt x="17" y="1163"/>
                  </a:cubicBezTo>
                  <a:cubicBezTo>
                    <a:pt x="0" y="1190"/>
                    <a:pt x="22" y="1223"/>
                    <a:pt x="50" y="1228"/>
                  </a:cubicBezTo>
                  <a:cubicBezTo>
                    <a:pt x="66" y="1223"/>
                    <a:pt x="82" y="1217"/>
                    <a:pt x="88" y="1201"/>
                  </a:cubicBezTo>
                  <a:cubicBezTo>
                    <a:pt x="181" y="1020"/>
                    <a:pt x="225" y="818"/>
                    <a:pt x="214" y="615"/>
                  </a:cubicBezTo>
                  <a:cubicBezTo>
                    <a:pt x="208" y="418"/>
                    <a:pt x="176" y="221"/>
                    <a:pt x="126" y="30"/>
                  </a:cubicBezTo>
                  <a:cubicBezTo>
                    <a:pt x="122" y="11"/>
                    <a:pt x="106" y="1"/>
                    <a:pt x="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3" name="Google Shape;4333;p14"/>
            <p:cNvSpPr/>
            <p:nvPr/>
          </p:nvSpPr>
          <p:spPr>
            <a:xfrm>
              <a:off x="14274593" y="-1273151"/>
              <a:ext cx="74515" cy="19025"/>
            </a:xfrm>
            <a:custGeom>
              <a:avLst/>
              <a:gdLst/>
              <a:ahLst/>
              <a:cxnLst/>
              <a:rect l="l" t="t" r="r" b="b"/>
              <a:pathLst>
                <a:path w="1222" h="312" extrusionOk="0">
                  <a:moveTo>
                    <a:pt x="49" y="1"/>
                  </a:moveTo>
                  <a:cubicBezTo>
                    <a:pt x="34" y="1"/>
                    <a:pt x="20" y="11"/>
                    <a:pt x="12" y="27"/>
                  </a:cubicBezTo>
                  <a:cubicBezTo>
                    <a:pt x="1" y="43"/>
                    <a:pt x="12" y="71"/>
                    <a:pt x="34" y="82"/>
                  </a:cubicBezTo>
                  <a:cubicBezTo>
                    <a:pt x="214" y="164"/>
                    <a:pt x="400" y="229"/>
                    <a:pt x="592" y="279"/>
                  </a:cubicBezTo>
                  <a:cubicBezTo>
                    <a:pt x="685" y="300"/>
                    <a:pt x="789" y="311"/>
                    <a:pt x="887" y="311"/>
                  </a:cubicBezTo>
                  <a:cubicBezTo>
                    <a:pt x="991" y="311"/>
                    <a:pt x="1090" y="295"/>
                    <a:pt x="1189" y="268"/>
                  </a:cubicBezTo>
                  <a:cubicBezTo>
                    <a:pt x="1210" y="257"/>
                    <a:pt x="1221" y="235"/>
                    <a:pt x="1216" y="213"/>
                  </a:cubicBezTo>
                  <a:cubicBezTo>
                    <a:pt x="1208" y="197"/>
                    <a:pt x="1194" y="187"/>
                    <a:pt x="1179" y="187"/>
                  </a:cubicBezTo>
                  <a:cubicBezTo>
                    <a:pt x="1173" y="187"/>
                    <a:pt x="1167" y="188"/>
                    <a:pt x="1161" y="191"/>
                  </a:cubicBezTo>
                  <a:cubicBezTo>
                    <a:pt x="1068" y="216"/>
                    <a:pt x="972" y="229"/>
                    <a:pt x="877" y="229"/>
                  </a:cubicBezTo>
                  <a:cubicBezTo>
                    <a:pt x="786" y="229"/>
                    <a:pt x="696" y="218"/>
                    <a:pt x="608" y="196"/>
                  </a:cubicBezTo>
                  <a:cubicBezTo>
                    <a:pt x="422" y="147"/>
                    <a:pt x="242" y="87"/>
                    <a:pt x="66" y="5"/>
                  </a:cubicBezTo>
                  <a:cubicBezTo>
                    <a:pt x="61" y="2"/>
                    <a:pt x="55" y="1"/>
                    <a:pt x="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4" name="Google Shape;4334;p14"/>
            <p:cNvSpPr/>
            <p:nvPr/>
          </p:nvSpPr>
          <p:spPr>
            <a:xfrm>
              <a:off x="14361363" y="-1308700"/>
              <a:ext cx="12439" cy="85917"/>
            </a:xfrm>
            <a:custGeom>
              <a:avLst/>
              <a:gdLst/>
              <a:ahLst/>
              <a:cxnLst/>
              <a:rect l="l" t="t" r="r" b="b"/>
              <a:pathLst>
                <a:path w="204" h="1409" extrusionOk="0">
                  <a:moveTo>
                    <a:pt x="98" y="1"/>
                  </a:moveTo>
                  <a:cubicBezTo>
                    <a:pt x="71" y="1"/>
                    <a:pt x="42" y="24"/>
                    <a:pt x="56" y="57"/>
                  </a:cubicBezTo>
                  <a:cubicBezTo>
                    <a:pt x="116" y="281"/>
                    <a:pt x="121" y="511"/>
                    <a:pt x="116" y="790"/>
                  </a:cubicBezTo>
                  <a:cubicBezTo>
                    <a:pt x="110" y="1004"/>
                    <a:pt x="99" y="1195"/>
                    <a:pt x="12" y="1349"/>
                  </a:cubicBezTo>
                  <a:cubicBezTo>
                    <a:pt x="1" y="1371"/>
                    <a:pt x="6" y="1393"/>
                    <a:pt x="23" y="1403"/>
                  </a:cubicBezTo>
                  <a:cubicBezTo>
                    <a:pt x="34" y="1409"/>
                    <a:pt x="39" y="1409"/>
                    <a:pt x="45" y="1409"/>
                  </a:cubicBezTo>
                  <a:cubicBezTo>
                    <a:pt x="61" y="1409"/>
                    <a:pt x="72" y="1403"/>
                    <a:pt x="83" y="1393"/>
                  </a:cubicBezTo>
                  <a:lnTo>
                    <a:pt x="99" y="1360"/>
                  </a:lnTo>
                  <a:cubicBezTo>
                    <a:pt x="99" y="1354"/>
                    <a:pt x="105" y="1354"/>
                    <a:pt x="105" y="1349"/>
                  </a:cubicBezTo>
                  <a:cubicBezTo>
                    <a:pt x="187" y="1185"/>
                    <a:pt x="198" y="998"/>
                    <a:pt x="198" y="790"/>
                  </a:cubicBezTo>
                  <a:cubicBezTo>
                    <a:pt x="203" y="566"/>
                    <a:pt x="203" y="292"/>
                    <a:pt x="138" y="35"/>
                  </a:cubicBezTo>
                  <a:cubicBezTo>
                    <a:pt x="133" y="11"/>
                    <a:pt x="116" y="1"/>
                    <a:pt x="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5" name="Google Shape;4335;p14"/>
            <p:cNvSpPr/>
            <p:nvPr/>
          </p:nvSpPr>
          <p:spPr>
            <a:xfrm>
              <a:off x="14428133" y="-1476082"/>
              <a:ext cx="243727" cy="168664"/>
            </a:xfrm>
            <a:custGeom>
              <a:avLst/>
              <a:gdLst/>
              <a:ahLst/>
              <a:cxnLst/>
              <a:rect l="l" t="t" r="r" b="b"/>
              <a:pathLst>
                <a:path w="3997" h="2766" extrusionOk="0">
                  <a:moveTo>
                    <a:pt x="1865" y="0"/>
                  </a:moveTo>
                  <a:cubicBezTo>
                    <a:pt x="539" y="0"/>
                    <a:pt x="235" y="601"/>
                    <a:pt x="88" y="1149"/>
                  </a:cubicBezTo>
                  <a:cubicBezTo>
                    <a:pt x="28" y="1368"/>
                    <a:pt x="1" y="2058"/>
                    <a:pt x="1" y="2058"/>
                  </a:cubicBezTo>
                  <a:lnTo>
                    <a:pt x="586" y="2506"/>
                  </a:lnTo>
                  <a:cubicBezTo>
                    <a:pt x="813" y="2683"/>
                    <a:pt x="1120" y="2766"/>
                    <a:pt x="1445" y="2766"/>
                  </a:cubicBezTo>
                  <a:cubicBezTo>
                    <a:pt x="2008" y="2766"/>
                    <a:pt x="2626" y="2516"/>
                    <a:pt x="2973" y="2068"/>
                  </a:cubicBezTo>
                  <a:lnTo>
                    <a:pt x="3810" y="1001"/>
                  </a:lnTo>
                  <a:cubicBezTo>
                    <a:pt x="3996" y="760"/>
                    <a:pt x="3876" y="410"/>
                    <a:pt x="3586" y="333"/>
                  </a:cubicBezTo>
                  <a:lnTo>
                    <a:pt x="2382" y="27"/>
                  </a:lnTo>
                  <a:cubicBezTo>
                    <a:pt x="2194" y="9"/>
                    <a:pt x="2022" y="0"/>
                    <a:pt x="18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6" name="Google Shape;4336;p14"/>
            <p:cNvSpPr/>
            <p:nvPr/>
          </p:nvSpPr>
          <p:spPr>
            <a:xfrm>
              <a:off x="14422828" y="-1429129"/>
              <a:ext cx="217446" cy="81222"/>
            </a:xfrm>
            <a:custGeom>
              <a:avLst/>
              <a:gdLst/>
              <a:ahLst/>
              <a:cxnLst/>
              <a:rect l="l" t="t" r="r" b="b"/>
              <a:pathLst>
                <a:path w="3566" h="1332" extrusionOk="0">
                  <a:moveTo>
                    <a:pt x="3513" y="0"/>
                  </a:moveTo>
                  <a:cubicBezTo>
                    <a:pt x="3510" y="0"/>
                    <a:pt x="3507" y="1"/>
                    <a:pt x="3503" y="1"/>
                  </a:cubicBezTo>
                  <a:cubicBezTo>
                    <a:pt x="2841" y="78"/>
                    <a:pt x="2222" y="368"/>
                    <a:pt x="1626" y="647"/>
                  </a:cubicBezTo>
                  <a:cubicBezTo>
                    <a:pt x="1117" y="888"/>
                    <a:pt x="591" y="1134"/>
                    <a:pt x="38" y="1249"/>
                  </a:cubicBezTo>
                  <a:cubicBezTo>
                    <a:pt x="16" y="1255"/>
                    <a:pt x="0" y="1277"/>
                    <a:pt x="6" y="1298"/>
                  </a:cubicBezTo>
                  <a:cubicBezTo>
                    <a:pt x="11" y="1320"/>
                    <a:pt x="27" y="1331"/>
                    <a:pt x="44" y="1331"/>
                  </a:cubicBezTo>
                  <a:lnTo>
                    <a:pt x="55" y="1331"/>
                  </a:lnTo>
                  <a:cubicBezTo>
                    <a:pt x="613" y="1216"/>
                    <a:pt x="1144" y="965"/>
                    <a:pt x="1659" y="724"/>
                  </a:cubicBezTo>
                  <a:cubicBezTo>
                    <a:pt x="2250" y="445"/>
                    <a:pt x="2863" y="160"/>
                    <a:pt x="3514" y="78"/>
                  </a:cubicBezTo>
                  <a:cubicBezTo>
                    <a:pt x="3565" y="73"/>
                    <a:pt x="3559" y="0"/>
                    <a:pt x="35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7" name="Google Shape;4337;p14"/>
            <p:cNvSpPr/>
            <p:nvPr/>
          </p:nvSpPr>
          <p:spPr>
            <a:xfrm>
              <a:off x="14541854" y="-1400226"/>
              <a:ext cx="75612" cy="16281"/>
            </a:xfrm>
            <a:custGeom>
              <a:avLst/>
              <a:gdLst/>
              <a:ahLst/>
              <a:cxnLst/>
              <a:rect l="l" t="t" r="r" b="b"/>
              <a:pathLst>
                <a:path w="1240" h="267" extrusionOk="0">
                  <a:moveTo>
                    <a:pt x="60" y="0"/>
                  </a:moveTo>
                  <a:cubicBezTo>
                    <a:pt x="26" y="0"/>
                    <a:pt x="0" y="52"/>
                    <a:pt x="40" y="75"/>
                  </a:cubicBezTo>
                  <a:cubicBezTo>
                    <a:pt x="210" y="184"/>
                    <a:pt x="407" y="250"/>
                    <a:pt x="610" y="261"/>
                  </a:cubicBezTo>
                  <a:cubicBezTo>
                    <a:pt x="653" y="266"/>
                    <a:pt x="703" y="266"/>
                    <a:pt x="747" y="266"/>
                  </a:cubicBezTo>
                  <a:cubicBezTo>
                    <a:pt x="900" y="261"/>
                    <a:pt x="1053" y="250"/>
                    <a:pt x="1201" y="228"/>
                  </a:cubicBezTo>
                  <a:cubicBezTo>
                    <a:pt x="1223" y="222"/>
                    <a:pt x="1239" y="201"/>
                    <a:pt x="1234" y="179"/>
                  </a:cubicBezTo>
                  <a:cubicBezTo>
                    <a:pt x="1234" y="160"/>
                    <a:pt x="1217" y="145"/>
                    <a:pt x="1198" y="145"/>
                  </a:cubicBezTo>
                  <a:cubicBezTo>
                    <a:pt x="1196" y="145"/>
                    <a:pt x="1193" y="145"/>
                    <a:pt x="1190" y="146"/>
                  </a:cubicBezTo>
                  <a:cubicBezTo>
                    <a:pt x="1040" y="172"/>
                    <a:pt x="889" y="180"/>
                    <a:pt x="739" y="180"/>
                  </a:cubicBezTo>
                  <a:cubicBezTo>
                    <a:pt x="698" y="180"/>
                    <a:pt x="656" y="180"/>
                    <a:pt x="615" y="179"/>
                  </a:cubicBezTo>
                  <a:cubicBezTo>
                    <a:pt x="429" y="168"/>
                    <a:pt x="243" y="107"/>
                    <a:pt x="84" y="9"/>
                  </a:cubicBezTo>
                  <a:cubicBezTo>
                    <a:pt x="76" y="3"/>
                    <a:pt x="68" y="0"/>
                    <a:pt x="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8" name="Google Shape;4338;p14"/>
            <p:cNvSpPr/>
            <p:nvPr/>
          </p:nvSpPr>
          <p:spPr>
            <a:xfrm>
              <a:off x="14518927" y="-1456325"/>
              <a:ext cx="26098" cy="72014"/>
            </a:xfrm>
            <a:custGeom>
              <a:avLst/>
              <a:gdLst/>
              <a:ahLst/>
              <a:cxnLst/>
              <a:rect l="l" t="t" r="r" b="b"/>
              <a:pathLst>
                <a:path w="428" h="1181" extrusionOk="0">
                  <a:moveTo>
                    <a:pt x="359" y="1"/>
                  </a:moveTo>
                  <a:cubicBezTo>
                    <a:pt x="347" y="1"/>
                    <a:pt x="337" y="6"/>
                    <a:pt x="334" y="20"/>
                  </a:cubicBezTo>
                  <a:cubicBezTo>
                    <a:pt x="230" y="190"/>
                    <a:pt x="148" y="371"/>
                    <a:pt x="83" y="557"/>
                  </a:cubicBezTo>
                  <a:cubicBezTo>
                    <a:pt x="17" y="743"/>
                    <a:pt x="0" y="951"/>
                    <a:pt x="39" y="1148"/>
                  </a:cubicBezTo>
                  <a:cubicBezTo>
                    <a:pt x="39" y="1170"/>
                    <a:pt x="55" y="1181"/>
                    <a:pt x="77" y="1181"/>
                  </a:cubicBezTo>
                  <a:lnTo>
                    <a:pt x="83" y="1181"/>
                  </a:lnTo>
                  <a:cubicBezTo>
                    <a:pt x="104" y="1175"/>
                    <a:pt x="121" y="1153"/>
                    <a:pt x="115" y="1131"/>
                  </a:cubicBezTo>
                  <a:cubicBezTo>
                    <a:pt x="77" y="945"/>
                    <a:pt x="93" y="754"/>
                    <a:pt x="159" y="579"/>
                  </a:cubicBezTo>
                  <a:cubicBezTo>
                    <a:pt x="225" y="398"/>
                    <a:pt x="301" y="223"/>
                    <a:pt x="400" y="59"/>
                  </a:cubicBezTo>
                  <a:cubicBezTo>
                    <a:pt x="427" y="35"/>
                    <a:pt x="388" y="1"/>
                    <a:pt x="3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9" name="Google Shape;4339;p14"/>
            <p:cNvSpPr/>
            <p:nvPr/>
          </p:nvSpPr>
          <p:spPr>
            <a:xfrm>
              <a:off x="14463865" y="-1441325"/>
              <a:ext cx="32440" cy="82076"/>
            </a:xfrm>
            <a:custGeom>
              <a:avLst/>
              <a:gdLst/>
              <a:ahLst/>
              <a:cxnLst/>
              <a:rect l="l" t="t" r="r" b="b"/>
              <a:pathLst>
                <a:path w="532" h="1346" extrusionOk="0">
                  <a:moveTo>
                    <a:pt x="484" y="0"/>
                  </a:moveTo>
                  <a:cubicBezTo>
                    <a:pt x="471" y="0"/>
                    <a:pt x="459" y="7"/>
                    <a:pt x="449" y="21"/>
                  </a:cubicBezTo>
                  <a:cubicBezTo>
                    <a:pt x="241" y="327"/>
                    <a:pt x="0" y="798"/>
                    <a:pt x="55" y="1307"/>
                  </a:cubicBezTo>
                  <a:cubicBezTo>
                    <a:pt x="55" y="1329"/>
                    <a:pt x="77" y="1345"/>
                    <a:pt x="99" y="1345"/>
                  </a:cubicBezTo>
                  <a:cubicBezTo>
                    <a:pt x="121" y="1345"/>
                    <a:pt x="137" y="1323"/>
                    <a:pt x="137" y="1301"/>
                  </a:cubicBezTo>
                  <a:cubicBezTo>
                    <a:pt x="82" y="820"/>
                    <a:pt x="312" y="360"/>
                    <a:pt x="520" y="64"/>
                  </a:cubicBezTo>
                  <a:cubicBezTo>
                    <a:pt x="531" y="48"/>
                    <a:pt x="526" y="21"/>
                    <a:pt x="509" y="10"/>
                  </a:cubicBezTo>
                  <a:cubicBezTo>
                    <a:pt x="501" y="3"/>
                    <a:pt x="492" y="0"/>
                    <a:pt x="4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0" name="Google Shape;4340;p14"/>
            <p:cNvSpPr/>
            <p:nvPr/>
          </p:nvSpPr>
          <p:spPr>
            <a:xfrm>
              <a:off x="14484048" y="-1374555"/>
              <a:ext cx="87442" cy="17318"/>
            </a:xfrm>
            <a:custGeom>
              <a:avLst/>
              <a:gdLst/>
              <a:ahLst/>
              <a:cxnLst/>
              <a:rect l="l" t="t" r="r" b="b"/>
              <a:pathLst>
                <a:path w="1434" h="284" extrusionOk="0">
                  <a:moveTo>
                    <a:pt x="60" y="0"/>
                  </a:moveTo>
                  <a:cubicBezTo>
                    <a:pt x="26" y="0"/>
                    <a:pt x="1" y="49"/>
                    <a:pt x="36" y="75"/>
                  </a:cubicBezTo>
                  <a:lnTo>
                    <a:pt x="69" y="97"/>
                  </a:lnTo>
                  <a:cubicBezTo>
                    <a:pt x="69" y="97"/>
                    <a:pt x="74" y="102"/>
                    <a:pt x="80" y="102"/>
                  </a:cubicBezTo>
                  <a:cubicBezTo>
                    <a:pt x="233" y="196"/>
                    <a:pt x="419" y="223"/>
                    <a:pt x="627" y="250"/>
                  </a:cubicBezTo>
                  <a:cubicBezTo>
                    <a:pt x="780" y="267"/>
                    <a:pt x="934" y="278"/>
                    <a:pt x="1087" y="283"/>
                  </a:cubicBezTo>
                  <a:cubicBezTo>
                    <a:pt x="1185" y="283"/>
                    <a:pt x="1284" y="272"/>
                    <a:pt x="1383" y="256"/>
                  </a:cubicBezTo>
                  <a:cubicBezTo>
                    <a:pt x="1434" y="245"/>
                    <a:pt x="1423" y="173"/>
                    <a:pt x="1376" y="173"/>
                  </a:cubicBezTo>
                  <a:cubicBezTo>
                    <a:pt x="1373" y="173"/>
                    <a:pt x="1370" y="173"/>
                    <a:pt x="1366" y="174"/>
                  </a:cubicBezTo>
                  <a:cubicBezTo>
                    <a:pt x="1272" y="192"/>
                    <a:pt x="1177" y="198"/>
                    <a:pt x="1080" y="198"/>
                  </a:cubicBezTo>
                  <a:cubicBezTo>
                    <a:pt x="940" y="198"/>
                    <a:pt x="794" y="184"/>
                    <a:pt x="633" y="168"/>
                  </a:cubicBezTo>
                  <a:cubicBezTo>
                    <a:pt x="419" y="146"/>
                    <a:pt x="233" y="113"/>
                    <a:pt x="85" y="9"/>
                  </a:cubicBezTo>
                  <a:cubicBezTo>
                    <a:pt x="77" y="3"/>
                    <a:pt x="68" y="0"/>
                    <a:pt x="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341" name="Google Shape;4341;p14"/>
          <p:cNvSpPr/>
          <p:nvPr/>
        </p:nvSpPr>
        <p:spPr>
          <a:xfrm>
            <a:off x="-3459881"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2" name="Google Shape;4342;p14"/>
          <p:cNvSpPr/>
          <p:nvPr/>
        </p:nvSpPr>
        <p:spPr>
          <a:xfrm>
            <a:off x="6586295"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3" name="Google Shape;4343;p14"/>
          <p:cNvSpPr/>
          <p:nvPr/>
        </p:nvSpPr>
        <p:spPr>
          <a:xfrm>
            <a:off x="1474950" y="4512426"/>
            <a:ext cx="5301132"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5436226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659"/>
        <p:cNvGrpSpPr/>
        <p:nvPr/>
      </p:nvGrpSpPr>
      <p:grpSpPr>
        <a:xfrm>
          <a:off x="0" y="0"/>
          <a:ext cx="0" cy="0"/>
          <a:chOff x="0" y="0"/>
          <a:chExt cx="0" cy="0"/>
        </a:xfrm>
      </p:grpSpPr>
      <p:sp>
        <p:nvSpPr>
          <p:cNvPr id="4660" name="Google Shape;4660;p16"/>
          <p:cNvSpPr txBox="1">
            <a:spLocks noGrp="1"/>
          </p:cNvSpPr>
          <p:nvPr>
            <p:ph type="title"/>
          </p:nvPr>
        </p:nvSpPr>
        <p:spPr>
          <a:xfrm>
            <a:off x="718000" y="445025"/>
            <a:ext cx="77079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b="1"/>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661" name="Google Shape;4661;p16"/>
          <p:cNvGrpSpPr/>
          <p:nvPr/>
        </p:nvGrpSpPr>
        <p:grpSpPr>
          <a:xfrm rot="-5169509">
            <a:off x="-447328" y="-595244"/>
            <a:ext cx="1149691" cy="1149691"/>
            <a:chOff x="342480" y="-805874"/>
            <a:chExt cx="1149637" cy="1149637"/>
          </a:xfrm>
        </p:grpSpPr>
        <p:sp>
          <p:nvSpPr>
            <p:cNvPr id="4662" name="Google Shape;4662;p16"/>
            <p:cNvSpPr/>
            <p:nvPr/>
          </p:nvSpPr>
          <p:spPr>
            <a:xfrm rot="-2700000">
              <a:off x="415019" y="-541693"/>
              <a:ext cx="1004557" cy="621275"/>
            </a:xfrm>
            <a:custGeom>
              <a:avLst/>
              <a:gdLst/>
              <a:ahLst/>
              <a:cxnLst/>
              <a:rect l="l" t="t" r="r" b="b"/>
              <a:pathLst>
                <a:path w="11118" h="6876" extrusionOk="0">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3" name="Google Shape;4663;p16"/>
            <p:cNvSpPr/>
            <p:nvPr/>
          </p:nvSpPr>
          <p:spPr>
            <a:xfrm rot="-2700000">
              <a:off x="501754" y="-517750"/>
              <a:ext cx="855111" cy="382740"/>
            </a:xfrm>
            <a:custGeom>
              <a:avLst/>
              <a:gdLst/>
              <a:ahLst/>
              <a:cxnLst/>
              <a:rect l="l" t="t" r="r" b="b"/>
              <a:pathLst>
                <a:path w="9464" h="4236" extrusionOk="0">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4" name="Google Shape;4664;p16"/>
            <p:cNvSpPr/>
            <p:nvPr/>
          </p:nvSpPr>
          <p:spPr>
            <a:xfrm rot="-2700000">
              <a:off x="832576" y="-146942"/>
              <a:ext cx="223175" cy="214410"/>
            </a:xfrm>
            <a:custGeom>
              <a:avLst/>
              <a:gdLst/>
              <a:ahLst/>
              <a:cxnLst/>
              <a:rect l="l" t="t" r="r" b="b"/>
              <a:pathLst>
                <a:path w="2470" h="2373" extrusionOk="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5" name="Google Shape;4665;p16"/>
            <p:cNvSpPr/>
            <p:nvPr/>
          </p:nvSpPr>
          <p:spPr>
            <a:xfrm rot="-2700000">
              <a:off x="629978" y="-98299"/>
              <a:ext cx="231487" cy="148813"/>
            </a:xfrm>
            <a:custGeom>
              <a:avLst/>
              <a:gdLst/>
              <a:ahLst/>
              <a:cxnLst/>
              <a:rect l="l" t="t" r="r" b="b"/>
              <a:pathLst>
                <a:path w="2562" h="1647" extrusionOk="0">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6" name="Google Shape;4666;p16"/>
            <p:cNvSpPr/>
            <p:nvPr/>
          </p:nvSpPr>
          <p:spPr>
            <a:xfrm rot="-2700000">
              <a:off x="936443" y="-338606"/>
              <a:ext cx="217844" cy="298349"/>
            </a:xfrm>
            <a:custGeom>
              <a:avLst/>
              <a:gdLst/>
              <a:ahLst/>
              <a:cxnLst/>
              <a:rect l="l" t="t" r="r" b="b"/>
              <a:pathLst>
                <a:path w="2411" h="3302" extrusionOk="0">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7" name="Google Shape;4667;p16"/>
            <p:cNvSpPr/>
            <p:nvPr/>
          </p:nvSpPr>
          <p:spPr>
            <a:xfrm rot="-2700000">
              <a:off x="700303" y="-409356"/>
              <a:ext cx="343075" cy="130110"/>
            </a:xfrm>
            <a:custGeom>
              <a:avLst/>
              <a:gdLst/>
              <a:ahLst/>
              <a:cxnLst/>
              <a:rect l="l" t="t" r="r" b="b"/>
              <a:pathLst>
                <a:path w="3797" h="1440" extrusionOk="0">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8" name="Google Shape;4668;p16"/>
            <p:cNvSpPr/>
            <p:nvPr/>
          </p:nvSpPr>
          <p:spPr>
            <a:xfrm rot="-2700000">
              <a:off x="643551" y="-269300"/>
              <a:ext cx="300879" cy="183057"/>
            </a:xfrm>
            <a:custGeom>
              <a:avLst/>
              <a:gdLst/>
              <a:ahLst/>
              <a:cxnLst/>
              <a:rect l="l" t="t" r="r" b="b"/>
              <a:pathLst>
                <a:path w="3330" h="2026" extrusionOk="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9" name="Google Shape;4669;p16"/>
            <p:cNvSpPr/>
            <p:nvPr/>
          </p:nvSpPr>
          <p:spPr>
            <a:xfrm rot="-2700000">
              <a:off x="1040289" y="-513089"/>
              <a:ext cx="150711" cy="314703"/>
            </a:xfrm>
            <a:custGeom>
              <a:avLst/>
              <a:gdLst/>
              <a:ahLst/>
              <a:cxnLst/>
              <a:rect l="l" t="t" r="r" b="b"/>
              <a:pathLst>
                <a:path w="1668" h="3483" extrusionOk="0">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0" name="Google Shape;4670;p16"/>
            <p:cNvSpPr/>
            <p:nvPr/>
          </p:nvSpPr>
          <p:spPr>
            <a:xfrm rot="-2700000">
              <a:off x="1091355" y="-635290"/>
              <a:ext cx="88637" cy="245854"/>
            </a:xfrm>
            <a:custGeom>
              <a:avLst/>
              <a:gdLst/>
              <a:ahLst/>
              <a:cxnLst/>
              <a:rect l="l" t="t" r="r" b="b"/>
              <a:pathLst>
                <a:path w="981" h="2721" extrusionOk="0">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1" name="Google Shape;4671;p16"/>
            <p:cNvSpPr/>
            <p:nvPr/>
          </p:nvSpPr>
          <p:spPr>
            <a:xfrm rot="-2700000">
              <a:off x="1114273" y="-708942"/>
              <a:ext cx="45358" cy="178359"/>
            </a:xfrm>
            <a:custGeom>
              <a:avLst/>
              <a:gdLst/>
              <a:ahLst/>
              <a:cxnLst/>
              <a:rect l="l" t="t" r="r" b="b"/>
              <a:pathLst>
                <a:path w="502" h="1974" extrusionOk="0">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2" name="Google Shape;4672;p16"/>
            <p:cNvSpPr/>
            <p:nvPr/>
          </p:nvSpPr>
          <p:spPr>
            <a:xfrm rot="-2700000">
              <a:off x="768255" y="-527987"/>
              <a:ext cx="259497" cy="174745"/>
            </a:xfrm>
            <a:custGeom>
              <a:avLst/>
              <a:gdLst/>
              <a:ahLst/>
              <a:cxnLst/>
              <a:rect l="l" t="t" r="r" b="b"/>
              <a:pathLst>
                <a:path w="2872" h="1934" extrusionOk="0">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3" name="Google Shape;4673;p16"/>
            <p:cNvSpPr/>
            <p:nvPr/>
          </p:nvSpPr>
          <p:spPr>
            <a:xfrm rot="-2700000">
              <a:off x="884823" y="-613589"/>
              <a:ext cx="175287" cy="116647"/>
            </a:xfrm>
            <a:custGeom>
              <a:avLst/>
              <a:gdLst/>
              <a:ahLst/>
              <a:cxnLst/>
              <a:rect l="l" t="t" r="r" b="b"/>
              <a:pathLst>
                <a:path w="1940" h="1291" extrusionOk="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4" name="Google Shape;4674;p16"/>
            <p:cNvSpPr/>
            <p:nvPr/>
          </p:nvSpPr>
          <p:spPr>
            <a:xfrm rot="-2700000">
              <a:off x="976930" y="-675291"/>
              <a:ext cx="112401" cy="52405"/>
            </a:xfrm>
            <a:custGeom>
              <a:avLst/>
              <a:gdLst/>
              <a:ahLst/>
              <a:cxnLst/>
              <a:rect l="l" t="t" r="r" b="b"/>
              <a:pathLst>
                <a:path w="1244" h="580" extrusionOk="0">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675" name="Google Shape;4675;p16"/>
          <p:cNvGrpSpPr/>
          <p:nvPr/>
        </p:nvGrpSpPr>
        <p:grpSpPr>
          <a:xfrm>
            <a:off x="154450" y="-262541"/>
            <a:ext cx="808209" cy="808209"/>
            <a:chOff x="1573274" y="-1786841"/>
            <a:chExt cx="808209" cy="808209"/>
          </a:xfrm>
        </p:grpSpPr>
        <p:sp>
          <p:nvSpPr>
            <p:cNvPr id="4676" name="Google Shape;4676;p16"/>
            <p:cNvSpPr/>
            <p:nvPr/>
          </p:nvSpPr>
          <p:spPr>
            <a:xfrm rot="-2700000">
              <a:off x="1838211" y="-1451742"/>
              <a:ext cx="287597" cy="124147"/>
            </a:xfrm>
            <a:custGeom>
              <a:avLst/>
              <a:gdLst/>
              <a:ahLst/>
              <a:cxnLst/>
              <a:rect l="l" t="t" r="r" b="b"/>
              <a:pathLst>
                <a:path w="3183" h="1374" extrusionOk="0">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7" name="Google Shape;4677;p16"/>
            <p:cNvSpPr/>
            <p:nvPr/>
          </p:nvSpPr>
          <p:spPr>
            <a:xfrm rot="-2700000">
              <a:off x="1680203" y="-1657052"/>
              <a:ext cx="594349" cy="548630"/>
            </a:xfrm>
            <a:custGeom>
              <a:avLst/>
              <a:gdLst/>
              <a:ahLst/>
              <a:cxnLst/>
              <a:rect l="l" t="t" r="r" b="b"/>
              <a:pathLst>
                <a:path w="6578" h="6072" extrusionOk="0">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8" name="Google Shape;4678;p16"/>
            <p:cNvSpPr/>
            <p:nvPr/>
          </p:nvSpPr>
          <p:spPr>
            <a:xfrm rot="-2700000">
              <a:off x="1916047" y="-1347928"/>
              <a:ext cx="111226" cy="153421"/>
            </a:xfrm>
            <a:custGeom>
              <a:avLst/>
              <a:gdLst/>
              <a:ahLst/>
              <a:cxnLst/>
              <a:rect l="l" t="t" r="r" b="b"/>
              <a:pathLst>
                <a:path w="1231" h="1698" extrusionOk="0">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9" name="Google Shape;4679;p16"/>
            <p:cNvSpPr/>
            <p:nvPr/>
          </p:nvSpPr>
          <p:spPr>
            <a:xfrm rot="-2700000">
              <a:off x="1803892" y="-1312751"/>
              <a:ext cx="184051" cy="51954"/>
            </a:xfrm>
            <a:custGeom>
              <a:avLst/>
              <a:gdLst/>
              <a:ahLst/>
              <a:cxnLst/>
              <a:rect l="l" t="t" r="r" b="b"/>
              <a:pathLst>
                <a:path w="2037" h="575" extrusionOk="0">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0" name="Google Shape;4680;p16"/>
            <p:cNvSpPr/>
            <p:nvPr/>
          </p:nvSpPr>
          <p:spPr>
            <a:xfrm rot="-2700000">
              <a:off x="1766105" y="-1397251"/>
              <a:ext cx="173118" cy="86017"/>
            </a:xfrm>
            <a:custGeom>
              <a:avLst/>
              <a:gdLst/>
              <a:ahLst/>
              <a:cxnLst/>
              <a:rect l="l" t="t" r="r" b="b"/>
              <a:pathLst>
                <a:path w="1916" h="952" extrusionOk="0">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1" name="Google Shape;4681;p16"/>
            <p:cNvSpPr/>
            <p:nvPr/>
          </p:nvSpPr>
          <p:spPr>
            <a:xfrm rot="-2700000">
              <a:off x="1815914" y="-1520811"/>
              <a:ext cx="67495" cy="178269"/>
            </a:xfrm>
            <a:custGeom>
              <a:avLst/>
              <a:gdLst/>
              <a:ahLst/>
              <a:cxnLst/>
              <a:rect l="l" t="t" r="r" b="b"/>
              <a:pathLst>
                <a:path w="747" h="1973" extrusionOk="0">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2" name="Google Shape;4682;p16"/>
            <p:cNvSpPr/>
            <p:nvPr/>
          </p:nvSpPr>
          <p:spPr>
            <a:xfrm rot="-2700000">
              <a:off x="1867873" y="-1583002"/>
              <a:ext cx="70657" cy="182154"/>
            </a:xfrm>
            <a:custGeom>
              <a:avLst/>
              <a:gdLst/>
              <a:ahLst/>
              <a:cxnLst/>
              <a:rect l="l" t="t" r="r" b="b"/>
              <a:pathLst>
                <a:path w="782" h="2016" extrusionOk="0">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3" name="Google Shape;4683;p16"/>
            <p:cNvSpPr/>
            <p:nvPr/>
          </p:nvSpPr>
          <p:spPr>
            <a:xfrm rot="-2700000">
              <a:off x="1896993" y="-1554233"/>
              <a:ext cx="168691" cy="108515"/>
            </a:xfrm>
            <a:custGeom>
              <a:avLst/>
              <a:gdLst/>
              <a:ahLst/>
              <a:cxnLst/>
              <a:rect l="l" t="t" r="r" b="b"/>
              <a:pathLst>
                <a:path w="1867" h="1201" extrusionOk="0">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4" name="Google Shape;4684;p16"/>
            <p:cNvSpPr/>
            <p:nvPr/>
          </p:nvSpPr>
          <p:spPr>
            <a:xfrm rot="-2700000">
              <a:off x="1933482" y="-1484507"/>
              <a:ext cx="235824" cy="16535"/>
            </a:xfrm>
            <a:custGeom>
              <a:avLst/>
              <a:gdLst/>
              <a:ahLst/>
              <a:cxnLst/>
              <a:rect l="l" t="t" r="r" b="b"/>
              <a:pathLst>
                <a:path w="2610" h="183" extrusionOk="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5" name="Google Shape;4685;p16"/>
            <p:cNvSpPr/>
            <p:nvPr/>
          </p:nvSpPr>
          <p:spPr>
            <a:xfrm rot="-2700000">
              <a:off x="1998696" y="-1468091"/>
              <a:ext cx="180979" cy="165980"/>
            </a:xfrm>
            <a:custGeom>
              <a:avLst/>
              <a:gdLst/>
              <a:ahLst/>
              <a:cxnLst/>
              <a:rect l="l" t="t" r="r" b="b"/>
              <a:pathLst>
                <a:path w="2003" h="1837" extrusionOk="0">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6" name="Google Shape;4686;p16"/>
            <p:cNvSpPr/>
            <p:nvPr/>
          </p:nvSpPr>
          <p:spPr>
            <a:xfrm rot="-2700000">
              <a:off x="2033853" y="-1419122"/>
              <a:ext cx="26203" cy="227512"/>
            </a:xfrm>
            <a:custGeom>
              <a:avLst/>
              <a:gdLst/>
              <a:ahLst/>
              <a:cxnLst/>
              <a:rect l="l" t="t" r="r" b="b"/>
              <a:pathLst>
                <a:path w="290" h="2518" extrusionOk="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7" name="Google Shape;4687;p16"/>
            <p:cNvSpPr/>
            <p:nvPr/>
          </p:nvSpPr>
          <p:spPr>
            <a:xfrm rot="-2700000">
              <a:off x="1913046" y="-1422582"/>
              <a:ext cx="80234" cy="74452"/>
            </a:xfrm>
            <a:custGeom>
              <a:avLst/>
              <a:gdLst/>
              <a:ahLst/>
              <a:cxnLst/>
              <a:rect l="l" t="t" r="r" b="b"/>
              <a:pathLst>
                <a:path w="888" h="824" extrusionOk="0">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688" name="Google Shape;4688;p16"/>
          <p:cNvSpPr/>
          <p:nvPr/>
        </p:nvSpPr>
        <p:spPr>
          <a:xfrm flipH="1">
            <a:off x="-3472413" y="4512426"/>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9" name="Google Shape;4689;p16"/>
          <p:cNvSpPr/>
          <p:nvPr/>
        </p:nvSpPr>
        <p:spPr>
          <a:xfrm flipH="1">
            <a:off x="2063125" y="4512426"/>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0" name="Google Shape;4690;p16"/>
          <p:cNvSpPr/>
          <p:nvPr/>
        </p:nvSpPr>
        <p:spPr>
          <a:xfrm flipH="1">
            <a:off x="7684924" y="4512426"/>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691" name="Google Shape;4691;p16"/>
          <p:cNvGrpSpPr/>
          <p:nvPr/>
        </p:nvGrpSpPr>
        <p:grpSpPr>
          <a:xfrm>
            <a:off x="77420" y="39392"/>
            <a:ext cx="962247" cy="818814"/>
            <a:chOff x="1978145" y="-996458"/>
            <a:chExt cx="962247" cy="818814"/>
          </a:xfrm>
        </p:grpSpPr>
        <p:sp>
          <p:nvSpPr>
            <p:cNvPr id="4692" name="Google Shape;4692;p16"/>
            <p:cNvSpPr/>
            <p:nvPr/>
          </p:nvSpPr>
          <p:spPr>
            <a:xfrm rot="-2700000">
              <a:off x="2212355" y="-990843"/>
              <a:ext cx="350393" cy="807585"/>
            </a:xfrm>
            <a:custGeom>
              <a:avLst/>
              <a:gdLst/>
              <a:ahLst/>
              <a:cxnLst/>
              <a:rect l="l" t="t" r="r" b="b"/>
              <a:pathLst>
                <a:path w="3878" h="8938" extrusionOk="0">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3" name="Google Shape;4693;p16"/>
            <p:cNvSpPr/>
            <p:nvPr/>
          </p:nvSpPr>
          <p:spPr>
            <a:xfrm rot="-2700000">
              <a:off x="2793365" y="-486310"/>
              <a:ext cx="120081" cy="125954"/>
            </a:xfrm>
            <a:custGeom>
              <a:avLst/>
              <a:gdLst/>
              <a:ahLst/>
              <a:cxnLst/>
              <a:rect l="l" t="t" r="r" b="b"/>
              <a:pathLst>
                <a:path w="1329" h="1394" extrusionOk="0">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4" name="Google Shape;4694;p16"/>
            <p:cNvSpPr/>
            <p:nvPr/>
          </p:nvSpPr>
          <p:spPr>
            <a:xfrm rot="-2700000">
              <a:off x="2686772" y="-451615"/>
              <a:ext cx="85565" cy="168691"/>
            </a:xfrm>
            <a:custGeom>
              <a:avLst/>
              <a:gdLst/>
              <a:ahLst/>
              <a:cxnLst/>
              <a:rect l="l" t="t" r="r" b="b"/>
              <a:pathLst>
                <a:path w="947" h="1867" extrusionOk="0">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5" name="Google Shape;4695;p16"/>
            <p:cNvSpPr/>
            <p:nvPr/>
          </p:nvSpPr>
          <p:spPr>
            <a:xfrm rot="-2700000">
              <a:off x="2680195" y="-510521"/>
              <a:ext cx="185226" cy="55477"/>
            </a:xfrm>
            <a:custGeom>
              <a:avLst/>
              <a:gdLst/>
              <a:ahLst/>
              <a:cxnLst/>
              <a:rect l="l" t="t" r="r" b="b"/>
              <a:pathLst>
                <a:path w="2050" h="614" extrusionOk="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6" name="Google Shape;4696;p16"/>
            <p:cNvSpPr/>
            <p:nvPr/>
          </p:nvSpPr>
          <p:spPr>
            <a:xfrm rot="-2700000">
              <a:off x="2548807" y="-542748"/>
              <a:ext cx="211609" cy="68308"/>
            </a:xfrm>
            <a:custGeom>
              <a:avLst/>
              <a:gdLst/>
              <a:ahLst/>
              <a:cxnLst/>
              <a:rect l="l" t="t" r="r" b="b"/>
              <a:pathLst>
                <a:path w="2342" h="756" extrusionOk="0">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7" name="Google Shape;4697;p16"/>
            <p:cNvSpPr/>
            <p:nvPr/>
          </p:nvSpPr>
          <p:spPr>
            <a:xfrm rot="-2700000">
              <a:off x="2423173" y="-582384"/>
              <a:ext cx="214410" cy="64332"/>
            </a:xfrm>
            <a:custGeom>
              <a:avLst/>
              <a:gdLst/>
              <a:ahLst/>
              <a:cxnLst/>
              <a:rect l="l" t="t" r="r" b="b"/>
              <a:pathLst>
                <a:path w="2373" h="712" extrusionOk="0">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8" name="Google Shape;4698;p16"/>
            <p:cNvSpPr/>
            <p:nvPr/>
          </p:nvSpPr>
          <p:spPr>
            <a:xfrm rot="-2700000">
              <a:off x="2312677" y="-632652"/>
              <a:ext cx="213959" cy="95866"/>
            </a:xfrm>
            <a:custGeom>
              <a:avLst/>
              <a:gdLst/>
              <a:ahLst/>
              <a:cxnLst/>
              <a:rect l="l" t="t" r="r" b="b"/>
              <a:pathLst>
                <a:path w="2368" h="1061" extrusionOk="0">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9" name="Google Shape;4699;p16"/>
            <p:cNvSpPr/>
            <p:nvPr/>
          </p:nvSpPr>
          <p:spPr>
            <a:xfrm rot="-2700000">
              <a:off x="2209450" y="-673300"/>
              <a:ext cx="177184" cy="92252"/>
            </a:xfrm>
            <a:custGeom>
              <a:avLst/>
              <a:gdLst/>
              <a:ahLst/>
              <a:cxnLst/>
              <a:rect l="l" t="t" r="r" b="b"/>
              <a:pathLst>
                <a:path w="1961" h="1021" extrusionOk="0">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0" name="Google Shape;4700;p16"/>
            <p:cNvSpPr/>
            <p:nvPr/>
          </p:nvSpPr>
          <p:spPr>
            <a:xfrm rot="-2700000">
              <a:off x="2546981" y="-467909"/>
              <a:ext cx="89270" cy="193358"/>
            </a:xfrm>
            <a:custGeom>
              <a:avLst/>
              <a:gdLst/>
              <a:ahLst/>
              <a:cxnLst/>
              <a:rect l="l" t="t" r="r" b="b"/>
              <a:pathLst>
                <a:path w="988" h="2140" extrusionOk="0">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1" name="Google Shape;4701;p16"/>
            <p:cNvSpPr/>
            <p:nvPr/>
          </p:nvSpPr>
          <p:spPr>
            <a:xfrm rot="-2700000">
              <a:off x="2402912" y="-498044"/>
              <a:ext cx="95143" cy="177727"/>
            </a:xfrm>
            <a:custGeom>
              <a:avLst/>
              <a:gdLst/>
              <a:ahLst/>
              <a:cxnLst/>
              <a:rect l="l" t="t" r="r" b="b"/>
              <a:pathLst>
                <a:path w="1053" h="1967" extrusionOk="0">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2" name="Google Shape;4702;p16"/>
            <p:cNvSpPr/>
            <p:nvPr/>
          </p:nvSpPr>
          <p:spPr>
            <a:xfrm rot="-2700000">
              <a:off x="2280216" y="-539887"/>
              <a:ext cx="91619" cy="162637"/>
            </a:xfrm>
            <a:custGeom>
              <a:avLst/>
              <a:gdLst/>
              <a:ahLst/>
              <a:cxnLst/>
              <a:rect l="l" t="t" r="r" b="b"/>
              <a:pathLst>
                <a:path w="1014" h="1800" extrusionOk="0">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3" name="Google Shape;4703;p16"/>
            <p:cNvSpPr/>
            <p:nvPr/>
          </p:nvSpPr>
          <p:spPr>
            <a:xfrm rot="-2700000">
              <a:off x="2155987" y="-600529"/>
              <a:ext cx="97040" cy="162276"/>
            </a:xfrm>
            <a:custGeom>
              <a:avLst/>
              <a:gdLst/>
              <a:ahLst/>
              <a:cxnLst/>
              <a:rect l="l" t="t" r="r" b="b"/>
              <a:pathLst>
                <a:path w="1074" h="1796" extrusionOk="0">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4" name="Google Shape;4704;p16"/>
            <p:cNvSpPr/>
            <p:nvPr/>
          </p:nvSpPr>
          <p:spPr>
            <a:xfrm rot="-2700000">
              <a:off x="2049204" y="-663099"/>
              <a:ext cx="98938" cy="149988"/>
            </a:xfrm>
            <a:custGeom>
              <a:avLst/>
              <a:gdLst/>
              <a:ahLst/>
              <a:cxnLst/>
              <a:rect l="l" t="t" r="r" b="b"/>
              <a:pathLst>
                <a:path w="1095" h="1660" extrusionOk="0">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5" name="Google Shape;4705;p16"/>
            <p:cNvSpPr/>
            <p:nvPr/>
          </p:nvSpPr>
          <p:spPr>
            <a:xfrm rot="-2700000">
              <a:off x="2209965" y="-663032"/>
              <a:ext cx="150982" cy="70567"/>
            </a:xfrm>
            <a:custGeom>
              <a:avLst/>
              <a:gdLst/>
              <a:ahLst/>
              <a:cxnLst/>
              <a:rect l="l" t="t" r="r" b="b"/>
              <a:pathLst>
                <a:path w="1671" h="781" extrusionOk="0">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6" name="Google Shape;4706;p16"/>
            <p:cNvSpPr/>
            <p:nvPr/>
          </p:nvSpPr>
          <p:spPr>
            <a:xfrm rot="-2700000">
              <a:off x="2177273" y="-593377"/>
              <a:ext cx="69482" cy="133724"/>
            </a:xfrm>
            <a:custGeom>
              <a:avLst/>
              <a:gdLst/>
              <a:ahLst/>
              <a:cxnLst/>
              <a:rect l="l" t="t" r="r" b="b"/>
              <a:pathLst>
                <a:path w="769" h="1480" extrusionOk="0">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7" name="Google Shape;4707;p16"/>
            <p:cNvSpPr/>
            <p:nvPr/>
          </p:nvSpPr>
          <p:spPr>
            <a:xfrm rot="-2700000">
              <a:off x="2062775" y="-660616"/>
              <a:ext cx="79783" cy="131285"/>
            </a:xfrm>
            <a:custGeom>
              <a:avLst/>
              <a:gdLst/>
              <a:ahLst/>
              <a:cxnLst/>
              <a:rect l="l" t="t" r="r" b="b"/>
              <a:pathLst>
                <a:path w="883" h="1453" extrusionOk="0">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8" name="Google Shape;4708;p16"/>
            <p:cNvSpPr/>
            <p:nvPr/>
          </p:nvSpPr>
          <p:spPr>
            <a:xfrm rot="-2700000">
              <a:off x="2314359" y="-616105"/>
              <a:ext cx="176733" cy="70567"/>
            </a:xfrm>
            <a:custGeom>
              <a:avLst/>
              <a:gdLst/>
              <a:ahLst/>
              <a:cxnLst/>
              <a:rect l="l" t="t" r="r" b="b"/>
              <a:pathLst>
                <a:path w="1956" h="781" extrusionOk="0">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9" name="Google Shape;4709;p16"/>
            <p:cNvSpPr/>
            <p:nvPr/>
          </p:nvSpPr>
          <p:spPr>
            <a:xfrm rot="-2700000">
              <a:off x="2301916" y="-543367"/>
              <a:ext cx="65597" cy="145832"/>
            </a:xfrm>
            <a:custGeom>
              <a:avLst/>
              <a:gdLst/>
              <a:ahLst/>
              <a:cxnLst/>
              <a:rect l="l" t="t" r="r" b="b"/>
              <a:pathLst>
                <a:path w="726" h="1614" extrusionOk="0">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0" name="Google Shape;4710;p16"/>
            <p:cNvSpPr/>
            <p:nvPr/>
          </p:nvSpPr>
          <p:spPr>
            <a:xfrm rot="-2700000">
              <a:off x="2432597" y="-499966"/>
              <a:ext cx="52767" cy="157035"/>
            </a:xfrm>
            <a:custGeom>
              <a:avLst/>
              <a:gdLst/>
              <a:ahLst/>
              <a:cxnLst/>
              <a:rect l="l" t="t" r="r" b="b"/>
              <a:pathLst>
                <a:path w="584" h="1738" extrusionOk="0">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1" name="Google Shape;4711;p16"/>
            <p:cNvSpPr/>
            <p:nvPr/>
          </p:nvSpPr>
          <p:spPr>
            <a:xfrm rot="-2700000">
              <a:off x="2427870" y="-570129"/>
              <a:ext cx="191280" cy="36051"/>
            </a:xfrm>
            <a:custGeom>
              <a:avLst/>
              <a:gdLst/>
              <a:ahLst/>
              <a:cxnLst/>
              <a:rect l="l" t="t" r="r" b="b"/>
              <a:pathLst>
                <a:path w="2117" h="399" extrusionOk="0">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2" name="Google Shape;4712;p16"/>
            <p:cNvSpPr/>
            <p:nvPr/>
          </p:nvSpPr>
          <p:spPr>
            <a:xfrm rot="-2700000">
              <a:off x="2553045" y="-532499"/>
              <a:ext cx="183328" cy="46532"/>
            </a:xfrm>
            <a:custGeom>
              <a:avLst/>
              <a:gdLst/>
              <a:ahLst/>
              <a:cxnLst/>
              <a:rect l="l" t="t" r="r" b="b"/>
              <a:pathLst>
                <a:path w="2029" h="515" extrusionOk="0">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3" name="Google Shape;4713;p16"/>
            <p:cNvSpPr/>
            <p:nvPr/>
          </p:nvSpPr>
          <p:spPr>
            <a:xfrm rot="-2700000">
              <a:off x="2584402" y="-465160"/>
              <a:ext cx="27016" cy="158662"/>
            </a:xfrm>
            <a:custGeom>
              <a:avLst/>
              <a:gdLst/>
              <a:ahLst/>
              <a:cxnLst/>
              <a:rect l="l" t="t" r="r" b="b"/>
              <a:pathLst>
                <a:path w="299" h="1756" extrusionOk="0">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4" name="Google Shape;4714;p16"/>
            <p:cNvSpPr/>
            <p:nvPr/>
          </p:nvSpPr>
          <p:spPr>
            <a:xfrm rot="-2700000">
              <a:off x="2723117" y="-446700"/>
              <a:ext cx="17348" cy="135350"/>
            </a:xfrm>
            <a:custGeom>
              <a:avLst/>
              <a:gdLst/>
              <a:ahLst/>
              <a:cxnLst/>
              <a:rect l="l" t="t" r="r" b="b"/>
              <a:pathLst>
                <a:path w="192" h="1498" extrusionOk="0">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5" name="Google Shape;4715;p16"/>
            <p:cNvSpPr/>
            <p:nvPr/>
          </p:nvSpPr>
          <p:spPr>
            <a:xfrm rot="-2700000">
              <a:off x="2692323" y="-487443"/>
              <a:ext cx="141675" cy="22227"/>
            </a:xfrm>
            <a:custGeom>
              <a:avLst/>
              <a:gdLst/>
              <a:ahLst/>
              <a:cxnLst/>
              <a:rect l="l" t="t" r="r" b="b"/>
              <a:pathLst>
                <a:path w="1568" h="246" extrusionOk="0">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6" name="Google Shape;4716;p16"/>
            <p:cNvSpPr/>
            <p:nvPr/>
          </p:nvSpPr>
          <p:spPr>
            <a:xfrm rot="-2700000">
              <a:off x="2801561" y="-470156"/>
              <a:ext cx="94872" cy="98757"/>
            </a:xfrm>
            <a:custGeom>
              <a:avLst/>
              <a:gdLst/>
              <a:ahLst/>
              <a:cxnLst/>
              <a:rect l="l" t="t" r="r" b="b"/>
              <a:pathLst>
                <a:path w="1050" h="1093" extrusionOk="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717" name="Google Shape;4717;p16"/>
          <p:cNvGrpSpPr/>
          <p:nvPr/>
        </p:nvGrpSpPr>
        <p:grpSpPr>
          <a:xfrm rot="-7170697" flipH="1">
            <a:off x="-1961219" y="-178172"/>
            <a:ext cx="3054796" cy="1819089"/>
            <a:chOff x="238125" y="2514275"/>
            <a:chExt cx="904975" cy="538900"/>
          </a:xfrm>
        </p:grpSpPr>
        <p:sp>
          <p:nvSpPr>
            <p:cNvPr id="4718" name="Google Shape;4718;p16"/>
            <p:cNvSpPr/>
            <p:nvPr/>
          </p:nvSpPr>
          <p:spPr>
            <a:xfrm>
              <a:off x="1068275" y="2876625"/>
              <a:ext cx="67875" cy="72400"/>
            </a:xfrm>
            <a:custGeom>
              <a:avLst/>
              <a:gdLst/>
              <a:ahLst/>
              <a:cxnLst/>
              <a:rect l="l" t="t" r="r" b="b"/>
              <a:pathLst>
                <a:path w="2715" h="2896" extrusionOk="0">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9" name="Google Shape;4719;p16"/>
            <p:cNvSpPr/>
            <p:nvPr/>
          </p:nvSpPr>
          <p:spPr>
            <a:xfrm>
              <a:off x="1095425" y="2881450"/>
              <a:ext cx="20575" cy="19850"/>
            </a:xfrm>
            <a:custGeom>
              <a:avLst/>
              <a:gdLst/>
              <a:ahLst/>
              <a:cxnLst/>
              <a:rect l="l" t="t" r="r" b="b"/>
              <a:pathLst>
                <a:path w="823" h="794" extrusionOk="0">
                  <a:moveTo>
                    <a:pt x="789" y="1"/>
                  </a:moveTo>
                  <a:cubicBezTo>
                    <a:pt x="683" y="306"/>
                    <a:pt x="9" y="756"/>
                    <a:pt x="0" y="764"/>
                  </a:cubicBezTo>
                  <a:lnTo>
                    <a:pt x="21" y="794"/>
                  </a:lnTo>
                  <a:cubicBezTo>
                    <a:pt x="47" y="772"/>
                    <a:pt x="713" y="331"/>
                    <a:pt x="823" y="13"/>
                  </a:cubicBezTo>
                  <a:lnTo>
                    <a:pt x="7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0" name="Google Shape;4720;p16"/>
            <p:cNvSpPr/>
            <p:nvPr/>
          </p:nvSpPr>
          <p:spPr>
            <a:xfrm>
              <a:off x="1111000" y="2876800"/>
              <a:ext cx="10225" cy="7975"/>
            </a:xfrm>
            <a:custGeom>
              <a:avLst/>
              <a:gdLst/>
              <a:ahLst/>
              <a:cxnLst/>
              <a:rect l="l" t="t" r="r" b="b"/>
              <a:pathLst>
                <a:path w="409" h="319" extrusionOk="0">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1" name="Google Shape;4721;p16"/>
            <p:cNvSpPr/>
            <p:nvPr/>
          </p:nvSpPr>
          <p:spPr>
            <a:xfrm>
              <a:off x="1106875" y="2889925"/>
              <a:ext cx="23025" cy="16900"/>
            </a:xfrm>
            <a:custGeom>
              <a:avLst/>
              <a:gdLst/>
              <a:ahLst/>
              <a:cxnLst/>
              <a:rect l="l" t="t" r="r" b="b"/>
              <a:pathLst>
                <a:path w="921" h="676" extrusionOk="0">
                  <a:moveTo>
                    <a:pt x="887" y="1"/>
                  </a:moveTo>
                  <a:cubicBezTo>
                    <a:pt x="742" y="289"/>
                    <a:pt x="9" y="641"/>
                    <a:pt x="0" y="641"/>
                  </a:cubicBezTo>
                  <a:lnTo>
                    <a:pt x="17" y="675"/>
                  </a:lnTo>
                  <a:cubicBezTo>
                    <a:pt x="47" y="663"/>
                    <a:pt x="768" y="315"/>
                    <a:pt x="921" y="18"/>
                  </a:cubicBezTo>
                  <a:lnTo>
                    <a:pt x="8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2" name="Google Shape;4722;p16"/>
            <p:cNvSpPr/>
            <p:nvPr/>
          </p:nvSpPr>
          <p:spPr>
            <a:xfrm>
              <a:off x="1125325" y="2885525"/>
              <a:ext cx="9775" cy="7950"/>
            </a:xfrm>
            <a:custGeom>
              <a:avLst/>
              <a:gdLst/>
              <a:ahLst/>
              <a:cxnLst/>
              <a:rect l="l" t="t" r="r" b="b"/>
              <a:pathLst>
                <a:path w="391" h="318" extrusionOk="0">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3" name="Google Shape;4723;p16"/>
            <p:cNvSpPr/>
            <p:nvPr/>
          </p:nvSpPr>
          <p:spPr>
            <a:xfrm>
              <a:off x="1111225" y="2904250"/>
              <a:ext cx="27050" cy="7775"/>
            </a:xfrm>
            <a:custGeom>
              <a:avLst/>
              <a:gdLst/>
              <a:ahLst/>
              <a:cxnLst/>
              <a:rect l="l" t="t" r="r" b="b"/>
              <a:pathLst>
                <a:path w="1082" h="311" extrusionOk="0">
                  <a:moveTo>
                    <a:pt x="1060" y="0"/>
                  </a:moveTo>
                  <a:cubicBezTo>
                    <a:pt x="819" y="213"/>
                    <a:pt x="8" y="272"/>
                    <a:pt x="0" y="272"/>
                  </a:cubicBezTo>
                  <a:lnTo>
                    <a:pt x="0" y="310"/>
                  </a:lnTo>
                  <a:cubicBezTo>
                    <a:pt x="34" y="310"/>
                    <a:pt x="831" y="251"/>
                    <a:pt x="1082" y="26"/>
                  </a:cubicBezTo>
                  <a:lnTo>
                    <a:pt x="10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4" name="Google Shape;4724;p16"/>
            <p:cNvSpPr/>
            <p:nvPr/>
          </p:nvSpPr>
          <p:spPr>
            <a:xfrm>
              <a:off x="1133700" y="2900225"/>
              <a:ext cx="9400" cy="7975"/>
            </a:xfrm>
            <a:custGeom>
              <a:avLst/>
              <a:gdLst/>
              <a:ahLst/>
              <a:cxnLst/>
              <a:rect l="l" t="t" r="r" b="b"/>
              <a:pathLst>
                <a:path w="376" h="319" extrusionOk="0">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5" name="Google Shape;4725;p16"/>
            <p:cNvSpPr/>
            <p:nvPr/>
          </p:nvSpPr>
          <p:spPr>
            <a:xfrm>
              <a:off x="1109200" y="2916425"/>
              <a:ext cx="27900" cy="3125"/>
            </a:xfrm>
            <a:custGeom>
              <a:avLst/>
              <a:gdLst/>
              <a:ahLst/>
              <a:cxnLst/>
              <a:rect l="l" t="t" r="r" b="b"/>
              <a:pathLst>
                <a:path w="1116" h="125" extrusionOk="0">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6" name="Google Shape;4726;p16"/>
            <p:cNvSpPr/>
            <p:nvPr/>
          </p:nvSpPr>
          <p:spPr>
            <a:xfrm>
              <a:off x="1132650" y="2915400"/>
              <a:ext cx="9450" cy="8000"/>
            </a:xfrm>
            <a:custGeom>
              <a:avLst/>
              <a:gdLst/>
              <a:ahLst/>
              <a:cxnLst/>
              <a:rect l="l" t="t" r="r" b="b"/>
              <a:pathLst>
                <a:path w="378" h="320" extrusionOk="0">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7" name="Google Shape;4727;p16"/>
            <p:cNvSpPr/>
            <p:nvPr/>
          </p:nvSpPr>
          <p:spPr>
            <a:xfrm>
              <a:off x="1106025" y="2928925"/>
              <a:ext cx="27800" cy="3225"/>
            </a:xfrm>
            <a:custGeom>
              <a:avLst/>
              <a:gdLst/>
              <a:ahLst/>
              <a:cxnLst/>
              <a:rect l="l" t="t" r="r" b="b"/>
              <a:pathLst>
                <a:path w="1112" h="129" extrusionOk="0">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8" name="Google Shape;4728;p16"/>
            <p:cNvSpPr/>
            <p:nvPr/>
          </p:nvSpPr>
          <p:spPr>
            <a:xfrm>
              <a:off x="1129450" y="2927925"/>
              <a:ext cx="9475" cy="7975"/>
            </a:xfrm>
            <a:custGeom>
              <a:avLst/>
              <a:gdLst/>
              <a:ahLst/>
              <a:cxnLst/>
              <a:rect l="l" t="t" r="r" b="b"/>
              <a:pathLst>
                <a:path w="379" h="319" extrusionOk="0">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9" name="Google Shape;4729;p16"/>
            <p:cNvSpPr/>
            <p:nvPr/>
          </p:nvSpPr>
          <p:spPr>
            <a:xfrm>
              <a:off x="1046000" y="2869475"/>
              <a:ext cx="82300" cy="91350"/>
            </a:xfrm>
            <a:custGeom>
              <a:avLst/>
              <a:gdLst/>
              <a:ahLst/>
              <a:cxnLst/>
              <a:rect l="l" t="t" r="r" b="b"/>
              <a:pathLst>
                <a:path w="3292" h="3654" extrusionOk="0">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0" name="Google Shape;4730;p16"/>
            <p:cNvSpPr/>
            <p:nvPr/>
          </p:nvSpPr>
          <p:spPr>
            <a:xfrm>
              <a:off x="1042400" y="2885700"/>
              <a:ext cx="66375" cy="77450"/>
            </a:xfrm>
            <a:custGeom>
              <a:avLst/>
              <a:gdLst/>
              <a:ahLst/>
              <a:cxnLst/>
              <a:rect l="l" t="t" r="r" b="b"/>
              <a:pathLst>
                <a:path w="2655" h="3098" extrusionOk="0">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1" name="Google Shape;4731;p16"/>
            <p:cNvSpPr/>
            <p:nvPr/>
          </p:nvSpPr>
          <p:spPr>
            <a:xfrm>
              <a:off x="1041975" y="2903400"/>
              <a:ext cx="28975" cy="51025"/>
            </a:xfrm>
            <a:custGeom>
              <a:avLst/>
              <a:gdLst/>
              <a:ahLst/>
              <a:cxnLst/>
              <a:rect l="l" t="t" r="r" b="b"/>
              <a:pathLst>
                <a:path w="1159" h="2041" extrusionOk="0">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2" name="Google Shape;4732;p16"/>
            <p:cNvSpPr/>
            <p:nvPr/>
          </p:nvSpPr>
          <p:spPr>
            <a:xfrm>
              <a:off x="871775" y="2933525"/>
              <a:ext cx="176575" cy="25625"/>
            </a:xfrm>
            <a:custGeom>
              <a:avLst/>
              <a:gdLst/>
              <a:ahLst/>
              <a:cxnLst/>
              <a:rect l="l" t="t" r="r" b="b"/>
              <a:pathLst>
                <a:path w="7063" h="1025" extrusionOk="0">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3" name="Google Shape;4733;p16"/>
            <p:cNvSpPr/>
            <p:nvPr/>
          </p:nvSpPr>
          <p:spPr>
            <a:xfrm>
              <a:off x="903275" y="2908700"/>
              <a:ext cx="57175" cy="60175"/>
            </a:xfrm>
            <a:custGeom>
              <a:avLst/>
              <a:gdLst/>
              <a:ahLst/>
              <a:cxnLst/>
              <a:rect l="l" t="t" r="r" b="b"/>
              <a:pathLst>
                <a:path w="2287" h="2407" extrusionOk="0">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4" name="Google Shape;4734;p16"/>
            <p:cNvSpPr/>
            <p:nvPr/>
          </p:nvSpPr>
          <p:spPr>
            <a:xfrm>
              <a:off x="909000" y="2923975"/>
              <a:ext cx="41800" cy="44775"/>
            </a:xfrm>
            <a:custGeom>
              <a:avLst/>
              <a:gdLst/>
              <a:ahLst/>
              <a:cxnLst/>
              <a:rect l="l" t="t" r="r" b="b"/>
              <a:pathLst>
                <a:path w="1672" h="1791" extrusionOk="0">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5" name="Google Shape;4735;p16"/>
            <p:cNvSpPr/>
            <p:nvPr/>
          </p:nvSpPr>
          <p:spPr>
            <a:xfrm>
              <a:off x="917700" y="2954975"/>
              <a:ext cx="71925" cy="43650"/>
            </a:xfrm>
            <a:custGeom>
              <a:avLst/>
              <a:gdLst/>
              <a:ahLst/>
              <a:cxnLst/>
              <a:rect l="l" t="t" r="r" b="b"/>
              <a:pathLst>
                <a:path w="2877" h="1746" extrusionOk="0">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6" name="Google Shape;4736;p16"/>
            <p:cNvSpPr/>
            <p:nvPr/>
          </p:nvSpPr>
          <p:spPr>
            <a:xfrm>
              <a:off x="917700" y="2959950"/>
              <a:ext cx="54425" cy="34550"/>
            </a:xfrm>
            <a:custGeom>
              <a:avLst/>
              <a:gdLst/>
              <a:ahLst/>
              <a:cxnLst/>
              <a:rect l="l" t="t" r="r" b="b"/>
              <a:pathLst>
                <a:path w="2177" h="1382" extrusionOk="0">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7" name="Google Shape;4737;p16"/>
            <p:cNvSpPr/>
            <p:nvPr/>
          </p:nvSpPr>
          <p:spPr>
            <a:xfrm>
              <a:off x="898175" y="2972225"/>
              <a:ext cx="47425" cy="72875"/>
            </a:xfrm>
            <a:custGeom>
              <a:avLst/>
              <a:gdLst/>
              <a:ahLst/>
              <a:cxnLst/>
              <a:rect l="l" t="t" r="r" b="b"/>
              <a:pathLst>
                <a:path w="1897" h="2915" extrusionOk="0">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8" name="Google Shape;4738;p16"/>
            <p:cNvSpPr/>
            <p:nvPr/>
          </p:nvSpPr>
          <p:spPr>
            <a:xfrm>
              <a:off x="902850" y="2972225"/>
              <a:ext cx="39800" cy="55575"/>
            </a:xfrm>
            <a:custGeom>
              <a:avLst/>
              <a:gdLst/>
              <a:ahLst/>
              <a:cxnLst/>
              <a:rect l="l" t="t" r="r" b="b"/>
              <a:pathLst>
                <a:path w="1592" h="2223" extrusionOk="0">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9" name="Google Shape;4739;p16"/>
            <p:cNvSpPr/>
            <p:nvPr/>
          </p:nvSpPr>
          <p:spPr>
            <a:xfrm>
              <a:off x="865200" y="2917725"/>
              <a:ext cx="59625" cy="53600"/>
            </a:xfrm>
            <a:custGeom>
              <a:avLst/>
              <a:gdLst/>
              <a:ahLst/>
              <a:cxnLst/>
              <a:rect l="l" t="t" r="r" b="b"/>
              <a:pathLst>
                <a:path w="2385" h="2144" extrusionOk="0">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0" name="Google Shape;4740;p16"/>
            <p:cNvSpPr/>
            <p:nvPr/>
          </p:nvSpPr>
          <p:spPr>
            <a:xfrm>
              <a:off x="876225" y="2931400"/>
              <a:ext cx="42675" cy="38800"/>
            </a:xfrm>
            <a:custGeom>
              <a:avLst/>
              <a:gdLst/>
              <a:ahLst/>
              <a:cxnLst/>
              <a:rect l="l" t="t" r="r" b="b"/>
              <a:pathLst>
                <a:path w="1707" h="1552" extrusionOk="0">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1" name="Google Shape;4741;p16"/>
            <p:cNvSpPr/>
            <p:nvPr/>
          </p:nvSpPr>
          <p:spPr>
            <a:xfrm>
              <a:off x="852275" y="2962875"/>
              <a:ext cx="63850" cy="46300"/>
            </a:xfrm>
            <a:custGeom>
              <a:avLst/>
              <a:gdLst/>
              <a:ahLst/>
              <a:cxnLst/>
              <a:rect l="l" t="t" r="r" b="b"/>
              <a:pathLst>
                <a:path w="2554" h="1852" extrusionOk="0">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2" name="Google Shape;4742;p16"/>
            <p:cNvSpPr/>
            <p:nvPr/>
          </p:nvSpPr>
          <p:spPr>
            <a:xfrm>
              <a:off x="868175" y="2966675"/>
              <a:ext cx="47525" cy="35675"/>
            </a:xfrm>
            <a:custGeom>
              <a:avLst/>
              <a:gdLst/>
              <a:ahLst/>
              <a:cxnLst/>
              <a:rect l="l" t="t" r="r" b="b"/>
              <a:pathLst>
                <a:path w="1901" h="1427" extrusionOk="0">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3" name="Google Shape;4743;p16"/>
            <p:cNvSpPr/>
            <p:nvPr/>
          </p:nvSpPr>
          <p:spPr>
            <a:xfrm>
              <a:off x="901250" y="2958300"/>
              <a:ext cx="32275" cy="24800"/>
            </a:xfrm>
            <a:custGeom>
              <a:avLst/>
              <a:gdLst/>
              <a:ahLst/>
              <a:cxnLst/>
              <a:rect l="l" t="t" r="r" b="b"/>
              <a:pathLst>
                <a:path w="1291" h="992" extrusionOk="0">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4" name="Google Shape;4744;p16"/>
            <p:cNvSpPr/>
            <p:nvPr/>
          </p:nvSpPr>
          <p:spPr>
            <a:xfrm>
              <a:off x="917475" y="2942750"/>
              <a:ext cx="6075" cy="19625"/>
            </a:xfrm>
            <a:custGeom>
              <a:avLst/>
              <a:gdLst/>
              <a:ahLst/>
              <a:cxnLst/>
              <a:rect l="l" t="t" r="r" b="b"/>
              <a:pathLst>
                <a:path w="243" h="785" extrusionOk="0">
                  <a:moveTo>
                    <a:pt x="221" y="0"/>
                  </a:moveTo>
                  <a:cubicBezTo>
                    <a:pt x="56" y="182"/>
                    <a:pt x="1" y="759"/>
                    <a:pt x="1" y="785"/>
                  </a:cubicBezTo>
                  <a:lnTo>
                    <a:pt x="26" y="785"/>
                  </a:lnTo>
                  <a:cubicBezTo>
                    <a:pt x="26" y="781"/>
                    <a:pt x="81" y="191"/>
                    <a:pt x="243" y="21"/>
                  </a:cubicBezTo>
                  <a:lnTo>
                    <a:pt x="2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5" name="Google Shape;4745;p16"/>
            <p:cNvSpPr/>
            <p:nvPr/>
          </p:nvSpPr>
          <p:spPr>
            <a:xfrm>
              <a:off x="921200" y="2950700"/>
              <a:ext cx="13275" cy="12100"/>
            </a:xfrm>
            <a:custGeom>
              <a:avLst/>
              <a:gdLst/>
              <a:ahLst/>
              <a:cxnLst/>
              <a:rect l="l" t="t" r="r" b="b"/>
              <a:pathLst>
                <a:path w="531" h="484" extrusionOk="0">
                  <a:moveTo>
                    <a:pt x="526" y="0"/>
                  </a:moveTo>
                  <a:cubicBezTo>
                    <a:pt x="276" y="51"/>
                    <a:pt x="9" y="454"/>
                    <a:pt x="0" y="471"/>
                  </a:cubicBezTo>
                  <a:lnTo>
                    <a:pt x="22" y="484"/>
                  </a:lnTo>
                  <a:cubicBezTo>
                    <a:pt x="26" y="479"/>
                    <a:pt x="293" y="77"/>
                    <a:pt x="531" y="26"/>
                  </a:cubicBezTo>
                  <a:lnTo>
                    <a:pt x="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6" name="Google Shape;4746;p16"/>
            <p:cNvSpPr/>
            <p:nvPr/>
          </p:nvSpPr>
          <p:spPr>
            <a:xfrm>
              <a:off x="924600" y="2962500"/>
              <a:ext cx="15175" cy="3800"/>
            </a:xfrm>
            <a:custGeom>
              <a:avLst/>
              <a:gdLst/>
              <a:ahLst/>
              <a:cxnLst/>
              <a:rect l="l" t="t" r="r" b="b"/>
              <a:pathLst>
                <a:path w="607" h="152" extrusionOk="0">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7" name="Google Shape;4747;p16"/>
            <p:cNvSpPr/>
            <p:nvPr/>
          </p:nvSpPr>
          <p:spPr>
            <a:xfrm>
              <a:off x="925225" y="2971475"/>
              <a:ext cx="11275" cy="4475"/>
            </a:xfrm>
            <a:custGeom>
              <a:avLst/>
              <a:gdLst/>
              <a:ahLst/>
              <a:cxnLst/>
              <a:rect l="l" t="t" r="r" b="b"/>
              <a:pathLst>
                <a:path w="451" h="179" extrusionOk="0">
                  <a:moveTo>
                    <a:pt x="1" y="1"/>
                  </a:moveTo>
                  <a:lnTo>
                    <a:pt x="1" y="26"/>
                  </a:lnTo>
                  <a:cubicBezTo>
                    <a:pt x="9" y="26"/>
                    <a:pt x="319" y="43"/>
                    <a:pt x="433" y="179"/>
                  </a:cubicBezTo>
                  <a:lnTo>
                    <a:pt x="450" y="162"/>
                  </a:lnTo>
                  <a:cubicBezTo>
                    <a:pt x="331" y="17"/>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8" name="Google Shape;4748;p16"/>
            <p:cNvSpPr/>
            <p:nvPr/>
          </p:nvSpPr>
          <p:spPr>
            <a:xfrm>
              <a:off x="922475" y="2976025"/>
              <a:ext cx="6375" cy="10950"/>
            </a:xfrm>
            <a:custGeom>
              <a:avLst/>
              <a:gdLst/>
              <a:ahLst/>
              <a:cxnLst/>
              <a:rect l="l" t="t" r="r" b="b"/>
              <a:pathLst>
                <a:path w="255" h="438" extrusionOk="0">
                  <a:moveTo>
                    <a:pt x="21" y="1"/>
                  </a:moveTo>
                  <a:lnTo>
                    <a:pt x="0" y="18"/>
                  </a:lnTo>
                  <a:cubicBezTo>
                    <a:pt x="4" y="22"/>
                    <a:pt x="225" y="272"/>
                    <a:pt x="225" y="438"/>
                  </a:cubicBezTo>
                  <a:lnTo>
                    <a:pt x="255" y="438"/>
                  </a:lnTo>
                  <a:cubicBezTo>
                    <a:pt x="250" y="264"/>
                    <a:pt x="30" y="14"/>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9" name="Google Shape;4749;p16"/>
            <p:cNvSpPr/>
            <p:nvPr/>
          </p:nvSpPr>
          <p:spPr>
            <a:xfrm>
              <a:off x="914400" y="2978900"/>
              <a:ext cx="4175" cy="13075"/>
            </a:xfrm>
            <a:custGeom>
              <a:avLst/>
              <a:gdLst/>
              <a:ahLst/>
              <a:cxnLst/>
              <a:rect l="l" t="t" r="r" b="b"/>
              <a:pathLst>
                <a:path w="167" h="523" extrusionOk="0">
                  <a:moveTo>
                    <a:pt x="124" y="0"/>
                  </a:moveTo>
                  <a:lnTo>
                    <a:pt x="98" y="5"/>
                  </a:lnTo>
                  <a:cubicBezTo>
                    <a:pt x="98" y="5"/>
                    <a:pt x="141" y="200"/>
                    <a:pt x="1" y="514"/>
                  </a:cubicBezTo>
                  <a:lnTo>
                    <a:pt x="26" y="522"/>
                  </a:lnTo>
                  <a:cubicBezTo>
                    <a:pt x="166" y="200"/>
                    <a:pt x="124" y="5"/>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0" name="Google Shape;4750;p16"/>
            <p:cNvSpPr/>
            <p:nvPr/>
          </p:nvSpPr>
          <p:spPr>
            <a:xfrm>
              <a:off x="901900" y="2976250"/>
              <a:ext cx="11375" cy="10625"/>
            </a:xfrm>
            <a:custGeom>
              <a:avLst/>
              <a:gdLst/>
              <a:ahLst/>
              <a:cxnLst/>
              <a:rect l="l" t="t" r="r" b="b"/>
              <a:pathLst>
                <a:path w="455" h="425" extrusionOk="0">
                  <a:moveTo>
                    <a:pt x="429" y="0"/>
                  </a:moveTo>
                  <a:cubicBezTo>
                    <a:pt x="429" y="0"/>
                    <a:pt x="340" y="263"/>
                    <a:pt x="0" y="399"/>
                  </a:cubicBezTo>
                  <a:lnTo>
                    <a:pt x="13" y="425"/>
                  </a:lnTo>
                  <a:cubicBezTo>
                    <a:pt x="361" y="285"/>
                    <a:pt x="450" y="17"/>
                    <a:pt x="454" y="5"/>
                  </a:cubicBez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1" name="Google Shape;4751;p16"/>
            <p:cNvSpPr/>
            <p:nvPr/>
          </p:nvSpPr>
          <p:spPr>
            <a:xfrm>
              <a:off x="907400" y="2947825"/>
              <a:ext cx="5025" cy="14350"/>
            </a:xfrm>
            <a:custGeom>
              <a:avLst/>
              <a:gdLst/>
              <a:ahLst/>
              <a:cxnLst/>
              <a:rect l="l" t="t" r="r" b="b"/>
              <a:pathLst>
                <a:path w="201" h="574" extrusionOk="0">
                  <a:moveTo>
                    <a:pt x="60" y="1"/>
                  </a:moveTo>
                  <a:cubicBezTo>
                    <a:pt x="1" y="387"/>
                    <a:pt x="175" y="565"/>
                    <a:pt x="183" y="573"/>
                  </a:cubicBezTo>
                  <a:lnTo>
                    <a:pt x="200" y="556"/>
                  </a:lnTo>
                  <a:cubicBezTo>
                    <a:pt x="200" y="552"/>
                    <a:pt x="31" y="374"/>
                    <a:pt x="90" y="5"/>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2" name="Google Shape;4752;p16"/>
            <p:cNvSpPr/>
            <p:nvPr/>
          </p:nvSpPr>
          <p:spPr>
            <a:xfrm>
              <a:off x="893725" y="2956850"/>
              <a:ext cx="16050" cy="11050"/>
            </a:xfrm>
            <a:custGeom>
              <a:avLst/>
              <a:gdLst/>
              <a:ahLst/>
              <a:cxnLst/>
              <a:rect l="l" t="t" r="r" b="b"/>
              <a:pathLst>
                <a:path w="642" h="442" extrusionOk="0">
                  <a:moveTo>
                    <a:pt x="26" y="0"/>
                  </a:moveTo>
                  <a:lnTo>
                    <a:pt x="1" y="13"/>
                  </a:lnTo>
                  <a:cubicBezTo>
                    <a:pt x="200" y="378"/>
                    <a:pt x="633" y="441"/>
                    <a:pt x="637" y="441"/>
                  </a:cubicBezTo>
                  <a:lnTo>
                    <a:pt x="641" y="416"/>
                  </a:lnTo>
                  <a:cubicBezTo>
                    <a:pt x="637" y="416"/>
                    <a:pt x="217" y="352"/>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3" name="Google Shape;4753;p16"/>
            <p:cNvSpPr/>
            <p:nvPr/>
          </p:nvSpPr>
          <p:spPr>
            <a:xfrm>
              <a:off x="894275" y="2972525"/>
              <a:ext cx="17300" cy="5275"/>
            </a:xfrm>
            <a:custGeom>
              <a:avLst/>
              <a:gdLst/>
              <a:ahLst/>
              <a:cxnLst/>
              <a:rect l="l" t="t" r="r" b="b"/>
              <a:pathLst>
                <a:path w="692" h="211" extrusionOk="0">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4" name="Google Shape;4754;p16"/>
            <p:cNvSpPr/>
            <p:nvPr/>
          </p:nvSpPr>
          <p:spPr>
            <a:xfrm>
              <a:off x="919800" y="2939425"/>
              <a:ext cx="6825" cy="5800"/>
            </a:xfrm>
            <a:custGeom>
              <a:avLst/>
              <a:gdLst/>
              <a:ahLst/>
              <a:cxnLst/>
              <a:rect l="l" t="t" r="r" b="b"/>
              <a:pathLst>
                <a:path w="273" h="232" extrusionOk="0">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5" name="Google Shape;4755;p16"/>
            <p:cNvSpPr/>
            <p:nvPr/>
          </p:nvSpPr>
          <p:spPr>
            <a:xfrm>
              <a:off x="930700" y="2947500"/>
              <a:ext cx="6850" cy="5775"/>
            </a:xfrm>
            <a:custGeom>
              <a:avLst/>
              <a:gdLst/>
              <a:ahLst/>
              <a:cxnLst/>
              <a:rect l="l" t="t" r="r" b="b"/>
              <a:pathLst>
                <a:path w="274" h="231" extrusionOk="0">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6" name="Google Shape;4756;p16"/>
            <p:cNvSpPr/>
            <p:nvPr/>
          </p:nvSpPr>
          <p:spPr>
            <a:xfrm>
              <a:off x="937575" y="2960525"/>
              <a:ext cx="6125" cy="5875"/>
            </a:xfrm>
            <a:custGeom>
              <a:avLst/>
              <a:gdLst/>
              <a:ahLst/>
              <a:cxnLst/>
              <a:rect l="l" t="t" r="r" b="b"/>
              <a:pathLst>
                <a:path w="245" h="235" extrusionOk="0">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7" name="Google Shape;4757;p16"/>
            <p:cNvSpPr/>
            <p:nvPr/>
          </p:nvSpPr>
          <p:spPr>
            <a:xfrm>
              <a:off x="933550" y="2974225"/>
              <a:ext cx="6975" cy="5850"/>
            </a:xfrm>
            <a:custGeom>
              <a:avLst/>
              <a:gdLst/>
              <a:ahLst/>
              <a:cxnLst/>
              <a:rect l="l" t="t" r="r" b="b"/>
              <a:pathLst>
                <a:path w="279" h="234" extrusionOk="0">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8" name="Google Shape;4758;p16"/>
            <p:cNvSpPr/>
            <p:nvPr/>
          </p:nvSpPr>
          <p:spPr>
            <a:xfrm>
              <a:off x="924975" y="2985350"/>
              <a:ext cx="6850" cy="5850"/>
            </a:xfrm>
            <a:custGeom>
              <a:avLst/>
              <a:gdLst/>
              <a:ahLst/>
              <a:cxnLst/>
              <a:rect l="l" t="t" r="r" b="b"/>
              <a:pathLst>
                <a:path w="274" h="234" extrusionOk="0">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9" name="Google Shape;4759;p16"/>
            <p:cNvSpPr/>
            <p:nvPr/>
          </p:nvSpPr>
          <p:spPr>
            <a:xfrm>
              <a:off x="910450" y="2990125"/>
              <a:ext cx="6950" cy="5850"/>
            </a:xfrm>
            <a:custGeom>
              <a:avLst/>
              <a:gdLst/>
              <a:ahLst/>
              <a:cxnLst/>
              <a:rect l="l" t="t" r="r" b="b"/>
              <a:pathLst>
                <a:path w="278" h="234" extrusionOk="0">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0" name="Google Shape;4760;p16"/>
            <p:cNvSpPr/>
            <p:nvPr/>
          </p:nvSpPr>
          <p:spPr>
            <a:xfrm>
              <a:off x="897075" y="2984400"/>
              <a:ext cx="6850" cy="5875"/>
            </a:xfrm>
            <a:custGeom>
              <a:avLst/>
              <a:gdLst/>
              <a:ahLst/>
              <a:cxnLst/>
              <a:rect l="l" t="t" r="r" b="b"/>
              <a:pathLst>
                <a:path w="274" h="235" extrusionOk="0">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1" name="Google Shape;4761;p16"/>
            <p:cNvSpPr/>
            <p:nvPr/>
          </p:nvSpPr>
          <p:spPr>
            <a:xfrm>
              <a:off x="889325" y="2974125"/>
              <a:ext cx="6975" cy="5850"/>
            </a:xfrm>
            <a:custGeom>
              <a:avLst/>
              <a:gdLst/>
              <a:ahLst/>
              <a:cxnLst/>
              <a:rect l="l" t="t" r="r" b="b"/>
              <a:pathLst>
                <a:path w="279" h="234" extrusionOk="0">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2" name="Google Shape;4762;p16"/>
            <p:cNvSpPr/>
            <p:nvPr/>
          </p:nvSpPr>
          <p:spPr>
            <a:xfrm>
              <a:off x="889750" y="2953625"/>
              <a:ext cx="6175" cy="5900"/>
            </a:xfrm>
            <a:custGeom>
              <a:avLst/>
              <a:gdLst/>
              <a:ahLst/>
              <a:cxnLst/>
              <a:rect l="l" t="t" r="r" b="b"/>
              <a:pathLst>
                <a:path w="247" h="236" extrusionOk="0">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3" name="Google Shape;4763;p16"/>
            <p:cNvSpPr/>
            <p:nvPr/>
          </p:nvSpPr>
          <p:spPr>
            <a:xfrm>
              <a:off x="905700" y="2944200"/>
              <a:ext cx="6925" cy="5800"/>
            </a:xfrm>
            <a:custGeom>
              <a:avLst/>
              <a:gdLst/>
              <a:ahLst/>
              <a:cxnLst/>
              <a:rect l="l" t="t" r="r" b="b"/>
              <a:pathLst>
                <a:path w="277" h="232" extrusionOk="0">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4" name="Google Shape;4764;p16"/>
            <p:cNvSpPr/>
            <p:nvPr/>
          </p:nvSpPr>
          <p:spPr>
            <a:xfrm>
              <a:off x="908675" y="2828750"/>
              <a:ext cx="40325" cy="49550"/>
            </a:xfrm>
            <a:custGeom>
              <a:avLst/>
              <a:gdLst/>
              <a:ahLst/>
              <a:cxnLst/>
              <a:rect l="l" t="t" r="r" b="b"/>
              <a:pathLst>
                <a:path w="1613" h="1982" extrusionOk="0">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5" name="Google Shape;4765;p16"/>
            <p:cNvSpPr/>
            <p:nvPr/>
          </p:nvSpPr>
          <p:spPr>
            <a:xfrm>
              <a:off x="912075" y="2841150"/>
              <a:ext cx="30875" cy="37150"/>
            </a:xfrm>
            <a:custGeom>
              <a:avLst/>
              <a:gdLst/>
              <a:ahLst/>
              <a:cxnLst/>
              <a:rect l="l" t="t" r="r" b="b"/>
              <a:pathLst>
                <a:path w="1235" h="1486" extrusionOk="0">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6" name="Google Shape;4766;p16"/>
            <p:cNvSpPr/>
            <p:nvPr/>
          </p:nvSpPr>
          <p:spPr>
            <a:xfrm>
              <a:off x="924275" y="2862125"/>
              <a:ext cx="52400" cy="30950"/>
            </a:xfrm>
            <a:custGeom>
              <a:avLst/>
              <a:gdLst/>
              <a:ahLst/>
              <a:cxnLst/>
              <a:rect l="l" t="t" r="r" b="b"/>
              <a:pathLst>
                <a:path w="2096" h="1238" extrusionOk="0">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7" name="Google Shape;4767;p16"/>
            <p:cNvSpPr/>
            <p:nvPr/>
          </p:nvSpPr>
          <p:spPr>
            <a:xfrm>
              <a:off x="924275" y="2866100"/>
              <a:ext cx="40000" cy="23975"/>
            </a:xfrm>
            <a:custGeom>
              <a:avLst/>
              <a:gdLst/>
              <a:ahLst/>
              <a:cxnLst/>
              <a:rect l="l" t="t" r="r" b="b"/>
              <a:pathLst>
                <a:path w="1600" h="959" extrusionOk="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8" name="Google Shape;4768;p16"/>
            <p:cNvSpPr/>
            <p:nvPr/>
          </p:nvSpPr>
          <p:spPr>
            <a:xfrm>
              <a:off x="915375" y="2880500"/>
              <a:ext cx="35225" cy="49425"/>
            </a:xfrm>
            <a:custGeom>
              <a:avLst/>
              <a:gdLst/>
              <a:ahLst/>
              <a:cxnLst/>
              <a:rect l="l" t="t" r="r" b="b"/>
              <a:pathLst>
                <a:path w="1409" h="1977" extrusionOk="0">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9" name="Google Shape;4769;p16"/>
            <p:cNvSpPr/>
            <p:nvPr/>
          </p:nvSpPr>
          <p:spPr>
            <a:xfrm>
              <a:off x="918125" y="2880500"/>
              <a:ext cx="26950" cy="38100"/>
            </a:xfrm>
            <a:custGeom>
              <a:avLst/>
              <a:gdLst/>
              <a:ahLst/>
              <a:cxnLst/>
              <a:rect l="l" t="t" r="r" b="b"/>
              <a:pathLst>
                <a:path w="1078" h="1524" extrusionOk="0">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0" name="Google Shape;4770;p16"/>
            <p:cNvSpPr/>
            <p:nvPr/>
          </p:nvSpPr>
          <p:spPr>
            <a:xfrm>
              <a:off x="877725" y="2850525"/>
              <a:ext cx="45725" cy="32875"/>
            </a:xfrm>
            <a:custGeom>
              <a:avLst/>
              <a:gdLst/>
              <a:ahLst/>
              <a:cxnLst/>
              <a:rect l="l" t="t" r="r" b="b"/>
              <a:pathLst>
                <a:path w="1829" h="1315" extrusionOk="0">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1" name="Google Shape;4771;p16"/>
            <p:cNvSpPr/>
            <p:nvPr/>
          </p:nvSpPr>
          <p:spPr>
            <a:xfrm>
              <a:off x="888000" y="2855900"/>
              <a:ext cx="35125" cy="25125"/>
            </a:xfrm>
            <a:custGeom>
              <a:avLst/>
              <a:gdLst/>
              <a:ahLst/>
              <a:cxnLst/>
              <a:rect l="l" t="t" r="r" b="b"/>
              <a:pathLst>
                <a:path w="1405" h="1005" extrusionOk="0">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2" name="Google Shape;4772;p16"/>
            <p:cNvSpPr/>
            <p:nvPr/>
          </p:nvSpPr>
          <p:spPr>
            <a:xfrm>
              <a:off x="883650" y="2878050"/>
              <a:ext cx="42875" cy="38425"/>
            </a:xfrm>
            <a:custGeom>
              <a:avLst/>
              <a:gdLst/>
              <a:ahLst/>
              <a:cxnLst/>
              <a:rect l="l" t="t" r="r" b="b"/>
              <a:pathLst>
                <a:path w="1715" h="1537" extrusionOk="0">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3" name="Google Shape;4773;p16"/>
            <p:cNvSpPr/>
            <p:nvPr/>
          </p:nvSpPr>
          <p:spPr>
            <a:xfrm>
              <a:off x="895100" y="2879275"/>
              <a:ext cx="28675" cy="29125"/>
            </a:xfrm>
            <a:custGeom>
              <a:avLst/>
              <a:gdLst/>
              <a:ahLst/>
              <a:cxnLst/>
              <a:rect l="l" t="t" r="r" b="b"/>
              <a:pathLst>
                <a:path w="1147" h="1165" extrusionOk="0">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4" name="Google Shape;4774;p16"/>
            <p:cNvSpPr/>
            <p:nvPr/>
          </p:nvSpPr>
          <p:spPr>
            <a:xfrm>
              <a:off x="913200" y="2870600"/>
              <a:ext cx="21500" cy="17850"/>
            </a:xfrm>
            <a:custGeom>
              <a:avLst/>
              <a:gdLst/>
              <a:ahLst/>
              <a:cxnLst/>
              <a:rect l="l" t="t" r="r" b="b"/>
              <a:pathLst>
                <a:path w="860" h="714" extrusionOk="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5" name="Google Shape;4775;p16"/>
            <p:cNvSpPr/>
            <p:nvPr/>
          </p:nvSpPr>
          <p:spPr>
            <a:xfrm>
              <a:off x="920550" y="2859075"/>
              <a:ext cx="2475" cy="14650"/>
            </a:xfrm>
            <a:custGeom>
              <a:avLst/>
              <a:gdLst/>
              <a:ahLst/>
              <a:cxnLst/>
              <a:rect l="l" t="t" r="r" b="b"/>
              <a:pathLst>
                <a:path w="99" h="586" extrusionOk="0">
                  <a:moveTo>
                    <a:pt x="81" y="1"/>
                  </a:moveTo>
                  <a:cubicBezTo>
                    <a:pt x="1" y="153"/>
                    <a:pt x="73" y="569"/>
                    <a:pt x="73" y="586"/>
                  </a:cubicBezTo>
                  <a:lnTo>
                    <a:pt x="94" y="582"/>
                  </a:lnTo>
                  <a:cubicBezTo>
                    <a:pt x="94" y="577"/>
                    <a:pt x="18" y="158"/>
                    <a:pt x="98" y="9"/>
                  </a:cubicBez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6" name="Google Shape;4776;p16"/>
            <p:cNvSpPr/>
            <p:nvPr/>
          </p:nvSpPr>
          <p:spPr>
            <a:xfrm>
              <a:off x="925025" y="2862475"/>
              <a:ext cx="7125" cy="10725"/>
            </a:xfrm>
            <a:custGeom>
              <a:avLst/>
              <a:gdLst/>
              <a:ahLst/>
              <a:cxnLst/>
              <a:rect l="l" t="t" r="r" b="b"/>
              <a:pathLst>
                <a:path w="285" h="429" extrusionOk="0">
                  <a:moveTo>
                    <a:pt x="276" y="0"/>
                  </a:moveTo>
                  <a:cubicBezTo>
                    <a:pt x="115" y="81"/>
                    <a:pt x="4" y="412"/>
                    <a:pt x="0" y="424"/>
                  </a:cubicBezTo>
                  <a:lnTo>
                    <a:pt x="17" y="429"/>
                  </a:lnTo>
                  <a:cubicBezTo>
                    <a:pt x="17" y="429"/>
                    <a:pt x="127" y="94"/>
                    <a:pt x="284" y="17"/>
                  </a:cubicBezTo>
                  <a:lnTo>
                    <a:pt x="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7" name="Google Shape;4777;p16"/>
            <p:cNvSpPr/>
            <p:nvPr/>
          </p:nvSpPr>
          <p:spPr>
            <a:xfrm>
              <a:off x="927975" y="2869775"/>
              <a:ext cx="10000" cy="5350"/>
            </a:xfrm>
            <a:custGeom>
              <a:avLst/>
              <a:gdLst/>
              <a:ahLst/>
              <a:cxnLst/>
              <a:rect l="l" t="t" r="r" b="b"/>
              <a:pathLst>
                <a:path w="400" h="214" extrusionOk="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8" name="Google Shape;4778;p16"/>
            <p:cNvSpPr/>
            <p:nvPr/>
          </p:nvSpPr>
          <p:spPr>
            <a:xfrm>
              <a:off x="929575" y="2878175"/>
              <a:ext cx="8500" cy="1500"/>
            </a:xfrm>
            <a:custGeom>
              <a:avLst/>
              <a:gdLst/>
              <a:ahLst/>
              <a:cxnLst/>
              <a:rect l="l" t="t" r="r" b="b"/>
              <a:pathLst>
                <a:path w="340" h="60" extrusionOk="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9" name="Google Shape;4779;p16"/>
            <p:cNvSpPr/>
            <p:nvPr/>
          </p:nvSpPr>
          <p:spPr>
            <a:xfrm>
              <a:off x="928525" y="2882200"/>
              <a:ext cx="6375" cy="6600"/>
            </a:xfrm>
            <a:custGeom>
              <a:avLst/>
              <a:gdLst/>
              <a:ahLst/>
              <a:cxnLst/>
              <a:rect l="l" t="t" r="r" b="b"/>
              <a:pathLst>
                <a:path w="255" h="264" extrusionOk="0">
                  <a:moveTo>
                    <a:pt x="13" y="0"/>
                  </a:moveTo>
                  <a:lnTo>
                    <a:pt x="0" y="17"/>
                  </a:lnTo>
                  <a:cubicBezTo>
                    <a:pt x="4" y="17"/>
                    <a:pt x="204" y="149"/>
                    <a:pt x="238" y="263"/>
                  </a:cubicBezTo>
                  <a:lnTo>
                    <a:pt x="254" y="259"/>
                  </a:lnTo>
                  <a:cubicBezTo>
                    <a:pt x="221" y="136"/>
                    <a:pt x="21"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0" name="Google Shape;4780;p16"/>
            <p:cNvSpPr/>
            <p:nvPr/>
          </p:nvSpPr>
          <p:spPr>
            <a:xfrm>
              <a:off x="925125" y="2885175"/>
              <a:ext cx="2150" cy="9550"/>
            </a:xfrm>
            <a:custGeom>
              <a:avLst/>
              <a:gdLst/>
              <a:ahLst/>
              <a:cxnLst/>
              <a:rect l="l" t="t" r="r" b="b"/>
              <a:pathLst>
                <a:path w="86" h="382" extrusionOk="0">
                  <a:moveTo>
                    <a:pt x="17" y="0"/>
                  </a:moveTo>
                  <a:lnTo>
                    <a:pt x="0" y="8"/>
                  </a:lnTo>
                  <a:cubicBezTo>
                    <a:pt x="0" y="8"/>
                    <a:pt x="64" y="136"/>
                    <a:pt x="26" y="377"/>
                  </a:cubicBezTo>
                  <a:lnTo>
                    <a:pt x="47" y="382"/>
                  </a:lnTo>
                  <a:cubicBezTo>
                    <a:pt x="85" y="131"/>
                    <a:pt x="17"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1" name="Google Shape;4781;p16"/>
            <p:cNvSpPr/>
            <p:nvPr/>
          </p:nvSpPr>
          <p:spPr>
            <a:xfrm>
              <a:off x="916100" y="2884200"/>
              <a:ext cx="6075" cy="9475"/>
            </a:xfrm>
            <a:custGeom>
              <a:avLst/>
              <a:gdLst/>
              <a:ahLst/>
              <a:cxnLst/>
              <a:rect l="l" t="t" r="r" b="b"/>
              <a:pathLst>
                <a:path w="243" h="379" extrusionOk="0">
                  <a:moveTo>
                    <a:pt x="221" y="1"/>
                  </a:moveTo>
                  <a:cubicBezTo>
                    <a:pt x="200" y="149"/>
                    <a:pt x="120" y="277"/>
                    <a:pt x="1" y="361"/>
                  </a:cubicBezTo>
                  <a:lnTo>
                    <a:pt x="9" y="378"/>
                  </a:lnTo>
                  <a:cubicBezTo>
                    <a:pt x="136" y="289"/>
                    <a:pt x="221" y="15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2" name="Google Shape;4782;p16"/>
            <p:cNvSpPr/>
            <p:nvPr/>
          </p:nvSpPr>
          <p:spPr>
            <a:xfrm>
              <a:off x="913775" y="2865225"/>
              <a:ext cx="5000" cy="9475"/>
            </a:xfrm>
            <a:custGeom>
              <a:avLst/>
              <a:gdLst/>
              <a:ahLst/>
              <a:cxnLst/>
              <a:rect l="l" t="t" r="r" b="b"/>
              <a:pathLst>
                <a:path w="200" h="379" extrusionOk="0">
                  <a:moveTo>
                    <a:pt x="0" y="1"/>
                  </a:moveTo>
                  <a:cubicBezTo>
                    <a:pt x="30" y="281"/>
                    <a:pt x="183" y="374"/>
                    <a:pt x="191" y="378"/>
                  </a:cubicBezTo>
                  <a:lnTo>
                    <a:pt x="200" y="361"/>
                  </a:lnTo>
                  <a:cubicBezTo>
                    <a:pt x="200" y="361"/>
                    <a:pt x="47" y="272"/>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3" name="Google Shape;4783;p16"/>
            <p:cNvSpPr/>
            <p:nvPr/>
          </p:nvSpPr>
          <p:spPr>
            <a:xfrm>
              <a:off x="904975" y="2874250"/>
              <a:ext cx="13175" cy="4850"/>
            </a:xfrm>
            <a:custGeom>
              <a:avLst/>
              <a:gdLst/>
              <a:ahLst/>
              <a:cxnLst/>
              <a:rect l="l" t="t" r="r" b="b"/>
              <a:pathLst>
                <a:path w="527" h="194" extrusionOk="0">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4" name="Google Shape;4784;p16"/>
            <p:cNvSpPr/>
            <p:nvPr/>
          </p:nvSpPr>
          <p:spPr>
            <a:xfrm>
              <a:off x="909100" y="2881975"/>
              <a:ext cx="11275" cy="6600"/>
            </a:xfrm>
            <a:custGeom>
              <a:avLst/>
              <a:gdLst/>
              <a:ahLst/>
              <a:cxnLst/>
              <a:rect l="l" t="t" r="r" b="b"/>
              <a:pathLst>
                <a:path w="451" h="264" extrusionOk="0">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5" name="Google Shape;4785;p16"/>
            <p:cNvSpPr/>
            <p:nvPr/>
          </p:nvSpPr>
          <p:spPr>
            <a:xfrm>
              <a:off x="920125" y="2856575"/>
              <a:ext cx="5050" cy="4175"/>
            </a:xfrm>
            <a:custGeom>
              <a:avLst/>
              <a:gdLst/>
              <a:ahLst/>
              <a:cxnLst/>
              <a:rect l="l" t="t" r="r" b="b"/>
              <a:pathLst>
                <a:path w="202" h="167" extrusionOk="0">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6" name="Google Shape;4786;p16"/>
            <p:cNvSpPr/>
            <p:nvPr/>
          </p:nvSpPr>
          <p:spPr>
            <a:xfrm>
              <a:off x="929250" y="2860100"/>
              <a:ext cx="5125" cy="4200"/>
            </a:xfrm>
            <a:custGeom>
              <a:avLst/>
              <a:gdLst/>
              <a:ahLst/>
              <a:cxnLst/>
              <a:rect l="l" t="t" r="r" b="b"/>
              <a:pathLst>
                <a:path w="205" h="168" extrusionOk="0">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7" name="Google Shape;4787;p16"/>
            <p:cNvSpPr/>
            <p:nvPr/>
          </p:nvSpPr>
          <p:spPr>
            <a:xfrm>
              <a:off x="935925" y="2867850"/>
              <a:ext cx="5150" cy="4250"/>
            </a:xfrm>
            <a:custGeom>
              <a:avLst/>
              <a:gdLst/>
              <a:ahLst/>
              <a:cxnLst/>
              <a:rect l="l" t="t" r="r" b="b"/>
              <a:pathLst>
                <a:path w="206" h="170" extrusionOk="0">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8" name="Google Shape;4788;p16"/>
            <p:cNvSpPr/>
            <p:nvPr/>
          </p:nvSpPr>
          <p:spPr>
            <a:xfrm>
              <a:off x="936250" y="2878125"/>
              <a:ext cx="5150" cy="4250"/>
            </a:xfrm>
            <a:custGeom>
              <a:avLst/>
              <a:gdLst/>
              <a:ahLst/>
              <a:cxnLst/>
              <a:rect l="l" t="t" r="r" b="b"/>
              <a:pathLst>
                <a:path w="206" h="170" extrusionOk="0">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9" name="Google Shape;4789;p16"/>
            <p:cNvSpPr/>
            <p:nvPr/>
          </p:nvSpPr>
          <p:spPr>
            <a:xfrm>
              <a:off x="932425" y="2887450"/>
              <a:ext cx="5050" cy="4250"/>
            </a:xfrm>
            <a:custGeom>
              <a:avLst/>
              <a:gdLst/>
              <a:ahLst/>
              <a:cxnLst/>
              <a:rect l="l" t="t" r="r" b="b"/>
              <a:pathLst>
                <a:path w="202" h="170" extrusionOk="0">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0" name="Google Shape;4790;p16"/>
            <p:cNvSpPr/>
            <p:nvPr/>
          </p:nvSpPr>
          <p:spPr>
            <a:xfrm>
              <a:off x="923625" y="2893575"/>
              <a:ext cx="4700" cy="4250"/>
            </a:xfrm>
            <a:custGeom>
              <a:avLst/>
              <a:gdLst/>
              <a:ahLst/>
              <a:cxnLst/>
              <a:rect l="l" t="t" r="r" b="b"/>
              <a:pathLst>
                <a:path w="188" h="170" extrusionOk="0">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1" name="Google Shape;4791;p16"/>
            <p:cNvSpPr/>
            <p:nvPr/>
          </p:nvSpPr>
          <p:spPr>
            <a:xfrm>
              <a:off x="912825" y="2892075"/>
              <a:ext cx="5125" cy="4200"/>
            </a:xfrm>
            <a:custGeom>
              <a:avLst/>
              <a:gdLst/>
              <a:ahLst/>
              <a:cxnLst/>
              <a:rect l="l" t="t" r="r" b="b"/>
              <a:pathLst>
                <a:path w="205" h="168" extrusionOk="0">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2" name="Google Shape;4792;p16"/>
            <p:cNvSpPr/>
            <p:nvPr/>
          </p:nvSpPr>
          <p:spPr>
            <a:xfrm>
              <a:off x="905875" y="2886250"/>
              <a:ext cx="4725" cy="4225"/>
            </a:xfrm>
            <a:custGeom>
              <a:avLst/>
              <a:gdLst/>
              <a:ahLst/>
              <a:cxnLst/>
              <a:rect l="l" t="t" r="r" b="b"/>
              <a:pathLst>
                <a:path w="189" h="169" extrusionOk="0">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3" name="Google Shape;4793;p16"/>
            <p:cNvSpPr/>
            <p:nvPr/>
          </p:nvSpPr>
          <p:spPr>
            <a:xfrm>
              <a:off x="901575" y="2872075"/>
              <a:ext cx="5050" cy="4250"/>
            </a:xfrm>
            <a:custGeom>
              <a:avLst/>
              <a:gdLst/>
              <a:ahLst/>
              <a:cxnLst/>
              <a:rect l="l" t="t" r="r" b="b"/>
              <a:pathLst>
                <a:path w="202" h="170" extrusionOk="0">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4" name="Google Shape;4794;p16"/>
            <p:cNvSpPr/>
            <p:nvPr/>
          </p:nvSpPr>
          <p:spPr>
            <a:xfrm>
              <a:off x="911325" y="2862475"/>
              <a:ext cx="5025" cy="4225"/>
            </a:xfrm>
            <a:custGeom>
              <a:avLst/>
              <a:gdLst/>
              <a:ahLst/>
              <a:cxnLst/>
              <a:rect l="l" t="t" r="r" b="b"/>
              <a:pathLst>
                <a:path w="201" h="169" extrusionOk="0">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5" name="Google Shape;4795;p16"/>
            <p:cNvSpPr/>
            <p:nvPr/>
          </p:nvSpPr>
          <p:spPr>
            <a:xfrm>
              <a:off x="933075" y="2833125"/>
              <a:ext cx="141250" cy="96600"/>
            </a:xfrm>
            <a:custGeom>
              <a:avLst/>
              <a:gdLst/>
              <a:ahLst/>
              <a:cxnLst/>
              <a:rect l="l" t="t" r="r" b="b"/>
              <a:pathLst>
                <a:path w="5650" h="3864" extrusionOk="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6" name="Google Shape;4796;p16"/>
            <p:cNvSpPr/>
            <p:nvPr/>
          </p:nvSpPr>
          <p:spPr>
            <a:xfrm>
              <a:off x="1070700" y="2810775"/>
              <a:ext cx="20825" cy="26800"/>
            </a:xfrm>
            <a:custGeom>
              <a:avLst/>
              <a:gdLst/>
              <a:ahLst/>
              <a:cxnLst/>
              <a:rect l="l" t="t" r="r" b="b"/>
              <a:pathLst>
                <a:path w="833" h="1072" extrusionOk="0">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7" name="Google Shape;4797;p16"/>
            <p:cNvSpPr/>
            <p:nvPr/>
          </p:nvSpPr>
          <p:spPr>
            <a:xfrm>
              <a:off x="1059575" y="2842000"/>
              <a:ext cx="32675" cy="12050"/>
            </a:xfrm>
            <a:custGeom>
              <a:avLst/>
              <a:gdLst/>
              <a:ahLst/>
              <a:cxnLst/>
              <a:rect l="l" t="t" r="r" b="b"/>
              <a:pathLst>
                <a:path w="1307" h="482" extrusionOk="0">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8" name="Google Shape;4798;p16"/>
            <p:cNvSpPr/>
            <p:nvPr/>
          </p:nvSpPr>
          <p:spPr>
            <a:xfrm>
              <a:off x="1052250" y="2813150"/>
              <a:ext cx="15825" cy="35450"/>
            </a:xfrm>
            <a:custGeom>
              <a:avLst/>
              <a:gdLst/>
              <a:ahLst/>
              <a:cxnLst/>
              <a:rect l="l" t="t" r="r" b="b"/>
              <a:pathLst>
                <a:path w="633" h="1418" extrusionOk="0">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9" name="Google Shape;4799;p16"/>
            <p:cNvSpPr/>
            <p:nvPr/>
          </p:nvSpPr>
          <p:spPr>
            <a:xfrm>
              <a:off x="1034550" y="2826100"/>
              <a:ext cx="17825" cy="41900"/>
            </a:xfrm>
            <a:custGeom>
              <a:avLst/>
              <a:gdLst/>
              <a:ahLst/>
              <a:cxnLst/>
              <a:rect l="l" t="t" r="r" b="b"/>
              <a:pathLst>
                <a:path w="713" h="1676" extrusionOk="0">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0" name="Google Shape;4800;p16"/>
            <p:cNvSpPr/>
            <p:nvPr/>
          </p:nvSpPr>
          <p:spPr>
            <a:xfrm>
              <a:off x="1013650" y="2841450"/>
              <a:ext cx="18675" cy="42150"/>
            </a:xfrm>
            <a:custGeom>
              <a:avLst/>
              <a:gdLst/>
              <a:ahLst/>
              <a:cxnLst/>
              <a:rect l="l" t="t" r="r" b="b"/>
              <a:pathLst>
                <a:path w="747" h="1686" extrusionOk="0">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1" name="Google Shape;4801;p16"/>
            <p:cNvSpPr/>
            <p:nvPr/>
          </p:nvSpPr>
          <p:spPr>
            <a:xfrm>
              <a:off x="996700" y="2855175"/>
              <a:ext cx="21750" cy="43375"/>
            </a:xfrm>
            <a:custGeom>
              <a:avLst/>
              <a:gdLst/>
              <a:ahLst/>
              <a:cxnLst/>
              <a:rect l="l" t="t" r="r" b="b"/>
              <a:pathLst>
                <a:path w="870" h="1735" extrusionOk="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2" name="Google Shape;4802;p16"/>
            <p:cNvSpPr/>
            <p:nvPr/>
          </p:nvSpPr>
          <p:spPr>
            <a:xfrm>
              <a:off x="977175" y="2873550"/>
              <a:ext cx="19850" cy="36450"/>
            </a:xfrm>
            <a:custGeom>
              <a:avLst/>
              <a:gdLst/>
              <a:ahLst/>
              <a:cxnLst/>
              <a:rect l="l" t="t" r="r" b="b"/>
              <a:pathLst>
                <a:path w="794" h="1458" extrusionOk="0">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3" name="Google Shape;4803;p16"/>
            <p:cNvSpPr/>
            <p:nvPr/>
          </p:nvSpPr>
          <p:spPr>
            <a:xfrm>
              <a:off x="958000" y="2888900"/>
              <a:ext cx="19525" cy="31375"/>
            </a:xfrm>
            <a:custGeom>
              <a:avLst/>
              <a:gdLst/>
              <a:ahLst/>
              <a:cxnLst/>
              <a:rect l="l" t="t" r="r" b="b"/>
              <a:pathLst>
                <a:path w="781" h="1255" extrusionOk="0">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4" name="Google Shape;4804;p16"/>
            <p:cNvSpPr/>
            <p:nvPr/>
          </p:nvSpPr>
          <p:spPr>
            <a:xfrm>
              <a:off x="1041025" y="2863325"/>
              <a:ext cx="38175" cy="12675"/>
            </a:xfrm>
            <a:custGeom>
              <a:avLst/>
              <a:gdLst/>
              <a:ahLst/>
              <a:cxnLst/>
              <a:rect l="l" t="t" r="r" b="b"/>
              <a:pathLst>
                <a:path w="1527" h="507" extrusionOk="0">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5" name="Google Shape;4805;p16"/>
            <p:cNvSpPr/>
            <p:nvPr/>
          </p:nvSpPr>
          <p:spPr>
            <a:xfrm>
              <a:off x="1020650" y="2880850"/>
              <a:ext cx="36150" cy="14950"/>
            </a:xfrm>
            <a:custGeom>
              <a:avLst/>
              <a:gdLst/>
              <a:ahLst/>
              <a:cxnLst/>
              <a:rect l="l" t="t" r="r" b="b"/>
              <a:pathLst>
                <a:path w="1446" h="598" extrusionOk="0">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6" name="Google Shape;4806;p16"/>
            <p:cNvSpPr/>
            <p:nvPr/>
          </p:nvSpPr>
          <p:spPr>
            <a:xfrm>
              <a:off x="1000400" y="2896475"/>
              <a:ext cx="33650" cy="14500"/>
            </a:xfrm>
            <a:custGeom>
              <a:avLst/>
              <a:gdLst/>
              <a:ahLst/>
              <a:cxnLst/>
              <a:rect l="l" t="t" r="r" b="b"/>
              <a:pathLst>
                <a:path w="1346" h="580" extrusionOk="0">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7" name="Google Shape;4807;p16"/>
            <p:cNvSpPr/>
            <p:nvPr/>
          </p:nvSpPr>
          <p:spPr>
            <a:xfrm>
              <a:off x="977400" y="2910300"/>
              <a:ext cx="34675" cy="14650"/>
            </a:xfrm>
            <a:custGeom>
              <a:avLst/>
              <a:gdLst/>
              <a:ahLst/>
              <a:cxnLst/>
              <a:rect l="l" t="t" r="r" b="b"/>
              <a:pathLst>
                <a:path w="1387" h="586" extrusionOk="0">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8" name="Google Shape;4808;p16"/>
            <p:cNvSpPr/>
            <p:nvPr/>
          </p:nvSpPr>
          <p:spPr>
            <a:xfrm>
              <a:off x="956075" y="2919875"/>
              <a:ext cx="31725" cy="15475"/>
            </a:xfrm>
            <a:custGeom>
              <a:avLst/>
              <a:gdLst/>
              <a:ahLst/>
              <a:cxnLst/>
              <a:rect l="l" t="t" r="r" b="b"/>
              <a:pathLst>
                <a:path w="1269" h="619" extrusionOk="0">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9" name="Google Shape;4809;p16"/>
            <p:cNvSpPr/>
            <p:nvPr/>
          </p:nvSpPr>
          <p:spPr>
            <a:xfrm>
              <a:off x="960100" y="2891925"/>
              <a:ext cx="11600" cy="27125"/>
            </a:xfrm>
            <a:custGeom>
              <a:avLst/>
              <a:gdLst/>
              <a:ahLst/>
              <a:cxnLst/>
              <a:rect l="l" t="t" r="r" b="b"/>
              <a:pathLst>
                <a:path w="464" h="1085" extrusionOk="0">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0" name="Google Shape;4810;p16"/>
            <p:cNvSpPr/>
            <p:nvPr/>
          </p:nvSpPr>
          <p:spPr>
            <a:xfrm>
              <a:off x="982050" y="2877925"/>
              <a:ext cx="7875" cy="31125"/>
            </a:xfrm>
            <a:custGeom>
              <a:avLst/>
              <a:gdLst/>
              <a:ahLst/>
              <a:cxnLst/>
              <a:rect l="l" t="t" r="r" b="b"/>
              <a:pathLst>
                <a:path w="315" h="1245" extrusionOk="0">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1" name="Google Shape;4811;p16"/>
            <p:cNvSpPr/>
            <p:nvPr/>
          </p:nvSpPr>
          <p:spPr>
            <a:xfrm>
              <a:off x="980375" y="2912000"/>
              <a:ext cx="28000" cy="8325"/>
            </a:xfrm>
            <a:custGeom>
              <a:avLst/>
              <a:gdLst/>
              <a:ahLst/>
              <a:cxnLst/>
              <a:rect l="l" t="t" r="r" b="b"/>
              <a:pathLst>
                <a:path w="1120" h="333" extrusionOk="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2" name="Google Shape;4812;p16"/>
            <p:cNvSpPr/>
            <p:nvPr/>
          </p:nvSpPr>
          <p:spPr>
            <a:xfrm>
              <a:off x="957450" y="2921225"/>
              <a:ext cx="28025" cy="10350"/>
            </a:xfrm>
            <a:custGeom>
              <a:avLst/>
              <a:gdLst/>
              <a:ahLst/>
              <a:cxnLst/>
              <a:rect l="l" t="t" r="r" b="b"/>
              <a:pathLst>
                <a:path w="1121" h="414" extrusionOk="0">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3" name="Google Shape;4813;p16"/>
            <p:cNvSpPr/>
            <p:nvPr/>
          </p:nvSpPr>
          <p:spPr>
            <a:xfrm>
              <a:off x="1002750" y="2861350"/>
              <a:ext cx="9975" cy="36250"/>
            </a:xfrm>
            <a:custGeom>
              <a:avLst/>
              <a:gdLst/>
              <a:ahLst/>
              <a:cxnLst/>
              <a:rect l="l" t="t" r="r" b="b"/>
              <a:pathLst>
                <a:path w="399" h="1450" extrusionOk="0">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4" name="Google Shape;4814;p16"/>
            <p:cNvSpPr/>
            <p:nvPr/>
          </p:nvSpPr>
          <p:spPr>
            <a:xfrm>
              <a:off x="1001575" y="2898850"/>
              <a:ext cx="30250" cy="7125"/>
            </a:xfrm>
            <a:custGeom>
              <a:avLst/>
              <a:gdLst/>
              <a:ahLst/>
              <a:cxnLst/>
              <a:rect l="l" t="t" r="r" b="b"/>
              <a:pathLst>
                <a:path w="1210" h="285" extrusionOk="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5" name="Google Shape;4815;p16"/>
            <p:cNvSpPr/>
            <p:nvPr/>
          </p:nvSpPr>
          <p:spPr>
            <a:xfrm>
              <a:off x="1022150" y="2885300"/>
              <a:ext cx="31825" cy="4450"/>
            </a:xfrm>
            <a:custGeom>
              <a:avLst/>
              <a:gdLst/>
              <a:ahLst/>
              <a:cxnLst/>
              <a:rect l="l" t="t" r="r" b="b"/>
              <a:pathLst>
                <a:path w="1273" h="178" extrusionOk="0">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6" name="Google Shape;4816;p16"/>
            <p:cNvSpPr/>
            <p:nvPr/>
          </p:nvSpPr>
          <p:spPr>
            <a:xfrm>
              <a:off x="1022875" y="2844350"/>
              <a:ext cx="6175" cy="37575"/>
            </a:xfrm>
            <a:custGeom>
              <a:avLst/>
              <a:gdLst/>
              <a:ahLst/>
              <a:cxnLst/>
              <a:rect l="l" t="t" r="r" b="b"/>
              <a:pathLst>
                <a:path w="247" h="1503" extrusionOk="0">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7" name="Google Shape;4817;p16"/>
            <p:cNvSpPr/>
            <p:nvPr/>
          </p:nvSpPr>
          <p:spPr>
            <a:xfrm>
              <a:off x="1042925" y="2829875"/>
              <a:ext cx="5125" cy="36550"/>
            </a:xfrm>
            <a:custGeom>
              <a:avLst/>
              <a:gdLst/>
              <a:ahLst/>
              <a:cxnLst/>
              <a:rect l="l" t="t" r="r" b="b"/>
              <a:pathLst>
                <a:path w="205" h="1462" extrusionOk="0">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8" name="Google Shape;4818;p16"/>
            <p:cNvSpPr/>
            <p:nvPr/>
          </p:nvSpPr>
          <p:spPr>
            <a:xfrm>
              <a:off x="1043150" y="2868175"/>
              <a:ext cx="31300" cy="1950"/>
            </a:xfrm>
            <a:custGeom>
              <a:avLst/>
              <a:gdLst/>
              <a:ahLst/>
              <a:cxnLst/>
              <a:rect l="l" t="t" r="r" b="b"/>
              <a:pathLst>
                <a:path w="1252" h="78" extrusionOk="0">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9" name="Google Shape;4819;p16"/>
            <p:cNvSpPr/>
            <p:nvPr/>
          </p:nvSpPr>
          <p:spPr>
            <a:xfrm>
              <a:off x="1061275" y="2846775"/>
              <a:ext cx="26325" cy="3525"/>
            </a:xfrm>
            <a:custGeom>
              <a:avLst/>
              <a:gdLst/>
              <a:ahLst/>
              <a:cxnLst/>
              <a:rect l="l" t="t" r="r" b="b"/>
              <a:pathLst>
                <a:path w="1053" h="141" extrusionOk="0">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0" name="Google Shape;4820;p16"/>
            <p:cNvSpPr/>
            <p:nvPr/>
          </p:nvSpPr>
          <p:spPr>
            <a:xfrm>
              <a:off x="1060625" y="2818950"/>
              <a:ext cx="4600" cy="27525"/>
            </a:xfrm>
            <a:custGeom>
              <a:avLst/>
              <a:gdLst/>
              <a:ahLst/>
              <a:cxnLst/>
              <a:rect l="l" t="t" r="r" b="b"/>
              <a:pathLst>
                <a:path w="184" h="1101" extrusionOk="0">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1" name="Google Shape;4821;p16"/>
            <p:cNvSpPr/>
            <p:nvPr/>
          </p:nvSpPr>
          <p:spPr>
            <a:xfrm>
              <a:off x="1072625" y="2814075"/>
              <a:ext cx="15500" cy="21450"/>
            </a:xfrm>
            <a:custGeom>
              <a:avLst/>
              <a:gdLst/>
              <a:ahLst/>
              <a:cxnLst/>
              <a:rect l="l" t="t" r="r" b="b"/>
              <a:pathLst>
                <a:path w="620" h="858" extrusionOk="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2" name="Google Shape;4822;p16"/>
            <p:cNvSpPr/>
            <p:nvPr/>
          </p:nvSpPr>
          <p:spPr>
            <a:xfrm>
              <a:off x="495675" y="2577025"/>
              <a:ext cx="75125" cy="61325"/>
            </a:xfrm>
            <a:custGeom>
              <a:avLst/>
              <a:gdLst/>
              <a:ahLst/>
              <a:cxnLst/>
              <a:rect l="l" t="t" r="r" b="b"/>
              <a:pathLst>
                <a:path w="3005" h="2453" extrusionOk="0">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3" name="Google Shape;4823;p16"/>
            <p:cNvSpPr/>
            <p:nvPr/>
          </p:nvSpPr>
          <p:spPr>
            <a:xfrm>
              <a:off x="547425" y="2581700"/>
              <a:ext cx="14975" cy="24200"/>
            </a:xfrm>
            <a:custGeom>
              <a:avLst/>
              <a:gdLst/>
              <a:ahLst/>
              <a:cxnLst/>
              <a:rect l="l" t="t" r="r" b="b"/>
              <a:pathLst>
                <a:path w="599" h="968" extrusionOk="0">
                  <a:moveTo>
                    <a:pt x="581" y="0"/>
                  </a:moveTo>
                  <a:cubicBezTo>
                    <a:pt x="297" y="174"/>
                    <a:pt x="13" y="920"/>
                    <a:pt x="0" y="954"/>
                  </a:cubicBezTo>
                  <a:lnTo>
                    <a:pt x="34" y="967"/>
                  </a:lnTo>
                  <a:cubicBezTo>
                    <a:pt x="34" y="959"/>
                    <a:pt x="323" y="199"/>
                    <a:pt x="598" y="30"/>
                  </a:cubicBezTo>
                  <a:lnTo>
                    <a:pt x="5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4" name="Google Shape;4824;p16"/>
            <p:cNvSpPr/>
            <p:nvPr/>
          </p:nvSpPr>
          <p:spPr>
            <a:xfrm>
              <a:off x="557825" y="2577325"/>
              <a:ext cx="9450" cy="7925"/>
            </a:xfrm>
            <a:custGeom>
              <a:avLst/>
              <a:gdLst/>
              <a:ahLst/>
              <a:cxnLst/>
              <a:rect l="l" t="t" r="r" b="b"/>
              <a:pathLst>
                <a:path w="378" h="317" extrusionOk="0">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5" name="Google Shape;4825;p16"/>
            <p:cNvSpPr/>
            <p:nvPr/>
          </p:nvSpPr>
          <p:spPr>
            <a:xfrm>
              <a:off x="539475" y="2570025"/>
              <a:ext cx="11475" cy="25900"/>
            </a:xfrm>
            <a:custGeom>
              <a:avLst/>
              <a:gdLst/>
              <a:ahLst/>
              <a:cxnLst/>
              <a:rect l="l" t="t" r="r" b="b"/>
              <a:pathLst>
                <a:path w="459" h="1036" extrusionOk="0">
                  <a:moveTo>
                    <a:pt x="437" y="1"/>
                  </a:moveTo>
                  <a:cubicBezTo>
                    <a:pt x="178" y="213"/>
                    <a:pt x="4" y="993"/>
                    <a:pt x="0" y="1027"/>
                  </a:cubicBezTo>
                  <a:lnTo>
                    <a:pt x="34" y="1035"/>
                  </a:lnTo>
                  <a:cubicBezTo>
                    <a:pt x="34" y="1027"/>
                    <a:pt x="212" y="234"/>
                    <a:pt x="458" y="26"/>
                  </a:cubicBez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6" name="Google Shape;4826;p16"/>
            <p:cNvSpPr/>
            <p:nvPr/>
          </p:nvSpPr>
          <p:spPr>
            <a:xfrm>
              <a:off x="545975" y="2565500"/>
              <a:ext cx="9525" cy="8025"/>
            </a:xfrm>
            <a:custGeom>
              <a:avLst/>
              <a:gdLst/>
              <a:ahLst/>
              <a:cxnLst/>
              <a:rect l="l" t="t" r="r" b="b"/>
              <a:pathLst>
                <a:path w="381" h="321" extrusionOk="0">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7" name="Google Shape;4827;p16"/>
            <p:cNvSpPr/>
            <p:nvPr/>
          </p:nvSpPr>
          <p:spPr>
            <a:xfrm>
              <a:off x="530250" y="2565050"/>
              <a:ext cx="4800" cy="27900"/>
            </a:xfrm>
            <a:custGeom>
              <a:avLst/>
              <a:gdLst/>
              <a:ahLst/>
              <a:cxnLst/>
              <a:rect l="l" t="t" r="r" b="b"/>
              <a:pathLst>
                <a:path w="192" h="1116" extrusionOk="0">
                  <a:moveTo>
                    <a:pt x="161" y="0"/>
                  </a:moveTo>
                  <a:cubicBezTo>
                    <a:pt x="0" y="293"/>
                    <a:pt x="123" y="1082"/>
                    <a:pt x="127" y="1116"/>
                  </a:cubicBezTo>
                  <a:lnTo>
                    <a:pt x="166" y="1111"/>
                  </a:lnTo>
                  <a:cubicBezTo>
                    <a:pt x="166" y="1103"/>
                    <a:pt x="38" y="297"/>
                    <a:pt x="191" y="17"/>
                  </a:cubicBezTo>
                  <a:lnTo>
                    <a:pt x="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8" name="Google Shape;4828;p16"/>
            <p:cNvSpPr/>
            <p:nvPr/>
          </p:nvSpPr>
          <p:spPr>
            <a:xfrm>
              <a:off x="530775" y="2560350"/>
              <a:ext cx="8175" cy="8000"/>
            </a:xfrm>
            <a:custGeom>
              <a:avLst/>
              <a:gdLst/>
              <a:ahLst/>
              <a:cxnLst/>
              <a:rect l="l" t="t" r="r" b="b"/>
              <a:pathLst>
                <a:path w="327" h="320" extrusionOk="0">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9" name="Google Shape;4829;p16"/>
            <p:cNvSpPr/>
            <p:nvPr/>
          </p:nvSpPr>
          <p:spPr>
            <a:xfrm>
              <a:off x="520375" y="2569275"/>
              <a:ext cx="8400" cy="27075"/>
            </a:xfrm>
            <a:custGeom>
              <a:avLst/>
              <a:gdLst/>
              <a:ahLst/>
              <a:cxnLst/>
              <a:rect l="l" t="t" r="r" b="b"/>
              <a:pathLst>
                <a:path w="336" h="1083" extrusionOk="0">
                  <a:moveTo>
                    <a:pt x="26" y="1"/>
                  </a:moveTo>
                  <a:lnTo>
                    <a:pt x="1" y="26"/>
                  </a:lnTo>
                  <a:cubicBezTo>
                    <a:pt x="221" y="264"/>
                    <a:pt x="302" y="1074"/>
                    <a:pt x="302" y="1082"/>
                  </a:cubicBezTo>
                  <a:lnTo>
                    <a:pt x="336" y="1078"/>
                  </a:lnTo>
                  <a:cubicBezTo>
                    <a:pt x="332" y="1044"/>
                    <a:pt x="255" y="247"/>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0" name="Google Shape;4830;p16"/>
            <p:cNvSpPr/>
            <p:nvPr/>
          </p:nvSpPr>
          <p:spPr>
            <a:xfrm>
              <a:off x="516150" y="2564825"/>
              <a:ext cx="9375" cy="7925"/>
            </a:xfrm>
            <a:custGeom>
              <a:avLst/>
              <a:gdLst/>
              <a:ahLst/>
              <a:cxnLst/>
              <a:rect l="l" t="t" r="r" b="b"/>
              <a:pathLst>
                <a:path w="375" h="317" extrusionOk="0">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1" name="Google Shape;4831;p16"/>
            <p:cNvSpPr/>
            <p:nvPr/>
          </p:nvSpPr>
          <p:spPr>
            <a:xfrm>
              <a:off x="508925" y="2575325"/>
              <a:ext cx="8500" cy="26950"/>
            </a:xfrm>
            <a:custGeom>
              <a:avLst/>
              <a:gdLst/>
              <a:ahLst/>
              <a:cxnLst/>
              <a:rect l="l" t="t" r="r" b="b"/>
              <a:pathLst>
                <a:path w="340" h="1078" extrusionOk="0">
                  <a:moveTo>
                    <a:pt x="30" y="1"/>
                  </a:moveTo>
                  <a:lnTo>
                    <a:pt x="1" y="26"/>
                  </a:lnTo>
                  <a:cubicBezTo>
                    <a:pt x="221" y="259"/>
                    <a:pt x="302" y="1069"/>
                    <a:pt x="302" y="1078"/>
                  </a:cubicBezTo>
                  <a:lnTo>
                    <a:pt x="340" y="1074"/>
                  </a:lnTo>
                  <a:cubicBezTo>
                    <a:pt x="336" y="1040"/>
                    <a:pt x="255" y="242"/>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2" name="Google Shape;4832;p16"/>
            <p:cNvSpPr/>
            <p:nvPr/>
          </p:nvSpPr>
          <p:spPr>
            <a:xfrm>
              <a:off x="504675" y="2570750"/>
              <a:ext cx="9400" cy="7950"/>
            </a:xfrm>
            <a:custGeom>
              <a:avLst/>
              <a:gdLst/>
              <a:ahLst/>
              <a:cxnLst/>
              <a:rect l="l" t="t" r="r" b="b"/>
              <a:pathLst>
                <a:path w="376" h="318" extrusionOk="0">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3" name="Google Shape;4833;p16"/>
            <p:cNvSpPr/>
            <p:nvPr/>
          </p:nvSpPr>
          <p:spPr>
            <a:xfrm>
              <a:off x="484725" y="2584050"/>
              <a:ext cx="98675" cy="77200"/>
            </a:xfrm>
            <a:custGeom>
              <a:avLst/>
              <a:gdLst/>
              <a:ahLst/>
              <a:cxnLst/>
              <a:rect l="l" t="t" r="r" b="b"/>
              <a:pathLst>
                <a:path w="3947" h="3088" extrusionOk="0">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4" name="Google Shape;4834;p16"/>
            <p:cNvSpPr/>
            <p:nvPr/>
          </p:nvSpPr>
          <p:spPr>
            <a:xfrm>
              <a:off x="483925" y="2606350"/>
              <a:ext cx="86200" cy="58825"/>
            </a:xfrm>
            <a:custGeom>
              <a:avLst/>
              <a:gdLst/>
              <a:ahLst/>
              <a:cxnLst/>
              <a:rect l="l" t="t" r="r" b="b"/>
              <a:pathLst>
                <a:path w="3448" h="2353" extrusionOk="0">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5" name="Google Shape;4835;p16"/>
            <p:cNvSpPr/>
            <p:nvPr/>
          </p:nvSpPr>
          <p:spPr>
            <a:xfrm>
              <a:off x="502150" y="2635350"/>
              <a:ext cx="52725" cy="30350"/>
            </a:xfrm>
            <a:custGeom>
              <a:avLst/>
              <a:gdLst/>
              <a:ahLst/>
              <a:cxnLst/>
              <a:rect l="l" t="t" r="r" b="b"/>
              <a:pathLst>
                <a:path w="2109" h="1214" extrusionOk="0">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6" name="Google Shape;4836;p16"/>
            <p:cNvSpPr/>
            <p:nvPr/>
          </p:nvSpPr>
          <p:spPr>
            <a:xfrm>
              <a:off x="510000" y="2659725"/>
              <a:ext cx="46025" cy="174250"/>
            </a:xfrm>
            <a:custGeom>
              <a:avLst/>
              <a:gdLst/>
              <a:ahLst/>
              <a:cxnLst/>
              <a:rect l="l" t="t" r="r" b="b"/>
              <a:pathLst>
                <a:path w="1841" h="6970" extrusionOk="0">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7" name="Google Shape;4837;p16"/>
            <p:cNvSpPr/>
            <p:nvPr/>
          </p:nvSpPr>
          <p:spPr>
            <a:xfrm>
              <a:off x="508250" y="2667875"/>
              <a:ext cx="164425" cy="151800"/>
            </a:xfrm>
            <a:custGeom>
              <a:avLst/>
              <a:gdLst/>
              <a:ahLst/>
              <a:cxnLst/>
              <a:rect l="l" t="t" r="r" b="b"/>
              <a:pathLst>
                <a:path w="6577" h="6072" extrusionOk="0">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8" name="Google Shape;4838;p16"/>
            <p:cNvSpPr/>
            <p:nvPr/>
          </p:nvSpPr>
          <p:spPr>
            <a:xfrm>
              <a:off x="597900" y="2701800"/>
              <a:ext cx="31050" cy="42500"/>
            </a:xfrm>
            <a:custGeom>
              <a:avLst/>
              <a:gdLst/>
              <a:ahLst/>
              <a:cxnLst/>
              <a:rect l="l" t="t" r="r" b="b"/>
              <a:pathLst>
                <a:path w="1242" h="1700" extrusionOk="0">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9" name="Google Shape;4839;p16"/>
            <p:cNvSpPr/>
            <p:nvPr/>
          </p:nvSpPr>
          <p:spPr>
            <a:xfrm>
              <a:off x="599600" y="2733750"/>
              <a:ext cx="51225" cy="14450"/>
            </a:xfrm>
            <a:custGeom>
              <a:avLst/>
              <a:gdLst/>
              <a:ahLst/>
              <a:cxnLst/>
              <a:rect l="l" t="t" r="r" b="b"/>
              <a:pathLst>
                <a:path w="2049" h="578" extrusionOk="0">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0" name="Google Shape;4840;p16"/>
            <p:cNvSpPr/>
            <p:nvPr/>
          </p:nvSpPr>
          <p:spPr>
            <a:xfrm>
              <a:off x="596725" y="2750700"/>
              <a:ext cx="47425" cy="23775"/>
            </a:xfrm>
            <a:custGeom>
              <a:avLst/>
              <a:gdLst/>
              <a:ahLst/>
              <a:cxnLst/>
              <a:rect l="l" t="t" r="r" b="b"/>
              <a:pathLst>
                <a:path w="1897" h="951" extrusionOk="0">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1" name="Google Shape;4841;p16"/>
            <p:cNvSpPr/>
            <p:nvPr/>
          </p:nvSpPr>
          <p:spPr>
            <a:xfrm>
              <a:off x="596400" y="2753675"/>
              <a:ext cx="18800" cy="49450"/>
            </a:xfrm>
            <a:custGeom>
              <a:avLst/>
              <a:gdLst/>
              <a:ahLst/>
              <a:cxnLst/>
              <a:rect l="l" t="t" r="r" b="b"/>
              <a:pathLst>
                <a:path w="752" h="1978" extrusionOk="0">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2" name="Google Shape;4842;p16"/>
            <p:cNvSpPr/>
            <p:nvPr/>
          </p:nvSpPr>
          <p:spPr>
            <a:xfrm>
              <a:off x="573725" y="2754500"/>
              <a:ext cx="19525" cy="50325"/>
            </a:xfrm>
            <a:custGeom>
              <a:avLst/>
              <a:gdLst/>
              <a:ahLst/>
              <a:cxnLst/>
              <a:rect l="l" t="t" r="r" b="b"/>
              <a:pathLst>
                <a:path w="781" h="2013" extrusionOk="0">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3" name="Google Shape;4843;p16"/>
            <p:cNvSpPr/>
            <p:nvPr/>
          </p:nvSpPr>
          <p:spPr>
            <a:xfrm>
              <a:off x="543275" y="2750975"/>
              <a:ext cx="46925" cy="29975"/>
            </a:xfrm>
            <a:custGeom>
              <a:avLst/>
              <a:gdLst/>
              <a:ahLst/>
              <a:cxnLst/>
              <a:rect l="l" t="t" r="r" b="b"/>
              <a:pathLst>
                <a:path w="1877" h="1199" extrusionOk="0">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4" name="Google Shape;4844;p16"/>
            <p:cNvSpPr/>
            <p:nvPr/>
          </p:nvSpPr>
          <p:spPr>
            <a:xfrm>
              <a:off x="524950" y="2745300"/>
              <a:ext cx="65225" cy="4575"/>
            </a:xfrm>
            <a:custGeom>
              <a:avLst/>
              <a:gdLst/>
              <a:ahLst/>
              <a:cxnLst/>
              <a:rect l="l" t="t" r="r" b="b"/>
              <a:pathLst>
                <a:path w="2609" h="183" extrusionOk="0">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5" name="Google Shape;4845;p16"/>
            <p:cNvSpPr/>
            <p:nvPr/>
          </p:nvSpPr>
          <p:spPr>
            <a:xfrm>
              <a:off x="542975" y="2699475"/>
              <a:ext cx="50075" cy="45850"/>
            </a:xfrm>
            <a:custGeom>
              <a:avLst/>
              <a:gdLst/>
              <a:ahLst/>
              <a:cxnLst/>
              <a:rect l="l" t="t" r="r" b="b"/>
              <a:pathLst>
                <a:path w="2003" h="1834" extrusionOk="0">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6" name="Google Shape;4846;p16"/>
            <p:cNvSpPr/>
            <p:nvPr/>
          </p:nvSpPr>
          <p:spPr>
            <a:xfrm>
              <a:off x="588350" y="2683550"/>
              <a:ext cx="7125" cy="62950"/>
            </a:xfrm>
            <a:custGeom>
              <a:avLst/>
              <a:gdLst/>
              <a:ahLst/>
              <a:cxnLst/>
              <a:rect l="l" t="t" r="r" b="b"/>
              <a:pathLst>
                <a:path w="285" h="2518" extrusionOk="0">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7" name="Google Shape;4847;p16"/>
            <p:cNvSpPr/>
            <p:nvPr/>
          </p:nvSpPr>
          <p:spPr>
            <a:xfrm>
              <a:off x="580900" y="2738600"/>
              <a:ext cx="24450" cy="20725"/>
            </a:xfrm>
            <a:custGeom>
              <a:avLst/>
              <a:gdLst/>
              <a:ahLst/>
              <a:cxnLst/>
              <a:rect l="l" t="t" r="r" b="b"/>
              <a:pathLst>
                <a:path w="978" h="829" extrusionOk="0">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8" name="Google Shape;4848;p16"/>
            <p:cNvSpPr/>
            <p:nvPr/>
          </p:nvSpPr>
          <p:spPr>
            <a:xfrm>
              <a:off x="250725" y="2661800"/>
              <a:ext cx="259500" cy="24810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9" name="Google Shape;4849;p16"/>
            <p:cNvSpPr/>
            <p:nvPr/>
          </p:nvSpPr>
          <p:spPr>
            <a:xfrm>
              <a:off x="306925" y="2689025"/>
              <a:ext cx="170325" cy="227875"/>
            </a:xfrm>
            <a:custGeom>
              <a:avLst/>
              <a:gdLst/>
              <a:ahLst/>
              <a:cxnLst/>
              <a:rect l="l" t="t" r="r" b="b"/>
              <a:pathLst>
                <a:path w="6813" h="9115" extrusionOk="0">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0" name="Google Shape;4850;p16"/>
            <p:cNvSpPr/>
            <p:nvPr/>
          </p:nvSpPr>
          <p:spPr>
            <a:xfrm>
              <a:off x="359425" y="2673700"/>
              <a:ext cx="28000" cy="88850"/>
            </a:xfrm>
            <a:custGeom>
              <a:avLst/>
              <a:gdLst/>
              <a:ahLst/>
              <a:cxnLst/>
              <a:rect l="l" t="t" r="r" b="b"/>
              <a:pathLst>
                <a:path w="1120" h="3554" extrusionOk="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1" name="Google Shape;4851;p16"/>
            <p:cNvSpPr/>
            <p:nvPr/>
          </p:nvSpPr>
          <p:spPr>
            <a:xfrm>
              <a:off x="272625" y="2723225"/>
              <a:ext cx="82800" cy="9475"/>
            </a:xfrm>
            <a:custGeom>
              <a:avLst/>
              <a:gdLst/>
              <a:ahLst/>
              <a:cxnLst/>
              <a:rect l="l" t="t" r="r" b="b"/>
              <a:pathLst>
                <a:path w="3312" h="379" extrusionOk="0">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2" name="Google Shape;4852;p16"/>
            <p:cNvSpPr/>
            <p:nvPr/>
          </p:nvSpPr>
          <p:spPr>
            <a:xfrm>
              <a:off x="398125" y="2698550"/>
              <a:ext cx="23975" cy="110300"/>
            </a:xfrm>
            <a:custGeom>
              <a:avLst/>
              <a:gdLst/>
              <a:ahLst/>
              <a:cxnLst/>
              <a:rect l="l" t="t" r="r" b="b"/>
              <a:pathLst>
                <a:path w="959" h="4412" extrusionOk="0">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3" name="Google Shape;4853;p16"/>
            <p:cNvSpPr/>
            <p:nvPr/>
          </p:nvSpPr>
          <p:spPr>
            <a:xfrm>
              <a:off x="322625" y="2800575"/>
              <a:ext cx="108925" cy="22575"/>
            </a:xfrm>
            <a:custGeom>
              <a:avLst/>
              <a:gdLst/>
              <a:ahLst/>
              <a:cxnLst/>
              <a:rect l="l" t="t" r="r" b="b"/>
              <a:pathLst>
                <a:path w="4357" h="903" extrusionOk="0">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4" name="Google Shape;4854;p16"/>
            <p:cNvSpPr/>
            <p:nvPr/>
          </p:nvSpPr>
          <p:spPr>
            <a:xfrm>
              <a:off x="287975" y="2759450"/>
              <a:ext cx="105925" cy="13525"/>
            </a:xfrm>
            <a:custGeom>
              <a:avLst/>
              <a:gdLst/>
              <a:ahLst/>
              <a:cxnLst/>
              <a:rect l="l" t="t" r="r" b="b"/>
              <a:pathLst>
                <a:path w="4237" h="541" extrusionOk="0">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5" name="Google Shape;4855;p16"/>
            <p:cNvSpPr/>
            <p:nvPr/>
          </p:nvSpPr>
          <p:spPr>
            <a:xfrm>
              <a:off x="429300" y="2744000"/>
              <a:ext cx="25175" cy="104825"/>
            </a:xfrm>
            <a:custGeom>
              <a:avLst/>
              <a:gdLst/>
              <a:ahLst/>
              <a:cxnLst/>
              <a:rect l="l" t="t" r="r" b="b"/>
              <a:pathLst>
                <a:path w="1007" h="4193" extrusionOk="0">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6" name="Google Shape;4856;p16"/>
            <p:cNvSpPr/>
            <p:nvPr/>
          </p:nvSpPr>
          <p:spPr>
            <a:xfrm>
              <a:off x="451150" y="2806150"/>
              <a:ext cx="32025" cy="73050"/>
            </a:xfrm>
            <a:custGeom>
              <a:avLst/>
              <a:gdLst/>
              <a:ahLst/>
              <a:cxnLst/>
              <a:rect l="l" t="t" r="r" b="b"/>
              <a:pathLst>
                <a:path w="1281" h="2922" extrusionOk="0">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7" name="Google Shape;4857;p16"/>
            <p:cNvSpPr/>
            <p:nvPr/>
          </p:nvSpPr>
          <p:spPr>
            <a:xfrm>
              <a:off x="468000" y="2850150"/>
              <a:ext cx="26475" cy="48175"/>
            </a:xfrm>
            <a:custGeom>
              <a:avLst/>
              <a:gdLst/>
              <a:ahLst/>
              <a:cxnLst/>
              <a:rect l="l" t="t" r="r" b="b"/>
              <a:pathLst>
                <a:path w="1059" h="1927" extrusionOk="0">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8" name="Google Shape;4858;p16"/>
            <p:cNvSpPr/>
            <p:nvPr/>
          </p:nvSpPr>
          <p:spPr>
            <a:xfrm>
              <a:off x="345275" y="2830375"/>
              <a:ext cx="94225" cy="13150"/>
            </a:xfrm>
            <a:custGeom>
              <a:avLst/>
              <a:gdLst/>
              <a:ahLst/>
              <a:cxnLst/>
              <a:rect l="l" t="t" r="r" b="b"/>
              <a:pathLst>
                <a:path w="3769" h="526" extrusionOk="0">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9" name="Google Shape;4859;p16"/>
            <p:cNvSpPr/>
            <p:nvPr/>
          </p:nvSpPr>
          <p:spPr>
            <a:xfrm>
              <a:off x="391825" y="2861750"/>
              <a:ext cx="63150" cy="7650"/>
            </a:xfrm>
            <a:custGeom>
              <a:avLst/>
              <a:gdLst/>
              <a:ahLst/>
              <a:cxnLst/>
              <a:rect l="l" t="t" r="r" b="b"/>
              <a:pathLst>
                <a:path w="2526" h="306" extrusionOk="0">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0" name="Google Shape;4860;p16"/>
            <p:cNvSpPr/>
            <p:nvPr/>
          </p:nvSpPr>
          <p:spPr>
            <a:xfrm>
              <a:off x="430200" y="2885350"/>
              <a:ext cx="37175" cy="6400"/>
            </a:xfrm>
            <a:custGeom>
              <a:avLst/>
              <a:gdLst/>
              <a:ahLst/>
              <a:cxnLst/>
              <a:rect l="l" t="t" r="r" b="b"/>
              <a:pathLst>
                <a:path w="1487" h="256" extrusionOk="0">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1" name="Google Shape;4861;p16"/>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2" name="Google Shape;4862;p16"/>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3" name="Google Shape;4863;p16"/>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4" name="Google Shape;4864;p16"/>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5" name="Google Shape;4865;p16"/>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6" name="Google Shape;4866;p16"/>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7" name="Google Shape;4867;p16"/>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8" name="Google Shape;4868;p16"/>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9" name="Google Shape;4869;p16"/>
            <p:cNvSpPr/>
            <p:nvPr/>
          </p:nvSpPr>
          <p:spPr>
            <a:xfrm>
              <a:off x="434600" y="2699375"/>
              <a:ext cx="40950" cy="27600"/>
            </a:xfrm>
            <a:custGeom>
              <a:avLst/>
              <a:gdLst/>
              <a:ahLst/>
              <a:cxnLst/>
              <a:rect l="l" t="t" r="r" b="b"/>
              <a:pathLst>
                <a:path w="1638" h="1104" extrusionOk="0">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0" name="Google Shape;4870;p16"/>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1" name="Google Shape;4871;p16"/>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2" name="Google Shape;4872;p16"/>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3" name="Google Shape;4873;p16"/>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4" name="Google Shape;4874;p16"/>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5" name="Google Shape;4875;p16"/>
            <p:cNvSpPr/>
            <p:nvPr/>
          </p:nvSpPr>
          <p:spPr>
            <a:xfrm>
              <a:off x="438975" y="2702450"/>
              <a:ext cx="35100" cy="23475"/>
            </a:xfrm>
            <a:custGeom>
              <a:avLst/>
              <a:gdLst/>
              <a:ahLst/>
              <a:cxnLst/>
              <a:rect l="l" t="t" r="r" b="b"/>
              <a:pathLst>
                <a:path w="1404" h="939" extrusionOk="0">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6" name="Google Shape;4876;p16"/>
            <p:cNvSpPr/>
            <p:nvPr/>
          </p:nvSpPr>
          <p:spPr>
            <a:xfrm>
              <a:off x="424525" y="2673075"/>
              <a:ext cx="41600" cy="19450"/>
            </a:xfrm>
            <a:custGeom>
              <a:avLst/>
              <a:gdLst/>
              <a:ahLst/>
              <a:cxnLst/>
              <a:rect l="l" t="t" r="r" b="b"/>
              <a:pathLst>
                <a:path w="1664" h="778" extrusionOk="0">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7" name="Google Shape;4877;p16"/>
            <p:cNvSpPr/>
            <p:nvPr/>
          </p:nvSpPr>
          <p:spPr>
            <a:xfrm>
              <a:off x="469700" y="2658875"/>
              <a:ext cx="19425" cy="37050"/>
            </a:xfrm>
            <a:custGeom>
              <a:avLst/>
              <a:gdLst/>
              <a:ahLst/>
              <a:cxnLst/>
              <a:rect l="l" t="t" r="r" b="b"/>
              <a:pathLst>
                <a:path w="777" h="1482" extrusionOk="0">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8" name="Google Shape;4878;p16"/>
            <p:cNvSpPr/>
            <p:nvPr/>
          </p:nvSpPr>
          <p:spPr>
            <a:xfrm>
              <a:off x="476275" y="2694000"/>
              <a:ext cx="22075" cy="36375"/>
            </a:xfrm>
            <a:custGeom>
              <a:avLst/>
              <a:gdLst/>
              <a:ahLst/>
              <a:cxnLst/>
              <a:rect l="l" t="t" r="r" b="b"/>
              <a:pathLst>
                <a:path w="883" h="1455" extrusionOk="0">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9" name="Google Shape;4879;p16"/>
            <p:cNvSpPr/>
            <p:nvPr/>
          </p:nvSpPr>
          <p:spPr>
            <a:xfrm>
              <a:off x="406925" y="2640850"/>
              <a:ext cx="48900" cy="19650"/>
            </a:xfrm>
            <a:custGeom>
              <a:avLst/>
              <a:gdLst/>
              <a:ahLst/>
              <a:cxnLst/>
              <a:rect l="l" t="t" r="r" b="b"/>
              <a:pathLst>
                <a:path w="1956" h="786" extrusionOk="0">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0" name="Google Shape;4880;p16"/>
            <p:cNvSpPr/>
            <p:nvPr/>
          </p:nvSpPr>
          <p:spPr>
            <a:xfrm>
              <a:off x="457300" y="2622225"/>
              <a:ext cx="18150" cy="40400"/>
            </a:xfrm>
            <a:custGeom>
              <a:avLst/>
              <a:gdLst/>
              <a:ahLst/>
              <a:cxnLst/>
              <a:rect l="l" t="t" r="r" b="b"/>
              <a:pathLst>
                <a:path w="726" h="1616" extrusionOk="0">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1" name="Google Shape;4881;p16"/>
            <p:cNvSpPr/>
            <p:nvPr/>
          </p:nvSpPr>
          <p:spPr>
            <a:xfrm>
              <a:off x="444250" y="2586775"/>
              <a:ext cx="14550" cy="43500"/>
            </a:xfrm>
            <a:custGeom>
              <a:avLst/>
              <a:gdLst/>
              <a:ahLst/>
              <a:cxnLst/>
              <a:rect l="l" t="t" r="r" b="b"/>
              <a:pathLst>
                <a:path w="582" h="1740" extrusionOk="0">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2" name="Google Shape;4882;p16"/>
            <p:cNvSpPr/>
            <p:nvPr/>
          </p:nvSpPr>
          <p:spPr>
            <a:xfrm>
              <a:off x="386800" y="2616425"/>
              <a:ext cx="53125" cy="10025"/>
            </a:xfrm>
            <a:custGeom>
              <a:avLst/>
              <a:gdLst/>
              <a:ahLst/>
              <a:cxnLst/>
              <a:rect l="l" t="t" r="r" b="b"/>
              <a:pathLst>
                <a:path w="2125" h="401" extrusionOk="0">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3" name="Google Shape;4883;p16"/>
            <p:cNvSpPr/>
            <p:nvPr/>
          </p:nvSpPr>
          <p:spPr>
            <a:xfrm>
              <a:off x="372675" y="2583050"/>
              <a:ext cx="50825" cy="12650"/>
            </a:xfrm>
            <a:custGeom>
              <a:avLst/>
              <a:gdLst/>
              <a:ahLst/>
              <a:cxnLst/>
              <a:rect l="l" t="t" r="r" b="b"/>
              <a:pathLst>
                <a:path w="2033" h="506" extrusionOk="0">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4" name="Google Shape;4884;p16"/>
            <p:cNvSpPr/>
            <p:nvPr/>
          </p:nvSpPr>
          <p:spPr>
            <a:xfrm>
              <a:off x="427700" y="2552400"/>
              <a:ext cx="7350" cy="43950"/>
            </a:xfrm>
            <a:custGeom>
              <a:avLst/>
              <a:gdLst/>
              <a:ahLst/>
              <a:cxnLst/>
              <a:rect l="l" t="t" r="r" b="b"/>
              <a:pathLst>
                <a:path w="294" h="1758" extrusionOk="0">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5" name="Google Shape;4885;p16"/>
            <p:cNvSpPr/>
            <p:nvPr/>
          </p:nvSpPr>
          <p:spPr>
            <a:xfrm>
              <a:off x="404175" y="2528125"/>
              <a:ext cx="4775" cy="37475"/>
            </a:xfrm>
            <a:custGeom>
              <a:avLst/>
              <a:gdLst/>
              <a:ahLst/>
              <a:cxnLst/>
              <a:rect l="l" t="t" r="r" b="b"/>
              <a:pathLst>
                <a:path w="191" h="1499" extrusionOk="0">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6" name="Google Shape;4886;p16"/>
            <p:cNvSpPr/>
            <p:nvPr/>
          </p:nvSpPr>
          <p:spPr>
            <a:xfrm>
              <a:off x="361850" y="2556700"/>
              <a:ext cx="39050" cy="6025"/>
            </a:xfrm>
            <a:custGeom>
              <a:avLst/>
              <a:gdLst/>
              <a:ahLst/>
              <a:cxnLst/>
              <a:rect l="l" t="t" r="r" b="b"/>
              <a:pathLst>
                <a:path w="1562" h="241" extrusionOk="0">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7" name="Google Shape;4887;p16"/>
            <p:cNvSpPr/>
            <p:nvPr/>
          </p:nvSpPr>
          <p:spPr>
            <a:xfrm>
              <a:off x="362275" y="2518425"/>
              <a:ext cx="26225" cy="27350"/>
            </a:xfrm>
            <a:custGeom>
              <a:avLst/>
              <a:gdLst/>
              <a:ahLst/>
              <a:cxnLst/>
              <a:rect l="l" t="t" r="r" b="b"/>
              <a:pathLst>
                <a:path w="1049" h="1094" extrusionOk="0">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8" name="Google Shape;4888;p16"/>
            <p:cNvSpPr/>
            <p:nvPr/>
          </p:nvSpPr>
          <p:spPr>
            <a:xfrm>
              <a:off x="439900" y="2695250"/>
              <a:ext cx="168825" cy="332550"/>
            </a:xfrm>
            <a:custGeom>
              <a:avLst/>
              <a:gdLst/>
              <a:ahLst/>
              <a:cxnLst/>
              <a:rect l="l" t="t" r="r" b="b"/>
              <a:pathLst>
                <a:path w="6753" h="13302" extrusionOk="0">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9" name="Google Shape;4889;p16"/>
            <p:cNvSpPr/>
            <p:nvPr/>
          </p:nvSpPr>
          <p:spPr>
            <a:xfrm>
              <a:off x="471350" y="2772550"/>
              <a:ext cx="46075" cy="24200"/>
            </a:xfrm>
            <a:custGeom>
              <a:avLst/>
              <a:gdLst/>
              <a:ahLst/>
              <a:cxnLst/>
              <a:rect l="l" t="t" r="r" b="b"/>
              <a:pathLst>
                <a:path w="1843" h="968" extrusionOk="0">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0" name="Google Shape;4890;p16"/>
            <p:cNvSpPr/>
            <p:nvPr/>
          </p:nvSpPr>
          <p:spPr>
            <a:xfrm>
              <a:off x="501400" y="2733750"/>
              <a:ext cx="2950" cy="42425"/>
            </a:xfrm>
            <a:custGeom>
              <a:avLst/>
              <a:gdLst/>
              <a:ahLst/>
              <a:cxnLst/>
              <a:rect l="l" t="t" r="r" b="b"/>
              <a:pathLst>
                <a:path w="118" h="1697" extrusionOk="0">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1" name="Google Shape;4891;p16"/>
            <p:cNvSpPr/>
            <p:nvPr/>
          </p:nvSpPr>
          <p:spPr>
            <a:xfrm>
              <a:off x="532675" y="2765900"/>
              <a:ext cx="3325" cy="62250"/>
            </a:xfrm>
            <a:custGeom>
              <a:avLst/>
              <a:gdLst/>
              <a:ahLst/>
              <a:cxnLst/>
              <a:rect l="l" t="t" r="r" b="b"/>
              <a:pathLst>
                <a:path w="133" h="2490" extrusionOk="0">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2" name="Google Shape;4892;p16"/>
            <p:cNvSpPr/>
            <p:nvPr/>
          </p:nvSpPr>
          <p:spPr>
            <a:xfrm>
              <a:off x="560775" y="2818500"/>
              <a:ext cx="16650" cy="66575"/>
            </a:xfrm>
            <a:custGeom>
              <a:avLst/>
              <a:gdLst/>
              <a:ahLst/>
              <a:cxnLst/>
              <a:rect l="l" t="t" r="r" b="b"/>
              <a:pathLst>
                <a:path w="666" h="2663" extrusionOk="0">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3" name="Google Shape;4893;p16"/>
            <p:cNvSpPr/>
            <p:nvPr/>
          </p:nvSpPr>
          <p:spPr>
            <a:xfrm>
              <a:off x="582950" y="2894875"/>
              <a:ext cx="13800" cy="48850"/>
            </a:xfrm>
            <a:custGeom>
              <a:avLst/>
              <a:gdLst/>
              <a:ahLst/>
              <a:cxnLst/>
              <a:rect l="l" t="t" r="r" b="b"/>
              <a:pathLst>
                <a:path w="552" h="1954" extrusionOk="0">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4" name="Google Shape;4894;p16"/>
            <p:cNvSpPr/>
            <p:nvPr/>
          </p:nvSpPr>
          <p:spPr>
            <a:xfrm>
              <a:off x="481525" y="2833675"/>
              <a:ext cx="69725" cy="24475"/>
            </a:xfrm>
            <a:custGeom>
              <a:avLst/>
              <a:gdLst/>
              <a:ahLst/>
              <a:cxnLst/>
              <a:rect l="l" t="t" r="r" b="b"/>
              <a:pathLst>
                <a:path w="2789" h="979" extrusionOk="0">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5" name="Google Shape;4895;p16"/>
            <p:cNvSpPr/>
            <p:nvPr/>
          </p:nvSpPr>
          <p:spPr>
            <a:xfrm>
              <a:off x="499075" y="2894375"/>
              <a:ext cx="80575" cy="29625"/>
            </a:xfrm>
            <a:custGeom>
              <a:avLst/>
              <a:gdLst/>
              <a:ahLst/>
              <a:cxnLst/>
              <a:rect l="l" t="t" r="r" b="b"/>
              <a:pathLst>
                <a:path w="3223" h="1185" extrusionOk="0">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6" name="Google Shape;4896;p16"/>
            <p:cNvSpPr/>
            <p:nvPr/>
          </p:nvSpPr>
          <p:spPr>
            <a:xfrm>
              <a:off x="540025" y="2955925"/>
              <a:ext cx="57325" cy="28300"/>
            </a:xfrm>
            <a:custGeom>
              <a:avLst/>
              <a:gdLst/>
              <a:ahLst/>
              <a:cxnLst/>
              <a:rect l="l" t="t" r="r" b="b"/>
              <a:pathLst>
                <a:path w="2293" h="1132" extrusionOk="0">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7" name="Google Shape;4897;p16"/>
            <p:cNvSpPr/>
            <p:nvPr/>
          </p:nvSpPr>
          <p:spPr>
            <a:xfrm>
              <a:off x="238125" y="2840100"/>
              <a:ext cx="343350" cy="161650"/>
            </a:xfrm>
            <a:custGeom>
              <a:avLst/>
              <a:gdLst/>
              <a:ahLst/>
              <a:cxnLst/>
              <a:rect l="l" t="t" r="r" b="b"/>
              <a:pathLst>
                <a:path w="13734" h="6466" extrusionOk="0">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8" name="Google Shape;4898;p16"/>
            <p:cNvSpPr/>
            <p:nvPr/>
          </p:nvSpPr>
          <p:spPr>
            <a:xfrm>
              <a:off x="279800" y="2862650"/>
              <a:ext cx="318000" cy="152900"/>
            </a:xfrm>
            <a:custGeom>
              <a:avLst/>
              <a:gdLst/>
              <a:ahLst/>
              <a:cxnLst/>
              <a:rect l="l" t="t" r="r" b="b"/>
              <a:pathLst>
                <a:path w="12720" h="6116" extrusionOk="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9" name="Google Shape;4899;p16"/>
            <p:cNvSpPr/>
            <p:nvPr/>
          </p:nvSpPr>
          <p:spPr>
            <a:xfrm>
              <a:off x="313625" y="2882575"/>
              <a:ext cx="49325" cy="15075"/>
            </a:xfrm>
            <a:custGeom>
              <a:avLst/>
              <a:gdLst/>
              <a:ahLst/>
              <a:cxnLst/>
              <a:rect l="l" t="t" r="r" b="b"/>
              <a:pathLst>
                <a:path w="1973" h="603" extrusionOk="0">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0" name="Google Shape;4900;p16"/>
            <p:cNvSpPr/>
            <p:nvPr/>
          </p:nvSpPr>
          <p:spPr>
            <a:xfrm>
              <a:off x="309675" y="2846300"/>
              <a:ext cx="30050" cy="32375"/>
            </a:xfrm>
            <a:custGeom>
              <a:avLst/>
              <a:gdLst/>
              <a:ahLst/>
              <a:cxnLst/>
              <a:rect l="l" t="t" r="r" b="b"/>
              <a:pathLst>
                <a:path w="1202" h="1295" extrusionOk="0">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1" name="Google Shape;4901;p16"/>
            <p:cNvSpPr/>
            <p:nvPr/>
          </p:nvSpPr>
          <p:spPr>
            <a:xfrm>
              <a:off x="354825" y="2849150"/>
              <a:ext cx="42675" cy="47425"/>
            </a:xfrm>
            <a:custGeom>
              <a:avLst/>
              <a:gdLst/>
              <a:ahLst/>
              <a:cxnLst/>
              <a:rect l="l" t="t" r="r" b="b"/>
              <a:pathLst>
                <a:path w="1707" h="1897" extrusionOk="0">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2" name="Google Shape;4902;p16"/>
            <p:cNvSpPr/>
            <p:nvPr/>
          </p:nvSpPr>
          <p:spPr>
            <a:xfrm>
              <a:off x="420925" y="2860725"/>
              <a:ext cx="35550" cy="59350"/>
            </a:xfrm>
            <a:custGeom>
              <a:avLst/>
              <a:gdLst/>
              <a:ahLst/>
              <a:cxnLst/>
              <a:rect l="l" t="t" r="r" b="b"/>
              <a:pathLst>
                <a:path w="1422" h="2374" extrusionOk="0">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3" name="Google Shape;4903;p16"/>
            <p:cNvSpPr/>
            <p:nvPr/>
          </p:nvSpPr>
          <p:spPr>
            <a:xfrm>
              <a:off x="486175" y="2904500"/>
              <a:ext cx="26075" cy="44350"/>
            </a:xfrm>
            <a:custGeom>
              <a:avLst/>
              <a:gdLst/>
              <a:ahLst/>
              <a:cxnLst/>
              <a:rect l="l" t="t" r="r" b="b"/>
              <a:pathLst>
                <a:path w="1043" h="1774" extrusionOk="0">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4" name="Google Shape;4904;p16"/>
            <p:cNvSpPr/>
            <p:nvPr/>
          </p:nvSpPr>
          <p:spPr>
            <a:xfrm>
              <a:off x="362275" y="2905700"/>
              <a:ext cx="67200" cy="30725"/>
            </a:xfrm>
            <a:custGeom>
              <a:avLst/>
              <a:gdLst/>
              <a:ahLst/>
              <a:cxnLst/>
              <a:rect l="l" t="t" r="r" b="b"/>
              <a:pathLst>
                <a:path w="2688" h="1229" extrusionOk="0">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5" name="Google Shape;4905;p16"/>
            <p:cNvSpPr/>
            <p:nvPr/>
          </p:nvSpPr>
          <p:spPr>
            <a:xfrm>
              <a:off x="415100" y="2935900"/>
              <a:ext cx="79350" cy="34250"/>
            </a:xfrm>
            <a:custGeom>
              <a:avLst/>
              <a:gdLst/>
              <a:ahLst/>
              <a:cxnLst/>
              <a:rect l="l" t="t" r="r" b="b"/>
              <a:pathLst>
                <a:path w="3174" h="1370" extrusionOk="0">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6" name="Google Shape;4906;p16"/>
            <p:cNvSpPr/>
            <p:nvPr/>
          </p:nvSpPr>
          <p:spPr>
            <a:xfrm>
              <a:off x="487625" y="2968975"/>
              <a:ext cx="59825" cy="19325"/>
            </a:xfrm>
            <a:custGeom>
              <a:avLst/>
              <a:gdLst/>
              <a:ahLst/>
              <a:cxnLst/>
              <a:rect l="l" t="t" r="r" b="b"/>
              <a:pathLst>
                <a:path w="2393" h="773" extrusionOk="0">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7" name="Google Shape;4907;p16"/>
            <p:cNvSpPr/>
            <p:nvPr/>
          </p:nvSpPr>
          <p:spPr>
            <a:xfrm>
              <a:off x="625350" y="2886875"/>
              <a:ext cx="362675" cy="134925"/>
            </a:xfrm>
            <a:custGeom>
              <a:avLst/>
              <a:gdLst/>
              <a:ahLst/>
              <a:cxnLst/>
              <a:rect l="l" t="t" r="r" b="b"/>
              <a:pathLst>
                <a:path w="14507" h="5397" extrusionOk="0">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8" name="Google Shape;4908;p16"/>
            <p:cNvSpPr/>
            <p:nvPr/>
          </p:nvSpPr>
          <p:spPr>
            <a:xfrm>
              <a:off x="606375" y="2924300"/>
              <a:ext cx="339775" cy="93850"/>
            </a:xfrm>
            <a:custGeom>
              <a:avLst/>
              <a:gdLst/>
              <a:ahLst/>
              <a:cxnLst/>
              <a:rect l="l" t="t" r="r" b="b"/>
              <a:pathLst>
                <a:path w="13591" h="3754" extrusionOk="0">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9" name="Google Shape;4909;p16"/>
            <p:cNvSpPr/>
            <p:nvPr/>
          </p:nvSpPr>
          <p:spPr>
            <a:xfrm>
              <a:off x="860850" y="2929575"/>
              <a:ext cx="45950" cy="23175"/>
            </a:xfrm>
            <a:custGeom>
              <a:avLst/>
              <a:gdLst/>
              <a:ahLst/>
              <a:cxnLst/>
              <a:rect l="l" t="t" r="r" b="b"/>
              <a:pathLst>
                <a:path w="1838" h="927" extrusionOk="0">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0" name="Google Shape;4910;p16"/>
            <p:cNvSpPr/>
            <p:nvPr/>
          </p:nvSpPr>
          <p:spPr>
            <a:xfrm>
              <a:off x="885050" y="2902975"/>
              <a:ext cx="34650" cy="26950"/>
            </a:xfrm>
            <a:custGeom>
              <a:avLst/>
              <a:gdLst/>
              <a:ahLst/>
              <a:cxnLst/>
              <a:rect l="l" t="t" r="r" b="b"/>
              <a:pathLst>
                <a:path w="1386" h="1078" extrusionOk="0">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1" name="Google Shape;4911;p16"/>
            <p:cNvSpPr/>
            <p:nvPr/>
          </p:nvSpPr>
          <p:spPr>
            <a:xfrm>
              <a:off x="824925" y="2897500"/>
              <a:ext cx="50125" cy="39600"/>
            </a:xfrm>
            <a:custGeom>
              <a:avLst/>
              <a:gdLst/>
              <a:ahLst/>
              <a:cxnLst/>
              <a:rect l="l" t="t" r="r" b="b"/>
              <a:pathLst>
                <a:path w="2005" h="1584" extrusionOk="0">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2" name="Google Shape;4912;p16"/>
            <p:cNvSpPr/>
            <p:nvPr/>
          </p:nvSpPr>
          <p:spPr>
            <a:xfrm>
              <a:off x="762675" y="2897100"/>
              <a:ext cx="45100" cy="52550"/>
            </a:xfrm>
            <a:custGeom>
              <a:avLst/>
              <a:gdLst/>
              <a:ahLst/>
              <a:cxnLst/>
              <a:rect l="l" t="t" r="r" b="b"/>
              <a:pathLst>
                <a:path w="1804" h="2102" extrusionOk="0">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3" name="Google Shape;4913;p16"/>
            <p:cNvSpPr/>
            <p:nvPr/>
          </p:nvSpPr>
          <p:spPr>
            <a:xfrm>
              <a:off x="702650" y="2928325"/>
              <a:ext cx="33300" cy="39625"/>
            </a:xfrm>
            <a:custGeom>
              <a:avLst/>
              <a:gdLst/>
              <a:ahLst/>
              <a:cxnLst/>
              <a:rect l="l" t="t" r="r" b="b"/>
              <a:pathLst>
                <a:path w="1332" h="1585" extrusionOk="0">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4" name="Google Shape;4914;p16"/>
            <p:cNvSpPr/>
            <p:nvPr/>
          </p:nvSpPr>
          <p:spPr>
            <a:xfrm>
              <a:off x="791300" y="2940350"/>
              <a:ext cx="61100" cy="41800"/>
            </a:xfrm>
            <a:custGeom>
              <a:avLst/>
              <a:gdLst/>
              <a:ahLst/>
              <a:cxnLst/>
              <a:rect l="l" t="t" r="r" b="b"/>
              <a:pathLst>
                <a:path w="2444" h="1672" extrusionOk="0">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5" name="Google Shape;4915;p16"/>
            <p:cNvSpPr/>
            <p:nvPr/>
          </p:nvSpPr>
          <p:spPr>
            <a:xfrm>
              <a:off x="722025" y="2958450"/>
              <a:ext cx="71950" cy="47300"/>
            </a:xfrm>
            <a:custGeom>
              <a:avLst/>
              <a:gdLst/>
              <a:ahLst/>
              <a:cxnLst/>
              <a:rect l="l" t="t" r="r" b="b"/>
              <a:pathLst>
                <a:path w="2878" h="1892" extrusionOk="0">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6" name="Google Shape;4916;p16"/>
            <p:cNvSpPr/>
            <p:nvPr/>
          </p:nvSpPr>
          <p:spPr>
            <a:xfrm>
              <a:off x="663950" y="2981325"/>
              <a:ext cx="56150" cy="29200"/>
            </a:xfrm>
            <a:custGeom>
              <a:avLst/>
              <a:gdLst/>
              <a:ahLst/>
              <a:cxnLst/>
              <a:rect l="l" t="t" r="r" b="b"/>
              <a:pathLst>
                <a:path w="2246" h="1168" extrusionOk="0">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7" name="Google Shape;4917;p16"/>
            <p:cNvSpPr/>
            <p:nvPr/>
          </p:nvSpPr>
          <p:spPr>
            <a:xfrm>
              <a:off x="537250" y="2701175"/>
              <a:ext cx="317600" cy="342850"/>
            </a:xfrm>
            <a:custGeom>
              <a:avLst/>
              <a:gdLst/>
              <a:ahLst/>
              <a:cxnLst/>
              <a:rect l="l" t="t" r="r" b="b"/>
              <a:pathLst>
                <a:path w="12704" h="13714" extrusionOk="0">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8" name="Google Shape;4918;p16"/>
            <p:cNvSpPr/>
            <p:nvPr/>
          </p:nvSpPr>
          <p:spPr>
            <a:xfrm>
              <a:off x="587500" y="2735625"/>
              <a:ext cx="193425" cy="317550"/>
            </a:xfrm>
            <a:custGeom>
              <a:avLst/>
              <a:gdLst/>
              <a:ahLst/>
              <a:cxnLst/>
              <a:rect l="l" t="t" r="r" b="b"/>
              <a:pathLst>
                <a:path w="7737" h="12702" extrusionOk="0">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9" name="Google Shape;4919;p16"/>
            <p:cNvSpPr/>
            <p:nvPr/>
          </p:nvSpPr>
          <p:spPr>
            <a:xfrm>
              <a:off x="685275" y="2722075"/>
              <a:ext cx="25900" cy="119000"/>
            </a:xfrm>
            <a:custGeom>
              <a:avLst/>
              <a:gdLst/>
              <a:ahLst/>
              <a:cxnLst/>
              <a:rect l="l" t="t" r="r" b="b"/>
              <a:pathLst>
                <a:path w="1036" h="4760" extrusionOk="0">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0" name="Google Shape;4920;p16"/>
            <p:cNvSpPr/>
            <p:nvPr/>
          </p:nvSpPr>
          <p:spPr>
            <a:xfrm>
              <a:off x="722550" y="2780575"/>
              <a:ext cx="108625" cy="11950"/>
            </a:xfrm>
            <a:custGeom>
              <a:avLst/>
              <a:gdLst/>
              <a:ahLst/>
              <a:cxnLst/>
              <a:rect l="l" t="t" r="r" b="b"/>
              <a:pathLst>
                <a:path w="4345" h="478" extrusionOk="0">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1" name="Google Shape;4921;p16"/>
            <p:cNvSpPr/>
            <p:nvPr/>
          </p:nvSpPr>
          <p:spPr>
            <a:xfrm>
              <a:off x="645825" y="2760400"/>
              <a:ext cx="26100" cy="145150"/>
            </a:xfrm>
            <a:custGeom>
              <a:avLst/>
              <a:gdLst/>
              <a:ahLst/>
              <a:cxnLst/>
              <a:rect l="l" t="t" r="r" b="b"/>
              <a:pathLst>
                <a:path w="1044" h="5806" extrusionOk="0">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2" name="Google Shape;4922;p16"/>
            <p:cNvSpPr/>
            <p:nvPr/>
          </p:nvSpPr>
          <p:spPr>
            <a:xfrm>
              <a:off x="635650" y="2885625"/>
              <a:ext cx="139950" cy="39850"/>
            </a:xfrm>
            <a:custGeom>
              <a:avLst/>
              <a:gdLst/>
              <a:ahLst/>
              <a:cxnLst/>
              <a:rect l="l" t="t" r="r" b="b"/>
              <a:pathLst>
                <a:path w="5598" h="1594" extrusionOk="0">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3" name="Google Shape;4923;p16"/>
            <p:cNvSpPr/>
            <p:nvPr/>
          </p:nvSpPr>
          <p:spPr>
            <a:xfrm>
              <a:off x="677750" y="2830950"/>
              <a:ext cx="138800" cy="20875"/>
            </a:xfrm>
            <a:custGeom>
              <a:avLst/>
              <a:gdLst/>
              <a:ahLst/>
              <a:cxnLst/>
              <a:rect l="l" t="t" r="r" b="b"/>
              <a:pathLst>
                <a:path w="5552" h="835" extrusionOk="0">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4" name="Google Shape;4924;p16"/>
            <p:cNvSpPr/>
            <p:nvPr/>
          </p:nvSpPr>
          <p:spPr>
            <a:xfrm>
              <a:off x="596100" y="2825250"/>
              <a:ext cx="38600" cy="135425"/>
            </a:xfrm>
            <a:custGeom>
              <a:avLst/>
              <a:gdLst/>
              <a:ahLst/>
              <a:cxnLst/>
              <a:rect l="l" t="t" r="r" b="b"/>
              <a:pathLst>
                <a:path w="1544" h="5417" extrusionOk="0">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5" name="Google Shape;4925;p16"/>
            <p:cNvSpPr/>
            <p:nvPr/>
          </p:nvSpPr>
          <p:spPr>
            <a:xfrm>
              <a:off x="565825" y="2909600"/>
              <a:ext cx="46525" cy="92650"/>
            </a:xfrm>
            <a:custGeom>
              <a:avLst/>
              <a:gdLst/>
              <a:ahLst/>
              <a:cxnLst/>
              <a:rect l="l" t="t" r="r" b="b"/>
              <a:pathLst>
                <a:path w="1861" h="3706" extrusionOk="0">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6" name="Google Shape;4926;p16"/>
            <p:cNvSpPr/>
            <p:nvPr/>
          </p:nvSpPr>
          <p:spPr>
            <a:xfrm>
              <a:off x="556900" y="2968325"/>
              <a:ext cx="40375" cy="59900"/>
            </a:xfrm>
            <a:custGeom>
              <a:avLst/>
              <a:gdLst/>
              <a:ahLst/>
              <a:cxnLst/>
              <a:rect l="l" t="t" r="r" b="b"/>
              <a:pathLst>
                <a:path w="1615" h="2396" extrusionOk="0">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7" name="Google Shape;4927;p16"/>
            <p:cNvSpPr/>
            <p:nvPr/>
          </p:nvSpPr>
          <p:spPr>
            <a:xfrm>
              <a:off x="626725" y="2931125"/>
              <a:ext cx="123750" cy="12800"/>
            </a:xfrm>
            <a:custGeom>
              <a:avLst/>
              <a:gdLst/>
              <a:ahLst/>
              <a:cxnLst/>
              <a:rect l="l" t="t" r="r" b="b"/>
              <a:pathLst>
                <a:path w="4950" h="512" extrusionOk="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8" name="Google Shape;4928;p16"/>
            <p:cNvSpPr/>
            <p:nvPr/>
          </p:nvSpPr>
          <p:spPr>
            <a:xfrm>
              <a:off x="609975" y="2975025"/>
              <a:ext cx="83050" cy="8450"/>
            </a:xfrm>
            <a:custGeom>
              <a:avLst/>
              <a:gdLst/>
              <a:ahLst/>
              <a:cxnLst/>
              <a:rect l="l" t="t" r="r" b="b"/>
              <a:pathLst>
                <a:path w="3322" h="338" extrusionOk="0">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9" name="Google Shape;4929;p16"/>
            <p:cNvSpPr/>
            <p:nvPr/>
          </p:nvSpPr>
          <p:spPr>
            <a:xfrm>
              <a:off x="597250" y="3007325"/>
              <a:ext cx="47425" cy="11900"/>
            </a:xfrm>
            <a:custGeom>
              <a:avLst/>
              <a:gdLst/>
              <a:ahLst/>
              <a:cxnLst/>
              <a:rect l="l" t="t" r="r" b="b"/>
              <a:pathLst>
                <a:path w="1897" h="476" extrusionOk="0">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0" name="Google Shape;4930;p16"/>
            <p:cNvSpPr/>
            <p:nvPr/>
          </p:nvSpPr>
          <p:spPr>
            <a:xfrm>
              <a:off x="288750" y="2860325"/>
              <a:ext cx="164650" cy="151800"/>
            </a:xfrm>
            <a:custGeom>
              <a:avLst/>
              <a:gdLst/>
              <a:ahLst/>
              <a:cxnLst/>
              <a:rect l="l" t="t" r="r" b="b"/>
              <a:pathLst>
                <a:path w="6586" h="6072" extrusionOk="0">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1" name="Google Shape;4931;p16"/>
            <p:cNvSpPr/>
            <p:nvPr/>
          </p:nvSpPr>
          <p:spPr>
            <a:xfrm>
              <a:off x="378600" y="2894250"/>
              <a:ext cx="30975" cy="42475"/>
            </a:xfrm>
            <a:custGeom>
              <a:avLst/>
              <a:gdLst/>
              <a:ahLst/>
              <a:cxnLst/>
              <a:rect l="l" t="t" r="r" b="b"/>
              <a:pathLst>
                <a:path w="1239" h="1699" extrusionOk="0">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2" name="Google Shape;4932;p16"/>
            <p:cNvSpPr/>
            <p:nvPr/>
          </p:nvSpPr>
          <p:spPr>
            <a:xfrm>
              <a:off x="379950" y="2926100"/>
              <a:ext cx="51500" cy="14450"/>
            </a:xfrm>
            <a:custGeom>
              <a:avLst/>
              <a:gdLst/>
              <a:ahLst/>
              <a:cxnLst/>
              <a:rect l="l" t="t" r="r" b="b"/>
              <a:pathLst>
                <a:path w="2060" h="578" extrusionOk="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3" name="Google Shape;4933;p16"/>
            <p:cNvSpPr/>
            <p:nvPr/>
          </p:nvSpPr>
          <p:spPr>
            <a:xfrm>
              <a:off x="377350" y="2943125"/>
              <a:ext cx="47625" cy="23825"/>
            </a:xfrm>
            <a:custGeom>
              <a:avLst/>
              <a:gdLst/>
              <a:ahLst/>
              <a:cxnLst/>
              <a:rect l="l" t="t" r="r" b="b"/>
              <a:pathLst>
                <a:path w="1905" h="953" extrusionOk="0">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4" name="Google Shape;4934;p16"/>
            <p:cNvSpPr/>
            <p:nvPr/>
          </p:nvSpPr>
          <p:spPr>
            <a:xfrm>
              <a:off x="377025" y="2946125"/>
              <a:ext cx="18800" cy="49350"/>
            </a:xfrm>
            <a:custGeom>
              <a:avLst/>
              <a:gdLst/>
              <a:ahLst/>
              <a:cxnLst/>
              <a:rect l="l" t="t" r="r" b="b"/>
              <a:pathLst>
                <a:path w="752" h="1974" extrusionOk="0">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5" name="Google Shape;4935;p16"/>
            <p:cNvSpPr/>
            <p:nvPr/>
          </p:nvSpPr>
          <p:spPr>
            <a:xfrm>
              <a:off x="354325" y="2946900"/>
              <a:ext cx="19675" cy="50375"/>
            </a:xfrm>
            <a:custGeom>
              <a:avLst/>
              <a:gdLst/>
              <a:ahLst/>
              <a:cxnLst/>
              <a:rect l="l" t="t" r="r" b="b"/>
              <a:pathLst>
                <a:path w="787" h="2015" extrusionOk="0">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6" name="Google Shape;4936;p16"/>
            <p:cNvSpPr/>
            <p:nvPr/>
          </p:nvSpPr>
          <p:spPr>
            <a:xfrm>
              <a:off x="324000" y="2943375"/>
              <a:ext cx="46675" cy="30025"/>
            </a:xfrm>
            <a:custGeom>
              <a:avLst/>
              <a:gdLst/>
              <a:ahLst/>
              <a:cxnLst/>
              <a:rect l="l" t="t" r="r" b="b"/>
              <a:pathLst>
                <a:path w="1867" h="1201" extrusionOk="0">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7" name="Google Shape;4937;p16"/>
            <p:cNvSpPr/>
            <p:nvPr/>
          </p:nvSpPr>
          <p:spPr>
            <a:xfrm>
              <a:off x="305650" y="2937750"/>
              <a:ext cx="65150" cy="4575"/>
            </a:xfrm>
            <a:custGeom>
              <a:avLst/>
              <a:gdLst/>
              <a:ahLst/>
              <a:cxnLst/>
              <a:rect l="l" t="t" r="r" b="b"/>
              <a:pathLst>
                <a:path w="2606" h="183" extrusionOk="0">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8" name="Google Shape;4938;p16"/>
            <p:cNvSpPr/>
            <p:nvPr/>
          </p:nvSpPr>
          <p:spPr>
            <a:xfrm>
              <a:off x="323350" y="2891750"/>
              <a:ext cx="50475" cy="46050"/>
            </a:xfrm>
            <a:custGeom>
              <a:avLst/>
              <a:gdLst/>
              <a:ahLst/>
              <a:cxnLst/>
              <a:rect l="l" t="t" r="r" b="b"/>
              <a:pathLst>
                <a:path w="2019" h="1842" extrusionOk="0">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9" name="Google Shape;4939;p16"/>
            <p:cNvSpPr/>
            <p:nvPr/>
          </p:nvSpPr>
          <p:spPr>
            <a:xfrm>
              <a:off x="368950" y="2875950"/>
              <a:ext cx="7150" cy="63000"/>
            </a:xfrm>
            <a:custGeom>
              <a:avLst/>
              <a:gdLst/>
              <a:ahLst/>
              <a:cxnLst/>
              <a:rect l="l" t="t" r="r" b="b"/>
              <a:pathLst>
                <a:path w="286" h="2520" extrusionOk="0">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0" name="Google Shape;4940;p16"/>
            <p:cNvSpPr/>
            <p:nvPr/>
          </p:nvSpPr>
          <p:spPr>
            <a:xfrm>
              <a:off x="364825" y="2931075"/>
              <a:ext cx="20700" cy="20700"/>
            </a:xfrm>
            <a:custGeom>
              <a:avLst/>
              <a:gdLst/>
              <a:ahLst/>
              <a:cxnLst/>
              <a:rect l="l" t="t" r="r" b="b"/>
              <a:pathLst>
                <a:path w="828" h="828" extrusionOk="0">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1" name="Google Shape;4941;p16"/>
            <p:cNvSpPr/>
            <p:nvPr/>
          </p:nvSpPr>
          <p:spPr>
            <a:xfrm>
              <a:off x="824075" y="2805750"/>
              <a:ext cx="56950" cy="60175"/>
            </a:xfrm>
            <a:custGeom>
              <a:avLst/>
              <a:gdLst/>
              <a:ahLst/>
              <a:cxnLst/>
              <a:rect l="l" t="t" r="r" b="b"/>
              <a:pathLst>
                <a:path w="2278" h="2407" extrusionOk="0">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2" name="Google Shape;4942;p16"/>
            <p:cNvSpPr/>
            <p:nvPr/>
          </p:nvSpPr>
          <p:spPr>
            <a:xfrm>
              <a:off x="829675" y="2821000"/>
              <a:ext cx="41825" cy="44775"/>
            </a:xfrm>
            <a:custGeom>
              <a:avLst/>
              <a:gdLst/>
              <a:ahLst/>
              <a:cxnLst/>
              <a:rect l="l" t="t" r="r" b="b"/>
              <a:pathLst>
                <a:path w="1673" h="1791" extrusionOk="0">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3" name="Google Shape;4943;p16"/>
            <p:cNvSpPr/>
            <p:nvPr/>
          </p:nvSpPr>
          <p:spPr>
            <a:xfrm>
              <a:off x="838275" y="2851975"/>
              <a:ext cx="71925" cy="43650"/>
            </a:xfrm>
            <a:custGeom>
              <a:avLst/>
              <a:gdLst/>
              <a:ahLst/>
              <a:cxnLst/>
              <a:rect l="l" t="t" r="r" b="b"/>
              <a:pathLst>
                <a:path w="2877" h="1746" extrusionOk="0">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4" name="Google Shape;4944;p16"/>
            <p:cNvSpPr/>
            <p:nvPr/>
          </p:nvSpPr>
          <p:spPr>
            <a:xfrm>
              <a:off x="838275" y="2856975"/>
              <a:ext cx="54425" cy="34475"/>
            </a:xfrm>
            <a:custGeom>
              <a:avLst/>
              <a:gdLst/>
              <a:ahLst/>
              <a:cxnLst/>
              <a:rect l="l" t="t" r="r" b="b"/>
              <a:pathLst>
                <a:path w="2177" h="1379" extrusionOk="0">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5" name="Google Shape;4945;p16"/>
            <p:cNvSpPr/>
            <p:nvPr/>
          </p:nvSpPr>
          <p:spPr>
            <a:xfrm>
              <a:off x="818775" y="2869150"/>
              <a:ext cx="47300" cy="72975"/>
            </a:xfrm>
            <a:custGeom>
              <a:avLst/>
              <a:gdLst/>
              <a:ahLst/>
              <a:cxnLst/>
              <a:rect l="l" t="t" r="r" b="b"/>
              <a:pathLst>
                <a:path w="1892" h="2919" extrusionOk="0">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6" name="Google Shape;4946;p16"/>
            <p:cNvSpPr/>
            <p:nvPr/>
          </p:nvSpPr>
          <p:spPr>
            <a:xfrm>
              <a:off x="823425" y="2869150"/>
              <a:ext cx="39800" cy="55600"/>
            </a:xfrm>
            <a:custGeom>
              <a:avLst/>
              <a:gdLst/>
              <a:ahLst/>
              <a:cxnLst/>
              <a:rect l="l" t="t" r="r" b="b"/>
              <a:pathLst>
                <a:path w="1592" h="2224" extrusionOk="0">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7" name="Google Shape;4947;p16"/>
            <p:cNvSpPr/>
            <p:nvPr/>
          </p:nvSpPr>
          <p:spPr>
            <a:xfrm>
              <a:off x="785900" y="2814650"/>
              <a:ext cx="59600" cy="53675"/>
            </a:xfrm>
            <a:custGeom>
              <a:avLst/>
              <a:gdLst/>
              <a:ahLst/>
              <a:cxnLst/>
              <a:rect l="l" t="t" r="r" b="b"/>
              <a:pathLst>
                <a:path w="2384" h="2147" extrusionOk="0">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8" name="Google Shape;4948;p16"/>
            <p:cNvSpPr/>
            <p:nvPr/>
          </p:nvSpPr>
          <p:spPr>
            <a:xfrm>
              <a:off x="796925" y="2828325"/>
              <a:ext cx="42650" cy="38900"/>
            </a:xfrm>
            <a:custGeom>
              <a:avLst/>
              <a:gdLst/>
              <a:ahLst/>
              <a:cxnLst/>
              <a:rect l="l" t="t" r="r" b="b"/>
              <a:pathLst>
                <a:path w="1706" h="1556" extrusionOk="0">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9" name="Google Shape;4949;p16"/>
            <p:cNvSpPr/>
            <p:nvPr/>
          </p:nvSpPr>
          <p:spPr>
            <a:xfrm>
              <a:off x="772850" y="2859825"/>
              <a:ext cx="63850" cy="46375"/>
            </a:xfrm>
            <a:custGeom>
              <a:avLst/>
              <a:gdLst/>
              <a:ahLst/>
              <a:cxnLst/>
              <a:rect l="l" t="t" r="r" b="b"/>
              <a:pathLst>
                <a:path w="2554" h="1855" extrusionOk="0">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0" name="Google Shape;4950;p16"/>
            <p:cNvSpPr/>
            <p:nvPr/>
          </p:nvSpPr>
          <p:spPr>
            <a:xfrm>
              <a:off x="788750" y="2863675"/>
              <a:ext cx="47650" cy="35625"/>
            </a:xfrm>
            <a:custGeom>
              <a:avLst/>
              <a:gdLst/>
              <a:ahLst/>
              <a:cxnLst/>
              <a:rect l="l" t="t" r="r" b="b"/>
              <a:pathLst>
                <a:path w="1906" h="1425" extrusionOk="0">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1" name="Google Shape;4951;p16"/>
            <p:cNvSpPr/>
            <p:nvPr/>
          </p:nvSpPr>
          <p:spPr>
            <a:xfrm>
              <a:off x="821850" y="2855275"/>
              <a:ext cx="32350" cy="24775"/>
            </a:xfrm>
            <a:custGeom>
              <a:avLst/>
              <a:gdLst/>
              <a:ahLst/>
              <a:cxnLst/>
              <a:rect l="l" t="t" r="r" b="b"/>
              <a:pathLst>
                <a:path w="1294" h="991" extrusionOk="0">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2" name="Google Shape;4952;p16"/>
            <p:cNvSpPr/>
            <p:nvPr/>
          </p:nvSpPr>
          <p:spPr>
            <a:xfrm>
              <a:off x="838075" y="2839775"/>
              <a:ext cx="6050" cy="19650"/>
            </a:xfrm>
            <a:custGeom>
              <a:avLst/>
              <a:gdLst/>
              <a:ahLst/>
              <a:cxnLst/>
              <a:rect l="l" t="t" r="r" b="b"/>
              <a:pathLst>
                <a:path w="242" h="786" extrusionOk="0">
                  <a:moveTo>
                    <a:pt x="225" y="1"/>
                  </a:moveTo>
                  <a:cubicBezTo>
                    <a:pt x="59" y="179"/>
                    <a:pt x="0" y="760"/>
                    <a:pt x="0" y="785"/>
                  </a:cubicBezTo>
                  <a:lnTo>
                    <a:pt x="30" y="785"/>
                  </a:lnTo>
                  <a:cubicBezTo>
                    <a:pt x="30" y="777"/>
                    <a:pt x="85" y="187"/>
                    <a:pt x="242" y="18"/>
                  </a:cubicBezTo>
                  <a:lnTo>
                    <a:pt x="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3" name="Google Shape;4953;p16"/>
            <p:cNvSpPr/>
            <p:nvPr/>
          </p:nvSpPr>
          <p:spPr>
            <a:xfrm>
              <a:off x="841775" y="2847625"/>
              <a:ext cx="13375" cy="12225"/>
            </a:xfrm>
            <a:custGeom>
              <a:avLst/>
              <a:gdLst/>
              <a:ahLst/>
              <a:cxnLst/>
              <a:rect l="l" t="t" r="r" b="b"/>
              <a:pathLst>
                <a:path w="535" h="489" extrusionOk="0">
                  <a:moveTo>
                    <a:pt x="526" y="1"/>
                  </a:moveTo>
                  <a:cubicBezTo>
                    <a:pt x="280" y="56"/>
                    <a:pt x="13" y="454"/>
                    <a:pt x="1" y="471"/>
                  </a:cubicBezTo>
                  <a:lnTo>
                    <a:pt x="22" y="488"/>
                  </a:lnTo>
                  <a:cubicBezTo>
                    <a:pt x="26" y="484"/>
                    <a:pt x="297" y="77"/>
                    <a:pt x="535" y="26"/>
                  </a:cubicBez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4" name="Google Shape;4954;p16"/>
            <p:cNvSpPr/>
            <p:nvPr/>
          </p:nvSpPr>
          <p:spPr>
            <a:xfrm>
              <a:off x="845275" y="2859500"/>
              <a:ext cx="15200" cy="3850"/>
            </a:xfrm>
            <a:custGeom>
              <a:avLst/>
              <a:gdLst/>
              <a:ahLst/>
              <a:cxnLst/>
              <a:rect l="l" t="t" r="r" b="b"/>
              <a:pathLst>
                <a:path w="608" h="154" extrusionOk="0">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5" name="Google Shape;4955;p16"/>
            <p:cNvSpPr/>
            <p:nvPr/>
          </p:nvSpPr>
          <p:spPr>
            <a:xfrm>
              <a:off x="845900" y="2868400"/>
              <a:ext cx="11175" cy="4600"/>
            </a:xfrm>
            <a:custGeom>
              <a:avLst/>
              <a:gdLst/>
              <a:ahLst/>
              <a:cxnLst/>
              <a:rect l="l" t="t" r="r" b="b"/>
              <a:pathLst>
                <a:path w="447" h="184" extrusionOk="0">
                  <a:moveTo>
                    <a:pt x="1" y="1"/>
                  </a:moveTo>
                  <a:lnTo>
                    <a:pt x="1" y="31"/>
                  </a:lnTo>
                  <a:cubicBezTo>
                    <a:pt x="5" y="31"/>
                    <a:pt x="315" y="43"/>
                    <a:pt x="429" y="183"/>
                  </a:cubicBezTo>
                  <a:lnTo>
                    <a:pt x="446" y="162"/>
                  </a:lnTo>
                  <a:cubicBezTo>
                    <a:pt x="328" y="18"/>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6" name="Google Shape;4956;p16"/>
            <p:cNvSpPr/>
            <p:nvPr/>
          </p:nvSpPr>
          <p:spPr>
            <a:xfrm>
              <a:off x="843050" y="2873075"/>
              <a:ext cx="6375" cy="10950"/>
            </a:xfrm>
            <a:custGeom>
              <a:avLst/>
              <a:gdLst/>
              <a:ahLst/>
              <a:cxnLst/>
              <a:rect l="l" t="t" r="r" b="b"/>
              <a:pathLst>
                <a:path w="255" h="438" extrusionOk="0">
                  <a:moveTo>
                    <a:pt x="22" y="0"/>
                  </a:moveTo>
                  <a:lnTo>
                    <a:pt x="0" y="17"/>
                  </a:lnTo>
                  <a:cubicBezTo>
                    <a:pt x="5" y="17"/>
                    <a:pt x="225" y="268"/>
                    <a:pt x="229" y="437"/>
                  </a:cubicBezTo>
                  <a:lnTo>
                    <a:pt x="255" y="437"/>
                  </a:lnTo>
                  <a:cubicBezTo>
                    <a:pt x="251" y="259"/>
                    <a:pt x="30" y="9"/>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7" name="Google Shape;4957;p16"/>
            <p:cNvSpPr/>
            <p:nvPr/>
          </p:nvSpPr>
          <p:spPr>
            <a:xfrm>
              <a:off x="835100" y="2875825"/>
              <a:ext cx="4150" cy="13175"/>
            </a:xfrm>
            <a:custGeom>
              <a:avLst/>
              <a:gdLst/>
              <a:ahLst/>
              <a:cxnLst/>
              <a:rect l="l" t="t" r="r" b="b"/>
              <a:pathLst>
                <a:path w="166" h="527" extrusionOk="0">
                  <a:moveTo>
                    <a:pt x="119" y="1"/>
                  </a:moveTo>
                  <a:lnTo>
                    <a:pt x="94" y="5"/>
                  </a:lnTo>
                  <a:cubicBezTo>
                    <a:pt x="94" y="9"/>
                    <a:pt x="136" y="200"/>
                    <a:pt x="0" y="514"/>
                  </a:cubicBezTo>
                  <a:lnTo>
                    <a:pt x="22" y="527"/>
                  </a:lnTo>
                  <a:cubicBezTo>
                    <a:pt x="166" y="204"/>
                    <a:pt x="123" y="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8" name="Google Shape;4958;p16"/>
            <p:cNvSpPr/>
            <p:nvPr/>
          </p:nvSpPr>
          <p:spPr>
            <a:xfrm>
              <a:off x="822475" y="2873175"/>
              <a:ext cx="11375" cy="10625"/>
            </a:xfrm>
            <a:custGeom>
              <a:avLst/>
              <a:gdLst/>
              <a:ahLst/>
              <a:cxnLst/>
              <a:rect l="l" t="t" r="r" b="b"/>
              <a:pathLst>
                <a:path w="455" h="425" extrusionOk="0">
                  <a:moveTo>
                    <a:pt x="429" y="1"/>
                  </a:moveTo>
                  <a:cubicBezTo>
                    <a:pt x="429" y="5"/>
                    <a:pt x="340" y="268"/>
                    <a:pt x="1" y="404"/>
                  </a:cubicBezTo>
                  <a:lnTo>
                    <a:pt x="13" y="425"/>
                  </a:lnTo>
                  <a:cubicBezTo>
                    <a:pt x="361" y="289"/>
                    <a:pt x="450" y="22"/>
                    <a:pt x="454" y="9"/>
                  </a:cubicBezTo>
                  <a:lnTo>
                    <a:pt x="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9" name="Google Shape;4959;p16"/>
            <p:cNvSpPr/>
            <p:nvPr/>
          </p:nvSpPr>
          <p:spPr>
            <a:xfrm>
              <a:off x="828100" y="2844775"/>
              <a:ext cx="5000" cy="14425"/>
            </a:xfrm>
            <a:custGeom>
              <a:avLst/>
              <a:gdLst/>
              <a:ahLst/>
              <a:cxnLst/>
              <a:rect l="l" t="t" r="r" b="b"/>
              <a:pathLst>
                <a:path w="200" h="577" extrusionOk="0">
                  <a:moveTo>
                    <a:pt x="60" y="0"/>
                  </a:moveTo>
                  <a:lnTo>
                    <a:pt x="60" y="0"/>
                  </a:lnTo>
                  <a:cubicBezTo>
                    <a:pt x="0" y="390"/>
                    <a:pt x="170" y="568"/>
                    <a:pt x="179" y="577"/>
                  </a:cubicBezTo>
                  <a:lnTo>
                    <a:pt x="200" y="556"/>
                  </a:lnTo>
                  <a:cubicBezTo>
                    <a:pt x="195" y="556"/>
                    <a:pt x="26" y="378"/>
                    <a:pt x="85" y="4"/>
                  </a:cubicBez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0" name="Google Shape;4960;p16"/>
            <p:cNvSpPr/>
            <p:nvPr/>
          </p:nvSpPr>
          <p:spPr>
            <a:xfrm>
              <a:off x="814425" y="2853875"/>
              <a:ext cx="16025" cy="11050"/>
            </a:xfrm>
            <a:custGeom>
              <a:avLst/>
              <a:gdLst/>
              <a:ahLst/>
              <a:cxnLst/>
              <a:rect l="l" t="t" r="r" b="b"/>
              <a:pathLst>
                <a:path w="641" h="442" extrusionOk="0">
                  <a:moveTo>
                    <a:pt x="21" y="1"/>
                  </a:moveTo>
                  <a:lnTo>
                    <a:pt x="0" y="14"/>
                  </a:lnTo>
                  <a:cubicBezTo>
                    <a:pt x="200" y="374"/>
                    <a:pt x="632" y="442"/>
                    <a:pt x="636" y="442"/>
                  </a:cubicBezTo>
                  <a:lnTo>
                    <a:pt x="641" y="412"/>
                  </a:lnTo>
                  <a:cubicBezTo>
                    <a:pt x="636" y="412"/>
                    <a:pt x="217" y="349"/>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1" name="Google Shape;4961;p16"/>
            <p:cNvSpPr/>
            <p:nvPr/>
          </p:nvSpPr>
          <p:spPr>
            <a:xfrm>
              <a:off x="814850" y="2869575"/>
              <a:ext cx="17300" cy="5250"/>
            </a:xfrm>
            <a:custGeom>
              <a:avLst/>
              <a:gdLst/>
              <a:ahLst/>
              <a:cxnLst/>
              <a:rect l="l" t="t" r="r" b="b"/>
              <a:pathLst>
                <a:path w="692" h="210" extrusionOk="0">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2" name="Google Shape;4962;p16"/>
            <p:cNvSpPr/>
            <p:nvPr/>
          </p:nvSpPr>
          <p:spPr>
            <a:xfrm>
              <a:off x="840350" y="2836375"/>
              <a:ext cx="6850" cy="5850"/>
            </a:xfrm>
            <a:custGeom>
              <a:avLst/>
              <a:gdLst/>
              <a:ahLst/>
              <a:cxnLst/>
              <a:rect l="l" t="t" r="r" b="b"/>
              <a:pathLst>
                <a:path w="274" h="234" extrusionOk="0">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3" name="Google Shape;4963;p16"/>
            <p:cNvSpPr/>
            <p:nvPr/>
          </p:nvSpPr>
          <p:spPr>
            <a:xfrm>
              <a:off x="851275" y="2844425"/>
              <a:ext cx="6950" cy="5875"/>
            </a:xfrm>
            <a:custGeom>
              <a:avLst/>
              <a:gdLst/>
              <a:ahLst/>
              <a:cxnLst/>
              <a:rect l="l" t="t" r="r" b="b"/>
              <a:pathLst>
                <a:path w="278" h="235" extrusionOk="0">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4" name="Google Shape;4964;p16"/>
            <p:cNvSpPr/>
            <p:nvPr/>
          </p:nvSpPr>
          <p:spPr>
            <a:xfrm>
              <a:off x="857550" y="2857350"/>
              <a:ext cx="6825" cy="5875"/>
            </a:xfrm>
            <a:custGeom>
              <a:avLst/>
              <a:gdLst/>
              <a:ahLst/>
              <a:cxnLst/>
              <a:rect l="l" t="t" r="r" b="b"/>
              <a:pathLst>
                <a:path w="273" h="235" extrusionOk="0">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5" name="Google Shape;4965;p16"/>
            <p:cNvSpPr/>
            <p:nvPr/>
          </p:nvSpPr>
          <p:spPr>
            <a:xfrm>
              <a:off x="854275" y="2871250"/>
              <a:ext cx="6825" cy="5800"/>
            </a:xfrm>
            <a:custGeom>
              <a:avLst/>
              <a:gdLst/>
              <a:ahLst/>
              <a:cxnLst/>
              <a:rect l="l" t="t" r="r" b="b"/>
              <a:pathLst>
                <a:path w="273" h="232" extrusionOk="0">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6" name="Google Shape;4966;p16"/>
            <p:cNvSpPr/>
            <p:nvPr/>
          </p:nvSpPr>
          <p:spPr>
            <a:xfrm>
              <a:off x="845575" y="2882375"/>
              <a:ext cx="6825" cy="5825"/>
            </a:xfrm>
            <a:custGeom>
              <a:avLst/>
              <a:gdLst/>
              <a:ahLst/>
              <a:cxnLst/>
              <a:rect l="l" t="t" r="r" b="b"/>
              <a:pathLst>
                <a:path w="273" h="233" extrusionOk="0">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7" name="Google Shape;4967;p16"/>
            <p:cNvSpPr/>
            <p:nvPr/>
          </p:nvSpPr>
          <p:spPr>
            <a:xfrm>
              <a:off x="831125" y="2887050"/>
              <a:ext cx="6850" cy="5875"/>
            </a:xfrm>
            <a:custGeom>
              <a:avLst/>
              <a:gdLst/>
              <a:ahLst/>
              <a:cxnLst/>
              <a:rect l="l" t="t" r="r" b="b"/>
              <a:pathLst>
                <a:path w="274" h="235" extrusionOk="0">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8" name="Google Shape;4968;p16"/>
            <p:cNvSpPr/>
            <p:nvPr/>
          </p:nvSpPr>
          <p:spPr>
            <a:xfrm>
              <a:off x="817675" y="2881425"/>
              <a:ext cx="6850" cy="5875"/>
            </a:xfrm>
            <a:custGeom>
              <a:avLst/>
              <a:gdLst/>
              <a:ahLst/>
              <a:cxnLst/>
              <a:rect l="l" t="t" r="r" b="b"/>
              <a:pathLst>
                <a:path w="274" h="235" extrusionOk="0">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9" name="Google Shape;4969;p16"/>
            <p:cNvSpPr/>
            <p:nvPr/>
          </p:nvSpPr>
          <p:spPr>
            <a:xfrm>
              <a:off x="809925" y="2871050"/>
              <a:ext cx="6950" cy="5900"/>
            </a:xfrm>
            <a:custGeom>
              <a:avLst/>
              <a:gdLst/>
              <a:ahLst/>
              <a:cxnLst/>
              <a:rect l="l" t="t" r="r" b="b"/>
              <a:pathLst>
                <a:path w="278" h="236" extrusionOk="0">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0" name="Google Shape;4970;p16"/>
            <p:cNvSpPr/>
            <p:nvPr/>
          </p:nvSpPr>
          <p:spPr>
            <a:xfrm>
              <a:off x="809700" y="2850475"/>
              <a:ext cx="6875" cy="5850"/>
            </a:xfrm>
            <a:custGeom>
              <a:avLst/>
              <a:gdLst/>
              <a:ahLst/>
              <a:cxnLst/>
              <a:rect l="l" t="t" r="r" b="b"/>
              <a:pathLst>
                <a:path w="275" h="234" extrusionOk="0">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1" name="Google Shape;4971;p16"/>
            <p:cNvSpPr/>
            <p:nvPr/>
          </p:nvSpPr>
          <p:spPr>
            <a:xfrm>
              <a:off x="826350" y="2841150"/>
              <a:ext cx="6850" cy="5850"/>
            </a:xfrm>
            <a:custGeom>
              <a:avLst/>
              <a:gdLst/>
              <a:ahLst/>
              <a:cxnLst/>
              <a:rect l="l" t="t" r="r" b="b"/>
              <a:pathLst>
                <a:path w="274" h="234" extrusionOk="0">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2" name="Google Shape;4972;p16"/>
            <p:cNvSpPr/>
            <p:nvPr/>
          </p:nvSpPr>
          <p:spPr>
            <a:xfrm>
              <a:off x="469700" y="2809450"/>
              <a:ext cx="31925" cy="51350"/>
            </a:xfrm>
            <a:custGeom>
              <a:avLst/>
              <a:gdLst/>
              <a:ahLst/>
              <a:cxnLst/>
              <a:rect l="l" t="t" r="r" b="b"/>
              <a:pathLst>
                <a:path w="1277" h="2054" extrusionOk="0">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3" name="Google Shape;4973;p16"/>
            <p:cNvSpPr/>
            <p:nvPr/>
          </p:nvSpPr>
          <p:spPr>
            <a:xfrm>
              <a:off x="471700" y="2821425"/>
              <a:ext cx="28025" cy="39375"/>
            </a:xfrm>
            <a:custGeom>
              <a:avLst/>
              <a:gdLst/>
              <a:ahLst/>
              <a:cxnLst/>
              <a:rect l="l" t="t" r="r" b="b"/>
              <a:pathLst>
                <a:path w="1121" h="1575" extrusionOk="0">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4" name="Google Shape;4974;p16"/>
            <p:cNvSpPr/>
            <p:nvPr/>
          </p:nvSpPr>
          <p:spPr>
            <a:xfrm>
              <a:off x="490375" y="2829800"/>
              <a:ext cx="44875" cy="34275"/>
            </a:xfrm>
            <a:custGeom>
              <a:avLst/>
              <a:gdLst/>
              <a:ahLst/>
              <a:cxnLst/>
              <a:rect l="l" t="t" r="r" b="b"/>
              <a:pathLst>
                <a:path w="1795" h="1371" extrusionOk="0">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5" name="Google Shape;4975;p16"/>
            <p:cNvSpPr/>
            <p:nvPr/>
          </p:nvSpPr>
          <p:spPr>
            <a:xfrm>
              <a:off x="493225" y="2836375"/>
              <a:ext cx="32700" cy="26050"/>
            </a:xfrm>
            <a:custGeom>
              <a:avLst/>
              <a:gdLst/>
              <a:ahLst/>
              <a:cxnLst/>
              <a:rect l="l" t="t" r="r" b="b"/>
              <a:pathLst>
                <a:path w="1308" h="1042" extrusionOk="0">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6" name="Google Shape;4976;p16"/>
            <p:cNvSpPr/>
            <p:nvPr/>
          </p:nvSpPr>
          <p:spPr>
            <a:xfrm>
              <a:off x="491425" y="2858925"/>
              <a:ext cx="43725" cy="35400"/>
            </a:xfrm>
            <a:custGeom>
              <a:avLst/>
              <a:gdLst/>
              <a:ahLst/>
              <a:cxnLst/>
              <a:rect l="l" t="t" r="r" b="b"/>
              <a:pathLst>
                <a:path w="1749" h="1416" extrusionOk="0">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7" name="Google Shape;4977;p16"/>
            <p:cNvSpPr/>
            <p:nvPr/>
          </p:nvSpPr>
          <p:spPr>
            <a:xfrm>
              <a:off x="493450" y="2860950"/>
              <a:ext cx="30975" cy="26350"/>
            </a:xfrm>
            <a:custGeom>
              <a:avLst/>
              <a:gdLst/>
              <a:ahLst/>
              <a:cxnLst/>
              <a:rect l="l" t="t" r="r" b="b"/>
              <a:pathLst>
                <a:path w="1239" h="1054" extrusionOk="0">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8" name="Google Shape;4978;p16"/>
            <p:cNvSpPr/>
            <p:nvPr/>
          </p:nvSpPr>
          <p:spPr>
            <a:xfrm>
              <a:off x="439150" y="2846050"/>
              <a:ext cx="52625" cy="31125"/>
            </a:xfrm>
            <a:custGeom>
              <a:avLst/>
              <a:gdLst/>
              <a:ahLst/>
              <a:cxnLst/>
              <a:rect l="l" t="t" r="r" b="b"/>
              <a:pathLst>
                <a:path w="2105" h="1245" extrusionOk="0">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9" name="Google Shape;4979;p16"/>
            <p:cNvSpPr/>
            <p:nvPr/>
          </p:nvSpPr>
          <p:spPr>
            <a:xfrm>
              <a:off x="451775" y="2849875"/>
              <a:ext cx="40000" cy="24275"/>
            </a:xfrm>
            <a:custGeom>
              <a:avLst/>
              <a:gdLst/>
              <a:ahLst/>
              <a:cxnLst/>
              <a:rect l="l" t="t" r="r" b="b"/>
              <a:pathLst>
                <a:path w="1600" h="971" extrusionOk="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0" name="Google Shape;4980;p16"/>
            <p:cNvSpPr/>
            <p:nvPr/>
          </p:nvSpPr>
          <p:spPr>
            <a:xfrm>
              <a:off x="469900" y="2861825"/>
              <a:ext cx="32050" cy="51250"/>
            </a:xfrm>
            <a:custGeom>
              <a:avLst/>
              <a:gdLst/>
              <a:ahLst/>
              <a:cxnLst/>
              <a:rect l="l" t="t" r="r" b="b"/>
              <a:pathLst>
                <a:path w="1282" h="2050" extrusionOk="0">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1" name="Google Shape;4981;p16"/>
            <p:cNvSpPr/>
            <p:nvPr/>
          </p:nvSpPr>
          <p:spPr>
            <a:xfrm>
              <a:off x="472025" y="2861825"/>
              <a:ext cx="27925" cy="39150"/>
            </a:xfrm>
            <a:custGeom>
              <a:avLst/>
              <a:gdLst/>
              <a:ahLst/>
              <a:cxnLst/>
              <a:rect l="l" t="t" r="r" b="b"/>
              <a:pathLst>
                <a:path w="1117" h="1566" extrusionOk="0">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2" name="Google Shape;4982;p16"/>
            <p:cNvSpPr/>
            <p:nvPr/>
          </p:nvSpPr>
          <p:spPr>
            <a:xfrm>
              <a:off x="482850" y="2852300"/>
              <a:ext cx="21175" cy="17875"/>
            </a:xfrm>
            <a:custGeom>
              <a:avLst/>
              <a:gdLst/>
              <a:ahLst/>
              <a:cxnLst/>
              <a:rect l="l" t="t" r="r" b="b"/>
              <a:pathLst>
                <a:path w="847" h="715" extrusionOk="0">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3" name="Google Shape;4983;p16"/>
            <p:cNvSpPr/>
            <p:nvPr/>
          </p:nvSpPr>
          <p:spPr>
            <a:xfrm>
              <a:off x="480500" y="2844650"/>
              <a:ext cx="8200" cy="12550"/>
            </a:xfrm>
            <a:custGeom>
              <a:avLst/>
              <a:gdLst/>
              <a:ahLst/>
              <a:cxnLst/>
              <a:rect l="l" t="t" r="r" b="b"/>
              <a:pathLst>
                <a:path w="328" h="502" extrusionOk="0">
                  <a:moveTo>
                    <a:pt x="1" y="1"/>
                  </a:moveTo>
                  <a:cubicBezTo>
                    <a:pt x="18" y="175"/>
                    <a:pt x="298" y="484"/>
                    <a:pt x="311" y="501"/>
                  </a:cubicBezTo>
                  <a:lnTo>
                    <a:pt x="328" y="489"/>
                  </a:lnTo>
                  <a:cubicBezTo>
                    <a:pt x="319" y="484"/>
                    <a:pt x="35" y="166"/>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4" name="Google Shape;4984;p16"/>
            <p:cNvSpPr/>
            <p:nvPr/>
          </p:nvSpPr>
          <p:spPr>
            <a:xfrm>
              <a:off x="487925" y="2842525"/>
              <a:ext cx="2800" cy="12750"/>
            </a:xfrm>
            <a:custGeom>
              <a:avLst/>
              <a:gdLst/>
              <a:ahLst/>
              <a:cxnLst/>
              <a:rect l="l" t="t" r="r" b="b"/>
              <a:pathLst>
                <a:path w="112" h="510" extrusionOk="0">
                  <a:moveTo>
                    <a:pt x="94" y="1"/>
                  </a:moveTo>
                  <a:cubicBezTo>
                    <a:pt x="1" y="158"/>
                    <a:pt x="81" y="497"/>
                    <a:pt x="86" y="510"/>
                  </a:cubicBezTo>
                  <a:lnTo>
                    <a:pt x="107" y="506"/>
                  </a:lnTo>
                  <a:cubicBezTo>
                    <a:pt x="103" y="501"/>
                    <a:pt x="22" y="162"/>
                    <a:pt x="111" y="9"/>
                  </a:cubicBezTo>
                  <a:lnTo>
                    <a:pt x="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5" name="Google Shape;4985;p16"/>
            <p:cNvSpPr/>
            <p:nvPr/>
          </p:nvSpPr>
          <p:spPr>
            <a:xfrm>
              <a:off x="493450" y="2845500"/>
              <a:ext cx="6175" cy="9675"/>
            </a:xfrm>
            <a:custGeom>
              <a:avLst/>
              <a:gdLst/>
              <a:ahLst/>
              <a:cxnLst/>
              <a:rect l="l" t="t" r="r" b="b"/>
              <a:pathLst>
                <a:path w="247" h="387" extrusionOk="0">
                  <a:moveTo>
                    <a:pt x="238" y="1"/>
                  </a:moveTo>
                  <a:cubicBezTo>
                    <a:pt x="119" y="69"/>
                    <a:pt x="5" y="365"/>
                    <a:pt x="0" y="378"/>
                  </a:cubicBezTo>
                  <a:lnTo>
                    <a:pt x="22" y="387"/>
                  </a:lnTo>
                  <a:cubicBezTo>
                    <a:pt x="22" y="382"/>
                    <a:pt x="132" y="81"/>
                    <a:pt x="246" y="18"/>
                  </a:cubicBez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6" name="Google Shape;4986;p16"/>
            <p:cNvSpPr/>
            <p:nvPr/>
          </p:nvSpPr>
          <p:spPr>
            <a:xfrm>
              <a:off x="496850" y="2853350"/>
              <a:ext cx="7650" cy="4375"/>
            </a:xfrm>
            <a:custGeom>
              <a:avLst/>
              <a:gdLst/>
              <a:ahLst/>
              <a:cxnLst/>
              <a:rect l="l" t="t" r="r" b="b"/>
              <a:pathLst>
                <a:path w="306" h="175" extrusionOk="0">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7" name="Google Shape;4987;p16"/>
            <p:cNvSpPr/>
            <p:nvPr/>
          </p:nvSpPr>
          <p:spPr>
            <a:xfrm>
              <a:off x="498225" y="2860875"/>
              <a:ext cx="8600" cy="2575"/>
            </a:xfrm>
            <a:custGeom>
              <a:avLst/>
              <a:gdLst/>
              <a:ahLst/>
              <a:cxnLst/>
              <a:rect l="l" t="t" r="r" b="b"/>
              <a:pathLst>
                <a:path w="344" h="103" extrusionOk="0">
                  <a:moveTo>
                    <a:pt x="0" y="1"/>
                  </a:moveTo>
                  <a:lnTo>
                    <a:pt x="0" y="18"/>
                  </a:lnTo>
                  <a:cubicBezTo>
                    <a:pt x="0" y="18"/>
                    <a:pt x="242" y="26"/>
                    <a:pt x="331" y="103"/>
                  </a:cubicBezTo>
                  <a:lnTo>
                    <a:pt x="344" y="90"/>
                  </a:lnTo>
                  <a:cubicBezTo>
                    <a:pt x="250" y="5"/>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8" name="Google Shape;4988;p16"/>
            <p:cNvSpPr/>
            <p:nvPr/>
          </p:nvSpPr>
          <p:spPr>
            <a:xfrm>
              <a:off x="496725" y="2865125"/>
              <a:ext cx="6075" cy="7875"/>
            </a:xfrm>
            <a:custGeom>
              <a:avLst/>
              <a:gdLst/>
              <a:ahLst/>
              <a:cxnLst/>
              <a:rect l="l" t="t" r="r" b="b"/>
              <a:pathLst>
                <a:path w="243" h="315" extrusionOk="0">
                  <a:moveTo>
                    <a:pt x="9" y="0"/>
                  </a:moveTo>
                  <a:lnTo>
                    <a:pt x="1" y="17"/>
                  </a:lnTo>
                  <a:cubicBezTo>
                    <a:pt x="5" y="17"/>
                    <a:pt x="124" y="89"/>
                    <a:pt x="226" y="314"/>
                  </a:cubicBezTo>
                  <a:lnTo>
                    <a:pt x="243" y="310"/>
                  </a:lnTo>
                  <a:cubicBezTo>
                    <a:pt x="141" y="81"/>
                    <a:pt x="18" y="5"/>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9" name="Google Shape;4989;p16"/>
            <p:cNvSpPr/>
            <p:nvPr/>
          </p:nvSpPr>
          <p:spPr>
            <a:xfrm>
              <a:off x="493225" y="2866175"/>
              <a:ext cx="2150" cy="11050"/>
            </a:xfrm>
            <a:custGeom>
              <a:avLst/>
              <a:gdLst/>
              <a:ahLst/>
              <a:cxnLst/>
              <a:rect l="l" t="t" r="r" b="b"/>
              <a:pathLst>
                <a:path w="86" h="442" extrusionOk="0">
                  <a:moveTo>
                    <a:pt x="18" y="1"/>
                  </a:moveTo>
                  <a:lnTo>
                    <a:pt x="1" y="9"/>
                  </a:lnTo>
                  <a:cubicBezTo>
                    <a:pt x="60" y="145"/>
                    <a:pt x="65" y="298"/>
                    <a:pt x="5" y="433"/>
                  </a:cubicBezTo>
                  <a:lnTo>
                    <a:pt x="22" y="442"/>
                  </a:lnTo>
                  <a:cubicBezTo>
                    <a:pt x="86" y="298"/>
                    <a:pt x="81" y="14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0" name="Google Shape;4990;p16"/>
            <p:cNvSpPr/>
            <p:nvPr/>
          </p:nvSpPr>
          <p:spPr>
            <a:xfrm>
              <a:off x="476375" y="2854300"/>
              <a:ext cx="9150" cy="5650"/>
            </a:xfrm>
            <a:custGeom>
              <a:avLst/>
              <a:gdLst/>
              <a:ahLst/>
              <a:cxnLst/>
              <a:rect l="l" t="t" r="r" b="b"/>
              <a:pathLst>
                <a:path w="366" h="226" extrusionOk="0">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1" name="Google Shape;4991;p16"/>
            <p:cNvSpPr/>
            <p:nvPr/>
          </p:nvSpPr>
          <p:spPr>
            <a:xfrm>
              <a:off x="473925" y="2863650"/>
              <a:ext cx="13500" cy="3975"/>
            </a:xfrm>
            <a:custGeom>
              <a:avLst/>
              <a:gdLst/>
              <a:ahLst/>
              <a:cxnLst/>
              <a:rect l="l" t="t" r="r" b="b"/>
              <a:pathLst>
                <a:path w="540" h="159" extrusionOk="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2" name="Google Shape;4992;p16"/>
            <p:cNvSpPr/>
            <p:nvPr/>
          </p:nvSpPr>
          <p:spPr>
            <a:xfrm>
              <a:off x="484750" y="2865450"/>
              <a:ext cx="6400" cy="11350"/>
            </a:xfrm>
            <a:custGeom>
              <a:avLst/>
              <a:gdLst/>
              <a:ahLst/>
              <a:cxnLst/>
              <a:rect l="l" t="t" r="r" b="b"/>
              <a:pathLst>
                <a:path w="256" h="454" extrusionOk="0">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3" name="Google Shape;4993;p16"/>
            <p:cNvSpPr/>
            <p:nvPr/>
          </p:nvSpPr>
          <p:spPr>
            <a:xfrm>
              <a:off x="477750" y="2842050"/>
              <a:ext cx="5625" cy="4225"/>
            </a:xfrm>
            <a:custGeom>
              <a:avLst/>
              <a:gdLst/>
              <a:ahLst/>
              <a:cxnLst/>
              <a:rect l="l" t="t" r="r" b="b"/>
              <a:pathLst>
                <a:path w="225" h="169" extrusionOk="0">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4" name="Google Shape;4994;p16"/>
            <p:cNvSpPr/>
            <p:nvPr/>
          </p:nvSpPr>
          <p:spPr>
            <a:xfrm>
              <a:off x="487400" y="2840150"/>
              <a:ext cx="5550" cy="4225"/>
            </a:xfrm>
            <a:custGeom>
              <a:avLst/>
              <a:gdLst/>
              <a:ahLst/>
              <a:cxnLst/>
              <a:rect l="l" t="t" r="r" b="b"/>
              <a:pathLst>
                <a:path w="222" h="169" extrusionOk="0">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5" name="Google Shape;4995;p16"/>
            <p:cNvSpPr/>
            <p:nvPr/>
          </p:nvSpPr>
          <p:spPr>
            <a:xfrm>
              <a:off x="497275" y="2843150"/>
              <a:ext cx="5500" cy="4175"/>
            </a:xfrm>
            <a:custGeom>
              <a:avLst/>
              <a:gdLst/>
              <a:ahLst/>
              <a:cxnLst/>
              <a:rect l="l" t="t" r="r" b="b"/>
              <a:pathLst>
                <a:path w="220" h="167" extrusionOk="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6" name="Google Shape;4996;p16"/>
            <p:cNvSpPr/>
            <p:nvPr/>
          </p:nvSpPr>
          <p:spPr>
            <a:xfrm>
              <a:off x="503000" y="2851650"/>
              <a:ext cx="5600" cy="4175"/>
            </a:xfrm>
            <a:custGeom>
              <a:avLst/>
              <a:gdLst/>
              <a:ahLst/>
              <a:cxnLst/>
              <a:rect l="l" t="t" r="r" b="b"/>
              <a:pathLst>
                <a:path w="224" h="167" extrusionOk="0">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7" name="Google Shape;4997;p16"/>
            <p:cNvSpPr/>
            <p:nvPr/>
          </p:nvSpPr>
          <p:spPr>
            <a:xfrm>
              <a:off x="504675" y="2861600"/>
              <a:ext cx="5625" cy="4175"/>
            </a:xfrm>
            <a:custGeom>
              <a:avLst/>
              <a:gdLst/>
              <a:ahLst/>
              <a:cxnLst/>
              <a:rect l="l" t="t" r="r" b="b"/>
              <a:pathLst>
                <a:path w="225" h="167" extrusionOk="0">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8" name="Google Shape;4998;p16"/>
            <p:cNvSpPr/>
            <p:nvPr/>
          </p:nvSpPr>
          <p:spPr>
            <a:xfrm>
              <a:off x="500225" y="2871600"/>
              <a:ext cx="5650" cy="4250"/>
            </a:xfrm>
            <a:custGeom>
              <a:avLst/>
              <a:gdLst/>
              <a:ahLst/>
              <a:cxnLst/>
              <a:rect l="l" t="t" r="r" b="b"/>
              <a:pathLst>
                <a:path w="226" h="170" extrusionOk="0">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9" name="Google Shape;4999;p16"/>
            <p:cNvSpPr/>
            <p:nvPr/>
          </p:nvSpPr>
          <p:spPr>
            <a:xfrm>
              <a:off x="490700" y="2876000"/>
              <a:ext cx="5625" cy="4200"/>
            </a:xfrm>
            <a:custGeom>
              <a:avLst/>
              <a:gdLst/>
              <a:ahLst/>
              <a:cxnLst/>
              <a:rect l="l" t="t" r="r" b="b"/>
              <a:pathLst>
                <a:path w="225" h="168" extrusionOk="0">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0" name="Google Shape;5000;p16"/>
            <p:cNvSpPr/>
            <p:nvPr/>
          </p:nvSpPr>
          <p:spPr>
            <a:xfrm>
              <a:off x="481475" y="2875025"/>
              <a:ext cx="5600" cy="4225"/>
            </a:xfrm>
            <a:custGeom>
              <a:avLst/>
              <a:gdLst/>
              <a:ahLst/>
              <a:cxnLst/>
              <a:rect l="l" t="t" r="r" b="b"/>
              <a:pathLst>
                <a:path w="224" h="169" extrusionOk="0">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1" name="Google Shape;5001;p16"/>
            <p:cNvSpPr/>
            <p:nvPr/>
          </p:nvSpPr>
          <p:spPr>
            <a:xfrm>
              <a:off x="470325" y="2865100"/>
              <a:ext cx="5625" cy="4175"/>
            </a:xfrm>
            <a:custGeom>
              <a:avLst/>
              <a:gdLst/>
              <a:ahLst/>
              <a:cxnLst/>
              <a:rect l="l" t="t" r="r" b="b"/>
              <a:pathLst>
                <a:path w="225" h="167" extrusionOk="0">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2" name="Google Shape;5002;p16"/>
            <p:cNvSpPr/>
            <p:nvPr/>
          </p:nvSpPr>
          <p:spPr>
            <a:xfrm>
              <a:off x="473500" y="2851850"/>
              <a:ext cx="5525" cy="4175"/>
            </a:xfrm>
            <a:custGeom>
              <a:avLst/>
              <a:gdLst/>
              <a:ahLst/>
              <a:cxnLst/>
              <a:rect l="l" t="t" r="r" b="b"/>
              <a:pathLst>
                <a:path w="221" h="167" extrusionOk="0">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3" name="Google Shape;5003;p16"/>
            <p:cNvSpPr/>
            <p:nvPr/>
          </p:nvSpPr>
          <p:spPr>
            <a:xfrm>
              <a:off x="597100" y="2907725"/>
              <a:ext cx="148200" cy="136900"/>
            </a:xfrm>
            <a:custGeom>
              <a:avLst/>
              <a:gdLst/>
              <a:ahLst/>
              <a:cxnLst/>
              <a:rect l="l" t="t" r="r" b="b"/>
              <a:pathLst>
                <a:path w="5928" h="5476" extrusionOk="0">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4" name="Google Shape;5004;p16"/>
            <p:cNvSpPr/>
            <p:nvPr/>
          </p:nvSpPr>
          <p:spPr>
            <a:xfrm>
              <a:off x="622625" y="2933850"/>
              <a:ext cx="93925" cy="84650"/>
            </a:xfrm>
            <a:custGeom>
              <a:avLst/>
              <a:gdLst/>
              <a:ahLst/>
              <a:cxnLst/>
              <a:rect l="l" t="t" r="r" b="b"/>
              <a:pathLst>
                <a:path w="3757" h="3386" extrusionOk="0">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5" name="Google Shape;5005;p16"/>
            <p:cNvSpPr/>
            <p:nvPr/>
          </p:nvSpPr>
          <p:spPr>
            <a:xfrm>
              <a:off x="655875" y="2967825"/>
              <a:ext cx="28350" cy="22250"/>
            </a:xfrm>
            <a:custGeom>
              <a:avLst/>
              <a:gdLst/>
              <a:ahLst/>
              <a:cxnLst/>
              <a:rect l="l" t="t" r="r" b="b"/>
              <a:pathLst>
                <a:path w="1134" h="890" extrusionOk="0">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6" name="Google Shape;5006;p16"/>
            <p:cNvSpPr/>
            <p:nvPr/>
          </p:nvSpPr>
          <p:spPr>
            <a:xfrm>
              <a:off x="669575" y="2953550"/>
              <a:ext cx="4150" cy="17950"/>
            </a:xfrm>
            <a:custGeom>
              <a:avLst/>
              <a:gdLst/>
              <a:ahLst/>
              <a:cxnLst/>
              <a:rect l="l" t="t" r="r" b="b"/>
              <a:pathLst>
                <a:path w="166" h="718" extrusionOk="0">
                  <a:moveTo>
                    <a:pt x="149" y="1"/>
                  </a:moveTo>
                  <a:cubicBezTo>
                    <a:pt x="13" y="175"/>
                    <a:pt x="0" y="696"/>
                    <a:pt x="0" y="718"/>
                  </a:cubicBezTo>
                  <a:lnTo>
                    <a:pt x="26" y="718"/>
                  </a:lnTo>
                  <a:cubicBezTo>
                    <a:pt x="26" y="713"/>
                    <a:pt x="34" y="179"/>
                    <a:pt x="166" y="18"/>
                  </a:cubicBezTo>
                  <a:lnTo>
                    <a:pt x="1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7" name="Google Shape;5007;p16"/>
            <p:cNvSpPr/>
            <p:nvPr/>
          </p:nvSpPr>
          <p:spPr>
            <a:xfrm>
              <a:off x="672975" y="2959925"/>
              <a:ext cx="11150" cy="11675"/>
            </a:xfrm>
            <a:custGeom>
              <a:avLst/>
              <a:gdLst/>
              <a:ahLst/>
              <a:cxnLst/>
              <a:rect l="l" t="t" r="r" b="b"/>
              <a:pathLst>
                <a:path w="446" h="467" extrusionOk="0">
                  <a:moveTo>
                    <a:pt x="437" y="0"/>
                  </a:moveTo>
                  <a:cubicBezTo>
                    <a:pt x="221" y="64"/>
                    <a:pt x="9" y="441"/>
                    <a:pt x="0" y="458"/>
                  </a:cubicBezTo>
                  <a:lnTo>
                    <a:pt x="17" y="467"/>
                  </a:lnTo>
                  <a:cubicBezTo>
                    <a:pt x="21" y="467"/>
                    <a:pt x="233" y="85"/>
                    <a:pt x="445" y="21"/>
                  </a:cubicBezTo>
                  <a:lnTo>
                    <a:pt x="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8" name="Google Shape;5008;p16"/>
            <p:cNvSpPr/>
            <p:nvPr/>
          </p:nvSpPr>
          <p:spPr>
            <a:xfrm>
              <a:off x="676250" y="2970275"/>
              <a:ext cx="13400" cy="4300"/>
            </a:xfrm>
            <a:custGeom>
              <a:avLst/>
              <a:gdLst/>
              <a:ahLst/>
              <a:cxnLst/>
              <a:rect l="l" t="t" r="r" b="b"/>
              <a:pathLst>
                <a:path w="536" h="172" extrusionOk="0">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9" name="Google Shape;5009;p16"/>
            <p:cNvSpPr/>
            <p:nvPr/>
          </p:nvSpPr>
          <p:spPr>
            <a:xfrm>
              <a:off x="677200" y="2979100"/>
              <a:ext cx="10425" cy="3325"/>
            </a:xfrm>
            <a:custGeom>
              <a:avLst/>
              <a:gdLst/>
              <a:ahLst/>
              <a:cxnLst/>
              <a:rect l="l" t="t" r="r" b="b"/>
              <a:pathLst>
                <a:path w="417" h="133" extrusionOk="0">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0" name="Google Shape;5010;p16"/>
            <p:cNvSpPr/>
            <p:nvPr/>
          </p:nvSpPr>
          <p:spPr>
            <a:xfrm>
              <a:off x="675075" y="2983350"/>
              <a:ext cx="6400" cy="9575"/>
            </a:xfrm>
            <a:custGeom>
              <a:avLst/>
              <a:gdLst/>
              <a:ahLst/>
              <a:cxnLst/>
              <a:rect l="l" t="t" r="r" b="b"/>
              <a:pathLst>
                <a:path w="256" h="383" extrusionOk="0">
                  <a:moveTo>
                    <a:pt x="18" y="1"/>
                  </a:moveTo>
                  <a:lnTo>
                    <a:pt x="1" y="18"/>
                  </a:lnTo>
                  <a:cubicBezTo>
                    <a:pt x="1" y="22"/>
                    <a:pt x="217" y="230"/>
                    <a:pt x="230" y="382"/>
                  </a:cubicBezTo>
                  <a:lnTo>
                    <a:pt x="255" y="378"/>
                  </a:lnTo>
                  <a:cubicBezTo>
                    <a:pt x="238" y="221"/>
                    <a:pt x="26"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1" name="Google Shape;5011;p16"/>
            <p:cNvSpPr/>
            <p:nvPr/>
          </p:nvSpPr>
          <p:spPr>
            <a:xfrm>
              <a:off x="668825" y="2986225"/>
              <a:ext cx="3200" cy="12000"/>
            </a:xfrm>
            <a:custGeom>
              <a:avLst/>
              <a:gdLst/>
              <a:ahLst/>
              <a:cxnLst/>
              <a:rect l="l" t="t" r="r" b="b"/>
              <a:pathLst>
                <a:path w="128" h="480" extrusionOk="0">
                  <a:moveTo>
                    <a:pt x="77" y="0"/>
                  </a:moveTo>
                  <a:lnTo>
                    <a:pt x="56" y="9"/>
                  </a:lnTo>
                  <a:cubicBezTo>
                    <a:pt x="56" y="13"/>
                    <a:pt x="103" y="182"/>
                    <a:pt x="1" y="471"/>
                  </a:cubicBezTo>
                  <a:lnTo>
                    <a:pt x="26" y="479"/>
                  </a:lnTo>
                  <a:cubicBezTo>
                    <a:pt x="128" y="182"/>
                    <a:pt x="77" y="9"/>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2" name="Google Shape;5012;p16"/>
            <p:cNvSpPr/>
            <p:nvPr/>
          </p:nvSpPr>
          <p:spPr>
            <a:xfrm>
              <a:off x="657275" y="2984200"/>
              <a:ext cx="9575" cy="10300"/>
            </a:xfrm>
            <a:custGeom>
              <a:avLst/>
              <a:gdLst/>
              <a:ahLst/>
              <a:cxnLst/>
              <a:rect l="l" t="t" r="r" b="b"/>
              <a:pathLst>
                <a:path w="383" h="412" extrusionOk="0">
                  <a:moveTo>
                    <a:pt x="357" y="0"/>
                  </a:moveTo>
                  <a:cubicBezTo>
                    <a:pt x="297" y="174"/>
                    <a:pt x="170" y="314"/>
                    <a:pt x="0" y="391"/>
                  </a:cubicBezTo>
                  <a:lnTo>
                    <a:pt x="9" y="412"/>
                  </a:lnTo>
                  <a:cubicBezTo>
                    <a:pt x="314" y="263"/>
                    <a:pt x="378" y="17"/>
                    <a:pt x="382" y="5"/>
                  </a:cubicBezTo>
                  <a:lnTo>
                    <a:pt x="3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3" name="Google Shape;5013;p16"/>
            <p:cNvSpPr/>
            <p:nvPr/>
          </p:nvSpPr>
          <p:spPr>
            <a:xfrm>
              <a:off x="660250" y="2959075"/>
              <a:ext cx="4800" cy="12625"/>
            </a:xfrm>
            <a:custGeom>
              <a:avLst/>
              <a:gdLst/>
              <a:ahLst/>
              <a:cxnLst/>
              <a:rect l="l" t="t" r="r" b="b"/>
              <a:pathLst>
                <a:path w="192" h="505" extrusionOk="0">
                  <a:moveTo>
                    <a:pt x="30" y="0"/>
                  </a:moveTo>
                  <a:cubicBezTo>
                    <a:pt x="0" y="352"/>
                    <a:pt x="170" y="501"/>
                    <a:pt x="178" y="505"/>
                  </a:cubicBezTo>
                  <a:lnTo>
                    <a:pt x="191" y="484"/>
                  </a:lnTo>
                  <a:cubicBezTo>
                    <a:pt x="191" y="484"/>
                    <a:pt x="26" y="34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4" name="Google Shape;5014;p16"/>
            <p:cNvSpPr/>
            <p:nvPr/>
          </p:nvSpPr>
          <p:spPr>
            <a:xfrm>
              <a:off x="648050" y="2968200"/>
              <a:ext cx="14975" cy="8825"/>
            </a:xfrm>
            <a:custGeom>
              <a:avLst/>
              <a:gdLst/>
              <a:ahLst/>
              <a:cxnLst/>
              <a:rect l="l" t="t" r="r" b="b"/>
              <a:pathLst>
                <a:path w="599" h="353" extrusionOk="0">
                  <a:moveTo>
                    <a:pt x="22" y="0"/>
                  </a:moveTo>
                  <a:lnTo>
                    <a:pt x="0" y="13"/>
                  </a:lnTo>
                  <a:cubicBezTo>
                    <a:pt x="204" y="322"/>
                    <a:pt x="594" y="352"/>
                    <a:pt x="598" y="352"/>
                  </a:cubicBezTo>
                  <a:lnTo>
                    <a:pt x="598" y="327"/>
                  </a:lnTo>
                  <a:cubicBezTo>
                    <a:pt x="594" y="327"/>
                    <a:pt x="217" y="30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5" name="Google Shape;5015;p16"/>
            <p:cNvSpPr/>
            <p:nvPr/>
          </p:nvSpPr>
          <p:spPr>
            <a:xfrm>
              <a:off x="649850" y="2981125"/>
              <a:ext cx="15200" cy="5650"/>
            </a:xfrm>
            <a:custGeom>
              <a:avLst/>
              <a:gdLst/>
              <a:ahLst/>
              <a:cxnLst/>
              <a:rect l="l" t="t" r="r" b="b"/>
              <a:pathLst>
                <a:path w="608" h="226" extrusionOk="0">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6" name="Google Shape;5016;p16"/>
            <p:cNvSpPr/>
            <p:nvPr/>
          </p:nvSpPr>
          <p:spPr>
            <a:xfrm>
              <a:off x="670100" y="2950475"/>
              <a:ext cx="6275" cy="5325"/>
            </a:xfrm>
            <a:custGeom>
              <a:avLst/>
              <a:gdLst/>
              <a:ahLst/>
              <a:cxnLst/>
              <a:rect l="l" t="t" r="r" b="b"/>
              <a:pathLst>
                <a:path w="251" h="213" extrusionOk="0">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7" name="Google Shape;5017;p16"/>
            <p:cNvSpPr/>
            <p:nvPr/>
          </p:nvSpPr>
          <p:spPr>
            <a:xfrm>
              <a:off x="680500" y="2956950"/>
              <a:ext cx="6275" cy="5325"/>
            </a:xfrm>
            <a:custGeom>
              <a:avLst/>
              <a:gdLst/>
              <a:ahLst/>
              <a:cxnLst/>
              <a:rect l="l" t="t" r="r" b="b"/>
              <a:pathLst>
                <a:path w="251" h="213" extrusionOk="0">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8" name="Google Shape;5018;p16"/>
            <p:cNvSpPr/>
            <p:nvPr/>
          </p:nvSpPr>
          <p:spPr>
            <a:xfrm>
              <a:off x="686850" y="2968075"/>
              <a:ext cx="6300" cy="5400"/>
            </a:xfrm>
            <a:custGeom>
              <a:avLst/>
              <a:gdLst/>
              <a:ahLst/>
              <a:cxnLst/>
              <a:rect l="l" t="t" r="r" b="b"/>
              <a:pathLst>
                <a:path w="252" h="216" extrusionOk="0">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9" name="Google Shape;5019;p16"/>
            <p:cNvSpPr/>
            <p:nvPr/>
          </p:nvSpPr>
          <p:spPr>
            <a:xfrm>
              <a:off x="684850" y="2980700"/>
              <a:ext cx="6275" cy="5375"/>
            </a:xfrm>
            <a:custGeom>
              <a:avLst/>
              <a:gdLst/>
              <a:ahLst/>
              <a:cxnLst/>
              <a:rect l="l" t="t" r="r" b="b"/>
              <a:pathLst>
                <a:path w="251" h="215" extrusionOk="0">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0" name="Google Shape;5020;p16"/>
            <p:cNvSpPr/>
            <p:nvPr/>
          </p:nvSpPr>
          <p:spPr>
            <a:xfrm>
              <a:off x="677850" y="2991300"/>
              <a:ext cx="6275" cy="5325"/>
            </a:xfrm>
            <a:custGeom>
              <a:avLst/>
              <a:gdLst/>
              <a:ahLst/>
              <a:cxnLst/>
              <a:rect l="l" t="t" r="r" b="b"/>
              <a:pathLst>
                <a:path w="251" h="213" extrusionOk="0">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1" name="Google Shape;5021;p16"/>
            <p:cNvSpPr/>
            <p:nvPr/>
          </p:nvSpPr>
          <p:spPr>
            <a:xfrm>
              <a:off x="665325" y="2996500"/>
              <a:ext cx="6300" cy="5375"/>
            </a:xfrm>
            <a:custGeom>
              <a:avLst/>
              <a:gdLst/>
              <a:ahLst/>
              <a:cxnLst/>
              <a:rect l="l" t="t" r="r" b="b"/>
              <a:pathLst>
                <a:path w="252" h="215" extrusionOk="0">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2" name="Google Shape;5022;p16"/>
            <p:cNvSpPr/>
            <p:nvPr/>
          </p:nvSpPr>
          <p:spPr>
            <a:xfrm>
              <a:off x="652825" y="2992375"/>
              <a:ext cx="6275" cy="5300"/>
            </a:xfrm>
            <a:custGeom>
              <a:avLst/>
              <a:gdLst/>
              <a:ahLst/>
              <a:cxnLst/>
              <a:rect l="l" t="t" r="r" b="b"/>
              <a:pathLst>
                <a:path w="251" h="212" extrusionOk="0">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3" name="Google Shape;5023;p16"/>
            <p:cNvSpPr/>
            <p:nvPr/>
          </p:nvSpPr>
          <p:spPr>
            <a:xfrm>
              <a:off x="645300" y="2983675"/>
              <a:ext cx="6175" cy="5275"/>
            </a:xfrm>
            <a:custGeom>
              <a:avLst/>
              <a:gdLst/>
              <a:ahLst/>
              <a:cxnLst/>
              <a:rect l="l" t="t" r="r" b="b"/>
              <a:pathLst>
                <a:path w="247" h="211" extrusionOk="0">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4" name="Google Shape;5024;p16"/>
            <p:cNvSpPr/>
            <p:nvPr/>
          </p:nvSpPr>
          <p:spPr>
            <a:xfrm>
              <a:off x="643700" y="2965225"/>
              <a:ext cx="6175" cy="5275"/>
            </a:xfrm>
            <a:custGeom>
              <a:avLst/>
              <a:gdLst/>
              <a:ahLst/>
              <a:cxnLst/>
              <a:rect l="l" t="t" r="r" b="b"/>
              <a:pathLst>
                <a:path w="247" h="211" extrusionOk="0">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5" name="Google Shape;5025;p16"/>
            <p:cNvSpPr/>
            <p:nvPr/>
          </p:nvSpPr>
          <p:spPr>
            <a:xfrm>
              <a:off x="657900" y="2955675"/>
              <a:ext cx="6175" cy="5375"/>
            </a:xfrm>
            <a:custGeom>
              <a:avLst/>
              <a:gdLst/>
              <a:ahLst/>
              <a:cxnLst/>
              <a:rect l="l" t="t" r="r" b="b"/>
              <a:pathLst>
                <a:path w="247" h="215" extrusionOk="0">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54801849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5380"/>
        <p:cNvGrpSpPr/>
        <p:nvPr/>
      </p:nvGrpSpPr>
      <p:grpSpPr>
        <a:xfrm>
          <a:off x="0" y="0"/>
          <a:ext cx="0" cy="0"/>
          <a:chOff x="0" y="0"/>
          <a:chExt cx="0" cy="0"/>
        </a:xfrm>
      </p:grpSpPr>
      <p:sp>
        <p:nvSpPr>
          <p:cNvPr id="5381" name="Google Shape;5381;p18"/>
          <p:cNvSpPr txBox="1">
            <a:spLocks noGrp="1"/>
          </p:cNvSpPr>
          <p:nvPr>
            <p:ph type="title"/>
          </p:nvPr>
        </p:nvSpPr>
        <p:spPr>
          <a:xfrm>
            <a:off x="718000" y="445025"/>
            <a:ext cx="77079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b="1"/>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5382" name="Google Shape;5382;p18"/>
          <p:cNvGrpSpPr/>
          <p:nvPr/>
        </p:nvGrpSpPr>
        <p:grpSpPr>
          <a:xfrm>
            <a:off x="-5063576" y="-864100"/>
            <a:ext cx="16061064" cy="6017125"/>
            <a:chOff x="-5063576" y="-864100"/>
            <a:chExt cx="16061064" cy="6017125"/>
          </a:xfrm>
        </p:grpSpPr>
        <p:sp>
          <p:nvSpPr>
            <p:cNvPr id="5383" name="Google Shape;5383;p18"/>
            <p:cNvSpPr/>
            <p:nvPr/>
          </p:nvSpPr>
          <p:spPr>
            <a:xfrm flipH="1">
              <a:off x="-5063576" y="4512425"/>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4" name="Google Shape;5384;p18"/>
            <p:cNvSpPr/>
            <p:nvPr/>
          </p:nvSpPr>
          <p:spPr>
            <a:xfrm flipH="1">
              <a:off x="71349" y="4512425"/>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5" name="Google Shape;5385;p18"/>
            <p:cNvSpPr/>
            <p:nvPr/>
          </p:nvSpPr>
          <p:spPr>
            <a:xfrm flipH="1">
              <a:off x="5206274" y="4512425"/>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386" name="Google Shape;5386;p18"/>
            <p:cNvGrpSpPr/>
            <p:nvPr/>
          </p:nvGrpSpPr>
          <p:grpSpPr>
            <a:xfrm rot="1236903">
              <a:off x="7480362" y="-443976"/>
              <a:ext cx="2746439" cy="1979278"/>
              <a:chOff x="7327360" y="-243548"/>
              <a:chExt cx="2746343" cy="1979209"/>
            </a:xfrm>
          </p:grpSpPr>
          <p:sp>
            <p:nvSpPr>
              <p:cNvPr id="5387" name="Google Shape;5387;p18"/>
              <p:cNvSpPr/>
              <p:nvPr/>
            </p:nvSpPr>
            <p:spPr>
              <a:xfrm rot="-386426" flipH="1">
                <a:off x="9677715" y="915544"/>
                <a:ext cx="133694" cy="244174"/>
              </a:xfrm>
              <a:custGeom>
                <a:avLst/>
                <a:gdLst/>
                <a:ahLst/>
                <a:cxnLst/>
                <a:rect l="l" t="t" r="r" b="b"/>
                <a:pathLst>
                  <a:path w="1244" h="2272" extrusionOk="0">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388" name="Google Shape;5388;p18"/>
              <p:cNvGrpSpPr/>
              <p:nvPr/>
            </p:nvGrpSpPr>
            <p:grpSpPr>
              <a:xfrm flipH="1">
                <a:off x="8762645" y="820865"/>
                <a:ext cx="443836" cy="914796"/>
                <a:chOff x="94677" y="156138"/>
                <a:chExt cx="577310" cy="1189901"/>
              </a:xfrm>
            </p:grpSpPr>
            <p:sp>
              <p:nvSpPr>
                <p:cNvPr id="5389" name="Google Shape;5389;p18"/>
                <p:cNvSpPr/>
                <p:nvPr/>
              </p:nvSpPr>
              <p:spPr>
                <a:xfrm rot="386461">
                  <a:off x="243877" y="907533"/>
                  <a:ext cx="411004" cy="328105"/>
                </a:xfrm>
                <a:custGeom>
                  <a:avLst/>
                  <a:gdLst/>
                  <a:ahLst/>
                  <a:cxnLst/>
                  <a:rect l="l" t="t" r="r" b="b"/>
                  <a:pathLst>
                    <a:path w="2940" h="2347" extrusionOk="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0" name="Google Shape;5390;p18"/>
                <p:cNvSpPr/>
                <p:nvPr/>
              </p:nvSpPr>
              <p:spPr>
                <a:xfrm rot="386461">
                  <a:off x="255843" y="893751"/>
                  <a:ext cx="292456" cy="239193"/>
                </a:xfrm>
                <a:custGeom>
                  <a:avLst/>
                  <a:gdLst/>
                  <a:ahLst/>
                  <a:cxnLst/>
                  <a:rect l="l" t="t" r="r" b="b"/>
                  <a:pathLst>
                    <a:path w="2092" h="1711" extrusionOk="0">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1" name="Google Shape;5391;p18"/>
                <p:cNvSpPr/>
                <p:nvPr/>
              </p:nvSpPr>
              <p:spPr>
                <a:xfrm rot="386461">
                  <a:off x="228464" y="915567"/>
                  <a:ext cx="324330" cy="383325"/>
                </a:xfrm>
                <a:custGeom>
                  <a:avLst/>
                  <a:gdLst/>
                  <a:ahLst/>
                  <a:cxnLst/>
                  <a:rect l="l" t="t" r="r" b="b"/>
                  <a:pathLst>
                    <a:path w="2320" h="2742" extrusionOk="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2" name="Google Shape;5392;p18"/>
                <p:cNvSpPr/>
                <p:nvPr/>
              </p:nvSpPr>
              <p:spPr>
                <a:xfrm rot="386461">
                  <a:off x="237428" y="890529"/>
                  <a:ext cx="226612" cy="296510"/>
                </a:xfrm>
                <a:custGeom>
                  <a:avLst/>
                  <a:gdLst/>
                  <a:ahLst/>
                  <a:cxnLst/>
                  <a:rect l="l" t="t" r="r" b="b"/>
                  <a:pathLst>
                    <a:path w="1621" h="2121" extrusionOk="0">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3" name="Google Shape;5393;p18"/>
                <p:cNvSpPr/>
                <p:nvPr/>
              </p:nvSpPr>
              <p:spPr>
                <a:xfrm rot="386461">
                  <a:off x="116710" y="922106"/>
                  <a:ext cx="288402" cy="409047"/>
                </a:xfrm>
                <a:custGeom>
                  <a:avLst/>
                  <a:gdLst/>
                  <a:ahLst/>
                  <a:cxnLst/>
                  <a:rect l="l" t="t" r="r" b="b"/>
                  <a:pathLst>
                    <a:path w="2063" h="2926" extrusionOk="0">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4" name="Google Shape;5394;p18"/>
                <p:cNvSpPr/>
                <p:nvPr/>
              </p:nvSpPr>
              <p:spPr>
                <a:xfrm rot="386461">
                  <a:off x="157521" y="897761"/>
                  <a:ext cx="196835" cy="317760"/>
                </a:xfrm>
                <a:custGeom>
                  <a:avLst/>
                  <a:gdLst/>
                  <a:ahLst/>
                  <a:cxnLst/>
                  <a:rect l="l" t="t" r="r" b="b"/>
                  <a:pathLst>
                    <a:path w="1408" h="2273" extrusionOk="0">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5" name="Google Shape;5395;p18"/>
                <p:cNvSpPr/>
                <p:nvPr/>
              </p:nvSpPr>
              <p:spPr>
                <a:xfrm rot="386461">
                  <a:off x="129446" y="848954"/>
                  <a:ext cx="300844" cy="223256"/>
                </a:xfrm>
                <a:custGeom>
                  <a:avLst/>
                  <a:gdLst/>
                  <a:ahLst/>
                  <a:cxnLst/>
                  <a:rect l="l" t="t" r="r" b="b"/>
                  <a:pathLst>
                    <a:path w="2152" h="1597" extrusionOk="0">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6" name="Google Shape;5396;p18"/>
                <p:cNvSpPr/>
                <p:nvPr/>
              </p:nvSpPr>
              <p:spPr>
                <a:xfrm rot="386461">
                  <a:off x="157203" y="171039"/>
                  <a:ext cx="321394" cy="990325"/>
                </a:xfrm>
                <a:custGeom>
                  <a:avLst/>
                  <a:gdLst/>
                  <a:ahLst/>
                  <a:cxnLst/>
                  <a:rect l="l" t="t" r="r" b="b"/>
                  <a:pathLst>
                    <a:path w="2299" h="7084" extrusionOk="0">
                      <a:moveTo>
                        <a:pt x="110" y="0"/>
                      </a:moveTo>
                      <a:lnTo>
                        <a:pt x="0" y="6"/>
                      </a:lnTo>
                      <a:cubicBezTo>
                        <a:pt x="120" y="3646"/>
                        <a:pt x="2190" y="7050"/>
                        <a:pt x="2206" y="7083"/>
                      </a:cubicBezTo>
                      <a:lnTo>
                        <a:pt x="2299" y="7023"/>
                      </a:lnTo>
                      <a:cubicBezTo>
                        <a:pt x="2283" y="6990"/>
                        <a:pt x="230" y="3613"/>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7" name="Google Shape;5397;p18"/>
                <p:cNvSpPr/>
                <p:nvPr/>
              </p:nvSpPr>
              <p:spPr>
                <a:xfrm rot="386461">
                  <a:off x="265526" y="741489"/>
                  <a:ext cx="238075" cy="121344"/>
                </a:xfrm>
                <a:custGeom>
                  <a:avLst/>
                  <a:gdLst/>
                  <a:ahLst/>
                  <a:cxnLst/>
                  <a:rect l="l" t="t" r="r" b="b"/>
                  <a:pathLst>
                    <a:path w="1703" h="868" extrusionOk="0">
                      <a:moveTo>
                        <a:pt x="253" y="0"/>
                      </a:moveTo>
                      <a:cubicBezTo>
                        <a:pt x="99" y="0"/>
                        <a:pt x="0" y="19"/>
                        <a:pt x="0" y="19"/>
                      </a:cubicBezTo>
                      <a:cubicBezTo>
                        <a:pt x="230" y="484"/>
                        <a:pt x="767" y="824"/>
                        <a:pt x="1703" y="867"/>
                      </a:cubicBezTo>
                      <a:cubicBezTo>
                        <a:pt x="1326" y="111"/>
                        <a:pt x="628"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398" name="Google Shape;5398;p18"/>
              <p:cNvSpPr/>
              <p:nvPr/>
            </p:nvSpPr>
            <p:spPr>
              <a:xfrm rot="-386426" flipH="1">
                <a:off x="8196309" y="-73038"/>
                <a:ext cx="296619" cy="190653"/>
              </a:xfrm>
              <a:custGeom>
                <a:avLst/>
                <a:gdLst/>
                <a:ahLst/>
                <a:cxnLst/>
                <a:rect l="l" t="t" r="r" b="b"/>
                <a:pathLst>
                  <a:path w="2760" h="1774" extrusionOk="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9" name="Google Shape;5399;p18"/>
              <p:cNvSpPr/>
              <p:nvPr/>
            </p:nvSpPr>
            <p:spPr>
              <a:xfrm rot="-386426" flipH="1">
                <a:off x="8343105" y="-115390"/>
                <a:ext cx="281358" cy="213652"/>
              </a:xfrm>
              <a:custGeom>
                <a:avLst/>
                <a:gdLst/>
                <a:ahLst/>
                <a:cxnLst/>
                <a:rect l="l" t="t" r="r" b="b"/>
                <a:pathLst>
                  <a:path w="2618" h="1988" extrusionOk="0">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400" name="Google Shape;5400;p18"/>
              <p:cNvGrpSpPr/>
              <p:nvPr/>
            </p:nvGrpSpPr>
            <p:grpSpPr>
              <a:xfrm flipH="1">
                <a:off x="7327360" y="-52666"/>
                <a:ext cx="1384497" cy="625245"/>
                <a:chOff x="738049" y="-980089"/>
                <a:chExt cx="1800855" cy="813275"/>
              </a:xfrm>
            </p:grpSpPr>
            <p:grpSp>
              <p:nvGrpSpPr>
                <p:cNvPr id="5401" name="Google Shape;5401;p18"/>
                <p:cNvGrpSpPr/>
                <p:nvPr/>
              </p:nvGrpSpPr>
              <p:grpSpPr>
                <a:xfrm>
                  <a:off x="738049" y="-980089"/>
                  <a:ext cx="1800855" cy="813275"/>
                  <a:chOff x="738049" y="-980089"/>
                  <a:chExt cx="1800855" cy="813275"/>
                </a:xfrm>
              </p:grpSpPr>
              <p:sp>
                <p:nvSpPr>
                  <p:cNvPr id="5402" name="Google Shape;5402;p18"/>
                  <p:cNvSpPr/>
                  <p:nvPr/>
                </p:nvSpPr>
                <p:spPr>
                  <a:xfrm rot="386461">
                    <a:off x="750845" y="-732651"/>
                    <a:ext cx="1518340" cy="313566"/>
                  </a:xfrm>
                  <a:custGeom>
                    <a:avLst/>
                    <a:gdLst/>
                    <a:ahLst/>
                    <a:cxnLst/>
                    <a:rect l="l" t="t" r="r" b="b"/>
                    <a:pathLst>
                      <a:path w="10861" h="2243" extrusionOk="0">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3" name="Google Shape;5403;p18"/>
                  <p:cNvSpPr/>
                  <p:nvPr/>
                </p:nvSpPr>
                <p:spPr>
                  <a:xfrm rot="386461">
                    <a:off x="2117623" y="-395558"/>
                    <a:ext cx="411004" cy="206341"/>
                  </a:xfrm>
                  <a:custGeom>
                    <a:avLst/>
                    <a:gdLst/>
                    <a:ahLst/>
                    <a:cxnLst/>
                    <a:rect l="l" t="t" r="r" b="b"/>
                    <a:pathLst>
                      <a:path w="2940" h="1476" extrusionOk="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4" name="Google Shape;5404;p18"/>
                  <p:cNvSpPr/>
                  <p:nvPr/>
                </p:nvSpPr>
                <p:spPr>
                  <a:xfrm rot="386461">
                    <a:off x="1951219" y="-560711"/>
                    <a:ext cx="452384" cy="117430"/>
                  </a:xfrm>
                  <a:custGeom>
                    <a:avLst/>
                    <a:gdLst/>
                    <a:ahLst/>
                    <a:cxnLst/>
                    <a:rect l="l" t="t" r="r" b="b"/>
                    <a:pathLst>
                      <a:path w="3236" h="840" extrusionOk="0">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5" name="Google Shape;5405;p18"/>
                  <p:cNvSpPr/>
                  <p:nvPr/>
                </p:nvSpPr>
                <p:spPr>
                  <a:xfrm rot="386461">
                    <a:off x="1758191" y="-686747"/>
                    <a:ext cx="440921" cy="144830"/>
                  </a:xfrm>
                  <a:custGeom>
                    <a:avLst/>
                    <a:gdLst/>
                    <a:ahLst/>
                    <a:cxnLst/>
                    <a:rect l="l" t="t" r="r" b="b"/>
                    <a:pathLst>
                      <a:path w="3154" h="1036" extrusionOk="0">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6" name="Google Shape;5406;p18"/>
                  <p:cNvSpPr/>
                  <p:nvPr/>
                </p:nvSpPr>
                <p:spPr>
                  <a:xfrm rot="386461">
                    <a:off x="1569402" y="-808296"/>
                    <a:ext cx="422468" cy="184952"/>
                  </a:xfrm>
                  <a:custGeom>
                    <a:avLst/>
                    <a:gdLst/>
                    <a:ahLst/>
                    <a:cxnLst/>
                    <a:rect l="l" t="t" r="r" b="b"/>
                    <a:pathLst>
                      <a:path w="3022" h="1323" extrusionOk="0">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7" name="Google Shape;5407;p18"/>
                  <p:cNvSpPr/>
                  <p:nvPr/>
                </p:nvSpPr>
                <p:spPr>
                  <a:xfrm rot="386461">
                    <a:off x="1435937" y="-906537"/>
                    <a:ext cx="394229" cy="234580"/>
                  </a:xfrm>
                  <a:custGeom>
                    <a:avLst/>
                    <a:gdLst/>
                    <a:ahLst/>
                    <a:cxnLst/>
                    <a:rect l="l" t="t" r="r" b="b"/>
                    <a:pathLst>
                      <a:path w="2820" h="1678" extrusionOk="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8" name="Google Shape;5408;p18"/>
                  <p:cNvSpPr/>
                  <p:nvPr/>
                </p:nvSpPr>
                <p:spPr>
                  <a:xfrm rot="386461">
                    <a:off x="1225468" y="-958678"/>
                    <a:ext cx="394928" cy="234440"/>
                  </a:xfrm>
                  <a:custGeom>
                    <a:avLst/>
                    <a:gdLst/>
                    <a:ahLst/>
                    <a:cxnLst/>
                    <a:rect l="l" t="t" r="r" b="b"/>
                    <a:pathLst>
                      <a:path w="2825" h="1677" extrusionOk="0">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9" name="Google Shape;5409;p18"/>
                  <p:cNvSpPr/>
                  <p:nvPr/>
                </p:nvSpPr>
                <p:spPr>
                  <a:xfrm rot="386461">
                    <a:off x="1769001" y="-552630"/>
                    <a:ext cx="301683" cy="345160"/>
                  </a:xfrm>
                  <a:custGeom>
                    <a:avLst/>
                    <a:gdLst/>
                    <a:ahLst/>
                    <a:cxnLst/>
                    <a:rect l="l" t="t" r="r" b="b"/>
                    <a:pathLst>
                      <a:path w="2158" h="2469" extrusionOk="0">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0" name="Google Shape;5410;p18"/>
                  <p:cNvSpPr/>
                  <p:nvPr/>
                </p:nvSpPr>
                <p:spPr>
                  <a:xfrm rot="386461">
                    <a:off x="1426763" y="-675215"/>
                    <a:ext cx="245065" cy="389615"/>
                  </a:xfrm>
                  <a:custGeom>
                    <a:avLst/>
                    <a:gdLst/>
                    <a:ahLst/>
                    <a:cxnLst/>
                    <a:rect l="l" t="t" r="r" b="b"/>
                    <a:pathLst>
                      <a:path w="1753" h="2787" extrusionOk="0">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1" name="Google Shape;5411;p18"/>
                  <p:cNvSpPr/>
                  <p:nvPr/>
                </p:nvSpPr>
                <p:spPr>
                  <a:xfrm rot="386461">
                    <a:off x="1289540" y="-631963"/>
                    <a:ext cx="323771" cy="256249"/>
                  </a:xfrm>
                  <a:custGeom>
                    <a:avLst/>
                    <a:gdLst/>
                    <a:ahLst/>
                    <a:cxnLst/>
                    <a:rect l="l" t="t" r="r" b="b"/>
                    <a:pathLst>
                      <a:path w="2316" h="1833" extrusionOk="0">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412" name="Google Shape;5412;p18"/>
                <p:cNvSpPr/>
                <p:nvPr/>
              </p:nvSpPr>
              <p:spPr>
                <a:xfrm rot="386461">
                  <a:off x="1253474" y="-722456"/>
                  <a:ext cx="245764" cy="388916"/>
                </a:xfrm>
                <a:custGeom>
                  <a:avLst/>
                  <a:gdLst/>
                  <a:ahLst/>
                  <a:cxnLst/>
                  <a:rect l="l" t="t" r="r" b="b"/>
                  <a:pathLst>
                    <a:path w="1758" h="2782" extrusionOk="0">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413" name="Google Shape;5413;p18"/>
              <p:cNvSpPr/>
              <p:nvPr/>
            </p:nvSpPr>
            <p:spPr>
              <a:xfrm rot="-386426" flipH="1">
                <a:off x="8267894" y="118298"/>
                <a:ext cx="184312" cy="233641"/>
              </a:xfrm>
              <a:custGeom>
                <a:avLst/>
                <a:gdLst/>
                <a:ahLst/>
                <a:cxnLst/>
                <a:rect l="l" t="t" r="r" b="b"/>
                <a:pathLst>
                  <a:path w="1715" h="2174" extrusionOk="0">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4" name="Google Shape;5414;p18"/>
              <p:cNvSpPr/>
              <p:nvPr/>
            </p:nvSpPr>
            <p:spPr>
              <a:xfrm rot="-386426" flipH="1">
                <a:off x="8387447" y="102458"/>
                <a:ext cx="183668" cy="233641"/>
              </a:xfrm>
              <a:custGeom>
                <a:avLst/>
                <a:gdLst/>
                <a:ahLst/>
                <a:cxnLst/>
                <a:rect l="l" t="t" r="r" b="b"/>
                <a:pathLst>
                  <a:path w="1709" h="2174" extrusionOk="0">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415" name="Google Shape;5415;p18"/>
              <p:cNvGrpSpPr/>
              <p:nvPr/>
            </p:nvGrpSpPr>
            <p:grpSpPr>
              <a:xfrm flipH="1">
                <a:off x="8868105" y="199668"/>
                <a:ext cx="1205597" cy="1051927"/>
                <a:chOff x="-1033342" y="-651870"/>
                <a:chExt cx="1568154" cy="1368271"/>
              </a:xfrm>
            </p:grpSpPr>
            <p:sp>
              <p:nvSpPr>
                <p:cNvPr id="5416" name="Google Shape;5416;p18"/>
                <p:cNvSpPr/>
                <p:nvPr/>
              </p:nvSpPr>
              <p:spPr>
                <a:xfrm rot="386461">
                  <a:off x="-969781" y="-574875"/>
                  <a:ext cx="1441032" cy="1214280"/>
                </a:xfrm>
                <a:custGeom>
                  <a:avLst/>
                  <a:gdLst/>
                  <a:ahLst/>
                  <a:cxnLst/>
                  <a:rect l="l" t="t" r="r" b="b"/>
                  <a:pathLst>
                    <a:path w="10308" h="8686" extrusionOk="0">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7" name="Google Shape;5417;p18"/>
                <p:cNvSpPr/>
                <p:nvPr/>
              </p:nvSpPr>
              <p:spPr>
                <a:xfrm rot="386461">
                  <a:off x="-937364" y="-596011"/>
                  <a:ext cx="1014789" cy="1204075"/>
                </a:xfrm>
                <a:custGeom>
                  <a:avLst/>
                  <a:gdLst/>
                  <a:ahLst/>
                  <a:cxnLst/>
                  <a:rect l="l" t="t" r="r" b="b"/>
                  <a:pathLst>
                    <a:path w="7259" h="8613" extrusionOk="0">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8" name="Google Shape;5418;p18"/>
                <p:cNvSpPr/>
                <p:nvPr/>
              </p:nvSpPr>
              <p:spPr>
                <a:xfrm rot="386461">
                  <a:off x="-758954" y="-394902"/>
                  <a:ext cx="877089" cy="920706"/>
                </a:xfrm>
                <a:custGeom>
                  <a:avLst/>
                  <a:gdLst/>
                  <a:ahLst/>
                  <a:cxnLst/>
                  <a:rect l="l" t="t" r="r" b="b"/>
                  <a:pathLst>
                    <a:path w="6274" h="6586" extrusionOk="0">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419" name="Google Shape;5419;p18"/>
              <p:cNvGrpSpPr/>
              <p:nvPr/>
            </p:nvGrpSpPr>
            <p:grpSpPr>
              <a:xfrm flipH="1">
                <a:off x="8344470" y="454764"/>
                <a:ext cx="647092" cy="941478"/>
                <a:chOff x="374228" y="-320060"/>
                <a:chExt cx="841691" cy="1224608"/>
              </a:xfrm>
            </p:grpSpPr>
            <p:sp>
              <p:nvSpPr>
                <p:cNvPr id="5420" name="Google Shape;5420;p18"/>
                <p:cNvSpPr/>
                <p:nvPr/>
              </p:nvSpPr>
              <p:spPr>
                <a:xfrm rot="386461">
                  <a:off x="493489" y="-294553"/>
                  <a:ext cx="511379" cy="1006541"/>
                </a:xfrm>
                <a:custGeom>
                  <a:avLst/>
                  <a:gdLst/>
                  <a:ahLst/>
                  <a:cxnLst/>
                  <a:rect l="l" t="t" r="r" b="b"/>
                  <a:pathLst>
                    <a:path w="3658" h="7200" extrusionOk="0">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1" name="Google Shape;5421;p18"/>
                <p:cNvSpPr/>
                <p:nvPr/>
              </p:nvSpPr>
              <p:spPr>
                <a:xfrm rot="386461">
                  <a:off x="711251" y="404507"/>
                  <a:ext cx="411703" cy="178661"/>
                </a:xfrm>
                <a:custGeom>
                  <a:avLst/>
                  <a:gdLst/>
                  <a:ahLst/>
                  <a:cxnLst/>
                  <a:rect l="l" t="t" r="r" b="b"/>
                  <a:pathLst>
                    <a:path w="2945" h="1278" extrusionOk="0">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2" name="Google Shape;5422;p18"/>
                <p:cNvSpPr/>
                <p:nvPr/>
              </p:nvSpPr>
              <p:spPr>
                <a:xfrm rot="386461">
                  <a:off x="765701" y="545057"/>
                  <a:ext cx="62909" cy="236677"/>
                </a:xfrm>
                <a:custGeom>
                  <a:avLst/>
                  <a:gdLst/>
                  <a:ahLst/>
                  <a:cxnLst/>
                  <a:rect l="l" t="t" r="r" b="b"/>
                  <a:pathLst>
                    <a:path w="450" h="1693" extrusionOk="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3" name="Google Shape;5423;p18"/>
                <p:cNvSpPr/>
                <p:nvPr/>
              </p:nvSpPr>
              <p:spPr>
                <a:xfrm rot="386461">
                  <a:off x="604995" y="134716"/>
                  <a:ext cx="443997" cy="160068"/>
                </a:xfrm>
                <a:custGeom>
                  <a:avLst/>
                  <a:gdLst/>
                  <a:ahLst/>
                  <a:cxnLst/>
                  <a:rect l="l" t="t" r="r" b="b"/>
                  <a:pathLst>
                    <a:path w="3176" h="1145" extrusionOk="0">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4" name="Google Shape;5424;p18"/>
                <p:cNvSpPr/>
                <p:nvPr/>
              </p:nvSpPr>
              <p:spPr>
                <a:xfrm rot="386461">
                  <a:off x="585540" y="249183"/>
                  <a:ext cx="78986" cy="325029"/>
                </a:xfrm>
                <a:custGeom>
                  <a:avLst/>
                  <a:gdLst/>
                  <a:ahLst/>
                  <a:cxnLst/>
                  <a:rect l="l" t="t" r="r" b="b"/>
                  <a:pathLst>
                    <a:path w="565" h="2325" extrusionOk="0">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5" name="Google Shape;5425;p18"/>
                <p:cNvSpPr/>
                <p:nvPr/>
              </p:nvSpPr>
              <p:spPr>
                <a:xfrm rot="386461">
                  <a:off x="399145" y="16593"/>
                  <a:ext cx="187049" cy="454761"/>
                </a:xfrm>
                <a:custGeom>
                  <a:avLst/>
                  <a:gdLst/>
                  <a:ahLst/>
                  <a:cxnLst/>
                  <a:rect l="l" t="t" r="r" b="b"/>
                  <a:pathLst>
                    <a:path w="1338" h="3253" extrusionOk="0">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6" name="Google Shape;5426;p18"/>
                <p:cNvSpPr/>
                <p:nvPr/>
              </p:nvSpPr>
              <p:spPr>
                <a:xfrm rot="386461">
                  <a:off x="861780" y="691808"/>
                  <a:ext cx="192781" cy="144970"/>
                </a:xfrm>
                <a:custGeom>
                  <a:avLst/>
                  <a:gdLst/>
                  <a:ahLst/>
                  <a:cxnLst/>
                  <a:rect l="l" t="t" r="r" b="b"/>
                  <a:pathLst>
                    <a:path w="1379" h="1037" extrusionOk="0">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7" name="Google Shape;5427;p18"/>
                <p:cNvSpPr/>
                <p:nvPr/>
              </p:nvSpPr>
              <p:spPr>
                <a:xfrm rot="386461">
                  <a:off x="712805" y="749036"/>
                  <a:ext cx="193619" cy="145110"/>
                </a:xfrm>
                <a:custGeom>
                  <a:avLst/>
                  <a:gdLst/>
                  <a:ahLst/>
                  <a:cxnLst/>
                  <a:rect l="l" t="t" r="r" b="b"/>
                  <a:pathLst>
                    <a:path w="1385" h="1038" extrusionOk="0">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8" name="Google Shape;5428;p18"/>
                <p:cNvSpPr/>
                <p:nvPr/>
              </p:nvSpPr>
              <p:spPr>
                <a:xfrm rot="386461">
                  <a:off x="542352" y="548022"/>
                  <a:ext cx="193480" cy="144970"/>
                </a:xfrm>
                <a:custGeom>
                  <a:avLst/>
                  <a:gdLst/>
                  <a:ahLst/>
                  <a:cxnLst/>
                  <a:rect l="l" t="t" r="r" b="b"/>
                  <a:pathLst>
                    <a:path w="1384" h="1037" extrusionOk="0">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9" name="Google Shape;5429;p18"/>
                <p:cNvSpPr/>
                <p:nvPr/>
              </p:nvSpPr>
              <p:spPr>
                <a:xfrm rot="386461">
                  <a:off x="1015615" y="542890"/>
                  <a:ext cx="192781" cy="144970"/>
                </a:xfrm>
                <a:custGeom>
                  <a:avLst/>
                  <a:gdLst/>
                  <a:ahLst/>
                  <a:cxnLst/>
                  <a:rect l="l" t="t" r="r" b="b"/>
                  <a:pathLst>
                    <a:path w="1379" h="1037" extrusionOk="0">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430" name="Google Shape;5430;p18"/>
              <p:cNvSpPr/>
              <p:nvPr/>
            </p:nvSpPr>
            <p:spPr>
              <a:xfrm rot="-386426" flipH="1">
                <a:off x="8420836" y="882885"/>
                <a:ext cx="148095" cy="111125"/>
              </a:xfrm>
              <a:custGeom>
                <a:avLst/>
                <a:gdLst/>
                <a:ahLst/>
                <a:cxnLst/>
                <a:rect l="l" t="t" r="r" b="b"/>
                <a:pathLst>
                  <a:path w="1378" h="1034" extrusionOk="0">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1" name="Google Shape;5431;p18"/>
              <p:cNvSpPr/>
              <p:nvPr/>
            </p:nvSpPr>
            <p:spPr>
              <a:xfrm rot="-386426" flipH="1">
                <a:off x="8849813" y="986618"/>
                <a:ext cx="148202" cy="111555"/>
              </a:xfrm>
              <a:custGeom>
                <a:avLst/>
                <a:gdLst/>
                <a:ahLst/>
                <a:cxnLst/>
                <a:rect l="l" t="t" r="r" b="b"/>
                <a:pathLst>
                  <a:path w="1379" h="1038" extrusionOk="0">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432" name="Google Shape;5432;p18"/>
              <p:cNvGrpSpPr/>
              <p:nvPr/>
            </p:nvGrpSpPr>
            <p:grpSpPr>
              <a:xfrm flipH="1">
                <a:off x="8002882" y="-24494"/>
                <a:ext cx="1010595" cy="1108463"/>
                <a:chOff x="345723" y="-943444"/>
                <a:chExt cx="1314510" cy="1441809"/>
              </a:xfrm>
            </p:grpSpPr>
            <p:sp>
              <p:nvSpPr>
                <p:cNvPr id="5433" name="Google Shape;5433;p18"/>
                <p:cNvSpPr/>
                <p:nvPr/>
              </p:nvSpPr>
              <p:spPr>
                <a:xfrm rot="386461">
                  <a:off x="415968" y="-881755"/>
                  <a:ext cx="1174019" cy="1318429"/>
                </a:xfrm>
                <a:custGeom>
                  <a:avLst/>
                  <a:gdLst/>
                  <a:ahLst/>
                  <a:cxnLst/>
                  <a:rect l="l" t="t" r="r" b="b"/>
                  <a:pathLst>
                    <a:path w="8398" h="9431" extrusionOk="0">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4" name="Google Shape;5434;p18"/>
                <p:cNvSpPr/>
                <p:nvPr/>
              </p:nvSpPr>
              <p:spPr>
                <a:xfrm rot="386461">
                  <a:off x="500623" y="-710203"/>
                  <a:ext cx="955795" cy="966140"/>
                </a:xfrm>
                <a:custGeom>
                  <a:avLst/>
                  <a:gdLst/>
                  <a:ahLst/>
                  <a:cxnLst/>
                  <a:rect l="l" t="t" r="r" b="b"/>
                  <a:pathLst>
                    <a:path w="6837" h="6911" extrusionOk="0">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5" name="Google Shape;5435;p18"/>
                <p:cNvSpPr/>
                <p:nvPr/>
              </p:nvSpPr>
              <p:spPr>
                <a:xfrm rot="386461">
                  <a:off x="1175969" y="-73038"/>
                  <a:ext cx="286305" cy="335514"/>
                </a:xfrm>
                <a:custGeom>
                  <a:avLst/>
                  <a:gdLst/>
                  <a:ahLst/>
                  <a:cxnLst/>
                  <a:rect l="l" t="t" r="r" b="b"/>
                  <a:pathLst>
                    <a:path w="2048" h="2400" extrusionOk="0">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6" name="Google Shape;5436;p18"/>
                <p:cNvSpPr/>
                <p:nvPr/>
              </p:nvSpPr>
              <p:spPr>
                <a:xfrm rot="386461">
                  <a:off x="946784" y="-354675"/>
                  <a:ext cx="417715" cy="435469"/>
                </a:xfrm>
                <a:custGeom>
                  <a:avLst/>
                  <a:gdLst/>
                  <a:ahLst/>
                  <a:cxnLst/>
                  <a:rect l="l" t="t" r="r" b="b"/>
                  <a:pathLst>
                    <a:path w="2988" h="3115" extrusionOk="0">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7" name="Google Shape;5437;p18"/>
                <p:cNvSpPr/>
                <p:nvPr/>
              </p:nvSpPr>
              <p:spPr>
                <a:xfrm rot="386461">
                  <a:off x="687999" y="-649055"/>
                  <a:ext cx="466504" cy="372840"/>
                </a:xfrm>
                <a:custGeom>
                  <a:avLst/>
                  <a:gdLst/>
                  <a:ahLst/>
                  <a:cxnLst/>
                  <a:rect l="l" t="t" r="r" b="b"/>
                  <a:pathLst>
                    <a:path w="3337" h="2667" extrusionOk="0">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438" name="Google Shape;5438;p18"/>
              <p:cNvSpPr/>
              <p:nvPr/>
            </p:nvSpPr>
            <p:spPr>
              <a:xfrm rot="-386426" flipH="1">
                <a:off x="8653315" y="587382"/>
                <a:ext cx="219133" cy="228053"/>
              </a:xfrm>
              <a:custGeom>
                <a:avLst/>
                <a:gdLst/>
                <a:ahLst/>
                <a:cxnLst/>
                <a:rect l="l" t="t" r="r" b="b"/>
                <a:pathLst>
                  <a:path w="2039" h="2122" extrusionOk="0">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9" name="Google Shape;5439;p18"/>
              <p:cNvSpPr/>
              <p:nvPr/>
            </p:nvSpPr>
            <p:spPr>
              <a:xfrm rot="-386426" flipH="1">
                <a:off x="8663166" y="580440"/>
                <a:ext cx="147235" cy="179046"/>
              </a:xfrm>
              <a:custGeom>
                <a:avLst/>
                <a:gdLst/>
                <a:ahLst/>
                <a:cxnLst/>
                <a:rect l="l" t="t" r="r" b="b"/>
                <a:pathLst>
                  <a:path w="1370" h="1666" extrusionOk="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0" name="Google Shape;5440;p18"/>
              <p:cNvSpPr/>
              <p:nvPr/>
            </p:nvSpPr>
            <p:spPr>
              <a:xfrm rot="-386426" flipH="1">
                <a:off x="8439355" y="591188"/>
                <a:ext cx="240305" cy="224291"/>
              </a:xfrm>
              <a:custGeom>
                <a:avLst/>
                <a:gdLst/>
                <a:ahLst/>
                <a:cxnLst/>
                <a:rect l="l" t="t" r="r" b="b"/>
                <a:pathLst>
                  <a:path w="2236" h="2087" extrusionOk="0">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1" name="Google Shape;5441;p18"/>
              <p:cNvSpPr/>
              <p:nvPr/>
            </p:nvSpPr>
            <p:spPr>
              <a:xfrm rot="-386426" flipH="1">
                <a:off x="8507381" y="581800"/>
                <a:ext cx="161743" cy="163141"/>
              </a:xfrm>
              <a:custGeom>
                <a:avLst/>
                <a:gdLst/>
                <a:ahLst/>
                <a:cxnLst/>
                <a:rect l="l" t="t" r="r" b="b"/>
                <a:pathLst>
                  <a:path w="1505" h="1518" extrusionOk="0">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2" name="Google Shape;5442;p18"/>
              <p:cNvSpPr/>
              <p:nvPr/>
            </p:nvSpPr>
            <p:spPr>
              <a:xfrm rot="-386426" flipH="1">
                <a:off x="8383168" y="406266"/>
                <a:ext cx="261261" cy="204947"/>
              </a:xfrm>
              <a:custGeom>
                <a:avLst/>
                <a:gdLst/>
                <a:ahLst/>
                <a:cxnLst/>
                <a:rect l="l" t="t" r="r" b="b"/>
                <a:pathLst>
                  <a:path w="2431" h="1907" extrusionOk="0">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3" name="Google Shape;5443;p18"/>
              <p:cNvSpPr/>
              <p:nvPr/>
            </p:nvSpPr>
            <p:spPr>
              <a:xfrm rot="-386426" flipH="1">
                <a:off x="8463778" y="448106"/>
                <a:ext cx="194844" cy="148632"/>
              </a:xfrm>
              <a:custGeom>
                <a:avLst/>
                <a:gdLst/>
                <a:ahLst/>
                <a:cxnLst/>
                <a:rect l="l" t="t" r="r" b="b"/>
                <a:pathLst>
                  <a:path w="1813" h="1383" extrusionOk="0">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4" name="Google Shape;5444;p18"/>
              <p:cNvSpPr/>
              <p:nvPr/>
            </p:nvSpPr>
            <p:spPr>
              <a:xfrm rot="-386426" flipH="1">
                <a:off x="8571507" y="318815"/>
                <a:ext cx="219025" cy="237510"/>
              </a:xfrm>
              <a:custGeom>
                <a:avLst/>
                <a:gdLst/>
                <a:ahLst/>
                <a:cxnLst/>
                <a:rect l="l" t="t" r="r" b="b"/>
                <a:pathLst>
                  <a:path w="2038" h="2210" extrusionOk="0">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5" name="Google Shape;5445;p18"/>
              <p:cNvSpPr/>
              <p:nvPr/>
            </p:nvSpPr>
            <p:spPr>
              <a:xfrm rot="-386426" flipH="1">
                <a:off x="8598960" y="386412"/>
                <a:ext cx="149599" cy="184420"/>
              </a:xfrm>
              <a:custGeom>
                <a:avLst/>
                <a:gdLst/>
                <a:ahLst/>
                <a:cxnLst/>
                <a:rect l="l" t="t" r="r" b="b"/>
                <a:pathLst>
                  <a:path w="1392" h="1716" extrusionOk="0">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6" name="Google Shape;5446;p18"/>
              <p:cNvSpPr/>
              <p:nvPr/>
            </p:nvSpPr>
            <p:spPr>
              <a:xfrm rot="-386426" flipH="1">
                <a:off x="8662387" y="416514"/>
                <a:ext cx="268892" cy="212362"/>
              </a:xfrm>
              <a:custGeom>
                <a:avLst/>
                <a:gdLst/>
                <a:ahLst/>
                <a:cxnLst/>
                <a:rect l="l" t="t" r="r" b="b"/>
                <a:pathLst>
                  <a:path w="2502" h="1976" extrusionOk="0">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7" name="Google Shape;5447;p18"/>
              <p:cNvSpPr/>
              <p:nvPr/>
            </p:nvSpPr>
            <p:spPr>
              <a:xfrm rot="-386426" flipH="1">
                <a:off x="8661413" y="464604"/>
                <a:ext cx="200648" cy="144871"/>
              </a:xfrm>
              <a:custGeom>
                <a:avLst/>
                <a:gdLst/>
                <a:ahLst/>
                <a:cxnLst/>
                <a:rect l="l" t="t" r="r" b="b"/>
                <a:pathLst>
                  <a:path w="1867" h="1348" extrusionOk="0">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8" name="Google Shape;5448;p18"/>
              <p:cNvSpPr/>
              <p:nvPr/>
            </p:nvSpPr>
            <p:spPr>
              <a:xfrm rot="-386426" flipH="1">
                <a:off x="8605325" y="522905"/>
                <a:ext cx="124881" cy="109835"/>
              </a:xfrm>
              <a:custGeom>
                <a:avLst/>
                <a:gdLst/>
                <a:ahLst/>
                <a:cxnLst/>
                <a:rect l="l" t="t" r="r" b="b"/>
                <a:pathLst>
                  <a:path w="1162" h="1022" extrusionOk="0">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9" name="Google Shape;5449;p18"/>
              <p:cNvSpPr/>
              <p:nvPr/>
            </p:nvSpPr>
            <p:spPr>
              <a:xfrm rot="-386426" flipH="1">
                <a:off x="8649886" y="343629"/>
                <a:ext cx="319618" cy="229665"/>
              </a:xfrm>
              <a:custGeom>
                <a:avLst/>
                <a:gdLst/>
                <a:ahLst/>
                <a:cxnLst/>
                <a:rect l="l" t="t" r="r" b="b"/>
                <a:pathLst>
                  <a:path w="2974" h="2137" extrusionOk="0">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0" name="Google Shape;5450;p18"/>
              <p:cNvSpPr/>
              <p:nvPr/>
            </p:nvSpPr>
            <p:spPr>
              <a:xfrm rot="-386426" flipH="1">
                <a:off x="9224398" y="-85714"/>
                <a:ext cx="254276" cy="289634"/>
              </a:xfrm>
              <a:custGeom>
                <a:avLst/>
                <a:gdLst/>
                <a:ahLst/>
                <a:cxnLst/>
                <a:rect l="l" t="t" r="r" b="b"/>
                <a:pathLst>
                  <a:path w="2366" h="2695" extrusionOk="0">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1" name="Google Shape;5451;p18"/>
              <p:cNvSpPr/>
              <p:nvPr/>
            </p:nvSpPr>
            <p:spPr>
              <a:xfrm rot="-386426" flipH="1">
                <a:off x="9079535" y="316869"/>
                <a:ext cx="314244" cy="238907"/>
              </a:xfrm>
              <a:custGeom>
                <a:avLst/>
                <a:gdLst/>
                <a:ahLst/>
                <a:cxnLst/>
                <a:rect l="l" t="t" r="r" b="b"/>
                <a:pathLst>
                  <a:path w="2924" h="2223" extrusionOk="0">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2" name="Google Shape;5452;p18"/>
              <p:cNvSpPr/>
              <p:nvPr/>
            </p:nvSpPr>
            <p:spPr>
              <a:xfrm rot="-386426" flipH="1">
                <a:off x="8537372" y="-68228"/>
                <a:ext cx="264271" cy="279854"/>
              </a:xfrm>
              <a:custGeom>
                <a:avLst/>
                <a:gdLst/>
                <a:ahLst/>
                <a:cxnLst/>
                <a:rect l="l" t="t" r="r" b="b"/>
                <a:pathLst>
                  <a:path w="2459" h="2604" extrusionOk="0">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3" name="Google Shape;5453;p18"/>
              <p:cNvSpPr/>
              <p:nvPr/>
            </p:nvSpPr>
            <p:spPr>
              <a:xfrm rot="-386426" flipH="1">
                <a:off x="8838283" y="-227180"/>
                <a:ext cx="303605" cy="209246"/>
              </a:xfrm>
              <a:custGeom>
                <a:avLst/>
                <a:gdLst/>
                <a:ahLst/>
                <a:cxnLst/>
                <a:rect l="l" t="t" r="r" b="b"/>
                <a:pathLst>
                  <a:path w="2825" h="1947" extrusionOk="0">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4" name="Google Shape;5454;p18"/>
              <p:cNvSpPr/>
              <p:nvPr/>
            </p:nvSpPr>
            <p:spPr>
              <a:xfrm rot="-386426" flipH="1">
                <a:off x="8549735" y="-182091"/>
                <a:ext cx="937252" cy="804204"/>
              </a:xfrm>
              <a:custGeom>
                <a:avLst/>
                <a:gdLst/>
                <a:ahLst/>
                <a:cxnLst/>
                <a:rect l="l" t="t" r="r" b="b"/>
                <a:pathLst>
                  <a:path w="8721" h="7483" extrusionOk="0">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5" name="Google Shape;5455;p18"/>
              <p:cNvSpPr/>
              <p:nvPr/>
            </p:nvSpPr>
            <p:spPr>
              <a:xfrm rot="-386426" flipH="1">
                <a:off x="8828431" y="442299"/>
                <a:ext cx="354224" cy="120260"/>
              </a:xfrm>
              <a:custGeom>
                <a:avLst/>
                <a:gdLst/>
                <a:ahLst/>
                <a:cxnLst/>
                <a:rect l="l" t="t" r="r" b="b"/>
                <a:pathLst>
                  <a:path w="3296" h="1119" extrusionOk="0">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6" name="Google Shape;5456;p18"/>
              <p:cNvSpPr/>
              <p:nvPr/>
            </p:nvSpPr>
            <p:spPr>
              <a:xfrm rot="-386426" flipH="1">
                <a:off x="9149613" y="121373"/>
                <a:ext cx="246001" cy="269644"/>
              </a:xfrm>
              <a:custGeom>
                <a:avLst/>
                <a:gdLst/>
                <a:ahLst/>
                <a:cxnLst/>
                <a:rect l="l" t="t" r="r" b="b"/>
                <a:pathLst>
                  <a:path w="2289" h="2509" extrusionOk="0">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7" name="Google Shape;5457;p18"/>
              <p:cNvSpPr/>
              <p:nvPr/>
            </p:nvSpPr>
            <p:spPr>
              <a:xfrm rot="-386426" flipH="1">
                <a:off x="9014665" y="-138631"/>
                <a:ext cx="305969" cy="179369"/>
              </a:xfrm>
              <a:custGeom>
                <a:avLst/>
                <a:gdLst/>
                <a:ahLst/>
                <a:cxnLst/>
                <a:rect l="l" t="t" r="r" b="b"/>
                <a:pathLst>
                  <a:path w="2847" h="1669" extrusionOk="0">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8" name="Google Shape;5458;p18"/>
              <p:cNvSpPr/>
              <p:nvPr/>
            </p:nvSpPr>
            <p:spPr>
              <a:xfrm rot="-386426" flipH="1">
                <a:off x="8659834" y="-120402"/>
                <a:ext cx="309408" cy="177327"/>
              </a:xfrm>
              <a:custGeom>
                <a:avLst/>
                <a:gdLst/>
                <a:ahLst/>
                <a:cxnLst/>
                <a:rect l="l" t="t" r="r" b="b"/>
                <a:pathLst>
                  <a:path w="2879" h="1650" extrusionOk="0">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9" name="Google Shape;5459;p18"/>
              <p:cNvSpPr/>
              <p:nvPr/>
            </p:nvSpPr>
            <p:spPr>
              <a:xfrm rot="-386426" flipH="1">
                <a:off x="8570474" y="113677"/>
                <a:ext cx="191298" cy="328323"/>
              </a:xfrm>
              <a:custGeom>
                <a:avLst/>
                <a:gdLst/>
                <a:ahLst/>
                <a:cxnLst/>
                <a:rect l="l" t="t" r="r" b="b"/>
                <a:pathLst>
                  <a:path w="1780" h="3055" extrusionOk="0">
                    <a:moveTo>
                      <a:pt x="881" y="0"/>
                    </a:moveTo>
                    <a:cubicBezTo>
                      <a:pt x="881" y="0"/>
                      <a:pt x="1571" y="1796"/>
                      <a:pt x="0" y="3055"/>
                    </a:cubicBezTo>
                    <a:cubicBezTo>
                      <a:pt x="1056" y="2912"/>
                      <a:pt x="1779" y="1040"/>
                      <a:pt x="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0" name="Google Shape;5460;p18"/>
              <p:cNvSpPr/>
              <p:nvPr/>
            </p:nvSpPr>
            <p:spPr>
              <a:xfrm rot="-386426" flipH="1">
                <a:off x="8717258" y="252888"/>
                <a:ext cx="278564" cy="225581"/>
              </a:xfrm>
              <a:custGeom>
                <a:avLst/>
                <a:gdLst/>
                <a:ahLst/>
                <a:cxnLst/>
                <a:rect l="l" t="t" r="r" b="b"/>
                <a:pathLst>
                  <a:path w="2592" h="2099" extrusionOk="0">
                    <a:moveTo>
                      <a:pt x="2491" y="0"/>
                    </a:moveTo>
                    <a:cubicBezTo>
                      <a:pt x="2491" y="0"/>
                      <a:pt x="2009" y="1867"/>
                      <a:pt x="1" y="1976"/>
                    </a:cubicBezTo>
                    <a:cubicBezTo>
                      <a:pt x="157" y="2059"/>
                      <a:pt x="335" y="2098"/>
                      <a:pt x="521" y="2098"/>
                    </a:cubicBezTo>
                    <a:cubicBezTo>
                      <a:pt x="1447" y="2098"/>
                      <a:pt x="2591" y="1144"/>
                      <a:pt x="24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1" name="Google Shape;5461;p18"/>
              <p:cNvSpPr/>
              <p:nvPr/>
            </p:nvSpPr>
            <p:spPr>
              <a:xfrm rot="-386426" flipH="1">
                <a:off x="8890947" y="297566"/>
                <a:ext cx="330043" cy="133371"/>
              </a:xfrm>
              <a:custGeom>
                <a:avLst/>
                <a:gdLst/>
                <a:ahLst/>
                <a:cxnLst/>
                <a:rect l="l" t="t" r="r" b="b"/>
                <a:pathLst>
                  <a:path w="3071" h="1241" extrusionOk="0">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2" name="Google Shape;5462;p18"/>
              <p:cNvSpPr/>
              <p:nvPr/>
            </p:nvSpPr>
            <p:spPr>
              <a:xfrm rot="-386426" flipH="1">
                <a:off x="9177990" y="-47174"/>
                <a:ext cx="159487" cy="338318"/>
              </a:xfrm>
              <a:custGeom>
                <a:avLst/>
                <a:gdLst/>
                <a:ahLst/>
                <a:cxnLst/>
                <a:rect l="l" t="t" r="r" b="b"/>
                <a:pathLst>
                  <a:path w="1484" h="3148" extrusionOk="0">
                    <a:moveTo>
                      <a:pt x="1484" y="0"/>
                    </a:moveTo>
                    <a:lnTo>
                      <a:pt x="1484" y="0"/>
                    </a:lnTo>
                    <a:cubicBezTo>
                      <a:pt x="460" y="290"/>
                      <a:pt x="1" y="2239"/>
                      <a:pt x="1041" y="3147"/>
                    </a:cubicBezTo>
                    <a:cubicBezTo>
                      <a:pt x="1041" y="3147"/>
                      <a:pt x="105" y="1467"/>
                      <a:pt x="1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3" name="Google Shape;5463;p18"/>
              <p:cNvSpPr/>
              <p:nvPr/>
            </p:nvSpPr>
            <p:spPr>
              <a:xfrm rot="-386426" flipH="1">
                <a:off x="8815072" y="-79125"/>
                <a:ext cx="341327" cy="88019"/>
              </a:xfrm>
              <a:custGeom>
                <a:avLst/>
                <a:gdLst/>
                <a:ahLst/>
                <a:cxnLst/>
                <a:rect l="l" t="t" r="r" b="b"/>
                <a:pathLst>
                  <a:path w="3176" h="819" extrusionOk="0">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4" name="Google Shape;5464;p18"/>
              <p:cNvSpPr/>
              <p:nvPr/>
            </p:nvSpPr>
            <p:spPr>
              <a:xfrm rot="-386426" flipH="1">
                <a:off x="8664751" y="7431"/>
                <a:ext cx="131222" cy="283078"/>
              </a:xfrm>
              <a:custGeom>
                <a:avLst/>
                <a:gdLst/>
                <a:ahLst/>
                <a:cxnLst/>
                <a:rect l="l" t="t" r="r" b="b"/>
                <a:pathLst>
                  <a:path w="1221" h="2634" extrusionOk="0">
                    <a:moveTo>
                      <a:pt x="0" y="0"/>
                    </a:moveTo>
                    <a:lnTo>
                      <a:pt x="0" y="0"/>
                    </a:lnTo>
                    <a:cubicBezTo>
                      <a:pt x="0" y="0"/>
                      <a:pt x="1221" y="1303"/>
                      <a:pt x="148" y="2633"/>
                    </a:cubicBezTo>
                    <a:cubicBezTo>
                      <a:pt x="1095" y="2305"/>
                      <a:pt x="1177" y="65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5" name="Google Shape;5465;p18"/>
              <p:cNvSpPr/>
              <p:nvPr/>
            </p:nvSpPr>
            <p:spPr>
              <a:xfrm rot="-386426" flipH="1">
                <a:off x="8732656" y="9938"/>
                <a:ext cx="236866" cy="222142"/>
              </a:xfrm>
              <a:custGeom>
                <a:avLst/>
                <a:gdLst/>
                <a:ahLst/>
                <a:cxnLst/>
                <a:rect l="l" t="t" r="r" b="b"/>
                <a:pathLst>
                  <a:path w="2204" h="2067" extrusionOk="0">
                    <a:moveTo>
                      <a:pt x="211" y="1"/>
                    </a:moveTo>
                    <a:cubicBezTo>
                      <a:pt x="142" y="1"/>
                      <a:pt x="72" y="5"/>
                      <a:pt x="1" y="13"/>
                    </a:cubicBezTo>
                    <a:cubicBezTo>
                      <a:pt x="1" y="13"/>
                      <a:pt x="1752" y="353"/>
                      <a:pt x="1654" y="2066"/>
                    </a:cubicBezTo>
                    <a:cubicBezTo>
                      <a:pt x="2203" y="1289"/>
                      <a:pt x="1432" y="1"/>
                      <a:pt x="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6" name="Google Shape;5466;p18"/>
              <p:cNvSpPr/>
              <p:nvPr/>
            </p:nvSpPr>
            <p:spPr>
              <a:xfrm rot="-386426" flipH="1">
                <a:off x="9026925" y="-22768"/>
                <a:ext cx="195382" cy="192050"/>
              </a:xfrm>
              <a:custGeom>
                <a:avLst/>
                <a:gdLst/>
                <a:ahLst/>
                <a:cxnLst/>
                <a:rect l="l" t="t" r="r" b="b"/>
                <a:pathLst>
                  <a:path w="1818" h="1787" extrusionOk="0">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7" name="Google Shape;5467;p18"/>
              <p:cNvSpPr/>
              <p:nvPr/>
            </p:nvSpPr>
            <p:spPr>
              <a:xfrm rot="-386426" flipH="1">
                <a:off x="9050218" y="128960"/>
                <a:ext cx="192480" cy="217091"/>
              </a:xfrm>
              <a:custGeom>
                <a:avLst/>
                <a:gdLst/>
                <a:ahLst/>
                <a:cxnLst/>
                <a:rect l="l" t="t" r="r" b="b"/>
                <a:pathLst>
                  <a:path w="1791" h="2020" extrusionOk="0">
                    <a:moveTo>
                      <a:pt x="783" y="0"/>
                    </a:moveTo>
                    <a:cubicBezTo>
                      <a:pt x="1" y="564"/>
                      <a:pt x="466" y="1889"/>
                      <a:pt x="1791" y="2020"/>
                    </a:cubicBezTo>
                    <a:cubicBezTo>
                      <a:pt x="1791" y="2020"/>
                      <a:pt x="209" y="139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8" name="Google Shape;5468;p18"/>
              <p:cNvSpPr/>
              <p:nvPr/>
            </p:nvSpPr>
            <p:spPr>
              <a:xfrm rot="-386426" flipH="1">
                <a:off x="8873533" y="188283"/>
                <a:ext cx="204624" cy="163463"/>
              </a:xfrm>
              <a:custGeom>
                <a:avLst/>
                <a:gdLst/>
                <a:ahLst/>
                <a:cxnLst/>
                <a:rect l="l" t="t" r="r" b="b"/>
                <a:pathLst>
                  <a:path w="1904" h="1521" extrusionOk="0">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9" name="Google Shape;5469;p18"/>
              <p:cNvSpPr/>
              <p:nvPr/>
            </p:nvSpPr>
            <p:spPr>
              <a:xfrm rot="-386426" flipH="1">
                <a:off x="8835591" y="41119"/>
                <a:ext cx="211502" cy="137777"/>
              </a:xfrm>
              <a:custGeom>
                <a:avLst/>
                <a:gdLst/>
                <a:ahLst/>
                <a:cxnLst/>
                <a:rect l="l" t="t" r="r" b="b"/>
                <a:pathLst>
                  <a:path w="1968" h="1282" extrusionOk="0">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0" name="Google Shape;5470;p18"/>
              <p:cNvSpPr/>
              <p:nvPr/>
            </p:nvSpPr>
            <p:spPr>
              <a:xfrm rot="-386426" flipH="1">
                <a:off x="9004643" y="56845"/>
                <a:ext cx="155618" cy="195919"/>
              </a:xfrm>
              <a:custGeom>
                <a:avLst/>
                <a:gdLst/>
                <a:ahLst/>
                <a:cxnLst/>
                <a:rect l="l" t="t" r="r" b="b"/>
                <a:pathLst>
                  <a:path w="1448" h="1823" extrusionOk="0">
                    <a:moveTo>
                      <a:pt x="1123" y="0"/>
                    </a:moveTo>
                    <a:cubicBezTo>
                      <a:pt x="448" y="0"/>
                      <a:pt x="0" y="878"/>
                      <a:pt x="555" y="1822"/>
                    </a:cubicBezTo>
                    <a:cubicBezTo>
                      <a:pt x="555" y="1822"/>
                      <a:pt x="128" y="295"/>
                      <a:pt x="1447" y="65"/>
                    </a:cubicBezTo>
                    <a:cubicBezTo>
                      <a:pt x="1336" y="21"/>
                      <a:pt x="1227" y="0"/>
                      <a:pt x="1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1" name="Google Shape;5471;p18"/>
              <p:cNvSpPr/>
              <p:nvPr/>
            </p:nvSpPr>
            <p:spPr>
              <a:xfrm rot="-386426" flipH="1">
                <a:off x="8778134" y="196828"/>
                <a:ext cx="152501" cy="204624"/>
              </a:xfrm>
              <a:custGeom>
                <a:avLst/>
                <a:gdLst/>
                <a:ahLst/>
                <a:cxnLst/>
                <a:rect l="l" t="t" r="r" b="b"/>
                <a:pathLst>
                  <a:path w="1419" h="1904" extrusionOk="0">
                    <a:moveTo>
                      <a:pt x="739" y="0"/>
                    </a:moveTo>
                    <a:cubicBezTo>
                      <a:pt x="739" y="0"/>
                      <a:pt x="1330" y="1538"/>
                      <a:pt x="0" y="1856"/>
                    </a:cubicBezTo>
                    <a:cubicBezTo>
                      <a:pt x="101" y="1888"/>
                      <a:pt x="198" y="1904"/>
                      <a:pt x="290" y="1904"/>
                    </a:cubicBezTo>
                    <a:cubicBezTo>
                      <a:pt x="1013" y="1904"/>
                      <a:pt x="1419" y="952"/>
                      <a:pt x="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2" name="Google Shape;5472;p18"/>
              <p:cNvSpPr/>
              <p:nvPr/>
            </p:nvSpPr>
            <p:spPr>
              <a:xfrm rot="-386426" flipH="1">
                <a:off x="8969614" y="227433"/>
                <a:ext cx="33638" cy="28372"/>
              </a:xfrm>
              <a:custGeom>
                <a:avLst/>
                <a:gdLst/>
                <a:ahLst/>
                <a:cxnLst/>
                <a:rect l="l" t="t" r="r" b="b"/>
                <a:pathLst>
                  <a:path w="313" h="264" extrusionOk="0">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3" name="Google Shape;5473;p18"/>
              <p:cNvSpPr/>
              <p:nvPr/>
            </p:nvSpPr>
            <p:spPr>
              <a:xfrm rot="-386426" flipH="1">
                <a:off x="8926034" y="238987"/>
                <a:ext cx="32994" cy="28372"/>
              </a:xfrm>
              <a:custGeom>
                <a:avLst/>
                <a:gdLst/>
                <a:ahLst/>
                <a:cxnLst/>
                <a:rect l="l" t="t" r="r" b="b"/>
                <a:pathLst>
                  <a:path w="307" h="264" extrusionOk="0">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4" name="Google Shape;5474;p18"/>
              <p:cNvSpPr/>
              <p:nvPr/>
            </p:nvSpPr>
            <p:spPr>
              <a:xfrm rot="-386426" flipH="1">
                <a:off x="8911113" y="159451"/>
                <a:ext cx="32994" cy="28480"/>
              </a:xfrm>
              <a:custGeom>
                <a:avLst/>
                <a:gdLst/>
                <a:ahLst/>
                <a:cxnLst/>
                <a:rect l="l" t="t" r="r" b="b"/>
                <a:pathLst>
                  <a:path w="307" h="265" extrusionOk="0">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5" name="Google Shape;5475;p18"/>
              <p:cNvSpPr/>
              <p:nvPr/>
            </p:nvSpPr>
            <p:spPr>
              <a:xfrm rot="-386426" flipH="1">
                <a:off x="9053024" y="200042"/>
                <a:ext cx="28265" cy="28372"/>
              </a:xfrm>
              <a:custGeom>
                <a:avLst/>
                <a:gdLst/>
                <a:ahLst/>
                <a:cxnLst/>
                <a:rect l="l" t="t" r="r" b="b"/>
                <a:pathLst>
                  <a:path w="263" h="264" extrusionOk="0">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6" name="Google Shape;5476;p18"/>
              <p:cNvSpPr/>
              <p:nvPr/>
            </p:nvSpPr>
            <p:spPr>
              <a:xfrm rot="-386426" flipH="1">
                <a:off x="9038633" y="241085"/>
                <a:ext cx="33101" cy="28265"/>
              </a:xfrm>
              <a:custGeom>
                <a:avLst/>
                <a:gdLst/>
                <a:ahLst/>
                <a:cxnLst/>
                <a:rect l="l" t="t" r="r" b="b"/>
                <a:pathLst>
                  <a:path w="308" h="263" extrusionOk="0">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7" name="Google Shape;5477;p18"/>
              <p:cNvSpPr/>
              <p:nvPr/>
            </p:nvSpPr>
            <p:spPr>
              <a:xfrm rot="-386426" flipH="1">
                <a:off x="8942457" y="190946"/>
                <a:ext cx="33101" cy="28372"/>
              </a:xfrm>
              <a:custGeom>
                <a:avLst/>
                <a:gdLst/>
                <a:ahLst/>
                <a:cxnLst/>
                <a:rect l="l" t="t" r="r" b="b"/>
                <a:pathLst>
                  <a:path w="308" h="264" extrusionOk="0">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8" name="Google Shape;5478;p18"/>
              <p:cNvSpPr/>
              <p:nvPr/>
            </p:nvSpPr>
            <p:spPr>
              <a:xfrm rot="-386426" flipH="1">
                <a:off x="8958471" y="144009"/>
                <a:ext cx="33638" cy="28480"/>
              </a:xfrm>
              <a:custGeom>
                <a:avLst/>
                <a:gdLst/>
                <a:ahLst/>
                <a:cxnLst/>
                <a:rect l="l" t="t" r="r" b="b"/>
                <a:pathLst>
                  <a:path w="313" h="265" extrusionOk="0">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9" name="Google Shape;5479;p18"/>
              <p:cNvSpPr/>
              <p:nvPr/>
            </p:nvSpPr>
            <p:spPr>
              <a:xfrm rot="-386426" flipH="1">
                <a:off x="8939622" y="102748"/>
                <a:ext cx="28265" cy="28372"/>
              </a:xfrm>
              <a:custGeom>
                <a:avLst/>
                <a:gdLst/>
                <a:ahLst/>
                <a:cxnLst/>
                <a:rect l="l" t="t" r="r" b="b"/>
                <a:pathLst>
                  <a:path w="263" h="264" extrusionOk="0">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0" name="Google Shape;5480;p18"/>
              <p:cNvSpPr/>
              <p:nvPr/>
            </p:nvSpPr>
            <p:spPr>
              <a:xfrm rot="-386426" flipH="1">
                <a:off x="8999550" y="135298"/>
                <a:ext cx="32994" cy="28372"/>
              </a:xfrm>
              <a:custGeom>
                <a:avLst/>
                <a:gdLst/>
                <a:ahLst/>
                <a:cxnLst/>
                <a:rect l="l" t="t" r="r" b="b"/>
                <a:pathLst>
                  <a:path w="307" h="264" extrusionOk="0">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1" name="Google Shape;5481;p18"/>
              <p:cNvSpPr/>
              <p:nvPr/>
            </p:nvSpPr>
            <p:spPr>
              <a:xfrm rot="-386426" flipH="1">
                <a:off x="9050528" y="130993"/>
                <a:ext cx="28372" cy="28372"/>
              </a:xfrm>
              <a:custGeom>
                <a:avLst/>
                <a:gdLst/>
                <a:ahLst/>
                <a:cxnLst/>
                <a:rect l="l" t="t" r="r" b="b"/>
                <a:pathLst>
                  <a:path w="264" h="264" extrusionOk="0">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2" name="Google Shape;5482;p18"/>
              <p:cNvSpPr/>
              <p:nvPr/>
            </p:nvSpPr>
            <p:spPr>
              <a:xfrm rot="-386426" flipH="1">
                <a:off x="8990167" y="94287"/>
                <a:ext cx="32994" cy="28480"/>
              </a:xfrm>
              <a:custGeom>
                <a:avLst/>
                <a:gdLst/>
                <a:ahLst/>
                <a:cxnLst/>
                <a:rect l="l" t="t" r="r" b="b"/>
                <a:pathLst>
                  <a:path w="307" h="265" extrusionOk="0">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3" name="Google Shape;5483;p18"/>
              <p:cNvSpPr/>
              <p:nvPr/>
            </p:nvSpPr>
            <p:spPr>
              <a:xfrm rot="-386426" flipH="1">
                <a:off x="9023465" y="174740"/>
                <a:ext cx="33638" cy="28265"/>
              </a:xfrm>
              <a:custGeom>
                <a:avLst/>
                <a:gdLst/>
                <a:ahLst/>
                <a:cxnLst/>
                <a:rect l="l" t="t" r="r" b="b"/>
                <a:pathLst>
                  <a:path w="313" h="263" extrusionOk="0">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4" name="Google Shape;5484;p18"/>
              <p:cNvSpPr/>
              <p:nvPr/>
            </p:nvSpPr>
            <p:spPr>
              <a:xfrm rot="-386426" flipH="1">
                <a:off x="9011321" y="218328"/>
                <a:ext cx="32994" cy="28695"/>
              </a:xfrm>
              <a:custGeom>
                <a:avLst/>
                <a:gdLst/>
                <a:ahLst/>
                <a:cxnLst/>
                <a:rect l="l" t="t" r="r" b="b"/>
                <a:pathLst>
                  <a:path w="307" h="267" extrusionOk="0">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5" name="Google Shape;5485;p18"/>
              <p:cNvSpPr/>
              <p:nvPr/>
            </p:nvSpPr>
            <p:spPr>
              <a:xfrm rot="-386426" flipH="1">
                <a:off x="8999650" y="262682"/>
                <a:ext cx="33101" cy="28265"/>
              </a:xfrm>
              <a:custGeom>
                <a:avLst/>
                <a:gdLst/>
                <a:ahLst/>
                <a:cxnLst/>
                <a:rect l="l" t="t" r="r" b="b"/>
                <a:pathLst>
                  <a:path w="308" h="263" extrusionOk="0">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6" name="Google Shape;5486;p18"/>
              <p:cNvSpPr/>
              <p:nvPr/>
            </p:nvSpPr>
            <p:spPr>
              <a:xfrm rot="-386426" flipH="1">
                <a:off x="8986082" y="183648"/>
                <a:ext cx="32994" cy="28372"/>
              </a:xfrm>
              <a:custGeom>
                <a:avLst/>
                <a:gdLst/>
                <a:ahLst/>
                <a:cxnLst/>
                <a:rect l="l" t="t" r="r" b="b"/>
                <a:pathLst>
                  <a:path w="307" h="264" extrusionOk="0">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7" name="Google Shape;5487;p18"/>
              <p:cNvSpPr/>
              <p:nvPr/>
            </p:nvSpPr>
            <p:spPr>
              <a:xfrm rot="-386426" flipH="1">
                <a:off x="9257348" y="977228"/>
                <a:ext cx="275662" cy="286624"/>
              </a:xfrm>
              <a:custGeom>
                <a:avLst/>
                <a:gdLst/>
                <a:ahLst/>
                <a:cxnLst/>
                <a:rect l="l" t="t" r="r" b="b"/>
                <a:pathLst>
                  <a:path w="2565" h="2667" extrusionOk="0">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8" name="Google Shape;5488;p18"/>
              <p:cNvSpPr/>
              <p:nvPr/>
            </p:nvSpPr>
            <p:spPr>
              <a:xfrm rot="-386426" flipH="1">
                <a:off x="9269189" y="969003"/>
                <a:ext cx="185387" cy="224721"/>
              </a:xfrm>
              <a:custGeom>
                <a:avLst/>
                <a:gdLst/>
                <a:ahLst/>
                <a:cxnLst/>
                <a:rect l="l" t="t" r="r" b="b"/>
                <a:pathLst>
                  <a:path w="1725" h="2091" extrusionOk="0">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9" name="Google Shape;5489;p18"/>
              <p:cNvSpPr/>
              <p:nvPr/>
            </p:nvSpPr>
            <p:spPr>
              <a:xfrm rot="-386426" flipH="1">
                <a:off x="8989424" y="981807"/>
                <a:ext cx="300918" cy="281143"/>
              </a:xfrm>
              <a:custGeom>
                <a:avLst/>
                <a:gdLst/>
                <a:ahLst/>
                <a:cxnLst/>
                <a:rect l="l" t="t" r="r" b="b"/>
                <a:pathLst>
                  <a:path w="2800" h="2616" extrusionOk="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0" name="Google Shape;5490;p18"/>
              <p:cNvSpPr/>
              <p:nvPr/>
            </p:nvSpPr>
            <p:spPr>
              <a:xfrm rot="-386426" flipH="1">
                <a:off x="9074130" y="970133"/>
                <a:ext cx="203765" cy="204947"/>
              </a:xfrm>
              <a:custGeom>
                <a:avLst/>
                <a:gdLst/>
                <a:ahLst/>
                <a:cxnLst/>
                <a:rect l="l" t="t" r="r" b="b"/>
                <a:pathLst>
                  <a:path w="1896" h="1907" extrusionOk="0">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1" name="Google Shape;5491;p18"/>
              <p:cNvSpPr/>
              <p:nvPr/>
            </p:nvSpPr>
            <p:spPr>
              <a:xfrm rot="-386426" flipH="1">
                <a:off x="8917625" y="749925"/>
                <a:ext cx="328323" cy="256963"/>
              </a:xfrm>
              <a:custGeom>
                <a:avLst/>
                <a:gdLst/>
                <a:ahLst/>
                <a:cxnLst/>
                <a:rect l="l" t="t" r="r" b="b"/>
                <a:pathLst>
                  <a:path w="3055" h="2391" extrusionOk="0">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2" name="Google Shape;5492;p18"/>
              <p:cNvSpPr/>
              <p:nvPr/>
            </p:nvSpPr>
            <p:spPr>
              <a:xfrm rot="-386426" flipH="1">
                <a:off x="9019918" y="802997"/>
                <a:ext cx="244818" cy="185817"/>
              </a:xfrm>
              <a:custGeom>
                <a:avLst/>
                <a:gdLst/>
                <a:ahLst/>
                <a:cxnLst/>
                <a:rect l="l" t="t" r="r" b="b"/>
                <a:pathLst>
                  <a:path w="2278" h="1729" extrusionOk="0">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3" name="Google Shape;5493;p18"/>
              <p:cNvSpPr/>
              <p:nvPr/>
            </p:nvSpPr>
            <p:spPr>
              <a:xfrm rot="-386426" flipH="1">
                <a:off x="9154210" y="640268"/>
                <a:ext cx="275018" cy="298339"/>
              </a:xfrm>
              <a:custGeom>
                <a:avLst/>
                <a:gdLst/>
                <a:ahLst/>
                <a:cxnLst/>
                <a:rect l="l" t="t" r="r" b="b"/>
                <a:pathLst>
                  <a:path w="2559" h="2776" extrusionOk="0">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4" name="Google Shape;5494;p18"/>
              <p:cNvSpPr/>
              <p:nvPr/>
            </p:nvSpPr>
            <p:spPr>
              <a:xfrm rot="-386426" flipH="1">
                <a:off x="9189424" y="725617"/>
                <a:ext cx="187107" cy="231385"/>
              </a:xfrm>
              <a:custGeom>
                <a:avLst/>
                <a:gdLst/>
                <a:ahLst/>
                <a:cxnLst/>
                <a:rect l="l" t="t" r="r" b="b"/>
                <a:pathLst>
                  <a:path w="1741" h="2153" extrusionOk="0">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5" name="Google Shape;5495;p18"/>
              <p:cNvSpPr/>
              <p:nvPr/>
            </p:nvSpPr>
            <p:spPr>
              <a:xfrm rot="-386426" flipH="1">
                <a:off x="9268379" y="763685"/>
                <a:ext cx="337673" cy="265775"/>
              </a:xfrm>
              <a:custGeom>
                <a:avLst/>
                <a:gdLst/>
                <a:ahLst/>
                <a:cxnLst/>
                <a:rect l="l" t="t" r="r" b="b"/>
                <a:pathLst>
                  <a:path w="3142" h="2473" extrusionOk="0">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6" name="Google Shape;5496;p18"/>
              <p:cNvSpPr/>
              <p:nvPr/>
            </p:nvSpPr>
            <p:spPr>
              <a:xfrm rot="-386426" flipH="1">
                <a:off x="9267062" y="823134"/>
                <a:ext cx="251911" cy="181948"/>
              </a:xfrm>
              <a:custGeom>
                <a:avLst/>
                <a:gdLst/>
                <a:ahLst/>
                <a:cxnLst/>
                <a:rect l="l" t="t" r="r" b="b"/>
                <a:pathLst>
                  <a:path w="2344" h="1693" extrusionOk="0">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7" name="Google Shape;5497;p18"/>
              <p:cNvSpPr/>
              <p:nvPr/>
            </p:nvSpPr>
            <p:spPr>
              <a:xfrm rot="-386426" flipH="1">
                <a:off x="9206869" y="896695"/>
                <a:ext cx="137670" cy="137777"/>
              </a:xfrm>
              <a:custGeom>
                <a:avLst/>
                <a:gdLst/>
                <a:ahLst/>
                <a:cxnLst/>
                <a:rect l="l" t="t" r="r" b="b"/>
                <a:pathLst>
                  <a:path w="1281" h="1282" extrusionOk="0">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8" name="Google Shape;5498;p18"/>
              <p:cNvSpPr/>
              <p:nvPr/>
            </p:nvSpPr>
            <p:spPr>
              <a:xfrm rot="-386426" flipH="1">
                <a:off x="8062452" y="418965"/>
                <a:ext cx="267817" cy="172491"/>
              </a:xfrm>
              <a:custGeom>
                <a:avLst/>
                <a:gdLst/>
                <a:ahLst/>
                <a:cxnLst/>
                <a:rect l="l" t="t" r="r" b="b"/>
                <a:pathLst>
                  <a:path w="2492" h="1605" extrusionOk="0">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9" name="Google Shape;5499;p18"/>
              <p:cNvSpPr/>
              <p:nvPr/>
            </p:nvSpPr>
            <p:spPr>
              <a:xfrm rot="-386426" flipH="1">
                <a:off x="8067444" y="431316"/>
                <a:ext cx="172383" cy="124666"/>
              </a:xfrm>
              <a:custGeom>
                <a:avLst/>
                <a:gdLst/>
                <a:ahLst/>
                <a:cxnLst/>
                <a:rect l="l" t="t" r="r" b="b"/>
                <a:pathLst>
                  <a:path w="1604" h="1160" extrusionOk="0">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0" name="Google Shape;5500;p18"/>
              <p:cNvSpPr/>
              <p:nvPr/>
            </p:nvSpPr>
            <p:spPr>
              <a:xfrm rot="-386426" flipH="1">
                <a:off x="8071852" y="432183"/>
                <a:ext cx="160131" cy="98228"/>
              </a:xfrm>
              <a:custGeom>
                <a:avLst/>
                <a:gdLst/>
                <a:ahLst/>
                <a:cxnLst/>
                <a:rect l="l" t="t" r="r" b="b"/>
                <a:pathLst>
                  <a:path w="1490" h="914" extrusionOk="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1" name="Google Shape;5501;p18"/>
              <p:cNvSpPr/>
              <p:nvPr/>
            </p:nvSpPr>
            <p:spPr>
              <a:xfrm rot="-386426" flipH="1">
                <a:off x="8077680" y="431957"/>
                <a:ext cx="143044" cy="66847"/>
              </a:xfrm>
              <a:custGeom>
                <a:avLst/>
                <a:gdLst/>
                <a:ahLst/>
                <a:cxnLst/>
                <a:rect l="l" t="t" r="r" b="b"/>
                <a:pathLst>
                  <a:path w="1331" h="622" extrusionOk="0">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2" name="Google Shape;5502;p18"/>
              <p:cNvSpPr/>
              <p:nvPr/>
            </p:nvSpPr>
            <p:spPr>
              <a:xfrm rot="-386426" flipH="1">
                <a:off x="8081826" y="430030"/>
                <a:ext cx="127138" cy="39657"/>
              </a:xfrm>
              <a:custGeom>
                <a:avLst/>
                <a:gdLst/>
                <a:ahLst/>
                <a:cxnLst/>
                <a:rect l="l" t="t" r="r" b="b"/>
                <a:pathLst>
                  <a:path w="1183" h="369" extrusionOk="0">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3" name="Google Shape;5503;p18"/>
              <p:cNvSpPr/>
              <p:nvPr/>
            </p:nvSpPr>
            <p:spPr>
              <a:xfrm rot="-386426" flipH="1">
                <a:off x="8053428" y="339932"/>
                <a:ext cx="149492" cy="71898"/>
              </a:xfrm>
              <a:custGeom>
                <a:avLst/>
                <a:gdLst/>
                <a:ahLst/>
                <a:cxnLst/>
                <a:rect l="l" t="t" r="r" b="b"/>
                <a:pathLst>
                  <a:path w="1391" h="669" extrusionOk="0">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4" name="Google Shape;5504;p18"/>
              <p:cNvSpPr/>
              <p:nvPr/>
            </p:nvSpPr>
            <p:spPr>
              <a:xfrm rot="-386426" flipH="1">
                <a:off x="8046648" y="287220"/>
                <a:ext cx="176037" cy="118970"/>
              </a:xfrm>
              <a:custGeom>
                <a:avLst/>
                <a:gdLst/>
                <a:ahLst/>
                <a:cxnLst/>
                <a:rect l="l" t="t" r="r" b="b"/>
                <a:pathLst>
                  <a:path w="1638" h="1107" extrusionOk="0">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5" name="Google Shape;5505;p18"/>
              <p:cNvSpPr/>
              <p:nvPr/>
            </p:nvSpPr>
            <p:spPr>
              <a:xfrm rot="-386426" flipH="1">
                <a:off x="8049303" y="285949"/>
                <a:ext cx="147127" cy="116498"/>
              </a:xfrm>
              <a:custGeom>
                <a:avLst/>
                <a:gdLst/>
                <a:ahLst/>
                <a:cxnLst/>
                <a:rect l="l" t="t" r="r" b="b"/>
                <a:pathLst>
                  <a:path w="1369" h="1084" extrusionOk="0">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15584865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83117A2C-97D0-45AB-B587-4BB35F76DA0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301636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253"/>
        <p:cNvGrpSpPr/>
        <p:nvPr/>
      </p:nvGrpSpPr>
      <p:grpSpPr>
        <a:xfrm>
          <a:off x="0" y="0"/>
          <a:ext cx="0" cy="0"/>
          <a:chOff x="0" y="0"/>
          <a:chExt cx="0" cy="0"/>
        </a:xfrm>
      </p:grpSpPr>
      <p:sp>
        <p:nvSpPr>
          <p:cNvPr id="6254" name="Google Shape;6254;p22"/>
          <p:cNvSpPr/>
          <p:nvPr/>
        </p:nvSpPr>
        <p:spPr>
          <a:xfrm>
            <a:off x="0" y="1395924"/>
            <a:ext cx="9189448" cy="3951160"/>
          </a:xfrm>
          <a:custGeom>
            <a:avLst/>
            <a:gdLst/>
            <a:ahLst/>
            <a:cxnLst/>
            <a:rect l="l" t="t" r="r" b="b"/>
            <a:pathLst>
              <a:path w="62702" h="28629" extrusionOk="0">
                <a:moveTo>
                  <a:pt x="11" y="28629"/>
                </a:moveTo>
                <a:lnTo>
                  <a:pt x="62702" y="28629"/>
                </a:lnTo>
                <a:cubicBezTo>
                  <a:pt x="61830" y="28338"/>
                  <a:pt x="60969" y="27983"/>
                  <a:pt x="60086" y="27703"/>
                </a:cubicBezTo>
                <a:cubicBezTo>
                  <a:pt x="57869" y="27025"/>
                  <a:pt x="55566" y="26713"/>
                  <a:pt x="53382" y="25927"/>
                </a:cubicBezTo>
                <a:cubicBezTo>
                  <a:pt x="51046" y="25088"/>
                  <a:pt x="48829" y="24108"/>
                  <a:pt x="46461" y="23796"/>
                </a:cubicBezTo>
                <a:cubicBezTo>
                  <a:pt x="43512" y="23409"/>
                  <a:pt x="41446" y="23000"/>
                  <a:pt x="39143" y="20934"/>
                </a:cubicBezTo>
                <a:cubicBezTo>
                  <a:pt x="37884" y="19803"/>
                  <a:pt x="36495" y="19104"/>
                  <a:pt x="35032" y="18168"/>
                </a:cubicBezTo>
                <a:cubicBezTo>
                  <a:pt x="33493" y="17177"/>
                  <a:pt x="31674" y="15186"/>
                  <a:pt x="30092" y="14562"/>
                </a:cubicBezTo>
                <a:cubicBezTo>
                  <a:pt x="29005" y="14132"/>
                  <a:pt x="28284" y="13497"/>
                  <a:pt x="27132" y="12948"/>
                </a:cubicBezTo>
                <a:cubicBezTo>
                  <a:pt x="25464" y="12130"/>
                  <a:pt x="23817" y="11656"/>
                  <a:pt x="22698" y="10214"/>
                </a:cubicBezTo>
                <a:cubicBezTo>
                  <a:pt x="21934" y="9235"/>
                  <a:pt x="19577" y="7179"/>
                  <a:pt x="18361" y="6426"/>
                </a:cubicBezTo>
                <a:cubicBezTo>
                  <a:pt x="17145" y="5673"/>
                  <a:pt x="16381" y="6458"/>
                  <a:pt x="14325" y="5952"/>
                </a:cubicBezTo>
                <a:cubicBezTo>
                  <a:pt x="12743" y="4736"/>
                  <a:pt x="11861" y="4553"/>
                  <a:pt x="10031" y="3639"/>
                </a:cubicBezTo>
                <a:cubicBezTo>
                  <a:pt x="9062" y="3154"/>
                  <a:pt x="8158" y="2530"/>
                  <a:pt x="7351" y="1798"/>
                </a:cubicBezTo>
                <a:cubicBezTo>
                  <a:pt x="5414" y="1"/>
                  <a:pt x="2325" y="4091"/>
                  <a:pt x="194" y="5543"/>
                </a:cubicBezTo>
                <a:cubicBezTo>
                  <a:pt x="130" y="5586"/>
                  <a:pt x="65" y="5630"/>
                  <a:pt x="0" y="5673"/>
                </a:cubicBezTo>
                <a:close/>
              </a:path>
            </a:pathLst>
          </a:custGeom>
          <a:solidFill>
            <a:schemeClr val="accent3">
              <a:alpha val="42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5" name="Google Shape;6255;p22"/>
          <p:cNvSpPr txBox="1">
            <a:spLocks noGrp="1"/>
          </p:cNvSpPr>
          <p:nvPr>
            <p:ph type="title"/>
          </p:nvPr>
        </p:nvSpPr>
        <p:spPr>
          <a:xfrm>
            <a:off x="5100612" y="2335450"/>
            <a:ext cx="2833200" cy="644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600"/>
              <a:buFont typeface="Raleway"/>
              <a:buNone/>
              <a:defRPr>
                <a:solidFill>
                  <a:schemeClr val="dk1"/>
                </a:solidFill>
              </a:defRPr>
            </a:lvl1pPr>
            <a:lvl2pPr lvl="1"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2pPr>
            <a:lvl3pPr lvl="2"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3pPr>
            <a:lvl4pPr lvl="3"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4pPr>
            <a:lvl5pPr lvl="4"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5pPr>
            <a:lvl6pPr lvl="5"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6pPr>
            <a:lvl7pPr lvl="6"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7pPr>
            <a:lvl8pPr lvl="7"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8pPr>
            <a:lvl9pPr lvl="8" algn="ctr" rtl="0">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9pPr>
          </a:lstStyle>
          <a:p>
            <a:endParaRPr/>
          </a:p>
        </p:txBody>
      </p:sp>
      <p:sp>
        <p:nvSpPr>
          <p:cNvPr id="6256" name="Google Shape;6256;p22"/>
          <p:cNvSpPr txBox="1">
            <a:spLocks noGrp="1"/>
          </p:cNvSpPr>
          <p:nvPr>
            <p:ph type="title" idx="2" hasCustomPrompt="1"/>
          </p:nvPr>
        </p:nvSpPr>
        <p:spPr>
          <a:xfrm>
            <a:off x="5749363" y="1125475"/>
            <a:ext cx="1535700" cy="98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700"/>
              <a:buNone/>
              <a:defRPr sz="7000" b="1">
                <a:solidFill>
                  <a:schemeClr val="accent5"/>
                </a:solidFill>
              </a:defRPr>
            </a:lvl1pPr>
            <a:lvl2pPr lvl="1" algn="ctr" rtl="0">
              <a:spcBef>
                <a:spcPts val="0"/>
              </a:spcBef>
              <a:spcAft>
                <a:spcPts val="0"/>
              </a:spcAft>
              <a:buSzPts val="5700"/>
              <a:buNone/>
              <a:defRPr sz="5700"/>
            </a:lvl2pPr>
            <a:lvl3pPr lvl="2" algn="ctr" rtl="0">
              <a:spcBef>
                <a:spcPts val="0"/>
              </a:spcBef>
              <a:spcAft>
                <a:spcPts val="0"/>
              </a:spcAft>
              <a:buSzPts val="5700"/>
              <a:buNone/>
              <a:defRPr sz="5700"/>
            </a:lvl3pPr>
            <a:lvl4pPr lvl="3" algn="ctr" rtl="0">
              <a:spcBef>
                <a:spcPts val="0"/>
              </a:spcBef>
              <a:spcAft>
                <a:spcPts val="0"/>
              </a:spcAft>
              <a:buSzPts val="5700"/>
              <a:buNone/>
              <a:defRPr sz="5700"/>
            </a:lvl4pPr>
            <a:lvl5pPr lvl="4" algn="ctr" rtl="0">
              <a:spcBef>
                <a:spcPts val="0"/>
              </a:spcBef>
              <a:spcAft>
                <a:spcPts val="0"/>
              </a:spcAft>
              <a:buSzPts val="5700"/>
              <a:buNone/>
              <a:defRPr sz="5700"/>
            </a:lvl5pPr>
            <a:lvl6pPr lvl="5" algn="ctr" rtl="0">
              <a:spcBef>
                <a:spcPts val="0"/>
              </a:spcBef>
              <a:spcAft>
                <a:spcPts val="0"/>
              </a:spcAft>
              <a:buSzPts val="5700"/>
              <a:buNone/>
              <a:defRPr sz="5700"/>
            </a:lvl6pPr>
            <a:lvl7pPr lvl="6" algn="ctr" rtl="0">
              <a:spcBef>
                <a:spcPts val="0"/>
              </a:spcBef>
              <a:spcAft>
                <a:spcPts val="0"/>
              </a:spcAft>
              <a:buSzPts val="5700"/>
              <a:buNone/>
              <a:defRPr sz="5700"/>
            </a:lvl7pPr>
            <a:lvl8pPr lvl="7" algn="ctr" rtl="0">
              <a:spcBef>
                <a:spcPts val="0"/>
              </a:spcBef>
              <a:spcAft>
                <a:spcPts val="0"/>
              </a:spcAft>
              <a:buSzPts val="5700"/>
              <a:buNone/>
              <a:defRPr sz="5700"/>
            </a:lvl8pPr>
            <a:lvl9pPr lvl="8" algn="ctr" rtl="0">
              <a:spcBef>
                <a:spcPts val="0"/>
              </a:spcBef>
              <a:spcAft>
                <a:spcPts val="0"/>
              </a:spcAft>
              <a:buSzPts val="5700"/>
              <a:buNone/>
              <a:defRPr sz="5700"/>
            </a:lvl9pPr>
          </a:lstStyle>
          <a:p>
            <a:r>
              <a:t>xx%</a:t>
            </a:r>
          </a:p>
        </p:txBody>
      </p:sp>
      <p:sp>
        <p:nvSpPr>
          <p:cNvPr id="6257" name="Google Shape;6257;p22"/>
          <p:cNvSpPr txBox="1">
            <a:spLocks noGrp="1"/>
          </p:cNvSpPr>
          <p:nvPr>
            <p:ph type="subTitle" idx="1"/>
          </p:nvPr>
        </p:nvSpPr>
        <p:spPr>
          <a:xfrm>
            <a:off x="5100612" y="2894224"/>
            <a:ext cx="2833200" cy="644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1400"/>
              <a:buNone/>
              <a:defRPr sz="1600"/>
            </a:lvl1pPr>
            <a:lvl2pPr lvl="1" rtl="0">
              <a:spcBef>
                <a:spcPts val="0"/>
              </a:spcBef>
              <a:spcAft>
                <a:spcPts val="0"/>
              </a:spcAft>
              <a:buClr>
                <a:schemeClr val="lt1"/>
              </a:buClr>
              <a:buSzPts val="1400"/>
              <a:buNone/>
              <a:defRPr>
                <a:solidFill>
                  <a:schemeClr val="lt1"/>
                </a:solidFill>
              </a:defRPr>
            </a:lvl2pPr>
            <a:lvl3pPr lvl="2" rtl="0">
              <a:spcBef>
                <a:spcPts val="0"/>
              </a:spcBef>
              <a:spcAft>
                <a:spcPts val="0"/>
              </a:spcAft>
              <a:buClr>
                <a:schemeClr val="lt1"/>
              </a:buClr>
              <a:buSzPts val="14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a:endParaRPr/>
          </a:p>
        </p:txBody>
      </p:sp>
      <p:grpSp>
        <p:nvGrpSpPr>
          <p:cNvPr id="6258" name="Google Shape;6258;p22"/>
          <p:cNvGrpSpPr/>
          <p:nvPr/>
        </p:nvGrpSpPr>
        <p:grpSpPr>
          <a:xfrm rot="-10116312">
            <a:off x="-2128732" y="-609241"/>
            <a:ext cx="3156125" cy="3719866"/>
            <a:chOff x="-681551" y="1515677"/>
            <a:chExt cx="3783680" cy="4459513"/>
          </a:xfrm>
        </p:grpSpPr>
        <p:sp>
          <p:nvSpPr>
            <p:cNvPr id="6259" name="Google Shape;6259;p22"/>
            <p:cNvSpPr/>
            <p:nvPr/>
          </p:nvSpPr>
          <p:spPr>
            <a:xfrm rot="-6541634">
              <a:off x="2159572" y="3552326"/>
              <a:ext cx="379993" cy="303348"/>
            </a:xfrm>
            <a:custGeom>
              <a:avLst/>
              <a:gdLst/>
              <a:ahLst/>
              <a:cxnLst/>
              <a:rect l="l" t="t" r="r" b="b"/>
              <a:pathLst>
                <a:path w="2940" h="2347" extrusionOk="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0" name="Google Shape;6260;p22"/>
            <p:cNvSpPr/>
            <p:nvPr/>
          </p:nvSpPr>
          <p:spPr>
            <a:xfrm rot="-6541634">
              <a:off x="2184570" y="3656069"/>
              <a:ext cx="270389" cy="221145"/>
            </a:xfrm>
            <a:custGeom>
              <a:avLst/>
              <a:gdLst/>
              <a:ahLst/>
              <a:cxnLst/>
              <a:rect l="l" t="t" r="r" b="b"/>
              <a:pathLst>
                <a:path w="2092" h="1711" extrusionOk="0">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1" name="Google Shape;6261;p22"/>
            <p:cNvSpPr/>
            <p:nvPr/>
          </p:nvSpPr>
          <p:spPr>
            <a:xfrm rot="-6541634">
              <a:off x="2252748" y="3561668"/>
              <a:ext cx="299858" cy="354401"/>
            </a:xfrm>
            <a:custGeom>
              <a:avLst/>
              <a:gdLst/>
              <a:ahLst/>
              <a:cxnLst/>
              <a:rect l="l" t="t" r="r" b="b"/>
              <a:pathLst>
                <a:path w="2320" h="2742" extrusionOk="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2" name="Google Shape;6262;p22"/>
            <p:cNvSpPr/>
            <p:nvPr/>
          </p:nvSpPr>
          <p:spPr>
            <a:xfrm rot="-6541634">
              <a:off x="2256650" y="3662311"/>
              <a:ext cx="209513" cy="274138"/>
            </a:xfrm>
            <a:custGeom>
              <a:avLst/>
              <a:gdLst/>
              <a:ahLst/>
              <a:cxnLst/>
              <a:rect l="l" t="t" r="r" b="b"/>
              <a:pathLst>
                <a:path w="1621" h="2121" extrusionOk="0">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3" name="Google Shape;6263;p22"/>
            <p:cNvSpPr/>
            <p:nvPr/>
          </p:nvSpPr>
          <p:spPr>
            <a:xfrm rot="-6541634">
              <a:off x="2337121" y="3650340"/>
              <a:ext cx="266641" cy="378183"/>
            </a:xfrm>
            <a:custGeom>
              <a:avLst/>
              <a:gdLst/>
              <a:ahLst/>
              <a:cxnLst/>
              <a:rect l="l" t="t" r="r" b="b"/>
              <a:pathLst>
                <a:path w="2063" h="2926" extrusionOk="0">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4" name="Google Shape;6264;p22"/>
            <p:cNvSpPr/>
            <p:nvPr/>
          </p:nvSpPr>
          <p:spPr>
            <a:xfrm rot="-6541634">
              <a:off x="2323007" y="3724515"/>
              <a:ext cx="181983" cy="293783"/>
            </a:xfrm>
            <a:custGeom>
              <a:avLst/>
              <a:gdLst/>
              <a:ahLst/>
              <a:cxnLst/>
              <a:rect l="l" t="t" r="r" b="b"/>
              <a:pathLst>
                <a:path w="1408" h="2273" extrusionOk="0">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5" name="Google Shape;6265;p22"/>
            <p:cNvSpPr/>
            <p:nvPr/>
          </p:nvSpPr>
          <p:spPr>
            <a:xfrm rot="-6541634">
              <a:off x="2185232" y="3786417"/>
              <a:ext cx="278144" cy="206411"/>
            </a:xfrm>
            <a:custGeom>
              <a:avLst/>
              <a:gdLst/>
              <a:ahLst/>
              <a:cxnLst/>
              <a:rect l="l" t="t" r="r" b="b"/>
              <a:pathLst>
                <a:path w="2152" h="1597" extrusionOk="0">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6" name="Google Shape;6266;p22"/>
            <p:cNvSpPr/>
            <p:nvPr/>
          </p:nvSpPr>
          <p:spPr>
            <a:xfrm rot="-6541634">
              <a:off x="2521591" y="4436433"/>
              <a:ext cx="132480" cy="314205"/>
            </a:xfrm>
            <a:custGeom>
              <a:avLst/>
              <a:gdLst/>
              <a:ahLst/>
              <a:cxnLst/>
              <a:rect l="l" t="t" r="r" b="b"/>
              <a:pathLst>
                <a:path w="1025" h="2431" extrusionOk="0">
                  <a:moveTo>
                    <a:pt x="827" y="0"/>
                  </a:moveTo>
                  <a:cubicBezTo>
                    <a:pt x="1" y="690"/>
                    <a:pt x="61" y="2431"/>
                    <a:pt x="61" y="2431"/>
                  </a:cubicBezTo>
                  <a:cubicBezTo>
                    <a:pt x="61" y="2431"/>
                    <a:pt x="548" y="1670"/>
                    <a:pt x="784" y="1177"/>
                  </a:cubicBezTo>
                  <a:cubicBezTo>
                    <a:pt x="1025" y="685"/>
                    <a:pt x="827" y="0"/>
                    <a:pt x="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7" name="Google Shape;6267;p22"/>
            <p:cNvSpPr/>
            <p:nvPr/>
          </p:nvSpPr>
          <p:spPr>
            <a:xfrm rot="-6541634">
              <a:off x="2427036" y="4527523"/>
              <a:ext cx="153031" cy="298566"/>
            </a:xfrm>
            <a:custGeom>
              <a:avLst/>
              <a:gdLst/>
              <a:ahLst/>
              <a:cxnLst/>
              <a:rect l="l" t="t" r="r" b="b"/>
              <a:pathLst>
                <a:path w="1184" h="2310" extrusionOk="0">
                  <a:moveTo>
                    <a:pt x="1079" y="0"/>
                  </a:moveTo>
                  <a:cubicBezTo>
                    <a:pt x="170" y="575"/>
                    <a:pt x="1" y="2310"/>
                    <a:pt x="1" y="2310"/>
                  </a:cubicBezTo>
                  <a:cubicBezTo>
                    <a:pt x="1" y="2310"/>
                    <a:pt x="581" y="1620"/>
                    <a:pt x="882" y="1160"/>
                  </a:cubicBezTo>
                  <a:cubicBezTo>
                    <a:pt x="1183" y="701"/>
                    <a:pt x="1079" y="0"/>
                    <a:pt x="1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8" name="Google Shape;6268;p22"/>
            <p:cNvSpPr/>
            <p:nvPr/>
          </p:nvSpPr>
          <p:spPr>
            <a:xfrm rot="-6541634">
              <a:off x="2294917" y="4610387"/>
              <a:ext cx="153677" cy="299341"/>
            </a:xfrm>
            <a:custGeom>
              <a:avLst/>
              <a:gdLst/>
              <a:ahLst/>
              <a:cxnLst/>
              <a:rect l="l" t="t" r="r" b="b"/>
              <a:pathLst>
                <a:path w="1189" h="2316" extrusionOk="0">
                  <a:moveTo>
                    <a:pt x="1084" y="0"/>
                  </a:moveTo>
                  <a:lnTo>
                    <a:pt x="1084" y="0"/>
                  </a:lnTo>
                  <a:cubicBezTo>
                    <a:pt x="176" y="575"/>
                    <a:pt x="1" y="2316"/>
                    <a:pt x="1" y="2316"/>
                  </a:cubicBezTo>
                  <a:cubicBezTo>
                    <a:pt x="1" y="2316"/>
                    <a:pt x="581" y="1620"/>
                    <a:pt x="887" y="1161"/>
                  </a:cubicBezTo>
                  <a:cubicBezTo>
                    <a:pt x="1188" y="701"/>
                    <a:pt x="1084" y="0"/>
                    <a:pt x="1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9" name="Google Shape;6269;p22"/>
            <p:cNvSpPr/>
            <p:nvPr/>
          </p:nvSpPr>
          <p:spPr>
            <a:xfrm rot="-6541634">
              <a:off x="2159697" y="4689327"/>
              <a:ext cx="160786" cy="293654"/>
            </a:xfrm>
            <a:custGeom>
              <a:avLst/>
              <a:gdLst/>
              <a:ahLst/>
              <a:cxnLst/>
              <a:rect l="l" t="t" r="r" b="b"/>
              <a:pathLst>
                <a:path w="1244" h="2272" extrusionOk="0">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0" name="Google Shape;6270;p22"/>
            <p:cNvSpPr/>
            <p:nvPr/>
          </p:nvSpPr>
          <p:spPr>
            <a:xfrm rot="-6541634">
              <a:off x="2475327" y="4243354"/>
              <a:ext cx="268968" cy="191935"/>
            </a:xfrm>
            <a:custGeom>
              <a:avLst/>
              <a:gdLst/>
              <a:ahLst/>
              <a:cxnLst/>
              <a:rect l="l" t="t" r="r" b="b"/>
              <a:pathLst>
                <a:path w="2081" h="1485" extrusionOk="0">
                  <a:moveTo>
                    <a:pt x="0" y="1"/>
                  </a:moveTo>
                  <a:cubicBezTo>
                    <a:pt x="0" y="1"/>
                    <a:pt x="258" y="663"/>
                    <a:pt x="745" y="915"/>
                  </a:cubicBezTo>
                  <a:cubicBezTo>
                    <a:pt x="1232" y="1167"/>
                    <a:pt x="2080" y="1484"/>
                    <a:pt x="2080" y="1484"/>
                  </a:cubicBezTo>
                  <a:cubicBezTo>
                    <a:pt x="2080" y="1484"/>
                    <a:pt x="1079" y="5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1" name="Google Shape;6271;p22"/>
            <p:cNvSpPr/>
            <p:nvPr/>
          </p:nvSpPr>
          <p:spPr>
            <a:xfrm rot="-6541634">
              <a:off x="2365480" y="4330653"/>
              <a:ext cx="268968" cy="191806"/>
            </a:xfrm>
            <a:custGeom>
              <a:avLst/>
              <a:gdLst/>
              <a:ahLst/>
              <a:cxnLst/>
              <a:rect l="l" t="t" r="r" b="b"/>
              <a:pathLst>
                <a:path w="2081" h="1484" extrusionOk="0">
                  <a:moveTo>
                    <a:pt x="0" y="0"/>
                  </a:moveTo>
                  <a:cubicBezTo>
                    <a:pt x="0" y="0"/>
                    <a:pt x="257" y="668"/>
                    <a:pt x="744" y="920"/>
                  </a:cubicBezTo>
                  <a:cubicBezTo>
                    <a:pt x="1232" y="1171"/>
                    <a:pt x="2080" y="1483"/>
                    <a:pt x="2080" y="1483"/>
                  </a:cubicBezTo>
                  <a:cubicBezTo>
                    <a:pt x="2080" y="1483"/>
                    <a:pt x="1078" y="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2" name="Google Shape;6272;p22"/>
            <p:cNvSpPr/>
            <p:nvPr/>
          </p:nvSpPr>
          <p:spPr>
            <a:xfrm rot="-6541634">
              <a:off x="2231857" y="4417210"/>
              <a:ext cx="295205" cy="147603"/>
            </a:xfrm>
            <a:custGeom>
              <a:avLst/>
              <a:gdLst/>
              <a:ahLst/>
              <a:cxnLst/>
              <a:rect l="l" t="t" r="r" b="b"/>
              <a:pathLst>
                <a:path w="2284" h="1142" extrusionOk="0">
                  <a:moveTo>
                    <a:pt x="148" y="0"/>
                  </a:moveTo>
                  <a:cubicBezTo>
                    <a:pt x="99" y="0"/>
                    <a:pt x="50" y="3"/>
                    <a:pt x="1" y="8"/>
                  </a:cubicBezTo>
                  <a:cubicBezTo>
                    <a:pt x="1" y="8"/>
                    <a:pt x="357" y="627"/>
                    <a:pt x="882" y="797"/>
                  </a:cubicBezTo>
                  <a:cubicBezTo>
                    <a:pt x="1402" y="961"/>
                    <a:pt x="2283" y="1141"/>
                    <a:pt x="2283" y="1141"/>
                  </a:cubicBezTo>
                  <a:cubicBezTo>
                    <a:pt x="2283" y="1141"/>
                    <a:pt x="1177" y="0"/>
                    <a:pt x="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273" name="Google Shape;6273;p22"/>
            <p:cNvGrpSpPr/>
            <p:nvPr/>
          </p:nvGrpSpPr>
          <p:grpSpPr>
            <a:xfrm>
              <a:off x="-681551" y="1515677"/>
              <a:ext cx="3783680" cy="4459513"/>
              <a:chOff x="-852776" y="1751165"/>
              <a:chExt cx="3783680" cy="4459513"/>
            </a:xfrm>
          </p:grpSpPr>
          <p:sp>
            <p:nvSpPr>
              <p:cNvPr id="6274" name="Google Shape;6274;p22"/>
              <p:cNvSpPr/>
              <p:nvPr/>
            </p:nvSpPr>
            <p:spPr>
              <a:xfrm rot="-6541634">
                <a:off x="1743664" y="3752599"/>
                <a:ext cx="297144" cy="915601"/>
              </a:xfrm>
              <a:custGeom>
                <a:avLst/>
                <a:gdLst/>
                <a:ahLst/>
                <a:cxnLst/>
                <a:rect l="l" t="t" r="r" b="b"/>
                <a:pathLst>
                  <a:path w="2299" h="7084" extrusionOk="0">
                    <a:moveTo>
                      <a:pt x="110" y="0"/>
                    </a:moveTo>
                    <a:lnTo>
                      <a:pt x="0" y="6"/>
                    </a:lnTo>
                    <a:cubicBezTo>
                      <a:pt x="120" y="3646"/>
                      <a:pt x="2190" y="7050"/>
                      <a:pt x="2206" y="7083"/>
                    </a:cubicBezTo>
                    <a:lnTo>
                      <a:pt x="2299" y="7023"/>
                    </a:lnTo>
                    <a:cubicBezTo>
                      <a:pt x="2283" y="6990"/>
                      <a:pt x="230" y="3613"/>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5" name="Google Shape;6275;p22"/>
              <p:cNvSpPr/>
              <p:nvPr/>
            </p:nvSpPr>
            <p:spPr>
              <a:xfrm rot="-6541634">
                <a:off x="1869166" y="4044609"/>
                <a:ext cx="220111" cy="112188"/>
              </a:xfrm>
              <a:custGeom>
                <a:avLst/>
                <a:gdLst/>
                <a:ahLst/>
                <a:cxnLst/>
                <a:rect l="l" t="t" r="r" b="b"/>
                <a:pathLst>
                  <a:path w="1703" h="868" extrusionOk="0">
                    <a:moveTo>
                      <a:pt x="253" y="0"/>
                    </a:moveTo>
                    <a:cubicBezTo>
                      <a:pt x="99" y="0"/>
                      <a:pt x="0" y="19"/>
                      <a:pt x="0" y="19"/>
                    </a:cubicBezTo>
                    <a:cubicBezTo>
                      <a:pt x="230" y="484"/>
                      <a:pt x="767" y="824"/>
                      <a:pt x="1703" y="867"/>
                    </a:cubicBezTo>
                    <a:cubicBezTo>
                      <a:pt x="1326" y="111"/>
                      <a:pt x="628"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6" name="Google Shape;6276;p22"/>
              <p:cNvSpPr/>
              <p:nvPr/>
            </p:nvSpPr>
            <p:spPr>
              <a:xfrm rot="-6541634">
                <a:off x="2208766" y="4031817"/>
                <a:ext cx="329068" cy="1066177"/>
              </a:xfrm>
              <a:custGeom>
                <a:avLst/>
                <a:gdLst/>
                <a:ahLst/>
                <a:cxnLst/>
                <a:rect l="l" t="t" r="r" b="b"/>
                <a:pathLst>
                  <a:path w="2546" h="8249" extrusionOk="0">
                    <a:moveTo>
                      <a:pt x="66" y="0"/>
                    </a:moveTo>
                    <a:lnTo>
                      <a:pt x="0" y="6"/>
                    </a:lnTo>
                    <a:cubicBezTo>
                      <a:pt x="131" y="2053"/>
                      <a:pt x="591" y="4067"/>
                      <a:pt x="1357" y="5966"/>
                    </a:cubicBezTo>
                    <a:cubicBezTo>
                      <a:pt x="1938" y="7400"/>
                      <a:pt x="2491" y="8238"/>
                      <a:pt x="2496" y="8249"/>
                    </a:cubicBezTo>
                    <a:lnTo>
                      <a:pt x="2545" y="8210"/>
                    </a:lnTo>
                    <a:cubicBezTo>
                      <a:pt x="2540" y="8205"/>
                      <a:pt x="1998" y="7368"/>
                      <a:pt x="1418" y="5944"/>
                    </a:cubicBezTo>
                    <a:cubicBezTo>
                      <a:pt x="651" y="4045"/>
                      <a:pt x="197" y="2042"/>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7" name="Google Shape;6277;p22"/>
              <p:cNvSpPr/>
              <p:nvPr/>
            </p:nvSpPr>
            <p:spPr>
              <a:xfrm rot="-6541634">
                <a:off x="-898898" y="2331214"/>
                <a:ext cx="1022878" cy="195813"/>
              </a:xfrm>
              <a:custGeom>
                <a:avLst/>
                <a:gdLst/>
                <a:ahLst/>
                <a:cxnLst/>
                <a:rect l="l" t="t" r="r" b="b"/>
                <a:pathLst>
                  <a:path w="7914" h="1515" extrusionOk="0">
                    <a:moveTo>
                      <a:pt x="1423" y="1"/>
                    </a:moveTo>
                    <a:cubicBezTo>
                      <a:pt x="959" y="1"/>
                      <a:pt x="496" y="20"/>
                      <a:pt x="33" y="60"/>
                    </a:cubicBezTo>
                    <a:cubicBezTo>
                      <a:pt x="11" y="60"/>
                      <a:pt x="0" y="76"/>
                      <a:pt x="0" y="98"/>
                    </a:cubicBezTo>
                    <a:cubicBezTo>
                      <a:pt x="0" y="103"/>
                      <a:pt x="0" y="103"/>
                      <a:pt x="0" y="109"/>
                    </a:cubicBezTo>
                    <a:cubicBezTo>
                      <a:pt x="6" y="125"/>
                      <a:pt x="22" y="136"/>
                      <a:pt x="44" y="136"/>
                    </a:cubicBezTo>
                    <a:cubicBezTo>
                      <a:pt x="58" y="134"/>
                      <a:pt x="563" y="84"/>
                      <a:pt x="1350" y="84"/>
                    </a:cubicBezTo>
                    <a:cubicBezTo>
                      <a:pt x="2932" y="84"/>
                      <a:pt x="5657" y="289"/>
                      <a:pt x="7833" y="1510"/>
                    </a:cubicBezTo>
                    <a:cubicBezTo>
                      <a:pt x="7840" y="1513"/>
                      <a:pt x="7846" y="1514"/>
                      <a:pt x="7852" y="1514"/>
                    </a:cubicBezTo>
                    <a:cubicBezTo>
                      <a:pt x="7891" y="1514"/>
                      <a:pt x="7914" y="1462"/>
                      <a:pt x="7871" y="1439"/>
                    </a:cubicBezTo>
                    <a:cubicBezTo>
                      <a:pt x="6158" y="481"/>
                      <a:pt x="4116" y="153"/>
                      <a:pt x="2710" y="49"/>
                    </a:cubicBezTo>
                    <a:cubicBezTo>
                      <a:pt x="2281" y="17"/>
                      <a:pt x="1852" y="1"/>
                      <a:pt x="1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8" name="Google Shape;6278;p22"/>
              <p:cNvSpPr/>
              <p:nvPr/>
            </p:nvSpPr>
            <p:spPr>
              <a:xfrm rot="-6541634">
                <a:off x="-661042" y="2073725"/>
                <a:ext cx="242730" cy="51570"/>
              </a:xfrm>
              <a:custGeom>
                <a:avLst/>
                <a:gdLst/>
                <a:ahLst/>
                <a:cxnLst/>
                <a:rect l="l" t="t" r="r" b="b"/>
                <a:pathLst>
                  <a:path w="1878" h="399" extrusionOk="0">
                    <a:moveTo>
                      <a:pt x="1574" y="0"/>
                    </a:moveTo>
                    <a:cubicBezTo>
                      <a:pt x="941" y="0"/>
                      <a:pt x="70" y="311"/>
                      <a:pt x="27" y="325"/>
                    </a:cubicBezTo>
                    <a:cubicBezTo>
                      <a:pt x="11" y="331"/>
                      <a:pt x="0" y="353"/>
                      <a:pt x="6" y="375"/>
                    </a:cubicBezTo>
                    <a:lnTo>
                      <a:pt x="0" y="375"/>
                    </a:lnTo>
                    <a:cubicBezTo>
                      <a:pt x="8" y="391"/>
                      <a:pt x="23" y="399"/>
                      <a:pt x="37" y="399"/>
                    </a:cubicBezTo>
                    <a:cubicBezTo>
                      <a:pt x="41" y="399"/>
                      <a:pt x="45" y="398"/>
                      <a:pt x="49" y="397"/>
                    </a:cubicBezTo>
                    <a:cubicBezTo>
                      <a:pt x="64" y="392"/>
                      <a:pt x="952" y="79"/>
                      <a:pt x="1575" y="79"/>
                    </a:cubicBezTo>
                    <a:cubicBezTo>
                      <a:pt x="1666" y="79"/>
                      <a:pt x="1752" y="86"/>
                      <a:pt x="1828" y="101"/>
                    </a:cubicBezTo>
                    <a:cubicBezTo>
                      <a:pt x="1831" y="102"/>
                      <a:pt x="1834" y="102"/>
                      <a:pt x="1837" y="102"/>
                    </a:cubicBezTo>
                    <a:cubicBezTo>
                      <a:pt x="1856" y="102"/>
                      <a:pt x="1873" y="88"/>
                      <a:pt x="1878" y="74"/>
                    </a:cubicBezTo>
                    <a:cubicBezTo>
                      <a:pt x="1878" y="52"/>
                      <a:pt x="1867" y="30"/>
                      <a:pt x="1845" y="24"/>
                    </a:cubicBezTo>
                    <a:cubicBezTo>
                      <a:pt x="1763" y="8"/>
                      <a:pt x="1671"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9" name="Google Shape;6279;p22"/>
              <p:cNvSpPr/>
              <p:nvPr/>
            </p:nvSpPr>
            <p:spPr>
              <a:xfrm rot="-6541634">
                <a:off x="-489985" y="2032058"/>
                <a:ext cx="202404" cy="259145"/>
              </a:xfrm>
              <a:custGeom>
                <a:avLst/>
                <a:gdLst/>
                <a:ahLst/>
                <a:cxnLst/>
                <a:rect l="l" t="t" r="r" b="b"/>
                <a:pathLst>
                  <a:path w="1566" h="2005" extrusionOk="0">
                    <a:moveTo>
                      <a:pt x="41" y="1"/>
                    </a:moveTo>
                    <a:cubicBezTo>
                      <a:pt x="35" y="1"/>
                      <a:pt x="28" y="2"/>
                      <a:pt x="22" y="6"/>
                    </a:cubicBezTo>
                    <a:cubicBezTo>
                      <a:pt x="6" y="12"/>
                      <a:pt x="0" y="34"/>
                      <a:pt x="6" y="50"/>
                    </a:cubicBezTo>
                    <a:cubicBezTo>
                      <a:pt x="6" y="50"/>
                      <a:pt x="6" y="55"/>
                      <a:pt x="6" y="55"/>
                    </a:cubicBezTo>
                    <a:cubicBezTo>
                      <a:pt x="44" y="121"/>
                      <a:pt x="964" y="1643"/>
                      <a:pt x="1500" y="1999"/>
                    </a:cubicBezTo>
                    <a:cubicBezTo>
                      <a:pt x="1506" y="2003"/>
                      <a:pt x="1512" y="2004"/>
                      <a:pt x="1519" y="2004"/>
                    </a:cubicBezTo>
                    <a:cubicBezTo>
                      <a:pt x="1531" y="2004"/>
                      <a:pt x="1544" y="1998"/>
                      <a:pt x="1555" y="1988"/>
                    </a:cubicBezTo>
                    <a:cubicBezTo>
                      <a:pt x="1566" y="1971"/>
                      <a:pt x="1560" y="1944"/>
                      <a:pt x="1544" y="1933"/>
                    </a:cubicBezTo>
                    <a:cubicBezTo>
                      <a:pt x="1018" y="1594"/>
                      <a:pt x="82" y="34"/>
                      <a:pt x="71" y="17"/>
                    </a:cubicBezTo>
                    <a:cubicBezTo>
                      <a:pt x="64" y="7"/>
                      <a:pt x="53"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0" name="Google Shape;6280;p22"/>
              <p:cNvSpPr/>
              <p:nvPr/>
            </p:nvSpPr>
            <p:spPr>
              <a:xfrm rot="-6541634">
                <a:off x="-685080" y="2262714"/>
                <a:ext cx="266124" cy="121365"/>
              </a:xfrm>
              <a:custGeom>
                <a:avLst/>
                <a:gdLst/>
                <a:ahLst/>
                <a:cxnLst/>
                <a:rect l="l" t="t" r="r" b="b"/>
                <a:pathLst>
                  <a:path w="2059" h="939" extrusionOk="0">
                    <a:moveTo>
                      <a:pt x="2007" y="0"/>
                    </a:moveTo>
                    <a:cubicBezTo>
                      <a:pt x="2002" y="0"/>
                      <a:pt x="1998" y="1"/>
                      <a:pt x="1993" y="2"/>
                    </a:cubicBezTo>
                    <a:cubicBezTo>
                      <a:pt x="925" y="232"/>
                      <a:pt x="33" y="862"/>
                      <a:pt x="22" y="867"/>
                    </a:cubicBezTo>
                    <a:cubicBezTo>
                      <a:pt x="11" y="878"/>
                      <a:pt x="0" y="895"/>
                      <a:pt x="6" y="911"/>
                    </a:cubicBezTo>
                    <a:cubicBezTo>
                      <a:pt x="6" y="911"/>
                      <a:pt x="11" y="917"/>
                      <a:pt x="11" y="922"/>
                    </a:cubicBezTo>
                    <a:cubicBezTo>
                      <a:pt x="22" y="933"/>
                      <a:pt x="35" y="939"/>
                      <a:pt x="47" y="939"/>
                    </a:cubicBezTo>
                    <a:cubicBezTo>
                      <a:pt x="54" y="939"/>
                      <a:pt x="60" y="937"/>
                      <a:pt x="66" y="933"/>
                    </a:cubicBezTo>
                    <a:cubicBezTo>
                      <a:pt x="77" y="927"/>
                      <a:pt x="953" y="303"/>
                      <a:pt x="2009" y="79"/>
                    </a:cubicBezTo>
                    <a:cubicBezTo>
                      <a:pt x="2059" y="69"/>
                      <a:pt x="2050" y="0"/>
                      <a:pt x="2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1" name="Google Shape;6281;p22"/>
              <p:cNvSpPr/>
              <p:nvPr/>
            </p:nvSpPr>
            <p:spPr>
              <a:xfrm rot="-6541634">
                <a:off x="-466481" y="2297245"/>
                <a:ext cx="208867" cy="224377"/>
              </a:xfrm>
              <a:custGeom>
                <a:avLst/>
                <a:gdLst/>
                <a:ahLst/>
                <a:cxnLst/>
                <a:rect l="l" t="t" r="r" b="b"/>
                <a:pathLst>
                  <a:path w="1616" h="1736" extrusionOk="0">
                    <a:moveTo>
                      <a:pt x="83" y="0"/>
                    </a:moveTo>
                    <a:cubicBezTo>
                      <a:pt x="67" y="12"/>
                      <a:pt x="48" y="21"/>
                      <a:pt x="31" y="21"/>
                    </a:cubicBezTo>
                    <a:cubicBezTo>
                      <a:pt x="24" y="21"/>
                      <a:pt x="18" y="20"/>
                      <a:pt x="11" y="17"/>
                    </a:cubicBezTo>
                    <a:lnTo>
                      <a:pt x="1" y="11"/>
                    </a:lnTo>
                    <a:lnTo>
                      <a:pt x="1" y="11"/>
                    </a:lnTo>
                    <a:cubicBezTo>
                      <a:pt x="148" y="246"/>
                      <a:pt x="854" y="1341"/>
                      <a:pt x="1555" y="1730"/>
                    </a:cubicBezTo>
                    <a:cubicBezTo>
                      <a:pt x="1561" y="1734"/>
                      <a:pt x="1567" y="1736"/>
                      <a:pt x="1574" y="1736"/>
                    </a:cubicBezTo>
                    <a:cubicBezTo>
                      <a:pt x="1586" y="1736"/>
                      <a:pt x="1597" y="1729"/>
                      <a:pt x="1604" y="1719"/>
                    </a:cubicBezTo>
                    <a:cubicBezTo>
                      <a:pt x="1615" y="1697"/>
                      <a:pt x="1610" y="1675"/>
                      <a:pt x="1593" y="1664"/>
                    </a:cubicBezTo>
                    <a:cubicBezTo>
                      <a:pt x="942" y="1303"/>
                      <a:pt x="258" y="279"/>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2" name="Google Shape;6282;p22"/>
              <p:cNvSpPr/>
              <p:nvPr/>
            </p:nvSpPr>
            <p:spPr>
              <a:xfrm rot="-6541634">
                <a:off x="-562321" y="2538255"/>
                <a:ext cx="165697" cy="111542"/>
              </a:xfrm>
              <a:custGeom>
                <a:avLst/>
                <a:gdLst/>
                <a:ahLst/>
                <a:cxnLst/>
                <a:rect l="l" t="t" r="r" b="b"/>
                <a:pathLst>
                  <a:path w="1282" h="863" extrusionOk="0">
                    <a:moveTo>
                      <a:pt x="1236" y="0"/>
                    </a:moveTo>
                    <a:cubicBezTo>
                      <a:pt x="1233" y="0"/>
                      <a:pt x="1230" y="0"/>
                      <a:pt x="1227" y="1"/>
                    </a:cubicBezTo>
                    <a:cubicBezTo>
                      <a:pt x="690" y="171"/>
                      <a:pt x="45" y="768"/>
                      <a:pt x="17" y="795"/>
                    </a:cubicBezTo>
                    <a:cubicBezTo>
                      <a:pt x="6" y="806"/>
                      <a:pt x="1" y="823"/>
                      <a:pt x="6" y="833"/>
                    </a:cubicBezTo>
                    <a:cubicBezTo>
                      <a:pt x="6" y="839"/>
                      <a:pt x="6" y="850"/>
                      <a:pt x="12" y="850"/>
                    </a:cubicBezTo>
                    <a:cubicBezTo>
                      <a:pt x="20" y="858"/>
                      <a:pt x="30" y="862"/>
                      <a:pt x="39" y="862"/>
                    </a:cubicBezTo>
                    <a:cubicBezTo>
                      <a:pt x="49" y="862"/>
                      <a:pt x="58" y="858"/>
                      <a:pt x="66" y="850"/>
                    </a:cubicBezTo>
                    <a:cubicBezTo>
                      <a:pt x="72" y="844"/>
                      <a:pt x="729" y="237"/>
                      <a:pt x="1249" y="73"/>
                    </a:cubicBezTo>
                    <a:cubicBezTo>
                      <a:pt x="1265" y="67"/>
                      <a:pt x="1282" y="45"/>
                      <a:pt x="1271" y="23"/>
                    </a:cubicBezTo>
                    <a:cubicBezTo>
                      <a:pt x="1266" y="10"/>
                      <a:pt x="1251"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3" name="Google Shape;6283;p22"/>
              <p:cNvSpPr/>
              <p:nvPr/>
            </p:nvSpPr>
            <p:spPr>
              <a:xfrm rot="-6541634">
                <a:off x="-568947" y="1812157"/>
                <a:ext cx="249192" cy="168541"/>
              </a:xfrm>
              <a:custGeom>
                <a:avLst/>
                <a:gdLst/>
                <a:ahLst/>
                <a:cxnLst/>
                <a:rect l="l" t="t" r="r" b="b"/>
                <a:pathLst>
                  <a:path w="1928" h="1304" extrusionOk="0">
                    <a:moveTo>
                      <a:pt x="366" y="1"/>
                    </a:moveTo>
                    <a:cubicBezTo>
                      <a:pt x="152" y="1"/>
                      <a:pt x="1" y="39"/>
                      <a:pt x="1" y="39"/>
                    </a:cubicBezTo>
                    <a:cubicBezTo>
                      <a:pt x="1" y="39"/>
                      <a:pt x="110" y="756"/>
                      <a:pt x="740" y="1068"/>
                    </a:cubicBezTo>
                    <a:cubicBezTo>
                      <a:pt x="1205" y="1298"/>
                      <a:pt x="1927" y="1304"/>
                      <a:pt x="1927" y="1304"/>
                    </a:cubicBezTo>
                    <a:cubicBezTo>
                      <a:pt x="1927" y="1304"/>
                      <a:pt x="1719" y="663"/>
                      <a:pt x="1205" y="264"/>
                    </a:cubicBezTo>
                    <a:cubicBezTo>
                      <a:pt x="934" y="51"/>
                      <a:pt x="610"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4" name="Google Shape;6284;p22"/>
              <p:cNvSpPr/>
              <p:nvPr/>
            </p:nvSpPr>
            <p:spPr>
              <a:xfrm rot="-6541634">
                <a:off x="-743818" y="1925661"/>
                <a:ext cx="298049" cy="122399"/>
              </a:xfrm>
              <a:custGeom>
                <a:avLst/>
                <a:gdLst/>
                <a:ahLst/>
                <a:cxnLst/>
                <a:rect l="l" t="t" r="r" b="b"/>
                <a:pathLst>
                  <a:path w="2306" h="947" extrusionOk="0">
                    <a:moveTo>
                      <a:pt x="1073" y="1"/>
                    </a:moveTo>
                    <a:cubicBezTo>
                      <a:pt x="437" y="1"/>
                      <a:pt x="1" y="543"/>
                      <a:pt x="1" y="543"/>
                    </a:cubicBezTo>
                    <a:cubicBezTo>
                      <a:pt x="1" y="543"/>
                      <a:pt x="413" y="946"/>
                      <a:pt x="990" y="946"/>
                    </a:cubicBezTo>
                    <a:cubicBezTo>
                      <a:pt x="1061" y="946"/>
                      <a:pt x="1135" y="940"/>
                      <a:pt x="1211" y="926"/>
                    </a:cubicBezTo>
                    <a:cubicBezTo>
                      <a:pt x="1720" y="828"/>
                      <a:pt x="2305" y="401"/>
                      <a:pt x="2305" y="401"/>
                    </a:cubicBezTo>
                    <a:cubicBezTo>
                      <a:pt x="2305" y="401"/>
                      <a:pt x="1747" y="12"/>
                      <a:pt x="1101" y="1"/>
                    </a:cubicBezTo>
                    <a:cubicBezTo>
                      <a:pt x="1092" y="1"/>
                      <a:pt x="1082" y="1"/>
                      <a:pt x="1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5" name="Google Shape;6285;p22"/>
              <p:cNvSpPr/>
              <p:nvPr/>
            </p:nvSpPr>
            <p:spPr>
              <a:xfrm rot="-6541634">
                <a:off x="-783817" y="2133730"/>
                <a:ext cx="295851" cy="126018"/>
              </a:xfrm>
              <a:custGeom>
                <a:avLst/>
                <a:gdLst/>
                <a:ahLst/>
                <a:cxnLst/>
                <a:rect l="l" t="t" r="r" b="b"/>
                <a:pathLst>
                  <a:path w="2289" h="975" extrusionOk="0">
                    <a:moveTo>
                      <a:pt x="1187" y="1"/>
                    </a:moveTo>
                    <a:cubicBezTo>
                      <a:pt x="1133" y="1"/>
                      <a:pt x="1079" y="3"/>
                      <a:pt x="1024" y="8"/>
                    </a:cubicBezTo>
                    <a:cubicBezTo>
                      <a:pt x="373" y="68"/>
                      <a:pt x="1" y="676"/>
                      <a:pt x="1" y="676"/>
                    </a:cubicBezTo>
                    <a:cubicBezTo>
                      <a:pt x="1" y="676"/>
                      <a:pt x="394" y="974"/>
                      <a:pt x="905" y="974"/>
                    </a:cubicBezTo>
                    <a:cubicBezTo>
                      <a:pt x="1020" y="974"/>
                      <a:pt x="1141" y="959"/>
                      <a:pt x="1265" y="922"/>
                    </a:cubicBezTo>
                    <a:cubicBezTo>
                      <a:pt x="1763" y="769"/>
                      <a:pt x="2289" y="276"/>
                      <a:pt x="2289" y="276"/>
                    </a:cubicBezTo>
                    <a:cubicBezTo>
                      <a:pt x="2289" y="276"/>
                      <a:pt x="1774"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6" name="Google Shape;6286;p22"/>
              <p:cNvSpPr/>
              <p:nvPr/>
            </p:nvSpPr>
            <p:spPr>
              <a:xfrm rot="-6541634">
                <a:off x="-748821" y="2379641"/>
                <a:ext cx="289518" cy="130800"/>
              </a:xfrm>
              <a:custGeom>
                <a:avLst/>
                <a:gdLst/>
                <a:ahLst/>
                <a:cxnLst/>
                <a:rect l="l" t="t" r="r" b="b"/>
                <a:pathLst>
                  <a:path w="2240" h="1012" extrusionOk="0">
                    <a:moveTo>
                      <a:pt x="1307" y="0"/>
                    </a:moveTo>
                    <a:cubicBezTo>
                      <a:pt x="1194" y="0"/>
                      <a:pt x="1076" y="9"/>
                      <a:pt x="959" y="31"/>
                    </a:cubicBezTo>
                    <a:cubicBezTo>
                      <a:pt x="318" y="157"/>
                      <a:pt x="1" y="792"/>
                      <a:pt x="1" y="792"/>
                    </a:cubicBezTo>
                    <a:cubicBezTo>
                      <a:pt x="1" y="792"/>
                      <a:pt x="354" y="1011"/>
                      <a:pt x="802" y="1011"/>
                    </a:cubicBezTo>
                    <a:cubicBezTo>
                      <a:pt x="954" y="1011"/>
                      <a:pt x="1118" y="986"/>
                      <a:pt x="1282" y="918"/>
                    </a:cubicBezTo>
                    <a:cubicBezTo>
                      <a:pt x="1769" y="721"/>
                      <a:pt x="2240" y="179"/>
                      <a:pt x="2240" y="179"/>
                    </a:cubicBezTo>
                    <a:cubicBezTo>
                      <a:pt x="2240" y="179"/>
                      <a:pt x="1812" y="0"/>
                      <a:pt x="1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7" name="Google Shape;6287;p22"/>
              <p:cNvSpPr/>
              <p:nvPr/>
            </p:nvSpPr>
            <p:spPr>
              <a:xfrm rot="-6541634">
                <a:off x="-438434" y="1996287"/>
                <a:ext cx="199561" cy="239240"/>
              </a:xfrm>
              <a:custGeom>
                <a:avLst/>
                <a:gdLst/>
                <a:ahLst/>
                <a:cxnLst/>
                <a:rect l="l" t="t" r="r" b="b"/>
                <a:pathLst>
                  <a:path w="1544" h="1851" extrusionOk="0">
                    <a:moveTo>
                      <a:pt x="143" y="0"/>
                    </a:moveTo>
                    <a:lnTo>
                      <a:pt x="143" y="0"/>
                    </a:lnTo>
                    <a:cubicBezTo>
                      <a:pt x="143" y="0"/>
                      <a:pt x="0" y="717"/>
                      <a:pt x="487" y="1221"/>
                    </a:cubicBezTo>
                    <a:cubicBezTo>
                      <a:pt x="849" y="1598"/>
                      <a:pt x="1527" y="1850"/>
                      <a:pt x="1527" y="1850"/>
                    </a:cubicBezTo>
                    <a:cubicBezTo>
                      <a:pt x="1527" y="1850"/>
                      <a:pt x="1544" y="1171"/>
                      <a:pt x="1199" y="624"/>
                    </a:cubicBezTo>
                    <a:cubicBezTo>
                      <a:pt x="854" y="77"/>
                      <a:pt x="143"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8" name="Google Shape;6288;p22"/>
              <p:cNvSpPr/>
              <p:nvPr/>
            </p:nvSpPr>
            <p:spPr>
              <a:xfrm rot="-6541634">
                <a:off x="-388762" y="2195126"/>
                <a:ext cx="209513" cy="221533"/>
              </a:xfrm>
              <a:custGeom>
                <a:avLst/>
                <a:gdLst/>
                <a:ahLst/>
                <a:cxnLst/>
                <a:rect l="l" t="t" r="r" b="b"/>
                <a:pathLst>
                  <a:path w="1621" h="1714" extrusionOk="0">
                    <a:moveTo>
                      <a:pt x="77" y="0"/>
                    </a:moveTo>
                    <a:lnTo>
                      <a:pt x="77" y="0"/>
                    </a:lnTo>
                    <a:cubicBezTo>
                      <a:pt x="77" y="0"/>
                      <a:pt x="1" y="728"/>
                      <a:pt x="526" y="1182"/>
                    </a:cubicBezTo>
                    <a:cubicBezTo>
                      <a:pt x="926" y="1527"/>
                      <a:pt x="1621" y="1713"/>
                      <a:pt x="1621" y="1713"/>
                    </a:cubicBezTo>
                    <a:cubicBezTo>
                      <a:pt x="1621" y="1713"/>
                      <a:pt x="1577" y="1040"/>
                      <a:pt x="1183" y="526"/>
                    </a:cubicBezTo>
                    <a:cubicBezTo>
                      <a:pt x="789" y="11"/>
                      <a:pt x="78" y="0"/>
                      <a:pt x="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9" name="Google Shape;6289;p22"/>
              <p:cNvSpPr/>
              <p:nvPr/>
            </p:nvSpPr>
            <p:spPr>
              <a:xfrm rot="-6541634">
                <a:off x="-409917" y="2499879"/>
                <a:ext cx="209513" cy="225152"/>
              </a:xfrm>
              <a:custGeom>
                <a:avLst/>
                <a:gdLst/>
                <a:ahLst/>
                <a:cxnLst/>
                <a:rect l="l" t="t" r="r" b="b"/>
                <a:pathLst>
                  <a:path w="1621" h="1742" extrusionOk="0">
                    <a:moveTo>
                      <a:pt x="82" y="1"/>
                    </a:moveTo>
                    <a:cubicBezTo>
                      <a:pt x="70" y="17"/>
                      <a:pt x="51" y="25"/>
                      <a:pt x="33" y="25"/>
                    </a:cubicBezTo>
                    <a:cubicBezTo>
                      <a:pt x="27" y="25"/>
                      <a:pt x="22" y="24"/>
                      <a:pt x="17" y="23"/>
                    </a:cubicBezTo>
                    <a:lnTo>
                      <a:pt x="0" y="12"/>
                    </a:lnTo>
                    <a:lnTo>
                      <a:pt x="0" y="12"/>
                    </a:lnTo>
                    <a:cubicBezTo>
                      <a:pt x="148" y="252"/>
                      <a:pt x="860" y="1347"/>
                      <a:pt x="1560" y="1736"/>
                    </a:cubicBezTo>
                    <a:cubicBezTo>
                      <a:pt x="1566" y="1740"/>
                      <a:pt x="1573" y="1741"/>
                      <a:pt x="1579" y="1741"/>
                    </a:cubicBezTo>
                    <a:cubicBezTo>
                      <a:pt x="1591" y="1741"/>
                      <a:pt x="1603" y="1735"/>
                      <a:pt x="1610" y="1725"/>
                    </a:cubicBezTo>
                    <a:cubicBezTo>
                      <a:pt x="1621" y="1703"/>
                      <a:pt x="1615" y="1681"/>
                      <a:pt x="1593" y="1670"/>
                    </a:cubicBezTo>
                    <a:cubicBezTo>
                      <a:pt x="942" y="1309"/>
                      <a:pt x="263" y="285"/>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0" name="Google Shape;6290;p22"/>
              <p:cNvSpPr/>
              <p:nvPr/>
            </p:nvSpPr>
            <p:spPr>
              <a:xfrm rot="-6541634">
                <a:off x="-331917" y="2397960"/>
                <a:ext cx="210288" cy="221533"/>
              </a:xfrm>
              <a:custGeom>
                <a:avLst/>
                <a:gdLst/>
                <a:ahLst/>
                <a:cxnLst/>
                <a:rect l="l" t="t" r="r" b="b"/>
                <a:pathLst>
                  <a:path w="1627" h="1714" extrusionOk="0">
                    <a:moveTo>
                      <a:pt x="83" y="0"/>
                    </a:moveTo>
                    <a:cubicBezTo>
                      <a:pt x="83" y="0"/>
                      <a:pt x="1" y="723"/>
                      <a:pt x="532" y="1182"/>
                    </a:cubicBezTo>
                    <a:cubicBezTo>
                      <a:pt x="926" y="1527"/>
                      <a:pt x="1626" y="1713"/>
                      <a:pt x="1626" y="1713"/>
                    </a:cubicBezTo>
                    <a:cubicBezTo>
                      <a:pt x="1626" y="1713"/>
                      <a:pt x="1583" y="1040"/>
                      <a:pt x="1188" y="526"/>
                    </a:cubicBezTo>
                    <a:cubicBezTo>
                      <a:pt x="794" y="6"/>
                      <a:pt x="83"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1" name="Google Shape;6291;p22"/>
              <p:cNvSpPr/>
              <p:nvPr/>
            </p:nvSpPr>
            <p:spPr>
              <a:xfrm rot="-6541634">
                <a:off x="-740969" y="4142946"/>
                <a:ext cx="1555902" cy="738659"/>
              </a:xfrm>
              <a:custGeom>
                <a:avLst/>
                <a:gdLst/>
                <a:ahLst/>
                <a:cxnLst/>
                <a:rect l="l" t="t" r="r" b="b"/>
                <a:pathLst>
                  <a:path w="12038" h="5715" extrusionOk="0">
                    <a:moveTo>
                      <a:pt x="6647" y="1"/>
                    </a:moveTo>
                    <a:cubicBezTo>
                      <a:pt x="6366" y="1"/>
                      <a:pt x="6026" y="117"/>
                      <a:pt x="5797" y="308"/>
                    </a:cubicBezTo>
                    <a:cubicBezTo>
                      <a:pt x="5362" y="664"/>
                      <a:pt x="4723" y="1492"/>
                      <a:pt x="4478" y="1492"/>
                    </a:cubicBezTo>
                    <a:cubicBezTo>
                      <a:pt x="4436" y="1492"/>
                      <a:pt x="4406" y="1468"/>
                      <a:pt x="4390" y="1414"/>
                    </a:cubicBezTo>
                    <a:cubicBezTo>
                      <a:pt x="4306" y="1132"/>
                      <a:pt x="4449" y="447"/>
                      <a:pt x="4059" y="447"/>
                    </a:cubicBezTo>
                    <a:cubicBezTo>
                      <a:pt x="3943" y="447"/>
                      <a:pt x="3779" y="508"/>
                      <a:pt x="3548" y="659"/>
                    </a:cubicBezTo>
                    <a:cubicBezTo>
                      <a:pt x="2535" y="1310"/>
                      <a:pt x="1" y="4961"/>
                      <a:pt x="1" y="4961"/>
                    </a:cubicBezTo>
                    <a:cubicBezTo>
                      <a:pt x="1269" y="5528"/>
                      <a:pt x="2438" y="5714"/>
                      <a:pt x="3371" y="5714"/>
                    </a:cubicBezTo>
                    <a:cubicBezTo>
                      <a:pt x="4769" y="5714"/>
                      <a:pt x="5638" y="5297"/>
                      <a:pt x="5524" y="5120"/>
                    </a:cubicBezTo>
                    <a:cubicBezTo>
                      <a:pt x="5333" y="4821"/>
                      <a:pt x="4565" y="4435"/>
                      <a:pt x="5359" y="4435"/>
                    </a:cubicBezTo>
                    <a:cubicBezTo>
                      <a:pt x="5364" y="4435"/>
                      <a:pt x="5370" y="4435"/>
                      <a:pt x="5376" y="4435"/>
                    </a:cubicBezTo>
                    <a:cubicBezTo>
                      <a:pt x="5996" y="4535"/>
                      <a:pt x="6799" y="4628"/>
                      <a:pt x="7426" y="4628"/>
                    </a:cubicBezTo>
                    <a:cubicBezTo>
                      <a:pt x="8039" y="4628"/>
                      <a:pt x="8484" y="4539"/>
                      <a:pt x="8425" y="4282"/>
                    </a:cubicBezTo>
                    <a:cubicBezTo>
                      <a:pt x="8299" y="3757"/>
                      <a:pt x="7100" y="3166"/>
                      <a:pt x="7614" y="3116"/>
                    </a:cubicBezTo>
                    <a:cubicBezTo>
                      <a:pt x="7631" y="3114"/>
                      <a:pt x="7649" y="3114"/>
                      <a:pt x="7669" y="3114"/>
                    </a:cubicBezTo>
                    <a:cubicBezTo>
                      <a:pt x="8105" y="3114"/>
                      <a:pt x="9274" y="3529"/>
                      <a:pt x="9954" y="3529"/>
                    </a:cubicBezTo>
                    <a:cubicBezTo>
                      <a:pt x="10195" y="3529"/>
                      <a:pt x="10375" y="3477"/>
                      <a:pt x="10439" y="3335"/>
                    </a:cubicBezTo>
                    <a:cubicBezTo>
                      <a:pt x="10691" y="2782"/>
                      <a:pt x="9590" y="2509"/>
                      <a:pt x="9738" y="2421"/>
                    </a:cubicBezTo>
                    <a:cubicBezTo>
                      <a:pt x="9762" y="2408"/>
                      <a:pt x="9806" y="2402"/>
                      <a:pt x="9866" y="2402"/>
                    </a:cubicBezTo>
                    <a:cubicBezTo>
                      <a:pt x="10034" y="2402"/>
                      <a:pt x="10325" y="2442"/>
                      <a:pt x="10629" y="2442"/>
                    </a:cubicBezTo>
                    <a:cubicBezTo>
                      <a:pt x="10914" y="2442"/>
                      <a:pt x="11211" y="2407"/>
                      <a:pt x="11430" y="2273"/>
                    </a:cubicBezTo>
                    <a:cubicBezTo>
                      <a:pt x="11960" y="1945"/>
                      <a:pt x="12037" y="1261"/>
                      <a:pt x="11265" y="894"/>
                    </a:cubicBezTo>
                    <a:cubicBezTo>
                      <a:pt x="11080" y="806"/>
                      <a:pt x="10883" y="775"/>
                      <a:pt x="10690" y="775"/>
                    </a:cubicBezTo>
                    <a:cubicBezTo>
                      <a:pt x="10228" y="775"/>
                      <a:pt x="9786" y="952"/>
                      <a:pt x="9577" y="952"/>
                    </a:cubicBezTo>
                    <a:cubicBezTo>
                      <a:pt x="9508" y="952"/>
                      <a:pt x="9465" y="933"/>
                      <a:pt x="9454" y="883"/>
                    </a:cubicBezTo>
                    <a:cubicBezTo>
                      <a:pt x="9394" y="641"/>
                      <a:pt x="9540" y="239"/>
                      <a:pt x="9059" y="239"/>
                    </a:cubicBezTo>
                    <a:cubicBezTo>
                      <a:pt x="9006" y="239"/>
                      <a:pt x="8947" y="243"/>
                      <a:pt x="8879" y="254"/>
                    </a:cubicBezTo>
                    <a:cubicBezTo>
                      <a:pt x="8201" y="361"/>
                      <a:pt x="7249" y="1251"/>
                      <a:pt x="7070" y="1251"/>
                    </a:cubicBezTo>
                    <a:cubicBezTo>
                      <a:pt x="7067" y="1251"/>
                      <a:pt x="7064" y="1250"/>
                      <a:pt x="7062" y="1250"/>
                    </a:cubicBezTo>
                    <a:cubicBezTo>
                      <a:pt x="6914" y="1217"/>
                      <a:pt x="6979" y="998"/>
                      <a:pt x="7111" y="571"/>
                    </a:cubicBezTo>
                    <a:cubicBezTo>
                      <a:pt x="7236" y="168"/>
                      <a:pt x="6984" y="1"/>
                      <a:pt x="66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2" name="Google Shape;6292;p22"/>
              <p:cNvSpPr/>
              <p:nvPr/>
            </p:nvSpPr>
            <p:spPr>
              <a:xfrm rot="-6541634">
                <a:off x="-499459" y="4286206"/>
                <a:ext cx="1176038" cy="435311"/>
              </a:xfrm>
              <a:custGeom>
                <a:avLst/>
                <a:gdLst/>
                <a:ahLst/>
                <a:cxnLst/>
                <a:rect l="l" t="t" r="r" b="b"/>
                <a:pathLst>
                  <a:path w="9099" h="3368" extrusionOk="0">
                    <a:moveTo>
                      <a:pt x="251" y="3060"/>
                    </a:moveTo>
                    <a:cubicBezTo>
                      <a:pt x="228" y="3060"/>
                      <a:pt x="6" y="3296"/>
                      <a:pt x="11" y="3296"/>
                    </a:cubicBezTo>
                    <a:cubicBezTo>
                      <a:pt x="11" y="3296"/>
                      <a:pt x="11" y="3296"/>
                      <a:pt x="12" y="3296"/>
                    </a:cubicBezTo>
                    <a:cubicBezTo>
                      <a:pt x="15" y="3293"/>
                      <a:pt x="43" y="3275"/>
                      <a:pt x="95" y="3242"/>
                    </a:cubicBezTo>
                    <a:lnTo>
                      <a:pt x="95" y="3242"/>
                    </a:lnTo>
                    <a:lnTo>
                      <a:pt x="253" y="3060"/>
                    </a:lnTo>
                    <a:cubicBezTo>
                      <a:pt x="252" y="3060"/>
                      <a:pt x="252" y="3060"/>
                      <a:pt x="251" y="3060"/>
                    </a:cubicBezTo>
                    <a:close/>
                    <a:moveTo>
                      <a:pt x="9060" y="1"/>
                    </a:moveTo>
                    <a:cubicBezTo>
                      <a:pt x="5374" y="16"/>
                      <a:pt x="767" y="2817"/>
                      <a:pt x="95" y="3242"/>
                    </a:cubicBezTo>
                    <a:lnTo>
                      <a:pt x="95" y="3242"/>
                    </a:lnTo>
                    <a:lnTo>
                      <a:pt x="1" y="3351"/>
                    </a:lnTo>
                    <a:cubicBezTo>
                      <a:pt x="8" y="3361"/>
                      <a:pt x="22" y="3367"/>
                      <a:pt x="35" y="3367"/>
                    </a:cubicBezTo>
                    <a:cubicBezTo>
                      <a:pt x="43" y="3367"/>
                      <a:pt x="50" y="3365"/>
                      <a:pt x="56" y="3361"/>
                    </a:cubicBezTo>
                    <a:cubicBezTo>
                      <a:pt x="99" y="3334"/>
                      <a:pt x="5119" y="94"/>
                      <a:pt x="9060" y="77"/>
                    </a:cubicBezTo>
                    <a:cubicBezTo>
                      <a:pt x="9082" y="77"/>
                      <a:pt x="9098" y="61"/>
                      <a:pt x="9098" y="39"/>
                    </a:cubicBezTo>
                    <a:cubicBezTo>
                      <a:pt x="9098" y="17"/>
                      <a:pt x="9082" y="1"/>
                      <a:pt x="90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3" name="Google Shape;6293;p22"/>
              <p:cNvSpPr/>
              <p:nvPr/>
            </p:nvSpPr>
            <p:spPr>
              <a:xfrm rot="-6541634">
                <a:off x="-343004" y="4098813"/>
                <a:ext cx="290164" cy="310198"/>
              </a:xfrm>
              <a:custGeom>
                <a:avLst/>
                <a:gdLst/>
                <a:ahLst/>
                <a:cxnLst/>
                <a:rect l="l" t="t" r="r" b="b"/>
                <a:pathLst>
                  <a:path w="2245" h="2400" extrusionOk="0">
                    <a:moveTo>
                      <a:pt x="1612" y="0"/>
                    </a:moveTo>
                    <a:cubicBezTo>
                      <a:pt x="1603" y="0"/>
                      <a:pt x="1594" y="3"/>
                      <a:pt x="1587" y="7"/>
                    </a:cubicBezTo>
                    <a:cubicBezTo>
                      <a:pt x="1582" y="13"/>
                      <a:pt x="701" y="675"/>
                      <a:pt x="44" y="1447"/>
                    </a:cubicBezTo>
                    <a:lnTo>
                      <a:pt x="0" y="1502"/>
                    </a:lnTo>
                    <a:lnTo>
                      <a:pt x="71" y="1513"/>
                    </a:lnTo>
                    <a:cubicBezTo>
                      <a:pt x="909" y="1617"/>
                      <a:pt x="2168" y="2388"/>
                      <a:pt x="2184" y="2394"/>
                    </a:cubicBezTo>
                    <a:cubicBezTo>
                      <a:pt x="2190" y="2398"/>
                      <a:pt x="2196" y="2400"/>
                      <a:pt x="2203" y="2400"/>
                    </a:cubicBezTo>
                    <a:cubicBezTo>
                      <a:pt x="2215" y="2400"/>
                      <a:pt x="2226" y="2394"/>
                      <a:pt x="2233" y="2383"/>
                    </a:cubicBezTo>
                    <a:cubicBezTo>
                      <a:pt x="2244" y="2367"/>
                      <a:pt x="2239" y="2339"/>
                      <a:pt x="2222" y="2328"/>
                    </a:cubicBezTo>
                    <a:cubicBezTo>
                      <a:pt x="2173" y="2301"/>
                      <a:pt x="996" y="1584"/>
                      <a:pt x="148" y="1447"/>
                    </a:cubicBezTo>
                    <a:cubicBezTo>
                      <a:pt x="602" y="943"/>
                      <a:pt x="1095" y="478"/>
                      <a:pt x="1637" y="68"/>
                    </a:cubicBezTo>
                    <a:cubicBezTo>
                      <a:pt x="1653" y="57"/>
                      <a:pt x="1653" y="35"/>
                      <a:pt x="1642" y="18"/>
                    </a:cubicBezTo>
                    <a:cubicBezTo>
                      <a:pt x="1636" y="6"/>
                      <a:pt x="1624" y="0"/>
                      <a:pt x="1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4" name="Google Shape;6294;p22"/>
              <p:cNvSpPr/>
              <p:nvPr/>
            </p:nvSpPr>
            <p:spPr>
              <a:xfrm rot="-6541634">
                <a:off x="-227590" y="4253392"/>
                <a:ext cx="373659" cy="476413"/>
              </a:xfrm>
              <a:custGeom>
                <a:avLst/>
                <a:gdLst/>
                <a:ahLst/>
                <a:cxnLst/>
                <a:rect l="l" t="t" r="r" b="b"/>
                <a:pathLst>
                  <a:path w="2891" h="3686" extrusionOk="0">
                    <a:moveTo>
                      <a:pt x="1760" y="0"/>
                    </a:moveTo>
                    <a:cubicBezTo>
                      <a:pt x="1752" y="0"/>
                      <a:pt x="1743" y="4"/>
                      <a:pt x="1736" y="13"/>
                    </a:cubicBezTo>
                    <a:cubicBezTo>
                      <a:pt x="1725" y="18"/>
                      <a:pt x="630" y="1036"/>
                      <a:pt x="22" y="2427"/>
                    </a:cubicBezTo>
                    <a:lnTo>
                      <a:pt x="0" y="2470"/>
                    </a:lnTo>
                    <a:lnTo>
                      <a:pt x="50" y="2476"/>
                    </a:lnTo>
                    <a:cubicBezTo>
                      <a:pt x="1418" y="2668"/>
                      <a:pt x="2814" y="3669"/>
                      <a:pt x="2825" y="3680"/>
                    </a:cubicBezTo>
                    <a:cubicBezTo>
                      <a:pt x="2831" y="3684"/>
                      <a:pt x="2838" y="3686"/>
                      <a:pt x="2845" y="3686"/>
                    </a:cubicBezTo>
                    <a:cubicBezTo>
                      <a:pt x="2859" y="3686"/>
                      <a:pt x="2872" y="3680"/>
                      <a:pt x="2880" y="3669"/>
                    </a:cubicBezTo>
                    <a:cubicBezTo>
                      <a:pt x="2890" y="3653"/>
                      <a:pt x="2885" y="3631"/>
                      <a:pt x="2869" y="3614"/>
                    </a:cubicBezTo>
                    <a:cubicBezTo>
                      <a:pt x="2858" y="3609"/>
                      <a:pt x="1484" y="2618"/>
                      <a:pt x="110" y="2410"/>
                    </a:cubicBezTo>
                    <a:cubicBezTo>
                      <a:pt x="717" y="1058"/>
                      <a:pt x="1774" y="79"/>
                      <a:pt x="1785" y="68"/>
                    </a:cubicBezTo>
                    <a:cubicBezTo>
                      <a:pt x="1814" y="42"/>
                      <a:pt x="1788" y="0"/>
                      <a:pt x="17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5" name="Google Shape;6295;p22"/>
              <p:cNvSpPr/>
              <p:nvPr/>
            </p:nvSpPr>
            <p:spPr>
              <a:xfrm rot="-6541634">
                <a:off x="17409" y="4532623"/>
                <a:ext cx="298436" cy="514541"/>
              </a:xfrm>
              <a:custGeom>
                <a:avLst/>
                <a:gdLst/>
                <a:ahLst/>
                <a:cxnLst/>
                <a:rect l="l" t="t" r="r" b="b"/>
                <a:pathLst>
                  <a:path w="2309" h="3981" extrusionOk="0">
                    <a:moveTo>
                      <a:pt x="1286" y="0"/>
                    </a:moveTo>
                    <a:cubicBezTo>
                      <a:pt x="1274" y="0"/>
                      <a:pt x="1263" y="6"/>
                      <a:pt x="1254" y="20"/>
                    </a:cubicBezTo>
                    <a:cubicBezTo>
                      <a:pt x="1243" y="36"/>
                      <a:pt x="203" y="1711"/>
                      <a:pt x="6" y="3019"/>
                    </a:cubicBezTo>
                    <a:lnTo>
                      <a:pt x="1" y="3058"/>
                    </a:lnTo>
                    <a:lnTo>
                      <a:pt x="39" y="3063"/>
                    </a:lnTo>
                    <a:cubicBezTo>
                      <a:pt x="1210" y="3233"/>
                      <a:pt x="2217" y="3966"/>
                      <a:pt x="2228" y="3972"/>
                    </a:cubicBezTo>
                    <a:cubicBezTo>
                      <a:pt x="2234" y="3978"/>
                      <a:pt x="2241" y="3980"/>
                      <a:pt x="2248" y="3980"/>
                    </a:cubicBezTo>
                    <a:cubicBezTo>
                      <a:pt x="2278" y="3980"/>
                      <a:pt x="2309" y="3929"/>
                      <a:pt x="2278" y="3912"/>
                    </a:cubicBezTo>
                    <a:cubicBezTo>
                      <a:pt x="2267" y="3906"/>
                      <a:pt x="1259" y="3173"/>
                      <a:pt x="88" y="2992"/>
                    </a:cubicBezTo>
                    <a:cubicBezTo>
                      <a:pt x="296" y="1706"/>
                      <a:pt x="1309" y="75"/>
                      <a:pt x="1320" y="58"/>
                    </a:cubicBezTo>
                    <a:cubicBezTo>
                      <a:pt x="1335" y="28"/>
                      <a:pt x="1311" y="0"/>
                      <a:pt x="1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6" name="Google Shape;6296;p22"/>
              <p:cNvSpPr/>
              <p:nvPr/>
            </p:nvSpPr>
            <p:spPr>
              <a:xfrm rot="-6541634">
                <a:off x="-1083256" y="3020425"/>
                <a:ext cx="1627377" cy="672613"/>
              </a:xfrm>
              <a:custGeom>
                <a:avLst/>
                <a:gdLst/>
                <a:ahLst/>
                <a:cxnLst/>
                <a:rect l="l" t="t" r="r" b="b"/>
                <a:pathLst>
                  <a:path w="12591" h="5204" extrusionOk="0">
                    <a:moveTo>
                      <a:pt x="5099" y="0"/>
                    </a:moveTo>
                    <a:cubicBezTo>
                      <a:pt x="4998" y="0"/>
                      <a:pt x="4868" y="20"/>
                      <a:pt x="4703" y="65"/>
                    </a:cubicBezTo>
                    <a:cubicBezTo>
                      <a:pt x="3537" y="377"/>
                      <a:pt x="1" y="3064"/>
                      <a:pt x="1" y="3064"/>
                    </a:cubicBezTo>
                    <a:cubicBezTo>
                      <a:pt x="1791" y="4679"/>
                      <a:pt x="3647" y="5115"/>
                      <a:pt x="4585" y="5115"/>
                    </a:cubicBezTo>
                    <a:cubicBezTo>
                      <a:pt x="4998" y="5115"/>
                      <a:pt x="5233" y="5030"/>
                      <a:pt x="5206" y="4925"/>
                    </a:cubicBezTo>
                    <a:cubicBezTo>
                      <a:pt x="5133" y="4637"/>
                      <a:pt x="4691" y="4163"/>
                      <a:pt x="4997" y="4163"/>
                    </a:cubicBezTo>
                    <a:cubicBezTo>
                      <a:pt x="5058" y="4163"/>
                      <a:pt x="5149" y="4182"/>
                      <a:pt x="5278" y="4224"/>
                    </a:cubicBezTo>
                    <a:cubicBezTo>
                      <a:pt x="6117" y="4657"/>
                      <a:pt x="7355" y="5203"/>
                      <a:pt x="7921" y="5203"/>
                    </a:cubicBezTo>
                    <a:cubicBezTo>
                      <a:pt x="8100" y="5203"/>
                      <a:pt x="8212" y="5148"/>
                      <a:pt x="8222" y="5018"/>
                    </a:cubicBezTo>
                    <a:cubicBezTo>
                      <a:pt x="8264" y="4512"/>
                      <a:pt x="7419" y="3651"/>
                      <a:pt x="7740" y="3651"/>
                    </a:cubicBezTo>
                    <a:cubicBezTo>
                      <a:pt x="7760" y="3651"/>
                      <a:pt x="7783" y="3654"/>
                      <a:pt x="7812" y="3661"/>
                    </a:cubicBezTo>
                    <a:cubicBezTo>
                      <a:pt x="8246" y="3760"/>
                      <a:pt x="9578" y="4834"/>
                      <a:pt x="10199" y="4834"/>
                    </a:cubicBezTo>
                    <a:cubicBezTo>
                      <a:pt x="10297" y="4834"/>
                      <a:pt x="10377" y="4807"/>
                      <a:pt x="10434" y="4744"/>
                    </a:cubicBezTo>
                    <a:cubicBezTo>
                      <a:pt x="10844" y="4290"/>
                      <a:pt x="9881" y="3693"/>
                      <a:pt x="10051" y="3655"/>
                    </a:cubicBezTo>
                    <a:cubicBezTo>
                      <a:pt x="10056" y="3654"/>
                      <a:pt x="10062" y="3653"/>
                      <a:pt x="10069" y="3653"/>
                    </a:cubicBezTo>
                    <a:cubicBezTo>
                      <a:pt x="10251" y="3653"/>
                      <a:pt x="10915" y="4059"/>
                      <a:pt x="11475" y="4059"/>
                    </a:cubicBezTo>
                    <a:cubicBezTo>
                      <a:pt x="11554" y="4059"/>
                      <a:pt x="11631" y="4051"/>
                      <a:pt x="11704" y="4033"/>
                    </a:cubicBezTo>
                    <a:cubicBezTo>
                      <a:pt x="12311" y="3885"/>
                      <a:pt x="12590" y="3261"/>
                      <a:pt x="11972" y="2670"/>
                    </a:cubicBezTo>
                    <a:cubicBezTo>
                      <a:pt x="11348" y="2084"/>
                      <a:pt x="10226" y="2380"/>
                      <a:pt x="10248" y="2101"/>
                    </a:cubicBezTo>
                    <a:cubicBezTo>
                      <a:pt x="10269" y="1827"/>
                      <a:pt x="10592" y="1438"/>
                      <a:pt x="9897" y="1329"/>
                    </a:cubicBezTo>
                    <a:cubicBezTo>
                      <a:pt x="9837" y="1319"/>
                      <a:pt x="9773" y="1315"/>
                      <a:pt x="9705" y="1315"/>
                    </a:cubicBezTo>
                    <a:cubicBezTo>
                      <a:pt x="9053" y="1315"/>
                      <a:pt x="8125" y="1725"/>
                      <a:pt x="7899" y="1725"/>
                    </a:cubicBezTo>
                    <a:cubicBezTo>
                      <a:pt x="7883" y="1725"/>
                      <a:pt x="7870" y="1722"/>
                      <a:pt x="7861" y="1718"/>
                    </a:cubicBezTo>
                    <a:cubicBezTo>
                      <a:pt x="7730" y="1635"/>
                      <a:pt x="7861" y="1449"/>
                      <a:pt x="8118" y="1088"/>
                    </a:cubicBezTo>
                    <a:cubicBezTo>
                      <a:pt x="8457" y="609"/>
                      <a:pt x="7968" y="336"/>
                      <a:pt x="7444" y="336"/>
                    </a:cubicBezTo>
                    <a:cubicBezTo>
                      <a:pt x="7273" y="336"/>
                      <a:pt x="7098" y="365"/>
                      <a:pt x="6947" y="426"/>
                    </a:cubicBezTo>
                    <a:cubicBezTo>
                      <a:pt x="6453" y="620"/>
                      <a:pt x="5660" y="1155"/>
                      <a:pt x="5374" y="1155"/>
                    </a:cubicBezTo>
                    <a:cubicBezTo>
                      <a:pt x="5305" y="1155"/>
                      <a:pt x="5266" y="1124"/>
                      <a:pt x="5267" y="1050"/>
                    </a:cubicBezTo>
                    <a:cubicBezTo>
                      <a:pt x="5276" y="716"/>
                      <a:pt x="5708" y="0"/>
                      <a:pt x="5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7" name="Google Shape;6297;p22"/>
              <p:cNvSpPr/>
              <p:nvPr/>
            </p:nvSpPr>
            <p:spPr>
              <a:xfrm rot="-6541634">
                <a:off x="-862955" y="3328598"/>
                <a:ext cx="1364613" cy="139460"/>
              </a:xfrm>
              <a:custGeom>
                <a:avLst/>
                <a:gdLst/>
                <a:ahLst/>
                <a:cxnLst/>
                <a:rect l="l" t="t" r="r" b="b"/>
                <a:pathLst>
                  <a:path w="10558" h="1079" extrusionOk="0">
                    <a:moveTo>
                      <a:pt x="7002" y="1"/>
                    </a:moveTo>
                    <a:cubicBezTo>
                      <a:pt x="3916" y="1"/>
                      <a:pt x="921" y="798"/>
                      <a:pt x="881" y="806"/>
                    </a:cubicBezTo>
                    <a:cubicBezTo>
                      <a:pt x="865" y="812"/>
                      <a:pt x="6" y="1009"/>
                      <a:pt x="11" y="1025"/>
                    </a:cubicBezTo>
                    <a:lnTo>
                      <a:pt x="0" y="1069"/>
                    </a:lnTo>
                    <a:cubicBezTo>
                      <a:pt x="2" y="1074"/>
                      <a:pt x="1" y="1079"/>
                      <a:pt x="19" y="1079"/>
                    </a:cubicBezTo>
                    <a:cubicBezTo>
                      <a:pt x="66" y="1079"/>
                      <a:pt x="239" y="1045"/>
                      <a:pt x="903" y="883"/>
                    </a:cubicBezTo>
                    <a:cubicBezTo>
                      <a:pt x="943" y="871"/>
                      <a:pt x="3931" y="77"/>
                      <a:pt x="7003" y="77"/>
                    </a:cubicBezTo>
                    <a:cubicBezTo>
                      <a:pt x="8207" y="77"/>
                      <a:pt x="9425" y="199"/>
                      <a:pt x="10482" y="538"/>
                    </a:cubicBezTo>
                    <a:cubicBezTo>
                      <a:pt x="10488" y="541"/>
                      <a:pt x="10495" y="542"/>
                      <a:pt x="10500" y="542"/>
                    </a:cubicBezTo>
                    <a:cubicBezTo>
                      <a:pt x="10542" y="542"/>
                      <a:pt x="10558" y="477"/>
                      <a:pt x="10509" y="467"/>
                    </a:cubicBezTo>
                    <a:cubicBezTo>
                      <a:pt x="9442" y="124"/>
                      <a:pt x="8215" y="1"/>
                      <a:pt x="7002"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8" name="Google Shape;6298;p22"/>
              <p:cNvSpPr/>
              <p:nvPr/>
            </p:nvSpPr>
            <p:spPr>
              <a:xfrm rot="-6541634">
                <a:off x="-473215" y="2863270"/>
                <a:ext cx="262634" cy="319246"/>
              </a:xfrm>
              <a:custGeom>
                <a:avLst/>
                <a:gdLst/>
                <a:ahLst/>
                <a:cxnLst/>
                <a:rect l="l" t="t" r="r" b="b"/>
                <a:pathLst>
                  <a:path w="2032" h="2470" extrusionOk="0">
                    <a:moveTo>
                      <a:pt x="1991" y="0"/>
                    </a:moveTo>
                    <a:cubicBezTo>
                      <a:pt x="1986" y="0"/>
                      <a:pt x="1981" y="2"/>
                      <a:pt x="1977" y="5"/>
                    </a:cubicBezTo>
                    <a:cubicBezTo>
                      <a:pt x="1966" y="5"/>
                      <a:pt x="920" y="360"/>
                      <a:pt x="61" y="897"/>
                    </a:cubicBezTo>
                    <a:lnTo>
                      <a:pt x="1" y="935"/>
                    </a:lnTo>
                    <a:lnTo>
                      <a:pt x="67" y="963"/>
                    </a:lnTo>
                    <a:cubicBezTo>
                      <a:pt x="827" y="1324"/>
                      <a:pt x="1791" y="2446"/>
                      <a:pt x="1802" y="2457"/>
                    </a:cubicBezTo>
                    <a:cubicBezTo>
                      <a:pt x="1808" y="2466"/>
                      <a:pt x="1819" y="2470"/>
                      <a:pt x="1830" y="2470"/>
                    </a:cubicBezTo>
                    <a:cubicBezTo>
                      <a:pt x="1839" y="2470"/>
                      <a:pt x="1849" y="2467"/>
                      <a:pt x="1856" y="2462"/>
                    </a:cubicBezTo>
                    <a:cubicBezTo>
                      <a:pt x="1873" y="2446"/>
                      <a:pt x="1873" y="2424"/>
                      <a:pt x="1862" y="2408"/>
                    </a:cubicBezTo>
                    <a:cubicBezTo>
                      <a:pt x="1824" y="2364"/>
                      <a:pt x="926" y="1318"/>
                      <a:pt x="160" y="924"/>
                    </a:cubicBezTo>
                    <a:cubicBezTo>
                      <a:pt x="745" y="585"/>
                      <a:pt x="1358" y="300"/>
                      <a:pt x="1999" y="76"/>
                    </a:cubicBezTo>
                    <a:cubicBezTo>
                      <a:pt x="2021" y="70"/>
                      <a:pt x="2032" y="48"/>
                      <a:pt x="2021" y="27"/>
                    </a:cubicBezTo>
                    <a:cubicBezTo>
                      <a:pt x="2017" y="11"/>
                      <a:pt x="2004" y="0"/>
                      <a:pt x="1991" y="0"/>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9" name="Google Shape;6299;p22"/>
              <p:cNvSpPr/>
              <p:nvPr/>
            </p:nvSpPr>
            <p:spPr>
              <a:xfrm rot="-6541634">
                <a:off x="-414051" y="3071201"/>
                <a:ext cx="319246" cy="497092"/>
              </a:xfrm>
              <a:custGeom>
                <a:avLst/>
                <a:gdLst/>
                <a:ahLst/>
                <a:cxnLst/>
                <a:rect l="l" t="t" r="r" b="b"/>
                <a:pathLst>
                  <a:path w="2470" h="3846" extrusionOk="0">
                    <a:moveTo>
                      <a:pt x="2425" y="1"/>
                    </a:moveTo>
                    <a:cubicBezTo>
                      <a:pt x="2420" y="1"/>
                      <a:pt x="2415" y="1"/>
                      <a:pt x="2409" y="3"/>
                    </a:cubicBezTo>
                    <a:cubicBezTo>
                      <a:pt x="2398" y="8"/>
                      <a:pt x="1041" y="637"/>
                      <a:pt x="34" y="1771"/>
                    </a:cubicBezTo>
                    <a:lnTo>
                      <a:pt x="1" y="1809"/>
                    </a:lnTo>
                    <a:lnTo>
                      <a:pt x="45" y="1831"/>
                    </a:lnTo>
                    <a:cubicBezTo>
                      <a:pt x="1293" y="2438"/>
                      <a:pt x="2305" y="3818"/>
                      <a:pt x="2316" y="3829"/>
                    </a:cubicBezTo>
                    <a:cubicBezTo>
                      <a:pt x="2323" y="3839"/>
                      <a:pt x="2337" y="3845"/>
                      <a:pt x="2351" y="3845"/>
                    </a:cubicBezTo>
                    <a:cubicBezTo>
                      <a:pt x="2358" y="3845"/>
                      <a:pt x="2365" y="3843"/>
                      <a:pt x="2371" y="3840"/>
                    </a:cubicBezTo>
                    <a:cubicBezTo>
                      <a:pt x="2387" y="3823"/>
                      <a:pt x="2393" y="3801"/>
                      <a:pt x="2377" y="3785"/>
                    </a:cubicBezTo>
                    <a:cubicBezTo>
                      <a:pt x="2371" y="3768"/>
                      <a:pt x="1364" y="2411"/>
                      <a:pt x="127" y="1787"/>
                    </a:cubicBezTo>
                    <a:cubicBezTo>
                      <a:pt x="1123" y="692"/>
                      <a:pt x="2426" y="79"/>
                      <a:pt x="2442" y="74"/>
                    </a:cubicBezTo>
                    <a:cubicBezTo>
                      <a:pt x="2464" y="63"/>
                      <a:pt x="2470" y="41"/>
                      <a:pt x="2459" y="24"/>
                    </a:cubicBezTo>
                    <a:cubicBezTo>
                      <a:pt x="2454" y="8"/>
                      <a:pt x="2441" y="1"/>
                      <a:pt x="2425"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0" name="Google Shape;6300;p22"/>
              <p:cNvSpPr/>
              <p:nvPr/>
            </p:nvSpPr>
            <p:spPr>
              <a:xfrm rot="-6541634">
                <a:off x="-301805" y="3404082"/>
                <a:ext cx="284994" cy="529275"/>
              </a:xfrm>
              <a:custGeom>
                <a:avLst/>
                <a:gdLst/>
                <a:ahLst/>
                <a:cxnLst/>
                <a:rect l="l" t="t" r="r" b="b"/>
                <a:pathLst>
                  <a:path w="2205" h="4095" extrusionOk="0">
                    <a:moveTo>
                      <a:pt x="2148" y="1"/>
                    </a:moveTo>
                    <a:cubicBezTo>
                      <a:pt x="2141" y="1"/>
                      <a:pt x="2132" y="4"/>
                      <a:pt x="2125" y="10"/>
                    </a:cubicBezTo>
                    <a:cubicBezTo>
                      <a:pt x="2108" y="21"/>
                      <a:pt x="603" y="1297"/>
                      <a:pt x="17" y="2485"/>
                    </a:cubicBezTo>
                    <a:lnTo>
                      <a:pt x="1" y="2517"/>
                    </a:lnTo>
                    <a:lnTo>
                      <a:pt x="34" y="2534"/>
                    </a:lnTo>
                    <a:cubicBezTo>
                      <a:pt x="1096" y="3054"/>
                      <a:pt x="1829" y="4066"/>
                      <a:pt x="1834" y="4072"/>
                    </a:cubicBezTo>
                    <a:cubicBezTo>
                      <a:pt x="1843" y="4088"/>
                      <a:pt x="1855" y="4095"/>
                      <a:pt x="1868" y="4095"/>
                    </a:cubicBezTo>
                    <a:cubicBezTo>
                      <a:pt x="1897" y="4095"/>
                      <a:pt x="1927" y="4059"/>
                      <a:pt x="1900" y="4028"/>
                    </a:cubicBezTo>
                    <a:cubicBezTo>
                      <a:pt x="1889" y="4017"/>
                      <a:pt x="1161" y="3016"/>
                      <a:pt x="105" y="2485"/>
                    </a:cubicBezTo>
                    <a:cubicBezTo>
                      <a:pt x="696" y="1319"/>
                      <a:pt x="2163" y="82"/>
                      <a:pt x="2174" y="71"/>
                    </a:cubicBezTo>
                    <a:cubicBezTo>
                      <a:pt x="2204" y="45"/>
                      <a:pt x="2179" y="1"/>
                      <a:pt x="2148"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1" name="Google Shape;6301;p22"/>
              <p:cNvSpPr/>
              <p:nvPr/>
            </p:nvSpPr>
            <p:spPr>
              <a:xfrm rot="-6541634">
                <a:off x="-86210" y="3102839"/>
                <a:ext cx="263410" cy="274267"/>
              </a:xfrm>
              <a:custGeom>
                <a:avLst/>
                <a:gdLst/>
                <a:ahLst/>
                <a:cxnLst/>
                <a:rect l="l" t="t" r="r" b="b"/>
                <a:pathLst>
                  <a:path w="2038" h="2122" extrusionOk="0">
                    <a:moveTo>
                      <a:pt x="1542" y="1"/>
                    </a:moveTo>
                    <a:cubicBezTo>
                      <a:pt x="1439" y="1"/>
                      <a:pt x="1307" y="38"/>
                      <a:pt x="1140" y="134"/>
                    </a:cubicBezTo>
                    <a:cubicBezTo>
                      <a:pt x="478" y="506"/>
                      <a:pt x="177" y="971"/>
                      <a:pt x="84" y="1130"/>
                    </a:cubicBezTo>
                    <a:cubicBezTo>
                      <a:pt x="1" y="1264"/>
                      <a:pt x="46" y="1452"/>
                      <a:pt x="236" y="1452"/>
                    </a:cubicBezTo>
                    <a:cubicBezTo>
                      <a:pt x="272" y="1452"/>
                      <a:pt x="312" y="1446"/>
                      <a:pt x="358" y="1431"/>
                    </a:cubicBezTo>
                    <a:lnTo>
                      <a:pt x="358" y="1431"/>
                    </a:lnTo>
                    <a:cubicBezTo>
                      <a:pt x="274" y="1711"/>
                      <a:pt x="385" y="1884"/>
                      <a:pt x="577" y="1884"/>
                    </a:cubicBezTo>
                    <a:cubicBezTo>
                      <a:pt x="663" y="1884"/>
                      <a:pt x="764" y="1850"/>
                      <a:pt x="872" y="1776"/>
                    </a:cubicBezTo>
                    <a:lnTo>
                      <a:pt x="872" y="1776"/>
                    </a:lnTo>
                    <a:cubicBezTo>
                      <a:pt x="844" y="1988"/>
                      <a:pt x="1038" y="2122"/>
                      <a:pt x="1229" y="2122"/>
                    </a:cubicBezTo>
                    <a:cubicBezTo>
                      <a:pt x="1368" y="2122"/>
                      <a:pt x="1506" y="2052"/>
                      <a:pt x="1556" y="1891"/>
                    </a:cubicBezTo>
                    <a:cubicBezTo>
                      <a:pt x="1582" y="1935"/>
                      <a:pt x="1653" y="1990"/>
                      <a:pt x="1730" y="1990"/>
                    </a:cubicBezTo>
                    <a:cubicBezTo>
                      <a:pt x="1815" y="1990"/>
                      <a:pt x="1907" y="1923"/>
                      <a:pt x="1956" y="1699"/>
                    </a:cubicBezTo>
                    <a:cubicBezTo>
                      <a:pt x="2038" y="1261"/>
                      <a:pt x="2027" y="812"/>
                      <a:pt x="1923" y="375"/>
                    </a:cubicBezTo>
                    <a:cubicBezTo>
                      <a:pt x="1891" y="252"/>
                      <a:pt x="1811" y="1"/>
                      <a:pt x="1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2" name="Google Shape;6302;p22"/>
              <p:cNvSpPr/>
              <p:nvPr/>
            </p:nvSpPr>
            <p:spPr>
              <a:xfrm rot="-6541634">
                <a:off x="-90886" y="3119653"/>
                <a:ext cx="177718" cy="215588"/>
              </a:xfrm>
              <a:custGeom>
                <a:avLst/>
                <a:gdLst/>
                <a:ahLst/>
                <a:cxnLst/>
                <a:rect l="l" t="t" r="r" b="b"/>
                <a:pathLst>
                  <a:path w="1375" h="1668" extrusionOk="0">
                    <a:moveTo>
                      <a:pt x="1146" y="0"/>
                    </a:moveTo>
                    <a:cubicBezTo>
                      <a:pt x="1109" y="0"/>
                      <a:pt x="1065" y="9"/>
                      <a:pt x="1013" y="31"/>
                    </a:cubicBezTo>
                    <a:cubicBezTo>
                      <a:pt x="674" y="168"/>
                      <a:pt x="176" y="617"/>
                      <a:pt x="1" y="945"/>
                    </a:cubicBezTo>
                    <a:cubicBezTo>
                      <a:pt x="252" y="622"/>
                      <a:pt x="871" y="371"/>
                      <a:pt x="871" y="370"/>
                    </a:cubicBezTo>
                    <a:lnTo>
                      <a:pt x="871" y="370"/>
                    </a:lnTo>
                    <a:cubicBezTo>
                      <a:pt x="871" y="371"/>
                      <a:pt x="324" y="967"/>
                      <a:pt x="231" y="1410"/>
                    </a:cubicBezTo>
                    <a:cubicBezTo>
                      <a:pt x="263" y="1378"/>
                      <a:pt x="636" y="847"/>
                      <a:pt x="997" y="491"/>
                    </a:cubicBezTo>
                    <a:lnTo>
                      <a:pt x="997" y="491"/>
                    </a:lnTo>
                    <a:cubicBezTo>
                      <a:pt x="997" y="491"/>
                      <a:pt x="959" y="792"/>
                      <a:pt x="751" y="1668"/>
                    </a:cubicBezTo>
                    <a:cubicBezTo>
                      <a:pt x="778" y="1635"/>
                      <a:pt x="1101" y="912"/>
                      <a:pt x="1150" y="480"/>
                    </a:cubicBezTo>
                    <a:cubicBezTo>
                      <a:pt x="1183" y="551"/>
                      <a:pt x="1265" y="808"/>
                      <a:pt x="1221" y="1542"/>
                    </a:cubicBezTo>
                    <a:cubicBezTo>
                      <a:pt x="1375" y="1317"/>
                      <a:pt x="1353" y="283"/>
                      <a:pt x="1353" y="283"/>
                    </a:cubicBezTo>
                    <a:cubicBezTo>
                      <a:pt x="1353" y="283"/>
                      <a:pt x="1353" y="0"/>
                      <a:pt x="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3" name="Google Shape;6303;p22"/>
              <p:cNvSpPr/>
              <p:nvPr/>
            </p:nvSpPr>
            <p:spPr>
              <a:xfrm rot="-6541634">
                <a:off x="-202600" y="2883263"/>
                <a:ext cx="289001" cy="270002"/>
              </a:xfrm>
              <a:custGeom>
                <a:avLst/>
                <a:gdLst/>
                <a:ahLst/>
                <a:cxnLst/>
                <a:rect l="l" t="t" r="r" b="b"/>
                <a:pathLst>
                  <a:path w="2236" h="2089" extrusionOk="0">
                    <a:moveTo>
                      <a:pt x="522" y="1"/>
                    </a:moveTo>
                    <a:cubicBezTo>
                      <a:pt x="323" y="1"/>
                      <a:pt x="1" y="68"/>
                      <a:pt x="106" y="671"/>
                    </a:cubicBezTo>
                    <a:cubicBezTo>
                      <a:pt x="243" y="1421"/>
                      <a:pt x="577" y="1859"/>
                      <a:pt x="697" y="1996"/>
                    </a:cubicBezTo>
                    <a:cubicBezTo>
                      <a:pt x="746" y="2054"/>
                      <a:pt x="817" y="2088"/>
                      <a:pt x="884" y="2088"/>
                    </a:cubicBezTo>
                    <a:cubicBezTo>
                      <a:pt x="982" y="2088"/>
                      <a:pt x="1072" y="2016"/>
                      <a:pt x="1075" y="1837"/>
                    </a:cubicBezTo>
                    <a:cubicBezTo>
                      <a:pt x="1176" y="1909"/>
                      <a:pt x="1270" y="1942"/>
                      <a:pt x="1349" y="1942"/>
                    </a:cubicBezTo>
                    <a:cubicBezTo>
                      <a:pt x="1542" y="1942"/>
                      <a:pt x="1651" y="1750"/>
                      <a:pt x="1573" y="1460"/>
                    </a:cubicBezTo>
                    <a:lnTo>
                      <a:pt x="1573" y="1460"/>
                    </a:lnTo>
                    <a:cubicBezTo>
                      <a:pt x="1617" y="1481"/>
                      <a:pt x="1660" y="1491"/>
                      <a:pt x="1701" y="1491"/>
                    </a:cubicBezTo>
                    <a:cubicBezTo>
                      <a:pt x="1980" y="1491"/>
                      <a:pt x="2189" y="1062"/>
                      <a:pt x="1912" y="852"/>
                    </a:cubicBezTo>
                    <a:cubicBezTo>
                      <a:pt x="2016" y="830"/>
                      <a:pt x="2235" y="644"/>
                      <a:pt x="1858" y="414"/>
                    </a:cubicBezTo>
                    <a:cubicBezTo>
                      <a:pt x="1469" y="190"/>
                      <a:pt x="1042" y="47"/>
                      <a:pt x="599" y="4"/>
                    </a:cubicBezTo>
                    <a:cubicBezTo>
                      <a:pt x="577" y="2"/>
                      <a:pt x="551"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4" name="Google Shape;6304;p22"/>
              <p:cNvSpPr/>
              <p:nvPr/>
            </p:nvSpPr>
            <p:spPr>
              <a:xfrm rot="-6541634">
                <a:off x="-183615" y="2971145"/>
                <a:ext cx="194908" cy="196717"/>
              </a:xfrm>
              <a:custGeom>
                <a:avLst/>
                <a:gdLst/>
                <a:ahLst/>
                <a:cxnLst/>
                <a:rect l="l" t="t" r="r" b="b"/>
                <a:pathLst>
                  <a:path w="1508" h="1522" extrusionOk="0">
                    <a:moveTo>
                      <a:pt x="225" y="1"/>
                    </a:moveTo>
                    <a:cubicBezTo>
                      <a:pt x="122" y="1"/>
                      <a:pt x="0" y="44"/>
                      <a:pt x="13" y="257"/>
                    </a:cubicBezTo>
                    <a:cubicBezTo>
                      <a:pt x="30" y="624"/>
                      <a:pt x="292" y="1248"/>
                      <a:pt x="544" y="1522"/>
                    </a:cubicBezTo>
                    <a:cubicBezTo>
                      <a:pt x="320" y="1171"/>
                      <a:pt x="287" y="504"/>
                      <a:pt x="287" y="504"/>
                    </a:cubicBezTo>
                    <a:lnTo>
                      <a:pt x="287" y="504"/>
                    </a:lnTo>
                    <a:cubicBezTo>
                      <a:pt x="287" y="504"/>
                      <a:pt x="670" y="1221"/>
                      <a:pt x="1059" y="1456"/>
                    </a:cubicBezTo>
                    <a:cubicBezTo>
                      <a:pt x="1031" y="1412"/>
                      <a:pt x="659" y="887"/>
                      <a:pt x="440" y="427"/>
                    </a:cubicBezTo>
                    <a:lnTo>
                      <a:pt x="440" y="427"/>
                    </a:lnTo>
                    <a:cubicBezTo>
                      <a:pt x="440" y="427"/>
                      <a:pt x="709" y="558"/>
                      <a:pt x="1469" y="1051"/>
                    </a:cubicBezTo>
                    <a:cubicBezTo>
                      <a:pt x="1447" y="1013"/>
                      <a:pt x="873" y="465"/>
                      <a:pt x="479" y="279"/>
                    </a:cubicBezTo>
                    <a:cubicBezTo>
                      <a:pt x="487" y="279"/>
                      <a:pt x="497" y="278"/>
                      <a:pt x="510" y="278"/>
                    </a:cubicBezTo>
                    <a:cubicBezTo>
                      <a:pt x="619" y="278"/>
                      <a:pt x="902" y="310"/>
                      <a:pt x="1508" y="564"/>
                    </a:cubicBezTo>
                    <a:cubicBezTo>
                      <a:pt x="1343" y="345"/>
                      <a:pt x="358" y="22"/>
                      <a:pt x="358" y="22"/>
                    </a:cubicBezTo>
                    <a:cubicBezTo>
                      <a:pt x="358" y="22"/>
                      <a:pt x="296"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5" name="Google Shape;6305;p22"/>
              <p:cNvSpPr/>
              <p:nvPr/>
            </p:nvSpPr>
            <p:spPr>
              <a:xfrm rot="-6541634">
                <a:off x="-449439" y="2945322"/>
                <a:ext cx="313429" cy="246866"/>
              </a:xfrm>
              <a:custGeom>
                <a:avLst/>
                <a:gdLst/>
                <a:ahLst/>
                <a:cxnLst/>
                <a:rect l="l" t="t" r="r" b="b"/>
                <a:pathLst>
                  <a:path w="2425" h="1910" extrusionOk="0">
                    <a:moveTo>
                      <a:pt x="1231" y="0"/>
                    </a:moveTo>
                    <a:cubicBezTo>
                      <a:pt x="1165" y="0"/>
                      <a:pt x="1078" y="35"/>
                      <a:pt x="969" y="132"/>
                    </a:cubicBezTo>
                    <a:cubicBezTo>
                      <a:pt x="640" y="433"/>
                      <a:pt x="378" y="800"/>
                      <a:pt x="203" y="1210"/>
                    </a:cubicBezTo>
                    <a:cubicBezTo>
                      <a:pt x="137" y="1380"/>
                      <a:pt x="0" y="1791"/>
                      <a:pt x="690" y="1884"/>
                    </a:cubicBezTo>
                    <a:cubicBezTo>
                      <a:pt x="835" y="1902"/>
                      <a:pt x="972" y="1909"/>
                      <a:pt x="1098" y="1909"/>
                    </a:cubicBezTo>
                    <a:cubicBezTo>
                      <a:pt x="1630" y="1909"/>
                      <a:pt x="1992" y="1776"/>
                      <a:pt x="2129" y="1714"/>
                    </a:cubicBezTo>
                    <a:cubicBezTo>
                      <a:pt x="2299" y="1643"/>
                      <a:pt x="2376" y="1402"/>
                      <a:pt x="2091" y="1303"/>
                    </a:cubicBezTo>
                    <a:cubicBezTo>
                      <a:pt x="2425" y="1052"/>
                      <a:pt x="2310" y="734"/>
                      <a:pt x="1877" y="718"/>
                    </a:cubicBezTo>
                    <a:cubicBezTo>
                      <a:pt x="2090" y="500"/>
                      <a:pt x="1861" y="150"/>
                      <a:pt x="1592" y="150"/>
                    </a:cubicBezTo>
                    <a:cubicBezTo>
                      <a:pt x="1529" y="150"/>
                      <a:pt x="1464" y="169"/>
                      <a:pt x="1401" y="214"/>
                    </a:cubicBezTo>
                    <a:cubicBezTo>
                      <a:pt x="1412" y="141"/>
                      <a:pt x="1362" y="0"/>
                      <a:pt x="1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6" name="Google Shape;6306;p22"/>
              <p:cNvSpPr/>
              <p:nvPr/>
            </p:nvSpPr>
            <p:spPr>
              <a:xfrm rot="-6541634">
                <a:off x="-370270" y="3024547"/>
                <a:ext cx="234329" cy="177847"/>
              </a:xfrm>
              <a:custGeom>
                <a:avLst/>
                <a:gdLst/>
                <a:ahLst/>
                <a:cxnLst/>
                <a:rect l="l" t="t" r="r" b="b"/>
                <a:pathLst>
                  <a:path w="1813" h="1376" extrusionOk="0">
                    <a:moveTo>
                      <a:pt x="1095" y="0"/>
                    </a:moveTo>
                    <a:cubicBezTo>
                      <a:pt x="838" y="88"/>
                      <a:pt x="236" y="931"/>
                      <a:pt x="236" y="931"/>
                    </a:cubicBezTo>
                    <a:cubicBezTo>
                      <a:pt x="236" y="931"/>
                      <a:pt x="1" y="1243"/>
                      <a:pt x="356" y="1336"/>
                    </a:cubicBezTo>
                    <a:cubicBezTo>
                      <a:pt x="468" y="1363"/>
                      <a:pt x="609" y="1376"/>
                      <a:pt x="761" y="1376"/>
                    </a:cubicBezTo>
                    <a:cubicBezTo>
                      <a:pt x="1095" y="1376"/>
                      <a:pt x="1482" y="1313"/>
                      <a:pt x="1719" y="1204"/>
                    </a:cubicBezTo>
                    <a:lnTo>
                      <a:pt x="1719" y="1204"/>
                    </a:lnTo>
                    <a:cubicBezTo>
                      <a:pt x="1622" y="1231"/>
                      <a:pt x="1510" y="1241"/>
                      <a:pt x="1396" y="1241"/>
                    </a:cubicBezTo>
                    <a:cubicBezTo>
                      <a:pt x="1043" y="1241"/>
                      <a:pt x="674" y="1144"/>
                      <a:pt x="674" y="1144"/>
                    </a:cubicBezTo>
                    <a:cubicBezTo>
                      <a:pt x="674" y="1144"/>
                      <a:pt x="1473" y="996"/>
                      <a:pt x="1812" y="695"/>
                    </a:cubicBezTo>
                    <a:lnTo>
                      <a:pt x="1812" y="695"/>
                    </a:lnTo>
                    <a:cubicBezTo>
                      <a:pt x="1763" y="706"/>
                      <a:pt x="1150" y="903"/>
                      <a:pt x="647" y="974"/>
                    </a:cubicBezTo>
                    <a:cubicBezTo>
                      <a:pt x="647" y="974"/>
                      <a:pt x="855" y="755"/>
                      <a:pt x="1550" y="181"/>
                    </a:cubicBezTo>
                    <a:lnTo>
                      <a:pt x="1550" y="181"/>
                    </a:lnTo>
                    <a:cubicBezTo>
                      <a:pt x="1506" y="192"/>
                      <a:pt x="816" y="575"/>
                      <a:pt x="515" y="892"/>
                    </a:cubicBezTo>
                    <a:cubicBezTo>
                      <a:pt x="537" y="816"/>
                      <a:pt x="619" y="558"/>
                      <a:pt x="10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7" name="Google Shape;6307;p22"/>
              <p:cNvSpPr/>
              <p:nvPr/>
            </p:nvSpPr>
            <p:spPr>
              <a:xfrm rot="-6541634">
                <a:off x="-415221" y="3144521"/>
                <a:ext cx="263410" cy="286028"/>
              </a:xfrm>
              <a:custGeom>
                <a:avLst/>
                <a:gdLst/>
                <a:ahLst/>
                <a:cxnLst/>
                <a:rect l="l" t="t" r="r" b="b"/>
                <a:pathLst>
                  <a:path w="2038" h="2213" extrusionOk="0">
                    <a:moveTo>
                      <a:pt x="1298" y="1"/>
                    </a:moveTo>
                    <a:cubicBezTo>
                      <a:pt x="1176" y="1"/>
                      <a:pt x="1051" y="106"/>
                      <a:pt x="976" y="314"/>
                    </a:cubicBezTo>
                    <a:cubicBezTo>
                      <a:pt x="917" y="207"/>
                      <a:pt x="818" y="162"/>
                      <a:pt x="714" y="162"/>
                    </a:cubicBezTo>
                    <a:cubicBezTo>
                      <a:pt x="499" y="162"/>
                      <a:pt x="265" y="360"/>
                      <a:pt x="346" y="615"/>
                    </a:cubicBezTo>
                    <a:cubicBezTo>
                      <a:pt x="327" y="606"/>
                      <a:pt x="298" y="599"/>
                      <a:pt x="267" y="599"/>
                    </a:cubicBezTo>
                    <a:cubicBezTo>
                      <a:pt x="151" y="599"/>
                      <a:pt x="0" y="684"/>
                      <a:pt x="138" y="1003"/>
                    </a:cubicBezTo>
                    <a:cubicBezTo>
                      <a:pt x="324" y="1408"/>
                      <a:pt x="598" y="1770"/>
                      <a:pt x="932" y="2060"/>
                    </a:cubicBezTo>
                    <a:cubicBezTo>
                      <a:pt x="1001" y="2117"/>
                      <a:pt x="1124" y="2212"/>
                      <a:pt x="1267" y="2212"/>
                    </a:cubicBezTo>
                    <a:cubicBezTo>
                      <a:pt x="1409" y="2212"/>
                      <a:pt x="1570" y="2119"/>
                      <a:pt x="1715" y="1803"/>
                    </a:cubicBezTo>
                    <a:cubicBezTo>
                      <a:pt x="2038" y="1113"/>
                      <a:pt x="2016" y="560"/>
                      <a:pt x="1999" y="379"/>
                    </a:cubicBezTo>
                    <a:cubicBezTo>
                      <a:pt x="1989" y="264"/>
                      <a:pt x="1905" y="165"/>
                      <a:pt x="1799" y="165"/>
                    </a:cubicBezTo>
                    <a:cubicBezTo>
                      <a:pt x="1734" y="165"/>
                      <a:pt x="1662" y="201"/>
                      <a:pt x="1594" y="292"/>
                    </a:cubicBezTo>
                    <a:cubicBezTo>
                      <a:pt x="1527" y="97"/>
                      <a:pt x="1414" y="1"/>
                      <a:pt x="1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8" name="Google Shape;6308;p22"/>
              <p:cNvSpPr/>
              <p:nvPr/>
            </p:nvSpPr>
            <p:spPr>
              <a:xfrm rot="-6541634">
                <a:off x="-332472" y="3147205"/>
                <a:ext cx="179915" cy="222309"/>
              </a:xfrm>
              <a:custGeom>
                <a:avLst/>
                <a:gdLst/>
                <a:ahLst/>
                <a:cxnLst/>
                <a:rect l="l" t="t" r="r" b="b"/>
                <a:pathLst>
                  <a:path w="1392" h="1720" extrusionOk="0">
                    <a:moveTo>
                      <a:pt x="888" y="0"/>
                    </a:moveTo>
                    <a:cubicBezTo>
                      <a:pt x="882" y="55"/>
                      <a:pt x="882" y="701"/>
                      <a:pt x="795" y="1199"/>
                    </a:cubicBezTo>
                    <a:cubicBezTo>
                      <a:pt x="795" y="1199"/>
                      <a:pt x="652" y="936"/>
                      <a:pt x="318" y="99"/>
                    </a:cubicBezTo>
                    <a:lnTo>
                      <a:pt x="318" y="99"/>
                    </a:lnTo>
                    <a:cubicBezTo>
                      <a:pt x="313" y="137"/>
                      <a:pt x="466" y="914"/>
                      <a:pt x="680" y="1298"/>
                    </a:cubicBezTo>
                    <a:cubicBezTo>
                      <a:pt x="608" y="1254"/>
                      <a:pt x="395" y="1095"/>
                      <a:pt x="1" y="471"/>
                    </a:cubicBezTo>
                    <a:lnTo>
                      <a:pt x="1" y="471"/>
                    </a:lnTo>
                    <a:cubicBezTo>
                      <a:pt x="12" y="745"/>
                      <a:pt x="630" y="1577"/>
                      <a:pt x="630" y="1577"/>
                    </a:cubicBezTo>
                    <a:cubicBezTo>
                      <a:pt x="630" y="1577"/>
                      <a:pt x="734" y="1719"/>
                      <a:pt x="860" y="1719"/>
                    </a:cubicBezTo>
                    <a:cubicBezTo>
                      <a:pt x="921" y="1719"/>
                      <a:pt x="989" y="1685"/>
                      <a:pt x="1052" y="1582"/>
                    </a:cubicBezTo>
                    <a:cubicBezTo>
                      <a:pt x="1249" y="1276"/>
                      <a:pt x="1391" y="619"/>
                      <a:pt x="1347" y="247"/>
                    </a:cubicBezTo>
                    <a:lnTo>
                      <a:pt x="1347" y="247"/>
                    </a:lnTo>
                    <a:cubicBezTo>
                      <a:pt x="1325" y="663"/>
                      <a:pt x="970" y="1221"/>
                      <a:pt x="970" y="1221"/>
                    </a:cubicBezTo>
                    <a:cubicBezTo>
                      <a:pt x="970" y="1221"/>
                      <a:pt x="1068" y="422"/>
                      <a:pt x="8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9" name="Google Shape;6309;p22"/>
              <p:cNvSpPr/>
              <p:nvPr/>
            </p:nvSpPr>
            <p:spPr>
              <a:xfrm rot="-6541634">
                <a:off x="-292546" y="3241408"/>
                <a:ext cx="322735" cy="255009"/>
              </a:xfrm>
              <a:custGeom>
                <a:avLst/>
                <a:gdLst/>
                <a:ahLst/>
                <a:cxnLst/>
                <a:rect l="l" t="t" r="r" b="b"/>
                <a:pathLst>
                  <a:path w="2497" h="1973" extrusionOk="0">
                    <a:moveTo>
                      <a:pt x="738" y="1"/>
                    </a:moveTo>
                    <a:cubicBezTo>
                      <a:pt x="588" y="1"/>
                      <a:pt x="456" y="133"/>
                      <a:pt x="586" y="352"/>
                    </a:cubicBezTo>
                    <a:cubicBezTo>
                      <a:pt x="573" y="351"/>
                      <a:pt x="559" y="351"/>
                      <a:pt x="546" y="351"/>
                    </a:cubicBezTo>
                    <a:cubicBezTo>
                      <a:pt x="158" y="351"/>
                      <a:pt x="66" y="657"/>
                      <a:pt x="367" y="938"/>
                    </a:cubicBezTo>
                    <a:cubicBezTo>
                      <a:pt x="1" y="976"/>
                      <a:pt x="12" y="1600"/>
                      <a:pt x="411" y="1633"/>
                    </a:cubicBezTo>
                    <a:cubicBezTo>
                      <a:pt x="336" y="1703"/>
                      <a:pt x="250" y="1973"/>
                      <a:pt x="666" y="1973"/>
                    </a:cubicBezTo>
                    <a:cubicBezTo>
                      <a:pt x="674" y="1973"/>
                      <a:pt x="682" y="1972"/>
                      <a:pt x="690" y="1972"/>
                    </a:cubicBezTo>
                    <a:cubicBezTo>
                      <a:pt x="1134" y="1956"/>
                      <a:pt x="1566" y="1841"/>
                      <a:pt x="1966" y="1644"/>
                    </a:cubicBezTo>
                    <a:cubicBezTo>
                      <a:pt x="2125" y="1562"/>
                      <a:pt x="2497" y="1332"/>
                      <a:pt x="2031" y="817"/>
                    </a:cubicBezTo>
                    <a:cubicBezTo>
                      <a:pt x="1511" y="259"/>
                      <a:pt x="991" y="67"/>
                      <a:pt x="816" y="13"/>
                    </a:cubicBezTo>
                    <a:cubicBezTo>
                      <a:pt x="791" y="5"/>
                      <a:pt x="764" y="1"/>
                      <a:pt x="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0" name="Google Shape;6310;p22"/>
              <p:cNvSpPr/>
              <p:nvPr/>
            </p:nvSpPr>
            <p:spPr>
              <a:xfrm rot="-6541634">
                <a:off x="-254363" y="3236342"/>
                <a:ext cx="241308" cy="174745"/>
              </a:xfrm>
              <a:custGeom>
                <a:avLst/>
                <a:gdLst/>
                <a:ahLst/>
                <a:cxnLst/>
                <a:rect l="l" t="t" r="r" b="b"/>
                <a:pathLst>
                  <a:path w="1867" h="1352" extrusionOk="0">
                    <a:moveTo>
                      <a:pt x="531" y="1"/>
                    </a:moveTo>
                    <a:lnTo>
                      <a:pt x="531" y="1"/>
                    </a:lnTo>
                    <a:cubicBezTo>
                      <a:pt x="903" y="176"/>
                      <a:pt x="1292" y="723"/>
                      <a:pt x="1292" y="723"/>
                    </a:cubicBezTo>
                    <a:cubicBezTo>
                      <a:pt x="1292" y="723"/>
                      <a:pt x="605" y="334"/>
                      <a:pt x="150" y="334"/>
                    </a:cubicBezTo>
                    <a:cubicBezTo>
                      <a:pt x="144" y="334"/>
                      <a:pt x="138" y="335"/>
                      <a:pt x="131" y="335"/>
                    </a:cubicBezTo>
                    <a:cubicBezTo>
                      <a:pt x="175" y="357"/>
                      <a:pt x="772" y="597"/>
                      <a:pt x="1199" y="871"/>
                    </a:cubicBezTo>
                    <a:cubicBezTo>
                      <a:pt x="1199" y="871"/>
                      <a:pt x="947" y="899"/>
                      <a:pt x="198" y="899"/>
                    </a:cubicBezTo>
                    <a:cubicBezTo>
                      <a:pt x="135" y="899"/>
                      <a:pt x="70" y="899"/>
                      <a:pt x="0" y="898"/>
                    </a:cubicBezTo>
                    <a:lnTo>
                      <a:pt x="0" y="898"/>
                    </a:lnTo>
                    <a:cubicBezTo>
                      <a:pt x="33" y="913"/>
                      <a:pt x="616" y="1029"/>
                      <a:pt x="1053" y="1029"/>
                    </a:cubicBezTo>
                    <a:cubicBezTo>
                      <a:pt x="1123" y="1029"/>
                      <a:pt x="1189" y="1026"/>
                      <a:pt x="1248" y="1019"/>
                    </a:cubicBezTo>
                    <a:lnTo>
                      <a:pt x="1248" y="1019"/>
                    </a:lnTo>
                    <a:cubicBezTo>
                      <a:pt x="1188" y="1063"/>
                      <a:pt x="953" y="1205"/>
                      <a:pt x="230" y="1331"/>
                    </a:cubicBezTo>
                    <a:cubicBezTo>
                      <a:pt x="269" y="1345"/>
                      <a:pt x="325" y="1351"/>
                      <a:pt x="392" y="1351"/>
                    </a:cubicBezTo>
                    <a:cubicBezTo>
                      <a:pt x="765" y="1351"/>
                      <a:pt x="1483" y="1167"/>
                      <a:pt x="1483" y="1167"/>
                    </a:cubicBezTo>
                    <a:cubicBezTo>
                      <a:pt x="1483" y="1167"/>
                      <a:pt x="1867" y="1079"/>
                      <a:pt x="1653" y="784"/>
                    </a:cubicBezTo>
                    <a:cubicBezTo>
                      <a:pt x="1440" y="483"/>
                      <a:pt x="892" y="99"/>
                      <a:pt x="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1" name="Google Shape;6311;p22"/>
              <p:cNvSpPr/>
              <p:nvPr/>
            </p:nvSpPr>
            <p:spPr>
              <a:xfrm rot="-6541634">
                <a:off x="-203952" y="3134738"/>
                <a:ext cx="132351" cy="132351"/>
              </a:xfrm>
              <a:custGeom>
                <a:avLst/>
                <a:gdLst/>
                <a:ahLst/>
                <a:cxnLst/>
                <a:rect l="l" t="t" r="r" b="b"/>
                <a:pathLst>
                  <a:path w="1024" h="1024" extrusionOk="0">
                    <a:moveTo>
                      <a:pt x="515" y="0"/>
                    </a:moveTo>
                    <a:cubicBezTo>
                      <a:pt x="230" y="0"/>
                      <a:pt x="0" y="230"/>
                      <a:pt x="0" y="515"/>
                    </a:cubicBezTo>
                    <a:cubicBezTo>
                      <a:pt x="0" y="794"/>
                      <a:pt x="230" y="1024"/>
                      <a:pt x="515" y="1024"/>
                    </a:cubicBezTo>
                    <a:cubicBezTo>
                      <a:pt x="799" y="1024"/>
                      <a:pt x="1024" y="794"/>
                      <a:pt x="1024" y="515"/>
                    </a:cubicBezTo>
                    <a:cubicBezTo>
                      <a:pt x="1024" y="230"/>
                      <a:pt x="799" y="0"/>
                      <a:pt x="5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2" name="Google Shape;6312;p22"/>
              <p:cNvSpPr/>
              <p:nvPr/>
            </p:nvSpPr>
            <p:spPr>
              <a:xfrm rot="-6541634">
                <a:off x="-320359" y="3564187"/>
                <a:ext cx="1403775" cy="289906"/>
              </a:xfrm>
              <a:custGeom>
                <a:avLst/>
                <a:gdLst/>
                <a:ahLst/>
                <a:cxnLst/>
                <a:rect l="l" t="t" r="r" b="b"/>
                <a:pathLst>
                  <a:path w="10861" h="2243" extrusionOk="0">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3" name="Google Shape;6313;p22"/>
              <p:cNvSpPr/>
              <p:nvPr/>
            </p:nvSpPr>
            <p:spPr>
              <a:xfrm rot="-6541634">
                <a:off x="104891" y="2822339"/>
                <a:ext cx="379993" cy="190772"/>
              </a:xfrm>
              <a:custGeom>
                <a:avLst/>
                <a:gdLst/>
                <a:ahLst/>
                <a:cxnLst/>
                <a:rect l="l" t="t" r="r" b="b"/>
                <a:pathLst>
                  <a:path w="2940" h="1476" extrusionOk="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4" name="Google Shape;6314;p22"/>
              <p:cNvSpPr/>
              <p:nvPr/>
            </p:nvSpPr>
            <p:spPr>
              <a:xfrm rot="-6541634">
                <a:off x="236711" y="2933958"/>
                <a:ext cx="279566" cy="319892"/>
              </a:xfrm>
              <a:custGeom>
                <a:avLst/>
                <a:gdLst/>
                <a:ahLst/>
                <a:cxnLst/>
                <a:rect l="l" t="t" r="r" b="b"/>
                <a:pathLst>
                  <a:path w="2163" h="2475" extrusionOk="0">
                    <a:moveTo>
                      <a:pt x="0" y="0"/>
                    </a:moveTo>
                    <a:lnTo>
                      <a:pt x="0" y="0"/>
                    </a:lnTo>
                    <a:cubicBezTo>
                      <a:pt x="203" y="1374"/>
                      <a:pt x="2163" y="2474"/>
                      <a:pt x="2163" y="2474"/>
                    </a:cubicBezTo>
                    <a:cubicBezTo>
                      <a:pt x="2163" y="2474"/>
                      <a:pt x="1648" y="1429"/>
                      <a:pt x="1265" y="838"/>
                    </a:cubicBezTo>
                    <a:cubicBezTo>
                      <a:pt x="882" y="247"/>
                      <a:pt x="1" y="0"/>
                      <a:pt x="0"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5" name="Google Shape;6315;p22"/>
              <p:cNvSpPr/>
              <p:nvPr/>
            </p:nvSpPr>
            <p:spPr>
              <a:xfrm rot="-6541634">
                <a:off x="-31269" y="3068402"/>
                <a:ext cx="418250" cy="108569"/>
              </a:xfrm>
              <a:custGeom>
                <a:avLst/>
                <a:gdLst/>
                <a:ahLst/>
                <a:cxnLst/>
                <a:rect l="l" t="t" r="r" b="b"/>
                <a:pathLst>
                  <a:path w="3236" h="840" extrusionOk="0">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6" name="Google Shape;6316;p22"/>
              <p:cNvSpPr/>
              <p:nvPr/>
            </p:nvSpPr>
            <p:spPr>
              <a:xfrm rot="-6541634">
                <a:off x="-40717" y="3266303"/>
                <a:ext cx="407652" cy="133902"/>
              </a:xfrm>
              <a:custGeom>
                <a:avLst/>
                <a:gdLst/>
                <a:ahLst/>
                <a:cxnLst/>
                <a:rect l="l" t="t" r="r" b="b"/>
                <a:pathLst>
                  <a:path w="3154" h="1036" extrusionOk="0">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7" name="Google Shape;6317;p22"/>
              <p:cNvSpPr/>
              <p:nvPr/>
            </p:nvSpPr>
            <p:spPr>
              <a:xfrm rot="-6541634">
                <a:off x="-38176" y="3453389"/>
                <a:ext cx="390591" cy="170997"/>
              </a:xfrm>
              <a:custGeom>
                <a:avLst/>
                <a:gdLst/>
                <a:ahLst/>
                <a:cxnLst/>
                <a:rect l="l" t="t" r="r" b="b"/>
                <a:pathLst>
                  <a:path w="3022" h="1323" extrusionOk="0">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8" name="Google Shape;6318;p22"/>
              <p:cNvSpPr/>
              <p:nvPr/>
            </p:nvSpPr>
            <p:spPr>
              <a:xfrm rot="-6541634">
                <a:off x="-27737" y="3582829"/>
                <a:ext cx="364483" cy="216880"/>
              </a:xfrm>
              <a:custGeom>
                <a:avLst/>
                <a:gdLst/>
                <a:ahLst/>
                <a:cxnLst/>
                <a:rect l="l" t="t" r="r" b="b"/>
                <a:pathLst>
                  <a:path w="2820" h="1678" extrusionOk="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9" name="Google Shape;6319;p22"/>
              <p:cNvSpPr/>
              <p:nvPr/>
            </p:nvSpPr>
            <p:spPr>
              <a:xfrm rot="-6541634">
                <a:off x="11895" y="3779039"/>
                <a:ext cx="365129" cy="216751"/>
              </a:xfrm>
              <a:custGeom>
                <a:avLst/>
                <a:gdLst/>
                <a:ahLst/>
                <a:cxnLst/>
                <a:rect l="l" t="t" r="r" b="b"/>
                <a:pathLst>
                  <a:path w="2825" h="1677" extrusionOk="0">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0" name="Google Shape;6320;p22"/>
              <p:cNvSpPr/>
              <p:nvPr/>
            </p:nvSpPr>
            <p:spPr>
              <a:xfrm rot="-6541634">
                <a:off x="64074" y="3962049"/>
                <a:ext cx="356728" cy="229288"/>
              </a:xfrm>
              <a:custGeom>
                <a:avLst/>
                <a:gdLst/>
                <a:ahLst/>
                <a:cxnLst/>
                <a:rect l="l" t="t" r="r" b="b"/>
                <a:pathLst>
                  <a:path w="2760" h="1774" extrusionOk="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1" name="Google Shape;6321;p22"/>
              <p:cNvSpPr/>
              <p:nvPr/>
            </p:nvSpPr>
            <p:spPr>
              <a:xfrm rot="-6541634">
                <a:off x="111722" y="4115279"/>
                <a:ext cx="338374" cy="256947"/>
              </a:xfrm>
              <a:custGeom>
                <a:avLst/>
                <a:gdLst/>
                <a:ahLst/>
                <a:cxnLst/>
                <a:rect l="l" t="t" r="r" b="b"/>
                <a:pathLst>
                  <a:path w="2618" h="1988" extrusionOk="0">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2" name="Google Shape;6322;p22"/>
              <p:cNvSpPr/>
              <p:nvPr/>
            </p:nvSpPr>
            <p:spPr>
              <a:xfrm rot="-6541634">
                <a:off x="242586" y="3129641"/>
                <a:ext cx="278920" cy="319116"/>
              </a:xfrm>
              <a:custGeom>
                <a:avLst/>
                <a:gdLst/>
                <a:ahLst/>
                <a:cxnLst/>
                <a:rect l="l" t="t" r="r" b="b"/>
                <a:pathLst>
                  <a:path w="2158" h="2469" extrusionOk="0">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3" name="Google Shape;6323;p22"/>
              <p:cNvSpPr/>
              <p:nvPr/>
            </p:nvSpPr>
            <p:spPr>
              <a:xfrm rot="-6541634">
                <a:off x="258804" y="3308822"/>
                <a:ext cx="278920" cy="319246"/>
              </a:xfrm>
              <a:custGeom>
                <a:avLst/>
                <a:gdLst/>
                <a:ahLst/>
                <a:cxnLst/>
                <a:rect l="l" t="t" r="r" b="b"/>
                <a:pathLst>
                  <a:path w="2158" h="2470" extrusionOk="0">
                    <a:moveTo>
                      <a:pt x="1" y="1"/>
                    </a:moveTo>
                    <a:lnTo>
                      <a:pt x="1" y="1"/>
                    </a:lnTo>
                    <a:cubicBezTo>
                      <a:pt x="203" y="1369"/>
                      <a:pt x="2158" y="2469"/>
                      <a:pt x="2158" y="2469"/>
                    </a:cubicBezTo>
                    <a:cubicBezTo>
                      <a:pt x="2158" y="2469"/>
                      <a:pt x="1648" y="1429"/>
                      <a:pt x="1265" y="838"/>
                    </a:cubicBezTo>
                    <a:cubicBezTo>
                      <a:pt x="882" y="241"/>
                      <a:pt x="1" y="1"/>
                      <a:pt x="1"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4" name="Google Shape;6324;p22"/>
              <p:cNvSpPr/>
              <p:nvPr/>
            </p:nvSpPr>
            <p:spPr>
              <a:xfrm rot="-6541634">
                <a:off x="332306" y="3458288"/>
                <a:ext cx="226574" cy="360218"/>
              </a:xfrm>
              <a:custGeom>
                <a:avLst/>
                <a:gdLst/>
                <a:ahLst/>
                <a:cxnLst/>
                <a:rect l="l" t="t" r="r" b="b"/>
                <a:pathLst>
                  <a:path w="1753" h="2787" extrusionOk="0">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5" name="Google Shape;6325;p22"/>
              <p:cNvSpPr/>
              <p:nvPr/>
            </p:nvSpPr>
            <p:spPr>
              <a:xfrm rot="-6541634">
                <a:off x="361014" y="3621885"/>
                <a:ext cx="227220" cy="359571"/>
              </a:xfrm>
              <a:custGeom>
                <a:avLst/>
                <a:gdLst/>
                <a:ahLst/>
                <a:cxnLst/>
                <a:rect l="l" t="t" r="r" b="b"/>
                <a:pathLst>
                  <a:path w="1758" h="2782" extrusionOk="0">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6" name="Google Shape;6326;p22"/>
              <p:cNvSpPr/>
              <p:nvPr/>
            </p:nvSpPr>
            <p:spPr>
              <a:xfrm rot="-6541634">
                <a:off x="370675" y="3842889"/>
                <a:ext cx="221662" cy="280988"/>
              </a:xfrm>
              <a:custGeom>
                <a:avLst/>
                <a:gdLst/>
                <a:ahLst/>
                <a:cxnLst/>
                <a:rect l="l" t="t" r="r" b="b"/>
                <a:pathLst>
                  <a:path w="1715" h="2174" extrusionOk="0">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7" name="Google Shape;6327;p22"/>
              <p:cNvSpPr/>
              <p:nvPr/>
            </p:nvSpPr>
            <p:spPr>
              <a:xfrm rot="-6541634">
                <a:off x="415524" y="3980540"/>
                <a:ext cx="220887" cy="280988"/>
              </a:xfrm>
              <a:custGeom>
                <a:avLst/>
                <a:gdLst/>
                <a:ahLst/>
                <a:cxnLst/>
                <a:rect l="l" t="t" r="r" b="b"/>
                <a:pathLst>
                  <a:path w="1709" h="2174" extrusionOk="0">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8" name="Google Shape;6328;p22"/>
              <p:cNvSpPr/>
              <p:nvPr/>
            </p:nvSpPr>
            <p:spPr>
              <a:xfrm rot="-6541634">
                <a:off x="922418" y="4374523"/>
                <a:ext cx="1332301" cy="1122658"/>
              </a:xfrm>
              <a:custGeom>
                <a:avLst/>
                <a:gdLst/>
                <a:ahLst/>
                <a:cxnLst/>
                <a:rect l="l" t="t" r="r" b="b"/>
                <a:pathLst>
                  <a:path w="10308" h="8686" extrusionOk="0">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9" name="Google Shape;6329;p22"/>
              <p:cNvSpPr/>
              <p:nvPr/>
            </p:nvSpPr>
            <p:spPr>
              <a:xfrm rot="-6541634">
                <a:off x="1169399" y="4540506"/>
                <a:ext cx="938220" cy="1113223"/>
              </a:xfrm>
              <a:custGeom>
                <a:avLst/>
                <a:gdLst/>
                <a:ahLst/>
                <a:cxnLst/>
                <a:rect l="l" t="t" r="r" b="b"/>
                <a:pathLst>
                  <a:path w="7259" h="8613" extrusionOk="0">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0" name="Google Shape;6330;p22"/>
              <p:cNvSpPr/>
              <p:nvPr/>
            </p:nvSpPr>
            <p:spPr>
              <a:xfrm rot="-6541634">
                <a:off x="1239100" y="4556424"/>
                <a:ext cx="810909" cy="851235"/>
              </a:xfrm>
              <a:custGeom>
                <a:avLst/>
                <a:gdLst/>
                <a:ahLst/>
                <a:cxnLst/>
                <a:rect l="l" t="t" r="r" b="b"/>
                <a:pathLst>
                  <a:path w="6274" h="6586" extrusionOk="0">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1" name="Google Shape;6331;p22"/>
              <p:cNvSpPr/>
              <p:nvPr/>
            </p:nvSpPr>
            <p:spPr>
              <a:xfrm rot="-6541634">
                <a:off x="1102511" y="3566992"/>
                <a:ext cx="472794" cy="930594"/>
              </a:xfrm>
              <a:custGeom>
                <a:avLst/>
                <a:gdLst/>
                <a:ahLst/>
                <a:cxnLst/>
                <a:rect l="l" t="t" r="r" b="b"/>
                <a:pathLst>
                  <a:path w="3658" h="7200" extrusionOk="0">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2" name="Google Shape;6332;p22"/>
              <p:cNvSpPr/>
              <p:nvPr/>
            </p:nvSpPr>
            <p:spPr>
              <a:xfrm rot="-6541634">
                <a:off x="1319822" y="3696177"/>
                <a:ext cx="380639" cy="165180"/>
              </a:xfrm>
              <a:custGeom>
                <a:avLst/>
                <a:gdLst/>
                <a:ahLst/>
                <a:cxnLst/>
                <a:rect l="l" t="t" r="r" b="b"/>
                <a:pathLst>
                  <a:path w="2945" h="1278" extrusionOk="0">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3" name="Google Shape;6333;p22"/>
              <p:cNvSpPr/>
              <p:nvPr/>
            </p:nvSpPr>
            <p:spPr>
              <a:xfrm rot="-6541634">
                <a:off x="1670278" y="3702067"/>
                <a:ext cx="58162" cy="218819"/>
              </a:xfrm>
              <a:custGeom>
                <a:avLst/>
                <a:gdLst/>
                <a:ahLst/>
                <a:cxnLst/>
                <a:rect l="l" t="t" r="r" b="b"/>
                <a:pathLst>
                  <a:path w="450" h="1693" extrusionOk="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4" name="Google Shape;6334;p22"/>
              <p:cNvSpPr/>
              <p:nvPr/>
            </p:nvSpPr>
            <p:spPr>
              <a:xfrm rot="-6541634">
                <a:off x="1107762" y="3890943"/>
                <a:ext cx="410495" cy="147990"/>
              </a:xfrm>
              <a:custGeom>
                <a:avLst/>
                <a:gdLst/>
                <a:ahLst/>
                <a:cxnLst/>
                <a:rect l="l" t="t" r="r" b="b"/>
                <a:pathLst>
                  <a:path w="3176" h="1145" extrusionOk="0">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5" name="Google Shape;6335;p22"/>
              <p:cNvSpPr/>
              <p:nvPr/>
            </p:nvSpPr>
            <p:spPr>
              <a:xfrm rot="-6541634">
                <a:off x="1521182" y="3904963"/>
                <a:ext cx="73026" cy="300504"/>
              </a:xfrm>
              <a:custGeom>
                <a:avLst/>
                <a:gdLst/>
                <a:ahLst/>
                <a:cxnLst/>
                <a:rect l="l" t="t" r="r" b="b"/>
                <a:pathLst>
                  <a:path w="565" h="2325" extrusionOk="0">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6" name="Google Shape;6336;p22"/>
              <p:cNvSpPr/>
              <p:nvPr/>
            </p:nvSpPr>
            <p:spPr>
              <a:xfrm rot="-6541634">
                <a:off x="1383850" y="4022158"/>
                <a:ext cx="172935" cy="420448"/>
              </a:xfrm>
              <a:custGeom>
                <a:avLst/>
                <a:gdLst/>
                <a:ahLst/>
                <a:cxnLst/>
                <a:rect l="l" t="t" r="r" b="b"/>
                <a:pathLst>
                  <a:path w="1338" h="3253" extrusionOk="0">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7" name="Google Shape;6337;p22"/>
              <p:cNvSpPr/>
              <p:nvPr/>
            </p:nvSpPr>
            <p:spPr>
              <a:xfrm rot="-6541634">
                <a:off x="1630449" y="3569948"/>
                <a:ext cx="178235" cy="134031"/>
              </a:xfrm>
              <a:custGeom>
                <a:avLst/>
                <a:gdLst/>
                <a:ahLst/>
                <a:cxnLst/>
                <a:rect l="l" t="t" r="r" b="b"/>
                <a:pathLst>
                  <a:path w="1379" h="1037" extrusionOk="0">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8" name="Google Shape;6338;p22"/>
              <p:cNvSpPr/>
              <p:nvPr/>
            </p:nvSpPr>
            <p:spPr>
              <a:xfrm rot="-6541634">
                <a:off x="1736949" y="3671104"/>
                <a:ext cx="179010" cy="134161"/>
              </a:xfrm>
              <a:custGeom>
                <a:avLst/>
                <a:gdLst/>
                <a:ahLst/>
                <a:cxnLst/>
                <a:rect l="l" t="t" r="r" b="b"/>
                <a:pathLst>
                  <a:path w="1385" h="1038" extrusionOk="0">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9" name="Google Shape;6339;p22"/>
              <p:cNvSpPr/>
              <p:nvPr/>
            </p:nvSpPr>
            <p:spPr>
              <a:xfrm rot="-6541634">
                <a:off x="1636961" y="3893449"/>
                <a:ext cx="178881" cy="134031"/>
              </a:xfrm>
              <a:custGeom>
                <a:avLst/>
                <a:gdLst/>
                <a:ahLst/>
                <a:cxnLst/>
                <a:rect l="l" t="t" r="r" b="b"/>
                <a:pathLst>
                  <a:path w="1384" h="1037" extrusionOk="0">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0" name="Google Shape;6340;p22"/>
              <p:cNvSpPr/>
              <p:nvPr/>
            </p:nvSpPr>
            <p:spPr>
              <a:xfrm rot="-6541634">
                <a:off x="1444986" y="3500745"/>
                <a:ext cx="178235" cy="134031"/>
              </a:xfrm>
              <a:custGeom>
                <a:avLst/>
                <a:gdLst/>
                <a:ahLst/>
                <a:cxnLst/>
                <a:rect l="l" t="t" r="r" b="b"/>
                <a:pathLst>
                  <a:path w="1379" h="1037" extrusionOk="0">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1" name="Google Shape;6341;p22"/>
              <p:cNvSpPr/>
              <p:nvPr/>
            </p:nvSpPr>
            <p:spPr>
              <a:xfrm rot="-6541634">
                <a:off x="1225849" y="3699232"/>
                <a:ext cx="178105" cy="133644"/>
              </a:xfrm>
              <a:custGeom>
                <a:avLst/>
                <a:gdLst/>
                <a:ahLst/>
                <a:cxnLst/>
                <a:rect l="l" t="t" r="r" b="b"/>
                <a:pathLst>
                  <a:path w="1378" h="1034" extrusionOk="0">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2" name="Google Shape;6342;p22"/>
              <p:cNvSpPr/>
              <p:nvPr/>
            </p:nvSpPr>
            <p:spPr>
              <a:xfrm rot="-6541634">
                <a:off x="1560523" y="4111050"/>
                <a:ext cx="178235" cy="134161"/>
              </a:xfrm>
              <a:custGeom>
                <a:avLst/>
                <a:gdLst/>
                <a:ahLst/>
                <a:cxnLst/>
                <a:rect l="l" t="t" r="r" b="b"/>
                <a:pathLst>
                  <a:path w="1379" h="1038" extrusionOk="0">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3" name="Google Shape;6343;p22"/>
              <p:cNvSpPr/>
              <p:nvPr/>
            </p:nvSpPr>
            <p:spPr>
              <a:xfrm rot="-6541634">
                <a:off x="239832" y="4616733"/>
                <a:ext cx="1202793" cy="1546596"/>
              </a:xfrm>
              <a:custGeom>
                <a:avLst/>
                <a:gdLst/>
                <a:ahLst/>
                <a:cxnLst/>
                <a:rect l="l" t="t" r="r" b="b"/>
                <a:pathLst>
                  <a:path w="9306" h="11966" extrusionOk="0">
                    <a:moveTo>
                      <a:pt x="8939" y="1"/>
                    </a:moveTo>
                    <a:cubicBezTo>
                      <a:pt x="8939" y="1"/>
                      <a:pt x="3931" y="1451"/>
                      <a:pt x="2820" y="2332"/>
                    </a:cubicBezTo>
                    <a:cubicBezTo>
                      <a:pt x="1714" y="3214"/>
                      <a:pt x="2984" y="3296"/>
                      <a:pt x="3351" y="3559"/>
                    </a:cubicBezTo>
                    <a:cubicBezTo>
                      <a:pt x="3723" y="3821"/>
                      <a:pt x="2250" y="4297"/>
                      <a:pt x="1594" y="4708"/>
                    </a:cubicBezTo>
                    <a:cubicBezTo>
                      <a:pt x="931" y="5118"/>
                      <a:pt x="482" y="6252"/>
                      <a:pt x="1397" y="6273"/>
                    </a:cubicBezTo>
                    <a:cubicBezTo>
                      <a:pt x="1922" y="6284"/>
                      <a:pt x="2190" y="6290"/>
                      <a:pt x="2168" y="6470"/>
                    </a:cubicBezTo>
                    <a:cubicBezTo>
                      <a:pt x="2152" y="6651"/>
                      <a:pt x="762" y="7390"/>
                      <a:pt x="384" y="8123"/>
                    </a:cubicBezTo>
                    <a:cubicBezTo>
                      <a:pt x="1" y="8851"/>
                      <a:pt x="592" y="8824"/>
                      <a:pt x="866" y="8994"/>
                    </a:cubicBezTo>
                    <a:cubicBezTo>
                      <a:pt x="1145" y="9169"/>
                      <a:pt x="83" y="10023"/>
                      <a:pt x="203" y="11019"/>
                    </a:cubicBezTo>
                    <a:cubicBezTo>
                      <a:pt x="282" y="11667"/>
                      <a:pt x="640" y="11965"/>
                      <a:pt x="1038" y="11965"/>
                    </a:cubicBezTo>
                    <a:cubicBezTo>
                      <a:pt x="1251" y="11965"/>
                      <a:pt x="1477" y="11879"/>
                      <a:pt x="1676" y="11714"/>
                    </a:cubicBezTo>
                    <a:cubicBezTo>
                      <a:pt x="2245" y="11243"/>
                      <a:pt x="2316" y="10023"/>
                      <a:pt x="2469" y="9891"/>
                    </a:cubicBezTo>
                    <a:cubicBezTo>
                      <a:pt x="2477" y="9885"/>
                      <a:pt x="2483" y="9882"/>
                      <a:pt x="2490" y="9882"/>
                    </a:cubicBezTo>
                    <a:cubicBezTo>
                      <a:pt x="2611" y="9882"/>
                      <a:pt x="2556" y="11011"/>
                      <a:pt x="3172" y="11011"/>
                    </a:cubicBezTo>
                    <a:cubicBezTo>
                      <a:pt x="3191" y="11011"/>
                      <a:pt x="3210" y="11010"/>
                      <a:pt x="3230" y="11008"/>
                    </a:cubicBezTo>
                    <a:cubicBezTo>
                      <a:pt x="3942" y="10937"/>
                      <a:pt x="3794" y="8337"/>
                      <a:pt x="4040" y="7784"/>
                    </a:cubicBezTo>
                    <a:cubicBezTo>
                      <a:pt x="4076" y="7702"/>
                      <a:pt x="4111" y="7666"/>
                      <a:pt x="4147" y="7666"/>
                    </a:cubicBezTo>
                    <a:cubicBezTo>
                      <a:pt x="4353" y="7666"/>
                      <a:pt x="4580" y="8835"/>
                      <a:pt x="5036" y="9120"/>
                    </a:cubicBezTo>
                    <a:cubicBezTo>
                      <a:pt x="5073" y="9142"/>
                      <a:pt x="5109" y="9152"/>
                      <a:pt x="5145" y="9152"/>
                    </a:cubicBezTo>
                    <a:cubicBezTo>
                      <a:pt x="5644" y="9152"/>
                      <a:pt x="6126" y="7129"/>
                      <a:pt x="6350" y="5781"/>
                    </a:cubicBezTo>
                    <a:cubicBezTo>
                      <a:pt x="6438" y="5510"/>
                      <a:pt x="6512" y="5409"/>
                      <a:pt x="6581" y="5409"/>
                    </a:cubicBezTo>
                    <a:cubicBezTo>
                      <a:pt x="6743" y="5409"/>
                      <a:pt x="6871" y="5980"/>
                      <a:pt x="7056" y="6208"/>
                    </a:cubicBezTo>
                    <a:cubicBezTo>
                      <a:pt x="7072" y="6227"/>
                      <a:pt x="7093" y="6236"/>
                      <a:pt x="7119" y="6236"/>
                    </a:cubicBezTo>
                    <a:cubicBezTo>
                      <a:pt x="7546" y="6236"/>
                      <a:pt x="9305" y="3819"/>
                      <a:pt x="89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4" name="Google Shape;6344;p22"/>
              <p:cNvSpPr/>
              <p:nvPr/>
            </p:nvSpPr>
            <p:spPr>
              <a:xfrm rot="-6541634">
                <a:off x="373937" y="4793902"/>
                <a:ext cx="921934" cy="1150835"/>
              </a:xfrm>
              <a:custGeom>
                <a:avLst/>
                <a:gdLst/>
                <a:ahLst/>
                <a:cxnLst/>
                <a:rect l="l" t="t" r="r" b="b"/>
                <a:pathLst>
                  <a:path w="7133" h="8904" extrusionOk="0">
                    <a:moveTo>
                      <a:pt x="7056" y="1"/>
                    </a:moveTo>
                    <a:cubicBezTo>
                      <a:pt x="7039" y="1"/>
                      <a:pt x="6690" y="161"/>
                      <a:pt x="6705" y="177"/>
                    </a:cubicBezTo>
                    <a:lnTo>
                      <a:pt x="6975" y="67"/>
                    </a:lnTo>
                    <a:lnTo>
                      <a:pt x="6975" y="67"/>
                    </a:lnTo>
                    <a:cubicBezTo>
                      <a:pt x="6286" y="629"/>
                      <a:pt x="1405" y="4726"/>
                      <a:pt x="6" y="8842"/>
                    </a:cubicBezTo>
                    <a:cubicBezTo>
                      <a:pt x="0" y="8869"/>
                      <a:pt x="11" y="8891"/>
                      <a:pt x="39" y="8902"/>
                    </a:cubicBezTo>
                    <a:cubicBezTo>
                      <a:pt x="42" y="8903"/>
                      <a:pt x="46" y="8903"/>
                      <a:pt x="50" y="8903"/>
                    </a:cubicBezTo>
                    <a:cubicBezTo>
                      <a:pt x="69" y="8903"/>
                      <a:pt x="89" y="8893"/>
                      <a:pt x="93" y="8874"/>
                    </a:cubicBezTo>
                    <a:cubicBezTo>
                      <a:pt x="1582" y="4485"/>
                      <a:pt x="7067" y="111"/>
                      <a:pt x="7110" y="73"/>
                    </a:cubicBezTo>
                    <a:cubicBezTo>
                      <a:pt x="7132" y="56"/>
                      <a:pt x="7132" y="29"/>
                      <a:pt x="7121" y="7"/>
                    </a:cubicBezTo>
                    <a:lnTo>
                      <a:pt x="7121" y="7"/>
                    </a:lnTo>
                    <a:lnTo>
                      <a:pt x="6975" y="67"/>
                    </a:lnTo>
                    <a:lnTo>
                      <a:pt x="6975" y="67"/>
                    </a:lnTo>
                    <a:cubicBezTo>
                      <a:pt x="7025" y="26"/>
                      <a:pt x="7052" y="4"/>
                      <a:pt x="7056" y="2"/>
                    </a:cubicBezTo>
                    <a:cubicBezTo>
                      <a:pt x="7056" y="1"/>
                      <a:pt x="7056" y="1"/>
                      <a:pt x="7056" y="1"/>
                    </a:cubicBez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5" name="Google Shape;6345;p22"/>
              <p:cNvSpPr/>
              <p:nvPr/>
            </p:nvSpPr>
            <p:spPr>
              <a:xfrm rot="-6541634">
                <a:off x="1109686" y="5430994"/>
                <a:ext cx="319375" cy="364224"/>
              </a:xfrm>
              <a:custGeom>
                <a:avLst/>
                <a:gdLst/>
                <a:ahLst/>
                <a:cxnLst/>
                <a:rect l="l" t="t" r="r" b="b"/>
                <a:pathLst>
                  <a:path w="2471" h="2818" extrusionOk="0">
                    <a:moveTo>
                      <a:pt x="2283" y="1"/>
                    </a:moveTo>
                    <a:lnTo>
                      <a:pt x="2207" y="28"/>
                    </a:lnTo>
                    <a:cubicBezTo>
                      <a:pt x="1101" y="466"/>
                      <a:pt x="34" y="1205"/>
                      <a:pt x="23" y="1210"/>
                    </a:cubicBezTo>
                    <a:cubicBezTo>
                      <a:pt x="6" y="1227"/>
                      <a:pt x="1" y="1254"/>
                      <a:pt x="12" y="1276"/>
                    </a:cubicBezTo>
                    <a:cubicBezTo>
                      <a:pt x="22" y="1287"/>
                      <a:pt x="38" y="1293"/>
                      <a:pt x="53" y="1293"/>
                    </a:cubicBezTo>
                    <a:cubicBezTo>
                      <a:pt x="61" y="1293"/>
                      <a:pt x="70" y="1291"/>
                      <a:pt x="77" y="1287"/>
                    </a:cubicBezTo>
                    <a:cubicBezTo>
                      <a:pt x="88" y="1276"/>
                      <a:pt x="1096" y="581"/>
                      <a:pt x="2163" y="143"/>
                    </a:cubicBezTo>
                    <a:lnTo>
                      <a:pt x="2163" y="143"/>
                    </a:lnTo>
                    <a:cubicBezTo>
                      <a:pt x="1999" y="1139"/>
                      <a:pt x="2360" y="2716"/>
                      <a:pt x="2371" y="2781"/>
                    </a:cubicBezTo>
                    <a:cubicBezTo>
                      <a:pt x="2378" y="2807"/>
                      <a:pt x="2397" y="2817"/>
                      <a:pt x="2417" y="2817"/>
                    </a:cubicBezTo>
                    <a:cubicBezTo>
                      <a:pt x="2443" y="2817"/>
                      <a:pt x="2470" y="2797"/>
                      <a:pt x="2464" y="2765"/>
                    </a:cubicBezTo>
                    <a:cubicBezTo>
                      <a:pt x="2459" y="2748"/>
                      <a:pt x="2070" y="1052"/>
                      <a:pt x="2267" y="83"/>
                    </a:cubicBezTo>
                    <a:lnTo>
                      <a:pt x="2283" y="1"/>
                    </a:ln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6" name="Google Shape;6346;p22"/>
              <p:cNvSpPr/>
              <p:nvPr/>
            </p:nvSpPr>
            <p:spPr>
              <a:xfrm rot="-6541634">
                <a:off x="726871" y="5293003"/>
                <a:ext cx="482229" cy="472923"/>
              </a:xfrm>
              <a:custGeom>
                <a:avLst/>
                <a:gdLst/>
                <a:ahLst/>
                <a:cxnLst/>
                <a:rect l="l" t="t" r="r" b="b"/>
                <a:pathLst>
                  <a:path w="3731" h="3659" extrusionOk="0">
                    <a:moveTo>
                      <a:pt x="3435" y="1"/>
                    </a:moveTo>
                    <a:lnTo>
                      <a:pt x="3375" y="6"/>
                    </a:lnTo>
                    <a:cubicBezTo>
                      <a:pt x="1602" y="171"/>
                      <a:pt x="63" y="1003"/>
                      <a:pt x="47" y="1013"/>
                    </a:cubicBezTo>
                    <a:cubicBezTo>
                      <a:pt x="0" y="1037"/>
                      <a:pt x="25" y="1096"/>
                      <a:pt x="68" y="1096"/>
                    </a:cubicBezTo>
                    <a:cubicBezTo>
                      <a:pt x="75" y="1096"/>
                      <a:pt x="83" y="1094"/>
                      <a:pt x="91" y="1090"/>
                    </a:cubicBezTo>
                    <a:cubicBezTo>
                      <a:pt x="107" y="1085"/>
                      <a:pt x="1596" y="275"/>
                      <a:pt x="3326" y="105"/>
                    </a:cubicBezTo>
                    <a:lnTo>
                      <a:pt x="3326" y="105"/>
                    </a:lnTo>
                    <a:cubicBezTo>
                      <a:pt x="3047" y="1709"/>
                      <a:pt x="3632" y="3608"/>
                      <a:pt x="3638" y="3624"/>
                    </a:cubicBezTo>
                    <a:cubicBezTo>
                      <a:pt x="3642" y="3647"/>
                      <a:pt x="3662" y="3659"/>
                      <a:pt x="3681" y="3659"/>
                    </a:cubicBezTo>
                    <a:cubicBezTo>
                      <a:pt x="3685" y="3659"/>
                      <a:pt x="3689" y="3658"/>
                      <a:pt x="3692" y="3657"/>
                    </a:cubicBezTo>
                    <a:cubicBezTo>
                      <a:pt x="3720" y="3646"/>
                      <a:pt x="3731" y="3624"/>
                      <a:pt x="3725" y="3597"/>
                    </a:cubicBezTo>
                    <a:cubicBezTo>
                      <a:pt x="3720" y="3581"/>
                      <a:pt x="3129" y="1659"/>
                      <a:pt x="3424" y="61"/>
                    </a:cubicBezTo>
                    <a:lnTo>
                      <a:pt x="3435" y="1"/>
                    </a:ln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7" name="Google Shape;6347;p22"/>
              <p:cNvSpPr/>
              <p:nvPr/>
            </p:nvSpPr>
            <p:spPr>
              <a:xfrm rot="-6541634">
                <a:off x="295516" y="5209717"/>
                <a:ext cx="528500" cy="383482"/>
              </a:xfrm>
              <a:custGeom>
                <a:avLst/>
                <a:gdLst/>
                <a:ahLst/>
                <a:cxnLst/>
                <a:rect l="l" t="t" r="r" b="b"/>
                <a:pathLst>
                  <a:path w="4089" h="2967" extrusionOk="0">
                    <a:moveTo>
                      <a:pt x="2839" y="1"/>
                    </a:moveTo>
                    <a:cubicBezTo>
                      <a:pt x="1486" y="1"/>
                      <a:pt x="56" y="338"/>
                      <a:pt x="39" y="342"/>
                    </a:cubicBezTo>
                    <a:cubicBezTo>
                      <a:pt x="12" y="347"/>
                      <a:pt x="1" y="369"/>
                      <a:pt x="6" y="397"/>
                    </a:cubicBezTo>
                    <a:cubicBezTo>
                      <a:pt x="11" y="416"/>
                      <a:pt x="28" y="431"/>
                      <a:pt x="50" y="431"/>
                    </a:cubicBezTo>
                    <a:cubicBezTo>
                      <a:pt x="54" y="431"/>
                      <a:pt x="57" y="430"/>
                      <a:pt x="61" y="429"/>
                    </a:cubicBezTo>
                    <a:cubicBezTo>
                      <a:pt x="79" y="425"/>
                      <a:pt x="1505" y="87"/>
                      <a:pt x="2846" y="87"/>
                    </a:cubicBezTo>
                    <a:cubicBezTo>
                      <a:pt x="3171" y="87"/>
                      <a:pt x="3490" y="107"/>
                      <a:pt x="3783" y="156"/>
                    </a:cubicBezTo>
                    <a:cubicBezTo>
                      <a:pt x="3548" y="1530"/>
                      <a:pt x="3985" y="2920"/>
                      <a:pt x="3991" y="2936"/>
                    </a:cubicBezTo>
                    <a:cubicBezTo>
                      <a:pt x="3997" y="2957"/>
                      <a:pt x="4014" y="2966"/>
                      <a:pt x="4031" y="2966"/>
                    </a:cubicBezTo>
                    <a:cubicBezTo>
                      <a:pt x="4059" y="2966"/>
                      <a:pt x="4089" y="2943"/>
                      <a:pt x="4079" y="2909"/>
                    </a:cubicBezTo>
                    <a:cubicBezTo>
                      <a:pt x="4073" y="2893"/>
                      <a:pt x="3630" y="1491"/>
                      <a:pt x="3881" y="128"/>
                    </a:cubicBezTo>
                    <a:lnTo>
                      <a:pt x="3892" y="85"/>
                    </a:lnTo>
                    <a:lnTo>
                      <a:pt x="3843" y="79"/>
                    </a:lnTo>
                    <a:cubicBezTo>
                      <a:pt x="3531" y="23"/>
                      <a:pt x="3187" y="1"/>
                      <a:pt x="2839" y="1"/>
                    </a:cubicBez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8" name="Google Shape;6348;p22"/>
              <p:cNvSpPr/>
              <p:nvPr/>
            </p:nvSpPr>
            <p:spPr>
              <a:xfrm rot="-6541634">
                <a:off x="345853" y="3200224"/>
                <a:ext cx="1085435" cy="1218949"/>
              </a:xfrm>
              <a:custGeom>
                <a:avLst/>
                <a:gdLst/>
                <a:ahLst/>
                <a:cxnLst/>
                <a:rect l="l" t="t" r="r" b="b"/>
                <a:pathLst>
                  <a:path w="8398" h="9431" extrusionOk="0">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9" name="Google Shape;6349;p22"/>
              <p:cNvSpPr/>
              <p:nvPr/>
            </p:nvSpPr>
            <p:spPr>
              <a:xfrm rot="-6541634">
                <a:off x="452622" y="3385318"/>
                <a:ext cx="883677" cy="893241"/>
              </a:xfrm>
              <a:custGeom>
                <a:avLst/>
                <a:gdLst/>
                <a:ahLst/>
                <a:cxnLst/>
                <a:rect l="l" t="t" r="r" b="b"/>
                <a:pathLst>
                  <a:path w="6837" h="6911" extrusionOk="0">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0" name="Google Shape;6350;p22"/>
              <p:cNvSpPr/>
              <p:nvPr/>
            </p:nvSpPr>
            <p:spPr>
              <a:xfrm rot="-6541634">
                <a:off x="895353" y="3264578"/>
                <a:ext cx="264702" cy="310198"/>
              </a:xfrm>
              <a:custGeom>
                <a:avLst/>
                <a:gdLst/>
                <a:ahLst/>
                <a:cxnLst/>
                <a:rect l="l" t="t" r="r" b="b"/>
                <a:pathLst>
                  <a:path w="2048" h="2400" extrusionOk="0">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1" name="Google Shape;6351;p22"/>
              <p:cNvSpPr/>
              <p:nvPr/>
            </p:nvSpPr>
            <p:spPr>
              <a:xfrm rot="-6541634">
                <a:off x="706231" y="3446930"/>
                <a:ext cx="386197" cy="402611"/>
              </a:xfrm>
              <a:custGeom>
                <a:avLst/>
                <a:gdLst/>
                <a:ahLst/>
                <a:cxnLst/>
                <a:rect l="l" t="t" r="r" b="b"/>
                <a:pathLst>
                  <a:path w="2988" h="3115" extrusionOk="0">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2" name="Google Shape;6352;p22"/>
              <p:cNvSpPr/>
              <p:nvPr/>
            </p:nvSpPr>
            <p:spPr>
              <a:xfrm rot="-6541634">
                <a:off x="505003" y="3801013"/>
                <a:ext cx="431305" cy="344708"/>
              </a:xfrm>
              <a:custGeom>
                <a:avLst/>
                <a:gdLst/>
                <a:ahLst/>
                <a:cxnLst/>
                <a:rect l="l" t="t" r="r" b="b"/>
                <a:pathLst>
                  <a:path w="3337" h="2667" extrusionOk="0">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3" name="Google Shape;6353;p22"/>
              <p:cNvSpPr/>
              <p:nvPr/>
            </p:nvSpPr>
            <p:spPr>
              <a:xfrm rot="-6541634">
                <a:off x="1064353" y="4042494"/>
                <a:ext cx="263539" cy="274267"/>
              </a:xfrm>
              <a:custGeom>
                <a:avLst/>
                <a:gdLst/>
                <a:ahLst/>
                <a:cxnLst/>
                <a:rect l="l" t="t" r="r" b="b"/>
                <a:pathLst>
                  <a:path w="2039" h="2122" extrusionOk="0">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4" name="Google Shape;6354;p22"/>
              <p:cNvSpPr/>
              <p:nvPr/>
            </p:nvSpPr>
            <p:spPr>
              <a:xfrm rot="-6541634">
                <a:off x="1059947" y="4059888"/>
                <a:ext cx="177071" cy="215329"/>
              </a:xfrm>
              <a:custGeom>
                <a:avLst/>
                <a:gdLst/>
                <a:ahLst/>
                <a:cxnLst/>
                <a:rect l="l" t="t" r="r" b="b"/>
                <a:pathLst>
                  <a:path w="1370" h="1666" extrusionOk="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5" name="Google Shape;6355;p22"/>
              <p:cNvSpPr/>
              <p:nvPr/>
            </p:nvSpPr>
            <p:spPr>
              <a:xfrm rot="-6541634">
                <a:off x="948537" y="3822940"/>
                <a:ext cx="289001" cy="269743"/>
              </a:xfrm>
              <a:custGeom>
                <a:avLst/>
                <a:gdLst/>
                <a:ahLst/>
                <a:cxnLst/>
                <a:rect l="l" t="t" r="r" b="b"/>
                <a:pathLst>
                  <a:path w="2236" h="2087" extrusionOk="0">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6" name="Google Shape;6356;p22"/>
              <p:cNvSpPr/>
              <p:nvPr/>
            </p:nvSpPr>
            <p:spPr>
              <a:xfrm rot="-6541634">
                <a:off x="967252" y="3911590"/>
                <a:ext cx="194520" cy="196200"/>
              </a:xfrm>
              <a:custGeom>
                <a:avLst/>
                <a:gdLst/>
                <a:ahLst/>
                <a:cxnLst/>
                <a:rect l="l" t="t" r="r" b="b"/>
                <a:pathLst>
                  <a:path w="1505" h="1518" extrusionOk="0">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7" name="Google Shape;6357;p22"/>
              <p:cNvSpPr/>
              <p:nvPr/>
            </p:nvSpPr>
            <p:spPr>
              <a:xfrm rot="-6541634">
                <a:off x="701009" y="3885577"/>
                <a:ext cx="314205" cy="246478"/>
              </a:xfrm>
              <a:custGeom>
                <a:avLst/>
                <a:gdLst/>
                <a:ahLst/>
                <a:cxnLst/>
                <a:rect l="l" t="t" r="r" b="b"/>
                <a:pathLst>
                  <a:path w="2431" h="1907" extrusionOk="0">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8" name="Google Shape;6358;p22"/>
              <p:cNvSpPr/>
              <p:nvPr/>
            </p:nvSpPr>
            <p:spPr>
              <a:xfrm rot="-6541634">
                <a:off x="780317" y="3963832"/>
                <a:ext cx="234329" cy="178752"/>
              </a:xfrm>
              <a:custGeom>
                <a:avLst/>
                <a:gdLst/>
                <a:ahLst/>
                <a:cxnLst/>
                <a:rect l="l" t="t" r="r" b="b"/>
                <a:pathLst>
                  <a:path w="1813" h="1383" extrusionOk="0">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9" name="Google Shape;6359;p22"/>
              <p:cNvSpPr/>
              <p:nvPr/>
            </p:nvSpPr>
            <p:spPr>
              <a:xfrm rot="-6541634">
                <a:off x="735611" y="4084368"/>
                <a:ext cx="263410" cy="285641"/>
              </a:xfrm>
              <a:custGeom>
                <a:avLst/>
                <a:gdLst/>
                <a:ahLst/>
                <a:cxnLst/>
                <a:rect l="l" t="t" r="r" b="b"/>
                <a:pathLst>
                  <a:path w="2038" h="2210" extrusionOk="0">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0" name="Google Shape;6360;p22"/>
              <p:cNvSpPr/>
              <p:nvPr/>
            </p:nvSpPr>
            <p:spPr>
              <a:xfrm rot="-6541634">
                <a:off x="818177" y="4087180"/>
                <a:ext cx="179915" cy="221792"/>
              </a:xfrm>
              <a:custGeom>
                <a:avLst/>
                <a:gdLst/>
                <a:ahLst/>
                <a:cxnLst/>
                <a:rect l="l" t="t" r="r" b="b"/>
                <a:pathLst>
                  <a:path w="1392" h="1716" extrusionOk="0">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1" name="Google Shape;6361;p22"/>
              <p:cNvSpPr/>
              <p:nvPr/>
            </p:nvSpPr>
            <p:spPr>
              <a:xfrm rot="-6541634">
                <a:off x="857945" y="4181215"/>
                <a:ext cx="323381" cy="255396"/>
              </a:xfrm>
              <a:custGeom>
                <a:avLst/>
                <a:gdLst/>
                <a:ahLst/>
                <a:cxnLst/>
                <a:rect l="l" t="t" r="r" b="b"/>
                <a:pathLst>
                  <a:path w="2502" h="1976" extrusionOk="0">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2" name="Google Shape;6362;p22"/>
              <p:cNvSpPr/>
              <p:nvPr/>
            </p:nvSpPr>
            <p:spPr>
              <a:xfrm rot="-6541634">
                <a:off x="896407" y="4176274"/>
                <a:ext cx="241308" cy="174228"/>
              </a:xfrm>
              <a:custGeom>
                <a:avLst/>
                <a:gdLst/>
                <a:ahLst/>
                <a:cxnLst/>
                <a:rect l="l" t="t" r="r" b="b"/>
                <a:pathLst>
                  <a:path w="1867" h="1348" extrusionOk="0">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3" name="Google Shape;6363;p22"/>
              <p:cNvSpPr/>
              <p:nvPr/>
            </p:nvSpPr>
            <p:spPr>
              <a:xfrm rot="-6541634">
                <a:off x="937652" y="4074217"/>
                <a:ext cx="150188" cy="132093"/>
              </a:xfrm>
              <a:custGeom>
                <a:avLst/>
                <a:gdLst/>
                <a:ahLst/>
                <a:cxnLst/>
                <a:rect l="l" t="t" r="r" b="b"/>
                <a:pathLst>
                  <a:path w="1162" h="1022" extrusionOk="0">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4" name="Google Shape;6364;p22"/>
              <p:cNvSpPr/>
              <p:nvPr/>
            </p:nvSpPr>
            <p:spPr>
              <a:xfrm rot="-6541634">
                <a:off x="764351" y="4217995"/>
                <a:ext cx="384387" cy="276206"/>
              </a:xfrm>
              <a:custGeom>
                <a:avLst/>
                <a:gdLst/>
                <a:ahLst/>
                <a:cxnLst/>
                <a:rect l="l" t="t" r="r" b="b"/>
                <a:pathLst>
                  <a:path w="2974" h="2137" extrusionOk="0">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5" name="Google Shape;6365;p22"/>
              <p:cNvSpPr/>
              <p:nvPr/>
            </p:nvSpPr>
            <p:spPr>
              <a:xfrm rot="-6541634">
                <a:off x="650237" y="4976786"/>
                <a:ext cx="305804" cy="348327"/>
              </a:xfrm>
              <a:custGeom>
                <a:avLst/>
                <a:gdLst/>
                <a:ahLst/>
                <a:cxnLst/>
                <a:rect l="l" t="t" r="r" b="b"/>
                <a:pathLst>
                  <a:path w="2366" h="2695" extrusionOk="0">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6" name="Google Shape;6366;p22"/>
              <p:cNvSpPr/>
              <p:nvPr/>
            </p:nvSpPr>
            <p:spPr>
              <a:xfrm rot="-6541634">
                <a:off x="964348" y="4687475"/>
                <a:ext cx="377925" cy="287321"/>
              </a:xfrm>
              <a:custGeom>
                <a:avLst/>
                <a:gdLst/>
                <a:ahLst/>
                <a:cxnLst/>
                <a:rect l="l" t="t" r="r" b="b"/>
                <a:pathLst>
                  <a:path w="2924" h="2223" extrusionOk="0">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7" name="Google Shape;6367;p22"/>
              <p:cNvSpPr/>
              <p:nvPr/>
            </p:nvSpPr>
            <p:spPr>
              <a:xfrm rot="-6541634">
                <a:off x="305191" y="4235618"/>
                <a:ext cx="317824" cy="336565"/>
              </a:xfrm>
              <a:custGeom>
                <a:avLst/>
                <a:gdLst/>
                <a:ahLst/>
                <a:cxnLst/>
                <a:rect l="l" t="t" r="r" b="b"/>
                <a:pathLst>
                  <a:path w="2459" h="2604" extrusionOk="0">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8" name="Google Shape;6368;p22"/>
              <p:cNvSpPr/>
              <p:nvPr/>
            </p:nvSpPr>
            <p:spPr>
              <a:xfrm rot="-6541634">
                <a:off x="236405" y="4726614"/>
                <a:ext cx="365129" cy="251648"/>
              </a:xfrm>
              <a:custGeom>
                <a:avLst/>
                <a:gdLst/>
                <a:ahLst/>
                <a:cxnLst/>
                <a:rect l="l" t="t" r="r" b="b"/>
                <a:pathLst>
                  <a:path w="2825" h="1947" extrusionOk="0">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9" name="Google Shape;6369;p22"/>
              <p:cNvSpPr/>
              <p:nvPr/>
            </p:nvSpPr>
            <p:spPr>
              <a:xfrm rot="-6541634">
                <a:off x="241960" y="4222399"/>
                <a:ext cx="1127182" cy="967172"/>
              </a:xfrm>
              <a:custGeom>
                <a:avLst/>
                <a:gdLst/>
                <a:ahLst/>
                <a:cxnLst/>
                <a:rect l="l" t="t" r="r" b="b"/>
                <a:pathLst>
                  <a:path w="8721" h="7483" extrusionOk="0">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0" name="Google Shape;6370;p22"/>
              <p:cNvSpPr/>
              <p:nvPr/>
            </p:nvSpPr>
            <p:spPr>
              <a:xfrm rot="-6541634">
                <a:off x="892564" y="4473693"/>
                <a:ext cx="426005" cy="144630"/>
              </a:xfrm>
              <a:custGeom>
                <a:avLst/>
                <a:gdLst/>
                <a:ahLst/>
                <a:cxnLst/>
                <a:rect l="l" t="t" r="r" b="b"/>
                <a:pathLst>
                  <a:path w="3296" h="1119" extrusionOk="0">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1" name="Google Shape;6371;p22"/>
              <p:cNvSpPr/>
              <p:nvPr/>
            </p:nvSpPr>
            <p:spPr>
              <a:xfrm rot="-6541634">
                <a:off x="828398" y="4801187"/>
                <a:ext cx="295851" cy="324286"/>
              </a:xfrm>
              <a:custGeom>
                <a:avLst/>
                <a:gdLst/>
                <a:ahLst/>
                <a:cxnLst/>
                <a:rect l="l" t="t" r="r" b="b"/>
                <a:pathLst>
                  <a:path w="2289" h="2509" extrusionOk="0">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2" name="Google Shape;6372;p22"/>
              <p:cNvSpPr/>
              <p:nvPr/>
            </p:nvSpPr>
            <p:spPr>
              <a:xfrm rot="-6541634">
                <a:off x="406738" y="4899308"/>
                <a:ext cx="367972" cy="215717"/>
              </a:xfrm>
              <a:custGeom>
                <a:avLst/>
                <a:gdLst/>
                <a:ahLst/>
                <a:cxnLst/>
                <a:rect l="l" t="t" r="r" b="b"/>
                <a:pathLst>
                  <a:path w="2847" h="1669" extrusionOk="0">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3" name="Google Shape;6373;p22"/>
              <p:cNvSpPr/>
              <p:nvPr/>
            </p:nvSpPr>
            <p:spPr>
              <a:xfrm rot="-6541634">
                <a:off x="240742" y="4508233"/>
                <a:ext cx="372108" cy="213261"/>
              </a:xfrm>
              <a:custGeom>
                <a:avLst/>
                <a:gdLst/>
                <a:ahLst/>
                <a:cxnLst/>
                <a:rect l="l" t="t" r="r" b="b"/>
                <a:pathLst>
                  <a:path w="2879" h="1650" extrusionOk="0">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4" name="Google Shape;6374;p22"/>
              <p:cNvSpPr/>
              <p:nvPr/>
            </p:nvSpPr>
            <p:spPr>
              <a:xfrm rot="-6541634">
                <a:off x="571145" y="4096191"/>
                <a:ext cx="230064" cy="394856"/>
              </a:xfrm>
              <a:custGeom>
                <a:avLst/>
                <a:gdLst/>
                <a:ahLst/>
                <a:cxnLst/>
                <a:rect l="l" t="t" r="r" b="b"/>
                <a:pathLst>
                  <a:path w="1780" h="3055" extrusionOk="0">
                    <a:moveTo>
                      <a:pt x="881" y="0"/>
                    </a:moveTo>
                    <a:cubicBezTo>
                      <a:pt x="881" y="0"/>
                      <a:pt x="1571" y="1796"/>
                      <a:pt x="0" y="3055"/>
                    </a:cubicBezTo>
                    <a:cubicBezTo>
                      <a:pt x="1056" y="2912"/>
                      <a:pt x="1779" y="1040"/>
                      <a:pt x="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5" name="Google Shape;6375;p22"/>
              <p:cNvSpPr/>
              <p:nvPr/>
            </p:nvSpPr>
            <p:spPr>
              <a:xfrm rot="-6541634">
                <a:off x="712521" y="4319297"/>
                <a:ext cx="335014" cy="271294"/>
              </a:xfrm>
              <a:custGeom>
                <a:avLst/>
                <a:gdLst/>
                <a:ahLst/>
                <a:cxnLst/>
                <a:rect l="l" t="t" r="r" b="b"/>
                <a:pathLst>
                  <a:path w="2592" h="2099" extrusionOk="0">
                    <a:moveTo>
                      <a:pt x="2491" y="0"/>
                    </a:moveTo>
                    <a:cubicBezTo>
                      <a:pt x="2491" y="0"/>
                      <a:pt x="2009" y="1867"/>
                      <a:pt x="1" y="1976"/>
                    </a:cubicBezTo>
                    <a:cubicBezTo>
                      <a:pt x="157" y="2059"/>
                      <a:pt x="335" y="2098"/>
                      <a:pt x="521" y="2098"/>
                    </a:cubicBezTo>
                    <a:cubicBezTo>
                      <a:pt x="1447" y="2098"/>
                      <a:pt x="2591" y="1144"/>
                      <a:pt x="24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6" name="Google Shape;6376;p22"/>
              <p:cNvSpPr/>
              <p:nvPr/>
            </p:nvSpPr>
            <p:spPr>
              <a:xfrm rot="-6541634">
                <a:off x="783151" y="4592019"/>
                <a:ext cx="396924" cy="160398"/>
              </a:xfrm>
              <a:custGeom>
                <a:avLst/>
                <a:gdLst/>
                <a:ahLst/>
                <a:cxnLst/>
                <a:rect l="l" t="t" r="r" b="b"/>
                <a:pathLst>
                  <a:path w="3071" h="1241" extrusionOk="0">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7" name="Google Shape;6377;p22"/>
              <p:cNvSpPr/>
              <p:nvPr/>
            </p:nvSpPr>
            <p:spPr>
              <a:xfrm rot="-6541634">
                <a:off x="727001" y="4813142"/>
                <a:ext cx="191806" cy="406876"/>
              </a:xfrm>
              <a:custGeom>
                <a:avLst/>
                <a:gdLst/>
                <a:ahLst/>
                <a:cxnLst/>
                <a:rect l="l" t="t" r="r" b="b"/>
                <a:pathLst>
                  <a:path w="1484" h="3148" extrusionOk="0">
                    <a:moveTo>
                      <a:pt x="1484" y="0"/>
                    </a:moveTo>
                    <a:lnTo>
                      <a:pt x="1484" y="0"/>
                    </a:lnTo>
                    <a:cubicBezTo>
                      <a:pt x="460" y="290"/>
                      <a:pt x="1" y="2239"/>
                      <a:pt x="1041" y="3147"/>
                    </a:cubicBezTo>
                    <a:cubicBezTo>
                      <a:pt x="1041" y="3147"/>
                      <a:pt x="105" y="1467"/>
                      <a:pt x="1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8" name="Google Shape;6378;p22"/>
              <p:cNvSpPr/>
              <p:nvPr/>
            </p:nvSpPr>
            <p:spPr>
              <a:xfrm rot="-6541634">
                <a:off x="306417" y="4749566"/>
                <a:ext cx="410495" cy="105855"/>
              </a:xfrm>
              <a:custGeom>
                <a:avLst/>
                <a:gdLst/>
                <a:ahLst/>
                <a:cxnLst/>
                <a:rect l="l" t="t" r="r" b="b"/>
                <a:pathLst>
                  <a:path w="3176" h="819" extrusionOk="0">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9" name="Google Shape;6379;p22"/>
              <p:cNvSpPr/>
              <p:nvPr/>
            </p:nvSpPr>
            <p:spPr>
              <a:xfrm rot="-6541634">
                <a:off x="500568" y="4259792"/>
                <a:ext cx="157813" cy="340442"/>
              </a:xfrm>
              <a:custGeom>
                <a:avLst/>
                <a:gdLst/>
                <a:ahLst/>
                <a:cxnLst/>
                <a:rect l="l" t="t" r="r" b="b"/>
                <a:pathLst>
                  <a:path w="1221" h="2634" extrusionOk="0">
                    <a:moveTo>
                      <a:pt x="0" y="0"/>
                    </a:moveTo>
                    <a:lnTo>
                      <a:pt x="0" y="0"/>
                    </a:lnTo>
                    <a:cubicBezTo>
                      <a:pt x="0" y="0"/>
                      <a:pt x="1221" y="1303"/>
                      <a:pt x="148" y="2633"/>
                    </a:cubicBezTo>
                    <a:cubicBezTo>
                      <a:pt x="1095" y="2305"/>
                      <a:pt x="1177" y="65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0" name="Google Shape;6380;p22"/>
              <p:cNvSpPr/>
              <p:nvPr/>
            </p:nvSpPr>
            <p:spPr>
              <a:xfrm rot="-6541634">
                <a:off x="469116" y="4441978"/>
                <a:ext cx="284865" cy="267158"/>
              </a:xfrm>
              <a:custGeom>
                <a:avLst/>
                <a:gdLst/>
                <a:ahLst/>
                <a:cxnLst/>
                <a:rect l="l" t="t" r="r" b="b"/>
                <a:pathLst>
                  <a:path w="2204" h="2067" extrusionOk="0">
                    <a:moveTo>
                      <a:pt x="211" y="1"/>
                    </a:moveTo>
                    <a:cubicBezTo>
                      <a:pt x="142" y="1"/>
                      <a:pt x="72" y="5"/>
                      <a:pt x="1" y="13"/>
                    </a:cubicBezTo>
                    <a:cubicBezTo>
                      <a:pt x="1" y="13"/>
                      <a:pt x="1752" y="353"/>
                      <a:pt x="1654" y="2066"/>
                    </a:cubicBezTo>
                    <a:cubicBezTo>
                      <a:pt x="2203" y="1289"/>
                      <a:pt x="1432" y="1"/>
                      <a:pt x="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1" name="Google Shape;6381;p22"/>
              <p:cNvSpPr/>
              <p:nvPr/>
            </p:nvSpPr>
            <p:spPr>
              <a:xfrm rot="-6541634">
                <a:off x="583667" y="4781759"/>
                <a:ext cx="234975" cy="230968"/>
              </a:xfrm>
              <a:custGeom>
                <a:avLst/>
                <a:gdLst/>
                <a:ahLst/>
                <a:cxnLst/>
                <a:rect l="l" t="t" r="r" b="b"/>
                <a:pathLst>
                  <a:path w="1818" h="1787" extrusionOk="0">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2" name="Google Shape;6382;p22"/>
              <p:cNvSpPr/>
              <p:nvPr/>
            </p:nvSpPr>
            <p:spPr>
              <a:xfrm rot="-6541634">
                <a:off x="775047" y="4705475"/>
                <a:ext cx="231485" cy="261083"/>
              </a:xfrm>
              <a:custGeom>
                <a:avLst/>
                <a:gdLst/>
                <a:ahLst/>
                <a:cxnLst/>
                <a:rect l="l" t="t" r="r" b="b"/>
                <a:pathLst>
                  <a:path w="1791" h="2020" extrusionOk="0">
                    <a:moveTo>
                      <a:pt x="783" y="0"/>
                    </a:moveTo>
                    <a:cubicBezTo>
                      <a:pt x="1" y="564"/>
                      <a:pt x="466" y="1889"/>
                      <a:pt x="1791" y="2020"/>
                    </a:cubicBezTo>
                    <a:cubicBezTo>
                      <a:pt x="1791" y="2020"/>
                      <a:pt x="209" y="139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3" name="Google Shape;6383;p22"/>
              <p:cNvSpPr/>
              <p:nvPr/>
            </p:nvSpPr>
            <p:spPr>
              <a:xfrm rot="-6541634">
                <a:off x="714811" y="4535662"/>
                <a:ext cx="246090" cy="196588"/>
              </a:xfrm>
              <a:custGeom>
                <a:avLst/>
                <a:gdLst/>
                <a:ahLst/>
                <a:cxnLst/>
                <a:rect l="l" t="t" r="r" b="b"/>
                <a:pathLst>
                  <a:path w="1904" h="1521" extrusionOk="0">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4" name="Google Shape;6384;p22"/>
              <p:cNvSpPr/>
              <p:nvPr/>
            </p:nvSpPr>
            <p:spPr>
              <a:xfrm rot="-6541634">
                <a:off x="519097" y="4596393"/>
                <a:ext cx="254362" cy="165697"/>
              </a:xfrm>
              <a:custGeom>
                <a:avLst/>
                <a:gdLst/>
                <a:ahLst/>
                <a:cxnLst/>
                <a:rect l="l" t="t" r="r" b="b"/>
                <a:pathLst>
                  <a:path w="1968" h="1282" extrusionOk="0">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5" name="Google Shape;6385;p22"/>
              <p:cNvSpPr/>
              <p:nvPr/>
            </p:nvSpPr>
            <p:spPr>
              <a:xfrm rot="-6541634">
                <a:off x="674316" y="4691479"/>
                <a:ext cx="187153" cy="235621"/>
              </a:xfrm>
              <a:custGeom>
                <a:avLst/>
                <a:gdLst/>
                <a:ahLst/>
                <a:cxnLst/>
                <a:rect l="l" t="t" r="r" b="b"/>
                <a:pathLst>
                  <a:path w="1448" h="1823" extrusionOk="0">
                    <a:moveTo>
                      <a:pt x="1123" y="0"/>
                    </a:moveTo>
                    <a:cubicBezTo>
                      <a:pt x="448" y="0"/>
                      <a:pt x="0" y="878"/>
                      <a:pt x="555" y="1822"/>
                    </a:cubicBezTo>
                    <a:cubicBezTo>
                      <a:pt x="555" y="1822"/>
                      <a:pt x="128" y="295"/>
                      <a:pt x="1447" y="65"/>
                    </a:cubicBezTo>
                    <a:cubicBezTo>
                      <a:pt x="1336" y="21"/>
                      <a:pt x="1227" y="0"/>
                      <a:pt x="1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6" name="Google Shape;6386;p22"/>
              <p:cNvSpPr/>
              <p:nvPr/>
            </p:nvSpPr>
            <p:spPr>
              <a:xfrm rot="-6541634">
                <a:off x="714963" y="4363968"/>
                <a:ext cx="183405" cy="246090"/>
              </a:xfrm>
              <a:custGeom>
                <a:avLst/>
                <a:gdLst/>
                <a:ahLst/>
                <a:cxnLst/>
                <a:rect l="l" t="t" r="r" b="b"/>
                <a:pathLst>
                  <a:path w="1419" h="1904" extrusionOk="0">
                    <a:moveTo>
                      <a:pt x="739" y="0"/>
                    </a:moveTo>
                    <a:cubicBezTo>
                      <a:pt x="739" y="0"/>
                      <a:pt x="1330" y="1538"/>
                      <a:pt x="0" y="1856"/>
                    </a:cubicBezTo>
                    <a:cubicBezTo>
                      <a:pt x="101" y="1888"/>
                      <a:pt x="198" y="1904"/>
                      <a:pt x="290" y="1904"/>
                    </a:cubicBezTo>
                    <a:cubicBezTo>
                      <a:pt x="1013" y="1904"/>
                      <a:pt x="1419" y="952"/>
                      <a:pt x="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7" name="Google Shape;6387;p22"/>
              <p:cNvSpPr/>
              <p:nvPr/>
            </p:nvSpPr>
            <p:spPr>
              <a:xfrm rot="-6541634">
                <a:off x="792271" y="4643075"/>
                <a:ext cx="40455" cy="34122"/>
              </a:xfrm>
              <a:custGeom>
                <a:avLst/>
                <a:gdLst/>
                <a:ahLst/>
                <a:cxnLst/>
                <a:rect l="l" t="t" r="r" b="b"/>
                <a:pathLst>
                  <a:path w="313" h="264" extrusionOk="0">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8" name="Google Shape;6388;p22"/>
              <p:cNvSpPr/>
              <p:nvPr/>
            </p:nvSpPr>
            <p:spPr>
              <a:xfrm rot="-6541634">
                <a:off x="782500" y="4589432"/>
                <a:ext cx="39680" cy="34122"/>
              </a:xfrm>
              <a:custGeom>
                <a:avLst/>
                <a:gdLst/>
                <a:ahLst/>
                <a:cxnLst/>
                <a:rect l="l" t="t" r="r" b="b"/>
                <a:pathLst>
                  <a:path w="307" h="264" extrusionOk="0">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9" name="Google Shape;6389;p22"/>
              <p:cNvSpPr/>
              <p:nvPr/>
            </p:nvSpPr>
            <p:spPr>
              <a:xfrm rot="-6541634">
                <a:off x="688482" y="4614270"/>
                <a:ext cx="39680" cy="34251"/>
              </a:xfrm>
              <a:custGeom>
                <a:avLst/>
                <a:gdLst/>
                <a:ahLst/>
                <a:cxnLst/>
                <a:rect l="l" t="t" r="r" b="b"/>
                <a:pathLst>
                  <a:path w="307" h="265" extrusionOk="0">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0" name="Google Shape;6390;p22"/>
              <p:cNvSpPr/>
              <p:nvPr/>
            </p:nvSpPr>
            <p:spPr>
              <a:xfrm rot="-6541634">
                <a:off x="807508" y="4744889"/>
                <a:ext cx="33993" cy="34122"/>
              </a:xfrm>
              <a:custGeom>
                <a:avLst/>
                <a:gdLst/>
                <a:ahLst/>
                <a:cxnLst/>
                <a:rect l="l" t="t" r="r" b="b"/>
                <a:pathLst>
                  <a:path w="263" h="264" extrusionOk="0">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1" name="Google Shape;6391;p22"/>
              <p:cNvSpPr/>
              <p:nvPr/>
            </p:nvSpPr>
            <p:spPr>
              <a:xfrm rot="-6541634">
                <a:off x="842913" y="4710755"/>
                <a:ext cx="39809" cy="33993"/>
              </a:xfrm>
              <a:custGeom>
                <a:avLst/>
                <a:gdLst/>
                <a:ahLst/>
                <a:cxnLst/>
                <a:rect l="l" t="t" r="r" b="b"/>
                <a:pathLst>
                  <a:path w="308" h="263" extrusionOk="0">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2" name="Google Shape;6392;p22"/>
              <p:cNvSpPr/>
              <p:nvPr/>
            </p:nvSpPr>
            <p:spPr>
              <a:xfrm rot="-6541634">
                <a:off x="738795" y="4632166"/>
                <a:ext cx="39809" cy="34122"/>
              </a:xfrm>
              <a:custGeom>
                <a:avLst/>
                <a:gdLst/>
                <a:ahLst/>
                <a:cxnLst/>
                <a:rect l="l" t="t" r="r" b="b"/>
                <a:pathLst>
                  <a:path w="308" h="264" extrusionOk="0">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3" name="Google Shape;6393;p22"/>
              <p:cNvSpPr/>
              <p:nvPr/>
            </p:nvSpPr>
            <p:spPr>
              <a:xfrm rot="-6541634">
                <a:off x="695987" y="4674027"/>
                <a:ext cx="40455" cy="34251"/>
              </a:xfrm>
              <a:custGeom>
                <a:avLst/>
                <a:gdLst/>
                <a:ahLst/>
                <a:cxnLst/>
                <a:rect l="l" t="t" r="r" b="b"/>
                <a:pathLst>
                  <a:path w="313" h="265" extrusionOk="0">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4" name="Google Shape;6394;p22"/>
              <p:cNvSpPr/>
              <p:nvPr/>
            </p:nvSpPr>
            <p:spPr>
              <a:xfrm rot="-6541634">
                <a:off x="643221" y="4672075"/>
                <a:ext cx="33993" cy="34122"/>
              </a:xfrm>
              <a:custGeom>
                <a:avLst/>
                <a:gdLst/>
                <a:ahLst/>
                <a:cxnLst/>
                <a:rect l="l" t="t" r="r" b="b"/>
                <a:pathLst>
                  <a:path w="263" h="264" extrusionOk="0">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5" name="Google Shape;6395;p22"/>
              <p:cNvSpPr/>
              <p:nvPr/>
            </p:nvSpPr>
            <p:spPr>
              <a:xfrm rot="-6541634">
                <a:off x="707935" y="4722877"/>
                <a:ext cx="39680" cy="34122"/>
              </a:xfrm>
              <a:custGeom>
                <a:avLst/>
                <a:gdLst/>
                <a:ahLst/>
                <a:cxnLst/>
                <a:rect l="l" t="t" r="r" b="b"/>
                <a:pathLst>
                  <a:path w="307" h="264" extrusionOk="0">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6" name="Google Shape;6396;p22"/>
              <p:cNvSpPr/>
              <p:nvPr/>
            </p:nvSpPr>
            <p:spPr>
              <a:xfrm rot="-6541634">
                <a:off x="731208" y="4777946"/>
                <a:ext cx="34122" cy="34122"/>
              </a:xfrm>
              <a:custGeom>
                <a:avLst/>
                <a:gdLst/>
                <a:ahLst/>
                <a:cxnLst/>
                <a:rect l="l" t="t" r="r" b="b"/>
                <a:pathLst>
                  <a:path w="264" h="264" extrusionOk="0">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7" name="Google Shape;6397;p22"/>
              <p:cNvSpPr/>
              <p:nvPr/>
            </p:nvSpPr>
            <p:spPr>
              <a:xfrm rot="-6541634">
                <a:off x="658612" y="4733806"/>
                <a:ext cx="39680" cy="34251"/>
              </a:xfrm>
              <a:custGeom>
                <a:avLst/>
                <a:gdLst/>
                <a:ahLst/>
                <a:cxnLst/>
                <a:rect l="l" t="t" r="r" b="b"/>
                <a:pathLst>
                  <a:path w="307" h="265" extrusionOk="0">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8" name="Google Shape;6398;p22"/>
              <p:cNvSpPr/>
              <p:nvPr/>
            </p:nvSpPr>
            <p:spPr>
              <a:xfrm rot="-6541634">
                <a:off x="762849" y="4728889"/>
                <a:ext cx="40455" cy="33993"/>
              </a:xfrm>
              <a:custGeom>
                <a:avLst/>
                <a:gdLst/>
                <a:ahLst/>
                <a:cxnLst/>
                <a:rect l="l" t="t" r="r" b="b"/>
                <a:pathLst>
                  <a:path w="313" h="263" extrusionOk="0">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9" name="Google Shape;6399;p22"/>
              <p:cNvSpPr/>
              <p:nvPr/>
            </p:nvSpPr>
            <p:spPr>
              <a:xfrm rot="-6541634">
                <a:off x="804350" y="4692442"/>
                <a:ext cx="39680" cy="34510"/>
              </a:xfrm>
              <a:custGeom>
                <a:avLst/>
                <a:gdLst/>
                <a:ahLst/>
                <a:cxnLst/>
                <a:rect l="l" t="t" r="r" b="b"/>
                <a:pathLst>
                  <a:path w="307" h="267" extrusionOk="0">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0" name="Google Shape;6400;p22"/>
              <p:cNvSpPr/>
              <p:nvPr/>
            </p:nvSpPr>
            <p:spPr>
              <a:xfrm rot="-6541634">
                <a:off x="846203" y="4657259"/>
                <a:ext cx="39809" cy="33993"/>
              </a:xfrm>
              <a:custGeom>
                <a:avLst/>
                <a:gdLst/>
                <a:ahLst/>
                <a:cxnLst/>
                <a:rect l="l" t="t" r="r" b="b"/>
                <a:pathLst>
                  <a:path w="308" h="263" extrusionOk="0">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1" name="Google Shape;6401;p22"/>
              <p:cNvSpPr/>
              <p:nvPr/>
            </p:nvSpPr>
            <p:spPr>
              <a:xfrm rot="-6541634">
                <a:off x="753468" y="4683250"/>
                <a:ext cx="39680" cy="34122"/>
              </a:xfrm>
              <a:custGeom>
                <a:avLst/>
                <a:gdLst/>
                <a:ahLst/>
                <a:cxnLst/>
                <a:rect l="l" t="t" r="r" b="b"/>
                <a:pathLst>
                  <a:path w="307" h="264" extrusionOk="0">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2" name="Google Shape;6402;p22"/>
              <p:cNvSpPr/>
              <p:nvPr/>
            </p:nvSpPr>
            <p:spPr>
              <a:xfrm rot="-6541634">
                <a:off x="204028" y="4279035"/>
                <a:ext cx="329715" cy="229547"/>
              </a:xfrm>
              <a:custGeom>
                <a:avLst/>
                <a:gdLst/>
                <a:ahLst/>
                <a:cxnLst/>
                <a:rect l="l" t="t" r="r" b="b"/>
                <a:pathLst>
                  <a:path w="2551" h="1776" extrusionOk="0">
                    <a:moveTo>
                      <a:pt x="2499" y="1"/>
                    </a:moveTo>
                    <a:cubicBezTo>
                      <a:pt x="2482" y="1"/>
                      <a:pt x="2455" y="22"/>
                      <a:pt x="2414" y="79"/>
                    </a:cubicBezTo>
                    <a:cubicBezTo>
                      <a:pt x="2245" y="309"/>
                      <a:pt x="1342" y="478"/>
                      <a:pt x="816" y="593"/>
                    </a:cubicBezTo>
                    <a:cubicBezTo>
                      <a:pt x="291" y="708"/>
                      <a:pt x="1" y="1551"/>
                      <a:pt x="1046" y="1759"/>
                    </a:cubicBezTo>
                    <a:cubicBezTo>
                      <a:pt x="1103" y="1770"/>
                      <a:pt x="1158" y="1775"/>
                      <a:pt x="1212" y="1775"/>
                    </a:cubicBezTo>
                    <a:cubicBezTo>
                      <a:pt x="2141" y="1775"/>
                      <a:pt x="2513" y="199"/>
                      <a:pt x="2513" y="199"/>
                    </a:cubicBezTo>
                    <a:cubicBezTo>
                      <a:pt x="2513" y="199"/>
                      <a:pt x="2550" y="1"/>
                      <a:pt x="24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3" name="Google Shape;6403;p22"/>
              <p:cNvSpPr/>
              <p:nvPr/>
            </p:nvSpPr>
            <p:spPr>
              <a:xfrm rot="-6541634">
                <a:off x="211837" y="4263480"/>
                <a:ext cx="223860" cy="174616"/>
              </a:xfrm>
              <a:custGeom>
                <a:avLst/>
                <a:gdLst/>
                <a:ahLst/>
                <a:cxnLst/>
                <a:rect l="l" t="t" r="r" b="b"/>
                <a:pathLst>
                  <a:path w="1732" h="1351" extrusionOk="0">
                    <a:moveTo>
                      <a:pt x="1730" y="0"/>
                    </a:moveTo>
                    <a:cubicBezTo>
                      <a:pt x="1730" y="0"/>
                      <a:pt x="1730" y="0"/>
                      <a:pt x="1730" y="0"/>
                    </a:cubicBezTo>
                    <a:cubicBezTo>
                      <a:pt x="1489" y="383"/>
                      <a:pt x="1106" y="498"/>
                      <a:pt x="487" y="794"/>
                    </a:cubicBezTo>
                    <a:cubicBezTo>
                      <a:pt x="1" y="1026"/>
                      <a:pt x="279" y="1350"/>
                      <a:pt x="647" y="1350"/>
                    </a:cubicBezTo>
                    <a:cubicBezTo>
                      <a:pt x="747" y="1350"/>
                      <a:pt x="853" y="1326"/>
                      <a:pt x="952" y="1270"/>
                    </a:cubicBezTo>
                    <a:cubicBezTo>
                      <a:pt x="1415" y="1009"/>
                      <a:pt x="1732" y="0"/>
                      <a:pt x="1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4" name="Google Shape;6404;p22"/>
              <p:cNvSpPr/>
              <p:nvPr/>
            </p:nvSpPr>
            <p:spPr>
              <a:xfrm rot="-6541634">
                <a:off x="49875" y="4346231"/>
                <a:ext cx="369523" cy="186377"/>
              </a:xfrm>
              <a:custGeom>
                <a:avLst/>
                <a:gdLst/>
                <a:ahLst/>
                <a:cxnLst/>
                <a:rect l="l" t="t" r="r" b="b"/>
                <a:pathLst>
                  <a:path w="2859" h="1442" extrusionOk="0">
                    <a:moveTo>
                      <a:pt x="811" y="0"/>
                    </a:moveTo>
                    <a:cubicBezTo>
                      <a:pt x="394" y="0"/>
                      <a:pt x="0" y="404"/>
                      <a:pt x="500" y="1091"/>
                    </a:cubicBezTo>
                    <a:cubicBezTo>
                      <a:pt x="689" y="1351"/>
                      <a:pt x="957" y="1442"/>
                      <a:pt x="1240" y="1442"/>
                    </a:cubicBezTo>
                    <a:cubicBezTo>
                      <a:pt x="1898" y="1442"/>
                      <a:pt x="2635" y="949"/>
                      <a:pt x="2635" y="949"/>
                    </a:cubicBezTo>
                    <a:cubicBezTo>
                      <a:pt x="2635" y="949"/>
                      <a:pt x="2858" y="781"/>
                      <a:pt x="2718" y="781"/>
                    </a:cubicBezTo>
                    <a:cubicBezTo>
                      <a:pt x="2701" y="781"/>
                      <a:pt x="2677" y="784"/>
                      <a:pt x="2646" y="790"/>
                    </a:cubicBezTo>
                    <a:cubicBezTo>
                      <a:pt x="2631" y="793"/>
                      <a:pt x="2615" y="794"/>
                      <a:pt x="2598" y="794"/>
                    </a:cubicBezTo>
                    <a:cubicBezTo>
                      <a:pt x="2285" y="794"/>
                      <a:pt x="1560" y="343"/>
                      <a:pt x="1124" y="84"/>
                    </a:cubicBezTo>
                    <a:cubicBezTo>
                      <a:pt x="1028" y="27"/>
                      <a:pt x="919" y="0"/>
                      <a:pt x="8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5" name="Google Shape;6405;p22"/>
              <p:cNvSpPr/>
              <p:nvPr/>
            </p:nvSpPr>
            <p:spPr>
              <a:xfrm rot="-6541634">
                <a:off x="105922" y="4342157"/>
                <a:ext cx="268192" cy="92930"/>
              </a:xfrm>
              <a:custGeom>
                <a:avLst/>
                <a:gdLst/>
                <a:ahLst/>
                <a:cxnLst/>
                <a:rect l="l" t="t" r="r" b="b"/>
                <a:pathLst>
                  <a:path w="2075" h="719" extrusionOk="0">
                    <a:moveTo>
                      <a:pt x="412" y="0"/>
                    </a:moveTo>
                    <a:cubicBezTo>
                      <a:pt x="0" y="0"/>
                      <a:pt x="174" y="593"/>
                      <a:pt x="631" y="699"/>
                    </a:cubicBezTo>
                    <a:cubicBezTo>
                      <a:pt x="687" y="712"/>
                      <a:pt x="747" y="718"/>
                      <a:pt x="810" y="718"/>
                    </a:cubicBezTo>
                    <a:cubicBezTo>
                      <a:pt x="1338" y="718"/>
                      <a:pt x="2074" y="299"/>
                      <a:pt x="2060" y="299"/>
                    </a:cubicBezTo>
                    <a:lnTo>
                      <a:pt x="2060" y="299"/>
                    </a:lnTo>
                    <a:cubicBezTo>
                      <a:pt x="1962" y="326"/>
                      <a:pt x="1868" y="339"/>
                      <a:pt x="1773" y="339"/>
                    </a:cubicBezTo>
                    <a:cubicBezTo>
                      <a:pt x="1449" y="339"/>
                      <a:pt x="1119" y="197"/>
                      <a:pt x="615" y="36"/>
                    </a:cubicBezTo>
                    <a:cubicBezTo>
                      <a:pt x="536" y="11"/>
                      <a:pt x="468" y="0"/>
                      <a:pt x="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6" name="Google Shape;6406;p22"/>
              <p:cNvSpPr/>
              <p:nvPr/>
            </p:nvSpPr>
            <p:spPr>
              <a:xfrm rot="-6541634">
                <a:off x="-35750" y="4274677"/>
                <a:ext cx="252424" cy="294947"/>
              </a:xfrm>
              <a:custGeom>
                <a:avLst/>
                <a:gdLst/>
                <a:ahLst/>
                <a:cxnLst/>
                <a:rect l="l" t="t" r="r" b="b"/>
                <a:pathLst>
                  <a:path w="1953" h="2282" extrusionOk="0">
                    <a:moveTo>
                      <a:pt x="924" y="1"/>
                    </a:moveTo>
                    <a:cubicBezTo>
                      <a:pt x="690" y="1"/>
                      <a:pt x="441" y="177"/>
                      <a:pt x="301" y="650"/>
                    </a:cubicBezTo>
                    <a:cubicBezTo>
                      <a:pt x="0" y="1673"/>
                      <a:pt x="1719" y="2254"/>
                      <a:pt x="1719" y="2254"/>
                    </a:cubicBezTo>
                    <a:cubicBezTo>
                      <a:pt x="1719" y="2254"/>
                      <a:pt x="1812" y="2282"/>
                      <a:pt x="1872" y="2282"/>
                    </a:cubicBezTo>
                    <a:cubicBezTo>
                      <a:pt x="1927" y="2282"/>
                      <a:pt x="1953" y="2258"/>
                      <a:pt x="1850" y="2166"/>
                    </a:cubicBezTo>
                    <a:cubicBezTo>
                      <a:pt x="1637" y="1975"/>
                      <a:pt x="1549" y="1055"/>
                      <a:pt x="1484" y="524"/>
                    </a:cubicBezTo>
                    <a:cubicBezTo>
                      <a:pt x="1448" y="239"/>
                      <a:pt x="1196" y="1"/>
                      <a:pt x="9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7" name="Google Shape;6407;p22"/>
              <p:cNvSpPr/>
              <p:nvPr/>
            </p:nvSpPr>
            <p:spPr>
              <a:xfrm rot="-6541634">
                <a:off x="38618" y="4269435"/>
                <a:ext cx="173582" cy="206411"/>
              </a:xfrm>
              <a:custGeom>
                <a:avLst/>
                <a:gdLst/>
                <a:ahLst/>
                <a:cxnLst/>
                <a:rect l="l" t="t" r="r" b="b"/>
                <a:pathLst>
                  <a:path w="1343" h="1597" extrusionOk="0">
                    <a:moveTo>
                      <a:pt x="390" y="0"/>
                    </a:moveTo>
                    <a:cubicBezTo>
                      <a:pt x="184" y="0"/>
                      <a:pt x="0" y="374"/>
                      <a:pt x="149" y="710"/>
                    </a:cubicBezTo>
                    <a:cubicBezTo>
                      <a:pt x="365" y="1190"/>
                      <a:pt x="1328" y="1597"/>
                      <a:pt x="1342" y="1597"/>
                    </a:cubicBezTo>
                    <a:cubicBezTo>
                      <a:pt x="1343" y="1597"/>
                      <a:pt x="1343" y="1596"/>
                      <a:pt x="1343" y="1596"/>
                    </a:cubicBezTo>
                    <a:cubicBezTo>
                      <a:pt x="987" y="1328"/>
                      <a:pt x="905" y="934"/>
                      <a:pt x="664" y="288"/>
                    </a:cubicBezTo>
                    <a:cubicBezTo>
                      <a:pt x="589" y="82"/>
                      <a:pt x="487"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8" name="Google Shape;6408;p22"/>
              <p:cNvSpPr/>
              <p:nvPr/>
            </p:nvSpPr>
            <p:spPr>
              <a:xfrm rot="-6541634">
                <a:off x="-111979" y="4105028"/>
                <a:ext cx="275430" cy="301280"/>
              </a:xfrm>
              <a:custGeom>
                <a:avLst/>
                <a:gdLst/>
                <a:ahLst/>
                <a:cxnLst/>
                <a:rect l="l" t="t" r="r" b="b"/>
                <a:pathLst>
                  <a:path w="2131" h="2331" extrusionOk="0">
                    <a:moveTo>
                      <a:pt x="1436" y="1"/>
                    </a:moveTo>
                    <a:cubicBezTo>
                      <a:pt x="1316" y="1"/>
                      <a:pt x="1175" y="25"/>
                      <a:pt x="1013" y="82"/>
                    </a:cubicBezTo>
                    <a:cubicBezTo>
                      <a:pt x="0" y="427"/>
                      <a:pt x="526" y="2162"/>
                      <a:pt x="526" y="2162"/>
                    </a:cubicBezTo>
                    <a:cubicBezTo>
                      <a:pt x="526" y="2162"/>
                      <a:pt x="585" y="2330"/>
                      <a:pt x="630" y="2330"/>
                    </a:cubicBezTo>
                    <a:cubicBezTo>
                      <a:pt x="649" y="2330"/>
                      <a:pt x="665" y="2301"/>
                      <a:pt x="673" y="2217"/>
                    </a:cubicBezTo>
                    <a:cubicBezTo>
                      <a:pt x="701" y="1932"/>
                      <a:pt x="1401" y="1330"/>
                      <a:pt x="1795" y="969"/>
                    </a:cubicBezTo>
                    <a:cubicBezTo>
                      <a:pt x="2131" y="666"/>
                      <a:pt x="2061" y="1"/>
                      <a:pt x="14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9" name="Google Shape;6409;p22"/>
              <p:cNvSpPr/>
              <p:nvPr/>
            </p:nvSpPr>
            <p:spPr>
              <a:xfrm rot="-6541634">
                <a:off x="-3087" y="4145150"/>
                <a:ext cx="145922" cy="231615"/>
              </a:xfrm>
              <a:custGeom>
                <a:avLst/>
                <a:gdLst/>
                <a:ahLst/>
                <a:cxnLst/>
                <a:rect l="l" t="t" r="r" b="b"/>
                <a:pathLst>
                  <a:path w="1129" h="1792" extrusionOk="0">
                    <a:moveTo>
                      <a:pt x="771" y="0"/>
                    </a:moveTo>
                    <a:cubicBezTo>
                      <a:pt x="602" y="0"/>
                      <a:pt x="388" y="100"/>
                      <a:pt x="268" y="302"/>
                    </a:cubicBezTo>
                    <a:cubicBezTo>
                      <a:pt x="1" y="760"/>
                      <a:pt x="232" y="1791"/>
                      <a:pt x="235" y="1791"/>
                    </a:cubicBezTo>
                    <a:cubicBezTo>
                      <a:pt x="235" y="1791"/>
                      <a:pt x="235" y="1791"/>
                      <a:pt x="235" y="1791"/>
                    </a:cubicBezTo>
                    <a:cubicBezTo>
                      <a:pt x="251" y="1337"/>
                      <a:pt x="525" y="1047"/>
                      <a:pt x="913" y="477"/>
                    </a:cubicBezTo>
                    <a:cubicBezTo>
                      <a:pt x="1128" y="162"/>
                      <a:pt x="986" y="0"/>
                      <a:pt x="7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0" name="Google Shape;6410;p22"/>
              <p:cNvSpPr/>
              <p:nvPr/>
            </p:nvSpPr>
            <p:spPr>
              <a:xfrm rot="-6541634">
                <a:off x="-116193" y="4036270"/>
                <a:ext cx="375081" cy="169316"/>
              </a:xfrm>
              <a:custGeom>
                <a:avLst/>
                <a:gdLst/>
                <a:ahLst/>
                <a:cxnLst/>
                <a:rect l="l" t="t" r="r" b="b"/>
                <a:pathLst>
                  <a:path w="2902" h="1310" extrusionOk="0">
                    <a:moveTo>
                      <a:pt x="1617" y="0"/>
                    </a:moveTo>
                    <a:cubicBezTo>
                      <a:pt x="853" y="0"/>
                      <a:pt x="123" y="1033"/>
                      <a:pt x="123" y="1033"/>
                    </a:cubicBezTo>
                    <a:cubicBezTo>
                      <a:pt x="123" y="1033"/>
                      <a:pt x="1" y="1224"/>
                      <a:pt x="73" y="1224"/>
                    </a:cubicBezTo>
                    <a:cubicBezTo>
                      <a:pt x="92" y="1224"/>
                      <a:pt x="123" y="1212"/>
                      <a:pt x="172" y="1180"/>
                    </a:cubicBezTo>
                    <a:cubicBezTo>
                      <a:pt x="237" y="1138"/>
                      <a:pt x="355" y="1121"/>
                      <a:pt x="502" y="1121"/>
                    </a:cubicBezTo>
                    <a:cubicBezTo>
                      <a:pt x="884" y="1121"/>
                      <a:pt x="1464" y="1234"/>
                      <a:pt x="1847" y="1301"/>
                    </a:cubicBezTo>
                    <a:cubicBezTo>
                      <a:pt x="1880" y="1307"/>
                      <a:pt x="1913" y="1310"/>
                      <a:pt x="1946" y="1310"/>
                    </a:cubicBezTo>
                    <a:cubicBezTo>
                      <a:pt x="2440" y="1310"/>
                      <a:pt x="2902" y="684"/>
                      <a:pt x="2066" y="135"/>
                    </a:cubicBezTo>
                    <a:cubicBezTo>
                      <a:pt x="1918" y="40"/>
                      <a:pt x="1767" y="0"/>
                      <a:pt x="1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1" name="Google Shape;6411;p22"/>
              <p:cNvSpPr/>
              <p:nvPr/>
            </p:nvSpPr>
            <p:spPr>
              <a:xfrm rot="-6541634">
                <a:off x="-34373" y="4108339"/>
                <a:ext cx="271682" cy="115420"/>
              </a:xfrm>
              <a:custGeom>
                <a:avLst/>
                <a:gdLst/>
                <a:ahLst/>
                <a:cxnLst/>
                <a:rect l="l" t="t" r="r" b="b"/>
                <a:pathLst>
                  <a:path w="2102" h="893" extrusionOk="0">
                    <a:moveTo>
                      <a:pt x="1279" y="1"/>
                    </a:moveTo>
                    <a:cubicBezTo>
                      <a:pt x="1251" y="1"/>
                      <a:pt x="1224" y="2"/>
                      <a:pt x="1196" y="6"/>
                    </a:cubicBezTo>
                    <a:cubicBezTo>
                      <a:pt x="669" y="71"/>
                      <a:pt x="1" y="893"/>
                      <a:pt x="3" y="893"/>
                    </a:cubicBezTo>
                    <a:cubicBezTo>
                      <a:pt x="3" y="893"/>
                      <a:pt x="3" y="893"/>
                      <a:pt x="3" y="893"/>
                    </a:cubicBezTo>
                    <a:cubicBezTo>
                      <a:pt x="369" y="630"/>
                      <a:pt x="764" y="663"/>
                      <a:pt x="1453" y="619"/>
                    </a:cubicBezTo>
                    <a:cubicBezTo>
                      <a:pt x="2102" y="578"/>
                      <a:pt x="1767" y="1"/>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2" name="Google Shape;6412;p22"/>
              <p:cNvSpPr/>
              <p:nvPr/>
            </p:nvSpPr>
            <p:spPr>
              <a:xfrm rot="-6541634">
                <a:off x="114502" y="3989570"/>
                <a:ext cx="296368" cy="240533"/>
              </a:xfrm>
              <a:custGeom>
                <a:avLst/>
                <a:gdLst/>
                <a:ahLst/>
                <a:cxnLst/>
                <a:rect l="l" t="t" r="r" b="b"/>
                <a:pathLst>
                  <a:path w="2293" h="1861" extrusionOk="0">
                    <a:moveTo>
                      <a:pt x="417" y="0"/>
                    </a:moveTo>
                    <a:cubicBezTo>
                      <a:pt x="378" y="0"/>
                      <a:pt x="356" y="1"/>
                      <a:pt x="356" y="1"/>
                    </a:cubicBezTo>
                    <a:cubicBezTo>
                      <a:pt x="356" y="1"/>
                      <a:pt x="1" y="34"/>
                      <a:pt x="263" y="132"/>
                    </a:cubicBezTo>
                    <a:cubicBezTo>
                      <a:pt x="532" y="231"/>
                      <a:pt x="937" y="1058"/>
                      <a:pt x="1188" y="1534"/>
                    </a:cubicBezTo>
                    <a:cubicBezTo>
                      <a:pt x="1292" y="1734"/>
                      <a:pt x="1510" y="1861"/>
                      <a:pt x="1722" y="1861"/>
                    </a:cubicBezTo>
                    <a:cubicBezTo>
                      <a:pt x="2013" y="1861"/>
                      <a:pt x="2292" y="1621"/>
                      <a:pt x="2245" y="1003"/>
                    </a:cubicBezTo>
                    <a:cubicBezTo>
                      <a:pt x="2177" y="52"/>
                      <a:pt x="733"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3" name="Google Shape;6413;p22"/>
              <p:cNvSpPr/>
              <p:nvPr/>
            </p:nvSpPr>
            <p:spPr>
              <a:xfrm rot="-6541634">
                <a:off x="117288" y="4066491"/>
                <a:ext cx="221404" cy="151092"/>
              </a:xfrm>
              <a:custGeom>
                <a:avLst/>
                <a:gdLst/>
                <a:ahLst/>
                <a:cxnLst/>
                <a:rect l="l" t="t" r="r" b="b"/>
                <a:pathLst>
                  <a:path w="1713" h="1169" extrusionOk="0">
                    <a:moveTo>
                      <a:pt x="10" y="1"/>
                    </a:moveTo>
                    <a:cubicBezTo>
                      <a:pt x="3" y="1"/>
                      <a:pt x="0" y="1"/>
                      <a:pt x="1" y="1"/>
                    </a:cubicBezTo>
                    <a:cubicBezTo>
                      <a:pt x="433" y="127"/>
                      <a:pt x="647" y="466"/>
                      <a:pt x="1096" y="986"/>
                    </a:cubicBezTo>
                    <a:cubicBezTo>
                      <a:pt x="1208" y="1116"/>
                      <a:pt x="1309" y="1169"/>
                      <a:pt x="1390" y="1169"/>
                    </a:cubicBezTo>
                    <a:cubicBezTo>
                      <a:pt x="1636" y="1169"/>
                      <a:pt x="1713" y="695"/>
                      <a:pt x="1430" y="412"/>
                    </a:cubicBezTo>
                    <a:cubicBezTo>
                      <a:pt x="1074" y="51"/>
                      <a:pt x="1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4" name="Google Shape;6414;p22"/>
              <p:cNvSpPr/>
              <p:nvPr/>
            </p:nvSpPr>
            <p:spPr>
              <a:xfrm rot="-6541634">
                <a:off x="207639" y="4007292"/>
                <a:ext cx="254362" cy="326096"/>
              </a:xfrm>
              <a:custGeom>
                <a:avLst/>
                <a:gdLst/>
                <a:ahLst/>
                <a:cxnLst/>
                <a:rect l="l" t="t" r="r" b="b"/>
                <a:pathLst>
                  <a:path w="1968" h="2523" extrusionOk="0">
                    <a:moveTo>
                      <a:pt x="543" y="0"/>
                    </a:moveTo>
                    <a:cubicBezTo>
                      <a:pt x="517" y="0"/>
                      <a:pt x="509" y="30"/>
                      <a:pt x="545" y="121"/>
                    </a:cubicBezTo>
                    <a:cubicBezTo>
                      <a:pt x="649" y="390"/>
                      <a:pt x="309" y="1243"/>
                      <a:pt x="123" y="1747"/>
                    </a:cubicBezTo>
                    <a:cubicBezTo>
                      <a:pt x="1" y="2092"/>
                      <a:pt x="215" y="2522"/>
                      <a:pt x="594" y="2522"/>
                    </a:cubicBezTo>
                    <a:cubicBezTo>
                      <a:pt x="775" y="2522"/>
                      <a:pt x="992" y="2425"/>
                      <a:pt x="1229" y="2174"/>
                    </a:cubicBezTo>
                    <a:cubicBezTo>
                      <a:pt x="1968" y="1402"/>
                      <a:pt x="704" y="105"/>
                      <a:pt x="704" y="105"/>
                    </a:cubicBezTo>
                    <a:cubicBezTo>
                      <a:pt x="704" y="105"/>
                      <a:pt x="592" y="0"/>
                      <a:pt x="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5" name="Google Shape;6415;p22"/>
              <p:cNvSpPr/>
              <p:nvPr/>
            </p:nvSpPr>
            <p:spPr>
              <a:xfrm rot="-6541634">
                <a:off x="247342" y="4077253"/>
                <a:ext cx="92155" cy="242213"/>
              </a:xfrm>
              <a:custGeom>
                <a:avLst/>
                <a:gdLst/>
                <a:ahLst/>
                <a:cxnLst/>
                <a:rect l="l" t="t" r="r" b="b"/>
                <a:pathLst>
                  <a:path w="713" h="1874" extrusionOk="0">
                    <a:moveTo>
                      <a:pt x="29" y="1"/>
                    </a:moveTo>
                    <a:cubicBezTo>
                      <a:pt x="29" y="1"/>
                      <a:pt x="29" y="1"/>
                      <a:pt x="29" y="1"/>
                    </a:cubicBezTo>
                    <a:cubicBezTo>
                      <a:pt x="220" y="406"/>
                      <a:pt x="116" y="789"/>
                      <a:pt x="34" y="1473"/>
                    </a:cubicBezTo>
                    <a:cubicBezTo>
                      <a:pt x="0" y="1758"/>
                      <a:pt x="102" y="1874"/>
                      <a:pt x="236" y="1874"/>
                    </a:cubicBezTo>
                    <a:cubicBezTo>
                      <a:pt x="422" y="1874"/>
                      <a:pt x="670" y="1646"/>
                      <a:pt x="686" y="1336"/>
                    </a:cubicBezTo>
                    <a:cubicBezTo>
                      <a:pt x="713" y="803"/>
                      <a:pt x="3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6" name="Google Shape;6416;p22"/>
              <p:cNvSpPr/>
              <p:nvPr/>
            </p:nvSpPr>
            <p:spPr>
              <a:xfrm rot="-6541634">
                <a:off x="127626" y="4206678"/>
                <a:ext cx="123950" cy="106372"/>
              </a:xfrm>
              <a:custGeom>
                <a:avLst/>
                <a:gdLst/>
                <a:ahLst/>
                <a:cxnLst/>
                <a:rect l="l" t="t" r="r" b="b"/>
                <a:pathLst>
                  <a:path w="959" h="823" extrusionOk="0">
                    <a:moveTo>
                      <a:pt x="414" y="1"/>
                    </a:moveTo>
                    <a:cubicBezTo>
                      <a:pt x="203" y="1"/>
                      <a:pt x="0" y="164"/>
                      <a:pt x="0" y="412"/>
                    </a:cubicBezTo>
                    <a:cubicBezTo>
                      <a:pt x="0" y="641"/>
                      <a:pt x="186" y="822"/>
                      <a:pt x="411" y="822"/>
                    </a:cubicBezTo>
                    <a:cubicBezTo>
                      <a:pt x="778" y="822"/>
                      <a:pt x="958" y="379"/>
                      <a:pt x="701" y="121"/>
                    </a:cubicBezTo>
                    <a:cubicBezTo>
                      <a:pt x="618" y="38"/>
                      <a:pt x="515"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7" name="Google Shape;6417;p22"/>
              <p:cNvSpPr/>
              <p:nvPr/>
            </p:nvSpPr>
            <p:spPr>
              <a:xfrm rot="-6541634">
                <a:off x="-166929" y="2683019"/>
                <a:ext cx="180561" cy="125630"/>
              </a:xfrm>
              <a:custGeom>
                <a:avLst/>
                <a:gdLst/>
                <a:ahLst/>
                <a:cxnLst/>
                <a:rect l="l" t="t" r="r" b="b"/>
                <a:pathLst>
                  <a:path w="1397" h="972" extrusionOk="0">
                    <a:moveTo>
                      <a:pt x="1367" y="0"/>
                    </a:moveTo>
                    <a:cubicBezTo>
                      <a:pt x="1358" y="0"/>
                      <a:pt x="1343" y="12"/>
                      <a:pt x="1320" y="43"/>
                    </a:cubicBezTo>
                    <a:cubicBezTo>
                      <a:pt x="1227" y="169"/>
                      <a:pt x="729" y="262"/>
                      <a:pt x="444" y="328"/>
                    </a:cubicBezTo>
                    <a:cubicBezTo>
                      <a:pt x="165" y="388"/>
                      <a:pt x="1" y="848"/>
                      <a:pt x="576" y="963"/>
                    </a:cubicBezTo>
                    <a:cubicBezTo>
                      <a:pt x="606" y="969"/>
                      <a:pt x="636" y="971"/>
                      <a:pt x="664" y="971"/>
                    </a:cubicBezTo>
                    <a:cubicBezTo>
                      <a:pt x="1169" y="971"/>
                      <a:pt x="1375" y="109"/>
                      <a:pt x="1375" y="109"/>
                    </a:cubicBezTo>
                    <a:cubicBezTo>
                      <a:pt x="1375" y="109"/>
                      <a:pt x="1396" y="0"/>
                      <a:pt x="1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8" name="Google Shape;6418;p22"/>
              <p:cNvSpPr/>
              <p:nvPr/>
            </p:nvSpPr>
            <p:spPr>
              <a:xfrm rot="-6541634">
                <a:off x="-162610" y="2674971"/>
                <a:ext cx="122399" cy="95644"/>
              </a:xfrm>
              <a:custGeom>
                <a:avLst/>
                <a:gdLst/>
                <a:ahLst/>
                <a:cxnLst/>
                <a:rect l="l" t="t" r="r" b="b"/>
                <a:pathLst>
                  <a:path w="947" h="740" extrusionOk="0">
                    <a:moveTo>
                      <a:pt x="946" y="1"/>
                    </a:moveTo>
                    <a:cubicBezTo>
                      <a:pt x="946" y="1"/>
                      <a:pt x="946" y="1"/>
                      <a:pt x="946" y="1"/>
                    </a:cubicBezTo>
                    <a:lnTo>
                      <a:pt x="946" y="1"/>
                    </a:lnTo>
                    <a:cubicBezTo>
                      <a:pt x="946" y="1"/>
                      <a:pt x="946" y="1"/>
                      <a:pt x="946" y="1"/>
                    </a:cubicBezTo>
                    <a:cubicBezTo>
                      <a:pt x="946" y="1"/>
                      <a:pt x="946" y="1"/>
                      <a:pt x="946" y="1"/>
                    </a:cubicBezTo>
                    <a:close/>
                    <a:moveTo>
                      <a:pt x="946" y="1"/>
                    </a:moveTo>
                    <a:cubicBezTo>
                      <a:pt x="814" y="214"/>
                      <a:pt x="607" y="275"/>
                      <a:pt x="267" y="439"/>
                    </a:cubicBezTo>
                    <a:cubicBezTo>
                      <a:pt x="0" y="564"/>
                      <a:pt x="153" y="739"/>
                      <a:pt x="353" y="739"/>
                    </a:cubicBezTo>
                    <a:cubicBezTo>
                      <a:pt x="408" y="739"/>
                      <a:pt x="465" y="726"/>
                      <a:pt x="519" y="696"/>
                    </a:cubicBezTo>
                    <a:cubicBezTo>
                      <a:pt x="771" y="556"/>
                      <a:pt x="939" y="17"/>
                      <a:pt x="9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9" name="Google Shape;6419;p22"/>
              <p:cNvSpPr/>
              <p:nvPr/>
            </p:nvSpPr>
            <p:spPr>
              <a:xfrm rot="-6541634">
                <a:off x="-251527" y="2719499"/>
                <a:ext cx="202016" cy="101978"/>
              </a:xfrm>
              <a:custGeom>
                <a:avLst/>
                <a:gdLst/>
                <a:ahLst/>
                <a:cxnLst/>
                <a:rect l="l" t="t" r="r" b="b"/>
                <a:pathLst>
                  <a:path w="1563" h="789" extrusionOk="0">
                    <a:moveTo>
                      <a:pt x="446" y="1"/>
                    </a:moveTo>
                    <a:cubicBezTo>
                      <a:pt x="219" y="1"/>
                      <a:pt x="0" y="223"/>
                      <a:pt x="275" y="598"/>
                    </a:cubicBezTo>
                    <a:cubicBezTo>
                      <a:pt x="377" y="739"/>
                      <a:pt x="523" y="789"/>
                      <a:pt x="676" y="789"/>
                    </a:cubicBezTo>
                    <a:cubicBezTo>
                      <a:pt x="1034" y="789"/>
                      <a:pt x="1435" y="521"/>
                      <a:pt x="1435" y="521"/>
                    </a:cubicBezTo>
                    <a:cubicBezTo>
                      <a:pt x="1435" y="521"/>
                      <a:pt x="1562" y="428"/>
                      <a:pt x="1489" y="428"/>
                    </a:cubicBezTo>
                    <a:cubicBezTo>
                      <a:pt x="1478" y="428"/>
                      <a:pt x="1465" y="430"/>
                      <a:pt x="1446" y="434"/>
                    </a:cubicBezTo>
                    <a:cubicBezTo>
                      <a:pt x="1438" y="436"/>
                      <a:pt x="1428" y="436"/>
                      <a:pt x="1418" y="436"/>
                    </a:cubicBezTo>
                    <a:cubicBezTo>
                      <a:pt x="1246" y="436"/>
                      <a:pt x="857" y="185"/>
                      <a:pt x="614" y="45"/>
                    </a:cubicBezTo>
                    <a:cubicBezTo>
                      <a:pt x="563" y="15"/>
                      <a:pt x="504" y="1"/>
                      <a:pt x="4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0" name="Google Shape;6420;p22"/>
              <p:cNvSpPr/>
              <p:nvPr/>
            </p:nvSpPr>
            <p:spPr>
              <a:xfrm rot="-6541634">
                <a:off x="-220135" y="2717690"/>
                <a:ext cx="146310" cy="50795"/>
              </a:xfrm>
              <a:custGeom>
                <a:avLst/>
                <a:gdLst/>
                <a:ahLst/>
                <a:cxnLst/>
                <a:rect l="l" t="t" r="r" b="b"/>
                <a:pathLst>
                  <a:path w="1132" h="393" extrusionOk="0">
                    <a:moveTo>
                      <a:pt x="222" y="0"/>
                    </a:moveTo>
                    <a:cubicBezTo>
                      <a:pt x="0" y="0"/>
                      <a:pt x="94" y="324"/>
                      <a:pt x="344" y="382"/>
                    </a:cubicBezTo>
                    <a:cubicBezTo>
                      <a:pt x="375" y="389"/>
                      <a:pt x="409" y="393"/>
                      <a:pt x="444" y="393"/>
                    </a:cubicBezTo>
                    <a:cubicBezTo>
                      <a:pt x="733" y="393"/>
                      <a:pt x="1132" y="163"/>
                      <a:pt x="1127" y="163"/>
                    </a:cubicBezTo>
                    <a:lnTo>
                      <a:pt x="1127" y="163"/>
                    </a:lnTo>
                    <a:cubicBezTo>
                      <a:pt x="1073" y="178"/>
                      <a:pt x="1021" y="184"/>
                      <a:pt x="968" y="184"/>
                    </a:cubicBezTo>
                    <a:cubicBezTo>
                      <a:pt x="792" y="184"/>
                      <a:pt x="611" y="109"/>
                      <a:pt x="333" y="20"/>
                    </a:cubicBezTo>
                    <a:cubicBezTo>
                      <a:pt x="290" y="6"/>
                      <a:pt x="253" y="0"/>
                      <a:pt x="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1" name="Google Shape;6421;p22"/>
              <p:cNvSpPr/>
              <p:nvPr/>
            </p:nvSpPr>
            <p:spPr>
              <a:xfrm rot="-6541634">
                <a:off x="-297851" y="2680893"/>
                <a:ext cx="137521" cy="160786"/>
              </a:xfrm>
              <a:custGeom>
                <a:avLst/>
                <a:gdLst/>
                <a:ahLst/>
                <a:cxnLst/>
                <a:rect l="l" t="t" r="r" b="b"/>
                <a:pathLst>
                  <a:path w="1064" h="1244" extrusionOk="0">
                    <a:moveTo>
                      <a:pt x="499" y="0"/>
                    </a:moveTo>
                    <a:cubicBezTo>
                      <a:pt x="371" y="0"/>
                      <a:pt x="235" y="96"/>
                      <a:pt x="159" y="353"/>
                    </a:cubicBezTo>
                    <a:cubicBezTo>
                      <a:pt x="1" y="917"/>
                      <a:pt x="937" y="1229"/>
                      <a:pt x="937" y="1229"/>
                    </a:cubicBezTo>
                    <a:cubicBezTo>
                      <a:pt x="937" y="1229"/>
                      <a:pt x="986" y="1244"/>
                      <a:pt x="1018" y="1244"/>
                    </a:cubicBezTo>
                    <a:cubicBezTo>
                      <a:pt x="1048" y="1244"/>
                      <a:pt x="1064" y="1231"/>
                      <a:pt x="1008" y="1180"/>
                    </a:cubicBezTo>
                    <a:cubicBezTo>
                      <a:pt x="893" y="1081"/>
                      <a:pt x="844" y="578"/>
                      <a:pt x="805" y="288"/>
                    </a:cubicBezTo>
                    <a:cubicBezTo>
                      <a:pt x="788" y="131"/>
                      <a:pt x="649" y="0"/>
                      <a:pt x="4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2" name="Google Shape;6422;p22"/>
              <p:cNvSpPr/>
              <p:nvPr/>
            </p:nvSpPr>
            <p:spPr>
              <a:xfrm rot="-6541634">
                <a:off x="-257206" y="2678020"/>
                <a:ext cx="94998" cy="112835"/>
              </a:xfrm>
              <a:custGeom>
                <a:avLst/>
                <a:gdLst/>
                <a:ahLst/>
                <a:cxnLst/>
                <a:rect l="l" t="t" r="r" b="b"/>
                <a:pathLst>
                  <a:path w="735" h="873" extrusionOk="0">
                    <a:moveTo>
                      <a:pt x="217" y="1"/>
                    </a:moveTo>
                    <a:cubicBezTo>
                      <a:pt x="102" y="1"/>
                      <a:pt x="0" y="206"/>
                      <a:pt x="83" y="385"/>
                    </a:cubicBezTo>
                    <a:cubicBezTo>
                      <a:pt x="202" y="650"/>
                      <a:pt x="727" y="873"/>
                      <a:pt x="734" y="873"/>
                    </a:cubicBezTo>
                    <a:cubicBezTo>
                      <a:pt x="734" y="873"/>
                      <a:pt x="734" y="873"/>
                      <a:pt x="734" y="872"/>
                    </a:cubicBezTo>
                    <a:cubicBezTo>
                      <a:pt x="537" y="725"/>
                      <a:pt x="493" y="511"/>
                      <a:pt x="367" y="155"/>
                    </a:cubicBezTo>
                    <a:cubicBezTo>
                      <a:pt x="326" y="45"/>
                      <a:pt x="270" y="1"/>
                      <a:pt x="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3" name="Google Shape;6423;p22"/>
              <p:cNvSpPr/>
              <p:nvPr/>
            </p:nvSpPr>
            <p:spPr>
              <a:xfrm rot="-6541634">
                <a:off x="-339587" y="2587708"/>
                <a:ext cx="151222" cy="165051"/>
              </a:xfrm>
              <a:custGeom>
                <a:avLst/>
                <a:gdLst/>
                <a:ahLst/>
                <a:cxnLst/>
                <a:rect l="l" t="t" r="r" b="b"/>
                <a:pathLst>
                  <a:path w="1170" h="1277" extrusionOk="0">
                    <a:moveTo>
                      <a:pt x="792" y="1"/>
                    </a:moveTo>
                    <a:cubicBezTo>
                      <a:pt x="726" y="1"/>
                      <a:pt x="648" y="14"/>
                      <a:pt x="559" y="45"/>
                    </a:cubicBezTo>
                    <a:cubicBezTo>
                      <a:pt x="0" y="231"/>
                      <a:pt x="290" y="1184"/>
                      <a:pt x="290" y="1184"/>
                    </a:cubicBezTo>
                    <a:cubicBezTo>
                      <a:pt x="290" y="1184"/>
                      <a:pt x="321" y="1277"/>
                      <a:pt x="344" y="1277"/>
                    </a:cubicBezTo>
                    <a:cubicBezTo>
                      <a:pt x="354" y="1277"/>
                      <a:pt x="362" y="1261"/>
                      <a:pt x="367" y="1216"/>
                    </a:cubicBezTo>
                    <a:cubicBezTo>
                      <a:pt x="383" y="1058"/>
                      <a:pt x="767" y="729"/>
                      <a:pt x="986" y="532"/>
                    </a:cubicBezTo>
                    <a:cubicBezTo>
                      <a:pt x="1169" y="362"/>
                      <a:pt x="1133" y="1"/>
                      <a:pt x="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4" name="Google Shape;6424;p22"/>
              <p:cNvSpPr/>
              <p:nvPr/>
            </p:nvSpPr>
            <p:spPr>
              <a:xfrm rot="-6541634">
                <a:off x="-279969" y="2610324"/>
                <a:ext cx="79876" cy="126276"/>
              </a:xfrm>
              <a:custGeom>
                <a:avLst/>
                <a:gdLst/>
                <a:ahLst/>
                <a:cxnLst/>
                <a:rect l="l" t="t" r="r" b="b"/>
                <a:pathLst>
                  <a:path w="618" h="977" extrusionOk="0">
                    <a:moveTo>
                      <a:pt x="425" y="0"/>
                    </a:moveTo>
                    <a:cubicBezTo>
                      <a:pt x="333" y="0"/>
                      <a:pt x="215" y="55"/>
                      <a:pt x="148" y="166"/>
                    </a:cubicBezTo>
                    <a:cubicBezTo>
                      <a:pt x="1" y="417"/>
                      <a:pt x="130" y="976"/>
                      <a:pt x="131" y="976"/>
                    </a:cubicBezTo>
                    <a:cubicBezTo>
                      <a:pt x="131" y="976"/>
                      <a:pt x="131" y="976"/>
                      <a:pt x="131" y="976"/>
                    </a:cubicBezTo>
                    <a:cubicBezTo>
                      <a:pt x="137" y="730"/>
                      <a:pt x="290" y="571"/>
                      <a:pt x="498" y="259"/>
                    </a:cubicBezTo>
                    <a:cubicBezTo>
                      <a:pt x="617" y="88"/>
                      <a:pt x="542" y="0"/>
                      <a:pt x="4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5" name="Google Shape;6425;p22"/>
              <p:cNvSpPr/>
              <p:nvPr/>
            </p:nvSpPr>
            <p:spPr>
              <a:xfrm rot="-6541634">
                <a:off x="-341546" y="2550466"/>
                <a:ext cx="205118" cy="92284"/>
              </a:xfrm>
              <a:custGeom>
                <a:avLst/>
                <a:gdLst/>
                <a:ahLst/>
                <a:cxnLst/>
                <a:rect l="l" t="t" r="r" b="b"/>
                <a:pathLst>
                  <a:path w="1587" h="714" extrusionOk="0">
                    <a:moveTo>
                      <a:pt x="884" y="0"/>
                    </a:moveTo>
                    <a:cubicBezTo>
                      <a:pt x="465" y="0"/>
                      <a:pt x="67" y="566"/>
                      <a:pt x="67" y="566"/>
                    </a:cubicBezTo>
                    <a:cubicBezTo>
                      <a:pt x="67" y="566"/>
                      <a:pt x="1" y="665"/>
                      <a:pt x="41" y="665"/>
                    </a:cubicBezTo>
                    <a:cubicBezTo>
                      <a:pt x="51" y="665"/>
                      <a:pt x="68" y="658"/>
                      <a:pt x="95" y="643"/>
                    </a:cubicBezTo>
                    <a:cubicBezTo>
                      <a:pt x="130" y="621"/>
                      <a:pt x="191" y="612"/>
                      <a:pt x="267" y="612"/>
                    </a:cubicBezTo>
                    <a:cubicBezTo>
                      <a:pt x="476" y="612"/>
                      <a:pt x="796" y="677"/>
                      <a:pt x="1009" y="709"/>
                    </a:cubicBezTo>
                    <a:cubicBezTo>
                      <a:pt x="1026" y="712"/>
                      <a:pt x="1044" y="713"/>
                      <a:pt x="1062" y="713"/>
                    </a:cubicBezTo>
                    <a:cubicBezTo>
                      <a:pt x="1335" y="713"/>
                      <a:pt x="1586" y="372"/>
                      <a:pt x="1129" y="74"/>
                    </a:cubicBezTo>
                    <a:cubicBezTo>
                      <a:pt x="1048" y="22"/>
                      <a:pt x="966" y="0"/>
                      <a:pt x="8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6" name="Google Shape;6426;p22"/>
              <p:cNvSpPr/>
              <p:nvPr/>
            </p:nvSpPr>
            <p:spPr>
              <a:xfrm rot="-6541634">
                <a:off x="-297075" y="2589519"/>
                <a:ext cx="148895" cy="63461"/>
              </a:xfrm>
              <a:custGeom>
                <a:avLst/>
                <a:gdLst/>
                <a:ahLst/>
                <a:cxnLst/>
                <a:rect l="l" t="t" r="r" b="b"/>
                <a:pathLst>
                  <a:path w="1152" h="491" extrusionOk="0">
                    <a:moveTo>
                      <a:pt x="701" y="0"/>
                    </a:moveTo>
                    <a:cubicBezTo>
                      <a:pt x="687" y="0"/>
                      <a:pt x="672" y="1"/>
                      <a:pt x="657" y="3"/>
                    </a:cubicBezTo>
                    <a:cubicBezTo>
                      <a:pt x="367" y="42"/>
                      <a:pt x="0" y="490"/>
                      <a:pt x="6" y="490"/>
                    </a:cubicBezTo>
                    <a:cubicBezTo>
                      <a:pt x="203" y="343"/>
                      <a:pt x="416" y="359"/>
                      <a:pt x="794" y="337"/>
                    </a:cubicBezTo>
                    <a:cubicBezTo>
                      <a:pt x="1152" y="316"/>
                      <a:pt x="969" y="0"/>
                      <a:pt x="7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7" name="Google Shape;6427;p22"/>
              <p:cNvSpPr/>
              <p:nvPr/>
            </p:nvSpPr>
            <p:spPr>
              <a:xfrm rot="-6541634">
                <a:off x="-215956" y="2524651"/>
                <a:ext cx="162595" cy="131705"/>
              </a:xfrm>
              <a:custGeom>
                <a:avLst/>
                <a:gdLst/>
                <a:ahLst/>
                <a:cxnLst/>
                <a:rect l="l" t="t" r="r" b="b"/>
                <a:pathLst>
                  <a:path w="1258" h="1019" extrusionOk="0">
                    <a:moveTo>
                      <a:pt x="226" y="0"/>
                    </a:moveTo>
                    <a:cubicBezTo>
                      <a:pt x="208" y="0"/>
                      <a:pt x="198" y="1"/>
                      <a:pt x="198" y="1"/>
                    </a:cubicBezTo>
                    <a:cubicBezTo>
                      <a:pt x="198" y="1"/>
                      <a:pt x="1" y="17"/>
                      <a:pt x="149" y="72"/>
                    </a:cubicBezTo>
                    <a:cubicBezTo>
                      <a:pt x="291" y="127"/>
                      <a:pt x="515" y="581"/>
                      <a:pt x="652" y="838"/>
                    </a:cubicBezTo>
                    <a:cubicBezTo>
                      <a:pt x="710" y="949"/>
                      <a:pt x="830" y="1019"/>
                      <a:pt x="946" y="1019"/>
                    </a:cubicBezTo>
                    <a:cubicBezTo>
                      <a:pt x="1105" y="1019"/>
                      <a:pt x="1258" y="887"/>
                      <a:pt x="1232" y="548"/>
                    </a:cubicBezTo>
                    <a:cubicBezTo>
                      <a:pt x="1188" y="27"/>
                      <a:pt x="389"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8" name="Google Shape;6428;p22"/>
              <p:cNvSpPr/>
              <p:nvPr/>
            </p:nvSpPr>
            <p:spPr>
              <a:xfrm rot="-6541634">
                <a:off x="-214371" y="2566895"/>
                <a:ext cx="121494" cy="82719"/>
              </a:xfrm>
              <a:custGeom>
                <a:avLst/>
                <a:gdLst/>
                <a:ahLst/>
                <a:cxnLst/>
                <a:rect l="l" t="t" r="r" b="b"/>
                <a:pathLst>
                  <a:path w="940" h="640" extrusionOk="0">
                    <a:moveTo>
                      <a:pt x="0" y="0"/>
                    </a:moveTo>
                    <a:cubicBezTo>
                      <a:pt x="0" y="0"/>
                      <a:pt x="0" y="0"/>
                      <a:pt x="0" y="0"/>
                    </a:cubicBezTo>
                    <a:lnTo>
                      <a:pt x="0" y="0"/>
                    </a:lnTo>
                    <a:cubicBezTo>
                      <a:pt x="0" y="0"/>
                      <a:pt x="0" y="0"/>
                      <a:pt x="0" y="0"/>
                    </a:cubicBezTo>
                    <a:close/>
                    <a:moveTo>
                      <a:pt x="0" y="0"/>
                    </a:moveTo>
                    <a:cubicBezTo>
                      <a:pt x="236" y="71"/>
                      <a:pt x="356" y="257"/>
                      <a:pt x="603" y="542"/>
                    </a:cubicBezTo>
                    <a:cubicBezTo>
                      <a:pt x="664" y="611"/>
                      <a:pt x="718" y="639"/>
                      <a:pt x="763" y="639"/>
                    </a:cubicBezTo>
                    <a:cubicBezTo>
                      <a:pt x="898" y="639"/>
                      <a:pt x="940" y="381"/>
                      <a:pt x="783" y="225"/>
                    </a:cubicBezTo>
                    <a:cubicBezTo>
                      <a:pt x="577" y="19"/>
                      <a:pt x="7"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9" name="Google Shape;6429;p22"/>
              <p:cNvSpPr/>
              <p:nvPr/>
            </p:nvSpPr>
            <p:spPr>
              <a:xfrm rot="-6541634">
                <a:off x="-164504" y="2534755"/>
                <a:ext cx="138943" cy="178364"/>
              </a:xfrm>
              <a:custGeom>
                <a:avLst/>
                <a:gdLst/>
                <a:ahLst/>
                <a:cxnLst/>
                <a:rect l="l" t="t" r="r" b="b"/>
                <a:pathLst>
                  <a:path w="1075" h="1380" extrusionOk="0">
                    <a:moveTo>
                      <a:pt x="298" y="0"/>
                    </a:moveTo>
                    <a:cubicBezTo>
                      <a:pt x="283" y="0"/>
                      <a:pt x="278" y="17"/>
                      <a:pt x="298" y="69"/>
                    </a:cubicBezTo>
                    <a:cubicBezTo>
                      <a:pt x="358" y="211"/>
                      <a:pt x="172" y="682"/>
                      <a:pt x="68" y="955"/>
                    </a:cubicBezTo>
                    <a:cubicBezTo>
                      <a:pt x="1" y="1145"/>
                      <a:pt x="118" y="1379"/>
                      <a:pt x="326" y="1379"/>
                    </a:cubicBezTo>
                    <a:cubicBezTo>
                      <a:pt x="425" y="1379"/>
                      <a:pt x="545" y="1326"/>
                      <a:pt x="675" y="1191"/>
                    </a:cubicBezTo>
                    <a:cubicBezTo>
                      <a:pt x="1075" y="764"/>
                      <a:pt x="385" y="58"/>
                      <a:pt x="385" y="58"/>
                    </a:cubicBezTo>
                    <a:cubicBezTo>
                      <a:pt x="385" y="58"/>
                      <a:pt x="325"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0" name="Google Shape;6430;p22"/>
              <p:cNvSpPr/>
              <p:nvPr/>
            </p:nvSpPr>
            <p:spPr>
              <a:xfrm rot="-6541634">
                <a:off x="-143113" y="2573209"/>
                <a:ext cx="50666" cy="132868"/>
              </a:xfrm>
              <a:custGeom>
                <a:avLst/>
                <a:gdLst/>
                <a:ahLst/>
                <a:cxnLst/>
                <a:rect l="l" t="t" r="r" b="b"/>
                <a:pathLst>
                  <a:path w="392" h="1028" extrusionOk="0">
                    <a:moveTo>
                      <a:pt x="19" y="0"/>
                    </a:moveTo>
                    <a:cubicBezTo>
                      <a:pt x="19" y="0"/>
                      <a:pt x="19" y="0"/>
                      <a:pt x="19" y="0"/>
                    </a:cubicBezTo>
                    <a:cubicBezTo>
                      <a:pt x="129" y="225"/>
                      <a:pt x="63" y="433"/>
                      <a:pt x="19" y="810"/>
                    </a:cubicBezTo>
                    <a:cubicBezTo>
                      <a:pt x="1" y="965"/>
                      <a:pt x="56" y="1028"/>
                      <a:pt x="129" y="1028"/>
                    </a:cubicBezTo>
                    <a:cubicBezTo>
                      <a:pt x="230" y="1028"/>
                      <a:pt x="365" y="903"/>
                      <a:pt x="375" y="734"/>
                    </a:cubicBezTo>
                    <a:cubicBezTo>
                      <a:pt x="391" y="440"/>
                      <a:pt x="24"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1" name="Google Shape;6431;p22"/>
              <p:cNvSpPr/>
              <p:nvPr/>
            </p:nvSpPr>
            <p:spPr>
              <a:xfrm rot="-6541634">
                <a:off x="-208680" y="2643110"/>
                <a:ext cx="67985" cy="58291"/>
              </a:xfrm>
              <a:custGeom>
                <a:avLst/>
                <a:gdLst/>
                <a:ahLst/>
                <a:cxnLst/>
                <a:rect l="l" t="t" r="r" b="b"/>
                <a:pathLst>
                  <a:path w="526" h="451" extrusionOk="0">
                    <a:moveTo>
                      <a:pt x="225" y="1"/>
                    </a:moveTo>
                    <a:cubicBezTo>
                      <a:pt x="110" y="1"/>
                      <a:pt x="0" y="90"/>
                      <a:pt x="0" y="227"/>
                    </a:cubicBezTo>
                    <a:cubicBezTo>
                      <a:pt x="0" y="352"/>
                      <a:pt x="99" y="451"/>
                      <a:pt x="225" y="451"/>
                    </a:cubicBezTo>
                    <a:cubicBezTo>
                      <a:pt x="422" y="451"/>
                      <a:pt x="526" y="210"/>
                      <a:pt x="384" y="68"/>
                    </a:cubicBezTo>
                    <a:cubicBezTo>
                      <a:pt x="337" y="22"/>
                      <a:pt x="280" y="1"/>
                      <a:pt x="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2" name="Google Shape;6432;p22"/>
              <p:cNvSpPr/>
              <p:nvPr/>
            </p:nvSpPr>
            <p:spPr>
              <a:xfrm rot="-6541634">
                <a:off x="1812443" y="4477057"/>
                <a:ext cx="331524" cy="344708"/>
              </a:xfrm>
              <a:custGeom>
                <a:avLst/>
                <a:gdLst/>
                <a:ahLst/>
                <a:cxnLst/>
                <a:rect l="l" t="t" r="r" b="b"/>
                <a:pathLst>
                  <a:path w="2565" h="2667" extrusionOk="0">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3" name="Google Shape;6433;p22"/>
              <p:cNvSpPr/>
              <p:nvPr/>
            </p:nvSpPr>
            <p:spPr>
              <a:xfrm rot="-6541634">
                <a:off x="1806970" y="4498388"/>
                <a:ext cx="222955" cy="270260"/>
              </a:xfrm>
              <a:custGeom>
                <a:avLst/>
                <a:gdLst/>
                <a:ahLst/>
                <a:cxnLst/>
                <a:rect l="l" t="t" r="r" b="b"/>
                <a:pathLst>
                  <a:path w="1725" h="2091" extrusionOk="0">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4" name="Google Shape;6434;p22"/>
              <p:cNvSpPr/>
              <p:nvPr/>
            </p:nvSpPr>
            <p:spPr>
              <a:xfrm rot="-6541634">
                <a:off x="1667226" y="4202206"/>
                <a:ext cx="361898" cy="338116"/>
              </a:xfrm>
              <a:custGeom>
                <a:avLst/>
                <a:gdLst/>
                <a:ahLst/>
                <a:cxnLst/>
                <a:rect l="l" t="t" r="r" b="b"/>
                <a:pathLst>
                  <a:path w="2800" h="2616" extrusionOk="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5" name="Google Shape;6435;p22"/>
              <p:cNvSpPr/>
              <p:nvPr/>
            </p:nvSpPr>
            <p:spPr>
              <a:xfrm rot="-6541634">
                <a:off x="1690288" y="4312993"/>
                <a:ext cx="245056" cy="246478"/>
              </a:xfrm>
              <a:custGeom>
                <a:avLst/>
                <a:gdLst/>
                <a:ahLst/>
                <a:cxnLst/>
                <a:rect l="l" t="t" r="r" b="b"/>
                <a:pathLst>
                  <a:path w="1896" h="1907" extrusionOk="0">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6" name="Google Shape;6436;p22"/>
              <p:cNvSpPr/>
              <p:nvPr/>
            </p:nvSpPr>
            <p:spPr>
              <a:xfrm rot="-6541634">
                <a:off x="1355800" y="4279837"/>
                <a:ext cx="394856" cy="309035"/>
              </a:xfrm>
              <a:custGeom>
                <a:avLst/>
                <a:gdLst/>
                <a:ahLst/>
                <a:cxnLst/>
                <a:rect l="l" t="t" r="r" b="b"/>
                <a:pathLst>
                  <a:path w="3055" h="2391" extrusionOk="0">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7" name="Google Shape;6437;p22"/>
              <p:cNvSpPr/>
              <p:nvPr/>
            </p:nvSpPr>
            <p:spPr>
              <a:xfrm rot="-6541634">
                <a:off x="1456321" y="4379303"/>
                <a:ext cx="294430" cy="223472"/>
              </a:xfrm>
              <a:custGeom>
                <a:avLst/>
                <a:gdLst/>
                <a:ahLst/>
                <a:cxnLst/>
                <a:rect l="l" t="t" r="r" b="b"/>
                <a:pathLst>
                  <a:path w="2278" h="1729" extrusionOk="0">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8" name="Google Shape;6438;p22"/>
              <p:cNvSpPr/>
              <p:nvPr/>
            </p:nvSpPr>
            <p:spPr>
              <a:xfrm rot="-6541634">
                <a:off x="1399818" y="4528908"/>
                <a:ext cx="330749" cy="358796"/>
              </a:xfrm>
              <a:custGeom>
                <a:avLst/>
                <a:gdLst/>
                <a:ahLst/>
                <a:cxnLst/>
                <a:rect l="l" t="t" r="r" b="b"/>
                <a:pathLst>
                  <a:path w="2559" h="2776" extrusionOk="0">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9" name="Google Shape;6439;p22"/>
              <p:cNvSpPr/>
              <p:nvPr/>
            </p:nvSpPr>
            <p:spPr>
              <a:xfrm rot="-6541634">
                <a:off x="1504482" y="4532852"/>
                <a:ext cx="225023" cy="278274"/>
              </a:xfrm>
              <a:custGeom>
                <a:avLst/>
                <a:gdLst/>
                <a:ahLst/>
                <a:cxnLst/>
                <a:rect l="l" t="t" r="r" b="b"/>
                <a:pathLst>
                  <a:path w="1741" h="2153" extrusionOk="0">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0" name="Google Shape;6440;p22"/>
              <p:cNvSpPr/>
              <p:nvPr/>
            </p:nvSpPr>
            <p:spPr>
              <a:xfrm rot="-6541634">
                <a:off x="1553712" y="4651063"/>
                <a:ext cx="406101" cy="319633"/>
              </a:xfrm>
              <a:custGeom>
                <a:avLst/>
                <a:gdLst/>
                <a:ahLst/>
                <a:cxnLst/>
                <a:rect l="l" t="t" r="r" b="b"/>
                <a:pathLst>
                  <a:path w="3142" h="2473" extrusionOk="0">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1" name="Google Shape;6441;p22"/>
              <p:cNvSpPr/>
              <p:nvPr/>
            </p:nvSpPr>
            <p:spPr>
              <a:xfrm rot="-6541634">
                <a:off x="1601465" y="4644412"/>
                <a:ext cx="302960" cy="218819"/>
              </a:xfrm>
              <a:custGeom>
                <a:avLst/>
                <a:gdLst/>
                <a:ahLst/>
                <a:cxnLst/>
                <a:rect l="l" t="t" r="r" b="b"/>
                <a:pathLst>
                  <a:path w="2344" h="1693" extrusionOk="0">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2" name="Google Shape;6442;p22"/>
              <p:cNvSpPr/>
              <p:nvPr/>
            </p:nvSpPr>
            <p:spPr>
              <a:xfrm rot="-6541634">
                <a:off x="1665383" y="4516973"/>
                <a:ext cx="165568" cy="165697"/>
              </a:xfrm>
              <a:custGeom>
                <a:avLst/>
                <a:gdLst/>
                <a:ahLst/>
                <a:cxnLst/>
                <a:rect l="l" t="t" r="r" b="b"/>
                <a:pathLst>
                  <a:path w="1281" h="1282" extrusionOk="0">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3" name="Google Shape;6443;p22"/>
              <p:cNvSpPr/>
              <p:nvPr/>
            </p:nvSpPr>
            <p:spPr>
              <a:xfrm rot="-6541634">
                <a:off x="635100" y="3258219"/>
                <a:ext cx="161432" cy="365904"/>
              </a:xfrm>
              <a:custGeom>
                <a:avLst/>
                <a:gdLst/>
                <a:ahLst/>
                <a:cxnLst/>
                <a:rect l="l" t="t" r="r" b="b"/>
                <a:pathLst>
                  <a:path w="1249" h="2831" extrusionOk="0">
                    <a:moveTo>
                      <a:pt x="389" y="1"/>
                    </a:moveTo>
                    <a:lnTo>
                      <a:pt x="356" y="6"/>
                    </a:lnTo>
                    <a:cubicBezTo>
                      <a:pt x="356" y="6"/>
                      <a:pt x="0" y="795"/>
                      <a:pt x="33" y="1096"/>
                    </a:cubicBezTo>
                    <a:cubicBezTo>
                      <a:pt x="60" y="1397"/>
                      <a:pt x="131" y="1648"/>
                      <a:pt x="1111" y="2831"/>
                    </a:cubicBezTo>
                    <a:cubicBezTo>
                      <a:pt x="1122" y="2568"/>
                      <a:pt x="1248" y="2048"/>
                      <a:pt x="1248" y="1227"/>
                    </a:cubicBezTo>
                    <a:cubicBezTo>
                      <a:pt x="1248" y="406"/>
                      <a:pt x="389"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4" name="Google Shape;6444;p22"/>
              <p:cNvSpPr/>
              <p:nvPr/>
            </p:nvSpPr>
            <p:spPr>
              <a:xfrm rot="-6541634">
                <a:off x="577456" y="3362712"/>
                <a:ext cx="94869" cy="176296"/>
              </a:xfrm>
              <a:custGeom>
                <a:avLst/>
                <a:gdLst/>
                <a:ahLst/>
                <a:cxnLst/>
                <a:rect l="l" t="t" r="r" b="b"/>
                <a:pathLst>
                  <a:path w="734" h="1364" extrusionOk="0">
                    <a:moveTo>
                      <a:pt x="11" y="1"/>
                    </a:moveTo>
                    <a:cubicBezTo>
                      <a:pt x="6" y="6"/>
                      <a:pt x="6" y="6"/>
                      <a:pt x="6" y="6"/>
                    </a:cubicBezTo>
                    <a:cubicBezTo>
                      <a:pt x="0" y="12"/>
                      <a:pt x="0" y="23"/>
                      <a:pt x="6" y="28"/>
                    </a:cubicBezTo>
                    <a:cubicBezTo>
                      <a:pt x="11" y="33"/>
                      <a:pt x="701" y="581"/>
                      <a:pt x="684" y="1347"/>
                    </a:cubicBezTo>
                    <a:cubicBezTo>
                      <a:pt x="679" y="1353"/>
                      <a:pt x="690" y="1358"/>
                      <a:pt x="695" y="1364"/>
                    </a:cubicBezTo>
                    <a:cubicBezTo>
                      <a:pt x="706" y="1364"/>
                      <a:pt x="712" y="1358"/>
                      <a:pt x="712" y="1347"/>
                    </a:cubicBezTo>
                    <a:cubicBezTo>
                      <a:pt x="734" y="570"/>
                      <a:pt x="27" y="12"/>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5" name="Google Shape;6445;p22"/>
              <p:cNvSpPr/>
              <p:nvPr/>
            </p:nvSpPr>
            <p:spPr>
              <a:xfrm rot="-6541634">
                <a:off x="619731" y="3331356"/>
                <a:ext cx="83624" cy="240662"/>
              </a:xfrm>
              <a:custGeom>
                <a:avLst/>
                <a:gdLst/>
                <a:ahLst/>
                <a:cxnLst/>
                <a:rect l="l" t="t" r="r" b="b"/>
                <a:pathLst>
                  <a:path w="647" h="1862" extrusionOk="0">
                    <a:moveTo>
                      <a:pt x="11" y="0"/>
                    </a:moveTo>
                    <a:cubicBezTo>
                      <a:pt x="11" y="0"/>
                      <a:pt x="6" y="0"/>
                      <a:pt x="6" y="6"/>
                    </a:cubicBezTo>
                    <a:cubicBezTo>
                      <a:pt x="0" y="11"/>
                      <a:pt x="0" y="16"/>
                      <a:pt x="6" y="22"/>
                    </a:cubicBezTo>
                    <a:cubicBezTo>
                      <a:pt x="597" y="619"/>
                      <a:pt x="613" y="1834"/>
                      <a:pt x="613" y="1845"/>
                    </a:cubicBezTo>
                    <a:cubicBezTo>
                      <a:pt x="613" y="1856"/>
                      <a:pt x="624" y="1861"/>
                      <a:pt x="630" y="1861"/>
                    </a:cubicBezTo>
                    <a:cubicBezTo>
                      <a:pt x="641" y="1861"/>
                      <a:pt x="646" y="1850"/>
                      <a:pt x="646" y="1845"/>
                    </a:cubicBezTo>
                    <a:cubicBezTo>
                      <a:pt x="646" y="1834"/>
                      <a:pt x="630" y="608"/>
                      <a:pt x="28" y="6"/>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6" name="Google Shape;6446;p22"/>
              <p:cNvSpPr/>
              <p:nvPr/>
            </p:nvSpPr>
            <p:spPr>
              <a:xfrm rot="-6541634">
                <a:off x="632406" y="3358006"/>
                <a:ext cx="57516" cy="216880"/>
              </a:xfrm>
              <a:custGeom>
                <a:avLst/>
                <a:gdLst/>
                <a:ahLst/>
                <a:cxnLst/>
                <a:rect l="l" t="t" r="r" b="b"/>
                <a:pathLst>
                  <a:path w="445" h="1678" extrusionOk="0">
                    <a:moveTo>
                      <a:pt x="17" y="1"/>
                    </a:moveTo>
                    <a:cubicBezTo>
                      <a:pt x="15" y="1"/>
                      <a:pt x="13" y="1"/>
                      <a:pt x="12" y="3"/>
                    </a:cubicBezTo>
                    <a:cubicBezTo>
                      <a:pt x="1" y="3"/>
                      <a:pt x="1" y="14"/>
                      <a:pt x="6" y="19"/>
                    </a:cubicBezTo>
                    <a:cubicBezTo>
                      <a:pt x="362" y="627"/>
                      <a:pt x="417" y="1656"/>
                      <a:pt x="417" y="1661"/>
                    </a:cubicBezTo>
                    <a:cubicBezTo>
                      <a:pt x="417" y="1672"/>
                      <a:pt x="422" y="1678"/>
                      <a:pt x="428" y="1678"/>
                    </a:cubicBezTo>
                    <a:cubicBezTo>
                      <a:pt x="439" y="1678"/>
                      <a:pt x="444" y="1672"/>
                      <a:pt x="444" y="1661"/>
                    </a:cubicBezTo>
                    <a:cubicBezTo>
                      <a:pt x="444" y="1650"/>
                      <a:pt x="395" y="621"/>
                      <a:pt x="28" y="8"/>
                    </a:cubicBezTo>
                    <a:cubicBezTo>
                      <a:pt x="24" y="4"/>
                      <a:pt x="21" y="1"/>
                      <a:pt x="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7" name="Google Shape;6447;p22"/>
              <p:cNvSpPr/>
              <p:nvPr/>
            </p:nvSpPr>
            <p:spPr>
              <a:xfrm rot="-6541634">
                <a:off x="644646" y="3390418"/>
                <a:ext cx="31925" cy="186894"/>
              </a:xfrm>
              <a:custGeom>
                <a:avLst/>
                <a:gdLst/>
                <a:ahLst/>
                <a:cxnLst/>
                <a:rect l="l" t="t" r="r" b="b"/>
                <a:pathLst>
                  <a:path w="247" h="1446" extrusionOk="0">
                    <a:moveTo>
                      <a:pt x="11" y="0"/>
                    </a:moveTo>
                    <a:cubicBezTo>
                      <a:pt x="6" y="0"/>
                      <a:pt x="1" y="11"/>
                      <a:pt x="6" y="17"/>
                    </a:cubicBezTo>
                    <a:cubicBezTo>
                      <a:pt x="154" y="471"/>
                      <a:pt x="219" y="947"/>
                      <a:pt x="187" y="1429"/>
                    </a:cubicBezTo>
                    <a:cubicBezTo>
                      <a:pt x="181" y="1435"/>
                      <a:pt x="187" y="1440"/>
                      <a:pt x="198" y="1446"/>
                    </a:cubicBezTo>
                    <a:cubicBezTo>
                      <a:pt x="203" y="1446"/>
                      <a:pt x="214" y="1440"/>
                      <a:pt x="214" y="1429"/>
                    </a:cubicBezTo>
                    <a:cubicBezTo>
                      <a:pt x="247" y="947"/>
                      <a:pt x="181" y="466"/>
                      <a:pt x="28" y="11"/>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8" name="Google Shape;6448;p22"/>
              <p:cNvSpPr/>
              <p:nvPr/>
            </p:nvSpPr>
            <p:spPr>
              <a:xfrm rot="-6541634">
                <a:off x="655843" y="3425902"/>
                <a:ext cx="7238" cy="159235"/>
              </a:xfrm>
              <a:custGeom>
                <a:avLst/>
                <a:gdLst/>
                <a:ahLst/>
                <a:cxnLst/>
                <a:rect l="l" t="t" r="r" b="b"/>
                <a:pathLst>
                  <a:path w="56" h="1232" extrusionOk="0">
                    <a:moveTo>
                      <a:pt x="33" y="0"/>
                    </a:moveTo>
                    <a:cubicBezTo>
                      <a:pt x="28" y="0"/>
                      <a:pt x="22" y="6"/>
                      <a:pt x="22" y="11"/>
                    </a:cubicBezTo>
                    <a:cubicBezTo>
                      <a:pt x="0" y="438"/>
                      <a:pt x="6" y="980"/>
                      <a:pt x="6" y="1155"/>
                    </a:cubicBezTo>
                    <a:lnTo>
                      <a:pt x="6" y="1215"/>
                    </a:lnTo>
                    <a:cubicBezTo>
                      <a:pt x="6" y="1221"/>
                      <a:pt x="11" y="1232"/>
                      <a:pt x="17" y="1232"/>
                    </a:cubicBezTo>
                    <a:cubicBezTo>
                      <a:pt x="28" y="1232"/>
                      <a:pt x="33" y="1226"/>
                      <a:pt x="33" y="1215"/>
                    </a:cubicBezTo>
                    <a:lnTo>
                      <a:pt x="33" y="1155"/>
                    </a:lnTo>
                    <a:cubicBezTo>
                      <a:pt x="33" y="980"/>
                      <a:pt x="33" y="438"/>
                      <a:pt x="55" y="17"/>
                    </a:cubicBezTo>
                    <a:cubicBezTo>
                      <a:pt x="55" y="6"/>
                      <a:pt x="50" y="0"/>
                      <a:pt x="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9" name="Google Shape;6449;p22"/>
              <p:cNvSpPr/>
              <p:nvPr/>
            </p:nvSpPr>
            <p:spPr>
              <a:xfrm rot="-6541634">
                <a:off x="529072" y="3562250"/>
                <a:ext cx="322089" cy="207445"/>
              </a:xfrm>
              <a:custGeom>
                <a:avLst/>
                <a:gdLst/>
                <a:ahLst/>
                <a:cxnLst/>
                <a:rect l="l" t="t" r="r" b="b"/>
                <a:pathLst>
                  <a:path w="2492" h="1605" extrusionOk="0">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0" name="Google Shape;6450;p22"/>
              <p:cNvSpPr/>
              <p:nvPr/>
            </p:nvSpPr>
            <p:spPr>
              <a:xfrm rot="-6541634">
                <a:off x="572768" y="3521945"/>
                <a:ext cx="143079" cy="139331"/>
              </a:xfrm>
              <a:custGeom>
                <a:avLst/>
                <a:gdLst/>
                <a:ahLst/>
                <a:cxnLst/>
                <a:rect l="l" t="t" r="r" b="b"/>
                <a:pathLst>
                  <a:path w="1107" h="1078" extrusionOk="0">
                    <a:moveTo>
                      <a:pt x="1090" y="1"/>
                    </a:moveTo>
                    <a:cubicBezTo>
                      <a:pt x="1089" y="1"/>
                      <a:pt x="1087" y="2"/>
                      <a:pt x="1084" y="5"/>
                    </a:cubicBezTo>
                    <a:cubicBezTo>
                      <a:pt x="1079" y="5"/>
                      <a:pt x="1074" y="5"/>
                      <a:pt x="1074" y="10"/>
                    </a:cubicBezTo>
                    <a:cubicBezTo>
                      <a:pt x="1074" y="21"/>
                      <a:pt x="751" y="842"/>
                      <a:pt x="12" y="1050"/>
                    </a:cubicBezTo>
                    <a:cubicBezTo>
                      <a:pt x="6" y="1050"/>
                      <a:pt x="1" y="1056"/>
                      <a:pt x="6" y="1067"/>
                    </a:cubicBezTo>
                    <a:cubicBezTo>
                      <a:pt x="6" y="1072"/>
                      <a:pt x="12" y="1078"/>
                      <a:pt x="23" y="1078"/>
                    </a:cubicBezTo>
                    <a:cubicBezTo>
                      <a:pt x="772" y="870"/>
                      <a:pt x="1101" y="32"/>
                      <a:pt x="1101" y="21"/>
                    </a:cubicBezTo>
                    <a:cubicBezTo>
                      <a:pt x="1106" y="16"/>
                      <a:pt x="1101" y="5"/>
                      <a:pt x="1095" y="5"/>
                    </a:cubicBezTo>
                    <a:cubicBezTo>
                      <a:pt x="1093" y="2"/>
                      <a:pt x="1091" y="1"/>
                      <a:pt x="10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1" name="Google Shape;6451;p22"/>
              <p:cNvSpPr/>
              <p:nvPr/>
            </p:nvSpPr>
            <p:spPr>
              <a:xfrm rot="-6541634">
                <a:off x="551810" y="3550597"/>
                <a:ext cx="207316" cy="149929"/>
              </a:xfrm>
              <a:custGeom>
                <a:avLst/>
                <a:gdLst/>
                <a:ahLst/>
                <a:cxnLst/>
                <a:rect l="l" t="t" r="r" b="b"/>
                <a:pathLst>
                  <a:path w="1604" h="1160" extrusionOk="0">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2" name="Google Shape;6452;p22"/>
              <p:cNvSpPr/>
              <p:nvPr/>
            </p:nvSpPr>
            <p:spPr>
              <a:xfrm rot="-6541634">
                <a:off x="544877" y="3571016"/>
                <a:ext cx="192581" cy="118134"/>
              </a:xfrm>
              <a:custGeom>
                <a:avLst/>
                <a:gdLst/>
                <a:ahLst/>
                <a:cxnLst/>
                <a:rect l="l" t="t" r="r" b="b"/>
                <a:pathLst>
                  <a:path w="1490" h="914" extrusionOk="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3" name="Google Shape;6453;p22"/>
              <p:cNvSpPr/>
              <p:nvPr/>
            </p:nvSpPr>
            <p:spPr>
              <a:xfrm rot="-6541634">
                <a:off x="536467" y="3595169"/>
                <a:ext cx="172031" cy="80393"/>
              </a:xfrm>
              <a:custGeom>
                <a:avLst/>
                <a:gdLst/>
                <a:ahLst/>
                <a:cxnLst/>
                <a:rect l="l" t="t" r="r" b="b"/>
                <a:pathLst>
                  <a:path w="1331" h="622" extrusionOk="0">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4" name="Google Shape;6454;p22"/>
              <p:cNvSpPr/>
              <p:nvPr/>
            </p:nvSpPr>
            <p:spPr>
              <a:xfrm rot="-6541634">
                <a:off x="527208" y="3615413"/>
                <a:ext cx="152902" cy="47693"/>
              </a:xfrm>
              <a:custGeom>
                <a:avLst/>
                <a:gdLst/>
                <a:ahLst/>
                <a:cxnLst/>
                <a:rect l="l" t="t" r="r" b="b"/>
                <a:pathLst>
                  <a:path w="1183" h="369" extrusionOk="0">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5" name="Google Shape;6455;p22"/>
              <p:cNvSpPr/>
              <p:nvPr/>
            </p:nvSpPr>
            <p:spPr>
              <a:xfrm rot="-6541634">
                <a:off x="315275" y="3610948"/>
                <a:ext cx="299341" cy="236914"/>
              </a:xfrm>
              <a:custGeom>
                <a:avLst/>
                <a:gdLst/>
                <a:ahLst/>
                <a:cxnLst/>
                <a:rect l="l" t="t" r="r" b="b"/>
                <a:pathLst>
                  <a:path w="2316" h="1833" extrusionOk="0">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6" name="Google Shape;6456;p22"/>
              <p:cNvSpPr/>
              <p:nvPr/>
            </p:nvSpPr>
            <p:spPr>
              <a:xfrm rot="-6541634">
                <a:off x="424537" y="3615585"/>
                <a:ext cx="179786" cy="86468"/>
              </a:xfrm>
              <a:custGeom>
                <a:avLst/>
                <a:gdLst/>
                <a:ahLst/>
                <a:cxnLst/>
                <a:rect l="l" t="t" r="r" b="b"/>
                <a:pathLst>
                  <a:path w="1391" h="669" extrusionOk="0">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7" name="Google Shape;6457;p22"/>
              <p:cNvSpPr/>
              <p:nvPr/>
            </p:nvSpPr>
            <p:spPr>
              <a:xfrm rot="-6541634">
                <a:off x="380253" y="3609418"/>
                <a:ext cx="211710" cy="143079"/>
              </a:xfrm>
              <a:custGeom>
                <a:avLst/>
                <a:gdLst/>
                <a:ahLst/>
                <a:cxnLst/>
                <a:rect l="l" t="t" r="r" b="b"/>
                <a:pathLst>
                  <a:path w="1638" h="1107" extrusionOk="0">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8" name="Google Shape;6458;p22"/>
              <p:cNvSpPr/>
              <p:nvPr/>
            </p:nvSpPr>
            <p:spPr>
              <a:xfrm rot="-6541634">
                <a:off x="388812" y="3599388"/>
                <a:ext cx="176942" cy="140106"/>
              </a:xfrm>
              <a:custGeom>
                <a:avLst/>
                <a:gdLst/>
                <a:ahLst/>
                <a:cxnLst/>
                <a:rect l="l" t="t" r="r" b="b"/>
                <a:pathLst>
                  <a:path w="1369" h="1084" extrusionOk="0">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9" name="Google Shape;6459;p22"/>
              <p:cNvSpPr/>
              <p:nvPr/>
            </p:nvSpPr>
            <p:spPr>
              <a:xfrm rot="-6541634">
                <a:off x="397970" y="3586215"/>
                <a:ext cx="134548" cy="134290"/>
              </a:xfrm>
              <a:custGeom>
                <a:avLst/>
                <a:gdLst/>
                <a:ahLst/>
                <a:cxnLst/>
                <a:rect l="l" t="t" r="r" b="b"/>
                <a:pathLst>
                  <a:path w="1041" h="1039" extrusionOk="0">
                    <a:moveTo>
                      <a:pt x="11" y="0"/>
                    </a:moveTo>
                    <a:cubicBezTo>
                      <a:pt x="1" y="6"/>
                      <a:pt x="1" y="11"/>
                      <a:pt x="6" y="22"/>
                    </a:cubicBezTo>
                    <a:cubicBezTo>
                      <a:pt x="269" y="422"/>
                      <a:pt x="614" y="767"/>
                      <a:pt x="1013" y="1035"/>
                    </a:cubicBezTo>
                    <a:cubicBezTo>
                      <a:pt x="1015" y="1037"/>
                      <a:pt x="1019" y="1039"/>
                      <a:pt x="1022" y="1039"/>
                    </a:cubicBezTo>
                    <a:cubicBezTo>
                      <a:pt x="1027" y="1039"/>
                      <a:pt x="1032" y="1036"/>
                      <a:pt x="1035" y="1029"/>
                    </a:cubicBezTo>
                    <a:cubicBezTo>
                      <a:pt x="1041" y="1024"/>
                      <a:pt x="1035" y="1019"/>
                      <a:pt x="1030" y="1013"/>
                    </a:cubicBezTo>
                    <a:cubicBezTo>
                      <a:pt x="635" y="745"/>
                      <a:pt x="291" y="405"/>
                      <a:pt x="28" y="6"/>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0" name="Google Shape;6460;p22"/>
              <p:cNvSpPr/>
              <p:nvPr/>
            </p:nvSpPr>
            <p:spPr>
              <a:xfrm rot="-6541634">
                <a:off x="406508" y="3572819"/>
                <a:ext cx="97066" cy="128474"/>
              </a:xfrm>
              <a:custGeom>
                <a:avLst/>
                <a:gdLst/>
                <a:ahLst/>
                <a:cxnLst/>
                <a:rect l="l" t="t" r="r" b="b"/>
                <a:pathLst>
                  <a:path w="751" h="994" extrusionOk="0">
                    <a:moveTo>
                      <a:pt x="12" y="1"/>
                    </a:moveTo>
                    <a:cubicBezTo>
                      <a:pt x="1" y="6"/>
                      <a:pt x="1" y="17"/>
                      <a:pt x="6" y="22"/>
                    </a:cubicBezTo>
                    <a:lnTo>
                      <a:pt x="44" y="72"/>
                    </a:lnTo>
                    <a:cubicBezTo>
                      <a:pt x="154" y="208"/>
                      <a:pt x="488" y="635"/>
                      <a:pt x="729" y="986"/>
                    </a:cubicBezTo>
                    <a:cubicBezTo>
                      <a:pt x="729" y="990"/>
                      <a:pt x="734" y="993"/>
                      <a:pt x="739" y="993"/>
                    </a:cubicBezTo>
                    <a:cubicBezTo>
                      <a:pt x="741" y="993"/>
                      <a:pt x="743" y="993"/>
                      <a:pt x="745" y="991"/>
                    </a:cubicBezTo>
                    <a:cubicBezTo>
                      <a:pt x="751" y="986"/>
                      <a:pt x="751" y="975"/>
                      <a:pt x="745" y="969"/>
                    </a:cubicBezTo>
                    <a:cubicBezTo>
                      <a:pt x="504" y="619"/>
                      <a:pt x="170" y="192"/>
                      <a:pt x="61" y="50"/>
                    </a:cubicBezTo>
                    <a:lnTo>
                      <a:pt x="28" y="6"/>
                    </a:ln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1" name="Google Shape;6461;p22"/>
              <p:cNvSpPr/>
              <p:nvPr/>
            </p:nvSpPr>
            <p:spPr>
              <a:xfrm rot="-6541634">
                <a:off x="288532" y="3266544"/>
                <a:ext cx="376503" cy="155099"/>
              </a:xfrm>
              <a:custGeom>
                <a:avLst/>
                <a:gdLst/>
                <a:ahLst/>
                <a:cxnLst/>
                <a:rect l="l" t="t" r="r" b="b"/>
                <a:pathLst>
                  <a:path w="2913" h="1200" extrusionOk="0">
                    <a:moveTo>
                      <a:pt x="1153" y="0"/>
                    </a:moveTo>
                    <a:cubicBezTo>
                      <a:pt x="1101" y="0"/>
                      <a:pt x="1052" y="5"/>
                      <a:pt x="1002" y="10"/>
                    </a:cubicBezTo>
                    <a:cubicBezTo>
                      <a:pt x="701" y="37"/>
                      <a:pt x="1" y="541"/>
                      <a:pt x="1" y="541"/>
                    </a:cubicBezTo>
                    <a:lnTo>
                      <a:pt x="1" y="579"/>
                    </a:lnTo>
                    <a:cubicBezTo>
                      <a:pt x="1" y="579"/>
                      <a:pt x="460" y="1199"/>
                      <a:pt x="1141" y="1199"/>
                    </a:cubicBezTo>
                    <a:cubicBezTo>
                      <a:pt x="1215" y="1199"/>
                      <a:pt x="1291" y="1192"/>
                      <a:pt x="1369" y="1176"/>
                    </a:cubicBezTo>
                    <a:cubicBezTo>
                      <a:pt x="2174" y="1012"/>
                      <a:pt x="2661" y="782"/>
                      <a:pt x="2913" y="722"/>
                    </a:cubicBezTo>
                    <a:cubicBezTo>
                      <a:pt x="1788" y="109"/>
                      <a:pt x="1419" y="0"/>
                      <a:pt x="1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2" name="Google Shape;6462;p22"/>
              <p:cNvSpPr/>
              <p:nvPr/>
            </p:nvSpPr>
            <p:spPr>
              <a:xfrm rot="-6541634">
                <a:off x="436398" y="3386616"/>
                <a:ext cx="190384" cy="60359"/>
              </a:xfrm>
              <a:custGeom>
                <a:avLst/>
                <a:gdLst/>
                <a:ahLst/>
                <a:cxnLst/>
                <a:rect l="l" t="t" r="r" b="b"/>
                <a:pathLst>
                  <a:path w="1473" h="467" extrusionOk="0">
                    <a:moveTo>
                      <a:pt x="6" y="1"/>
                    </a:moveTo>
                    <a:cubicBezTo>
                      <a:pt x="0" y="6"/>
                      <a:pt x="0" y="17"/>
                      <a:pt x="6" y="23"/>
                    </a:cubicBezTo>
                    <a:cubicBezTo>
                      <a:pt x="10" y="27"/>
                      <a:pt x="532" y="466"/>
                      <a:pt x="1167" y="466"/>
                    </a:cubicBezTo>
                    <a:cubicBezTo>
                      <a:pt x="1263" y="466"/>
                      <a:pt x="1362" y="456"/>
                      <a:pt x="1462" y="433"/>
                    </a:cubicBezTo>
                    <a:cubicBezTo>
                      <a:pt x="1467" y="433"/>
                      <a:pt x="1472" y="422"/>
                      <a:pt x="1472" y="417"/>
                    </a:cubicBezTo>
                    <a:cubicBezTo>
                      <a:pt x="1467" y="406"/>
                      <a:pt x="1462" y="406"/>
                      <a:pt x="1451" y="406"/>
                    </a:cubicBezTo>
                    <a:cubicBezTo>
                      <a:pt x="1355" y="428"/>
                      <a:pt x="1260" y="437"/>
                      <a:pt x="1168" y="437"/>
                    </a:cubicBezTo>
                    <a:cubicBezTo>
                      <a:pt x="547" y="437"/>
                      <a:pt x="32" y="6"/>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3" name="Google Shape;6463;p22"/>
              <p:cNvSpPr/>
              <p:nvPr/>
            </p:nvSpPr>
            <p:spPr>
              <a:xfrm rot="-6541634">
                <a:off x="380432" y="3371402"/>
                <a:ext cx="252682" cy="42006"/>
              </a:xfrm>
              <a:custGeom>
                <a:avLst/>
                <a:gdLst/>
                <a:ahLst/>
                <a:cxnLst/>
                <a:rect l="l" t="t" r="r" b="b"/>
                <a:pathLst>
                  <a:path w="1955" h="325" extrusionOk="0">
                    <a:moveTo>
                      <a:pt x="16" y="1"/>
                    </a:moveTo>
                    <a:cubicBezTo>
                      <a:pt x="11" y="1"/>
                      <a:pt x="11" y="1"/>
                      <a:pt x="6" y="6"/>
                    </a:cubicBezTo>
                    <a:cubicBezTo>
                      <a:pt x="0" y="12"/>
                      <a:pt x="6" y="22"/>
                      <a:pt x="11" y="28"/>
                    </a:cubicBezTo>
                    <a:cubicBezTo>
                      <a:pt x="371" y="266"/>
                      <a:pt x="857" y="325"/>
                      <a:pt x="1251" y="325"/>
                    </a:cubicBezTo>
                    <a:cubicBezTo>
                      <a:pt x="1636" y="325"/>
                      <a:pt x="1932" y="269"/>
                      <a:pt x="1938" y="269"/>
                    </a:cubicBezTo>
                    <a:cubicBezTo>
                      <a:pt x="1949" y="269"/>
                      <a:pt x="1954" y="258"/>
                      <a:pt x="1949" y="252"/>
                    </a:cubicBezTo>
                    <a:cubicBezTo>
                      <a:pt x="1949" y="244"/>
                      <a:pt x="1943" y="239"/>
                      <a:pt x="1937" y="239"/>
                    </a:cubicBezTo>
                    <a:cubicBezTo>
                      <a:pt x="1936" y="239"/>
                      <a:pt x="1934" y="240"/>
                      <a:pt x="1932" y="241"/>
                    </a:cubicBezTo>
                    <a:cubicBezTo>
                      <a:pt x="1927" y="241"/>
                      <a:pt x="1636" y="296"/>
                      <a:pt x="1259" y="296"/>
                    </a:cubicBezTo>
                    <a:cubicBezTo>
                      <a:pt x="868" y="296"/>
                      <a:pt x="384" y="237"/>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4" name="Google Shape;6464;p22"/>
              <p:cNvSpPr/>
              <p:nvPr/>
            </p:nvSpPr>
            <p:spPr>
              <a:xfrm rot="-6541634">
                <a:off x="384705" y="3393384"/>
                <a:ext cx="223730" cy="20938"/>
              </a:xfrm>
              <a:custGeom>
                <a:avLst/>
                <a:gdLst/>
                <a:ahLst/>
                <a:cxnLst/>
                <a:rect l="l" t="t" r="r" b="b"/>
                <a:pathLst>
                  <a:path w="1731" h="162" extrusionOk="0">
                    <a:moveTo>
                      <a:pt x="12" y="1"/>
                    </a:moveTo>
                    <a:cubicBezTo>
                      <a:pt x="6" y="1"/>
                      <a:pt x="1" y="6"/>
                      <a:pt x="1" y="12"/>
                    </a:cubicBezTo>
                    <a:cubicBezTo>
                      <a:pt x="1" y="17"/>
                      <a:pt x="1" y="28"/>
                      <a:pt x="12" y="28"/>
                    </a:cubicBezTo>
                    <a:cubicBezTo>
                      <a:pt x="302" y="132"/>
                      <a:pt x="657" y="161"/>
                      <a:pt x="967" y="161"/>
                    </a:cubicBezTo>
                    <a:cubicBezTo>
                      <a:pt x="1376" y="161"/>
                      <a:pt x="1708" y="110"/>
                      <a:pt x="1714" y="110"/>
                    </a:cubicBezTo>
                    <a:cubicBezTo>
                      <a:pt x="1725" y="110"/>
                      <a:pt x="1730" y="99"/>
                      <a:pt x="1730" y="94"/>
                    </a:cubicBezTo>
                    <a:cubicBezTo>
                      <a:pt x="1726" y="86"/>
                      <a:pt x="1722" y="81"/>
                      <a:pt x="1716" y="81"/>
                    </a:cubicBezTo>
                    <a:cubicBezTo>
                      <a:pt x="1714" y="81"/>
                      <a:pt x="1711" y="81"/>
                      <a:pt x="1709" y="83"/>
                    </a:cubicBezTo>
                    <a:cubicBezTo>
                      <a:pt x="1702" y="83"/>
                      <a:pt x="1376" y="132"/>
                      <a:pt x="973" y="132"/>
                    </a:cubicBezTo>
                    <a:cubicBezTo>
                      <a:pt x="664" y="132"/>
                      <a:pt x="310" y="103"/>
                      <a:pt x="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5" name="Google Shape;6465;p22"/>
              <p:cNvSpPr/>
              <p:nvPr/>
            </p:nvSpPr>
            <p:spPr>
              <a:xfrm rot="-6541634">
                <a:off x="388028" y="3409167"/>
                <a:ext cx="188962" cy="20809"/>
              </a:xfrm>
              <a:custGeom>
                <a:avLst/>
                <a:gdLst/>
                <a:ahLst/>
                <a:cxnLst/>
                <a:rect l="l" t="t" r="r" b="b"/>
                <a:pathLst>
                  <a:path w="1462" h="161" extrusionOk="0">
                    <a:moveTo>
                      <a:pt x="1440" y="0"/>
                    </a:moveTo>
                    <a:cubicBezTo>
                      <a:pt x="1123" y="87"/>
                      <a:pt x="796" y="132"/>
                      <a:pt x="467" y="132"/>
                    </a:cubicBezTo>
                    <a:cubicBezTo>
                      <a:pt x="319" y="132"/>
                      <a:pt x="170" y="123"/>
                      <a:pt x="22" y="104"/>
                    </a:cubicBezTo>
                    <a:lnTo>
                      <a:pt x="17" y="104"/>
                    </a:lnTo>
                    <a:cubicBezTo>
                      <a:pt x="1" y="104"/>
                      <a:pt x="1" y="132"/>
                      <a:pt x="17" y="132"/>
                    </a:cubicBezTo>
                    <a:cubicBezTo>
                      <a:pt x="171" y="151"/>
                      <a:pt x="326" y="161"/>
                      <a:pt x="480" y="161"/>
                    </a:cubicBezTo>
                    <a:cubicBezTo>
                      <a:pt x="806" y="161"/>
                      <a:pt x="1129" y="117"/>
                      <a:pt x="1446" y="28"/>
                    </a:cubicBezTo>
                    <a:cubicBezTo>
                      <a:pt x="1457" y="28"/>
                      <a:pt x="1462" y="17"/>
                      <a:pt x="1457" y="11"/>
                    </a:cubicBezTo>
                    <a:cubicBezTo>
                      <a:pt x="1457" y="0"/>
                      <a:pt x="1446" y="0"/>
                      <a:pt x="14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6" name="Google Shape;6466;p22"/>
              <p:cNvSpPr/>
              <p:nvPr/>
            </p:nvSpPr>
            <p:spPr>
              <a:xfrm rot="-6541634">
                <a:off x="391886" y="3416910"/>
                <a:ext cx="155745" cy="37224"/>
              </a:xfrm>
              <a:custGeom>
                <a:avLst/>
                <a:gdLst/>
                <a:ahLst/>
                <a:cxnLst/>
                <a:rect l="l" t="t" r="r" b="b"/>
                <a:pathLst>
                  <a:path w="1205" h="288" extrusionOk="0">
                    <a:moveTo>
                      <a:pt x="1183" y="0"/>
                    </a:moveTo>
                    <a:lnTo>
                      <a:pt x="1128" y="11"/>
                    </a:lnTo>
                    <a:cubicBezTo>
                      <a:pt x="958" y="44"/>
                      <a:pt x="449" y="143"/>
                      <a:pt x="44" y="247"/>
                    </a:cubicBezTo>
                    <a:lnTo>
                      <a:pt x="11" y="258"/>
                    </a:lnTo>
                    <a:cubicBezTo>
                      <a:pt x="0" y="258"/>
                      <a:pt x="0" y="269"/>
                      <a:pt x="0" y="274"/>
                    </a:cubicBezTo>
                    <a:cubicBezTo>
                      <a:pt x="0" y="282"/>
                      <a:pt x="6" y="287"/>
                      <a:pt x="11" y="287"/>
                    </a:cubicBezTo>
                    <a:cubicBezTo>
                      <a:pt x="13" y="287"/>
                      <a:pt x="15" y="286"/>
                      <a:pt x="17" y="285"/>
                    </a:cubicBezTo>
                    <a:cubicBezTo>
                      <a:pt x="427" y="175"/>
                      <a:pt x="958" y="77"/>
                      <a:pt x="1133" y="39"/>
                    </a:cubicBezTo>
                    <a:lnTo>
                      <a:pt x="1194" y="28"/>
                    </a:lnTo>
                    <a:cubicBezTo>
                      <a:pt x="1199" y="28"/>
                      <a:pt x="1205" y="17"/>
                      <a:pt x="1205" y="11"/>
                    </a:cubicBezTo>
                    <a:cubicBezTo>
                      <a:pt x="1199" y="6"/>
                      <a:pt x="1194" y="0"/>
                      <a:pt x="1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7" name="Google Shape;6467;p22"/>
              <p:cNvSpPr/>
              <p:nvPr/>
            </p:nvSpPr>
            <p:spPr>
              <a:xfrm rot="-6541634">
                <a:off x="242294" y="3370365"/>
                <a:ext cx="185473" cy="346000"/>
              </a:xfrm>
              <a:custGeom>
                <a:avLst/>
                <a:gdLst/>
                <a:ahLst/>
                <a:cxnLst/>
                <a:rect l="l" t="t" r="r" b="b"/>
                <a:pathLst>
                  <a:path w="1435" h="2677" extrusionOk="0">
                    <a:moveTo>
                      <a:pt x="1418" y="0"/>
                    </a:moveTo>
                    <a:lnTo>
                      <a:pt x="1418" y="0"/>
                    </a:lnTo>
                    <a:cubicBezTo>
                      <a:pt x="263" y="1007"/>
                      <a:pt x="159" y="1243"/>
                      <a:pt x="83" y="1538"/>
                    </a:cubicBezTo>
                    <a:cubicBezTo>
                      <a:pt x="1" y="1834"/>
                      <a:pt x="236" y="2660"/>
                      <a:pt x="236" y="2660"/>
                    </a:cubicBezTo>
                    <a:lnTo>
                      <a:pt x="263" y="2677"/>
                    </a:lnTo>
                    <a:cubicBezTo>
                      <a:pt x="263" y="2677"/>
                      <a:pt x="1183" y="2414"/>
                      <a:pt x="1309" y="1604"/>
                    </a:cubicBezTo>
                    <a:cubicBezTo>
                      <a:pt x="1435" y="788"/>
                      <a:pt x="1391" y="257"/>
                      <a:pt x="1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8" name="Google Shape;6468;p22"/>
              <p:cNvSpPr/>
              <p:nvPr/>
            </p:nvSpPr>
            <p:spPr>
              <a:xfrm rot="-6541634">
                <a:off x="357651" y="3430248"/>
                <a:ext cx="118263" cy="160011"/>
              </a:xfrm>
              <a:custGeom>
                <a:avLst/>
                <a:gdLst/>
                <a:ahLst/>
                <a:cxnLst/>
                <a:rect l="l" t="t" r="r" b="b"/>
                <a:pathLst>
                  <a:path w="915" h="1238" extrusionOk="0">
                    <a:moveTo>
                      <a:pt x="898" y="0"/>
                    </a:moveTo>
                    <a:cubicBezTo>
                      <a:pt x="892" y="0"/>
                      <a:pt x="887" y="6"/>
                      <a:pt x="887" y="11"/>
                    </a:cubicBezTo>
                    <a:cubicBezTo>
                      <a:pt x="788" y="772"/>
                      <a:pt x="17" y="1205"/>
                      <a:pt x="11" y="1210"/>
                    </a:cubicBezTo>
                    <a:cubicBezTo>
                      <a:pt x="0" y="1210"/>
                      <a:pt x="0" y="1221"/>
                      <a:pt x="6" y="1226"/>
                    </a:cubicBezTo>
                    <a:cubicBezTo>
                      <a:pt x="6" y="1237"/>
                      <a:pt x="17" y="1237"/>
                      <a:pt x="22" y="1237"/>
                    </a:cubicBezTo>
                    <a:cubicBezTo>
                      <a:pt x="33" y="1232"/>
                      <a:pt x="816" y="789"/>
                      <a:pt x="914" y="17"/>
                    </a:cubicBezTo>
                    <a:cubicBezTo>
                      <a:pt x="914" y="6"/>
                      <a:pt x="909" y="0"/>
                      <a:pt x="9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9" name="Google Shape;6469;p22"/>
              <p:cNvSpPr/>
              <p:nvPr/>
            </p:nvSpPr>
            <p:spPr>
              <a:xfrm rot="-6541634">
                <a:off x="325058" y="3415050"/>
                <a:ext cx="120331" cy="225023"/>
              </a:xfrm>
              <a:custGeom>
                <a:avLst/>
                <a:gdLst/>
                <a:ahLst/>
                <a:cxnLst/>
                <a:rect l="l" t="t" r="r" b="b"/>
                <a:pathLst>
                  <a:path w="931" h="1741" extrusionOk="0">
                    <a:moveTo>
                      <a:pt x="909" y="1"/>
                    </a:moveTo>
                    <a:cubicBezTo>
                      <a:pt x="904" y="1"/>
                      <a:pt x="898" y="6"/>
                      <a:pt x="898" y="17"/>
                    </a:cubicBezTo>
                    <a:cubicBezTo>
                      <a:pt x="898" y="28"/>
                      <a:pt x="690" y="1222"/>
                      <a:pt x="11" y="1720"/>
                    </a:cubicBezTo>
                    <a:cubicBezTo>
                      <a:pt x="0" y="1725"/>
                      <a:pt x="0" y="1731"/>
                      <a:pt x="11" y="1736"/>
                    </a:cubicBezTo>
                    <a:cubicBezTo>
                      <a:pt x="14" y="1739"/>
                      <a:pt x="17" y="1740"/>
                      <a:pt x="20" y="1740"/>
                    </a:cubicBezTo>
                    <a:cubicBezTo>
                      <a:pt x="22" y="1740"/>
                      <a:pt x="25" y="1739"/>
                      <a:pt x="28" y="1736"/>
                    </a:cubicBezTo>
                    <a:cubicBezTo>
                      <a:pt x="717" y="1238"/>
                      <a:pt x="931" y="28"/>
                      <a:pt x="931" y="17"/>
                    </a:cubicBezTo>
                    <a:cubicBezTo>
                      <a:pt x="931" y="6"/>
                      <a:pt x="925" y="1"/>
                      <a:pt x="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0" name="Google Shape;6470;p22"/>
              <p:cNvSpPr/>
              <p:nvPr/>
            </p:nvSpPr>
            <p:spPr>
              <a:xfrm rot="-6541634">
                <a:off x="346792" y="3437194"/>
                <a:ext cx="90733" cy="205894"/>
              </a:xfrm>
              <a:custGeom>
                <a:avLst/>
                <a:gdLst/>
                <a:ahLst/>
                <a:cxnLst/>
                <a:rect l="l" t="t" r="r" b="b"/>
                <a:pathLst>
                  <a:path w="702" h="1593" extrusionOk="0">
                    <a:moveTo>
                      <a:pt x="680" y="1"/>
                    </a:moveTo>
                    <a:cubicBezTo>
                      <a:pt x="674" y="6"/>
                      <a:pt x="674" y="6"/>
                      <a:pt x="674" y="12"/>
                    </a:cubicBezTo>
                    <a:cubicBezTo>
                      <a:pt x="669" y="23"/>
                      <a:pt x="461" y="1030"/>
                      <a:pt x="6" y="1572"/>
                    </a:cubicBezTo>
                    <a:cubicBezTo>
                      <a:pt x="1" y="1577"/>
                      <a:pt x="1" y="1583"/>
                      <a:pt x="6" y="1588"/>
                    </a:cubicBezTo>
                    <a:cubicBezTo>
                      <a:pt x="9" y="1591"/>
                      <a:pt x="13" y="1592"/>
                      <a:pt x="17" y="1592"/>
                    </a:cubicBezTo>
                    <a:cubicBezTo>
                      <a:pt x="21" y="1592"/>
                      <a:pt x="25" y="1591"/>
                      <a:pt x="28" y="1588"/>
                    </a:cubicBezTo>
                    <a:cubicBezTo>
                      <a:pt x="488" y="1046"/>
                      <a:pt x="701" y="34"/>
                      <a:pt x="701" y="23"/>
                    </a:cubicBezTo>
                    <a:cubicBezTo>
                      <a:pt x="701" y="12"/>
                      <a:pt x="696" y="6"/>
                      <a:pt x="6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1" name="Google Shape;6471;p22"/>
              <p:cNvSpPr/>
              <p:nvPr/>
            </p:nvSpPr>
            <p:spPr>
              <a:xfrm rot="-6541634">
                <a:off x="374061" y="3466898"/>
                <a:ext cx="55965" cy="180820"/>
              </a:xfrm>
              <a:custGeom>
                <a:avLst/>
                <a:gdLst/>
                <a:ahLst/>
                <a:cxnLst/>
                <a:rect l="l" t="t" r="r" b="b"/>
                <a:pathLst>
                  <a:path w="433" h="1399" extrusionOk="0">
                    <a:moveTo>
                      <a:pt x="411" y="1"/>
                    </a:moveTo>
                    <a:cubicBezTo>
                      <a:pt x="405" y="1"/>
                      <a:pt x="400" y="6"/>
                      <a:pt x="400" y="17"/>
                    </a:cubicBezTo>
                    <a:cubicBezTo>
                      <a:pt x="362" y="494"/>
                      <a:pt x="225" y="953"/>
                      <a:pt x="6" y="1375"/>
                    </a:cubicBezTo>
                    <a:cubicBezTo>
                      <a:pt x="0" y="1386"/>
                      <a:pt x="0" y="1391"/>
                      <a:pt x="11" y="1397"/>
                    </a:cubicBezTo>
                    <a:cubicBezTo>
                      <a:pt x="13" y="1398"/>
                      <a:pt x="15" y="1399"/>
                      <a:pt x="17" y="1399"/>
                    </a:cubicBezTo>
                    <a:cubicBezTo>
                      <a:pt x="22" y="1399"/>
                      <a:pt x="28" y="1395"/>
                      <a:pt x="28" y="1391"/>
                    </a:cubicBezTo>
                    <a:cubicBezTo>
                      <a:pt x="252" y="964"/>
                      <a:pt x="389" y="499"/>
                      <a:pt x="433" y="17"/>
                    </a:cubicBezTo>
                    <a:cubicBezTo>
                      <a:pt x="433" y="6"/>
                      <a:pt x="427"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2" name="Google Shape;6472;p22"/>
              <p:cNvSpPr/>
              <p:nvPr/>
            </p:nvSpPr>
            <p:spPr>
              <a:xfrm rot="-6541634">
                <a:off x="399856" y="3494369"/>
                <a:ext cx="26238" cy="157167"/>
              </a:xfrm>
              <a:custGeom>
                <a:avLst/>
                <a:gdLst/>
                <a:ahLst/>
                <a:cxnLst/>
                <a:rect l="l" t="t" r="r" b="b"/>
                <a:pathLst>
                  <a:path w="203" h="1216" extrusionOk="0">
                    <a:moveTo>
                      <a:pt x="181" y="0"/>
                    </a:moveTo>
                    <a:cubicBezTo>
                      <a:pt x="175" y="0"/>
                      <a:pt x="170" y="6"/>
                      <a:pt x="170" y="11"/>
                    </a:cubicBezTo>
                    <a:cubicBezTo>
                      <a:pt x="170" y="17"/>
                      <a:pt x="164" y="33"/>
                      <a:pt x="159" y="71"/>
                    </a:cubicBezTo>
                    <a:cubicBezTo>
                      <a:pt x="131" y="241"/>
                      <a:pt x="44" y="777"/>
                      <a:pt x="0" y="1199"/>
                    </a:cubicBezTo>
                    <a:cubicBezTo>
                      <a:pt x="0" y="1210"/>
                      <a:pt x="6" y="1215"/>
                      <a:pt x="16" y="1215"/>
                    </a:cubicBezTo>
                    <a:cubicBezTo>
                      <a:pt x="22" y="1215"/>
                      <a:pt x="27" y="1210"/>
                      <a:pt x="33" y="1204"/>
                    </a:cubicBezTo>
                    <a:cubicBezTo>
                      <a:pt x="71" y="783"/>
                      <a:pt x="164" y="247"/>
                      <a:pt x="192" y="71"/>
                    </a:cubicBezTo>
                    <a:cubicBezTo>
                      <a:pt x="203" y="33"/>
                      <a:pt x="203" y="17"/>
                      <a:pt x="203" y="17"/>
                    </a:cubicBezTo>
                    <a:cubicBezTo>
                      <a:pt x="203" y="6"/>
                      <a:pt x="192" y="0"/>
                      <a:pt x="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3" name="Google Shape;6473;p22"/>
              <p:cNvSpPr/>
              <p:nvPr/>
            </p:nvSpPr>
            <p:spPr>
              <a:xfrm rot="-6541634">
                <a:off x="485696" y="3485315"/>
                <a:ext cx="99134" cy="99134"/>
              </a:xfrm>
              <a:custGeom>
                <a:avLst/>
                <a:gdLst/>
                <a:ahLst/>
                <a:cxnLst/>
                <a:rect l="l" t="t" r="r" b="b"/>
                <a:pathLst>
                  <a:path w="767" h="767" extrusionOk="0">
                    <a:moveTo>
                      <a:pt x="383" y="0"/>
                    </a:moveTo>
                    <a:cubicBezTo>
                      <a:pt x="170" y="0"/>
                      <a:pt x="0" y="170"/>
                      <a:pt x="0" y="384"/>
                    </a:cubicBezTo>
                    <a:cubicBezTo>
                      <a:pt x="0" y="592"/>
                      <a:pt x="170" y="767"/>
                      <a:pt x="383" y="767"/>
                    </a:cubicBezTo>
                    <a:cubicBezTo>
                      <a:pt x="591" y="767"/>
                      <a:pt x="766" y="592"/>
                      <a:pt x="766" y="384"/>
                    </a:cubicBezTo>
                    <a:cubicBezTo>
                      <a:pt x="766" y="170"/>
                      <a:pt x="591" y="0"/>
                      <a:pt x="3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6474" name="Google Shape;6474;p22"/>
          <p:cNvGrpSpPr/>
          <p:nvPr/>
        </p:nvGrpSpPr>
        <p:grpSpPr>
          <a:xfrm rot="10279855">
            <a:off x="-57474" y="-565628"/>
            <a:ext cx="3050942" cy="1924956"/>
            <a:chOff x="238125" y="2514275"/>
            <a:chExt cx="854125" cy="538900"/>
          </a:xfrm>
        </p:grpSpPr>
        <p:sp>
          <p:nvSpPr>
            <p:cNvPr id="6475" name="Google Shape;6475;p22"/>
            <p:cNvSpPr/>
            <p:nvPr/>
          </p:nvSpPr>
          <p:spPr>
            <a:xfrm>
              <a:off x="903275" y="2908700"/>
              <a:ext cx="57175" cy="60175"/>
            </a:xfrm>
            <a:custGeom>
              <a:avLst/>
              <a:gdLst/>
              <a:ahLst/>
              <a:cxnLst/>
              <a:rect l="l" t="t" r="r" b="b"/>
              <a:pathLst>
                <a:path w="2287" h="2407" extrusionOk="0">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6" name="Google Shape;6476;p22"/>
            <p:cNvSpPr/>
            <p:nvPr/>
          </p:nvSpPr>
          <p:spPr>
            <a:xfrm>
              <a:off x="909000" y="2923975"/>
              <a:ext cx="41800" cy="44775"/>
            </a:xfrm>
            <a:custGeom>
              <a:avLst/>
              <a:gdLst/>
              <a:ahLst/>
              <a:cxnLst/>
              <a:rect l="l" t="t" r="r" b="b"/>
              <a:pathLst>
                <a:path w="1672" h="1791" extrusionOk="0">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7" name="Google Shape;6477;p22"/>
            <p:cNvSpPr/>
            <p:nvPr/>
          </p:nvSpPr>
          <p:spPr>
            <a:xfrm>
              <a:off x="917700" y="2954975"/>
              <a:ext cx="71925" cy="43650"/>
            </a:xfrm>
            <a:custGeom>
              <a:avLst/>
              <a:gdLst/>
              <a:ahLst/>
              <a:cxnLst/>
              <a:rect l="l" t="t" r="r" b="b"/>
              <a:pathLst>
                <a:path w="2877" h="1746" extrusionOk="0">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8" name="Google Shape;6478;p22"/>
            <p:cNvSpPr/>
            <p:nvPr/>
          </p:nvSpPr>
          <p:spPr>
            <a:xfrm>
              <a:off x="917700" y="2959950"/>
              <a:ext cx="54425" cy="34550"/>
            </a:xfrm>
            <a:custGeom>
              <a:avLst/>
              <a:gdLst/>
              <a:ahLst/>
              <a:cxnLst/>
              <a:rect l="l" t="t" r="r" b="b"/>
              <a:pathLst>
                <a:path w="2177" h="1382" extrusionOk="0">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9" name="Google Shape;6479;p22"/>
            <p:cNvSpPr/>
            <p:nvPr/>
          </p:nvSpPr>
          <p:spPr>
            <a:xfrm>
              <a:off x="898175" y="2972225"/>
              <a:ext cx="47425" cy="72875"/>
            </a:xfrm>
            <a:custGeom>
              <a:avLst/>
              <a:gdLst/>
              <a:ahLst/>
              <a:cxnLst/>
              <a:rect l="l" t="t" r="r" b="b"/>
              <a:pathLst>
                <a:path w="1897" h="2915" extrusionOk="0">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0" name="Google Shape;6480;p22"/>
            <p:cNvSpPr/>
            <p:nvPr/>
          </p:nvSpPr>
          <p:spPr>
            <a:xfrm>
              <a:off x="902850" y="2972225"/>
              <a:ext cx="39800" cy="55575"/>
            </a:xfrm>
            <a:custGeom>
              <a:avLst/>
              <a:gdLst/>
              <a:ahLst/>
              <a:cxnLst/>
              <a:rect l="l" t="t" r="r" b="b"/>
              <a:pathLst>
                <a:path w="1592" h="2223" extrusionOk="0">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1" name="Google Shape;6481;p22"/>
            <p:cNvSpPr/>
            <p:nvPr/>
          </p:nvSpPr>
          <p:spPr>
            <a:xfrm>
              <a:off x="865200" y="2917725"/>
              <a:ext cx="59625" cy="53600"/>
            </a:xfrm>
            <a:custGeom>
              <a:avLst/>
              <a:gdLst/>
              <a:ahLst/>
              <a:cxnLst/>
              <a:rect l="l" t="t" r="r" b="b"/>
              <a:pathLst>
                <a:path w="2385" h="2144" extrusionOk="0">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2" name="Google Shape;6482;p22"/>
            <p:cNvSpPr/>
            <p:nvPr/>
          </p:nvSpPr>
          <p:spPr>
            <a:xfrm>
              <a:off x="876225" y="2931400"/>
              <a:ext cx="42675" cy="38800"/>
            </a:xfrm>
            <a:custGeom>
              <a:avLst/>
              <a:gdLst/>
              <a:ahLst/>
              <a:cxnLst/>
              <a:rect l="l" t="t" r="r" b="b"/>
              <a:pathLst>
                <a:path w="1707" h="1552" extrusionOk="0">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3" name="Google Shape;6483;p22"/>
            <p:cNvSpPr/>
            <p:nvPr/>
          </p:nvSpPr>
          <p:spPr>
            <a:xfrm>
              <a:off x="852275" y="2962875"/>
              <a:ext cx="63850" cy="46300"/>
            </a:xfrm>
            <a:custGeom>
              <a:avLst/>
              <a:gdLst/>
              <a:ahLst/>
              <a:cxnLst/>
              <a:rect l="l" t="t" r="r" b="b"/>
              <a:pathLst>
                <a:path w="2554" h="1852" extrusionOk="0">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4" name="Google Shape;6484;p22"/>
            <p:cNvSpPr/>
            <p:nvPr/>
          </p:nvSpPr>
          <p:spPr>
            <a:xfrm>
              <a:off x="868175" y="2966675"/>
              <a:ext cx="47525" cy="35675"/>
            </a:xfrm>
            <a:custGeom>
              <a:avLst/>
              <a:gdLst/>
              <a:ahLst/>
              <a:cxnLst/>
              <a:rect l="l" t="t" r="r" b="b"/>
              <a:pathLst>
                <a:path w="1901" h="1427" extrusionOk="0">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5" name="Google Shape;6485;p22"/>
            <p:cNvSpPr/>
            <p:nvPr/>
          </p:nvSpPr>
          <p:spPr>
            <a:xfrm>
              <a:off x="901250" y="2958300"/>
              <a:ext cx="32275" cy="24800"/>
            </a:xfrm>
            <a:custGeom>
              <a:avLst/>
              <a:gdLst/>
              <a:ahLst/>
              <a:cxnLst/>
              <a:rect l="l" t="t" r="r" b="b"/>
              <a:pathLst>
                <a:path w="1291" h="992" extrusionOk="0">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6" name="Google Shape;6486;p22"/>
            <p:cNvSpPr/>
            <p:nvPr/>
          </p:nvSpPr>
          <p:spPr>
            <a:xfrm>
              <a:off x="917475" y="2942750"/>
              <a:ext cx="6075" cy="19625"/>
            </a:xfrm>
            <a:custGeom>
              <a:avLst/>
              <a:gdLst/>
              <a:ahLst/>
              <a:cxnLst/>
              <a:rect l="l" t="t" r="r" b="b"/>
              <a:pathLst>
                <a:path w="243" h="785" extrusionOk="0">
                  <a:moveTo>
                    <a:pt x="221" y="0"/>
                  </a:moveTo>
                  <a:cubicBezTo>
                    <a:pt x="56" y="182"/>
                    <a:pt x="1" y="759"/>
                    <a:pt x="1" y="785"/>
                  </a:cubicBezTo>
                  <a:lnTo>
                    <a:pt x="26" y="785"/>
                  </a:lnTo>
                  <a:cubicBezTo>
                    <a:pt x="26" y="781"/>
                    <a:pt x="81" y="191"/>
                    <a:pt x="243" y="21"/>
                  </a:cubicBezTo>
                  <a:lnTo>
                    <a:pt x="2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7" name="Google Shape;6487;p22"/>
            <p:cNvSpPr/>
            <p:nvPr/>
          </p:nvSpPr>
          <p:spPr>
            <a:xfrm>
              <a:off x="921200" y="2950700"/>
              <a:ext cx="13275" cy="12100"/>
            </a:xfrm>
            <a:custGeom>
              <a:avLst/>
              <a:gdLst/>
              <a:ahLst/>
              <a:cxnLst/>
              <a:rect l="l" t="t" r="r" b="b"/>
              <a:pathLst>
                <a:path w="531" h="484" extrusionOk="0">
                  <a:moveTo>
                    <a:pt x="526" y="0"/>
                  </a:moveTo>
                  <a:cubicBezTo>
                    <a:pt x="276" y="51"/>
                    <a:pt x="9" y="454"/>
                    <a:pt x="0" y="471"/>
                  </a:cubicBezTo>
                  <a:lnTo>
                    <a:pt x="22" y="484"/>
                  </a:lnTo>
                  <a:cubicBezTo>
                    <a:pt x="26" y="479"/>
                    <a:pt x="293" y="77"/>
                    <a:pt x="531" y="26"/>
                  </a:cubicBezTo>
                  <a:lnTo>
                    <a:pt x="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8" name="Google Shape;6488;p22"/>
            <p:cNvSpPr/>
            <p:nvPr/>
          </p:nvSpPr>
          <p:spPr>
            <a:xfrm>
              <a:off x="924600" y="2962500"/>
              <a:ext cx="15175" cy="3800"/>
            </a:xfrm>
            <a:custGeom>
              <a:avLst/>
              <a:gdLst/>
              <a:ahLst/>
              <a:cxnLst/>
              <a:rect l="l" t="t" r="r" b="b"/>
              <a:pathLst>
                <a:path w="607" h="152" extrusionOk="0">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9" name="Google Shape;6489;p22"/>
            <p:cNvSpPr/>
            <p:nvPr/>
          </p:nvSpPr>
          <p:spPr>
            <a:xfrm>
              <a:off x="925225" y="2971475"/>
              <a:ext cx="11275" cy="4475"/>
            </a:xfrm>
            <a:custGeom>
              <a:avLst/>
              <a:gdLst/>
              <a:ahLst/>
              <a:cxnLst/>
              <a:rect l="l" t="t" r="r" b="b"/>
              <a:pathLst>
                <a:path w="451" h="179" extrusionOk="0">
                  <a:moveTo>
                    <a:pt x="1" y="1"/>
                  </a:moveTo>
                  <a:lnTo>
                    <a:pt x="1" y="26"/>
                  </a:lnTo>
                  <a:cubicBezTo>
                    <a:pt x="9" y="26"/>
                    <a:pt x="319" y="43"/>
                    <a:pt x="433" y="179"/>
                  </a:cubicBezTo>
                  <a:lnTo>
                    <a:pt x="450" y="162"/>
                  </a:lnTo>
                  <a:cubicBezTo>
                    <a:pt x="331" y="17"/>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0" name="Google Shape;6490;p22"/>
            <p:cNvSpPr/>
            <p:nvPr/>
          </p:nvSpPr>
          <p:spPr>
            <a:xfrm>
              <a:off x="922475" y="2976025"/>
              <a:ext cx="6375" cy="10950"/>
            </a:xfrm>
            <a:custGeom>
              <a:avLst/>
              <a:gdLst/>
              <a:ahLst/>
              <a:cxnLst/>
              <a:rect l="l" t="t" r="r" b="b"/>
              <a:pathLst>
                <a:path w="255" h="438" extrusionOk="0">
                  <a:moveTo>
                    <a:pt x="21" y="1"/>
                  </a:moveTo>
                  <a:lnTo>
                    <a:pt x="0" y="18"/>
                  </a:lnTo>
                  <a:cubicBezTo>
                    <a:pt x="4" y="22"/>
                    <a:pt x="225" y="272"/>
                    <a:pt x="225" y="438"/>
                  </a:cubicBezTo>
                  <a:lnTo>
                    <a:pt x="255" y="438"/>
                  </a:lnTo>
                  <a:cubicBezTo>
                    <a:pt x="250" y="264"/>
                    <a:pt x="30" y="14"/>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1" name="Google Shape;6491;p22"/>
            <p:cNvSpPr/>
            <p:nvPr/>
          </p:nvSpPr>
          <p:spPr>
            <a:xfrm>
              <a:off x="914400" y="2978900"/>
              <a:ext cx="4175" cy="13075"/>
            </a:xfrm>
            <a:custGeom>
              <a:avLst/>
              <a:gdLst/>
              <a:ahLst/>
              <a:cxnLst/>
              <a:rect l="l" t="t" r="r" b="b"/>
              <a:pathLst>
                <a:path w="167" h="523" extrusionOk="0">
                  <a:moveTo>
                    <a:pt x="124" y="0"/>
                  </a:moveTo>
                  <a:lnTo>
                    <a:pt x="98" y="5"/>
                  </a:lnTo>
                  <a:cubicBezTo>
                    <a:pt x="98" y="5"/>
                    <a:pt x="141" y="200"/>
                    <a:pt x="1" y="514"/>
                  </a:cubicBezTo>
                  <a:lnTo>
                    <a:pt x="26" y="522"/>
                  </a:lnTo>
                  <a:cubicBezTo>
                    <a:pt x="166" y="200"/>
                    <a:pt x="124" y="5"/>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2" name="Google Shape;6492;p22"/>
            <p:cNvSpPr/>
            <p:nvPr/>
          </p:nvSpPr>
          <p:spPr>
            <a:xfrm>
              <a:off x="901900" y="2976250"/>
              <a:ext cx="11375" cy="10625"/>
            </a:xfrm>
            <a:custGeom>
              <a:avLst/>
              <a:gdLst/>
              <a:ahLst/>
              <a:cxnLst/>
              <a:rect l="l" t="t" r="r" b="b"/>
              <a:pathLst>
                <a:path w="455" h="425" extrusionOk="0">
                  <a:moveTo>
                    <a:pt x="429" y="0"/>
                  </a:moveTo>
                  <a:cubicBezTo>
                    <a:pt x="429" y="0"/>
                    <a:pt x="340" y="263"/>
                    <a:pt x="0" y="399"/>
                  </a:cubicBezTo>
                  <a:lnTo>
                    <a:pt x="13" y="425"/>
                  </a:lnTo>
                  <a:cubicBezTo>
                    <a:pt x="361" y="285"/>
                    <a:pt x="450" y="17"/>
                    <a:pt x="454" y="5"/>
                  </a:cubicBez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3" name="Google Shape;6493;p22"/>
            <p:cNvSpPr/>
            <p:nvPr/>
          </p:nvSpPr>
          <p:spPr>
            <a:xfrm>
              <a:off x="907400" y="2947825"/>
              <a:ext cx="5025" cy="14350"/>
            </a:xfrm>
            <a:custGeom>
              <a:avLst/>
              <a:gdLst/>
              <a:ahLst/>
              <a:cxnLst/>
              <a:rect l="l" t="t" r="r" b="b"/>
              <a:pathLst>
                <a:path w="201" h="574" extrusionOk="0">
                  <a:moveTo>
                    <a:pt x="60" y="1"/>
                  </a:moveTo>
                  <a:cubicBezTo>
                    <a:pt x="1" y="387"/>
                    <a:pt x="175" y="565"/>
                    <a:pt x="183" y="573"/>
                  </a:cubicBezTo>
                  <a:lnTo>
                    <a:pt x="200" y="556"/>
                  </a:lnTo>
                  <a:cubicBezTo>
                    <a:pt x="200" y="552"/>
                    <a:pt x="31" y="374"/>
                    <a:pt x="90" y="5"/>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4" name="Google Shape;6494;p22"/>
            <p:cNvSpPr/>
            <p:nvPr/>
          </p:nvSpPr>
          <p:spPr>
            <a:xfrm>
              <a:off x="893725" y="2956850"/>
              <a:ext cx="16050" cy="11050"/>
            </a:xfrm>
            <a:custGeom>
              <a:avLst/>
              <a:gdLst/>
              <a:ahLst/>
              <a:cxnLst/>
              <a:rect l="l" t="t" r="r" b="b"/>
              <a:pathLst>
                <a:path w="642" h="442" extrusionOk="0">
                  <a:moveTo>
                    <a:pt x="26" y="0"/>
                  </a:moveTo>
                  <a:lnTo>
                    <a:pt x="1" y="13"/>
                  </a:lnTo>
                  <a:cubicBezTo>
                    <a:pt x="200" y="378"/>
                    <a:pt x="633" y="441"/>
                    <a:pt x="637" y="441"/>
                  </a:cubicBezTo>
                  <a:lnTo>
                    <a:pt x="641" y="416"/>
                  </a:lnTo>
                  <a:cubicBezTo>
                    <a:pt x="637" y="416"/>
                    <a:pt x="217" y="352"/>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5" name="Google Shape;6495;p22"/>
            <p:cNvSpPr/>
            <p:nvPr/>
          </p:nvSpPr>
          <p:spPr>
            <a:xfrm>
              <a:off x="894275" y="2972525"/>
              <a:ext cx="17300" cy="5275"/>
            </a:xfrm>
            <a:custGeom>
              <a:avLst/>
              <a:gdLst/>
              <a:ahLst/>
              <a:cxnLst/>
              <a:rect l="l" t="t" r="r" b="b"/>
              <a:pathLst>
                <a:path w="692" h="211" extrusionOk="0">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6" name="Google Shape;6496;p22"/>
            <p:cNvSpPr/>
            <p:nvPr/>
          </p:nvSpPr>
          <p:spPr>
            <a:xfrm>
              <a:off x="919800" y="2939425"/>
              <a:ext cx="6825" cy="5800"/>
            </a:xfrm>
            <a:custGeom>
              <a:avLst/>
              <a:gdLst/>
              <a:ahLst/>
              <a:cxnLst/>
              <a:rect l="l" t="t" r="r" b="b"/>
              <a:pathLst>
                <a:path w="273" h="232" extrusionOk="0">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7" name="Google Shape;6497;p22"/>
            <p:cNvSpPr/>
            <p:nvPr/>
          </p:nvSpPr>
          <p:spPr>
            <a:xfrm>
              <a:off x="930700" y="2947500"/>
              <a:ext cx="6850" cy="5775"/>
            </a:xfrm>
            <a:custGeom>
              <a:avLst/>
              <a:gdLst/>
              <a:ahLst/>
              <a:cxnLst/>
              <a:rect l="l" t="t" r="r" b="b"/>
              <a:pathLst>
                <a:path w="274" h="231" extrusionOk="0">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8" name="Google Shape;6498;p22"/>
            <p:cNvSpPr/>
            <p:nvPr/>
          </p:nvSpPr>
          <p:spPr>
            <a:xfrm>
              <a:off x="937575" y="2960525"/>
              <a:ext cx="6125" cy="5875"/>
            </a:xfrm>
            <a:custGeom>
              <a:avLst/>
              <a:gdLst/>
              <a:ahLst/>
              <a:cxnLst/>
              <a:rect l="l" t="t" r="r" b="b"/>
              <a:pathLst>
                <a:path w="245" h="235" extrusionOk="0">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9" name="Google Shape;6499;p22"/>
            <p:cNvSpPr/>
            <p:nvPr/>
          </p:nvSpPr>
          <p:spPr>
            <a:xfrm>
              <a:off x="933550" y="2974225"/>
              <a:ext cx="6975" cy="5850"/>
            </a:xfrm>
            <a:custGeom>
              <a:avLst/>
              <a:gdLst/>
              <a:ahLst/>
              <a:cxnLst/>
              <a:rect l="l" t="t" r="r" b="b"/>
              <a:pathLst>
                <a:path w="279" h="234" extrusionOk="0">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0" name="Google Shape;6500;p22"/>
            <p:cNvSpPr/>
            <p:nvPr/>
          </p:nvSpPr>
          <p:spPr>
            <a:xfrm>
              <a:off x="924975" y="2985350"/>
              <a:ext cx="6850" cy="5850"/>
            </a:xfrm>
            <a:custGeom>
              <a:avLst/>
              <a:gdLst/>
              <a:ahLst/>
              <a:cxnLst/>
              <a:rect l="l" t="t" r="r" b="b"/>
              <a:pathLst>
                <a:path w="274" h="234" extrusionOk="0">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1" name="Google Shape;6501;p22"/>
            <p:cNvSpPr/>
            <p:nvPr/>
          </p:nvSpPr>
          <p:spPr>
            <a:xfrm>
              <a:off x="910450" y="2990125"/>
              <a:ext cx="6950" cy="5850"/>
            </a:xfrm>
            <a:custGeom>
              <a:avLst/>
              <a:gdLst/>
              <a:ahLst/>
              <a:cxnLst/>
              <a:rect l="l" t="t" r="r" b="b"/>
              <a:pathLst>
                <a:path w="278" h="234" extrusionOk="0">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2" name="Google Shape;6502;p22"/>
            <p:cNvSpPr/>
            <p:nvPr/>
          </p:nvSpPr>
          <p:spPr>
            <a:xfrm>
              <a:off x="897075" y="2984400"/>
              <a:ext cx="6850" cy="5875"/>
            </a:xfrm>
            <a:custGeom>
              <a:avLst/>
              <a:gdLst/>
              <a:ahLst/>
              <a:cxnLst/>
              <a:rect l="l" t="t" r="r" b="b"/>
              <a:pathLst>
                <a:path w="274" h="235" extrusionOk="0">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3" name="Google Shape;6503;p22"/>
            <p:cNvSpPr/>
            <p:nvPr/>
          </p:nvSpPr>
          <p:spPr>
            <a:xfrm>
              <a:off x="889325" y="2974125"/>
              <a:ext cx="6975" cy="5850"/>
            </a:xfrm>
            <a:custGeom>
              <a:avLst/>
              <a:gdLst/>
              <a:ahLst/>
              <a:cxnLst/>
              <a:rect l="l" t="t" r="r" b="b"/>
              <a:pathLst>
                <a:path w="279" h="234" extrusionOk="0">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4" name="Google Shape;6504;p22"/>
            <p:cNvSpPr/>
            <p:nvPr/>
          </p:nvSpPr>
          <p:spPr>
            <a:xfrm>
              <a:off x="889750" y="2953625"/>
              <a:ext cx="6175" cy="5900"/>
            </a:xfrm>
            <a:custGeom>
              <a:avLst/>
              <a:gdLst/>
              <a:ahLst/>
              <a:cxnLst/>
              <a:rect l="l" t="t" r="r" b="b"/>
              <a:pathLst>
                <a:path w="247" h="236" extrusionOk="0">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5" name="Google Shape;6505;p22"/>
            <p:cNvSpPr/>
            <p:nvPr/>
          </p:nvSpPr>
          <p:spPr>
            <a:xfrm>
              <a:off x="905700" y="2944200"/>
              <a:ext cx="6925" cy="5800"/>
            </a:xfrm>
            <a:custGeom>
              <a:avLst/>
              <a:gdLst/>
              <a:ahLst/>
              <a:cxnLst/>
              <a:rect l="l" t="t" r="r" b="b"/>
              <a:pathLst>
                <a:path w="277" h="232" extrusionOk="0">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6" name="Google Shape;6506;p22"/>
            <p:cNvSpPr/>
            <p:nvPr/>
          </p:nvSpPr>
          <p:spPr>
            <a:xfrm>
              <a:off x="908675" y="2828750"/>
              <a:ext cx="40325" cy="49550"/>
            </a:xfrm>
            <a:custGeom>
              <a:avLst/>
              <a:gdLst/>
              <a:ahLst/>
              <a:cxnLst/>
              <a:rect l="l" t="t" r="r" b="b"/>
              <a:pathLst>
                <a:path w="1613" h="1982" extrusionOk="0">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7" name="Google Shape;6507;p22"/>
            <p:cNvSpPr/>
            <p:nvPr/>
          </p:nvSpPr>
          <p:spPr>
            <a:xfrm>
              <a:off x="912075" y="2841150"/>
              <a:ext cx="30875" cy="37150"/>
            </a:xfrm>
            <a:custGeom>
              <a:avLst/>
              <a:gdLst/>
              <a:ahLst/>
              <a:cxnLst/>
              <a:rect l="l" t="t" r="r" b="b"/>
              <a:pathLst>
                <a:path w="1235" h="1486" extrusionOk="0">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8" name="Google Shape;6508;p22"/>
            <p:cNvSpPr/>
            <p:nvPr/>
          </p:nvSpPr>
          <p:spPr>
            <a:xfrm>
              <a:off x="924275" y="2862125"/>
              <a:ext cx="52400" cy="30950"/>
            </a:xfrm>
            <a:custGeom>
              <a:avLst/>
              <a:gdLst/>
              <a:ahLst/>
              <a:cxnLst/>
              <a:rect l="l" t="t" r="r" b="b"/>
              <a:pathLst>
                <a:path w="2096" h="1238" extrusionOk="0">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9" name="Google Shape;6509;p22"/>
            <p:cNvSpPr/>
            <p:nvPr/>
          </p:nvSpPr>
          <p:spPr>
            <a:xfrm>
              <a:off x="924275" y="2866100"/>
              <a:ext cx="40000" cy="23975"/>
            </a:xfrm>
            <a:custGeom>
              <a:avLst/>
              <a:gdLst/>
              <a:ahLst/>
              <a:cxnLst/>
              <a:rect l="l" t="t" r="r" b="b"/>
              <a:pathLst>
                <a:path w="1600" h="959" extrusionOk="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0" name="Google Shape;6510;p22"/>
            <p:cNvSpPr/>
            <p:nvPr/>
          </p:nvSpPr>
          <p:spPr>
            <a:xfrm>
              <a:off x="915375" y="2880500"/>
              <a:ext cx="35225" cy="49425"/>
            </a:xfrm>
            <a:custGeom>
              <a:avLst/>
              <a:gdLst/>
              <a:ahLst/>
              <a:cxnLst/>
              <a:rect l="l" t="t" r="r" b="b"/>
              <a:pathLst>
                <a:path w="1409" h="1977" extrusionOk="0">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1" name="Google Shape;6511;p22"/>
            <p:cNvSpPr/>
            <p:nvPr/>
          </p:nvSpPr>
          <p:spPr>
            <a:xfrm>
              <a:off x="918125" y="2880500"/>
              <a:ext cx="26950" cy="38100"/>
            </a:xfrm>
            <a:custGeom>
              <a:avLst/>
              <a:gdLst/>
              <a:ahLst/>
              <a:cxnLst/>
              <a:rect l="l" t="t" r="r" b="b"/>
              <a:pathLst>
                <a:path w="1078" h="1524" extrusionOk="0">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2" name="Google Shape;6512;p22"/>
            <p:cNvSpPr/>
            <p:nvPr/>
          </p:nvSpPr>
          <p:spPr>
            <a:xfrm>
              <a:off x="877725" y="2850525"/>
              <a:ext cx="45725" cy="32875"/>
            </a:xfrm>
            <a:custGeom>
              <a:avLst/>
              <a:gdLst/>
              <a:ahLst/>
              <a:cxnLst/>
              <a:rect l="l" t="t" r="r" b="b"/>
              <a:pathLst>
                <a:path w="1829" h="1315" extrusionOk="0">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3" name="Google Shape;6513;p22"/>
            <p:cNvSpPr/>
            <p:nvPr/>
          </p:nvSpPr>
          <p:spPr>
            <a:xfrm>
              <a:off x="888000" y="2855900"/>
              <a:ext cx="35125" cy="25125"/>
            </a:xfrm>
            <a:custGeom>
              <a:avLst/>
              <a:gdLst/>
              <a:ahLst/>
              <a:cxnLst/>
              <a:rect l="l" t="t" r="r" b="b"/>
              <a:pathLst>
                <a:path w="1405" h="1005" extrusionOk="0">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4" name="Google Shape;6514;p22"/>
            <p:cNvSpPr/>
            <p:nvPr/>
          </p:nvSpPr>
          <p:spPr>
            <a:xfrm>
              <a:off x="883650" y="2878050"/>
              <a:ext cx="42875" cy="38425"/>
            </a:xfrm>
            <a:custGeom>
              <a:avLst/>
              <a:gdLst/>
              <a:ahLst/>
              <a:cxnLst/>
              <a:rect l="l" t="t" r="r" b="b"/>
              <a:pathLst>
                <a:path w="1715" h="1537" extrusionOk="0">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5" name="Google Shape;6515;p22"/>
            <p:cNvSpPr/>
            <p:nvPr/>
          </p:nvSpPr>
          <p:spPr>
            <a:xfrm>
              <a:off x="895100" y="2879275"/>
              <a:ext cx="28675" cy="29125"/>
            </a:xfrm>
            <a:custGeom>
              <a:avLst/>
              <a:gdLst/>
              <a:ahLst/>
              <a:cxnLst/>
              <a:rect l="l" t="t" r="r" b="b"/>
              <a:pathLst>
                <a:path w="1147" h="1165" extrusionOk="0">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6" name="Google Shape;6516;p22"/>
            <p:cNvSpPr/>
            <p:nvPr/>
          </p:nvSpPr>
          <p:spPr>
            <a:xfrm>
              <a:off x="913200" y="2870600"/>
              <a:ext cx="21500" cy="17850"/>
            </a:xfrm>
            <a:custGeom>
              <a:avLst/>
              <a:gdLst/>
              <a:ahLst/>
              <a:cxnLst/>
              <a:rect l="l" t="t" r="r" b="b"/>
              <a:pathLst>
                <a:path w="860" h="714" extrusionOk="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7" name="Google Shape;6517;p22"/>
            <p:cNvSpPr/>
            <p:nvPr/>
          </p:nvSpPr>
          <p:spPr>
            <a:xfrm>
              <a:off x="920550" y="2859075"/>
              <a:ext cx="2475" cy="14650"/>
            </a:xfrm>
            <a:custGeom>
              <a:avLst/>
              <a:gdLst/>
              <a:ahLst/>
              <a:cxnLst/>
              <a:rect l="l" t="t" r="r" b="b"/>
              <a:pathLst>
                <a:path w="99" h="586" extrusionOk="0">
                  <a:moveTo>
                    <a:pt x="81" y="1"/>
                  </a:moveTo>
                  <a:cubicBezTo>
                    <a:pt x="1" y="153"/>
                    <a:pt x="73" y="569"/>
                    <a:pt x="73" y="586"/>
                  </a:cubicBezTo>
                  <a:lnTo>
                    <a:pt x="94" y="582"/>
                  </a:lnTo>
                  <a:cubicBezTo>
                    <a:pt x="94" y="577"/>
                    <a:pt x="18" y="158"/>
                    <a:pt x="98" y="9"/>
                  </a:cubicBez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8" name="Google Shape;6518;p22"/>
            <p:cNvSpPr/>
            <p:nvPr/>
          </p:nvSpPr>
          <p:spPr>
            <a:xfrm>
              <a:off x="925025" y="2862475"/>
              <a:ext cx="7125" cy="10725"/>
            </a:xfrm>
            <a:custGeom>
              <a:avLst/>
              <a:gdLst/>
              <a:ahLst/>
              <a:cxnLst/>
              <a:rect l="l" t="t" r="r" b="b"/>
              <a:pathLst>
                <a:path w="285" h="429" extrusionOk="0">
                  <a:moveTo>
                    <a:pt x="276" y="0"/>
                  </a:moveTo>
                  <a:cubicBezTo>
                    <a:pt x="115" y="81"/>
                    <a:pt x="4" y="412"/>
                    <a:pt x="0" y="424"/>
                  </a:cubicBezTo>
                  <a:lnTo>
                    <a:pt x="17" y="429"/>
                  </a:lnTo>
                  <a:cubicBezTo>
                    <a:pt x="17" y="429"/>
                    <a:pt x="127" y="94"/>
                    <a:pt x="284" y="17"/>
                  </a:cubicBezTo>
                  <a:lnTo>
                    <a:pt x="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9" name="Google Shape;6519;p22"/>
            <p:cNvSpPr/>
            <p:nvPr/>
          </p:nvSpPr>
          <p:spPr>
            <a:xfrm>
              <a:off x="927975" y="2869775"/>
              <a:ext cx="10000" cy="5350"/>
            </a:xfrm>
            <a:custGeom>
              <a:avLst/>
              <a:gdLst/>
              <a:ahLst/>
              <a:cxnLst/>
              <a:rect l="l" t="t" r="r" b="b"/>
              <a:pathLst>
                <a:path w="400" h="214" extrusionOk="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0" name="Google Shape;6520;p22"/>
            <p:cNvSpPr/>
            <p:nvPr/>
          </p:nvSpPr>
          <p:spPr>
            <a:xfrm>
              <a:off x="929575" y="2878175"/>
              <a:ext cx="8500" cy="1500"/>
            </a:xfrm>
            <a:custGeom>
              <a:avLst/>
              <a:gdLst/>
              <a:ahLst/>
              <a:cxnLst/>
              <a:rect l="l" t="t" r="r" b="b"/>
              <a:pathLst>
                <a:path w="340" h="60" extrusionOk="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1" name="Google Shape;6521;p22"/>
            <p:cNvSpPr/>
            <p:nvPr/>
          </p:nvSpPr>
          <p:spPr>
            <a:xfrm>
              <a:off x="928525" y="2882200"/>
              <a:ext cx="6375" cy="6600"/>
            </a:xfrm>
            <a:custGeom>
              <a:avLst/>
              <a:gdLst/>
              <a:ahLst/>
              <a:cxnLst/>
              <a:rect l="l" t="t" r="r" b="b"/>
              <a:pathLst>
                <a:path w="255" h="264" extrusionOk="0">
                  <a:moveTo>
                    <a:pt x="13" y="0"/>
                  </a:moveTo>
                  <a:lnTo>
                    <a:pt x="0" y="17"/>
                  </a:lnTo>
                  <a:cubicBezTo>
                    <a:pt x="4" y="17"/>
                    <a:pt x="204" y="149"/>
                    <a:pt x="238" y="263"/>
                  </a:cubicBezTo>
                  <a:lnTo>
                    <a:pt x="254" y="259"/>
                  </a:lnTo>
                  <a:cubicBezTo>
                    <a:pt x="221" y="136"/>
                    <a:pt x="21"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2" name="Google Shape;6522;p22"/>
            <p:cNvSpPr/>
            <p:nvPr/>
          </p:nvSpPr>
          <p:spPr>
            <a:xfrm>
              <a:off x="925125" y="2885175"/>
              <a:ext cx="2150" cy="9550"/>
            </a:xfrm>
            <a:custGeom>
              <a:avLst/>
              <a:gdLst/>
              <a:ahLst/>
              <a:cxnLst/>
              <a:rect l="l" t="t" r="r" b="b"/>
              <a:pathLst>
                <a:path w="86" h="382" extrusionOk="0">
                  <a:moveTo>
                    <a:pt x="17" y="0"/>
                  </a:moveTo>
                  <a:lnTo>
                    <a:pt x="0" y="8"/>
                  </a:lnTo>
                  <a:cubicBezTo>
                    <a:pt x="0" y="8"/>
                    <a:pt x="64" y="136"/>
                    <a:pt x="26" y="377"/>
                  </a:cubicBezTo>
                  <a:lnTo>
                    <a:pt x="47" y="382"/>
                  </a:lnTo>
                  <a:cubicBezTo>
                    <a:pt x="85" y="131"/>
                    <a:pt x="17"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3" name="Google Shape;6523;p22"/>
            <p:cNvSpPr/>
            <p:nvPr/>
          </p:nvSpPr>
          <p:spPr>
            <a:xfrm>
              <a:off x="916100" y="2884200"/>
              <a:ext cx="6075" cy="9475"/>
            </a:xfrm>
            <a:custGeom>
              <a:avLst/>
              <a:gdLst/>
              <a:ahLst/>
              <a:cxnLst/>
              <a:rect l="l" t="t" r="r" b="b"/>
              <a:pathLst>
                <a:path w="243" h="379" extrusionOk="0">
                  <a:moveTo>
                    <a:pt x="221" y="1"/>
                  </a:moveTo>
                  <a:cubicBezTo>
                    <a:pt x="200" y="149"/>
                    <a:pt x="120" y="277"/>
                    <a:pt x="1" y="361"/>
                  </a:cubicBezTo>
                  <a:lnTo>
                    <a:pt x="9" y="378"/>
                  </a:lnTo>
                  <a:cubicBezTo>
                    <a:pt x="136" y="289"/>
                    <a:pt x="221" y="15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4" name="Google Shape;6524;p22"/>
            <p:cNvSpPr/>
            <p:nvPr/>
          </p:nvSpPr>
          <p:spPr>
            <a:xfrm>
              <a:off x="913775" y="2865225"/>
              <a:ext cx="5000" cy="9475"/>
            </a:xfrm>
            <a:custGeom>
              <a:avLst/>
              <a:gdLst/>
              <a:ahLst/>
              <a:cxnLst/>
              <a:rect l="l" t="t" r="r" b="b"/>
              <a:pathLst>
                <a:path w="200" h="379" extrusionOk="0">
                  <a:moveTo>
                    <a:pt x="0" y="1"/>
                  </a:moveTo>
                  <a:cubicBezTo>
                    <a:pt x="30" y="281"/>
                    <a:pt x="183" y="374"/>
                    <a:pt x="191" y="378"/>
                  </a:cubicBezTo>
                  <a:lnTo>
                    <a:pt x="200" y="361"/>
                  </a:lnTo>
                  <a:cubicBezTo>
                    <a:pt x="200" y="361"/>
                    <a:pt x="47" y="272"/>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5" name="Google Shape;6525;p22"/>
            <p:cNvSpPr/>
            <p:nvPr/>
          </p:nvSpPr>
          <p:spPr>
            <a:xfrm>
              <a:off x="904975" y="2874250"/>
              <a:ext cx="13175" cy="4850"/>
            </a:xfrm>
            <a:custGeom>
              <a:avLst/>
              <a:gdLst/>
              <a:ahLst/>
              <a:cxnLst/>
              <a:rect l="l" t="t" r="r" b="b"/>
              <a:pathLst>
                <a:path w="527" h="194" extrusionOk="0">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6" name="Google Shape;6526;p22"/>
            <p:cNvSpPr/>
            <p:nvPr/>
          </p:nvSpPr>
          <p:spPr>
            <a:xfrm>
              <a:off x="909100" y="2881975"/>
              <a:ext cx="11275" cy="6600"/>
            </a:xfrm>
            <a:custGeom>
              <a:avLst/>
              <a:gdLst/>
              <a:ahLst/>
              <a:cxnLst/>
              <a:rect l="l" t="t" r="r" b="b"/>
              <a:pathLst>
                <a:path w="451" h="264" extrusionOk="0">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7" name="Google Shape;6527;p22"/>
            <p:cNvSpPr/>
            <p:nvPr/>
          </p:nvSpPr>
          <p:spPr>
            <a:xfrm>
              <a:off x="920125" y="2856575"/>
              <a:ext cx="5050" cy="4175"/>
            </a:xfrm>
            <a:custGeom>
              <a:avLst/>
              <a:gdLst/>
              <a:ahLst/>
              <a:cxnLst/>
              <a:rect l="l" t="t" r="r" b="b"/>
              <a:pathLst>
                <a:path w="202" h="167" extrusionOk="0">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8" name="Google Shape;6528;p22"/>
            <p:cNvSpPr/>
            <p:nvPr/>
          </p:nvSpPr>
          <p:spPr>
            <a:xfrm>
              <a:off x="929250" y="2860100"/>
              <a:ext cx="5125" cy="4200"/>
            </a:xfrm>
            <a:custGeom>
              <a:avLst/>
              <a:gdLst/>
              <a:ahLst/>
              <a:cxnLst/>
              <a:rect l="l" t="t" r="r" b="b"/>
              <a:pathLst>
                <a:path w="205" h="168" extrusionOk="0">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9" name="Google Shape;6529;p22"/>
            <p:cNvSpPr/>
            <p:nvPr/>
          </p:nvSpPr>
          <p:spPr>
            <a:xfrm>
              <a:off x="935925" y="2867850"/>
              <a:ext cx="5150" cy="4250"/>
            </a:xfrm>
            <a:custGeom>
              <a:avLst/>
              <a:gdLst/>
              <a:ahLst/>
              <a:cxnLst/>
              <a:rect l="l" t="t" r="r" b="b"/>
              <a:pathLst>
                <a:path w="206" h="170" extrusionOk="0">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0" name="Google Shape;6530;p22"/>
            <p:cNvSpPr/>
            <p:nvPr/>
          </p:nvSpPr>
          <p:spPr>
            <a:xfrm>
              <a:off x="936250" y="2878125"/>
              <a:ext cx="5150" cy="4250"/>
            </a:xfrm>
            <a:custGeom>
              <a:avLst/>
              <a:gdLst/>
              <a:ahLst/>
              <a:cxnLst/>
              <a:rect l="l" t="t" r="r" b="b"/>
              <a:pathLst>
                <a:path w="206" h="170" extrusionOk="0">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1" name="Google Shape;6531;p22"/>
            <p:cNvSpPr/>
            <p:nvPr/>
          </p:nvSpPr>
          <p:spPr>
            <a:xfrm>
              <a:off x="932425" y="2887450"/>
              <a:ext cx="5050" cy="4250"/>
            </a:xfrm>
            <a:custGeom>
              <a:avLst/>
              <a:gdLst/>
              <a:ahLst/>
              <a:cxnLst/>
              <a:rect l="l" t="t" r="r" b="b"/>
              <a:pathLst>
                <a:path w="202" h="170" extrusionOk="0">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2" name="Google Shape;6532;p22"/>
            <p:cNvSpPr/>
            <p:nvPr/>
          </p:nvSpPr>
          <p:spPr>
            <a:xfrm>
              <a:off x="923625" y="2893575"/>
              <a:ext cx="4700" cy="4250"/>
            </a:xfrm>
            <a:custGeom>
              <a:avLst/>
              <a:gdLst/>
              <a:ahLst/>
              <a:cxnLst/>
              <a:rect l="l" t="t" r="r" b="b"/>
              <a:pathLst>
                <a:path w="188" h="170" extrusionOk="0">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3" name="Google Shape;6533;p22"/>
            <p:cNvSpPr/>
            <p:nvPr/>
          </p:nvSpPr>
          <p:spPr>
            <a:xfrm>
              <a:off x="912825" y="2892075"/>
              <a:ext cx="5125" cy="4200"/>
            </a:xfrm>
            <a:custGeom>
              <a:avLst/>
              <a:gdLst/>
              <a:ahLst/>
              <a:cxnLst/>
              <a:rect l="l" t="t" r="r" b="b"/>
              <a:pathLst>
                <a:path w="205" h="168" extrusionOk="0">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4" name="Google Shape;6534;p22"/>
            <p:cNvSpPr/>
            <p:nvPr/>
          </p:nvSpPr>
          <p:spPr>
            <a:xfrm>
              <a:off x="905875" y="2886250"/>
              <a:ext cx="4725" cy="4225"/>
            </a:xfrm>
            <a:custGeom>
              <a:avLst/>
              <a:gdLst/>
              <a:ahLst/>
              <a:cxnLst/>
              <a:rect l="l" t="t" r="r" b="b"/>
              <a:pathLst>
                <a:path w="189" h="169" extrusionOk="0">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5" name="Google Shape;6535;p22"/>
            <p:cNvSpPr/>
            <p:nvPr/>
          </p:nvSpPr>
          <p:spPr>
            <a:xfrm>
              <a:off x="901575" y="2872075"/>
              <a:ext cx="5050" cy="4250"/>
            </a:xfrm>
            <a:custGeom>
              <a:avLst/>
              <a:gdLst/>
              <a:ahLst/>
              <a:cxnLst/>
              <a:rect l="l" t="t" r="r" b="b"/>
              <a:pathLst>
                <a:path w="202" h="170" extrusionOk="0">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6" name="Google Shape;6536;p22"/>
            <p:cNvSpPr/>
            <p:nvPr/>
          </p:nvSpPr>
          <p:spPr>
            <a:xfrm>
              <a:off x="911325" y="2862475"/>
              <a:ext cx="5025" cy="4225"/>
            </a:xfrm>
            <a:custGeom>
              <a:avLst/>
              <a:gdLst/>
              <a:ahLst/>
              <a:cxnLst/>
              <a:rect l="l" t="t" r="r" b="b"/>
              <a:pathLst>
                <a:path w="201" h="169" extrusionOk="0">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7" name="Google Shape;6537;p22"/>
            <p:cNvSpPr/>
            <p:nvPr/>
          </p:nvSpPr>
          <p:spPr>
            <a:xfrm>
              <a:off x="933075" y="2833125"/>
              <a:ext cx="141250" cy="96600"/>
            </a:xfrm>
            <a:custGeom>
              <a:avLst/>
              <a:gdLst/>
              <a:ahLst/>
              <a:cxnLst/>
              <a:rect l="l" t="t" r="r" b="b"/>
              <a:pathLst>
                <a:path w="5650" h="3864" extrusionOk="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8" name="Google Shape;6538;p22"/>
            <p:cNvSpPr/>
            <p:nvPr/>
          </p:nvSpPr>
          <p:spPr>
            <a:xfrm>
              <a:off x="1070700" y="2810775"/>
              <a:ext cx="20825" cy="26800"/>
            </a:xfrm>
            <a:custGeom>
              <a:avLst/>
              <a:gdLst/>
              <a:ahLst/>
              <a:cxnLst/>
              <a:rect l="l" t="t" r="r" b="b"/>
              <a:pathLst>
                <a:path w="833" h="1072" extrusionOk="0">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9" name="Google Shape;6539;p22"/>
            <p:cNvSpPr/>
            <p:nvPr/>
          </p:nvSpPr>
          <p:spPr>
            <a:xfrm>
              <a:off x="1059575" y="2842000"/>
              <a:ext cx="32675" cy="12050"/>
            </a:xfrm>
            <a:custGeom>
              <a:avLst/>
              <a:gdLst/>
              <a:ahLst/>
              <a:cxnLst/>
              <a:rect l="l" t="t" r="r" b="b"/>
              <a:pathLst>
                <a:path w="1307" h="482" extrusionOk="0">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0" name="Google Shape;6540;p22"/>
            <p:cNvSpPr/>
            <p:nvPr/>
          </p:nvSpPr>
          <p:spPr>
            <a:xfrm>
              <a:off x="1052250" y="2813150"/>
              <a:ext cx="15825" cy="35450"/>
            </a:xfrm>
            <a:custGeom>
              <a:avLst/>
              <a:gdLst/>
              <a:ahLst/>
              <a:cxnLst/>
              <a:rect l="l" t="t" r="r" b="b"/>
              <a:pathLst>
                <a:path w="633" h="1418" extrusionOk="0">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1" name="Google Shape;6541;p22"/>
            <p:cNvSpPr/>
            <p:nvPr/>
          </p:nvSpPr>
          <p:spPr>
            <a:xfrm>
              <a:off x="1034550" y="2826100"/>
              <a:ext cx="17825" cy="41900"/>
            </a:xfrm>
            <a:custGeom>
              <a:avLst/>
              <a:gdLst/>
              <a:ahLst/>
              <a:cxnLst/>
              <a:rect l="l" t="t" r="r" b="b"/>
              <a:pathLst>
                <a:path w="713" h="1676" extrusionOk="0">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2" name="Google Shape;6542;p22"/>
            <p:cNvSpPr/>
            <p:nvPr/>
          </p:nvSpPr>
          <p:spPr>
            <a:xfrm>
              <a:off x="1013650" y="2841450"/>
              <a:ext cx="18675" cy="42150"/>
            </a:xfrm>
            <a:custGeom>
              <a:avLst/>
              <a:gdLst/>
              <a:ahLst/>
              <a:cxnLst/>
              <a:rect l="l" t="t" r="r" b="b"/>
              <a:pathLst>
                <a:path w="747" h="1686" extrusionOk="0">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3" name="Google Shape;6543;p22"/>
            <p:cNvSpPr/>
            <p:nvPr/>
          </p:nvSpPr>
          <p:spPr>
            <a:xfrm>
              <a:off x="996700" y="2855175"/>
              <a:ext cx="21750" cy="43375"/>
            </a:xfrm>
            <a:custGeom>
              <a:avLst/>
              <a:gdLst/>
              <a:ahLst/>
              <a:cxnLst/>
              <a:rect l="l" t="t" r="r" b="b"/>
              <a:pathLst>
                <a:path w="870" h="1735" extrusionOk="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4" name="Google Shape;6544;p22"/>
            <p:cNvSpPr/>
            <p:nvPr/>
          </p:nvSpPr>
          <p:spPr>
            <a:xfrm>
              <a:off x="977175" y="2873550"/>
              <a:ext cx="19850" cy="36450"/>
            </a:xfrm>
            <a:custGeom>
              <a:avLst/>
              <a:gdLst/>
              <a:ahLst/>
              <a:cxnLst/>
              <a:rect l="l" t="t" r="r" b="b"/>
              <a:pathLst>
                <a:path w="794" h="1458" extrusionOk="0">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5" name="Google Shape;6545;p22"/>
            <p:cNvSpPr/>
            <p:nvPr/>
          </p:nvSpPr>
          <p:spPr>
            <a:xfrm>
              <a:off x="958000" y="2888900"/>
              <a:ext cx="19525" cy="31375"/>
            </a:xfrm>
            <a:custGeom>
              <a:avLst/>
              <a:gdLst/>
              <a:ahLst/>
              <a:cxnLst/>
              <a:rect l="l" t="t" r="r" b="b"/>
              <a:pathLst>
                <a:path w="781" h="1255" extrusionOk="0">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6" name="Google Shape;6546;p22"/>
            <p:cNvSpPr/>
            <p:nvPr/>
          </p:nvSpPr>
          <p:spPr>
            <a:xfrm>
              <a:off x="1041025" y="2863325"/>
              <a:ext cx="38175" cy="12675"/>
            </a:xfrm>
            <a:custGeom>
              <a:avLst/>
              <a:gdLst/>
              <a:ahLst/>
              <a:cxnLst/>
              <a:rect l="l" t="t" r="r" b="b"/>
              <a:pathLst>
                <a:path w="1527" h="507" extrusionOk="0">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7" name="Google Shape;6547;p22"/>
            <p:cNvSpPr/>
            <p:nvPr/>
          </p:nvSpPr>
          <p:spPr>
            <a:xfrm>
              <a:off x="1020650" y="2880850"/>
              <a:ext cx="36150" cy="14950"/>
            </a:xfrm>
            <a:custGeom>
              <a:avLst/>
              <a:gdLst/>
              <a:ahLst/>
              <a:cxnLst/>
              <a:rect l="l" t="t" r="r" b="b"/>
              <a:pathLst>
                <a:path w="1446" h="598" extrusionOk="0">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8" name="Google Shape;6548;p22"/>
            <p:cNvSpPr/>
            <p:nvPr/>
          </p:nvSpPr>
          <p:spPr>
            <a:xfrm>
              <a:off x="1000400" y="2896475"/>
              <a:ext cx="33650" cy="14500"/>
            </a:xfrm>
            <a:custGeom>
              <a:avLst/>
              <a:gdLst/>
              <a:ahLst/>
              <a:cxnLst/>
              <a:rect l="l" t="t" r="r" b="b"/>
              <a:pathLst>
                <a:path w="1346" h="580" extrusionOk="0">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9" name="Google Shape;6549;p22"/>
            <p:cNvSpPr/>
            <p:nvPr/>
          </p:nvSpPr>
          <p:spPr>
            <a:xfrm>
              <a:off x="977400" y="2910300"/>
              <a:ext cx="34675" cy="14650"/>
            </a:xfrm>
            <a:custGeom>
              <a:avLst/>
              <a:gdLst/>
              <a:ahLst/>
              <a:cxnLst/>
              <a:rect l="l" t="t" r="r" b="b"/>
              <a:pathLst>
                <a:path w="1387" h="586" extrusionOk="0">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0" name="Google Shape;6550;p22"/>
            <p:cNvSpPr/>
            <p:nvPr/>
          </p:nvSpPr>
          <p:spPr>
            <a:xfrm>
              <a:off x="956075" y="2919875"/>
              <a:ext cx="31725" cy="15475"/>
            </a:xfrm>
            <a:custGeom>
              <a:avLst/>
              <a:gdLst/>
              <a:ahLst/>
              <a:cxnLst/>
              <a:rect l="l" t="t" r="r" b="b"/>
              <a:pathLst>
                <a:path w="1269" h="619" extrusionOk="0">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1" name="Google Shape;6551;p22"/>
            <p:cNvSpPr/>
            <p:nvPr/>
          </p:nvSpPr>
          <p:spPr>
            <a:xfrm>
              <a:off x="960100" y="2891925"/>
              <a:ext cx="11600" cy="27125"/>
            </a:xfrm>
            <a:custGeom>
              <a:avLst/>
              <a:gdLst/>
              <a:ahLst/>
              <a:cxnLst/>
              <a:rect l="l" t="t" r="r" b="b"/>
              <a:pathLst>
                <a:path w="464" h="1085" extrusionOk="0">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2" name="Google Shape;6552;p22"/>
            <p:cNvSpPr/>
            <p:nvPr/>
          </p:nvSpPr>
          <p:spPr>
            <a:xfrm>
              <a:off x="982050" y="2877925"/>
              <a:ext cx="7875" cy="31125"/>
            </a:xfrm>
            <a:custGeom>
              <a:avLst/>
              <a:gdLst/>
              <a:ahLst/>
              <a:cxnLst/>
              <a:rect l="l" t="t" r="r" b="b"/>
              <a:pathLst>
                <a:path w="315" h="1245" extrusionOk="0">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3" name="Google Shape;6553;p22"/>
            <p:cNvSpPr/>
            <p:nvPr/>
          </p:nvSpPr>
          <p:spPr>
            <a:xfrm>
              <a:off x="980375" y="2912000"/>
              <a:ext cx="28000" cy="8325"/>
            </a:xfrm>
            <a:custGeom>
              <a:avLst/>
              <a:gdLst/>
              <a:ahLst/>
              <a:cxnLst/>
              <a:rect l="l" t="t" r="r" b="b"/>
              <a:pathLst>
                <a:path w="1120" h="333" extrusionOk="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4" name="Google Shape;6554;p22"/>
            <p:cNvSpPr/>
            <p:nvPr/>
          </p:nvSpPr>
          <p:spPr>
            <a:xfrm>
              <a:off x="957450" y="2921225"/>
              <a:ext cx="28025" cy="10350"/>
            </a:xfrm>
            <a:custGeom>
              <a:avLst/>
              <a:gdLst/>
              <a:ahLst/>
              <a:cxnLst/>
              <a:rect l="l" t="t" r="r" b="b"/>
              <a:pathLst>
                <a:path w="1121" h="414" extrusionOk="0">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5" name="Google Shape;6555;p22"/>
            <p:cNvSpPr/>
            <p:nvPr/>
          </p:nvSpPr>
          <p:spPr>
            <a:xfrm>
              <a:off x="1002750" y="2861350"/>
              <a:ext cx="9975" cy="36250"/>
            </a:xfrm>
            <a:custGeom>
              <a:avLst/>
              <a:gdLst/>
              <a:ahLst/>
              <a:cxnLst/>
              <a:rect l="l" t="t" r="r" b="b"/>
              <a:pathLst>
                <a:path w="399" h="1450" extrusionOk="0">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6" name="Google Shape;6556;p22"/>
            <p:cNvSpPr/>
            <p:nvPr/>
          </p:nvSpPr>
          <p:spPr>
            <a:xfrm>
              <a:off x="1001575" y="2898850"/>
              <a:ext cx="30250" cy="7125"/>
            </a:xfrm>
            <a:custGeom>
              <a:avLst/>
              <a:gdLst/>
              <a:ahLst/>
              <a:cxnLst/>
              <a:rect l="l" t="t" r="r" b="b"/>
              <a:pathLst>
                <a:path w="1210" h="285" extrusionOk="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7" name="Google Shape;6557;p22"/>
            <p:cNvSpPr/>
            <p:nvPr/>
          </p:nvSpPr>
          <p:spPr>
            <a:xfrm>
              <a:off x="1022150" y="2885300"/>
              <a:ext cx="31825" cy="4450"/>
            </a:xfrm>
            <a:custGeom>
              <a:avLst/>
              <a:gdLst/>
              <a:ahLst/>
              <a:cxnLst/>
              <a:rect l="l" t="t" r="r" b="b"/>
              <a:pathLst>
                <a:path w="1273" h="178" extrusionOk="0">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8" name="Google Shape;6558;p22"/>
            <p:cNvSpPr/>
            <p:nvPr/>
          </p:nvSpPr>
          <p:spPr>
            <a:xfrm>
              <a:off x="1022875" y="2844350"/>
              <a:ext cx="6175" cy="37575"/>
            </a:xfrm>
            <a:custGeom>
              <a:avLst/>
              <a:gdLst/>
              <a:ahLst/>
              <a:cxnLst/>
              <a:rect l="l" t="t" r="r" b="b"/>
              <a:pathLst>
                <a:path w="247" h="1503" extrusionOk="0">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9" name="Google Shape;6559;p22"/>
            <p:cNvSpPr/>
            <p:nvPr/>
          </p:nvSpPr>
          <p:spPr>
            <a:xfrm>
              <a:off x="1042925" y="2829875"/>
              <a:ext cx="5125" cy="36550"/>
            </a:xfrm>
            <a:custGeom>
              <a:avLst/>
              <a:gdLst/>
              <a:ahLst/>
              <a:cxnLst/>
              <a:rect l="l" t="t" r="r" b="b"/>
              <a:pathLst>
                <a:path w="205" h="1462" extrusionOk="0">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0" name="Google Shape;6560;p22"/>
            <p:cNvSpPr/>
            <p:nvPr/>
          </p:nvSpPr>
          <p:spPr>
            <a:xfrm>
              <a:off x="1043150" y="2868175"/>
              <a:ext cx="31300" cy="1950"/>
            </a:xfrm>
            <a:custGeom>
              <a:avLst/>
              <a:gdLst/>
              <a:ahLst/>
              <a:cxnLst/>
              <a:rect l="l" t="t" r="r" b="b"/>
              <a:pathLst>
                <a:path w="1252" h="78" extrusionOk="0">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1" name="Google Shape;6561;p22"/>
            <p:cNvSpPr/>
            <p:nvPr/>
          </p:nvSpPr>
          <p:spPr>
            <a:xfrm>
              <a:off x="1061275" y="2846775"/>
              <a:ext cx="26325" cy="3525"/>
            </a:xfrm>
            <a:custGeom>
              <a:avLst/>
              <a:gdLst/>
              <a:ahLst/>
              <a:cxnLst/>
              <a:rect l="l" t="t" r="r" b="b"/>
              <a:pathLst>
                <a:path w="1053" h="141" extrusionOk="0">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2" name="Google Shape;6562;p22"/>
            <p:cNvSpPr/>
            <p:nvPr/>
          </p:nvSpPr>
          <p:spPr>
            <a:xfrm>
              <a:off x="1060625" y="2818950"/>
              <a:ext cx="4600" cy="27525"/>
            </a:xfrm>
            <a:custGeom>
              <a:avLst/>
              <a:gdLst/>
              <a:ahLst/>
              <a:cxnLst/>
              <a:rect l="l" t="t" r="r" b="b"/>
              <a:pathLst>
                <a:path w="184" h="1101" extrusionOk="0">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3" name="Google Shape;6563;p22"/>
            <p:cNvSpPr/>
            <p:nvPr/>
          </p:nvSpPr>
          <p:spPr>
            <a:xfrm>
              <a:off x="1072625" y="2814075"/>
              <a:ext cx="15500" cy="21450"/>
            </a:xfrm>
            <a:custGeom>
              <a:avLst/>
              <a:gdLst/>
              <a:ahLst/>
              <a:cxnLst/>
              <a:rect l="l" t="t" r="r" b="b"/>
              <a:pathLst>
                <a:path w="620" h="858" extrusionOk="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4" name="Google Shape;6564;p22"/>
            <p:cNvSpPr/>
            <p:nvPr/>
          </p:nvSpPr>
          <p:spPr>
            <a:xfrm>
              <a:off x="495675" y="2577025"/>
              <a:ext cx="75125" cy="61325"/>
            </a:xfrm>
            <a:custGeom>
              <a:avLst/>
              <a:gdLst/>
              <a:ahLst/>
              <a:cxnLst/>
              <a:rect l="l" t="t" r="r" b="b"/>
              <a:pathLst>
                <a:path w="3005" h="2453" extrusionOk="0">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5" name="Google Shape;6565;p22"/>
            <p:cNvSpPr/>
            <p:nvPr/>
          </p:nvSpPr>
          <p:spPr>
            <a:xfrm>
              <a:off x="547425" y="2581700"/>
              <a:ext cx="14975" cy="24200"/>
            </a:xfrm>
            <a:custGeom>
              <a:avLst/>
              <a:gdLst/>
              <a:ahLst/>
              <a:cxnLst/>
              <a:rect l="l" t="t" r="r" b="b"/>
              <a:pathLst>
                <a:path w="599" h="968" extrusionOk="0">
                  <a:moveTo>
                    <a:pt x="581" y="0"/>
                  </a:moveTo>
                  <a:cubicBezTo>
                    <a:pt x="297" y="174"/>
                    <a:pt x="13" y="920"/>
                    <a:pt x="0" y="954"/>
                  </a:cubicBezTo>
                  <a:lnTo>
                    <a:pt x="34" y="967"/>
                  </a:lnTo>
                  <a:cubicBezTo>
                    <a:pt x="34" y="959"/>
                    <a:pt x="323" y="199"/>
                    <a:pt x="598" y="30"/>
                  </a:cubicBezTo>
                  <a:lnTo>
                    <a:pt x="5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6" name="Google Shape;6566;p22"/>
            <p:cNvSpPr/>
            <p:nvPr/>
          </p:nvSpPr>
          <p:spPr>
            <a:xfrm>
              <a:off x="557825" y="2577325"/>
              <a:ext cx="9450" cy="7925"/>
            </a:xfrm>
            <a:custGeom>
              <a:avLst/>
              <a:gdLst/>
              <a:ahLst/>
              <a:cxnLst/>
              <a:rect l="l" t="t" r="r" b="b"/>
              <a:pathLst>
                <a:path w="378" h="317" extrusionOk="0">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7" name="Google Shape;6567;p22"/>
            <p:cNvSpPr/>
            <p:nvPr/>
          </p:nvSpPr>
          <p:spPr>
            <a:xfrm>
              <a:off x="539475" y="2570025"/>
              <a:ext cx="11475" cy="25900"/>
            </a:xfrm>
            <a:custGeom>
              <a:avLst/>
              <a:gdLst/>
              <a:ahLst/>
              <a:cxnLst/>
              <a:rect l="l" t="t" r="r" b="b"/>
              <a:pathLst>
                <a:path w="459" h="1036" extrusionOk="0">
                  <a:moveTo>
                    <a:pt x="437" y="1"/>
                  </a:moveTo>
                  <a:cubicBezTo>
                    <a:pt x="178" y="213"/>
                    <a:pt x="4" y="993"/>
                    <a:pt x="0" y="1027"/>
                  </a:cubicBezTo>
                  <a:lnTo>
                    <a:pt x="34" y="1035"/>
                  </a:lnTo>
                  <a:cubicBezTo>
                    <a:pt x="34" y="1027"/>
                    <a:pt x="212" y="234"/>
                    <a:pt x="458" y="26"/>
                  </a:cubicBez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8" name="Google Shape;6568;p22"/>
            <p:cNvSpPr/>
            <p:nvPr/>
          </p:nvSpPr>
          <p:spPr>
            <a:xfrm>
              <a:off x="545975" y="2565500"/>
              <a:ext cx="9525" cy="8025"/>
            </a:xfrm>
            <a:custGeom>
              <a:avLst/>
              <a:gdLst/>
              <a:ahLst/>
              <a:cxnLst/>
              <a:rect l="l" t="t" r="r" b="b"/>
              <a:pathLst>
                <a:path w="381" h="321" extrusionOk="0">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9" name="Google Shape;6569;p22"/>
            <p:cNvSpPr/>
            <p:nvPr/>
          </p:nvSpPr>
          <p:spPr>
            <a:xfrm>
              <a:off x="530250" y="2565050"/>
              <a:ext cx="4800" cy="27900"/>
            </a:xfrm>
            <a:custGeom>
              <a:avLst/>
              <a:gdLst/>
              <a:ahLst/>
              <a:cxnLst/>
              <a:rect l="l" t="t" r="r" b="b"/>
              <a:pathLst>
                <a:path w="192" h="1116" extrusionOk="0">
                  <a:moveTo>
                    <a:pt x="161" y="0"/>
                  </a:moveTo>
                  <a:cubicBezTo>
                    <a:pt x="0" y="293"/>
                    <a:pt x="123" y="1082"/>
                    <a:pt x="127" y="1116"/>
                  </a:cubicBezTo>
                  <a:lnTo>
                    <a:pt x="166" y="1111"/>
                  </a:lnTo>
                  <a:cubicBezTo>
                    <a:pt x="166" y="1103"/>
                    <a:pt x="38" y="297"/>
                    <a:pt x="191" y="17"/>
                  </a:cubicBezTo>
                  <a:lnTo>
                    <a:pt x="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0" name="Google Shape;6570;p22"/>
            <p:cNvSpPr/>
            <p:nvPr/>
          </p:nvSpPr>
          <p:spPr>
            <a:xfrm>
              <a:off x="530775" y="2560350"/>
              <a:ext cx="8175" cy="8000"/>
            </a:xfrm>
            <a:custGeom>
              <a:avLst/>
              <a:gdLst/>
              <a:ahLst/>
              <a:cxnLst/>
              <a:rect l="l" t="t" r="r" b="b"/>
              <a:pathLst>
                <a:path w="327" h="320" extrusionOk="0">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1" name="Google Shape;6571;p22"/>
            <p:cNvSpPr/>
            <p:nvPr/>
          </p:nvSpPr>
          <p:spPr>
            <a:xfrm>
              <a:off x="520375" y="2569275"/>
              <a:ext cx="8400" cy="27075"/>
            </a:xfrm>
            <a:custGeom>
              <a:avLst/>
              <a:gdLst/>
              <a:ahLst/>
              <a:cxnLst/>
              <a:rect l="l" t="t" r="r" b="b"/>
              <a:pathLst>
                <a:path w="336" h="1083" extrusionOk="0">
                  <a:moveTo>
                    <a:pt x="26" y="1"/>
                  </a:moveTo>
                  <a:lnTo>
                    <a:pt x="1" y="26"/>
                  </a:lnTo>
                  <a:cubicBezTo>
                    <a:pt x="221" y="264"/>
                    <a:pt x="302" y="1074"/>
                    <a:pt x="302" y="1082"/>
                  </a:cubicBezTo>
                  <a:lnTo>
                    <a:pt x="336" y="1078"/>
                  </a:lnTo>
                  <a:cubicBezTo>
                    <a:pt x="332" y="1044"/>
                    <a:pt x="255" y="247"/>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2" name="Google Shape;6572;p22"/>
            <p:cNvSpPr/>
            <p:nvPr/>
          </p:nvSpPr>
          <p:spPr>
            <a:xfrm>
              <a:off x="516150" y="2564825"/>
              <a:ext cx="9375" cy="7925"/>
            </a:xfrm>
            <a:custGeom>
              <a:avLst/>
              <a:gdLst/>
              <a:ahLst/>
              <a:cxnLst/>
              <a:rect l="l" t="t" r="r" b="b"/>
              <a:pathLst>
                <a:path w="375" h="317" extrusionOk="0">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3" name="Google Shape;6573;p22"/>
            <p:cNvSpPr/>
            <p:nvPr/>
          </p:nvSpPr>
          <p:spPr>
            <a:xfrm>
              <a:off x="508925" y="2575325"/>
              <a:ext cx="8500" cy="26950"/>
            </a:xfrm>
            <a:custGeom>
              <a:avLst/>
              <a:gdLst/>
              <a:ahLst/>
              <a:cxnLst/>
              <a:rect l="l" t="t" r="r" b="b"/>
              <a:pathLst>
                <a:path w="340" h="1078" extrusionOk="0">
                  <a:moveTo>
                    <a:pt x="30" y="1"/>
                  </a:moveTo>
                  <a:lnTo>
                    <a:pt x="1" y="26"/>
                  </a:lnTo>
                  <a:cubicBezTo>
                    <a:pt x="221" y="259"/>
                    <a:pt x="302" y="1069"/>
                    <a:pt x="302" y="1078"/>
                  </a:cubicBezTo>
                  <a:lnTo>
                    <a:pt x="340" y="1074"/>
                  </a:lnTo>
                  <a:cubicBezTo>
                    <a:pt x="336" y="1040"/>
                    <a:pt x="255" y="242"/>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4" name="Google Shape;6574;p22"/>
            <p:cNvSpPr/>
            <p:nvPr/>
          </p:nvSpPr>
          <p:spPr>
            <a:xfrm>
              <a:off x="504675" y="2570750"/>
              <a:ext cx="9400" cy="7950"/>
            </a:xfrm>
            <a:custGeom>
              <a:avLst/>
              <a:gdLst/>
              <a:ahLst/>
              <a:cxnLst/>
              <a:rect l="l" t="t" r="r" b="b"/>
              <a:pathLst>
                <a:path w="376" h="318" extrusionOk="0">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5" name="Google Shape;6575;p22"/>
            <p:cNvSpPr/>
            <p:nvPr/>
          </p:nvSpPr>
          <p:spPr>
            <a:xfrm>
              <a:off x="484725" y="2584050"/>
              <a:ext cx="98675" cy="77200"/>
            </a:xfrm>
            <a:custGeom>
              <a:avLst/>
              <a:gdLst/>
              <a:ahLst/>
              <a:cxnLst/>
              <a:rect l="l" t="t" r="r" b="b"/>
              <a:pathLst>
                <a:path w="3947" h="3088" extrusionOk="0">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6" name="Google Shape;6576;p22"/>
            <p:cNvSpPr/>
            <p:nvPr/>
          </p:nvSpPr>
          <p:spPr>
            <a:xfrm>
              <a:off x="483925" y="2606350"/>
              <a:ext cx="86200" cy="58825"/>
            </a:xfrm>
            <a:custGeom>
              <a:avLst/>
              <a:gdLst/>
              <a:ahLst/>
              <a:cxnLst/>
              <a:rect l="l" t="t" r="r" b="b"/>
              <a:pathLst>
                <a:path w="3448" h="2353" extrusionOk="0">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7" name="Google Shape;6577;p22"/>
            <p:cNvSpPr/>
            <p:nvPr/>
          </p:nvSpPr>
          <p:spPr>
            <a:xfrm>
              <a:off x="502150" y="2635350"/>
              <a:ext cx="52725" cy="30350"/>
            </a:xfrm>
            <a:custGeom>
              <a:avLst/>
              <a:gdLst/>
              <a:ahLst/>
              <a:cxnLst/>
              <a:rect l="l" t="t" r="r" b="b"/>
              <a:pathLst>
                <a:path w="2109" h="1214" extrusionOk="0">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8" name="Google Shape;6578;p22"/>
            <p:cNvSpPr/>
            <p:nvPr/>
          </p:nvSpPr>
          <p:spPr>
            <a:xfrm>
              <a:off x="510000" y="2659725"/>
              <a:ext cx="46025" cy="174250"/>
            </a:xfrm>
            <a:custGeom>
              <a:avLst/>
              <a:gdLst/>
              <a:ahLst/>
              <a:cxnLst/>
              <a:rect l="l" t="t" r="r" b="b"/>
              <a:pathLst>
                <a:path w="1841" h="6970" extrusionOk="0">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9" name="Google Shape;6579;p22"/>
            <p:cNvSpPr/>
            <p:nvPr/>
          </p:nvSpPr>
          <p:spPr>
            <a:xfrm>
              <a:off x="508250" y="2667875"/>
              <a:ext cx="164425" cy="151800"/>
            </a:xfrm>
            <a:custGeom>
              <a:avLst/>
              <a:gdLst/>
              <a:ahLst/>
              <a:cxnLst/>
              <a:rect l="l" t="t" r="r" b="b"/>
              <a:pathLst>
                <a:path w="6577" h="6072" extrusionOk="0">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0" name="Google Shape;6580;p22"/>
            <p:cNvSpPr/>
            <p:nvPr/>
          </p:nvSpPr>
          <p:spPr>
            <a:xfrm>
              <a:off x="597900" y="2701800"/>
              <a:ext cx="31050" cy="42500"/>
            </a:xfrm>
            <a:custGeom>
              <a:avLst/>
              <a:gdLst/>
              <a:ahLst/>
              <a:cxnLst/>
              <a:rect l="l" t="t" r="r" b="b"/>
              <a:pathLst>
                <a:path w="1242" h="1700" extrusionOk="0">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1" name="Google Shape;6581;p22"/>
            <p:cNvSpPr/>
            <p:nvPr/>
          </p:nvSpPr>
          <p:spPr>
            <a:xfrm>
              <a:off x="599600" y="2733750"/>
              <a:ext cx="51225" cy="14450"/>
            </a:xfrm>
            <a:custGeom>
              <a:avLst/>
              <a:gdLst/>
              <a:ahLst/>
              <a:cxnLst/>
              <a:rect l="l" t="t" r="r" b="b"/>
              <a:pathLst>
                <a:path w="2049" h="578" extrusionOk="0">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2" name="Google Shape;6582;p22"/>
            <p:cNvSpPr/>
            <p:nvPr/>
          </p:nvSpPr>
          <p:spPr>
            <a:xfrm>
              <a:off x="596725" y="2750700"/>
              <a:ext cx="47425" cy="23775"/>
            </a:xfrm>
            <a:custGeom>
              <a:avLst/>
              <a:gdLst/>
              <a:ahLst/>
              <a:cxnLst/>
              <a:rect l="l" t="t" r="r" b="b"/>
              <a:pathLst>
                <a:path w="1897" h="951" extrusionOk="0">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3" name="Google Shape;6583;p22"/>
            <p:cNvSpPr/>
            <p:nvPr/>
          </p:nvSpPr>
          <p:spPr>
            <a:xfrm>
              <a:off x="596400" y="2753675"/>
              <a:ext cx="18800" cy="49450"/>
            </a:xfrm>
            <a:custGeom>
              <a:avLst/>
              <a:gdLst/>
              <a:ahLst/>
              <a:cxnLst/>
              <a:rect l="l" t="t" r="r" b="b"/>
              <a:pathLst>
                <a:path w="752" h="1978" extrusionOk="0">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4" name="Google Shape;6584;p22"/>
            <p:cNvSpPr/>
            <p:nvPr/>
          </p:nvSpPr>
          <p:spPr>
            <a:xfrm>
              <a:off x="573725" y="2754500"/>
              <a:ext cx="19525" cy="50325"/>
            </a:xfrm>
            <a:custGeom>
              <a:avLst/>
              <a:gdLst/>
              <a:ahLst/>
              <a:cxnLst/>
              <a:rect l="l" t="t" r="r" b="b"/>
              <a:pathLst>
                <a:path w="781" h="2013" extrusionOk="0">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5" name="Google Shape;6585;p22"/>
            <p:cNvSpPr/>
            <p:nvPr/>
          </p:nvSpPr>
          <p:spPr>
            <a:xfrm>
              <a:off x="543275" y="2750975"/>
              <a:ext cx="46925" cy="29975"/>
            </a:xfrm>
            <a:custGeom>
              <a:avLst/>
              <a:gdLst/>
              <a:ahLst/>
              <a:cxnLst/>
              <a:rect l="l" t="t" r="r" b="b"/>
              <a:pathLst>
                <a:path w="1877" h="1199" extrusionOk="0">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6" name="Google Shape;6586;p22"/>
            <p:cNvSpPr/>
            <p:nvPr/>
          </p:nvSpPr>
          <p:spPr>
            <a:xfrm>
              <a:off x="524950" y="2745300"/>
              <a:ext cx="65225" cy="4575"/>
            </a:xfrm>
            <a:custGeom>
              <a:avLst/>
              <a:gdLst/>
              <a:ahLst/>
              <a:cxnLst/>
              <a:rect l="l" t="t" r="r" b="b"/>
              <a:pathLst>
                <a:path w="2609" h="183" extrusionOk="0">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7" name="Google Shape;6587;p22"/>
            <p:cNvSpPr/>
            <p:nvPr/>
          </p:nvSpPr>
          <p:spPr>
            <a:xfrm>
              <a:off x="542975" y="2699475"/>
              <a:ext cx="50075" cy="45850"/>
            </a:xfrm>
            <a:custGeom>
              <a:avLst/>
              <a:gdLst/>
              <a:ahLst/>
              <a:cxnLst/>
              <a:rect l="l" t="t" r="r" b="b"/>
              <a:pathLst>
                <a:path w="2003" h="1834" extrusionOk="0">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8" name="Google Shape;6588;p22"/>
            <p:cNvSpPr/>
            <p:nvPr/>
          </p:nvSpPr>
          <p:spPr>
            <a:xfrm>
              <a:off x="588350" y="2683550"/>
              <a:ext cx="7125" cy="62950"/>
            </a:xfrm>
            <a:custGeom>
              <a:avLst/>
              <a:gdLst/>
              <a:ahLst/>
              <a:cxnLst/>
              <a:rect l="l" t="t" r="r" b="b"/>
              <a:pathLst>
                <a:path w="285" h="2518" extrusionOk="0">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9" name="Google Shape;6589;p22"/>
            <p:cNvSpPr/>
            <p:nvPr/>
          </p:nvSpPr>
          <p:spPr>
            <a:xfrm>
              <a:off x="580900" y="2738600"/>
              <a:ext cx="24450" cy="20725"/>
            </a:xfrm>
            <a:custGeom>
              <a:avLst/>
              <a:gdLst/>
              <a:ahLst/>
              <a:cxnLst/>
              <a:rect l="l" t="t" r="r" b="b"/>
              <a:pathLst>
                <a:path w="978" h="829" extrusionOk="0">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0" name="Google Shape;6590;p22"/>
            <p:cNvSpPr/>
            <p:nvPr/>
          </p:nvSpPr>
          <p:spPr>
            <a:xfrm>
              <a:off x="250725" y="2661800"/>
              <a:ext cx="259500" cy="24810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1" name="Google Shape;6591;p22"/>
            <p:cNvSpPr/>
            <p:nvPr/>
          </p:nvSpPr>
          <p:spPr>
            <a:xfrm>
              <a:off x="306925" y="2689025"/>
              <a:ext cx="170325" cy="227875"/>
            </a:xfrm>
            <a:custGeom>
              <a:avLst/>
              <a:gdLst/>
              <a:ahLst/>
              <a:cxnLst/>
              <a:rect l="l" t="t" r="r" b="b"/>
              <a:pathLst>
                <a:path w="6813" h="9115" extrusionOk="0">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2" name="Google Shape;6592;p22"/>
            <p:cNvSpPr/>
            <p:nvPr/>
          </p:nvSpPr>
          <p:spPr>
            <a:xfrm>
              <a:off x="359425" y="2673700"/>
              <a:ext cx="28000" cy="88850"/>
            </a:xfrm>
            <a:custGeom>
              <a:avLst/>
              <a:gdLst/>
              <a:ahLst/>
              <a:cxnLst/>
              <a:rect l="l" t="t" r="r" b="b"/>
              <a:pathLst>
                <a:path w="1120" h="3554" extrusionOk="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3" name="Google Shape;6593;p22"/>
            <p:cNvSpPr/>
            <p:nvPr/>
          </p:nvSpPr>
          <p:spPr>
            <a:xfrm>
              <a:off x="272625" y="2723225"/>
              <a:ext cx="82800" cy="9475"/>
            </a:xfrm>
            <a:custGeom>
              <a:avLst/>
              <a:gdLst/>
              <a:ahLst/>
              <a:cxnLst/>
              <a:rect l="l" t="t" r="r" b="b"/>
              <a:pathLst>
                <a:path w="3312" h="379" extrusionOk="0">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4" name="Google Shape;6594;p22"/>
            <p:cNvSpPr/>
            <p:nvPr/>
          </p:nvSpPr>
          <p:spPr>
            <a:xfrm>
              <a:off x="398125" y="2698550"/>
              <a:ext cx="23975" cy="110300"/>
            </a:xfrm>
            <a:custGeom>
              <a:avLst/>
              <a:gdLst/>
              <a:ahLst/>
              <a:cxnLst/>
              <a:rect l="l" t="t" r="r" b="b"/>
              <a:pathLst>
                <a:path w="959" h="4412" extrusionOk="0">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5" name="Google Shape;6595;p22"/>
            <p:cNvSpPr/>
            <p:nvPr/>
          </p:nvSpPr>
          <p:spPr>
            <a:xfrm>
              <a:off x="322625" y="2800575"/>
              <a:ext cx="108925" cy="22575"/>
            </a:xfrm>
            <a:custGeom>
              <a:avLst/>
              <a:gdLst/>
              <a:ahLst/>
              <a:cxnLst/>
              <a:rect l="l" t="t" r="r" b="b"/>
              <a:pathLst>
                <a:path w="4357" h="903" extrusionOk="0">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6" name="Google Shape;6596;p22"/>
            <p:cNvSpPr/>
            <p:nvPr/>
          </p:nvSpPr>
          <p:spPr>
            <a:xfrm>
              <a:off x="287975" y="2759450"/>
              <a:ext cx="105925" cy="13525"/>
            </a:xfrm>
            <a:custGeom>
              <a:avLst/>
              <a:gdLst/>
              <a:ahLst/>
              <a:cxnLst/>
              <a:rect l="l" t="t" r="r" b="b"/>
              <a:pathLst>
                <a:path w="4237" h="541" extrusionOk="0">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7" name="Google Shape;6597;p22"/>
            <p:cNvSpPr/>
            <p:nvPr/>
          </p:nvSpPr>
          <p:spPr>
            <a:xfrm>
              <a:off x="429300" y="2744000"/>
              <a:ext cx="25175" cy="104825"/>
            </a:xfrm>
            <a:custGeom>
              <a:avLst/>
              <a:gdLst/>
              <a:ahLst/>
              <a:cxnLst/>
              <a:rect l="l" t="t" r="r" b="b"/>
              <a:pathLst>
                <a:path w="1007" h="4193" extrusionOk="0">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8" name="Google Shape;6598;p22"/>
            <p:cNvSpPr/>
            <p:nvPr/>
          </p:nvSpPr>
          <p:spPr>
            <a:xfrm>
              <a:off x="451150" y="2806150"/>
              <a:ext cx="32025" cy="73050"/>
            </a:xfrm>
            <a:custGeom>
              <a:avLst/>
              <a:gdLst/>
              <a:ahLst/>
              <a:cxnLst/>
              <a:rect l="l" t="t" r="r" b="b"/>
              <a:pathLst>
                <a:path w="1281" h="2922" extrusionOk="0">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9" name="Google Shape;6599;p22"/>
            <p:cNvSpPr/>
            <p:nvPr/>
          </p:nvSpPr>
          <p:spPr>
            <a:xfrm>
              <a:off x="468000" y="2850150"/>
              <a:ext cx="26475" cy="48175"/>
            </a:xfrm>
            <a:custGeom>
              <a:avLst/>
              <a:gdLst/>
              <a:ahLst/>
              <a:cxnLst/>
              <a:rect l="l" t="t" r="r" b="b"/>
              <a:pathLst>
                <a:path w="1059" h="1927" extrusionOk="0">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0" name="Google Shape;6600;p22"/>
            <p:cNvSpPr/>
            <p:nvPr/>
          </p:nvSpPr>
          <p:spPr>
            <a:xfrm>
              <a:off x="345275" y="2830375"/>
              <a:ext cx="94225" cy="13150"/>
            </a:xfrm>
            <a:custGeom>
              <a:avLst/>
              <a:gdLst/>
              <a:ahLst/>
              <a:cxnLst/>
              <a:rect l="l" t="t" r="r" b="b"/>
              <a:pathLst>
                <a:path w="3769" h="526" extrusionOk="0">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1" name="Google Shape;6601;p22"/>
            <p:cNvSpPr/>
            <p:nvPr/>
          </p:nvSpPr>
          <p:spPr>
            <a:xfrm>
              <a:off x="391825" y="2861750"/>
              <a:ext cx="63150" cy="7650"/>
            </a:xfrm>
            <a:custGeom>
              <a:avLst/>
              <a:gdLst/>
              <a:ahLst/>
              <a:cxnLst/>
              <a:rect l="l" t="t" r="r" b="b"/>
              <a:pathLst>
                <a:path w="2526" h="306" extrusionOk="0">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2" name="Google Shape;6602;p22"/>
            <p:cNvSpPr/>
            <p:nvPr/>
          </p:nvSpPr>
          <p:spPr>
            <a:xfrm>
              <a:off x="430200" y="2885350"/>
              <a:ext cx="37175" cy="6400"/>
            </a:xfrm>
            <a:custGeom>
              <a:avLst/>
              <a:gdLst/>
              <a:ahLst/>
              <a:cxnLst/>
              <a:rect l="l" t="t" r="r" b="b"/>
              <a:pathLst>
                <a:path w="1487" h="256" extrusionOk="0">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3" name="Google Shape;6603;p22"/>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4" name="Google Shape;6604;p22"/>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5" name="Google Shape;6605;p22"/>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6" name="Google Shape;6606;p22"/>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7" name="Google Shape;6607;p22"/>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8" name="Google Shape;6608;p22"/>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9" name="Google Shape;6609;p22"/>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0" name="Google Shape;6610;p22"/>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1" name="Google Shape;6611;p22"/>
            <p:cNvSpPr/>
            <p:nvPr/>
          </p:nvSpPr>
          <p:spPr>
            <a:xfrm>
              <a:off x="434600" y="2699375"/>
              <a:ext cx="40950" cy="27600"/>
            </a:xfrm>
            <a:custGeom>
              <a:avLst/>
              <a:gdLst/>
              <a:ahLst/>
              <a:cxnLst/>
              <a:rect l="l" t="t" r="r" b="b"/>
              <a:pathLst>
                <a:path w="1638" h="1104" extrusionOk="0">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2" name="Google Shape;6612;p22"/>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3" name="Google Shape;6613;p22"/>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4" name="Google Shape;6614;p22"/>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5" name="Google Shape;6615;p22"/>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6" name="Google Shape;6616;p22"/>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7" name="Google Shape;6617;p22"/>
            <p:cNvSpPr/>
            <p:nvPr/>
          </p:nvSpPr>
          <p:spPr>
            <a:xfrm>
              <a:off x="438975" y="2702450"/>
              <a:ext cx="35100" cy="23475"/>
            </a:xfrm>
            <a:custGeom>
              <a:avLst/>
              <a:gdLst/>
              <a:ahLst/>
              <a:cxnLst/>
              <a:rect l="l" t="t" r="r" b="b"/>
              <a:pathLst>
                <a:path w="1404" h="939" extrusionOk="0">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8" name="Google Shape;6618;p22"/>
            <p:cNvSpPr/>
            <p:nvPr/>
          </p:nvSpPr>
          <p:spPr>
            <a:xfrm>
              <a:off x="424525" y="2673075"/>
              <a:ext cx="41600" cy="19450"/>
            </a:xfrm>
            <a:custGeom>
              <a:avLst/>
              <a:gdLst/>
              <a:ahLst/>
              <a:cxnLst/>
              <a:rect l="l" t="t" r="r" b="b"/>
              <a:pathLst>
                <a:path w="1664" h="778" extrusionOk="0">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9" name="Google Shape;6619;p22"/>
            <p:cNvSpPr/>
            <p:nvPr/>
          </p:nvSpPr>
          <p:spPr>
            <a:xfrm>
              <a:off x="469700" y="2658875"/>
              <a:ext cx="19425" cy="37050"/>
            </a:xfrm>
            <a:custGeom>
              <a:avLst/>
              <a:gdLst/>
              <a:ahLst/>
              <a:cxnLst/>
              <a:rect l="l" t="t" r="r" b="b"/>
              <a:pathLst>
                <a:path w="777" h="1482" extrusionOk="0">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0" name="Google Shape;6620;p22"/>
            <p:cNvSpPr/>
            <p:nvPr/>
          </p:nvSpPr>
          <p:spPr>
            <a:xfrm>
              <a:off x="476275" y="2694000"/>
              <a:ext cx="22075" cy="36375"/>
            </a:xfrm>
            <a:custGeom>
              <a:avLst/>
              <a:gdLst/>
              <a:ahLst/>
              <a:cxnLst/>
              <a:rect l="l" t="t" r="r" b="b"/>
              <a:pathLst>
                <a:path w="883" h="1455" extrusionOk="0">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1" name="Google Shape;6621;p22"/>
            <p:cNvSpPr/>
            <p:nvPr/>
          </p:nvSpPr>
          <p:spPr>
            <a:xfrm>
              <a:off x="406925" y="2640850"/>
              <a:ext cx="48900" cy="19650"/>
            </a:xfrm>
            <a:custGeom>
              <a:avLst/>
              <a:gdLst/>
              <a:ahLst/>
              <a:cxnLst/>
              <a:rect l="l" t="t" r="r" b="b"/>
              <a:pathLst>
                <a:path w="1956" h="786" extrusionOk="0">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2" name="Google Shape;6622;p22"/>
            <p:cNvSpPr/>
            <p:nvPr/>
          </p:nvSpPr>
          <p:spPr>
            <a:xfrm>
              <a:off x="457300" y="2622225"/>
              <a:ext cx="18150" cy="40400"/>
            </a:xfrm>
            <a:custGeom>
              <a:avLst/>
              <a:gdLst/>
              <a:ahLst/>
              <a:cxnLst/>
              <a:rect l="l" t="t" r="r" b="b"/>
              <a:pathLst>
                <a:path w="726" h="1616" extrusionOk="0">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3" name="Google Shape;6623;p22"/>
            <p:cNvSpPr/>
            <p:nvPr/>
          </p:nvSpPr>
          <p:spPr>
            <a:xfrm>
              <a:off x="444250" y="2586775"/>
              <a:ext cx="14550" cy="43500"/>
            </a:xfrm>
            <a:custGeom>
              <a:avLst/>
              <a:gdLst/>
              <a:ahLst/>
              <a:cxnLst/>
              <a:rect l="l" t="t" r="r" b="b"/>
              <a:pathLst>
                <a:path w="582" h="1740" extrusionOk="0">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4" name="Google Shape;6624;p22"/>
            <p:cNvSpPr/>
            <p:nvPr/>
          </p:nvSpPr>
          <p:spPr>
            <a:xfrm>
              <a:off x="386800" y="2616425"/>
              <a:ext cx="53125" cy="10025"/>
            </a:xfrm>
            <a:custGeom>
              <a:avLst/>
              <a:gdLst/>
              <a:ahLst/>
              <a:cxnLst/>
              <a:rect l="l" t="t" r="r" b="b"/>
              <a:pathLst>
                <a:path w="2125" h="401" extrusionOk="0">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5" name="Google Shape;6625;p22"/>
            <p:cNvSpPr/>
            <p:nvPr/>
          </p:nvSpPr>
          <p:spPr>
            <a:xfrm>
              <a:off x="372675" y="2583050"/>
              <a:ext cx="50825" cy="12650"/>
            </a:xfrm>
            <a:custGeom>
              <a:avLst/>
              <a:gdLst/>
              <a:ahLst/>
              <a:cxnLst/>
              <a:rect l="l" t="t" r="r" b="b"/>
              <a:pathLst>
                <a:path w="2033" h="506" extrusionOk="0">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6" name="Google Shape;6626;p22"/>
            <p:cNvSpPr/>
            <p:nvPr/>
          </p:nvSpPr>
          <p:spPr>
            <a:xfrm>
              <a:off x="427700" y="2552400"/>
              <a:ext cx="7350" cy="43950"/>
            </a:xfrm>
            <a:custGeom>
              <a:avLst/>
              <a:gdLst/>
              <a:ahLst/>
              <a:cxnLst/>
              <a:rect l="l" t="t" r="r" b="b"/>
              <a:pathLst>
                <a:path w="294" h="1758" extrusionOk="0">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7" name="Google Shape;6627;p22"/>
            <p:cNvSpPr/>
            <p:nvPr/>
          </p:nvSpPr>
          <p:spPr>
            <a:xfrm>
              <a:off x="404175" y="2528125"/>
              <a:ext cx="4775" cy="37475"/>
            </a:xfrm>
            <a:custGeom>
              <a:avLst/>
              <a:gdLst/>
              <a:ahLst/>
              <a:cxnLst/>
              <a:rect l="l" t="t" r="r" b="b"/>
              <a:pathLst>
                <a:path w="191" h="1499" extrusionOk="0">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8" name="Google Shape;6628;p22"/>
            <p:cNvSpPr/>
            <p:nvPr/>
          </p:nvSpPr>
          <p:spPr>
            <a:xfrm>
              <a:off x="361850" y="2556700"/>
              <a:ext cx="39050" cy="6025"/>
            </a:xfrm>
            <a:custGeom>
              <a:avLst/>
              <a:gdLst/>
              <a:ahLst/>
              <a:cxnLst/>
              <a:rect l="l" t="t" r="r" b="b"/>
              <a:pathLst>
                <a:path w="1562" h="241" extrusionOk="0">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9" name="Google Shape;6629;p22"/>
            <p:cNvSpPr/>
            <p:nvPr/>
          </p:nvSpPr>
          <p:spPr>
            <a:xfrm>
              <a:off x="362275" y="2518425"/>
              <a:ext cx="26225" cy="27350"/>
            </a:xfrm>
            <a:custGeom>
              <a:avLst/>
              <a:gdLst/>
              <a:ahLst/>
              <a:cxnLst/>
              <a:rect l="l" t="t" r="r" b="b"/>
              <a:pathLst>
                <a:path w="1049" h="1094" extrusionOk="0">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0" name="Google Shape;6630;p22"/>
            <p:cNvSpPr/>
            <p:nvPr/>
          </p:nvSpPr>
          <p:spPr>
            <a:xfrm>
              <a:off x="439900" y="2695250"/>
              <a:ext cx="168825" cy="332550"/>
            </a:xfrm>
            <a:custGeom>
              <a:avLst/>
              <a:gdLst/>
              <a:ahLst/>
              <a:cxnLst/>
              <a:rect l="l" t="t" r="r" b="b"/>
              <a:pathLst>
                <a:path w="6753" h="13302" extrusionOk="0">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1" name="Google Shape;6631;p22"/>
            <p:cNvSpPr/>
            <p:nvPr/>
          </p:nvSpPr>
          <p:spPr>
            <a:xfrm>
              <a:off x="468325" y="2725950"/>
              <a:ext cx="138300" cy="324650"/>
            </a:xfrm>
            <a:custGeom>
              <a:avLst/>
              <a:gdLst/>
              <a:ahLst/>
              <a:cxnLst/>
              <a:rect l="l" t="t" r="r" b="b"/>
              <a:pathLst>
                <a:path w="5532" h="12986" extrusionOk="0">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2" name="Google Shape;6632;p22"/>
            <p:cNvSpPr/>
            <p:nvPr/>
          </p:nvSpPr>
          <p:spPr>
            <a:xfrm>
              <a:off x="471350" y="2772550"/>
              <a:ext cx="46075" cy="24200"/>
            </a:xfrm>
            <a:custGeom>
              <a:avLst/>
              <a:gdLst/>
              <a:ahLst/>
              <a:cxnLst/>
              <a:rect l="l" t="t" r="r" b="b"/>
              <a:pathLst>
                <a:path w="1843" h="968" extrusionOk="0">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3" name="Google Shape;6633;p22"/>
            <p:cNvSpPr/>
            <p:nvPr/>
          </p:nvSpPr>
          <p:spPr>
            <a:xfrm>
              <a:off x="501400" y="2733750"/>
              <a:ext cx="2950" cy="42425"/>
            </a:xfrm>
            <a:custGeom>
              <a:avLst/>
              <a:gdLst/>
              <a:ahLst/>
              <a:cxnLst/>
              <a:rect l="l" t="t" r="r" b="b"/>
              <a:pathLst>
                <a:path w="118" h="1697" extrusionOk="0">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4" name="Google Shape;6634;p22"/>
            <p:cNvSpPr/>
            <p:nvPr/>
          </p:nvSpPr>
          <p:spPr>
            <a:xfrm>
              <a:off x="532675" y="2765900"/>
              <a:ext cx="3325" cy="62250"/>
            </a:xfrm>
            <a:custGeom>
              <a:avLst/>
              <a:gdLst/>
              <a:ahLst/>
              <a:cxnLst/>
              <a:rect l="l" t="t" r="r" b="b"/>
              <a:pathLst>
                <a:path w="133" h="2490" extrusionOk="0">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5" name="Google Shape;6635;p22"/>
            <p:cNvSpPr/>
            <p:nvPr/>
          </p:nvSpPr>
          <p:spPr>
            <a:xfrm>
              <a:off x="560775" y="2818500"/>
              <a:ext cx="16650" cy="66575"/>
            </a:xfrm>
            <a:custGeom>
              <a:avLst/>
              <a:gdLst/>
              <a:ahLst/>
              <a:cxnLst/>
              <a:rect l="l" t="t" r="r" b="b"/>
              <a:pathLst>
                <a:path w="666" h="2663" extrusionOk="0">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6" name="Google Shape;6636;p22"/>
            <p:cNvSpPr/>
            <p:nvPr/>
          </p:nvSpPr>
          <p:spPr>
            <a:xfrm>
              <a:off x="582950" y="2894875"/>
              <a:ext cx="13800" cy="48850"/>
            </a:xfrm>
            <a:custGeom>
              <a:avLst/>
              <a:gdLst/>
              <a:ahLst/>
              <a:cxnLst/>
              <a:rect l="l" t="t" r="r" b="b"/>
              <a:pathLst>
                <a:path w="552" h="1954" extrusionOk="0">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7" name="Google Shape;6637;p22"/>
            <p:cNvSpPr/>
            <p:nvPr/>
          </p:nvSpPr>
          <p:spPr>
            <a:xfrm>
              <a:off x="481525" y="2833675"/>
              <a:ext cx="69725" cy="24475"/>
            </a:xfrm>
            <a:custGeom>
              <a:avLst/>
              <a:gdLst/>
              <a:ahLst/>
              <a:cxnLst/>
              <a:rect l="l" t="t" r="r" b="b"/>
              <a:pathLst>
                <a:path w="2789" h="979" extrusionOk="0">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8" name="Google Shape;6638;p22"/>
            <p:cNvSpPr/>
            <p:nvPr/>
          </p:nvSpPr>
          <p:spPr>
            <a:xfrm>
              <a:off x="499075" y="2894375"/>
              <a:ext cx="80575" cy="29625"/>
            </a:xfrm>
            <a:custGeom>
              <a:avLst/>
              <a:gdLst/>
              <a:ahLst/>
              <a:cxnLst/>
              <a:rect l="l" t="t" r="r" b="b"/>
              <a:pathLst>
                <a:path w="3223" h="1185" extrusionOk="0">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9" name="Google Shape;6639;p22"/>
            <p:cNvSpPr/>
            <p:nvPr/>
          </p:nvSpPr>
          <p:spPr>
            <a:xfrm>
              <a:off x="540025" y="2955925"/>
              <a:ext cx="57325" cy="28300"/>
            </a:xfrm>
            <a:custGeom>
              <a:avLst/>
              <a:gdLst/>
              <a:ahLst/>
              <a:cxnLst/>
              <a:rect l="l" t="t" r="r" b="b"/>
              <a:pathLst>
                <a:path w="2293" h="1132" extrusionOk="0">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0" name="Google Shape;6640;p22"/>
            <p:cNvSpPr/>
            <p:nvPr/>
          </p:nvSpPr>
          <p:spPr>
            <a:xfrm>
              <a:off x="238125" y="2840100"/>
              <a:ext cx="343350" cy="161650"/>
            </a:xfrm>
            <a:custGeom>
              <a:avLst/>
              <a:gdLst/>
              <a:ahLst/>
              <a:cxnLst/>
              <a:rect l="l" t="t" r="r" b="b"/>
              <a:pathLst>
                <a:path w="13734" h="6466" extrusionOk="0">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1" name="Google Shape;6641;p22"/>
            <p:cNvSpPr/>
            <p:nvPr/>
          </p:nvSpPr>
          <p:spPr>
            <a:xfrm>
              <a:off x="279800" y="2862650"/>
              <a:ext cx="318000" cy="152900"/>
            </a:xfrm>
            <a:custGeom>
              <a:avLst/>
              <a:gdLst/>
              <a:ahLst/>
              <a:cxnLst/>
              <a:rect l="l" t="t" r="r" b="b"/>
              <a:pathLst>
                <a:path w="12720" h="6116" extrusionOk="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2" name="Google Shape;6642;p22"/>
            <p:cNvSpPr/>
            <p:nvPr/>
          </p:nvSpPr>
          <p:spPr>
            <a:xfrm>
              <a:off x="313625" y="2882575"/>
              <a:ext cx="49325" cy="15075"/>
            </a:xfrm>
            <a:custGeom>
              <a:avLst/>
              <a:gdLst/>
              <a:ahLst/>
              <a:cxnLst/>
              <a:rect l="l" t="t" r="r" b="b"/>
              <a:pathLst>
                <a:path w="1973" h="603" extrusionOk="0">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3" name="Google Shape;6643;p22"/>
            <p:cNvSpPr/>
            <p:nvPr/>
          </p:nvSpPr>
          <p:spPr>
            <a:xfrm>
              <a:off x="309675" y="2846300"/>
              <a:ext cx="30050" cy="32375"/>
            </a:xfrm>
            <a:custGeom>
              <a:avLst/>
              <a:gdLst/>
              <a:ahLst/>
              <a:cxnLst/>
              <a:rect l="l" t="t" r="r" b="b"/>
              <a:pathLst>
                <a:path w="1202" h="1295" extrusionOk="0">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4" name="Google Shape;6644;p22"/>
            <p:cNvSpPr/>
            <p:nvPr/>
          </p:nvSpPr>
          <p:spPr>
            <a:xfrm>
              <a:off x="354825" y="2849150"/>
              <a:ext cx="42675" cy="47425"/>
            </a:xfrm>
            <a:custGeom>
              <a:avLst/>
              <a:gdLst/>
              <a:ahLst/>
              <a:cxnLst/>
              <a:rect l="l" t="t" r="r" b="b"/>
              <a:pathLst>
                <a:path w="1707" h="1897" extrusionOk="0">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5" name="Google Shape;6645;p22"/>
            <p:cNvSpPr/>
            <p:nvPr/>
          </p:nvSpPr>
          <p:spPr>
            <a:xfrm>
              <a:off x="420925" y="2860725"/>
              <a:ext cx="35550" cy="59350"/>
            </a:xfrm>
            <a:custGeom>
              <a:avLst/>
              <a:gdLst/>
              <a:ahLst/>
              <a:cxnLst/>
              <a:rect l="l" t="t" r="r" b="b"/>
              <a:pathLst>
                <a:path w="1422" h="2374" extrusionOk="0">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6" name="Google Shape;6646;p22"/>
            <p:cNvSpPr/>
            <p:nvPr/>
          </p:nvSpPr>
          <p:spPr>
            <a:xfrm>
              <a:off x="486175" y="2904500"/>
              <a:ext cx="26075" cy="44350"/>
            </a:xfrm>
            <a:custGeom>
              <a:avLst/>
              <a:gdLst/>
              <a:ahLst/>
              <a:cxnLst/>
              <a:rect l="l" t="t" r="r" b="b"/>
              <a:pathLst>
                <a:path w="1043" h="1774" extrusionOk="0">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7" name="Google Shape;6647;p22"/>
            <p:cNvSpPr/>
            <p:nvPr/>
          </p:nvSpPr>
          <p:spPr>
            <a:xfrm>
              <a:off x="362275" y="2905700"/>
              <a:ext cx="67200" cy="30725"/>
            </a:xfrm>
            <a:custGeom>
              <a:avLst/>
              <a:gdLst/>
              <a:ahLst/>
              <a:cxnLst/>
              <a:rect l="l" t="t" r="r" b="b"/>
              <a:pathLst>
                <a:path w="2688" h="1229" extrusionOk="0">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8" name="Google Shape;6648;p22"/>
            <p:cNvSpPr/>
            <p:nvPr/>
          </p:nvSpPr>
          <p:spPr>
            <a:xfrm>
              <a:off x="415100" y="2935900"/>
              <a:ext cx="79350" cy="34250"/>
            </a:xfrm>
            <a:custGeom>
              <a:avLst/>
              <a:gdLst/>
              <a:ahLst/>
              <a:cxnLst/>
              <a:rect l="l" t="t" r="r" b="b"/>
              <a:pathLst>
                <a:path w="3174" h="1370" extrusionOk="0">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9" name="Google Shape;6649;p22"/>
            <p:cNvSpPr/>
            <p:nvPr/>
          </p:nvSpPr>
          <p:spPr>
            <a:xfrm>
              <a:off x="487625" y="2968975"/>
              <a:ext cx="59825" cy="19325"/>
            </a:xfrm>
            <a:custGeom>
              <a:avLst/>
              <a:gdLst/>
              <a:ahLst/>
              <a:cxnLst/>
              <a:rect l="l" t="t" r="r" b="b"/>
              <a:pathLst>
                <a:path w="2393" h="773" extrusionOk="0">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0" name="Google Shape;6650;p22"/>
            <p:cNvSpPr/>
            <p:nvPr/>
          </p:nvSpPr>
          <p:spPr>
            <a:xfrm>
              <a:off x="625350" y="2886875"/>
              <a:ext cx="362675" cy="134925"/>
            </a:xfrm>
            <a:custGeom>
              <a:avLst/>
              <a:gdLst/>
              <a:ahLst/>
              <a:cxnLst/>
              <a:rect l="l" t="t" r="r" b="b"/>
              <a:pathLst>
                <a:path w="14507" h="5397" extrusionOk="0">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1" name="Google Shape;6651;p22"/>
            <p:cNvSpPr/>
            <p:nvPr/>
          </p:nvSpPr>
          <p:spPr>
            <a:xfrm>
              <a:off x="606375" y="2924300"/>
              <a:ext cx="339775" cy="93850"/>
            </a:xfrm>
            <a:custGeom>
              <a:avLst/>
              <a:gdLst/>
              <a:ahLst/>
              <a:cxnLst/>
              <a:rect l="l" t="t" r="r" b="b"/>
              <a:pathLst>
                <a:path w="13591" h="3754" extrusionOk="0">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2" name="Google Shape;6652;p22"/>
            <p:cNvSpPr/>
            <p:nvPr/>
          </p:nvSpPr>
          <p:spPr>
            <a:xfrm>
              <a:off x="860850" y="2929575"/>
              <a:ext cx="45950" cy="23175"/>
            </a:xfrm>
            <a:custGeom>
              <a:avLst/>
              <a:gdLst/>
              <a:ahLst/>
              <a:cxnLst/>
              <a:rect l="l" t="t" r="r" b="b"/>
              <a:pathLst>
                <a:path w="1838" h="927" extrusionOk="0">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3" name="Google Shape;6653;p22"/>
            <p:cNvSpPr/>
            <p:nvPr/>
          </p:nvSpPr>
          <p:spPr>
            <a:xfrm>
              <a:off x="885050" y="2902975"/>
              <a:ext cx="34650" cy="26950"/>
            </a:xfrm>
            <a:custGeom>
              <a:avLst/>
              <a:gdLst/>
              <a:ahLst/>
              <a:cxnLst/>
              <a:rect l="l" t="t" r="r" b="b"/>
              <a:pathLst>
                <a:path w="1386" h="1078" extrusionOk="0">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4" name="Google Shape;6654;p22"/>
            <p:cNvSpPr/>
            <p:nvPr/>
          </p:nvSpPr>
          <p:spPr>
            <a:xfrm>
              <a:off x="824925" y="2897500"/>
              <a:ext cx="50125" cy="39600"/>
            </a:xfrm>
            <a:custGeom>
              <a:avLst/>
              <a:gdLst/>
              <a:ahLst/>
              <a:cxnLst/>
              <a:rect l="l" t="t" r="r" b="b"/>
              <a:pathLst>
                <a:path w="2005" h="1584" extrusionOk="0">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5" name="Google Shape;6655;p22"/>
            <p:cNvSpPr/>
            <p:nvPr/>
          </p:nvSpPr>
          <p:spPr>
            <a:xfrm>
              <a:off x="762675" y="2897100"/>
              <a:ext cx="45100" cy="52550"/>
            </a:xfrm>
            <a:custGeom>
              <a:avLst/>
              <a:gdLst/>
              <a:ahLst/>
              <a:cxnLst/>
              <a:rect l="l" t="t" r="r" b="b"/>
              <a:pathLst>
                <a:path w="1804" h="2102" extrusionOk="0">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6" name="Google Shape;6656;p22"/>
            <p:cNvSpPr/>
            <p:nvPr/>
          </p:nvSpPr>
          <p:spPr>
            <a:xfrm>
              <a:off x="702650" y="2928325"/>
              <a:ext cx="33300" cy="39625"/>
            </a:xfrm>
            <a:custGeom>
              <a:avLst/>
              <a:gdLst/>
              <a:ahLst/>
              <a:cxnLst/>
              <a:rect l="l" t="t" r="r" b="b"/>
              <a:pathLst>
                <a:path w="1332" h="1585" extrusionOk="0">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7" name="Google Shape;6657;p22"/>
            <p:cNvSpPr/>
            <p:nvPr/>
          </p:nvSpPr>
          <p:spPr>
            <a:xfrm>
              <a:off x="791300" y="2940350"/>
              <a:ext cx="61100" cy="41800"/>
            </a:xfrm>
            <a:custGeom>
              <a:avLst/>
              <a:gdLst/>
              <a:ahLst/>
              <a:cxnLst/>
              <a:rect l="l" t="t" r="r" b="b"/>
              <a:pathLst>
                <a:path w="2444" h="1672" extrusionOk="0">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8" name="Google Shape;6658;p22"/>
            <p:cNvSpPr/>
            <p:nvPr/>
          </p:nvSpPr>
          <p:spPr>
            <a:xfrm>
              <a:off x="722025" y="2958450"/>
              <a:ext cx="71950" cy="47300"/>
            </a:xfrm>
            <a:custGeom>
              <a:avLst/>
              <a:gdLst/>
              <a:ahLst/>
              <a:cxnLst/>
              <a:rect l="l" t="t" r="r" b="b"/>
              <a:pathLst>
                <a:path w="2878" h="1892" extrusionOk="0">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9" name="Google Shape;6659;p22"/>
            <p:cNvSpPr/>
            <p:nvPr/>
          </p:nvSpPr>
          <p:spPr>
            <a:xfrm>
              <a:off x="663950" y="2981325"/>
              <a:ext cx="56150" cy="29200"/>
            </a:xfrm>
            <a:custGeom>
              <a:avLst/>
              <a:gdLst/>
              <a:ahLst/>
              <a:cxnLst/>
              <a:rect l="l" t="t" r="r" b="b"/>
              <a:pathLst>
                <a:path w="2246" h="1168" extrusionOk="0">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0" name="Google Shape;6660;p22"/>
            <p:cNvSpPr/>
            <p:nvPr/>
          </p:nvSpPr>
          <p:spPr>
            <a:xfrm>
              <a:off x="537250" y="2701175"/>
              <a:ext cx="317600" cy="342850"/>
            </a:xfrm>
            <a:custGeom>
              <a:avLst/>
              <a:gdLst/>
              <a:ahLst/>
              <a:cxnLst/>
              <a:rect l="l" t="t" r="r" b="b"/>
              <a:pathLst>
                <a:path w="12704" h="13714" extrusionOk="0">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1" name="Google Shape;6661;p22"/>
            <p:cNvSpPr/>
            <p:nvPr/>
          </p:nvSpPr>
          <p:spPr>
            <a:xfrm>
              <a:off x="587500" y="2735625"/>
              <a:ext cx="193425" cy="317550"/>
            </a:xfrm>
            <a:custGeom>
              <a:avLst/>
              <a:gdLst/>
              <a:ahLst/>
              <a:cxnLst/>
              <a:rect l="l" t="t" r="r" b="b"/>
              <a:pathLst>
                <a:path w="7737" h="12702" extrusionOk="0">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2" name="Google Shape;6662;p22"/>
            <p:cNvSpPr/>
            <p:nvPr/>
          </p:nvSpPr>
          <p:spPr>
            <a:xfrm>
              <a:off x="685275" y="2722075"/>
              <a:ext cx="25900" cy="119000"/>
            </a:xfrm>
            <a:custGeom>
              <a:avLst/>
              <a:gdLst/>
              <a:ahLst/>
              <a:cxnLst/>
              <a:rect l="l" t="t" r="r" b="b"/>
              <a:pathLst>
                <a:path w="1036" h="4760" extrusionOk="0">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3" name="Google Shape;6663;p22"/>
            <p:cNvSpPr/>
            <p:nvPr/>
          </p:nvSpPr>
          <p:spPr>
            <a:xfrm>
              <a:off x="722550" y="2780575"/>
              <a:ext cx="108625" cy="11950"/>
            </a:xfrm>
            <a:custGeom>
              <a:avLst/>
              <a:gdLst/>
              <a:ahLst/>
              <a:cxnLst/>
              <a:rect l="l" t="t" r="r" b="b"/>
              <a:pathLst>
                <a:path w="4345" h="478" extrusionOk="0">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4" name="Google Shape;6664;p22"/>
            <p:cNvSpPr/>
            <p:nvPr/>
          </p:nvSpPr>
          <p:spPr>
            <a:xfrm>
              <a:off x="645825" y="2760400"/>
              <a:ext cx="26100" cy="145150"/>
            </a:xfrm>
            <a:custGeom>
              <a:avLst/>
              <a:gdLst/>
              <a:ahLst/>
              <a:cxnLst/>
              <a:rect l="l" t="t" r="r" b="b"/>
              <a:pathLst>
                <a:path w="1044" h="5806" extrusionOk="0">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5" name="Google Shape;6665;p22"/>
            <p:cNvSpPr/>
            <p:nvPr/>
          </p:nvSpPr>
          <p:spPr>
            <a:xfrm>
              <a:off x="635650" y="2885625"/>
              <a:ext cx="139950" cy="39850"/>
            </a:xfrm>
            <a:custGeom>
              <a:avLst/>
              <a:gdLst/>
              <a:ahLst/>
              <a:cxnLst/>
              <a:rect l="l" t="t" r="r" b="b"/>
              <a:pathLst>
                <a:path w="5598" h="1594" extrusionOk="0">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6" name="Google Shape;6666;p22"/>
            <p:cNvSpPr/>
            <p:nvPr/>
          </p:nvSpPr>
          <p:spPr>
            <a:xfrm>
              <a:off x="677750" y="2830950"/>
              <a:ext cx="138800" cy="20875"/>
            </a:xfrm>
            <a:custGeom>
              <a:avLst/>
              <a:gdLst/>
              <a:ahLst/>
              <a:cxnLst/>
              <a:rect l="l" t="t" r="r" b="b"/>
              <a:pathLst>
                <a:path w="5552" h="835" extrusionOk="0">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7" name="Google Shape;6667;p22"/>
            <p:cNvSpPr/>
            <p:nvPr/>
          </p:nvSpPr>
          <p:spPr>
            <a:xfrm>
              <a:off x="596100" y="2825250"/>
              <a:ext cx="38600" cy="135425"/>
            </a:xfrm>
            <a:custGeom>
              <a:avLst/>
              <a:gdLst/>
              <a:ahLst/>
              <a:cxnLst/>
              <a:rect l="l" t="t" r="r" b="b"/>
              <a:pathLst>
                <a:path w="1544" h="5417" extrusionOk="0">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8" name="Google Shape;6668;p22"/>
            <p:cNvSpPr/>
            <p:nvPr/>
          </p:nvSpPr>
          <p:spPr>
            <a:xfrm>
              <a:off x="565825" y="2909600"/>
              <a:ext cx="46525" cy="92650"/>
            </a:xfrm>
            <a:custGeom>
              <a:avLst/>
              <a:gdLst/>
              <a:ahLst/>
              <a:cxnLst/>
              <a:rect l="l" t="t" r="r" b="b"/>
              <a:pathLst>
                <a:path w="1861" h="3706" extrusionOk="0">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9" name="Google Shape;6669;p22"/>
            <p:cNvSpPr/>
            <p:nvPr/>
          </p:nvSpPr>
          <p:spPr>
            <a:xfrm>
              <a:off x="556900" y="2968325"/>
              <a:ext cx="40375" cy="59900"/>
            </a:xfrm>
            <a:custGeom>
              <a:avLst/>
              <a:gdLst/>
              <a:ahLst/>
              <a:cxnLst/>
              <a:rect l="l" t="t" r="r" b="b"/>
              <a:pathLst>
                <a:path w="1615" h="2396" extrusionOk="0">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0" name="Google Shape;6670;p22"/>
            <p:cNvSpPr/>
            <p:nvPr/>
          </p:nvSpPr>
          <p:spPr>
            <a:xfrm>
              <a:off x="626725" y="2931125"/>
              <a:ext cx="123750" cy="12800"/>
            </a:xfrm>
            <a:custGeom>
              <a:avLst/>
              <a:gdLst/>
              <a:ahLst/>
              <a:cxnLst/>
              <a:rect l="l" t="t" r="r" b="b"/>
              <a:pathLst>
                <a:path w="4950" h="512" extrusionOk="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1" name="Google Shape;6671;p22"/>
            <p:cNvSpPr/>
            <p:nvPr/>
          </p:nvSpPr>
          <p:spPr>
            <a:xfrm>
              <a:off x="609975" y="2975025"/>
              <a:ext cx="83050" cy="8450"/>
            </a:xfrm>
            <a:custGeom>
              <a:avLst/>
              <a:gdLst/>
              <a:ahLst/>
              <a:cxnLst/>
              <a:rect l="l" t="t" r="r" b="b"/>
              <a:pathLst>
                <a:path w="3322" h="338" extrusionOk="0">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2" name="Google Shape;6672;p22"/>
            <p:cNvSpPr/>
            <p:nvPr/>
          </p:nvSpPr>
          <p:spPr>
            <a:xfrm>
              <a:off x="597250" y="3007325"/>
              <a:ext cx="47425" cy="11900"/>
            </a:xfrm>
            <a:custGeom>
              <a:avLst/>
              <a:gdLst/>
              <a:ahLst/>
              <a:cxnLst/>
              <a:rect l="l" t="t" r="r" b="b"/>
              <a:pathLst>
                <a:path w="1897" h="476" extrusionOk="0">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3" name="Google Shape;6673;p22"/>
            <p:cNvSpPr/>
            <p:nvPr/>
          </p:nvSpPr>
          <p:spPr>
            <a:xfrm>
              <a:off x="288750" y="2860325"/>
              <a:ext cx="164650" cy="151800"/>
            </a:xfrm>
            <a:custGeom>
              <a:avLst/>
              <a:gdLst/>
              <a:ahLst/>
              <a:cxnLst/>
              <a:rect l="l" t="t" r="r" b="b"/>
              <a:pathLst>
                <a:path w="6586" h="6072" extrusionOk="0">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4" name="Google Shape;6674;p22"/>
            <p:cNvSpPr/>
            <p:nvPr/>
          </p:nvSpPr>
          <p:spPr>
            <a:xfrm>
              <a:off x="378600" y="2894250"/>
              <a:ext cx="30975" cy="42475"/>
            </a:xfrm>
            <a:custGeom>
              <a:avLst/>
              <a:gdLst/>
              <a:ahLst/>
              <a:cxnLst/>
              <a:rect l="l" t="t" r="r" b="b"/>
              <a:pathLst>
                <a:path w="1239" h="1699" extrusionOk="0">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5" name="Google Shape;6675;p22"/>
            <p:cNvSpPr/>
            <p:nvPr/>
          </p:nvSpPr>
          <p:spPr>
            <a:xfrm>
              <a:off x="379950" y="2926100"/>
              <a:ext cx="51500" cy="14450"/>
            </a:xfrm>
            <a:custGeom>
              <a:avLst/>
              <a:gdLst/>
              <a:ahLst/>
              <a:cxnLst/>
              <a:rect l="l" t="t" r="r" b="b"/>
              <a:pathLst>
                <a:path w="2060" h="578" extrusionOk="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6" name="Google Shape;6676;p22"/>
            <p:cNvSpPr/>
            <p:nvPr/>
          </p:nvSpPr>
          <p:spPr>
            <a:xfrm>
              <a:off x="377350" y="2943125"/>
              <a:ext cx="47625" cy="23825"/>
            </a:xfrm>
            <a:custGeom>
              <a:avLst/>
              <a:gdLst/>
              <a:ahLst/>
              <a:cxnLst/>
              <a:rect l="l" t="t" r="r" b="b"/>
              <a:pathLst>
                <a:path w="1905" h="953" extrusionOk="0">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7" name="Google Shape;6677;p22"/>
            <p:cNvSpPr/>
            <p:nvPr/>
          </p:nvSpPr>
          <p:spPr>
            <a:xfrm>
              <a:off x="377025" y="2946125"/>
              <a:ext cx="18800" cy="49350"/>
            </a:xfrm>
            <a:custGeom>
              <a:avLst/>
              <a:gdLst/>
              <a:ahLst/>
              <a:cxnLst/>
              <a:rect l="l" t="t" r="r" b="b"/>
              <a:pathLst>
                <a:path w="752" h="1974" extrusionOk="0">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8" name="Google Shape;6678;p22"/>
            <p:cNvSpPr/>
            <p:nvPr/>
          </p:nvSpPr>
          <p:spPr>
            <a:xfrm>
              <a:off x="354325" y="2946900"/>
              <a:ext cx="19675" cy="50375"/>
            </a:xfrm>
            <a:custGeom>
              <a:avLst/>
              <a:gdLst/>
              <a:ahLst/>
              <a:cxnLst/>
              <a:rect l="l" t="t" r="r" b="b"/>
              <a:pathLst>
                <a:path w="787" h="2015" extrusionOk="0">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9" name="Google Shape;6679;p22"/>
            <p:cNvSpPr/>
            <p:nvPr/>
          </p:nvSpPr>
          <p:spPr>
            <a:xfrm>
              <a:off x="324000" y="2943375"/>
              <a:ext cx="46675" cy="30025"/>
            </a:xfrm>
            <a:custGeom>
              <a:avLst/>
              <a:gdLst/>
              <a:ahLst/>
              <a:cxnLst/>
              <a:rect l="l" t="t" r="r" b="b"/>
              <a:pathLst>
                <a:path w="1867" h="1201" extrusionOk="0">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0" name="Google Shape;6680;p22"/>
            <p:cNvSpPr/>
            <p:nvPr/>
          </p:nvSpPr>
          <p:spPr>
            <a:xfrm>
              <a:off x="305650" y="2937750"/>
              <a:ext cx="65150" cy="4575"/>
            </a:xfrm>
            <a:custGeom>
              <a:avLst/>
              <a:gdLst/>
              <a:ahLst/>
              <a:cxnLst/>
              <a:rect l="l" t="t" r="r" b="b"/>
              <a:pathLst>
                <a:path w="2606" h="183" extrusionOk="0">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1" name="Google Shape;6681;p22"/>
            <p:cNvSpPr/>
            <p:nvPr/>
          </p:nvSpPr>
          <p:spPr>
            <a:xfrm>
              <a:off x="323350" y="2891750"/>
              <a:ext cx="50475" cy="46050"/>
            </a:xfrm>
            <a:custGeom>
              <a:avLst/>
              <a:gdLst/>
              <a:ahLst/>
              <a:cxnLst/>
              <a:rect l="l" t="t" r="r" b="b"/>
              <a:pathLst>
                <a:path w="2019" h="1842" extrusionOk="0">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2" name="Google Shape;6682;p22"/>
            <p:cNvSpPr/>
            <p:nvPr/>
          </p:nvSpPr>
          <p:spPr>
            <a:xfrm>
              <a:off x="368950" y="2875950"/>
              <a:ext cx="7150" cy="63000"/>
            </a:xfrm>
            <a:custGeom>
              <a:avLst/>
              <a:gdLst/>
              <a:ahLst/>
              <a:cxnLst/>
              <a:rect l="l" t="t" r="r" b="b"/>
              <a:pathLst>
                <a:path w="286" h="2520" extrusionOk="0">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3" name="Google Shape;6683;p22"/>
            <p:cNvSpPr/>
            <p:nvPr/>
          </p:nvSpPr>
          <p:spPr>
            <a:xfrm>
              <a:off x="364825" y="2931075"/>
              <a:ext cx="20700" cy="20700"/>
            </a:xfrm>
            <a:custGeom>
              <a:avLst/>
              <a:gdLst/>
              <a:ahLst/>
              <a:cxnLst/>
              <a:rect l="l" t="t" r="r" b="b"/>
              <a:pathLst>
                <a:path w="828" h="828" extrusionOk="0">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4" name="Google Shape;6684;p22"/>
            <p:cNvSpPr/>
            <p:nvPr/>
          </p:nvSpPr>
          <p:spPr>
            <a:xfrm>
              <a:off x="824075" y="2805750"/>
              <a:ext cx="56950" cy="60175"/>
            </a:xfrm>
            <a:custGeom>
              <a:avLst/>
              <a:gdLst/>
              <a:ahLst/>
              <a:cxnLst/>
              <a:rect l="l" t="t" r="r" b="b"/>
              <a:pathLst>
                <a:path w="2278" h="2407" extrusionOk="0">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5" name="Google Shape;6685;p22"/>
            <p:cNvSpPr/>
            <p:nvPr/>
          </p:nvSpPr>
          <p:spPr>
            <a:xfrm>
              <a:off x="829675" y="2821000"/>
              <a:ext cx="41825" cy="44775"/>
            </a:xfrm>
            <a:custGeom>
              <a:avLst/>
              <a:gdLst/>
              <a:ahLst/>
              <a:cxnLst/>
              <a:rect l="l" t="t" r="r" b="b"/>
              <a:pathLst>
                <a:path w="1673" h="1791" extrusionOk="0">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6" name="Google Shape;6686;p22"/>
            <p:cNvSpPr/>
            <p:nvPr/>
          </p:nvSpPr>
          <p:spPr>
            <a:xfrm>
              <a:off x="838275" y="2851975"/>
              <a:ext cx="71925" cy="43650"/>
            </a:xfrm>
            <a:custGeom>
              <a:avLst/>
              <a:gdLst/>
              <a:ahLst/>
              <a:cxnLst/>
              <a:rect l="l" t="t" r="r" b="b"/>
              <a:pathLst>
                <a:path w="2877" h="1746" extrusionOk="0">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7" name="Google Shape;6687;p22"/>
            <p:cNvSpPr/>
            <p:nvPr/>
          </p:nvSpPr>
          <p:spPr>
            <a:xfrm>
              <a:off x="838275" y="2856975"/>
              <a:ext cx="54425" cy="34475"/>
            </a:xfrm>
            <a:custGeom>
              <a:avLst/>
              <a:gdLst/>
              <a:ahLst/>
              <a:cxnLst/>
              <a:rect l="l" t="t" r="r" b="b"/>
              <a:pathLst>
                <a:path w="2177" h="1379" extrusionOk="0">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8" name="Google Shape;6688;p22"/>
            <p:cNvSpPr/>
            <p:nvPr/>
          </p:nvSpPr>
          <p:spPr>
            <a:xfrm>
              <a:off x="818775" y="2869150"/>
              <a:ext cx="47300" cy="72975"/>
            </a:xfrm>
            <a:custGeom>
              <a:avLst/>
              <a:gdLst/>
              <a:ahLst/>
              <a:cxnLst/>
              <a:rect l="l" t="t" r="r" b="b"/>
              <a:pathLst>
                <a:path w="1892" h="2919" extrusionOk="0">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9" name="Google Shape;6689;p22"/>
            <p:cNvSpPr/>
            <p:nvPr/>
          </p:nvSpPr>
          <p:spPr>
            <a:xfrm>
              <a:off x="823425" y="2869150"/>
              <a:ext cx="39800" cy="55600"/>
            </a:xfrm>
            <a:custGeom>
              <a:avLst/>
              <a:gdLst/>
              <a:ahLst/>
              <a:cxnLst/>
              <a:rect l="l" t="t" r="r" b="b"/>
              <a:pathLst>
                <a:path w="1592" h="2224" extrusionOk="0">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0" name="Google Shape;6690;p22"/>
            <p:cNvSpPr/>
            <p:nvPr/>
          </p:nvSpPr>
          <p:spPr>
            <a:xfrm>
              <a:off x="785900" y="2814650"/>
              <a:ext cx="59600" cy="53675"/>
            </a:xfrm>
            <a:custGeom>
              <a:avLst/>
              <a:gdLst/>
              <a:ahLst/>
              <a:cxnLst/>
              <a:rect l="l" t="t" r="r" b="b"/>
              <a:pathLst>
                <a:path w="2384" h="2147" extrusionOk="0">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1" name="Google Shape;6691;p22"/>
            <p:cNvSpPr/>
            <p:nvPr/>
          </p:nvSpPr>
          <p:spPr>
            <a:xfrm>
              <a:off x="796925" y="2828325"/>
              <a:ext cx="42650" cy="38900"/>
            </a:xfrm>
            <a:custGeom>
              <a:avLst/>
              <a:gdLst/>
              <a:ahLst/>
              <a:cxnLst/>
              <a:rect l="l" t="t" r="r" b="b"/>
              <a:pathLst>
                <a:path w="1706" h="1556" extrusionOk="0">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2" name="Google Shape;6692;p22"/>
            <p:cNvSpPr/>
            <p:nvPr/>
          </p:nvSpPr>
          <p:spPr>
            <a:xfrm>
              <a:off x="772850" y="2859825"/>
              <a:ext cx="63850" cy="46375"/>
            </a:xfrm>
            <a:custGeom>
              <a:avLst/>
              <a:gdLst/>
              <a:ahLst/>
              <a:cxnLst/>
              <a:rect l="l" t="t" r="r" b="b"/>
              <a:pathLst>
                <a:path w="2554" h="1855" extrusionOk="0">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3" name="Google Shape;6693;p22"/>
            <p:cNvSpPr/>
            <p:nvPr/>
          </p:nvSpPr>
          <p:spPr>
            <a:xfrm>
              <a:off x="788750" y="2863675"/>
              <a:ext cx="47650" cy="35625"/>
            </a:xfrm>
            <a:custGeom>
              <a:avLst/>
              <a:gdLst/>
              <a:ahLst/>
              <a:cxnLst/>
              <a:rect l="l" t="t" r="r" b="b"/>
              <a:pathLst>
                <a:path w="1906" h="1425" extrusionOk="0">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4" name="Google Shape;6694;p22"/>
            <p:cNvSpPr/>
            <p:nvPr/>
          </p:nvSpPr>
          <p:spPr>
            <a:xfrm>
              <a:off x="821850" y="2855275"/>
              <a:ext cx="32350" cy="24775"/>
            </a:xfrm>
            <a:custGeom>
              <a:avLst/>
              <a:gdLst/>
              <a:ahLst/>
              <a:cxnLst/>
              <a:rect l="l" t="t" r="r" b="b"/>
              <a:pathLst>
                <a:path w="1294" h="991" extrusionOk="0">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5" name="Google Shape;6695;p22"/>
            <p:cNvSpPr/>
            <p:nvPr/>
          </p:nvSpPr>
          <p:spPr>
            <a:xfrm>
              <a:off x="838075" y="2839775"/>
              <a:ext cx="6050" cy="19650"/>
            </a:xfrm>
            <a:custGeom>
              <a:avLst/>
              <a:gdLst/>
              <a:ahLst/>
              <a:cxnLst/>
              <a:rect l="l" t="t" r="r" b="b"/>
              <a:pathLst>
                <a:path w="242" h="786" extrusionOk="0">
                  <a:moveTo>
                    <a:pt x="225" y="1"/>
                  </a:moveTo>
                  <a:cubicBezTo>
                    <a:pt x="59" y="179"/>
                    <a:pt x="0" y="760"/>
                    <a:pt x="0" y="785"/>
                  </a:cubicBezTo>
                  <a:lnTo>
                    <a:pt x="30" y="785"/>
                  </a:lnTo>
                  <a:cubicBezTo>
                    <a:pt x="30" y="777"/>
                    <a:pt x="85" y="187"/>
                    <a:pt x="242" y="18"/>
                  </a:cubicBezTo>
                  <a:lnTo>
                    <a:pt x="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6" name="Google Shape;6696;p22"/>
            <p:cNvSpPr/>
            <p:nvPr/>
          </p:nvSpPr>
          <p:spPr>
            <a:xfrm>
              <a:off x="841775" y="2847625"/>
              <a:ext cx="13375" cy="12225"/>
            </a:xfrm>
            <a:custGeom>
              <a:avLst/>
              <a:gdLst/>
              <a:ahLst/>
              <a:cxnLst/>
              <a:rect l="l" t="t" r="r" b="b"/>
              <a:pathLst>
                <a:path w="535" h="489" extrusionOk="0">
                  <a:moveTo>
                    <a:pt x="526" y="1"/>
                  </a:moveTo>
                  <a:cubicBezTo>
                    <a:pt x="280" y="56"/>
                    <a:pt x="13" y="454"/>
                    <a:pt x="1" y="471"/>
                  </a:cubicBezTo>
                  <a:lnTo>
                    <a:pt x="22" y="488"/>
                  </a:lnTo>
                  <a:cubicBezTo>
                    <a:pt x="26" y="484"/>
                    <a:pt x="297" y="77"/>
                    <a:pt x="535" y="26"/>
                  </a:cubicBez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7" name="Google Shape;6697;p22"/>
            <p:cNvSpPr/>
            <p:nvPr/>
          </p:nvSpPr>
          <p:spPr>
            <a:xfrm>
              <a:off x="845275" y="2859500"/>
              <a:ext cx="15200" cy="3850"/>
            </a:xfrm>
            <a:custGeom>
              <a:avLst/>
              <a:gdLst/>
              <a:ahLst/>
              <a:cxnLst/>
              <a:rect l="l" t="t" r="r" b="b"/>
              <a:pathLst>
                <a:path w="608" h="154" extrusionOk="0">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8" name="Google Shape;6698;p22"/>
            <p:cNvSpPr/>
            <p:nvPr/>
          </p:nvSpPr>
          <p:spPr>
            <a:xfrm>
              <a:off x="845900" y="2868400"/>
              <a:ext cx="11175" cy="4600"/>
            </a:xfrm>
            <a:custGeom>
              <a:avLst/>
              <a:gdLst/>
              <a:ahLst/>
              <a:cxnLst/>
              <a:rect l="l" t="t" r="r" b="b"/>
              <a:pathLst>
                <a:path w="447" h="184" extrusionOk="0">
                  <a:moveTo>
                    <a:pt x="1" y="1"/>
                  </a:moveTo>
                  <a:lnTo>
                    <a:pt x="1" y="31"/>
                  </a:lnTo>
                  <a:cubicBezTo>
                    <a:pt x="5" y="31"/>
                    <a:pt x="315" y="43"/>
                    <a:pt x="429" y="183"/>
                  </a:cubicBezTo>
                  <a:lnTo>
                    <a:pt x="446" y="162"/>
                  </a:lnTo>
                  <a:cubicBezTo>
                    <a:pt x="328" y="18"/>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9" name="Google Shape;6699;p22"/>
            <p:cNvSpPr/>
            <p:nvPr/>
          </p:nvSpPr>
          <p:spPr>
            <a:xfrm>
              <a:off x="843050" y="2873075"/>
              <a:ext cx="6375" cy="10950"/>
            </a:xfrm>
            <a:custGeom>
              <a:avLst/>
              <a:gdLst/>
              <a:ahLst/>
              <a:cxnLst/>
              <a:rect l="l" t="t" r="r" b="b"/>
              <a:pathLst>
                <a:path w="255" h="438" extrusionOk="0">
                  <a:moveTo>
                    <a:pt x="22" y="0"/>
                  </a:moveTo>
                  <a:lnTo>
                    <a:pt x="0" y="17"/>
                  </a:lnTo>
                  <a:cubicBezTo>
                    <a:pt x="5" y="17"/>
                    <a:pt x="225" y="268"/>
                    <a:pt x="229" y="437"/>
                  </a:cubicBezTo>
                  <a:lnTo>
                    <a:pt x="255" y="437"/>
                  </a:lnTo>
                  <a:cubicBezTo>
                    <a:pt x="251" y="259"/>
                    <a:pt x="30" y="9"/>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0" name="Google Shape;6700;p22"/>
            <p:cNvSpPr/>
            <p:nvPr/>
          </p:nvSpPr>
          <p:spPr>
            <a:xfrm>
              <a:off x="835100" y="2875825"/>
              <a:ext cx="4150" cy="13175"/>
            </a:xfrm>
            <a:custGeom>
              <a:avLst/>
              <a:gdLst/>
              <a:ahLst/>
              <a:cxnLst/>
              <a:rect l="l" t="t" r="r" b="b"/>
              <a:pathLst>
                <a:path w="166" h="527" extrusionOk="0">
                  <a:moveTo>
                    <a:pt x="119" y="1"/>
                  </a:moveTo>
                  <a:lnTo>
                    <a:pt x="94" y="5"/>
                  </a:lnTo>
                  <a:cubicBezTo>
                    <a:pt x="94" y="9"/>
                    <a:pt x="136" y="200"/>
                    <a:pt x="0" y="514"/>
                  </a:cubicBezTo>
                  <a:lnTo>
                    <a:pt x="22" y="527"/>
                  </a:lnTo>
                  <a:cubicBezTo>
                    <a:pt x="166" y="204"/>
                    <a:pt x="123" y="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1" name="Google Shape;6701;p22"/>
            <p:cNvSpPr/>
            <p:nvPr/>
          </p:nvSpPr>
          <p:spPr>
            <a:xfrm>
              <a:off x="822475" y="2873175"/>
              <a:ext cx="11375" cy="10625"/>
            </a:xfrm>
            <a:custGeom>
              <a:avLst/>
              <a:gdLst/>
              <a:ahLst/>
              <a:cxnLst/>
              <a:rect l="l" t="t" r="r" b="b"/>
              <a:pathLst>
                <a:path w="455" h="425" extrusionOk="0">
                  <a:moveTo>
                    <a:pt x="429" y="1"/>
                  </a:moveTo>
                  <a:cubicBezTo>
                    <a:pt x="429" y="5"/>
                    <a:pt x="340" y="268"/>
                    <a:pt x="1" y="404"/>
                  </a:cubicBezTo>
                  <a:lnTo>
                    <a:pt x="13" y="425"/>
                  </a:lnTo>
                  <a:cubicBezTo>
                    <a:pt x="361" y="289"/>
                    <a:pt x="450" y="22"/>
                    <a:pt x="454" y="9"/>
                  </a:cubicBezTo>
                  <a:lnTo>
                    <a:pt x="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2" name="Google Shape;6702;p22"/>
            <p:cNvSpPr/>
            <p:nvPr/>
          </p:nvSpPr>
          <p:spPr>
            <a:xfrm>
              <a:off x="828100" y="2844775"/>
              <a:ext cx="5000" cy="14425"/>
            </a:xfrm>
            <a:custGeom>
              <a:avLst/>
              <a:gdLst/>
              <a:ahLst/>
              <a:cxnLst/>
              <a:rect l="l" t="t" r="r" b="b"/>
              <a:pathLst>
                <a:path w="200" h="577" extrusionOk="0">
                  <a:moveTo>
                    <a:pt x="60" y="0"/>
                  </a:moveTo>
                  <a:lnTo>
                    <a:pt x="60" y="0"/>
                  </a:lnTo>
                  <a:cubicBezTo>
                    <a:pt x="0" y="390"/>
                    <a:pt x="170" y="568"/>
                    <a:pt x="179" y="577"/>
                  </a:cubicBezTo>
                  <a:lnTo>
                    <a:pt x="200" y="556"/>
                  </a:lnTo>
                  <a:cubicBezTo>
                    <a:pt x="195" y="556"/>
                    <a:pt x="26" y="378"/>
                    <a:pt x="85" y="4"/>
                  </a:cubicBez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3" name="Google Shape;6703;p22"/>
            <p:cNvSpPr/>
            <p:nvPr/>
          </p:nvSpPr>
          <p:spPr>
            <a:xfrm>
              <a:off x="814425" y="2853875"/>
              <a:ext cx="16025" cy="11050"/>
            </a:xfrm>
            <a:custGeom>
              <a:avLst/>
              <a:gdLst/>
              <a:ahLst/>
              <a:cxnLst/>
              <a:rect l="l" t="t" r="r" b="b"/>
              <a:pathLst>
                <a:path w="641" h="442" extrusionOk="0">
                  <a:moveTo>
                    <a:pt x="21" y="1"/>
                  </a:moveTo>
                  <a:lnTo>
                    <a:pt x="0" y="14"/>
                  </a:lnTo>
                  <a:cubicBezTo>
                    <a:pt x="200" y="374"/>
                    <a:pt x="632" y="442"/>
                    <a:pt x="636" y="442"/>
                  </a:cubicBezTo>
                  <a:lnTo>
                    <a:pt x="641" y="412"/>
                  </a:lnTo>
                  <a:cubicBezTo>
                    <a:pt x="636" y="412"/>
                    <a:pt x="217" y="349"/>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4" name="Google Shape;6704;p22"/>
            <p:cNvSpPr/>
            <p:nvPr/>
          </p:nvSpPr>
          <p:spPr>
            <a:xfrm>
              <a:off x="814850" y="2869575"/>
              <a:ext cx="17300" cy="5250"/>
            </a:xfrm>
            <a:custGeom>
              <a:avLst/>
              <a:gdLst/>
              <a:ahLst/>
              <a:cxnLst/>
              <a:rect l="l" t="t" r="r" b="b"/>
              <a:pathLst>
                <a:path w="692" h="210" extrusionOk="0">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5" name="Google Shape;6705;p22"/>
            <p:cNvSpPr/>
            <p:nvPr/>
          </p:nvSpPr>
          <p:spPr>
            <a:xfrm>
              <a:off x="840350" y="2836375"/>
              <a:ext cx="6850" cy="5850"/>
            </a:xfrm>
            <a:custGeom>
              <a:avLst/>
              <a:gdLst/>
              <a:ahLst/>
              <a:cxnLst/>
              <a:rect l="l" t="t" r="r" b="b"/>
              <a:pathLst>
                <a:path w="274" h="234" extrusionOk="0">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6" name="Google Shape;6706;p22"/>
            <p:cNvSpPr/>
            <p:nvPr/>
          </p:nvSpPr>
          <p:spPr>
            <a:xfrm>
              <a:off x="851275" y="2844425"/>
              <a:ext cx="6950" cy="5875"/>
            </a:xfrm>
            <a:custGeom>
              <a:avLst/>
              <a:gdLst/>
              <a:ahLst/>
              <a:cxnLst/>
              <a:rect l="l" t="t" r="r" b="b"/>
              <a:pathLst>
                <a:path w="278" h="235" extrusionOk="0">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7" name="Google Shape;6707;p22"/>
            <p:cNvSpPr/>
            <p:nvPr/>
          </p:nvSpPr>
          <p:spPr>
            <a:xfrm>
              <a:off x="857550" y="2857350"/>
              <a:ext cx="6825" cy="5875"/>
            </a:xfrm>
            <a:custGeom>
              <a:avLst/>
              <a:gdLst/>
              <a:ahLst/>
              <a:cxnLst/>
              <a:rect l="l" t="t" r="r" b="b"/>
              <a:pathLst>
                <a:path w="273" h="235" extrusionOk="0">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8" name="Google Shape;6708;p22"/>
            <p:cNvSpPr/>
            <p:nvPr/>
          </p:nvSpPr>
          <p:spPr>
            <a:xfrm>
              <a:off x="854275" y="2871250"/>
              <a:ext cx="6825" cy="5800"/>
            </a:xfrm>
            <a:custGeom>
              <a:avLst/>
              <a:gdLst/>
              <a:ahLst/>
              <a:cxnLst/>
              <a:rect l="l" t="t" r="r" b="b"/>
              <a:pathLst>
                <a:path w="273" h="232" extrusionOk="0">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9" name="Google Shape;6709;p22"/>
            <p:cNvSpPr/>
            <p:nvPr/>
          </p:nvSpPr>
          <p:spPr>
            <a:xfrm>
              <a:off x="845575" y="2882375"/>
              <a:ext cx="6825" cy="5825"/>
            </a:xfrm>
            <a:custGeom>
              <a:avLst/>
              <a:gdLst/>
              <a:ahLst/>
              <a:cxnLst/>
              <a:rect l="l" t="t" r="r" b="b"/>
              <a:pathLst>
                <a:path w="273" h="233" extrusionOk="0">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0" name="Google Shape;6710;p22"/>
            <p:cNvSpPr/>
            <p:nvPr/>
          </p:nvSpPr>
          <p:spPr>
            <a:xfrm>
              <a:off x="831125" y="2887050"/>
              <a:ext cx="6850" cy="5875"/>
            </a:xfrm>
            <a:custGeom>
              <a:avLst/>
              <a:gdLst/>
              <a:ahLst/>
              <a:cxnLst/>
              <a:rect l="l" t="t" r="r" b="b"/>
              <a:pathLst>
                <a:path w="274" h="235" extrusionOk="0">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1" name="Google Shape;6711;p22"/>
            <p:cNvSpPr/>
            <p:nvPr/>
          </p:nvSpPr>
          <p:spPr>
            <a:xfrm>
              <a:off x="817675" y="2881425"/>
              <a:ext cx="6850" cy="5875"/>
            </a:xfrm>
            <a:custGeom>
              <a:avLst/>
              <a:gdLst/>
              <a:ahLst/>
              <a:cxnLst/>
              <a:rect l="l" t="t" r="r" b="b"/>
              <a:pathLst>
                <a:path w="274" h="235" extrusionOk="0">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2" name="Google Shape;6712;p22"/>
            <p:cNvSpPr/>
            <p:nvPr/>
          </p:nvSpPr>
          <p:spPr>
            <a:xfrm>
              <a:off x="809925" y="2871050"/>
              <a:ext cx="6950" cy="5900"/>
            </a:xfrm>
            <a:custGeom>
              <a:avLst/>
              <a:gdLst/>
              <a:ahLst/>
              <a:cxnLst/>
              <a:rect l="l" t="t" r="r" b="b"/>
              <a:pathLst>
                <a:path w="278" h="236" extrusionOk="0">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3" name="Google Shape;6713;p22"/>
            <p:cNvSpPr/>
            <p:nvPr/>
          </p:nvSpPr>
          <p:spPr>
            <a:xfrm>
              <a:off x="809700" y="2850475"/>
              <a:ext cx="6875" cy="5850"/>
            </a:xfrm>
            <a:custGeom>
              <a:avLst/>
              <a:gdLst/>
              <a:ahLst/>
              <a:cxnLst/>
              <a:rect l="l" t="t" r="r" b="b"/>
              <a:pathLst>
                <a:path w="275" h="234" extrusionOk="0">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4" name="Google Shape;6714;p22"/>
            <p:cNvSpPr/>
            <p:nvPr/>
          </p:nvSpPr>
          <p:spPr>
            <a:xfrm>
              <a:off x="826350" y="2841150"/>
              <a:ext cx="6850" cy="5850"/>
            </a:xfrm>
            <a:custGeom>
              <a:avLst/>
              <a:gdLst/>
              <a:ahLst/>
              <a:cxnLst/>
              <a:rect l="l" t="t" r="r" b="b"/>
              <a:pathLst>
                <a:path w="274" h="234" extrusionOk="0">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5" name="Google Shape;6715;p22"/>
            <p:cNvSpPr/>
            <p:nvPr/>
          </p:nvSpPr>
          <p:spPr>
            <a:xfrm>
              <a:off x="469700" y="2809450"/>
              <a:ext cx="31925" cy="51350"/>
            </a:xfrm>
            <a:custGeom>
              <a:avLst/>
              <a:gdLst/>
              <a:ahLst/>
              <a:cxnLst/>
              <a:rect l="l" t="t" r="r" b="b"/>
              <a:pathLst>
                <a:path w="1277" h="2054" extrusionOk="0">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6" name="Google Shape;6716;p22"/>
            <p:cNvSpPr/>
            <p:nvPr/>
          </p:nvSpPr>
          <p:spPr>
            <a:xfrm>
              <a:off x="471700" y="2821425"/>
              <a:ext cx="28025" cy="39375"/>
            </a:xfrm>
            <a:custGeom>
              <a:avLst/>
              <a:gdLst/>
              <a:ahLst/>
              <a:cxnLst/>
              <a:rect l="l" t="t" r="r" b="b"/>
              <a:pathLst>
                <a:path w="1121" h="1575" extrusionOk="0">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7" name="Google Shape;6717;p22"/>
            <p:cNvSpPr/>
            <p:nvPr/>
          </p:nvSpPr>
          <p:spPr>
            <a:xfrm>
              <a:off x="490375" y="2829800"/>
              <a:ext cx="44875" cy="34275"/>
            </a:xfrm>
            <a:custGeom>
              <a:avLst/>
              <a:gdLst/>
              <a:ahLst/>
              <a:cxnLst/>
              <a:rect l="l" t="t" r="r" b="b"/>
              <a:pathLst>
                <a:path w="1795" h="1371" extrusionOk="0">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8" name="Google Shape;6718;p22"/>
            <p:cNvSpPr/>
            <p:nvPr/>
          </p:nvSpPr>
          <p:spPr>
            <a:xfrm>
              <a:off x="493225" y="2836375"/>
              <a:ext cx="32700" cy="26050"/>
            </a:xfrm>
            <a:custGeom>
              <a:avLst/>
              <a:gdLst/>
              <a:ahLst/>
              <a:cxnLst/>
              <a:rect l="l" t="t" r="r" b="b"/>
              <a:pathLst>
                <a:path w="1308" h="1042" extrusionOk="0">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9" name="Google Shape;6719;p22"/>
            <p:cNvSpPr/>
            <p:nvPr/>
          </p:nvSpPr>
          <p:spPr>
            <a:xfrm>
              <a:off x="491425" y="2858925"/>
              <a:ext cx="43725" cy="35400"/>
            </a:xfrm>
            <a:custGeom>
              <a:avLst/>
              <a:gdLst/>
              <a:ahLst/>
              <a:cxnLst/>
              <a:rect l="l" t="t" r="r" b="b"/>
              <a:pathLst>
                <a:path w="1749" h="1416" extrusionOk="0">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0" name="Google Shape;6720;p22"/>
            <p:cNvSpPr/>
            <p:nvPr/>
          </p:nvSpPr>
          <p:spPr>
            <a:xfrm>
              <a:off x="493450" y="2860950"/>
              <a:ext cx="30975" cy="26350"/>
            </a:xfrm>
            <a:custGeom>
              <a:avLst/>
              <a:gdLst/>
              <a:ahLst/>
              <a:cxnLst/>
              <a:rect l="l" t="t" r="r" b="b"/>
              <a:pathLst>
                <a:path w="1239" h="1054" extrusionOk="0">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1" name="Google Shape;6721;p22"/>
            <p:cNvSpPr/>
            <p:nvPr/>
          </p:nvSpPr>
          <p:spPr>
            <a:xfrm>
              <a:off x="439150" y="2846050"/>
              <a:ext cx="52625" cy="31125"/>
            </a:xfrm>
            <a:custGeom>
              <a:avLst/>
              <a:gdLst/>
              <a:ahLst/>
              <a:cxnLst/>
              <a:rect l="l" t="t" r="r" b="b"/>
              <a:pathLst>
                <a:path w="2105" h="1245" extrusionOk="0">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2" name="Google Shape;6722;p22"/>
            <p:cNvSpPr/>
            <p:nvPr/>
          </p:nvSpPr>
          <p:spPr>
            <a:xfrm>
              <a:off x="451775" y="2849875"/>
              <a:ext cx="40000" cy="24275"/>
            </a:xfrm>
            <a:custGeom>
              <a:avLst/>
              <a:gdLst/>
              <a:ahLst/>
              <a:cxnLst/>
              <a:rect l="l" t="t" r="r" b="b"/>
              <a:pathLst>
                <a:path w="1600" h="971" extrusionOk="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3" name="Google Shape;6723;p22"/>
            <p:cNvSpPr/>
            <p:nvPr/>
          </p:nvSpPr>
          <p:spPr>
            <a:xfrm>
              <a:off x="469900" y="2861825"/>
              <a:ext cx="32050" cy="51250"/>
            </a:xfrm>
            <a:custGeom>
              <a:avLst/>
              <a:gdLst/>
              <a:ahLst/>
              <a:cxnLst/>
              <a:rect l="l" t="t" r="r" b="b"/>
              <a:pathLst>
                <a:path w="1282" h="2050" extrusionOk="0">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4" name="Google Shape;6724;p22"/>
            <p:cNvSpPr/>
            <p:nvPr/>
          </p:nvSpPr>
          <p:spPr>
            <a:xfrm>
              <a:off x="472025" y="2861825"/>
              <a:ext cx="27925" cy="39150"/>
            </a:xfrm>
            <a:custGeom>
              <a:avLst/>
              <a:gdLst/>
              <a:ahLst/>
              <a:cxnLst/>
              <a:rect l="l" t="t" r="r" b="b"/>
              <a:pathLst>
                <a:path w="1117" h="1566" extrusionOk="0">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5" name="Google Shape;6725;p22"/>
            <p:cNvSpPr/>
            <p:nvPr/>
          </p:nvSpPr>
          <p:spPr>
            <a:xfrm>
              <a:off x="482850" y="2852300"/>
              <a:ext cx="21175" cy="17875"/>
            </a:xfrm>
            <a:custGeom>
              <a:avLst/>
              <a:gdLst/>
              <a:ahLst/>
              <a:cxnLst/>
              <a:rect l="l" t="t" r="r" b="b"/>
              <a:pathLst>
                <a:path w="847" h="715" extrusionOk="0">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6" name="Google Shape;6726;p22"/>
            <p:cNvSpPr/>
            <p:nvPr/>
          </p:nvSpPr>
          <p:spPr>
            <a:xfrm>
              <a:off x="480500" y="2844650"/>
              <a:ext cx="8200" cy="12550"/>
            </a:xfrm>
            <a:custGeom>
              <a:avLst/>
              <a:gdLst/>
              <a:ahLst/>
              <a:cxnLst/>
              <a:rect l="l" t="t" r="r" b="b"/>
              <a:pathLst>
                <a:path w="328" h="502" extrusionOk="0">
                  <a:moveTo>
                    <a:pt x="1" y="1"/>
                  </a:moveTo>
                  <a:cubicBezTo>
                    <a:pt x="18" y="175"/>
                    <a:pt x="298" y="484"/>
                    <a:pt x="311" y="501"/>
                  </a:cubicBezTo>
                  <a:lnTo>
                    <a:pt x="328" y="489"/>
                  </a:lnTo>
                  <a:cubicBezTo>
                    <a:pt x="319" y="484"/>
                    <a:pt x="35" y="166"/>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7" name="Google Shape;6727;p22"/>
            <p:cNvSpPr/>
            <p:nvPr/>
          </p:nvSpPr>
          <p:spPr>
            <a:xfrm>
              <a:off x="487925" y="2842525"/>
              <a:ext cx="2800" cy="12750"/>
            </a:xfrm>
            <a:custGeom>
              <a:avLst/>
              <a:gdLst/>
              <a:ahLst/>
              <a:cxnLst/>
              <a:rect l="l" t="t" r="r" b="b"/>
              <a:pathLst>
                <a:path w="112" h="510" extrusionOk="0">
                  <a:moveTo>
                    <a:pt x="94" y="1"/>
                  </a:moveTo>
                  <a:cubicBezTo>
                    <a:pt x="1" y="158"/>
                    <a:pt x="81" y="497"/>
                    <a:pt x="86" y="510"/>
                  </a:cubicBezTo>
                  <a:lnTo>
                    <a:pt x="107" y="506"/>
                  </a:lnTo>
                  <a:cubicBezTo>
                    <a:pt x="103" y="501"/>
                    <a:pt x="22" y="162"/>
                    <a:pt x="111" y="9"/>
                  </a:cubicBezTo>
                  <a:lnTo>
                    <a:pt x="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8" name="Google Shape;6728;p22"/>
            <p:cNvSpPr/>
            <p:nvPr/>
          </p:nvSpPr>
          <p:spPr>
            <a:xfrm>
              <a:off x="493450" y="2845500"/>
              <a:ext cx="6175" cy="9675"/>
            </a:xfrm>
            <a:custGeom>
              <a:avLst/>
              <a:gdLst/>
              <a:ahLst/>
              <a:cxnLst/>
              <a:rect l="l" t="t" r="r" b="b"/>
              <a:pathLst>
                <a:path w="247" h="387" extrusionOk="0">
                  <a:moveTo>
                    <a:pt x="238" y="1"/>
                  </a:moveTo>
                  <a:cubicBezTo>
                    <a:pt x="119" y="69"/>
                    <a:pt x="5" y="365"/>
                    <a:pt x="0" y="378"/>
                  </a:cubicBezTo>
                  <a:lnTo>
                    <a:pt x="22" y="387"/>
                  </a:lnTo>
                  <a:cubicBezTo>
                    <a:pt x="22" y="382"/>
                    <a:pt x="132" y="81"/>
                    <a:pt x="246" y="18"/>
                  </a:cubicBez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9" name="Google Shape;6729;p22"/>
            <p:cNvSpPr/>
            <p:nvPr/>
          </p:nvSpPr>
          <p:spPr>
            <a:xfrm>
              <a:off x="496850" y="2853350"/>
              <a:ext cx="7650" cy="4375"/>
            </a:xfrm>
            <a:custGeom>
              <a:avLst/>
              <a:gdLst/>
              <a:ahLst/>
              <a:cxnLst/>
              <a:rect l="l" t="t" r="r" b="b"/>
              <a:pathLst>
                <a:path w="306" h="175" extrusionOk="0">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0" name="Google Shape;6730;p22"/>
            <p:cNvSpPr/>
            <p:nvPr/>
          </p:nvSpPr>
          <p:spPr>
            <a:xfrm>
              <a:off x="498225" y="2860875"/>
              <a:ext cx="8600" cy="2575"/>
            </a:xfrm>
            <a:custGeom>
              <a:avLst/>
              <a:gdLst/>
              <a:ahLst/>
              <a:cxnLst/>
              <a:rect l="l" t="t" r="r" b="b"/>
              <a:pathLst>
                <a:path w="344" h="103" extrusionOk="0">
                  <a:moveTo>
                    <a:pt x="0" y="1"/>
                  </a:moveTo>
                  <a:lnTo>
                    <a:pt x="0" y="18"/>
                  </a:lnTo>
                  <a:cubicBezTo>
                    <a:pt x="0" y="18"/>
                    <a:pt x="242" y="26"/>
                    <a:pt x="331" y="103"/>
                  </a:cubicBezTo>
                  <a:lnTo>
                    <a:pt x="344" y="90"/>
                  </a:lnTo>
                  <a:cubicBezTo>
                    <a:pt x="250" y="5"/>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1" name="Google Shape;6731;p22"/>
            <p:cNvSpPr/>
            <p:nvPr/>
          </p:nvSpPr>
          <p:spPr>
            <a:xfrm>
              <a:off x="496725" y="2865125"/>
              <a:ext cx="6075" cy="7875"/>
            </a:xfrm>
            <a:custGeom>
              <a:avLst/>
              <a:gdLst/>
              <a:ahLst/>
              <a:cxnLst/>
              <a:rect l="l" t="t" r="r" b="b"/>
              <a:pathLst>
                <a:path w="243" h="315" extrusionOk="0">
                  <a:moveTo>
                    <a:pt x="9" y="0"/>
                  </a:moveTo>
                  <a:lnTo>
                    <a:pt x="1" y="17"/>
                  </a:lnTo>
                  <a:cubicBezTo>
                    <a:pt x="5" y="17"/>
                    <a:pt x="124" y="89"/>
                    <a:pt x="226" y="314"/>
                  </a:cubicBezTo>
                  <a:lnTo>
                    <a:pt x="243" y="310"/>
                  </a:lnTo>
                  <a:cubicBezTo>
                    <a:pt x="141" y="81"/>
                    <a:pt x="18" y="5"/>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2" name="Google Shape;6732;p22"/>
            <p:cNvSpPr/>
            <p:nvPr/>
          </p:nvSpPr>
          <p:spPr>
            <a:xfrm>
              <a:off x="493225" y="2866175"/>
              <a:ext cx="2150" cy="11050"/>
            </a:xfrm>
            <a:custGeom>
              <a:avLst/>
              <a:gdLst/>
              <a:ahLst/>
              <a:cxnLst/>
              <a:rect l="l" t="t" r="r" b="b"/>
              <a:pathLst>
                <a:path w="86" h="442" extrusionOk="0">
                  <a:moveTo>
                    <a:pt x="18" y="1"/>
                  </a:moveTo>
                  <a:lnTo>
                    <a:pt x="1" y="9"/>
                  </a:lnTo>
                  <a:cubicBezTo>
                    <a:pt x="60" y="145"/>
                    <a:pt x="65" y="298"/>
                    <a:pt x="5" y="433"/>
                  </a:cubicBezTo>
                  <a:lnTo>
                    <a:pt x="22" y="442"/>
                  </a:lnTo>
                  <a:cubicBezTo>
                    <a:pt x="86" y="298"/>
                    <a:pt x="81" y="14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3" name="Google Shape;6733;p22"/>
            <p:cNvSpPr/>
            <p:nvPr/>
          </p:nvSpPr>
          <p:spPr>
            <a:xfrm>
              <a:off x="476375" y="2854300"/>
              <a:ext cx="9150" cy="5650"/>
            </a:xfrm>
            <a:custGeom>
              <a:avLst/>
              <a:gdLst/>
              <a:ahLst/>
              <a:cxnLst/>
              <a:rect l="l" t="t" r="r" b="b"/>
              <a:pathLst>
                <a:path w="366" h="226" extrusionOk="0">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4" name="Google Shape;6734;p22"/>
            <p:cNvSpPr/>
            <p:nvPr/>
          </p:nvSpPr>
          <p:spPr>
            <a:xfrm>
              <a:off x="473925" y="2863650"/>
              <a:ext cx="13500" cy="3975"/>
            </a:xfrm>
            <a:custGeom>
              <a:avLst/>
              <a:gdLst/>
              <a:ahLst/>
              <a:cxnLst/>
              <a:rect l="l" t="t" r="r" b="b"/>
              <a:pathLst>
                <a:path w="540" h="159" extrusionOk="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5" name="Google Shape;6735;p22"/>
            <p:cNvSpPr/>
            <p:nvPr/>
          </p:nvSpPr>
          <p:spPr>
            <a:xfrm>
              <a:off x="484750" y="2865450"/>
              <a:ext cx="6400" cy="11350"/>
            </a:xfrm>
            <a:custGeom>
              <a:avLst/>
              <a:gdLst/>
              <a:ahLst/>
              <a:cxnLst/>
              <a:rect l="l" t="t" r="r" b="b"/>
              <a:pathLst>
                <a:path w="256" h="454" extrusionOk="0">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6" name="Google Shape;6736;p22"/>
            <p:cNvSpPr/>
            <p:nvPr/>
          </p:nvSpPr>
          <p:spPr>
            <a:xfrm>
              <a:off x="477750" y="2842050"/>
              <a:ext cx="5625" cy="4225"/>
            </a:xfrm>
            <a:custGeom>
              <a:avLst/>
              <a:gdLst/>
              <a:ahLst/>
              <a:cxnLst/>
              <a:rect l="l" t="t" r="r" b="b"/>
              <a:pathLst>
                <a:path w="225" h="169" extrusionOk="0">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7" name="Google Shape;6737;p22"/>
            <p:cNvSpPr/>
            <p:nvPr/>
          </p:nvSpPr>
          <p:spPr>
            <a:xfrm>
              <a:off x="487400" y="2840150"/>
              <a:ext cx="5550" cy="4225"/>
            </a:xfrm>
            <a:custGeom>
              <a:avLst/>
              <a:gdLst/>
              <a:ahLst/>
              <a:cxnLst/>
              <a:rect l="l" t="t" r="r" b="b"/>
              <a:pathLst>
                <a:path w="222" h="169" extrusionOk="0">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8" name="Google Shape;6738;p22"/>
            <p:cNvSpPr/>
            <p:nvPr/>
          </p:nvSpPr>
          <p:spPr>
            <a:xfrm>
              <a:off x="497275" y="2843150"/>
              <a:ext cx="5500" cy="4175"/>
            </a:xfrm>
            <a:custGeom>
              <a:avLst/>
              <a:gdLst/>
              <a:ahLst/>
              <a:cxnLst/>
              <a:rect l="l" t="t" r="r" b="b"/>
              <a:pathLst>
                <a:path w="220" h="167" extrusionOk="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9" name="Google Shape;6739;p22"/>
            <p:cNvSpPr/>
            <p:nvPr/>
          </p:nvSpPr>
          <p:spPr>
            <a:xfrm>
              <a:off x="503000" y="2851650"/>
              <a:ext cx="5600" cy="4175"/>
            </a:xfrm>
            <a:custGeom>
              <a:avLst/>
              <a:gdLst/>
              <a:ahLst/>
              <a:cxnLst/>
              <a:rect l="l" t="t" r="r" b="b"/>
              <a:pathLst>
                <a:path w="224" h="167" extrusionOk="0">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0" name="Google Shape;6740;p22"/>
            <p:cNvSpPr/>
            <p:nvPr/>
          </p:nvSpPr>
          <p:spPr>
            <a:xfrm>
              <a:off x="504675" y="2861600"/>
              <a:ext cx="5625" cy="4175"/>
            </a:xfrm>
            <a:custGeom>
              <a:avLst/>
              <a:gdLst/>
              <a:ahLst/>
              <a:cxnLst/>
              <a:rect l="l" t="t" r="r" b="b"/>
              <a:pathLst>
                <a:path w="225" h="167" extrusionOk="0">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1" name="Google Shape;6741;p22"/>
            <p:cNvSpPr/>
            <p:nvPr/>
          </p:nvSpPr>
          <p:spPr>
            <a:xfrm>
              <a:off x="500225" y="2871600"/>
              <a:ext cx="5650" cy="4250"/>
            </a:xfrm>
            <a:custGeom>
              <a:avLst/>
              <a:gdLst/>
              <a:ahLst/>
              <a:cxnLst/>
              <a:rect l="l" t="t" r="r" b="b"/>
              <a:pathLst>
                <a:path w="226" h="170" extrusionOk="0">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2" name="Google Shape;6742;p22"/>
            <p:cNvSpPr/>
            <p:nvPr/>
          </p:nvSpPr>
          <p:spPr>
            <a:xfrm>
              <a:off x="490700" y="2876000"/>
              <a:ext cx="5625" cy="4200"/>
            </a:xfrm>
            <a:custGeom>
              <a:avLst/>
              <a:gdLst/>
              <a:ahLst/>
              <a:cxnLst/>
              <a:rect l="l" t="t" r="r" b="b"/>
              <a:pathLst>
                <a:path w="225" h="168" extrusionOk="0">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3" name="Google Shape;6743;p22"/>
            <p:cNvSpPr/>
            <p:nvPr/>
          </p:nvSpPr>
          <p:spPr>
            <a:xfrm>
              <a:off x="481475" y="2875025"/>
              <a:ext cx="5600" cy="4225"/>
            </a:xfrm>
            <a:custGeom>
              <a:avLst/>
              <a:gdLst/>
              <a:ahLst/>
              <a:cxnLst/>
              <a:rect l="l" t="t" r="r" b="b"/>
              <a:pathLst>
                <a:path w="224" h="169" extrusionOk="0">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4" name="Google Shape;6744;p22"/>
            <p:cNvSpPr/>
            <p:nvPr/>
          </p:nvSpPr>
          <p:spPr>
            <a:xfrm>
              <a:off x="470325" y="2865100"/>
              <a:ext cx="5625" cy="4175"/>
            </a:xfrm>
            <a:custGeom>
              <a:avLst/>
              <a:gdLst/>
              <a:ahLst/>
              <a:cxnLst/>
              <a:rect l="l" t="t" r="r" b="b"/>
              <a:pathLst>
                <a:path w="225" h="167" extrusionOk="0">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5" name="Google Shape;6745;p22"/>
            <p:cNvSpPr/>
            <p:nvPr/>
          </p:nvSpPr>
          <p:spPr>
            <a:xfrm>
              <a:off x="473500" y="2851850"/>
              <a:ext cx="5525" cy="4175"/>
            </a:xfrm>
            <a:custGeom>
              <a:avLst/>
              <a:gdLst/>
              <a:ahLst/>
              <a:cxnLst/>
              <a:rect l="l" t="t" r="r" b="b"/>
              <a:pathLst>
                <a:path w="221" h="167" extrusionOk="0">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6" name="Google Shape;6746;p22"/>
            <p:cNvSpPr/>
            <p:nvPr/>
          </p:nvSpPr>
          <p:spPr>
            <a:xfrm>
              <a:off x="597100" y="2907725"/>
              <a:ext cx="148200" cy="136900"/>
            </a:xfrm>
            <a:custGeom>
              <a:avLst/>
              <a:gdLst/>
              <a:ahLst/>
              <a:cxnLst/>
              <a:rect l="l" t="t" r="r" b="b"/>
              <a:pathLst>
                <a:path w="5928" h="5476" extrusionOk="0">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7" name="Google Shape;6747;p22"/>
            <p:cNvSpPr/>
            <p:nvPr/>
          </p:nvSpPr>
          <p:spPr>
            <a:xfrm>
              <a:off x="622625" y="2933850"/>
              <a:ext cx="93925" cy="84650"/>
            </a:xfrm>
            <a:custGeom>
              <a:avLst/>
              <a:gdLst/>
              <a:ahLst/>
              <a:cxnLst/>
              <a:rect l="l" t="t" r="r" b="b"/>
              <a:pathLst>
                <a:path w="3757" h="3386" extrusionOk="0">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8" name="Google Shape;6748;p22"/>
            <p:cNvSpPr/>
            <p:nvPr/>
          </p:nvSpPr>
          <p:spPr>
            <a:xfrm>
              <a:off x="655875" y="2967825"/>
              <a:ext cx="28350" cy="22250"/>
            </a:xfrm>
            <a:custGeom>
              <a:avLst/>
              <a:gdLst/>
              <a:ahLst/>
              <a:cxnLst/>
              <a:rect l="l" t="t" r="r" b="b"/>
              <a:pathLst>
                <a:path w="1134" h="890" extrusionOk="0">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9" name="Google Shape;6749;p22"/>
            <p:cNvSpPr/>
            <p:nvPr/>
          </p:nvSpPr>
          <p:spPr>
            <a:xfrm>
              <a:off x="669575" y="2953550"/>
              <a:ext cx="4150" cy="17950"/>
            </a:xfrm>
            <a:custGeom>
              <a:avLst/>
              <a:gdLst/>
              <a:ahLst/>
              <a:cxnLst/>
              <a:rect l="l" t="t" r="r" b="b"/>
              <a:pathLst>
                <a:path w="166" h="718" extrusionOk="0">
                  <a:moveTo>
                    <a:pt x="149" y="1"/>
                  </a:moveTo>
                  <a:cubicBezTo>
                    <a:pt x="13" y="175"/>
                    <a:pt x="0" y="696"/>
                    <a:pt x="0" y="718"/>
                  </a:cubicBezTo>
                  <a:lnTo>
                    <a:pt x="26" y="718"/>
                  </a:lnTo>
                  <a:cubicBezTo>
                    <a:pt x="26" y="713"/>
                    <a:pt x="34" y="179"/>
                    <a:pt x="166" y="18"/>
                  </a:cubicBezTo>
                  <a:lnTo>
                    <a:pt x="1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0" name="Google Shape;6750;p22"/>
            <p:cNvSpPr/>
            <p:nvPr/>
          </p:nvSpPr>
          <p:spPr>
            <a:xfrm>
              <a:off x="672975" y="2959925"/>
              <a:ext cx="11150" cy="11675"/>
            </a:xfrm>
            <a:custGeom>
              <a:avLst/>
              <a:gdLst/>
              <a:ahLst/>
              <a:cxnLst/>
              <a:rect l="l" t="t" r="r" b="b"/>
              <a:pathLst>
                <a:path w="446" h="467" extrusionOk="0">
                  <a:moveTo>
                    <a:pt x="437" y="0"/>
                  </a:moveTo>
                  <a:cubicBezTo>
                    <a:pt x="221" y="64"/>
                    <a:pt x="9" y="441"/>
                    <a:pt x="0" y="458"/>
                  </a:cubicBezTo>
                  <a:lnTo>
                    <a:pt x="17" y="467"/>
                  </a:lnTo>
                  <a:cubicBezTo>
                    <a:pt x="21" y="467"/>
                    <a:pt x="233" y="85"/>
                    <a:pt x="445" y="21"/>
                  </a:cubicBezTo>
                  <a:lnTo>
                    <a:pt x="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1" name="Google Shape;6751;p22"/>
            <p:cNvSpPr/>
            <p:nvPr/>
          </p:nvSpPr>
          <p:spPr>
            <a:xfrm>
              <a:off x="676250" y="2970275"/>
              <a:ext cx="13400" cy="4300"/>
            </a:xfrm>
            <a:custGeom>
              <a:avLst/>
              <a:gdLst/>
              <a:ahLst/>
              <a:cxnLst/>
              <a:rect l="l" t="t" r="r" b="b"/>
              <a:pathLst>
                <a:path w="536" h="172" extrusionOk="0">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2" name="Google Shape;6752;p22"/>
            <p:cNvSpPr/>
            <p:nvPr/>
          </p:nvSpPr>
          <p:spPr>
            <a:xfrm>
              <a:off x="677200" y="2979100"/>
              <a:ext cx="10425" cy="3325"/>
            </a:xfrm>
            <a:custGeom>
              <a:avLst/>
              <a:gdLst/>
              <a:ahLst/>
              <a:cxnLst/>
              <a:rect l="l" t="t" r="r" b="b"/>
              <a:pathLst>
                <a:path w="417" h="133" extrusionOk="0">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3" name="Google Shape;6753;p22"/>
            <p:cNvSpPr/>
            <p:nvPr/>
          </p:nvSpPr>
          <p:spPr>
            <a:xfrm>
              <a:off x="675075" y="2983350"/>
              <a:ext cx="6400" cy="9575"/>
            </a:xfrm>
            <a:custGeom>
              <a:avLst/>
              <a:gdLst/>
              <a:ahLst/>
              <a:cxnLst/>
              <a:rect l="l" t="t" r="r" b="b"/>
              <a:pathLst>
                <a:path w="256" h="383" extrusionOk="0">
                  <a:moveTo>
                    <a:pt x="18" y="1"/>
                  </a:moveTo>
                  <a:lnTo>
                    <a:pt x="1" y="18"/>
                  </a:lnTo>
                  <a:cubicBezTo>
                    <a:pt x="1" y="22"/>
                    <a:pt x="217" y="230"/>
                    <a:pt x="230" y="382"/>
                  </a:cubicBezTo>
                  <a:lnTo>
                    <a:pt x="255" y="378"/>
                  </a:lnTo>
                  <a:cubicBezTo>
                    <a:pt x="238" y="221"/>
                    <a:pt x="26"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4" name="Google Shape;6754;p22"/>
            <p:cNvSpPr/>
            <p:nvPr/>
          </p:nvSpPr>
          <p:spPr>
            <a:xfrm>
              <a:off x="668825" y="2986225"/>
              <a:ext cx="3200" cy="12000"/>
            </a:xfrm>
            <a:custGeom>
              <a:avLst/>
              <a:gdLst/>
              <a:ahLst/>
              <a:cxnLst/>
              <a:rect l="l" t="t" r="r" b="b"/>
              <a:pathLst>
                <a:path w="128" h="480" extrusionOk="0">
                  <a:moveTo>
                    <a:pt x="77" y="0"/>
                  </a:moveTo>
                  <a:lnTo>
                    <a:pt x="56" y="9"/>
                  </a:lnTo>
                  <a:cubicBezTo>
                    <a:pt x="56" y="13"/>
                    <a:pt x="103" y="182"/>
                    <a:pt x="1" y="471"/>
                  </a:cubicBezTo>
                  <a:lnTo>
                    <a:pt x="26" y="479"/>
                  </a:lnTo>
                  <a:cubicBezTo>
                    <a:pt x="128" y="182"/>
                    <a:pt x="77" y="9"/>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5" name="Google Shape;6755;p22"/>
            <p:cNvSpPr/>
            <p:nvPr/>
          </p:nvSpPr>
          <p:spPr>
            <a:xfrm>
              <a:off x="657275" y="2984200"/>
              <a:ext cx="9575" cy="10300"/>
            </a:xfrm>
            <a:custGeom>
              <a:avLst/>
              <a:gdLst/>
              <a:ahLst/>
              <a:cxnLst/>
              <a:rect l="l" t="t" r="r" b="b"/>
              <a:pathLst>
                <a:path w="383" h="412" extrusionOk="0">
                  <a:moveTo>
                    <a:pt x="357" y="0"/>
                  </a:moveTo>
                  <a:cubicBezTo>
                    <a:pt x="297" y="174"/>
                    <a:pt x="170" y="314"/>
                    <a:pt x="0" y="391"/>
                  </a:cubicBezTo>
                  <a:lnTo>
                    <a:pt x="9" y="412"/>
                  </a:lnTo>
                  <a:cubicBezTo>
                    <a:pt x="314" y="263"/>
                    <a:pt x="378" y="17"/>
                    <a:pt x="382" y="5"/>
                  </a:cubicBezTo>
                  <a:lnTo>
                    <a:pt x="3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6" name="Google Shape;6756;p22"/>
            <p:cNvSpPr/>
            <p:nvPr/>
          </p:nvSpPr>
          <p:spPr>
            <a:xfrm>
              <a:off x="660250" y="2959075"/>
              <a:ext cx="4800" cy="12625"/>
            </a:xfrm>
            <a:custGeom>
              <a:avLst/>
              <a:gdLst/>
              <a:ahLst/>
              <a:cxnLst/>
              <a:rect l="l" t="t" r="r" b="b"/>
              <a:pathLst>
                <a:path w="192" h="505" extrusionOk="0">
                  <a:moveTo>
                    <a:pt x="30" y="0"/>
                  </a:moveTo>
                  <a:cubicBezTo>
                    <a:pt x="0" y="352"/>
                    <a:pt x="170" y="501"/>
                    <a:pt x="178" y="505"/>
                  </a:cubicBezTo>
                  <a:lnTo>
                    <a:pt x="191" y="484"/>
                  </a:lnTo>
                  <a:cubicBezTo>
                    <a:pt x="191" y="484"/>
                    <a:pt x="26" y="34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7" name="Google Shape;6757;p22"/>
            <p:cNvSpPr/>
            <p:nvPr/>
          </p:nvSpPr>
          <p:spPr>
            <a:xfrm>
              <a:off x="648050" y="2968200"/>
              <a:ext cx="14975" cy="8825"/>
            </a:xfrm>
            <a:custGeom>
              <a:avLst/>
              <a:gdLst/>
              <a:ahLst/>
              <a:cxnLst/>
              <a:rect l="l" t="t" r="r" b="b"/>
              <a:pathLst>
                <a:path w="599" h="353" extrusionOk="0">
                  <a:moveTo>
                    <a:pt x="22" y="0"/>
                  </a:moveTo>
                  <a:lnTo>
                    <a:pt x="0" y="13"/>
                  </a:lnTo>
                  <a:cubicBezTo>
                    <a:pt x="204" y="322"/>
                    <a:pt x="594" y="352"/>
                    <a:pt x="598" y="352"/>
                  </a:cubicBezTo>
                  <a:lnTo>
                    <a:pt x="598" y="327"/>
                  </a:lnTo>
                  <a:cubicBezTo>
                    <a:pt x="594" y="327"/>
                    <a:pt x="217" y="30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8" name="Google Shape;6758;p22"/>
            <p:cNvSpPr/>
            <p:nvPr/>
          </p:nvSpPr>
          <p:spPr>
            <a:xfrm>
              <a:off x="649850" y="2981125"/>
              <a:ext cx="15200" cy="5650"/>
            </a:xfrm>
            <a:custGeom>
              <a:avLst/>
              <a:gdLst/>
              <a:ahLst/>
              <a:cxnLst/>
              <a:rect l="l" t="t" r="r" b="b"/>
              <a:pathLst>
                <a:path w="608" h="226" extrusionOk="0">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9" name="Google Shape;6759;p22"/>
            <p:cNvSpPr/>
            <p:nvPr/>
          </p:nvSpPr>
          <p:spPr>
            <a:xfrm>
              <a:off x="670100" y="2950475"/>
              <a:ext cx="6275" cy="5325"/>
            </a:xfrm>
            <a:custGeom>
              <a:avLst/>
              <a:gdLst/>
              <a:ahLst/>
              <a:cxnLst/>
              <a:rect l="l" t="t" r="r" b="b"/>
              <a:pathLst>
                <a:path w="251" h="213" extrusionOk="0">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0" name="Google Shape;6760;p22"/>
            <p:cNvSpPr/>
            <p:nvPr/>
          </p:nvSpPr>
          <p:spPr>
            <a:xfrm>
              <a:off x="680500" y="2956950"/>
              <a:ext cx="6275" cy="5325"/>
            </a:xfrm>
            <a:custGeom>
              <a:avLst/>
              <a:gdLst/>
              <a:ahLst/>
              <a:cxnLst/>
              <a:rect l="l" t="t" r="r" b="b"/>
              <a:pathLst>
                <a:path w="251" h="213" extrusionOk="0">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1" name="Google Shape;6761;p22"/>
            <p:cNvSpPr/>
            <p:nvPr/>
          </p:nvSpPr>
          <p:spPr>
            <a:xfrm>
              <a:off x="686850" y="2968075"/>
              <a:ext cx="6300" cy="5400"/>
            </a:xfrm>
            <a:custGeom>
              <a:avLst/>
              <a:gdLst/>
              <a:ahLst/>
              <a:cxnLst/>
              <a:rect l="l" t="t" r="r" b="b"/>
              <a:pathLst>
                <a:path w="252" h="216" extrusionOk="0">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2" name="Google Shape;6762;p22"/>
            <p:cNvSpPr/>
            <p:nvPr/>
          </p:nvSpPr>
          <p:spPr>
            <a:xfrm>
              <a:off x="684850" y="2980700"/>
              <a:ext cx="6275" cy="5375"/>
            </a:xfrm>
            <a:custGeom>
              <a:avLst/>
              <a:gdLst/>
              <a:ahLst/>
              <a:cxnLst/>
              <a:rect l="l" t="t" r="r" b="b"/>
              <a:pathLst>
                <a:path w="251" h="215" extrusionOk="0">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3" name="Google Shape;6763;p22"/>
            <p:cNvSpPr/>
            <p:nvPr/>
          </p:nvSpPr>
          <p:spPr>
            <a:xfrm>
              <a:off x="677850" y="2991300"/>
              <a:ext cx="6275" cy="5325"/>
            </a:xfrm>
            <a:custGeom>
              <a:avLst/>
              <a:gdLst/>
              <a:ahLst/>
              <a:cxnLst/>
              <a:rect l="l" t="t" r="r" b="b"/>
              <a:pathLst>
                <a:path w="251" h="213" extrusionOk="0">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4" name="Google Shape;6764;p22"/>
            <p:cNvSpPr/>
            <p:nvPr/>
          </p:nvSpPr>
          <p:spPr>
            <a:xfrm>
              <a:off x="665325" y="2996500"/>
              <a:ext cx="6300" cy="5375"/>
            </a:xfrm>
            <a:custGeom>
              <a:avLst/>
              <a:gdLst/>
              <a:ahLst/>
              <a:cxnLst/>
              <a:rect l="l" t="t" r="r" b="b"/>
              <a:pathLst>
                <a:path w="252" h="215" extrusionOk="0">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5" name="Google Shape;6765;p22"/>
            <p:cNvSpPr/>
            <p:nvPr/>
          </p:nvSpPr>
          <p:spPr>
            <a:xfrm>
              <a:off x="652825" y="2992375"/>
              <a:ext cx="6275" cy="5300"/>
            </a:xfrm>
            <a:custGeom>
              <a:avLst/>
              <a:gdLst/>
              <a:ahLst/>
              <a:cxnLst/>
              <a:rect l="l" t="t" r="r" b="b"/>
              <a:pathLst>
                <a:path w="251" h="212" extrusionOk="0">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6" name="Google Shape;6766;p22"/>
            <p:cNvSpPr/>
            <p:nvPr/>
          </p:nvSpPr>
          <p:spPr>
            <a:xfrm>
              <a:off x="645300" y="2983675"/>
              <a:ext cx="6175" cy="5275"/>
            </a:xfrm>
            <a:custGeom>
              <a:avLst/>
              <a:gdLst/>
              <a:ahLst/>
              <a:cxnLst/>
              <a:rect l="l" t="t" r="r" b="b"/>
              <a:pathLst>
                <a:path w="247" h="211" extrusionOk="0">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7" name="Google Shape;6767;p22"/>
            <p:cNvSpPr/>
            <p:nvPr/>
          </p:nvSpPr>
          <p:spPr>
            <a:xfrm>
              <a:off x="643700" y="2965225"/>
              <a:ext cx="6175" cy="5275"/>
            </a:xfrm>
            <a:custGeom>
              <a:avLst/>
              <a:gdLst/>
              <a:ahLst/>
              <a:cxnLst/>
              <a:rect l="l" t="t" r="r" b="b"/>
              <a:pathLst>
                <a:path w="247" h="211" extrusionOk="0">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8" name="Google Shape;6768;p22"/>
            <p:cNvSpPr/>
            <p:nvPr/>
          </p:nvSpPr>
          <p:spPr>
            <a:xfrm>
              <a:off x="657900" y="2955675"/>
              <a:ext cx="6175" cy="5375"/>
            </a:xfrm>
            <a:custGeom>
              <a:avLst/>
              <a:gdLst/>
              <a:ahLst/>
              <a:cxnLst/>
              <a:rect l="l" t="t" r="r" b="b"/>
              <a:pathLst>
                <a:path w="247" h="215" extrusionOk="0">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769" name="Google Shape;6769;p22"/>
          <p:cNvGrpSpPr/>
          <p:nvPr/>
        </p:nvGrpSpPr>
        <p:grpSpPr>
          <a:xfrm>
            <a:off x="8559211" y="-212332"/>
            <a:ext cx="1205597" cy="1051927"/>
            <a:chOff x="-1033342" y="-651870"/>
            <a:chExt cx="1568154" cy="1368271"/>
          </a:xfrm>
        </p:grpSpPr>
        <p:sp>
          <p:nvSpPr>
            <p:cNvPr id="6770" name="Google Shape;6770;p22"/>
            <p:cNvSpPr/>
            <p:nvPr/>
          </p:nvSpPr>
          <p:spPr>
            <a:xfrm rot="386461">
              <a:off x="-969781" y="-574875"/>
              <a:ext cx="1441032" cy="1214280"/>
            </a:xfrm>
            <a:custGeom>
              <a:avLst/>
              <a:gdLst/>
              <a:ahLst/>
              <a:cxnLst/>
              <a:rect l="l" t="t" r="r" b="b"/>
              <a:pathLst>
                <a:path w="10308" h="8686" extrusionOk="0">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1" name="Google Shape;6771;p22"/>
            <p:cNvSpPr/>
            <p:nvPr/>
          </p:nvSpPr>
          <p:spPr>
            <a:xfrm rot="386461">
              <a:off x="-937364" y="-596011"/>
              <a:ext cx="1014789" cy="1204075"/>
            </a:xfrm>
            <a:custGeom>
              <a:avLst/>
              <a:gdLst/>
              <a:ahLst/>
              <a:cxnLst/>
              <a:rect l="l" t="t" r="r" b="b"/>
              <a:pathLst>
                <a:path w="7259" h="8613" extrusionOk="0">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2" name="Google Shape;6772;p22"/>
            <p:cNvSpPr/>
            <p:nvPr/>
          </p:nvSpPr>
          <p:spPr>
            <a:xfrm rot="386461">
              <a:off x="-758954" y="-394902"/>
              <a:ext cx="877089" cy="920706"/>
            </a:xfrm>
            <a:custGeom>
              <a:avLst/>
              <a:gdLst/>
              <a:ahLst/>
              <a:cxnLst/>
              <a:rect l="l" t="t" r="r" b="b"/>
              <a:pathLst>
                <a:path w="6274" h="6586" extrusionOk="0">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773" name="Google Shape;6773;p22"/>
          <p:cNvGrpSpPr/>
          <p:nvPr/>
        </p:nvGrpSpPr>
        <p:grpSpPr>
          <a:xfrm rot="-10389824" flipH="1">
            <a:off x="9068542" y="-166719"/>
            <a:ext cx="1546564" cy="1761346"/>
            <a:chOff x="13841809" y="-1721004"/>
            <a:chExt cx="1300999" cy="1481677"/>
          </a:xfrm>
        </p:grpSpPr>
        <p:sp>
          <p:nvSpPr>
            <p:cNvPr id="6774" name="Google Shape;6774;p22"/>
            <p:cNvSpPr/>
            <p:nvPr/>
          </p:nvSpPr>
          <p:spPr>
            <a:xfrm>
              <a:off x="14048226" y="-1069723"/>
              <a:ext cx="398319" cy="830396"/>
            </a:xfrm>
            <a:custGeom>
              <a:avLst/>
              <a:gdLst/>
              <a:ahLst/>
              <a:cxnLst/>
              <a:rect l="l" t="t" r="r" b="b"/>
              <a:pathLst>
                <a:path w="2524" h="5262" extrusionOk="0">
                  <a:moveTo>
                    <a:pt x="1681" y="1"/>
                  </a:moveTo>
                  <a:cubicBezTo>
                    <a:pt x="1653" y="56"/>
                    <a:pt x="1626" y="110"/>
                    <a:pt x="1593" y="165"/>
                  </a:cubicBezTo>
                  <a:lnTo>
                    <a:pt x="1960" y="368"/>
                  </a:lnTo>
                  <a:cubicBezTo>
                    <a:pt x="1155" y="1857"/>
                    <a:pt x="619" y="3482"/>
                    <a:pt x="383" y="5163"/>
                  </a:cubicBezTo>
                  <a:lnTo>
                    <a:pt x="0" y="5113"/>
                  </a:lnTo>
                  <a:lnTo>
                    <a:pt x="0" y="5124"/>
                  </a:lnTo>
                  <a:lnTo>
                    <a:pt x="942" y="5261"/>
                  </a:lnTo>
                  <a:cubicBezTo>
                    <a:pt x="1177" y="3575"/>
                    <a:pt x="1714" y="1950"/>
                    <a:pt x="2524" y="461"/>
                  </a:cubicBezTo>
                  <a:lnTo>
                    <a:pt x="16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5" name="Google Shape;6775;p22"/>
            <p:cNvSpPr/>
            <p:nvPr/>
          </p:nvSpPr>
          <p:spPr>
            <a:xfrm>
              <a:off x="14048226" y="-1043684"/>
              <a:ext cx="309313" cy="788734"/>
            </a:xfrm>
            <a:custGeom>
              <a:avLst/>
              <a:gdLst/>
              <a:ahLst/>
              <a:cxnLst/>
              <a:rect l="l" t="t" r="r" b="b"/>
              <a:pathLst>
                <a:path w="1960" h="4998" extrusionOk="0">
                  <a:moveTo>
                    <a:pt x="1593" y="0"/>
                  </a:moveTo>
                  <a:cubicBezTo>
                    <a:pt x="783" y="1544"/>
                    <a:pt x="241" y="3219"/>
                    <a:pt x="0" y="4948"/>
                  </a:cubicBezTo>
                  <a:lnTo>
                    <a:pt x="383" y="4998"/>
                  </a:lnTo>
                  <a:cubicBezTo>
                    <a:pt x="619" y="3317"/>
                    <a:pt x="1155" y="1692"/>
                    <a:pt x="1960" y="203"/>
                  </a:cubicBezTo>
                  <a:lnTo>
                    <a:pt x="15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6" name="Google Shape;6776;p22"/>
            <p:cNvSpPr/>
            <p:nvPr/>
          </p:nvSpPr>
          <p:spPr>
            <a:xfrm>
              <a:off x="14051698" y="-1023011"/>
              <a:ext cx="413942" cy="316725"/>
            </a:xfrm>
            <a:custGeom>
              <a:avLst/>
              <a:gdLst/>
              <a:ahLst/>
              <a:cxnLst/>
              <a:rect l="l" t="t" r="r" b="b"/>
              <a:pathLst>
                <a:path w="2623" h="2007" extrusionOk="0">
                  <a:moveTo>
                    <a:pt x="928" y="0"/>
                  </a:moveTo>
                  <a:cubicBezTo>
                    <a:pt x="845" y="0"/>
                    <a:pt x="761" y="11"/>
                    <a:pt x="679" y="33"/>
                  </a:cubicBezTo>
                  <a:cubicBezTo>
                    <a:pt x="460" y="94"/>
                    <a:pt x="247" y="219"/>
                    <a:pt x="175" y="433"/>
                  </a:cubicBezTo>
                  <a:cubicBezTo>
                    <a:pt x="0" y="969"/>
                    <a:pt x="849" y="1418"/>
                    <a:pt x="723" y="1966"/>
                  </a:cubicBezTo>
                  <a:cubicBezTo>
                    <a:pt x="879" y="1993"/>
                    <a:pt x="1037" y="2007"/>
                    <a:pt x="1196" y="2007"/>
                  </a:cubicBezTo>
                  <a:cubicBezTo>
                    <a:pt x="1355" y="2007"/>
                    <a:pt x="1514" y="1993"/>
                    <a:pt x="1670" y="1966"/>
                  </a:cubicBezTo>
                  <a:cubicBezTo>
                    <a:pt x="2036" y="1900"/>
                    <a:pt x="2425" y="1714"/>
                    <a:pt x="2529" y="1358"/>
                  </a:cubicBezTo>
                  <a:cubicBezTo>
                    <a:pt x="2622" y="1051"/>
                    <a:pt x="2458" y="712"/>
                    <a:pt x="2212" y="510"/>
                  </a:cubicBezTo>
                  <a:cubicBezTo>
                    <a:pt x="1965" y="302"/>
                    <a:pt x="1653" y="198"/>
                    <a:pt x="1352" y="99"/>
                  </a:cubicBezTo>
                  <a:lnTo>
                    <a:pt x="1347" y="99"/>
                  </a:lnTo>
                  <a:cubicBezTo>
                    <a:pt x="1215" y="33"/>
                    <a:pt x="1072"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7" name="Google Shape;6777;p22"/>
            <p:cNvSpPr/>
            <p:nvPr/>
          </p:nvSpPr>
          <p:spPr>
            <a:xfrm>
              <a:off x="13841809" y="-1346205"/>
              <a:ext cx="407788" cy="285952"/>
            </a:xfrm>
            <a:custGeom>
              <a:avLst/>
              <a:gdLst/>
              <a:ahLst/>
              <a:cxnLst/>
              <a:rect l="l" t="t" r="r" b="b"/>
              <a:pathLst>
                <a:path w="2584" h="1812" extrusionOk="0">
                  <a:moveTo>
                    <a:pt x="1129" y="0"/>
                  </a:moveTo>
                  <a:cubicBezTo>
                    <a:pt x="732" y="0"/>
                    <a:pt x="341" y="160"/>
                    <a:pt x="0" y="374"/>
                  </a:cubicBezTo>
                  <a:cubicBezTo>
                    <a:pt x="345" y="598"/>
                    <a:pt x="602" y="921"/>
                    <a:pt x="892" y="1206"/>
                  </a:cubicBezTo>
                  <a:cubicBezTo>
                    <a:pt x="1182" y="1490"/>
                    <a:pt x="1522" y="1753"/>
                    <a:pt x="1927" y="1802"/>
                  </a:cubicBezTo>
                  <a:cubicBezTo>
                    <a:pt x="1962" y="1808"/>
                    <a:pt x="1998" y="1811"/>
                    <a:pt x="2034" y="1811"/>
                  </a:cubicBezTo>
                  <a:cubicBezTo>
                    <a:pt x="2099" y="1811"/>
                    <a:pt x="2163" y="1801"/>
                    <a:pt x="2222" y="1780"/>
                  </a:cubicBezTo>
                  <a:cubicBezTo>
                    <a:pt x="2403" y="1720"/>
                    <a:pt x="2529" y="1561"/>
                    <a:pt x="2556" y="1375"/>
                  </a:cubicBezTo>
                  <a:cubicBezTo>
                    <a:pt x="2584" y="1129"/>
                    <a:pt x="2294" y="768"/>
                    <a:pt x="2162" y="554"/>
                  </a:cubicBezTo>
                  <a:cubicBezTo>
                    <a:pt x="1976" y="253"/>
                    <a:pt x="1664" y="56"/>
                    <a:pt x="1314" y="12"/>
                  </a:cubicBezTo>
                  <a:cubicBezTo>
                    <a:pt x="1252" y="4"/>
                    <a:pt x="1190" y="0"/>
                    <a:pt x="11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8" name="Google Shape;6778;p22"/>
            <p:cNvSpPr/>
            <p:nvPr/>
          </p:nvSpPr>
          <p:spPr>
            <a:xfrm>
              <a:off x="13935075" y="-1295548"/>
              <a:ext cx="223778" cy="158915"/>
            </a:xfrm>
            <a:custGeom>
              <a:avLst/>
              <a:gdLst/>
              <a:ahLst/>
              <a:cxnLst/>
              <a:rect l="l" t="t" r="r" b="b"/>
              <a:pathLst>
                <a:path w="1418" h="1007" extrusionOk="0">
                  <a:moveTo>
                    <a:pt x="416" y="1"/>
                  </a:moveTo>
                  <a:cubicBezTo>
                    <a:pt x="267" y="1"/>
                    <a:pt x="123" y="24"/>
                    <a:pt x="0" y="85"/>
                  </a:cubicBezTo>
                  <a:cubicBezTo>
                    <a:pt x="274" y="228"/>
                    <a:pt x="531" y="315"/>
                    <a:pt x="712" y="589"/>
                  </a:cubicBezTo>
                  <a:cubicBezTo>
                    <a:pt x="783" y="699"/>
                    <a:pt x="838" y="819"/>
                    <a:pt x="931" y="907"/>
                  </a:cubicBezTo>
                  <a:cubicBezTo>
                    <a:pt x="993" y="965"/>
                    <a:pt x="1082" y="1006"/>
                    <a:pt x="1166" y="1006"/>
                  </a:cubicBezTo>
                  <a:cubicBezTo>
                    <a:pt x="1209" y="1006"/>
                    <a:pt x="1250" y="996"/>
                    <a:pt x="1287" y="972"/>
                  </a:cubicBezTo>
                  <a:cubicBezTo>
                    <a:pt x="1391" y="901"/>
                    <a:pt x="1407" y="759"/>
                    <a:pt x="1407" y="627"/>
                  </a:cubicBezTo>
                  <a:cubicBezTo>
                    <a:pt x="1418" y="518"/>
                    <a:pt x="1396" y="403"/>
                    <a:pt x="1341" y="299"/>
                  </a:cubicBezTo>
                  <a:cubicBezTo>
                    <a:pt x="1270" y="195"/>
                    <a:pt x="1144" y="140"/>
                    <a:pt x="1018" y="102"/>
                  </a:cubicBezTo>
                  <a:cubicBezTo>
                    <a:pt x="842" y="47"/>
                    <a:pt x="625"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9" name="Google Shape;6779;p22"/>
            <p:cNvSpPr/>
            <p:nvPr/>
          </p:nvSpPr>
          <p:spPr>
            <a:xfrm>
              <a:off x="13917716" y="-1118012"/>
              <a:ext cx="242873" cy="215253"/>
            </a:xfrm>
            <a:custGeom>
              <a:avLst/>
              <a:gdLst/>
              <a:ahLst/>
              <a:cxnLst/>
              <a:rect l="l" t="t" r="r" b="b"/>
              <a:pathLst>
                <a:path w="1539" h="1364" extrusionOk="0">
                  <a:moveTo>
                    <a:pt x="504" y="0"/>
                  </a:moveTo>
                  <a:cubicBezTo>
                    <a:pt x="351" y="126"/>
                    <a:pt x="236" y="285"/>
                    <a:pt x="160" y="471"/>
                  </a:cubicBezTo>
                  <a:cubicBezTo>
                    <a:pt x="45" y="750"/>
                    <a:pt x="23" y="1062"/>
                    <a:pt x="1" y="1363"/>
                  </a:cubicBezTo>
                  <a:cubicBezTo>
                    <a:pt x="114" y="1066"/>
                    <a:pt x="403" y="871"/>
                    <a:pt x="721" y="871"/>
                  </a:cubicBezTo>
                  <a:cubicBezTo>
                    <a:pt x="726" y="871"/>
                    <a:pt x="730" y="871"/>
                    <a:pt x="734" y="871"/>
                  </a:cubicBezTo>
                  <a:cubicBezTo>
                    <a:pt x="953" y="882"/>
                    <a:pt x="1156" y="986"/>
                    <a:pt x="1358" y="1079"/>
                  </a:cubicBezTo>
                  <a:cubicBezTo>
                    <a:pt x="1418" y="1106"/>
                    <a:pt x="1479" y="1128"/>
                    <a:pt x="1539" y="1150"/>
                  </a:cubicBezTo>
                  <a:cubicBezTo>
                    <a:pt x="1451" y="1046"/>
                    <a:pt x="1391" y="925"/>
                    <a:pt x="1353" y="794"/>
                  </a:cubicBezTo>
                  <a:cubicBezTo>
                    <a:pt x="1325" y="696"/>
                    <a:pt x="1314" y="592"/>
                    <a:pt x="1287" y="493"/>
                  </a:cubicBezTo>
                  <a:cubicBezTo>
                    <a:pt x="1221" y="291"/>
                    <a:pt x="1057" y="137"/>
                    <a:pt x="855" y="77"/>
                  </a:cubicBezTo>
                  <a:cubicBezTo>
                    <a:pt x="740" y="44"/>
                    <a:pt x="614" y="44"/>
                    <a:pt x="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0" name="Google Shape;6780;p22"/>
            <p:cNvSpPr/>
            <p:nvPr/>
          </p:nvSpPr>
          <p:spPr>
            <a:xfrm>
              <a:off x="13997253" y="-1146418"/>
              <a:ext cx="298108" cy="219198"/>
            </a:xfrm>
            <a:custGeom>
              <a:avLst/>
              <a:gdLst/>
              <a:ahLst/>
              <a:cxnLst/>
              <a:rect l="l" t="t" r="r" b="b"/>
              <a:pathLst>
                <a:path w="1889" h="1389" extrusionOk="0">
                  <a:moveTo>
                    <a:pt x="579" y="1"/>
                  </a:moveTo>
                  <a:cubicBezTo>
                    <a:pt x="481" y="1"/>
                    <a:pt x="382" y="15"/>
                    <a:pt x="290" y="38"/>
                  </a:cubicBezTo>
                  <a:cubicBezTo>
                    <a:pt x="186" y="65"/>
                    <a:pt x="88" y="115"/>
                    <a:pt x="0" y="180"/>
                  </a:cubicBezTo>
                  <a:cubicBezTo>
                    <a:pt x="110" y="224"/>
                    <a:pt x="236" y="224"/>
                    <a:pt x="351" y="257"/>
                  </a:cubicBezTo>
                  <a:cubicBezTo>
                    <a:pt x="553" y="317"/>
                    <a:pt x="717" y="471"/>
                    <a:pt x="783" y="673"/>
                  </a:cubicBezTo>
                  <a:cubicBezTo>
                    <a:pt x="816" y="772"/>
                    <a:pt x="821" y="876"/>
                    <a:pt x="849" y="969"/>
                  </a:cubicBezTo>
                  <a:cubicBezTo>
                    <a:pt x="887" y="1100"/>
                    <a:pt x="953" y="1226"/>
                    <a:pt x="1035" y="1330"/>
                  </a:cubicBezTo>
                  <a:cubicBezTo>
                    <a:pt x="1137" y="1369"/>
                    <a:pt x="1247" y="1389"/>
                    <a:pt x="1357" y="1389"/>
                  </a:cubicBezTo>
                  <a:cubicBezTo>
                    <a:pt x="1401" y="1389"/>
                    <a:pt x="1445" y="1385"/>
                    <a:pt x="1489" y="1379"/>
                  </a:cubicBezTo>
                  <a:cubicBezTo>
                    <a:pt x="1697" y="1330"/>
                    <a:pt x="1889" y="1111"/>
                    <a:pt x="1829" y="903"/>
                  </a:cubicBezTo>
                  <a:cubicBezTo>
                    <a:pt x="1796" y="783"/>
                    <a:pt x="1692" y="695"/>
                    <a:pt x="1593" y="618"/>
                  </a:cubicBezTo>
                  <a:lnTo>
                    <a:pt x="1133" y="252"/>
                  </a:lnTo>
                  <a:cubicBezTo>
                    <a:pt x="1016" y="70"/>
                    <a:pt x="799" y="1"/>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1" name="Google Shape;6781;p22"/>
            <p:cNvSpPr/>
            <p:nvPr/>
          </p:nvSpPr>
          <p:spPr>
            <a:xfrm>
              <a:off x="14379944" y="-889977"/>
              <a:ext cx="291164" cy="362016"/>
            </a:xfrm>
            <a:custGeom>
              <a:avLst/>
              <a:gdLst/>
              <a:ahLst/>
              <a:cxnLst/>
              <a:rect l="l" t="t" r="r" b="b"/>
              <a:pathLst>
                <a:path w="1845" h="2294" extrusionOk="0">
                  <a:moveTo>
                    <a:pt x="0" y="0"/>
                  </a:moveTo>
                  <a:cubicBezTo>
                    <a:pt x="38" y="192"/>
                    <a:pt x="115" y="373"/>
                    <a:pt x="230" y="531"/>
                  </a:cubicBezTo>
                  <a:cubicBezTo>
                    <a:pt x="427" y="778"/>
                    <a:pt x="695" y="958"/>
                    <a:pt x="898" y="1199"/>
                  </a:cubicBezTo>
                  <a:cubicBezTo>
                    <a:pt x="1150" y="1506"/>
                    <a:pt x="1276" y="1900"/>
                    <a:pt x="1254" y="2294"/>
                  </a:cubicBezTo>
                  <a:cubicBezTo>
                    <a:pt x="1352" y="2048"/>
                    <a:pt x="1527" y="1845"/>
                    <a:pt x="1653" y="1610"/>
                  </a:cubicBezTo>
                  <a:cubicBezTo>
                    <a:pt x="1774" y="1374"/>
                    <a:pt x="1839" y="1112"/>
                    <a:pt x="1845" y="843"/>
                  </a:cubicBezTo>
                  <a:lnTo>
                    <a:pt x="1845" y="756"/>
                  </a:lnTo>
                  <a:cubicBezTo>
                    <a:pt x="1745" y="707"/>
                    <a:pt x="1637" y="684"/>
                    <a:pt x="1529" y="684"/>
                  </a:cubicBezTo>
                  <a:cubicBezTo>
                    <a:pt x="1455" y="684"/>
                    <a:pt x="1380" y="695"/>
                    <a:pt x="1308" y="718"/>
                  </a:cubicBezTo>
                  <a:cubicBezTo>
                    <a:pt x="1221" y="400"/>
                    <a:pt x="942" y="176"/>
                    <a:pt x="619" y="148"/>
                  </a:cubicBezTo>
                  <a:cubicBezTo>
                    <a:pt x="389" y="132"/>
                    <a:pt x="164" y="17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2" name="Google Shape;6782;p22"/>
            <p:cNvSpPr/>
            <p:nvPr/>
          </p:nvSpPr>
          <p:spPr>
            <a:xfrm>
              <a:off x="14375526" y="-960361"/>
              <a:ext cx="295583" cy="188899"/>
            </a:xfrm>
            <a:custGeom>
              <a:avLst/>
              <a:gdLst/>
              <a:ahLst/>
              <a:cxnLst/>
              <a:rect l="l" t="t" r="r" b="b"/>
              <a:pathLst>
                <a:path w="1873" h="1197" extrusionOk="0">
                  <a:moveTo>
                    <a:pt x="311" y="1"/>
                  </a:moveTo>
                  <a:cubicBezTo>
                    <a:pt x="278" y="1"/>
                    <a:pt x="248" y="5"/>
                    <a:pt x="220" y="14"/>
                  </a:cubicBezTo>
                  <a:cubicBezTo>
                    <a:pt x="34" y="74"/>
                    <a:pt x="1" y="255"/>
                    <a:pt x="34" y="446"/>
                  </a:cubicBezTo>
                  <a:cubicBezTo>
                    <a:pt x="192" y="622"/>
                    <a:pt x="417" y="578"/>
                    <a:pt x="647" y="594"/>
                  </a:cubicBezTo>
                  <a:cubicBezTo>
                    <a:pt x="975" y="622"/>
                    <a:pt x="1249" y="846"/>
                    <a:pt x="1336" y="1164"/>
                  </a:cubicBezTo>
                  <a:cubicBezTo>
                    <a:pt x="1412" y="1141"/>
                    <a:pt x="1488" y="1129"/>
                    <a:pt x="1563" y="1129"/>
                  </a:cubicBezTo>
                  <a:cubicBezTo>
                    <a:pt x="1669" y="1129"/>
                    <a:pt x="1774" y="1152"/>
                    <a:pt x="1873" y="1196"/>
                  </a:cubicBezTo>
                  <a:cubicBezTo>
                    <a:pt x="1867" y="1109"/>
                    <a:pt x="1845" y="1021"/>
                    <a:pt x="1807" y="939"/>
                  </a:cubicBezTo>
                  <a:cubicBezTo>
                    <a:pt x="1736" y="835"/>
                    <a:pt x="1643" y="742"/>
                    <a:pt x="1539" y="676"/>
                  </a:cubicBezTo>
                  <a:cubicBezTo>
                    <a:pt x="1303" y="511"/>
                    <a:pt x="672" y="1"/>
                    <a:pt x="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3" name="Google Shape;6783;p22"/>
            <p:cNvSpPr/>
            <p:nvPr/>
          </p:nvSpPr>
          <p:spPr>
            <a:xfrm>
              <a:off x="14458534" y="-991607"/>
              <a:ext cx="600477" cy="247762"/>
            </a:xfrm>
            <a:custGeom>
              <a:avLst/>
              <a:gdLst/>
              <a:ahLst/>
              <a:cxnLst/>
              <a:rect l="l" t="t" r="r" b="b"/>
              <a:pathLst>
                <a:path w="3805" h="1570" extrusionOk="0">
                  <a:moveTo>
                    <a:pt x="1588" y="1"/>
                  </a:moveTo>
                  <a:cubicBezTo>
                    <a:pt x="1395" y="1"/>
                    <a:pt x="1207" y="37"/>
                    <a:pt x="1035" y="119"/>
                  </a:cubicBezTo>
                  <a:cubicBezTo>
                    <a:pt x="0" y="617"/>
                    <a:pt x="1522" y="1356"/>
                    <a:pt x="1998" y="1471"/>
                  </a:cubicBezTo>
                  <a:cubicBezTo>
                    <a:pt x="2301" y="1541"/>
                    <a:pt x="2611" y="1570"/>
                    <a:pt x="2922" y="1570"/>
                  </a:cubicBezTo>
                  <a:cubicBezTo>
                    <a:pt x="3218" y="1570"/>
                    <a:pt x="3514" y="1544"/>
                    <a:pt x="3804" y="1504"/>
                  </a:cubicBezTo>
                  <a:cubicBezTo>
                    <a:pt x="3465" y="1389"/>
                    <a:pt x="3301" y="1017"/>
                    <a:pt x="3082" y="732"/>
                  </a:cubicBezTo>
                  <a:cubicBezTo>
                    <a:pt x="2763" y="319"/>
                    <a:pt x="2157" y="1"/>
                    <a:pt x="15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4" name="Google Shape;6784;p22"/>
            <p:cNvSpPr/>
            <p:nvPr/>
          </p:nvSpPr>
          <p:spPr>
            <a:xfrm>
              <a:off x="14588886" y="-1047945"/>
              <a:ext cx="553922" cy="165700"/>
            </a:xfrm>
            <a:custGeom>
              <a:avLst/>
              <a:gdLst/>
              <a:ahLst/>
              <a:cxnLst/>
              <a:rect l="l" t="t" r="r" b="b"/>
              <a:pathLst>
                <a:path w="3510" h="1050" extrusionOk="0">
                  <a:moveTo>
                    <a:pt x="1397" y="0"/>
                  </a:moveTo>
                  <a:cubicBezTo>
                    <a:pt x="1316" y="0"/>
                    <a:pt x="1236" y="4"/>
                    <a:pt x="1156" y="11"/>
                  </a:cubicBezTo>
                  <a:cubicBezTo>
                    <a:pt x="953" y="27"/>
                    <a:pt x="307" y="60"/>
                    <a:pt x="198" y="268"/>
                  </a:cubicBezTo>
                  <a:cubicBezTo>
                    <a:pt x="1" y="624"/>
                    <a:pt x="1473" y="996"/>
                    <a:pt x="1741" y="1029"/>
                  </a:cubicBezTo>
                  <a:cubicBezTo>
                    <a:pt x="1851" y="1042"/>
                    <a:pt x="1961" y="1049"/>
                    <a:pt x="2072" y="1049"/>
                  </a:cubicBezTo>
                  <a:cubicBezTo>
                    <a:pt x="2588" y="1049"/>
                    <a:pt x="3108" y="900"/>
                    <a:pt x="3509" y="580"/>
                  </a:cubicBezTo>
                  <a:lnTo>
                    <a:pt x="2677" y="279"/>
                  </a:lnTo>
                  <a:cubicBezTo>
                    <a:pt x="2491" y="202"/>
                    <a:pt x="2294" y="142"/>
                    <a:pt x="2103" y="87"/>
                  </a:cubicBezTo>
                  <a:cubicBezTo>
                    <a:pt x="1870" y="30"/>
                    <a:pt x="1634" y="0"/>
                    <a:pt x="1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5" name="Google Shape;6785;p22"/>
            <p:cNvSpPr/>
            <p:nvPr/>
          </p:nvSpPr>
          <p:spPr>
            <a:xfrm>
              <a:off x="14666687" y="-1173562"/>
              <a:ext cx="468388" cy="131771"/>
            </a:xfrm>
            <a:custGeom>
              <a:avLst/>
              <a:gdLst/>
              <a:ahLst/>
              <a:cxnLst/>
              <a:rect l="l" t="t" r="r" b="b"/>
              <a:pathLst>
                <a:path w="2968" h="835" extrusionOk="0">
                  <a:moveTo>
                    <a:pt x="1688" y="1"/>
                  </a:moveTo>
                  <a:cubicBezTo>
                    <a:pt x="1587" y="1"/>
                    <a:pt x="1486" y="5"/>
                    <a:pt x="1385" y="13"/>
                  </a:cubicBezTo>
                  <a:cubicBezTo>
                    <a:pt x="1123" y="30"/>
                    <a:pt x="269" y="128"/>
                    <a:pt x="143" y="424"/>
                  </a:cubicBezTo>
                  <a:cubicBezTo>
                    <a:pt x="0" y="757"/>
                    <a:pt x="685" y="818"/>
                    <a:pt x="980" y="834"/>
                  </a:cubicBezTo>
                  <a:cubicBezTo>
                    <a:pt x="996" y="835"/>
                    <a:pt x="1011" y="835"/>
                    <a:pt x="1027" y="835"/>
                  </a:cubicBezTo>
                  <a:cubicBezTo>
                    <a:pt x="1225" y="835"/>
                    <a:pt x="1422" y="803"/>
                    <a:pt x="1615" y="752"/>
                  </a:cubicBezTo>
                  <a:cubicBezTo>
                    <a:pt x="2097" y="626"/>
                    <a:pt x="2557" y="418"/>
                    <a:pt x="2967" y="139"/>
                  </a:cubicBezTo>
                  <a:cubicBezTo>
                    <a:pt x="2542" y="68"/>
                    <a:pt x="2114" y="1"/>
                    <a:pt x="1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6" name="Google Shape;6786;p22"/>
            <p:cNvSpPr/>
            <p:nvPr/>
          </p:nvSpPr>
          <p:spPr>
            <a:xfrm>
              <a:off x="14468476" y="-1721004"/>
              <a:ext cx="190638" cy="500573"/>
            </a:xfrm>
            <a:custGeom>
              <a:avLst/>
              <a:gdLst/>
              <a:ahLst/>
              <a:cxnLst/>
              <a:rect l="l" t="t" r="r" b="b"/>
              <a:pathLst>
                <a:path w="1208" h="3172" extrusionOk="0">
                  <a:moveTo>
                    <a:pt x="545" y="1"/>
                  </a:moveTo>
                  <a:lnTo>
                    <a:pt x="430" y="45"/>
                  </a:lnTo>
                  <a:cubicBezTo>
                    <a:pt x="233" y="663"/>
                    <a:pt x="112" y="1304"/>
                    <a:pt x="74" y="1955"/>
                  </a:cubicBezTo>
                  <a:cubicBezTo>
                    <a:pt x="65" y="2130"/>
                    <a:pt x="1" y="3172"/>
                    <a:pt x="227" y="3172"/>
                  </a:cubicBezTo>
                  <a:cubicBezTo>
                    <a:pt x="276" y="3172"/>
                    <a:pt x="339" y="3123"/>
                    <a:pt x="419" y="3006"/>
                  </a:cubicBezTo>
                  <a:cubicBezTo>
                    <a:pt x="660" y="2650"/>
                    <a:pt x="906" y="2294"/>
                    <a:pt x="1059" y="1900"/>
                  </a:cubicBezTo>
                  <a:cubicBezTo>
                    <a:pt x="1169" y="1648"/>
                    <a:pt x="1207" y="1375"/>
                    <a:pt x="1180" y="1101"/>
                  </a:cubicBezTo>
                  <a:cubicBezTo>
                    <a:pt x="1120" y="674"/>
                    <a:pt x="829" y="329"/>
                    <a:pt x="5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7" name="Google Shape;6787;p22"/>
            <p:cNvSpPr/>
            <p:nvPr/>
          </p:nvSpPr>
          <p:spPr>
            <a:xfrm>
              <a:off x="14501617" y="-1616849"/>
              <a:ext cx="102105" cy="327614"/>
            </a:xfrm>
            <a:custGeom>
              <a:avLst/>
              <a:gdLst/>
              <a:ahLst/>
              <a:cxnLst/>
              <a:rect l="l" t="t" r="r" b="b"/>
              <a:pathLst>
                <a:path w="647" h="2076" extrusionOk="0">
                  <a:moveTo>
                    <a:pt x="275" y="0"/>
                  </a:moveTo>
                  <a:cubicBezTo>
                    <a:pt x="268" y="0"/>
                    <a:pt x="260" y="3"/>
                    <a:pt x="253" y="9"/>
                  </a:cubicBezTo>
                  <a:cubicBezTo>
                    <a:pt x="242" y="20"/>
                    <a:pt x="231" y="36"/>
                    <a:pt x="236" y="58"/>
                  </a:cubicBezTo>
                  <a:cubicBezTo>
                    <a:pt x="198" y="364"/>
                    <a:pt x="165" y="676"/>
                    <a:pt x="143" y="983"/>
                  </a:cubicBezTo>
                  <a:cubicBezTo>
                    <a:pt x="116" y="1240"/>
                    <a:pt x="1" y="1667"/>
                    <a:pt x="72" y="1908"/>
                  </a:cubicBezTo>
                  <a:cubicBezTo>
                    <a:pt x="110" y="2026"/>
                    <a:pt x="155" y="2075"/>
                    <a:pt x="202" y="2075"/>
                  </a:cubicBezTo>
                  <a:cubicBezTo>
                    <a:pt x="396" y="2075"/>
                    <a:pt x="637" y="1263"/>
                    <a:pt x="641" y="1065"/>
                  </a:cubicBezTo>
                  <a:cubicBezTo>
                    <a:pt x="647" y="715"/>
                    <a:pt x="494" y="381"/>
                    <a:pt x="346" y="63"/>
                  </a:cubicBezTo>
                  <a:cubicBezTo>
                    <a:pt x="333" y="33"/>
                    <a:pt x="30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8" name="Google Shape;6788;p22"/>
            <p:cNvSpPr/>
            <p:nvPr/>
          </p:nvSpPr>
          <p:spPr>
            <a:xfrm>
              <a:off x="14274527" y="-1701120"/>
              <a:ext cx="174698" cy="383320"/>
            </a:xfrm>
            <a:custGeom>
              <a:avLst/>
              <a:gdLst/>
              <a:ahLst/>
              <a:cxnLst/>
              <a:rect l="l" t="t" r="r" b="b"/>
              <a:pathLst>
                <a:path w="1107" h="2429" extrusionOk="0">
                  <a:moveTo>
                    <a:pt x="515" y="1"/>
                  </a:moveTo>
                  <a:cubicBezTo>
                    <a:pt x="542" y="187"/>
                    <a:pt x="531" y="373"/>
                    <a:pt x="471" y="554"/>
                  </a:cubicBezTo>
                  <a:cubicBezTo>
                    <a:pt x="340" y="942"/>
                    <a:pt x="0" y="1271"/>
                    <a:pt x="17" y="1681"/>
                  </a:cubicBezTo>
                  <a:cubicBezTo>
                    <a:pt x="22" y="1796"/>
                    <a:pt x="50" y="1911"/>
                    <a:pt x="99" y="2021"/>
                  </a:cubicBezTo>
                  <a:cubicBezTo>
                    <a:pt x="154" y="2146"/>
                    <a:pt x="252" y="2371"/>
                    <a:pt x="405" y="2420"/>
                  </a:cubicBezTo>
                  <a:cubicBezTo>
                    <a:pt x="425" y="2426"/>
                    <a:pt x="444" y="2428"/>
                    <a:pt x="463" y="2428"/>
                  </a:cubicBezTo>
                  <a:cubicBezTo>
                    <a:pt x="624" y="2428"/>
                    <a:pt x="736" y="2231"/>
                    <a:pt x="805" y="2108"/>
                  </a:cubicBezTo>
                  <a:cubicBezTo>
                    <a:pt x="936" y="1873"/>
                    <a:pt x="1068" y="1632"/>
                    <a:pt x="1095" y="1364"/>
                  </a:cubicBezTo>
                  <a:cubicBezTo>
                    <a:pt x="1106" y="1199"/>
                    <a:pt x="1090" y="1041"/>
                    <a:pt x="1051" y="882"/>
                  </a:cubicBezTo>
                  <a:cubicBezTo>
                    <a:pt x="1024" y="707"/>
                    <a:pt x="969" y="532"/>
                    <a:pt x="893" y="373"/>
                  </a:cubicBezTo>
                  <a:cubicBezTo>
                    <a:pt x="810" y="209"/>
                    <a:pt x="679" y="77"/>
                    <a:pt x="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9" name="Google Shape;6789;p22"/>
            <p:cNvSpPr/>
            <p:nvPr/>
          </p:nvSpPr>
          <p:spPr>
            <a:xfrm>
              <a:off x="14309087" y="-1625055"/>
              <a:ext cx="96897" cy="293842"/>
            </a:xfrm>
            <a:custGeom>
              <a:avLst/>
              <a:gdLst/>
              <a:ahLst/>
              <a:cxnLst/>
              <a:rect l="l" t="t" r="r" b="b"/>
              <a:pathLst>
                <a:path w="614" h="1862" extrusionOk="0">
                  <a:moveTo>
                    <a:pt x="553" y="0"/>
                  </a:moveTo>
                  <a:cubicBezTo>
                    <a:pt x="559" y="351"/>
                    <a:pt x="252" y="613"/>
                    <a:pt x="121" y="942"/>
                  </a:cubicBezTo>
                  <a:cubicBezTo>
                    <a:pt x="0" y="1227"/>
                    <a:pt x="11" y="1604"/>
                    <a:pt x="197" y="1861"/>
                  </a:cubicBezTo>
                  <a:cubicBezTo>
                    <a:pt x="312" y="1626"/>
                    <a:pt x="318" y="1248"/>
                    <a:pt x="400" y="975"/>
                  </a:cubicBezTo>
                  <a:cubicBezTo>
                    <a:pt x="498" y="657"/>
                    <a:pt x="613" y="334"/>
                    <a:pt x="5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0" name="Google Shape;6790;p22"/>
            <p:cNvSpPr/>
            <p:nvPr/>
          </p:nvSpPr>
          <p:spPr>
            <a:xfrm>
              <a:off x="14641595" y="-1433159"/>
              <a:ext cx="302527" cy="322721"/>
            </a:xfrm>
            <a:custGeom>
              <a:avLst/>
              <a:gdLst/>
              <a:ahLst/>
              <a:cxnLst/>
              <a:rect l="l" t="t" r="r" b="b"/>
              <a:pathLst>
                <a:path w="1917" h="2045" extrusionOk="0">
                  <a:moveTo>
                    <a:pt x="1869" y="1"/>
                  </a:moveTo>
                  <a:cubicBezTo>
                    <a:pt x="1785" y="1"/>
                    <a:pt x="1147" y="325"/>
                    <a:pt x="1101" y="361"/>
                  </a:cubicBezTo>
                  <a:cubicBezTo>
                    <a:pt x="745" y="618"/>
                    <a:pt x="44" y="1330"/>
                    <a:pt x="12" y="1789"/>
                  </a:cubicBezTo>
                  <a:cubicBezTo>
                    <a:pt x="0" y="1974"/>
                    <a:pt x="63" y="2044"/>
                    <a:pt x="166" y="2044"/>
                  </a:cubicBezTo>
                  <a:cubicBezTo>
                    <a:pt x="464" y="2044"/>
                    <a:pt x="1094" y="1458"/>
                    <a:pt x="1232" y="1341"/>
                  </a:cubicBezTo>
                  <a:cubicBezTo>
                    <a:pt x="1418" y="1193"/>
                    <a:pt x="1583" y="1012"/>
                    <a:pt x="1714" y="810"/>
                  </a:cubicBezTo>
                  <a:cubicBezTo>
                    <a:pt x="1856" y="569"/>
                    <a:pt x="1916" y="284"/>
                    <a:pt x="1878" y="5"/>
                  </a:cubicBezTo>
                  <a:cubicBezTo>
                    <a:pt x="1878" y="2"/>
                    <a:pt x="1875" y="1"/>
                    <a:pt x="18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1" name="Google Shape;6791;p22"/>
            <p:cNvSpPr/>
            <p:nvPr/>
          </p:nvSpPr>
          <p:spPr>
            <a:xfrm>
              <a:off x="14566477" y="-1536997"/>
              <a:ext cx="299055" cy="361543"/>
            </a:xfrm>
            <a:custGeom>
              <a:avLst/>
              <a:gdLst/>
              <a:ahLst/>
              <a:cxnLst/>
              <a:rect l="l" t="t" r="r" b="b"/>
              <a:pathLst>
                <a:path w="1895" h="2291" extrusionOk="0">
                  <a:moveTo>
                    <a:pt x="1894" y="1"/>
                  </a:moveTo>
                  <a:lnTo>
                    <a:pt x="1894" y="1"/>
                  </a:lnTo>
                  <a:cubicBezTo>
                    <a:pt x="1670" y="285"/>
                    <a:pt x="1314" y="428"/>
                    <a:pt x="1019" y="636"/>
                  </a:cubicBezTo>
                  <a:cubicBezTo>
                    <a:pt x="674" y="871"/>
                    <a:pt x="395" y="1194"/>
                    <a:pt x="219" y="1566"/>
                  </a:cubicBezTo>
                  <a:cubicBezTo>
                    <a:pt x="148" y="1714"/>
                    <a:pt x="0" y="1988"/>
                    <a:pt x="44" y="2152"/>
                  </a:cubicBezTo>
                  <a:cubicBezTo>
                    <a:pt x="75" y="2252"/>
                    <a:pt x="140" y="2291"/>
                    <a:pt x="212" y="2291"/>
                  </a:cubicBezTo>
                  <a:cubicBezTo>
                    <a:pt x="309" y="2291"/>
                    <a:pt x="420" y="2220"/>
                    <a:pt x="477" y="2135"/>
                  </a:cubicBezTo>
                  <a:cubicBezTo>
                    <a:pt x="603" y="1949"/>
                    <a:pt x="652" y="1730"/>
                    <a:pt x="794" y="1555"/>
                  </a:cubicBezTo>
                  <a:cubicBezTo>
                    <a:pt x="936" y="1375"/>
                    <a:pt x="1155" y="1271"/>
                    <a:pt x="1336" y="1128"/>
                  </a:cubicBezTo>
                  <a:cubicBezTo>
                    <a:pt x="1681" y="855"/>
                    <a:pt x="1883" y="439"/>
                    <a:pt x="1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2" name="Google Shape;6792;p22"/>
            <p:cNvSpPr/>
            <p:nvPr/>
          </p:nvSpPr>
          <p:spPr>
            <a:xfrm>
              <a:off x="14067163" y="-1354727"/>
              <a:ext cx="687747" cy="447391"/>
            </a:xfrm>
            <a:custGeom>
              <a:avLst/>
              <a:gdLst/>
              <a:ahLst/>
              <a:cxnLst/>
              <a:rect l="l" t="t" r="r" b="b"/>
              <a:pathLst>
                <a:path w="4358" h="2835" extrusionOk="0">
                  <a:moveTo>
                    <a:pt x="1148" y="1"/>
                  </a:moveTo>
                  <a:cubicBezTo>
                    <a:pt x="1066" y="1"/>
                    <a:pt x="985" y="8"/>
                    <a:pt x="904" y="23"/>
                  </a:cubicBezTo>
                  <a:cubicBezTo>
                    <a:pt x="510" y="88"/>
                    <a:pt x="110" y="422"/>
                    <a:pt x="55" y="838"/>
                  </a:cubicBezTo>
                  <a:cubicBezTo>
                    <a:pt x="1" y="1260"/>
                    <a:pt x="346" y="1495"/>
                    <a:pt x="663" y="1736"/>
                  </a:cubicBezTo>
                  <a:cubicBezTo>
                    <a:pt x="1375" y="2278"/>
                    <a:pt x="2234" y="2612"/>
                    <a:pt x="3104" y="2781"/>
                  </a:cubicBezTo>
                  <a:cubicBezTo>
                    <a:pt x="3252" y="2809"/>
                    <a:pt x="3405" y="2834"/>
                    <a:pt x="3556" y="2834"/>
                  </a:cubicBezTo>
                  <a:cubicBezTo>
                    <a:pt x="3645" y="2834"/>
                    <a:pt x="3734" y="2825"/>
                    <a:pt x="3821" y="2803"/>
                  </a:cubicBezTo>
                  <a:cubicBezTo>
                    <a:pt x="4051" y="2743"/>
                    <a:pt x="4270" y="2568"/>
                    <a:pt x="4314" y="2332"/>
                  </a:cubicBezTo>
                  <a:cubicBezTo>
                    <a:pt x="4358" y="2108"/>
                    <a:pt x="4243" y="1889"/>
                    <a:pt x="4106" y="1708"/>
                  </a:cubicBezTo>
                  <a:cubicBezTo>
                    <a:pt x="3657" y="1090"/>
                    <a:pt x="2989" y="674"/>
                    <a:pt x="2305" y="340"/>
                  </a:cubicBezTo>
                  <a:cubicBezTo>
                    <a:pt x="1942" y="163"/>
                    <a:pt x="1544" y="1"/>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3" name="Google Shape;6793;p22"/>
            <p:cNvSpPr/>
            <p:nvPr/>
          </p:nvSpPr>
          <p:spPr>
            <a:xfrm>
              <a:off x="14096516" y="-1706327"/>
              <a:ext cx="143609" cy="408412"/>
            </a:xfrm>
            <a:custGeom>
              <a:avLst/>
              <a:gdLst/>
              <a:ahLst/>
              <a:cxnLst/>
              <a:rect l="l" t="t" r="r" b="b"/>
              <a:pathLst>
                <a:path w="910" h="2588" extrusionOk="0">
                  <a:moveTo>
                    <a:pt x="203" y="1"/>
                  </a:moveTo>
                  <a:cubicBezTo>
                    <a:pt x="28" y="45"/>
                    <a:pt x="1" y="280"/>
                    <a:pt x="12" y="466"/>
                  </a:cubicBezTo>
                  <a:cubicBezTo>
                    <a:pt x="39" y="871"/>
                    <a:pt x="67" y="1276"/>
                    <a:pt x="94" y="1681"/>
                  </a:cubicBezTo>
                  <a:cubicBezTo>
                    <a:pt x="105" y="1873"/>
                    <a:pt x="110" y="2497"/>
                    <a:pt x="340" y="2574"/>
                  </a:cubicBezTo>
                  <a:cubicBezTo>
                    <a:pt x="367" y="2583"/>
                    <a:pt x="393" y="2587"/>
                    <a:pt x="419" y="2587"/>
                  </a:cubicBezTo>
                  <a:cubicBezTo>
                    <a:pt x="647" y="2587"/>
                    <a:pt x="811" y="2241"/>
                    <a:pt x="860" y="2059"/>
                  </a:cubicBezTo>
                  <a:cubicBezTo>
                    <a:pt x="909" y="1824"/>
                    <a:pt x="904" y="1583"/>
                    <a:pt x="849" y="1347"/>
                  </a:cubicBezTo>
                  <a:cubicBezTo>
                    <a:pt x="751" y="849"/>
                    <a:pt x="532" y="390"/>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4" name="Google Shape;6794;p22"/>
            <p:cNvSpPr/>
            <p:nvPr/>
          </p:nvSpPr>
          <p:spPr>
            <a:xfrm>
              <a:off x="14048226" y="-1500701"/>
              <a:ext cx="203894" cy="411411"/>
            </a:xfrm>
            <a:custGeom>
              <a:avLst/>
              <a:gdLst/>
              <a:ahLst/>
              <a:cxnLst/>
              <a:rect l="l" t="t" r="r" b="b"/>
              <a:pathLst>
                <a:path w="1292" h="2607" extrusionOk="0">
                  <a:moveTo>
                    <a:pt x="17" y="1"/>
                  </a:moveTo>
                  <a:lnTo>
                    <a:pt x="17" y="1"/>
                  </a:lnTo>
                  <a:cubicBezTo>
                    <a:pt x="203" y="428"/>
                    <a:pt x="88" y="909"/>
                    <a:pt x="44" y="1369"/>
                  </a:cubicBezTo>
                  <a:cubicBezTo>
                    <a:pt x="0" y="1829"/>
                    <a:pt x="61" y="2529"/>
                    <a:pt x="641" y="2601"/>
                  </a:cubicBezTo>
                  <a:cubicBezTo>
                    <a:pt x="673" y="2604"/>
                    <a:pt x="703" y="2606"/>
                    <a:pt x="731" y="2606"/>
                  </a:cubicBezTo>
                  <a:cubicBezTo>
                    <a:pt x="1292" y="2606"/>
                    <a:pt x="1076" y="1902"/>
                    <a:pt x="1029" y="1506"/>
                  </a:cubicBezTo>
                  <a:cubicBezTo>
                    <a:pt x="986" y="1150"/>
                    <a:pt x="931" y="772"/>
                    <a:pt x="712" y="488"/>
                  </a:cubicBezTo>
                  <a:cubicBezTo>
                    <a:pt x="531" y="263"/>
                    <a:pt x="269" y="132"/>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5" name="Google Shape;6795;p22"/>
            <p:cNvSpPr/>
            <p:nvPr/>
          </p:nvSpPr>
          <p:spPr>
            <a:xfrm>
              <a:off x="14143660" y="-1377928"/>
              <a:ext cx="244925" cy="402258"/>
            </a:xfrm>
            <a:custGeom>
              <a:avLst/>
              <a:gdLst/>
              <a:ahLst/>
              <a:cxnLst/>
              <a:rect l="l" t="t" r="r" b="b"/>
              <a:pathLst>
                <a:path w="1552" h="2549" extrusionOk="0">
                  <a:moveTo>
                    <a:pt x="633" y="1"/>
                  </a:moveTo>
                  <a:cubicBezTo>
                    <a:pt x="463" y="1"/>
                    <a:pt x="1" y="1245"/>
                    <a:pt x="6" y="1430"/>
                  </a:cubicBezTo>
                  <a:cubicBezTo>
                    <a:pt x="28" y="1791"/>
                    <a:pt x="252" y="2240"/>
                    <a:pt x="570" y="2443"/>
                  </a:cubicBezTo>
                  <a:cubicBezTo>
                    <a:pt x="687" y="2516"/>
                    <a:pt x="791" y="2549"/>
                    <a:pt x="882" y="2549"/>
                  </a:cubicBezTo>
                  <a:cubicBezTo>
                    <a:pt x="1551" y="2549"/>
                    <a:pt x="1535" y="783"/>
                    <a:pt x="1188" y="374"/>
                  </a:cubicBezTo>
                  <a:lnTo>
                    <a:pt x="1188" y="374"/>
                  </a:lnTo>
                  <a:cubicBezTo>
                    <a:pt x="1040" y="494"/>
                    <a:pt x="931" y="658"/>
                    <a:pt x="882" y="844"/>
                  </a:cubicBezTo>
                  <a:cubicBezTo>
                    <a:pt x="914" y="549"/>
                    <a:pt x="832" y="259"/>
                    <a:pt x="663" y="18"/>
                  </a:cubicBezTo>
                  <a:cubicBezTo>
                    <a:pt x="654" y="6"/>
                    <a:pt x="644" y="1"/>
                    <a:pt x="6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6" name="Google Shape;6796;p22"/>
            <p:cNvSpPr/>
            <p:nvPr/>
          </p:nvSpPr>
          <p:spPr>
            <a:xfrm>
              <a:off x="14398882" y="-1234318"/>
              <a:ext cx="313731" cy="248393"/>
            </a:xfrm>
            <a:custGeom>
              <a:avLst/>
              <a:gdLst/>
              <a:ahLst/>
              <a:cxnLst/>
              <a:rect l="l" t="t" r="r" b="b"/>
              <a:pathLst>
                <a:path w="1988" h="1574" extrusionOk="0">
                  <a:moveTo>
                    <a:pt x="449" y="1"/>
                  </a:moveTo>
                  <a:cubicBezTo>
                    <a:pt x="402" y="1"/>
                    <a:pt x="356" y="7"/>
                    <a:pt x="313" y="20"/>
                  </a:cubicBezTo>
                  <a:cubicBezTo>
                    <a:pt x="1" y="124"/>
                    <a:pt x="263" y="502"/>
                    <a:pt x="417" y="672"/>
                  </a:cubicBezTo>
                  <a:cubicBezTo>
                    <a:pt x="619" y="907"/>
                    <a:pt x="827" y="1142"/>
                    <a:pt x="1079" y="1318"/>
                  </a:cubicBezTo>
                  <a:cubicBezTo>
                    <a:pt x="1290" y="1468"/>
                    <a:pt x="1540" y="1573"/>
                    <a:pt x="1787" y="1573"/>
                  </a:cubicBezTo>
                  <a:cubicBezTo>
                    <a:pt x="1828" y="1573"/>
                    <a:pt x="1870" y="1570"/>
                    <a:pt x="1911" y="1564"/>
                  </a:cubicBezTo>
                  <a:cubicBezTo>
                    <a:pt x="1988" y="1378"/>
                    <a:pt x="1862" y="1164"/>
                    <a:pt x="1741" y="1000"/>
                  </a:cubicBezTo>
                  <a:cubicBezTo>
                    <a:pt x="1550" y="726"/>
                    <a:pt x="1347" y="453"/>
                    <a:pt x="1095" y="261"/>
                  </a:cubicBezTo>
                  <a:cubicBezTo>
                    <a:pt x="928" y="135"/>
                    <a:pt x="672" y="1"/>
                    <a:pt x="4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7" name="Google Shape;6797;p22"/>
            <p:cNvSpPr/>
            <p:nvPr/>
          </p:nvSpPr>
          <p:spPr>
            <a:xfrm>
              <a:off x="14507771" y="-1023642"/>
              <a:ext cx="288639" cy="170119"/>
            </a:xfrm>
            <a:custGeom>
              <a:avLst/>
              <a:gdLst/>
              <a:ahLst/>
              <a:cxnLst/>
              <a:rect l="l" t="t" r="r" b="b"/>
              <a:pathLst>
                <a:path w="1829" h="1078" extrusionOk="0">
                  <a:moveTo>
                    <a:pt x="1539" y="0"/>
                  </a:moveTo>
                  <a:cubicBezTo>
                    <a:pt x="1494" y="0"/>
                    <a:pt x="1448" y="7"/>
                    <a:pt x="1407" y="15"/>
                  </a:cubicBezTo>
                  <a:cubicBezTo>
                    <a:pt x="1079" y="92"/>
                    <a:pt x="0" y="371"/>
                    <a:pt x="121" y="858"/>
                  </a:cubicBezTo>
                  <a:cubicBezTo>
                    <a:pt x="159" y="1017"/>
                    <a:pt x="255" y="1077"/>
                    <a:pt x="381" y="1077"/>
                  </a:cubicBezTo>
                  <a:cubicBezTo>
                    <a:pt x="743" y="1077"/>
                    <a:pt x="1353" y="577"/>
                    <a:pt x="1544" y="459"/>
                  </a:cubicBezTo>
                  <a:cubicBezTo>
                    <a:pt x="1675" y="377"/>
                    <a:pt x="1828" y="240"/>
                    <a:pt x="1757" y="103"/>
                  </a:cubicBezTo>
                  <a:cubicBezTo>
                    <a:pt x="1721" y="26"/>
                    <a:pt x="1632" y="0"/>
                    <a:pt x="1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8" name="Google Shape;6798;p22"/>
            <p:cNvSpPr/>
            <p:nvPr/>
          </p:nvSpPr>
          <p:spPr>
            <a:xfrm>
              <a:off x="14348224" y="-1221378"/>
              <a:ext cx="252973" cy="313253"/>
            </a:xfrm>
            <a:custGeom>
              <a:avLst/>
              <a:gdLst/>
              <a:ahLst/>
              <a:cxnLst/>
              <a:rect l="l" t="t" r="r" b="b"/>
              <a:pathLst>
                <a:path w="1603" h="1985" extrusionOk="0">
                  <a:moveTo>
                    <a:pt x="1473" y="0"/>
                  </a:moveTo>
                  <a:cubicBezTo>
                    <a:pt x="1078" y="0"/>
                    <a:pt x="0" y="1286"/>
                    <a:pt x="42" y="1663"/>
                  </a:cubicBezTo>
                  <a:cubicBezTo>
                    <a:pt x="69" y="1894"/>
                    <a:pt x="165" y="1984"/>
                    <a:pt x="293" y="1984"/>
                  </a:cubicBezTo>
                  <a:cubicBezTo>
                    <a:pt x="635" y="1984"/>
                    <a:pt x="1206" y="1332"/>
                    <a:pt x="1274" y="1017"/>
                  </a:cubicBezTo>
                  <a:cubicBezTo>
                    <a:pt x="1318" y="798"/>
                    <a:pt x="1307" y="551"/>
                    <a:pt x="1444" y="371"/>
                  </a:cubicBezTo>
                  <a:cubicBezTo>
                    <a:pt x="1498" y="316"/>
                    <a:pt x="1542" y="256"/>
                    <a:pt x="1581" y="190"/>
                  </a:cubicBezTo>
                  <a:cubicBezTo>
                    <a:pt x="1602" y="125"/>
                    <a:pt x="1581" y="21"/>
                    <a:pt x="1509" y="4"/>
                  </a:cubicBezTo>
                  <a:cubicBezTo>
                    <a:pt x="1498" y="1"/>
                    <a:pt x="1486" y="0"/>
                    <a:pt x="1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9" name="Google Shape;6799;p22"/>
            <p:cNvSpPr/>
            <p:nvPr/>
          </p:nvSpPr>
          <p:spPr>
            <a:xfrm>
              <a:off x="14369529" y="-960676"/>
              <a:ext cx="562444" cy="197105"/>
            </a:xfrm>
            <a:custGeom>
              <a:avLst/>
              <a:gdLst/>
              <a:ahLst/>
              <a:cxnLst/>
              <a:rect l="l" t="t" r="r" b="b"/>
              <a:pathLst>
                <a:path w="3564" h="1249" extrusionOk="0">
                  <a:moveTo>
                    <a:pt x="3564" y="1045"/>
                  </a:moveTo>
                  <a:lnTo>
                    <a:pt x="3563" y="1045"/>
                  </a:lnTo>
                  <a:lnTo>
                    <a:pt x="3563" y="1045"/>
                  </a:lnTo>
                  <a:cubicBezTo>
                    <a:pt x="3563" y="1045"/>
                    <a:pt x="3564" y="1045"/>
                    <a:pt x="3564" y="1045"/>
                  </a:cubicBezTo>
                  <a:close/>
                  <a:moveTo>
                    <a:pt x="1014" y="0"/>
                  </a:moveTo>
                  <a:cubicBezTo>
                    <a:pt x="965" y="0"/>
                    <a:pt x="919" y="5"/>
                    <a:pt x="876" y="16"/>
                  </a:cubicBezTo>
                  <a:cubicBezTo>
                    <a:pt x="0" y="246"/>
                    <a:pt x="1511" y="1231"/>
                    <a:pt x="1933" y="1248"/>
                  </a:cubicBezTo>
                  <a:cubicBezTo>
                    <a:pt x="1956" y="1248"/>
                    <a:pt x="1980" y="1249"/>
                    <a:pt x="2003" y="1249"/>
                  </a:cubicBezTo>
                  <a:cubicBezTo>
                    <a:pt x="2165" y="1249"/>
                    <a:pt x="2322" y="1232"/>
                    <a:pt x="2480" y="1204"/>
                  </a:cubicBezTo>
                  <a:lnTo>
                    <a:pt x="3563" y="1045"/>
                  </a:lnTo>
                  <a:lnTo>
                    <a:pt x="3563" y="1045"/>
                  </a:lnTo>
                  <a:cubicBezTo>
                    <a:pt x="3547" y="1047"/>
                    <a:pt x="3531" y="1049"/>
                    <a:pt x="3514" y="1049"/>
                  </a:cubicBezTo>
                  <a:cubicBezTo>
                    <a:pt x="3167" y="1049"/>
                    <a:pt x="2548" y="600"/>
                    <a:pt x="2267" y="465"/>
                  </a:cubicBezTo>
                  <a:cubicBezTo>
                    <a:pt x="1965" y="324"/>
                    <a:pt x="1407"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800" name="Google Shape;6800;p22"/>
          <p:cNvGrpSpPr/>
          <p:nvPr/>
        </p:nvGrpSpPr>
        <p:grpSpPr>
          <a:xfrm rot="9000000">
            <a:off x="9556176" y="-553128"/>
            <a:ext cx="996707" cy="1733525"/>
            <a:chOff x="272217" y="3453993"/>
            <a:chExt cx="912735" cy="1587279"/>
          </a:xfrm>
        </p:grpSpPr>
        <p:sp>
          <p:nvSpPr>
            <p:cNvPr id="6801" name="Google Shape;6801;p22"/>
            <p:cNvSpPr/>
            <p:nvPr/>
          </p:nvSpPr>
          <p:spPr>
            <a:xfrm>
              <a:off x="453247" y="3939044"/>
              <a:ext cx="368782" cy="1102228"/>
            </a:xfrm>
            <a:custGeom>
              <a:avLst/>
              <a:gdLst/>
              <a:ahLst/>
              <a:cxnLst/>
              <a:rect l="l" t="t" r="r" b="b"/>
              <a:pathLst>
                <a:path w="2141" h="6399" extrusionOk="0">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2" name="Google Shape;6802;p22"/>
            <p:cNvSpPr/>
            <p:nvPr/>
          </p:nvSpPr>
          <p:spPr>
            <a:xfrm>
              <a:off x="272217" y="3453993"/>
              <a:ext cx="705354" cy="750838"/>
            </a:xfrm>
            <a:custGeom>
              <a:avLst/>
              <a:gdLst/>
              <a:ahLst/>
              <a:cxnLst/>
              <a:rect l="l" t="t" r="r" b="b"/>
              <a:pathLst>
                <a:path w="4095" h="4359" extrusionOk="0">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3" name="Google Shape;6803;p22"/>
            <p:cNvSpPr/>
            <p:nvPr/>
          </p:nvSpPr>
          <p:spPr>
            <a:xfrm>
              <a:off x="393650" y="3615217"/>
              <a:ext cx="447327" cy="454568"/>
            </a:xfrm>
            <a:custGeom>
              <a:avLst/>
              <a:gdLst/>
              <a:ahLst/>
              <a:cxnLst/>
              <a:rect l="l" t="t" r="r" b="b"/>
              <a:pathLst>
                <a:path w="2597" h="2639" extrusionOk="0">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4" name="Google Shape;6804;p22"/>
            <p:cNvSpPr/>
            <p:nvPr/>
          </p:nvSpPr>
          <p:spPr>
            <a:xfrm>
              <a:off x="443256" y="3633475"/>
              <a:ext cx="395825" cy="453707"/>
            </a:xfrm>
            <a:custGeom>
              <a:avLst/>
              <a:gdLst/>
              <a:ahLst/>
              <a:cxnLst/>
              <a:rect l="l" t="t" r="r" b="b"/>
              <a:pathLst>
                <a:path w="2298" h="2634" extrusionOk="0">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5" name="Google Shape;6805;p22"/>
            <p:cNvSpPr/>
            <p:nvPr/>
          </p:nvSpPr>
          <p:spPr>
            <a:xfrm>
              <a:off x="611712" y="4014833"/>
              <a:ext cx="573240" cy="530013"/>
            </a:xfrm>
            <a:custGeom>
              <a:avLst/>
              <a:gdLst/>
              <a:ahLst/>
              <a:cxnLst/>
              <a:rect l="l" t="t" r="r" b="b"/>
              <a:pathLst>
                <a:path w="3328" h="3077" extrusionOk="0">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6" name="Google Shape;6806;p22"/>
            <p:cNvSpPr/>
            <p:nvPr/>
          </p:nvSpPr>
          <p:spPr>
            <a:xfrm>
              <a:off x="719193" y="4138852"/>
              <a:ext cx="333988" cy="284213"/>
            </a:xfrm>
            <a:custGeom>
              <a:avLst/>
              <a:gdLst/>
              <a:ahLst/>
              <a:cxnLst/>
              <a:rect l="l" t="t" r="r" b="b"/>
              <a:pathLst>
                <a:path w="1939" h="1650" extrusionOk="0">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7" name="Google Shape;6807;p22"/>
            <p:cNvSpPr/>
            <p:nvPr/>
          </p:nvSpPr>
          <p:spPr>
            <a:xfrm>
              <a:off x="740724" y="4110603"/>
              <a:ext cx="325548" cy="315734"/>
            </a:xfrm>
            <a:custGeom>
              <a:avLst/>
              <a:gdLst/>
              <a:ahLst/>
              <a:cxnLst/>
              <a:rect l="l" t="t" r="r" b="b"/>
              <a:pathLst>
                <a:path w="1890" h="1833" extrusionOk="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808" name="Google Shape;6808;p22"/>
          <p:cNvGrpSpPr/>
          <p:nvPr/>
        </p:nvGrpSpPr>
        <p:grpSpPr>
          <a:xfrm rot="-1180766">
            <a:off x="7956222" y="-393708"/>
            <a:ext cx="1082628" cy="1082628"/>
            <a:chOff x="1573274" y="-1786841"/>
            <a:chExt cx="808209" cy="808209"/>
          </a:xfrm>
        </p:grpSpPr>
        <p:sp>
          <p:nvSpPr>
            <p:cNvPr id="6809" name="Google Shape;6809;p22"/>
            <p:cNvSpPr/>
            <p:nvPr/>
          </p:nvSpPr>
          <p:spPr>
            <a:xfrm rot="-2700000">
              <a:off x="1838211" y="-1451742"/>
              <a:ext cx="287597" cy="124147"/>
            </a:xfrm>
            <a:custGeom>
              <a:avLst/>
              <a:gdLst/>
              <a:ahLst/>
              <a:cxnLst/>
              <a:rect l="l" t="t" r="r" b="b"/>
              <a:pathLst>
                <a:path w="3183" h="1374" extrusionOk="0">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0" name="Google Shape;6810;p22"/>
            <p:cNvSpPr/>
            <p:nvPr/>
          </p:nvSpPr>
          <p:spPr>
            <a:xfrm rot="-2700000">
              <a:off x="1680203" y="-1657052"/>
              <a:ext cx="594349" cy="548630"/>
            </a:xfrm>
            <a:custGeom>
              <a:avLst/>
              <a:gdLst/>
              <a:ahLst/>
              <a:cxnLst/>
              <a:rect l="l" t="t" r="r" b="b"/>
              <a:pathLst>
                <a:path w="6578" h="6072" extrusionOk="0">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1" name="Google Shape;6811;p22"/>
            <p:cNvSpPr/>
            <p:nvPr/>
          </p:nvSpPr>
          <p:spPr>
            <a:xfrm rot="-2700000">
              <a:off x="1916047" y="-1347928"/>
              <a:ext cx="111226" cy="153421"/>
            </a:xfrm>
            <a:custGeom>
              <a:avLst/>
              <a:gdLst/>
              <a:ahLst/>
              <a:cxnLst/>
              <a:rect l="l" t="t" r="r" b="b"/>
              <a:pathLst>
                <a:path w="1231" h="1698" extrusionOk="0">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2" name="Google Shape;6812;p22"/>
            <p:cNvSpPr/>
            <p:nvPr/>
          </p:nvSpPr>
          <p:spPr>
            <a:xfrm rot="-2700000">
              <a:off x="1803892" y="-1312751"/>
              <a:ext cx="184051" cy="51954"/>
            </a:xfrm>
            <a:custGeom>
              <a:avLst/>
              <a:gdLst/>
              <a:ahLst/>
              <a:cxnLst/>
              <a:rect l="l" t="t" r="r" b="b"/>
              <a:pathLst>
                <a:path w="2037" h="575" extrusionOk="0">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3" name="Google Shape;6813;p22"/>
            <p:cNvSpPr/>
            <p:nvPr/>
          </p:nvSpPr>
          <p:spPr>
            <a:xfrm rot="-2700000">
              <a:off x="1766105" y="-1397251"/>
              <a:ext cx="173118" cy="86017"/>
            </a:xfrm>
            <a:custGeom>
              <a:avLst/>
              <a:gdLst/>
              <a:ahLst/>
              <a:cxnLst/>
              <a:rect l="l" t="t" r="r" b="b"/>
              <a:pathLst>
                <a:path w="1916" h="952" extrusionOk="0">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4" name="Google Shape;6814;p22"/>
            <p:cNvSpPr/>
            <p:nvPr/>
          </p:nvSpPr>
          <p:spPr>
            <a:xfrm rot="-2700000">
              <a:off x="1815914" y="-1520811"/>
              <a:ext cx="67495" cy="178269"/>
            </a:xfrm>
            <a:custGeom>
              <a:avLst/>
              <a:gdLst/>
              <a:ahLst/>
              <a:cxnLst/>
              <a:rect l="l" t="t" r="r" b="b"/>
              <a:pathLst>
                <a:path w="747" h="1973" extrusionOk="0">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5" name="Google Shape;6815;p22"/>
            <p:cNvSpPr/>
            <p:nvPr/>
          </p:nvSpPr>
          <p:spPr>
            <a:xfrm rot="-2700000">
              <a:off x="1867873" y="-1583002"/>
              <a:ext cx="70657" cy="182154"/>
            </a:xfrm>
            <a:custGeom>
              <a:avLst/>
              <a:gdLst/>
              <a:ahLst/>
              <a:cxnLst/>
              <a:rect l="l" t="t" r="r" b="b"/>
              <a:pathLst>
                <a:path w="782" h="2016" extrusionOk="0">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6" name="Google Shape;6816;p22"/>
            <p:cNvSpPr/>
            <p:nvPr/>
          </p:nvSpPr>
          <p:spPr>
            <a:xfrm rot="-2700000">
              <a:off x="1896993" y="-1554233"/>
              <a:ext cx="168691" cy="108515"/>
            </a:xfrm>
            <a:custGeom>
              <a:avLst/>
              <a:gdLst/>
              <a:ahLst/>
              <a:cxnLst/>
              <a:rect l="l" t="t" r="r" b="b"/>
              <a:pathLst>
                <a:path w="1867" h="1201" extrusionOk="0">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7" name="Google Shape;6817;p22"/>
            <p:cNvSpPr/>
            <p:nvPr/>
          </p:nvSpPr>
          <p:spPr>
            <a:xfrm rot="-2700000">
              <a:off x="1933482" y="-1484507"/>
              <a:ext cx="235824" cy="16535"/>
            </a:xfrm>
            <a:custGeom>
              <a:avLst/>
              <a:gdLst/>
              <a:ahLst/>
              <a:cxnLst/>
              <a:rect l="l" t="t" r="r" b="b"/>
              <a:pathLst>
                <a:path w="2610" h="183" extrusionOk="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8" name="Google Shape;6818;p22"/>
            <p:cNvSpPr/>
            <p:nvPr/>
          </p:nvSpPr>
          <p:spPr>
            <a:xfrm rot="-2700000">
              <a:off x="1998696" y="-1468091"/>
              <a:ext cx="180979" cy="165980"/>
            </a:xfrm>
            <a:custGeom>
              <a:avLst/>
              <a:gdLst/>
              <a:ahLst/>
              <a:cxnLst/>
              <a:rect l="l" t="t" r="r" b="b"/>
              <a:pathLst>
                <a:path w="2003" h="1837" extrusionOk="0">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9" name="Google Shape;6819;p22"/>
            <p:cNvSpPr/>
            <p:nvPr/>
          </p:nvSpPr>
          <p:spPr>
            <a:xfrm rot="-2700000">
              <a:off x="2033853" y="-1419122"/>
              <a:ext cx="26203" cy="227512"/>
            </a:xfrm>
            <a:custGeom>
              <a:avLst/>
              <a:gdLst/>
              <a:ahLst/>
              <a:cxnLst/>
              <a:rect l="l" t="t" r="r" b="b"/>
              <a:pathLst>
                <a:path w="290" h="2518" extrusionOk="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0" name="Google Shape;6820;p22"/>
            <p:cNvSpPr/>
            <p:nvPr/>
          </p:nvSpPr>
          <p:spPr>
            <a:xfrm rot="-2700000">
              <a:off x="1913046" y="-1422582"/>
              <a:ext cx="80234" cy="74452"/>
            </a:xfrm>
            <a:custGeom>
              <a:avLst/>
              <a:gdLst/>
              <a:ahLst/>
              <a:cxnLst/>
              <a:rect l="l" t="t" r="r" b="b"/>
              <a:pathLst>
                <a:path w="888" h="824" extrusionOk="0">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821" name="Google Shape;6821;p22"/>
          <p:cNvGrpSpPr/>
          <p:nvPr/>
        </p:nvGrpSpPr>
        <p:grpSpPr>
          <a:xfrm rot="6455040">
            <a:off x="8413627" y="234492"/>
            <a:ext cx="1126908" cy="958930"/>
            <a:chOff x="1978145" y="-996458"/>
            <a:chExt cx="962247" cy="818814"/>
          </a:xfrm>
        </p:grpSpPr>
        <p:sp>
          <p:nvSpPr>
            <p:cNvPr id="6822" name="Google Shape;6822;p22"/>
            <p:cNvSpPr/>
            <p:nvPr/>
          </p:nvSpPr>
          <p:spPr>
            <a:xfrm rot="-2700000">
              <a:off x="2212355" y="-990843"/>
              <a:ext cx="350393" cy="807585"/>
            </a:xfrm>
            <a:custGeom>
              <a:avLst/>
              <a:gdLst/>
              <a:ahLst/>
              <a:cxnLst/>
              <a:rect l="l" t="t" r="r" b="b"/>
              <a:pathLst>
                <a:path w="3878" h="8938" extrusionOk="0">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3" name="Google Shape;6823;p22"/>
            <p:cNvSpPr/>
            <p:nvPr/>
          </p:nvSpPr>
          <p:spPr>
            <a:xfrm rot="-2700000">
              <a:off x="2793365" y="-486310"/>
              <a:ext cx="120081" cy="125954"/>
            </a:xfrm>
            <a:custGeom>
              <a:avLst/>
              <a:gdLst/>
              <a:ahLst/>
              <a:cxnLst/>
              <a:rect l="l" t="t" r="r" b="b"/>
              <a:pathLst>
                <a:path w="1329" h="1394" extrusionOk="0">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4" name="Google Shape;6824;p22"/>
            <p:cNvSpPr/>
            <p:nvPr/>
          </p:nvSpPr>
          <p:spPr>
            <a:xfrm rot="-2700000">
              <a:off x="2686772" y="-451615"/>
              <a:ext cx="85565" cy="168691"/>
            </a:xfrm>
            <a:custGeom>
              <a:avLst/>
              <a:gdLst/>
              <a:ahLst/>
              <a:cxnLst/>
              <a:rect l="l" t="t" r="r" b="b"/>
              <a:pathLst>
                <a:path w="947" h="1867" extrusionOk="0">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5" name="Google Shape;6825;p22"/>
            <p:cNvSpPr/>
            <p:nvPr/>
          </p:nvSpPr>
          <p:spPr>
            <a:xfrm rot="-2700000">
              <a:off x="2680195" y="-510521"/>
              <a:ext cx="185226" cy="55477"/>
            </a:xfrm>
            <a:custGeom>
              <a:avLst/>
              <a:gdLst/>
              <a:ahLst/>
              <a:cxnLst/>
              <a:rect l="l" t="t" r="r" b="b"/>
              <a:pathLst>
                <a:path w="2050" h="614" extrusionOk="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6" name="Google Shape;6826;p22"/>
            <p:cNvSpPr/>
            <p:nvPr/>
          </p:nvSpPr>
          <p:spPr>
            <a:xfrm rot="-2700000">
              <a:off x="2548807" y="-542748"/>
              <a:ext cx="211609" cy="68308"/>
            </a:xfrm>
            <a:custGeom>
              <a:avLst/>
              <a:gdLst/>
              <a:ahLst/>
              <a:cxnLst/>
              <a:rect l="l" t="t" r="r" b="b"/>
              <a:pathLst>
                <a:path w="2342" h="756" extrusionOk="0">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7" name="Google Shape;6827;p22"/>
            <p:cNvSpPr/>
            <p:nvPr/>
          </p:nvSpPr>
          <p:spPr>
            <a:xfrm rot="-2700000">
              <a:off x="2423173" y="-582384"/>
              <a:ext cx="214410" cy="64332"/>
            </a:xfrm>
            <a:custGeom>
              <a:avLst/>
              <a:gdLst/>
              <a:ahLst/>
              <a:cxnLst/>
              <a:rect l="l" t="t" r="r" b="b"/>
              <a:pathLst>
                <a:path w="2373" h="712" extrusionOk="0">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8" name="Google Shape;6828;p22"/>
            <p:cNvSpPr/>
            <p:nvPr/>
          </p:nvSpPr>
          <p:spPr>
            <a:xfrm rot="-2700000">
              <a:off x="2312677" y="-632652"/>
              <a:ext cx="213959" cy="95866"/>
            </a:xfrm>
            <a:custGeom>
              <a:avLst/>
              <a:gdLst/>
              <a:ahLst/>
              <a:cxnLst/>
              <a:rect l="l" t="t" r="r" b="b"/>
              <a:pathLst>
                <a:path w="2368" h="1061" extrusionOk="0">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9" name="Google Shape;6829;p22"/>
            <p:cNvSpPr/>
            <p:nvPr/>
          </p:nvSpPr>
          <p:spPr>
            <a:xfrm rot="-2700000">
              <a:off x="2209450" y="-673300"/>
              <a:ext cx="177184" cy="92252"/>
            </a:xfrm>
            <a:custGeom>
              <a:avLst/>
              <a:gdLst/>
              <a:ahLst/>
              <a:cxnLst/>
              <a:rect l="l" t="t" r="r" b="b"/>
              <a:pathLst>
                <a:path w="1961" h="1021" extrusionOk="0">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0" name="Google Shape;6830;p22"/>
            <p:cNvSpPr/>
            <p:nvPr/>
          </p:nvSpPr>
          <p:spPr>
            <a:xfrm rot="-2700000">
              <a:off x="2546981" y="-467909"/>
              <a:ext cx="89270" cy="193358"/>
            </a:xfrm>
            <a:custGeom>
              <a:avLst/>
              <a:gdLst/>
              <a:ahLst/>
              <a:cxnLst/>
              <a:rect l="l" t="t" r="r" b="b"/>
              <a:pathLst>
                <a:path w="988" h="2140" extrusionOk="0">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1" name="Google Shape;6831;p22"/>
            <p:cNvSpPr/>
            <p:nvPr/>
          </p:nvSpPr>
          <p:spPr>
            <a:xfrm rot="-2700000">
              <a:off x="2402912" y="-498044"/>
              <a:ext cx="95143" cy="177727"/>
            </a:xfrm>
            <a:custGeom>
              <a:avLst/>
              <a:gdLst/>
              <a:ahLst/>
              <a:cxnLst/>
              <a:rect l="l" t="t" r="r" b="b"/>
              <a:pathLst>
                <a:path w="1053" h="1967" extrusionOk="0">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2" name="Google Shape;6832;p22"/>
            <p:cNvSpPr/>
            <p:nvPr/>
          </p:nvSpPr>
          <p:spPr>
            <a:xfrm rot="-2700000">
              <a:off x="2280216" y="-539887"/>
              <a:ext cx="91619" cy="162637"/>
            </a:xfrm>
            <a:custGeom>
              <a:avLst/>
              <a:gdLst/>
              <a:ahLst/>
              <a:cxnLst/>
              <a:rect l="l" t="t" r="r" b="b"/>
              <a:pathLst>
                <a:path w="1014" h="1800" extrusionOk="0">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3" name="Google Shape;6833;p22"/>
            <p:cNvSpPr/>
            <p:nvPr/>
          </p:nvSpPr>
          <p:spPr>
            <a:xfrm rot="-2700000">
              <a:off x="2155987" y="-600529"/>
              <a:ext cx="97040" cy="162276"/>
            </a:xfrm>
            <a:custGeom>
              <a:avLst/>
              <a:gdLst/>
              <a:ahLst/>
              <a:cxnLst/>
              <a:rect l="l" t="t" r="r" b="b"/>
              <a:pathLst>
                <a:path w="1074" h="1796" extrusionOk="0">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4" name="Google Shape;6834;p22"/>
            <p:cNvSpPr/>
            <p:nvPr/>
          </p:nvSpPr>
          <p:spPr>
            <a:xfrm rot="-2700000">
              <a:off x="2049204" y="-663099"/>
              <a:ext cx="98938" cy="149988"/>
            </a:xfrm>
            <a:custGeom>
              <a:avLst/>
              <a:gdLst/>
              <a:ahLst/>
              <a:cxnLst/>
              <a:rect l="l" t="t" r="r" b="b"/>
              <a:pathLst>
                <a:path w="1095" h="1660" extrusionOk="0">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5" name="Google Shape;6835;p22"/>
            <p:cNvSpPr/>
            <p:nvPr/>
          </p:nvSpPr>
          <p:spPr>
            <a:xfrm rot="-2700000">
              <a:off x="2209965" y="-663032"/>
              <a:ext cx="150982" cy="70567"/>
            </a:xfrm>
            <a:custGeom>
              <a:avLst/>
              <a:gdLst/>
              <a:ahLst/>
              <a:cxnLst/>
              <a:rect l="l" t="t" r="r" b="b"/>
              <a:pathLst>
                <a:path w="1671" h="781" extrusionOk="0">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6" name="Google Shape;6836;p22"/>
            <p:cNvSpPr/>
            <p:nvPr/>
          </p:nvSpPr>
          <p:spPr>
            <a:xfrm rot="-2700000">
              <a:off x="2177273" y="-593377"/>
              <a:ext cx="69482" cy="133724"/>
            </a:xfrm>
            <a:custGeom>
              <a:avLst/>
              <a:gdLst/>
              <a:ahLst/>
              <a:cxnLst/>
              <a:rect l="l" t="t" r="r" b="b"/>
              <a:pathLst>
                <a:path w="769" h="1480" extrusionOk="0">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7" name="Google Shape;6837;p22"/>
            <p:cNvSpPr/>
            <p:nvPr/>
          </p:nvSpPr>
          <p:spPr>
            <a:xfrm rot="-2700000">
              <a:off x="2062775" y="-660616"/>
              <a:ext cx="79783" cy="131285"/>
            </a:xfrm>
            <a:custGeom>
              <a:avLst/>
              <a:gdLst/>
              <a:ahLst/>
              <a:cxnLst/>
              <a:rect l="l" t="t" r="r" b="b"/>
              <a:pathLst>
                <a:path w="883" h="1453" extrusionOk="0">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8" name="Google Shape;6838;p22"/>
            <p:cNvSpPr/>
            <p:nvPr/>
          </p:nvSpPr>
          <p:spPr>
            <a:xfrm rot="-2700000">
              <a:off x="2314359" y="-616105"/>
              <a:ext cx="176733" cy="70567"/>
            </a:xfrm>
            <a:custGeom>
              <a:avLst/>
              <a:gdLst/>
              <a:ahLst/>
              <a:cxnLst/>
              <a:rect l="l" t="t" r="r" b="b"/>
              <a:pathLst>
                <a:path w="1956" h="781" extrusionOk="0">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9" name="Google Shape;6839;p22"/>
            <p:cNvSpPr/>
            <p:nvPr/>
          </p:nvSpPr>
          <p:spPr>
            <a:xfrm rot="-2700000">
              <a:off x="2301916" y="-543367"/>
              <a:ext cx="65597" cy="145832"/>
            </a:xfrm>
            <a:custGeom>
              <a:avLst/>
              <a:gdLst/>
              <a:ahLst/>
              <a:cxnLst/>
              <a:rect l="l" t="t" r="r" b="b"/>
              <a:pathLst>
                <a:path w="726" h="1614" extrusionOk="0">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0" name="Google Shape;6840;p22"/>
            <p:cNvSpPr/>
            <p:nvPr/>
          </p:nvSpPr>
          <p:spPr>
            <a:xfrm rot="-2700000">
              <a:off x="2432597" y="-499966"/>
              <a:ext cx="52767" cy="157035"/>
            </a:xfrm>
            <a:custGeom>
              <a:avLst/>
              <a:gdLst/>
              <a:ahLst/>
              <a:cxnLst/>
              <a:rect l="l" t="t" r="r" b="b"/>
              <a:pathLst>
                <a:path w="584" h="1738" extrusionOk="0">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1" name="Google Shape;6841;p22"/>
            <p:cNvSpPr/>
            <p:nvPr/>
          </p:nvSpPr>
          <p:spPr>
            <a:xfrm rot="-2700000">
              <a:off x="2427870" y="-570129"/>
              <a:ext cx="191280" cy="36051"/>
            </a:xfrm>
            <a:custGeom>
              <a:avLst/>
              <a:gdLst/>
              <a:ahLst/>
              <a:cxnLst/>
              <a:rect l="l" t="t" r="r" b="b"/>
              <a:pathLst>
                <a:path w="2117" h="399" extrusionOk="0">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2" name="Google Shape;6842;p22"/>
            <p:cNvSpPr/>
            <p:nvPr/>
          </p:nvSpPr>
          <p:spPr>
            <a:xfrm rot="-2700000">
              <a:off x="2553045" y="-532499"/>
              <a:ext cx="183328" cy="46532"/>
            </a:xfrm>
            <a:custGeom>
              <a:avLst/>
              <a:gdLst/>
              <a:ahLst/>
              <a:cxnLst/>
              <a:rect l="l" t="t" r="r" b="b"/>
              <a:pathLst>
                <a:path w="2029" h="515" extrusionOk="0">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3" name="Google Shape;6843;p22"/>
            <p:cNvSpPr/>
            <p:nvPr/>
          </p:nvSpPr>
          <p:spPr>
            <a:xfrm rot="-2700000">
              <a:off x="2584402" y="-465160"/>
              <a:ext cx="27016" cy="158662"/>
            </a:xfrm>
            <a:custGeom>
              <a:avLst/>
              <a:gdLst/>
              <a:ahLst/>
              <a:cxnLst/>
              <a:rect l="l" t="t" r="r" b="b"/>
              <a:pathLst>
                <a:path w="299" h="1756" extrusionOk="0">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4" name="Google Shape;6844;p22"/>
            <p:cNvSpPr/>
            <p:nvPr/>
          </p:nvSpPr>
          <p:spPr>
            <a:xfrm rot="-2700000">
              <a:off x="2723117" y="-446700"/>
              <a:ext cx="17348" cy="135350"/>
            </a:xfrm>
            <a:custGeom>
              <a:avLst/>
              <a:gdLst/>
              <a:ahLst/>
              <a:cxnLst/>
              <a:rect l="l" t="t" r="r" b="b"/>
              <a:pathLst>
                <a:path w="192" h="1498" extrusionOk="0">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5" name="Google Shape;6845;p22"/>
            <p:cNvSpPr/>
            <p:nvPr/>
          </p:nvSpPr>
          <p:spPr>
            <a:xfrm rot="-2700000">
              <a:off x="2692323" y="-487443"/>
              <a:ext cx="141675" cy="22227"/>
            </a:xfrm>
            <a:custGeom>
              <a:avLst/>
              <a:gdLst/>
              <a:ahLst/>
              <a:cxnLst/>
              <a:rect l="l" t="t" r="r" b="b"/>
              <a:pathLst>
                <a:path w="1568" h="246" extrusionOk="0">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6" name="Google Shape;6846;p22"/>
            <p:cNvSpPr/>
            <p:nvPr/>
          </p:nvSpPr>
          <p:spPr>
            <a:xfrm rot="-2700000">
              <a:off x="2801561" y="-470156"/>
              <a:ext cx="94872" cy="98757"/>
            </a:xfrm>
            <a:custGeom>
              <a:avLst/>
              <a:gdLst/>
              <a:ahLst/>
              <a:cxnLst/>
              <a:rect l="l" t="t" r="r" b="b"/>
              <a:pathLst>
                <a:path w="1050" h="1093" extrusionOk="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847" name="Google Shape;6847;p22"/>
          <p:cNvSpPr/>
          <p:nvPr/>
        </p:nvSpPr>
        <p:spPr>
          <a:xfrm>
            <a:off x="3934276" y="4512426"/>
            <a:ext cx="5415985"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848" name="Google Shape;6848;p22"/>
          <p:cNvGrpSpPr/>
          <p:nvPr/>
        </p:nvGrpSpPr>
        <p:grpSpPr>
          <a:xfrm>
            <a:off x="3317412" y="3393348"/>
            <a:ext cx="1111438" cy="1932829"/>
            <a:chOff x="272217" y="3453993"/>
            <a:chExt cx="912735" cy="1587279"/>
          </a:xfrm>
        </p:grpSpPr>
        <p:sp>
          <p:nvSpPr>
            <p:cNvPr id="6849" name="Google Shape;6849;p22"/>
            <p:cNvSpPr/>
            <p:nvPr/>
          </p:nvSpPr>
          <p:spPr>
            <a:xfrm>
              <a:off x="453247" y="3939044"/>
              <a:ext cx="368782" cy="1102228"/>
            </a:xfrm>
            <a:custGeom>
              <a:avLst/>
              <a:gdLst/>
              <a:ahLst/>
              <a:cxnLst/>
              <a:rect l="l" t="t" r="r" b="b"/>
              <a:pathLst>
                <a:path w="2141" h="6399" extrusionOk="0">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0" name="Google Shape;6850;p22"/>
            <p:cNvSpPr/>
            <p:nvPr/>
          </p:nvSpPr>
          <p:spPr>
            <a:xfrm>
              <a:off x="272217" y="3453993"/>
              <a:ext cx="705354" cy="750838"/>
            </a:xfrm>
            <a:custGeom>
              <a:avLst/>
              <a:gdLst/>
              <a:ahLst/>
              <a:cxnLst/>
              <a:rect l="l" t="t" r="r" b="b"/>
              <a:pathLst>
                <a:path w="4095" h="4359" extrusionOk="0">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1" name="Google Shape;6851;p22"/>
            <p:cNvSpPr/>
            <p:nvPr/>
          </p:nvSpPr>
          <p:spPr>
            <a:xfrm>
              <a:off x="393650" y="3615217"/>
              <a:ext cx="447327" cy="454568"/>
            </a:xfrm>
            <a:custGeom>
              <a:avLst/>
              <a:gdLst/>
              <a:ahLst/>
              <a:cxnLst/>
              <a:rect l="l" t="t" r="r" b="b"/>
              <a:pathLst>
                <a:path w="2597" h="2639" extrusionOk="0">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2" name="Google Shape;6852;p22"/>
            <p:cNvSpPr/>
            <p:nvPr/>
          </p:nvSpPr>
          <p:spPr>
            <a:xfrm>
              <a:off x="443256" y="3633475"/>
              <a:ext cx="395825" cy="453707"/>
            </a:xfrm>
            <a:custGeom>
              <a:avLst/>
              <a:gdLst/>
              <a:ahLst/>
              <a:cxnLst/>
              <a:rect l="l" t="t" r="r" b="b"/>
              <a:pathLst>
                <a:path w="2298" h="2634" extrusionOk="0">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3" name="Google Shape;6853;p22"/>
            <p:cNvSpPr/>
            <p:nvPr/>
          </p:nvSpPr>
          <p:spPr>
            <a:xfrm>
              <a:off x="611712" y="4014833"/>
              <a:ext cx="573240" cy="530013"/>
            </a:xfrm>
            <a:custGeom>
              <a:avLst/>
              <a:gdLst/>
              <a:ahLst/>
              <a:cxnLst/>
              <a:rect l="l" t="t" r="r" b="b"/>
              <a:pathLst>
                <a:path w="3328" h="3077" extrusionOk="0">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4" name="Google Shape;6854;p22"/>
            <p:cNvSpPr/>
            <p:nvPr/>
          </p:nvSpPr>
          <p:spPr>
            <a:xfrm>
              <a:off x="719193" y="4138852"/>
              <a:ext cx="333988" cy="284213"/>
            </a:xfrm>
            <a:custGeom>
              <a:avLst/>
              <a:gdLst/>
              <a:ahLst/>
              <a:cxnLst/>
              <a:rect l="l" t="t" r="r" b="b"/>
              <a:pathLst>
                <a:path w="1939" h="1650" extrusionOk="0">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5" name="Google Shape;6855;p22"/>
            <p:cNvSpPr/>
            <p:nvPr/>
          </p:nvSpPr>
          <p:spPr>
            <a:xfrm>
              <a:off x="735561" y="4103160"/>
              <a:ext cx="325548" cy="315734"/>
            </a:xfrm>
            <a:custGeom>
              <a:avLst/>
              <a:gdLst/>
              <a:ahLst/>
              <a:cxnLst/>
              <a:rect l="l" t="t" r="r" b="b"/>
              <a:pathLst>
                <a:path w="1890" h="1833" extrusionOk="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856" name="Google Shape;6856;p22"/>
          <p:cNvSpPr/>
          <p:nvPr/>
        </p:nvSpPr>
        <p:spPr>
          <a:xfrm>
            <a:off x="-1030399" y="4512426"/>
            <a:ext cx="5415985"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60292270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8198"/>
        <p:cNvGrpSpPr/>
        <p:nvPr/>
      </p:nvGrpSpPr>
      <p:grpSpPr>
        <a:xfrm>
          <a:off x="0" y="0"/>
          <a:ext cx="0" cy="0"/>
          <a:chOff x="0" y="0"/>
          <a:chExt cx="0" cy="0"/>
        </a:xfrm>
      </p:grpSpPr>
      <p:sp>
        <p:nvSpPr>
          <p:cNvPr id="8199" name="Google Shape;8199;p30"/>
          <p:cNvSpPr/>
          <p:nvPr/>
        </p:nvSpPr>
        <p:spPr>
          <a:xfrm flipH="1">
            <a:off x="-895956" y="2724143"/>
            <a:ext cx="5511936" cy="2365371"/>
          </a:xfrm>
          <a:custGeom>
            <a:avLst/>
            <a:gdLst/>
            <a:ahLst/>
            <a:cxnLst/>
            <a:rect l="l" t="t" r="r" b="b"/>
            <a:pathLst>
              <a:path w="57935" h="24862" extrusionOk="0">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chemeClr val="accent3">
              <a:alpha val="29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0" name="Google Shape;8200;p30"/>
          <p:cNvSpPr txBox="1">
            <a:spLocks noGrp="1"/>
          </p:cNvSpPr>
          <p:nvPr>
            <p:ph type="body" idx="1"/>
          </p:nvPr>
        </p:nvSpPr>
        <p:spPr>
          <a:xfrm>
            <a:off x="4169975" y="1420650"/>
            <a:ext cx="4350000" cy="2302200"/>
          </a:xfrm>
          <a:prstGeom prst="rect">
            <a:avLst/>
          </a:prstGeom>
        </p:spPr>
        <p:txBody>
          <a:bodyPr spcFirstLastPara="1" wrap="square" lIns="91425" tIns="91425" rIns="91425" bIns="91425" anchor="ctr" anchorCtr="0">
            <a:noAutofit/>
          </a:bodyPr>
          <a:lstStyle>
            <a:lvl1pPr marL="457189" lvl="0" indent="-317492" rtl="0">
              <a:lnSpc>
                <a:spcPct val="100000"/>
              </a:lnSpc>
              <a:spcBef>
                <a:spcPts val="0"/>
              </a:spcBef>
              <a:spcAft>
                <a:spcPts val="0"/>
              </a:spcAft>
              <a:buClr>
                <a:schemeClr val="dk1"/>
              </a:buClr>
              <a:buSzPts val="1400"/>
              <a:buFont typeface="Montserrat"/>
              <a:buChar char="●"/>
              <a:defRPr sz="1600">
                <a:solidFill>
                  <a:schemeClr val="dk1"/>
                </a:solidFill>
              </a:defRPr>
            </a:lvl1pPr>
            <a:lvl2pPr marL="914378" lvl="1" indent="-317492" rtl="0">
              <a:lnSpc>
                <a:spcPct val="100000"/>
              </a:lnSpc>
              <a:spcBef>
                <a:spcPts val="0"/>
              </a:spcBef>
              <a:spcAft>
                <a:spcPts val="0"/>
              </a:spcAft>
              <a:buClr>
                <a:schemeClr val="dk1"/>
              </a:buClr>
              <a:buSzPts val="1400"/>
              <a:buFont typeface="Montserrat"/>
              <a:buChar char="○"/>
              <a:defRPr>
                <a:solidFill>
                  <a:schemeClr val="dk1"/>
                </a:solidFill>
              </a:defRPr>
            </a:lvl2pPr>
            <a:lvl3pPr marL="1371566" lvl="2" indent="-317492" rtl="0">
              <a:spcBef>
                <a:spcPts val="0"/>
              </a:spcBef>
              <a:spcAft>
                <a:spcPts val="0"/>
              </a:spcAft>
              <a:buClr>
                <a:schemeClr val="dk1"/>
              </a:buClr>
              <a:buSzPts val="1400"/>
              <a:buFont typeface="Montserrat"/>
              <a:buChar char="■"/>
              <a:defRPr>
                <a:solidFill>
                  <a:schemeClr val="dk1"/>
                </a:solidFill>
              </a:defRPr>
            </a:lvl3pPr>
            <a:lvl4pPr marL="1828754" lvl="3" indent="-317492" rtl="0">
              <a:spcBef>
                <a:spcPts val="0"/>
              </a:spcBef>
              <a:spcAft>
                <a:spcPts val="0"/>
              </a:spcAft>
              <a:buClr>
                <a:schemeClr val="dk1"/>
              </a:buClr>
              <a:buSzPts val="1400"/>
              <a:buFont typeface="Montserrat"/>
              <a:buChar char="●"/>
              <a:defRPr>
                <a:solidFill>
                  <a:schemeClr val="dk1"/>
                </a:solidFill>
              </a:defRPr>
            </a:lvl4pPr>
            <a:lvl5pPr marL="2285943" lvl="4" indent="-317492" rtl="0">
              <a:spcBef>
                <a:spcPts val="0"/>
              </a:spcBef>
              <a:spcAft>
                <a:spcPts val="0"/>
              </a:spcAft>
              <a:buClr>
                <a:schemeClr val="dk1"/>
              </a:buClr>
              <a:buSzPts val="1400"/>
              <a:buFont typeface="Montserrat"/>
              <a:buChar char="○"/>
              <a:defRPr>
                <a:solidFill>
                  <a:schemeClr val="dk1"/>
                </a:solidFill>
              </a:defRPr>
            </a:lvl5pPr>
            <a:lvl6pPr marL="2743132" lvl="5" indent="-317492" rtl="0">
              <a:spcBef>
                <a:spcPts val="0"/>
              </a:spcBef>
              <a:spcAft>
                <a:spcPts val="0"/>
              </a:spcAft>
              <a:buClr>
                <a:schemeClr val="dk1"/>
              </a:buClr>
              <a:buSzPts val="1400"/>
              <a:buFont typeface="Montserrat"/>
              <a:buChar char="■"/>
              <a:defRPr>
                <a:solidFill>
                  <a:schemeClr val="dk1"/>
                </a:solidFill>
              </a:defRPr>
            </a:lvl6pPr>
            <a:lvl7pPr marL="3200320" lvl="6" indent="-317492" rtl="0">
              <a:spcBef>
                <a:spcPts val="0"/>
              </a:spcBef>
              <a:spcAft>
                <a:spcPts val="0"/>
              </a:spcAft>
              <a:buClr>
                <a:schemeClr val="dk1"/>
              </a:buClr>
              <a:buSzPts val="1400"/>
              <a:buFont typeface="Montserrat"/>
              <a:buChar char="●"/>
              <a:defRPr>
                <a:solidFill>
                  <a:schemeClr val="dk1"/>
                </a:solidFill>
              </a:defRPr>
            </a:lvl7pPr>
            <a:lvl8pPr marL="3657509" lvl="7" indent="-317492" rtl="0">
              <a:spcBef>
                <a:spcPts val="0"/>
              </a:spcBef>
              <a:spcAft>
                <a:spcPts val="0"/>
              </a:spcAft>
              <a:buClr>
                <a:schemeClr val="dk1"/>
              </a:buClr>
              <a:buSzPts val="1400"/>
              <a:buFont typeface="Montserrat"/>
              <a:buChar char="○"/>
              <a:defRPr>
                <a:solidFill>
                  <a:schemeClr val="dk1"/>
                </a:solidFill>
              </a:defRPr>
            </a:lvl8pPr>
            <a:lvl9pPr marL="4114697" lvl="8" indent="-317492" rtl="0">
              <a:spcBef>
                <a:spcPts val="0"/>
              </a:spcBef>
              <a:spcAft>
                <a:spcPts val="0"/>
              </a:spcAft>
              <a:buClr>
                <a:schemeClr val="dk1"/>
              </a:buClr>
              <a:buSzPts val="1400"/>
              <a:buFont typeface="Montserrat"/>
              <a:buChar char="■"/>
              <a:defRPr>
                <a:solidFill>
                  <a:schemeClr val="dk1"/>
                </a:solidFill>
              </a:defRPr>
            </a:lvl9pPr>
          </a:lstStyle>
          <a:p>
            <a:endParaRPr/>
          </a:p>
        </p:txBody>
      </p:sp>
      <p:sp>
        <p:nvSpPr>
          <p:cNvPr id="8201" name="Google Shape;8201;p30"/>
          <p:cNvSpPr txBox="1">
            <a:spLocks noGrp="1"/>
          </p:cNvSpPr>
          <p:nvPr>
            <p:ph type="title"/>
          </p:nvPr>
        </p:nvSpPr>
        <p:spPr>
          <a:xfrm>
            <a:off x="4169975" y="443500"/>
            <a:ext cx="3877200" cy="576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202" name="Google Shape;8202;p30"/>
          <p:cNvGrpSpPr/>
          <p:nvPr/>
        </p:nvGrpSpPr>
        <p:grpSpPr>
          <a:xfrm rot="-2700000">
            <a:off x="-796304" y="-494575"/>
            <a:ext cx="2874706" cy="1816750"/>
            <a:chOff x="713150" y="2225725"/>
            <a:chExt cx="795400" cy="502675"/>
          </a:xfrm>
        </p:grpSpPr>
        <p:sp>
          <p:nvSpPr>
            <p:cNvPr id="8203" name="Google Shape;8203;p30"/>
            <p:cNvSpPr/>
            <p:nvPr/>
          </p:nvSpPr>
          <p:spPr>
            <a:xfrm>
              <a:off x="1165825" y="2476075"/>
              <a:ext cx="96950" cy="223450"/>
            </a:xfrm>
            <a:custGeom>
              <a:avLst/>
              <a:gdLst/>
              <a:ahLst/>
              <a:cxnLst/>
              <a:rect l="l" t="t" r="r" b="b"/>
              <a:pathLst>
                <a:path w="3878" h="8938" extrusionOk="0">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4" name="Google Shape;8204;p30"/>
            <p:cNvSpPr/>
            <p:nvPr/>
          </p:nvSpPr>
          <p:spPr>
            <a:xfrm>
              <a:off x="1256800" y="2693550"/>
              <a:ext cx="33225" cy="34850"/>
            </a:xfrm>
            <a:custGeom>
              <a:avLst/>
              <a:gdLst/>
              <a:ahLst/>
              <a:cxnLst/>
              <a:rect l="l" t="t" r="r" b="b"/>
              <a:pathLst>
                <a:path w="1329" h="1394" extrusionOk="0">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5" name="Google Shape;8205;p30"/>
            <p:cNvSpPr/>
            <p:nvPr/>
          </p:nvSpPr>
          <p:spPr>
            <a:xfrm>
              <a:off x="1226375" y="2674375"/>
              <a:ext cx="23675" cy="46675"/>
            </a:xfrm>
            <a:custGeom>
              <a:avLst/>
              <a:gdLst/>
              <a:ahLst/>
              <a:cxnLst/>
              <a:rect l="l" t="t" r="r" b="b"/>
              <a:pathLst>
                <a:path w="947" h="1867" extrusionOk="0">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6" name="Google Shape;8206;p30"/>
            <p:cNvSpPr/>
            <p:nvPr/>
          </p:nvSpPr>
          <p:spPr>
            <a:xfrm>
              <a:off x="1243650" y="2675900"/>
              <a:ext cx="51250" cy="15350"/>
            </a:xfrm>
            <a:custGeom>
              <a:avLst/>
              <a:gdLst/>
              <a:ahLst/>
              <a:cxnLst/>
              <a:rect l="l" t="t" r="r" b="b"/>
              <a:pathLst>
                <a:path w="2050" h="614" extrusionOk="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7" name="Google Shape;8207;p30"/>
            <p:cNvSpPr/>
            <p:nvPr/>
          </p:nvSpPr>
          <p:spPr>
            <a:xfrm>
              <a:off x="1221925" y="2645950"/>
              <a:ext cx="58550" cy="18900"/>
            </a:xfrm>
            <a:custGeom>
              <a:avLst/>
              <a:gdLst/>
              <a:ahLst/>
              <a:cxnLst/>
              <a:rect l="l" t="t" r="r" b="b"/>
              <a:pathLst>
                <a:path w="2342" h="756" extrusionOk="0">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8" name="Google Shape;8208;p30"/>
            <p:cNvSpPr/>
            <p:nvPr/>
          </p:nvSpPr>
          <p:spPr>
            <a:xfrm>
              <a:off x="1205375" y="2614050"/>
              <a:ext cx="59325" cy="17800"/>
            </a:xfrm>
            <a:custGeom>
              <a:avLst/>
              <a:gdLst/>
              <a:ahLst/>
              <a:cxnLst/>
              <a:rect l="l" t="t" r="r" b="b"/>
              <a:pathLst>
                <a:path w="2373" h="712" extrusionOk="0">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9" name="Google Shape;8209;p30"/>
            <p:cNvSpPr/>
            <p:nvPr/>
          </p:nvSpPr>
          <p:spPr>
            <a:xfrm>
              <a:off x="1190525" y="2581275"/>
              <a:ext cx="59200" cy="26525"/>
            </a:xfrm>
            <a:custGeom>
              <a:avLst/>
              <a:gdLst/>
              <a:ahLst/>
              <a:cxnLst/>
              <a:rect l="l" t="t" r="r" b="b"/>
              <a:pathLst>
                <a:path w="2368" h="1061" extrusionOk="0">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0" name="Google Shape;8210;p30"/>
            <p:cNvSpPr/>
            <p:nvPr/>
          </p:nvSpPr>
          <p:spPr>
            <a:xfrm>
              <a:off x="1180125" y="2549675"/>
              <a:ext cx="49025" cy="25525"/>
            </a:xfrm>
            <a:custGeom>
              <a:avLst/>
              <a:gdLst/>
              <a:ahLst/>
              <a:cxnLst/>
              <a:rect l="l" t="t" r="r" b="b"/>
              <a:pathLst>
                <a:path w="1961" h="1021" extrusionOk="0">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1" name="Google Shape;8211;p30"/>
            <p:cNvSpPr/>
            <p:nvPr/>
          </p:nvSpPr>
          <p:spPr>
            <a:xfrm>
              <a:off x="1171975" y="2515725"/>
              <a:ext cx="40850" cy="27550"/>
            </a:xfrm>
            <a:custGeom>
              <a:avLst/>
              <a:gdLst/>
              <a:ahLst/>
              <a:cxnLst/>
              <a:rect l="l" t="t" r="r" b="b"/>
              <a:pathLst>
                <a:path w="1634" h="1102" extrusionOk="0">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2" name="Google Shape;8212;p30"/>
            <p:cNvSpPr/>
            <p:nvPr/>
          </p:nvSpPr>
          <p:spPr>
            <a:xfrm>
              <a:off x="1199650" y="2643200"/>
              <a:ext cx="24700" cy="53500"/>
            </a:xfrm>
            <a:custGeom>
              <a:avLst/>
              <a:gdLst/>
              <a:ahLst/>
              <a:cxnLst/>
              <a:rect l="l" t="t" r="r" b="b"/>
              <a:pathLst>
                <a:path w="988" h="2140" extrusionOk="0">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3" name="Google Shape;8213;p30"/>
            <p:cNvSpPr/>
            <p:nvPr/>
          </p:nvSpPr>
          <p:spPr>
            <a:xfrm>
              <a:off x="1178650" y="2610325"/>
              <a:ext cx="26325" cy="49175"/>
            </a:xfrm>
            <a:custGeom>
              <a:avLst/>
              <a:gdLst/>
              <a:ahLst/>
              <a:cxnLst/>
              <a:rect l="l" t="t" r="r" b="b"/>
              <a:pathLst>
                <a:path w="1053" h="1967" extrusionOk="0">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4" name="Google Shape;8214;p30"/>
            <p:cNvSpPr/>
            <p:nvPr/>
          </p:nvSpPr>
          <p:spPr>
            <a:xfrm>
              <a:off x="1164450" y="2578400"/>
              <a:ext cx="25350" cy="45000"/>
            </a:xfrm>
            <a:custGeom>
              <a:avLst/>
              <a:gdLst/>
              <a:ahLst/>
              <a:cxnLst/>
              <a:rect l="l" t="t" r="r" b="b"/>
              <a:pathLst>
                <a:path w="1014" h="1800" extrusionOk="0">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5" name="Google Shape;8215;p30"/>
            <p:cNvSpPr/>
            <p:nvPr/>
          </p:nvSpPr>
          <p:spPr>
            <a:xfrm>
              <a:off x="1151825" y="2542775"/>
              <a:ext cx="26850" cy="44900"/>
            </a:xfrm>
            <a:custGeom>
              <a:avLst/>
              <a:gdLst/>
              <a:ahLst/>
              <a:cxnLst/>
              <a:rect l="l" t="t" r="r" b="b"/>
              <a:pathLst>
                <a:path w="1074" h="1796" extrusionOk="0">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6" name="Google Shape;8216;p30"/>
            <p:cNvSpPr/>
            <p:nvPr/>
          </p:nvSpPr>
          <p:spPr>
            <a:xfrm>
              <a:off x="1144300" y="2510325"/>
              <a:ext cx="27375" cy="41500"/>
            </a:xfrm>
            <a:custGeom>
              <a:avLst/>
              <a:gdLst/>
              <a:ahLst/>
              <a:cxnLst/>
              <a:rect l="l" t="t" r="r" b="b"/>
              <a:pathLst>
                <a:path w="1095" h="1660" extrusionOk="0">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7" name="Google Shape;8217;p30"/>
            <p:cNvSpPr/>
            <p:nvPr/>
          </p:nvSpPr>
          <p:spPr>
            <a:xfrm>
              <a:off x="1173450" y="2516700"/>
              <a:ext cx="35000" cy="23575"/>
            </a:xfrm>
            <a:custGeom>
              <a:avLst/>
              <a:gdLst/>
              <a:ahLst/>
              <a:cxnLst/>
              <a:rect l="l" t="t" r="r" b="b"/>
              <a:pathLst>
                <a:path w="1400" h="943" extrusionOk="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8" name="Google Shape;8218;p30"/>
            <p:cNvSpPr/>
            <p:nvPr/>
          </p:nvSpPr>
          <p:spPr>
            <a:xfrm>
              <a:off x="1181400" y="2550100"/>
              <a:ext cx="41775" cy="19525"/>
            </a:xfrm>
            <a:custGeom>
              <a:avLst/>
              <a:gdLst/>
              <a:ahLst/>
              <a:cxnLst/>
              <a:rect l="l" t="t" r="r" b="b"/>
              <a:pathLst>
                <a:path w="1671" h="781" extrusionOk="0">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9" name="Google Shape;8219;p30"/>
            <p:cNvSpPr/>
            <p:nvPr/>
          </p:nvSpPr>
          <p:spPr>
            <a:xfrm>
              <a:off x="1158500" y="2546800"/>
              <a:ext cx="19225" cy="37000"/>
            </a:xfrm>
            <a:custGeom>
              <a:avLst/>
              <a:gdLst/>
              <a:ahLst/>
              <a:cxnLst/>
              <a:rect l="l" t="t" r="r" b="b"/>
              <a:pathLst>
                <a:path w="769" h="1480" extrusionOk="0">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0" name="Google Shape;8220;p30"/>
            <p:cNvSpPr/>
            <p:nvPr/>
          </p:nvSpPr>
          <p:spPr>
            <a:xfrm>
              <a:off x="1149075" y="2512350"/>
              <a:ext cx="22075" cy="36325"/>
            </a:xfrm>
            <a:custGeom>
              <a:avLst/>
              <a:gdLst/>
              <a:ahLst/>
              <a:cxnLst/>
              <a:rect l="l" t="t" r="r" b="b"/>
              <a:pathLst>
                <a:path w="883" h="1453" extrusionOk="0">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1" name="Google Shape;8221;p30"/>
            <p:cNvSpPr/>
            <p:nvPr/>
          </p:nvSpPr>
          <p:spPr>
            <a:xfrm>
              <a:off x="1191600" y="2582225"/>
              <a:ext cx="48900" cy="19525"/>
            </a:xfrm>
            <a:custGeom>
              <a:avLst/>
              <a:gdLst/>
              <a:ahLst/>
              <a:cxnLst/>
              <a:rect l="l" t="t" r="r" b="b"/>
              <a:pathLst>
                <a:path w="1956" h="781" extrusionOk="0">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2" name="Google Shape;8222;p30"/>
            <p:cNvSpPr/>
            <p:nvPr/>
          </p:nvSpPr>
          <p:spPr>
            <a:xfrm>
              <a:off x="1172075" y="2580100"/>
              <a:ext cx="18150" cy="40350"/>
            </a:xfrm>
            <a:custGeom>
              <a:avLst/>
              <a:gdLst/>
              <a:ahLst/>
              <a:cxnLst/>
              <a:rect l="l" t="t" r="r" b="b"/>
              <a:pathLst>
                <a:path w="726" h="1614" extrusionOk="0">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3" name="Google Shape;8223;p30"/>
            <p:cNvSpPr/>
            <p:nvPr/>
          </p:nvSpPr>
          <p:spPr>
            <a:xfrm>
              <a:off x="1188575" y="2612450"/>
              <a:ext cx="14600" cy="43450"/>
            </a:xfrm>
            <a:custGeom>
              <a:avLst/>
              <a:gdLst/>
              <a:ahLst/>
              <a:cxnLst/>
              <a:rect l="l" t="t" r="r" b="b"/>
              <a:pathLst>
                <a:path w="584" h="1738" extrusionOk="0">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4" name="Google Shape;8224;p30"/>
            <p:cNvSpPr/>
            <p:nvPr/>
          </p:nvSpPr>
          <p:spPr>
            <a:xfrm>
              <a:off x="1207600" y="2616250"/>
              <a:ext cx="52925" cy="9975"/>
            </a:xfrm>
            <a:custGeom>
              <a:avLst/>
              <a:gdLst/>
              <a:ahLst/>
              <a:cxnLst/>
              <a:rect l="l" t="t" r="r" b="b"/>
              <a:pathLst>
                <a:path w="2117" h="399" extrusionOk="0">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5" name="Google Shape;8225;p30"/>
            <p:cNvSpPr/>
            <p:nvPr/>
          </p:nvSpPr>
          <p:spPr>
            <a:xfrm>
              <a:off x="1224025" y="2646900"/>
              <a:ext cx="50725" cy="12875"/>
            </a:xfrm>
            <a:custGeom>
              <a:avLst/>
              <a:gdLst/>
              <a:ahLst/>
              <a:cxnLst/>
              <a:rect l="l" t="t" r="r" b="b"/>
              <a:pathLst>
                <a:path w="2029" h="515" extrusionOk="0">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6" name="Google Shape;8226;p30"/>
            <p:cNvSpPr/>
            <p:nvPr/>
          </p:nvSpPr>
          <p:spPr>
            <a:xfrm>
              <a:off x="1212350" y="2646375"/>
              <a:ext cx="7475" cy="43900"/>
            </a:xfrm>
            <a:custGeom>
              <a:avLst/>
              <a:gdLst/>
              <a:ahLst/>
              <a:cxnLst/>
              <a:rect l="l" t="t" r="r" b="b"/>
              <a:pathLst>
                <a:path w="299" h="1756" extrusionOk="0">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7" name="Google Shape;8227;p30"/>
            <p:cNvSpPr/>
            <p:nvPr/>
          </p:nvSpPr>
          <p:spPr>
            <a:xfrm>
              <a:off x="1238550" y="2677125"/>
              <a:ext cx="4800" cy="37450"/>
            </a:xfrm>
            <a:custGeom>
              <a:avLst/>
              <a:gdLst/>
              <a:ahLst/>
              <a:cxnLst/>
              <a:rect l="l" t="t" r="r" b="b"/>
              <a:pathLst>
                <a:path w="192" h="1498" extrusionOk="0">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8" name="Google Shape;8228;p30"/>
            <p:cNvSpPr/>
            <p:nvPr/>
          </p:nvSpPr>
          <p:spPr>
            <a:xfrm>
              <a:off x="1246525" y="2679875"/>
              <a:ext cx="39200" cy="6150"/>
            </a:xfrm>
            <a:custGeom>
              <a:avLst/>
              <a:gdLst/>
              <a:ahLst/>
              <a:cxnLst/>
              <a:rect l="l" t="t" r="r" b="b"/>
              <a:pathLst>
                <a:path w="1568" h="246" extrusionOk="0">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9" name="Google Shape;8229;p30"/>
            <p:cNvSpPr/>
            <p:nvPr/>
          </p:nvSpPr>
          <p:spPr>
            <a:xfrm>
              <a:off x="1258925" y="2696950"/>
              <a:ext cx="26250" cy="27325"/>
            </a:xfrm>
            <a:custGeom>
              <a:avLst/>
              <a:gdLst/>
              <a:ahLst/>
              <a:cxnLst/>
              <a:rect l="l" t="t" r="r" b="b"/>
              <a:pathLst>
                <a:path w="1050" h="1093" extrusionOk="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0" name="Google Shape;8230;p30"/>
            <p:cNvSpPr/>
            <p:nvPr/>
          </p:nvSpPr>
          <p:spPr>
            <a:xfrm>
              <a:off x="1192650" y="2366875"/>
              <a:ext cx="259375" cy="248000"/>
            </a:xfrm>
            <a:custGeom>
              <a:avLst/>
              <a:gdLst/>
              <a:ahLst/>
              <a:cxnLst/>
              <a:rect l="l" t="t" r="r" b="b"/>
              <a:pathLst>
                <a:path w="10375" h="9920" extrusionOk="0">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1" name="Google Shape;8231;p30"/>
            <p:cNvSpPr/>
            <p:nvPr/>
          </p:nvSpPr>
          <p:spPr>
            <a:xfrm>
              <a:off x="1225525" y="2359850"/>
              <a:ext cx="170175" cy="227825"/>
            </a:xfrm>
            <a:custGeom>
              <a:avLst/>
              <a:gdLst/>
              <a:ahLst/>
              <a:cxnLst/>
              <a:rect l="l" t="t" r="r" b="b"/>
              <a:pathLst>
                <a:path w="6807" h="9113" extrusionOk="0">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2" name="Google Shape;8232;p30"/>
            <p:cNvSpPr/>
            <p:nvPr/>
          </p:nvSpPr>
          <p:spPr>
            <a:xfrm>
              <a:off x="1315325" y="2514150"/>
              <a:ext cx="28125" cy="88800"/>
            </a:xfrm>
            <a:custGeom>
              <a:avLst/>
              <a:gdLst/>
              <a:ahLst/>
              <a:cxnLst/>
              <a:rect l="l" t="t" r="r" b="b"/>
              <a:pathLst>
                <a:path w="1125" h="3552" extrusionOk="0">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3" name="Google Shape;8233;p30"/>
            <p:cNvSpPr/>
            <p:nvPr/>
          </p:nvSpPr>
          <p:spPr>
            <a:xfrm>
              <a:off x="1347575" y="2543975"/>
              <a:ext cx="82200" cy="9550"/>
            </a:xfrm>
            <a:custGeom>
              <a:avLst/>
              <a:gdLst/>
              <a:ahLst/>
              <a:cxnLst/>
              <a:rect l="l" t="t" r="r" b="b"/>
              <a:pathLst>
                <a:path w="3288" h="382" extrusionOk="0">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4" name="Google Shape;8234;p30"/>
            <p:cNvSpPr/>
            <p:nvPr/>
          </p:nvSpPr>
          <p:spPr>
            <a:xfrm>
              <a:off x="1280650" y="2468000"/>
              <a:ext cx="24000" cy="110225"/>
            </a:xfrm>
            <a:custGeom>
              <a:avLst/>
              <a:gdLst/>
              <a:ahLst/>
              <a:cxnLst/>
              <a:rect l="l" t="t" r="r" b="b"/>
              <a:pathLst>
                <a:path w="960" h="4409" extrusionOk="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5" name="Google Shape;8235;p30"/>
            <p:cNvSpPr/>
            <p:nvPr/>
          </p:nvSpPr>
          <p:spPr>
            <a:xfrm>
              <a:off x="1271425" y="2453550"/>
              <a:ext cx="108825" cy="22525"/>
            </a:xfrm>
            <a:custGeom>
              <a:avLst/>
              <a:gdLst/>
              <a:ahLst/>
              <a:cxnLst/>
              <a:rect l="l" t="t" r="r" b="b"/>
              <a:pathLst>
                <a:path w="4353" h="901" extrusionOk="0">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6" name="Google Shape;8236;p30"/>
            <p:cNvSpPr/>
            <p:nvPr/>
          </p:nvSpPr>
          <p:spPr>
            <a:xfrm>
              <a:off x="1308750" y="2503700"/>
              <a:ext cx="106375" cy="13700"/>
            </a:xfrm>
            <a:custGeom>
              <a:avLst/>
              <a:gdLst/>
              <a:ahLst/>
              <a:cxnLst/>
              <a:rect l="l" t="t" r="r" b="b"/>
              <a:pathLst>
                <a:path w="4255" h="548" extrusionOk="0">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7" name="Google Shape;8237;p30"/>
            <p:cNvSpPr/>
            <p:nvPr/>
          </p:nvSpPr>
          <p:spPr>
            <a:xfrm>
              <a:off x="1248325" y="2427925"/>
              <a:ext cx="25250" cy="104825"/>
            </a:xfrm>
            <a:custGeom>
              <a:avLst/>
              <a:gdLst/>
              <a:ahLst/>
              <a:cxnLst/>
              <a:rect l="l" t="t" r="r" b="b"/>
              <a:pathLst>
                <a:path w="1010" h="4193" extrusionOk="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8" name="Google Shape;8238;p30"/>
            <p:cNvSpPr/>
            <p:nvPr/>
          </p:nvSpPr>
          <p:spPr>
            <a:xfrm>
              <a:off x="1219375" y="2397475"/>
              <a:ext cx="32250" cy="73125"/>
            </a:xfrm>
            <a:custGeom>
              <a:avLst/>
              <a:gdLst/>
              <a:ahLst/>
              <a:cxnLst/>
              <a:rect l="l" t="t" r="r" b="b"/>
              <a:pathLst>
                <a:path w="1290" h="2925" extrusionOk="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9" name="Google Shape;8239;p30"/>
            <p:cNvSpPr/>
            <p:nvPr/>
          </p:nvSpPr>
          <p:spPr>
            <a:xfrm>
              <a:off x="1208325" y="2378425"/>
              <a:ext cx="26450" cy="48075"/>
            </a:xfrm>
            <a:custGeom>
              <a:avLst/>
              <a:gdLst/>
              <a:ahLst/>
              <a:cxnLst/>
              <a:rect l="l" t="t" r="r" b="b"/>
              <a:pathLst>
                <a:path w="1058" h="1923" extrusionOk="0">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0" name="Google Shape;8240;p30"/>
            <p:cNvSpPr/>
            <p:nvPr/>
          </p:nvSpPr>
          <p:spPr>
            <a:xfrm>
              <a:off x="1263150" y="2433300"/>
              <a:ext cx="94325" cy="13100"/>
            </a:xfrm>
            <a:custGeom>
              <a:avLst/>
              <a:gdLst/>
              <a:ahLst/>
              <a:cxnLst/>
              <a:rect l="l" t="t" r="r" b="b"/>
              <a:pathLst>
                <a:path w="3773" h="524" extrusionOk="0">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1" name="Google Shape;8241;p30"/>
            <p:cNvSpPr/>
            <p:nvPr/>
          </p:nvSpPr>
          <p:spPr>
            <a:xfrm>
              <a:off x="1247575" y="2407200"/>
              <a:ext cx="63225" cy="7800"/>
            </a:xfrm>
            <a:custGeom>
              <a:avLst/>
              <a:gdLst/>
              <a:ahLst/>
              <a:cxnLst/>
              <a:rect l="l" t="t" r="r" b="b"/>
              <a:pathLst>
                <a:path w="2529" h="312" extrusionOk="0">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2" name="Google Shape;8242;p30"/>
            <p:cNvSpPr/>
            <p:nvPr/>
          </p:nvSpPr>
          <p:spPr>
            <a:xfrm>
              <a:off x="1235475" y="2385000"/>
              <a:ext cx="37075" cy="6300"/>
            </a:xfrm>
            <a:custGeom>
              <a:avLst/>
              <a:gdLst/>
              <a:ahLst/>
              <a:cxnLst/>
              <a:rect l="l" t="t" r="r" b="b"/>
              <a:pathLst>
                <a:path w="1483" h="252" extrusionOk="0">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3" name="Google Shape;8243;p30"/>
            <p:cNvSpPr/>
            <p:nvPr/>
          </p:nvSpPr>
          <p:spPr>
            <a:xfrm>
              <a:off x="1094250" y="2248525"/>
              <a:ext cx="168825" cy="332550"/>
            </a:xfrm>
            <a:custGeom>
              <a:avLst/>
              <a:gdLst/>
              <a:ahLst/>
              <a:cxnLst/>
              <a:rect l="l" t="t" r="r" b="b"/>
              <a:pathLst>
                <a:path w="6753" h="13302" extrusionOk="0">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4" name="Google Shape;8244;p30"/>
            <p:cNvSpPr/>
            <p:nvPr/>
          </p:nvSpPr>
          <p:spPr>
            <a:xfrm>
              <a:off x="1096375" y="2225725"/>
              <a:ext cx="138625" cy="324775"/>
            </a:xfrm>
            <a:custGeom>
              <a:avLst/>
              <a:gdLst/>
              <a:ahLst/>
              <a:cxnLst/>
              <a:rect l="l" t="t" r="r" b="b"/>
              <a:pathLst>
                <a:path w="5545" h="12991" extrusionOk="0">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5" name="Google Shape;8245;p30"/>
            <p:cNvSpPr/>
            <p:nvPr/>
          </p:nvSpPr>
          <p:spPr>
            <a:xfrm>
              <a:off x="1185650" y="2479575"/>
              <a:ext cx="45525" cy="24125"/>
            </a:xfrm>
            <a:custGeom>
              <a:avLst/>
              <a:gdLst/>
              <a:ahLst/>
              <a:cxnLst/>
              <a:rect l="l" t="t" r="r" b="b"/>
              <a:pathLst>
                <a:path w="1821" h="965" extrusionOk="0">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6" name="Google Shape;8246;p30"/>
            <p:cNvSpPr/>
            <p:nvPr/>
          </p:nvSpPr>
          <p:spPr>
            <a:xfrm>
              <a:off x="1198750" y="2500150"/>
              <a:ext cx="2925" cy="42425"/>
            </a:xfrm>
            <a:custGeom>
              <a:avLst/>
              <a:gdLst/>
              <a:ahLst/>
              <a:cxnLst/>
              <a:rect l="l" t="t" r="r" b="b"/>
              <a:pathLst>
                <a:path w="117" h="1697" extrusionOk="0">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7" name="Google Shape;8247;p30"/>
            <p:cNvSpPr/>
            <p:nvPr/>
          </p:nvSpPr>
          <p:spPr>
            <a:xfrm>
              <a:off x="1167100" y="2448300"/>
              <a:ext cx="3300" cy="62150"/>
            </a:xfrm>
            <a:custGeom>
              <a:avLst/>
              <a:gdLst/>
              <a:ahLst/>
              <a:cxnLst/>
              <a:rect l="l" t="t" r="r" b="b"/>
              <a:pathLst>
                <a:path w="132" h="2486" extrusionOk="0">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8" name="Google Shape;8248;p30"/>
            <p:cNvSpPr/>
            <p:nvPr/>
          </p:nvSpPr>
          <p:spPr>
            <a:xfrm>
              <a:off x="1125600" y="2391225"/>
              <a:ext cx="16700" cy="66600"/>
            </a:xfrm>
            <a:custGeom>
              <a:avLst/>
              <a:gdLst/>
              <a:ahLst/>
              <a:cxnLst/>
              <a:rect l="l" t="t" r="r" b="b"/>
              <a:pathLst>
                <a:path w="668" h="2664" extrusionOk="0">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9" name="Google Shape;8249;p30"/>
            <p:cNvSpPr/>
            <p:nvPr/>
          </p:nvSpPr>
          <p:spPr>
            <a:xfrm>
              <a:off x="1106075" y="2332625"/>
              <a:ext cx="13975" cy="48950"/>
            </a:xfrm>
            <a:custGeom>
              <a:avLst/>
              <a:gdLst/>
              <a:ahLst/>
              <a:cxnLst/>
              <a:rect l="l" t="t" r="r" b="b"/>
              <a:pathLst>
                <a:path w="559" h="1958" extrusionOk="0">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0" name="Google Shape;8250;p30"/>
            <p:cNvSpPr/>
            <p:nvPr/>
          </p:nvSpPr>
          <p:spPr>
            <a:xfrm>
              <a:off x="1151425" y="2418175"/>
              <a:ext cx="70075" cy="24475"/>
            </a:xfrm>
            <a:custGeom>
              <a:avLst/>
              <a:gdLst/>
              <a:ahLst/>
              <a:cxnLst/>
              <a:rect l="l" t="t" r="r" b="b"/>
              <a:pathLst>
                <a:path w="2803" h="979" extrusionOk="0">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1" name="Google Shape;8251;p30"/>
            <p:cNvSpPr/>
            <p:nvPr/>
          </p:nvSpPr>
          <p:spPr>
            <a:xfrm>
              <a:off x="1123375" y="2352425"/>
              <a:ext cx="81125" cy="29600"/>
            </a:xfrm>
            <a:custGeom>
              <a:avLst/>
              <a:gdLst/>
              <a:ahLst/>
              <a:cxnLst/>
              <a:rect l="l" t="t" r="r" b="b"/>
              <a:pathLst>
                <a:path w="3245" h="1184" extrusionOk="0">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2" name="Google Shape;8252;p30"/>
            <p:cNvSpPr/>
            <p:nvPr/>
          </p:nvSpPr>
          <p:spPr>
            <a:xfrm>
              <a:off x="1105650" y="2292200"/>
              <a:ext cx="57150" cy="28150"/>
            </a:xfrm>
            <a:custGeom>
              <a:avLst/>
              <a:gdLst/>
              <a:ahLst/>
              <a:cxnLst/>
              <a:rect l="l" t="t" r="r" b="b"/>
              <a:pathLst>
                <a:path w="2286" h="1126" extrusionOk="0">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3" name="Google Shape;8253;p30"/>
            <p:cNvSpPr/>
            <p:nvPr/>
          </p:nvSpPr>
          <p:spPr>
            <a:xfrm>
              <a:off x="1165300" y="2302775"/>
              <a:ext cx="343250" cy="161675"/>
            </a:xfrm>
            <a:custGeom>
              <a:avLst/>
              <a:gdLst/>
              <a:ahLst/>
              <a:cxnLst/>
              <a:rect l="l" t="t" r="r" b="b"/>
              <a:pathLst>
                <a:path w="13730" h="6467" extrusionOk="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4" name="Google Shape;8254;p30"/>
            <p:cNvSpPr/>
            <p:nvPr/>
          </p:nvSpPr>
          <p:spPr>
            <a:xfrm>
              <a:off x="1148850" y="2288900"/>
              <a:ext cx="318025" cy="153075"/>
            </a:xfrm>
            <a:custGeom>
              <a:avLst/>
              <a:gdLst/>
              <a:ahLst/>
              <a:cxnLst/>
              <a:rect l="l" t="t" r="r" b="b"/>
              <a:pathLst>
                <a:path w="12721" h="6123" extrusionOk="0">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5" name="Google Shape;8255;p30"/>
            <p:cNvSpPr/>
            <p:nvPr/>
          </p:nvSpPr>
          <p:spPr>
            <a:xfrm>
              <a:off x="1383725" y="2406775"/>
              <a:ext cx="49275" cy="15050"/>
            </a:xfrm>
            <a:custGeom>
              <a:avLst/>
              <a:gdLst/>
              <a:ahLst/>
              <a:cxnLst/>
              <a:rect l="l" t="t" r="r" b="b"/>
              <a:pathLst>
                <a:path w="1971" h="602" extrusionOk="0">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6" name="Google Shape;8256;p30"/>
            <p:cNvSpPr/>
            <p:nvPr/>
          </p:nvSpPr>
          <p:spPr>
            <a:xfrm>
              <a:off x="1406950" y="2425825"/>
              <a:ext cx="30100" cy="32450"/>
            </a:xfrm>
            <a:custGeom>
              <a:avLst/>
              <a:gdLst/>
              <a:ahLst/>
              <a:cxnLst/>
              <a:rect l="l" t="t" r="r" b="b"/>
              <a:pathLst>
                <a:path w="1204" h="1298" extrusionOk="0">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7" name="Google Shape;8257;p30"/>
            <p:cNvSpPr/>
            <p:nvPr/>
          </p:nvSpPr>
          <p:spPr>
            <a:xfrm>
              <a:off x="1349150" y="2407950"/>
              <a:ext cx="42350" cy="47400"/>
            </a:xfrm>
            <a:custGeom>
              <a:avLst/>
              <a:gdLst/>
              <a:ahLst/>
              <a:cxnLst/>
              <a:rect l="l" t="t" r="r" b="b"/>
              <a:pathLst>
                <a:path w="1694" h="1896" extrusionOk="0">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8" name="Google Shape;8258;p30"/>
            <p:cNvSpPr/>
            <p:nvPr/>
          </p:nvSpPr>
          <p:spPr>
            <a:xfrm>
              <a:off x="1290200" y="2384425"/>
              <a:ext cx="35825" cy="59350"/>
            </a:xfrm>
            <a:custGeom>
              <a:avLst/>
              <a:gdLst/>
              <a:ahLst/>
              <a:cxnLst/>
              <a:rect l="l" t="t" r="r" b="b"/>
              <a:pathLst>
                <a:path w="1433" h="2374" extrusionOk="0">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9" name="Google Shape;8259;p30"/>
            <p:cNvSpPr/>
            <p:nvPr/>
          </p:nvSpPr>
          <p:spPr>
            <a:xfrm>
              <a:off x="1234525" y="2355625"/>
              <a:ext cx="25700" cy="44275"/>
            </a:xfrm>
            <a:custGeom>
              <a:avLst/>
              <a:gdLst/>
              <a:ahLst/>
              <a:cxnLst/>
              <a:rect l="l" t="t" r="r" b="b"/>
              <a:pathLst>
                <a:path w="1028" h="1771" extrusionOk="0">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0" name="Google Shape;8260;p30"/>
            <p:cNvSpPr/>
            <p:nvPr/>
          </p:nvSpPr>
          <p:spPr>
            <a:xfrm>
              <a:off x="1317550" y="2368025"/>
              <a:ext cx="67300" cy="30750"/>
            </a:xfrm>
            <a:custGeom>
              <a:avLst/>
              <a:gdLst/>
              <a:ahLst/>
              <a:cxnLst/>
              <a:rect l="l" t="t" r="r" b="b"/>
              <a:pathLst>
                <a:path w="2692" h="1230" extrusionOk="0">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1" name="Google Shape;8261;p30"/>
            <p:cNvSpPr/>
            <p:nvPr/>
          </p:nvSpPr>
          <p:spPr>
            <a:xfrm>
              <a:off x="1252200" y="2334250"/>
              <a:ext cx="79575" cy="34350"/>
            </a:xfrm>
            <a:custGeom>
              <a:avLst/>
              <a:gdLst/>
              <a:ahLst/>
              <a:cxnLst/>
              <a:rect l="l" t="t" r="r" b="b"/>
              <a:pathLst>
                <a:path w="3183" h="1374" extrusionOk="0">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2" name="Google Shape;8262;p30"/>
            <p:cNvSpPr/>
            <p:nvPr/>
          </p:nvSpPr>
          <p:spPr>
            <a:xfrm>
              <a:off x="1199325" y="2316200"/>
              <a:ext cx="60200" cy="19350"/>
            </a:xfrm>
            <a:custGeom>
              <a:avLst/>
              <a:gdLst/>
              <a:ahLst/>
              <a:cxnLst/>
              <a:rect l="l" t="t" r="r" b="b"/>
              <a:pathLst>
                <a:path w="2408" h="774" extrusionOk="0">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3" name="Google Shape;8263;p30"/>
            <p:cNvSpPr/>
            <p:nvPr/>
          </p:nvSpPr>
          <p:spPr>
            <a:xfrm>
              <a:off x="850250" y="2272075"/>
              <a:ext cx="267250" cy="256300"/>
            </a:xfrm>
            <a:custGeom>
              <a:avLst/>
              <a:gdLst/>
              <a:ahLst/>
              <a:cxnLst/>
              <a:rect l="l" t="t" r="r" b="b"/>
              <a:pathLst>
                <a:path w="10690" h="10252" extrusionOk="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4" name="Google Shape;8264;p30"/>
            <p:cNvSpPr/>
            <p:nvPr/>
          </p:nvSpPr>
          <p:spPr>
            <a:xfrm>
              <a:off x="887325" y="2250900"/>
              <a:ext cx="239825" cy="259100"/>
            </a:xfrm>
            <a:custGeom>
              <a:avLst/>
              <a:gdLst/>
              <a:ahLst/>
              <a:cxnLst/>
              <a:rect l="l" t="t" r="r" b="b"/>
              <a:pathLst>
                <a:path w="9593" h="10364" extrusionOk="0">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5" name="Google Shape;8265;p30"/>
            <p:cNvSpPr/>
            <p:nvPr/>
          </p:nvSpPr>
          <p:spPr>
            <a:xfrm>
              <a:off x="907300" y="2459150"/>
              <a:ext cx="50075" cy="8275"/>
            </a:xfrm>
            <a:custGeom>
              <a:avLst/>
              <a:gdLst/>
              <a:ahLst/>
              <a:cxnLst/>
              <a:rect l="l" t="t" r="r" b="b"/>
              <a:pathLst>
                <a:path w="2003" h="331" extrusionOk="0">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6" name="Google Shape;8266;p30"/>
            <p:cNvSpPr/>
            <p:nvPr/>
          </p:nvSpPr>
          <p:spPr>
            <a:xfrm>
              <a:off x="921625" y="2474000"/>
              <a:ext cx="16550" cy="40025"/>
            </a:xfrm>
            <a:custGeom>
              <a:avLst/>
              <a:gdLst/>
              <a:ahLst/>
              <a:cxnLst/>
              <a:rect l="l" t="t" r="r" b="b"/>
              <a:pathLst>
                <a:path w="662" h="1601" extrusionOk="0">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7" name="Google Shape;8267;p30"/>
            <p:cNvSpPr/>
            <p:nvPr/>
          </p:nvSpPr>
          <p:spPr>
            <a:xfrm>
              <a:off x="962250" y="2435925"/>
              <a:ext cx="23025" cy="58775"/>
            </a:xfrm>
            <a:custGeom>
              <a:avLst/>
              <a:gdLst/>
              <a:ahLst/>
              <a:cxnLst/>
              <a:rect l="l" t="t" r="r" b="b"/>
              <a:pathLst>
                <a:path w="921" h="2351" extrusionOk="0">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8" name="Google Shape;8268;p30"/>
            <p:cNvSpPr/>
            <p:nvPr/>
          </p:nvSpPr>
          <p:spPr>
            <a:xfrm>
              <a:off x="1019200" y="2392200"/>
              <a:ext cx="12075" cy="67350"/>
            </a:xfrm>
            <a:custGeom>
              <a:avLst/>
              <a:gdLst/>
              <a:ahLst/>
              <a:cxnLst/>
              <a:rect l="l" t="t" r="r" b="b"/>
              <a:pathLst>
                <a:path w="483" h="2694" extrusionOk="0">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9" name="Google Shape;8269;p30"/>
            <p:cNvSpPr/>
            <p:nvPr/>
          </p:nvSpPr>
          <p:spPr>
            <a:xfrm>
              <a:off x="1063800" y="2344800"/>
              <a:ext cx="8425" cy="49700"/>
            </a:xfrm>
            <a:custGeom>
              <a:avLst/>
              <a:gdLst/>
              <a:ahLst/>
              <a:cxnLst/>
              <a:rect l="l" t="t" r="r" b="b"/>
              <a:pathLst>
                <a:path w="337" h="1988" extrusionOk="0">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0" name="Google Shape;8270;p30"/>
            <p:cNvSpPr/>
            <p:nvPr/>
          </p:nvSpPr>
          <p:spPr>
            <a:xfrm>
              <a:off x="937250" y="2410875"/>
              <a:ext cx="73600" cy="5025"/>
            </a:xfrm>
            <a:custGeom>
              <a:avLst/>
              <a:gdLst/>
              <a:ahLst/>
              <a:cxnLst/>
              <a:rect l="l" t="t" r="r" b="b"/>
              <a:pathLst>
                <a:path w="2944" h="201" extrusionOk="0">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1" name="Google Shape;8271;p30"/>
            <p:cNvSpPr/>
            <p:nvPr/>
          </p:nvSpPr>
          <p:spPr>
            <a:xfrm>
              <a:off x="974650" y="2359750"/>
              <a:ext cx="85200" cy="3975"/>
            </a:xfrm>
            <a:custGeom>
              <a:avLst/>
              <a:gdLst/>
              <a:ahLst/>
              <a:cxnLst/>
              <a:rect l="l" t="t" r="r" b="b"/>
              <a:pathLst>
                <a:path w="3408" h="159" extrusionOk="0">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2" name="Google Shape;8272;p30"/>
            <p:cNvSpPr/>
            <p:nvPr/>
          </p:nvSpPr>
          <p:spPr>
            <a:xfrm>
              <a:off x="1034750" y="2310475"/>
              <a:ext cx="61750" cy="8275"/>
            </a:xfrm>
            <a:custGeom>
              <a:avLst/>
              <a:gdLst/>
              <a:ahLst/>
              <a:cxnLst/>
              <a:rect l="l" t="t" r="r" b="b"/>
              <a:pathLst>
                <a:path w="2470" h="331" extrusionOk="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3" name="Google Shape;8273;p30"/>
            <p:cNvSpPr/>
            <p:nvPr/>
          </p:nvSpPr>
          <p:spPr>
            <a:xfrm>
              <a:off x="713150" y="2278975"/>
              <a:ext cx="277950" cy="171900"/>
            </a:xfrm>
            <a:custGeom>
              <a:avLst/>
              <a:gdLst/>
              <a:ahLst/>
              <a:cxnLst/>
              <a:rect l="l" t="t" r="r" b="b"/>
              <a:pathLst>
                <a:path w="11118" h="6876" extrusionOk="0">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4" name="Google Shape;8274;p30"/>
            <p:cNvSpPr/>
            <p:nvPr/>
          </p:nvSpPr>
          <p:spPr>
            <a:xfrm>
              <a:off x="754825" y="2295675"/>
              <a:ext cx="236600" cy="105900"/>
            </a:xfrm>
            <a:custGeom>
              <a:avLst/>
              <a:gdLst/>
              <a:ahLst/>
              <a:cxnLst/>
              <a:rect l="l" t="t" r="r" b="b"/>
              <a:pathLst>
                <a:path w="9464" h="4236" extrusionOk="0">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5" name="Google Shape;8275;p30"/>
            <p:cNvSpPr/>
            <p:nvPr/>
          </p:nvSpPr>
          <p:spPr>
            <a:xfrm>
              <a:off x="789075" y="2377950"/>
              <a:ext cx="61750" cy="59325"/>
            </a:xfrm>
            <a:custGeom>
              <a:avLst/>
              <a:gdLst/>
              <a:ahLst/>
              <a:cxnLst/>
              <a:rect l="l" t="t" r="r" b="b"/>
              <a:pathLst>
                <a:path w="2470" h="2373" extrusionOk="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6" name="Google Shape;8276;p30"/>
            <p:cNvSpPr/>
            <p:nvPr/>
          </p:nvSpPr>
          <p:spPr>
            <a:xfrm>
              <a:off x="746000" y="2351300"/>
              <a:ext cx="64050" cy="41175"/>
            </a:xfrm>
            <a:custGeom>
              <a:avLst/>
              <a:gdLst/>
              <a:ahLst/>
              <a:cxnLst/>
              <a:rect l="l" t="t" r="r" b="b"/>
              <a:pathLst>
                <a:path w="2562" h="1647" extrusionOk="0">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7" name="Google Shape;8277;p30"/>
            <p:cNvSpPr/>
            <p:nvPr/>
          </p:nvSpPr>
          <p:spPr>
            <a:xfrm>
              <a:off x="838900" y="2356850"/>
              <a:ext cx="60275" cy="82550"/>
            </a:xfrm>
            <a:custGeom>
              <a:avLst/>
              <a:gdLst/>
              <a:ahLst/>
              <a:cxnLst/>
              <a:rect l="l" t="t" r="r" b="b"/>
              <a:pathLst>
                <a:path w="2411" h="3302" extrusionOk="0">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8" name="Google Shape;8278;p30"/>
            <p:cNvSpPr/>
            <p:nvPr/>
          </p:nvSpPr>
          <p:spPr>
            <a:xfrm>
              <a:off x="817925" y="2315875"/>
              <a:ext cx="94925" cy="36000"/>
            </a:xfrm>
            <a:custGeom>
              <a:avLst/>
              <a:gdLst/>
              <a:ahLst/>
              <a:cxnLst/>
              <a:rect l="l" t="t" r="r" b="b"/>
              <a:pathLst>
                <a:path w="3797" h="1440" extrusionOk="0">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9" name="Google Shape;8279;p30"/>
            <p:cNvSpPr/>
            <p:nvPr/>
          </p:nvSpPr>
          <p:spPr>
            <a:xfrm>
              <a:off x="775950" y="2325900"/>
              <a:ext cx="83250" cy="50650"/>
            </a:xfrm>
            <a:custGeom>
              <a:avLst/>
              <a:gdLst/>
              <a:ahLst/>
              <a:cxnLst/>
              <a:rect l="l" t="t" r="r" b="b"/>
              <a:pathLst>
                <a:path w="3330" h="2026" extrusionOk="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0" name="Google Shape;8280;p30"/>
            <p:cNvSpPr/>
            <p:nvPr/>
          </p:nvSpPr>
          <p:spPr>
            <a:xfrm>
              <a:off x="894475" y="2335800"/>
              <a:ext cx="41700" cy="87075"/>
            </a:xfrm>
            <a:custGeom>
              <a:avLst/>
              <a:gdLst/>
              <a:ahLst/>
              <a:cxnLst/>
              <a:rect l="l" t="t" r="r" b="b"/>
              <a:pathLst>
                <a:path w="1668" h="3483" extrusionOk="0">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1" name="Google Shape;8281;p30"/>
            <p:cNvSpPr/>
            <p:nvPr/>
          </p:nvSpPr>
          <p:spPr>
            <a:xfrm>
              <a:off x="937625" y="2318600"/>
              <a:ext cx="24525" cy="68025"/>
            </a:xfrm>
            <a:custGeom>
              <a:avLst/>
              <a:gdLst/>
              <a:ahLst/>
              <a:cxnLst/>
              <a:rect l="l" t="t" r="r" b="b"/>
              <a:pathLst>
                <a:path w="981" h="2721" extrusionOk="0">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2" name="Google Shape;8282;p30"/>
            <p:cNvSpPr/>
            <p:nvPr/>
          </p:nvSpPr>
          <p:spPr>
            <a:xfrm>
              <a:off x="964875" y="2307175"/>
              <a:ext cx="12550" cy="49350"/>
            </a:xfrm>
            <a:custGeom>
              <a:avLst/>
              <a:gdLst/>
              <a:ahLst/>
              <a:cxnLst/>
              <a:rect l="l" t="t" r="r" b="b"/>
              <a:pathLst>
                <a:path w="502" h="1974" extrusionOk="0">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3" name="Google Shape;8283;p30"/>
            <p:cNvSpPr/>
            <p:nvPr/>
          </p:nvSpPr>
          <p:spPr>
            <a:xfrm>
              <a:off x="853450" y="2295975"/>
              <a:ext cx="71800" cy="48350"/>
            </a:xfrm>
            <a:custGeom>
              <a:avLst/>
              <a:gdLst/>
              <a:ahLst/>
              <a:cxnLst/>
              <a:rect l="l" t="t" r="r" b="b"/>
              <a:pathLst>
                <a:path w="2872" h="1934" extrusionOk="0">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4" name="Google Shape;8284;p30"/>
            <p:cNvSpPr/>
            <p:nvPr/>
          </p:nvSpPr>
          <p:spPr>
            <a:xfrm>
              <a:off x="902100" y="2296150"/>
              <a:ext cx="48500" cy="32275"/>
            </a:xfrm>
            <a:custGeom>
              <a:avLst/>
              <a:gdLst/>
              <a:ahLst/>
              <a:cxnLst/>
              <a:rect l="l" t="t" r="r" b="b"/>
              <a:pathLst>
                <a:path w="1940" h="1291" extrusionOk="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5" name="Google Shape;8285;p30"/>
            <p:cNvSpPr/>
            <p:nvPr/>
          </p:nvSpPr>
          <p:spPr>
            <a:xfrm>
              <a:off x="941025" y="2298550"/>
              <a:ext cx="31100" cy="14500"/>
            </a:xfrm>
            <a:custGeom>
              <a:avLst/>
              <a:gdLst/>
              <a:ahLst/>
              <a:cxnLst/>
              <a:rect l="l" t="t" r="r" b="b"/>
              <a:pathLst>
                <a:path w="1244" h="580" extrusionOk="0">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6" name="Google Shape;8286;p30"/>
            <p:cNvSpPr/>
            <p:nvPr/>
          </p:nvSpPr>
          <p:spPr>
            <a:xfrm>
              <a:off x="1207500" y="2275975"/>
              <a:ext cx="164450" cy="151800"/>
            </a:xfrm>
            <a:custGeom>
              <a:avLst/>
              <a:gdLst/>
              <a:ahLst/>
              <a:cxnLst/>
              <a:rect l="l" t="t" r="r" b="b"/>
              <a:pathLst>
                <a:path w="6578" h="6072" extrusionOk="0">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7" name="Google Shape;8287;p30"/>
            <p:cNvSpPr/>
            <p:nvPr/>
          </p:nvSpPr>
          <p:spPr>
            <a:xfrm>
              <a:off x="1251400" y="2351350"/>
              <a:ext cx="30775" cy="42450"/>
            </a:xfrm>
            <a:custGeom>
              <a:avLst/>
              <a:gdLst/>
              <a:ahLst/>
              <a:cxnLst/>
              <a:rect l="l" t="t" r="r" b="b"/>
              <a:pathLst>
                <a:path w="1231" h="1698" extrusionOk="0">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8" name="Google Shape;8288;p30"/>
            <p:cNvSpPr/>
            <p:nvPr/>
          </p:nvSpPr>
          <p:spPr>
            <a:xfrm>
              <a:off x="1229550" y="2347525"/>
              <a:ext cx="50925" cy="14375"/>
            </a:xfrm>
            <a:custGeom>
              <a:avLst/>
              <a:gdLst/>
              <a:ahLst/>
              <a:cxnLst/>
              <a:rect l="l" t="t" r="r" b="b"/>
              <a:pathLst>
                <a:path w="2037" h="575" extrusionOk="0">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9" name="Google Shape;8289;p30"/>
            <p:cNvSpPr/>
            <p:nvPr/>
          </p:nvSpPr>
          <p:spPr>
            <a:xfrm>
              <a:off x="1235800" y="2321150"/>
              <a:ext cx="47900" cy="23800"/>
            </a:xfrm>
            <a:custGeom>
              <a:avLst/>
              <a:gdLst/>
              <a:ahLst/>
              <a:cxnLst/>
              <a:rect l="l" t="t" r="r" b="b"/>
              <a:pathLst>
                <a:path w="1916" h="952" extrusionOk="0">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0" name="Google Shape;8290;p30"/>
            <p:cNvSpPr/>
            <p:nvPr/>
          </p:nvSpPr>
          <p:spPr>
            <a:xfrm>
              <a:off x="1264975" y="2292650"/>
              <a:ext cx="18675" cy="49325"/>
            </a:xfrm>
            <a:custGeom>
              <a:avLst/>
              <a:gdLst/>
              <a:ahLst/>
              <a:cxnLst/>
              <a:rect l="l" t="t" r="r" b="b"/>
              <a:pathLst>
                <a:path w="747" h="1973" extrusionOk="0">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1" name="Google Shape;8291;p30"/>
            <p:cNvSpPr/>
            <p:nvPr/>
          </p:nvSpPr>
          <p:spPr>
            <a:xfrm>
              <a:off x="1286800" y="2290800"/>
              <a:ext cx="19550" cy="50400"/>
            </a:xfrm>
            <a:custGeom>
              <a:avLst/>
              <a:gdLst/>
              <a:ahLst/>
              <a:cxnLst/>
              <a:rect l="l" t="t" r="r" b="b"/>
              <a:pathLst>
                <a:path w="782" h="2016" extrusionOk="0">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2" name="Google Shape;8292;p30"/>
            <p:cNvSpPr/>
            <p:nvPr/>
          </p:nvSpPr>
          <p:spPr>
            <a:xfrm>
              <a:off x="1290100" y="2314700"/>
              <a:ext cx="46675" cy="30025"/>
            </a:xfrm>
            <a:custGeom>
              <a:avLst/>
              <a:gdLst/>
              <a:ahLst/>
              <a:cxnLst/>
              <a:rect l="l" t="t" r="r" b="b"/>
              <a:pathLst>
                <a:path w="1867" h="1201" extrusionOk="0">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3" name="Google Shape;8293;p30"/>
            <p:cNvSpPr/>
            <p:nvPr/>
          </p:nvSpPr>
          <p:spPr>
            <a:xfrm>
              <a:off x="1289875" y="2345775"/>
              <a:ext cx="65250" cy="4575"/>
            </a:xfrm>
            <a:custGeom>
              <a:avLst/>
              <a:gdLst/>
              <a:ahLst/>
              <a:cxnLst/>
              <a:rect l="l" t="t" r="r" b="b"/>
              <a:pathLst>
                <a:path w="2610" h="183" extrusionOk="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4" name="Google Shape;8294;p30"/>
            <p:cNvSpPr/>
            <p:nvPr/>
          </p:nvSpPr>
          <p:spPr>
            <a:xfrm>
              <a:off x="1287025" y="2350325"/>
              <a:ext cx="50075" cy="45925"/>
            </a:xfrm>
            <a:custGeom>
              <a:avLst/>
              <a:gdLst/>
              <a:ahLst/>
              <a:cxnLst/>
              <a:rect l="l" t="t" r="r" b="b"/>
              <a:pathLst>
                <a:path w="2003" h="1837" extrusionOk="0">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5" name="Google Shape;8295;p30"/>
            <p:cNvSpPr/>
            <p:nvPr/>
          </p:nvSpPr>
          <p:spPr>
            <a:xfrm>
              <a:off x="1284575" y="2349150"/>
              <a:ext cx="7250" cy="62950"/>
            </a:xfrm>
            <a:custGeom>
              <a:avLst/>
              <a:gdLst/>
              <a:ahLst/>
              <a:cxnLst/>
              <a:rect l="l" t="t" r="r" b="b"/>
              <a:pathLst>
                <a:path w="290" h="2518" extrusionOk="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6" name="Google Shape;8296;p30"/>
            <p:cNvSpPr/>
            <p:nvPr/>
          </p:nvSpPr>
          <p:spPr>
            <a:xfrm>
              <a:off x="1274400" y="2336325"/>
              <a:ext cx="22200" cy="20600"/>
            </a:xfrm>
            <a:custGeom>
              <a:avLst/>
              <a:gdLst/>
              <a:ahLst/>
              <a:cxnLst/>
              <a:rect l="l" t="t" r="r" b="b"/>
              <a:pathLst>
                <a:path w="888" h="824" extrusionOk="0">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7" name="Google Shape;8297;p30"/>
            <p:cNvSpPr/>
            <p:nvPr/>
          </p:nvSpPr>
          <p:spPr>
            <a:xfrm>
              <a:off x="1004925" y="2356975"/>
              <a:ext cx="145225" cy="144000"/>
            </a:xfrm>
            <a:custGeom>
              <a:avLst/>
              <a:gdLst/>
              <a:ahLst/>
              <a:cxnLst/>
              <a:rect l="l" t="t" r="r" b="b"/>
              <a:pathLst>
                <a:path w="5809" h="5760" extrusionOk="0">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8" name="Google Shape;8298;p30"/>
            <p:cNvSpPr/>
            <p:nvPr/>
          </p:nvSpPr>
          <p:spPr>
            <a:xfrm>
              <a:off x="1031675" y="2385650"/>
              <a:ext cx="96050" cy="91600"/>
            </a:xfrm>
            <a:custGeom>
              <a:avLst/>
              <a:gdLst/>
              <a:ahLst/>
              <a:cxnLst/>
              <a:rect l="l" t="t" r="r" b="b"/>
              <a:pathLst>
                <a:path w="3842" h="3664" extrusionOk="0">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9" name="Google Shape;8299;p30"/>
            <p:cNvSpPr/>
            <p:nvPr/>
          </p:nvSpPr>
          <p:spPr>
            <a:xfrm>
              <a:off x="1072400" y="2419575"/>
              <a:ext cx="26325" cy="22275"/>
            </a:xfrm>
            <a:custGeom>
              <a:avLst/>
              <a:gdLst/>
              <a:ahLst/>
              <a:cxnLst/>
              <a:rect l="l" t="t" r="r" b="b"/>
              <a:pathLst>
                <a:path w="1053" h="891" extrusionOk="0">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0" name="Google Shape;8300;p30"/>
            <p:cNvSpPr/>
            <p:nvPr/>
          </p:nvSpPr>
          <p:spPr>
            <a:xfrm>
              <a:off x="1070700" y="2408850"/>
              <a:ext cx="8950" cy="16250"/>
            </a:xfrm>
            <a:custGeom>
              <a:avLst/>
              <a:gdLst/>
              <a:ahLst/>
              <a:cxnLst/>
              <a:rect l="l" t="t" r="r" b="b"/>
              <a:pathLst>
                <a:path w="358" h="650" extrusionOk="0">
                  <a:moveTo>
                    <a:pt x="1" y="1"/>
                  </a:moveTo>
                  <a:cubicBezTo>
                    <a:pt x="5" y="221"/>
                    <a:pt x="327" y="633"/>
                    <a:pt x="340" y="650"/>
                  </a:cubicBezTo>
                  <a:lnTo>
                    <a:pt x="357" y="637"/>
                  </a:lnTo>
                  <a:cubicBezTo>
                    <a:pt x="357" y="633"/>
                    <a:pt x="26" y="2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1" name="Google Shape;8301;p30"/>
            <p:cNvSpPr/>
            <p:nvPr/>
          </p:nvSpPr>
          <p:spPr>
            <a:xfrm>
              <a:off x="1079825" y="2407150"/>
              <a:ext cx="3625" cy="15825"/>
            </a:xfrm>
            <a:custGeom>
              <a:avLst/>
              <a:gdLst/>
              <a:ahLst/>
              <a:cxnLst/>
              <a:rect l="l" t="t" r="r" b="b"/>
              <a:pathLst>
                <a:path w="145" h="633" extrusionOk="0">
                  <a:moveTo>
                    <a:pt x="128" y="1"/>
                  </a:moveTo>
                  <a:cubicBezTo>
                    <a:pt x="1" y="187"/>
                    <a:pt x="73" y="616"/>
                    <a:pt x="73" y="633"/>
                  </a:cubicBezTo>
                  <a:lnTo>
                    <a:pt x="98" y="628"/>
                  </a:lnTo>
                  <a:cubicBezTo>
                    <a:pt x="98" y="624"/>
                    <a:pt x="22" y="192"/>
                    <a:pt x="145" y="13"/>
                  </a:cubicBezTo>
                  <a:lnTo>
                    <a:pt x="1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2" name="Google Shape;8302;p30"/>
            <p:cNvSpPr/>
            <p:nvPr/>
          </p:nvSpPr>
          <p:spPr>
            <a:xfrm>
              <a:off x="1085875" y="2411725"/>
              <a:ext cx="8400" cy="11475"/>
            </a:xfrm>
            <a:custGeom>
              <a:avLst/>
              <a:gdLst/>
              <a:ahLst/>
              <a:cxnLst/>
              <a:rect l="l" t="t" r="r" b="b"/>
              <a:pathLst>
                <a:path w="336" h="459" extrusionOk="0">
                  <a:moveTo>
                    <a:pt x="327" y="0"/>
                  </a:moveTo>
                  <a:cubicBezTo>
                    <a:pt x="174" y="72"/>
                    <a:pt x="9" y="433"/>
                    <a:pt x="0" y="450"/>
                  </a:cubicBezTo>
                  <a:lnTo>
                    <a:pt x="22" y="458"/>
                  </a:lnTo>
                  <a:cubicBezTo>
                    <a:pt x="26" y="454"/>
                    <a:pt x="195" y="89"/>
                    <a:pt x="335" y="21"/>
                  </a:cubicBezTo>
                  <a:lnTo>
                    <a:pt x="3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3" name="Google Shape;8303;p30"/>
            <p:cNvSpPr/>
            <p:nvPr/>
          </p:nvSpPr>
          <p:spPr>
            <a:xfrm>
              <a:off x="1089900" y="2421950"/>
              <a:ext cx="9875" cy="4850"/>
            </a:xfrm>
            <a:custGeom>
              <a:avLst/>
              <a:gdLst/>
              <a:ahLst/>
              <a:cxnLst/>
              <a:rect l="l" t="t" r="r" b="b"/>
              <a:pathLst>
                <a:path w="395" h="194" extrusionOk="0">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4" name="Google Shape;8304;p30"/>
            <p:cNvSpPr/>
            <p:nvPr/>
          </p:nvSpPr>
          <p:spPr>
            <a:xfrm>
              <a:off x="1091175" y="2430700"/>
              <a:ext cx="10625" cy="4050"/>
            </a:xfrm>
            <a:custGeom>
              <a:avLst/>
              <a:gdLst/>
              <a:ahLst/>
              <a:cxnLst/>
              <a:rect l="l" t="t" r="r" b="b"/>
              <a:pathLst>
                <a:path w="425" h="162" extrusionOk="0">
                  <a:moveTo>
                    <a:pt x="0" y="0"/>
                  </a:moveTo>
                  <a:lnTo>
                    <a:pt x="0" y="26"/>
                  </a:lnTo>
                  <a:cubicBezTo>
                    <a:pt x="5" y="26"/>
                    <a:pt x="302" y="55"/>
                    <a:pt x="408" y="162"/>
                  </a:cubicBezTo>
                  <a:lnTo>
                    <a:pt x="425" y="145"/>
                  </a:lnTo>
                  <a:cubicBezTo>
                    <a:pt x="310" y="3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5" name="Google Shape;8305;p30"/>
            <p:cNvSpPr/>
            <p:nvPr/>
          </p:nvSpPr>
          <p:spPr>
            <a:xfrm>
              <a:off x="1089050" y="2435900"/>
              <a:ext cx="6800" cy="10300"/>
            </a:xfrm>
            <a:custGeom>
              <a:avLst/>
              <a:gdLst/>
              <a:ahLst/>
              <a:cxnLst/>
              <a:rect l="l" t="t" r="r" b="b"/>
              <a:pathLst>
                <a:path w="272" h="412" extrusionOk="0">
                  <a:moveTo>
                    <a:pt x="13" y="0"/>
                  </a:moveTo>
                  <a:lnTo>
                    <a:pt x="1" y="21"/>
                  </a:lnTo>
                  <a:cubicBezTo>
                    <a:pt x="1" y="21"/>
                    <a:pt x="145" y="123"/>
                    <a:pt x="251" y="412"/>
                  </a:cubicBezTo>
                  <a:lnTo>
                    <a:pt x="272" y="403"/>
                  </a:lnTo>
                  <a:cubicBezTo>
                    <a:pt x="166" y="106"/>
                    <a:pt x="18" y="4"/>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6" name="Google Shape;8306;p30"/>
            <p:cNvSpPr/>
            <p:nvPr/>
          </p:nvSpPr>
          <p:spPr>
            <a:xfrm>
              <a:off x="1083750" y="2436950"/>
              <a:ext cx="4050" cy="13700"/>
            </a:xfrm>
            <a:custGeom>
              <a:avLst/>
              <a:gdLst/>
              <a:ahLst/>
              <a:cxnLst/>
              <a:rect l="l" t="t" r="r" b="b"/>
              <a:pathLst>
                <a:path w="162" h="548" extrusionOk="0">
                  <a:moveTo>
                    <a:pt x="56" y="1"/>
                  </a:moveTo>
                  <a:lnTo>
                    <a:pt x="30" y="9"/>
                  </a:lnTo>
                  <a:cubicBezTo>
                    <a:pt x="94" y="183"/>
                    <a:pt x="81" y="374"/>
                    <a:pt x="0" y="535"/>
                  </a:cubicBezTo>
                  <a:lnTo>
                    <a:pt x="22" y="548"/>
                  </a:lnTo>
                  <a:cubicBezTo>
                    <a:pt x="162" y="242"/>
                    <a:pt x="60" y="9"/>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7" name="Google Shape;8307;p30"/>
            <p:cNvSpPr/>
            <p:nvPr/>
          </p:nvSpPr>
          <p:spPr>
            <a:xfrm>
              <a:off x="1064675" y="2420525"/>
              <a:ext cx="10825" cy="7875"/>
            </a:xfrm>
            <a:custGeom>
              <a:avLst/>
              <a:gdLst/>
              <a:ahLst/>
              <a:cxnLst/>
              <a:rect l="l" t="t" r="r" b="b"/>
              <a:pathLst>
                <a:path w="433" h="315" extrusionOk="0">
                  <a:moveTo>
                    <a:pt x="21" y="0"/>
                  </a:moveTo>
                  <a:lnTo>
                    <a:pt x="0" y="13"/>
                  </a:lnTo>
                  <a:cubicBezTo>
                    <a:pt x="199" y="306"/>
                    <a:pt x="424" y="314"/>
                    <a:pt x="433" y="314"/>
                  </a:cubicBezTo>
                  <a:lnTo>
                    <a:pt x="433" y="293"/>
                  </a:lnTo>
                  <a:cubicBezTo>
                    <a:pt x="433" y="289"/>
                    <a:pt x="212" y="28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8" name="Google Shape;8308;p30"/>
            <p:cNvSpPr/>
            <p:nvPr/>
          </p:nvSpPr>
          <p:spPr>
            <a:xfrm>
              <a:off x="1060525" y="2433025"/>
              <a:ext cx="17000" cy="4125"/>
            </a:xfrm>
            <a:custGeom>
              <a:avLst/>
              <a:gdLst/>
              <a:ahLst/>
              <a:cxnLst/>
              <a:rect l="l" t="t" r="r" b="b"/>
              <a:pathLst>
                <a:path w="680" h="165" extrusionOk="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9" name="Google Shape;8309;p30"/>
            <p:cNvSpPr/>
            <p:nvPr/>
          </p:nvSpPr>
          <p:spPr>
            <a:xfrm>
              <a:off x="1073050" y="2435675"/>
              <a:ext cx="8925" cy="13700"/>
            </a:xfrm>
            <a:custGeom>
              <a:avLst/>
              <a:gdLst/>
              <a:ahLst/>
              <a:cxnLst/>
              <a:rect l="l" t="t" r="r" b="b"/>
              <a:pathLst>
                <a:path w="357" h="548" extrusionOk="0">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0" name="Google Shape;8310;p30"/>
            <p:cNvSpPr/>
            <p:nvPr/>
          </p:nvSpPr>
          <p:spPr>
            <a:xfrm>
              <a:off x="1068275" y="2405675"/>
              <a:ext cx="5225" cy="5225"/>
            </a:xfrm>
            <a:custGeom>
              <a:avLst/>
              <a:gdLst/>
              <a:ahLst/>
              <a:cxnLst/>
              <a:rect l="l" t="t" r="r" b="b"/>
              <a:pathLst>
                <a:path w="209" h="209" extrusionOk="0">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1" name="Google Shape;8311;p30"/>
            <p:cNvSpPr/>
            <p:nvPr/>
          </p:nvSpPr>
          <p:spPr>
            <a:xfrm>
              <a:off x="1079500" y="2404150"/>
              <a:ext cx="7075" cy="5375"/>
            </a:xfrm>
            <a:custGeom>
              <a:avLst/>
              <a:gdLst/>
              <a:ahLst/>
              <a:cxnLst/>
              <a:rect l="l" t="t" r="r" b="b"/>
              <a:pathLst>
                <a:path w="283" h="215" extrusionOk="0">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2" name="Google Shape;8312;p30"/>
            <p:cNvSpPr/>
            <p:nvPr/>
          </p:nvSpPr>
          <p:spPr>
            <a:xfrm>
              <a:off x="1091500" y="2408850"/>
              <a:ext cx="6950" cy="5350"/>
            </a:xfrm>
            <a:custGeom>
              <a:avLst/>
              <a:gdLst/>
              <a:ahLst/>
              <a:cxnLst/>
              <a:rect l="l" t="t" r="r" b="b"/>
              <a:pathLst>
                <a:path w="278" h="214" extrusionOk="0">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3" name="Google Shape;8313;p30"/>
            <p:cNvSpPr/>
            <p:nvPr/>
          </p:nvSpPr>
          <p:spPr>
            <a:xfrm>
              <a:off x="1097850" y="2419900"/>
              <a:ext cx="6950" cy="5325"/>
            </a:xfrm>
            <a:custGeom>
              <a:avLst/>
              <a:gdLst/>
              <a:ahLst/>
              <a:cxnLst/>
              <a:rect l="l" t="t" r="r" b="b"/>
              <a:pathLst>
                <a:path w="278" h="213" extrusionOk="0">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4" name="Google Shape;8314;p30"/>
            <p:cNvSpPr/>
            <p:nvPr/>
          </p:nvSpPr>
          <p:spPr>
            <a:xfrm>
              <a:off x="1099025" y="2432525"/>
              <a:ext cx="7050" cy="5325"/>
            </a:xfrm>
            <a:custGeom>
              <a:avLst/>
              <a:gdLst/>
              <a:ahLst/>
              <a:cxnLst/>
              <a:rect l="l" t="t" r="r" b="b"/>
              <a:pathLst>
                <a:path w="282" h="213" extrusionOk="0">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5" name="Google Shape;8315;p30"/>
            <p:cNvSpPr/>
            <p:nvPr/>
          </p:nvSpPr>
          <p:spPr>
            <a:xfrm>
              <a:off x="1093400" y="2444475"/>
              <a:ext cx="5225" cy="5325"/>
            </a:xfrm>
            <a:custGeom>
              <a:avLst/>
              <a:gdLst/>
              <a:ahLst/>
              <a:cxnLst/>
              <a:rect l="l" t="t" r="r" b="b"/>
              <a:pathLst>
                <a:path w="209" h="213" extrusionOk="0">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6" name="Google Shape;8316;p30"/>
            <p:cNvSpPr/>
            <p:nvPr/>
          </p:nvSpPr>
          <p:spPr>
            <a:xfrm>
              <a:off x="1079900" y="2449075"/>
              <a:ext cx="6725" cy="5275"/>
            </a:xfrm>
            <a:custGeom>
              <a:avLst/>
              <a:gdLst/>
              <a:ahLst/>
              <a:cxnLst/>
              <a:rect l="l" t="t" r="r" b="b"/>
              <a:pathLst>
                <a:path w="269" h="211" extrusionOk="0">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7" name="Google Shape;8317;p30"/>
            <p:cNvSpPr/>
            <p:nvPr/>
          </p:nvSpPr>
          <p:spPr>
            <a:xfrm>
              <a:off x="1068800" y="2447050"/>
              <a:ext cx="7050" cy="5325"/>
            </a:xfrm>
            <a:custGeom>
              <a:avLst/>
              <a:gdLst/>
              <a:ahLst/>
              <a:cxnLst/>
              <a:rect l="l" t="t" r="r" b="b"/>
              <a:pathLst>
                <a:path w="282" h="213" extrusionOk="0">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8" name="Google Shape;8318;p30"/>
            <p:cNvSpPr/>
            <p:nvPr/>
          </p:nvSpPr>
          <p:spPr>
            <a:xfrm>
              <a:off x="1055975" y="2433700"/>
              <a:ext cx="7025" cy="5325"/>
            </a:xfrm>
            <a:custGeom>
              <a:avLst/>
              <a:gdLst/>
              <a:ahLst/>
              <a:cxnLst/>
              <a:rect l="l" t="t" r="r" b="b"/>
              <a:pathLst>
                <a:path w="281" h="213" extrusionOk="0">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9" name="Google Shape;8319;p30"/>
            <p:cNvSpPr/>
            <p:nvPr/>
          </p:nvSpPr>
          <p:spPr>
            <a:xfrm>
              <a:off x="1061050" y="2417425"/>
              <a:ext cx="7075" cy="5350"/>
            </a:xfrm>
            <a:custGeom>
              <a:avLst/>
              <a:gdLst/>
              <a:ahLst/>
              <a:cxnLst/>
              <a:rect l="l" t="t" r="r" b="b"/>
              <a:pathLst>
                <a:path w="283" h="214" extrusionOk="0">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320" name="Google Shape;8320;p30"/>
          <p:cNvGrpSpPr/>
          <p:nvPr/>
        </p:nvGrpSpPr>
        <p:grpSpPr>
          <a:xfrm rot="-751017">
            <a:off x="-2938245" y="-788950"/>
            <a:ext cx="2874737" cy="1816769"/>
            <a:chOff x="713150" y="2225725"/>
            <a:chExt cx="795400" cy="502675"/>
          </a:xfrm>
        </p:grpSpPr>
        <p:sp>
          <p:nvSpPr>
            <p:cNvPr id="8321" name="Google Shape;8321;p30"/>
            <p:cNvSpPr/>
            <p:nvPr/>
          </p:nvSpPr>
          <p:spPr>
            <a:xfrm>
              <a:off x="1165825" y="2476075"/>
              <a:ext cx="96950" cy="223450"/>
            </a:xfrm>
            <a:custGeom>
              <a:avLst/>
              <a:gdLst/>
              <a:ahLst/>
              <a:cxnLst/>
              <a:rect l="l" t="t" r="r" b="b"/>
              <a:pathLst>
                <a:path w="3878" h="8938" extrusionOk="0">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2" name="Google Shape;8322;p30"/>
            <p:cNvSpPr/>
            <p:nvPr/>
          </p:nvSpPr>
          <p:spPr>
            <a:xfrm>
              <a:off x="1256800" y="2693550"/>
              <a:ext cx="33225" cy="34850"/>
            </a:xfrm>
            <a:custGeom>
              <a:avLst/>
              <a:gdLst/>
              <a:ahLst/>
              <a:cxnLst/>
              <a:rect l="l" t="t" r="r" b="b"/>
              <a:pathLst>
                <a:path w="1329" h="1394" extrusionOk="0">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3" name="Google Shape;8323;p30"/>
            <p:cNvSpPr/>
            <p:nvPr/>
          </p:nvSpPr>
          <p:spPr>
            <a:xfrm>
              <a:off x="1226375" y="2674375"/>
              <a:ext cx="23675" cy="46675"/>
            </a:xfrm>
            <a:custGeom>
              <a:avLst/>
              <a:gdLst/>
              <a:ahLst/>
              <a:cxnLst/>
              <a:rect l="l" t="t" r="r" b="b"/>
              <a:pathLst>
                <a:path w="947" h="1867" extrusionOk="0">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4" name="Google Shape;8324;p30"/>
            <p:cNvSpPr/>
            <p:nvPr/>
          </p:nvSpPr>
          <p:spPr>
            <a:xfrm>
              <a:off x="1243650" y="2675900"/>
              <a:ext cx="51250" cy="15350"/>
            </a:xfrm>
            <a:custGeom>
              <a:avLst/>
              <a:gdLst/>
              <a:ahLst/>
              <a:cxnLst/>
              <a:rect l="l" t="t" r="r" b="b"/>
              <a:pathLst>
                <a:path w="2050" h="614" extrusionOk="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5" name="Google Shape;8325;p30"/>
            <p:cNvSpPr/>
            <p:nvPr/>
          </p:nvSpPr>
          <p:spPr>
            <a:xfrm>
              <a:off x="1221925" y="2645950"/>
              <a:ext cx="58550" cy="18900"/>
            </a:xfrm>
            <a:custGeom>
              <a:avLst/>
              <a:gdLst/>
              <a:ahLst/>
              <a:cxnLst/>
              <a:rect l="l" t="t" r="r" b="b"/>
              <a:pathLst>
                <a:path w="2342" h="756" extrusionOk="0">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6" name="Google Shape;8326;p30"/>
            <p:cNvSpPr/>
            <p:nvPr/>
          </p:nvSpPr>
          <p:spPr>
            <a:xfrm>
              <a:off x="1205375" y="2614050"/>
              <a:ext cx="59325" cy="17800"/>
            </a:xfrm>
            <a:custGeom>
              <a:avLst/>
              <a:gdLst/>
              <a:ahLst/>
              <a:cxnLst/>
              <a:rect l="l" t="t" r="r" b="b"/>
              <a:pathLst>
                <a:path w="2373" h="712" extrusionOk="0">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7" name="Google Shape;8327;p30"/>
            <p:cNvSpPr/>
            <p:nvPr/>
          </p:nvSpPr>
          <p:spPr>
            <a:xfrm>
              <a:off x="1190525" y="2581275"/>
              <a:ext cx="59200" cy="26525"/>
            </a:xfrm>
            <a:custGeom>
              <a:avLst/>
              <a:gdLst/>
              <a:ahLst/>
              <a:cxnLst/>
              <a:rect l="l" t="t" r="r" b="b"/>
              <a:pathLst>
                <a:path w="2368" h="1061" extrusionOk="0">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8" name="Google Shape;8328;p30"/>
            <p:cNvSpPr/>
            <p:nvPr/>
          </p:nvSpPr>
          <p:spPr>
            <a:xfrm>
              <a:off x="1180125" y="2549675"/>
              <a:ext cx="49025" cy="25525"/>
            </a:xfrm>
            <a:custGeom>
              <a:avLst/>
              <a:gdLst/>
              <a:ahLst/>
              <a:cxnLst/>
              <a:rect l="l" t="t" r="r" b="b"/>
              <a:pathLst>
                <a:path w="1961" h="1021" extrusionOk="0">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9" name="Google Shape;8329;p30"/>
            <p:cNvSpPr/>
            <p:nvPr/>
          </p:nvSpPr>
          <p:spPr>
            <a:xfrm>
              <a:off x="1171975" y="2515725"/>
              <a:ext cx="40850" cy="27550"/>
            </a:xfrm>
            <a:custGeom>
              <a:avLst/>
              <a:gdLst/>
              <a:ahLst/>
              <a:cxnLst/>
              <a:rect l="l" t="t" r="r" b="b"/>
              <a:pathLst>
                <a:path w="1634" h="1102" extrusionOk="0">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0" name="Google Shape;8330;p30"/>
            <p:cNvSpPr/>
            <p:nvPr/>
          </p:nvSpPr>
          <p:spPr>
            <a:xfrm>
              <a:off x="1199650" y="2643200"/>
              <a:ext cx="24700" cy="53500"/>
            </a:xfrm>
            <a:custGeom>
              <a:avLst/>
              <a:gdLst/>
              <a:ahLst/>
              <a:cxnLst/>
              <a:rect l="l" t="t" r="r" b="b"/>
              <a:pathLst>
                <a:path w="988" h="2140" extrusionOk="0">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1" name="Google Shape;8331;p30"/>
            <p:cNvSpPr/>
            <p:nvPr/>
          </p:nvSpPr>
          <p:spPr>
            <a:xfrm>
              <a:off x="1178650" y="2610325"/>
              <a:ext cx="26325" cy="49175"/>
            </a:xfrm>
            <a:custGeom>
              <a:avLst/>
              <a:gdLst/>
              <a:ahLst/>
              <a:cxnLst/>
              <a:rect l="l" t="t" r="r" b="b"/>
              <a:pathLst>
                <a:path w="1053" h="1967" extrusionOk="0">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2" name="Google Shape;8332;p30"/>
            <p:cNvSpPr/>
            <p:nvPr/>
          </p:nvSpPr>
          <p:spPr>
            <a:xfrm>
              <a:off x="1164450" y="2578400"/>
              <a:ext cx="25350" cy="45000"/>
            </a:xfrm>
            <a:custGeom>
              <a:avLst/>
              <a:gdLst/>
              <a:ahLst/>
              <a:cxnLst/>
              <a:rect l="l" t="t" r="r" b="b"/>
              <a:pathLst>
                <a:path w="1014" h="1800" extrusionOk="0">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3" name="Google Shape;8333;p30"/>
            <p:cNvSpPr/>
            <p:nvPr/>
          </p:nvSpPr>
          <p:spPr>
            <a:xfrm>
              <a:off x="1151825" y="2542775"/>
              <a:ext cx="26850" cy="44900"/>
            </a:xfrm>
            <a:custGeom>
              <a:avLst/>
              <a:gdLst/>
              <a:ahLst/>
              <a:cxnLst/>
              <a:rect l="l" t="t" r="r" b="b"/>
              <a:pathLst>
                <a:path w="1074" h="1796" extrusionOk="0">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4" name="Google Shape;8334;p30"/>
            <p:cNvSpPr/>
            <p:nvPr/>
          </p:nvSpPr>
          <p:spPr>
            <a:xfrm>
              <a:off x="1144300" y="2510325"/>
              <a:ext cx="27375" cy="41500"/>
            </a:xfrm>
            <a:custGeom>
              <a:avLst/>
              <a:gdLst/>
              <a:ahLst/>
              <a:cxnLst/>
              <a:rect l="l" t="t" r="r" b="b"/>
              <a:pathLst>
                <a:path w="1095" h="1660" extrusionOk="0">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5" name="Google Shape;8335;p30"/>
            <p:cNvSpPr/>
            <p:nvPr/>
          </p:nvSpPr>
          <p:spPr>
            <a:xfrm>
              <a:off x="1173450" y="2516700"/>
              <a:ext cx="35000" cy="23575"/>
            </a:xfrm>
            <a:custGeom>
              <a:avLst/>
              <a:gdLst/>
              <a:ahLst/>
              <a:cxnLst/>
              <a:rect l="l" t="t" r="r" b="b"/>
              <a:pathLst>
                <a:path w="1400" h="943" extrusionOk="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6" name="Google Shape;8336;p30"/>
            <p:cNvSpPr/>
            <p:nvPr/>
          </p:nvSpPr>
          <p:spPr>
            <a:xfrm>
              <a:off x="1181400" y="2550100"/>
              <a:ext cx="41775" cy="19525"/>
            </a:xfrm>
            <a:custGeom>
              <a:avLst/>
              <a:gdLst/>
              <a:ahLst/>
              <a:cxnLst/>
              <a:rect l="l" t="t" r="r" b="b"/>
              <a:pathLst>
                <a:path w="1671" h="781" extrusionOk="0">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7" name="Google Shape;8337;p30"/>
            <p:cNvSpPr/>
            <p:nvPr/>
          </p:nvSpPr>
          <p:spPr>
            <a:xfrm>
              <a:off x="1158500" y="2546800"/>
              <a:ext cx="19225" cy="37000"/>
            </a:xfrm>
            <a:custGeom>
              <a:avLst/>
              <a:gdLst/>
              <a:ahLst/>
              <a:cxnLst/>
              <a:rect l="l" t="t" r="r" b="b"/>
              <a:pathLst>
                <a:path w="769" h="1480" extrusionOk="0">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8" name="Google Shape;8338;p30"/>
            <p:cNvSpPr/>
            <p:nvPr/>
          </p:nvSpPr>
          <p:spPr>
            <a:xfrm>
              <a:off x="1149075" y="2512350"/>
              <a:ext cx="22075" cy="36325"/>
            </a:xfrm>
            <a:custGeom>
              <a:avLst/>
              <a:gdLst/>
              <a:ahLst/>
              <a:cxnLst/>
              <a:rect l="l" t="t" r="r" b="b"/>
              <a:pathLst>
                <a:path w="883" h="1453" extrusionOk="0">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9" name="Google Shape;8339;p30"/>
            <p:cNvSpPr/>
            <p:nvPr/>
          </p:nvSpPr>
          <p:spPr>
            <a:xfrm>
              <a:off x="1191600" y="2582225"/>
              <a:ext cx="48900" cy="19525"/>
            </a:xfrm>
            <a:custGeom>
              <a:avLst/>
              <a:gdLst/>
              <a:ahLst/>
              <a:cxnLst/>
              <a:rect l="l" t="t" r="r" b="b"/>
              <a:pathLst>
                <a:path w="1956" h="781" extrusionOk="0">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0" name="Google Shape;8340;p30"/>
            <p:cNvSpPr/>
            <p:nvPr/>
          </p:nvSpPr>
          <p:spPr>
            <a:xfrm>
              <a:off x="1172075" y="2580100"/>
              <a:ext cx="18150" cy="40350"/>
            </a:xfrm>
            <a:custGeom>
              <a:avLst/>
              <a:gdLst/>
              <a:ahLst/>
              <a:cxnLst/>
              <a:rect l="l" t="t" r="r" b="b"/>
              <a:pathLst>
                <a:path w="726" h="1614" extrusionOk="0">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1" name="Google Shape;8341;p30"/>
            <p:cNvSpPr/>
            <p:nvPr/>
          </p:nvSpPr>
          <p:spPr>
            <a:xfrm>
              <a:off x="1188575" y="2612450"/>
              <a:ext cx="14600" cy="43450"/>
            </a:xfrm>
            <a:custGeom>
              <a:avLst/>
              <a:gdLst/>
              <a:ahLst/>
              <a:cxnLst/>
              <a:rect l="l" t="t" r="r" b="b"/>
              <a:pathLst>
                <a:path w="584" h="1738" extrusionOk="0">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2" name="Google Shape;8342;p30"/>
            <p:cNvSpPr/>
            <p:nvPr/>
          </p:nvSpPr>
          <p:spPr>
            <a:xfrm>
              <a:off x="1207600" y="2616250"/>
              <a:ext cx="52925" cy="9975"/>
            </a:xfrm>
            <a:custGeom>
              <a:avLst/>
              <a:gdLst/>
              <a:ahLst/>
              <a:cxnLst/>
              <a:rect l="l" t="t" r="r" b="b"/>
              <a:pathLst>
                <a:path w="2117" h="399" extrusionOk="0">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3" name="Google Shape;8343;p30"/>
            <p:cNvSpPr/>
            <p:nvPr/>
          </p:nvSpPr>
          <p:spPr>
            <a:xfrm>
              <a:off x="1224025" y="2646900"/>
              <a:ext cx="50725" cy="12875"/>
            </a:xfrm>
            <a:custGeom>
              <a:avLst/>
              <a:gdLst/>
              <a:ahLst/>
              <a:cxnLst/>
              <a:rect l="l" t="t" r="r" b="b"/>
              <a:pathLst>
                <a:path w="2029" h="515" extrusionOk="0">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4" name="Google Shape;8344;p30"/>
            <p:cNvSpPr/>
            <p:nvPr/>
          </p:nvSpPr>
          <p:spPr>
            <a:xfrm>
              <a:off x="1212350" y="2646375"/>
              <a:ext cx="7475" cy="43900"/>
            </a:xfrm>
            <a:custGeom>
              <a:avLst/>
              <a:gdLst/>
              <a:ahLst/>
              <a:cxnLst/>
              <a:rect l="l" t="t" r="r" b="b"/>
              <a:pathLst>
                <a:path w="299" h="1756" extrusionOk="0">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5" name="Google Shape;8345;p30"/>
            <p:cNvSpPr/>
            <p:nvPr/>
          </p:nvSpPr>
          <p:spPr>
            <a:xfrm>
              <a:off x="1238550" y="2677125"/>
              <a:ext cx="4800" cy="37450"/>
            </a:xfrm>
            <a:custGeom>
              <a:avLst/>
              <a:gdLst/>
              <a:ahLst/>
              <a:cxnLst/>
              <a:rect l="l" t="t" r="r" b="b"/>
              <a:pathLst>
                <a:path w="192" h="1498" extrusionOk="0">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6" name="Google Shape;8346;p30"/>
            <p:cNvSpPr/>
            <p:nvPr/>
          </p:nvSpPr>
          <p:spPr>
            <a:xfrm>
              <a:off x="1246525" y="2679875"/>
              <a:ext cx="39200" cy="6150"/>
            </a:xfrm>
            <a:custGeom>
              <a:avLst/>
              <a:gdLst/>
              <a:ahLst/>
              <a:cxnLst/>
              <a:rect l="l" t="t" r="r" b="b"/>
              <a:pathLst>
                <a:path w="1568" h="246" extrusionOk="0">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7" name="Google Shape;8347;p30"/>
            <p:cNvSpPr/>
            <p:nvPr/>
          </p:nvSpPr>
          <p:spPr>
            <a:xfrm>
              <a:off x="1258925" y="2696950"/>
              <a:ext cx="26250" cy="27325"/>
            </a:xfrm>
            <a:custGeom>
              <a:avLst/>
              <a:gdLst/>
              <a:ahLst/>
              <a:cxnLst/>
              <a:rect l="l" t="t" r="r" b="b"/>
              <a:pathLst>
                <a:path w="1050" h="1093" extrusionOk="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8" name="Google Shape;8348;p30"/>
            <p:cNvSpPr/>
            <p:nvPr/>
          </p:nvSpPr>
          <p:spPr>
            <a:xfrm>
              <a:off x="1192650" y="2366875"/>
              <a:ext cx="259375" cy="248000"/>
            </a:xfrm>
            <a:custGeom>
              <a:avLst/>
              <a:gdLst/>
              <a:ahLst/>
              <a:cxnLst/>
              <a:rect l="l" t="t" r="r" b="b"/>
              <a:pathLst>
                <a:path w="10375" h="9920" extrusionOk="0">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9" name="Google Shape;8349;p30"/>
            <p:cNvSpPr/>
            <p:nvPr/>
          </p:nvSpPr>
          <p:spPr>
            <a:xfrm>
              <a:off x="1225525" y="2359850"/>
              <a:ext cx="170175" cy="227825"/>
            </a:xfrm>
            <a:custGeom>
              <a:avLst/>
              <a:gdLst/>
              <a:ahLst/>
              <a:cxnLst/>
              <a:rect l="l" t="t" r="r" b="b"/>
              <a:pathLst>
                <a:path w="6807" h="9113" extrusionOk="0">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0" name="Google Shape;8350;p30"/>
            <p:cNvSpPr/>
            <p:nvPr/>
          </p:nvSpPr>
          <p:spPr>
            <a:xfrm>
              <a:off x="1315325" y="2514150"/>
              <a:ext cx="28125" cy="88800"/>
            </a:xfrm>
            <a:custGeom>
              <a:avLst/>
              <a:gdLst/>
              <a:ahLst/>
              <a:cxnLst/>
              <a:rect l="l" t="t" r="r" b="b"/>
              <a:pathLst>
                <a:path w="1125" h="3552" extrusionOk="0">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1" name="Google Shape;8351;p30"/>
            <p:cNvSpPr/>
            <p:nvPr/>
          </p:nvSpPr>
          <p:spPr>
            <a:xfrm>
              <a:off x="1347575" y="2543975"/>
              <a:ext cx="82200" cy="9550"/>
            </a:xfrm>
            <a:custGeom>
              <a:avLst/>
              <a:gdLst/>
              <a:ahLst/>
              <a:cxnLst/>
              <a:rect l="l" t="t" r="r" b="b"/>
              <a:pathLst>
                <a:path w="3288" h="382" extrusionOk="0">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2" name="Google Shape;8352;p30"/>
            <p:cNvSpPr/>
            <p:nvPr/>
          </p:nvSpPr>
          <p:spPr>
            <a:xfrm>
              <a:off x="1280650" y="2468000"/>
              <a:ext cx="24000" cy="110225"/>
            </a:xfrm>
            <a:custGeom>
              <a:avLst/>
              <a:gdLst/>
              <a:ahLst/>
              <a:cxnLst/>
              <a:rect l="l" t="t" r="r" b="b"/>
              <a:pathLst>
                <a:path w="960" h="4409" extrusionOk="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3" name="Google Shape;8353;p30"/>
            <p:cNvSpPr/>
            <p:nvPr/>
          </p:nvSpPr>
          <p:spPr>
            <a:xfrm>
              <a:off x="1271425" y="2453550"/>
              <a:ext cx="108825" cy="22525"/>
            </a:xfrm>
            <a:custGeom>
              <a:avLst/>
              <a:gdLst/>
              <a:ahLst/>
              <a:cxnLst/>
              <a:rect l="l" t="t" r="r" b="b"/>
              <a:pathLst>
                <a:path w="4353" h="901" extrusionOk="0">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4" name="Google Shape;8354;p30"/>
            <p:cNvSpPr/>
            <p:nvPr/>
          </p:nvSpPr>
          <p:spPr>
            <a:xfrm>
              <a:off x="1308750" y="2503700"/>
              <a:ext cx="106375" cy="13700"/>
            </a:xfrm>
            <a:custGeom>
              <a:avLst/>
              <a:gdLst/>
              <a:ahLst/>
              <a:cxnLst/>
              <a:rect l="l" t="t" r="r" b="b"/>
              <a:pathLst>
                <a:path w="4255" h="548" extrusionOk="0">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5" name="Google Shape;8355;p30"/>
            <p:cNvSpPr/>
            <p:nvPr/>
          </p:nvSpPr>
          <p:spPr>
            <a:xfrm>
              <a:off x="1248325" y="2427925"/>
              <a:ext cx="25250" cy="104825"/>
            </a:xfrm>
            <a:custGeom>
              <a:avLst/>
              <a:gdLst/>
              <a:ahLst/>
              <a:cxnLst/>
              <a:rect l="l" t="t" r="r" b="b"/>
              <a:pathLst>
                <a:path w="1010" h="4193" extrusionOk="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6" name="Google Shape;8356;p30"/>
            <p:cNvSpPr/>
            <p:nvPr/>
          </p:nvSpPr>
          <p:spPr>
            <a:xfrm>
              <a:off x="1219375" y="2397475"/>
              <a:ext cx="32250" cy="73125"/>
            </a:xfrm>
            <a:custGeom>
              <a:avLst/>
              <a:gdLst/>
              <a:ahLst/>
              <a:cxnLst/>
              <a:rect l="l" t="t" r="r" b="b"/>
              <a:pathLst>
                <a:path w="1290" h="2925" extrusionOk="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7" name="Google Shape;8357;p30"/>
            <p:cNvSpPr/>
            <p:nvPr/>
          </p:nvSpPr>
          <p:spPr>
            <a:xfrm>
              <a:off x="1208325" y="2378425"/>
              <a:ext cx="26450" cy="48075"/>
            </a:xfrm>
            <a:custGeom>
              <a:avLst/>
              <a:gdLst/>
              <a:ahLst/>
              <a:cxnLst/>
              <a:rect l="l" t="t" r="r" b="b"/>
              <a:pathLst>
                <a:path w="1058" h="1923" extrusionOk="0">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8" name="Google Shape;8358;p30"/>
            <p:cNvSpPr/>
            <p:nvPr/>
          </p:nvSpPr>
          <p:spPr>
            <a:xfrm>
              <a:off x="1263150" y="2433300"/>
              <a:ext cx="94325" cy="13100"/>
            </a:xfrm>
            <a:custGeom>
              <a:avLst/>
              <a:gdLst/>
              <a:ahLst/>
              <a:cxnLst/>
              <a:rect l="l" t="t" r="r" b="b"/>
              <a:pathLst>
                <a:path w="3773" h="524" extrusionOk="0">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9" name="Google Shape;8359;p30"/>
            <p:cNvSpPr/>
            <p:nvPr/>
          </p:nvSpPr>
          <p:spPr>
            <a:xfrm>
              <a:off x="1247575" y="2407200"/>
              <a:ext cx="63225" cy="7800"/>
            </a:xfrm>
            <a:custGeom>
              <a:avLst/>
              <a:gdLst/>
              <a:ahLst/>
              <a:cxnLst/>
              <a:rect l="l" t="t" r="r" b="b"/>
              <a:pathLst>
                <a:path w="2529" h="312" extrusionOk="0">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0" name="Google Shape;8360;p30"/>
            <p:cNvSpPr/>
            <p:nvPr/>
          </p:nvSpPr>
          <p:spPr>
            <a:xfrm>
              <a:off x="1235475" y="2385000"/>
              <a:ext cx="37075" cy="6300"/>
            </a:xfrm>
            <a:custGeom>
              <a:avLst/>
              <a:gdLst/>
              <a:ahLst/>
              <a:cxnLst/>
              <a:rect l="l" t="t" r="r" b="b"/>
              <a:pathLst>
                <a:path w="1483" h="252" extrusionOk="0">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1" name="Google Shape;8361;p30"/>
            <p:cNvSpPr/>
            <p:nvPr/>
          </p:nvSpPr>
          <p:spPr>
            <a:xfrm>
              <a:off x="1094250" y="2248525"/>
              <a:ext cx="168825" cy="332550"/>
            </a:xfrm>
            <a:custGeom>
              <a:avLst/>
              <a:gdLst/>
              <a:ahLst/>
              <a:cxnLst/>
              <a:rect l="l" t="t" r="r" b="b"/>
              <a:pathLst>
                <a:path w="6753" h="13302" extrusionOk="0">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2" name="Google Shape;8362;p30"/>
            <p:cNvSpPr/>
            <p:nvPr/>
          </p:nvSpPr>
          <p:spPr>
            <a:xfrm>
              <a:off x="1096375" y="2225725"/>
              <a:ext cx="138625" cy="324775"/>
            </a:xfrm>
            <a:custGeom>
              <a:avLst/>
              <a:gdLst/>
              <a:ahLst/>
              <a:cxnLst/>
              <a:rect l="l" t="t" r="r" b="b"/>
              <a:pathLst>
                <a:path w="5545" h="12991" extrusionOk="0">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3" name="Google Shape;8363;p30"/>
            <p:cNvSpPr/>
            <p:nvPr/>
          </p:nvSpPr>
          <p:spPr>
            <a:xfrm>
              <a:off x="1185650" y="2479575"/>
              <a:ext cx="45525" cy="24125"/>
            </a:xfrm>
            <a:custGeom>
              <a:avLst/>
              <a:gdLst/>
              <a:ahLst/>
              <a:cxnLst/>
              <a:rect l="l" t="t" r="r" b="b"/>
              <a:pathLst>
                <a:path w="1821" h="965" extrusionOk="0">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4" name="Google Shape;8364;p30"/>
            <p:cNvSpPr/>
            <p:nvPr/>
          </p:nvSpPr>
          <p:spPr>
            <a:xfrm>
              <a:off x="1198750" y="2500150"/>
              <a:ext cx="2925" cy="42425"/>
            </a:xfrm>
            <a:custGeom>
              <a:avLst/>
              <a:gdLst/>
              <a:ahLst/>
              <a:cxnLst/>
              <a:rect l="l" t="t" r="r" b="b"/>
              <a:pathLst>
                <a:path w="117" h="1697" extrusionOk="0">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5" name="Google Shape;8365;p30"/>
            <p:cNvSpPr/>
            <p:nvPr/>
          </p:nvSpPr>
          <p:spPr>
            <a:xfrm>
              <a:off x="1167100" y="2448300"/>
              <a:ext cx="3300" cy="62150"/>
            </a:xfrm>
            <a:custGeom>
              <a:avLst/>
              <a:gdLst/>
              <a:ahLst/>
              <a:cxnLst/>
              <a:rect l="l" t="t" r="r" b="b"/>
              <a:pathLst>
                <a:path w="132" h="2486" extrusionOk="0">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6" name="Google Shape;8366;p30"/>
            <p:cNvSpPr/>
            <p:nvPr/>
          </p:nvSpPr>
          <p:spPr>
            <a:xfrm>
              <a:off x="1125600" y="2391225"/>
              <a:ext cx="16700" cy="66600"/>
            </a:xfrm>
            <a:custGeom>
              <a:avLst/>
              <a:gdLst/>
              <a:ahLst/>
              <a:cxnLst/>
              <a:rect l="l" t="t" r="r" b="b"/>
              <a:pathLst>
                <a:path w="668" h="2664" extrusionOk="0">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7" name="Google Shape;8367;p30"/>
            <p:cNvSpPr/>
            <p:nvPr/>
          </p:nvSpPr>
          <p:spPr>
            <a:xfrm>
              <a:off x="1106075" y="2332625"/>
              <a:ext cx="13975" cy="48950"/>
            </a:xfrm>
            <a:custGeom>
              <a:avLst/>
              <a:gdLst/>
              <a:ahLst/>
              <a:cxnLst/>
              <a:rect l="l" t="t" r="r" b="b"/>
              <a:pathLst>
                <a:path w="559" h="1958" extrusionOk="0">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8" name="Google Shape;8368;p30"/>
            <p:cNvSpPr/>
            <p:nvPr/>
          </p:nvSpPr>
          <p:spPr>
            <a:xfrm>
              <a:off x="1151425" y="2418175"/>
              <a:ext cx="70075" cy="24475"/>
            </a:xfrm>
            <a:custGeom>
              <a:avLst/>
              <a:gdLst/>
              <a:ahLst/>
              <a:cxnLst/>
              <a:rect l="l" t="t" r="r" b="b"/>
              <a:pathLst>
                <a:path w="2803" h="979" extrusionOk="0">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9" name="Google Shape;8369;p30"/>
            <p:cNvSpPr/>
            <p:nvPr/>
          </p:nvSpPr>
          <p:spPr>
            <a:xfrm>
              <a:off x="1123375" y="2352425"/>
              <a:ext cx="81125" cy="29600"/>
            </a:xfrm>
            <a:custGeom>
              <a:avLst/>
              <a:gdLst/>
              <a:ahLst/>
              <a:cxnLst/>
              <a:rect l="l" t="t" r="r" b="b"/>
              <a:pathLst>
                <a:path w="3245" h="1184" extrusionOk="0">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0" name="Google Shape;8370;p30"/>
            <p:cNvSpPr/>
            <p:nvPr/>
          </p:nvSpPr>
          <p:spPr>
            <a:xfrm>
              <a:off x="1105650" y="2292200"/>
              <a:ext cx="57150" cy="28150"/>
            </a:xfrm>
            <a:custGeom>
              <a:avLst/>
              <a:gdLst/>
              <a:ahLst/>
              <a:cxnLst/>
              <a:rect l="l" t="t" r="r" b="b"/>
              <a:pathLst>
                <a:path w="2286" h="1126" extrusionOk="0">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1" name="Google Shape;8371;p30"/>
            <p:cNvSpPr/>
            <p:nvPr/>
          </p:nvSpPr>
          <p:spPr>
            <a:xfrm>
              <a:off x="1165300" y="2302775"/>
              <a:ext cx="343250" cy="161675"/>
            </a:xfrm>
            <a:custGeom>
              <a:avLst/>
              <a:gdLst/>
              <a:ahLst/>
              <a:cxnLst/>
              <a:rect l="l" t="t" r="r" b="b"/>
              <a:pathLst>
                <a:path w="13730" h="6467" extrusionOk="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2" name="Google Shape;8372;p30"/>
            <p:cNvSpPr/>
            <p:nvPr/>
          </p:nvSpPr>
          <p:spPr>
            <a:xfrm>
              <a:off x="1148850" y="2288900"/>
              <a:ext cx="318025" cy="153075"/>
            </a:xfrm>
            <a:custGeom>
              <a:avLst/>
              <a:gdLst/>
              <a:ahLst/>
              <a:cxnLst/>
              <a:rect l="l" t="t" r="r" b="b"/>
              <a:pathLst>
                <a:path w="12721" h="6123" extrusionOk="0">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3" name="Google Shape;8373;p30"/>
            <p:cNvSpPr/>
            <p:nvPr/>
          </p:nvSpPr>
          <p:spPr>
            <a:xfrm>
              <a:off x="1383725" y="2406775"/>
              <a:ext cx="49275" cy="15050"/>
            </a:xfrm>
            <a:custGeom>
              <a:avLst/>
              <a:gdLst/>
              <a:ahLst/>
              <a:cxnLst/>
              <a:rect l="l" t="t" r="r" b="b"/>
              <a:pathLst>
                <a:path w="1971" h="602" extrusionOk="0">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4" name="Google Shape;8374;p30"/>
            <p:cNvSpPr/>
            <p:nvPr/>
          </p:nvSpPr>
          <p:spPr>
            <a:xfrm>
              <a:off x="1406950" y="2425825"/>
              <a:ext cx="30100" cy="32450"/>
            </a:xfrm>
            <a:custGeom>
              <a:avLst/>
              <a:gdLst/>
              <a:ahLst/>
              <a:cxnLst/>
              <a:rect l="l" t="t" r="r" b="b"/>
              <a:pathLst>
                <a:path w="1204" h="1298" extrusionOk="0">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5" name="Google Shape;8375;p30"/>
            <p:cNvSpPr/>
            <p:nvPr/>
          </p:nvSpPr>
          <p:spPr>
            <a:xfrm>
              <a:off x="1349150" y="2407950"/>
              <a:ext cx="42350" cy="47400"/>
            </a:xfrm>
            <a:custGeom>
              <a:avLst/>
              <a:gdLst/>
              <a:ahLst/>
              <a:cxnLst/>
              <a:rect l="l" t="t" r="r" b="b"/>
              <a:pathLst>
                <a:path w="1694" h="1896" extrusionOk="0">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6" name="Google Shape;8376;p30"/>
            <p:cNvSpPr/>
            <p:nvPr/>
          </p:nvSpPr>
          <p:spPr>
            <a:xfrm>
              <a:off x="1290200" y="2384425"/>
              <a:ext cx="35825" cy="59350"/>
            </a:xfrm>
            <a:custGeom>
              <a:avLst/>
              <a:gdLst/>
              <a:ahLst/>
              <a:cxnLst/>
              <a:rect l="l" t="t" r="r" b="b"/>
              <a:pathLst>
                <a:path w="1433" h="2374" extrusionOk="0">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7" name="Google Shape;8377;p30"/>
            <p:cNvSpPr/>
            <p:nvPr/>
          </p:nvSpPr>
          <p:spPr>
            <a:xfrm>
              <a:off x="1234525" y="2355625"/>
              <a:ext cx="25700" cy="44275"/>
            </a:xfrm>
            <a:custGeom>
              <a:avLst/>
              <a:gdLst/>
              <a:ahLst/>
              <a:cxnLst/>
              <a:rect l="l" t="t" r="r" b="b"/>
              <a:pathLst>
                <a:path w="1028" h="1771" extrusionOk="0">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8" name="Google Shape;8378;p30"/>
            <p:cNvSpPr/>
            <p:nvPr/>
          </p:nvSpPr>
          <p:spPr>
            <a:xfrm>
              <a:off x="1317550" y="2368025"/>
              <a:ext cx="67300" cy="30750"/>
            </a:xfrm>
            <a:custGeom>
              <a:avLst/>
              <a:gdLst/>
              <a:ahLst/>
              <a:cxnLst/>
              <a:rect l="l" t="t" r="r" b="b"/>
              <a:pathLst>
                <a:path w="2692" h="1230" extrusionOk="0">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9" name="Google Shape;8379;p30"/>
            <p:cNvSpPr/>
            <p:nvPr/>
          </p:nvSpPr>
          <p:spPr>
            <a:xfrm>
              <a:off x="1252200" y="2334250"/>
              <a:ext cx="79575" cy="34350"/>
            </a:xfrm>
            <a:custGeom>
              <a:avLst/>
              <a:gdLst/>
              <a:ahLst/>
              <a:cxnLst/>
              <a:rect l="l" t="t" r="r" b="b"/>
              <a:pathLst>
                <a:path w="3183" h="1374" extrusionOk="0">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0" name="Google Shape;8380;p30"/>
            <p:cNvSpPr/>
            <p:nvPr/>
          </p:nvSpPr>
          <p:spPr>
            <a:xfrm>
              <a:off x="1199325" y="2316200"/>
              <a:ext cx="60200" cy="19350"/>
            </a:xfrm>
            <a:custGeom>
              <a:avLst/>
              <a:gdLst/>
              <a:ahLst/>
              <a:cxnLst/>
              <a:rect l="l" t="t" r="r" b="b"/>
              <a:pathLst>
                <a:path w="2408" h="774" extrusionOk="0">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1" name="Google Shape;8381;p30"/>
            <p:cNvSpPr/>
            <p:nvPr/>
          </p:nvSpPr>
          <p:spPr>
            <a:xfrm>
              <a:off x="850250" y="2272075"/>
              <a:ext cx="267250" cy="256300"/>
            </a:xfrm>
            <a:custGeom>
              <a:avLst/>
              <a:gdLst/>
              <a:ahLst/>
              <a:cxnLst/>
              <a:rect l="l" t="t" r="r" b="b"/>
              <a:pathLst>
                <a:path w="10690" h="10252" extrusionOk="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2" name="Google Shape;8382;p30"/>
            <p:cNvSpPr/>
            <p:nvPr/>
          </p:nvSpPr>
          <p:spPr>
            <a:xfrm>
              <a:off x="887325" y="2250900"/>
              <a:ext cx="239825" cy="259100"/>
            </a:xfrm>
            <a:custGeom>
              <a:avLst/>
              <a:gdLst/>
              <a:ahLst/>
              <a:cxnLst/>
              <a:rect l="l" t="t" r="r" b="b"/>
              <a:pathLst>
                <a:path w="9593" h="10364" extrusionOk="0">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3" name="Google Shape;8383;p30"/>
            <p:cNvSpPr/>
            <p:nvPr/>
          </p:nvSpPr>
          <p:spPr>
            <a:xfrm>
              <a:off x="907300" y="2459150"/>
              <a:ext cx="50075" cy="8275"/>
            </a:xfrm>
            <a:custGeom>
              <a:avLst/>
              <a:gdLst/>
              <a:ahLst/>
              <a:cxnLst/>
              <a:rect l="l" t="t" r="r" b="b"/>
              <a:pathLst>
                <a:path w="2003" h="331" extrusionOk="0">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4" name="Google Shape;8384;p30"/>
            <p:cNvSpPr/>
            <p:nvPr/>
          </p:nvSpPr>
          <p:spPr>
            <a:xfrm>
              <a:off x="921625" y="2474000"/>
              <a:ext cx="16550" cy="40025"/>
            </a:xfrm>
            <a:custGeom>
              <a:avLst/>
              <a:gdLst/>
              <a:ahLst/>
              <a:cxnLst/>
              <a:rect l="l" t="t" r="r" b="b"/>
              <a:pathLst>
                <a:path w="662" h="1601" extrusionOk="0">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5" name="Google Shape;8385;p30"/>
            <p:cNvSpPr/>
            <p:nvPr/>
          </p:nvSpPr>
          <p:spPr>
            <a:xfrm>
              <a:off x="962250" y="2435925"/>
              <a:ext cx="23025" cy="58775"/>
            </a:xfrm>
            <a:custGeom>
              <a:avLst/>
              <a:gdLst/>
              <a:ahLst/>
              <a:cxnLst/>
              <a:rect l="l" t="t" r="r" b="b"/>
              <a:pathLst>
                <a:path w="921" h="2351" extrusionOk="0">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6" name="Google Shape;8386;p30"/>
            <p:cNvSpPr/>
            <p:nvPr/>
          </p:nvSpPr>
          <p:spPr>
            <a:xfrm>
              <a:off x="1019200" y="2392200"/>
              <a:ext cx="12075" cy="67350"/>
            </a:xfrm>
            <a:custGeom>
              <a:avLst/>
              <a:gdLst/>
              <a:ahLst/>
              <a:cxnLst/>
              <a:rect l="l" t="t" r="r" b="b"/>
              <a:pathLst>
                <a:path w="483" h="2694" extrusionOk="0">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7" name="Google Shape;8387;p30"/>
            <p:cNvSpPr/>
            <p:nvPr/>
          </p:nvSpPr>
          <p:spPr>
            <a:xfrm>
              <a:off x="1063800" y="2344800"/>
              <a:ext cx="8425" cy="49700"/>
            </a:xfrm>
            <a:custGeom>
              <a:avLst/>
              <a:gdLst/>
              <a:ahLst/>
              <a:cxnLst/>
              <a:rect l="l" t="t" r="r" b="b"/>
              <a:pathLst>
                <a:path w="337" h="1988" extrusionOk="0">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8" name="Google Shape;8388;p30"/>
            <p:cNvSpPr/>
            <p:nvPr/>
          </p:nvSpPr>
          <p:spPr>
            <a:xfrm>
              <a:off x="937250" y="2410875"/>
              <a:ext cx="73600" cy="5025"/>
            </a:xfrm>
            <a:custGeom>
              <a:avLst/>
              <a:gdLst/>
              <a:ahLst/>
              <a:cxnLst/>
              <a:rect l="l" t="t" r="r" b="b"/>
              <a:pathLst>
                <a:path w="2944" h="201" extrusionOk="0">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9" name="Google Shape;8389;p30"/>
            <p:cNvSpPr/>
            <p:nvPr/>
          </p:nvSpPr>
          <p:spPr>
            <a:xfrm>
              <a:off x="974650" y="2359750"/>
              <a:ext cx="85200" cy="3975"/>
            </a:xfrm>
            <a:custGeom>
              <a:avLst/>
              <a:gdLst/>
              <a:ahLst/>
              <a:cxnLst/>
              <a:rect l="l" t="t" r="r" b="b"/>
              <a:pathLst>
                <a:path w="3408" h="159" extrusionOk="0">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0" name="Google Shape;8390;p30"/>
            <p:cNvSpPr/>
            <p:nvPr/>
          </p:nvSpPr>
          <p:spPr>
            <a:xfrm>
              <a:off x="1034750" y="2310475"/>
              <a:ext cx="61750" cy="8275"/>
            </a:xfrm>
            <a:custGeom>
              <a:avLst/>
              <a:gdLst/>
              <a:ahLst/>
              <a:cxnLst/>
              <a:rect l="l" t="t" r="r" b="b"/>
              <a:pathLst>
                <a:path w="2470" h="331" extrusionOk="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1" name="Google Shape;8391;p30"/>
            <p:cNvSpPr/>
            <p:nvPr/>
          </p:nvSpPr>
          <p:spPr>
            <a:xfrm>
              <a:off x="713150" y="2278975"/>
              <a:ext cx="277950" cy="171900"/>
            </a:xfrm>
            <a:custGeom>
              <a:avLst/>
              <a:gdLst/>
              <a:ahLst/>
              <a:cxnLst/>
              <a:rect l="l" t="t" r="r" b="b"/>
              <a:pathLst>
                <a:path w="11118" h="6876" extrusionOk="0">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2" name="Google Shape;8392;p30"/>
            <p:cNvSpPr/>
            <p:nvPr/>
          </p:nvSpPr>
          <p:spPr>
            <a:xfrm>
              <a:off x="754825" y="2295675"/>
              <a:ext cx="236600" cy="105900"/>
            </a:xfrm>
            <a:custGeom>
              <a:avLst/>
              <a:gdLst/>
              <a:ahLst/>
              <a:cxnLst/>
              <a:rect l="l" t="t" r="r" b="b"/>
              <a:pathLst>
                <a:path w="9464" h="4236" extrusionOk="0">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3" name="Google Shape;8393;p30"/>
            <p:cNvSpPr/>
            <p:nvPr/>
          </p:nvSpPr>
          <p:spPr>
            <a:xfrm>
              <a:off x="789075" y="2377950"/>
              <a:ext cx="61750" cy="59325"/>
            </a:xfrm>
            <a:custGeom>
              <a:avLst/>
              <a:gdLst/>
              <a:ahLst/>
              <a:cxnLst/>
              <a:rect l="l" t="t" r="r" b="b"/>
              <a:pathLst>
                <a:path w="2470" h="2373" extrusionOk="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4" name="Google Shape;8394;p30"/>
            <p:cNvSpPr/>
            <p:nvPr/>
          </p:nvSpPr>
          <p:spPr>
            <a:xfrm>
              <a:off x="746000" y="2351300"/>
              <a:ext cx="64050" cy="41175"/>
            </a:xfrm>
            <a:custGeom>
              <a:avLst/>
              <a:gdLst/>
              <a:ahLst/>
              <a:cxnLst/>
              <a:rect l="l" t="t" r="r" b="b"/>
              <a:pathLst>
                <a:path w="2562" h="1647" extrusionOk="0">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5" name="Google Shape;8395;p30"/>
            <p:cNvSpPr/>
            <p:nvPr/>
          </p:nvSpPr>
          <p:spPr>
            <a:xfrm>
              <a:off x="838900" y="2356850"/>
              <a:ext cx="60275" cy="82550"/>
            </a:xfrm>
            <a:custGeom>
              <a:avLst/>
              <a:gdLst/>
              <a:ahLst/>
              <a:cxnLst/>
              <a:rect l="l" t="t" r="r" b="b"/>
              <a:pathLst>
                <a:path w="2411" h="3302" extrusionOk="0">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6" name="Google Shape;8396;p30"/>
            <p:cNvSpPr/>
            <p:nvPr/>
          </p:nvSpPr>
          <p:spPr>
            <a:xfrm>
              <a:off x="817925" y="2315875"/>
              <a:ext cx="94925" cy="36000"/>
            </a:xfrm>
            <a:custGeom>
              <a:avLst/>
              <a:gdLst/>
              <a:ahLst/>
              <a:cxnLst/>
              <a:rect l="l" t="t" r="r" b="b"/>
              <a:pathLst>
                <a:path w="3797" h="1440" extrusionOk="0">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7" name="Google Shape;8397;p30"/>
            <p:cNvSpPr/>
            <p:nvPr/>
          </p:nvSpPr>
          <p:spPr>
            <a:xfrm>
              <a:off x="775950" y="2325900"/>
              <a:ext cx="83250" cy="50650"/>
            </a:xfrm>
            <a:custGeom>
              <a:avLst/>
              <a:gdLst/>
              <a:ahLst/>
              <a:cxnLst/>
              <a:rect l="l" t="t" r="r" b="b"/>
              <a:pathLst>
                <a:path w="3330" h="2026" extrusionOk="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8" name="Google Shape;8398;p30"/>
            <p:cNvSpPr/>
            <p:nvPr/>
          </p:nvSpPr>
          <p:spPr>
            <a:xfrm>
              <a:off x="894475" y="2335800"/>
              <a:ext cx="41700" cy="87075"/>
            </a:xfrm>
            <a:custGeom>
              <a:avLst/>
              <a:gdLst/>
              <a:ahLst/>
              <a:cxnLst/>
              <a:rect l="l" t="t" r="r" b="b"/>
              <a:pathLst>
                <a:path w="1668" h="3483" extrusionOk="0">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9" name="Google Shape;8399;p30"/>
            <p:cNvSpPr/>
            <p:nvPr/>
          </p:nvSpPr>
          <p:spPr>
            <a:xfrm>
              <a:off x="937625" y="2318600"/>
              <a:ext cx="24525" cy="68025"/>
            </a:xfrm>
            <a:custGeom>
              <a:avLst/>
              <a:gdLst/>
              <a:ahLst/>
              <a:cxnLst/>
              <a:rect l="l" t="t" r="r" b="b"/>
              <a:pathLst>
                <a:path w="981" h="2721" extrusionOk="0">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0" name="Google Shape;8400;p30"/>
            <p:cNvSpPr/>
            <p:nvPr/>
          </p:nvSpPr>
          <p:spPr>
            <a:xfrm>
              <a:off x="964875" y="2307175"/>
              <a:ext cx="12550" cy="49350"/>
            </a:xfrm>
            <a:custGeom>
              <a:avLst/>
              <a:gdLst/>
              <a:ahLst/>
              <a:cxnLst/>
              <a:rect l="l" t="t" r="r" b="b"/>
              <a:pathLst>
                <a:path w="502" h="1974" extrusionOk="0">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1" name="Google Shape;8401;p30"/>
            <p:cNvSpPr/>
            <p:nvPr/>
          </p:nvSpPr>
          <p:spPr>
            <a:xfrm>
              <a:off x="853450" y="2295975"/>
              <a:ext cx="71800" cy="48350"/>
            </a:xfrm>
            <a:custGeom>
              <a:avLst/>
              <a:gdLst/>
              <a:ahLst/>
              <a:cxnLst/>
              <a:rect l="l" t="t" r="r" b="b"/>
              <a:pathLst>
                <a:path w="2872" h="1934" extrusionOk="0">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2" name="Google Shape;8402;p30"/>
            <p:cNvSpPr/>
            <p:nvPr/>
          </p:nvSpPr>
          <p:spPr>
            <a:xfrm>
              <a:off x="902100" y="2296150"/>
              <a:ext cx="48500" cy="32275"/>
            </a:xfrm>
            <a:custGeom>
              <a:avLst/>
              <a:gdLst/>
              <a:ahLst/>
              <a:cxnLst/>
              <a:rect l="l" t="t" r="r" b="b"/>
              <a:pathLst>
                <a:path w="1940" h="1291" extrusionOk="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3" name="Google Shape;8403;p30"/>
            <p:cNvSpPr/>
            <p:nvPr/>
          </p:nvSpPr>
          <p:spPr>
            <a:xfrm>
              <a:off x="941025" y="2298550"/>
              <a:ext cx="31100" cy="14500"/>
            </a:xfrm>
            <a:custGeom>
              <a:avLst/>
              <a:gdLst/>
              <a:ahLst/>
              <a:cxnLst/>
              <a:rect l="l" t="t" r="r" b="b"/>
              <a:pathLst>
                <a:path w="1244" h="580" extrusionOk="0">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4" name="Google Shape;8404;p30"/>
            <p:cNvSpPr/>
            <p:nvPr/>
          </p:nvSpPr>
          <p:spPr>
            <a:xfrm>
              <a:off x="1207500" y="2275975"/>
              <a:ext cx="164450" cy="151800"/>
            </a:xfrm>
            <a:custGeom>
              <a:avLst/>
              <a:gdLst/>
              <a:ahLst/>
              <a:cxnLst/>
              <a:rect l="l" t="t" r="r" b="b"/>
              <a:pathLst>
                <a:path w="6578" h="6072" extrusionOk="0">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5" name="Google Shape;8405;p30"/>
            <p:cNvSpPr/>
            <p:nvPr/>
          </p:nvSpPr>
          <p:spPr>
            <a:xfrm>
              <a:off x="1251400" y="2351350"/>
              <a:ext cx="30775" cy="42450"/>
            </a:xfrm>
            <a:custGeom>
              <a:avLst/>
              <a:gdLst/>
              <a:ahLst/>
              <a:cxnLst/>
              <a:rect l="l" t="t" r="r" b="b"/>
              <a:pathLst>
                <a:path w="1231" h="1698" extrusionOk="0">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6" name="Google Shape;8406;p30"/>
            <p:cNvSpPr/>
            <p:nvPr/>
          </p:nvSpPr>
          <p:spPr>
            <a:xfrm>
              <a:off x="1229550" y="2347525"/>
              <a:ext cx="50925" cy="14375"/>
            </a:xfrm>
            <a:custGeom>
              <a:avLst/>
              <a:gdLst/>
              <a:ahLst/>
              <a:cxnLst/>
              <a:rect l="l" t="t" r="r" b="b"/>
              <a:pathLst>
                <a:path w="2037" h="575" extrusionOk="0">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7" name="Google Shape;8407;p30"/>
            <p:cNvSpPr/>
            <p:nvPr/>
          </p:nvSpPr>
          <p:spPr>
            <a:xfrm>
              <a:off x="1235800" y="2321150"/>
              <a:ext cx="47900" cy="23800"/>
            </a:xfrm>
            <a:custGeom>
              <a:avLst/>
              <a:gdLst/>
              <a:ahLst/>
              <a:cxnLst/>
              <a:rect l="l" t="t" r="r" b="b"/>
              <a:pathLst>
                <a:path w="1916" h="952" extrusionOk="0">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8" name="Google Shape;8408;p30"/>
            <p:cNvSpPr/>
            <p:nvPr/>
          </p:nvSpPr>
          <p:spPr>
            <a:xfrm>
              <a:off x="1264975" y="2292650"/>
              <a:ext cx="18675" cy="49325"/>
            </a:xfrm>
            <a:custGeom>
              <a:avLst/>
              <a:gdLst/>
              <a:ahLst/>
              <a:cxnLst/>
              <a:rect l="l" t="t" r="r" b="b"/>
              <a:pathLst>
                <a:path w="747" h="1973" extrusionOk="0">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9" name="Google Shape;8409;p30"/>
            <p:cNvSpPr/>
            <p:nvPr/>
          </p:nvSpPr>
          <p:spPr>
            <a:xfrm>
              <a:off x="1286800" y="2290800"/>
              <a:ext cx="19550" cy="50400"/>
            </a:xfrm>
            <a:custGeom>
              <a:avLst/>
              <a:gdLst/>
              <a:ahLst/>
              <a:cxnLst/>
              <a:rect l="l" t="t" r="r" b="b"/>
              <a:pathLst>
                <a:path w="782" h="2016" extrusionOk="0">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0" name="Google Shape;8410;p30"/>
            <p:cNvSpPr/>
            <p:nvPr/>
          </p:nvSpPr>
          <p:spPr>
            <a:xfrm>
              <a:off x="1290100" y="2314700"/>
              <a:ext cx="46675" cy="30025"/>
            </a:xfrm>
            <a:custGeom>
              <a:avLst/>
              <a:gdLst/>
              <a:ahLst/>
              <a:cxnLst/>
              <a:rect l="l" t="t" r="r" b="b"/>
              <a:pathLst>
                <a:path w="1867" h="1201" extrusionOk="0">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1" name="Google Shape;8411;p30"/>
            <p:cNvSpPr/>
            <p:nvPr/>
          </p:nvSpPr>
          <p:spPr>
            <a:xfrm>
              <a:off x="1289875" y="2345775"/>
              <a:ext cx="65250" cy="4575"/>
            </a:xfrm>
            <a:custGeom>
              <a:avLst/>
              <a:gdLst/>
              <a:ahLst/>
              <a:cxnLst/>
              <a:rect l="l" t="t" r="r" b="b"/>
              <a:pathLst>
                <a:path w="2610" h="183" extrusionOk="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2" name="Google Shape;8412;p30"/>
            <p:cNvSpPr/>
            <p:nvPr/>
          </p:nvSpPr>
          <p:spPr>
            <a:xfrm>
              <a:off x="1287025" y="2350325"/>
              <a:ext cx="50075" cy="45925"/>
            </a:xfrm>
            <a:custGeom>
              <a:avLst/>
              <a:gdLst/>
              <a:ahLst/>
              <a:cxnLst/>
              <a:rect l="l" t="t" r="r" b="b"/>
              <a:pathLst>
                <a:path w="2003" h="1837" extrusionOk="0">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3" name="Google Shape;8413;p30"/>
            <p:cNvSpPr/>
            <p:nvPr/>
          </p:nvSpPr>
          <p:spPr>
            <a:xfrm>
              <a:off x="1284575" y="2349150"/>
              <a:ext cx="7250" cy="62950"/>
            </a:xfrm>
            <a:custGeom>
              <a:avLst/>
              <a:gdLst/>
              <a:ahLst/>
              <a:cxnLst/>
              <a:rect l="l" t="t" r="r" b="b"/>
              <a:pathLst>
                <a:path w="290" h="2518" extrusionOk="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4" name="Google Shape;8414;p30"/>
            <p:cNvSpPr/>
            <p:nvPr/>
          </p:nvSpPr>
          <p:spPr>
            <a:xfrm>
              <a:off x="1274400" y="2336325"/>
              <a:ext cx="22200" cy="20600"/>
            </a:xfrm>
            <a:custGeom>
              <a:avLst/>
              <a:gdLst/>
              <a:ahLst/>
              <a:cxnLst/>
              <a:rect l="l" t="t" r="r" b="b"/>
              <a:pathLst>
                <a:path w="888" h="824" extrusionOk="0">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5" name="Google Shape;8415;p30"/>
            <p:cNvSpPr/>
            <p:nvPr/>
          </p:nvSpPr>
          <p:spPr>
            <a:xfrm>
              <a:off x="1004925" y="2356975"/>
              <a:ext cx="145225" cy="144000"/>
            </a:xfrm>
            <a:custGeom>
              <a:avLst/>
              <a:gdLst/>
              <a:ahLst/>
              <a:cxnLst/>
              <a:rect l="l" t="t" r="r" b="b"/>
              <a:pathLst>
                <a:path w="5809" h="5760" extrusionOk="0">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6" name="Google Shape;8416;p30"/>
            <p:cNvSpPr/>
            <p:nvPr/>
          </p:nvSpPr>
          <p:spPr>
            <a:xfrm>
              <a:off x="1031675" y="2385650"/>
              <a:ext cx="96050" cy="91600"/>
            </a:xfrm>
            <a:custGeom>
              <a:avLst/>
              <a:gdLst/>
              <a:ahLst/>
              <a:cxnLst/>
              <a:rect l="l" t="t" r="r" b="b"/>
              <a:pathLst>
                <a:path w="3842" h="3664" extrusionOk="0">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7" name="Google Shape;8417;p30"/>
            <p:cNvSpPr/>
            <p:nvPr/>
          </p:nvSpPr>
          <p:spPr>
            <a:xfrm>
              <a:off x="1072400" y="2419575"/>
              <a:ext cx="26325" cy="22275"/>
            </a:xfrm>
            <a:custGeom>
              <a:avLst/>
              <a:gdLst/>
              <a:ahLst/>
              <a:cxnLst/>
              <a:rect l="l" t="t" r="r" b="b"/>
              <a:pathLst>
                <a:path w="1053" h="891" extrusionOk="0">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8" name="Google Shape;8418;p30"/>
            <p:cNvSpPr/>
            <p:nvPr/>
          </p:nvSpPr>
          <p:spPr>
            <a:xfrm>
              <a:off x="1070700" y="2408850"/>
              <a:ext cx="8950" cy="16250"/>
            </a:xfrm>
            <a:custGeom>
              <a:avLst/>
              <a:gdLst/>
              <a:ahLst/>
              <a:cxnLst/>
              <a:rect l="l" t="t" r="r" b="b"/>
              <a:pathLst>
                <a:path w="358" h="650" extrusionOk="0">
                  <a:moveTo>
                    <a:pt x="1" y="1"/>
                  </a:moveTo>
                  <a:cubicBezTo>
                    <a:pt x="5" y="221"/>
                    <a:pt x="327" y="633"/>
                    <a:pt x="340" y="650"/>
                  </a:cubicBezTo>
                  <a:lnTo>
                    <a:pt x="357" y="637"/>
                  </a:lnTo>
                  <a:cubicBezTo>
                    <a:pt x="357" y="633"/>
                    <a:pt x="26" y="213"/>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9" name="Google Shape;8419;p30"/>
            <p:cNvSpPr/>
            <p:nvPr/>
          </p:nvSpPr>
          <p:spPr>
            <a:xfrm>
              <a:off x="1079825" y="2407150"/>
              <a:ext cx="3625" cy="15825"/>
            </a:xfrm>
            <a:custGeom>
              <a:avLst/>
              <a:gdLst/>
              <a:ahLst/>
              <a:cxnLst/>
              <a:rect l="l" t="t" r="r" b="b"/>
              <a:pathLst>
                <a:path w="145" h="633" extrusionOk="0">
                  <a:moveTo>
                    <a:pt x="128" y="1"/>
                  </a:moveTo>
                  <a:cubicBezTo>
                    <a:pt x="1" y="187"/>
                    <a:pt x="73" y="616"/>
                    <a:pt x="73" y="633"/>
                  </a:cubicBezTo>
                  <a:lnTo>
                    <a:pt x="98" y="628"/>
                  </a:lnTo>
                  <a:cubicBezTo>
                    <a:pt x="98" y="624"/>
                    <a:pt x="22" y="192"/>
                    <a:pt x="145" y="13"/>
                  </a:cubicBezTo>
                  <a:lnTo>
                    <a:pt x="1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0" name="Google Shape;8420;p30"/>
            <p:cNvSpPr/>
            <p:nvPr/>
          </p:nvSpPr>
          <p:spPr>
            <a:xfrm>
              <a:off x="1085875" y="2411725"/>
              <a:ext cx="8400" cy="11475"/>
            </a:xfrm>
            <a:custGeom>
              <a:avLst/>
              <a:gdLst/>
              <a:ahLst/>
              <a:cxnLst/>
              <a:rect l="l" t="t" r="r" b="b"/>
              <a:pathLst>
                <a:path w="336" h="459" extrusionOk="0">
                  <a:moveTo>
                    <a:pt x="327" y="0"/>
                  </a:moveTo>
                  <a:cubicBezTo>
                    <a:pt x="174" y="72"/>
                    <a:pt x="9" y="433"/>
                    <a:pt x="0" y="450"/>
                  </a:cubicBezTo>
                  <a:lnTo>
                    <a:pt x="22" y="458"/>
                  </a:lnTo>
                  <a:cubicBezTo>
                    <a:pt x="26" y="454"/>
                    <a:pt x="195" y="89"/>
                    <a:pt x="335" y="21"/>
                  </a:cubicBezTo>
                  <a:lnTo>
                    <a:pt x="3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1" name="Google Shape;8421;p30"/>
            <p:cNvSpPr/>
            <p:nvPr/>
          </p:nvSpPr>
          <p:spPr>
            <a:xfrm>
              <a:off x="1089900" y="2421950"/>
              <a:ext cx="9875" cy="4850"/>
            </a:xfrm>
            <a:custGeom>
              <a:avLst/>
              <a:gdLst/>
              <a:ahLst/>
              <a:cxnLst/>
              <a:rect l="l" t="t" r="r" b="b"/>
              <a:pathLst>
                <a:path w="395" h="194" extrusionOk="0">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2" name="Google Shape;8422;p30"/>
            <p:cNvSpPr/>
            <p:nvPr/>
          </p:nvSpPr>
          <p:spPr>
            <a:xfrm>
              <a:off x="1091175" y="2430700"/>
              <a:ext cx="10625" cy="4050"/>
            </a:xfrm>
            <a:custGeom>
              <a:avLst/>
              <a:gdLst/>
              <a:ahLst/>
              <a:cxnLst/>
              <a:rect l="l" t="t" r="r" b="b"/>
              <a:pathLst>
                <a:path w="425" h="162" extrusionOk="0">
                  <a:moveTo>
                    <a:pt x="0" y="0"/>
                  </a:moveTo>
                  <a:lnTo>
                    <a:pt x="0" y="26"/>
                  </a:lnTo>
                  <a:cubicBezTo>
                    <a:pt x="5" y="26"/>
                    <a:pt x="302" y="55"/>
                    <a:pt x="408" y="162"/>
                  </a:cubicBezTo>
                  <a:lnTo>
                    <a:pt x="425" y="145"/>
                  </a:lnTo>
                  <a:cubicBezTo>
                    <a:pt x="310" y="30"/>
                    <a:pt x="1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3" name="Google Shape;8423;p30"/>
            <p:cNvSpPr/>
            <p:nvPr/>
          </p:nvSpPr>
          <p:spPr>
            <a:xfrm>
              <a:off x="1089050" y="2435900"/>
              <a:ext cx="6800" cy="10300"/>
            </a:xfrm>
            <a:custGeom>
              <a:avLst/>
              <a:gdLst/>
              <a:ahLst/>
              <a:cxnLst/>
              <a:rect l="l" t="t" r="r" b="b"/>
              <a:pathLst>
                <a:path w="272" h="412" extrusionOk="0">
                  <a:moveTo>
                    <a:pt x="13" y="0"/>
                  </a:moveTo>
                  <a:lnTo>
                    <a:pt x="1" y="21"/>
                  </a:lnTo>
                  <a:cubicBezTo>
                    <a:pt x="1" y="21"/>
                    <a:pt x="145" y="123"/>
                    <a:pt x="251" y="412"/>
                  </a:cubicBezTo>
                  <a:lnTo>
                    <a:pt x="272" y="403"/>
                  </a:lnTo>
                  <a:cubicBezTo>
                    <a:pt x="166" y="106"/>
                    <a:pt x="18" y="4"/>
                    <a:pt x="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4" name="Google Shape;8424;p30"/>
            <p:cNvSpPr/>
            <p:nvPr/>
          </p:nvSpPr>
          <p:spPr>
            <a:xfrm>
              <a:off x="1083750" y="2436950"/>
              <a:ext cx="4050" cy="13700"/>
            </a:xfrm>
            <a:custGeom>
              <a:avLst/>
              <a:gdLst/>
              <a:ahLst/>
              <a:cxnLst/>
              <a:rect l="l" t="t" r="r" b="b"/>
              <a:pathLst>
                <a:path w="162" h="548" extrusionOk="0">
                  <a:moveTo>
                    <a:pt x="56" y="1"/>
                  </a:moveTo>
                  <a:lnTo>
                    <a:pt x="30" y="9"/>
                  </a:lnTo>
                  <a:cubicBezTo>
                    <a:pt x="94" y="183"/>
                    <a:pt x="81" y="374"/>
                    <a:pt x="0" y="535"/>
                  </a:cubicBezTo>
                  <a:lnTo>
                    <a:pt x="22" y="548"/>
                  </a:lnTo>
                  <a:cubicBezTo>
                    <a:pt x="162" y="242"/>
                    <a:pt x="60" y="9"/>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5" name="Google Shape;8425;p30"/>
            <p:cNvSpPr/>
            <p:nvPr/>
          </p:nvSpPr>
          <p:spPr>
            <a:xfrm>
              <a:off x="1064675" y="2420525"/>
              <a:ext cx="10825" cy="7875"/>
            </a:xfrm>
            <a:custGeom>
              <a:avLst/>
              <a:gdLst/>
              <a:ahLst/>
              <a:cxnLst/>
              <a:rect l="l" t="t" r="r" b="b"/>
              <a:pathLst>
                <a:path w="433" h="315" extrusionOk="0">
                  <a:moveTo>
                    <a:pt x="21" y="0"/>
                  </a:moveTo>
                  <a:lnTo>
                    <a:pt x="0" y="13"/>
                  </a:lnTo>
                  <a:cubicBezTo>
                    <a:pt x="199" y="306"/>
                    <a:pt x="424" y="314"/>
                    <a:pt x="433" y="314"/>
                  </a:cubicBezTo>
                  <a:lnTo>
                    <a:pt x="433" y="293"/>
                  </a:lnTo>
                  <a:cubicBezTo>
                    <a:pt x="433" y="289"/>
                    <a:pt x="212" y="28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6" name="Google Shape;8426;p30"/>
            <p:cNvSpPr/>
            <p:nvPr/>
          </p:nvSpPr>
          <p:spPr>
            <a:xfrm>
              <a:off x="1060525" y="2433025"/>
              <a:ext cx="17000" cy="4125"/>
            </a:xfrm>
            <a:custGeom>
              <a:avLst/>
              <a:gdLst/>
              <a:ahLst/>
              <a:cxnLst/>
              <a:rect l="l" t="t" r="r" b="b"/>
              <a:pathLst>
                <a:path w="680" h="165" extrusionOk="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7" name="Google Shape;8427;p30"/>
            <p:cNvSpPr/>
            <p:nvPr/>
          </p:nvSpPr>
          <p:spPr>
            <a:xfrm>
              <a:off x="1073050" y="2435675"/>
              <a:ext cx="8925" cy="13700"/>
            </a:xfrm>
            <a:custGeom>
              <a:avLst/>
              <a:gdLst/>
              <a:ahLst/>
              <a:cxnLst/>
              <a:rect l="l" t="t" r="r" b="b"/>
              <a:pathLst>
                <a:path w="357" h="548" extrusionOk="0">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8" name="Google Shape;8428;p30"/>
            <p:cNvSpPr/>
            <p:nvPr/>
          </p:nvSpPr>
          <p:spPr>
            <a:xfrm>
              <a:off x="1068275" y="2405675"/>
              <a:ext cx="5225" cy="5225"/>
            </a:xfrm>
            <a:custGeom>
              <a:avLst/>
              <a:gdLst/>
              <a:ahLst/>
              <a:cxnLst/>
              <a:rect l="l" t="t" r="r" b="b"/>
              <a:pathLst>
                <a:path w="209" h="209" extrusionOk="0">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9" name="Google Shape;8429;p30"/>
            <p:cNvSpPr/>
            <p:nvPr/>
          </p:nvSpPr>
          <p:spPr>
            <a:xfrm>
              <a:off x="1079500" y="2404150"/>
              <a:ext cx="7075" cy="5375"/>
            </a:xfrm>
            <a:custGeom>
              <a:avLst/>
              <a:gdLst/>
              <a:ahLst/>
              <a:cxnLst/>
              <a:rect l="l" t="t" r="r" b="b"/>
              <a:pathLst>
                <a:path w="283" h="215" extrusionOk="0">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0" name="Google Shape;8430;p30"/>
            <p:cNvSpPr/>
            <p:nvPr/>
          </p:nvSpPr>
          <p:spPr>
            <a:xfrm>
              <a:off x="1091500" y="2408850"/>
              <a:ext cx="6950" cy="5350"/>
            </a:xfrm>
            <a:custGeom>
              <a:avLst/>
              <a:gdLst/>
              <a:ahLst/>
              <a:cxnLst/>
              <a:rect l="l" t="t" r="r" b="b"/>
              <a:pathLst>
                <a:path w="278" h="214" extrusionOk="0">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1" name="Google Shape;8431;p30"/>
            <p:cNvSpPr/>
            <p:nvPr/>
          </p:nvSpPr>
          <p:spPr>
            <a:xfrm>
              <a:off x="1097850" y="2419900"/>
              <a:ext cx="6950" cy="5325"/>
            </a:xfrm>
            <a:custGeom>
              <a:avLst/>
              <a:gdLst/>
              <a:ahLst/>
              <a:cxnLst/>
              <a:rect l="l" t="t" r="r" b="b"/>
              <a:pathLst>
                <a:path w="278" h="213" extrusionOk="0">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2" name="Google Shape;8432;p30"/>
            <p:cNvSpPr/>
            <p:nvPr/>
          </p:nvSpPr>
          <p:spPr>
            <a:xfrm>
              <a:off x="1099025" y="2432525"/>
              <a:ext cx="7050" cy="5325"/>
            </a:xfrm>
            <a:custGeom>
              <a:avLst/>
              <a:gdLst/>
              <a:ahLst/>
              <a:cxnLst/>
              <a:rect l="l" t="t" r="r" b="b"/>
              <a:pathLst>
                <a:path w="282" h="213" extrusionOk="0">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3" name="Google Shape;8433;p30"/>
            <p:cNvSpPr/>
            <p:nvPr/>
          </p:nvSpPr>
          <p:spPr>
            <a:xfrm>
              <a:off x="1093400" y="2444475"/>
              <a:ext cx="5225" cy="5325"/>
            </a:xfrm>
            <a:custGeom>
              <a:avLst/>
              <a:gdLst/>
              <a:ahLst/>
              <a:cxnLst/>
              <a:rect l="l" t="t" r="r" b="b"/>
              <a:pathLst>
                <a:path w="209" h="213" extrusionOk="0">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4" name="Google Shape;8434;p30"/>
            <p:cNvSpPr/>
            <p:nvPr/>
          </p:nvSpPr>
          <p:spPr>
            <a:xfrm>
              <a:off x="1079900" y="2449075"/>
              <a:ext cx="6725" cy="5275"/>
            </a:xfrm>
            <a:custGeom>
              <a:avLst/>
              <a:gdLst/>
              <a:ahLst/>
              <a:cxnLst/>
              <a:rect l="l" t="t" r="r" b="b"/>
              <a:pathLst>
                <a:path w="269" h="211" extrusionOk="0">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5" name="Google Shape;8435;p30"/>
            <p:cNvSpPr/>
            <p:nvPr/>
          </p:nvSpPr>
          <p:spPr>
            <a:xfrm>
              <a:off x="1068800" y="2447050"/>
              <a:ext cx="7050" cy="5325"/>
            </a:xfrm>
            <a:custGeom>
              <a:avLst/>
              <a:gdLst/>
              <a:ahLst/>
              <a:cxnLst/>
              <a:rect l="l" t="t" r="r" b="b"/>
              <a:pathLst>
                <a:path w="282" h="213" extrusionOk="0">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6" name="Google Shape;8436;p30"/>
            <p:cNvSpPr/>
            <p:nvPr/>
          </p:nvSpPr>
          <p:spPr>
            <a:xfrm>
              <a:off x="1055975" y="2433700"/>
              <a:ext cx="7025" cy="5325"/>
            </a:xfrm>
            <a:custGeom>
              <a:avLst/>
              <a:gdLst/>
              <a:ahLst/>
              <a:cxnLst/>
              <a:rect l="l" t="t" r="r" b="b"/>
              <a:pathLst>
                <a:path w="281" h="213" extrusionOk="0">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7" name="Google Shape;8437;p30"/>
            <p:cNvSpPr/>
            <p:nvPr/>
          </p:nvSpPr>
          <p:spPr>
            <a:xfrm>
              <a:off x="1061050" y="2417425"/>
              <a:ext cx="7075" cy="5350"/>
            </a:xfrm>
            <a:custGeom>
              <a:avLst/>
              <a:gdLst/>
              <a:ahLst/>
              <a:cxnLst/>
              <a:rect l="l" t="t" r="r" b="b"/>
              <a:pathLst>
                <a:path w="283" h="214" extrusionOk="0">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438" name="Google Shape;8438;p30"/>
          <p:cNvGrpSpPr/>
          <p:nvPr/>
        </p:nvGrpSpPr>
        <p:grpSpPr>
          <a:xfrm rot="-8100000">
            <a:off x="-2309754" y="-319622"/>
            <a:ext cx="3232589" cy="1924962"/>
            <a:chOff x="238125" y="2514275"/>
            <a:chExt cx="904975" cy="538900"/>
          </a:xfrm>
        </p:grpSpPr>
        <p:sp>
          <p:nvSpPr>
            <p:cNvPr id="8439" name="Google Shape;8439;p30"/>
            <p:cNvSpPr/>
            <p:nvPr/>
          </p:nvSpPr>
          <p:spPr>
            <a:xfrm>
              <a:off x="1068275" y="2876625"/>
              <a:ext cx="67875" cy="72400"/>
            </a:xfrm>
            <a:custGeom>
              <a:avLst/>
              <a:gdLst/>
              <a:ahLst/>
              <a:cxnLst/>
              <a:rect l="l" t="t" r="r" b="b"/>
              <a:pathLst>
                <a:path w="2715" h="2896" extrusionOk="0">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0" name="Google Shape;8440;p30"/>
            <p:cNvSpPr/>
            <p:nvPr/>
          </p:nvSpPr>
          <p:spPr>
            <a:xfrm>
              <a:off x="1095425" y="2881450"/>
              <a:ext cx="20575" cy="19850"/>
            </a:xfrm>
            <a:custGeom>
              <a:avLst/>
              <a:gdLst/>
              <a:ahLst/>
              <a:cxnLst/>
              <a:rect l="l" t="t" r="r" b="b"/>
              <a:pathLst>
                <a:path w="823" h="794" extrusionOk="0">
                  <a:moveTo>
                    <a:pt x="789" y="1"/>
                  </a:moveTo>
                  <a:cubicBezTo>
                    <a:pt x="683" y="306"/>
                    <a:pt x="9" y="756"/>
                    <a:pt x="0" y="764"/>
                  </a:cubicBezTo>
                  <a:lnTo>
                    <a:pt x="21" y="794"/>
                  </a:lnTo>
                  <a:cubicBezTo>
                    <a:pt x="47" y="772"/>
                    <a:pt x="713" y="331"/>
                    <a:pt x="823" y="13"/>
                  </a:cubicBezTo>
                  <a:lnTo>
                    <a:pt x="7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1" name="Google Shape;8441;p30"/>
            <p:cNvSpPr/>
            <p:nvPr/>
          </p:nvSpPr>
          <p:spPr>
            <a:xfrm>
              <a:off x="1111000" y="2876800"/>
              <a:ext cx="10225" cy="7975"/>
            </a:xfrm>
            <a:custGeom>
              <a:avLst/>
              <a:gdLst/>
              <a:ahLst/>
              <a:cxnLst/>
              <a:rect l="l" t="t" r="r" b="b"/>
              <a:pathLst>
                <a:path w="409" h="319" extrusionOk="0">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2" name="Google Shape;8442;p30"/>
            <p:cNvSpPr/>
            <p:nvPr/>
          </p:nvSpPr>
          <p:spPr>
            <a:xfrm>
              <a:off x="1106875" y="2889925"/>
              <a:ext cx="23025" cy="16900"/>
            </a:xfrm>
            <a:custGeom>
              <a:avLst/>
              <a:gdLst/>
              <a:ahLst/>
              <a:cxnLst/>
              <a:rect l="l" t="t" r="r" b="b"/>
              <a:pathLst>
                <a:path w="921" h="676" extrusionOk="0">
                  <a:moveTo>
                    <a:pt x="887" y="1"/>
                  </a:moveTo>
                  <a:cubicBezTo>
                    <a:pt x="742" y="289"/>
                    <a:pt x="9" y="641"/>
                    <a:pt x="0" y="641"/>
                  </a:cubicBezTo>
                  <a:lnTo>
                    <a:pt x="17" y="675"/>
                  </a:lnTo>
                  <a:cubicBezTo>
                    <a:pt x="47" y="663"/>
                    <a:pt x="768" y="315"/>
                    <a:pt x="921" y="18"/>
                  </a:cubicBezTo>
                  <a:lnTo>
                    <a:pt x="8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3" name="Google Shape;8443;p30"/>
            <p:cNvSpPr/>
            <p:nvPr/>
          </p:nvSpPr>
          <p:spPr>
            <a:xfrm>
              <a:off x="1125325" y="2885525"/>
              <a:ext cx="9775" cy="7950"/>
            </a:xfrm>
            <a:custGeom>
              <a:avLst/>
              <a:gdLst/>
              <a:ahLst/>
              <a:cxnLst/>
              <a:rect l="l" t="t" r="r" b="b"/>
              <a:pathLst>
                <a:path w="391" h="318" extrusionOk="0">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4" name="Google Shape;8444;p30"/>
            <p:cNvSpPr/>
            <p:nvPr/>
          </p:nvSpPr>
          <p:spPr>
            <a:xfrm>
              <a:off x="1111225" y="2904250"/>
              <a:ext cx="27050" cy="7775"/>
            </a:xfrm>
            <a:custGeom>
              <a:avLst/>
              <a:gdLst/>
              <a:ahLst/>
              <a:cxnLst/>
              <a:rect l="l" t="t" r="r" b="b"/>
              <a:pathLst>
                <a:path w="1082" h="311" extrusionOk="0">
                  <a:moveTo>
                    <a:pt x="1060" y="0"/>
                  </a:moveTo>
                  <a:cubicBezTo>
                    <a:pt x="819" y="213"/>
                    <a:pt x="8" y="272"/>
                    <a:pt x="0" y="272"/>
                  </a:cubicBezTo>
                  <a:lnTo>
                    <a:pt x="0" y="310"/>
                  </a:lnTo>
                  <a:cubicBezTo>
                    <a:pt x="34" y="310"/>
                    <a:pt x="831" y="251"/>
                    <a:pt x="1082" y="26"/>
                  </a:cubicBezTo>
                  <a:lnTo>
                    <a:pt x="10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5" name="Google Shape;8445;p30"/>
            <p:cNvSpPr/>
            <p:nvPr/>
          </p:nvSpPr>
          <p:spPr>
            <a:xfrm>
              <a:off x="1133700" y="2900225"/>
              <a:ext cx="9400" cy="7975"/>
            </a:xfrm>
            <a:custGeom>
              <a:avLst/>
              <a:gdLst/>
              <a:ahLst/>
              <a:cxnLst/>
              <a:rect l="l" t="t" r="r" b="b"/>
              <a:pathLst>
                <a:path w="376" h="319" extrusionOk="0">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6" name="Google Shape;8446;p30"/>
            <p:cNvSpPr/>
            <p:nvPr/>
          </p:nvSpPr>
          <p:spPr>
            <a:xfrm>
              <a:off x="1109200" y="2916425"/>
              <a:ext cx="27900" cy="3125"/>
            </a:xfrm>
            <a:custGeom>
              <a:avLst/>
              <a:gdLst/>
              <a:ahLst/>
              <a:cxnLst/>
              <a:rect l="l" t="t" r="r" b="b"/>
              <a:pathLst>
                <a:path w="1116" h="125" extrusionOk="0">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7" name="Google Shape;8447;p30"/>
            <p:cNvSpPr/>
            <p:nvPr/>
          </p:nvSpPr>
          <p:spPr>
            <a:xfrm>
              <a:off x="1132650" y="2915400"/>
              <a:ext cx="9450" cy="8000"/>
            </a:xfrm>
            <a:custGeom>
              <a:avLst/>
              <a:gdLst/>
              <a:ahLst/>
              <a:cxnLst/>
              <a:rect l="l" t="t" r="r" b="b"/>
              <a:pathLst>
                <a:path w="378" h="320" extrusionOk="0">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8" name="Google Shape;8448;p30"/>
            <p:cNvSpPr/>
            <p:nvPr/>
          </p:nvSpPr>
          <p:spPr>
            <a:xfrm>
              <a:off x="1106025" y="2928925"/>
              <a:ext cx="27800" cy="3225"/>
            </a:xfrm>
            <a:custGeom>
              <a:avLst/>
              <a:gdLst/>
              <a:ahLst/>
              <a:cxnLst/>
              <a:rect l="l" t="t" r="r" b="b"/>
              <a:pathLst>
                <a:path w="1112" h="129" extrusionOk="0">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9" name="Google Shape;8449;p30"/>
            <p:cNvSpPr/>
            <p:nvPr/>
          </p:nvSpPr>
          <p:spPr>
            <a:xfrm>
              <a:off x="1129450" y="2927925"/>
              <a:ext cx="9475" cy="7975"/>
            </a:xfrm>
            <a:custGeom>
              <a:avLst/>
              <a:gdLst/>
              <a:ahLst/>
              <a:cxnLst/>
              <a:rect l="l" t="t" r="r" b="b"/>
              <a:pathLst>
                <a:path w="379" h="319" extrusionOk="0">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0" name="Google Shape;8450;p30"/>
            <p:cNvSpPr/>
            <p:nvPr/>
          </p:nvSpPr>
          <p:spPr>
            <a:xfrm>
              <a:off x="1046000" y="2869475"/>
              <a:ext cx="82300" cy="91350"/>
            </a:xfrm>
            <a:custGeom>
              <a:avLst/>
              <a:gdLst/>
              <a:ahLst/>
              <a:cxnLst/>
              <a:rect l="l" t="t" r="r" b="b"/>
              <a:pathLst>
                <a:path w="3292" h="3654" extrusionOk="0">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1" name="Google Shape;8451;p30"/>
            <p:cNvSpPr/>
            <p:nvPr/>
          </p:nvSpPr>
          <p:spPr>
            <a:xfrm>
              <a:off x="1042400" y="2885700"/>
              <a:ext cx="66375" cy="77450"/>
            </a:xfrm>
            <a:custGeom>
              <a:avLst/>
              <a:gdLst/>
              <a:ahLst/>
              <a:cxnLst/>
              <a:rect l="l" t="t" r="r" b="b"/>
              <a:pathLst>
                <a:path w="2655" h="3098" extrusionOk="0">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2" name="Google Shape;8452;p30"/>
            <p:cNvSpPr/>
            <p:nvPr/>
          </p:nvSpPr>
          <p:spPr>
            <a:xfrm>
              <a:off x="1041975" y="2903400"/>
              <a:ext cx="28975" cy="51025"/>
            </a:xfrm>
            <a:custGeom>
              <a:avLst/>
              <a:gdLst/>
              <a:ahLst/>
              <a:cxnLst/>
              <a:rect l="l" t="t" r="r" b="b"/>
              <a:pathLst>
                <a:path w="1159" h="2041" extrusionOk="0">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3" name="Google Shape;8453;p30"/>
            <p:cNvSpPr/>
            <p:nvPr/>
          </p:nvSpPr>
          <p:spPr>
            <a:xfrm>
              <a:off x="871775" y="2933525"/>
              <a:ext cx="176575" cy="25625"/>
            </a:xfrm>
            <a:custGeom>
              <a:avLst/>
              <a:gdLst/>
              <a:ahLst/>
              <a:cxnLst/>
              <a:rect l="l" t="t" r="r" b="b"/>
              <a:pathLst>
                <a:path w="7063" h="1025" extrusionOk="0">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4" name="Google Shape;8454;p30"/>
            <p:cNvSpPr/>
            <p:nvPr/>
          </p:nvSpPr>
          <p:spPr>
            <a:xfrm>
              <a:off x="903275" y="2908700"/>
              <a:ext cx="57175" cy="60175"/>
            </a:xfrm>
            <a:custGeom>
              <a:avLst/>
              <a:gdLst/>
              <a:ahLst/>
              <a:cxnLst/>
              <a:rect l="l" t="t" r="r" b="b"/>
              <a:pathLst>
                <a:path w="2287" h="2407" extrusionOk="0">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5" name="Google Shape;8455;p30"/>
            <p:cNvSpPr/>
            <p:nvPr/>
          </p:nvSpPr>
          <p:spPr>
            <a:xfrm>
              <a:off x="909000" y="2923975"/>
              <a:ext cx="41800" cy="44775"/>
            </a:xfrm>
            <a:custGeom>
              <a:avLst/>
              <a:gdLst/>
              <a:ahLst/>
              <a:cxnLst/>
              <a:rect l="l" t="t" r="r" b="b"/>
              <a:pathLst>
                <a:path w="1672" h="1791" extrusionOk="0">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6" name="Google Shape;8456;p30"/>
            <p:cNvSpPr/>
            <p:nvPr/>
          </p:nvSpPr>
          <p:spPr>
            <a:xfrm>
              <a:off x="917700" y="2954975"/>
              <a:ext cx="71925" cy="43650"/>
            </a:xfrm>
            <a:custGeom>
              <a:avLst/>
              <a:gdLst/>
              <a:ahLst/>
              <a:cxnLst/>
              <a:rect l="l" t="t" r="r" b="b"/>
              <a:pathLst>
                <a:path w="2877" h="1746" extrusionOk="0">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7" name="Google Shape;8457;p30"/>
            <p:cNvSpPr/>
            <p:nvPr/>
          </p:nvSpPr>
          <p:spPr>
            <a:xfrm>
              <a:off x="917700" y="2959950"/>
              <a:ext cx="54425" cy="34550"/>
            </a:xfrm>
            <a:custGeom>
              <a:avLst/>
              <a:gdLst/>
              <a:ahLst/>
              <a:cxnLst/>
              <a:rect l="l" t="t" r="r" b="b"/>
              <a:pathLst>
                <a:path w="2177" h="1382" extrusionOk="0">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8" name="Google Shape;8458;p30"/>
            <p:cNvSpPr/>
            <p:nvPr/>
          </p:nvSpPr>
          <p:spPr>
            <a:xfrm>
              <a:off x="898175" y="2972225"/>
              <a:ext cx="47425" cy="72875"/>
            </a:xfrm>
            <a:custGeom>
              <a:avLst/>
              <a:gdLst/>
              <a:ahLst/>
              <a:cxnLst/>
              <a:rect l="l" t="t" r="r" b="b"/>
              <a:pathLst>
                <a:path w="1897" h="2915" extrusionOk="0">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9" name="Google Shape;8459;p30"/>
            <p:cNvSpPr/>
            <p:nvPr/>
          </p:nvSpPr>
          <p:spPr>
            <a:xfrm>
              <a:off x="902850" y="2972225"/>
              <a:ext cx="39800" cy="55575"/>
            </a:xfrm>
            <a:custGeom>
              <a:avLst/>
              <a:gdLst/>
              <a:ahLst/>
              <a:cxnLst/>
              <a:rect l="l" t="t" r="r" b="b"/>
              <a:pathLst>
                <a:path w="1592" h="2223" extrusionOk="0">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0" name="Google Shape;8460;p30"/>
            <p:cNvSpPr/>
            <p:nvPr/>
          </p:nvSpPr>
          <p:spPr>
            <a:xfrm>
              <a:off x="865200" y="2917725"/>
              <a:ext cx="59625" cy="53600"/>
            </a:xfrm>
            <a:custGeom>
              <a:avLst/>
              <a:gdLst/>
              <a:ahLst/>
              <a:cxnLst/>
              <a:rect l="l" t="t" r="r" b="b"/>
              <a:pathLst>
                <a:path w="2385" h="2144" extrusionOk="0">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1" name="Google Shape;8461;p30"/>
            <p:cNvSpPr/>
            <p:nvPr/>
          </p:nvSpPr>
          <p:spPr>
            <a:xfrm>
              <a:off x="876225" y="2931400"/>
              <a:ext cx="42675" cy="38800"/>
            </a:xfrm>
            <a:custGeom>
              <a:avLst/>
              <a:gdLst/>
              <a:ahLst/>
              <a:cxnLst/>
              <a:rect l="l" t="t" r="r" b="b"/>
              <a:pathLst>
                <a:path w="1707" h="1552" extrusionOk="0">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2" name="Google Shape;8462;p30"/>
            <p:cNvSpPr/>
            <p:nvPr/>
          </p:nvSpPr>
          <p:spPr>
            <a:xfrm>
              <a:off x="852275" y="2962875"/>
              <a:ext cx="63850" cy="46300"/>
            </a:xfrm>
            <a:custGeom>
              <a:avLst/>
              <a:gdLst/>
              <a:ahLst/>
              <a:cxnLst/>
              <a:rect l="l" t="t" r="r" b="b"/>
              <a:pathLst>
                <a:path w="2554" h="1852" extrusionOk="0">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3" name="Google Shape;8463;p30"/>
            <p:cNvSpPr/>
            <p:nvPr/>
          </p:nvSpPr>
          <p:spPr>
            <a:xfrm>
              <a:off x="868175" y="2966675"/>
              <a:ext cx="47525" cy="35675"/>
            </a:xfrm>
            <a:custGeom>
              <a:avLst/>
              <a:gdLst/>
              <a:ahLst/>
              <a:cxnLst/>
              <a:rect l="l" t="t" r="r" b="b"/>
              <a:pathLst>
                <a:path w="1901" h="1427" extrusionOk="0">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4" name="Google Shape;8464;p30"/>
            <p:cNvSpPr/>
            <p:nvPr/>
          </p:nvSpPr>
          <p:spPr>
            <a:xfrm>
              <a:off x="901250" y="2958300"/>
              <a:ext cx="32275" cy="24800"/>
            </a:xfrm>
            <a:custGeom>
              <a:avLst/>
              <a:gdLst/>
              <a:ahLst/>
              <a:cxnLst/>
              <a:rect l="l" t="t" r="r" b="b"/>
              <a:pathLst>
                <a:path w="1291" h="992" extrusionOk="0">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5" name="Google Shape;8465;p30"/>
            <p:cNvSpPr/>
            <p:nvPr/>
          </p:nvSpPr>
          <p:spPr>
            <a:xfrm>
              <a:off x="917475" y="2942750"/>
              <a:ext cx="6075" cy="19625"/>
            </a:xfrm>
            <a:custGeom>
              <a:avLst/>
              <a:gdLst/>
              <a:ahLst/>
              <a:cxnLst/>
              <a:rect l="l" t="t" r="r" b="b"/>
              <a:pathLst>
                <a:path w="243" h="785" extrusionOk="0">
                  <a:moveTo>
                    <a:pt x="221" y="0"/>
                  </a:moveTo>
                  <a:cubicBezTo>
                    <a:pt x="56" y="182"/>
                    <a:pt x="1" y="759"/>
                    <a:pt x="1" y="785"/>
                  </a:cubicBezTo>
                  <a:lnTo>
                    <a:pt x="26" y="785"/>
                  </a:lnTo>
                  <a:cubicBezTo>
                    <a:pt x="26" y="781"/>
                    <a:pt x="81" y="191"/>
                    <a:pt x="243" y="21"/>
                  </a:cubicBezTo>
                  <a:lnTo>
                    <a:pt x="2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6" name="Google Shape;8466;p30"/>
            <p:cNvSpPr/>
            <p:nvPr/>
          </p:nvSpPr>
          <p:spPr>
            <a:xfrm>
              <a:off x="921200" y="2950700"/>
              <a:ext cx="13275" cy="12100"/>
            </a:xfrm>
            <a:custGeom>
              <a:avLst/>
              <a:gdLst/>
              <a:ahLst/>
              <a:cxnLst/>
              <a:rect l="l" t="t" r="r" b="b"/>
              <a:pathLst>
                <a:path w="531" h="484" extrusionOk="0">
                  <a:moveTo>
                    <a:pt x="526" y="0"/>
                  </a:moveTo>
                  <a:cubicBezTo>
                    <a:pt x="276" y="51"/>
                    <a:pt x="9" y="454"/>
                    <a:pt x="0" y="471"/>
                  </a:cubicBezTo>
                  <a:lnTo>
                    <a:pt x="22" y="484"/>
                  </a:lnTo>
                  <a:cubicBezTo>
                    <a:pt x="26" y="479"/>
                    <a:pt x="293" y="77"/>
                    <a:pt x="531" y="26"/>
                  </a:cubicBezTo>
                  <a:lnTo>
                    <a:pt x="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7" name="Google Shape;8467;p30"/>
            <p:cNvSpPr/>
            <p:nvPr/>
          </p:nvSpPr>
          <p:spPr>
            <a:xfrm>
              <a:off x="924600" y="2962500"/>
              <a:ext cx="15175" cy="3800"/>
            </a:xfrm>
            <a:custGeom>
              <a:avLst/>
              <a:gdLst/>
              <a:ahLst/>
              <a:cxnLst/>
              <a:rect l="l" t="t" r="r" b="b"/>
              <a:pathLst>
                <a:path w="607" h="152" extrusionOk="0">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8" name="Google Shape;8468;p30"/>
            <p:cNvSpPr/>
            <p:nvPr/>
          </p:nvSpPr>
          <p:spPr>
            <a:xfrm>
              <a:off x="925225" y="2971475"/>
              <a:ext cx="11275" cy="4475"/>
            </a:xfrm>
            <a:custGeom>
              <a:avLst/>
              <a:gdLst/>
              <a:ahLst/>
              <a:cxnLst/>
              <a:rect l="l" t="t" r="r" b="b"/>
              <a:pathLst>
                <a:path w="451" h="179" extrusionOk="0">
                  <a:moveTo>
                    <a:pt x="1" y="1"/>
                  </a:moveTo>
                  <a:lnTo>
                    <a:pt x="1" y="26"/>
                  </a:lnTo>
                  <a:cubicBezTo>
                    <a:pt x="9" y="26"/>
                    <a:pt x="319" y="43"/>
                    <a:pt x="433" y="179"/>
                  </a:cubicBezTo>
                  <a:lnTo>
                    <a:pt x="450" y="162"/>
                  </a:lnTo>
                  <a:cubicBezTo>
                    <a:pt x="331" y="17"/>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9" name="Google Shape;8469;p30"/>
            <p:cNvSpPr/>
            <p:nvPr/>
          </p:nvSpPr>
          <p:spPr>
            <a:xfrm>
              <a:off x="922475" y="2976025"/>
              <a:ext cx="6375" cy="10950"/>
            </a:xfrm>
            <a:custGeom>
              <a:avLst/>
              <a:gdLst/>
              <a:ahLst/>
              <a:cxnLst/>
              <a:rect l="l" t="t" r="r" b="b"/>
              <a:pathLst>
                <a:path w="255" h="438" extrusionOk="0">
                  <a:moveTo>
                    <a:pt x="21" y="1"/>
                  </a:moveTo>
                  <a:lnTo>
                    <a:pt x="0" y="18"/>
                  </a:lnTo>
                  <a:cubicBezTo>
                    <a:pt x="4" y="22"/>
                    <a:pt x="225" y="272"/>
                    <a:pt x="225" y="438"/>
                  </a:cubicBezTo>
                  <a:lnTo>
                    <a:pt x="255" y="438"/>
                  </a:lnTo>
                  <a:cubicBezTo>
                    <a:pt x="250" y="264"/>
                    <a:pt x="30" y="14"/>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0" name="Google Shape;8470;p30"/>
            <p:cNvSpPr/>
            <p:nvPr/>
          </p:nvSpPr>
          <p:spPr>
            <a:xfrm>
              <a:off x="914400" y="2978900"/>
              <a:ext cx="4175" cy="13075"/>
            </a:xfrm>
            <a:custGeom>
              <a:avLst/>
              <a:gdLst/>
              <a:ahLst/>
              <a:cxnLst/>
              <a:rect l="l" t="t" r="r" b="b"/>
              <a:pathLst>
                <a:path w="167" h="523" extrusionOk="0">
                  <a:moveTo>
                    <a:pt x="124" y="0"/>
                  </a:moveTo>
                  <a:lnTo>
                    <a:pt x="98" y="5"/>
                  </a:lnTo>
                  <a:cubicBezTo>
                    <a:pt x="98" y="5"/>
                    <a:pt x="141" y="200"/>
                    <a:pt x="1" y="514"/>
                  </a:cubicBezTo>
                  <a:lnTo>
                    <a:pt x="26" y="522"/>
                  </a:lnTo>
                  <a:cubicBezTo>
                    <a:pt x="166" y="200"/>
                    <a:pt x="124" y="5"/>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1" name="Google Shape;8471;p30"/>
            <p:cNvSpPr/>
            <p:nvPr/>
          </p:nvSpPr>
          <p:spPr>
            <a:xfrm>
              <a:off x="901900" y="2976250"/>
              <a:ext cx="11375" cy="10625"/>
            </a:xfrm>
            <a:custGeom>
              <a:avLst/>
              <a:gdLst/>
              <a:ahLst/>
              <a:cxnLst/>
              <a:rect l="l" t="t" r="r" b="b"/>
              <a:pathLst>
                <a:path w="455" h="425" extrusionOk="0">
                  <a:moveTo>
                    <a:pt x="429" y="0"/>
                  </a:moveTo>
                  <a:cubicBezTo>
                    <a:pt x="429" y="0"/>
                    <a:pt x="340" y="263"/>
                    <a:pt x="0" y="399"/>
                  </a:cubicBezTo>
                  <a:lnTo>
                    <a:pt x="13" y="425"/>
                  </a:lnTo>
                  <a:cubicBezTo>
                    <a:pt x="361" y="285"/>
                    <a:pt x="450" y="17"/>
                    <a:pt x="454" y="5"/>
                  </a:cubicBez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2" name="Google Shape;8472;p30"/>
            <p:cNvSpPr/>
            <p:nvPr/>
          </p:nvSpPr>
          <p:spPr>
            <a:xfrm>
              <a:off x="907400" y="2947825"/>
              <a:ext cx="5025" cy="14350"/>
            </a:xfrm>
            <a:custGeom>
              <a:avLst/>
              <a:gdLst/>
              <a:ahLst/>
              <a:cxnLst/>
              <a:rect l="l" t="t" r="r" b="b"/>
              <a:pathLst>
                <a:path w="201" h="574" extrusionOk="0">
                  <a:moveTo>
                    <a:pt x="60" y="1"/>
                  </a:moveTo>
                  <a:cubicBezTo>
                    <a:pt x="1" y="387"/>
                    <a:pt x="175" y="565"/>
                    <a:pt x="183" y="573"/>
                  </a:cubicBezTo>
                  <a:lnTo>
                    <a:pt x="200" y="556"/>
                  </a:lnTo>
                  <a:cubicBezTo>
                    <a:pt x="200" y="552"/>
                    <a:pt x="31" y="374"/>
                    <a:pt x="90" y="5"/>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3" name="Google Shape;8473;p30"/>
            <p:cNvSpPr/>
            <p:nvPr/>
          </p:nvSpPr>
          <p:spPr>
            <a:xfrm>
              <a:off x="893725" y="2956850"/>
              <a:ext cx="16050" cy="11050"/>
            </a:xfrm>
            <a:custGeom>
              <a:avLst/>
              <a:gdLst/>
              <a:ahLst/>
              <a:cxnLst/>
              <a:rect l="l" t="t" r="r" b="b"/>
              <a:pathLst>
                <a:path w="642" h="442" extrusionOk="0">
                  <a:moveTo>
                    <a:pt x="26" y="0"/>
                  </a:moveTo>
                  <a:lnTo>
                    <a:pt x="1" y="13"/>
                  </a:lnTo>
                  <a:cubicBezTo>
                    <a:pt x="200" y="378"/>
                    <a:pt x="633" y="441"/>
                    <a:pt x="637" y="441"/>
                  </a:cubicBezTo>
                  <a:lnTo>
                    <a:pt x="641" y="416"/>
                  </a:lnTo>
                  <a:cubicBezTo>
                    <a:pt x="637" y="416"/>
                    <a:pt x="217" y="352"/>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4" name="Google Shape;8474;p30"/>
            <p:cNvSpPr/>
            <p:nvPr/>
          </p:nvSpPr>
          <p:spPr>
            <a:xfrm>
              <a:off x="894275" y="2972525"/>
              <a:ext cx="17300" cy="5275"/>
            </a:xfrm>
            <a:custGeom>
              <a:avLst/>
              <a:gdLst/>
              <a:ahLst/>
              <a:cxnLst/>
              <a:rect l="l" t="t" r="r" b="b"/>
              <a:pathLst>
                <a:path w="692" h="211" extrusionOk="0">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5" name="Google Shape;8475;p30"/>
            <p:cNvSpPr/>
            <p:nvPr/>
          </p:nvSpPr>
          <p:spPr>
            <a:xfrm>
              <a:off x="919800" y="2939425"/>
              <a:ext cx="6825" cy="5800"/>
            </a:xfrm>
            <a:custGeom>
              <a:avLst/>
              <a:gdLst/>
              <a:ahLst/>
              <a:cxnLst/>
              <a:rect l="l" t="t" r="r" b="b"/>
              <a:pathLst>
                <a:path w="273" h="232" extrusionOk="0">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6" name="Google Shape;8476;p30"/>
            <p:cNvSpPr/>
            <p:nvPr/>
          </p:nvSpPr>
          <p:spPr>
            <a:xfrm>
              <a:off x="930700" y="2947500"/>
              <a:ext cx="6850" cy="5775"/>
            </a:xfrm>
            <a:custGeom>
              <a:avLst/>
              <a:gdLst/>
              <a:ahLst/>
              <a:cxnLst/>
              <a:rect l="l" t="t" r="r" b="b"/>
              <a:pathLst>
                <a:path w="274" h="231" extrusionOk="0">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7" name="Google Shape;8477;p30"/>
            <p:cNvSpPr/>
            <p:nvPr/>
          </p:nvSpPr>
          <p:spPr>
            <a:xfrm>
              <a:off x="937575" y="2960525"/>
              <a:ext cx="6125" cy="5875"/>
            </a:xfrm>
            <a:custGeom>
              <a:avLst/>
              <a:gdLst/>
              <a:ahLst/>
              <a:cxnLst/>
              <a:rect l="l" t="t" r="r" b="b"/>
              <a:pathLst>
                <a:path w="245" h="235" extrusionOk="0">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8" name="Google Shape;8478;p30"/>
            <p:cNvSpPr/>
            <p:nvPr/>
          </p:nvSpPr>
          <p:spPr>
            <a:xfrm>
              <a:off x="933550" y="2974225"/>
              <a:ext cx="6975" cy="5850"/>
            </a:xfrm>
            <a:custGeom>
              <a:avLst/>
              <a:gdLst/>
              <a:ahLst/>
              <a:cxnLst/>
              <a:rect l="l" t="t" r="r" b="b"/>
              <a:pathLst>
                <a:path w="279" h="234" extrusionOk="0">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9" name="Google Shape;8479;p30"/>
            <p:cNvSpPr/>
            <p:nvPr/>
          </p:nvSpPr>
          <p:spPr>
            <a:xfrm>
              <a:off x="924975" y="2985350"/>
              <a:ext cx="6850" cy="5850"/>
            </a:xfrm>
            <a:custGeom>
              <a:avLst/>
              <a:gdLst/>
              <a:ahLst/>
              <a:cxnLst/>
              <a:rect l="l" t="t" r="r" b="b"/>
              <a:pathLst>
                <a:path w="274" h="234" extrusionOk="0">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0" name="Google Shape;8480;p30"/>
            <p:cNvSpPr/>
            <p:nvPr/>
          </p:nvSpPr>
          <p:spPr>
            <a:xfrm>
              <a:off x="910450" y="2990125"/>
              <a:ext cx="6950" cy="5850"/>
            </a:xfrm>
            <a:custGeom>
              <a:avLst/>
              <a:gdLst/>
              <a:ahLst/>
              <a:cxnLst/>
              <a:rect l="l" t="t" r="r" b="b"/>
              <a:pathLst>
                <a:path w="278" h="234" extrusionOk="0">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1" name="Google Shape;8481;p30"/>
            <p:cNvSpPr/>
            <p:nvPr/>
          </p:nvSpPr>
          <p:spPr>
            <a:xfrm>
              <a:off x="897075" y="2984400"/>
              <a:ext cx="6850" cy="5875"/>
            </a:xfrm>
            <a:custGeom>
              <a:avLst/>
              <a:gdLst/>
              <a:ahLst/>
              <a:cxnLst/>
              <a:rect l="l" t="t" r="r" b="b"/>
              <a:pathLst>
                <a:path w="274" h="235" extrusionOk="0">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2" name="Google Shape;8482;p30"/>
            <p:cNvSpPr/>
            <p:nvPr/>
          </p:nvSpPr>
          <p:spPr>
            <a:xfrm>
              <a:off x="889325" y="2974125"/>
              <a:ext cx="6975" cy="5850"/>
            </a:xfrm>
            <a:custGeom>
              <a:avLst/>
              <a:gdLst/>
              <a:ahLst/>
              <a:cxnLst/>
              <a:rect l="l" t="t" r="r" b="b"/>
              <a:pathLst>
                <a:path w="279" h="234" extrusionOk="0">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3" name="Google Shape;8483;p30"/>
            <p:cNvSpPr/>
            <p:nvPr/>
          </p:nvSpPr>
          <p:spPr>
            <a:xfrm>
              <a:off x="889750" y="2953625"/>
              <a:ext cx="6175" cy="5900"/>
            </a:xfrm>
            <a:custGeom>
              <a:avLst/>
              <a:gdLst/>
              <a:ahLst/>
              <a:cxnLst/>
              <a:rect l="l" t="t" r="r" b="b"/>
              <a:pathLst>
                <a:path w="247" h="236" extrusionOk="0">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4" name="Google Shape;8484;p30"/>
            <p:cNvSpPr/>
            <p:nvPr/>
          </p:nvSpPr>
          <p:spPr>
            <a:xfrm>
              <a:off x="905700" y="2944200"/>
              <a:ext cx="6925" cy="5800"/>
            </a:xfrm>
            <a:custGeom>
              <a:avLst/>
              <a:gdLst/>
              <a:ahLst/>
              <a:cxnLst/>
              <a:rect l="l" t="t" r="r" b="b"/>
              <a:pathLst>
                <a:path w="277" h="232" extrusionOk="0">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5" name="Google Shape;8485;p30"/>
            <p:cNvSpPr/>
            <p:nvPr/>
          </p:nvSpPr>
          <p:spPr>
            <a:xfrm>
              <a:off x="908675" y="2828750"/>
              <a:ext cx="40325" cy="49550"/>
            </a:xfrm>
            <a:custGeom>
              <a:avLst/>
              <a:gdLst/>
              <a:ahLst/>
              <a:cxnLst/>
              <a:rect l="l" t="t" r="r" b="b"/>
              <a:pathLst>
                <a:path w="1613" h="1982" extrusionOk="0">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6" name="Google Shape;8486;p30"/>
            <p:cNvSpPr/>
            <p:nvPr/>
          </p:nvSpPr>
          <p:spPr>
            <a:xfrm>
              <a:off x="912075" y="2841150"/>
              <a:ext cx="30875" cy="37150"/>
            </a:xfrm>
            <a:custGeom>
              <a:avLst/>
              <a:gdLst/>
              <a:ahLst/>
              <a:cxnLst/>
              <a:rect l="l" t="t" r="r" b="b"/>
              <a:pathLst>
                <a:path w="1235" h="1486" extrusionOk="0">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7" name="Google Shape;8487;p30"/>
            <p:cNvSpPr/>
            <p:nvPr/>
          </p:nvSpPr>
          <p:spPr>
            <a:xfrm>
              <a:off x="924275" y="2862125"/>
              <a:ext cx="52400" cy="30950"/>
            </a:xfrm>
            <a:custGeom>
              <a:avLst/>
              <a:gdLst/>
              <a:ahLst/>
              <a:cxnLst/>
              <a:rect l="l" t="t" r="r" b="b"/>
              <a:pathLst>
                <a:path w="2096" h="1238" extrusionOk="0">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8" name="Google Shape;8488;p30"/>
            <p:cNvSpPr/>
            <p:nvPr/>
          </p:nvSpPr>
          <p:spPr>
            <a:xfrm>
              <a:off x="924275" y="2866100"/>
              <a:ext cx="40000" cy="23975"/>
            </a:xfrm>
            <a:custGeom>
              <a:avLst/>
              <a:gdLst/>
              <a:ahLst/>
              <a:cxnLst/>
              <a:rect l="l" t="t" r="r" b="b"/>
              <a:pathLst>
                <a:path w="1600" h="959" extrusionOk="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9" name="Google Shape;8489;p30"/>
            <p:cNvSpPr/>
            <p:nvPr/>
          </p:nvSpPr>
          <p:spPr>
            <a:xfrm>
              <a:off x="915375" y="2880500"/>
              <a:ext cx="35225" cy="49425"/>
            </a:xfrm>
            <a:custGeom>
              <a:avLst/>
              <a:gdLst/>
              <a:ahLst/>
              <a:cxnLst/>
              <a:rect l="l" t="t" r="r" b="b"/>
              <a:pathLst>
                <a:path w="1409" h="1977" extrusionOk="0">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0" name="Google Shape;8490;p30"/>
            <p:cNvSpPr/>
            <p:nvPr/>
          </p:nvSpPr>
          <p:spPr>
            <a:xfrm>
              <a:off x="918125" y="2880500"/>
              <a:ext cx="26950" cy="38100"/>
            </a:xfrm>
            <a:custGeom>
              <a:avLst/>
              <a:gdLst/>
              <a:ahLst/>
              <a:cxnLst/>
              <a:rect l="l" t="t" r="r" b="b"/>
              <a:pathLst>
                <a:path w="1078" h="1524" extrusionOk="0">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1" name="Google Shape;8491;p30"/>
            <p:cNvSpPr/>
            <p:nvPr/>
          </p:nvSpPr>
          <p:spPr>
            <a:xfrm>
              <a:off x="877725" y="2850525"/>
              <a:ext cx="45725" cy="32875"/>
            </a:xfrm>
            <a:custGeom>
              <a:avLst/>
              <a:gdLst/>
              <a:ahLst/>
              <a:cxnLst/>
              <a:rect l="l" t="t" r="r" b="b"/>
              <a:pathLst>
                <a:path w="1829" h="1315" extrusionOk="0">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2" name="Google Shape;8492;p30"/>
            <p:cNvSpPr/>
            <p:nvPr/>
          </p:nvSpPr>
          <p:spPr>
            <a:xfrm>
              <a:off x="888000" y="2855900"/>
              <a:ext cx="35125" cy="25125"/>
            </a:xfrm>
            <a:custGeom>
              <a:avLst/>
              <a:gdLst/>
              <a:ahLst/>
              <a:cxnLst/>
              <a:rect l="l" t="t" r="r" b="b"/>
              <a:pathLst>
                <a:path w="1405" h="1005" extrusionOk="0">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3" name="Google Shape;8493;p30"/>
            <p:cNvSpPr/>
            <p:nvPr/>
          </p:nvSpPr>
          <p:spPr>
            <a:xfrm>
              <a:off x="883650" y="2878050"/>
              <a:ext cx="42875" cy="38425"/>
            </a:xfrm>
            <a:custGeom>
              <a:avLst/>
              <a:gdLst/>
              <a:ahLst/>
              <a:cxnLst/>
              <a:rect l="l" t="t" r="r" b="b"/>
              <a:pathLst>
                <a:path w="1715" h="1537" extrusionOk="0">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4" name="Google Shape;8494;p30"/>
            <p:cNvSpPr/>
            <p:nvPr/>
          </p:nvSpPr>
          <p:spPr>
            <a:xfrm>
              <a:off x="895100" y="2879275"/>
              <a:ext cx="28675" cy="29125"/>
            </a:xfrm>
            <a:custGeom>
              <a:avLst/>
              <a:gdLst/>
              <a:ahLst/>
              <a:cxnLst/>
              <a:rect l="l" t="t" r="r" b="b"/>
              <a:pathLst>
                <a:path w="1147" h="1165" extrusionOk="0">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5" name="Google Shape;8495;p30"/>
            <p:cNvSpPr/>
            <p:nvPr/>
          </p:nvSpPr>
          <p:spPr>
            <a:xfrm>
              <a:off x="913200" y="2870600"/>
              <a:ext cx="21500" cy="17850"/>
            </a:xfrm>
            <a:custGeom>
              <a:avLst/>
              <a:gdLst/>
              <a:ahLst/>
              <a:cxnLst/>
              <a:rect l="l" t="t" r="r" b="b"/>
              <a:pathLst>
                <a:path w="860" h="714" extrusionOk="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6" name="Google Shape;8496;p30"/>
            <p:cNvSpPr/>
            <p:nvPr/>
          </p:nvSpPr>
          <p:spPr>
            <a:xfrm>
              <a:off x="920550" y="2859075"/>
              <a:ext cx="2475" cy="14650"/>
            </a:xfrm>
            <a:custGeom>
              <a:avLst/>
              <a:gdLst/>
              <a:ahLst/>
              <a:cxnLst/>
              <a:rect l="l" t="t" r="r" b="b"/>
              <a:pathLst>
                <a:path w="99" h="586" extrusionOk="0">
                  <a:moveTo>
                    <a:pt x="81" y="1"/>
                  </a:moveTo>
                  <a:cubicBezTo>
                    <a:pt x="1" y="153"/>
                    <a:pt x="73" y="569"/>
                    <a:pt x="73" y="586"/>
                  </a:cubicBezTo>
                  <a:lnTo>
                    <a:pt x="94" y="582"/>
                  </a:lnTo>
                  <a:cubicBezTo>
                    <a:pt x="94" y="577"/>
                    <a:pt x="18" y="158"/>
                    <a:pt x="98" y="9"/>
                  </a:cubicBez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7" name="Google Shape;8497;p30"/>
            <p:cNvSpPr/>
            <p:nvPr/>
          </p:nvSpPr>
          <p:spPr>
            <a:xfrm>
              <a:off x="925025" y="2862475"/>
              <a:ext cx="7125" cy="10725"/>
            </a:xfrm>
            <a:custGeom>
              <a:avLst/>
              <a:gdLst/>
              <a:ahLst/>
              <a:cxnLst/>
              <a:rect l="l" t="t" r="r" b="b"/>
              <a:pathLst>
                <a:path w="285" h="429" extrusionOk="0">
                  <a:moveTo>
                    <a:pt x="276" y="0"/>
                  </a:moveTo>
                  <a:cubicBezTo>
                    <a:pt x="115" y="81"/>
                    <a:pt x="4" y="412"/>
                    <a:pt x="0" y="424"/>
                  </a:cubicBezTo>
                  <a:lnTo>
                    <a:pt x="17" y="429"/>
                  </a:lnTo>
                  <a:cubicBezTo>
                    <a:pt x="17" y="429"/>
                    <a:pt x="127" y="94"/>
                    <a:pt x="284" y="17"/>
                  </a:cubicBezTo>
                  <a:lnTo>
                    <a:pt x="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8" name="Google Shape;8498;p30"/>
            <p:cNvSpPr/>
            <p:nvPr/>
          </p:nvSpPr>
          <p:spPr>
            <a:xfrm>
              <a:off x="927975" y="2869775"/>
              <a:ext cx="10000" cy="5350"/>
            </a:xfrm>
            <a:custGeom>
              <a:avLst/>
              <a:gdLst/>
              <a:ahLst/>
              <a:cxnLst/>
              <a:rect l="l" t="t" r="r" b="b"/>
              <a:pathLst>
                <a:path w="400" h="214" extrusionOk="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9" name="Google Shape;8499;p30"/>
            <p:cNvSpPr/>
            <p:nvPr/>
          </p:nvSpPr>
          <p:spPr>
            <a:xfrm>
              <a:off x="929575" y="2878175"/>
              <a:ext cx="8500" cy="1500"/>
            </a:xfrm>
            <a:custGeom>
              <a:avLst/>
              <a:gdLst/>
              <a:ahLst/>
              <a:cxnLst/>
              <a:rect l="l" t="t" r="r" b="b"/>
              <a:pathLst>
                <a:path w="340" h="60" extrusionOk="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0" name="Google Shape;8500;p30"/>
            <p:cNvSpPr/>
            <p:nvPr/>
          </p:nvSpPr>
          <p:spPr>
            <a:xfrm>
              <a:off x="928525" y="2882200"/>
              <a:ext cx="6375" cy="6600"/>
            </a:xfrm>
            <a:custGeom>
              <a:avLst/>
              <a:gdLst/>
              <a:ahLst/>
              <a:cxnLst/>
              <a:rect l="l" t="t" r="r" b="b"/>
              <a:pathLst>
                <a:path w="255" h="264" extrusionOk="0">
                  <a:moveTo>
                    <a:pt x="13" y="0"/>
                  </a:moveTo>
                  <a:lnTo>
                    <a:pt x="0" y="17"/>
                  </a:lnTo>
                  <a:cubicBezTo>
                    <a:pt x="4" y="17"/>
                    <a:pt x="204" y="149"/>
                    <a:pt x="238" y="263"/>
                  </a:cubicBezTo>
                  <a:lnTo>
                    <a:pt x="254" y="259"/>
                  </a:lnTo>
                  <a:cubicBezTo>
                    <a:pt x="221" y="136"/>
                    <a:pt x="21"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1" name="Google Shape;8501;p30"/>
            <p:cNvSpPr/>
            <p:nvPr/>
          </p:nvSpPr>
          <p:spPr>
            <a:xfrm>
              <a:off x="925125" y="2885175"/>
              <a:ext cx="2150" cy="9550"/>
            </a:xfrm>
            <a:custGeom>
              <a:avLst/>
              <a:gdLst/>
              <a:ahLst/>
              <a:cxnLst/>
              <a:rect l="l" t="t" r="r" b="b"/>
              <a:pathLst>
                <a:path w="86" h="382" extrusionOk="0">
                  <a:moveTo>
                    <a:pt x="17" y="0"/>
                  </a:moveTo>
                  <a:lnTo>
                    <a:pt x="0" y="8"/>
                  </a:lnTo>
                  <a:cubicBezTo>
                    <a:pt x="0" y="8"/>
                    <a:pt x="64" y="136"/>
                    <a:pt x="26" y="377"/>
                  </a:cubicBezTo>
                  <a:lnTo>
                    <a:pt x="47" y="382"/>
                  </a:lnTo>
                  <a:cubicBezTo>
                    <a:pt x="85" y="131"/>
                    <a:pt x="17"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2" name="Google Shape;8502;p30"/>
            <p:cNvSpPr/>
            <p:nvPr/>
          </p:nvSpPr>
          <p:spPr>
            <a:xfrm>
              <a:off x="916100" y="2884200"/>
              <a:ext cx="6075" cy="9475"/>
            </a:xfrm>
            <a:custGeom>
              <a:avLst/>
              <a:gdLst/>
              <a:ahLst/>
              <a:cxnLst/>
              <a:rect l="l" t="t" r="r" b="b"/>
              <a:pathLst>
                <a:path w="243" h="379" extrusionOk="0">
                  <a:moveTo>
                    <a:pt x="221" y="1"/>
                  </a:moveTo>
                  <a:cubicBezTo>
                    <a:pt x="200" y="149"/>
                    <a:pt x="120" y="277"/>
                    <a:pt x="1" y="361"/>
                  </a:cubicBezTo>
                  <a:lnTo>
                    <a:pt x="9" y="378"/>
                  </a:lnTo>
                  <a:cubicBezTo>
                    <a:pt x="136" y="289"/>
                    <a:pt x="221" y="15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3" name="Google Shape;8503;p30"/>
            <p:cNvSpPr/>
            <p:nvPr/>
          </p:nvSpPr>
          <p:spPr>
            <a:xfrm>
              <a:off x="913775" y="2865225"/>
              <a:ext cx="5000" cy="9475"/>
            </a:xfrm>
            <a:custGeom>
              <a:avLst/>
              <a:gdLst/>
              <a:ahLst/>
              <a:cxnLst/>
              <a:rect l="l" t="t" r="r" b="b"/>
              <a:pathLst>
                <a:path w="200" h="379" extrusionOk="0">
                  <a:moveTo>
                    <a:pt x="0" y="1"/>
                  </a:moveTo>
                  <a:cubicBezTo>
                    <a:pt x="30" y="281"/>
                    <a:pt x="183" y="374"/>
                    <a:pt x="191" y="378"/>
                  </a:cubicBezTo>
                  <a:lnTo>
                    <a:pt x="200" y="361"/>
                  </a:lnTo>
                  <a:cubicBezTo>
                    <a:pt x="200" y="361"/>
                    <a:pt x="47" y="272"/>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4" name="Google Shape;8504;p30"/>
            <p:cNvSpPr/>
            <p:nvPr/>
          </p:nvSpPr>
          <p:spPr>
            <a:xfrm>
              <a:off x="904975" y="2874250"/>
              <a:ext cx="13175" cy="4850"/>
            </a:xfrm>
            <a:custGeom>
              <a:avLst/>
              <a:gdLst/>
              <a:ahLst/>
              <a:cxnLst/>
              <a:rect l="l" t="t" r="r" b="b"/>
              <a:pathLst>
                <a:path w="527" h="194" extrusionOk="0">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5" name="Google Shape;8505;p30"/>
            <p:cNvSpPr/>
            <p:nvPr/>
          </p:nvSpPr>
          <p:spPr>
            <a:xfrm>
              <a:off x="909100" y="2881975"/>
              <a:ext cx="11275" cy="6600"/>
            </a:xfrm>
            <a:custGeom>
              <a:avLst/>
              <a:gdLst/>
              <a:ahLst/>
              <a:cxnLst/>
              <a:rect l="l" t="t" r="r" b="b"/>
              <a:pathLst>
                <a:path w="451" h="264" extrusionOk="0">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6" name="Google Shape;8506;p30"/>
            <p:cNvSpPr/>
            <p:nvPr/>
          </p:nvSpPr>
          <p:spPr>
            <a:xfrm>
              <a:off x="920125" y="2856575"/>
              <a:ext cx="5050" cy="4175"/>
            </a:xfrm>
            <a:custGeom>
              <a:avLst/>
              <a:gdLst/>
              <a:ahLst/>
              <a:cxnLst/>
              <a:rect l="l" t="t" r="r" b="b"/>
              <a:pathLst>
                <a:path w="202" h="167" extrusionOk="0">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7" name="Google Shape;8507;p30"/>
            <p:cNvSpPr/>
            <p:nvPr/>
          </p:nvSpPr>
          <p:spPr>
            <a:xfrm>
              <a:off x="929250" y="2860100"/>
              <a:ext cx="5125" cy="4200"/>
            </a:xfrm>
            <a:custGeom>
              <a:avLst/>
              <a:gdLst/>
              <a:ahLst/>
              <a:cxnLst/>
              <a:rect l="l" t="t" r="r" b="b"/>
              <a:pathLst>
                <a:path w="205" h="168" extrusionOk="0">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8" name="Google Shape;8508;p30"/>
            <p:cNvSpPr/>
            <p:nvPr/>
          </p:nvSpPr>
          <p:spPr>
            <a:xfrm>
              <a:off x="935925" y="2867850"/>
              <a:ext cx="5150" cy="4250"/>
            </a:xfrm>
            <a:custGeom>
              <a:avLst/>
              <a:gdLst/>
              <a:ahLst/>
              <a:cxnLst/>
              <a:rect l="l" t="t" r="r" b="b"/>
              <a:pathLst>
                <a:path w="206" h="170" extrusionOk="0">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9" name="Google Shape;8509;p30"/>
            <p:cNvSpPr/>
            <p:nvPr/>
          </p:nvSpPr>
          <p:spPr>
            <a:xfrm>
              <a:off x="936250" y="2878125"/>
              <a:ext cx="5150" cy="4250"/>
            </a:xfrm>
            <a:custGeom>
              <a:avLst/>
              <a:gdLst/>
              <a:ahLst/>
              <a:cxnLst/>
              <a:rect l="l" t="t" r="r" b="b"/>
              <a:pathLst>
                <a:path w="206" h="170" extrusionOk="0">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0" name="Google Shape;8510;p30"/>
            <p:cNvSpPr/>
            <p:nvPr/>
          </p:nvSpPr>
          <p:spPr>
            <a:xfrm>
              <a:off x="932425" y="2887450"/>
              <a:ext cx="5050" cy="4250"/>
            </a:xfrm>
            <a:custGeom>
              <a:avLst/>
              <a:gdLst/>
              <a:ahLst/>
              <a:cxnLst/>
              <a:rect l="l" t="t" r="r" b="b"/>
              <a:pathLst>
                <a:path w="202" h="170" extrusionOk="0">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1" name="Google Shape;8511;p30"/>
            <p:cNvSpPr/>
            <p:nvPr/>
          </p:nvSpPr>
          <p:spPr>
            <a:xfrm>
              <a:off x="923625" y="2893575"/>
              <a:ext cx="4700" cy="4250"/>
            </a:xfrm>
            <a:custGeom>
              <a:avLst/>
              <a:gdLst/>
              <a:ahLst/>
              <a:cxnLst/>
              <a:rect l="l" t="t" r="r" b="b"/>
              <a:pathLst>
                <a:path w="188" h="170" extrusionOk="0">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2" name="Google Shape;8512;p30"/>
            <p:cNvSpPr/>
            <p:nvPr/>
          </p:nvSpPr>
          <p:spPr>
            <a:xfrm>
              <a:off x="912825" y="2892075"/>
              <a:ext cx="5125" cy="4200"/>
            </a:xfrm>
            <a:custGeom>
              <a:avLst/>
              <a:gdLst/>
              <a:ahLst/>
              <a:cxnLst/>
              <a:rect l="l" t="t" r="r" b="b"/>
              <a:pathLst>
                <a:path w="205" h="168" extrusionOk="0">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3" name="Google Shape;8513;p30"/>
            <p:cNvSpPr/>
            <p:nvPr/>
          </p:nvSpPr>
          <p:spPr>
            <a:xfrm>
              <a:off x="905875" y="2886250"/>
              <a:ext cx="4725" cy="4225"/>
            </a:xfrm>
            <a:custGeom>
              <a:avLst/>
              <a:gdLst/>
              <a:ahLst/>
              <a:cxnLst/>
              <a:rect l="l" t="t" r="r" b="b"/>
              <a:pathLst>
                <a:path w="189" h="169" extrusionOk="0">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4" name="Google Shape;8514;p30"/>
            <p:cNvSpPr/>
            <p:nvPr/>
          </p:nvSpPr>
          <p:spPr>
            <a:xfrm>
              <a:off x="901575" y="2872075"/>
              <a:ext cx="5050" cy="4250"/>
            </a:xfrm>
            <a:custGeom>
              <a:avLst/>
              <a:gdLst/>
              <a:ahLst/>
              <a:cxnLst/>
              <a:rect l="l" t="t" r="r" b="b"/>
              <a:pathLst>
                <a:path w="202" h="170" extrusionOk="0">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5" name="Google Shape;8515;p30"/>
            <p:cNvSpPr/>
            <p:nvPr/>
          </p:nvSpPr>
          <p:spPr>
            <a:xfrm>
              <a:off x="911325" y="2862475"/>
              <a:ext cx="5025" cy="4225"/>
            </a:xfrm>
            <a:custGeom>
              <a:avLst/>
              <a:gdLst/>
              <a:ahLst/>
              <a:cxnLst/>
              <a:rect l="l" t="t" r="r" b="b"/>
              <a:pathLst>
                <a:path w="201" h="169" extrusionOk="0">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6" name="Google Shape;8516;p30"/>
            <p:cNvSpPr/>
            <p:nvPr/>
          </p:nvSpPr>
          <p:spPr>
            <a:xfrm>
              <a:off x="933075" y="2833125"/>
              <a:ext cx="141250" cy="96600"/>
            </a:xfrm>
            <a:custGeom>
              <a:avLst/>
              <a:gdLst/>
              <a:ahLst/>
              <a:cxnLst/>
              <a:rect l="l" t="t" r="r" b="b"/>
              <a:pathLst>
                <a:path w="5650" h="3864" extrusionOk="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7" name="Google Shape;8517;p30"/>
            <p:cNvSpPr/>
            <p:nvPr/>
          </p:nvSpPr>
          <p:spPr>
            <a:xfrm>
              <a:off x="1070700" y="2810775"/>
              <a:ext cx="20825" cy="26800"/>
            </a:xfrm>
            <a:custGeom>
              <a:avLst/>
              <a:gdLst/>
              <a:ahLst/>
              <a:cxnLst/>
              <a:rect l="l" t="t" r="r" b="b"/>
              <a:pathLst>
                <a:path w="833" h="1072" extrusionOk="0">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8" name="Google Shape;8518;p30"/>
            <p:cNvSpPr/>
            <p:nvPr/>
          </p:nvSpPr>
          <p:spPr>
            <a:xfrm>
              <a:off x="1059575" y="2842000"/>
              <a:ext cx="32675" cy="12050"/>
            </a:xfrm>
            <a:custGeom>
              <a:avLst/>
              <a:gdLst/>
              <a:ahLst/>
              <a:cxnLst/>
              <a:rect l="l" t="t" r="r" b="b"/>
              <a:pathLst>
                <a:path w="1307" h="482" extrusionOk="0">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9" name="Google Shape;8519;p30"/>
            <p:cNvSpPr/>
            <p:nvPr/>
          </p:nvSpPr>
          <p:spPr>
            <a:xfrm>
              <a:off x="1052250" y="2813150"/>
              <a:ext cx="15825" cy="35450"/>
            </a:xfrm>
            <a:custGeom>
              <a:avLst/>
              <a:gdLst/>
              <a:ahLst/>
              <a:cxnLst/>
              <a:rect l="l" t="t" r="r" b="b"/>
              <a:pathLst>
                <a:path w="633" h="1418" extrusionOk="0">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0" name="Google Shape;8520;p30"/>
            <p:cNvSpPr/>
            <p:nvPr/>
          </p:nvSpPr>
          <p:spPr>
            <a:xfrm>
              <a:off x="1034550" y="2826100"/>
              <a:ext cx="17825" cy="41900"/>
            </a:xfrm>
            <a:custGeom>
              <a:avLst/>
              <a:gdLst/>
              <a:ahLst/>
              <a:cxnLst/>
              <a:rect l="l" t="t" r="r" b="b"/>
              <a:pathLst>
                <a:path w="713" h="1676" extrusionOk="0">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1" name="Google Shape;8521;p30"/>
            <p:cNvSpPr/>
            <p:nvPr/>
          </p:nvSpPr>
          <p:spPr>
            <a:xfrm>
              <a:off x="1013650" y="2841450"/>
              <a:ext cx="18675" cy="42150"/>
            </a:xfrm>
            <a:custGeom>
              <a:avLst/>
              <a:gdLst/>
              <a:ahLst/>
              <a:cxnLst/>
              <a:rect l="l" t="t" r="r" b="b"/>
              <a:pathLst>
                <a:path w="747" h="1686" extrusionOk="0">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2" name="Google Shape;8522;p30"/>
            <p:cNvSpPr/>
            <p:nvPr/>
          </p:nvSpPr>
          <p:spPr>
            <a:xfrm>
              <a:off x="996700" y="2855175"/>
              <a:ext cx="21750" cy="43375"/>
            </a:xfrm>
            <a:custGeom>
              <a:avLst/>
              <a:gdLst/>
              <a:ahLst/>
              <a:cxnLst/>
              <a:rect l="l" t="t" r="r" b="b"/>
              <a:pathLst>
                <a:path w="870" h="1735" extrusionOk="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3" name="Google Shape;8523;p30"/>
            <p:cNvSpPr/>
            <p:nvPr/>
          </p:nvSpPr>
          <p:spPr>
            <a:xfrm>
              <a:off x="977175" y="2873550"/>
              <a:ext cx="19850" cy="36450"/>
            </a:xfrm>
            <a:custGeom>
              <a:avLst/>
              <a:gdLst/>
              <a:ahLst/>
              <a:cxnLst/>
              <a:rect l="l" t="t" r="r" b="b"/>
              <a:pathLst>
                <a:path w="794" h="1458" extrusionOk="0">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4" name="Google Shape;8524;p30"/>
            <p:cNvSpPr/>
            <p:nvPr/>
          </p:nvSpPr>
          <p:spPr>
            <a:xfrm>
              <a:off x="958000" y="2888900"/>
              <a:ext cx="19525" cy="31375"/>
            </a:xfrm>
            <a:custGeom>
              <a:avLst/>
              <a:gdLst/>
              <a:ahLst/>
              <a:cxnLst/>
              <a:rect l="l" t="t" r="r" b="b"/>
              <a:pathLst>
                <a:path w="781" h="1255" extrusionOk="0">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5" name="Google Shape;8525;p30"/>
            <p:cNvSpPr/>
            <p:nvPr/>
          </p:nvSpPr>
          <p:spPr>
            <a:xfrm>
              <a:off x="1041025" y="2863325"/>
              <a:ext cx="38175" cy="12675"/>
            </a:xfrm>
            <a:custGeom>
              <a:avLst/>
              <a:gdLst/>
              <a:ahLst/>
              <a:cxnLst/>
              <a:rect l="l" t="t" r="r" b="b"/>
              <a:pathLst>
                <a:path w="1527" h="507" extrusionOk="0">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6" name="Google Shape;8526;p30"/>
            <p:cNvSpPr/>
            <p:nvPr/>
          </p:nvSpPr>
          <p:spPr>
            <a:xfrm>
              <a:off x="1020650" y="2880850"/>
              <a:ext cx="36150" cy="14950"/>
            </a:xfrm>
            <a:custGeom>
              <a:avLst/>
              <a:gdLst/>
              <a:ahLst/>
              <a:cxnLst/>
              <a:rect l="l" t="t" r="r" b="b"/>
              <a:pathLst>
                <a:path w="1446" h="598" extrusionOk="0">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7" name="Google Shape;8527;p30"/>
            <p:cNvSpPr/>
            <p:nvPr/>
          </p:nvSpPr>
          <p:spPr>
            <a:xfrm>
              <a:off x="1000400" y="2896475"/>
              <a:ext cx="33650" cy="14500"/>
            </a:xfrm>
            <a:custGeom>
              <a:avLst/>
              <a:gdLst/>
              <a:ahLst/>
              <a:cxnLst/>
              <a:rect l="l" t="t" r="r" b="b"/>
              <a:pathLst>
                <a:path w="1346" h="580" extrusionOk="0">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8" name="Google Shape;8528;p30"/>
            <p:cNvSpPr/>
            <p:nvPr/>
          </p:nvSpPr>
          <p:spPr>
            <a:xfrm>
              <a:off x="977400" y="2910300"/>
              <a:ext cx="34675" cy="14650"/>
            </a:xfrm>
            <a:custGeom>
              <a:avLst/>
              <a:gdLst/>
              <a:ahLst/>
              <a:cxnLst/>
              <a:rect l="l" t="t" r="r" b="b"/>
              <a:pathLst>
                <a:path w="1387" h="586" extrusionOk="0">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9" name="Google Shape;8529;p30"/>
            <p:cNvSpPr/>
            <p:nvPr/>
          </p:nvSpPr>
          <p:spPr>
            <a:xfrm>
              <a:off x="956075" y="2919875"/>
              <a:ext cx="31725" cy="15475"/>
            </a:xfrm>
            <a:custGeom>
              <a:avLst/>
              <a:gdLst/>
              <a:ahLst/>
              <a:cxnLst/>
              <a:rect l="l" t="t" r="r" b="b"/>
              <a:pathLst>
                <a:path w="1269" h="619" extrusionOk="0">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0" name="Google Shape;8530;p30"/>
            <p:cNvSpPr/>
            <p:nvPr/>
          </p:nvSpPr>
          <p:spPr>
            <a:xfrm>
              <a:off x="960100" y="2891925"/>
              <a:ext cx="11600" cy="27125"/>
            </a:xfrm>
            <a:custGeom>
              <a:avLst/>
              <a:gdLst/>
              <a:ahLst/>
              <a:cxnLst/>
              <a:rect l="l" t="t" r="r" b="b"/>
              <a:pathLst>
                <a:path w="464" h="1085" extrusionOk="0">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1" name="Google Shape;8531;p30"/>
            <p:cNvSpPr/>
            <p:nvPr/>
          </p:nvSpPr>
          <p:spPr>
            <a:xfrm>
              <a:off x="982050" y="2877925"/>
              <a:ext cx="7875" cy="31125"/>
            </a:xfrm>
            <a:custGeom>
              <a:avLst/>
              <a:gdLst/>
              <a:ahLst/>
              <a:cxnLst/>
              <a:rect l="l" t="t" r="r" b="b"/>
              <a:pathLst>
                <a:path w="315" h="1245" extrusionOk="0">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2" name="Google Shape;8532;p30"/>
            <p:cNvSpPr/>
            <p:nvPr/>
          </p:nvSpPr>
          <p:spPr>
            <a:xfrm>
              <a:off x="980375" y="2912000"/>
              <a:ext cx="28000" cy="8325"/>
            </a:xfrm>
            <a:custGeom>
              <a:avLst/>
              <a:gdLst/>
              <a:ahLst/>
              <a:cxnLst/>
              <a:rect l="l" t="t" r="r" b="b"/>
              <a:pathLst>
                <a:path w="1120" h="333" extrusionOk="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3" name="Google Shape;8533;p30"/>
            <p:cNvSpPr/>
            <p:nvPr/>
          </p:nvSpPr>
          <p:spPr>
            <a:xfrm>
              <a:off x="957450" y="2921225"/>
              <a:ext cx="28025" cy="10350"/>
            </a:xfrm>
            <a:custGeom>
              <a:avLst/>
              <a:gdLst/>
              <a:ahLst/>
              <a:cxnLst/>
              <a:rect l="l" t="t" r="r" b="b"/>
              <a:pathLst>
                <a:path w="1121" h="414" extrusionOk="0">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4" name="Google Shape;8534;p30"/>
            <p:cNvSpPr/>
            <p:nvPr/>
          </p:nvSpPr>
          <p:spPr>
            <a:xfrm>
              <a:off x="1002750" y="2861350"/>
              <a:ext cx="9975" cy="36250"/>
            </a:xfrm>
            <a:custGeom>
              <a:avLst/>
              <a:gdLst/>
              <a:ahLst/>
              <a:cxnLst/>
              <a:rect l="l" t="t" r="r" b="b"/>
              <a:pathLst>
                <a:path w="399" h="1450" extrusionOk="0">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5" name="Google Shape;8535;p30"/>
            <p:cNvSpPr/>
            <p:nvPr/>
          </p:nvSpPr>
          <p:spPr>
            <a:xfrm>
              <a:off x="1001575" y="2898850"/>
              <a:ext cx="30250" cy="7125"/>
            </a:xfrm>
            <a:custGeom>
              <a:avLst/>
              <a:gdLst/>
              <a:ahLst/>
              <a:cxnLst/>
              <a:rect l="l" t="t" r="r" b="b"/>
              <a:pathLst>
                <a:path w="1210" h="285" extrusionOk="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6" name="Google Shape;8536;p30"/>
            <p:cNvSpPr/>
            <p:nvPr/>
          </p:nvSpPr>
          <p:spPr>
            <a:xfrm>
              <a:off x="1022150" y="2885300"/>
              <a:ext cx="31825" cy="4450"/>
            </a:xfrm>
            <a:custGeom>
              <a:avLst/>
              <a:gdLst/>
              <a:ahLst/>
              <a:cxnLst/>
              <a:rect l="l" t="t" r="r" b="b"/>
              <a:pathLst>
                <a:path w="1273" h="178" extrusionOk="0">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7" name="Google Shape;8537;p30"/>
            <p:cNvSpPr/>
            <p:nvPr/>
          </p:nvSpPr>
          <p:spPr>
            <a:xfrm>
              <a:off x="1022875" y="2844350"/>
              <a:ext cx="6175" cy="37575"/>
            </a:xfrm>
            <a:custGeom>
              <a:avLst/>
              <a:gdLst/>
              <a:ahLst/>
              <a:cxnLst/>
              <a:rect l="l" t="t" r="r" b="b"/>
              <a:pathLst>
                <a:path w="247" h="1503" extrusionOk="0">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8" name="Google Shape;8538;p30"/>
            <p:cNvSpPr/>
            <p:nvPr/>
          </p:nvSpPr>
          <p:spPr>
            <a:xfrm>
              <a:off x="1042925" y="2829875"/>
              <a:ext cx="5125" cy="36550"/>
            </a:xfrm>
            <a:custGeom>
              <a:avLst/>
              <a:gdLst/>
              <a:ahLst/>
              <a:cxnLst/>
              <a:rect l="l" t="t" r="r" b="b"/>
              <a:pathLst>
                <a:path w="205" h="1462" extrusionOk="0">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9" name="Google Shape;8539;p30"/>
            <p:cNvSpPr/>
            <p:nvPr/>
          </p:nvSpPr>
          <p:spPr>
            <a:xfrm>
              <a:off x="1043150" y="2868175"/>
              <a:ext cx="31300" cy="1950"/>
            </a:xfrm>
            <a:custGeom>
              <a:avLst/>
              <a:gdLst/>
              <a:ahLst/>
              <a:cxnLst/>
              <a:rect l="l" t="t" r="r" b="b"/>
              <a:pathLst>
                <a:path w="1252" h="78" extrusionOk="0">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0" name="Google Shape;8540;p30"/>
            <p:cNvSpPr/>
            <p:nvPr/>
          </p:nvSpPr>
          <p:spPr>
            <a:xfrm>
              <a:off x="1061275" y="2846775"/>
              <a:ext cx="26325" cy="3525"/>
            </a:xfrm>
            <a:custGeom>
              <a:avLst/>
              <a:gdLst/>
              <a:ahLst/>
              <a:cxnLst/>
              <a:rect l="l" t="t" r="r" b="b"/>
              <a:pathLst>
                <a:path w="1053" h="141" extrusionOk="0">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1" name="Google Shape;8541;p30"/>
            <p:cNvSpPr/>
            <p:nvPr/>
          </p:nvSpPr>
          <p:spPr>
            <a:xfrm>
              <a:off x="1060625" y="2818950"/>
              <a:ext cx="4600" cy="27525"/>
            </a:xfrm>
            <a:custGeom>
              <a:avLst/>
              <a:gdLst/>
              <a:ahLst/>
              <a:cxnLst/>
              <a:rect l="l" t="t" r="r" b="b"/>
              <a:pathLst>
                <a:path w="184" h="1101" extrusionOk="0">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2" name="Google Shape;8542;p30"/>
            <p:cNvSpPr/>
            <p:nvPr/>
          </p:nvSpPr>
          <p:spPr>
            <a:xfrm>
              <a:off x="1072625" y="2814075"/>
              <a:ext cx="15500" cy="21450"/>
            </a:xfrm>
            <a:custGeom>
              <a:avLst/>
              <a:gdLst/>
              <a:ahLst/>
              <a:cxnLst/>
              <a:rect l="l" t="t" r="r" b="b"/>
              <a:pathLst>
                <a:path w="620" h="858" extrusionOk="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3" name="Google Shape;8543;p30"/>
            <p:cNvSpPr/>
            <p:nvPr/>
          </p:nvSpPr>
          <p:spPr>
            <a:xfrm>
              <a:off x="495675" y="2577025"/>
              <a:ext cx="75125" cy="61325"/>
            </a:xfrm>
            <a:custGeom>
              <a:avLst/>
              <a:gdLst/>
              <a:ahLst/>
              <a:cxnLst/>
              <a:rect l="l" t="t" r="r" b="b"/>
              <a:pathLst>
                <a:path w="3005" h="2453" extrusionOk="0">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4" name="Google Shape;8544;p30"/>
            <p:cNvSpPr/>
            <p:nvPr/>
          </p:nvSpPr>
          <p:spPr>
            <a:xfrm>
              <a:off x="547425" y="2581700"/>
              <a:ext cx="14975" cy="24200"/>
            </a:xfrm>
            <a:custGeom>
              <a:avLst/>
              <a:gdLst/>
              <a:ahLst/>
              <a:cxnLst/>
              <a:rect l="l" t="t" r="r" b="b"/>
              <a:pathLst>
                <a:path w="599" h="968" extrusionOk="0">
                  <a:moveTo>
                    <a:pt x="581" y="0"/>
                  </a:moveTo>
                  <a:cubicBezTo>
                    <a:pt x="297" y="174"/>
                    <a:pt x="13" y="920"/>
                    <a:pt x="0" y="954"/>
                  </a:cubicBezTo>
                  <a:lnTo>
                    <a:pt x="34" y="967"/>
                  </a:lnTo>
                  <a:cubicBezTo>
                    <a:pt x="34" y="959"/>
                    <a:pt x="323" y="199"/>
                    <a:pt x="598" y="30"/>
                  </a:cubicBezTo>
                  <a:lnTo>
                    <a:pt x="5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5" name="Google Shape;8545;p30"/>
            <p:cNvSpPr/>
            <p:nvPr/>
          </p:nvSpPr>
          <p:spPr>
            <a:xfrm>
              <a:off x="557825" y="2577325"/>
              <a:ext cx="9450" cy="7925"/>
            </a:xfrm>
            <a:custGeom>
              <a:avLst/>
              <a:gdLst/>
              <a:ahLst/>
              <a:cxnLst/>
              <a:rect l="l" t="t" r="r" b="b"/>
              <a:pathLst>
                <a:path w="378" h="317" extrusionOk="0">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6" name="Google Shape;8546;p30"/>
            <p:cNvSpPr/>
            <p:nvPr/>
          </p:nvSpPr>
          <p:spPr>
            <a:xfrm>
              <a:off x="539475" y="2570025"/>
              <a:ext cx="11475" cy="25900"/>
            </a:xfrm>
            <a:custGeom>
              <a:avLst/>
              <a:gdLst/>
              <a:ahLst/>
              <a:cxnLst/>
              <a:rect l="l" t="t" r="r" b="b"/>
              <a:pathLst>
                <a:path w="459" h="1036" extrusionOk="0">
                  <a:moveTo>
                    <a:pt x="437" y="1"/>
                  </a:moveTo>
                  <a:cubicBezTo>
                    <a:pt x="178" y="213"/>
                    <a:pt x="4" y="993"/>
                    <a:pt x="0" y="1027"/>
                  </a:cubicBezTo>
                  <a:lnTo>
                    <a:pt x="34" y="1035"/>
                  </a:lnTo>
                  <a:cubicBezTo>
                    <a:pt x="34" y="1027"/>
                    <a:pt x="212" y="234"/>
                    <a:pt x="458" y="26"/>
                  </a:cubicBez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7" name="Google Shape;8547;p30"/>
            <p:cNvSpPr/>
            <p:nvPr/>
          </p:nvSpPr>
          <p:spPr>
            <a:xfrm>
              <a:off x="545975" y="2565500"/>
              <a:ext cx="9525" cy="8025"/>
            </a:xfrm>
            <a:custGeom>
              <a:avLst/>
              <a:gdLst/>
              <a:ahLst/>
              <a:cxnLst/>
              <a:rect l="l" t="t" r="r" b="b"/>
              <a:pathLst>
                <a:path w="381" h="321" extrusionOk="0">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8" name="Google Shape;8548;p30"/>
            <p:cNvSpPr/>
            <p:nvPr/>
          </p:nvSpPr>
          <p:spPr>
            <a:xfrm>
              <a:off x="530250" y="2565050"/>
              <a:ext cx="4800" cy="27900"/>
            </a:xfrm>
            <a:custGeom>
              <a:avLst/>
              <a:gdLst/>
              <a:ahLst/>
              <a:cxnLst/>
              <a:rect l="l" t="t" r="r" b="b"/>
              <a:pathLst>
                <a:path w="192" h="1116" extrusionOk="0">
                  <a:moveTo>
                    <a:pt x="161" y="0"/>
                  </a:moveTo>
                  <a:cubicBezTo>
                    <a:pt x="0" y="293"/>
                    <a:pt x="123" y="1082"/>
                    <a:pt x="127" y="1116"/>
                  </a:cubicBezTo>
                  <a:lnTo>
                    <a:pt x="166" y="1111"/>
                  </a:lnTo>
                  <a:cubicBezTo>
                    <a:pt x="166" y="1103"/>
                    <a:pt x="38" y="297"/>
                    <a:pt x="191" y="17"/>
                  </a:cubicBezTo>
                  <a:lnTo>
                    <a:pt x="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9" name="Google Shape;8549;p30"/>
            <p:cNvSpPr/>
            <p:nvPr/>
          </p:nvSpPr>
          <p:spPr>
            <a:xfrm>
              <a:off x="530775" y="2560350"/>
              <a:ext cx="8175" cy="8000"/>
            </a:xfrm>
            <a:custGeom>
              <a:avLst/>
              <a:gdLst/>
              <a:ahLst/>
              <a:cxnLst/>
              <a:rect l="l" t="t" r="r" b="b"/>
              <a:pathLst>
                <a:path w="327" h="320" extrusionOk="0">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0" name="Google Shape;8550;p30"/>
            <p:cNvSpPr/>
            <p:nvPr/>
          </p:nvSpPr>
          <p:spPr>
            <a:xfrm>
              <a:off x="520375" y="2569275"/>
              <a:ext cx="8400" cy="27075"/>
            </a:xfrm>
            <a:custGeom>
              <a:avLst/>
              <a:gdLst/>
              <a:ahLst/>
              <a:cxnLst/>
              <a:rect l="l" t="t" r="r" b="b"/>
              <a:pathLst>
                <a:path w="336" h="1083" extrusionOk="0">
                  <a:moveTo>
                    <a:pt x="26" y="1"/>
                  </a:moveTo>
                  <a:lnTo>
                    <a:pt x="1" y="26"/>
                  </a:lnTo>
                  <a:cubicBezTo>
                    <a:pt x="221" y="264"/>
                    <a:pt x="302" y="1074"/>
                    <a:pt x="302" y="1082"/>
                  </a:cubicBezTo>
                  <a:lnTo>
                    <a:pt x="336" y="1078"/>
                  </a:lnTo>
                  <a:cubicBezTo>
                    <a:pt x="332" y="1044"/>
                    <a:pt x="255" y="247"/>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1" name="Google Shape;8551;p30"/>
            <p:cNvSpPr/>
            <p:nvPr/>
          </p:nvSpPr>
          <p:spPr>
            <a:xfrm>
              <a:off x="516150" y="2564825"/>
              <a:ext cx="9375" cy="7925"/>
            </a:xfrm>
            <a:custGeom>
              <a:avLst/>
              <a:gdLst/>
              <a:ahLst/>
              <a:cxnLst/>
              <a:rect l="l" t="t" r="r" b="b"/>
              <a:pathLst>
                <a:path w="375" h="317" extrusionOk="0">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2" name="Google Shape;8552;p30"/>
            <p:cNvSpPr/>
            <p:nvPr/>
          </p:nvSpPr>
          <p:spPr>
            <a:xfrm>
              <a:off x="508925" y="2575325"/>
              <a:ext cx="8500" cy="26950"/>
            </a:xfrm>
            <a:custGeom>
              <a:avLst/>
              <a:gdLst/>
              <a:ahLst/>
              <a:cxnLst/>
              <a:rect l="l" t="t" r="r" b="b"/>
              <a:pathLst>
                <a:path w="340" h="1078" extrusionOk="0">
                  <a:moveTo>
                    <a:pt x="30" y="1"/>
                  </a:moveTo>
                  <a:lnTo>
                    <a:pt x="1" y="26"/>
                  </a:lnTo>
                  <a:cubicBezTo>
                    <a:pt x="221" y="259"/>
                    <a:pt x="302" y="1069"/>
                    <a:pt x="302" y="1078"/>
                  </a:cubicBezTo>
                  <a:lnTo>
                    <a:pt x="340" y="1074"/>
                  </a:lnTo>
                  <a:cubicBezTo>
                    <a:pt x="336" y="1040"/>
                    <a:pt x="255" y="242"/>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3" name="Google Shape;8553;p30"/>
            <p:cNvSpPr/>
            <p:nvPr/>
          </p:nvSpPr>
          <p:spPr>
            <a:xfrm>
              <a:off x="504675" y="2570750"/>
              <a:ext cx="9400" cy="7950"/>
            </a:xfrm>
            <a:custGeom>
              <a:avLst/>
              <a:gdLst/>
              <a:ahLst/>
              <a:cxnLst/>
              <a:rect l="l" t="t" r="r" b="b"/>
              <a:pathLst>
                <a:path w="376" h="318" extrusionOk="0">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4" name="Google Shape;8554;p30"/>
            <p:cNvSpPr/>
            <p:nvPr/>
          </p:nvSpPr>
          <p:spPr>
            <a:xfrm>
              <a:off x="484725" y="2584050"/>
              <a:ext cx="98675" cy="77200"/>
            </a:xfrm>
            <a:custGeom>
              <a:avLst/>
              <a:gdLst/>
              <a:ahLst/>
              <a:cxnLst/>
              <a:rect l="l" t="t" r="r" b="b"/>
              <a:pathLst>
                <a:path w="3947" h="3088" extrusionOk="0">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5" name="Google Shape;8555;p30"/>
            <p:cNvSpPr/>
            <p:nvPr/>
          </p:nvSpPr>
          <p:spPr>
            <a:xfrm>
              <a:off x="483925" y="2606350"/>
              <a:ext cx="86200" cy="58825"/>
            </a:xfrm>
            <a:custGeom>
              <a:avLst/>
              <a:gdLst/>
              <a:ahLst/>
              <a:cxnLst/>
              <a:rect l="l" t="t" r="r" b="b"/>
              <a:pathLst>
                <a:path w="3448" h="2353" extrusionOk="0">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6" name="Google Shape;8556;p30"/>
            <p:cNvSpPr/>
            <p:nvPr/>
          </p:nvSpPr>
          <p:spPr>
            <a:xfrm>
              <a:off x="502150" y="2635350"/>
              <a:ext cx="52725" cy="30350"/>
            </a:xfrm>
            <a:custGeom>
              <a:avLst/>
              <a:gdLst/>
              <a:ahLst/>
              <a:cxnLst/>
              <a:rect l="l" t="t" r="r" b="b"/>
              <a:pathLst>
                <a:path w="2109" h="1214" extrusionOk="0">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7" name="Google Shape;8557;p30"/>
            <p:cNvSpPr/>
            <p:nvPr/>
          </p:nvSpPr>
          <p:spPr>
            <a:xfrm>
              <a:off x="510000" y="2659725"/>
              <a:ext cx="46025" cy="174250"/>
            </a:xfrm>
            <a:custGeom>
              <a:avLst/>
              <a:gdLst/>
              <a:ahLst/>
              <a:cxnLst/>
              <a:rect l="l" t="t" r="r" b="b"/>
              <a:pathLst>
                <a:path w="1841" h="6970" extrusionOk="0">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8" name="Google Shape;8558;p30"/>
            <p:cNvSpPr/>
            <p:nvPr/>
          </p:nvSpPr>
          <p:spPr>
            <a:xfrm>
              <a:off x="508250" y="2667875"/>
              <a:ext cx="164425" cy="151800"/>
            </a:xfrm>
            <a:custGeom>
              <a:avLst/>
              <a:gdLst/>
              <a:ahLst/>
              <a:cxnLst/>
              <a:rect l="l" t="t" r="r" b="b"/>
              <a:pathLst>
                <a:path w="6577" h="6072" extrusionOk="0">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9" name="Google Shape;8559;p30"/>
            <p:cNvSpPr/>
            <p:nvPr/>
          </p:nvSpPr>
          <p:spPr>
            <a:xfrm>
              <a:off x="597900" y="2701800"/>
              <a:ext cx="31050" cy="42500"/>
            </a:xfrm>
            <a:custGeom>
              <a:avLst/>
              <a:gdLst/>
              <a:ahLst/>
              <a:cxnLst/>
              <a:rect l="l" t="t" r="r" b="b"/>
              <a:pathLst>
                <a:path w="1242" h="1700" extrusionOk="0">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0" name="Google Shape;8560;p30"/>
            <p:cNvSpPr/>
            <p:nvPr/>
          </p:nvSpPr>
          <p:spPr>
            <a:xfrm>
              <a:off x="599600" y="2733750"/>
              <a:ext cx="51225" cy="14450"/>
            </a:xfrm>
            <a:custGeom>
              <a:avLst/>
              <a:gdLst/>
              <a:ahLst/>
              <a:cxnLst/>
              <a:rect l="l" t="t" r="r" b="b"/>
              <a:pathLst>
                <a:path w="2049" h="578" extrusionOk="0">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1" name="Google Shape;8561;p30"/>
            <p:cNvSpPr/>
            <p:nvPr/>
          </p:nvSpPr>
          <p:spPr>
            <a:xfrm>
              <a:off x="596725" y="2750700"/>
              <a:ext cx="47425" cy="23775"/>
            </a:xfrm>
            <a:custGeom>
              <a:avLst/>
              <a:gdLst/>
              <a:ahLst/>
              <a:cxnLst/>
              <a:rect l="l" t="t" r="r" b="b"/>
              <a:pathLst>
                <a:path w="1897" h="951" extrusionOk="0">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2" name="Google Shape;8562;p30"/>
            <p:cNvSpPr/>
            <p:nvPr/>
          </p:nvSpPr>
          <p:spPr>
            <a:xfrm>
              <a:off x="596400" y="2753675"/>
              <a:ext cx="18800" cy="49450"/>
            </a:xfrm>
            <a:custGeom>
              <a:avLst/>
              <a:gdLst/>
              <a:ahLst/>
              <a:cxnLst/>
              <a:rect l="l" t="t" r="r" b="b"/>
              <a:pathLst>
                <a:path w="752" h="1978" extrusionOk="0">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3" name="Google Shape;8563;p30"/>
            <p:cNvSpPr/>
            <p:nvPr/>
          </p:nvSpPr>
          <p:spPr>
            <a:xfrm>
              <a:off x="573725" y="2754500"/>
              <a:ext cx="19525" cy="50325"/>
            </a:xfrm>
            <a:custGeom>
              <a:avLst/>
              <a:gdLst/>
              <a:ahLst/>
              <a:cxnLst/>
              <a:rect l="l" t="t" r="r" b="b"/>
              <a:pathLst>
                <a:path w="781" h="2013" extrusionOk="0">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4" name="Google Shape;8564;p30"/>
            <p:cNvSpPr/>
            <p:nvPr/>
          </p:nvSpPr>
          <p:spPr>
            <a:xfrm>
              <a:off x="543275" y="2750975"/>
              <a:ext cx="46925" cy="29975"/>
            </a:xfrm>
            <a:custGeom>
              <a:avLst/>
              <a:gdLst/>
              <a:ahLst/>
              <a:cxnLst/>
              <a:rect l="l" t="t" r="r" b="b"/>
              <a:pathLst>
                <a:path w="1877" h="1199" extrusionOk="0">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5" name="Google Shape;8565;p30"/>
            <p:cNvSpPr/>
            <p:nvPr/>
          </p:nvSpPr>
          <p:spPr>
            <a:xfrm>
              <a:off x="524950" y="2745300"/>
              <a:ext cx="65225" cy="4575"/>
            </a:xfrm>
            <a:custGeom>
              <a:avLst/>
              <a:gdLst/>
              <a:ahLst/>
              <a:cxnLst/>
              <a:rect l="l" t="t" r="r" b="b"/>
              <a:pathLst>
                <a:path w="2609" h="183" extrusionOk="0">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6" name="Google Shape;8566;p30"/>
            <p:cNvSpPr/>
            <p:nvPr/>
          </p:nvSpPr>
          <p:spPr>
            <a:xfrm>
              <a:off x="542975" y="2699475"/>
              <a:ext cx="50075" cy="45850"/>
            </a:xfrm>
            <a:custGeom>
              <a:avLst/>
              <a:gdLst/>
              <a:ahLst/>
              <a:cxnLst/>
              <a:rect l="l" t="t" r="r" b="b"/>
              <a:pathLst>
                <a:path w="2003" h="1834" extrusionOk="0">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7" name="Google Shape;8567;p30"/>
            <p:cNvSpPr/>
            <p:nvPr/>
          </p:nvSpPr>
          <p:spPr>
            <a:xfrm>
              <a:off x="588350" y="2683550"/>
              <a:ext cx="7125" cy="62950"/>
            </a:xfrm>
            <a:custGeom>
              <a:avLst/>
              <a:gdLst/>
              <a:ahLst/>
              <a:cxnLst/>
              <a:rect l="l" t="t" r="r" b="b"/>
              <a:pathLst>
                <a:path w="285" h="2518" extrusionOk="0">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8" name="Google Shape;8568;p30"/>
            <p:cNvSpPr/>
            <p:nvPr/>
          </p:nvSpPr>
          <p:spPr>
            <a:xfrm>
              <a:off x="580900" y="2738600"/>
              <a:ext cx="24450" cy="20725"/>
            </a:xfrm>
            <a:custGeom>
              <a:avLst/>
              <a:gdLst/>
              <a:ahLst/>
              <a:cxnLst/>
              <a:rect l="l" t="t" r="r" b="b"/>
              <a:pathLst>
                <a:path w="978" h="829" extrusionOk="0">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9" name="Google Shape;8569;p30"/>
            <p:cNvSpPr/>
            <p:nvPr/>
          </p:nvSpPr>
          <p:spPr>
            <a:xfrm>
              <a:off x="250725" y="2661800"/>
              <a:ext cx="259500" cy="24810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0" name="Google Shape;8570;p30"/>
            <p:cNvSpPr/>
            <p:nvPr/>
          </p:nvSpPr>
          <p:spPr>
            <a:xfrm>
              <a:off x="306925" y="2689025"/>
              <a:ext cx="170325" cy="227875"/>
            </a:xfrm>
            <a:custGeom>
              <a:avLst/>
              <a:gdLst/>
              <a:ahLst/>
              <a:cxnLst/>
              <a:rect l="l" t="t" r="r" b="b"/>
              <a:pathLst>
                <a:path w="6813" h="9115" extrusionOk="0">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1" name="Google Shape;8571;p30"/>
            <p:cNvSpPr/>
            <p:nvPr/>
          </p:nvSpPr>
          <p:spPr>
            <a:xfrm>
              <a:off x="359425" y="2673700"/>
              <a:ext cx="28000" cy="88850"/>
            </a:xfrm>
            <a:custGeom>
              <a:avLst/>
              <a:gdLst/>
              <a:ahLst/>
              <a:cxnLst/>
              <a:rect l="l" t="t" r="r" b="b"/>
              <a:pathLst>
                <a:path w="1120" h="3554" extrusionOk="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2" name="Google Shape;8572;p30"/>
            <p:cNvSpPr/>
            <p:nvPr/>
          </p:nvSpPr>
          <p:spPr>
            <a:xfrm>
              <a:off x="272625" y="2723225"/>
              <a:ext cx="82800" cy="9475"/>
            </a:xfrm>
            <a:custGeom>
              <a:avLst/>
              <a:gdLst/>
              <a:ahLst/>
              <a:cxnLst/>
              <a:rect l="l" t="t" r="r" b="b"/>
              <a:pathLst>
                <a:path w="3312" h="379" extrusionOk="0">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3" name="Google Shape;8573;p30"/>
            <p:cNvSpPr/>
            <p:nvPr/>
          </p:nvSpPr>
          <p:spPr>
            <a:xfrm>
              <a:off x="398125" y="2698550"/>
              <a:ext cx="23975" cy="110300"/>
            </a:xfrm>
            <a:custGeom>
              <a:avLst/>
              <a:gdLst/>
              <a:ahLst/>
              <a:cxnLst/>
              <a:rect l="l" t="t" r="r" b="b"/>
              <a:pathLst>
                <a:path w="959" h="4412" extrusionOk="0">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4" name="Google Shape;8574;p30"/>
            <p:cNvSpPr/>
            <p:nvPr/>
          </p:nvSpPr>
          <p:spPr>
            <a:xfrm>
              <a:off x="322625" y="2800575"/>
              <a:ext cx="108925" cy="22575"/>
            </a:xfrm>
            <a:custGeom>
              <a:avLst/>
              <a:gdLst/>
              <a:ahLst/>
              <a:cxnLst/>
              <a:rect l="l" t="t" r="r" b="b"/>
              <a:pathLst>
                <a:path w="4357" h="903" extrusionOk="0">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5" name="Google Shape;8575;p30"/>
            <p:cNvSpPr/>
            <p:nvPr/>
          </p:nvSpPr>
          <p:spPr>
            <a:xfrm>
              <a:off x="287975" y="2759450"/>
              <a:ext cx="105925" cy="13525"/>
            </a:xfrm>
            <a:custGeom>
              <a:avLst/>
              <a:gdLst/>
              <a:ahLst/>
              <a:cxnLst/>
              <a:rect l="l" t="t" r="r" b="b"/>
              <a:pathLst>
                <a:path w="4237" h="541" extrusionOk="0">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6" name="Google Shape;8576;p30"/>
            <p:cNvSpPr/>
            <p:nvPr/>
          </p:nvSpPr>
          <p:spPr>
            <a:xfrm>
              <a:off x="429300" y="2744000"/>
              <a:ext cx="25175" cy="104825"/>
            </a:xfrm>
            <a:custGeom>
              <a:avLst/>
              <a:gdLst/>
              <a:ahLst/>
              <a:cxnLst/>
              <a:rect l="l" t="t" r="r" b="b"/>
              <a:pathLst>
                <a:path w="1007" h="4193" extrusionOk="0">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7" name="Google Shape;8577;p30"/>
            <p:cNvSpPr/>
            <p:nvPr/>
          </p:nvSpPr>
          <p:spPr>
            <a:xfrm>
              <a:off x="451150" y="2806150"/>
              <a:ext cx="32025" cy="73050"/>
            </a:xfrm>
            <a:custGeom>
              <a:avLst/>
              <a:gdLst/>
              <a:ahLst/>
              <a:cxnLst/>
              <a:rect l="l" t="t" r="r" b="b"/>
              <a:pathLst>
                <a:path w="1281" h="2922" extrusionOk="0">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8" name="Google Shape;8578;p30"/>
            <p:cNvSpPr/>
            <p:nvPr/>
          </p:nvSpPr>
          <p:spPr>
            <a:xfrm>
              <a:off x="468000" y="2850150"/>
              <a:ext cx="26475" cy="48175"/>
            </a:xfrm>
            <a:custGeom>
              <a:avLst/>
              <a:gdLst/>
              <a:ahLst/>
              <a:cxnLst/>
              <a:rect l="l" t="t" r="r" b="b"/>
              <a:pathLst>
                <a:path w="1059" h="1927" extrusionOk="0">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9" name="Google Shape;8579;p30"/>
            <p:cNvSpPr/>
            <p:nvPr/>
          </p:nvSpPr>
          <p:spPr>
            <a:xfrm>
              <a:off x="345275" y="2830375"/>
              <a:ext cx="94225" cy="13150"/>
            </a:xfrm>
            <a:custGeom>
              <a:avLst/>
              <a:gdLst/>
              <a:ahLst/>
              <a:cxnLst/>
              <a:rect l="l" t="t" r="r" b="b"/>
              <a:pathLst>
                <a:path w="3769" h="526" extrusionOk="0">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0" name="Google Shape;8580;p30"/>
            <p:cNvSpPr/>
            <p:nvPr/>
          </p:nvSpPr>
          <p:spPr>
            <a:xfrm>
              <a:off x="391825" y="2861750"/>
              <a:ext cx="63150" cy="7650"/>
            </a:xfrm>
            <a:custGeom>
              <a:avLst/>
              <a:gdLst/>
              <a:ahLst/>
              <a:cxnLst/>
              <a:rect l="l" t="t" r="r" b="b"/>
              <a:pathLst>
                <a:path w="2526" h="306" extrusionOk="0">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1" name="Google Shape;8581;p30"/>
            <p:cNvSpPr/>
            <p:nvPr/>
          </p:nvSpPr>
          <p:spPr>
            <a:xfrm>
              <a:off x="430200" y="2885350"/>
              <a:ext cx="37175" cy="6400"/>
            </a:xfrm>
            <a:custGeom>
              <a:avLst/>
              <a:gdLst/>
              <a:ahLst/>
              <a:cxnLst/>
              <a:rect l="l" t="t" r="r" b="b"/>
              <a:pathLst>
                <a:path w="1487" h="256" extrusionOk="0">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2" name="Google Shape;8582;p30"/>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3" name="Google Shape;8583;p30"/>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4" name="Google Shape;8584;p30"/>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5" name="Google Shape;8585;p30"/>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6" name="Google Shape;8586;p30"/>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7" name="Google Shape;8587;p30"/>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8" name="Google Shape;8588;p30"/>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9" name="Google Shape;8589;p30"/>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0" name="Google Shape;8590;p30"/>
            <p:cNvSpPr/>
            <p:nvPr/>
          </p:nvSpPr>
          <p:spPr>
            <a:xfrm>
              <a:off x="434600" y="2699375"/>
              <a:ext cx="40950" cy="27600"/>
            </a:xfrm>
            <a:custGeom>
              <a:avLst/>
              <a:gdLst/>
              <a:ahLst/>
              <a:cxnLst/>
              <a:rect l="l" t="t" r="r" b="b"/>
              <a:pathLst>
                <a:path w="1638" h="1104" extrusionOk="0">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1" name="Google Shape;8591;p30"/>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2" name="Google Shape;8592;p30"/>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3" name="Google Shape;8593;p30"/>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4" name="Google Shape;8594;p30"/>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5" name="Google Shape;8595;p30"/>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6" name="Google Shape;8596;p30"/>
            <p:cNvSpPr/>
            <p:nvPr/>
          </p:nvSpPr>
          <p:spPr>
            <a:xfrm>
              <a:off x="438975" y="2702450"/>
              <a:ext cx="35100" cy="23475"/>
            </a:xfrm>
            <a:custGeom>
              <a:avLst/>
              <a:gdLst/>
              <a:ahLst/>
              <a:cxnLst/>
              <a:rect l="l" t="t" r="r" b="b"/>
              <a:pathLst>
                <a:path w="1404" h="939" extrusionOk="0">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7" name="Google Shape;8597;p30"/>
            <p:cNvSpPr/>
            <p:nvPr/>
          </p:nvSpPr>
          <p:spPr>
            <a:xfrm>
              <a:off x="424525" y="2673075"/>
              <a:ext cx="41600" cy="19450"/>
            </a:xfrm>
            <a:custGeom>
              <a:avLst/>
              <a:gdLst/>
              <a:ahLst/>
              <a:cxnLst/>
              <a:rect l="l" t="t" r="r" b="b"/>
              <a:pathLst>
                <a:path w="1664" h="778" extrusionOk="0">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8" name="Google Shape;8598;p30"/>
            <p:cNvSpPr/>
            <p:nvPr/>
          </p:nvSpPr>
          <p:spPr>
            <a:xfrm>
              <a:off x="469700" y="2658875"/>
              <a:ext cx="19425" cy="37050"/>
            </a:xfrm>
            <a:custGeom>
              <a:avLst/>
              <a:gdLst/>
              <a:ahLst/>
              <a:cxnLst/>
              <a:rect l="l" t="t" r="r" b="b"/>
              <a:pathLst>
                <a:path w="777" h="1482" extrusionOk="0">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9" name="Google Shape;8599;p30"/>
            <p:cNvSpPr/>
            <p:nvPr/>
          </p:nvSpPr>
          <p:spPr>
            <a:xfrm>
              <a:off x="476275" y="2694000"/>
              <a:ext cx="22075" cy="36375"/>
            </a:xfrm>
            <a:custGeom>
              <a:avLst/>
              <a:gdLst/>
              <a:ahLst/>
              <a:cxnLst/>
              <a:rect l="l" t="t" r="r" b="b"/>
              <a:pathLst>
                <a:path w="883" h="1455" extrusionOk="0">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0" name="Google Shape;8600;p30"/>
            <p:cNvSpPr/>
            <p:nvPr/>
          </p:nvSpPr>
          <p:spPr>
            <a:xfrm>
              <a:off x="406925" y="2640850"/>
              <a:ext cx="48900" cy="19650"/>
            </a:xfrm>
            <a:custGeom>
              <a:avLst/>
              <a:gdLst/>
              <a:ahLst/>
              <a:cxnLst/>
              <a:rect l="l" t="t" r="r" b="b"/>
              <a:pathLst>
                <a:path w="1956" h="786" extrusionOk="0">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1" name="Google Shape;8601;p30"/>
            <p:cNvSpPr/>
            <p:nvPr/>
          </p:nvSpPr>
          <p:spPr>
            <a:xfrm>
              <a:off x="457300" y="2622225"/>
              <a:ext cx="18150" cy="40400"/>
            </a:xfrm>
            <a:custGeom>
              <a:avLst/>
              <a:gdLst/>
              <a:ahLst/>
              <a:cxnLst/>
              <a:rect l="l" t="t" r="r" b="b"/>
              <a:pathLst>
                <a:path w="726" h="1616" extrusionOk="0">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2" name="Google Shape;8602;p30"/>
            <p:cNvSpPr/>
            <p:nvPr/>
          </p:nvSpPr>
          <p:spPr>
            <a:xfrm>
              <a:off x="444250" y="2586775"/>
              <a:ext cx="14550" cy="43500"/>
            </a:xfrm>
            <a:custGeom>
              <a:avLst/>
              <a:gdLst/>
              <a:ahLst/>
              <a:cxnLst/>
              <a:rect l="l" t="t" r="r" b="b"/>
              <a:pathLst>
                <a:path w="582" h="1740" extrusionOk="0">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3" name="Google Shape;8603;p30"/>
            <p:cNvSpPr/>
            <p:nvPr/>
          </p:nvSpPr>
          <p:spPr>
            <a:xfrm>
              <a:off x="386800" y="2616425"/>
              <a:ext cx="53125" cy="10025"/>
            </a:xfrm>
            <a:custGeom>
              <a:avLst/>
              <a:gdLst/>
              <a:ahLst/>
              <a:cxnLst/>
              <a:rect l="l" t="t" r="r" b="b"/>
              <a:pathLst>
                <a:path w="2125" h="401" extrusionOk="0">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4" name="Google Shape;8604;p30"/>
            <p:cNvSpPr/>
            <p:nvPr/>
          </p:nvSpPr>
          <p:spPr>
            <a:xfrm>
              <a:off x="372675" y="2583050"/>
              <a:ext cx="50825" cy="12650"/>
            </a:xfrm>
            <a:custGeom>
              <a:avLst/>
              <a:gdLst/>
              <a:ahLst/>
              <a:cxnLst/>
              <a:rect l="l" t="t" r="r" b="b"/>
              <a:pathLst>
                <a:path w="2033" h="506" extrusionOk="0">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5" name="Google Shape;8605;p30"/>
            <p:cNvSpPr/>
            <p:nvPr/>
          </p:nvSpPr>
          <p:spPr>
            <a:xfrm>
              <a:off x="427700" y="2552400"/>
              <a:ext cx="7350" cy="43950"/>
            </a:xfrm>
            <a:custGeom>
              <a:avLst/>
              <a:gdLst/>
              <a:ahLst/>
              <a:cxnLst/>
              <a:rect l="l" t="t" r="r" b="b"/>
              <a:pathLst>
                <a:path w="294" h="1758" extrusionOk="0">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6" name="Google Shape;8606;p30"/>
            <p:cNvSpPr/>
            <p:nvPr/>
          </p:nvSpPr>
          <p:spPr>
            <a:xfrm>
              <a:off x="404175" y="2528125"/>
              <a:ext cx="4775" cy="37475"/>
            </a:xfrm>
            <a:custGeom>
              <a:avLst/>
              <a:gdLst/>
              <a:ahLst/>
              <a:cxnLst/>
              <a:rect l="l" t="t" r="r" b="b"/>
              <a:pathLst>
                <a:path w="191" h="1499" extrusionOk="0">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7" name="Google Shape;8607;p30"/>
            <p:cNvSpPr/>
            <p:nvPr/>
          </p:nvSpPr>
          <p:spPr>
            <a:xfrm>
              <a:off x="361850" y="2556700"/>
              <a:ext cx="39050" cy="6025"/>
            </a:xfrm>
            <a:custGeom>
              <a:avLst/>
              <a:gdLst/>
              <a:ahLst/>
              <a:cxnLst/>
              <a:rect l="l" t="t" r="r" b="b"/>
              <a:pathLst>
                <a:path w="1562" h="241" extrusionOk="0">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8" name="Google Shape;8608;p30"/>
            <p:cNvSpPr/>
            <p:nvPr/>
          </p:nvSpPr>
          <p:spPr>
            <a:xfrm>
              <a:off x="362275" y="2518425"/>
              <a:ext cx="26225" cy="27350"/>
            </a:xfrm>
            <a:custGeom>
              <a:avLst/>
              <a:gdLst/>
              <a:ahLst/>
              <a:cxnLst/>
              <a:rect l="l" t="t" r="r" b="b"/>
              <a:pathLst>
                <a:path w="1049" h="1094" extrusionOk="0">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9" name="Google Shape;8609;p30"/>
            <p:cNvSpPr/>
            <p:nvPr/>
          </p:nvSpPr>
          <p:spPr>
            <a:xfrm>
              <a:off x="439900" y="2695250"/>
              <a:ext cx="168825" cy="332550"/>
            </a:xfrm>
            <a:custGeom>
              <a:avLst/>
              <a:gdLst/>
              <a:ahLst/>
              <a:cxnLst/>
              <a:rect l="l" t="t" r="r" b="b"/>
              <a:pathLst>
                <a:path w="6753" h="13302" extrusionOk="0">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0" name="Google Shape;8610;p30"/>
            <p:cNvSpPr/>
            <p:nvPr/>
          </p:nvSpPr>
          <p:spPr>
            <a:xfrm>
              <a:off x="468325" y="2725950"/>
              <a:ext cx="138300" cy="324650"/>
            </a:xfrm>
            <a:custGeom>
              <a:avLst/>
              <a:gdLst/>
              <a:ahLst/>
              <a:cxnLst/>
              <a:rect l="l" t="t" r="r" b="b"/>
              <a:pathLst>
                <a:path w="5532" h="12986" extrusionOk="0">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1" name="Google Shape;8611;p30"/>
            <p:cNvSpPr/>
            <p:nvPr/>
          </p:nvSpPr>
          <p:spPr>
            <a:xfrm>
              <a:off x="471350" y="2772550"/>
              <a:ext cx="46075" cy="24200"/>
            </a:xfrm>
            <a:custGeom>
              <a:avLst/>
              <a:gdLst/>
              <a:ahLst/>
              <a:cxnLst/>
              <a:rect l="l" t="t" r="r" b="b"/>
              <a:pathLst>
                <a:path w="1843" h="968" extrusionOk="0">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2" name="Google Shape;8612;p30"/>
            <p:cNvSpPr/>
            <p:nvPr/>
          </p:nvSpPr>
          <p:spPr>
            <a:xfrm>
              <a:off x="501400" y="2733750"/>
              <a:ext cx="2950" cy="42425"/>
            </a:xfrm>
            <a:custGeom>
              <a:avLst/>
              <a:gdLst/>
              <a:ahLst/>
              <a:cxnLst/>
              <a:rect l="l" t="t" r="r" b="b"/>
              <a:pathLst>
                <a:path w="118" h="1697" extrusionOk="0">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3" name="Google Shape;8613;p30"/>
            <p:cNvSpPr/>
            <p:nvPr/>
          </p:nvSpPr>
          <p:spPr>
            <a:xfrm>
              <a:off x="532675" y="2765900"/>
              <a:ext cx="3325" cy="62250"/>
            </a:xfrm>
            <a:custGeom>
              <a:avLst/>
              <a:gdLst/>
              <a:ahLst/>
              <a:cxnLst/>
              <a:rect l="l" t="t" r="r" b="b"/>
              <a:pathLst>
                <a:path w="133" h="2490" extrusionOk="0">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4" name="Google Shape;8614;p30"/>
            <p:cNvSpPr/>
            <p:nvPr/>
          </p:nvSpPr>
          <p:spPr>
            <a:xfrm>
              <a:off x="560775" y="2818500"/>
              <a:ext cx="16650" cy="66575"/>
            </a:xfrm>
            <a:custGeom>
              <a:avLst/>
              <a:gdLst/>
              <a:ahLst/>
              <a:cxnLst/>
              <a:rect l="l" t="t" r="r" b="b"/>
              <a:pathLst>
                <a:path w="666" h="2663" extrusionOk="0">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5" name="Google Shape;8615;p30"/>
            <p:cNvSpPr/>
            <p:nvPr/>
          </p:nvSpPr>
          <p:spPr>
            <a:xfrm>
              <a:off x="582950" y="2894875"/>
              <a:ext cx="13800" cy="48850"/>
            </a:xfrm>
            <a:custGeom>
              <a:avLst/>
              <a:gdLst/>
              <a:ahLst/>
              <a:cxnLst/>
              <a:rect l="l" t="t" r="r" b="b"/>
              <a:pathLst>
                <a:path w="552" h="1954" extrusionOk="0">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6" name="Google Shape;8616;p30"/>
            <p:cNvSpPr/>
            <p:nvPr/>
          </p:nvSpPr>
          <p:spPr>
            <a:xfrm>
              <a:off x="481525" y="2833675"/>
              <a:ext cx="69725" cy="24475"/>
            </a:xfrm>
            <a:custGeom>
              <a:avLst/>
              <a:gdLst/>
              <a:ahLst/>
              <a:cxnLst/>
              <a:rect l="l" t="t" r="r" b="b"/>
              <a:pathLst>
                <a:path w="2789" h="979" extrusionOk="0">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7" name="Google Shape;8617;p30"/>
            <p:cNvSpPr/>
            <p:nvPr/>
          </p:nvSpPr>
          <p:spPr>
            <a:xfrm>
              <a:off x="499075" y="2894375"/>
              <a:ext cx="80575" cy="29625"/>
            </a:xfrm>
            <a:custGeom>
              <a:avLst/>
              <a:gdLst/>
              <a:ahLst/>
              <a:cxnLst/>
              <a:rect l="l" t="t" r="r" b="b"/>
              <a:pathLst>
                <a:path w="3223" h="1185" extrusionOk="0">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8" name="Google Shape;8618;p30"/>
            <p:cNvSpPr/>
            <p:nvPr/>
          </p:nvSpPr>
          <p:spPr>
            <a:xfrm>
              <a:off x="540025" y="2955925"/>
              <a:ext cx="57325" cy="28300"/>
            </a:xfrm>
            <a:custGeom>
              <a:avLst/>
              <a:gdLst/>
              <a:ahLst/>
              <a:cxnLst/>
              <a:rect l="l" t="t" r="r" b="b"/>
              <a:pathLst>
                <a:path w="2293" h="1132" extrusionOk="0">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9" name="Google Shape;8619;p30"/>
            <p:cNvSpPr/>
            <p:nvPr/>
          </p:nvSpPr>
          <p:spPr>
            <a:xfrm>
              <a:off x="238125" y="2840100"/>
              <a:ext cx="343350" cy="161650"/>
            </a:xfrm>
            <a:custGeom>
              <a:avLst/>
              <a:gdLst/>
              <a:ahLst/>
              <a:cxnLst/>
              <a:rect l="l" t="t" r="r" b="b"/>
              <a:pathLst>
                <a:path w="13734" h="6466" extrusionOk="0">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0" name="Google Shape;8620;p30"/>
            <p:cNvSpPr/>
            <p:nvPr/>
          </p:nvSpPr>
          <p:spPr>
            <a:xfrm>
              <a:off x="279800" y="2862650"/>
              <a:ext cx="318000" cy="152900"/>
            </a:xfrm>
            <a:custGeom>
              <a:avLst/>
              <a:gdLst/>
              <a:ahLst/>
              <a:cxnLst/>
              <a:rect l="l" t="t" r="r" b="b"/>
              <a:pathLst>
                <a:path w="12720" h="6116" extrusionOk="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1" name="Google Shape;8621;p30"/>
            <p:cNvSpPr/>
            <p:nvPr/>
          </p:nvSpPr>
          <p:spPr>
            <a:xfrm>
              <a:off x="313625" y="2882575"/>
              <a:ext cx="49325" cy="15075"/>
            </a:xfrm>
            <a:custGeom>
              <a:avLst/>
              <a:gdLst/>
              <a:ahLst/>
              <a:cxnLst/>
              <a:rect l="l" t="t" r="r" b="b"/>
              <a:pathLst>
                <a:path w="1973" h="603" extrusionOk="0">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2" name="Google Shape;8622;p30"/>
            <p:cNvSpPr/>
            <p:nvPr/>
          </p:nvSpPr>
          <p:spPr>
            <a:xfrm>
              <a:off x="309675" y="2846300"/>
              <a:ext cx="30050" cy="32375"/>
            </a:xfrm>
            <a:custGeom>
              <a:avLst/>
              <a:gdLst/>
              <a:ahLst/>
              <a:cxnLst/>
              <a:rect l="l" t="t" r="r" b="b"/>
              <a:pathLst>
                <a:path w="1202" h="1295" extrusionOk="0">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3" name="Google Shape;8623;p30"/>
            <p:cNvSpPr/>
            <p:nvPr/>
          </p:nvSpPr>
          <p:spPr>
            <a:xfrm>
              <a:off x="354825" y="2849150"/>
              <a:ext cx="42675" cy="47425"/>
            </a:xfrm>
            <a:custGeom>
              <a:avLst/>
              <a:gdLst/>
              <a:ahLst/>
              <a:cxnLst/>
              <a:rect l="l" t="t" r="r" b="b"/>
              <a:pathLst>
                <a:path w="1707" h="1897" extrusionOk="0">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4" name="Google Shape;8624;p30"/>
            <p:cNvSpPr/>
            <p:nvPr/>
          </p:nvSpPr>
          <p:spPr>
            <a:xfrm>
              <a:off x="420925" y="2860725"/>
              <a:ext cx="35550" cy="59350"/>
            </a:xfrm>
            <a:custGeom>
              <a:avLst/>
              <a:gdLst/>
              <a:ahLst/>
              <a:cxnLst/>
              <a:rect l="l" t="t" r="r" b="b"/>
              <a:pathLst>
                <a:path w="1422" h="2374" extrusionOk="0">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5" name="Google Shape;8625;p30"/>
            <p:cNvSpPr/>
            <p:nvPr/>
          </p:nvSpPr>
          <p:spPr>
            <a:xfrm>
              <a:off x="486175" y="2904500"/>
              <a:ext cx="26075" cy="44350"/>
            </a:xfrm>
            <a:custGeom>
              <a:avLst/>
              <a:gdLst/>
              <a:ahLst/>
              <a:cxnLst/>
              <a:rect l="l" t="t" r="r" b="b"/>
              <a:pathLst>
                <a:path w="1043" h="1774" extrusionOk="0">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6" name="Google Shape;8626;p30"/>
            <p:cNvSpPr/>
            <p:nvPr/>
          </p:nvSpPr>
          <p:spPr>
            <a:xfrm>
              <a:off x="362275" y="2905700"/>
              <a:ext cx="67200" cy="30725"/>
            </a:xfrm>
            <a:custGeom>
              <a:avLst/>
              <a:gdLst/>
              <a:ahLst/>
              <a:cxnLst/>
              <a:rect l="l" t="t" r="r" b="b"/>
              <a:pathLst>
                <a:path w="2688" h="1229" extrusionOk="0">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7" name="Google Shape;8627;p30"/>
            <p:cNvSpPr/>
            <p:nvPr/>
          </p:nvSpPr>
          <p:spPr>
            <a:xfrm>
              <a:off x="415100" y="2935900"/>
              <a:ext cx="79350" cy="34250"/>
            </a:xfrm>
            <a:custGeom>
              <a:avLst/>
              <a:gdLst/>
              <a:ahLst/>
              <a:cxnLst/>
              <a:rect l="l" t="t" r="r" b="b"/>
              <a:pathLst>
                <a:path w="3174" h="1370" extrusionOk="0">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8" name="Google Shape;8628;p30"/>
            <p:cNvSpPr/>
            <p:nvPr/>
          </p:nvSpPr>
          <p:spPr>
            <a:xfrm>
              <a:off x="487625" y="2968975"/>
              <a:ext cx="59825" cy="19325"/>
            </a:xfrm>
            <a:custGeom>
              <a:avLst/>
              <a:gdLst/>
              <a:ahLst/>
              <a:cxnLst/>
              <a:rect l="l" t="t" r="r" b="b"/>
              <a:pathLst>
                <a:path w="2393" h="773" extrusionOk="0">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9" name="Google Shape;8629;p30"/>
            <p:cNvSpPr/>
            <p:nvPr/>
          </p:nvSpPr>
          <p:spPr>
            <a:xfrm>
              <a:off x="625350" y="2886875"/>
              <a:ext cx="362675" cy="134925"/>
            </a:xfrm>
            <a:custGeom>
              <a:avLst/>
              <a:gdLst/>
              <a:ahLst/>
              <a:cxnLst/>
              <a:rect l="l" t="t" r="r" b="b"/>
              <a:pathLst>
                <a:path w="14507" h="5397" extrusionOk="0">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0" name="Google Shape;8630;p30"/>
            <p:cNvSpPr/>
            <p:nvPr/>
          </p:nvSpPr>
          <p:spPr>
            <a:xfrm>
              <a:off x="606375" y="2924300"/>
              <a:ext cx="339775" cy="93850"/>
            </a:xfrm>
            <a:custGeom>
              <a:avLst/>
              <a:gdLst/>
              <a:ahLst/>
              <a:cxnLst/>
              <a:rect l="l" t="t" r="r" b="b"/>
              <a:pathLst>
                <a:path w="13591" h="3754" extrusionOk="0">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1" name="Google Shape;8631;p30"/>
            <p:cNvSpPr/>
            <p:nvPr/>
          </p:nvSpPr>
          <p:spPr>
            <a:xfrm>
              <a:off x="860850" y="2929575"/>
              <a:ext cx="45950" cy="23175"/>
            </a:xfrm>
            <a:custGeom>
              <a:avLst/>
              <a:gdLst/>
              <a:ahLst/>
              <a:cxnLst/>
              <a:rect l="l" t="t" r="r" b="b"/>
              <a:pathLst>
                <a:path w="1838" h="927" extrusionOk="0">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2" name="Google Shape;8632;p30"/>
            <p:cNvSpPr/>
            <p:nvPr/>
          </p:nvSpPr>
          <p:spPr>
            <a:xfrm>
              <a:off x="885050" y="2902975"/>
              <a:ext cx="34650" cy="26950"/>
            </a:xfrm>
            <a:custGeom>
              <a:avLst/>
              <a:gdLst/>
              <a:ahLst/>
              <a:cxnLst/>
              <a:rect l="l" t="t" r="r" b="b"/>
              <a:pathLst>
                <a:path w="1386" h="1078" extrusionOk="0">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3" name="Google Shape;8633;p30"/>
            <p:cNvSpPr/>
            <p:nvPr/>
          </p:nvSpPr>
          <p:spPr>
            <a:xfrm>
              <a:off x="824925" y="2897500"/>
              <a:ext cx="50125" cy="39600"/>
            </a:xfrm>
            <a:custGeom>
              <a:avLst/>
              <a:gdLst/>
              <a:ahLst/>
              <a:cxnLst/>
              <a:rect l="l" t="t" r="r" b="b"/>
              <a:pathLst>
                <a:path w="2005" h="1584" extrusionOk="0">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4" name="Google Shape;8634;p30"/>
            <p:cNvSpPr/>
            <p:nvPr/>
          </p:nvSpPr>
          <p:spPr>
            <a:xfrm>
              <a:off x="762675" y="2897100"/>
              <a:ext cx="45100" cy="52550"/>
            </a:xfrm>
            <a:custGeom>
              <a:avLst/>
              <a:gdLst/>
              <a:ahLst/>
              <a:cxnLst/>
              <a:rect l="l" t="t" r="r" b="b"/>
              <a:pathLst>
                <a:path w="1804" h="2102" extrusionOk="0">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5" name="Google Shape;8635;p30"/>
            <p:cNvSpPr/>
            <p:nvPr/>
          </p:nvSpPr>
          <p:spPr>
            <a:xfrm>
              <a:off x="702650" y="2928325"/>
              <a:ext cx="33300" cy="39625"/>
            </a:xfrm>
            <a:custGeom>
              <a:avLst/>
              <a:gdLst/>
              <a:ahLst/>
              <a:cxnLst/>
              <a:rect l="l" t="t" r="r" b="b"/>
              <a:pathLst>
                <a:path w="1332" h="1585" extrusionOk="0">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6" name="Google Shape;8636;p30"/>
            <p:cNvSpPr/>
            <p:nvPr/>
          </p:nvSpPr>
          <p:spPr>
            <a:xfrm>
              <a:off x="791300" y="2940350"/>
              <a:ext cx="61100" cy="41800"/>
            </a:xfrm>
            <a:custGeom>
              <a:avLst/>
              <a:gdLst/>
              <a:ahLst/>
              <a:cxnLst/>
              <a:rect l="l" t="t" r="r" b="b"/>
              <a:pathLst>
                <a:path w="2444" h="1672" extrusionOk="0">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7" name="Google Shape;8637;p30"/>
            <p:cNvSpPr/>
            <p:nvPr/>
          </p:nvSpPr>
          <p:spPr>
            <a:xfrm>
              <a:off x="722025" y="2958450"/>
              <a:ext cx="71950" cy="47300"/>
            </a:xfrm>
            <a:custGeom>
              <a:avLst/>
              <a:gdLst/>
              <a:ahLst/>
              <a:cxnLst/>
              <a:rect l="l" t="t" r="r" b="b"/>
              <a:pathLst>
                <a:path w="2878" h="1892" extrusionOk="0">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8" name="Google Shape;8638;p30"/>
            <p:cNvSpPr/>
            <p:nvPr/>
          </p:nvSpPr>
          <p:spPr>
            <a:xfrm>
              <a:off x="663950" y="2981325"/>
              <a:ext cx="56150" cy="29200"/>
            </a:xfrm>
            <a:custGeom>
              <a:avLst/>
              <a:gdLst/>
              <a:ahLst/>
              <a:cxnLst/>
              <a:rect l="l" t="t" r="r" b="b"/>
              <a:pathLst>
                <a:path w="2246" h="1168" extrusionOk="0">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9" name="Google Shape;8639;p30"/>
            <p:cNvSpPr/>
            <p:nvPr/>
          </p:nvSpPr>
          <p:spPr>
            <a:xfrm>
              <a:off x="537250" y="2701175"/>
              <a:ext cx="317600" cy="342850"/>
            </a:xfrm>
            <a:custGeom>
              <a:avLst/>
              <a:gdLst/>
              <a:ahLst/>
              <a:cxnLst/>
              <a:rect l="l" t="t" r="r" b="b"/>
              <a:pathLst>
                <a:path w="12704" h="13714" extrusionOk="0">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0" name="Google Shape;8640;p30"/>
            <p:cNvSpPr/>
            <p:nvPr/>
          </p:nvSpPr>
          <p:spPr>
            <a:xfrm>
              <a:off x="587500" y="2735625"/>
              <a:ext cx="193425" cy="317550"/>
            </a:xfrm>
            <a:custGeom>
              <a:avLst/>
              <a:gdLst/>
              <a:ahLst/>
              <a:cxnLst/>
              <a:rect l="l" t="t" r="r" b="b"/>
              <a:pathLst>
                <a:path w="7737" h="12702" extrusionOk="0">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1" name="Google Shape;8641;p30"/>
            <p:cNvSpPr/>
            <p:nvPr/>
          </p:nvSpPr>
          <p:spPr>
            <a:xfrm>
              <a:off x="685275" y="2722075"/>
              <a:ext cx="25900" cy="119000"/>
            </a:xfrm>
            <a:custGeom>
              <a:avLst/>
              <a:gdLst/>
              <a:ahLst/>
              <a:cxnLst/>
              <a:rect l="l" t="t" r="r" b="b"/>
              <a:pathLst>
                <a:path w="1036" h="4760" extrusionOk="0">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2" name="Google Shape;8642;p30"/>
            <p:cNvSpPr/>
            <p:nvPr/>
          </p:nvSpPr>
          <p:spPr>
            <a:xfrm>
              <a:off x="722550" y="2780575"/>
              <a:ext cx="108625" cy="11950"/>
            </a:xfrm>
            <a:custGeom>
              <a:avLst/>
              <a:gdLst/>
              <a:ahLst/>
              <a:cxnLst/>
              <a:rect l="l" t="t" r="r" b="b"/>
              <a:pathLst>
                <a:path w="4345" h="478" extrusionOk="0">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3" name="Google Shape;8643;p30"/>
            <p:cNvSpPr/>
            <p:nvPr/>
          </p:nvSpPr>
          <p:spPr>
            <a:xfrm>
              <a:off x="645825" y="2760400"/>
              <a:ext cx="26100" cy="145150"/>
            </a:xfrm>
            <a:custGeom>
              <a:avLst/>
              <a:gdLst/>
              <a:ahLst/>
              <a:cxnLst/>
              <a:rect l="l" t="t" r="r" b="b"/>
              <a:pathLst>
                <a:path w="1044" h="5806" extrusionOk="0">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4" name="Google Shape;8644;p30"/>
            <p:cNvSpPr/>
            <p:nvPr/>
          </p:nvSpPr>
          <p:spPr>
            <a:xfrm>
              <a:off x="635650" y="2885625"/>
              <a:ext cx="139950" cy="39850"/>
            </a:xfrm>
            <a:custGeom>
              <a:avLst/>
              <a:gdLst/>
              <a:ahLst/>
              <a:cxnLst/>
              <a:rect l="l" t="t" r="r" b="b"/>
              <a:pathLst>
                <a:path w="5598" h="1594" extrusionOk="0">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5" name="Google Shape;8645;p30"/>
            <p:cNvSpPr/>
            <p:nvPr/>
          </p:nvSpPr>
          <p:spPr>
            <a:xfrm>
              <a:off x="677750" y="2830950"/>
              <a:ext cx="138800" cy="20875"/>
            </a:xfrm>
            <a:custGeom>
              <a:avLst/>
              <a:gdLst/>
              <a:ahLst/>
              <a:cxnLst/>
              <a:rect l="l" t="t" r="r" b="b"/>
              <a:pathLst>
                <a:path w="5552" h="835" extrusionOk="0">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6" name="Google Shape;8646;p30"/>
            <p:cNvSpPr/>
            <p:nvPr/>
          </p:nvSpPr>
          <p:spPr>
            <a:xfrm>
              <a:off x="596100" y="2825250"/>
              <a:ext cx="38600" cy="135425"/>
            </a:xfrm>
            <a:custGeom>
              <a:avLst/>
              <a:gdLst/>
              <a:ahLst/>
              <a:cxnLst/>
              <a:rect l="l" t="t" r="r" b="b"/>
              <a:pathLst>
                <a:path w="1544" h="5417" extrusionOk="0">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7" name="Google Shape;8647;p30"/>
            <p:cNvSpPr/>
            <p:nvPr/>
          </p:nvSpPr>
          <p:spPr>
            <a:xfrm>
              <a:off x="565825" y="2909600"/>
              <a:ext cx="46525" cy="92650"/>
            </a:xfrm>
            <a:custGeom>
              <a:avLst/>
              <a:gdLst/>
              <a:ahLst/>
              <a:cxnLst/>
              <a:rect l="l" t="t" r="r" b="b"/>
              <a:pathLst>
                <a:path w="1861" h="3706" extrusionOk="0">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8" name="Google Shape;8648;p30"/>
            <p:cNvSpPr/>
            <p:nvPr/>
          </p:nvSpPr>
          <p:spPr>
            <a:xfrm>
              <a:off x="556900" y="2968325"/>
              <a:ext cx="40375" cy="59900"/>
            </a:xfrm>
            <a:custGeom>
              <a:avLst/>
              <a:gdLst/>
              <a:ahLst/>
              <a:cxnLst/>
              <a:rect l="l" t="t" r="r" b="b"/>
              <a:pathLst>
                <a:path w="1615" h="2396" extrusionOk="0">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9" name="Google Shape;8649;p30"/>
            <p:cNvSpPr/>
            <p:nvPr/>
          </p:nvSpPr>
          <p:spPr>
            <a:xfrm>
              <a:off x="626725" y="2931125"/>
              <a:ext cx="123750" cy="12800"/>
            </a:xfrm>
            <a:custGeom>
              <a:avLst/>
              <a:gdLst/>
              <a:ahLst/>
              <a:cxnLst/>
              <a:rect l="l" t="t" r="r" b="b"/>
              <a:pathLst>
                <a:path w="4950" h="512" extrusionOk="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0" name="Google Shape;8650;p30"/>
            <p:cNvSpPr/>
            <p:nvPr/>
          </p:nvSpPr>
          <p:spPr>
            <a:xfrm>
              <a:off x="609975" y="2975025"/>
              <a:ext cx="83050" cy="8450"/>
            </a:xfrm>
            <a:custGeom>
              <a:avLst/>
              <a:gdLst/>
              <a:ahLst/>
              <a:cxnLst/>
              <a:rect l="l" t="t" r="r" b="b"/>
              <a:pathLst>
                <a:path w="3322" h="338" extrusionOk="0">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1" name="Google Shape;8651;p30"/>
            <p:cNvSpPr/>
            <p:nvPr/>
          </p:nvSpPr>
          <p:spPr>
            <a:xfrm>
              <a:off x="597250" y="3007325"/>
              <a:ext cx="47425" cy="11900"/>
            </a:xfrm>
            <a:custGeom>
              <a:avLst/>
              <a:gdLst/>
              <a:ahLst/>
              <a:cxnLst/>
              <a:rect l="l" t="t" r="r" b="b"/>
              <a:pathLst>
                <a:path w="1897" h="476" extrusionOk="0">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2" name="Google Shape;8652;p30"/>
            <p:cNvSpPr/>
            <p:nvPr/>
          </p:nvSpPr>
          <p:spPr>
            <a:xfrm>
              <a:off x="288750" y="2860325"/>
              <a:ext cx="164650" cy="151800"/>
            </a:xfrm>
            <a:custGeom>
              <a:avLst/>
              <a:gdLst/>
              <a:ahLst/>
              <a:cxnLst/>
              <a:rect l="l" t="t" r="r" b="b"/>
              <a:pathLst>
                <a:path w="6586" h="6072" extrusionOk="0">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3" name="Google Shape;8653;p30"/>
            <p:cNvSpPr/>
            <p:nvPr/>
          </p:nvSpPr>
          <p:spPr>
            <a:xfrm>
              <a:off x="378600" y="2894250"/>
              <a:ext cx="30975" cy="42475"/>
            </a:xfrm>
            <a:custGeom>
              <a:avLst/>
              <a:gdLst/>
              <a:ahLst/>
              <a:cxnLst/>
              <a:rect l="l" t="t" r="r" b="b"/>
              <a:pathLst>
                <a:path w="1239" h="1699" extrusionOk="0">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4" name="Google Shape;8654;p30"/>
            <p:cNvSpPr/>
            <p:nvPr/>
          </p:nvSpPr>
          <p:spPr>
            <a:xfrm>
              <a:off x="379950" y="2926100"/>
              <a:ext cx="51500" cy="14450"/>
            </a:xfrm>
            <a:custGeom>
              <a:avLst/>
              <a:gdLst/>
              <a:ahLst/>
              <a:cxnLst/>
              <a:rect l="l" t="t" r="r" b="b"/>
              <a:pathLst>
                <a:path w="2060" h="578" extrusionOk="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5" name="Google Shape;8655;p30"/>
            <p:cNvSpPr/>
            <p:nvPr/>
          </p:nvSpPr>
          <p:spPr>
            <a:xfrm>
              <a:off x="377350" y="2943125"/>
              <a:ext cx="47625" cy="23825"/>
            </a:xfrm>
            <a:custGeom>
              <a:avLst/>
              <a:gdLst/>
              <a:ahLst/>
              <a:cxnLst/>
              <a:rect l="l" t="t" r="r" b="b"/>
              <a:pathLst>
                <a:path w="1905" h="953" extrusionOk="0">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6" name="Google Shape;8656;p30"/>
            <p:cNvSpPr/>
            <p:nvPr/>
          </p:nvSpPr>
          <p:spPr>
            <a:xfrm>
              <a:off x="377025" y="2946125"/>
              <a:ext cx="18800" cy="49350"/>
            </a:xfrm>
            <a:custGeom>
              <a:avLst/>
              <a:gdLst/>
              <a:ahLst/>
              <a:cxnLst/>
              <a:rect l="l" t="t" r="r" b="b"/>
              <a:pathLst>
                <a:path w="752" h="1974" extrusionOk="0">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7" name="Google Shape;8657;p30"/>
            <p:cNvSpPr/>
            <p:nvPr/>
          </p:nvSpPr>
          <p:spPr>
            <a:xfrm>
              <a:off x="354325" y="2946900"/>
              <a:ext cx="19675" cy="50375"/>
            </a:xfrm>
            <a:custGeom>
              <a:avLst/>
              <a:gdLst/>
              <a:ahLst/>
              <a:cxnLst/>
              <a:rect l="l" t="t" r="r" b="b"/>
              <a:pathLst>
                <a:path w="787" h="2015" extrusionOk="0">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8" name="Google Shape;8658;p30"/>
            <p:cNvSpPr/>
            <p:nvPr/>
          </p:nvSpPr>
          <p:spPr>
            <a:xfrm>
              <a:off x="324000" y="2943375"/>
              <a:ext cx="46675" cy="30025"/>
            </a:xfrm>
            <a:custGeom>
              <a:avLst/>
              <a:gdLst/>
              <a:ahLst/>
              <a:cxnLst/>
              <a:rect l="l" t="t" r="r" b="b"/>
              <a:pathLst>
                <a:path w="1867" h="1201" extrusionOk="0">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9" name="Google Shape;8659;p30"/>
            <p:cNvSpPr/>
            <p:nvPr/>
          </p:nvSpPr>
          <p:spPr>
            <a:xfrm>
              <a:off x="305650" y="2937750"/>
              <a:ext cx="65150" cy="4575"/>
            </a:xfrm>
            <a:custGeom>
              <a:avLst/>
              <a:gdLst/>
              <a:ahLst/>
              <a:cxnLst/>
              <a:rect l="l" t="t" r="r" b="b"/>
              <a:pathLst>
                <a:path w="2606" h="183" extrusionOk="0">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0" name="Google Shape;8660;p30"/>
            <p:cNvSpPr/>
            <p:nvPr/>
          </p:nvSpPr>
          <p:spPr>
            <a:xfrm>
              <a:off x="323350" y="2891750"/>
              <a:ext cx="50475" cy="46050"/>
            </a:xfrm>
            <a:custGeom>
              <a:avLst/>
              <a:gdLst/>
              <a:ahLst/>
              <a:cxnLst/>
              <a:rect l="l" t="t" r="r" b="b"/>
              <a:pathLst>
                <a:path w="2019" h="1842" extrusionOk="0">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1" name="Google Shape;8661;p30"/>
            <p:cNvSpPr/>
            <p:nvPr/>
          </p:nvSpPr>
          <p:spPr>
            <a:xfrm>
              <a:off x="368950" y="2875950"/>
              <a:ext cx="7150" cy="63000"/>
            </a:xfrm>
            <a:custGeom>
              <a:avLst/>
              <a:gdLst/>
              <a:ahLst/>
              <a:cxnLst/>
              <a:rect l="l" t="t" r="r" b="b"/>
              <a:pathLst>
                <a:path w="286" h="2520" extrusionOk="0">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2" name="Google Shape;8662;p30"/>
            <p:cNvSpPr/>
            <p:nvPr/>
          </p:nvSpPr>
          <p:spPr>
            <a:xfrm>
              <a:off x="364825" y="2931075"/>
              <a:ext cx="20700" cy="20700"/>
            </a:xfrm>
            <a:custGeom>
              <a:avLst/>
              <a:gdLst/>
              <a:ahLst/>
              <a:cxnLst/>
              <a:rect l="l" t="t" r="r" b="b"/>
              <a:pathLst>
                <a:path w="828" h="828" extrusionOk="0">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3" name="Google Shape;8663;p30"/>
            <p:cNvSpPr/>
            <p:nvPr/>
          </p:nvSpPr>
          <p:spPr>
            <a:xfrm>
              <a:off x="824075" y="2805750"/>
              <a:ext cx="56950" cy="60175"/>
            </a:xfrm>
            <a:custGeom>
              <a:avLst/>
              <a:gdLst/>
              <a:ahLst/>
              <a:cxnLst/>
              <a:rect l="l" t="t" r="r" b="b"/>
              <a:pathLst>
                <a:path w="2278" h="2407" extrusionOk="0">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4" name="Google Shape;8664;p30"/>
            <p:cNvSpPr/>
            <p:nvPr/>
          </p:nvSpPr>
          <p:spPr>
            <a:xfrm>
              <a:off x="829675" y="2821000"/>
              <a:ext cx="41825" cy="44775"/>
            </a:xfrm>
            <a:custGeom>
              <a:avLst/>
              <a:gdLst/>
              <a:ahLst/>
              <a:cxnLst/>
              <a:rect l="l" t="t" r="r" b="b"/>
              <a:pathLst>
                <a:path w="1673" h="1791" extrusionOk="0">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5" name="Google Shape;8665;p30"/>
            <p:cNvSpPr/>
            <p:nvPr/>
          </p:nvSpPr>
          <p:spPr>
            <a:xfrm>
              <a:off x="838275" y="2851975"/>
              <a:ext cx="71925" cy="43650"/>
            </a:xfrm>
            <a:custGeom>
              <a:avLst/>
              <a:gdLst/>
              <a:ahLst/>
              <a:cxnLst/>
              <a:rect l="l" t="t" r="r" b="b"/>
              <a:pathLst>
                <a:path w="2877" h="1746" extrusionOk="0">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6" name="Google Shape;8666;p30"/>
            <p:cNvSpPr/>
            <p:nvPr/>
          </p:nvSpPr>
          <p:spPr>
            <a:xfrm>
              <a:off x="838275" y="2856975"/>
              <a:ext cx="54425" cy="34475"/>
            </a:xfrm>
            <a:custGeom>
              <a:avLst/>
              <a:gdLst/>
              <a:ahLst/>
              <a:cxnLst/>
              <a:rect l="l" t="t" r="r" b="b"/>
              <a:pathLst>
                <a:path w="2177" h="1379" extrusionOk="0">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7" name="Google Shape;8667;p30"/>
            <p:cNvSpPr/>
            <p:nvPr/>
          </p:nvSpPr>
          <p:spPr>
            <a:xfrm>
              <a:off x="818775" y="2869150"/>
              <a:ext cx="47300" cy="72975"/>
            </a:xfrm>
            <a:custGeom>
              <a:avLst/>
              <a:gdLst/>
              <a:ahLst/>
              <a:cxnLst/>
              <a:rect l="l" t="t" r="r" b="b"/>
              <a:pathLst>
                <a:path w="1892" h="2919" extrusionOk="0">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8" name="Google Shape;8668;p30"/>
            <p:cNvSpPr/>
            <p:nvPr/>
          </p:nvSpPr>
          <p:spPr>
            <a:xfrm>
              <a:off x="823425" y="2869150"/>
              <a:ext cx="39800" cy="55600"/>
            </a:xfrm>
            <a:custGeom>
              <a:avLst/>
              <a:gdLst/>
              <a:ahLst/>
              <a:cxnLst/>
              <a:rect l="l" t="t" r="r" b="b"/>
              <a:pathLst>
                <a:path w="1592" h="2224" extrusionOk="0">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9" name="Google Shape;8669;p30"/>
            <p:cNvSpPr/>
            <p:nvPr/>
          </p:nvSpPr>
          <p:spPr>
            <a:xfrm>
              <a:off x="785900" y="2814650"/>
              <a:ext cx="59600" cy="53675"/>
            </a:xfrm>
            <a:custGeom>
              <a:avLst/>
              <a:gdLst/>
              <a:ahLst/>
              <a:cxnLst/>
              <a:rect l="l" t="t" r="r" b="b"/>
              <a:pathLst>
                <a:path w="2384" h="2147" extrusionOk="0">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0" name="Google Shape;8670;p30"/>
            <p:cNvSpPr/>
            <p:nvPr/>
          </p:nvSpPr>
          <p:spPr>
            <a:xfrm>
              <a:off x="796925" y="2828325"/>
              <a:ext cx="42650" cy="38900"/>
            </a:xfrm>
            <a:custGeom>
              <a:avLst/>
              <a:gdLst/>
              <a:ahLst/>
              <a:cxnLst/>
              <a:rect l="l" t="t" r="r" b="b"/>
              <a:pathLst>
                <a:path w="1706" h="1556" extrusionOk="0">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1" name="Google Shape;8671;p30"/>
            <p:cNvSpPr/>
            <p:nvPr/>
          </p:nvSpPr>
          <p:spPr>
            <a:xfrm>
              <a:off x="772850" y="2859825"/>
              <a:ext cx="63850" cy="46375"/>
            </a:xfrm>
            <a:custGeom>
              <a:avLst/>
              <a:gdLst/>
              <a:ahLst/>
              <a:cxnLst/>
              <a:rect l="l" t="t" r="r" b="b"/>
              <a:pathLst>
                <a:path w="2554" h="1855" extrusionOk="0">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2" name="Google Shape;8672;p30"/>
            <p:cNvSpPr/>
            <p:nvPr/>
          </p:nvSpPr>
          <p:spPr>
            <a:xfrm>
              <a:off x="788750" y="2863675"/>
              <a:ext cx="47650" cy="35625"/>
            </a:xfrm>
            <a:custGeom>
              <a:avLst/>
              <a:gdLst/>
              <a:ahLst/>
              <a:cxnLst/>
              <a:rect l="l" t="t" r="r" b="b"/>
              <a:pathLst>
                <a:path w="1906" h="1425" extrusionOk="0">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3" name="Google Shape;8673;p30"/>
            <p:cNvSpPr/>
            <p:nvPr/>
          </p:nvSpPr>
          <p:spPr>
            <a:xfrm>
              <a:off x="821850" y="2855275"/>
              <a:ext cx="32350" cy="24775"/>
            </a:xfrm>
            <a:custGeom>
              <a:avLst/>
              <a:gdLst/>
              <a:ahLst/>
              <a:cxnLst/>
              <a:rect l="l" t="t" r="r" b="b"/>
              <a:pathLst>
                <a:path w="1294" h="991" extrusionOk="0">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4" name="Google Shape;8674;p30"/>
            <p:cNvSpPr/>
            <p:nvPr/>
          </p:nvSpPr>
          <p:spPr>
            <a:xfrm>
              <a:off x="838075" y="2839775"/>
              <a:ext cx="6050" cy="19650"/>
            </a:xfrm>
            <a:custGeom>
              <a:avLst/>
              <a:gdLst/>
              <a:ahLst/>
              <a:cxnLst/>
              <a:rect l="l" t="t" r="r" b="b"/>
              <a:pathLst>
                <a:path w="242" h="786" extrusionOk="0">
                  <a:moveTo>
                    <a:pt x="225" y="1"/>
                  </a:moveTo>
                  <a:cubicBezTo>
                    <a:pt x="59" y="179"/>
                    <a:pt x="0" y="760"/>
                    <a:pt x="0" y="785"/>
                  </a:cubicBezTo>
                  <a:lnTo>
                    <a:pt x="30" y="785"/>
                  </a:lnTo>
                  <a:cubicBezTo>
                    <a:pt x="30" y="777"/>
                    <a:pt x="85" y="187"/>
                    <a:pt x="242" y="18"/>
                  </a:cubicBezTo>
                  <a:lnTo>
                    <a:pt x="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5" name="Google Shape;8675;p30"/>
            <p:cNvSpPr/>
            <p:nvPr/>
          </p:nvSpPr>
          <p:spPr>
            <a:xfrm>
              <a:off x="841775" y="2847625"/>
              <a:ext cx="13375" cy="12225"/>
            </a:xfrm>
            <a:custGeom>
              <a:avLst/>
              <a:gdLst/>
              <a:ahLst/>
              <a:cxnLst/>
              <a:rect l="l" t="t" r="r" b="b"/>
              <a:pathLst>
                <a:path w="535" h="489" extrusionOk="0">
                  <a:moveTo>
                    <a:pt x="526" y="1"/>
                  </a:moveTo>
                  <a:cubicBezTo>
                    <a:pt x="280" y="56"/>
                    <a:pt x="13" y="454"/>
                    <a:pt x="1" y="471"/>
                  </a:cubicBezTo>
                  <a:lnTo>
                    <a:pt x="22" y="488"/>
                  </a:lnTo>
                  <a:cubicBezTo>
                    <a:pt x="26" y="484"/>
                    <a:pt x="297" y="77"/>
                    <a:pt x="535" y="26"/>
                  </a:cubicBez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6" name="Google Shape;8676;p30"/>
            <p:cNvSpPr/>
            <p:nvPr/>
          </p:nvSpPr>
          <p:spPr>
            <a:xfrm>
              <a:off x="845275" y="2859500"/>
              <a:ext cx="15200" cy="3850"/>
            </a:xfrm>
            <a:custGeom>
              <a:avLst/>
              <a:gdLst/>
              <a:ahLst/>
              <a:cxnLst/>
              <a:rect l="l" t="t" r="r" b="b"/>
              <a:pathLst>
                <a:path w="608" h="154" extrusionOk="0">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7" name="Google Shape;8677;p30"/>
            <p:cNvSpPr/>
            <p:nvPr/>
          </p:nvSpPr>
          <p:spPr>
            <a:xfrm>
              <a:off x="845900" y="2868400"/>
              <a:ext cx="11175" cy="4600"/>
            </a:xfrm>
            <a:custGeom>
              <a:avLst/>
              <a:gdLst/>
              <a:ahLst/>
              <a:cxnLst/>
              <a:rect l="l" t="t" r="r" b="b"/>
              <a:pathLst>
                <a:path w="447" h="184" extrusionOk="0">
                  <a:moveTo>
                    <a:pt x="1" y="1"/>
                  </a:moveTo>
                  <a:lnTo>
                    <a:pt x="1" y="31"/>
                  </a:lnTo>
                  <a:cubicBezTo>
                    <a:pt x="5" y="31"/>
                    <a:pt x="315" y="43"/>
                    <a:pt x="429" y="183"/>
                  </a:cubicBezTo>
                  <a:lnTo>
                    <a:pt x="446" y="162"/>
                  </a:lnTo>
                  <a:cubicBezTo>
                    <a:pt x="328" y="18"/>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8" name="Google Shape;8678;p30"/>
            <p:cNvSpPr/>
            <p:nvPr/>
          </p:nvSpPr>
          <p:spPr>
            <a:xfrm>
              <a:off x="843050" y="2873075"/>
              <a:ext cx="6375" cy="10950"/>
            </a:xfrm>
            <a:custGeom>
              <a:avLst/>
              <a:gdLst/>
              <a:ahLst/>
              <a:cxnLst/>
              <a:rect l="l" t="t" r="r" b="b"/>
              <a:pathLst>
                <a:path w="255" h="438" extrusionOk="0">
                  <a:moveTo>
                    <a:pt x="22" y="0"/>
                  </a:moveTo>
                  <a:lnTo>
                    <a:pt x="0" y="17"/>
                  </a:lnTo>
                  <a:cubicBezTo>
                    <a:pt x="5" y="17"/>
                    <a:pt x="225" y="268"/>
                    <a:pt x="229" y="437"/>
                  </a:cubicBezTo>
                  <a:lnTo>
                    <a:pt x="255" y="437"/>
                  </a:lnTo>
                  <a:cubicBezTo>
                    <a:pt x="251" y="259"/>
                    <a:pt x="30" y="9"/>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9" name="Google Shape;8679;p30"/>
            <p:cNvSpPr/>
            <p:nvPr/>
          </p:nvSpPr>
          <p:spPr>
            <a:xfrm>
              <a:off x="835100" y="2875825"/>
              <a:ext cx="4150" cy="13175"/>
            </a:xfrm>
            <a:custGeom>
              <a:avLst/>
              <a:gdLst/>
              <a:ahLst/>
              <a:cxnLst/>
              <a:rect l="l" t="t" r="r" b="b"/>
              <a:pathLst>
                <a:path w="166" h="527" extrusionOk="0">
                  <a:moveTo>
                    <a:pt x="119" y="1"/>
                  </a:moveTo>
                  <a:lnTo>
                    <a:pt x="94" y="5"/>
                  </a:lnTo>
                  <a:cubicBezTo>
                    <a:pt x="94" y="9"/>
                    <a:pt x="136" y="200"/>
                    <a:pt x="0" y="514"/>
                  </a:cubicBezTo>
                  <a:lnTo>
                    <a:pt x="22" y="527"/>
                  </a:lnTo>
                  <a:cubicBezTo>
                    <a:pt x="166" y="204"/>
                    <a:pt x="123" y="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0" name="Google Shape;8680;p30"/>
            <p:cNvSpPr/>
            <p:nvPr/>
          </p:nvSpPr>
          <p:spPr>
            <a:xfrm>
              <a:off x="822475" y="2873175"/>
              <a:ext cx="11375" cy="10625"/>
            </a:xfrm>
            <a:custGeom>
              <a:avLst/>
              <a:gdLst/>
              <a:ahLst/>
              <a:cxnLst/>
              <a:rect l="l" t="t" r="r" b="b"/>
              <a:pathLst>
                <a:path w="455" h="425" extrusionOk="0">
                  <a:moveTo>
                    <a:pt x="429" y="1"/>
                  </a:moveTo>
                  <a:cubicBezTo>
                    <a:pt x="429" y="5"/>
                    <a:pt x="340" y="268"/>
                    <a:pt x="1" y="404"/>
                  </a:cubicBezTo>
                  <a:lnTo>
                    <a:pt x="13" y="425"/>
                  </a:lnTo>
                  <a:cubicBezTo>
                    <a:pt x="361" y="289"/>
                    <a:pt x="450" y="22"/>
                    <a:pt x="454" y="9"/>
                  </a:cubicBezTo>
                  <a:lnTo>
                    <a:pt x="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1" name="Google Shape;8681;p30"/>
            <p:cNvSpPr/>
            <p:nvPr/>
          </p:nvSpPr>
          <p:spPr>
            <a:xfrm>
              <a:off x="828100" y="2844775"/>
              <a:ext cx="5000" cy="14425"/>
            </a:xfrm>
            <a:custGeom>
              <a:avLst/>
              <a:gdLst/>
              <a:ahLst/>
              <a:cxnLst/>
              <a:rect l="l" t="t" r="r" b="b"/>
              <a:pathLst>
                <a:path w="200" h="577" extrusionOk="0">
                  <a:moveTo>
                    <a:pt x="60" y="0"/>
                  </a:moveTo>
                  <a:lnTo>
                    <a:pt x="60" y="0"/>
                  </a:lnTo>
                  <a:cubicBezTo>
                    <a:pt x="0" y="390"/>
                    <a:pt x="170" y="568"/>
                    <a:pt x="179" y="577"/>
                  </a:cubicBezTo>
                  <a:lnTo>
                    <a:pt x="200" y="556"/>
                  </a:lnTo>
                  <a:cubicBezTo>
                    <a:pt x="195" y="556"/>
                    <a:pt x="26" y="378"/>
                    <a:pt x="85" y="4"/>
                  </a:cubicBez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2" name="Google Shape;8682;p30"/>
            <p:cNvSpPr/>
            <p:nvPr/>
          </p:nvSpPr>
          <p:spPr>
            <a:xfrm>
              <a:off x="814425" y="2853875"/>
              <a:ext cx="16025" cy="11050"/>
            </a:xfrm>
            <a:custGeom>
              <a:avLst/>
              <a:gdLst/>
              <a:ahLst/>
              <a:cxnLst/>
              <a:rect l="l" t="t" r="r" b="b"/>
              <a:pathLst>
                <a:path w="641" h="442" extrusionOk="0">
                  <a:moveTo>
                    <a:pt x="21" y="1"/>
                  </a:moveTo>
                  <a:lnTo>
                    <a:pt x="0" y="14"/>
                  </a:lnTo>
                  <a:cubicBezTo>
                    <a:pt x="200" y="374"/>
                    <a:pt x="632" y="442"/>
                    <a:pt x="636" y="442"/>
                  </a:cubicBezTo>
                  <a:lnTo>
                    <a:pt x="641" y="412"/>
                  </a:lnTo>
                  <a:cubicBezTo>
                    <a:pt x="636" y="412"/>
                    <a:pt x="217" y="349"/>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3" name="Google Shape;8683;p30"/>
            <p:cNvSpPr/>
            <p:nvPr/>
          </p:nvSpPr>
          <p:spPr>
            <a:xfrm>
              <a:off x="814850" y="2869575"/>
              <a:ext cx="17300" cy="5250"/>
            </a:xfrm>
            <a:custGeom>
              <a:avLst/>
              <a:gdLst/>
              <a:ahLst/>
              <a:cxnLst/>
              <a:rect l="l" t="t" r="r" b="b"/>
              <a:pathLst>
                <a:path w="692" h="210" extrusionOk="0">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4" name="Google Shape;8684;p30"/>
            <p:cNvSpPr/>
            <p:nvPr/>
          </p:nvSpPr>
          <p:spPr>
            <a:xfrm>
              <a:off x="840350" y="2836375"/>
              <a:ext cx="6850" cy="5850"/>
            </a:xfrm>
            <a:custGeom>
              <a:avLst/>
              <a:gdLst/>
              <a:ahLst/>
              <a:cxnLst/>
              <a:rect l="l" t="t" r="r" b="b"/>
              <a:pathLst>
                <a:path w="274" h="234" extrusionOk="0">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5" name="Google Shape;8685;p30"/>
            <p:cNvSpPr/>
            <p:nvPr/>
          </p:nvSpPr>
          <p:spPr>
            <a:xfrm>
              <a:off x="851275" y="2844425"/>
              <a:ext cx="6950" cy="5875"/>
            </a:xfrm>
            <a:custGeom>
              <a:avLst/>
              <a:gdLst/>
              <a:ahLst/>
              <a:cxnLst/>
              <a:rect l="l" t="t" r="r" b="b"/>
              <a:pathLst>
                <a:path w="278" h="235" extrusionOk="0">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6" name="Google Shape;8686;p30"/>
            <p:cNvSpPr/>
            <p:nvPr/>
          </p:nvSpPr>
          <p:spPr>
            <a:xfrm>
              <a:off x="857550" y="2857350"/>
              <a:ext cx="6825" cy="5875"/>
            </a:xfrm>
            <a:custGeom>
              <a:avLst/>
              <a:gdLst/>
              <a:ahLst/>
              <a:cxnLst/>
              <a:rect l="l" t="t" r="r" b="b"/>
              <a:pathLst>
                <a:path w="273" h="235" extrusionOk="0">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7" name="Google Shape;8687;p30"/>
            <p:cNvSpPr/>
            <p:nvPr/>
          </p:nvSpPr>
          <p:spPr>
            <a:xfrm>
              <a:off x="854275" y="2871250"/>
              <a:ext cx="6825" cy="5800"/>
            </a:xfrm>
            <a:custGeom>
              <a:avLst/>
              <a:gdLst/>
              <a:ahLst/>
              <a:cxnLst/>
              <a:rect l="l" t="t" r="r" b="b"/>
              <a:pathLst>
                <a:path w="273" h="232" extrusionOk="0">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8" name="Google Shape;8688;p30"/>
            <p:cNvSpPr/>
            <p:nvPr/>
          </p:nvSpPr>
          <p:spPr>
            <a:xfrm>
              <a:off x="845575" y="2882375"/>
              <a:ext cx="6825" cy="5825"/>
            </a:xfrm>
            <a:custGeom>
              <a:avLst/>
              <a:gdLst/>
              <a:ahLst/>
              <a:cxnLst/>
              <a:rect l="l" t="t" r="r" b="b"/>
              <a:pathLst>
                <a:path w="273" h="233" extrusionOk="0">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9" name="Google Shape;8689;p30"/>
            <p:cNvSpPr/>
            <p:nvPr/>
          </p:nvSpPr>
          <p:spPr>
            <a:xfrm>
              <a:off x="831125" y="2887050"/>
              <a:ext cx="6850" cy="5875"/>
            </a:xfrm>
            <a:custGeom>
              <a:avLst/>
              <a:gdLst/>
              <a:ahLst/>
              <a:cxnLst/>
              <a:rect l="l" t="t" r="r" b="b"/>
              <a:pathLst>
                <a:path w="274" h="235" extrusionOk="0">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0" name="Google Shape;8690;p30"/>
            <p:cNvSpPr/>
            <p:nvPr/>
          </p:nvSpPr>
          <p:spPr>
            <a:xfrm>
              <a:off x="817675" y="2881425"/>
              <a:ext cx="6850" cy="5875"/>
            </a:xfrm>
            <a:custGeom>
              <a:avLst/>
              <a:gdLst/>
              <a:ahLst/>
              <a:cxnLst/>
              <a:rect l="l" t="t" r="r" b="b"/>
              <a:pathLst>
                <a:path w="274" h="235" extrusionOk="0">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1" name="Google Shape;8691;p30"/>
            <p:cNvSpPr/>
            <p:nvPr/>
          </p:nvSpPr>
          <p:spPr>
            <a:xfrm>
              <a:off x="809925" y="2871050"/>
              <a:ext cx="6950" cy="5900"/>
            </a:xfrm>
            <a:custGeom>
              <a:avLst/>
              <a:gdLst/>
              <a:ahLst/>
              <a:cxnLst/>
              <a:rect l="l" t="t" r="r" b="b"/>
              <a:pathLst>
                <a:path w="278" h="236" extrusionOk="0">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2" name="Google Shape;8692;p30"/>
            <p:cNvSpPr/>
            <p:nvPr/>
          </p:nvSpPr>
          <p:spPr>
            <a:xfrm>
              <a:off x="809700" y="2850475"/>
              <a:ext cx="6875" cy="5850"/>
            </a:xfrm>
            <a:custGeom>
              <a:avLst/>
              <a:gdLst/>
              <a:ahLst/>
              <a:cxnLst/>
              <a:rect l="l" t="t" r="r" b="b"/>
              <a:pathLst>
                <a:path w="275" h="234" extrusionOk="0">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3" name="Google Shape;8693;p30"/>
            <p:cNvSpPr/>
            <p:nvPr/>
          </p:nvSpPr>
          <p:spPr>
            <a:xfrm>
              <a:off x="826350" y="2841150"/>
              <a:ext cx="6850" cy="5850"/>
            </a:xfrm>
            <a:custGeom>
              <a:avLst/>
              <a:gdLst/>
              <a:ahLst/>
              <a:cxnLst/>
              <a:rect l="l" t="t" r="r" b="b"/>
              <a:pathLst>
                <a:path w="274" h="234" extrusionOk="0">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4" name="Google Shape;8694;p30"/>
            <p:cNvSpPr/>
            <p:nvPr/>
          </p:nvSpPr>
          <p:spPr>
            <a:xfrm>
              <a:off x="469700" y="2809450"/>
              <a:ext cx="31925" cy="51350"/>
            </a:xfrm>
            <a:custGeom>
              <a:avLst/>
              <a:gdLst/>
              <a:ahLst/>
              <a:cxnLst/>
              <a:rect l="l" t="t" r="r" b="b"/>
              <a:pathLst>
                <a:path w="1277" h="2054" extrusionOk="0">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5" name="Google Shape;8695;p30"/>
            <p:cNvSpPr/>
            <p:nvPr/>
          </p:nvSpPr>
          <p:spPr>
            <a:xfrm>
              <a:off x="471700" y="2821425"/>
              <a:ext cx="28025" cy="39375"/>
            </a:xfrm>
            <a:custGeom>
              <a:avLst/>
              <a:gdLst/>
              <a:ahLst/>
              <a:cxnLst/>
              <a:rect l="l" t="t" r="r" b="b"/>
              <a:pathLst>
                <a:path w="1121" h="1575" extrusionOk="0">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6" name="Google Shape;8696;p30"/>
            <p:cNvSpPr/>
            <p:nvPr/>
          </p:nvSpPr>
          <p:spPr>
            <a:xfrm>
              <a:off x="490375" y="2829800"/>
              <a:ext cx="44875" cy="34275"/>
            </a:xfrm>
            <a:custGeom>
              <a:avLst/>
              <a:gdLst/>
              <a:ahLst/>
              <a:cxnLst/>
              <a:rect l="l" t="t" r="r" b="b"/>
              <a:pathLst>
                <a:path w="1795" h="1371" extrusionOk="0">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7" name="Google Shape;8697;p30"/>
            <p:cNvSpPr/>
            <p:nvPr/>
          </p:nvSpPr>
          <p:spPr>
            <a:xfrm>
              <a:off x="493225" y="2836375"/>
              <a:ext cx="32700" cy="26050"/>
            </a:xfrm>
            <a:custGeom>
              <a:avLst/>
              <a:gdLst/>
              <a:ahLst/>
              <a:cxnLst/>
              <a:rect l="l" t="t" r="r" b="b"/>
              <a:pathLst>
                <a:path w="1308" h="1042" extrusionOk="0">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8" name="Google Shape;8698;p30"/>
            <p:cNvSpPr/>
            <p:nvPr/>
          </p:nvSpPr>
          <p:spPr>
            <a:xfrm>
              <a:off x="491425" y="2858925"/>
              <a:ext cx="43725" cy="35400"/>
            </a:xfrm>
            <a:custGeom>
              <a:avLst/>
              <a:gdLst/>
              <a:ahLst/>
              <a:cxnLst/>
              <a:rect l="l" t="t" r="r" b="b"/>
              <a:pathLst>
                <a:path w="1749" h="1416" extrusionOk="0">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9" name="Google Shape;8699;p30"/>
            <p:cNvSpPr/>
            <p:nvPr/>
          </p:nvSpPr>
          <p:spPr>
            <a:xfrm>
              <a:off x="493450" y="2860950"/>
              <a:ext cx="30975" cy="26350"/>
            </a:xfrm>
            <a:custGeom>
              <a:avLst/>
              <a:gdLst/>
              <a:ahLst/>
              <a:cxnLst/>
              <a:rect l="l" t="t" r="r" b="b"/>
              <a:pathLst>
                <a:path w="1239" h="1054" extrusionOk="0">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0" name="Google Shape;8700;p30"/>
            <p:cNvSpPr/>
            <p:nvPr/>
          </p:nvSpPr>
          <p:spPr>
            <a:xfrm>
              <a:off x="439150" y="2846050"/>
              <a:ext cx="52625" cy="31125"/>
            </a:xfrm>
            <a:custGeom>
              <a:avLst/>
              <a:gdLst/>
              <a:ahLst/>
              <a:cxnLst/>
              <a:rect l="l" t="t" r="r" b="b"/>
              <a:pathLst>
                <a:path w="2105" h="1245" extrusionOk="0">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1" name="Google Shape;8701;p30"/>
            <p:cNvSpPr/>
            <p:nvPr/>
          </p:nvSpPr>
          <p:spPr>
            <a:xfrm>
              <a:off x="451775" y="2849875"/>
              <a:ext cx="40000" cy="24275"/>
            </a:xfrm>
            <a:custGeom>
              <a:avLst/>
              <a:gdLst/>
              <a:ahLst/>
              <a:cxnLst/>
              <a:rect l="l" t="t" r="r" b="b"/>
              <a:pathLst>
                <a:path w="1600" h="971" extrusionOk="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2" name="Google Shape;8702;p30"/>
            <p:cNvSpPr/>
            <p:nvPr/>
          </p:nvSpPr>
          <p:spPr>
            <a:xfrm>
              <a:off x="469900" y="2861825"/>
              <a:ext cx="32050" cy="51250"/>
            </a:xfrm>
            <a:custGeom>
              <a:avLst/>
              <a:gdLst/>
              <a:ahLst/>
              <a:cxnLst/>
              <a:rect l="l" t="t" r="r" b="b"/>
              <a:pathLst>
                <a:path w="1282" h="2050" extrusionOk="0">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3" name="Google Shape;8703;p30"/>
            <p:cNvSpPr/>
            <p:nvPr/>
          </p:nvSpPr>
          <p:spPr>
            <a:xfrm>
              <a:off x="472025" y="2861825"/>
              <a:ext cx="27925" cy="39150"/>
            </a:xfrm>
            <a:custGeom>
              <a:avLst/>
              <a:gdLst/>
              <a:ahLst/>
              <a:cxnLst/>
              <a:rect l="l" t="t" r="r" b="b"/>
              <a:pathLst>
                <a:path w="1117" h="1566" extrusionOk="0">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4" name="Google Shape;8704;p30"/>
            <p:cNvSpPr/>
            <p:nvPr/>
          </p:nvSpPr>
          <p:spPr>
            <a:xfrm>
              <a:off x="482850" y="2852300"/>
              <a:ext cx="21175" cy="17875"/>
            </a:xfrm>
            <a:custGeom>
              <a:avLst/>
              <a:gdLst/>
              <a:ahLst/>
              <a:cxnLst/>
              <a:rect l="l" t="t" r="r" b="b"/>
              <a:pathLst>
                <a:path w="847" h="715" extrusionOk="0">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5" name="Google Shape;8705;p30"/>
            <p:cNvSpPr/>
            <p:nvPr/>
          </p:nvSpPr>
          <p:spPr>
            <a:xfrm>
              <a:off x="480500" y="2844650"/>
              <a:ext cx="8200" cy="12550"/>
            </a:xfrm>
            <a:custGeom>
              <a:avLst/>
              <a:gdLst/>
              <a:ahLst/>
              <a:cxnLst/>
              <a:rect l="l" t="t" r="r" b="b"/>
              <a:pathLst>
                <a:path w="328" h="502" extrusionOk="0">
                  <a:moveTo>
                    <a:pt x="1" y="1"/>
                  </a:moveTo>
                  <a:cubicBezTo>
                    <a:pt x="18" y="175"/>
                    <a:pt x="298" y="484"/>
                    <a:pt x="311" y="501"/>
                  </a:cubicBezTo>
                  <a:lnTo>
                    <a:pt x="328" y="489"/>
                  </a:lnTo>
                  <a:cubicBezTo>
                    <a:pt x="319" y="484"/>
                    <a:pt x="35" y="166"/>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6" name="Google Shape;8706;p30"/>
            <p:cNvSpPr/>
            <p:nvPr/>
          </p:nvSpPr>
          <p:spPr>
            <a:xfrm>
              <a:off x="487925" y="2842525"/>
              <a:ext cx="2800" cy="12750"/>
            </a:xfrm>
            <a:custGeom>
              <a:avLst/>
              <a:gdLst/>
              <a:ahLst/>
              <a:cxnLst/>
              <a:rect l="l" t="t" r="r" b="b"/>
              <a:pathLst>
                <a:path w="112" h="510" extrusionOk="0">
                  <a:moveTo>
                    <a:pt x="94" y="1"/>
                  </a:moveTo>
                  <a:cubicBezTo>
                    <a:pt x="1" y="158"/>
                    <a:pt x="81" y="497"/>
                    <a:pt x="86" y="510"/>
                  </a:cubicBezTo>
                  <a:lnTo>
                    <a:pt x="107" y="506"/>
                  </a:lnTo>
                  <a:cubicBezTo>
                    <a:pt x="103" y="501"/>
                    <a:pt x="22" y="162"/>
                    <a:pt x="111" y="9"/>
                  </a:cubicBezTo>
                  <a:lnTo>
                    <a:pt x="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7" name="Google Shape;8707;p30"/>
            <p:cNvSpPr/>
            <p:nvPr/>
          </p:nvSpPr>
          <p:spPr>
            <a:xfrm>
              <a:off x="493450" y="2845500"/>
              <a:ext cx="6175" cy="9675"/>
            </a:xfrm>
            <a:custGeom>
              <a:avLst/>
              <a:gdLst/>
              <a:ahLst/>
              <a:cxnLst/>
              <a:rect l="l" t="t" r="r" b="b"/>
              <a:pathLst>
                <a:path w="247" h="387" extrusionOk="0">
                  <a:moveTo>
                    <a:pt x="238" y="1"/>
                  </a:moveTo>
                  <a:cubicBezTo>
                    <a:pt x="119" y="69"/>
                    <a:pt x="5" y="365"/>
                    <a:pt x="0" y="378"/>
                  </a:cubicBezTo>
                  <a:lnTo>
                    <a:pt x="22" y="387"/>
                  </a:lnTo>
                  <a:cubicBezTo>
                    <a:pt x="22" y="382"/>
                    <a:pt x="132" y="81"/>
                    <a:pt x="246" y="18"/>
                  </a:cubicBez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8" name="Google Shape;8708;p30"/>
            <p:cNvSpPr/>
            <p:nvPr/>
          </p:nvSpPr>
          <p:spPr>
            <a:xfrm>
              <a:off x="496850" y="2853350"/>
              <a:ext cx="7650" cy="4375"/>
            </a:xfrm>
            <a:custGeom>
              <a:avLst/>
              <a:gdLst/>
              <a:ahLst/>
              <a:cxnLst/>
              <a:rect l="l" t="t" r="r" b="b"/>
              <a:pathLst>
                <a:path w="306" h="175" extrusionOk="0">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9" name="Google Shape;8709;p30"/>
            <p:cNvSpPr/>
            <p:nvPr/>
          </p:nvSpPr>
          <p:spPr>
            <a:xfrm>
              <a:off x="498225" y="2860875"/>
              <a:ext cx="8600" cy="2575"/>
            </a:xfrm>
            <a:custGeom>
              <a:avLst/>
              <a:gdLst/>
              <a:ahLst/>
              <a:cxnLst/>
              <a:rect l="l" t="t" r="r" b="b"/>
              <a:pathLst>
                <a:path w="344" h="103" extrusionOk="0">
                  <a:moveTo>
                    <a:pt x="0" y="1"/>
                  </a:moveTo>
                  <a:lnTo>
                    <a:pt x="0" y="18"/>
                  </a:lnTo>
                  <a:cubicBezTo>
                    <a:pt x="0" y="18"/>
                    <a:pt x="242" y="26"/>
                    <a:pt x="331" y="103"/>
                  </a:cubicBezTo>
                  <a:lnTo>
                    <a:pt x="344" y="90"/>
                  </a:lnTo>
                  <a:cubicBezTo>
                    <a:pt x="250" y="5"/>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0" name="Google Shape;8710;p30"/>
            <p:cNvSpPr/>
            <p:nvPr/>
          </p:nvSpPr>
          <p:spPr>
            <a:xfrm>
              <a:off x="496725" y="2865125"/>
              <a:ext cx="6075" cy="7875"/>
            </a:xfrm>
            <a:custGeom>
              <a:avLst/>
              <a:gdLst/>
              <a:ahLst/>
              <a:cxnLst/>
              <a:rect l="l" t="t" r="r" b="b"/>
              <a:pathLst>
                <a:path w="243" h="315" extrusionOk="0">
                  <a:moveTo>
                    <a:pt x="9" y="0"/>
                  </a:moveTo>
                  <a:lnTo>
                    <a:pt x="1" y="17"/>
                  </a:lnTo>
                  <a:cubicBezTo>
                    <a:pt x="5" y="17"/>
                    <a:pt x="124" y="89"/>
                    <a:pt x="226" y="314"/>
                  </a:cubicBezTo>
                  <a:lnTo>
                    <a:pt x="243" y="310"/>
                  </a:lnTo>
                  <a:cubicBezTo>
                    <a:pt x="141" y="81"/>
                    <a:pt x="18" y="5"/>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1" name="Google Shape;8711;p30"/>
            <p:cNvSpPr/>
            <p:nvPr/>
          </p:nvSpPr>
          <p:spPr>
            <a:xfrm>
              <a:off x="493225" y="2866175"/>
              <a:ext cx="2150" cy="11050"/>
            </a:xfrm>
            <a:custGeom>
              <a:avLst/>
              <a:gdLst/>
              <a:ahLst/>
              <a:cxnLst/>
              <a:rect l="l" t="t" r="r" b="b"/>
              <a:pathLst>
                <a:path w="86" h="442" extrusionOk="0">
                  <a:moveTo>
                    <a:pt x="18" y="1"/>
                  </a:moveTo>
                  <a:lnTo>
                    <a:pt x="1" y="9"/>
                  </a:lnTo>
                  <a:cubicBezTo>
                    <a:pt x="60" y="145"/>
                    <a:pt x="65" y="298"/>
                    <a:pt x="5" y="433"/>
                  </a:cubicBezTo>
                  <a:lnTo>
                    <a:pt x="22" y="442"/>
                  </a:lnTo>
                  <a:cubicBezTo>
                    <a:pt x="86" y="298"/>
                    <a:pt x="81" y="14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2" name="Google Shape;8712;p30"/>
            <p:cNvSpPr/>
            <p:nvPr/>
          </p:nvSpPr>
          <p:spPr>
            <a:xfrm>
              <a:off x="476375" y="2854300"/>
              <a:ext cx="9150" cy="5650"/>
            </a:xfrm>
            <a:custGeom>
              <a:avLst/>
              <a:gdLst/>
              <a:ahLst/>
              <a:cxnLst/>
              <a:rect l="l" t="t" r="r" b="b"/>
              <a:pathLst>
                <a:path w="366" h="226" extrusionOk="0">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3" name="Google Shape;8713;p30"/>
            <p:cNvSpPr/>
            <p:nvPr/>
          </p:nvSpPr>
          <p:spPr>
            <a:xfrm>
              <a:off x="473925" y="2863650"/>
              <a:ext cx="13500" cy="3975"/>
            </a:xfrm>
            <a:custGeom>
              <a:avLst/>
              <a:gdLst/>
              <a:ahLst/>
              <a:cxnLst/>
              <a:rect l="l" t="t" r="r" b="b"/>
              <a:pathLst>
                <a:path w="540" h="159" extrusionOk="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4" name="Google Shape;8714;p30"/>
            <p:cNvSpPr/>
            <p:nvPr/>
          </p:nvSpPr>
          <p:spPr>
            <a:xfrm>
              <a:off x="484750" y="2865450"/>
              <a:ext cx="6400" cy="11350"/>
            </a:xfrm>
            <a:custGeom>
              <a:avLst/>
              <a:gdLst/>
              <a:ahLst/>
              <a:cxnLst/>
              <a:rect l="l" t="t" r="r" b="b"/>
              <a:pathLst>
                <a:path w="256" h="454" extrusionOk="0">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5" name="Google Shape;8715;p30"/>
            <p:cNvSpPr/>
            <p:nvPr/>
          </p:nvSpPr>
          <p:spPr>
            <a:xfrm>
              <a:off x="477750" y="2842050"/>
              <a:ext cx="5625" cy="4225"/>
            </a:xfrm>
            <a:custGeom>
              <a:avLst/>
              <a:gdLst/>
              <a:ahLst/>
              <a:cxnLst/>
              <a:rect l="l" t="t" r="r" b="b"/>
              <a:pathLst>
                <a:path w="225" h="169" extrusionOk="0">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6" name="Google Shape;8716;p30"/>
            <p:cNvSpPr/>
            <p:nvPr/>
          </p:nvSpPr>
          <p:spPr>
            <a:xfrm>
              <a:off x="487400" y="2840150"/>
              <a:ext cx="5550" cy="4225"/>
            </a:xfrm>
            <a:custGeom>
              <a:avLst/>
              <a:gdLst/>
              <a:ahLst/>
              <a:cxnLst/>
              <a:rect l="l" t="t" r="r" b="b"/>
              <a:pathLst>
                <a:path w="222" h="169" extrusionOk="0">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7" name="Google Shape;8717;p30"/>
            <p:cNvSpPr/>
            <p:nvPr/>
          </p:nvSpPr>
          <p:spPr>
            <a:xfrm>
              <a:off x="497275" y="2843150"/>
              <a:ext cx="5500" cy="4175"/>
            </a:xfrm>
            <a:custGeom>
              <a:avLst/>
              <a:gdLst/>
              <a:ahLst/>
              <a:cxnLst/>
              <a:rect l="l" t="t" r="r" b="b"/>
              <a:pathLst>
                <a:path w="220" h="167" extrusionOk="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8" name="Google Shape;8718;p30"/>
            <p:cNvSpPr/>
            <p:nvPr/>
          </p:nvSpPr>
          <p:spPr>
            <a:xfrm>
              <a:off x="503000" y="2851650"/>
              <a:ext cx="5600" cy="4175"/>
            </a:xfrm>
            <a:custGeom>
              <a:avLst/>
              <a:gdLst/>
              <a:ahLst/>
              <a:cxnLst/>
              <a:rect l="l" t="t" r="r" b="b"/>
              <a:pathLst>
                <a:path w="224" h="167" extrusionOk="0">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9" name="Google Shape;8719;p30"/>
            <p:cNvSpPr/>
            <p:nvPr/>
          </p:nvSpPr>
          <p:spPr>
            <a:xfrm>
              <a:off x="504675" y="2861600"/>
              <a:ext cx="5625" cy="4175"/>
            </a:xfrm>
            <a:custGeom>
              <a:avLst/>
              <a:gdLst/>
              <a:ahLst/>
              <a:cxnLst/>
              <a:rect l="l" t="t" r="r" b="b"/>
              <a:pathLst>
                <a:path w="225" h="167" extrusionOk="0">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0" name="Google Shape;8720;p30"/>
            <p:cNvSpPr/>
            <p:nvPr/>
          </p:nvSpPr>
          <p:spPr>
            <a:xfrm>
              <a:off x="500225" y="2871600"/>
              <a:ext cx="5650" cy="4250"/>
            </a:xfrm>
            <a:custGeom>
              <a:avLst/>
              <a:gdLst/>
              <a:ahLst/>
              <a:cxnLst/>
              <a:rect l="l" t="t" r="r" b="b"/>
              <a:pathLst>
                <a:path w="226" h="170" extrusionOk="0">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1" name="Google Shape;8721;p30"/>
            <p:cNvSpPr/>
            <p:nvPr/>
          </p:nvSpPr>
          <p:spPr>
            <a:xfrm>
              <a:off x="490700" y="2876000"/>
              <a:ext cx="5625" cy="4200"/>
            </a:xfrm>
            <a:custGeom>
              <a:avLst/>
              <a:gdLst/>
              <a:ahLst/>
              <a:cxnLst/>
              <a:rect l="l" t="t" r="r" b="b"/>
              <a:pathLst>
                <a:path w="225" h="168" extrusionOk="0">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2" name="Google Shape;8722;p30"/>
            <p:cNvSpPr/>
            <p:nvPr/>
          </p:nvSpPr>
          <p:spPr>
            <a:xfrm>
              <a:off x="481475" y="2875025"/>
              <a:ext cx="5600" cy="4225"/>
            </a:xfrm>
            <a:custGeom>
              <a:avLst/>
              <a:gdLst/>
              <a:ahLst/>
              <a:cxnLst/>
              <a:rect l="l" t="t" r="r" b="b"/>
              <a:pathLst>
                <a:path w="224" h="169" extrusionOk="0">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3" name="Google Shape;8723;p30"/>
            <p:cNvSpPr/>
            <p:nvPr/>
          </p:nvSpPr>
          <p:spPr>
            <a:xfrm>
              <a:off x="470325" y="2865100"/>
              <a:ext cx="5625" cy="4175"/>
            </a:xfrm>
            <a:custGeom>
              <a:avLst/>
              <a:gdLst/>
              <a:ahLst/>
              <a:cxnLst/>
              <a:rect l="l" t="t" r="r" b="b"/>
              <a:pathLst>
                <a:path w="225" h="167" extrusionOk="0">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4" name="Google Shape;8724;p30"/>
            <p:cNvSpPr/>
            <p:nvPr/>
          </p:nvSpPr>
          <p:spPr>
            <a:xfrm>
              <a:off x="473500" y="2851850"/>
              <a:ext cx="5525" cy="4175"/>
            </a:xfrm>
            <a:custGeom>
              <a:avLst/>
              <a:gdLst/>
              <a:ahLst/>
              <a:cxnLst/>
              <a:rect l="l" t="t" r="r" b="b"/>
              <a:pathLst>
                <a:path w="221" h="167" extrusionOk="0">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5" name="Google Shape;8725;p30"/>
            <p:cNvSpPr/>
            <p:nvPr/>
          </p:nvSpPr>
          <p:spPr>
            <a:xfrm>
              <a:off x="597100" y="2907725"/>
              <a:ext cx="148200" cy="136900"/>
            </a:xfrm>
            <a:custGeom>
              <a:avLst/>
              <a:gdLst/>
              <a:ahLst/>
              <a:cxnLst/>
              <a:rect l="l" t="t" r="r" b="b"/>
              <a:pathLst>
                <a:path w="5928" h="5476" extrusionOk="0">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6" name="Google Shape;8726;p30"/>
            <p:cNvSpPr/>
            <p:nvPr/>
          </p:nvSpPr>
          <p:spPr>
            <a:xfrm>
              <a:off x="622625" y="2933850"/>
              <a:ext cx="93925" cy="84650"/>
            </a:xfrm>
            <a:custGeom>
              <a:avLst/>
              <a:gdLst/>
              <a:ahLst/>
              <a:cxnLst/>
              <a:rect l="l" t="t" r="r" b="b"/>
              <a:pathLst>
                <a:path w="3757" h="3386" extrusionOk="0">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7" name="Google Shape;8727;p30"/>
            <p:cNvSpPr/>
            <p:nvPr/>
          </p:nvSpPr>
          <p:spPr>
            <a:xfrm>
              <a:off x="655875" y="2967825"/>
              <a:ext cx="28350" cy="22250"/>
            </a:xfrm>
            <a:custGeom>
              <a:avLst/>
              <a:gdLst/>
              <a:ahLst/>
              <a:cxnLst/>
              <a:rect l="l" t="t" r="r" b="b"/>
              <a:pathLst>
                <a:path w="1134" h="890" extrusionOk="0">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8" name="Google Shape;8728;p30"/>
            <p:cNvSpPr/>
            <p:nvPr/>
          </p:nvSpPr>
          <p:spPr>
            <a:xfrm>
              <a:off x="669575" y="2953550"/>
              <a:ext cx="4150" cy="17950"/>
            </a:xfrm>
            <a:custGeom>
              <a:avLst/>
              <a:gdLst/>
              <a:ahLst/>
              <a:cxnLst/>
              <a:rect l="l" t="t" r="r" b="b"/>
              <a:pathLst>
                <a:path w="166" h="718" extrusionOk="0">
                  <a:moveTo>
                    <a:pt x="149" y="1"/>
                  </a:moveTo>
                  <a:cubicBezTo>
                    <a:pt x="13" y="175"/>
                    <a:pt x="0" y="696"/>
                    <a:pt x="0" y="718"/>
                  </a:cubicBezTo>
                  <a:lnTo>
                    <a:pt x="26" y="718"/>
                  </a:lnTo>
                  <a:cubicBezTo>
                    <a:pt x="26" y="713"/>
                    <a:pt x="34" y="179"/>
                    <a:pt x="166" y="18"/>
                  </a:cubicBezTo>
                  <a:lnTo>
                    <a:pt x="1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9" name="Google Shape;8729;p30"/>
            <p:cNvSpPr/>
            <p:nvPr/>
          </p:nvSpPr>
          <p:spPr>
            <a:xfrm>
              <a:off x="672975" y="2959925"/>
              <a:ext cx="11150" cy="11675"/>
            </a:xfrm>
            <a:custGeom>
              <a:avLst/>
              <a:gdLst/>
              <a:ahLst/>
              <a:cxnLst/>
              <a:rect l="l" t="t" r="r" b="b"/>
              <a:pathLst>
                <a:path w="446" h="467" extrusionOk="0">
                  <a:moveTo>
                    <a:pt x="437" y="0"/>
                  </a:moveTo>
                  <a:cubicBezTo>
                    <a:pt x="221" y="64"/>
                    <a:pt x="9" y="441"/>
                    <a:pt x="0" y="458"/>
                  </a:cubicBezTo>
                  <a:lnTo>
                    <a:pt x="17" y="467"/>
                  </a:lnTo>
                  <a:cubicBezTo>
                    <a:pt x="21" y="467"/>
                    <a:pt x="233" y="85"/>
                    <a:pt x="445" y="21"/>
                  </a:cubicBezTo>
                  <a:lnTo>
                    <a:pt x="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0" name="Google Shape;8730;p30"/>
            <p:cNvSpPr/>
            <p:nvPr/>
          </p:nvSpPr>
          <p:spPr>
            <a:xfrm>
              <a:off x="676250" y="2970275"/>
              <a:ext cx="13400" cy="4300"/>
            </a:xfrm>
            <a:custGeom>
              <a:avLst/>
              <a:gdLst/>
              <a:ahLst/>
              <a:cxnLst/>
              <a:rect l="l" t="t" r="r" b="b"/>
              <a:pathLst>
                <a:path w="536" h="172" extrusionOk="0">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1" name="Google Shape;8731;p30"/>
            <p:cNvSpPr/>
            <p:nvPr/>
          </p:nvSpPr>
          <p:spPr>
            <a:xfrm>
              <a:off x="677200" y="2979100"/>
              <a:ext cx="10425" cy="3325"/>
            </a:xfrm>
            <a:custGeom>
              <a:avLst/>
              <a:gdLst/>
              <a:ahLst/>
              <a:cxnLst/>
              <a:rect l="l" t="t" r="r" b="b"/>
              <a:pathLst>
                <a:path w="417" h="133" extrusionOk="0">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2" name="Google Shape;8732;p30"/>
            <p:cNvSpPr/>
            <p:nvPr/>
          </p:nvSpPr>
          <p:spPr>
            <a:xfrm>
              <a:off x="675075" y="2983350"/>
              <a:ext cx="6400" cy="9575"/>
            </a:xfrm>
            <a:custGeom>
              <a:avLst/>
              <a:gdLst/>
              <a:ahLst/>
              <a:cxnLst/>
              <a:rect l="l" t="t" r="r" b="b"/>
              <a:pathLst>
                <a:path w="256" h="383" extrusionOk="0">
                  <a:moveTo>
                    <a:pt x="18" y="1"/>
                  </a:moveTo>
                  <a:lnTo>
                    <a:pt x="1" y="18"/>
                  </a:lnTo>
                  <a:cubicBezTo>
                    <a:pt x="1" y="22"/>
                    <a:pt x="217" y="230"/>
                    <a:pt x="230" y="382"/>
                  </a:cubicBezTo>
                  <a:lnTo>
                    <a:pt x="255" y="378"/>
                  </a:lnTo>
                  <a:cubicBezTo>
                    <a:pt x="238" y="221"/>
                    <a:pt x="26"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3" name="Google Shape;8733;p30"/>
            <p:cNvSpPr/>
            <p:nvPr/>
          </p:nvSpPr>
          <p:spPr>
            <a:xfrm>
              <a:off x="668825" y="2986225"/>
              <a:ext cx="3200" cy="12000"/>
            </a:xfrm>
            <a:custGeom>
              <a:avLst/>
              <a:gdLst/>
              <a:ahLst/>
              <a:cxnLst/>
              <a:rect l="l" t="t" r="r" b="b"/>
              <a:pathLst>
                <a:path w="128" h="480" extrusionOk="0">
                  <a:moveTo>
                    <a:pt x="77" y="0"/>
                  </a:moveTo>
                  <a:lnTo>
                    <a:pt x="56" y="9"/>
                  </a:lnTo>
                  <a:cubicBezTo>
                    <a:pt x="56" y="13"/>
                    <a:pt x="103" y="182"/>
                    <a:pt x="1" y="471"/>
                  </a:cubicBezTo>
                  <a:lnTo>
                    <a:pt x="26" y="479"/>
                  </a:lnTo>
                  <a:cubicBezTo>
                    <a:pt x="128" y="182"/>
                    <a:pt x="77" y="9"/>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4" name="Google Shape;8734;p30"/>
            <p:cNvSpPr/>
            <p:nvPr/>
          </p:nvSpPr>
          <p:spPr>
            <a:xfrm>
              <a:off x="657275" y="2984200"/>
              <a:ext cx="9575" cy="10300"/>
            </a:xfrm>
            <a:custGeom>
              <a:avLst/>
              <a:gdLst/>
              <a:ahLst/>
              <a:cxnLst/>
              <a:rect l="l" t="t" r="r" b="b"/>
              <a:pathLst>
                <a:path w="383" h="412" extrusionOk="0">
                  <a:moveTo>
                    <a:pt x="357" y="0"/>
                  </a:moveTo>
                  <a:cubicBezTo>
                    <a:pt x="297" y="174"/>
                    <a:pt x="170" y="314"/>
                    <a:pt x="0" y="391"/>
                  </a:cubicBezTo>
                  <a:lnTo>
                    <a:pt x="9" y="412"/>
                  </a:lnTo>
                  <a:cubicBezTo>
                    <a:pt x="314" y="263"/>
                    <a:pt x="378" y="17"/>
                    <a:pt x="382" y="5"/>
                  </a:cubicBezTo>
                  <a:lnTo>
                    <a:pt x="3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5" name="Google Shape;8735;p30"/>
            <p:cNvSpPr/>
            <p:nvPr/>
          </p:nvSpPr>
          <p:spPr>
            <a:xfrm>
              <a:off x="660250" y="2959075"/>
              <a:ext cx="4800" cy="12625"/>
            </a:xfrm>
            <a:custGeom>
              <a:avLst/>
              <a:gdLst/>
              <a:ahLst/>
              <a:cxnLst/>
              <a:rect l="l" t="t" r="r" b="b"/>
              <a:pathLst>
                <a:path w="192" h="505" extrusionOk="0">
                  <a:moveTo>
                    <a:pt x="30" y="0"/>
                  </a:moveTo>
                  <a:cubicBezTo>
                    <a:pt x="0" y="352"/>
                    <a:pt x="170" y="501"/>
                    <a:pt x="178" y="505"/>
                  </a:cubicBezTo>
                  <a:lnTo>
                    <a:pt x="191" y="484"/>
                  </a:lnTo>
                  <a:cubicBezTo>
                    <a:pt x="191" y="484"/>
                    <a:pt x="26" y="34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6" name="Google Shape;8736;p30"/>
            <p:cNvSpPr/>
            <p:nvPr/>
          </p:nvSpPr>
          <p:spPr>
            <a:xfrm>
              <a:off x="648050" y="2968200"/>
              <a:ext cx="14975" cy="8825"/>
            </a:xfrm>
            <a:custGeom>
              <a:avLst/>
              <a:gdLst/>
              <a:ahLst/>
              <a:cxnLst/>
              <a:rect l="l" t="t" r="r" b="b"/>
              <a:pathLst>
                <a:path w="599" h="353" extrusionOk="0">
                  <a:moveTo>
                    <a:pt x="22" y="0"/>
                  </a:moveTo>
                  <a:lnTo>
                    <a:pt x="0" y="13"/>
                  </a:lnTo>
                  <a:cubicBezTo>
                    <a:pt x="204" y="322"/>
                    <a:pt x="594" y="352"/>
                    <a:pt x="598" y="352"/>
                  </a:cubicBezTo>
                  <a:lnTo>
                    <a:pt x="598" y="327"/>
                  </a:lnTo>
                  <a:cubicBezTo>
                    <a:pt x="594" y="327"/>
                    <a:pt x="217" y="30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7" name="Google Shape;8737;p30"/>
            <p:cNvSpPr/>
            <p:nvPr/>
          </p:nvSpPr>
          <p:spPr>
            <a:xfrm>
              <a:off x="649850" y="2981125"/>
              <a:ext cx="15200" cy="5650"/>
            </a:xfrm>
            <a:custGeom>
              <a:avLst/>
              <a:gdLst/>
              <a:ahLst/>
              <a:cxnLst/>
              <a:rect l="l" t="t" r="r" b="b"/>
              <a:pathLst>
                <a:path w="608" h="226" extrusionOk="0">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8" name="Google Shape;8738;p30"/>
            <p:cNvSpPr/>
            <p:nvPr/>
          </p:nvSpPr>
          <p:spPr>
            <a:xfrm>
              <a:off x="670100" y="2950475"/>
              <a:ext cx="6275" cy="5325"/>
            </a:xfrm>
            <a:custGeom>
              <a:avLst/>
              <a:gdLst/>
              <a:ahLst/>
              <a:cxnLst/>
              <a:rect l="l" t="t" r="r" b="b"/>
              <a:pathLst>
                <a:path w="251" h="213" extrusionOk="0">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9" name="Google Shape;8739;p30"/>
            <p:cNvSpPr/>
            <p:nvPr/>
          </p:nvSpPr>
          <p:spPr>
            <a:xfrm>
              <a:off x="680500" y="2956950"/>
              <a:ext cx="6275" cy="5325"/>
            </a:xfrm>
            <a:custGeom>
              <a:avLst/>
              <a:gdLst/>
              <a:ahLst/>
              <a:cxnLst/>
              <a:rect l="l" t="t" r="r" b="b"/>
              <a:pathLst>
                <a:path w="251" h="213" extrusionOk="0">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0" name="Google Shape;8740;p30"/>
            <p:cNvSpPr/>
            <p:nvPr/>
          </p:nvSpPr>
          <p:spPr>
            <a:xfrm>
              <a:off x="686850" y="2968075"/>
              <a:ext cx="6300" cy="5400"/>
            </a:xfrm>
            <a:custGeom>
              <a:avLst/>
              <a:gdLst/>
              <a:ahLst/>
              <a:cxnLst/>
              <a:rect l="l" t="t" r="r" b="b"/>
              <a:pathLst>
                <a:path w="252" h="216" extrusionOk="0">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1" name="Google Shape;8741;p30"/>
            <p:cNvSpPr/>
            <p:nvPr/>
          </p:nvSpPr>
          <p:spPr>
            <a:xfrm>
              <a:off x="684850" y="2980700"/>
              <a:ext cx="6275" cy="5375"/>
            </a:xfrm>
            <a:custGeom>
              <a:avLst/>
              <a:gdLst/>
              <a:ahLst/>
              <a:cxnLst/>
              <a:rect l="l" t="t" r="r" b="b"/>
              <a:pathLst>
                <a:path w="251" h="215" extrusionOk="0">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2" name="Google Shape;8742;p30"/>
            <p:cNvSpPr/>
            <p:nvPr/>
          </p:nvSpPr>
          <p:spPr>
            <a:xfrm>
              <a:off x="677850" y="2991300"/>
              <a:ext cx="6275" cy="5325"/>
            </a:xfrm>
            <a:custGeom>
              <a:avLst/>
              <a:gdLst/>
              <a:ahLst/>
              <a:cxnLst/>
              <a:rect l="l" t="t" r="r" b="b"/>
              <a:pathLst>
                <a:path w="251" h="213" extrusionOk="0">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3" name="Google Shape;8743;p30"/>
            <p:cNvSpPr/>
            <p:nvPr/>
          </p:nvSpPr>
          <p:spPr>
            <a:xfrm>
              <a:off x="665325" y="2996500"/>
              <a:ext cx="6300" cy="5375"/>
            </a:xfrm>
            <a:custGeom>
              <a:avLst/>
              <a:gdLst/>
              <a:ahLst/>
              <a:cxnLst/>
              <a:rect l="l" t="t" r="r" b="b"/>
              <a:pathLst>
                <a:path w="252" h="215" extrusionOk="0">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4" name="Google Shape;8744;p30"/>
            <p:cNvSpPr/>
            <p:nvPr/>
          </p:nvSpPr>
          <p:spPr>
            <a:xfrm>
              <a:off x="652825" y="2992375"/>
              <a:ext cx="6275" cy="5300"/>
            </a:xfrm>
            <a:custGeom>
              <a:avLst/>
              <a:gdLst/>
              <a:ahLst/>
              <a:cxnLst/>
              <a:rect l="l" t="t" r="r" b="b"/>
              <a:pathLst>
                <a:path w="251" h="212" extrusionOk="0">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5" name="Google Shape;8745;p30"/>
            <p:cNvSpPr/>
            <p:nvPr/>
          </p:nvSpPr>
          <p:spPr>
            <a:xfrm>
              <a:off x="645300" y="2983675"/>
              <a:ext cx="6175" cy="5275"/>
            </a:xfrm>
            <a:custGeom>
              <a:avLst/>
              <a:gdLst/>
              <a:ahLst/>
              <a:cxnLst/>
              <a:rect l="l" t="t" r="r" b="b"/>
              <a:pathLst>
                <a:path w="247" h="211" extrusionOk="0">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6" name="Google Shape;8746;p30"/>
            <p:cNvSpPr/>
            <p:nvPr/>
          </p:nvSpPr>
          <p:spPr>
            <a:xfrm>
              <a:off x="643700" y="2965225"/>
              <a:ext cx="6175" cy="5275"/>
            </a:xfrm>
            <a:custGeom>
              <a:avLst/>
              <a:gdLst/>
              <a:ahLst/>
              <a:cxnLst/>
              <a:rect l="l" t="t" r="r" b="b"/>
              <a:pathLst>
                <a:path w="247" h="211" extrusionOk="0">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7" name="Google Shape;8747;p30"/>
            <p:cNvSpPr/>
            <p:nvPr/>
          </p:nvSpPr>
          <p:spPr>
            <a:xfrm>
              <a:off x="657900" y="2955675"/>
              <a:ext cx="6175" cy="5375"/>
            </a:xfrm>
            <a:custGeom>
              <a:avLst/>
              <a:gdLst/>
              <a:ahLst/>
              <a:cxnLst/>
              <a:rect l="l" t="t" r="r" b="b"/>
              <a:pathLst>
                <a:path w="247" h="215" extrusionOk="0">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748" name="Google Shape;8748;p30"/>
          <p:cNvSpPr/>
          <p:nvPr/>
        </p:nvSpPr>
        <p:spPr>
          <a:xfrm>
            <a:off x="8047169"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8749" name="Google Shape;8749;p30"/>
          <p:cNvGrpSpPr/>
          <p:nvPr/>
        </p:nvGrpSpPr>
        <p:grpSpPr>
          <a:xfrm>
            <a:off x="631271" y="3253406"/>
            <a:ext cx="1127136" cy="1936044"/>
            <a:chOff x="14253922" y="-1754319"/>
            <a:chExt cx="417938" cy="717824"/>
          </a:xfrm>
        </p:grpSpPr>
        <p:sp>
          <p:nvSpPr>
            <p:cNvPr id="8750" name="Google Shape;8750;p30"/>
            <p:cNvSpPr/>
            <p:nvPr/>
          </p:nvSpPr>
          <p:spPr>
            <a:xfrm>
              <a:off x="14417096" y="-1754319"/>
              <a:ext cx="241044" cy="219336"/>
            </a:xfrm>
            <a:custGeom>
              <a:avLst/>
              <a:gdLst/>
              <a:ahLst/>
              <a:cxnLst/>
              <a:rect l="l" t="t" r="r" b="b"/>
              <a:pathLst>
                <a:path w="3953" h="3597" extrusionOk="0">
                  <a:moveTo>
                    <a:pt x="415" y="0"/>
                  </a:moveTo>
                  <a:cubicBezTo>
                    <a:pt x="403" y="0"/>
                    <a:pt x="390" y="1"/>
                    <a:pt x="379" y="3"/>
                  </a:cubicBezTo>
                  <a:cubicBezTo>
                    <a:pt x="1" y="69"/>
                    <a:pt x="56" y="764"/>
                    <a:pt x="127" y="1032"/>
                  </a:cubicBezTo>
                  <a:cubicBezTo>
                    <a:pt x="236" y="1453"/>
                    <a:pt x="603" y="1776"/>
                    <a:pt x="751" y="2192"/>
                  </a:cubicBezTo>
                  <a:cubicBezTo>
                    <a:pt x="888" y="2587"/>
                    <a:pt x="828" y="3041"/>
                    <a:pt x="1041" y="3408"/>
                  </a:cubicBezTo>
                  <a:cubicBezTo>
                    <a:pt x="1068" y="3451"/>
                    <a:pt x="1096" y="3490"/>
                    <a:pt x="1134" y="3517"/>
                  </a:cubicBezTo>
                  <a:cubicBezTo>
                    <a:pt x="1202" y="3574"/>
                    <a:pt x="1273" y="3597"/>
                    <a:pt x="1344" y="3597"/>
                  </a:cubicBezTo>
                  <a:cubicBezTo>
                    <a:pt x="1513" y="3597"/>
                    <a:pt x="1683" y="3467"/>
                    <a:pt x="1818" y="3347"/>
                  </a:cubicBezTo>
                  <a:cubicBezTo>
                    <a:pt x="2409" y="2811"/>
                    <a:pt x="3225" y="2253"/>
                    <a:pt x="3871" y="1705"/>
                  </a:cubicBezTo>
                  <a:cubicBezTo>
                    <a:pt x="3953" y="1640"/>
                    <a:pt x="3920" y="1508"/>
                    <a:pt x="3816" y="1481"/>
                  </a:cubicBezTo>
                  <a:cubicBezTo>
                    <a:pt x="3466" y="1388"/>
                    <a:pt x="3225" y="999"/>
                    <a:pt x="3006" y="819"/>
                  </a:cubicBezTo>
                  <a:cubicBezTo>
                    <a:pt x="2858" y="676"/>
                    <a:pt x="2689" y="561"/>
                    <a:pt x="2508" y="474"/>
                  </a:cubicBezTo>
                  <a:cubicBezTo>
                    <a:pt x="2201" y="342"/>
                    <a:pt x="1857" y="364"/>
                    <a:pt x="1528" y="331"/>
                  </a:cubicBezTo>
                  <a:cubicBezTo>
                    <a:pt x="1320" y="310"/>
                    <a:pt x="1118" y="266"/>
                    <a:pt x="926" y="195"/>
                  </a:cubicBezTo>
                  <a:cubicBezTo>
                    <a:pt x="784" y="149"/>
                    <a:pt x="572"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1" name="Google Shape;8751;p30"/>
            <p:cNvSpPr/>
            <p:nvPr/>
          </p:nvSpPr>
          <p:spPr>
            <a:xfrm>
              <a:off x="14404413" y="-1697488"/>
              <a:ext cx="260069" cy="170615"/>
            </a:xfrm>
            <a:custGeom>
              <a:avLst/>
              <a:gdLst/>
              <a:ahLst/>
              <a:cxnLst/>
              <a:rect l="l" t="t" r="r" b="b"/>
              <a:pathLst>
                <a:path w="4265" h="2798" extrusionOk="0">
                  <a:moveTo>
                    <a:pt x="884" y="0"/>
                  </a:moveTo>
                  <a:cubicBezTo>
                    <a:pt x="779" y="0"/>
                    <a:pt x="683" y="60"/>
                    <a:pt x="587" y="105"/>
                  </a:cubicBezTo>
                  <a:cubicBezTo>
                    <a:pt x="477" y="160"/>
                    <a:pt x="362" y="204"/>
                    <a:pt x="242" y="226"/>
                  </a:cubicBezTo>
                  <a:cubicBezTo>
                    <a:pt x="78" y="264"/>
                    <a:pt x="1" y="456"/>
                    <a:pt x="105" y="587"/>
                  </a:cubicBezTo>
                  <a:cubicBezTo>
                    <a:pt x="313" y="866"/>
                    <a:pt x="548" y="1113"/>
                    <a:pt x="641" y="1501"/>
                  </a:cubicBezTo>
                  <a:cubicBezTo>
                    <a:pt x="696" y="1731"/>
                    <a:pt x="707" y="1977"/>
                    <a:pt x="784" y="2207"/>
                  </a:cubicBezTo>
                  <a:cubicBezTo>
                    <a:pt x="855" y="2437"/>
                    <a:pt x="992" y="2662"/>
                    <a:pt x="1216" y="2755"/>
                  </a:cubicBezTo>
                  <a:cubicBezTo>
                    <a:pt x="1291" y="2785"/>
                    <a:pt x="1369" y="2798"/>
                    <a:pt x="1448" y="2798"/>
                  </a:cubicBezTo>
                  <a:cubicBezTo>
                    <a:pt x="1630" y="2798"/>
                    <a:pt x="1817" y="2728"/>
                    <a:pt x="1977" y="2629"/>
                  </a:cubicBezTo>
                  <a:cubicBezTo>
                    <a:pt x="2201" y="2492"/>
                    <a:pt x="2398" y="2306"/>
                    <a:pt x="2634" y="2185"/>
                  </a:cubicBezTo>
                  <a:cubicBezTo>
                    <a:pt x="2880" y="2054"/>
                    <a:pt x="3170" y="1988"/>
                    <a:pt x="3378" y="1802"/>
                  </a:cubicBezTo>
                  <a:cubicBezTo>
                    <a:pt x="3515" y="1682"/>
                    <a:pt x="3586" y="1507"/>
                    <a:pt x="3690" y="1359"/>
                  </a:cubicBezTo>
                  <a:cubicBezTo>
                    <a:pt x="3816" y="1189"/>
                    <a:pt x="4041" y="965"/>
                    <a:pt x="4205" y="751"/>
                  </a:cubicBezTo>
                  <a:cubicBezTo>
                    <a:pt x="4265" y="669"/>
                    <a:pt x="4227" y="554"/>
                    <a:pt x="4128" y="538"/>
                  </a:cubicBezTo>
                  <a:cubicBezTo>
                    <a:pt x="4041" y="521"/>
                    <a:pt x="3958" y="494"/>
                    <a:pt x="3876" y="450"/>
                  </a:cubicBezTo>
                  <a:cubicBezTo>
                    <a:pt x="3564" y="245"/>
                    <a:pt x="3186" y="98"/>
                    <a:pt x="2814" y="98"/>
                  </a:cubicBezTo>
                  <a:cubicBezTo>
                    <a:pt x="2690" y="98"/>
                    <a:pt x="2567" y="114"/>
                    <a:pt x="2448" y="149"/>
                  </a:cubicBezTo>
                  <a:cubicBezTo>
                    <a:pt x="2256" y="204"/>
                    <a:pt x="2081" y="303"/>
                    <a:pt x="1895" y="357"/>
                  </a:cubicBezTo>
                  <a:cubicBezTo>
                    <a:pt x="1808" y="384"/>
                    <a:pt x="1716" y="402"/>
                    <a:pt x="1626" y="402"/>
                  </a:cubicBezTo>
                  <a:cubicBezTo>
                    <a:pt x="1516" y="402"/>
                    <a:pt x="1410" y="376"/>
                    <a:pt x="1320" y="313"/>
                  </a:cubicBezTo>
                  <a:cubicBezTo>
                    <a:pt x="1178" y="215"/>
                    <a:pt x="1085" y="23"/>
                    <a:pt x="910" y="1"/>
                  </a:cubicBezTo>
                  <a:cubicBezTo>
                    <a:pt x="901" y="1"/>
                    <a:pt x="89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2" name="Google Shape;8752;p30"/>
            <p:cNvSpPr/>
            <p:nvPr/>
          </p:nvSpPr>
          <p:spPr>
            <a:xfrm>
              <a:off x="14447828" y="-1557913"/>
              <a:ext cx="84515" cy="60673"/>
            </a:xfrm>
            <a:custGeom>
              <a:avLst/>
              <a:gdLst/>
              <a:ahLst/>
              <a:cxnLst/>
              <a:rect l="l" t="t" r="r" b="b"/>
              <a:pathLst>
                <a:path w="1386" h="995" extrusionOk="0">
                  <a:moveTo>
                    <a:pt x="257" y="1"/>
                  </a:moveTo>
                  <a:cubicBezTo>
                    <a:pt x="190" y="1"/>
                    <a:pt x="133" y="31"/>
                    <a:pt x="94" y="115"/>
                  </a:cubicBezTo>
                  <a:cubicBezTo>
                    <a:pt x="1" y="307"/>
                    <a:pt x="176" y="739"/>
                    <a:pt x="247" y="909"/>
                  </a:cubicBezTo>
                  <a:cubicBezTo>
                    <a:pt x="257" y="964"/>
                    <a:pt x="303" y="995"/>
                    <a:pt x="350" y="995"/>
                  </a:cubicBezTo>
                  <a:cubicBezTo>
                    <a:pt x="378" y="995"/>
                    <a:pt x="407" y="983"/>
                    <a:pt x="427" y="958"/>
                  </a:cubicBezTo>
                  <a:cubicBezTo>
                    <a:pt x="767" y="750"/>
                    <a:pt x="1090" y="515"/>
                    <a:pt x="1385" y="241"/>
                  </a:cubicBezTo>
                  <a:lnTo>
                    <a:pt x="1385" y="241"/>
                  </a:lnTo>
                  <a:cubicBezTo>
                    <a:pt x="1312" y="255"/>
                    <a:pt x="1238" y="262"/>
                    <a:pt x="1164" y="262"/>
                  </a:cubicBezTo>
                  <a:cubicBezTo>
                    <a:pt x="1007" y="262"/>
                    <a:pt x="852" y="231"/>
                    <a:pt x="707" y="176"/>
                  </a:cubicBezTo>
                  <a:cubicBezTo>
                    <a:pt x="567" y="128"/>
                    <a:pt x="392"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3" name="Google Shape;8753;p30"/>
            <p:cNvSpPr/>
            <p:nvPr/>
          </p:nvSpPr>
          <p:spPr>
            <a:xfrm>
              <a:off x="14447523" y="-1655292"/>
              <a:ext cx="29757" cy="83173"/>
            </a:xfrm>
            <a:custGeom>
              <a:avLst/>
              <a:gdLst/>
              <a:ahLst/>
              <a:cxnLst/>
              <a:rect l="l" t="t" r="r" b="b"/>
              <a:pathLst>
                <a:path w="488" h="1364" extrusionOk="0">
                  <a:moveTo>
                    <a:pt x="171" y="1"/>
                  </a:moveTo>
                  <a:cubicBezTo>
                    <a:pt x="161" y="1"/>
                    <a:pt x="152" y="2"/>
                    <a:pt x="142" y="5"/>
                  </a:cubicBezTo>
                  <a:cubicBezTo>
                    <a:pt x="0" y="92"/>
                    <a:pt x="110" y="530"/>
                    <a:pt x="181" y="787"/>
                  </a:cubicBezTo>
                  <a:cubicBezTo>
                    <a:pt x="219" y="924"/>
                    <a:pt x="246" y="1181"/>
                    <a:pt x="334" y="1335"/>
                  </a:cubicBezTo>
                  <a:cubicBezTo>
                    <a:pt x="347" y="1355"/>
                    <a:pt x="367" y="1364"/>
                    <a:pt x="387" y="1364"/>
                  </a:cubicBezTo>
                  <a:cubicBezTo>
                    <a:pt x="417" y="1364"/>
                    <a:pt x="446" y="1343"/>
                    <a:pt x="449" y="1307"/>
                  </a:cubicBezTo>
                  <a:cubicBezTo>
                    <a:pt x="487" y="935"/>
                    <a:pt x="449" y="552"/>
                    <a:pt x="339" y="196"/>
                  </a:cubicBezTo>
                  <a:cubicBezTo>
                    <a:pt x="315" y="107"/>
                    <a:pt x="254" y="1"/>
                    <a:pt x="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4" name="Google Shape;8754;p30"/>
            <p:cNvSpPr/>
            <p:nvPr/>
          </p:nvSpPr>
          <p:spPr>
            <a:xfrm>
              <a:off x="14488195" y="-1643219"/>
              <a:ext cx="55490" cy="79881"/>
            </a:xfrm>
            <a:custGeom>
              <a:avLst/>
              <a:gdLst/>
              <a:ahLst/>
              <a:cxnLst/>
              <a:rect l="l" t="t" r="r" b="b"/>
              <a:pathLst>
                <a:path w="910" h="1310" extrusionOk="0">
                  <a:moveTo>
                    <a:pt x="790" y="0"/>
                  </a:moveTo>
                  <a:cubicBezTo>
                    <a:pt x="779" y="0"/>
                    <a:pt x="768" y="1"/>
                    <a:pt x="756" y="4"/>
                  </a:cubicBezTo>
                  <a:cubicBezTo>
                    <a:pt x="630" y="20"/>
                    <a:pt x="532" y="113"/>
                    <a:pt x="450" y="217"/>
                  </a:cubicBezTo>
                  <a:cubicBezTo>
                    <a:pt x="285" y="420"/>
                    <a:pt x="165" y="655"/>
                    <a:pt x="99" y="907"/>
                  </a:cubicBezTo>
                  <a:cubicBezTo>
                    <a:pt x="74" y="993"/>
                    <a:pt x="0" y="1310"/>
                    <a:pt x="96" y="1310"/>
                  </a:cubicBezTo>
                  <a:cubicBezTo>
                    <a:pt x="121" y="1310"/>
                    <a:pt x="160" y="1287"/>
                    <a:pt x="214" y="1230"/>
                  </a:cubicBezTo>
                  <a:cubicBezTo>
                    <a:pt x="450" y="983"/>
                    <a:pt x="652" y="704"/>
                    <a:pt x="816" y="409"/>
                  </a:cubicBezTo>
                  <a:cubicBezTo>
                    <a:pt x="871" y="327"/>
                    <a:pt x="899" y="234"/>
                    <a:pt x="904" y="141"/>
                  </a:cubicBezTo>
                  <a:cubicBezTo>
                    <a:pt x="909" y="86"/>
                    <a:pt x="882" y="37"/>
                    <a:pt x="838" y="9"/>
                  </a:cubicBezTo>
                  <a:cubicBezTo>
                    <a:pt x="822" y="3"/>
                    <a:pt x="806" y="0"/>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5" name="Google Shape;8755;p30"/>
            <p:cNvSpPr/>
            <p:nvPr/>
          </p:nvSpPr>
          <p:spPr>
            <a:xfrm>
              <a:off x="14519659" y="-1636146"/>
              <a:ext cx="102137" cy="67258"/>
            </a:xfrm>
            <a:custGeom>
              <a:avLst/>
              <a:gdLst/>
              <a:ahLst/>
              <a:cxnLst/>
              <a:rect l="l" t="t" r="r" b="b"/>
              <a:pathLst>
                <a:path w="1675" h="1103" extrusionOk="0">
                  <a:moveTo>
                    <a:pt x="1569" y="0"/>
                  </a:moveTo>
                  <a:cubicBezTo>
                    <a:pt x="1563" y="0"/>
                    <a:pt x="1556" y="1"/>
                    <a:pt x="1548" y="3"/>
                  </a:cubicBezTo>
                  <a:cubicBezTo>
                    <a:pt x="1539" y="2"/>
                    <a:pt x="1530" y="2"/>
                    <a:pt x="1520" y="2"/>
                  </a:cubicBezTo>
                  <a:cubicBezTo>
                    <a:pt x="1356" y="2"/>
                    <a:pt x="1201" y="90"/>
                    <a:pt x="1067" y="189"/>
                  </a:cubicBezTo>
                  <a:cubicBezTo>
                    <a:pt x="859" y="337"/>
                    <a:pt x="662" y="506"/>
                    <a:pt x="476" y="692"/>
                  </a:cubicBezTo>
                  <a:cubicBezTo>
                    <a:pt x="427" y="747"/>
                    <a:pt x="0" y="1103"/>
                    <a:pt x="213" y="1103"/>
                  </a:cubicBezTo>
                  <a:cubicBezTo>
                    <a:pt x="215" y="1103"/>
                    <a:pt x="217" y="1103"/>
                    <a:pt x="218" y="1103"/>
                  </a:cubicBezTo>
                  <a:cubicBezTo>
                    <a:pt x="279" y="1092"/>
                    <a:pt x="333" y="1075"/>
                    <a:pt x="383" y="1043"/>
                  </a:cubicBezTo>
                  <a:cubicBezTo>
                    <a:pt x="788" y="807"/>
                    <a:pt x="1171" y="550"/>
                    <a:pt x="1543" y="271"/>
                  </a:cubicBezTo>
                  <a:cubicBezTo>
                    <a:pt x="1587" y="243"/>
                    <a:pt x="1625" y="205"/>
                    <a:pt x="1652" y="156"/>
                  </a:cubicBezTo>
                  <a:cubicBezTo>
                    <a:pt x="1674" y="107"/>
                    <a:pt x="1663" y="46"/>
                    <a:pt x="1620" y="14"/>
                  </a:cubicBezTo>
                  <a:cubicBezTo>
                    <a:pt x="1604" y="6"/>
                    <a:pt x="1588"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6" name="Google Shape;8756;p30"/>
            <p:cNvSpPr/>
            <p:nvPr/>
          </p:nvSpPr>
          <p:spPr>
            <a:xfrm>
              <a:off x="14374412" y="-1517851"/>
              <a:ext cx="105186" cy="481356"/>
            </a:xfrm>
            <a:custGeom>
              <a:avLst/>
              <a:gdLst/>
              <a:ahLst/>
              <a:cxnLst/>
              <a:rect l="l" t="t" r="r" b="b"/>
              <a:pathLst>
                <a:path w="1725" h="7894" extrusionOk="0">
                  <a:moveTo>
                    <a:pt x="1528" y="0"/>
                  </a:moveTo>
                  <a:cubicBezTo>
                    <a:pt x="624" y="2540"/>
                    <a:pt x="115" y="5195"/>
                    <a:pt x="0" y="7882"/>
                  </a:cubicBezTo>
                  <a:lnTo>
                    <a:pt x="208" y="7893"/>
                  </a:lnTo>
                  <a:cubicBezTo>
                    <a:pt x="323" y="5222"/>
                    <a:pt x="832" y="2589"/>
                    <a:pt x="1725" y="66"/>
                  </a:cubicBezTo>
                  <a:lnTo>
                    <a:pt x="152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7" name="Google Shape;8757;p30"/>
            <p:cNvSpPr/>
            <p:nvPr/>
          </p:nvSpPr>
          <p:spPr>
            <a:xfrm>
              <a:off x="14253922" y="-1398702"/>
              <a:ext cx="186652" cy="232080"/>
            </a:xfrm>
            <a:custGeom>
              <a:avLst/>
              <a:gdLst/>
              <a:ahLst/>
              <a:cxnLst/>
              <a:rect l="l" t="t" r="r" b="b"/>
              <a:pathLst>
                <a:path w="3061" h="3806" extrusionOk="0">
                  <a:moveTo>
                    <a:pt x="579" y="0"/>
                  </a:moveTo>
                  <a:cubicBezTo>
                    <a:pt x="402" y="0"/>
                    <a:pt x="236" y="125"/>
                    <a:pt x="208" y="318"/>
                  </a:cubicBezTo>
                  <a:lnTo>
                    <a:pt x="0" y="1610"/>
                  </a:lnTo>
                  <a:cubicBezTo>
                    <a:pt x="0" y="3389"/>
                    <a:pt x="706" y="3684"/>
                    <a:pt x="1336" y="3788"/>
                  </a:cubicBezTo>
                  <a:cubicBezTo>
                    <a:pt x="1413" y="3801"/>
                    <a:pt x="1540" y="3805"/>
                    <a:pt x="1675" y="3805"/>
                  </a:cubicBezTo>
                  <a:cubicBezTo>
                    <a:pt x="1946" y="3805"/>
                    <a:pt x="2250" y="3788"/>
                    <a:pt x="2250" y="3788"/>
                  </a:cubicBezTo>
                  <a:lnTo>
                    <a:pt x="2639" y="3170"/>
                  </a:lnTo>
                  <a:cubicBezTo>
                    <a:pt x="3060" y="2502"/>
                    <a:pt x="2732" y="1309"/>
                    <a:pt x="1982" y="827"/>
                  </a:cubicBezTo>
                  <a:lnTo>
                    <a:pt x="783" y="61"/>
                  </a:lnTo>
                  <a:cubicBezTo>
                    <a:pt x="719" y="19"/>
                    <a:pt x="648" y="0"/>
                    <a:pt x="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8" name="Google Shape;8758;p30"/>
            <p:cNvSpPr/>
            <p:nvPr/>
          </p:nvSpPr>
          <p:spPr>
            <a:xfrm>
              <a:off x="14292764" y="-1370470"/>
              <a:ext cx="101406" cy="207811"/>
            </a:xfrm>
            <a:custGeom>
              <a:avLst/>
              <a:gdLst/>
              <a:ahLst/>
              <a:cxnLst/>
              <a:rect l="l" t="t" r="r" b="b"/>
              <a:pathLst>
                <a:path w="1663" h="3408" extrusionOk="0">
                  <a:moveTo>
                    <a:pt x="46" y="0"/>
                  </a:moveTo>
                  <a:cubicBezTo>
                    <a:pt x="23" y="0"/>
                    <a:pt x="1" y="18"/>
                    <a:pt x="4" y="46"/>
                  </a:cubicBezTo>
                  <a:cubicBezTo>
                    <a:pt x="146" y="703"/>
                    <a:pt x="491" y="1289"/>
                    <a:pt x="830" y="1858"/>
                  </a:cubicBezTo>
                  <a:cubicBezTo>
                    <a:pt x="1120" y="2340"/>
                    <a:pt x="1416" y="2843"/>
                    <a:pt x="1580" y="3380"/>
                  </a:cubicBezTo>
                  <a:cubicBezTo>
                    <a:pt x="1586" y="3396"/>
                    <a:pt x="1602" y="3407"/>
                    <a:pt x="1619" y="3407"/>
                  </a:cubicBezTo>
                  <a:lnTo>
                    <a:pt x="1629" y="3407"/>
                  </a:lnTo>
                  <a:cubicBezTo>
                    <a:pt x="1651" y="3402"/>
                    <a:pt x="1662" y="3374"/>
                    <a:pt x="1657" y="3358"/>
                  </a:cubicBezTo>
                  <a:cubicBezTo>
                    <a:pt x="1487" y="2811"/>
                    <a:pt x="1186" y="2302"/>
                    <a:pt x="901" y="1814"/>
                  </a:cubicBezTo>
                  <a:cubicBezTo>
                    <a:pt x="568" y="1251"/>
                    <a:pt x="223" y="670"/>
                    <a:pt x="86" y="30"/>
                  </a:cubicBezTo>
                  <a:cubicBezTo>
                    <a:pt x="79" y="9"/>
                    <a:pt x="63" y="0"/>
                    <a:pt x="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9" name="Google Shape;8759;p30"/>
            <p:cNvSpPr/>
            <p:nvPr/>
          </p:nvSpPr>
          <p:spPr>
            <a:xfrm>
              <a:off x="14330021" y="-1352421"/>
              <a:ext cx="13720" cy="74941"/>
            </a:xfrm>
            <a:custGeom>
              <a:avLst/>
              <a:gdLst/>
              <a:ahLst/>
              <a:cxnLst/>
              <a:rect l="l" t="t" r="r" b="b"/>
              <a:pathLst>
                <a:path w="225" h="1229" extrusionOk="0">
                  <a:moveTo>
                    <a:pt x="88" y="1"/>
                  </a:moveTo>
                  <a:cubicBezTo>
                    <a:pt x="85" y="1"/>
                    <a:pt x="81" y="1"/>
                    <a:pt x="77" y="2"/>
                  </a:cubicBezTo>
                  <a:cubicBezTo>
                    <a:pt x="55" y="2"/>
                    <a:pt x="44" y="24"/>
                    <a:pt x="50" y="51"/>
                  </a:cubicBezTo>
                  <a:cubicBezTo>
                    <a:pt x="99" y="232"/>
                    <a:pt x="126" y="424"/>
                    <a:pt x="132" y="615"/>
                  </a:cubicBezTo>
                  <a:cubicBezTo>
                    <a:pt x="143" y="807"/>
                    <a:pt x="104" y="993"/>
                    <a:pt x="17" y="1163"/>
                  </a:cubicBezTo>
                  <a:cubicBezTo>
                    <a:pt x="0" y="1190"/>
                    <a:pt x="22" y="1223"/>
                    <a:pt x="50" y="1228"/>
                  </a:cubicBezTo>
                  <a:cubicBezTo>
                    <a:pt x="66" y="1223"/>
                    <a:pt x="82" y="1217"/>
                    <a:pt x="88" y="1201"/>
                  </a:cubicBezTo>
                  <a:cubicBezTo>
                    <a:pt x="181" y="1020"/>
                    <a:pt x="225" y="818"/>
                    <a:pt x="214" y="615"/>
                  </a:cubicBezTo>
                  <a:cubicBezTo>
                    <a:pt x="208" y="418"/>
                    <a:pt x="176" y="221"/>
                    <a:pt x="126" y="30"/>
                  </a:cubicBezTo>
                  <a:cubicBezTo>
                    <a:pt x="122" y="11"/>
                    <a:pt x="106" y="1"/>
                    <a:pt x="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0" name="Google Shape;8760;p30"/>
            <p:cNvSpPr/>
            <p:nvPr/>
          </p:nvSpPr>
          <p:spPr>
            <a:xfrm>
              <a:off x="14274593" y="-1273151"/>
              <a:ext cx="74515" cy="19025"/>
            </a:xfrm>
            <a:custGeom>
              <a:avLst/>
              <a:gdLst/>
              <a:ahLst/>
              <a:cxnLst/>
              <a:rect l="l" t="t" r="r" b="b"/>
              <a:pathLst>
                <a:path w="1222" h="312" extrusionOk="0">
                  <a:moveTo>
                    <a:pt x="49" y="1"/>
                  </a:moveTo>
                  <a:cubicBezTo>
                    <a:pt x="34" y="1"/>
                    <a:pt x="20" y="11"/>
                    <a:pt x="12" y="27"/>
                  </a:cubicBezTo>
                  <a:cubicBezTo>
                    <a:pt x="1" y="43"/>
                    <a:pt x="12" y="71"/>
                    <a:pt x="34" y="82"/>
                  </a:cubicBezTo>
                  <a:cubicBezTo>
                    <a:pt x="214" y="164"/>
                    <a:pt x="400" y="229"/>
                    <a:pt x="592" y="279"/>
                  </a:cubicBezTo>
                  <a:cubicBezTo>
                    <a:pt x="685" y="300"/>
                    <a:pt x="789" y="311"/>
                    <a:pt x="887" y="311"/>
                  </a:cubicBezTo>
                  <a:cubicBezTo>
                    <a:pt x="991" y="311"/>
                    <a:pt x="1090" y="295"/>
                    <a:pt x="1189" y="268"/>
                  </a:cubicBezTo>
                  <a:cubicBezTo>
                    <a:pt x="1210" y="257"/>
                    <a:pt x="1221" y="235"/>
                    <a:pt x="1216" y="213"/>
                  </a:cubicBezTo>
                  <a:cubicBezTo>
                    <a:pt x="1208" y="197"/>
                    <a:pt x="1194" y="187"/>
                    <a:pt x="1179" y="187"/>
                  </a:cubicBezTo>
                  <a:cubicBezTo>
                    <a:pt x="1173" y="187"/>
                    <a:pt x="1167" y="188"/>
                    <a:pt x="1161" y="191"/>
                  </a:cubicBezTo>
                  <a:cubicBezTo>
                    <a:pt x="1068" y="216"/>
                    <a:pt x="972" y="229"/>
                    <a:pt x="877" y="229"/>
                  </a:cubicBezTo>
                  <a:cubicBezTo>
                    <a:pt x="786" y="229"/>
                    <a:pt x="696" y="218"/>
                    <a:pt x="608" y="196"/>
                  </a:cubicBezTo>
                  <a:cubicBezTo>
                    <a:pt x="422" y="147"/>
                    <a:pt x="242" y="87"/>
                    <a:pt x="66" y="5"/>
                  </a:cubicBezTo>
                  <a:cubicBezTo>
                    <a:pt x="61" y="2"/>
                    <a:pt x="55" y="1"/>
                    <a:pt x="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1" name="Google Shape;8761;p30"/>
            <p:cNvSpPr/>
            <p:nvPr/>
          </p:nvSpPr>
          <p:spPr>
            <a:xfrm>
              <a:off x="14361363" y="-1308700"/>
              <a:ext cx="12439" cy="85917"/>
            </a:xfrm>
            <a:custGeom>
              <a:avLst/>
              <a:gdLst/>
              <a:ahLst/>
              <a:cxnLst/>
              <a:rect l="l" t="t" r="r" b="b"/>
              <a:pathLst>
                <a:path w="204" h="1409" extrusionOk="0">
                  <a:moveTo>
                    <a:pt x="98" y="1"/>
                  </a:moveTo>
                  <a:cubicBezTo>
                    <a:pt x="71" y="1"/>
                    <a:pt x="42" y="24"/>
                    <a:pt x="56" y="57"/>
                  </a:cubicBezTo>
                  <a:cubicBezTo>
                    <a:pt x="116" y="281"/>
                    <a:pt x="121" y="511"/>
                    <a:pt x="116" y="790"/>
                  </a:cubicBezTo>
                  <a:cubicBezTo>
                    <a:pt x="110" y="1004"/>
                    <a:pt x="99" y="1195"/>
                    <a:pt x="12" y="1349"/>
                  </a:cubicBezTo>
                  <a:cubicBezTo>
                    <a:pt x="1" y="1371"/>
                    <a:pt x="6" y="1393"/>
                    <a:pt x="23" y="1403"/>
                  </a:cubicBezTo>
                  <a:cubicBezTo>
                    <a:pt x="34" y="1409"/>
                    <a:pt x="39" y="1409"/>
                    <a:pt x="45" y="1409"/>
                  </a:cubicBezTo>
                  <a:cubicBezTo>
                    <a:pt x="61" y="1409"/>
                    <a:pt x="72" y="1403"/>
                    <a:pt x="83" y="1393"/>
                  </a:cubicBezTo>
                  <a:lnTo>
                    <a:pt x="99" y="1360"/>
                  </a:lnTo>
                  <a:cubicBezTo>
                    <a:pt x="99" y="1354"/>
                    <a:pt x="105" y="1354"/>
                    <a:pt x="105" y="1349"/>
                  </a:cubicBezTo>
                  <a:cubicBezTo>
                    <a:pt x="187" y="1185"/>
                    <a:pt x="198" y="998"/>
                    <a:pt x="198" y="790"/>
                  </a:cubicBezTo>
                  <a:cubicBezTo>
                    <a:pt x="203" y="566"/>
                    <a:pt x="203" y="292"/>
                    <a:pt x="138" y="35"/>
                  </a:cubicBezTo>
                  <a:cubicBezTo>
                    <a:pt x="133" y="11"/>
                    <a:pt x="116" y="1"/>
                    <a:pt x="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2" name="Google Shape;8762;p30"/>
            <p:cNvSpPr/>
            <p:nvPr/>
          </p:nvSpPr>
          <p:spPr>
            <a:xfrm>
              <a:off x="14428133" y="-1476082"/>
              <a:ext cx="243727" cy="168664"/>
            </a:xfrm>
            <a:custGeom>
              <a:avLst/>
              <a:gdLst/>
              <a:ahLst/>
              <a:cxnLst/>
              <a:rect l="l" t="t" r="r" b="b"/>
              <a:pathLst>
                <a:path w="3997" h="2766" extrusionOk="0">
                  <a:moveTo>
                    <a:pt x="1865" y="0"/>
                  </a:moveTo>
                  <a:cubicBezTo>
                    <a:pt x="539" y="0"/>
                    <a:pt x="235" y="601"/>
                    <a:pt x="88" y="1149"/>
                  </a:cubicBezTo>
                  <a:cubicBezTo>
                    <a:pt x="28" y="1368"/>
                    <a:pt x="1" y="2058"/>
                    <a:pt x="1" y="2058"/>
                  </a:cubicBezTo>
                  <a:lnTo>
                    <a:pt x="586" y="2506"/>
                  </a:lnTo>
                  <a:cubicBezTo>
                    <a:pt x="813" y="2683"/>
                    <a:pt x="1120" y="2766"/>
                    <a:pt x="1445" y="2766"/>
                  </a:cubicBezTo>
                  <a:cubicBezTo>
                    <a:pt x="2008" y="2766"/>
                    <a:pt x="2626" y="2516"/>
                    <a:pt x="2973" y="2068"/>
                  </a:cubicBezTo>
                  <a:lnTo>
                    <a:pt x="3810" y="1001"/>
                  </a:lnTo>
                  <a:cubicBezTo>
                    <a:pt x="3996" y="760"/>
                    <a:pt x="3876" y="410"/>
                    <a:pt x="3586" y="333"/>
                  </a:cubicBezTo>
                  <a:lnTo>
                    <a:pt x="2382" y="27"/>
                  </a:lnTo>
                  <a:cubicBezTo>
                    <a:pt x="2194" y="9"/>
                    <a:pt x="2022" y="0"/>
                    <a:pt x="18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3" name="Google Shape;8763;p30"/>
            <p:cNvSpPr/>
            <p:nvPr/>
          </p:nvSpPr>
          <p:spPr>
            <a:xfrm>
              <a:off x="14422828" y="-1429129"/>
              <a:ext cx="217446" cy="81222"/>
            </a:xfrm>
            <a:custGeom>
              <a:avLst/>
              <a:gdLst/>
              <a:ahLst/>
              <a:cxnLst/>
              <a:rect l="l" t="t" r="r" b="b"/>
              <a:pathLst>
                <a:path w="3566" h="1332" extrusionOk="0">
                  <a:moveTo>
                    <a:pt x="3513" y="0"/>
                  </a:moveTo>
                  <a:cubicBezTo>
                    <a:pt x="3510" y="0"/>
                    <a:pt x="3507" y="1"/>
                    <a:pt x="3503" y="1"/>
                  </a:cubicBezTo>
                  <a:cubicBezTo>
                    <a:pt x="2841" y="78"/>
                    <a:pt x="2222" y="368"/>
                    <a:pt x="1626" y="647"/>
                  </a:cubicBezTo>
                  <a:cubicBezTo>
                    <a:pt x="1117" y="888"/>
                    <a:pt x="591" y="1134"/>
                    <a:pt x="38" y="1249"/>
                  </a:cubicBezTo>
                  <a:cubicBezTo>
                    <a:pt x="16" y="1255"/>
                    <a:pt x="0" y="1277"/>
                    <a:pt x="6" y="1298"/>
                  </a:cubicBezTo>
                  <a:cubicBezTo>
                    <a:pt x="11" y="1320"/>
                    <a:pt x="27" y="1331"/>
                    <a:pt x="44" y="1331"/>
                  </a:cubicBezTo>
                  <a:lnTo>
                    <a:pt x="55" y="1331"/>
                  </a:lnTo>
                  <a:cubicBezTo>
                    <a:pt x="613" y="1216"/>
                    <a:pt x="1144" y="965"/>
                    <a:pt x="1659" y="724"/>
                  </a:cubicBezTo>
                  <a:cubicBezTo>
                    <a:pt x="2250" y="445"/>
                    <a:pt x="2863" y="160"/>
                    <a:pt x="3514" y="78"/>
                  </a:cubicBezTo>
                  <a:cubicBezTo>
                    <a:pt x="3565" y="73"/>
                    <a:pt x="3559" y="0"/>
                    <a:pt x="35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4" name="Google Shape;8764;p30"/>
            <p:cNvSpPr/>
            <p:nvPr/>
          </p:nvSpPr>
          <p:spPr>
            <a:xfrm>
              <a:off x="14541854" y="-1400226"/>
              <a:ext cx="75612" cy="16281"/>
            </a:xfrm>
            <a:custGeom>
              <a:avLst/>
              <a:gdLst/>
              <a:ahLst/>
              <a:cxnLst/>
              <a:rect l="l" t="t" r="r" b="b"/>
              <a:pathLst>
                <a:path w="1240" h="267" extrusionOk="0">
                  <a:moveTo>
                    <a:pt x="60" y="0"/>
                  </a:moveTo>
                  <a:cubicBezTo>
                    <a:pt x="26" y="0"/>
                    <a:pt x="0" y="52"/>
                    <a:pt x="40" y="75"/>
                  </a:cubicBezTo>
                  <a:cubicBezTo>
                    <a:pt x="210" y="184"/>
                    <a:pt x="407" y="250"/>
                    <a:pt x="610" y="261"/>
                  </a:cubicBezTo>
                  <a:cubicBezTo>
                    <a:pt x="653" y="266"/>
                    <a:pt x="703" y="266"/>
                    <a:pt x="747" y="266"/>
                  </a:cubicBezTo>
                  <a:cubicBezTo>
                    <a:pt x="900" y="261"/>
                    <a:pt x="1053" y="250"/>
                    <a:pt x="1201" y="228"/>
                  </a:cubicBezTo>
                  <a:cubicBezTo>
                    <a:pt x="1223" y="222"/>
                    <a:pt x="1239" y="201"/>
                    <a:pt x="1234" y="179"/>
                  </a:cubicBezTo>
                  <a:cubicBezTo>
                    <a:pt x="1234" y="160"/>
                    <a:pt x="1217" y="145"/>
                    <a:pt x="1198" y="145"/>
                  </a:cubicBezTo>
                  <a:cubicBezTo>
                    <a:pt x="1196" y="145"/>
                    <a:pt x="1193" y="145"/>
                    <a:pt x="1190" y="146"/>
                  </a:cubicBezTo>
                  <a:cubicBezTo>
                    <a:pt x="1040" y="172"/>
                    <a:pt x="889" y="180"/>
                    <a:pt x="739" y="180"/>
                  </a:cubicBezTo>
                  <a:cubicBezTo>
                    <a:pt x="698" y="180"/>
                    <a:pt x="656" y="180"/>
                    <a:pt x="615" y="179"/>
                  </a:cubicBezTo>
                  <a:cubicBezTo>
                    <a:pt x="429" y="168"/>
                    <a:pt x="243" y="107"/>
                    <a:pt x="84" y="9"/>
                  </a:cubicBezTo>
                  <a:cubicBezTo>
                    <a:pt x="76" y="3"/>
                    <a:pt x="68" y="0"/>
                    <a:pt x="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5" name="Google Shape;8765;p30"/>
            <p:cNvSpPr/>
            <p:nvPr/>
          </p:nvSpPr>
          <p:spPr>
            <a:xfrm>
              <a:off x="14518927" y="-1456325"/>
              <a:ext cx="26098" cy="72014"/>
            </a:xfrm>
            <a:custGeom>
              <a:avLst/>
              <a:gdLst/>
              <a:ahLst/>
              <a:cxnLst/>
              <a:rect l="l" t="t" r="r" b="b"/>
              <a:pathLst>
                <a:path w="428" h="1181" extrusionOk="0">
                  <a:moveTo>
                    <a:pt x="359" y="1"/>
                  </a:moveTo>
                  <a:cubicBezTo>
                    <a:pt x="347" y="1"/>
                    <a:pt x="337" y="6"/>
                    <a:pt x="334" y="20"/>
                  </a:cubicBezTo>
                  <a:cubicBezTo>
                    <a:pt x="230" y="190"/>
                    <a:pt x="148" y="371"/>
                    <a:pt x="83" y="557"/>
                  </a:cubicBezTo>
                  <a:cubicBezTo>
                    <a:pt x="17" y="743"/>
                    <a:pt x="0" y="951"/>
                    <a:pt x="39" y="1148"/>
                  </a:cubicBezTo>
                  <a:cubicBezTo>
                    <a:pt x="39" y="1170"/>
                    <a:pt x="55" y="1181"/>
                    <a:pt x="77" y="1181"/>
                  </a:cubicBezTo>
                  <a:lnTo>
                    <a:pt x="83" y="1181"/>
                  </a:lnTo>
                  <a:cubicBezTo>
                    <a:pt x="104" y="1175"/>
                    <a:pt x="121" y="1153"/>
                    <a:pt x="115" y="1131"/>
                  </a:cubicBezTo>
                  <a:cubicBezTo>
                    <a:pt x="77" y="945"/>
                    <a:pt x="93" y="754"/>
                    <a:pt x="159" y="579"/>
                  </a:cubicBezTo>
                  <a:cubicBezTo>
                    <a:pt x="225" y="398"/>
                    <a:pt x="301" y="223"/>
                    <a:pt x="400" y="59"/>
                  </a:cubicBezTo>
                  <a:cubicBezTo>
                    <a:pt x="427" y="35"/>
                    <a:pt x="388" y="1"/>
                    <a:pt x="3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6" name="Google Shape;8766;p30"/>
            <p:cNvSpPr/>
            <p:nvPr/>
          </p:nvSpPr>
          <p:spPr>
            <a:xfrm>
              <a:off x="14463865" y="-1441325"/>
              <a:ext cx="32440" cy="82076"/>
            </a:xfrm>
            <a:custGeom>
              <a:avLst/>
              <a:gdLst/>
              <a:ahLst/>
              <a:cxnLst/>
              <a:rect l="l" t="t" r="r" b="b"/>
              <a:pathLst>
                <a:path w="532" h="1346" extrusionOk="0">
                  <a:moveTo>
                    <a:pt x="484" y="0"/>
                  </a:moveTo>
                  <a:cubicBezTo>
                    <a:pt x="471" y="0"/>
                    <a:pt x="459" y="7"/>
                    <a:pt x="449" y="21"/>
                  </a:cubicBezTo>
                  <a:cubicBezTo>
                    <a:pt x="241" y="327"/>
                    <a:pt x="0" y="798"/>
                    <a:pt x="55" y="1307"/>
                  </a:cubicBezTo>
                  <a:cubicBezTo>
                    <a:pt x="55" y="1329"/>
                    <a:pt x="77" y="1345"/>
                    <a:pt x="99" y="1345"/>
                  </a:cubicBezTo>
                  <a:cubicBezTo>
                    <a:pt x="121" y="1345"/>
                    <a:pt x="137" y="1323"/>
                    <a:pt x="137" y="1301"/>
                  </a:cubicBezTo>
                  <a:cubicBezTo>
                    <a:pt x="82" y="820"/>
                    <a:pt x="312" y="360"/>
                    <a:pt x="520" y="64"/>
                  </a:cubicBezTo>
                  <a:cubicBezTo>
                    <a:pt x="531" y="48"/>
                    <a:pt x="526" y="21"/>
                    <a:pt x="509" y="10"/>
                  </a:cubicBezTo>
                  <a:cubicBezTo>
                    <a:pt x="501" y="3"/>
                    <a:pt x="492" y="0"/>
                    <a:pt x="4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7" name="Google Shape;8767;p30"/>
            <p:cNvSpPr/>
            <p:nvPr/>
          </p:nvSpPr>
          <p:spPr>
            <a:xfrm>
              <a:off x="14484048" y="-1374555"/>
              <a:ext cx="87442" cy="17318"/>
            </a:xfrm>
            <a:custGeom>
              <a:avLst/>
              <a:gdLst/>
              <a:ahLst/>
              <a:cxnLst/>
              <a:rect l="l" t="t" r="r" b="b"/>
              <a:pathLst>
                <a:path w="1434" h="284" extrusionOk="0">
                  <a:moveTo>
                    <a:pt x="60" y="0"/>
                  </a:moveTo>
                  <a:cubicBezTo>
                    <a:pt x="26" y="0"/>
                    <a:pt x="1" y="49"/>
                    <a:pt x="36" y="75"/>
                  </a:cubicBezTo>
                  <a:lnTo>
                    <a:pt x="69" y="97"/>
                  </a:lnTo>
                  <a:cubicBezTo>
                    <a:pt x="69" y="97"/>
                    <a:pt x="74" y="102"/>
                    <a:pt x="80" y="102"/>
                  </a:cubicBezTo>
                  <a:cubicBezTo>
                    <a:pt x="233" y="196"/>
                    <a:pt x="419" y="223"/>
                    <a:pt x="627" y="250"/>
                  </a:cubicBezTo>
                  <a:cubicBezTo>
                    <a:pt x="780" y="267"/>
                    <a:pt x="934" y="278"/>
                    <a:pt x="1087" y="283"/>
                  </a:cubicBezTo>
                  <a:cubicBezTo>
                    <a:pt x="1185" y="283"/>
                    <a:pt x="1284" y="272"/>
                    <a:pt x="1383" y="256"/>
                  </a:cubicBezTo>
                  <a:cubicBezTo>
                    <a:pt x="1434" y="245"/>
                    <a:pt x="1423" y="173"/>
                    <a:pt x="1376" y="173"/>
                  </a:cubicBezTo>
                  <a:cubicBezTo>
                    <a:pt x="1373" y="173"/>
                    <a:pt x="1370" y="173"/>
                    <a:pt x="1366" y="174"/>
                  </a:cubicBezTo>
                  <a:cubicBezTo>
                    <a:pt x="1272" y="192"/>
                    <a:pt x="1177" y="198"/>
                    <a:pt x="1080" y="198"/>
                  </a:cubicBezTo>
                  <a:cubicBezTo>
                    <a:pt x="940" y="198"/>
                    <a:pt x="794" y="184"/>
                    <a:pt x="633" y="168"/>
                  </a:cubicBezTo>
                  <a:cubicBezTo>
                    <a:pt x="419" y="146"/>
                    <a:pt x="233" y="113"/>
                    <a:pt x="85" y="9"/>
                  </a:cubicBezTo>
                  <a:cubicBezTo>
                    <a:pt x="77" y="3"/>
                    <a:pt x="68" y="0"/>
                    <a:pt x="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768" name="Google Shape;8768;p30"/>
          <p:cNvGrpSpPr/>
          <p:nvPr/>
        </p:nvGrpSpPr>
        <p:grpSpPr>
          <a:xfrm>
            <a:off x="1758404" y="3192889"/>
            <a:ext cx="1127137" cy="1960130"/>
            <a:chOff x="272217" y="3453993"/>
            <a:chExt cx="912735" cy="1587279"/>
          </a:xfrm>
        </p:grpSpPr>
        <p:sp>
          <p:nvSpPr>
            <p:cNvPr id="8769" name="Google Shape;8769;p30"/>
            <p:cNvSpPr/>
            <p:nvPr/>
          </p:nvSpPr>
          <p:spPr>
            <a:xfrm>
              <a:off x="453247" y="3939044"/>
              <a:ext cx="368782" cy="1102228"/>
            </a:xfrm>
            <a:custGeom>
              <a:avLst/>
              <a:gdLst/>
              <a:ahLst/>
              <a:cxnLst/>
              <a:rect l="l" t="t" r="r" b="b"/>
              <a:pathLst>
                <a:path w="2141" h="6399" extrusionOk="0">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0" name="Google Shape;8770;p30"/>
            <p:cNvSpPr/>
            <p:nvPr/>
          </p:nvSpPr>
          <p:spPr>
            <a:xfrm>
              <a:off x="272217" y="3453993"/>
              <a:ext cx="705354" cy="750838"/>
            </a:xfrm>
            <a:custGeom>
              <a:avLst/>
              <a:gdLst/>
              <a:ahLst/>
              <a:cxnLst/>
              <a:rect l="l" t="t" r="r" b="b"/>
              <a:pathLst>
                <a:path w="4095" h="4359" extrusionOk="0">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1" name="Google Shape;8771;p30"/>
            <p:cNvSpPr/>
            <p:nvPr/>
          </p:nvSpPr>
          <p:spPr>
            <a:xfrm>
              <a:off x="393650" y="3615217"/>
              <a:ext cx="447327" cy="454568"/>
            </a:xfrm>
            <a:custGeom>
              <a:avLst/>
              <a:gdLst/>
              <a:ahLst/>
              <a:cxnLst/>
              <a:rect l="l" t="t" r="r" b="b"/>
              <a:pathLst>
                <a:path w="2597" h="2639" extrusionOk="0">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2" name="Google Shape;8772;p30"/>
            <p:cNvSpPr/>
            <p:nvPr/>
          </p:nvSpPr>
          <p:spPr>
            <a:xfrm>
              <a:off x="443256" y="3633475"/>
              <a:ext cx="395825" cy="453707"/>
            </a:xfrm>
            <a:custGeom>
              <a:avLst/>
              <a:gdLst/>
              <a:ahLst/>
              <a:cxnLst/>
              <a:rect l="l" t="t" r="r" b="b"/>
              <a:pathLst>
                <a:path w="2298" h="2634" extrusionOk="0">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3" name="Google Shape;8773;p30"/>
            <p:cNvSpPr/>
            <p:nvPr/>
          </p:nvSpPr>
          <p:spPr>
            <a:xfrm>
              <a:off x="611712" y="4014833"/>
              <a:ext cx="573240" cy="530013"/>
            </a:xfrm>
            <a:custGeom>
              <a:avLst/>
              <a:gdLst/>
              <a:ahLst/>
              <a:cxnLst/>
              <a:rect l="l" t="t" r="r" b="b"/>
              <a:pathLst>
                <a:path w="3328" h="3077" extrusionOk="0">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4" name="Google Shape;8774;p30"/>
            <p:cNvSpPr/>
            <p:nvPr/>
          </p:nvSpPr>
          <p:spPr>
            <a:xfrm>
              <a:off x="719193" y="4138852"/>
              <a:ext cx="333988" cy="284213"/>
            </a:xfrm>
            <a:custGeom>
              <a:avLst/>
              <a:gdLst/>
              <a:ahLst/>
              <a:cxnLst/>
              <a:rect l="l" t="t" r="r" b="b"/>
              <a:pathLst>
                <a:path w="1939" h="1650" extrusionOk="0">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5" name="Google Shape;8775;p30"/>
            <p:cNvSpPr/>
            <p:nvPr/>
          </p:nvSpPr>
          <p:spPr>
            <a:xfrm>
              <a:off x="735561" y="4103160"/>
              <a:ext cx="325548" cy="315734"/>
            </a:xfrm>
            <a:custGeom>
              <a:avLst/>
              <a:gdLst/>
              <a:ahLst/>
              <a:cxnLst/>
              <a:rect l="l" t="t" r="r" b="b"/>
              <a:pathLst>
                <a:path w="1890" h="1833" extrusionOk="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776" name="Google Shape;8776;p30"/>
          <p:cNvSpPr/>
          <p:nvPr/>
        </p:nvSpPr>
        <p:spPr>
          <a:xfrm>
            <a:off x="-2572081"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7" name="Google Shape;8777;p30"/>
          <p:cNvSpPr/>
          <p:nvPr/>
        </p:nvSpPr>
        <p:spPr>
          <a:xfrm>
            <a:off x="2394801" y="4512426"/>
            <a:ext cx="586469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13310876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8778"/>
        <p:cNvGrpSpPr/>
        <p:nvPr/>
      </p:nvGrpSpPr>
      <p:grpSpPr>
        <a:xfrm>
          <a:off x="0" y="0"/>
          <a:ext cx="0" cy="0"/>
          <a:chOff x="0" y="0"/>
          <a:chExt cx="0" cy="0"/>
        </a:xfrm>
      </p:grpSpPr>
      <p:sp>
        <p:nvSpPr>
          <p:cNvPr id="8779" name="Google Shape;8779;p31"/>
          <p:cNvSpPr txBox="1">
            <a:spLocks noGrp="1"/>
          </p:cNvSpPr>
          <p:nvPr>
            <p:ph type="title"/>
          </p:nvPr>
        </p:nvSpPr>
        <p:spPr>
          <a:xfrm>
            <a:off x="880413" y="1731438"/>
            <a:ext cx="3749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780" name="Google Shape;8780;p31"/>
          <p:cNvSpPr txBox="1">
            <a:spLocks noGrp="1"/>
          </p:cNvSpPr>
          <p:nvPr>
            <p:ph type="subTitle" idx="1"/>
          </p:nvPr>
        </p:nvSpPr>
        <p:spPr>
          <a:xfrm>
            <a:off x="880338" y="2304138"/>
            <a:ext cx="3749700" cy="110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grpSp>
        <p:nvGrpSpPr>
          <p:cNvPr id="8781" name="Google Shape;8781;p31"/>
          <p:cNvGrpSpPr/>
          <p:nvPr/>
        </p:nvGrpSpPr>
        <p:grpSpPr>
          <a:xfrm rot="1179249">
            <a:off x="-167650" y="176173"/>
            <a:ext cx="1126917" cy="958938"/>
            <a:chOff x="1978145" y="-996458"/>
            <a:chExt cx="962247" cy="818814"/>
          </a:xfrm>
        </p:grpSpPr>
        <p:sp>
          <p:nvSpPr>
            <p:cNvPr id="8782" name="Google Shape;8782;p31"/>
            <p:cNvSpPr/>
            <p:nvPr/>
          </p:nvSpPr>
          <p:spPr>
            <a:xfrm rot="-2700000">
              <a:off x="2212355" y="-990843"/>
              <a:ext cx="350393" cy="807585"/>
            </a:xfrm>
            <a:custGeom>
              <a:avLst/>
              <a:gdLst/>
              <a:ahLst/>
              <a:cxnLst/>
              <a:rect l="l" t="t" r="r" b="b"/>
              <a:pathLst>
                <a:path w="3878" h="8938" extrusionOk="0">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3" name="Google Shape;8783;p31"/>
            <p:cNvSpPr/>
            <p:nvPr/>
          </p:nvSpPr>
          <p:spPr>
            <a:xfrm rot="-2700000">
              <a:off x="2793365" y="-486310"/>
              <a:ext cx="120081" cy="125954"/>
            </a:xfrm>
            <a:custGeom>
              <a:avLst/>
              <a:gdLst/>
              <a:ahLst/>
              <a:cxnLst/>
              <a:rect l="l" t="t" r="r" b="b"/>
              <a:pathLst>
                <a:path w="1329" h="1394" extrusionOk="0">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4" name="Google Shape;8784;p31"/>
            <p:cNvSpPr/>
            <p:nvPr/>
          </p:nvSpPr>
          <p:spPr>
            <a:xfrm rot="-2700000">
              <a:off x="2686772" y="-451615"/>
              <a:ext cx="85565" cy="168691"/>
            </a:xfrm>
            <a:custGeom>
              <a:avLst/>
              <a:gdLst/>
              <a:ahLst/>
              <a:cxnLst/>
              <a:rect l="l" t="t" r="r" b="b"/>
              <a:pathLst>
                <a:path w="947" h="1867" extrusionOk="0">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5" name="Google Shape;8785;p31"/>
            <p:cNvSpPr/>
            <p:nvPr/>
          </p:nvSpPr>
          <p:spPr>
            <a:xfrm rot="-2700000">
              <a:off x="2680195" y="-510521"/>
              <a:ext cx="185226" cy="55477"/>
            </a:xfrm>
            <a:custGeom>
              <a:avLst/>
              <a:gdLst/>
              <a:ahLst/>
              <a:cxnLst/>
              <a:rect l="l" t="t" r="r" b="b"/>
              <a:pathLst>
                <a:path w="2050" h="614" extrusionOk="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6" name="Google Shape;8786;p31"/>
            <p:cNvSpPr/>
            <p:nvPr/>
          </p:nvSpPr>
          <p:spPr>
            <a:xfrm rot="-2700000">
              <a:off x="2548807" y="-542748"/>
              <a:ext cx="211609" cy="68308"/>
            </a:xfrm>
            <a:custGeom>
              <a:avLst/>
              <a:gdLst/>
              <a:ahLst/>
              <a:cxnLst/>
              <a:rect l="l" t="t" r="r" b="b"/>
              <a:pathLst>
                <a:path w="2342" h="756" extrusionOk="0">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7" name="Google Shape;8787;p31"/>
            <p:cNvSpPr/>
            <p:nvPr/>
          </p:nvSpPr>
          <p:spPr>
            <a:xfrm rot="-2700000">
              <a:off x="2423173" y="-582384"/>
              <a:ext cx="214410" cy="64332"/>
            </a:xfrm>
            <a:custGeom>
              <a:avLst/>
              <a:gdLst/>
              <a:ahLst/>
              <a:cxnLst/>
              <a:rect l="l" t="t" r="r" b="b"/>
              <a:pathLst>
                <a:path w="2373" h="712" extrusionOk="0">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8" name="Google Shape;8788;p31"/>
            <p:cNvSpPr/>
            <p:nvPr/>
          </p:nvSpPr>
          <p:spPr>
            <a:xfrm rot="-2700000">
              <a:off x="2312677" y="-632652"/>
              <a:ext cx="213959" cy="95866"/>
            </a:xfrm>
            <a:custGeom>
              <a:avLst/>
              <a:gdLst/>
              <a:ahLst/>
              <a:cxnLst/>
              <a:rect l="l" t="t" r="r" b="b"/>
              <a:pathLst>
                <a:path w="2368" h="1061" extrusionOk="0">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9" name="Google Shape;8789;p31"/>
            <p:cNvSpPr/>
            <p:nvPr/>
          </p:nvSpPr>
          <p:spPr>
            <a:xfrm rot="-2700000">
              <a:off x="2209450" y="-673300"/>
              <a:ext cx="177184" cy="92252"/>
            </a:xfrm>
            <a:custGeom>
              <a:avLst/>
              <a:gdLst/>
              <a:ahLst/>
              <a:cxnLst/>
              <a:rect l="l" t="t" r="r" b="b"/>
              <a:pathLst>
                <a:path w="1961" h="1021" extrusionOk="0">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0" name="Google Shape;8790;p31"/>
            <p:cNvSpPr/>
            <p:nvPr/>
          </p:nvSpPr>
          <p:spPr>
            <a:xfrm rot="-2700000">
              <a:off x="2546981" y="-467909"/>
              <a:ext cx="89270" cy="193358"/>
            </a:xfrm>
            <a:custGeom>
              <a:avLst/>
              <a:gdLst/>
              <a:ahLst/>
              <a:cxnLst/>
              <a:rect l="l" t="t" r="r" b="b"/>
              <a:pathLst>
                <a:path w="988" h="2140" extrusionOk="0">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1" name="Google Shape;8791;p31"/>
            <p:cNvSpPr/>
            <p:nvPr/>
          </p:nvSpPr>
          <p:spPr>
            <a:xfrm rot="-2700000">
              <a:off x="2402912" y="-498044"/>
              <a:ext cx="95143" cy="177727"/>
            </a:xfrm>
            <a:custGeom>
              <a:avLst/>
              <a:gdLst/>
              <a:ahLst/>
              <a:cxnLst/>
              <a:rect l="l" t="t" r="r" b="b"/>
              <a:pathLst>
                <a:path w="1053" h="1967" extrusionOk="0">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2" name="Google Shape;8792;p31"/>
            <p:cNvSpPr/>
            <p:nvPr/>
          </p:nvSpPr>
          <p:spPr>
            <a:xfrm rot="-2700000">
              <a:off x="2280216" y="-539887"/>
              <a:ext cx="91619" cy="162637"/>
            </a:xfrm>
            <a:custGeom>
              <a:avLst/>
              <a:gdLst/>
              <a:ahLst/>
              <a:cxnLst/>
              <a:rect l="l" t="t" r="r" b="b"/>
              <a:pathLst>
                <a:path w="1014" h="1800" extrusionOk="0">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3" name="Google Shape;8793;p31"/>
            <p:cNvSpPr/>
            <p:nvPr/>
          </p:nvSpPr>
          <p:spPr>
            <a:xfrm rot="-2700000">
              <a:off x="2155987" y="-600529"/>
              <a:ext cx="97040" cy="162276"/>
            </a:xfrm>
            <a:custGeom>
              <a:avLst/>
              <a:gdLst/>
              <a:ahLst/>
              <a:cxnLst/>
              <a:rect l="l" t="t" r="r" b="b"/>
              <a:pathLst>
                <a:path w="1074" h="1796" extrusionOk="0">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4" name="Google Shape;8794;p31"/>
            <p:cNvSpPr/>
            <p:nvPr/>
          </p:nvSpPr>
          <p:spPr>
            <a:xfrm rot="-2700000">
              <a:off x="2049204" y="-663099"/>
              <a:ext cx="98938" cy="149988"/>
            </a:xfrm>
            <a:custGeom>
              <a:avLst/>
              <a:gdLst/>
              <a:ahLst/>
              <a:cxnLst/>
              <a:rect l="l" t="t" r="r" b="b"/>
              <a:pathLst>
                <a:path w="1095" h="1660" extrusionOk="0">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5" name="Google Shape;8795;p31"/>
            <p:cNvSpPr/>
            <p:nvPr/>
          </p:nvSpPr>
          <p:spPr>
            <a:xfrm rot="-2700000">
              <a:off x="2209965" y="-663032"/>
              <a:ext cx="150982" cy="70567"/>
            </a:xfrm>
            <a:custGeom>
              <a:avLst/>
              <a:gdLst/>
              <a:ahLst/>
              <a:cxnLst/>
              <a:rect l="l" t="t" r="r" b="b"/>
              <a:pathLst>
                <a:path w="1671" h="781" extrusionOk="0">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6" name="Google Shape;8796;p31"/>
            <p:cNvSpPr/>
            <p:nvPr/>
          </p:nvSpPr>
          <p:spPr>
            <a:xfrm rot="-2700000">
              <a:off x="2177273" y="-593377"/>
              <a:ext cx="69482" cy="133724"/>
            </a:xfrm>
            <a:custGeom>
              <a:avLst/>
              <a:gdLst/>
              <a:ahLst/>
              <a:cxnLst/>
              <a:rect l="l" t="t" r="r" b="b"/>
              <a:pathLst>
                <a:path w="769" h="1480" extrusionOk="0">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7" name="Google Shape;8797;p31"/>
            <p:cNvSpPr/>
            <p:nvPr/>
          </p:nvSpPr>
          <p:spPr>
            <a:xfrm rot="-2700000">
              <a:off x="2062775" y="-660616"/>
              <a:ext cx="79783" cy="131285"/>
            </a:xfrm>
            <a:custGeom>
              <a:avLst/>
              <a:gdLst/>
              <a:ahLst/>
              <a:cxnLst/>
              <a:rect l="l" t="t" r="r" b="b"/>
              <a:pathLst>
                <a:path w="883" h="1453" extrusionOk="0">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8" name="Google Shape;8798;p31"/>
            <p:cNvSpPr/>
            <p:nvPr/>
          </p:nvSpPr>
          <p:spPr>
            <a:xfrm rot="-2700000">
              <a:off x="2314359" y="-616105"/>
              <a:ext cx="176733" cy="70567"/>
            </a:xfrm>
            <a:custGeom>
              <a:avLst/>
              <a:gdLst/>
              <a:ahLst/>
              <a:cxnLst/>
              <a:rect l="l" t="t" r="r" b="b"/>
              <a:pathLst>
                <a:path w="1956" h="781" extrusionOk="0">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9" name="Google Shape;8799;p31"/>
            <p:cNvSpPr/>
            <p:nvPr/>
          </p:nvSpPr>
          <p:spPr>
            <a:xfrm rot="-2700000">
              <a:off x="2301916" y="-543367"/>
              <a:ext cx="65597" cy="145832"/>
            </a:xfrm>
            <a:custGeom>
              <a:avLst/>
              <a:gdLst/>
              <a:ahLst/>
              <a:cxnLst/>
              <a:rect l="l" t="t" r="r" b="b"/>
              <a:pathLst>
                <a:path w="726" h="1614" extrusionOk="0">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0" name="Google Shape;8800;p31"/>
            <p:cNvSpPr/>
            <p:nvPr/>
          </p:nvSpPr>
          <p:spPr>
            <a:xfrm rot="-2700000">
              <a:off x="2432597" y="-499966"/>
              <a:ext cx="52767" cy="157035"/>
            </a:xfrm>
            <a:custGeom>
              <a:avLst/>
              <a:gdLst/>
              <a:ahLst/>
              <a:cxnLst/>
              <a:rect l="l" t="t" r="r" b="b"/>
              <a:pathLst>
                <a:path w="584" h="1738" extrusionOk="0">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1" name="Google Shape;8801;p31"/>
            <p:cNvSpPr/>
            <p:nvPr/>
          </p:nvSpPr>
          <p:spPr>
            <a:xfrm rot="-2700000">
              <a:off x="2427870" y="-570129"/>
              <a:ext cx="191280" cy="36051"/>
            </a:xfrm>
            <a:custGeom>
              <a:avLst/>
              <a:gdLst/>
              <a:ahLst/>
              <a:cxnLst/>
              <a:rect l="l" t="t" r="r" b="b"/>
              <a:pathLst>
                <a:path w="2117" h="399" extrusionOk="0">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2" name="Google Shape;8802;p31"/>
            <p:cNvSpPr/>
            <p:nvPr/>
          </p:nvSpPr>
          <p:spPr>
            <a:xfrm rot="-2700000">
              <a:off x="2553045" y="-532499"/>
              <a:ext cx="183328" cy="46532"/>
            </a:xfrm>
            <a:custGeom>
              <a:avLst/>
              <a:gdLst/>
              <a:ahLst/>
              <a:cxnLst/>
              <a:rect l="l" t="t" r="r" b="b"/>
              <a:pathLst>
                <a:path w="2029" h="515" extrusionOk="0">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3" name="Google Shape;8803;p31"/>
            <p:cNvSpPr/>
            <p:nvPr/>
          </p:nvSpPr>
          <p:spPr>
            <a:xfrm rot="-2700000">
              <a:off x="2584402" y="-465160"/>
              <a:ext cx="27016" cy="158662"/>
            </a:xfrm>
            <a:custGeom>
              <a:avLst/>
              <a:gdLst/>
              <a:ahLst/>
              <a:cxnLst/>
              <a:rect l="l" t="t" r="r" b="b"/>
              <a:pathLst>
                <a:path w="299" h="1756" extrusionOk="0">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4" name="Google Shape;8804;p31"/>
            <p:cNvSpPr/>
            <p:nvPr/>
          </p:nvSpPr>
          <p:spPr>
            <a:xfrm rot="-2700000">
              <a:off x="2723117" y="-446700"/>
              <a:ext cx="17348" cy="135350"/>
            </a:xfrm>
            <a:custGeom>
              <a:avLst/>
              <a:gdLst/>
              <a:ahLst/>
              <a:cxnLst/>
              <a:rect l="l" t="t" r="r" b="b"/>
              <a:pathLst>
                <a:path w="192" h="1498" extrusionOk="0">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5" name="Google Shape;8805;p31"/>
            <p:cNvSpPr/>
            <p:nvPr/>
          </p:nvSpPr>
          <p:spPr>
            <a:xfrm rot="-2700000">
              <a:off x="2692323" y="-487443"/>
              <a:ext cx="141675" cy="22227"/>
            </a:xfrm>
            <a:custGeom>
              <a:avLst/>
              <a:gdLst/>
              <a:ahLst/>
              <a:cxnLst/>
              <a:rect l="l" t="t" r="r" b="b"/>
              <a:pathLst>
                <a:path w="1568" h="246" extrusionOk="0">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6" name="Google Shape;8806;p31"/>
            <p:cNvSpPr/>
            <p:nvPr/>
          </p:nvSpPr>
          <p:spPr>
            <a:xfrm rot="-2700000">
              <a:off x="2801561" y="-470156"/>
              <a:ext cx="94872" cy="98757"/>
            </a:xfrm>
            <a:custGeom>
              <a:avLst/>
              <a:gdLst/>
              <a:ahLst/>
              <a:cxnLst/>
              <a:rect l="l" t="t" r="r" b="b"/>
              <a:pathLst>
                <a:path w="1050" h="1093" extrusionOk="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807" name="Google Shape;8807;p31"/>
          <p:cNvSpPr/>
          <p:nvPr/>
        </p:nvSpPr>
        <p:spPr>
          <a:xfrm rot="2392706" flipH="1">
            <a:off x="-243037" y="-368548"/>
            <a:ext cx="1277707" cy="122158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8808" name="Google Shape;8808;p31"/>
          <p:cNvGrpSpPr/>
          <p:nvPr/>
        </p:nvGrpSpPr>
        <p:grpSpPr>
          <a:xfrm rot="8344615">
            <a:off x="-1435941" y="-1221562"/>
            <a:ext cx="1820130" cy="1588129"/>
            <a:chOff x="-1033342" y="-651870"/>
            <a:chExt cx="1568154" cy="1368271"/>
          </a:xfrm>
        </p:grpSpPr>
        <p:sp>
          <p:nvSpPr>
            <p:cNvPr id="8809" name="Google Shape;8809;p31"/>
            <p:cNvSpPr/>
            <p:nvPr/>
          </p:nvSpPr>
          <p:spPr>
            <a:xfrm rot="386461">
              <a:off x="-969781" y="-574875"/>
              <a:ext cx="1441032" cy="1214280"/>
            </a:xfrm>
            <a:custGeom>
              <a:avLst/>
              <a:gdLst/>
              <a:ahLst/>
              <a:cxnLst/>
              <a:rect l="l" t="t" r="r" b="b"/>
              <a:pathLst>
                <a:path w="10308" h="8686" extrusionOk="0">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0" name="Google Shape;8810;p31"/>
            <p:cNvSpPr/>
            <p:nvPr/>
          </p:nvSpPr>
          <p:spPr>
            <a:xfrm rot="386461">
              <a:off x="-937364" y="-596011"/>
              <a:ext cx="1014789" cy="1204075"/>
            </a:xfrm>
            <a:custGeom>
              <a:avLst/>
              <a:gdLst/>
              <a:ahLst/>
              <a:cxnLst/>
              <a:rect l="l" t="t" r="r" b="b"/>
              <a:pathLst>
                <a:path w="7259" h="8613" extrusionOk="0">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1" name="Google Shape;8811;p31"/>
            <p:cNvSpPr/>
            <p:nvPr/>
          </p:nvSpPr>
          <p:spPr>
            <a:xfrm rot="386461">
              <a:off x="-758954" y="-394902"/>
              <a:ext cx="877089" cy="920706"/>
            </a:xfrm>
            <a:custGeom>
              <a:avLst/>
              <a:gdLst/>
              <a:ahLst/>
              <a:cxnLst/>
              <a:rect l="l" t="t" r="r" b="b"/>
              <a:pathLst>
                <a:path w="6274" h="6586" extrusionOk="0">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812" name="Google Shape;8812;p31"/>
          <p:cNvSpPr/>
          <p:nvPr/>
        </p:nvSpPr>
        <p:spPr>
          <a:xfrm>
            <a:off x="-2650328" y="2693639"/>
            <a:ext cx="5923928" cy="2577346"/>
          </a:xfrm>
          <a:custGeom>
            <a:avLst/>
            <a:gdLst/>
            <a:ahLst/>
            <a:cxnLst/>
            <a:rect l="l" t="t" r="r" b="b"/>
            <a:pathLst>
              <a:path w="62702" h="27280" extrusionOk="0">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chemeClr val="accent3">
              <a:alpha val="29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3" name="Google Shape;8813;p31"/>
          <p:cNvSpPr/>
          <p:nvPr/>
        </p:nvSpPr>
        <p:spPr>
          <a:xfrm flipH="1">
            <a:off x="-2850121" y="3648929"/>
            <a:ext cx="5191189" cy="1428093"/>
          </a:xfrm>
          <a:custGeom>
            <a:avLst/>
            <a:gdLst/>
            <a:ahLst/>
            <a:cxnLst/>
            <a:rect l="l" t="t" r="r" b="b"/>
            <a:pathLst>
              <a:path w="78717" h="21655" extrusionOk="0">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chemeClr val="accent3">
              <a:alpha val="42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4" name="Google Shape;8814;p31"/>
          <p:cNvSpPr/>
          <p:nvPr/>
        </p:nvSpPr>
        <p:spPr>
          <a:xfrm>
            <a:off x="-6768142" y="4515464"/>
            <a:ext cx="6968019"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8815" name="Google Shape;8815;p31"/>
          <p:cNvGrpSpPr/>
          <p:nvPr/>
        </p:nvGrpSpPr>
        <p:grpSpPr>
          <a:xfrm rot="-7509194" flipH="1">
            <a:off x="-3222381" y="-374054"/>
            <a:ext cx="4205464" cy="2653405"/>
            <a:chOff x="238125" y="2514275"/>
            <a:chExt cx="854125" cy="538900"/>
          </a:xfrm>
        </p:grpSpPr>
        <p:sp>
          <p:nvSpPr>
            <p:cNvPr id="8816" name="Google Shape;8816;p31"/>
            <p:cNvSpPr/>
            <p:nvPr/>
          </p:nvSpPr>
          <p:spPr>
            <a:xfrm>
              <a:off x="903275" y="2908700"/>
              <a:ext cx="57175" cy="60175"/>
            </a:xfrm>
            <a:custGeom>
              <a:avLst/>
              <a:gdLst/>
              <a:ahLst/>
              <a:cxnLst/>
              <a:rect l="l" t="t" r="r" b="b"/>
              <a:pathLst>
                <a:path w="2287" h="2407" extrusionOk="0">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7" name="Google Shape;8817;p31"/>
            <p:cNvSpPr/>
            <p:nvPr/>
          </p:nvSpPr>
          <p:spPr>
            <a:xfrm>
              <a:off x="909000" y="2923975"/>
              <a:ext cx="41800" cy="44775"/>
            </a:xfrm>
            <a:custGeom>
              <a:avLst/>
              <a:gdLst/>
              <a:ahLst/>
              <a:cxnLst/>
              <a:rect l="l" t="t" r="r" b="b"/>
              <a:pathLst>
                <a:path w="1672" h="1791" extrusionOk="0">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8" name="Google Shape;8818;p31"/>
            <p:cNvSpPr/>
            <p:nvPr/>
          </p:nvSpPr>
          <p:spPr>
            <a:xfrm>
              <a:off x="917700" y="2954975"/>
              <a:ext cx="71925" cy="43650"/>
            </a:xfrm>
            <a:custGeom>
              <a:avLst/>
              <a:gdLst/>
              <a:ahLst/>
              <a:cxnLst/>
              <a:rect l="l" t="t" r="r" b="b"/>
              <a:pathLst>
                <a:path w="2877" h="1746" extrusionOk="0">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9" name="Google Shape;8819;p31"/>
            <p:cNvSpPr/>
            <p:nvPr/>
          </p:nvSpPr>
          <p:spPr>
            <a:xfrm>
              <a:off x="917700" y="2959950"/>
              <a:ext cx="54425" cy="34550"/>
            </a:xfrm>
            <a:custGeom>
              <a:avLst/>
              <a:gdLst/>
              <a:ahLst/>
              <a:cxnLst/>
              <a:rect l="l" t="t" r="r" b="b"/>
              <a:pathLst>
                <a:path w="2177" h="1382" extrusionOk="0">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0" name="Google Shape;8820;p31"/>
            <p:cNvSpPr/>
            <p:nvPr/>
          </p:nvSpPr>
          <p:spPr>
            <a:xfrm>
              <a:off x="898175" y="2972225"/>
              <a:ext cx="47425" cy="72875"/>
            </a:xfrm>
            <a:custGeom>
              <a:avLst/>
              <a:gdLst/>
              <a:ahLst/>
              <a:cxnLst/>
              <a:rect l="l" t="t" r="r" b="b"/>
              <a:pathLst>
                <a:path w="1897" h="2915" extrusionOk="0">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1" name="Google Shape;8821;p31"/>
            <p:cNvSpPr/>
            <p:nvPr/>
          </p:nvSpPr>
          <p:spPr>
            <a:xfrm>
              <a:off x="902850" y="2972225"/>
              <a:ext cx="39800" cy="55575"/>
            </a:xfrm>
            <a:custGeom>
              <a:avLst/>
              <a:gdLst/>
              <a:ahLst/>
              <a:cxnLst/>
              <a:rect l="l" t="t" r="r" b="b"/>
              <a:pathLst>
                <a:path w="1592" h="2223" extrusionOk="0">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2" name="Google Shape;8822;p31"/>
            <p:cNvSpPr/>
            <p:nvPr/>
          </p:nvSpPr>
          <p:spPr>
            <a:xfrm>
              <a:off x="865200" y="2917725"/>
              <a:ext cx="59625" cy="53600"/>
            </a:xfrm>
            <a:custGeom>
              <a:avLst/>
              <a:gdLst/>
              <a:ahLst/>
              <a:cxnLst/>
              <a:rect l="l" t="t" r="r" b="b"/>
              <a:pathLst>
                <a:path w="2385" h="2144" extrusionOk="0">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3" name="Google Shape;8823;p31"/>
            <p:cNvSpPr/>
            <p:nvPr/>
          </p:nvSpPr>
          <p:spPr>
            <a:xfrm>
              <a:off x="876225" y="2931400"/>
              <a:ext cx="42675" cy="38800"/>
            </a:xfrm>
            <a:custGeom>
              <a:avLst/>
              <a:gdLst/>
              <a:ahLst/>
              <a:cxnLst/>
              <a:rect l="l" t="t" r="r" b="b"/>
              <a:pathLst>
                <a:path w="1707" h="1552" extrusionOk="0">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4" name="Google Shape;8824;p31"/>
            <p:cNvSpPr/>
            <p:nvPr/>
          </p:nvSpPr>
          <p:spPr>
            <a:xfrm>
              <a:off x="852275" y="2962875"/>
              <a:ext cx="63850" cy="46300"/>
            </a:xfrm>
            <a:custGeom>
              <a:avLst/>
              <a:gdLst/>
              <a:ahLst/>
              <a:cxnLst/>
              <a:rect l="l" t="t" r="r" b="b"/>
              <a:pathLst>
                <a:path w="2554" h="1852" extrusionOk="0">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5" name="Google Shape;8825;p31"/>
            <p:cNvSpPr/>
            <p:nvPr/>
          </p:nvSpPr>
          <p:spPr>
            <a:xfrm>
              <a:off x="868175" y="2966675"/>
              <a:ext cx="47525" cy="35675"/>
            </a:xfrm>
            <a:custGeom>
              <a:avLst/>
              <a:gdLst/>
              <a:ahLst/>
              <a:cxnLst/>
              <a:rect l="l" t="t" r="r" b="b"/>
              <a:pathLst>
                <a:path w="1901" h="1427" extrusionOk="0">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6" name="Google Shape;8826;p31"/>
            <p:cNvSpPr/>
            <p:nvPr/>
          </p:nvSpPr>
          <p:spPr>
            <a:xfrm>
              <a:off x="901250" y="2958300"/>
              <a:ext cx="32275" cy="24800"/>
            </a:xfrm>
            <a:custGeom>
              <a:avLst/>
              <a:gdLst/>
              <a:ahLst/>
              <a:cxnLst/>
              <a:rect l="l" t="t" r="r" b="b"/>
              <a:pathLst>
                <a:path w="1291" h="992" extrusionOk="0">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7" name="Google Shape;8827;p31"/>
            <p:cNvSpPr/>
            <p:nvPr/>
          </p:nvSpPr>
          <p:spPr>
            <a:xfrm>
              <a:off x="917475" y="2942750"/>
              <a:ext cx="6075" cy="19625"/>
            </a:xfrm>
            <a:custGeom>
              <a:avLst/>
              <a:gdLst/>
              <a:ahLst/>
              <a:cxnLst/>
              <a:rect l="l" t="t" r="r" b="b"/>
              <a:pathLst>
                <a:path w="243" h="785" extrusionOk="0">
                  <a:moveTo>
                    <a:pt x="221" y="0"/>
                  </a:moveTo>
                  <a:cubicBezTo>
                    <a:pt x="56" y="182"/>
                    <a:pt x="1" y="759"/>
                    <a:pt x="1" y="785"/>
                  </a:cubicBezTo>
                  <a:lnTo>
                    <a:pt x="26" y="785"/>
                  </a:lnTo>
                  <a:cubicBezTo>
                    <a:pt x="26" y="781"/>
                    <a:pt x="81" y="191"/>
                    <a:pt x="243" y="21"/>
                  </a:cubicBezTo>
                  <a:lnTo>
                    <a:pt x="2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8" name="Google Shape;8828;p31"/>
            <p:cNvSpPr/>
            <p:nvPr/>
          </p:nvSpPr>
          <p:spPr>
            <a:xfrm>
              <a:off x="921200" y="2950700"/>
              <a:ext cx="13275" cy="12100"/>
            </a:xfrm>
            <a:custGeom>
              <a:avLst/>
              <a:gdLst/>
              <a:ahLst/>
              <a:cxnLst/>
              <a:rect l="l" t="t" r="r" b="b"/>
              <a:pathLst>
                <a:path w="531" h="484" extrusionOk="0">
                  <a:moveTo>
                    <a:pt x="526" y="0"/>
                  </a:moveTo>
                  <a:cubicBezTo>
                    <a:pt x="276" y="51"/>
                    <a:pt x="9" y="454"/>
                    <a:pt x="0" y="471"/>
                  </a:cubicBezTo>
                  <a:lnTo>
                    <a:pt x="22" y="484"/>
                  </a:lnTo>
                  <a:cubicBezTo>
                    <a:pt x="26" y="479"/>
                    <a:pt x="293" y="77"/>
                    <a:pt x="531" y="26"/>
                  </a:cubicBezTo>
                  <a:lnTo>
                    <a:pt x="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9" name="Google Shape;8829;p31"/>
            <p:cNvSpPr/>
            <p:nvPr/>
          </p:nvSpPr>
          <p:spPr>
            <a:xfrm>
              <a:off x="924600" y="2962500"/>
              <a:ext cx="15175" cy="3800"/>
            </a:xfrm>
            <a:custGeom>
              <a:avLst/>
              <a:gdLst/>
              <a:ahLst/>
              <a:cxnLst/>
              <a:rect l="l" t="t" r="r" b="b"/>
              <a:pathLst>
                <a:path w="607" h="152" extrusionOk="0">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0" name="Google Shape;8830;p31"/>
            <p:cNvSpPr/>
            <p:nvPr/>
          </p:nvSpPr>
          <p:spPr>
            <a:xfrm>
              <a:off x="925225" y="2971475"/>
              <a:ext cx="11275" cy="4475"/>
            </a:xfrm>
            <a:custGeom>
              <a:avLst/>
              <a:gdLst/>
              <a:ahLst/>
              <a:cxnLst/>
              <a:rect l="l" t="t" r="r" b="b"/>
              <a:pathLst>
                <a:path w="451" h="179" extrusionOk="0">
                  <a:moveTo>
                    <a:pt x="1" y="1"/>
                  </a:moveTo>
                  <a:lnTo>
                    <a:pt x="1" y="26"/>
                  </a:lnTo>
                  <a:cubicBezTo>
                    <a:pt x="9" y="26"/>
                    <a:pt x="319" y="43"/>
                    <a:pt x="433" y="179"/>
                  </a:cubicBezTo>
                  <a:lnTo>
                    <a:pt x="450" y="162"/>
                  </a:lnTo>
                  <a:cubicBezTo>
                    <a:pt x="331" y="17"/>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1" name="Google Shape;8831;p31"/>
            <p:cNvSpPr/>
            <p:nvPr/>
          </p:nvSpPr>
          <p:spPr>
            <a:xfrm>
              <a:off x="922475" y="2976025"/>
              <a:ext cx="6375" cy="10950"/>
            </a:xfrm>
            <a:custGeom>
              <a:avLst/>
              <a:gdLst/>
              <a:ahLst/>
              <a:cxnLst/>
              <a:rect l="l" t="t" r="r" b="b"/>
              <a:pathLst>
                <a:path w="255" h="438" extrusionOk="0">
                  <a:moveTo>
                    <a:pt x="21" y="1"/>
                  </a:moveTo>
                  <a:lnTo>
                    <a:pt x="0" y="18"/>
                  </a:lnTo>
                  <a:cubicBezTo>
                    <a:pt x="4" y="22"/>
                    <a:pt x="225" y="272"/>
                    <a:pt x="225" y="438"/>
                  </a:cubicBezTo>
                  <a:lnTo>
                    <a:pt x="255" y="438"/>
                  </a:lnTo>
                  <a:cubicBezTo>
                    <a:pt x="250" y="264"/>
                    <a:pt x="30" y="14"/>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2" name="Google Shape;8832;p31"/>
            <p:cNvSpPr/>
            <p:nvPr/>
          </p:nvSpPr>
          <p:spPr>
            <a:xfrm>
              <a:off x="914400" y="2978900"/>
              <a:ext cx="4175" cy="13075"/>
            </a:xfrm>
            <a:custGeom>
              <a:avLst/>
              <a:gdLst/>
              <a:ahLst/>
              <a:cxnLst/>
              <a:rect l="l" t="t" r="r" b="b"/>
              <a:pathLst>
                <a:path w="167" h="523" extrusionOk="0">
                  <a:moveTo>
                    <a:pt x="124" y="0"/>
                  </a:moveTo>
                  <a:lnTo>
                    <a:pt x="98" y="5"/>
                  </a:lnTo>
                  <a:cubicBezTo>
                    <a:pt x="98" y="5"/>
                    <a:pt x="141" y="200"/>
                    <a:pt x="1" y="514"/>
                  </a:cubicBezTo>
                  <a:lnTo>
                    <a:pt x="26" y="522"/>
                  </a:lnTo>
                  <a:cubicBezTo>
                    <a:pt x="166" y="200"/>
                    <a:pt x="124" y="5"/>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3" name="Google Shape;8833;p31"/>
            <p:cNvSpPr/>
            <p:nvPr/>
          </p:nvSpPr>
          <p:spPr>
            <a:xfrm>
              <a:off x="901900" y="2976250"/>
              <a:ext cx="11375" cy="10625"/>
            </a:xfrm>
            <a:custGeom>
              <a:avLst/>
              <a:gdLst/>
              <a:ahLst/>
              <a:cxnLst/>
              <a:rect l="l" t="t" r="r" b="b"/>
              <a:pathLst>
                <a:path w="455" h="425" extrusionOk="0">
                  <a:moveTo>
                    <a:pt x="429" y="0"/>
                  </a:moveTo>
                  <a:cubicBezTo>
                    <a:pt x="429" y="0"/>
                    <a:pt x="340" y="263"/>
                    <a:pt x="0" y="399"/>
                  </a:cubicBezTo>
                  <a:lnTo>
                    <a:pt x="13" y="425"/>
                  </a:lnTo>
                  <a:cubicBezTo>
                    <a:pt x="361" y="285"/>
                    <a:pt x="450" y="17"/>
                    <a:pt x="454" y="5"/>
                  </a:cubicBez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4" name="Google Shape;8834;p31"/>
            <p:cNvSpPr/>
            <p:nvPr/>
          </p:nvSpPr>
          <p:spPr>
            <a:xfrm>
              <a:off x="907400" y="2947825"/>
              <a:ext cx="5025" cy="14350"/>
            </a:xfrm>
            <a:custGeom>
              <a:avLst/>
              <a:gdLst/>
              <a:ahLst/>
              <a:cxnLst/>
              <a:rect l="l" t="t" r="r" b="b"/>
              <a:pathLst>
                <a:path w="201" h="574" extrusionOk="0">
                  <a:moveTo>
                    <a:pt x="60" y="1"/>
                  </a:moveTo>
                  <a:cubicBezTo>
                    <a:pt x="1" y="387"/>
                    <a:pt x="175" y="565"/>
                    <a:pt x="183" y="573"/>
                  </a:cubicBezTo>
                  <a:lnTo>
                    <a:pt x="200" y="556"/>
                  </a:lnTo>
                  <a:cubicBezTo>
                    <a:pt x="200" y="552"/>
                    <a:pt x="31" y="374"/>
                    <a:pt x="90" y="5"/>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5" name="Google Shape;8835;p31"/>
            <p:cNvSpPr/>
            <p:nvPr/>
          </p:nvSpPr>
          <p:spPr>
            <a:xfrm>
              <a:off x="893725" y="2956850"/>
              <a:ext cx="16050" cy="11050"/>
            </a:xfrm>
            <a:custGeom>
              <a:avLst/>
              <a:gdLst/>
              <a:ahLst/>
              <a:cxnLst/>
              <a:rect l="l" t="t" r="r" b="b"/>
              <a:pathLst>
                <a:path w="642" h="442" extrusionOk="0">
                  <a:moveTo>
                    <a:pt x="26" y="0"/>
                  </a:moveTo>
                  <a:lnTo>
                    <a:pt x="1" y="13"/>
                  </a:lnTo>
                  <a:cubicBezTo>
                    <a:pt x="200" y="378"/>
                    <a:pt x="633" y="441"/>
                    <a:pt x="637" y="441"/>
                  </a:cubicBezTo>
                  <a:lnTo>
                    <a:pt x="641" y="416"/>
                  </a:lnTo>
                  <a:cubicBezTo>
                    <a:pt x="637" y="416"/>
                    <a:pt x="217" y="352"/>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6" name="Google Shape;8836;p31"/>
            <p:cNvSpPr/>
            <p:nvPr/>
          </p:nvSpPr>
          <p:spPr>
            <a:xfrm>
              <a:off x="894275" y="2972525"/>
              <a:ext cx="17300" cy="5275"/>
            </a:xfrm>
            <a:custGeom>
              <a:avLst/>
              <a:gdLst/>
              <a:ahLst/>
              <a:cxnLst/>
              <a:rect l="l" t="t" r="r" b="b"/>
              <a:pathLst>
                <a:path w="692" h="211" extrusionOk="0">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7" name="Google Shape;8837;p31"/>
            <p:cNvSpPr/>
            <p:nvPr/>
          </p:nvSpPr>
          <p:spPr>
            <a:xfrm>
              <a:off x="919800" y="2939425"/>
              <a:ext cx="6825" cy="5800"/>
            </a:xfrm>
            <a:custGeom>
              <a:avLst/>
              <a:gdLst/>
              <a:ahLst/>
              <a:cxnLst/>
              <a:rect l="l" t="t" r="r" b="b"/>
              <a:pathLst>
                <a:path w="273" h="232" extrusionOk="0">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8" name="Google Shape;8838;p31"/>
            <p:cNvSpPr/>
            <p:nvPr/>
          </p:nvSpPr>
          <p:spPr>
            <a:xfrm>
              <a:off x="930700" y="2947500"/>
              <a:ext cx="6850" cy="5775"/>
            </a:xfrm>
            <a:custGeom>
              <a:avLst/>
              <a:gdLst/>
              <a:ahLst/>
              <a:cxnLst/>
              <a:rect l="l" t="t" r="r" b="b"/>
              <a:pathLst>
                <a:path w="274" h="231" extrusionOk="0">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9" name="Google Shape;8839;p31"/>
            <p:cNvSpPr/>
            <p:nvPr/>
          </p:nvSpPr>
          <p:spPr>
            <a:xfrm>
              <a:off x="937575" y="2960525"/>
              <a:ext cx="6125" cy="5875"/>
            </a:xfrm>
            <a:custGeom>
              <a:avLst/>
              <a:gdLst/>
              <a:ahLst/>
              <a:cxnLst/>
              <a:rect l="l" t="t" r="r" b="b"/>
              <a:pathLst>
                <a:path w="245" h="235" extrusionOk="0">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0" name="Google Shape;8840;p31"/>
            <p:cNvSpPr/>
            <p:nvPr/>
          </p:nvSpPr>
          <p:spPr>
            <a:xfrm>
              <a:off x="933550" y="2974225"/>
              <a:ext cx="6975" cy="5850"/>
            </a:xfrm>
            <a:custGeom>
              <a:avLst/>
              <a:gdLst/>
              <a:ahLst/>
              <a:cxnLst/>
              <a:rect l="l" t="t" r="r" b="b"/>
              <a:pathLst>
                <a:path w="279" h="234" extrusionOk="0">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1" name="Google Shape;8841;p31"/>
            <p:cNvSpPr/>
            <p:nvPr/>
          </p:nvSpPr>
          <p:spPr>
            <a:xfrm>
              <a:off x="924975" y="2985350"/>
              <a:ext cx="6850" cy="5850"/>
            </a:xfrm>
            <a:custGeom>
              <a:avLst/>
              <a:gdLst/>
              <a:ahLst/>
              <a:cxnLst/>
              <a:rect l="l" t="t" r="r" b="b"/>
              <a:pathLst>
                <a:path w="274" h="234" extrusionOk="0">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2" name="Google Shape;8842;p31"/>
            <p:cNvSpPr/>
            <p:nvPr/>
          </p:nvSpPr>
          <p:spPr>
            <a:xfrm>
              <a:off x="910450" y="2990125"/>
              <a:ext cx="6950" cy="5850"/>
            </a:xfrm>
            <a:custGeom>
              <a:avLst/>
              <a:gdLst/>
              <a:ahLst/>
              <a:cxnLst/>
              <a:rect l="l" t="t" r="r" b="b"/>
              <a:pathLst>
                <a:path w="278" h="234" extrusionOk="0">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3" name="Google Shape;8843;p31"/>
            <p:cNvSpPr/>
            <p:nvPr/>
          </p:nvSpPr>
          <p:spPr>
            <a:xfrm>
              <a:off x="897075" y="2984400"/>
              <a:ext cx="6850" cy="5875"/>
            </a:xfrm>
            <a:custGeom>
              <a:avLst/>
              <a:gdLst/>
              <a:ahLst/>
              <a:cxnLst/>
              <a:rect l="l" t="t" r="r" b="b"/>
              <a:pathLst>
                <a:path w="274" h="235" extrusionOk="0">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4" name="Google Shape;8844;p31"/>
            <p:cNvSpPr/>
            <p:nvPr/>
          </p:nvSpPr>
          <p:spPr>
            <a:xfrm>
              <a:off x="889325" y="2974125"/>
              <a:ext cx="6975" cy="5850"/>
            </a:xfrm>
            <a:custGeom>
              <a:avLst/>
              <a:gdLst/>
              <a:ahLst/>
              <a:cxnLst/>
              <a:rect l="l" t="t" r="r" b="b"/>
              <a:pathLst>
                <a:path w="279" h="234" extrusionOk="0">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5" name="Google Shape;8845;p31"/>
            <p:cNvSpPr/>
            <p:nvPr/>
          </p:nvSpPr>
          <p:spPr>
            <a:xfrm>
              <a:off x="889750" y="2953625"/>
              <a:ext cx="6175" cy="5900"/>
            </a:xfrm>
            <a:custGeom>
              <a:avLst/>
              <a:gdLst/>
              <a:ahLst/>
              <a:cxnLst/>
              <a:rect l="l" t="t" r="r" b="b"/>
              <a:pathLst>
                <a:path w="247" h="236" extrusionOk="0">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6" name="Google Shape;8846;p31"/>
            <p:cNvSpPr/>
            <p:nvPr/>
          </p:nvSpPr>
          <p:spPr>
            <a:xfrm>
              <a:off x="905700" y="2944200"/>
              <a:ext cx="6925" cy="5800"/>
            </a:xfrm>
            <a:custGeom>
              <a:avLst/>
              <a:gdLst/>
              <a:ahLst/>
              <a:cxnLst/>
              <a:rect l="l" t="t" r="r" b="b"/>
              <a:pathLst>
                <a:path w="277" h="232" extrusionOk="0">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7" name="Google Shape;8847;p31"/>
            <p:cNvSpPr/>
            <p:nvPr/>
          </p:nvSpPr>
          <p:spPr>
            <a:xfrm>
              <a:off x="908675" y="2828750"/>
              <a:ext cx="40325" cy="49550"/>
            </a:xfrm>
            <a:custGeom>
              <a:avLst/>
              <a:gdLst/>
              <a:ahLst/>
              <a:cxnLst/>
              <a:rect l="l" t="t" r="r" b="b"/>
              <a:pathLst>
                <a:path w="1613" h="1982" extrusionOk="0">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8" name="Google Shape;8848;p31"/>
            <p:cNvSpPr/>
            <p:nvPr/>
          </p:nvSpPr>
          <p:spPr>
            <a:xfrm>
              <a:off x="912075" y="2841150"/>
              <a:ext cx="30875" cy="37150"/>
            </a:xfrm>
            <a:custGeom>
              <a:avLst/>
              <a:gdLst/>
              <a:ahLst/>
              <a:cxnLst/>
              <a:rect l="l" t="t" r="r" b="b"/>
              <a:pathLst>
                <a:path w="1235" h="1486" extrusionOk="0">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9" name="Google Shape;8849;p31"/>
            <p:cNvSpPr/>
            <p:nvPr/>
          </p:nvSpPr>
          <p:spPr>
            <a:xfrm>
              <a:off x="924275" y="2862125"/>
              <a:ext cx="52400" cy="30950"/>
            </a:xfrm>
            <a:custGeom>
              <a:avLst/>
              <a:gdLst/>
              <a:ahLst/>
              <a:cxnLst/>
              <a:rect l="l" t="t" r="r" b="b"/>
              <a:pathLst>
                <a:path w="2096" h="1238" extrusionOk="0">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0" name="Google Shape;8850;p31"/>
            <p:cNvSpPr/>
            <p:nvPr/>
          </p:nvSpPr>
          <p:spPr>
            <a:xfrm>
              <a:off x="924275" y="2866100"/>
              <a:ext cx="40000" cy="23975"/>
            </a:xfrm>
            <a:custGeom>
              <a:avLst/>
              <a:gdLst/>
              <a:ahLst/>
              <a:cxnLst/>
              <a:rect l="l" t="t" r="r" b="b"/>
              <a:pathLst>
                <a:path w="1600" h="959" extrusionOk="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1" name="Google Shape;8851;p31"/>
            <p:cNvSpPr/>
            <p:nvPr/>
          </p:nvSpPr>
          <p:spPr>
            <a:xfrm>
              <a:off x="915375" y="2880500"/>
              <a:ext cx="35225" cy="49425"/>
            </a:xfrm>
            <a:custGeom>
              <a:avLst/>
              <a:gdLst/>
              <a:ahLst/>
              <a:cxnLst/>
              <a:rect l="l" t="t" r="r" b="b"/>
              <a:pathLst>
                <a:path w="1409" h="1977" extrusionOk="0">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2" name="Google Shape;8852;p31"/>
            <p:cNvSpPr/>
            <p:nvPr/>
          </p:nvSpPr>
          <p:spPr>
            <a:xfrm>
              <a:off x="918125" y="2880500"/>
              <a:ext cx="26950" cy="38100"/>
            </a:xfrm>
            <a:custGeom>
              <a:avLst/>
              <a:gdLst/>
              <a:ahLst/>
              <a:cxnLst/>
              <a:rect l="l" t="t" r="r" b="b"/>
              <a:pathLst>
                <a:path w="1078" h="1524" extrusionOk="0">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3" name="Google Shape;8853;p31"/>
            <p:cNvSpPr/>
            <p:nvPr/>
          </p:nvSpPr>
          <p:spPr>
            <a:xfrm>
              <a:off x="877725" y="2850525"/>
              <a:ext cx="45725" cy="32875"/>
            </a:xfrm>
            <a:custGeom>
              <a:avLst/>
              <a:gdLst/>
              <a:ahLst/>
              <a:cxnLst/>
              <a:rect l="l" t="t" r="r" b="b"/>
              <a:pathLst>
                <a:path w="1829" h="1315" extrusionOk="0">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4" name="Google Shape;8854;p31"/>
            <p:cNvSpPr/>
            <p:nvPr/>
          </p:nvSpPr>
          <p:spPr>
            <a:xfrm>
              <a:off x="888000" y="2855900"/>
              <a:ext cx="35125" cy="25125"/>
            </a:xfrm>
            <a:custGeom>
              <a:avLst/>
              <a:gdLst/>
              <a:ahLst/>
              <a:cxnLst/>
              <a:rect l="l" t="t" r="r" b="b"/>
              <a:pathLst>
                <a:path w="1405" h="1005" extrusionOk="0">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5" name="Google Shape;8855;p31"/>
            <p:cNvSpPr/>
            <p:nvPr/>
          </p:nvSpPr>
          <p:spPr>
            <a:xfrm>
              <a:off x="883650" y="2878050"/>
              <a:ext cx="42875" cy="38425"/>
            </a:xfrm>
            <a:custGeom>
              <a:avLst/>
              <a:gdLst/>
              <a:ahLst/>
              <a:cxnLst/>
              <a:rect l="l" t="t" r="r" b="b"/>
              <a:pathLst>
                <a:path w="1715" h="1537" extrusionOk="0">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6" name="Google Shape;8856;p31"/>
            <p:cNvSpPr/>
            <p:nvPr/>
          </p:nvSpPr>
          <p:spPr>
            <a:xfrm>
              <a:off x="895100" y="2879275"/>
              <a:ext cx="28675" cy="29125"/>
            </a:xfrm>
            <a:custGeom>
              <a:avLst/>
              <a:gdLst/>
              <a:ahLst/>
              <a:cxnLst/>
              <a:rect l="l" t="t" r="r" b="b"/>
              <a:pathLst>
                <a:path w="1147" h="1165" extrusionOk="0">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7" name="Google Shape;8857;p31"/>
            <p:cNvSpPr/>
            <p:nvPr/>
          </p:nvSpPr>
          <p:spPr>
            <a:xfrm>
              <a:off x="913200" y="2870600"/>
              <a:ext cx="21500" cy="17850"/>
            </a:xfrm>
            <a:custGeom>
              <a:avLst/>
              <a:gdLst/>
              <a:ahLst/>
              <a:cxnLst/>
              <a:rect l="l" t="t" r="r" b="b"/>
              <a:pathLst>
                <a:path w="860" h="714" extrusionOk="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8" name="Google Shape;8858;p31"/>
            <p:cNvSpPr/>
            <p:nvPr/>
          </p:nvSpPr>
          <p:spPr>
            <a:xfrm>
              <a:off x="920550" y="2859075"/>
              <a:ext cx="2475" cy="14650"/>
            </a:xfrm>
            <a:custGeom>
              <a:avLst/>
              <a:gdLst/>
              <a:ahLst/>
              <a:cxnLst/>
              <a:rect l="l" t="t" r="r" b="b"/>
              <a:pathLst>
                <a:path w="99" h="586" extrusionOk="0">
                  <a:moveTo>
                    <a:pt x="81" y="1"/>
                  </a:moveTo>
                  <a:cubicBezTo>
                    <a:pt x="1" y="153"/>
                    <a:pt x="73" y="569"/>
                    <a:pt x="73" y="586"/>
                  </a:cubicBezTo>
                  <a:lnTo>
                    <a:pt x="94" y="582"/>
                  </a:lnTo>
                  <a:cubicBezTo>
                    <a:pt x="94" y="577"/>
                    <a:pt x="18" y="158"/>
                    <a:pt x="98" y="9"/>
                  </a:cubicBez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9" name="Google Shape;8859;p31"/>
            <p:cNvSpPr/>
            <p:nvPr/>
          </p:nvSpPr>
          <p:spPr>
            <a:xfrm>
              <a:off x="925025" y="2862475"/>
              <a:ext cx="7125" cy="10725"/>
            </a:xfrm>
            <a:custGeom>
              <a:avLst/>
              <a:gdLst/>
              <a:ahLst/>
              <a:cxnLst/>
              <a:rect l="l" t="t" r="r" b="b"/>
              <a:pathLst>
                <a:path w="285" h="429" extrusionOk="0">
                  <a:moveTo>
                    <a:pt x="276" y="0"/>
                  </a:moveTo>
                  <a:cubicBezTo>
                    <a:pt x="115" y="81"/>
                    <a:pt x="4" y="412"/>
                    <a:pt x="0" y="424"/>
                  </a:cubicBezTo>
                  <a:lnTo>
                    <a:pt x="17" y="429"/>
                  </a:lnTo>
                  <a:cubicBezTo>
                    <a:pt x="17" y="429"/>
                    <a:pt x="127" y="94"/>
                    <a:pt x="284" y="17"/>
                  </a:cubicBezTo>
                  <a:lnTo>
                    <a:pt x="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0" name="Google Shape;8860;p31"/>
            <p:cNvSpPr/>
            <p:nvPr/>
          </p:nvSpPr>
          <p:spPr>
            <a:xfrm>
              <a:off x="927975" y="2869775"/>
              <a:ext cx="10000" cy="5350"/>
            </a:xfrm>
            <a:custGeom>
              <a:avLst/>
              <a:gdLst/>
              <a:ahLst/>
              <a:cxnLst/>
              <a:rect l="l" t="t" r="r" b="b"/>
              <a:pathLst>
                <a:path w="400" h="214" extrusionOk="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1" name="Google Shape;8861;p31"/>
            <p:cNvSpPr/>
            <p:nvPr/>
          </p:nvSpPr>
          <p:spPr>
            <a:xfrm>
              <a:off x="929575" y="2878175"/>
              <a:ext cx="8500" cy="1500"/>
            </a:xfrm>
            <a:custGeom>
              <a:avLst/>
              <a:gdLst/>
              <a:ahLst/>
              <a:cxnLst/>
              <a:rect l="l" t="t" r="r" b="b"/>
              <a:pathLst>
                <a:path w="340" h="60" extrusionOk="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2" name="Google Shape;8862;p31"/>
            <p:cNvSpPr/>
            <p:nvPr/>
          </p:nvSpPr>
          <p:spPr>
            <a:xfrm>
              <a:off x="928525" y="2882200"/>
              <a:ext cx="6375" cy="6600"/>
            </a:xfrm>
            <a:custGeom>
              <a:avLst/>
              <a:gdLst/>
              <a:ahLst/>
              <a:cxnLst/>
              <a:rect l="l" t="t" r="r" b="b"/>
              <a:pathLst>
                <a:path w="255" h="264" extrusionOk="0">
                  <a:moveTo>
                    <a:pt x="13" y="0"/>
                  </a:moveTo>
                  <a:lnTo>
                    <a:pt x="0" y="17"/>
                  </a:lnTo>
                  <a:cubicBezTo>
                    <a:pt x="4" y="17"/>
                    <a:pt x="204" y="149"/>
                    <a:pt x="238" y="263"/>
                  </a:cubicBezTo>
                  <a:lnTo>
                    <a:pt x="254" y="259"/>
                  </a:lnTo>
                  <a:cubicBezTo>
                    <a:pt x="221" y="136"/>
                    <a:pt x="21"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3" name="Google Shape;8863;p31"/>
            <p:cNvSpPr/>
            <p:nvPr/>
          </p:nvSpPr>
          <p:spPr>
            <a:xfrm>
              <a:off x="925125" y="2885175"/>
              <a:ext cx="2150" cy="9550"/>
            </a:xfrm>
            <a:custGeom>
              <a:avLst/>
              <a:gdLst/>
              <a:ahLst/>
              <a:cxnLst/>
              <a:rect l="l" t="t" r="r" b="b"/>
              <a:pathLst>
                <a:path w="86" h="382" extrusionOk="0">
                  <a:moveTo>
                    <a:pt x="17" y="0"/>
                  </a:moveTo>
                  <a:lnTo>
                    <a:pt x="0" y="8"/>
                  </a:lnTo>
                  <a:cubicBezTo>
                    <a:pt x="0" y="8"/>
                    <a:pt x="64" y="136"/>
                    <a:pt x="26" y="377"/>
                  </a:cubicBezTo>
                  <a:lnTo>
                    <a:pt x="47" y="382"/>
                  </a:lnTo>
                  <a:cubicBezTo>
                    <a:pt x="85" y="131"/>
                    <a:pt x="17"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4" name="Google Shape;8864;p31"/>
            <p:cNvSpPr/>
            <p:nvPr/>
          </p:nvSpPr>
          <p:spPr>
            <a:xfrm>
              <a:off x="916100" y="2884200"/>
              <a:ext cx="6075" cy="9475"/>
            </a:xfrm>
            <a:custGeom>
              <a:avLst/>
              <a:gdLst/>
              <a:ahLst/>
              <a:cxnLst/>
              <a:rect l="l" t="t" r="r" b="b"/>
              <a:pathLst>
                <a:path w="243" h="379" extrusionOk="0">
                  <a:moveTo>
                    <a:pt x="221" y="1"/>
                  </a:moveTo>
                  <a:cubicBezTo>
                    <a:pt x="200" y="149"/>
                    <a:pt x="120" y="277"/>
                    <a:pt x="1" y="361"/>
                  </a:cubicBezTo>
                  <a:lnTo>
                    <a:pt x="9" y="378"/>
                  </a:lnTo>
                  <a:cubicBezTo>
                    <a:pt x="136" y="289"/>
                    <a:pt x="221" y="15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5" name="Google Shape;8865;p31"/>
            <p:cNvSpPr/>
            <p:nvPr/>
          </p:nvSpPr>
          <p:spPr>
            <a:xfrm>
              <a:off x="913775" y="2865225"/>
              <a:ext cx="5000" cy="9475"/>
            </a:xfrm>
            <a:custGeom>
              <a:avLst/>
              <a:gdLst/>
              <a:ahLst/>
              <a:cxnLst/>
              <a:rect l="l" t="t" r="r" b="b"/>
              <a:pathLst>
                <a:path w="200" h="379" extrusionOk="0">
                  <a:moveTo>
                    <a:pt x="0" y="1"/>
                  </a:moveTo>
                  <a:cubicBezTo>
                    <a:pt x="30" y="281"/>
                    <a:pt x="183" y="374"/>
                    <a:pt x="191" y="378"/>
                  </a:cubicBezTo>
                  <a:lnTo>
                    <a:pt x="200" y="361"/>
                  </a:lnTo>
                  <a:cubicBezTo>
                    <a:pt x="200" y="361"/>
                    <a:pt x="47" y="272"/>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6" name="Google Shape;8866;p31"/>
            <p:cNvSpPr/>
            <p:nvPr/>
          </p:nvSpPr>
          <p:spPr>
            <a:xfrm>
              <a:off x="904975" y="2874250"/>
              <a:ext cx="13175" cy="4850"/>
            </a:xfrm>
            <a:custGeom>
              <a:avLst/>
              <a:gdLst/>
              <a:ahLst/>
              <a:cxnLst/>
              <a:rect l="l" t="t" r="r" b="b"/>
              <a:pathLst>
                <a:path w="527" h="194" extrusionOk="0">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7" name="Google Shape;8867;p31"/>
            <p:cNvSpPr/>
            <p:nvPr/>
          </p:nvSpPr>
          <p:spPr>
            <a:xfrm>
              <a:off x="909100" y="2881975"/>
              <a:ext cx="11275" cy="6600"/>
            </a:xfrm>
            <a:custGeom>
              <a:avLst/>
              <a:gdLst/>
              <a:ahLst/>
              <a:cxnLst/>
              <a:rect l="l" t="t" r="r" b="b"/>
              <a:pathLst>
                <a:path w="451" h="264" extrusionOk="0">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8" name="Google Shape;8868;p31"/>
            <p:cNvSpPr/>
            <p:nvPr/>
          </p:nvSpPr>
          <p:spPr>
            <a:xfrm>
              <a:off x="920125" y="2856575"/>
              <a:ext cx="5050" cy="4175"/>
            </a:xfrm>
            <a:custGeom>
              <a:avLst/>
              <a:gdLst/>
              <a:ahLst/>
              <a:cxnLst/>
              <a:rect l="l" t="t" r="r" b="b"/>
              <a:pathLst>
                <a:path w="202" h="167" extrusionOk="0">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9" name="Google Shape;8869;p31"/>
            <p:cNvSpPr/>
            <p:nvPr/>
          </p:nvSpPr>
          <p:spPr>
            <a:xfrm>
              <a:off x="929250" y="2860100"/>
              <a:ext cx="5125" cy="4200"/>
            </a:xfrm>
            <a:custGeom>
              <a:avLst/>
              <a:gdLst/>
              <a:ahLst/>
              <a:cxnLst/>
              <a:rect l="l" t="t" r="r" b="b"/>
              <a:pathLst>
                <a:path w="205" h="168" extrusionOk="0">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0" name="Google Shape;8870;p31"/>
            <p:cNvSpPr/>
            <p:nvPr/>
          </p:nvSpPr>
          <p:spPr>
            <a:xfrm>
              <a:off x="935925" y="2867850"/>
              <a:ext cx="5150" cy="4250"/>
            </a:xfrm>
            <a:custGeom>
              <a:avLst/>
              <a:gdLst/>
              <a:ahLst/>
              <a:cxnLst/>
              <a:rect l="l" t="t" r="r" b="b"/>
              <a:pathLst>
                <a:path w="206" h="170" extrusionOk="0">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1" name="Google Shape;8871;p31"/>
            <p:cNvSpPr/>
            <p:nvPr/>
          </p:nvSpPr>
          <p:spPr>
            <a:xfrm>
              <a:off x="936250" y="2878125"/>
              <a:ext cx="5150" cy="4250"/>
            </a:xfrm>
            <a:custGeom>
              <a:avLst/>
              <a:gdLst/>
              <a:ahLst/>
              <a:cxnLst/>
              <a:rect l="l" t="t" r="r" b="b"/>
              <a:pathLst>
                <a:path w="206" h="170" extrusionOk="0">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2" name="Google Shape;8872;p31"/>
            <p:cNvSpPr/>
            <p:nvPr/>
          </p:nvSpPr>
          <p:spPr>
            <a:xfrm>
              <a:off x="932425" y="2887450"/>
              <a:ext cx="5050" cy="4250"/>
            </a:xfrm>
            <a:custGeom>
              <a:avLst/>
              <a:gdLst/>
              <a:ahLst/>
              <a:cxnLst/>
              <a:rect l="l" t="t" r="r" b="b"/>
              <a:pathLst>
                <a:path w="202" h="170" extrusionOk="0">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3" name="Google Shape;8873;p31"/>
            <p:cNvSpPr/>
            <p:nvPr/>
          </p:nvSpPr>
          <p:spPr>
            <a:xfrm>
              <a:off x="923625" y="2893575"/>
              <a:ext cx="4700" cy="4250"/>
            </a:xfrm>
            <a:custGeom>
              <a:avLst/>
              <a:gdLst/>
              <a:ahLst/>
              <a:cxnLst/>
              <a:rect l="l" t="t" r="r" b="b"/>
              <a:pathLst>
                <a:path w="188" h="170" extrusionOk="0">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4" name="Google Shape;8874;p31"/>
            <p:cNvSpPr/>
            <p:nvPr/>
          </p:nvSpPr>
          <p:spPr>
            <a:xfrm>
              <a:off x="912825" y="2892075"/>
              <a:ext cx="5125" cy="4200"/>
            </a:xfrm>
            <a:custGeom>
              <a:avLst/>
              <a:gdLst/>
              <a:ahLst/>
              <a:cxnLst/>
              <a:rect l="l" t="t" r="r" b="b"/>
              <a:pathLst>
                <a:path w="205" h="168" extrusionOk="0">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5" name="Google Shape;8875;p31"/>
            <p:cNvSpPr/>
            <p:nvPr/>
          </p:nvSpPr>
          <p:spPr>
            <a:xfrm>
              <a:off x="905875" y="2886250"/>
              <a:ext cx="4725" cy="4225"/>
            </a:xfrm>
            <a:custGeom>
              <a:avLst/>
              <a:gdLst/>
              <a:ahLst/>
              <a:cxnLst/>
              <a:rect l="l" t="t" r="r" b="b"/>
              <a:pathLst>
                <a:path w="189" h="169" extrusionOk="0">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6" name="Google Shape;8876;p31"/>
            <p:cNvSpPr/>
            <p:nvPr/>
          </p:nvSpPr>
          <p:spPr>
            <a:xfrm>
              <a:off x="901575" y="2872075"/>
              <a:ext cx="5050" cy="4250"/>
            </a:xfrm>
            <a:custGeom>
              <a:avLst/>
              <a:gdLst/>
              <a:ahLst/>
              <a:cxnLst/>
              <a:rect l="l" t="t" r="r" b="b"/>
              <a:pathLst>
                <a:path w="202" h="170" extrusionOk="0">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7" name="Google Shape;8877;p31"/>
            <p:cNvSpPr/>
            <p:nvPr/>
          </p:nvSpPr>
          <p:spPr>
            <a:xfrm>
              <a:off x="911325" y="2862475"/>
              <a:ext cx="5025" cy="4225"/>
            </a:xfrm>
            <a:custGeom>
              <a:avLst/>
              <a:gdLst/>
              <a:ahLst/>
              <a:cxnLst/>
              <a:rect l="l" t="t" r="r" b="b"/>
              <a:pathLst>
                <a:path w="201" h="169" extrusionOk="0">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8" name="Google Shape;8878;p31"/>
            <p:cNvSpPr/>
            <p:nvPr/>
          </p:nvSpPr>
          <p:spPr>
            <a:xfrm>
              <a:off x="933075" y="2833125"/>
              <a:ext cx="141250" cy="96600"/>
            </a:xfrm>
            <a:custGeom>
              <a:avLst/>
              <a:gdLst/>
              <a:ahLst/>
              <a:cxnLst/>
              <a:rect l="l" t="t" r="r" b="b"/>
              <a:pathLst>
                <a:path w="5650" h="3864" extrusionOk="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9" name="Google Shape;8879;p31"/>
            <p:cNvSpPr/>
            <p:nvPr/>
          </p:nvSpPr>
          <p:spPr>
            <a:xfrm>
              <a:off x="1070700" y="2810775"/>
              <a:ext cx="20825" cy="26800"/>
            </a:xfrm>
            <a:custGeom>
              <a:avLst/>
              <a:gdLst/>
              <a:ahLst/>
              <a:cxnLst/>
              <a:rect l="l" t="t" r="r" b="b"/>
              <a:pathLst>
                <a:path w="833" h="1072" extrusionOk="0">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0" name="Google Shape;8880;p31"/>
            <p:cNvSpPr/>
            <p:nvPr/>
          </p:nvSpPr>
          <p:spPr>
            <a:xfrm>
              <a:off x="1059575" y="2842000"/>
              <a:ext cx="32675" cy="12050"/>
            </a:xfrm>
            <a:custGeom>
              <a:avLst/>
              <a:gdLst/>
              <a:ahLst/>
              <a:cxnLst/>
              <a:rect l="l" t="t" r="r" b="b"/>
              <a:pathLst>
                <a:path w="1307" h="482" extrusionOk="0">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1" name="Google Shape;8881;p31"/>
            <p:cNvSpPr/>
            <p:nvPr/>
          </p:nvSpPr>
          <p:spPr>
            <a:xfrm>
              <a:off x="1052250" y="2813150"/>
              <a:ext cx="15825" cy="35450"/>
            </a:xfrm>
            <a:custGeom>
              <a:avLst/>
              <a:gdLst/>
              <a:ahLst/>
              <a:cxnLst/>
              <a:rect l="l" t="t" r="r" b="b"/>
              <a:pathLst>
                <a:path w="633" h="1418" extrusionOk="0">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2" name="Google Shape;8882;p31"/>
            <p:cNvSpPr/>
            <p:nvPr/>
          </p:nvSpPr>
          <p:spPr>
            <a:xfrm>
              <a:off x="1034550" y="2826100"/>
              <a:ext cx="17825" cy="41900"/>
            </a:xfrm>
            <a:custGeom>
              <a:avLst/>
              <a:gdLst/>
              <a:ahLst/>
              <a:cxnLst/>
              <a:rect l="l" t="t" r="r" b="b"/>
              <a:pathLst>
                <a:path w="713" h="1676" extrusionOk="0">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3" name="Google Shape;8883;p31"/>
            <p:cNvSpPr/>
            <p:nvPr/>
          </p:nvSpPr>
          <p:spPr>
            <a:xfrm>
              <a:off x="1013650" y="2841450"/>
              <a:ext cx="18675" cy="42150"/>
            </a:xfrm>
            <a:custGeom>
              <a:avLst/>
              <a:gdLst/>
              <a:ahLst/>
              <a:cxnLst/>
              <a:rect l="l" t="t" r="r" b="b"/>
              <a:pathLst>
                <a:path w="747" h="1686" extrusionOk="0">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4" name="Google Shape;8884;p31"/>
            <p:cNvSpPr/>
            <p:nvPr/>
          </p:nvSpPr>
          <p:spPr>
            <a:xfrm>
              <a:off x="996700" y="2855175"/>
              <a:ext cx="21750" cy="43375"/>
            </a:xfrm>
            <a:custGeom>
              <a:avLst/>
              <a:gdLst/>
              <a:ahLst/>
              <a:cxnLst/>
              <a:rect l="l" t="t" r="r" b="b"/>
              <a:pathLst>
                <a:path w="870" h="1735" extrusionOk="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5" name="Google Shape;8885;p31"/>
            <p:cNvSpPr/>
            <p:nvPr/>
          </p:nvSpPr>
          <p:spPr>
            <a:xfrm>
              <a:off x="977175" y="2873550"/>
              <a:ext cx="19850" cy="36450"/>
            </a:xfrm>
            <a:custGeom>
              <a:avLst/>
              <a:gdLst/>
              <a:ahLst/>
              <a:cxnLst/>
              <a:rect l="l" t="t" r="r" b="b"/>
              <a:pathLst>
                <a:path w="794" h="1458" extrusionOk="0">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6" name="Google Shape;8886;p31"/>
            <p:cNvSpPr/>
            <p:nvPr/>
          </p:nvSpPr>
          <p:spPr>
            <a:xfrm>
              <a:off x="958000" y="2888900"/>
              <a:ext cx="19525" cy="31375"/>
            </a:xfrm>
            <a:custGeom>
              <a:avLst/>
              <a:gdLst/>
              <a:ahLst/>
              <a:cxnLst/>
              <a:rect l="l" t="t" r="r" b="b"/>
              <a:pathLst>
                <a:path w="781" h="1255" extrusionOk="0">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7" name="Google Shape;8887;p31"/>
            <p:cNvSpPr/>
            <p:nvPr/>
          </p:nvSpPr>
          <p:spPr>
            <a:xfrm>
              <a:off x="1041025" y="2863325"/>
              <a:ext cx="38175" cy="12675"/>
            </a:xfrm>
            <a:custGeom>
              <a:avLst/>
              <a:gdLst/>
              <a:ahLst/>
              <a:cxnLst/>
              <a:rect l="l" t="t" r="r" b="b"/>
              <a:pathLst>
                <a:path w="1527" h="507" extrusionOk="0">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8" name="Google Shape;8888;p31"/>
            <p:cNvSpPr/>
            <p:nvPr/>
          </p:nvSpPr>
          <p:spPr>
            <a:xfrm>
              <a:off x="1020650" y="2880850"/>
              <a:ext cx="36150" cy="14950"/>
            </a:xfrm>
            <a:custGeom>
              <a:avLst/>
              <a:gdLst/>
              <a:ahLst/>
              <a:cxnLst/>
              <a:rect l="l" t="t" r="r" b="b"/>
              <a:pathLst>
                <a:path w="1446" h="598" extrusionOk="0">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9" name="Google Shape;8889;p31"/>
            <p:cNvSpPr/>
            <p:nvPr/>
          </p:nvSpPr>
          <p:spPr>
            <a:xfrm>
              <a:off x="1000400" y="2896475"/>
              <a:ext cx="33650" cy="14500"/>
            </a:xfrm>
            <a:custGeom>
              <a:avLst/>
              <a:gdLst/>
              <a:ahLst/>
              <a:cxnLst/>
              <a:rect l="l" t="t" r="r" b="b"/>
              <a:pathLst>
                <a:path w="1346" h="580" extrusionOk="0">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0" name="Google Shape;8890;p31"/>
            <p:cNvSpPr/>
            <p:nvPr/>
          </p:nvSpPr>
          <p:spPr>
            <a:xfrm>
              <a:off x="977400" y="2910300"/>
              <a:ext cx="34675" cy="14650"/>
            </a:xfrm>
            <a:custGeom>
              <a:avLst/>
              <a:gdLst/>
              <a:ahLst/>
              <a:cxnLst/>
              <a:rect l="l" t="t" r="r" b="b"/>
              <a:pathLst>
                <a:path w="1387" h="586" extrusionOk="0">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1" name="Google Shape;8891;p31"/>
            <p:cNvSpPr/>
            <p:nvPr/>
          </p:nvSpPr>
          <p:spPr>
            <a:xfrm>
              <a:off x="956075" y="2919875"/>
              <a:ext cx="31725" cy="15475"/>
            </a:xfrm>
            <a:custGeom>
              <a:avLst/>
              <a:gdLst/>
              <a:ahLst/>
              <a:cxnLst/>
              <a:rect l="l" t="t" r="r" b="b"/>
              <a:pathLst>
                <a:path w="1269" h="619" extrusionOk="0">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2" name="Google Shape;8892;p31"/>
            <p:cNvSpPr/>
            <p:nvPr/>
          </p:nvSpPr>
          <p:spPr>
            <a:xfrm>
              <a:off x="960100" y="2891925"/>
              <a:ext cx="11600" cy="27125"/>
            </a:xfrm>
            <a:custGeom>
              <a:avLst/>
              <a:gdLst/>
              <a:ahLst/>
              <a:cxnLst/>
              <a:rect l="l" t="t" r="r" b="b"/>
              <a:pathLst>
                <a:path w="464" h="1085" extrusionOk="0">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3" name="Google Shape;8893;p31"/>
            <p:cNvSpPr/>
            <p:nvPr/>
          </p:nvSpPr>
          <p:spPr>
            <a:xfrm>
              <a:off x="982050" y="2877925"/>
              <a:ext cx="7875" cy="31125"/>
            </a:xfrm>
            <a:custGeom>
              <a:avLst/>
              <a:gdLst/>
              <a:ahLst/>
              <a:cxnLst/>
              <a:rect l="l" t="t" r="r" b="b"/>
              <a:pathLst>
                <a:path w="315" h="1245" extrusionOk="0">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4" name="Google Shape;8894;p31"/>
            <p:cNvSpPr/>
            <p:nvPr/>
          </p:nvSpPr>
          <p:spPr>
            <a:xfrm>
              <a:off x="980375" y="2912000"/>
              <a:ext cx="28000" cy="8325"/>
            </a:xfrm>
            <a:custGeom>
              <a:avLst/>
              <a:gdLst/>
              <a:ahLst/>
              <a:cxnLst/>
              <a:rect l="l" t="t" r="r" b="b"/>
              <a:pathLst>
                <a:path w="1120" h="333" extrusionOk="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5" name="Google Shape;8895;p31"/>
            <p:cNvSpPr/>
            <p:nvPr/>
          </p:nvSpPr>
          <p:spPr>
            <a:xfrm>
              <a:off x="957450" y="2921225"/>
              <a:ext cx="28025" cy="10350"/>
            </a:xfrm>
            <a:custGeom>
              <a:avLst/>
              <a:gdLst/>
              <a:ahLst/>
              <a:cxnLst/>
              <a:rect l="l" t="t" r="r" b="b"/>
              <a:pathLst>
                <a:path w="1121" h="414" extrusionOk="0">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6" name="Google Shape;8896;p31"/>
            <p:cNvSpPr/>
            <p:nvPr/>
          </p:nvSpPr>
          <p:spPr>
            <a:xfrm>
              <a:off x="1002750" y="2861350"/>
              <a:ext cx="9975" cy="36250"/>
            </a:xfrm>
            <a:custGeom>
              <a:avLst/>
              <a:gdLst/>
              <a:ahLst/>
              <a:cxnLst/>
              <a:rect l="l" t="t" r="r" b="b"/>
              <a:pathLst>
                <a:path w="399" h="1450" extrusionOk="0">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7" name="Google Shape;8897;p31"/>
            <p:cNvSpPr/>
            <p:nvPr/>
          </p:nvSpPr>
          <p:spPr>
            <a:xfrm>
              <a:off x="1001575" y="2898850"/>
              <a:ext cx="30250" cy="7125"/>
            </a:xfrm>
            <a:custGeom>
              <a:avLst/>
              <a:gdLst/>
              <a:ahLst/>
              <a:cxnLst/>
              <a:rect l="l" t="t" r="r" b="b"/>
              <a:pathLst>
                <a:path w="1210" h="285" extrusionOk="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8" name="Google Shape;8898;p31"/>
            <p:cNvSpPr/>
            <p:nvPr/>
          </p:nvSpPr>
          <p:spPr>
            <a:xfrm>
              <a:off x="1022150" y="2885300"/>
              <a:ext cx="31825" cy="4450"/>
            </a:xfrm>
            <a:custGeom>
              <a:avLst/>
              <a:gdLst/>
              <a:ahLst/>
              <a:cxnLst/>
              <a:rect l="l" t="t" r="r" b="b"/>
              <a:pathLst>
                <a:path w="1273" h="178" extrusionOk="0">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9" name="Google Shape;8899;p31"/>
            <p:cNvSpPr/>
            <p:nvPr/>
          </p:nvSpPr>
          <p:spPr>
            <a:xfrm>
              <a:off x="1022875" y="2844350"/>
              <a:ext cx="6175" cy="37575"/>
            </a:xfrm>
            <a:custGeom>
              <a:avLst/>
              <a:gdLst/>
              <a:ahLst/>
              <a:cxnLst/>
              <a:rect l="l" t="t" r="r" b="b"/>
              <a:pathLst>
                <a:path w="247" h="1503" extrusionOk="0">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0" name="Google Shape;8900;p31"/>
            <p:cNvSpPr/>
            <p:nvPr/>
          </p:nvSpPr>
          <p:spPr>
            <a:xfrm>
              <a:off x="1042925" y="2829875"/>
              <a:ext cx="5125" cy="36550"/>
            </a:xfrm>
            <a:custGeom>
              <a:avLst/>
              <a:gdLst/>
              <a:ahLst/>
              <a:cxnLst/>
              <a:rect l="l" t="t" r="r" b="b"/>
              <a:pathLst>
                <a:path w="205" h="1462" extrusionOk="0">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1" name="Google Shape;8901;p31"/>
            <p:cNvSpPr/>
            <p:nvPr/>
          </p:nvSpPr>
          <p:spPr>
            <a:xfrm>
              <a:off x="1043150" y="2868175"/>
              <a:ext cx="31300" cy="1950"/>
            </a:xfrm>
            <a:custGeom>
              <a:avLst/>
              <a:gdLst/>
              <a:ahLst/>
              <a:cxnLst/>
              <a:rect l="l" t="t" r="r" b="b"/>
              <a:pathLst>
                <a:path w="1252" h="78" extrusionOk="0">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2" name="Google Shape;8902;p31"/>
            <p:cNvSpPr/>
            <p:nvPr/>
          </p:nvSpPr>
          <p:spPr>
            <a:xfrm>
              <a:off x="1061275" y="2846775"/>
              <a:ext cx="26325" cy="3525"/>
            </a:xfrm>
            <a:custGeom>
              <a:avLst/>
              <a:gdLst/>
              <a:ahLst/>
              <a:cxnLst/>
              <a:rect l="l" t="t" r="r" b="b"/>
              <a:pathLst>
                <a:path w="1053" h="141" extrusionOk="0">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3" name="Google Shape;8903;p31"/>
            <p:cNvSpPr/>
            <p:nvPr/>
          </p:nvSpPr>
          <p:spPr>
            <a:xfrm>
              <a:off x="1060625" y="2818950"/>
              <a:ext cx="4600" cy="27525"/>
            </a:xfrm>
            <a:custGeom>
              <a:avLst/>
              <a:gdLst/>
              <a:ahLst/>
              <a:cxnLst/>
              <a:rect l="l" t="t" r="r" b="b"/>
              <a:pathLst>
                <a:path w="184" h="1101" extrusionOk="0">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4" name="Google Shape;8904;p31"/>
            <p:cNvSpPr/>
            <p:nvPr/>
          </p:nvSpPr>
          <p:spPr>
            <a:xfrm>
              <a:off x="1072625" y="2814075"/>
              <a:ext cx="15500" cy="21450"/>
            </a:xfrm>
            <a:custGeom>
              <a:avLst/>
              <a:gdLst/>
              <a:ahLst/>
              <a:cxnLst/>
              <a:rect l="l" t="t" r="r" b="b"/>
              <a:pathLst>
                <a:path w="620" h="858" extrusionOk="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5" name="Google Shape;8905;p31"/>
            <p:cNvSpPr/>
            <p:nvPr/>
          </p:nvSpPr>
          <p:spPr>
            <a:xfrm>
              <a:off x="495675" y="2577025"/>
              <a:ext cx="75125" cy="61325"/>
            </a:xfrm>
            <a:custGeom>
              <a:avLst/>
              <a:gdLst/>
              <a:ahLst/>
              <a:cxnLst/>
              <a:rect l="l" t="t" r="r" b="b"/>
              <a:pathLst>
                <a:path w="3005" h="2453" extrusionOk="0">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6" name="Google Shape;8906;p31"/>
            <p:cNvSpPr/>
            <p:nvPr/>
          </p:nvSpPr>
          <p:spPr>
            <a:xfrm>
              <a:off x="547425" y="2581700"/>
              <a:ext cx="14975" cy="24200"/>
            </a:xfrm>
            <a:custGeom>
              <a:avLst/>
              <a:gdLst/>
              <a:ahLst/>
              <a:cxnLst/>
              <a:rect l="l" t="t" r="r" b="b"/>
              <a:pathLst>
                <a:path w="599" h="968" extrusionOk="0">
                  <a:moveTo>
                    <a:pt x="581" y="0"/>
                  </a:moveTo>
                  <a:cubicBezTo>
                    <a:pt x="297" y="174"/>
                    <a:pt x="13" y="920"/>
                    <a:pt x="0" y="954"/>
                  </a:cubicBezTo>
                  <a:lnTo>
                    <a:pt x="34" y="967"/>
                  </a:lnTo>
                  <a:cubicBezTo>
                    <a:pt x="34" y="959"/>
                    <a:pt x="323" y="199"/>
                    <a:pt x="598" y="30"/>
                  </a:cubicBezTo>
                  <a:lnTo>
                    <a:pt x="5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7" name="Google Shape;8907;p31"/>
            <p:cNvSpPr/>
            <p:nvPr/>
          </p:nvSpPr>
          <p:spPr>
            <a:xfrm>
              <a:off x="557825" y="2577325"/>
              <a:ext cx="9450" cy="7925"/>
            </a:xfrm>
            <a:custGeom>
              <a:avLst/>
              <a:gdLst/>
              <a:ahLst/>
              <a:cxnLst/>
              <a:rect l="l" t="t" r="r" b="b"/>
              <a:pathLst>
                <a:path w="378" h="317" extrusionOk="0">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8" name="Google Shape;8908;p31"/>
            <p:cNvSpPr/>
            <p:nvPr/>
          </p:nvSpPr>
          <p:spPr>
            <a:xfrm>
              <a:off x="539475" y="2570025"/>
              <a:ext cx="11475" cy="25900"/>
            </a:xfrm>
            <a:custGeom>
              <a:avLst/>
              <a:gdLst/>
              <a:ahLst/>
              <a:cxnLst/>
              <a:rect l="l" t="t" r="r" b="b"/>
              <a:pathLst>
                <a:path w="459" h="1036" extrusionOk="0">
                  <a:moveTo>
                    <a:pt x="437" y="1"/>
                  </a:moveTo>
                  <a:cubicBezTo>
                    <a:pt x="178" y="213"/>
                    <a:pt x="4" y="993"/>
                    <a:pt x="0" y="1027"/>
                  </a:cubicBezTo>
                  <a:lnTo>
                    <a:pt x="34" y="1035"/>
                  </a:lnTo>
                  <a:cubicBezTo>
                    <a:pt x="34" y="1027"/>
                    <a:pt x="212" y="234"/>
                    <a:pt x="458" y="26"/>
                  </a:cubicBez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9" name="Google Shape;8909;p31"/>
            <p:cNvSpPr/>
            <p:nvPr/>
          </p:nvSpPr>
          <p:spPr>
            <a:xfrm>
              <a:off x="545975" y="2565500"/>
              <a:ext cx="9525" cy="8025"/>
            </a:xfrm>
            <a:custGeom>
              <a:avLst/>
              <a:gdLst/>
              <a:ahLst/>
              <a:cxnLst/>
              <a:rect l="l" t="t" r="r" b="b"/>
              <a:pathLst>
                <a:path w="381" h="321" extrusionOk="0">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0" name="Google Shape;8910;p31"/>
            <p:cNvSpPr/>
            <p:nvPr/>
          </p:nvSpPr>
          <p:spPr>
            <a:xfrm>
              <a:off x="530250" y="2565050"/>
              <a:ext cx="4800" cy="27900"/>
            </a:xfrm>
            <a:custGeom>
              <a:avLst/>
              <a:gdLst/>
              <a:ahLst/>
              <a:cxnLst/>
              <a:rect l="l" t="t" r="r" b="b"/>
              <a:pathLst>
                <a:path w="192" h="1116" extrusionOk="0">
                  <a:moveTo>
                    <a:pt x="161" y="0"/>
                  </a:moveTo>
                  <a:cubicBezTo>
                    <a:pt x="0" y="293"/>
                    <a:pt x="123" y="1082"/>
                    <a:pt x="127" y="1116"/>
                  </a:cubicBezTo>
                  <a:lnTo>
                    <a:pt x="166" y="1111"/>
                  </a:lnTo>
                  <a:cubicBezTo>
                    <a:pt x="166" y="1103"/>
                    <a:pt x="38" y="297"/>
                    <a:pt x="191" y="17"/>
                  </a:cubicBezTo>
                  <a:lnTo>
                    <a:pt x="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1" name="Google Shape;8911;p31"/>
            <p:cNvSpPr/>
            <p:nvPr/>
          </p:nvSpPr>
          <p:spPr>
            <a:xfrm>
              <a:off x="530775" y="2560350"/>
              <a:ext cx="8175" cy="8000"/>
            </a:xfrm>
            <a:custGeom>
              <a:avLst/>
              <a:gdLst/>
              <a:ahLst/>
              <a:cxnLst/>
              <a:rect l="l" t="t" r="r" b="b"/>
              <a:pathLst>
                <a:path w="327" h="320" extrusionOk="0">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2" name="Google Shape;8912;p31"/>
            <p:cNvSpPr/>
            <p:nvPr/>
          </p:nvSpPr>
          <p:spPr>
            <a:xfrm>
              <a:off x="520375" y="2569275"/>
              <a:ext cx="8400" cy="27075"/>
            </a:xfrm>
            <a:custGeom>
              <a:avLst/>
              <a:gdLst/>
              <a:ahLst/>
              <a:cxnLst/>
              <a:rect l="l" t="t" r="r" b="b"/>
              <a:pathLst>
                <a:path w="336" h="1083" extrusionOk="0">
                  <a:moveTo>
                    <a:pt x="26" y="1"/>
                  </a:moveTo>
                  <a:lnTo>
                    <a:pt x="1" y="26"/>
                  </a:lnTo>
                  <a:cubicBezTo>
                    <a:pt x="221" y="264"/>
                    <a:pt x="302" y="1074"/>
                    <a:pt x="302" y="1082"/>
                  </a:cubicBezTo>
                  <a:lnTo>
                    <a:pt x="336" y="1078"/>
                  </a:lnTo>
                  <a:cubicBezTo>
                    <a:pt x="332" y="1044"/>
                    <a:pt x="255" y="247"/>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3" name="Google Shape;8913;p31"/>
            <p:cNvSpPr/>
            <p:nvPr/>
          </p:nvSpPr>
          <p:spPr>
            <a:xfrm>
              <a:off x="516150" y="2564825"/>
              <a:ext cx="9375" cy="7925"/>
            </a:xfrm>
            <a:custGeom>
              <a:avLst/>
              <a:gdLst/>
              <a:ahLst/>
              <a:cxnLst/>
              <a:rect l="l" t="t" r="r" b="b"/>
              <a:pathLst>
                <a:path w="375" h="317" extrusionOk="0">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4" name="Google Shape;8914;p31"/>
            <p:cNvSpPr/>
            <p:nvPr/>
          </p:nvSpPr>
          <p:spPr>
            <a:xfrm>
              <a:off x="508925" y="2575325"/>
              <a:ext cx="8500" cy="26950"/>
            </a:xfrm>
            <a:custGeom>
              <a:avLst/>
              <a:gdLst/>
              <a:ahLst/>
              <a:cxnLst/>
              <a:rect l="l" t="t" r="r" b="b"/>
              <a:pathLst>
                <a:path w="340" h="1078" extrusionOk="0">
                  <a:moveTo>
                    <a:pt x="30" y="1"/>
                  </a:moveTo>
                  <a:lnTo>
                    <a:pt x="1" y="26"/>
                  </a:lnTo>
                  <a:cubicBezTo>
                    <a:pt x="221" y="259"/>
                    <a:pt x="302" y="1069"/>
                    <a:pt x="302" y="1078"/>
                  </a:cubicBezTo>
                  <a:lnTo>
                    <a:pt x="340" y="1074"/>
                  </a:lnTo>
                  <a:cubicBezTo>
                    <a:pt x="336" y="1040"/>
                    <a:pt x="255" y="242"/>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5" name="Google Shape;8915;p31"/>
            <p:cNvSpPr/>
            <p:nvPr/>
          </p:nvSpPr>
          <p:spPr>
            <a:xfrm>
              <a:off x="504675" y="2570750"/>
              <a:ext cx="9400" cy="7950"/>
            </a:xfrm>
            <a:custGeom>
              <a:avLst/>
              <a:gdLst/>
              <a:ahLst/>
              <a:cxnLst/>
              <a:rect l="l" t="t" r="r" b="b"/>
              <a:pathLst>
                <a:path w="376" h="318" extrusionOk="0">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6" name="Google Shape;8916;p31"/>
            <p:cNvSpPr/>
            <p:nvPr/>
          </p:nvSpPr>
          <p:spPr>
            <a:xfrm>
              <a:off x="484725" y="2584050"/>
              <a:ext cx="98675" cy="77200"/>
            </a:xfrm>
            <a:custGeom>
              <a:avLst/>
              <a:gdLst/>
              <a:ahLst/>
              <a:cxnLst/>
              <a:rect l="l" t="t" r="r" b="b"/>
              <a:pathLst>
                <a:path w="3947" h="3088" extrusionOk="0">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7" name="Google Shape;8917;p31"/>
            <p:cNvSpPr/>
            <p:nvPr/>
          </p:nvSpPr>
          <p:spPr>
            <a:xfrm>
              <a:off x="483925" y="2606350"/>
              <a:ext cx="86200" cy="58825"/>
            </a:xfrm>
            <a:custGeom>
              <a:avLst/>
              <a:gdLst/>
              <a:ahLst/>
              <a:cxnLst/>
              <a:rect l="l" t="t" r="r" b="b"/>
              <a:pathLst>
                <a:path w="3448" h="2353" extrusionOk="0">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8" name="Google Shape;8918;p31"/>
            <p:cNvSpPr/>
            <p:nvPr/>
          </p:nvSpPr>
          <p:spPr>
            <a:xfrm>
              <a:off x="502150" y="2635350"/>
              <a:ext cx="52725" cy="30350"/>
            </a:xfrm>
            <a:custGeom>
              <a:avLst/>
              <a:gdLst/>
              <a:ahLst/>
              <a:cxnLst/>
              <a:rect l="l" t="t" r="r" b="b"/>
              <a:pathLst>
                <a:path w="2109" h="1214" extrusionOk="0">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9" name="Google Shape;8919;p31"/>
            <p:cNvSpPr/>
            <p:nvPr/>
          </p:nvSpPr>
          <p:spPr>
            <a:xfrm>
              <a:off x="510000" y="2659725"/>
              <a:ext cx="46025" cy="174250"/>
            </a:xfrm>
            <a:custGeom>
              <a:avLst/>
              <a:gdLst/>
              <a:ahLst/>
              <a:cxnLst/>
              <a:rect l="l" t="t" r="r" b="b"/>
              <a:pathLst>
                <a:path w="1841" h="6970" extrusionOk="0">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0" name="Google Shape;8920;p31"/>
            <p:cNvSpPr/>
            <p:nvPr/>
          </p:nvSpPr>
          <p:spPr>
            <a:xfrm>
              <a:off x="508250" y="2667875"/>
              <a:ext cx="164425" cy="151800"/>
            </a:xfrm>
            <a:custGeom>
              <a:avLst/>
              <a:gdLst/>
              <a:ahLst/>
              <a:cxnLst/>
              <a:rect l="l" t="t" r="r" b="b"/>
              <a:pathLst>
                <a:path w="6577" h="6072" extrusionOk="0">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1" name="Google Shape;8921;p31"/>
            <p:cNvSpPr/>
            <p:nvPr/>
          </p:nvSpPr>
          <p:spPr>
            <a:xfrm>
              <a:off x="597900" y="2701800"/>
              <a:ext cx="31050" cy="42500"/>
            </a:xfrm>
            <a:custGeom>
              <a:avLst/>
              <a:gdLst/>
              <a:ahLst/>
              <a:cxnLst/>
              <a:rect l="l" t="t" r="r" b="b"/>
              <a:pathLst>
                <a:path w="1242" h="1700" extrusionOk="0">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2" name="Google Shape;8922;p31"/>
            <p:cNvSpPr/>
            <p:nvPr/>
          </p:nvSpPr>
          <p:spPr>
            <a:xfrm>
              <a:off x="599600" y="2733750"/>
              <a:ext cx="51225" cy="14450"/>
            </a:xfrm>
            <a:custGeom>
              <a:avLst/>
              <a:gdLst/>
              <a:ahLst/>
              <a:cxnLst/>
              <a:rect l="l" t="t" r="r" b="b"/>
              <a:pathLst>
                <a:path w="2049" h="578" extrusionOk="0">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3" name="Google Shape;8923;p31"/>
            <p:cNvSpPr/>
            <p:nvPr/>
          </p:nvSpPr>
          <p:spPr>
            <a:xfrm>
              <a:off x="596725" y="2750700"/>
              <a:ext cx="47425" cy="23775"/>
            </a:xfrm>
            <a:custGeom>
              <a:avLst/>
              <a:gdLst/>
              <a:ahLst/>
              <a:cxnLst/>
              <a:rect l="l" t="t" r="r" b="b"/>
              <a:pathLst>
                <a:path w="1897" h="951" extrusionOk="0">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4" name="Google Shape;8924;p31"/>
            <p:cNvSpPr/>
            <p:nvPr/>
          </p:nvSpPr>
          <p:spPr>
            <a:xfrm>
              <a:off x="596400" y="2753675"/>
              <a:ext cx="18800" cy="49450"/>
            </a:xfrm>
            <a:custGeom>
              <a:avLst/>
              <a:gdLst/>
              <a:ahLst/>
              <a:cxnLst/>
              <a:rect l="l" t="t" r="r" b="b"/>
              <a:pathLst>
                <a:path w="752" h="1978" extrusionOk="0">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5" name="Google Shape;8925;p31"/>
            <p:cNvSpPr/>
            <p:nvPr/>
          </p:nvSpPr>
          <p:spPr>
            <a:xfrm>
              <a:off x="573725" y="2754500"/>
              <a:ext cx="19525" cy="50325"/>
            </a:xfrm>
            <a:custGeom>
              <a:avLst/>
              <a:gdLst/>
              <a:ahLst/>
              <a:cxnLst/>
              <a:rect l="l" t="t" r="r" b="b"/>
              <a:pathLst>
                <a:path w="781" h="2013" extrusionOk="0">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6" name="Google Shape;8926;p31"/>
            <p:cNvSpPr/>
            <p:nvPr/>
          </p:nvSpPr>
          <p:spPr>
            <a:xfrm>
              <a:off x="543275" y="2750975"/>
              <a:ext cx="46925" cy="29975"/>
            </a:xfrm>
            <a:custGeom>
              <a:avLst/>
              <a:gdLst/>
              <a:ahLst/>
              <a:cxnLst/>
              <a:rect l="l" t="t" r="r" b="b"/>
              <a:pathLst>
                <a:path w="1877" h="1199" extrusionOk="0">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7" name="Google Shape;8927;p31"/>
            <p:cNvSpPr/>
            <p:nvPr/>
          </p:nvSpPr>
          <p:spPr>
            <a:xfrm>
              <a:off x="524950" y="2745300"/>
              <a:ext cx="65225" cy="4575"/>
            </a:xfrm>
            <a:custGeom>
              <a:avLst/>
              <a:gdLst/>
              <a:ahLst/>
              <a:cxnLst/>
              <a:rect l="l" t="t" r="r" b="b"/>
              <a:pathLst>
                <a:path w="2609" h="183" extrusionOk="0">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8" name="Google Shape;8928;p31"/>
            <p:cNvSpPr/>
            <p:nvPr/>
          </p:nvSpPr>
          <p:spPr>
            <a:xfrm>
              <a:off x="542975" y="2699475"/>
              <a:ext cx="50075" cy="45850"/>
            </a:xfrm>
            <a:custGeom>
              <a:avLst/>
              <a:gdLst/>
              <a:ahLst/>
              <a:cxnLst/>
              <a:rect l="l" t="t" r="r" b="b"/>
              <a:pathLst>
                <a:path w="2003" h="1834" extrusionOk="0">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9" name="Google Shape;8929;p31"/>
            <p:cNvSpPr/>
            <p:nvPr/>
          </p:nvSpPr>
          <p:spPr>
            <a:xfrm>
              <a:off x="588350" y="2683550"/>
              <a:ext cx="7125" cy="62950"/>
            </a:xfrm>
            <a:custGeom>
              <a:avLst/>
              <a:gdLst/>
              <a:ahLst/>
              <a:cxnLst/>
              <a:rect l="l" t="t" r="r" b="b"/>
              <a:pathLst>
                <a:path w="285" h="2518" extrusionOk="0">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0" name="Google Shape;8930;p31"/>
            <p:cNvSpPr/>
            <p:nvPr/>
          </p:nvSpPr>
          <p:spPr>
            <a:xfrm>
              <a:off x="580900" y="2738600"/>
              <a:ext cx="24450" cy="20725"/>
            </a:xfrm>
            <a:custGeom>
              <a:avLst/>
              <a:gdLst/>
              <a:ahLst/>
              <a:cxnLst/>
              <a:rect l="l" t="t" r="r" b="b"/>
              <a:pathLst>
                <a:path w="978" h="829" extrusionOk="0">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1" name="Google Shape;8931;p31"/>
            <p:cNvSpPr/>
            <p:nvPr/>
          </p:nvSpPr>
          <p:spPr>
            <a:xfrm>
              <a:off x="250725" y="2661800"/>
              <a:ext cx="259500" cy="24810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2" name="Google Shape;8932;p31"/>
            <p:cNvSpPr/>
            <p:nvPr/>
          </p:nvSpPr>
          <p:spPr>
            <a:xfrm>
              <a:off x="306925" y="2689025"/>
              <a:ext cx="170325" cy="227875"/>
            </a:xfrm>
            <a:custGeom>
              <a:avLst/>
              <a:gdLst/>
              <a:ahLst/>
              <a:cxnLst/>
              <a:rect l="l" t="t" r="r" b="b"/>
              <a:pathLst>
                <a:path w="6813" h="9115" extrusionOk="0">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3" name="Google Shape;8933;p31"/>
            <p:cNvSpPr/>
            <p:nvPr/>
          </p:nvSpPr>
          <p:spPr>
            <a:xfrm>
              <a:off x="359425" y="2673700"/>
              <a:ext cx="28000" cy="88850"/>
            </a:xfrm>
            <a:custGeom>
              <a:avLst/>
              <a:gdLst/>
              <a:ahLst/>
              <a:cxnLst/>
              <a:rect l="l" t="t" r="r" b="b"/>
              <a:pathLst>
                <a:path w="1120" h="3554" extrusionOk="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4" name="Google Shape;8934;p31"/>
            <p:cNvSpPr/>
            <p:nvPr/>
          </p:nvSpPr>
          <p:spPr>
            <a:xfrm>
              <a:off x="272625" y="2723225"/>
              <a:ext cx="82800" cy="9475"/>
            </a:xfrm>
            <a:custGeom>
              <a:avLst/>
              <a:gdLst/>
              <a:ahLst/>
              <a:cxnLst/>
              <a:rect l="l" t="t" r="r" b="b"/>
              <a:pathLst>
                <a:path w="3312" h="379" extrusionOk="0">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5" name="Google Shape;8935;p31"/>
            <p:cNvSpPr/>
            <p:nvPr/>
          </p:nvSpPr>
          <p:spPr>
            <a:xfrm>
              <a:off x="398125" y="2698550"/>
              <a:ext cx="23975" cy="110300"/>
            </a:xfrm>
            <a:custGeom>
              <a:avLst/>
              <a:gdLst/>
              <a:ahLst/>
              <a:cxnLst/>
              <a:rect l="l" t="t" r="r" b="b"/>
              <a:pathLst>
                <a:path w="959" h="4412" extrusionOk="0">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6" name="Google Shape;8936;p31"/>
            <p:cNvSpPr/>
            <p:nvPr/>
          </p:nvSpPr>
          <p:spPr>
            <a:xfrm>
              <a:off x="322625" y="2800575"/>
              <a:ext cx="108925" cy="22575"/>
            </a:xfrm>
            <a:custGeom>
              <a:avLst/>
              <a:gdLst/>
              <a:ahLst/>
              <a:cxnLst/>
              <a:rect l="l" t="t" r="r" b="b"/>
              <a:pathLst>
                <a:path w="4357" h="903" extrusionOk="0">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7" name="Google Shape;8937;p31"/>
            <p:cNvSpPr/>
            <p:nvPr/>
          </p:nvSpPr>
          <p:spPr>
            <a:xfrm>
              <a:off x="287975" y="2759450"/>
              <a:ext cx="105925" cy="13525"/>
            </a:xfrm>
            <a:custGeom>
              <a:avLst/>
              <a:gdLst/>
              <a:ahLst/>
              <a:cxnLst/>
              <a:rect l="l" t="t" r="r" b="b"/>
              <a:pathLst>
                <a:path w="4237" h="541" extrusionOk="0">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8" name="Google Shape;8938;p31"/>
            <p:cNvSpPr/>
            <p:nvPr/>
          </p:nvSpPr>
          <p:spPr>
            <a:xfrm>
              <a:off x="429300" y="2744000"/>
              <a:ext cx="25175" cy="104825"/>
            </a:xfrm>
            <a:custGeom>
              <a:avLst/>
              <a:gdLst/>
              <a:ahLst/>
              <a:cxnLst/>
              <a:rect l="l" t="t" r="r" b="b"/>
              <a:pathLst>
                <a:path w="1007" h="4193" extrusionOk="0">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9" name="Google Shape;8939;p31"/>
            <p:cNvSpPr/>
            <p:nvPr/>
          </p:nvSpPr>
          <p:spPr>
            <a:xfrm>
              <a:off x="451150" y="2806150"/>
              <a:ext cx="32025" cy="73050"/>
            </a:xfrm>
            <a:custGeom>
              <a:avLst/>
              <a:gdLst/>
              <a:ahLst/>
              <a:cxnLst/>
              <a:rect l="l" t="t" r="r" b="b"/>
              <a:pathLst>
                <a:path w="1281" h="2922" extrusionOk="0">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0" name="Google Shape;8940;p31"/>
            <p:cNvSpPr/>
            <p:nvPr/>
          </p:nvSpPr>
          <p:spPr>
            <a:xfrm>
              <a:off x="468000" y="2850150"/>
              <a:ext cx="26475" cy="48175"/>
            </a:xfrm>
            <a:custGeom>
              <a:avLst/>
              <a:gdLst/>
              <a:ahLst/>
              <a:cxnLst/>
              <a:rect l="l" t="t" r="r" b="b"/>
              <a:pathLst>
                <a:path w="1059" h="1927" extrusionOk="0">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1" name="Google Shape;8941;p31"/>
            <p:cNvSpPr/>
            <p:nvPr/>
          </p:nvSpPr>
          <p:spPr>
            <a:xfrm>
              <a:off x="345275" y="2830375"/>
              <a:ext cx="94225" cy="13150"/>
            </a:xfrm>
            <a:custGeom>
              <a:avLst/>
              <a:gdLst/>
              <a:ahLst/>
              <a:cxnLst/>
              <a:rect l="l" t="t" r="r" b="b"/>
              <a:pathLst>
                <a:path w="3769" h="526" extrusionOk="0">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2" name="Google Shape;8942;p31"/>
            <p:cNvSpPr/>
            <p:nvPr/>
          </p:nvSpPr>
          <p:spPr>
            <a:xfrm>
              <a:off x="391825" y="2861750"/>
              <a:ext cx="63150" cy="7650"/>
            </a:xfrm>
            <a:custGeom>
              <a:avLst/>
              <a:gdLst/>
              <a:ahLst/>
              <a:cxnLst/>
              <a:rect l="l" t="t" r="r" b="b"/>
              <a:pathLst>
                <a:path w="2526" h="306" extrusionOk="0">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3" name="Google Shape;8943;p31"/>
            <p:cNvSpPr/>
            <p:nvPr/>
          </p:nvSpPr>
          <p:spPr>
            <a:xfrm>
              <a:off x="430200" y="2885350"/>
              <a:ext cx="37175" cy="6400"/>
            </a:xfrm>
            <a:custGeom>
              <a:avLst/>
              <a:gdLst/>
              <a:ahLst/>
              <a:cxnLst/>
              <a:rect l="l" t="t" r="r" b="b"/>
              <a:pathLst>
                <a:path w="1487" h="256" extrusionOk="0">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4" name="Google Shape;8944;p31"/>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5" name="Google Shape;8945;p31"/>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6" name="Google Shape;8946;p31"/>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7" name="Google Shape;8947;p31"/>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8" name="Google Shape;8948;p31"/>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9" name="Google Shape;8949;p31"/>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0" name="Google Shape;8950;p31"/>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1" name="Google Shape;8951;p31"/>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2" name="Google Shape;8952;p31"/>
            <p:cNvSpPr/>
            <p:nvPr/>
          </p:nvSpPr>
          <p:spPr>
            <a:xfrm>
              <a:off x="434600" y="2699375"/>
              <a:ext cx="40950" cy="27600"/>
            </a:xfrm>
            <a:custGeom>
              <a:avLst/>
              <a:gdLst/>
              <a:ahLst/>
              <a:cxnLst/>
              <a:rect l="l" t="t" r="r" b="b"/>
              <a:pathLst>
                <a:path w="1638" h="1104" extrusionOk="0">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3" name="Google Shape;8953;p31"/>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4" name="Google Shape;8954;p31"/>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5" name="Google Shape;8955;p31"/>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6" name="Google Shape;8956;p31"/>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7" name="Google Shape;8957;p31"/>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8" name="Google Shape;8958;p31"/>
            <p:cNvSpPr/>
            <p:nvPr/>
          </p:nvSpPr>
          <p:spPr>
            <a:xfrm>
              <a:off x="438975" y="2702450"/>
              <a:ext cx="35100" cy="23475"/>
            </a:xfrm>
            <a:custGeom>
              <a:avLst/>
              <a:gdLst/>
              <a:ahLst/>
              <a:cxnLst/>
              <a:rect l="l" t="t" r="r" b="b"/>
              <a:pathLst>
                <a:path w="1404" h="939" extrusionOk="0">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9" name="Google Shape;8959;p31"/>
            <p:cNvSpPr/>
            <p:nvPr/>
          </p:nvSpPr>
          <p:spPr>
            <a:xfrm>
              <a:off x="424525" y="2673075"/>
              <a:ext cx="41600" cy="19450"/>
            </a:xfrm>
            <a:custGeom>
              <a:avLst/>
              <a:gdLst/>
              <a:ahLst/>
              <a:cxnLst/>
              <a:rect l="l" t="t" r="r" b="b"/>
              <a:pathLst>
                <a:path w="1664" h="778" extrusionOk="0">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0" name="Google Shape;8960;p31"/>
            <p:cNvSpPr/>
            <p:nvPr/>
          </p:nvSpPr>
          <p:spPr>
            <a:xfrm>
              <a:off x="469700" y="2658875"/>
              <a:ext cx="19425" cy="37050"/>
            </a:xfrm>
            <a:custGeom>
              <a:avLst/>
              <a:gdLst/>
              <a:ahLst/>
              <a:cxnLst/>
              <a:rect l="l" t="t" r="r" b="b"/>
              <a:pathLst>
                <a:path w="777" h="1482" extrusionOk="0">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1" name="Google Shape;8961;p31"/>
            <p:cNvSpPr/>
            <p:nvPr/>
          </p:nvSpPr>
          <p:spPr>
            <a:xfrm>
              <a:off x="476275" y="2694000"/>
              <a:ext cx="22075" cy="36375"/>
            </a:xfrm>
            <a:custGeom>
              <a:avLst/>
              <a:gdLst/>
              <a:ahLst/>
              <a:cxnLst/>
              <a:rect l="l" t="t" r="r" b="b"/>
              <a:pathLst>
                <a:path w="883" h="1455" extrusionOk="0">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2" name="Google Shape;8962;p31"/>
            <p:cNvSpPr/>
            <p:nvPr/>
          </p:nvSpPr>
          <p:spPr>
            <a:xfrm>
              <a:off x="406925" y="2640850"/>
              <a:ext cx="48900" cy="19650"/>
            </a:xfrm>
            <a:custGeom>
              <a:avLst/>
              <a:gdLst/>
              <a:ahLst/>
              <a:cxnLst/>
              <a:rect l="l" t="t" r="r" b="b"/>
              <a:pathLst>
                <a:path w="1956" h="786" extrusionOk="0">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3" name="Google Shape;8963;p31"/>
            <p:cNvSpPr/>
            <p:nvPr/>
          </p:nvSpPr>
          <p:spPr>
            <a:xfrm>
              <a:off x="457300" y="2622225"/>
              <a:ext cx="18150" cy="40400"/>
            </a:xfrm>
            <a:custGeom>
              <a:avLst/>
              <a:gdLst/>
              <a:ahLst/>
              <a:cxnLst/>
              <a:rect l="l" t="t" r="r" b="b"/>
              <a:pathLst>
                <a:path w="726" h="1616" extrusionOk="0">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4" name="Google Shape;8964;p31"/>
            <p:cNvSpPr/>
            <p:nvPr/>
          </p:nvSpPr>
          <p:spPr>
            <a:xfrm>
              <a:off x="444250" y="2586775"/>
              <a:ext cx="14550" cy="43500"/>
            </a:xfrm>
            <a:custGeom>
              <a:avLst/>
              <a:gdLst/>
              <a:ahLst/>
              <a:cxnLst/>
              <a:rect l="l" t="t" r="r" b="b"/>
              <a:pathLst>
                <a:path w="582" h="1740" extrusionOk="0">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5" name="Google Shape;8965;p31"/>
            <p:cNvSpPr/>
            <p:nvPr/>
          </p:nvSpPr>
          <p:spPr>
            <a:xfrm>
              <a:off x="386800" y="2616425"/>
              <a:ext cx="53125" cy="10025"/>
            </a:xfrm>
            <a:custGeom>
              <a:avLst/>
              <a:gdLst/>
              <a:ahLst/>
              <a:cxnLst/>
              <a:rect l="l" t="t" r="r" b="b"/>
              <a:pathLst>
                <a:path w="2125" h="401" extrusionOk="0">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6" name="Google Shape;8966;p31"/>
            <p:cNvSpPr/>
            <p:nvPr/>
          </p:nvSpPr>
          <p:spPr>
            <a:xfrm>
              <a:off x="372675" y="2583050"/>
              <a:ext cx="50825" cy="12650"/>
            </a:xfrm>
            <a:custGeom>
              <a:avLst/>
              <a:gdLst/>
              <a:ahLst/>
              <a:cxnLst/>
              <a:rect l="l" t="t" r="r" b="b"/>
              <a:pathLst>
                <a:path w="2033" h="506" extrusionOk="0">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7" name="Google Shape;8967;p31"/>
            <p:cNvSpPr/>
            <p:nvPr/>
          </p:nvSpPr>
          <p:spPr>
            <a:xfrm>
              <a:off x="427700" y="2552400"/>
              <a:ext cx="7350" cy="43950"/>
            </a:xfrm>
            <a:custGeom>
              <a:avLst/>
              <a:gdLst/>
              <a:ahLst/>
              <a:cxnLst/>
              <a:rect l="l" t="t" r="r" b="b"/>
              <a:pathLst>
                <a:path w="294" h="1758" extrusionOk="0">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8" name="Google Shape;8968;p31"/>
            <p:cNvSpPr/>
            <p:nvPr/>
          </p:nvSpPr>
          <p:spPr>
            <a:xfrm>
              <a:off x="404175" y="2528125"/>
              <a:ext cx="4775" cy="37475"/>
            </a:xfrm>
            <a:custGeom>
              <a:avLst/>
              <a:gdLst/>
              <a:ahLst/>
              <a:cxnLst/>
              <a:rect l="l" t="t" r="r" b="b"/>
              <a:pathLst>
                <a:path w="191" h="1499" extrusionOk="0">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9" name="Google Shape;8969;p31"/>
            <p:cNvSpPr/>
            <p:nvPr/>
          </p:nvSpPr>
          <p:spPr>
            <a:xfrm>
              <a:off x="361850" y="2556700"/>
              <a:ext cx="39050" cy="6025"/>
            </a:xfrm>
            <a:custGeom>
              <a:avLst/>
              <a:gdLst/>
              <a:ahLst/>
              <a:cxnLst/>
              <a:rect l="l" t="t" r="r" b="b"/>
              <a:pathLst>
                <a:path w="1562" h="241" extrusionOk="0">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0" name="Google Shape;8970;p31"/>
            <p:cNvSpPr/>
            <p:nvPr/>
          </p:nvSpPr>
          <p:spPr>
            <a:xfrm>
              <a:off x="362275" y="2518425"/>
              <a:ext cx="26225" cy="27350"/>
            </a:xfrm>
            <a:custGeom>
              <a:avLst/>
              <a:gdLst/>
              <a:ahLst/>
              <a:cxnLst/>
              <a:rect l="l" t="t" r="r" b="b"/>
              <a:pathLst>
                <a:path w="1049" h="1094" extrusionOk="0">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1" name="Google Shape;8971;p31"/>
            <p:cNvSpPr/>
            <p:nvPr/>
          </p:nvSpPr>
          <p:spPr>
            <a:xfrm>
              <a:off x="439900" y="2695250"/>
              <a:ext cx="168825" cy="332550"/>
            </a:xfrm>
            <a:custGeom>
              <a:avLst/>
              <a:gdLst/>
              <a:ahLst/>
              <a:cxnLst/>
              <a:rect l="l" t="t" r="r" b="b"/>
              <a:pathLst>
                <a:path w="6753" h="13302" extrusionOk="0">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2" name="Google Shape;8972;p31"/>
            <p:cNvSpPr/>
            <p:nvPr/>
          </p:nvSpPr>
          <p:spPr>
            <a:xfrm>
              <a:off x="468325" y="2725950"/>
              <a:ext cx="138300" cy="324650"/>
            </a:xfrm>
            <a:custGeom>
              <a:avLst/>
              <a:gdLst/>
              <a:ahLst/>
              <a:cxnLst/>
              <a:rect l="l" t="t" r="r" b="b"/>
              <a:pathLst>
                <a:path w="5532" h="12986" extrusionOk="0">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3" name="Google Shape;8973;p31"/>
            <p:cNvSpPr/>
            <p:nvPr/>
          </p:nvSpPr>
          <p:spPr>
            <a:xfrm>
              <a:off x="471350" y="2772550"/>
              <a:ext cx="46075" cy="24200"/>
            </a:xfrm>
            <a:custGeom>
              <a:avLst/>
              <a:gdLst/>
              <a:ahLst/>
              <a:cxnLst/>
              <a:rect l="l" t="t" r="r" b="b"/>
              <a:pathLst>
                <a:path w="1843" h="968" extrusionOk="0">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4" name="Google Shape;8974;p31"/>
            <p:cNvSpPr/>
            <p:nvPr/>
          </p:nvSpPr>
          <p:spPr>
            <a:xfrm>
              <a:off x="501400" y="2733750"/>
              <a:ext cx="2950" cy="42425"/>
            </a:xfrm>
            <a:custGeom>
              <a:avLst/>
              <a:gdLst/>
              <a:ahLst/>
              <a:cxnLst/>
              <a:rect l="l" t="t" r="r" b="b"/>
              <a:pathLst>
                <a:path w="118" h="1697" extrusionOk="0">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5" name="Google Shape;8975;p31"/>
            <p:cNvSpPr/>
            <p:nvPr/>
          </p:nvSpPr>
          <p:spPr>
            <a:xfrm>
              <a:off x="532675" y="2765900"/>
              <a:ext cx="3325" cy="62250"/>
            </a:xfrm>
            <a:custGeom>
              <a:avLst/>
              <a:gdLst/>
              <a:ahLst/>
              <a:cxnLst/>
              <a:rect l="l" t="t" r="r" b="b"/>
              <a:pathLst>
                <a:path w="133" h="2490" extrusionOk="0">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6" name="Google Shape;8976;p31"/>
            <p:cNvSpPr/>
            <p:nvPr/>
          </p:nvSpPr>
          <p:spPr>
            <a:xfrm>
              <a:off x="560775" y="2818500"/>
              <a:ext cx="16650" cy="66575"/>
            </a:xfrm>
            <a:custGeom>
              <a:avLst/>
              <a:gdLst/>
              <a:ahLst/>
              <a:cxnLst/>
              <a:rect l="l" t="t" r="r" b="b"/>
              <a:pathLst>
                <a:path w="666" h="2663" extrusionOk="0">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7" name="Google Shape;8977;p31"/>
            <p:cNvSpPr/>
            <p:nvPr/>
          </p:nvSpPr>
          <p:spPr>
            <a:xfrm>
              <a:off x="582950" y="2894875"/>
              <a:ext cx="13800" cy="48850"/>
            </a:xfrm>
            <a:custGeom>
              <a:avLst/>
              <a:gdLst/>
              <a:ahLst/>
              <a:cxnLst/>
              <a:rect l="l" t="t" r="r" b="b"/>
              <a:pathLst>
                <a:path w="552" h="1954" extrusionOk="0">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8" name="Google Shape;8978;p31"/>
            <p:cNvSpPr/>
            <p:nvPr/>
          </p:nvSpPr>
          <p:spPr>
            <a:xfrm>
              <a:off x="481525" y="2833675"/>
              <a:ext cx="69725" cy="24475"/>
            </a:xfrm>
            <a:custGeom>
              <a:avLst/>
              <a:gdLst/>
              <a:ahLst/>
              <a:cxnLst/>
              <a:rect l="l" t="t" r="r" b="b"/>
              <a:pathLst>
                <a:path w="2789" h="979" extrusionOk="0">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9" name="Google Shape;8979;p31"/>
            <p:cNvSpPr/>
            <p:nvPr/>
          </p:nvSpPr>
          <p:spPr>
            <a:xfrm>
              <a:off x="499075" y="2894375"/>
              <a:ext cx="80575" cy="29625"/>
            </a:xfrm>
            <a:custGeom>
              <a:avLst/>
              <a:gdLst/>
              <a:ahLst/>
              <a:cxnLst/>
              <a:rect l="l" t="t" r="r" b="b"/>
              <a:pathLst>
                <a:path w="3223" h="1185" extrusionOk="0">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0" name="Google Shape;8980;p31"/>
            <p:cNvSpPr/>
            <p:nvPr/>
          </p:nvSpPr>
          <p:spPr>
            <a:xfrm>
              <a:off x="540025" y="2955925"/>
              <a:ext cx="57325" cy="28300"/>
            </a:xfrm>
            <a:custGeom>
              <a:avLst/>
              <a:gdLst/>
              <a:ahLst/>
              <a:cxnLst/>
              <a:rect l="l" t="t" r="r" b="b"/>
              <a:pathLst>
                <a:path w="2293" h="1132" extrusionOk="0">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1" name="Google Shape;8981;p31"/>
            <p:cNvSpPr/>
            <p:nvPr/>
          </p:nvSpPr>
          <p:spPr>
            <a:xfrm>
              <a:off x="238125" y="2840100"/>
              <a:ext cx="343350" cy="161650"/>
            </a:xfrm>
            <a:custGeom>
              <a:avLst/>
              <a:gdLst/>
              <a:ahLst/>
              <a:cxnLst/>
              <a:rect l="l" t="t" r="r" b="b"/>
              <a:pathLst>
                <a:path w="13734" h="6466" extrusionOk="0">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2" name="Google Shape;8982;p31"/>
            <p:cNvSpPr/>
            <p:nvPr/>
          </p:nvSpPr>
          <p:spPr>
            <a:xfrm>
              <a:off x="279800" y="2862650"/>
              <a:ext cx="318000" cy="152900"/>
            </a:xfrm>
            <a:custGeom>
              <a:avLst/>
              <a:gdLst/>
              <a:ahLst/>
              <a:cxnLst/>
              <a:rect l="l" t="t" r="r" b="b"/>
              <a:pathLst>
                <a:path w="12720" h="6116" extrusionOk="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3" name="Google Shape;8983;p31"/>
            <p:cNvSpPr/>
            <p:nvPr/>
          </p:nvSpPr>
          <p:spPr>
            <a:xfrm>
              <a:off x="313625" y="2882575"/>
              <a:ext cx="49325" cy="15075"/>
            </a:xfrm>
            <a:custGeom>
              <a:avLst/>
              <a:gdLst/>
              <a:ahLst/>
              <a:cxnLst/>
              <a:rect l="l" t="t" r="r" b="b"/>
              <a:pathLst>
                <a:path w="1973" h="603" extrusionOk="0">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4" name="Google Shape;8984;p31"/>
            <p:cNvSpPr/>
            <p:nvPr/>
          </p:nvSpPr>
          <p:spPr>
            <a:xfrm>
              <a:off x="309675" y="2846300"/>
              <a:ext cx="30050" cy="32375"/>
            </a:xfrm>
            <a:custGeom>
              <a:avLst/>
              <a:gdLst/>
              <a:ahLst/>
              <a:cxnLst/>
              <a:rect l="l" t="t" r="r" b="b"/>
              <a:pathLst>
                <a:path w="1202" h="1295" extrusionOk="0">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5" name="Google Shape;8985;p31"/>
            <p:cNvSpPr/>
            <p:nvPr/>
          </p:nvSpPr>
          <p:spPr>
            <a:xfrm>
              <a:off x="354825" y="2849150"/>
              <a:ext cx="42675" cy="47425"/>
            </a:xfrm>
            <a:custGeom>
              <a:avLst/>
              <a:gdLst/>
              <a:ahLst/>
              <a:cxnLst/>
              <a:rect l="l" t="t" r="r" b="b"/>
              <a:pathLst>
                <a:path w="1707" h="1897" extrusionOk="0">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6" name="Google Shape;8986;p31"/>
            <p:cNvSpPr/>
            <p:nvPr/>
          </p:nvSpPr>
          <p:spPr>
            <a:xfrm>
              <a:off x="420925" y="2860725"/>
              <a:ext cx="35550" cy="59350"/>
            </a:xfrm>
            <a:custGeom>
              <a:avLst/>
              <a:gdLst/>
              <a:ahLst/>
              <a:cxnLst/>
              <a:rect l="l" t="t" r="r" b="b"/>
              <a:pathLst>
                <a:path w="1422" h="2374" extrusionOk="0">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7" name="Google Shape;8987;p31"/>
            <p:cNvSpPr/>
            <p:nvPr/>
          </p:nvSpPr>
          <p:spPr>
            <a:xfrm>
              <a:off x="486175" y="2904500"/>
              <a:ext cx="26075" cy="44350"/>
            </a:xfrm>
            <a:custGeom>
              <a:avLst/>
              <a:gdLst/>
              <a:ahLst/>
              <a:cxnLst/>
              <a:rect l="l" t="t" r="r" b="b"/>
              <a:pathLst>
                <a:path w="1043" h="1774" extrusionOk="0">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8" name="Google Shape;8988;p31"/>
            <p:cNvSpPr/>
            <p:nvPr/>
          </p:nvSpPr>
          <p:spPr>
            <a:xfrm>
              <a:off x="362275" y="2905700"/>
              <a:ext cx="67200" cy="30725"/>
            </a:xfrm>
            <a:custGeom>
              <a:avLst/>
              <a:gdLst/>
              <a:ahLst/>
              <a:cxnLst/>
              <a:rect l="l" t="t" r="r" b="b"/>
              <a:pathLst>
                <a:path w="2688" h="1229" extrusionOk="0">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9" name="Google Shape;8989;p31"/>
            <p:cNvSpPr/>
            <p:nvPr/>
          </p:nvSpPr>
          <p:spPr>
            <a:xfrm>
              <a:off x="415100" y="2935900"/>
              <a:ext cx="79350" cy="34250"/>
            </a:xfrm>
            <a:custGeom>
              <a:avLst/>
              <a:gdLst/>
              <a:ahLst/>
              <a:cxnLst/>
              <a:rect l="l" t="t" r="r" b="b"/>
              <a:pathLst>
                <a:path w="3174" h="1370" extrusionOk="0">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0" name="Google Shape;8990;p31"/>
            <p:cNvSpPr/>
            <p:nvPr/>
          </p:nvSpPr>
          <p:spPr>
            <a:xfrm>
              <a:off x="487625" y="2968975"/>
              <a:ext cx="59825" cy="19325"/>
            </a:xfrm>
            <a:custGeom>
              <a:avLst/>
              <a:gdLst/>
              <a:ahLst/>
              <a:cxnLst/>
              <a:rect l="l" t="t" r="r" b="b"/>
              <a:pathLst>
                <a:path w="2393" h="773" extrusionOk="0">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1" name="Google Shape;8991;p31"/>
            <p:cNvSpPr/>
            <p:nvPr/>
          </p:nvSpPr>
          <p:spPr>
            <a:xfrm>
              <a:off x="625350" y="2886875"/>
              <a:ext cx="362675" cy="134925"/>
            </a:xfrm>
            <a:custGeom>
              <a:avLst/>
              <a:gdLst/>
              <a:ahLst/>
              <a:cxnLst/>
              <a:rect l="l" t="t" r="r" b="b"/>
              <a:pathLst>
                <a:path w="14507" h="5397" extrusionOk="0">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2" name="Google Shape;8992;p31"/>
            <p:cNvSpPr/>
            <p:nvPr/>
          </p:nvSpPr>
          <p:spPr>
            <a:xfrm>
              <a:off x="606375" y="2924300"/>
              <a:ext cx="339775" cy="93850"/>
            </a:xfrm>
            <a:custGeom>
              <a:avLst/>
              <a:gdLst/>
              <a:ahLst/>
              <a:cxnLst/>
              <a:rect l="l" t="t" r="r" b="b"/>
              <a:pathLst>
                <a:path w="13591" h="3754" extrusionOk="0">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3" name="Google Shape;8993;p31"/>
            <p:cNvSpPr/>
            <p:nvPr/>
          </p:nvSpPr>
          <p:spPr>
            <a:xfrm>
              <a:off x="860850" y="2929575"/>
              <a:ext cx="45950" cy="23175"/>
            </a:xfrm>
            <a:custGeom>
              <a:avLst/>
              <a:gdLst/>
              <a:ahLst/>
              <a:cxnLst/>
              <a:rect l="l" t="t" r="r" b="b"/>
              <a:pathLst>
                <a:path w="1838" h="927" extrusionOk="0">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4" name="Google Shape;8994;p31"/>
            <p:cNvSpPr/>
            <p:nvPr/>
          </p:nvSpPr>
          <p:spPr>
            <a:xfrm>
              <a:off x="885050" y="2902975"/>
              <a:ext cx="34650" cy="26950"/>
            </a:xfrm>
            <a:custGeom>
              <a:avLst/>
              <a:gdLst/>
              <a:ahLst/>
              <a:cxnLst/>
              <a:rect l="l" t="t" r="r" b="b"/>
              <a:pathLst>
                <a:path w="1386" h="1078" extrusionOk="0">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5" name="Google Shape;8995;p31"/>
            <p:cNvSpPr/>
            <p:nvPr/>
          </p:nvSpPr>
          <p:spPr>
            <a:xfrm>
              <a:off x="824925" y="2897500"/>
              <a:ext cx="50125" cy="39600"/>
            </a:xfrm>
            <a:custGeom>
              <a:avLst/>
              <a:gdLst/>
              <a:ahLst/>
              <a:cxnLst/>
              <a:rect l="l" t="t" r="r" b="b"/>
              <a:pathLst>
                <a:path w="2005" h="1584" extrusionOk="0">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6" name="Google Shape;8996;p31"/>
            <p:cNvSpPr/>
            <p:nvPr/>
          </p:nvSpPr>
          <p:spPr>
            <a:xfrm>
              <a:off x="762675" y="2897100"/>
              <a:ext cx="45100" cy="52550"/>
            </a:xfrm>
            <a:custGeom>
              <a:avLst/>
              <a:gdLst/>
              <a:ahLst/>
              <a:cxnLst/>
              <a:rect l="l" t="t" r="r" b="b"/>
              <a:pathLst>
                <a:path w="1804" h="2102" extrusionOk="0">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7" name="Google Shape;8997;p31"/>
            <p:cNvSpPr/>
            <p:nvPr/>
          </p:nvSpPr>
          <p:spPr>
            <a:xfrm>
              <a:off x="702650" y="2928325"/>
              <a:ext cx="33300" cy="39625"/>
            </a:xfrm>
            <a:custGeom>
              <a:avLst/>
              <a:gdLst/>
              <a:ahLst/>
              <a:cxnLst/>
              <a:rect l="l" t="t" r="r" b="b"/>
              <a:pathLst>
                <a:path w="1332" h="1585" extrusionOk="0">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8" name="Google Shape;8998;p31"/>
            <p:cNvSpPr/>
            <p:nvPr/>
          </p:nvSpPr>
          <p:spPr>
            <a:xfrm>
              <a:off x="791300" y="2940350"/>
              <a:ext cx="61100" cy="41800"/>
            </a:xfrm>
            <a:custGeom>
              <a:avLst/>
              <a:gdLst/>
              <a:ahLst/>
              <a:cxnLst/>
              <a:rect l="l" t="t" r="r" b="b"/>
              <a:pathLst>
                <a:path w="2444" h="1672" extrusionOk="0">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9" name="Google Shape;8999;p31"/>
            <p:cNvSpPr/>
            <p:nvPr/>
          </p:nvSpPr>
          <p:spPr>
            <a:xfrm>
              <a:off x="722025" y="2958450"/>
              <a:ext cx="71950" cy="47300"/>
            </a:xfrm>
            <a:custGeom>
              <a:avLst/>
              <a:gdLst/>
              <a:ahLst/>
              <a:cxnLst/>
              <a:rect l="l" t="t" r="r" b="b"/>
              <a:pathLst>
                <a:path w="2878" h="1892" extrusionOk="0">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0" name="Google Shape;9000;p31"/>
            <p:cNvSpPr/>
            <p:nvPr/>
          </p:nvSpPr>
          <p:spPr>
            <a:xfrm>
              <a:off x="663950" y="2981325"/>
              <a:ext cx="56150" cy="29200"/>
            </a:xfrm>
            <a:custGeom>
              <a:avLst/>
              <a:gdLst/>
              <a:ahLst/>
              <a:cxnLst/>
              <a:rect l="l" t="t" r="r" b="b"/>
              <a:pathLst>
                <a:path w="2246" h="1168" extrusionOk="0">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1" name="Google Shape;9001;p31"/>
            <p:cNvSpPr/>
            <p:nvPr/>
          </p:nvSpPr>
          <p:spPr>
            <a:xfrm>
              <a:off x="537250" y="2701175"/>
              <a:ext cx="317600" cy="342850"/>
            </a:xfrm>
            <a:custGeom>
              <a:avLst/>
              <a:gdLst/>
              <a:ahLst/>
              <a:cxnLst/>
              <a:rect l="l" t="t" r="r" b="b"/>
              <a:pathLst>
                <a:path w="12704" h="13714" extrusionOk="0">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2" name="Google Shape;9002;p31"/>
            <p:cNvSpPr/>
            <p:nvPr/>
          </p:nvSpPr>
          <p:spPr>
            <a:xfrm>
              <a:off x="587500" y="2735625"/>
              <a:ext cx="193425" cy="317550"/>
            </a:xfrm>
            <a:custGeom>
              <a:avLst/>
              <a:gdLst/>
              <a:ahLst/>
              <a:cxnLst/>
              <a:rect l="l" t="t" r="r" b="b"/>
              <a:pathLst>
                <a:path w="7737" h="12702" extrusionOk="0">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3" name="Google Shape;9003;p31"/>
            <p:cNvSpPr/>
            <p:nvPr/>
          </p:nvSpPr>
          <p:spPr>
            <a:xfrm>
              <a:off x="685275" y="2722075"/>
              <a:ext cx="25900" cy="119000"/>
            </a:xfrm>
            <a:custGeom>
              <a:avLst/>
              <a:gdLst/>
              <a:ahLst/>
              <a:cxnLst/>
              <a:rect l="l" t="t" r="r" b="b"/>
              <a:pathLst>
                <a:path w="1036" h="4760" extrusionOk="0">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4" name="Google Shape;9004;p31"/>
            <p:cNvSpPr/>
            <p:nvPr/>
          </p:nvSpPr>
          <p:spPr>
            <a:xfrm>
              <a:off x="722550" y="2780575"/>
              <a:ext cx="108625" cy="11950"/>
            </a:xfrm>
            <a:custGeom>
              <a:avLst/>
              <a:gdLst/>
              <a:ahLst/>
              <a:cxnLst/>
              <a:rect l="l" t="t" r="r" b="b"/>
              <a:pathLst>
                <a:path w="4345" h="478" extrusionOk="0">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5" name="Google Shape;9005;p31"/>
            <p:cNvSpPr/>
            <p:nvPr/>
          </p:nvSpPr>
          <p:spPr>
            <a:xfrm>
              <a:off x="645825" y="2760400"/>
              <a:ext cx="26100" cy="145150"/>
            </a:xfrm>
            <a:custGeom>
              <a:avLst/>
              <a:gdLst/>
              <a:ahLst/>
              <a:cxnLst/>
              <a:rect l="l" t="t" r="r" b="b"/>
              <a:pathLst>
                <a:path w="1044" h="5806" extrusionOk="0">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6" name="Google Shape;9006;p31"/>
            <p:cNvSpPr/>
            <p:nvPr/>
          </p:nvSpPr>
          <p:spPr>
            <a:xfrm>
              <a:off x="635650" y="2885625"/>
              <a:ext cx="139950" cy="39850"/>
            </a:xfrm>
            <a:custGeom>
              <a:avLst/>
              <a:gdLst/>
              <a:ahLst/>
              <a:cxnLst/>
              <a:rect l="l" t="t" r="r" b="b"/>
              <a:pathLst>
                <a:path w="5598" h="1594" extrusionOk="0">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7" name="Google Shape;9007;p31"/>
            <p:cNvSpPr/>
            <p:nvPr/>
          </p:nvSpPr>
          <p:spPr>
            <a:xfrm>
              <a:off x="677750" y="2830950"/>
              <a:ext cx="138800" cy="20875"/>
            </a:xfrm>
            <a:custGeom>
              <a:avLst/>
              <a:gdLst/>
              <a:ahLst/>
              <a:cxnLst/>
              <a:rect l="l" t="t" r="r" b="b"/>
              <a:pathLst>
                <a:path w="5552" h="835" extrusionOk="0">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8" name="Google Shape;9008;p31"/>
            <p:cNvSpPr/>
            <p:nvPr/>
          </p:nvSpPr>
          <p:spPr>
            <a:xfrm>
              <a:off x="596100" y="2825250"/>
              <a:ext cx="38600" cy="135425"/>
            </a:xfrm>
            <a:custGeom>
              <a:avLst/>
              <a:gdLst/>
              <a:ahLst/>
              <a:cxnLst/>
              <a:rect l="l" t="t" r="r" b="b"/>
              <a:pathLst>
                <a:path w="1544" h="5417" extrusionOk="0">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9" name="Google Shape;9009;p31"/>
            <p:cNvSpPr/>
            <p:nvPr/>
          </p:nvSpPr>
          <p:spPr>
            <a:xfrm>
              <a:off x="565825" y="2909600"/>
              <a:ext cx="46525" cy="92650"/>
            </a:xfrm>
            <a:custGeom>
              <a:avLst/>
              <a:gdLst/>
              <a:ahLst/>
              <a:cxnLst/>
              <a:rect l="l" t="t" r="r" b="b"/>
              <a:pathLst>
                <a:path w="1861" h="3706" extrusionOk="0">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0" name="Google Shape;9010;p31"/>
            <p:cNvSpPr/>
            <p:nvPr/>
          </p:nvSpPr>
          <p:spPr>
            <a:xfrm>
              <a:off x="556900" y="2968325"/>
              <a:ext cx="40375" cy="59900"/>
            </a:xfrm>
            <a:custGeom>
              <a:avLst/>
              <a:gdLst/>
              <a:ahLst/>
              <a:cxnLst/>
              <a:rect l="l" t="t" r="r" b="b"/>
              <a:pathLst>
                <a:path w="1615" h="2396" extrusionOk="0">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1" name="Google Shape;9011;p31"/>
            <p:cNvSpPr/>
            <p:nvPr/>
          </p:nvSpPr>
          <p:spPr>
            <a:xfrm>
              <a:off x="626725" y="2931125"/>
              <a:ext cx="123750" cy="12800"/>
            </a:xfrm>
            <a:custGeom>
              <a:avLst/>
              <a:gdLst/>
              <a:ahLst/>
              <a:cxnLst/>
              <a:rect l="l" t="t" r="r" b="b"/>
              <a:pathLst>
                <a:path w="4950" h="512" extrusionOk="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2" name="Google Shape;9012;p31"/>
            <p:cNvSpPr/>
            <p:nvPr/>
          </p:nvSpPr>
          <p:spPr>
            <a:xfrm>
              <a:off x="609975" y="2975025"/>
              <a:ext cx="83050" cy="8450"/>
            </a:xfrm>
            <a:custGeom>
              <a:avLst/>
              <a:gdLst/>
              <a:ahLst/>
              <a:cxnLst/>
              <a:rect l="l" t="t" r="r" b="b"/>
              <a:pathLst>
                <a:path w="3322" h="338" extrusionOk="0">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3" name="Google Shape;9013;p31"/>
            <p:cNvSpPr/>
            <p:nvPr/>
          </p:nvSpPr>
          <p:spPr>
            <a:xfrm>
              <a:off x="597250" y="3007325"/>
              <a:ext cx="47425" cy="11900"/>
            </a:xfrm>
            <a:custGeom>
              <a:avLst/>
              <a:gdLst/>
              <a:ahLst/>
              <a:cxnLst/>
              <a:rect l="l" t="t" r="r" b="b"/>
              <a:pathLst>
                <a:path w="1897" h="476" extrusionOk="0">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4" name="Google Shape;9014;p31"/>
            <p:cNvSpPr/>
            <p:nvPr/>
          </p:nvSpPr>
          <p:spPr>
            <a:xfrm>
              <a:off x="288750" y="2860325"/>
              <a:ext cx="164650" cy="151800"/>
            </a:xfrm>
            <a:custGeom>
              <a:avLst/>
              <a:gdLst/>
              <a:ahLst/>
              <a:cxnLst/>
              <a:rect l="l" t="t" r="r" b="b"/>
              <a:pathLst>
                <a:path w="6586" h="6072" extrusionOk="0">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5" name="Google Shape;9015;p31"/>
            <p:cNvSpPr/>
            <p:nvPr/>
          </p:nvSpPr>
          <p:spPr>
            <a:xfrm>
              <a:off x="378600" y="2894250"/>
              <a:ext cx="30975" cy="42475"/>
            </a:xfrm>
            <a:custGeom>
              <a:avLst/>
              <a:gdLst/>
              <a:ahLst/>
              <a:cxnLst/>
              <a:rect l="l" t="t" r="r" b="b"/>
              <a:pathLst>
                <a:path w="1239" h="1699" extrusionOk="0">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6" name="Google Shape;9016;p31"/>
            <p:cNvSpPr/>
            <p:nvPr/>
          </p:nvSpPr>
          <p:spPr>
            <a:xfrm>
              <a:off x="379950" y="2926100"/>
              <a:ext cx="51500" cy="14450"/>
            </a:xfrm>
            <a:custGeom>
              <a:avLst/>
              <a:gdLst/>
              <a:ahLst/>
              <a:cxnLst/>
              <a:rect l="l" t="t" r="r" b="b"/>
              <a:pathLst>
                <a:path w="2060" h="578" extrusionOk="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7" name="Google Shape;9017;p31"/>
            <p:cNvSpPr/>
            <p:nvPr/>
          </p:nvSpPr>
          <p:spPr>
            <a:xfrm>
              <a:off x="377350" y="2943125"/>
              <a:ext cx="47625" cy="23825"/>
            </a:xfrm>
            <a:custGeom>
              <a:avLst/>
              <a:gdLst/>
              <a:ahLst/>
              <a:cxnLst/>
              <a:rect l="l" t="t" r="r" b="b"/>
              <a:pathLst>
                <a:path w="1905" h="953" extrusionOk="0">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8" name="Google Shape;9018;p31"/>
            <p:cNvSpPr/>
            <p:nvPr/>
          </p:nvSpPr>
          <p:spPr>
            <a:xfrm>
              <a:off x="377025" y="2946125"/>
              <a:ext cx="18800" cy="49350"/>
            </a:xfrm>
            <a:custGeom>
              <a:avLst/>
              <a:gdLst/>
              <a:ahLst/>
              <a:cxnLst/>
              <a:rect l="l" t="t" r="r" b="b"/>
              <a:pathLst>
                <a:path w="752" h="1974" extrusionOk="0">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9" name="Google Shape;9019;p31"/>
            <p:cNvSpPr/>
            <p:nvPr/>
          </p:nvSpPr>
          <p:spPr>
            <a:xfrm>
              <a:off x="354325" y="2946900"/>
              <a:ext cx="19675" cy="50375"/>
            </a:xfrm>
            <a:custGeom>
              <a:avLst/>
              <a:gdLst/>
              <a:ahLst/>
              <a:cxnLst/>
              <a:rect l="l" t="t" r="r" b="b"/>
              <a:pathLst>
                <a:path w="787" h="2015" extrusionOk="0">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0" name="Google Shape;9020;p31"/>
            <p:cNvSpPr/>
            <p:nvPr/>
          </p:nvSpPr>
          <p:spPr>
            <a:xfrm>
              <a:off x="324000" y="2943375"/>
              <a:ext cx="46675" cy="30025"/>
            </a:xfrm>
            <a:custGeom>
              <a:avLst/>
              <a:gdLst/>
              <a:ahLst/>
              <a:cxnLst/>
              <a:rect l="l" t="t" r="r" b="b"/>
              <a:pathLst>
                <a:path w="1867" h="1201" extrusionOk="0">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1" name="Google Shape;9021;p31"/>
            <p:cNvSpPr/>
            <p:nvPr/>
          </p:nvSpPr>
          <p:spPr>
            <a:xfrm>
              <a:off x="305650" y="2937750"/>
              <a:ext cx="65150" cy="4575"/>
            </a:xfrm>
            <a:custGeom>
              <a:avLst/>
              <a:gdLst/>
              <a:ahLst/>
              <a:cxnLst/>
              <a:rect l="l" t="t" r="r" b="b"/>
              <a:pathLst>
                <a:path w="2606" h="183" extrusionOk="0">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2" name="Google Shape;9022;p31"/>
            <p:cNvSpPr/>
            <p:nvPr/>
          </p:nvSpPr>
          <p:spPr>
            <a:xfrm>
              <a:off x="323350" y="2891750"/>
              <a:ext cx="50475" cy="46050"/>
            </a:xfrm>
            <a:custGeom>
              <a:avLst/>
              <a:gdLst/>
              <a:ahLst/>
              <a:cxnLst/>
              <a:rect l="l" t="t" r="r" b="b"/>
              <a:pathLst>
                <a:path w="2019" h="1842" extrusionOk="0">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3" name="Google Shape;9023;p31"/>
            <p:cNvSpPr/>
            <p:nvPr/>
          </p:nvSpPr>
          <p:spPr>
            <a:xfrm>
              <a:off x="368950" y="2875950"/>
              <a:ext cx="7150" cy="63000"/>
            </a:xfrm>
            <a:custGeom>
              <a:avLst/>
              <a:gdLst/>
              <a:ahLst/>
              <a:cxnLst/>
              <a:rect l="l" t="t" r="r" b="b"/>
              <a:pathLst>
                <a:path w="286" h="2520" extrusionOk="0">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4" name="Google Shape;9024;p31"/>
            <p:cNvSpPr/>
            <p:nvPr/>
          </p:nvSpPr>
          <p:spPr>
            <a:xfrm>
              <a:off x="364825" y="2931075"/>
              <a:ext cx="20700" cy="20700"/>
            </a:xfrm>
            <a:custGeom>
              <a:avLst/>
              <a:gdLst/>
              <a:ahLst/>
              <a:cxnLst/>
              <a:rect l="l" t="t" r="r" b="b"/>
              <a:pathLst>
                <a:path w="828" h="828" extrusionOk="0">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5" name="Google Shape;9025;p31"/>
            <p:cNvSpPr/>
            <p:nvPr/>
          </p:nvSpPr>
          <p:spPr>
            <a:xfrm>
              <a:off x="824075" y="2805750"/>
              <a:ext cx="56950" cy="60175"/>
            </a:xfrm>
            <a:custGeom>
              <a:avLst/>
              <a:gdLst/>
              <a:ahLst/>
              <a:cxnLst/>
              <a:rect l="l" t="t" r="r" b="b"/>
              <a:pathLst>
                <a:path w="2278" h="2407" extrusionOk="0">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6" name="Google Shape;9026;p31"/>
            <p:cNvSpPr/>
            <p:nvPr/>
          </p:nvSpPr>
          <p:spPr>
            <a:xfrm>
              <a:off x="829675" y="2821000"/>
              <a:ext cx="41825" cy="44775"/>
            </a:xfrm>
            <a:custGeom>
              <a:avLst/>
              <a:gdLst/>
              <a:ahLst/>
              <a:cxnLst/>
              <a:rect l="l" t="t" r="r" b="b"/>
              <a:pathLst>
                <a:path w="1673" h="1791" extrusionOk="0">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7" name="Google Shape;9027;p31"/>
            <p:cNvSpPr/>
            <p:nvPr/>
          </p:nvSpPr>
          <p:spPr>
            <a:xfrm>
              <a:off x="838275" y="2851975"/>
              <a:ext cx="71925" cy="43650"/>
            </a:xfrm>
            <a:custGeom>
              <a:avLst/>
              <a:gdLst/>
              <a:ahLst/>
              <a:cxnLst/>
              <a:rect l="l" t="t" r="r" b="b"/>
              <a:pathLst>
                <a:path w="2877" h="1746" extrusionOk="0">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8" name="Google Shape;9028;p31"/>
            <p:cNvSpPr/>
            <p:nvPr/>
          </p:nvSpPr>
          <p:spPr>
            <a:xfrm>
              <a:off x="838275" y="2856975"/>
              <a:ext cx="54425" cy="34475"/>
            </a:xfrm>
            <a:custGeom>
              <a:avLst/>
              <a:gdLst/>
              <a:ahLst/>
              <a:cxnLst/>
              <a:rect l="l" t="t" r="r" b="b"/>
              <a:pathLst>
                <a:path w="2177" h="1379" extrusionOk="0">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9" name="Google Shape;9029;p31"/>
            <p:cNvSpPr/>
            <p:nvPr/>
          </p:nvSpPr>
          <p:spPr>
            <a:xfrm>
              <a:off x="818775" y="2869150"/>
              <a:ext cx="47300" cy="72975"/>
            </a:xfrm>
            <a:custGeom>
              <a:avLst/>
              <a:gdLst/>
              <a:ahLst/>
              <a:cxnLst/>
              <a:rect l="l" t="t" r="r" b="b"/>
              <a:pathLst>
                <a:path w="1892" h="2919" extrusionOk="0">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0" name="Google Shape;9030;p31"/>
            <p:cNvSpPr/>
            <p:nvPr/>
          </p:nvSpPr>
          <p:spPr>
            <a:xfrm>
              <a:off x="823425" y="2869150"/>
              <a:ext cx="39800" cy="55600"/>
            </a:xfrm>
            <a:custGeom>
              <a:avLst/>
              <a:gdLst/>
              <a:ahLst/>
              <a:cxnLst/>
              <a:rect l="l" t="t" r="r" b="b"/>
              <a:pathLst>
                <a:path w="1592" h="2224" extrusionOk="0">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1" name="Google Shape;9031;p31"/>
            <p:cNvSpPr/>
            <p:nvPr/>
          </p:nvSpPr>
          <p:spPr>
            <a:xfrm>
              <a:off x="785900" y="2814650"/>
              <a:ext cx="59600" cy="53675"/>
            </a:xfrm>
            <a:custGeom>
              <a:avLst/>
              <a:gdLst/>
              <a:ahLst/>
              <a:cxnLst/>
              <a:rect l="l" t="t" r="r" b="b"/>
              <a:pathLst>
                <a:path w="2384" h="2147" extrusionOk="0">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2" name="Google Shape;9032;p31"/>
            <p:cNvSpPr/>
            <p:nvPr/>
          </p:nvSpPr>
          <p:spPr>
            <a:xfrm>
              <a:off x="796925" y="2828325"/>
              <a:ext cx="42650" cy="38900"/>
            </a:xfrm>
            <a:custGeom>
              <a:avLst/>
              <a:gdLst/>
              <a:ahLst/>
              <a:cxnLst/>
              <a:rect l="l" t="t" r="r" b="b"/>
              <a:pathLst>
                <a:path w="1706" h="1556" extrusionOk="0">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3" name="Google Shape;9033;p31"/>
            <p:cNvSpPr/>
            <p:nvPr/>
          </p:nvSpPr>
          <p:spPr>
            <a:xfrm>
              <a:off x="772850" y="2859825"/>
              <a:ext cx="63850" cy="46375"/>
            </a:xfrm>
            <a:custGeom>
              <a:avLst/>
              <a:gdLst/>
              <a:ahLst/>
              <a:cxnLst/>
              <a:rect l="l" t="t" r="r" b="b"/>
              <a:pathLst>
                <a:path w="2554" h="1855" extrusionOk="0">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4" name="Google Shape;9034;p31"/>
            <p:cNvSpPr/>
            <p:nvPr/>
          </p:nvSpPr>
          <p:spPr>
            <a:xfrm>
              <a:off x="788750" y="2863675"/>
              <a:ext cx="47650" cy="35625"/>
            </a:xfrm>
            <a:custGeom>
              <a:avLst/>
              <a:gdLst/>
              <a:ahLst/>
              <a:cxnLst/>
              <a:rect l="l" t="t" r="r" b="b"/>
              <a:pathLst>
                <a:path w="1906" h="1425" extrusionOk="0">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5" name="Google Shape;9035;p31"/>
            <p:cNvSpPr/>
            <p:nvPr/>
          </p:nvSpPr>
          <p:spPr>
            <a:xfrm>
              <a:off x="821850" y="2855275"/>
              <a:ext cx="32350" cy="24775"/>
            </a:xfrm>
            <a:custGeom>
              <a:avLst/>
              <a:gdLst/>
              <a:ahLst/>
              <a:cxnLst/>
              <a:rect l="l" t="t" r="r" b="b"/>
              <a:pathLst>
                <a:path w="1294" h="991" extrusionOk="0">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6" name="Google Shape;9036;p31"/>
            <p:cNvSpPr/>
            <p:nvPr/>
          </p:nvSpPr>
          <p:spPr>
            <a:xfrm>
              <a:off x="838075" y="2839775"/>
              <a:ext cx="6050" cy="19650"/>
            </a:xfrm>
            <a:custGeom>
              <a:avLst/>
              <a:gdLst/>
              <a:ahLst/>
              <a:cxnLst/>
              <a:rect l="l" t="t" r="r" b="b"/>
              <a:pathLst>
                <a:path w="242" h="786" extrusionOk="0">
                  <a:moveTo>
                    <a:pt x="225" y="1"/>
                  </a:moveTo>
                  <a:cubicBezTo>
                    <a:pt x="59" y="179"/>
                    <a:pt x="0" y="760"/>
                    <a:pt x="0" y="785"/>
                  </a:cubicBezTo>
                  <a:lnTo>
                    <a:pt x="30" y="785"/>
                  </a:lnTo>
                  <a:cubicBezTo>
                    <a:pt x="30" y="777"/>
                    <a:pt x="85" y="187"/>
                    <a:pt x="242" y="18"/>
                  </a:cubicBezTo>
                  <a:lnTo>
                    <a:pt x="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7" name="Google Shape;9037;p31"/>
            <p:cNvSpPr/>
            <p:nvPr/>
          </p:nvSpPr>
          <p:spPr>
            <a:xfrm>
              <a:off x="841775" y="2847625"/>
              <a:ext cx="13375" cy="12225"/>
            </a:xfrm>
            <a:custGeom>
              <a:avLst/>
              <a:gdLst/>
              <a:ahLst/>
              <a:cxnLst/>
              <a:rect l="l" t="t" r="r" b="b"/>
              <a:pathLst>
                <a:path w="535" h="489" extrusionOk="0">
                  <a:moveTo>
                    <a:pt x="526" y="1"/>
                  </a:moveTo>
                  <a:cubicBezTo>
                    <a:pt x="280" y="56"/>
                    <a:pt x="13" y="454"/>
                    <a:pt x="1" y="471"/>
                  </a:cubicBezTo>
                  <a:lnTo>
                    <a:pt x="22" y="488"/>
                  </a:lnTo>
                  <a:cubicBezTo>
                    <a:pt x="26" y="484"/>
                    <a:pt x="297" y="77"/>
                    <a:pt x="535" y="26"/>
                  </a:cubicBez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8" name="Google Shape;9038;p31"/>
            <p:cNvSpPr/>
            <p:nvPr/>
          </p:nvSpPr>
          <p:spPr>
            <a:xfrm>
              <a:off x="845275" y="2859500"/>
              <a:ext cx="15200" cy="3850"/>
            </a:xfrm>
            <a:custGeom>
              <a:avLst/>
              <a:gdLst/>
              <a:ahLst/>
              <a:cxnLst/>
              <a:rect l="l" t="t" r="r" b="b"/>
              <a:pathLst>
                <a:path w="608" h="154" extrusionOk="0">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9" name="Google Shape;9039;p31"/>
            <p:cNvSpPr/>
            <p:nvPr/>
          </p:nvSpPr>
          <p:spPr>
            <a:xfrm>
              <a:off x="845900" y="2868400"/>
              <a:ext cx="11175" cy="4600"/>
            </a:xfrm>
            <a:custGeom>
              <a:avLst/>
              <a:gdLst/>
              <a:ahLst/>
              <a:cxnLst/>
              <a:rect l="l" t="t" r="r" b="b"/>
              <a:pathLst>
                <a:path w="447" h="184" extrusionOk="0">
                  <a:moveTo>
                    <a:pt x="1" y="1"/>
                  </a:moveTo>
                  <a:lnTo>
                    <a:pt x="1" y="31"/>
                  </a:lnTo>
                  <a:cubicBezTo>
                    <a:pt x="5" y="31"/>
                    <a:pt x="315" y="43"/>
                    <a:pt x="429" y="183"/>
                  </a:cubicBezTo>
                  <a:lnTo>
                    <a:pt x="446" y="162"/>
                  </a:lnTo>
                  <a:cubicBezTo>
                    <a:pt x="328" y="18"/>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0" name="Google Shape;9040;p31"/>
            <p:cNvSpPr/>
            <p:nvPr/>
          </p:nvSpPr>
          <p:spPr>
            <a:xfrm>
              <a:off x="843050" y="2873075"/>
              <a:ext cx="6375" cy="10950"/>
            </a:xfrm>
            <a:custGeom>
              <a:avLst/>
              <a:gdLst/>
              <a:ahLst/>
              <a:cxnLst/>
              <a:rect l="l" t="t" r="r" b="b"/>
              <a:pathLst>
                <a:path w="255" h="438" extrusionOk="0">
                  <a:moveTo>
                    <a:pt x="22" y="0"/>
                  </a:moveTo>
                  <a:lnTo>
                    <a:pt x="0" y="17"/>
                  </a:lnTo>
                  <a:cubicBezTo>
                    <a:pt x="5" y="17"/>
                    <a:pt x="225" y="268"/>
                    <a:pt x="229" y="437"/>
                  </a:cubicBezTo>
                  <a:lnTo>
                    <a:pt x="255" y="437"/>
                  </a:lnTo>
                  <a:cubicBezTo>
                    <a:pt x="251" y="259"/>
                    <a:pt x="30" y="9"/>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1" name="Google Shape;9041;p31"/>
            <p:cNvSpPr/>
            <p:nvPr/>
          </p:nvSpPr>
          <p:spPr>
            <a:xfrm>
              <a:off x="835100" y="2875825"/>
              <a:ext cx="4150" cy="13175"/>
            </a:xfrm>
            <a:custGeom>
              <a:avLst/>
              <a:gdLst/>
              <a:ahLst/>
              <a:cxnLst/>
              <a:rect l="l" t="t" r="r" b="b"/>
              <a:pathLst>
                <a:path w="166" h="527" extrusionOk="0">
                  <a:moveTo>
                    <a:pt x="119" y="1"/>
                  </a:moveTo>
                  <a:lnTo>
                    <a:pt x="94" y="5"/>
                  </a:lnTo>
                  <a:cubicBezTo>
                    <a:pt x="94" y="9"/>
                    <a:pt x="136" y="200"/>
                    <a:pt x="0" y="514"/>
                  </a:cubicBezTo>
                  <a:lnTo>
                    <a:pt x="22" y="527"/>
                  </a:lnTo>
                  <a:cubicBezTo>
                    <a:pt x="166" y="204"/>
                    <a:pt x="123" y="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2" name="Google Shape;9042;p31"/>
            <p:cNvSpPr/>
            <p:nvPr/>
          </p:nvSpPr>
          <p:spPr>
            <a:xfrm>
              <a:off x="822475" y="2873175"/>
              <a:ext cx="11375" cy="10625"/>
            </a:xfrm>
            <a:custGeom>
              <a:avLst/>
              <a:gdLst/>
              <a:ahLst/>
              <a:cxnLst/>
              <a:rect l="l" t="t" r="r" b="b"/>
              <a:pathLst>
                <a:path w="455" h="425" extrusionOk="0">
                  <a:moveTo>
                    <a:pt x="429" y="1"/>
                  </a:moveTo>
                  <a:cubicBezTo>
                    <a:pt x="429" y="5"/>
                    <a:pt x="340" y="268"/>
                    <a:pt x="1" y="404"/>
                  </a:cubicBezTo>
                  <a:lnTo>
                    <a:pt x="13" y="425"/>
                  </a:lnTo>
                  <a:cubicBezTo>
                    <a:pt x="361" y="289"/>
                    <a:pt x="450" y="22"/>
                    <a:pt x="454" y="9"/>
                  </a:cubicBezTo>
                  <a:lnTo>
                    <a:pt x="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3" name="Google Shape;9043;p31"/>
            <p:cNvSpPr/>
            <p:nvPr/>
          </p:nvSpPr>
          <p:spPr>
            <a:xfrm>
              <a:off x="828100" y="2844775"/>
              <a:ext cx="5000" cy="14425"/>
            </a:xfrm>
            <a:custGeom>
              <a:avLst/>
              <a:gdLst/>
              <a:ahLst/>
              <a:cxnLst/>
              <a:rect l="l" t="t" r="r" b="b"/>
              <a:pathLst>
                <a:path w="200" h="577" extrusionOk="0">
                  <a:moveTo>
                    <a:pt x="60" y="0"/>
                  </a:moveTo>
                  <a:lnTo>
                    <a:pt x="60" y="0"/>
                  </a:lnTo>
                  <a:cubicBezTo>
                    <a:pt x="0" y="390"/>
                    <a:pt x="170" y="568"/>
                    <a:pt x="179" y="577"/>
                  </a:cubicBezTo>
                  <a:lnTo>
                    <a:pt x="200" y="556"/>
                  </a:lnTo>
                  <a:cubicBezTo>
                    <a:pt x="195" y="556"/>
                    <a:pt x="26" y="378"/>
                    <a:pt x="85" y="4"/>
                  </a:cubicBez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4" name="Google Shape;9044;p31"/>
            <p:cNvSpPr/>
            <p:nvPr/>
          </p:nvSpPr>
          <p:spPr>
            <a:xfrm>
              <a:off x="814425" y="2853875"/>
              <a:ext cx="16025" cy="11050"/>
            </a:xfrm>
            <a:custGeom>
              <a:avLst/>
              <a:gdLst/>
              <a:ahLst/>
              <a:cxnLst/>
              <a:rect l="l" t="t" r="r" b="b"/>
              <a:pathLst>
                <a:path w="641" h="442" extrusionOk="0">
                  <a:moveTo>
                    <a:pt x="21" y="1"/>
                  </a:moveTo>
                  <a:lnTo>
                    <a:pt x="0" y="14"/>
                  </a:lnTo>
                  <a:cubicBezTo>
                    <a:pt x="200" y="374"/>
                    <a:pt x="632" y="442"/>
                    <a:pt x="636" y="442"/>
                  </a:cubicBezTo>
                  <a:lnTo>
                    <a:pt x="641" y="412"/>
                  </a:lnTo>
                  <a:cubicBezTo>
                    <a:pt x="636" y="412"/>
                    <a:pt x="217" y="349"/>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5" name="Google Shape;9045;p31"/>
            <p:cNvSpPr/>
            <p:nvPr/>
          </p:nvSpPr>
          <p:spPr>
            <a:xfrm>
              <a:off x="814850" y="2869575"/>
              <a:ext cx="17300" cy="5250"/>
            </a:xfrm>
            <a:custGeom>
              <a:avLst/>
              <a:gdLst/>
              <a:ahLst/>
              <a:cxnLst/>
              <a:rect l="l" t="t" r="r" b="b"/>
              <a:pathLst>
                <a:path w="692" h="210" extrusionOk="0">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6" name="Google Shape;9046;p31"/>
            <p:cNvSpPr/>
            <p:nvPr/>
          </p:nvSpPr>
          <p:spPr>
            <a:xfrm>
              <a:off x="840350" y="2836375"/>
              <a:ext cx="6850" cy="5850"/>
            </a:xfrm>
            <a:custGeom>
              <a:avLst/>
              <a:gdLst/>
              <a:ahLst/>
              <a:cxnLst/>
              <a:rect l="l" t="t" r="r" b="b"/>
              <a:pathLst>
                <a:path w="274" h="234" extrusionOk="0">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7" name="Google Shape;9047;p31"/>
            <p:cNvSpPr/>
            <p:nvPr/>
          </p:nvSpPr>
          <p:spPr>
            <a:xfrm>
              <a:off x="851275" y="2844425"/>
              <a:ext cx="6950" cy="5875"/>
            </a:xfrm>
            <a:custGeom>
              <a:avLst/>
              <a:gdLst/>
              <a:ahLst/>
              <a:cxnLst/>
              <a:rect l="l" t="t" r="r" b="b"/>
              <a:pathLst>
                <a:path w="278" h="235" extrusionOk="0">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8" name="Google Shape;9048;p31"/>
            <p:cNvSpPr/>
            <p:nvPr/>
          </p:nvSpPr>
          <p:spPr>
            <a:xfrm>
              <a:off x="857550" y="2857350"/>
              <a:ext cx="6825" cy="5875"/>
            </a:xfrm>
            <a:custGeom>
              <a:avLst/>
              <a:gdLst/>
              <a:ahLst/>
              <a:cxnLst/>
              <a:rect l="l" t="t" r="r" b="b"/>
              <a:pathLst>
                <a:path w="273" h="235" extrusionOk="0">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9" name="Google Shape;9049;p31"/>
            <p:cNvSpPr/>
            <p:nvPr/>
          </p:nvSpPr>
          <p:spPr>
            <a:xfrm>
              <a:off x="854275" y="2871250"/>
              <a:ext cx="6825" cy="5800"/>
            </a:xfrm>
            <a:custGeom>
              <a:avLst/>
              <a:gdLst/>
              <a:ahLst/>
              <a:cxnLst/>
              <a:rect l="l" t="t" r="r" b="b"/>
              <a:pathLst>
                <a:path w="273" h="232" extrusionOk="0">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0" name="Google Shape;9050;p31"/>
            <p:cNvSpPr/>
            <p:nvPr/>
          </p:nvSpPr>
          <p:spPr>
            <a:xfrm>
              <a:off x="845575" y="2882375"/>
              <a:ext cx="6825" cy="5825"/>
            </a:xfrm>
            <a:custGeom>
              <a:avLst/>
              <a:gdLst/>
              <a:ahLst/>
              <a:cxnLst/>
              <a:rect l="l" t="t" r="r" b="b"/>
              <a:pathLst>
                <a:path w="273" h="233" extrusionOk="0">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1" name="Google Shape;9051;p31"/>
            <p:cNvSpPr/>
            <p:nvPr/>
          </p:nvSpPr>
          <p:spPr>
            <a:xfrm>
              <a:off x="831125" y="2887050"/>
              <a:ext cx="6850" cy="5875"/>
            </a:xfrm>
            <a:custGeom>
              <a:avLst/>
              <a:gdLst/>
              <a:ahLst/>
              <a:cxnLst/>
              <a:rect l="l" t="t" r="r" b="b"/>
              <a:pathLst>
                <a:path w="274" h="235" extrusionOk="0">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2" name="Google Shape;9052;p31"/>
            <p:cNvSpPr/>
            <p:nvPr/>
          </p:nvSpPr>
          <p:spPr>
            <a:xfrm>
              <a:off x="817675" y="2881425"/>
              <a:ext cx="6850" cy="5875"/>
            </a:xfrm>
            <a:custGeom>
              <a:avLst/>
              <a:gdLst/>
              <a:ahLst/>
              <a:cxnLst/>
              <a:rect l="l" t="t" r="r" b="b"/>
              <a:pathLst>
                <a:path w="274" h="235" extrusionOk="0">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3" name="Google Shape;9053;p31"/>
            <p:cNvSpPr/>
            <p:nvPr/>
          </p:nvSpPr>
          <p:spPr>
            <a:xfrm>
              <a:off x="809925" y="2871050"/>
              <a:ext cx="6950" cy="5900"/>
            </a:xfrm>
            <a:custGeom>
              <a:avLst/>
              <a:gdLst/>
              <a:ahLst/>
              <a:cxnLst/>
              <a:rect l="l" t="t" r="r" b="b"/>
              <a:pathLst>
                <a:path w="278" h="236" extrusionOk="0">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4" name="Google Shape;9054;p31"/>
            <p:cNvSpPr/>
            <p:nvPr/>
          </p:nvSpPr>
          <p:spPr>
            <a:xfrm>
              <a:off x="809700" y="2850475"/>
              <a:ext cx="6875" cy="5850"/>
            </a:xfrm>
            <a:custGeom>
              <a:avLst/>
              <a:gdLst/>
              <a:ahLst/>
              <a:cxnLst/>
              <a:rect l="l" t="t" r="r" b="b"/>
              <a:pathLst>
                <a:path w="275" h="234" extrusionOk="0">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5" name="Google Shape;9055;p31"/>
            <p:cNvSpPr/>
            <p:nvPr/>
          </p:nvSpPr>
          <p:spPr>
            <a:xfrm>
              <a:off x="826350" y="2841150"/>
              <a:ext cx="6850" cy="5850"/>
            </a:xfrm>
            <a:custGeom>
              <a:avLst/>
              <a:gdLst/>
              <a:ahLst/>
              <a:cxnLst/>
              <a:rect l="l" t="t" r="r" b="b"/>
              <a:pathLst>
                <a:path w="274" h="234" extrusionOk="0">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6" name="Google Shape;9056;p31"/>
            <p:cNvSpPr/>
            <p:nvPr/>
          </p:nvSpPr>
          <p:spPr>
            <a:xfrm>
              <a:off x="469700" y="2809450"/>
              <a:ext cx="31925" cy="51350"/>
            </a:xfrm>
            <a:custGeom>
              <a:avLst/>
              <a:gdLst/>
              <a:ahLst/>
              <a:cxnLst/>
              <a:rect l="l" t="t" r="r" b="b"/>
              <a:pathLst>
                <a:path w="1277" h="2054" extrusionOk="0">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7" name="Google Shape;9057;p31"/>
            <p:cNvSpPr/>
            <p:nvPr/>
          </p:nvSpPr>
          <p:spPr>
            <a:xfrm>
              <a:off x="471700" y="2821425"/>
              <a:ext cx="28025" cy="39375"/>
            </a:xfrm>
            <a:custGeom>
              <a:avLst/>
              <a:gdLst/>
              <a:ahLst/>
              <a:cxnLst/>
              <a:rect l="l" t="t" r="r" b="b"/>
              <a:pathLst>
                <a:path w="1121" h="1575" extrusionOk="0">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8" name="Google Shape;9058;p31"/>
            <p:cNvSpPr/>
            <p:nvPr/>
          </p:nvSpPr>
          <p:spPr>
            <a:xfrm>
              <a:off x="490375" y="2829800"/>
              <a:ext cx="44875" cy="34275"/>
            </a:xfrm>
            <a:custGeom>
              <a:avLst/>
              <a:gdLst/>
              <a:ahLst/>
              <a:cxnLst/>
              <a:rect l="l" t="t" r="r" b="b"/>
              <a:pathLst>
                <a:path w="1795" h="1371" extrusionOk="0">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9" name="Google Shape;9059;p31"/>
            <p:cNvSpPr/>
            <p:nvPr/>
          </p:nvSpPr>
          <p:spPr>
            <a:xfrm>
              <a:off x="493225" y="2836375"/>
              <a:ext cx="32700" cy="26050"/>
            </a:xfrm>
            <a:custGeom>
              <a:avLst/>
              <a:gdLst/>
              <a:ahLst/>
              <a:cxnLst/>
              <a:rect l="l" t="t" r="r" b="b"/>
              <a:pathLst>
                <a:path w="1308" h="1042" extrusionOk="0">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0" name="Google Shape;9060;p31"/>
            <p:cNvSpPr/>
            <p:nvPr/>
          </p:nvSpPr>
          <p:spPr>
            <a:xfrm>
              <a:off x="491425" y="2858925"/>
              <a:ext cx="43725" cy="35400"/>
            </a:xfrm>
            <a:custGeom>
              <a:avLst/>
              <a:gdLst/>
              <a:ahLst/>
              <a:cxnLst/>
              <a:rect l="l" t="t" r="r" b="b"/>
              <a:pathLst>
                <a:path w="1749" h="1416" extrusionOk="0">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1" name="Google Shape;9061;p31"/>
            <p:cNvSpPr/>
            <p:nvPr/>
          </p:nvSpPr>
          <p:spPr>
            <a:xfrm>
              <a:off x="493450" y="2860950"/>
              <a:ext cx="30975" cy="26350"/>
            </a:xfrm>
            <a:custGeom>
              <a:avLst/>
              <a:gdLst/>
              <a:ahLst/>
              <a:cxnLst/>
              <a:rect l="l" t="t" r="r" b="b"/>
              <a:pathLst>
                <a:path w="1239" h="1054" extrusionOk="0">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2" name="Google Shape;9062;p31"/>
            <p:cNvSpPr/>
            <p:nvPr/>
          </p:nvSpPr>
          <p:spPr>
            <a:xfrm>
              <a:off x="439150" y="2846050"/>
              <a:ext cx="52625" cy="31125"/>
            </a:xfrm>
            <a:custGeom>
              <a:avLst/>
              <a:gdLst/>
              <a:ahLst/>
              <a:cxnLst/>
              <a:rect l="l" t="t" r="r" b="b"/>
              <a:pathLst>
                <a:path w="2105" h="1245" extrusionOk="0">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3" name="Google Shape;9063;p31"/>
            <p:cNvSpPr/>
            <p:nvPr/>
          </p:nvSpPr>
          <p:spPr>
            <a:xfrm>
              <a:off x="451775" y="2849875"/>
              <a:ext cx="40000" cy="24275"/>
            </a:xfrm>
            <a:custGeom>
              <a:avLst/>
              <a:gdLst/>
              <a:ahLst/>
              <a:cxnLst/>
              <a:rect l="l" t="t" r="r" b="b"/>
              <a:pathLst>
                <a:path w="1600" h="971" extrusionOk="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4" name="Google Shape;9064;p31"/>
            <p:cNvSpPr/>
            <p:nvPr/>
          </p:nvSpPr>
          <p:spPr>
            <a:xfrm>
              <a:off x="469900" y="2861825"/>
              <a:ext cx="32050" cy="51250"/>
            </a:xfrm>
            <a:custGeom>
              <a:avLst/>
              <a:gdLst/>
              <a:ahLst/>
              <a:cxnLst/>
              <a:rect l="l" t="t" r="r" b="b"/>
              <a:pathLst>
                <a:path w="1282" h="2050" extrusionOk="0">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5" name="Google Shape;9065;p31"/>
            <p:cNvSpPr/>
            <p:nvPr/>
          </p:nvSpPr>
          <p:spPr>
            <a:xfrm>
              <a:off x="472025" y="2861825"/>
              <a:ext cx="27925" cy="39150"/>
            </a:xfrm>
            <a:custGeom>
              <a:avLst/>
              <a:gdLst/>
              <a:ahLst/>
              <a:cxnLst/>
              <a:rect l="l" t="t" r="r" b="b"/>
              <a:pathLst>
                <a:path w="1117" h="1566" extrusionOk="0">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6" name="Google Shape;9066;p31"/>
            <p:cNvSpPr/>
            <p:nvPr/>
          </p:nvSpPr>
          <p:spPr>
            <a:xfrm>
              <a:off x="482850" y="2852300"/>
              <a:ext cx="21175" cy="17875"/>
            </a:xfrm>
            <a:custGeom>
              <a:avLst/>
              <a:gdLst/>
              <a:ahLst/>
              <a:cxnLst/>
              <a:rect l="l" t="t" r="r" b="b"/>
              <a:pathLst>
                <a:path w="847" h="715" extrusionOk="0">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7" name="Google Shape;9067;p31"/>
            <p:cNvSpPr/>
            <p:nvPr/>
          </p:nvSpPr>
          <p:spPr>
            <a:xfrm>
              <a:off x="480500" y="2844650"/>
              <a:ext cx="8200" cy="12550"/>
            </a:xfrm>
            <a:custGeom>
              <a:avLst/>
              <a:gdLst/>
              <a:ahLst/>
              <a:cxnLst/>
              <a:rect l="l" t="t" r="r" b="b"/>
              <a:pathLst>
                <a:path w="328" h="502" extrusionOk="0">
                  <a:moveTo>
                    <a:pt x="1" y="1"/>
                  </a:moveTo>
                  <a:cubicBezTo>
                    <a:pt x="18" y="175"/>
                    <a:pt x="298" y="484"/>
                    <a:pt x="311" y="501"/>
                  </a:cubicBezTo>
                  <a:lnTo>
                    <a:pt x="328" y="489"/>
                  </a:lnTo>
                  <a:cubicBezTo>
                    <a:pt x="319" y="484"/>
                    <a:pt x="35" y="166"/>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8" name="Google Shape;9068;p31"/>
            <p:cNvSpPr/>
            <p:nvPr/>
          </p:nvSpPr>
          <p:spPr>
            <a:xfrm>
              <a:off x="487925" y="2842525"/>
              <a:ext cx="2800" cy="12750"/>
            </a:xfrm>
            <a:custGeom>
              <a:avLst/>
              <a:gdLst/>
              <a:ahLst/>
              <a:cxnLst/>
              <a:rect l="l" t="t" r="r" b="b"/>
              <a:pathLst>
                <a:path w="112" h="510" extrusionOk="0">
                  <a:moveTo>
                    <a:pt x="94" y="1"/>
                  </a:moveTo>
                  <a:cubicBezTo>
                    <a:pt x="1" y="158"/>
                    <a:pt x="81" y="497"/>
                    <a:pt x="86" y="510"/>
                  </a:cubicBezTo>
                  <a:lnTo>
                    <a:pt x="107" y="506"/>
                  </a:lnTo>
                  <a:cubicBezTo>
                    <a:pt x="103" y="501"/>
                    <a:pt x="22" y="162"/>
                    <a:pt x="111" y="9"/>
                  </a:cubicBezTo>
                  <a:lnTo>
                    <a:pt x="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9" name="Google Shape;9069;p31"/>
            <p:cNvSpPr/>
            <p:nvPr/>
          </p:nvSpPr>
          <p:spPr>
            <a:xfrm>
              <a:off x="493450" y="2845500"/>
              <a:ext cx="6175" cy="9675"/>
            </a:xfrm>
            <a:custGeom>
              <a:avLst/>
              <a:gdLst/>
              <a:ahLst/>
              <a:cxnLst/>
              <a:rect l="l" t="t" r="r" b="b"/>
              <a:pathLst>
                <a:path w="247" h="387" extrusionOk="0">
                  <a:moveTo>
                    <a:pt x="238" y="1"/>
                  </a:moveTo>
                  <a:cubicBezTo>
                    <a:pt x="119" y="69"/>
                    <a:pt x="5" y="365"/>
                    <a:pt x="0" y="378"/>
                  </a:cubicBezTo>
                  <a:lnTo>
                    <a:pt x="22" y="387"/>
                  </a:lnTo>
                  <a:cubicBezTo>
                    <a:pt x="22" y="382"/>
                    <a:pt x="132" y="81"/>
                    <a:pt x="246" y="18"/>
                  </a:cubicBez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0" name="Google Shape;9070;p31"/>
            <p:cNvSpPr/>
            <p:nvPr/>
          </p:nvSpPr>
          <p:spPr>
            <a:xfrm>
              <a:off x="496850" y="2853350"/>
              <a:ext cx="7650" cy="4375"/>
            </a:xfrm>
            <a:custGeom>
              <a:avLst/>
              <a:gdLst/>
              <a:ahLst/>
              <a:cxnLst/>
              <a:rect l="l" t="t" r="r" b="b"/>
              <a:pathLst>
                <a:path w="306" h="175" extrusionOk="0">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1" name="Google Shape;9071;p31"/>
            <p:cNvSpPr/>
            <p:nvPr/>
          </p:nvSpPr>
          <p:spPr>
            <a:xfrm>
              <a:off x="498225" y="2860875"/>
              <a:ext cx="8600" cy="2575"/>
            </a:xfrm>
            <a:custGeom>
              <a:avLst/>
              <a:gdLst/>
              <a:ahLst/>
              <a:cxnLst/>
              <a:rect l="l" t="t" r="r" b="b"/>
              <a:pathLst>
                <a:path w="344" h="103" extrusionOk="0">
                  <a:moveTo>
                    <a:pt x="0" y="1"/>
                  </a:moveTo>
                  <a:lnTo>
                    <a:pt x="0" y="18"/>
                  </a:lnTo>
                  <a:cubicBezTo>
                    <a:pt x="0" y="18"/>
                    <a:pt x="242" y="26"/>
                    <a:pt x="331" y="103"/>
                  </a:cubicBezTo>
                  <a:lnTo>
                    <a:pt x="344" y="90"/>
                  </a:lnTo>
                  <a:cubicBezTo>
                    <a:pt x="250" y="5"/>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2" name="Google Shape;9072;p31"/>
            <p:cNvSpPr/>
            <p:nvPr/>
          </p:nvSpPr>
          <p:spPr>
            <a:xfrm>
              <a:off x="496725" y="2865125"/>
              <a:ext cx="6075" cy="7875"/>
            </a:xfrm>
            <a:custGeom>
              <a:avLst/>
              <a:gdLst/>
              <a:ahLst/>
              <a:cxnLst/>
              <a:rect l="l" t="t" r="r" b="b"/>
              <a:pathLst>
                <a:path w="243" h="315" extrusionOk="0">
                  <a:moveTo>
                    <a:pt x="9" y="0"/>
                  </a:moveTo>
                  <a:lnTo>
                    <a:pt x="1" y="17"/>
                  </a:lnTo>
                  <a:cubicBezTo>
                    <a:pt x="5" y="17"/>
                    <a:pt x="124" y="89"/>
                    <a:pt x="226" y="314"/>
                  </a:cubicBezTo>
                  <a:lnTo>
                    <a:pt x="243" y="310"/>
                  </a:lnTo>
                  <a:cubicBezTo>
                    <a:pt x="141" y="81"/>
                    <a:pt x="18" y="5"/>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3" name="Google Shape;9073;p31"/>
            <p:cNvSpPr/>
            <p:nvPr/>
          </p:nvSpPr>
          <p:spPr>
            <a:xfrm>
              <a:off x="493225" y="2866175"/>
              <a:ext cx="2150" cy="11050"/>
            </a:xfrm>
            <a:custGeom>
              <a:avLst/>
              <a:gdLst/>
              <a:ahLst/>
              <a:cxnLst/>
              <a:rect l="l" t="t" r="r" b="b"/>
              <a:pathLst>
                <a:path w="86" h="442" extrusionOk="0">
                  <a:moveTo>
                    <a:pt x="18" y="1"/>
                  </a:moveTo>
                  <a:lnTo>
                    <a:pt x="1" y="9"/>
                  </a:lnTo>
                  <a:cubicBezTo>
                    <a:pt x="60" y="145"/>
                    <a:pt x="65" y="298"/>
                    <a:pt x="5" y="433"/>
                  </a:cubicBezTo>
                  <a:lnTo>
                    <a:pt x="22" y="442"/>
                  </a:lnTo>
                  <a:cubicBezTo>
                    <a:pt x="86" y="298"/>
                    <a:pt x="81" y="14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4" name="Google Shape;9074;p31"/>
            <p:cNvSpPr/>
            <p:nvPr/>
          </p:nvSpPr>
          <p:spPr>
            <a:xfrm>
              <a:off x="476375" y="2854300"/>
              <a:ext cx="9150" cy="5650"/>
            </a:xfrm>
            <a:custGeom>
              <a:avLst/>
              <a:gdLst/>
              <a:ahLst/>
              <a:cxnLst/>
              <a:rect l="l" t="t" r="r" b="b"/>
              <a:pathLst>
                <a:path w="366" h="226" extrusionOk="0">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5" name="Google Shape;9075;p31"/>
            <p:cNvSpPr/>
            <p:nvPr/>
          </p:nvSpPr>
          <p:spPr>
            <a:xfrm>
              <a:off x="473925" y="2863650"/>
              <a:ext cx="13500" cy="3975"/>
            </a:xfrm>
            <a:custGeom>
              <a:avLst/>
              <a:gdLst/>
              <a:ahLst/>
              <a:cxnLst/>
              <a:rect l="l" t="t" r="r" b="b"/>
              <a:pathLst>
                <a:path w="540" h="159" extrusionOk="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6" name="Google Shape;9076;p31"/>
            <p:cNvSpPr/>
            <p:nvPr/>
          </p:nvSpPr>
          <p:spPr>
            <a:xfrm>
              <a:off x="484750" y="2865450"/>
              <a:ext cx="6400" cy="11350"/>
            </a:xfrm>
            <a:custGeom>
              <a:avLst/>
              <a:gdLst/>
              <a:ahLst/>
              <a:cxnLst/>
              <a:rect l="l" t="t" r="r" b="b"/>
              <a:pathLst>
                <a:path w="256" h="454" extrusionOk="0">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7" name="Google Shape;9077;p31"/>
            <p:cNvSpPr/>
            <p:nvPr/>
          </p:nvSpPr>
          <p:spPr>
            <a:xfrm>
              <a:off x="477750" y="2842050"/>
              <a:ext cx="5625" cy="4225"/>
            </a:xfrm>
            <a:custGeom>
              <a:avLst/>
              <a:gdLst/>
              <a:ahLst/>
              <a:cxnLst/>
              <a:rect l="l" t="t" r="r" b="b"/>
              <a:pathLst>
                <a:path w="225" h="169" extrusionOk="0">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8" name="Google Shape;9078;p31"/>
            <p:cNvSpPr/>
            <p:nvPr/>
          </p:nvSpPr>
          <p:spPr>
            <a:xfrm>
              <a:off x="487400" y="2840150"/>
              <a:ext cx="5550" cy="4225"/>
            </a:xfrm>
            <a:custGeom>
              <a:avLst/>
              <a:gdLst/>
              <a:ahLst/>
              <a:cxnLst/>
              <a:rect l="l" t="t" r="r" b="b"/>
              <a:pathLst>
                <a:path w="222" h="169" extrusionOk="0">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9" name="Google Shape;9079;p31"/>
            <p:cNvSpPr/>
            <p:nvPr/>
          </p:nvSpPr>
          <p:spPr>
            <a:xfrm>
              <a:off x="497275" y="2843150"/>
              <a:ext cx="5500" cy="4175"/>
            </a:xfrm>
            <a:custGeom>
              <a:avLst/>
              <a:gdLst/>
              <a:ahLst/>
              <a:cxnLst/>
              <a:rect l="l" t="t" r="r" b="b"/>
              <a:pathLst>
                <a:path w="220" h="167" extrusionOk="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0" name="Google Shape;9080;p31"/>
            <p:cNvSpPr/>
            <p:nvPr/>
          </p:nvSpPr>
          <p:spPr>
            <a:xfrm>
              <a:off x="503000" y="2851650"/>
              <a:ext cx="5600" cy="4175"/>
            </a:xfrm>
            <a:custGeom>
              <a:avLst/>
              <a:gdLst/>
              <a:ahLst/>
              <a:cxnLst/>
              <a:rect l="l" t="t" r="r" b="b"/>
              <a:pathLst>
                <a:path w="224" h="167" extrusionOk="0">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1" name="Google Shape;9081;p31"/>
            <p:cNvSpPr/>
            <p:nvPr/>
          </p:nvSpPr>
          <p:spPr>
            <a:xfrm>
              <a:off x="504675" y="2861600"/>
              <a:ext cx="5625" cy="4175"/>
            </a:xfrm>
            <a:custGeom>
              <a:avLst/>
              <a:gdLst/>
              <a:ahLst/>
              <a:cxnLst/>
              <a:rect l="l" t="t" r="r" b="b"/>
              <a:pathLst>
                <a:path w="225" h="167" extrusionOk="0">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2" name="Google Shape;9082;p31"/>
            <p:cNvSpPr/>
            <p:nvPr/>
          </p:nvSpPr>
          <p:spPr>
            <a:xfrm>
              <a:off x="500225" y="2871600"/>
              <a:ext cx="5650" cy="4250"/>
            </a:xfrm>
            <a:custGeom>
              <a:avLst/>
              <a:gdLst/>
              <a:ahLst/>
              <a:cxnLst/>
              <a:rect l="l" t="t" r="r" b="b"/>
              <a:pathLst>
                <a:path w="226" h="170" extrusionOk="0">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3" name="Google Shape;9083;p31"/>
            <p:cNvSpPr/>
            <p:nvPr/>
          </p:nvSpPr>
          <p:spPr>
            <a:xfrm>
              <a:off x="490700" y="2876000"/>
              <a:ext cx="5625" cy="4200"/>
            </a:xfrm>
            <a:custGeom>
              <a:avLst/>
              <a:gdLst/>
              <a:ahLst/>
              <a:cxnLst/>
              <a:rect l="l" t="t" r="r" b="b"/>
              <a:pathLst>
                <a:path w="225" h="168" extrusionOk="0">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4" name="Google Shape;9084;p31"/>
            <p:cNvSpPr/>
            <p:nvPr/>
          </p:nvSpPr>
          <p:spPr>
            <a:xfrm>
              <a:off x="481475" y="2875025"/>
              <a:ext cx="5600" cy="4225"/>
            </a:xfrm>
            <a:custGeom>
              <a:avLst/>
              <a:gdLst/>
              <a:ahLst/>
              <a:cxnLst/>
              <a:rect l="l" t="t" r="r" b="b"/>
              <a:pathLst>
                <a:path w="224" h="169" extrusionOk="0">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5" name="Google Shape;9085;p31"/>
            <p:cNvSpPr/>
            <p:nvPr/>
          </p:nvSpPr>
          <p:spPr>
            <a:xfrm>
              <a:off x="470325" y="2865100"/>
              <a:ext cx="5625" cy="4175"/>
            </a:xfrm>
            <a:custGeom>
              <a:avLst/>
              <a:gdLst/>
              <a:ahLst/>
              <a:cxnLst/>
              <a:rect l="l" t="t" r="r" b="b"/>
              <a:pathLst>
                <a:path w="225" h="167" extrusionOk="0">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6" name="Google Shape;9086;p31"/>
            <p:cNvSpPr/>
            <p:nvPr/>
          </p:nvSpPr>
          <p:spPr>
            <a:xfrm>
              <a:off x="473500" y="2851850"/>
              <a:ext cx="5525" cy="4175"/>
            </a:xfrm>
            <a:custGeom>
              <a:avLst/>
              <a:gdLst/>
              <a:ahLst/>
              <a:cxnLst/>
              <a:rect l="l" t="t" r="r" b="b"/>
              <a:pathLst>
                <a:path w="221" h="167" extrusionOk="0">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7" name="Google Shape;9087;p31"/>
            <p:cNvSpPr/>
            <p:nvPr/>
          </p:nvSpPr>
          <p:spPr>
            <a:xfrm>
              <a:off x="597100" y="2907725"/>
              <a:ext cx="148200" cy="136900"/>
            </a:xfrm>
            <a:custGeom>
              <a:avLst/>
              <a:gdLst/>
              <a:ahLst/>
              <a:cxnLst/>
              <a:rect l="l" t="t" r="r" b="b"/>
              <a:pathLst>
                <a:path w="5928" h="5476" extrusionOk="0">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8" name="Google Shape;9088;p31"/>
            <p:cNvSpPr/>
            <p:nvPr/>
          </p:nvSpPr>
          <p:spPr>
            <a:xfrm>
              <a:off x="622625" y="2933850"/>
              <a:ext cx="93925" cy="84650"/>
            </a:xfrm>
            <a:custGeom>
              <a:avLst/>
              <a:gdLst/>
              <a:ahLst/>
              <a:cxnLst/>
              <a:rect l="l" t="t" r="r" b="b"/>
              <a:pathLst>
                <a:path w="3757" h="3386" extrusionOk="0">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9" name="Google Shape;9089;p31"/>
            <p:cNvSpPr/>
            <p:nvPr/>
          </p:nvSpPr>
          <p:spPr>
            <a:xfrm>
              <a:off x="655875" y="2967825"/>
              <a:ext cx="28350" cy="22250"/>
            </a:xfrm>
            <a:custGeom>
              <a:avLst/>
              <a:gdLst/>
              <a:ahLst/>
              <a:cxnLst/>
              <a:rect l="l" t="t" r="r" b="b"/>
              <a:pathLst>
                <a:path w="1134" h="890" extrusionOk="0">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0" name="Google Shape;9090;p31"/>
            <p:cNvSpPr/>
            <p:nvPr/>
          </p:nvSpPr>
          <p:spPr>
            <a:xfrm>
              <a:off x="669575" y="2953550"/>
              <a:ext cx="4150" cy="17950"/>
            </a:xfrm>
            <a:custGeom>
              <a:avLst/>
              <a:gdLst/>
              <a:ahLst/>
              <a:cxnLst/>
              <a:rect l="l" t="t" r="r" b="b"/>
              <a:pathLst>
                <a:path w="166" h="718" extrusionOk="0">
                  <a:moveTo>
                    <a:pt x="149" y="1"/>
                  </a:moveTo>
                  <a:cubicBezTo>
                    <a:pt x="13" y="175"/>
                    <a:pt x="0" y="696"/>
                    <a:pt x="0" y="718"/>
                  </a:cubicBezTo>
                  <a:lnTo>
                    <a:pt x="26" y="718"/>
                  </a:lnTo>
                  <a:cubicBezTo>
                    <a:pt x="26" y="713"/>
                    <a:pt x="34" y="179"/>
                    <a:pt x="166" y="18"/>
                  </a:cubicBezTo>
                  <a:lnTo>
                    <a:pt x="1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1" name="Google Shape;9091;p31"/>
            <p:cNvSpPr/>
            <p:nvPr/>
          </p:nvSpPr>
          <p:spPr>
            <a:xfrm>
              <a:off x="672975" y="2959925"/>
              <a:ext cx="11150" cy="11675"/>
            </a:xfrm>
            <a:custGeom>
              <a:avLst/>
              <a:gdLst/>
              <a:ahLst/>
              <a:cxnLst/>
              <a:rect l="l" t="t" r="r" b="b"/>
              <a:pathLst>
                <a:path w="446" h="467" extrusionOk="0">
                  <a:moveTo>
                    <a:pt x="437" y="0"/>
                  </a:moveTo>
                  <a:cubicBezTo>
                    <a:pt x="221" y="64"/>
                    <a:pt x="9" y="441"/>
                    <a:pt x="0" y="458"/>
                  </a:cubicBezTo>
                  <a:lnTo>
                    <a:pt x="17" y="467"/>
                  </a:lnTo>
                  <a:cubicBezTo>
                    <a:pt x="21" y="467"/>
                    <a:pt x="233" y="85"/>
                    <a:pt x="445" y="21"/>
                  </a:cubicBezTo>
                  <a:lnTo>
                    <a:pt x="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2" name="Google Shape;9092;p31"/>
            <p:cNvSpPr/>
            <p:nvPr/>
          </p:nvSpPr>
          <p:spPr>
            <a:xfrm>
              <a:off x="676250" y="2970275"/>
              <a:ext cx="13400" cy="4300"/>
            </a:xfrm>
            <a:custGeom>
              <a:avLst/>
              <a:gdLst/>
              <a:ahLst/>
              <a:cxnLst/>
              <a:rect l="l" t="t" r="r" b="b"/>
              <a:pathLst>
                <a:path w="536" h="172" extrusionOk="0">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3" name="Google Shape;9093;p31"/>
            <p:cNvSpPr/>
            <p:nvPr/>
          </p:nvSpPr>
          <p:spPr>
            <a:xfrm>
              <a:off x="677200" y="2979100"/>
              <a:ext cx="10425" cy="3325"/>
            </a:xfrm>
            <a:custGeom>
              <a:avLst/>
              <a:gdLst/>
              <a:ahLst/>
              <a:cxnLst/>
              <a:rect l="l" t="t" r="r" b="b"/>
              <a:pathLst>
                <a:path w="417" h="133" extrusionOk="0">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4" name="Google Shape;9094;p31"/>
            <p:cNvSpPr/>
            <p:nvPr/>
          </p:nvSpPr>
          <p:spPr>
            <a:xfrm>
              <a:off x="675075" y="2983350"/>
              <a:ext cx="6400" cy="9575"/>
            </a:xfrm>
            <a:custGeom>
              <a:avLst/>
              <a:gdLst/>
              <a:ahLst/>
              <a:cxnLst/>
              <a:rect l="l" t="t" r="r" b="b"/>
              <a:pathLst>
                <a:path w="256" h="383" extrusionOk="0">
                  <a:moveTo>
                    <a:pt x="18" y="1"/>
                  </a:moveTo>
                  <a:lnTo>
                    <a:pt x="1" y="18"/>
                  </a:lnTo>
                  <a:cubicBezTo>
                    <a:pt x="1" y="22"/>
                    <a:pt x="217" y="230"/>
                    <a:pt x="230" y="382"/>
                  </a:cubicBezTo>
                  <a:lnTo>
                    <a:pt x="255" y="378"/>
                  </a:lnTo>
                  <a:cubicBezTo>
                    <a:pt x="238" y="221"/>
                    <a:pt x="26"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5" name="Google Shape;9095;p31"/>
            <p:cNvSpPr/>
            <p:nvPr/>
          </p:nvSpPr>
          <p:spPr>
            <a:xfrm>
              <a:off x="668825" y="2986225"/>
              <a:ext cx="3200" cy="12000"/>
            </a:xfrm>
            <a:custGeom>
              <a:avLst/>
              <a:gdLst/>
              <a:ahLst/>
              <a:cxnLst/>
              <a:rect l="l" t="t" r="r" b="b"/>
              <a:pathLst>
                <a:path w="128" h="480" extrusionOk="0">
                  <a:moveTo>
                    <a:pt x="77" y="0"/>
                  </a:moveTo>
                  <a:lnTo>
                    <a:pt x="56" y="9"/>
                  </a:lnTo>
                  <a:cubicBezTo>
                    <a:pt x="56" y="13"/>
                    <a:pt x="103" y="182"/>
                    <a:pt x="1" y="471"/>
                  </a:cubicBezTo>
                  <a:lnTo>
                    <a:pt x="26" y="479"/>
                  </a:lnTo>
                  <a:cubicBezTo>
                    <a:pt x="128" y="182"/>
                    <a:pt x="77" y="9"/>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6" name="Google Shape;9096;p31"/>
            <p:cNvSpPr/>
            <p:nvPr/>
          </p:nvSpPr>
          <p:spPr>
            <a:xfrm>
              <a:off x="657275" y="2984200"/>
              <a:ext cx="9575" cy="10300"/>
            </a:xfrm>
            <a:custGeom>
              <a:avLst/>
              <a:gdLst/>
              <a:ahLst/>
              <a:cxnLst/>
              <a:rect l="l" t="t" r="r" b="b"/>
              <a:pathLst>
                <a:path w="383" h="412" extrusionOk="0">
                  <a:moveTo>
                    <a:pt x="357" y="0"/>
                  </a:moveTo>
                  <a:cubicBezTo>
                    <a:pt x="297" y="174"/>
                    <a:pt x="170" y="314"/>
                    <a:pt x="0" y="391"/>
                  </a:cubicBezTo>
                  <a:lnTo>
                    <a:pt x="9" y="412"/>
                  </a:lnTo>
                  <a:cubicBezTo>
                    <a:pt x="314" y="263"/>
                    <a:pt x="378" y="17"/>
                    <a:pt x="382" y="5"/>
                  </a:cubicBezTo>
                  <a:lnTo>
                    <a:pt x="3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7" name="Google Shape;9097;p31"/>
            <p:cNvSpPr/>
            <p:nvPr/>
          </p:nvSpPr>
          <p:spPr>
            <a:xfrm>
              <a:off x="660250" y="2959075"/>
              <a:ext cx="4800" cy="12625"/>
            </a:xfrm>
            <a:custGeom>
              <a:avLst/>
              <a:gdLst/>
              <a:ahLst/>
              <a:cxnLst/>
              <a:rect l="l" t="t" r="r" b="b"/>
              <a:pathLst>
                <a:path w="192" h="505" extrusionOk="0">
                  <a:moveTo>
                    <a:pt x="30" y="0"/>
                  </a:moveTo>
                  <a:cubicBezTo>
                    <a:pt x="0" y="352"/>
                    <a:pt x="170" y="501"/>
                    <a:pt x="178" y="505"/>
                  </a:cubicBezTo>
                  <a:lnTo>
                    <a:pt x="191" y="484"/>
                  </a:lnTo>
                  <a:cubicBezTo>
                    <a:pt x="191" y="484"/>
                    <a:pt x="26" y="34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8" name="Google Shape;9098;p31"/>
            <p:cNvSpPr/>
            <p:nvPr/>
          </p:nvSpPr>
          <p:spPr>
            <a:xfrm>
              <a:off x="648050" y="2968200"/>
              <a:ext cx="14975" cy="8825"/>
            </a:xfrm>
            <a:custGeom>
              <a:avLst/>
              <a:gdLst/>
              <a:ahLst/>
              <a:cxnLst/>
              <a:rect l="l" t="t" r="r" b="b"/>
              <a:pathLst>
                <a:path w="599" h="353" extrusionOk="0">
                  <a:moveTo>
                    <a:pt x="22" y="0"/>
                  </a:moveTo>
                  <a:lnTo>
                    <a:pt x="0" y="13"/>
                  </a:lnTo>
                  <a:cubicBezTo>
                    <a:pt x="204" y="322"/>
                    <a:pt x="594" y="352"/>
                    <a:pt x="598" y="352"/>
                  </a:cubicBezTo>
                  <a:lnTo>
                    <a:pt x="598" y="327"/>
                  </a:lnTo>
                  <a:cubicBezTo>
                    <a:pt x="594" y="327"/>
                    <a:pt x="217" y="30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9" name="Google Shape;9099;p31"/>
            <p:cNvSpPr/>
            <p:nvPr/>
          </p:nvSpPr>
          <p:spPr>
            <a:xfrm>
              <a:off x="649850" y="2981125"/>
              <a:ext cx="15200" cy="5650"/>
            </a:xfrm>
            <a:custGeom>
              <a:avLst/>
              <a:gdLst/>
              <a:ahLst/>
              <a:cxnLst/>
              <a:rect l="l" t="t" r="r" b="b"/>
              <a:pathLst>
                <a:path w="608" h="226" extrusionOk="0">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0" name="Google Shape;9100;p31"/>
            <p:cNvSpPr/>
            <p:nvPr/>
          </p:nvSpPr>
          <p:spPr>
            <a:xfrm>
              <a:off x="670100" y="2950475"/>
              <a:ext cx="6275" cy="5325"/>
            </a:xfrm>
            <a:custGeom>
              <a:avLst/>
              <a:gdLst/>
              <a:ahLst/>
              <a:cxnLst/>
              <a:rect l="l" t="t" r="r" b="b"/>
              <a:pathLst>
                <a:path w="251" h="213" extrusionOk="0">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1" name="Google Shape;9101;p31"/>
            <p:cNvSpPr/>
            <p:nvPr/>
          </p:nvSpPr>
          <p:spPr>
            <a:xfrm>
              <a:off x="680500" y="2956950"/>
              <a:ext cx="6275" cy="5325"/>
            </a:xfrm>
            <a:custGeom>
              <a:avLst/>
              <a:gdLst/>
              <a:ahLst/>
              <a:cxnLst/>
              <a:rect l="l" t="t" r="r" b="b"/>
              <a:pathLst>
                <a:path w="251" h="213" extrusionOk="0">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2" name="Google Shape;9102;p31"/>
            <p:cNvSpPr/>
            <p:nvPr/>
          </p:nvSpPr>
          <p:spPr>
            <a:xfrm>
              <a:off x="686850" y="2968075"/>
              <a:ext cx="6300" cy="5400"/>
            </a:xfrm>
            <a:custGeom>
              <a:avLst/>
              <a:gdLst/>
              <a:ahLst/>
              <a:cxnLst/>
              <a:rect l="l" t="t" r="r" b="b"/>
              <a:pathLst>
                <a:path w="252" h="216" extrusionOk="0">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3" name="Google Shape;9103;p31"/>
            <p:cNvSpPr/>
            <p:nvPr/>
          </p:nvSpPr>
          <p:spPr>
            <a:xfrm>
              <a:off x="684850" y="2980700"/>
              <a:ext cx="6275" cy="5375"/>
            </a:xfrm>
            <a:custGeom>
              <a:avLst/>
              <a:gdLst/>
              <a:ahLst/>
              <a:cxnLst/>
              <a:rect l="l" t="t" r="r" b="b"/>
              <a:pathLst>
                <a:path w="251" h="215" extrusionOk="0">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4" name="Google Shape;9104;p31"/>
            <p:cNvSpPr/>
            <p:nvPr/>
          </p:nvSpPr>
          <p:spPr>
            <a:xfrm>
              <a:off x="677850" y="2991300"/>
              <a:ext cx="6275" cy="5325"/>
            </a:xfrm>
            <a:custGeom>
              <a:avLst/>
              <a:gdLst/>
              <a:ahLst/>
              <a:cxnLst/>
              <a:rect l="l" t="t" r="r" b="b"/>
              <a:pathLst>
                <a:path w="251" h="213" extrusionOk="0">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5" name="Google Shape;9105;p31"/>
            <p:cNvSpPr/>
            <p:nvPr/>
          </p:nvSpPr>
          <p:spPr>
            <a:xfrm>
              <a:off x="665325" y="2996500"/>
              <a:ext cx="6300" cy="5375"/>
            </a:xfrm>
            <a:custGeom>
              <a:avLst/>
              <a:gdLst/>
              <a:ahLst/>
              <a:cxnLst/>
              <a:rect l="l" t="t" r="r" b="b"/>
              <a:pathLst>
                <a:path w="252" h="215" extrusionOk="0">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6" name="Google Shape;9106;p31"/>
            <p:cNvSpPr/>
            <p:nvPr/>
          </p:nvSpPr>
          <p:spPr>
            <a:xfrm>
              <a:off x="652825" y="2992375"/>
              <a:ext cx="6275" cy="5300"/>
            </a:xfrm>
            <a:custGeom>
              <a:avLst/>
              <a:gdLst/>
              <a:ahLst/>
              <a:cxnLst/>
              <a:rect l="l" t="t" r="r" b="b"/>
              <a:pathLst>
                <a:path w="251" h="212" extrusionOk="0">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7" name="Google Shape;9107;p31"/>
            <p:cNvSpPr/>
            <p:nvPr/>
          </p:nvSpPr>
          <p:spPr>
            <a:xfrm>
              <a:off x="645300" y="2983675"/>
              <a:ext cx="6175" cy="5275"/>
            </a:xfrm>
            <a:custGeom>
              <a:avLst/>
              <a:gdLst/>
              <a:ahLst/>
              <a:cxnLst/>
              <a:rect l="l" t="t" r="r" b="b"/>
              <a:pathLst>
                <a:path w="247" h="211" extrusionOk="0">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8" name="Google Shape;9108;p31"/>
            <p:cNvSpPr/>
            <p:nvPr/>
          </p:nvSpPr>
          <p:spPr>
            <a:xfrm>
              <a:off x="643700" y="2965225"/>
              <a:ext cx="6175" cy="5275"/>
            </a:xfrm>
            <a:custGeom>
              <a:avLst/>
              <a:gdLst/>
              <a:ahLst/>
              <a:cxnLst/>
              <a:rect l="l" t="t" r="r" b="b"/>
              <a:pathLst>
                <a:path w="247" h="211" extrusionOk="0">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9" name="Google Shape;9109;p31"/>
            <p:cNvSpPr/>
            <p:nvPr/>
          </p:nvSpPr>
          <p:spPr>
            <a:xfrm>
              <a:off x="657900" y="2955675"/>
              <a:ext cx="6175" cy="5375"/>
            </a:xfrm>
            <a:custGeom>
              <a:avLst/>
              <a:gdLst/>
              <a:ahLst/>
              <a:cxnLst/>
              <a:rect l="l" t="t" r="r" b="b"/>
              <a:pathLst>
                <a:path w="247" h="215" extrusionOk="0">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110" name="Google Shape;9110;p31"/>
          <p:cNvGrpSpPr/>
          <p:nvPr/>
        </p:nvGrpSpPr>
        <p:grpSpPr>
          <a:xfrm rot="10800000">
            <a:off x="-75103" y="-492449"/>
            <a:ext cx="625009" cy="1712940"/>
            <a:chOff x="926123" y="3661100"/>
            <a:chExt cx="625009" cy="1712940"/>
          </a:xfrm>
        </p:grpSpPr>
        <p:sp>
          <p:nvSpPr>
            <p:cNvPr id="9111" name="Google Shape;9111;p31"/>
            <p:cNvSpPr/>
            <p:nvPr/>
          </p:nvSpPr>
          <p:spPr>
            <a:xfrm>
              <a:off x="984831" y="3714093"/>
              <a:ext cx="493043" cy="1659946"/>
            </a:xfrm>
            <a:custGeom>
              <a:avLst/>
              <a:gdLst/>
              <a:ahLst/>
              <a:cxnLst/>
              <a:rect l="l" t="t" r="r" b="b"/>
              <a:pathLst>
                <a:path w="1898" h="6390" extrusionOk="0">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2" name="Google Shape;9112;p31"/>
            <p:cNvSpPr/>
            <p:nvPr/>
          </p:nvSpPr>
          <p:spPr>
            <a:xfrm>
              <a:off x="974441" y="3661100"/>
              <a:ext cx="148848" cy="125210"/>
            </a:xfrm>
            <a:custGeom>
              <a:avLst/>
              <a:gdLst/>
              <a:ahLst/>
              <a:cxnLst/>
              <a:rect l="l" t="t" r="r" b="b"/>
              <a:pathLst>
                <a:path w="573" h="482" extrusionOk="0">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3" name="Google Shape;9113;p31"/>
            <p:cNvSpPr/>
            <p:nvPr/>
          </p:nvSpPr>
          <p:spPr>
            <a:xfrm>
              <a:off x="1161736" y="3736953"/>
              <a:ext cx="155083" cy="130406"/>
            </a:xfrm>
            <a:custGeom>
              <a:avLst/>
              <a:gdLst/>
              <a:ahLst/>
              <a:cxnLst/>
              <a:rect l="l" t="t" r="r" b="b"/>
              <a:pathLst>
                <a:path w="597" h="502" extrusionOk="0">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4" name="Google Shape;9114;p31"/>
            <p:cNvSpPr/>
            <p:nvPr/>
          </p:nvSpPr>
          <p:spPr>
            <a:xfrm>
              <a:off x="926123" y="3893336"/>
              <a:ext cx="151706" cy="128328"/>
            </a:xfrm>
            <a:custGeom>
              <a:avLst/>
              <a:gdLst/>
              <a:ahLst/>
              <a:cxnLst/>
              <a:rect l="l" t="t" r="r" b="b"/>
              <a:pathLst>
                <a:path w="584" h="494" extrusionOk="0">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5" name="Google Shape;9115;p31"/>
            <p:cNvSpPr/>
            <p:nvPr/>
          </p:nvSpPr>
          <p:spPr>
            <a:xfrm>
              <a:off x="1236809" y="4180124"/>
              <a:ext cx="119234" cy="100272"/>
            </a:xfrm>
            <a:custGeom>
              <a:avLst/>
              <a:gdLst/>
              <a:ahLst/>
              <a:cxnLst/>
              <a:rect l="l" t="t" r="r" b="b"/>
              <a:pathLst>
                <a:path w="459" h="386" extrusionOk="0">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6" name="Google Shape;9116;p31"/>
            <p:cNvSpPr/>
            <p:nvPr/>
          </p:nvSpPr>
          <p:spPr>
            <a:xfrm>
              <a:off x="1366695" y="4193632"/>
              <a:ext cx="113000" cy="94557"/>
            </a:xfrm>
            <a:custGeom>
              <a:avLst/>
              <a:gdLst/>
              <a:ahLst/>
              <a:cxnLst/>
              <a:rect l="l" t="t" r="r" b="b"/>
              <a:pathLst>
                <a:path w="435" h="364" extrusionOk="0">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7" name="Google Shape;9117;p31"/>
            <p:cNvSpPr/>
            <p:nvPr/>
          </p:nvSpPr>
          <p:spPr>
            <a:xfrm>
              <a:off x="1404102" y="4306893"/>
              <a:ext cx="147030" cy="105208"/>
            </a:xfrm>
            <a:custGeom>
              <a:avLst/>
              <a:gdLst/>
              <a:ahLst/>
              <a:cxnLst/>
              <a:rect l="l" t="t" r="r" b="b"/>
              <a:pathLst>
                <a:path w="566" h="405" extrusionOk="0">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8" name="Google Shape;9118;p31"/>
            <p:cNvSpPr/>
            <p:nvPr/>
          </p:nvSpPr>
          <p:spPr>
            <a:xfrm>
              <a:off x="1129784" y="4391578"/>
              <a:ext cx="127807" cy="107806"/>
            </a:xfrm>
            <a:custGeom>
              <a:avLst/>
              <a:gdLst/>
              <a:ahLst/>
              <a:cxnLst/>
              <a:rect l="l" t="t" r="r" b="b"/>
              <a:pathLst>
                <a:path w="492" h="415" extrusionOk="0">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9" name="Google Shape;9119;p31"/>
            <p:cNvSpPr/>
            <p:nvPr/>
          </p:nvSpPr>
          <p:spPr>
            <a:xfrm>
              <a:off x="988208" y="4280396"/>
              <a:ext cx="165993" cy="120015"/>
            </a:xfrm>
            <a:custGeom>
              <a:avLst/>
              <a:gdLst/>
              <a:ahLst/>
              <a:cxnLst/>
              <a:rect l="l" t="t" r="r" b="b"/>
              <a:pathLst>
                <a:path w="639" h="462" extrusionOk="0">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0" name="Google Shape;9120;p31"/>
            <p:cNvSpPr/>
            <p:nvPr/>
          </p:nvSpPr>
          <p:spPr>
            <a:xfrm>
              <a:off x="953659" y="4432622"/>
              <a:ext cx="133522" cy="112741"/>
            </a:xfrm>
            <a:custGeom>
              <a:avLst/>
              <a:gdLst/>
              <a:ahLst/>
              <a:cxnLst/>
              <a:rect l="l" t="t" r="r" b="b"/>
              <a:pathLst>
                <a:path w="514" h="434" extrusionOk="0">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121" name="Google Shape;9121;p31"/>
          <p:cNvSpPr/>
          <p:nvPr/>
        </p:nvSpPr>
        <p:spPr>
          <a:xfrm>
            <a:off x="8" y="4515464"/>
            <a:ext cx="6968019"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2" name="Google Shape;9122;p31"/>
          <p:cNvSpPr/>
          <p:nvPr/>
        </p:nvSpPr>
        <p:spPr>
          <a:xfrm flipH="1">
            <a:off x="6081233" y="4515464"/>
            <a:ext cx="6968019"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70379693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10397"/>
        <p:cNvGrpSpPr/>
        <p:nvPr/>
      </p:nvGrpSpPr>
      <p:grpSpPr>
        <a:xfrm>
          <a:off x="0" y="0"/>
          <a:ext cx="0" cy="0"/>
          <a:chOff x="0" y="0"/>
          <a:chExt cx="0" cy="0"/>
        </a:xfrm>
      </p:grpSpPr>
      <p:sp>
        <p:nvSpPr>
          <p:cNvPr id="10398" name="Google Shape;10398;p35"/>
          <p:cNvSpPr txBox="1">
            <a:spLocks noGrp="1"/>
          </p:cNvSpPr>
          <p:nvPr>
            <p:ph type="title"/>
          </p:nvPr>
        </p:nvSpPr>
        <p:spPr>
          <a:xfrm>
            <a:off x="1373693" y="1731600"/>
            <a:ext cx="24981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399" name="Google Shape;10399;p35"/>
          <p:cNvSpPr txBox="1">
            <a:spLocks noGrp="1"/>
          </p:cNvSpPr>
          <p:nvPr>
            <p:ph type="subTitle" idx="1"/>
          </p:nvPr>
        </p:nvSpPr>
        <p:spPr>
          <a:xfrm>
            <a:off x="1249875" y="2304288"/>
            <a:ext cx="2745900" cy="1107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grpSp>
        <p:nvGrpSpPr>
          <p:cNvPr id="10400" name="Google Shape;10400;p35"/>
          <p:cNvGrpSpPr/>
          <p:nvPr/>
        </p:nvGrpSpPr>
        <p:grpSpPr>
          <a:xfrm rot="10428974">
            <a:off x="-648805" y="807915"/>
            <a:ext cx="623977" cy="1046353"/>
            <a:chOff x="352625" y="2514275"/>
            <a:chExt cx="150500" cy="252375"/>
          </a:xfrm>
        </p:grpSpPr>
        <p:sp>
          <p:nvSpPr>
            <p:cNvPr id="10401" name="Google Shape;10401;p35"/>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2" name="Google Shape;10402;p35"/>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3" name="Google Shape;10403;p35"/>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4" name="Google Shape;10404;p35"/>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5" name="Google Shape;10405;p35"/>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6" name="Google Shape;10406;p35"/>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7" name="Google Shape;10407;p35"/>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8" name="Google Shape;10408;p35"/>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9" name="Google Shape;10409;p35"/>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0" name="Google Shape;10410;p35"/>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1" name="Google Shape;10411;p35"/>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2" name="Google Shape;10412;p35"/>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3" name="Google Shape;10413;p35"/>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414" name="Google Shape;10414;p35"/>
          <p:cNvGrpSpPr/>
          <p:nvPr/>
        </p:nvGrpSpPr>
        <p:grpSpPr>
          <a:xfrm rot="-9443905" flipH="1">
            <a:off x="-1788393" y="-245143"/>
            <a:ext cx="623975" cy="1046351"/>
            <a:chOff x="352625" y="2514275"/>
            <a:chExt cx="150500" cy="252375"/>
          </a:xfrm>
        </p:grpSpPr>
        <p:sp>
          <p:nvSpPr>
            <p:cNvPr id="10415" name="Google Shape;10415;p35"/>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6" name="Google Shape;10416;p35"/>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7" name="Google Shape;10417;p35"/>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8" name="Google Shape;10418;p35"/>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9" name="Google Shape;10419;p35"/>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0" name="Google Shape;10420;p35"/>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1" name="Google Shape;10421;p35"/>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2" name="Google Shape;10422;p35"/>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3" name="Google Shape;10423;p35"/>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4" name="Google Shape;10424;p35"/>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5" name="Google Shape;10425;p35"/>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6" name="Google Shape;10426;p35"/>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7" name="Google Shape;10427;p35"/>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428" name="Google Shape;10428;p35"/>
          <p:cNvGrpSpPr/>
          <p:nvPr/>
        </p:nvGrpSpPr>
        <p:grpSpPr>
          <a:xfrm>
            <a:off x="-1773584" y="-694630"/>
            <a:ext cx="2265428" cy="2271442"/>
            <a:chOff x="7756235" y="-630717"/>
            <a:chExt cx="2360312" cy="2366578"/>
          </a:xfrm>
        </p:grpSpPr>
        <p:grpSp>
          <p:nvGrpSpPr>
            <p:cNvPr id="10429" name="Google Shape;10429;p35"/>
            <p:cNvGrpSpPr/>
            <p:nvPr/>
          </p:nvGrpSpPr>
          <p:grpSpPr>
            <a:xfrm flipH="1">
              <a:off x="8910950" y="-156882"/>
              <a:ext cx="1205597" cy="1051927"/>
              <a:chOff x="-1033342" y="-651870"/>
              <a:chExt cx="1568154" cy="1368271"/>
            </a:xfrm>
          </p:grpSpPr>
          <p:sp>
            <p:nvSpPr>
              <p:cNvPr id="10430" name="Google Shape;10430;p35"/>
              <p:cNvSpPr/>
              <p:nvPr/>
            </p:nvSpPr>
            <p:spPr>
              <a:xfrm rot="386461">
                <a:off x="-969781" y="-574875"/>
                <a:ext cx="1441032" cy="1214280"/>
              </a:xfrm>
              <a:custGeom>
                <a:avLst/>
                <a:gdLst/>
                <a:ahLst/>
                <a:cxnLst/>
                <a:rect l="l" t="t" r="r" b="b"/>
                <a:pathLst>
                  <a:path w="10308" h="8686" extrusionOk="0">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1" name="Google Shape;10431;p35"/>
              <p:cNvSpPr/>
              <p:nvPr/>
            </p:nvSpPr>
            <p:spPr>
              <a:xfrm rot="386461">
                <a:off x="-937364" y="-596011"/>
                <a:ext cx="1014789" cy="1204075"/>
              </a:xfrm>
              <a:custGeom>
                <a:avLst/>
                <a:gdLst/>
                <a:ahLst/>
                <a:cxnLst/>
                <a:rect l="l" t="t" r="r" b="b"/>
                <a:pathLst>
                  <a:path w="7259" h="8613" extrusionOk="0">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2" name="Google Shape;10432;p35"/>
              <p:cNvSpPr/>
              <p:nvPr/>
            </p:nvSpPr>
            <p:spPr>
              <a:xfrm rot="386461">
                <a:off x="-758954" y="-394902"/>
                <a:ext cx="877089" cy="920706"/>
              </a:xfrm>
              <a:custGeom>
                <a:avLst/>
                <a:gdLst/>
                <a:ahLst/>
                <a:cxnLst/>
                <a:rect l="l" t="t" r="r" b="b"/>
                <a:pathLst>
                  <a:path w="6274" h="6586" extrusionOk="0">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433" name="Google Shape;10433;p35"/>
            <p:cNvGrpSpPr/>
            <p:nvPr/>
          </p:nvGrpSpPr>
          <p:grpSpPr>
            <a:xfrm rot="10389824">
              <a:off x="8060650" y="-111269"/>
              <a:ext cx="1546564" cy="1761346"/>
              <a:chOff x="13841809" y="-1721004"/>
              <a:chExt cx="1300999" cy="1481677"/>
            </a:xfrm>
          </p:grpSpPr>
          <p:sp>
            <p:nvSpPr>
              <p:cNvPr id="10434" name="Google Shape;10434;p35"/>
              <p:cNvSpPr/>
              <p:nvPr/>
            </p:nvSpPr>
            <p:spPr>
              <a:xfrm>
                <a:off x="14048226" y="-1069723"/>
                <a:ext cx="398319" cy="830396"/>
              </a:xfrm>
              <a:custGeom>
                <a:avLst/>
                <a:gdLst/>
                <a:ahLst/>
                <a:cxnLst/>
                <a:rect l="l" t="t" r="r" b="b"/>
                <a:pathLst>
                  <a:path w="2524" h="5262" extrusionOk="0">
                    <a:moveTo>
                      <a:pt x="1681" y="1"/>
                    </a:moveTo>
                    <a:cubicBezTo>
                      <a:pt x="1653" y="56"/>
                      <a:pt x="1626" y="110"/>
                      <a:pt x="1593" y="165"/>
                    </a:cubicBezTo>
                    <a:lnTo>
                      <a:pt x="1960" y="368"/>
                    </a:lnTo>
                    <a:cubicBezTo>
                      <a:pt x="1155" y="1857"/>
                      <a:pt x="619" y="3482"/>
                      <a:pt x="383" y="5163"/>
                    </a:cubicBezTo>
                    <a:lnTo>
                      <a:pt x="0" y="5113"/>
                    </a:lnTo>
                    <a:lnTo>
                      <a:pt x="0" y="5124"/>
                    </a:lnTo>
                    <a:lnTo>
                      <a:pt x="942" y="5261"/>
                    </a:lnTo>
                    <a:cubicBezTo>
                      <a:pt x="1177" y="3575"/>
                      <a:pt x="1714" y="1950"/>
                      <a:pt x="2524" y="461"/>
                    </a:cubicBezTo>
                    <a:lnTo>
                      <a:pt x="16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5" name="Google Shape;10435;p35"/>
              <p:cNvSpPr/>
              <p:nvPr/>
            </p:nvSpPr>
            <p:spPr>
              <a:xfrm>
                <a:off x="14048226" y="-1043684"/>
                <a:ext cx="309313" cy="788734"/>
              </a:xfrm>
              <a:custGeom>
                <a:avLst/>
                <a:gdLst/>
                <a:ahLst/>
                <a:cxnLst/>
                <a:rect l="l" t="t" r="r" b="b"/>
                <a:pathLst>
                  <a:path w="1960" h="4998" extrusionOk="0">
                    <a:moveTo>
                      <a:pt x="1593" y="0"/>
                    </a:moveTo>
                    <a:cubicBezTo>
                      <a:pt x="783" y="1544"/>
                      <a:pt x="241" y="3219"/>
                      <a:pt x="0" y="4948"/>
                    </a:cubicBezTo>
                    <a:lnTo>
                      <a:pt x="383" y="4998"/>
                    </a:lnTo>
                    <a:cubicBezTo>
                      <a:pt x="619" y="3317"/>
                      <a:pt x="1155" y="1692"/>
                      <a:pt x="1960" y="203"/>
                    </a:cubicBezTo>
                    <a:lnTo>
                      <a:pt x="15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6" name="Google Shape;10436;p35"/>
              <p:cNvSpPr/>
              <p:nvPr/>
            </p:nvSpPr>
            <p:spPr>
              <a:xfrm>
                <a:off x="14051698" y="-1023011"/>
                <a:ext cx="413942" cy="316725"/>
              </a:xfrm>
              <a:custGeom>
                <a:avLst/>
                <a:gdLst/>
                <a:ahLst/>
                <a:cxnLst/>
                <a:rect l="l" t="t" r="r" b="b"/>
                <a:pathLst>
                  <a:path w="2623" h="2007" extrusionOk="0">
                    <a:moveTo>
                      <a:pt x="928" y="0"/>
                    </a:moveTo>
                    <a:cubicBezTo>
                      <a:pt x="845" y="0"/>
                      <a:pt x="761" y="11"/>
                      <a:pt x="679" y="33"/>
                    </a:cubicBezTo>
                    <a:cubicBezTo>
                      <a:pt x="460" y="94"/>
                      <a:pt x="247" y="219"/>
                      <a:pt x="175" y="433"/>
                    </a:cubicBezTo>
                    <a:cubicBezTo>
                      <a:pt x="0" y="969"/>
                      <a:pt x="849" y="1418"/>
                      <a:pt x="723" y="1966"/>
                    </a:cubicBezTo>
                    <a:cubicBezTo>
                      <a:pt x="879" y="1993"/>
                      <a:pt x="1037" y="2007"/>
                      <a:pt x="1196" y="2007"/>
                    </a:cubicBezTo>
                    <a:cubicBezTo>
                      <a:pt x="1355" y="2007"/>
                      <a:pt x="1514" y="1993"/>
                      <a:pt x="1670" y="1966"/>
                    </a:cubicBezTo>
                    <a:cubicBezTo>
                      <a:pt x="2036" y="1900"/>
                      <a:pt x="2425" y="1714"/>
                      <a:pt x="2529" y="1358"/>
                    </a:cubicBezTo>
                    <a:cubicBezTo>
                      <a:pt x="2622" y="1051"/>
                      <a:pt x="2458" y="712"/>
                      <a:pt x="2212" y="510"/>
                    </a:cubicBezTo>
                    <a:cubicBezTo>
                      <a:pt x="1965" y="302"/>
                      <a:pt x="1653" y="198"/>
                      <a:pt x="1352" y="99"/>
                    </a:cubicBezTo>
                    <a:lnTo>
                      <a:pt x="1347" y="99"/>
                    </a:lnTo>
                    <a:cubicBezTo>
                      <a:pt x="1215" y="33"/>
                      <a:pt x="1072"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7" name="Google Shape;10437;p35"/>
              <p:cNvSpPr/>
              <p:nvPr/>
            </p:nvSpPr>
            <p:spPr>
              <a:xfrm>
                <a:off x="13841809" y="-1346205"/>
                <a:ext cx="407788" cy="285952"/>
              </a:xfrm>
              <a:custGeom>
                <a:avLst/>
                <a:gdLst/>
                <a:ahLst/>
                <a:cxnLst/>
                <a:rect l="l" t="t" r="r" b="b"/>
                <a:pathLst>
                  <a:path w="2584" h="1812" extrusionOk="0">
                    <a:moveTo>
                      <a:pt x="1129" y="0"/>
                    </a:moveTo>
                    <a:cubicBezTo>
                      <a:pt x="732" y="0"/>
                      <a:pt x="341" y="160"/>
                      <a:pt x="0" y="374"/>
                    </a:cubicBezTo>
                    <a:cubicBezTo>
                      <a:pt x="345" y="598"/>
                      <a:pt x="602" y="921"/>
                      <a:pt x="892" y="1206"/>
                    </a:cubicBezTo>
                    <a:cubicBezTo>
                      <a:pt x="1182" y="1490"/>
                      <a:pt x="1522" y="1753"/>
                      <a:pt x="1927" y="1802"/>
                    </a:cubicBezTo>
                    <a:cubicBezTo>
                      <a:pt x="1962" y="1808"/>
                      <a:pt x="1998" y="1811"/>
                      <a:pt x="2034" y="1811"/>
                    </a:cubicBezTo>
                    <a:cubicBezTo>
                      <a:pt x="2099" y="1811"/>
                      <a:pt x="2163" y="1801"/>
                      <a:pt x="2222" y="1780"/>
                    </a:cubicBezTo>
                    <a:cubicBezTo>
                      <a:pt x="2403" y="1720"/>
                      <a:pt x="2529" y="1561"/>
                      <a:pt x="2556" y="1375"/>
                    </a:cubicBezTo>
                    <a:cubicBezTo>
                      <a:pt x="2584" y="1129"/>
                      <a:pt x="2294" y="768"/>
                      <a:pt x="2162" y="554"/>
                    </a:cubicBezTo>
                    <a:cubicBezTo>
                      <a:pt x="1976" y="253"/>
                      <a:pt x="1664" y="56"/>
                      <a:pt x="1314" y="12"/>
                    </a:cubicBezTo>
                    <a:cubicBezTo>
                      <a:pt x="1252" y="4"/>
                      <a:pt x="1190" y="0"/>
                      <a:pt x="11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8" name="Google Shape;10438;p35"/>
              <p:cNvSpPr/>
              <p:nvPr/>
            </p:nvSpPr>
            <p:spPr>
              <a:xfrm>
                <a:off x="13935075" y="-1295548"/>
                <a:ext cx="223778" cy="158915"/>
              </a:xfrm>
              <a:custGeom>
                <a:avLst/>
                <a:gdLst/>
                <a:ahLst/>
                <a:cxnLst/>
                <a:rect l="l" t="t" r="r" b="b"/>
                <a:pathLst>
                  <a:path w="1418" h="1007" extrusionOk="0">
                    <a:moveTo>
                      <a:pt x="416" y="1"/>
                    </a:moveTo>
                    <a:cubicBezTo>
                      <a:pt x="267" y="1"/>
                      <a:pt x="123" y="24"/>
                      <a:pt x="0" y="85"/>
                    </a:cubicBezTo>
                    <a:cubicBezTo>
                      <a:pt x="274" y="228"/>
                      <a:pt x="531" y="315"/>
                      <a:pt x="712" y="589"/>
                    </a:cubicBezTo>
                    <a:cubicBezTo>
                      <a:pt x="783" y="699"/>
                      <a:pt x="838" y="819"/>
                      <a:pt x="931" y="907"/>
                    </a:cubicBezTo>
                    <a:cubicBezTo>
                      <a:pt x="993" y="965"/>
                      <a:pt x="1082" y="1006"/>
                      <a:pt x="1166" y="1006"/>
                    </a:cubicBezTo>
                    <a:cubicBezTo>
                      <a:pt x="1209" y="1006"/>
                      <a:pt x="1250" y="996"/>
                      <a:pt x="1287" y="972"/>
                    </a:cubicBezTo>
                    <a:cubicBezTo>
                      <a:pt x="1391" y="901"/>
                      <a:pt x="1407" y="759"/>
                      <a:pt x="1407" y="627"/>
                    </a:cubicBezTo>
                    <a:cubicBezTo>
                      <a:pt x="1418" y="518"/>
                      <a:pt x="1396" y="403"/>
                      <a:pt x="1341" y="299"/>
                    </a:cubicBezTo>
                    <a:cubicBezTo>
                      <a:pt x="1270" y="195"/>
                      <a:pt x="1144" y="140"/>
                      <a:pt x="1018" y="102"/>
                    </a:cubicBezTo>
                    <a:cubicBezTo>
                      <a:pt x="842" y="47"/>
                      <a:pt x="625"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9" name="Google Shape;10439;p35"/>
              <p:cNvSpPr/>
              <p:nvPr/>
            </p:nvSpPr>
            <p:spPr>
              <a:xfrm>
                <a:off x="13917716" y="-1118012"/>
                <a:ext cx="242873" cy="215253"/>
              </a:xfrm>
              <a:custGeom>
                <a:avLst/>
                <a:gdLst/>
                <a:ahLst/>
                <a:cxnLst/>
                <a:rect l="l" t="t" r="r" b="b"/>
                <a:pathLst>
                  <a:path w="1539" h="1364" extrusionOk="0">
                    <a:moveTo>
                      <a:pt x="504" y="0"/>
                    </a:moveTo>
                    <a:cubicBezTo>
                      <a:pt x="351" y="126"/>
                      <a:pt x="236" y="285"/>
                      <a:pt x="160" y="471"/>
                    </a:cubicBezTo>
                    <a:cubicBezTo>
                      <a:pt x="45" y="750"/>
                      <a:pt x="23" y="1062"/>
                      <a:pt x="1" y="1363"/>
                    </a:cubicBezTo>
                    <a:cubicBezTo>
                      <a:pt x="114" y="1066"/>
                      <a:pt x="403" y="871"/>
                      <a:pt x="721" y="871"/>
                    </a:cubicBezTo>
                    <a:cubicBezTo>
                      <a:pt x="726" y="871"/>
                      <a:pt x="730" y="871"/>
                      <a:pt x="734" y="871"/>
                    </a:cubicBezTo>
                    <a:cubicBezTo>
                      <a:pt x="953" y="882"/>
                      <a:pt x="1156" y="986"/>
                      <a:pt x="1358" y="1079"/>
                    </a:cubicBezTo>
                    <a:cubicBezTo>
                      <a:pt x="1418" y="1106"/>
                      <a:pt x="1479" y="1128"/>
                      <a:pt x="1539" y="1150"/>
                    </a:cubicBezTo>
                    <a:cubicBezTo>
                      <a:pt x="1451" y="1046"/>
                      <a:pt x="1391" y="925"/>
                      <a:pt x="1353" y="794"/>
                    </a:cubicBezTo>
                    <a:cubicBezTo>
                      <a:pt x="1325" y="696"/>
                      <a:pt x="1314" y="592"/>
                      <a:pt x="1287" y="493"/>
                    </a:cubicBezTo>
                    <a:cubicBezTo>
                      <a:pt x="1221" y="291"/>
                      <a:pt x="1057" y="137"/>
                      <a:pt x="855" y="77"/>
                    </a:cubicBezTo>
                    <a:cubicBezTo>
                      <a:pt x="740" y="44"/>
                      <a:pt x="614" y="44"/>
                      <a:pt x="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0" name="Google Shape;10440;p35"/>
              <p:cNvSpPr/>
              <p:nvPr/>
            </p:nvSpPr>
            <p:spPr>
              <a:xfrm>
                <a:off x="13997253" y="-1146418"/>
                <a:ext cx="298108" cy="219198"/>
              </a:xfrm>
              <a:custGeom>
                <a:avLst/>
                <a:gdLst/>
                <a:ahLst/>
                <a:cxnLst/>
                <a:rect l="l" t="t" r="r" b="b"/>
                <a:pathLst>
                  <a:path w="1889" h="1389" extrusionOk="0">
                    <a:moveTo>
                      <a:pt x="579" y="1"/>
                    </a:moveTo>
                    <a:cubicBezTo>
                      <a:pt x="481" y="1"/>
                      <a:pt x="382" y="15"/>
                      <a:pt x="290" y="38"/>
                    </a:cubicBezTo>
                    <a:cubicBezTo>
                      <a:pt x="186" y="65"/>
                      <a:pt x="88" y="115"/>
                      <a:pt x="0" y="180"/>
                    </a:cubicBezTo>
                    <a:cubicBezTo>
                      <a:pt x="110" y="224"/>
                      <a:pt x="236" y="224"/>
                      <a:pt x="351" y="257"/>
                    </a:cubicBezTo>
                    <a:cubicBezTo>
                      <a:pt x="553" y="317"/>
                      <a:pt x="717" y="471"/>
                      <a:pt x="783" y="673"/>
                    </a:cubicBezTo>
                    <a:cubicBezTo>
                      <a:pt x="816" y="772"/>
                      <a:pt x="821" y="876"/>
                      <a:pt x="849" y="969"/>
                    </a:cubicBezTo>
                    <a:cubicBezTo>
                      <a:pt x="887" y="1100"/>
                      <a:pt x="953" y="1226"/>
                      <a:pt x="1035" y="1330"/>
                    </a:cubicBezTo>
                    <a:cubicBezTo>
                      <a:pt x="1137" y="1369"/>
                      <a:pt x="1247" y="1389"/>
                      <a:pt x="1357" y="1389"/>
                    </a:cubicBezTo>
                    <a:cubicBezTo>
                      <a:pt x="1401" y="1389"/>
                      <a:pt x="1445" y="1385"/>
                      <a:pt x="1489" y="1379"/>
                    </a:cubicBezTo>
                    <a:cubicBezTo>
                      <a:pt x="1697" y="1330"/>
                      <a:pt x="1889" y="1111"/>
                      <a:pt x="1829" y="903"/>
                    </a:cubicBezTo>
                    <a:cubicBezTo>
                      <a:pt x="1796" y="783"/>
                      <a:pt x="1692" y="695"/>
                      <a:pt x="1593" y="618"/>
                    </a:cubicBezTo>
                    <a:lnTo>
                      <a:pt x="1133" y="252"/>
                    </a:lnTo>
                    <a:cubicBezTo>
                      <a:pt x="1016" y="70"/>
                      <a:pt x="799" y="1"/>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1" name="Google Shape;10441;p35"/>
              <p:cNvSpPr/>
              <p:nvPr/>
            </p:nvSpPr>
            <p:spPr>
              <a:xfrm>
                <a:off x="14379944" y="-889977"/>
                <a:ext cx="291164" cy="362016"/>
              </a:xfrm>
              <a:custGeom>
                <a:avLst/>
                <a:gdLst/>
                <a:ahLst/>
                <a:cxnLst/>
                <a:rect l="l" t="t" r="r" b="b"/>
                <a:pathLst>
                  <a:path w="1845" h="2294" extrusionOk="0">
                    <a:moveTo>
                      <a:pt x="0" y="0"/>
                    </a:moveTo>
                    <a:cubicBezTo>
                      <a:pt x="38" y="192"/>
                      <a:pt x="115" y="373"/>
                      <a:pt x="230" y="531"/>
                    </a:cubicBezTo>
                    <a:cubicBezTo>
                      <a:pt x="427" y="778"/>
                      <a:pt x="695" y="958"/>
                      <a:pt x="898" y="1199"/>
                    </a:cubicBezTo>
                    <a:cubicBezTo>
                      <a:pt x="1150" y="1506"/>
                      <a:pt x="1276" y="1900"/>
                      <a:pt x="1254" y="2294"/>
                    </a:cubicBezTo>
                    <a:cubicBezTo>
                      <a:pt x="1352" y="2048"/>
                      <a:pt x="1527" y="1845"/>
                      <a:pt x="1653" y="1610"/>
                    </a:cubicBezTo>
                    <a:cubicBezTo>
                      <a:pt x="1774" y="1374"/>
                      <a:pt x="1839" y="1112"/>
                      <a:pt x="1845" y="843"/>
                    </a:cubicBezTo>
                    <a:lnTo>
                      <a:pt x="1845" y="756"/>
                    </a:lnTo>
                    <a:cubicBezTo>
                      <a:pt x="1745" y="707"/>
                      <a:pt x="1637" y="684"/>
                      <a:pt x="1529" y="684"/>
                    </a:cubicBezTo>
                    <a:cubicBezTo>
                      <a:pt x="1455" y="684"/>
                      <a:pt x="1380" y="695"/>
                      <a:pt x="1308" y="718"/>
                    </a:cubicBezTo>
                    <a:cubicBezTo>
                      <a:pt x="1221" y="400"/>
                      <a:pt x="942" y="176"/>
                      <a:pt x="619" y="148"/>
                    </a:cubicBezTo>
                    <a:cubicBezTo>
                      <a:pt x="389" y="132"/>
                      <a:pt x="164" y="17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2" name="Google Shape;10442;p35"/>
              <p:cNvSpPr/>
              <p:nvPr/>
            </p:nvSpPr>
            <p:spPr>
              <a:xfrm>
                <a:off x="14375526" y="-960361"/>
                <a:ext cx="295583" cy="188899"/>
              </a:xfrm>
              <a:custGeom>
                <a:avLst/>
                <a:gdLst/>
                <a:ahLst/>
                <a:cxnLst/>
                <a:rect l="l" t="t" r="r" b="b"/>
                <a:pathLst>
                  <a:path w="1873" h="1197" extrusionOk="0">
                    <a:moveTo>
                      <a:pt x="311" y="1"/>
                    </a:moveTo>
                    <a:cubicBezTo>
                      <a:pt x="278" y="1"/>
                      <a:pt x="248" y="5"/>
                      <a:pt x="220" y="14"/>
                    </a:cubicBezTo>
                    <a:cubicBezTo>
                      <a:pt x="34" y="74"/>
                      <a:pt x="1" y="255"/>
                      <a:pt x="34" y="446"/>
                    </a:cubicBezTo>
                    <a:cubicBezTo>
                      <a:pt x="192" y="622"/>
                      <a:pt x="417" y="578"/>
                      <a:pt x="647" y="594"/>
                    </a:cubicBezTo>
                    <a:cubicBezTo>
                      <a:pt x="975" y="622"/>
                      <a:pt x="1249" y="846"/>
                      <a:pt x="1336" y="1164"/>
                    </a:cubicBezTo>
                    <a:cubicBezTo>
                      <a:pt x="1412" y="1141"/>
                      <a:pt x="1488" y="1129"/>
                      <a:pt x="1563" y="1129"/>
                    </a:cubicBezTo>
                    <a:cubicBezTo>
                      <a:pt x="1669" y="1129"/>
                      <a:pt x="1774" y="1152"/>
                      <a:pt x="1873" y="1196"/>
                    </a:cubicBezTo>
                    <a:cubicBezTo>
                      <a:pt x="1867" y="1109"/>
                      <a:pt x="1845" y="1021"/>
                      <a:pt x="1807" y="939"/>
                    </a:cubicBezTo>
                    <a:cubicBezTo>
                      <a:pt x="1736" y="835"/>
                      <a:pt x="1643" y="742"/>
                      <a:pt x="1539" y="676"/>
                    </a:cubicBezTo>
                    <a:cubicBezTo>
                      <a:pt x="1303" y="511"/>
                      <a:pt x="672" y="1"/>
                      <a:pt x="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3" name="Google Shape;10443;p35"/>
              <p:cNvSpPr/>
              <p:nvPr/>
            </p:nvSpPr>
            <p:spPr>
              <a:xfrm>
                <a:off x="14458534" y="-991607"/>
                <a:ext cx="600477" cy="247762"/>
              </a:xfrm>
              <a:custGeom>
                <a:avLst/>
                <a:gdLst/>
                <a:ahLst/>
                <a:cxnLst/>
                <a:rect l="l" t="t" r="r" b="b"/>
                <a:pathLst>
                  <a:path w="3805" h="1570" extrusionOk="0">
                    <a:moveTo>
                      <a:pt x="1588" y="1"/>
                    </a:moveTo>
                    <a:cubicBezTo>
                      <a:pt x="1395" y="1"/>
                      <a:pt x="1207" y="37"/>
                      <a:pt x="1035" y="119"/>
                    </a:cubicBezTo>
                    <a:cubicBezTo>
                      <a:pt x="0" y="617"/>
                      <a:pt x="1522" y="1356"/>
                      <a:pt x="1998" y="1471"/>
                    </a:cubicBezTo>
                    <a:cubicBezTo>
                      <a:pt x="2301" y="1541"/>
                      <a:pt x="2611" y="1570"/>
                      <a:pt x="2922" y="1570"/>
                    </a:cubicBezTo>
                    <a:cubicBezTo>
                      <a:pt x="3218" y="1570"/>
                      <a:pt x="3514" y="1544"/>
                      <a:pt x="3804" y="1504"/>
                    </a:cubicBezTo>
                    <a:cubicBezTo>
                      <a:pt x="3465" y="1389"/>
                      <a:pt x="3301" y="1017"/>
                      <a:pt x="3082" y="732"/>
                    </a:cubicBezTo>
                    <a:cubicBezTo>
                      <a:pt x="2763" y="319"/>
                      <a:pt x="2157" y="1"/>
                      <a:pt x="15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4" name="Google Shape;10444;p35"/>
              <p:cNvSpPr/>
              <p:nvPr/>
            </p:nvSpPr>
            <p:spPr>
              <a:xfrm>
                <a:off x="14588886" y="-1047945"/>
                <a:ext cx="553922" cy="165700"/>
              </a:xfrm>
              <a:custGeom>
                <a:avLst/>
                <a:gdLst/>
                <a:ahLst/>
                <a:cxnLst/>
                <a:rect l="l" t="t" r="r" b="b"/>
                <a:pathLst>
                  <a:path w="3510" h="1050" extrusionOk="0">
                    <a:moveTo>
                      <a:pt x="1397" y="0"/>
                    </a:moveTo>
                    <a:cubicBezTo>
                      <a:pt x="1316" y="0"/>
                      <a:pt x="1236" y="4"/>
                      <a:pt x="1156" y="11"/>
                    </a:cubicBezTo>
                    <a:cubicBezTo>
                      <a:pt x="953" y="27"/>
                      <a:pt x="307" y="60"/>
                      <a:pt x="198" y="268"/>
                    </a:cubicBezTo>
                    <a:cubicBezTo>
                      <a:pt x="1" y="624"/>
                      <a:pt x="1473" y="996"/>
                      <a:pt x="1741" y="1029"/>
                    </a:cubicBezTo>
                    <a:cubicBezTo>
                      <a:pt x="1851" y="1042"/>
                      <a:pt x="1961" y="1049"/>
                      <a:pt x="2072" y="1049"/>
                    </a:cubicBezTo>
                    <a:cubicBezTo>
                      <a:pt x="2588" y="1049"/>
                      <a:pt x="3108" y="900"/>
                      <a:pt x="3509" y="580"/>
                    </a:cubicBezTo>
                    <a:lnTo>
                      <a:pt x="2677" y="279"/>
                    </a:lnTo>
                    <a:cubicBezTo>
                      <a:pt x="2491" y="202"/>
                      <a:pt x="2294" y="142"/>
                      <a:pt x="2103" y="87"/>
                    </a:cubicBezTo>
                    <a:cubicBezTo>
                      <a:pt x="1870" y="30"/>
                      <a:pt x="1634" y="0"/>
                      <a:pt x="1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5" name="Google Shape;10445;p35"/>
              <p:cNvSpPr/>
              <p:nvPr/>
            </p:nvSpPr>
            <p:spPr>
              <a:xfrm>
                <a:off x="14666687" y="-1173562"/>
                <a:ext cx="468388" cy="131771"/>
              </a:xfrm>
              <a:custGeom>
                <a:avLst/>
                <a:gdLst/>
                <a:ahLst/>
                <a:cxnLst/>
                <a:rect l="l" t="t" r="r" b="b"/>
                <a:pathLst>
                  <a:path w="2968" h="835" extrusionOk="0">
                    <a:moveTo>
                      <a:pt x="1688" y="1"/>
                    </a:moveTo>
                    <a:cubicBezTo>
                      <a:pt x="1587" y="1"/>
                      <a:pt x="1486" y="5"/>
                      <a:pt x="1385" y="13"/>
                    </a:cubicBezTo>
                    <a:cubicBezTo>
                      <a:pt x="1123" y="30"/>
                      <a:pt x="269" y="128"/>
                      <a:pt x="143" y="424"/>
                    </a:cubicBezTo>
                    <a:cubicBezTo>
                      <a:pt x="0" y="757"/>
                      <a:pt x="685" y="818"/>
                      <a:pt x="980" y="834"/>
                    </a:cubicBezTo>
                    <a:cubicBezTo>
                      <a:pt x="996" y="835"/>
                      <a:pt x="1011" y="835"/>
                      <a:pt x="1027" y="835"/>
                    </a:cubicBezTo>
                    <a:cubicBezTo>
                      <a:pt x="1225" y="835"/>
                      <a:pt x="1422" y="803"/>
                      <a:pt x="1615" y="752"/>
                    </a:cubicBezTo>
                    <a:cubicBezTo>
                      <a:pt x="2097" y="626"/>
                      <a:pt x="2557" y="418"/>
                      <a:pt x="2967" y="139"/>
                    </a:cubicBezTo>
                    <a:cubicBezTo>
                      <a:pt x="2542" y="68"/>
                      <a:pt x="2114" y="1"/>
                      <a:pt x="1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6" name="Google Shape;10446;p35"/>
              <p:cNvSpPr/>
              <p:nvPr/>
            </p:nvSpPr>
            <p:spPr>
              <a:xfrm>
                <a:off x="14468476" y="-1721004"/>
                <a:ext cx="190638" cy="500573"/>
              </a:xfrm>
              <a:custGeom>
                <a:avLst/>
                <a:gdLst/>
                <a:ahLst/>
                <a:cxnLst/>
                <a:rect l="l" t="t" r="r" b="b"/>
                <a:pathLst>
                  <a:path w="1208" h="3172" extrusionOk="0">
                    <a:moveTo>
                      <a:pt x="545" y="1"/>
                    </a:moveTo>
                    <a:lnTo>
                      <a:pt x="430" y="45"/>
                    </a:lnTo>
                    <a:cubicBezTo>
                      <a:pt x="233" y="663"/>
                      <a:pt x="112" y="1304"/>
                      <a:pt x="74" y="1955"/>
                    </a:cubicBezTo>
                    <a:cubicBezTo>
                      <a:pt x="65" y="2130"/>
                      <a:pt x="1" y="3172"/>
                      <a:pt x="227" y="3172"/>
                    </a:cubicBezTo>
                    <a:cubicBezTo>
                      <a:pt x="276" y="3172"/>
                      <a:pt x="339" y="3123"/>
                      <a:pt x="419" y="3006"/>
                    </a:cubicBezTo>
                    <a:cubicBezTo>
                      <a:pt x="660" y="2650"/>
                      <a:pt x="906" y="2294"/>
                      <a:pt x="1059" y="1900"/>
                    </a:cubicBezTo>
                    <a:cubicBezTo>
                      <a:pt x="1169" y="1648"/>
                      <a:pt x="1207" y="1375"/>
                      <a:pt x="1180" y="1101"/>
                    </a:cubicBezTo>
                    <a:cubicBezTo>
                      <a:pt x="1120" y="674"/>
                      <a:pt x="829" y="329"/>
                      <a:pt x="5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7" name="Google Shape;10447;p35"/>
              <p:cNvSpPr/>
              <p:nvPr/>
            </p:nvSpPr>
            <p:spPr>
              <a:xfrm>
                <a:off x="14501617" y="-1616849"/>
                <a:ext cx="102105" cy="327614"/>
              </a:xfrm>
              <a:custGeom>
                <a:avLst/>
                <a:gdLst/>
                <a:ahLst/>
                <a:cxnLst/>
                <a:rect l="l" t="t" r="r" b="b"/>
                <a:pathLst>
                  <a:path w="647" h="2076" extrusionOk="0">
                    <a:moveTo>
                      <a:pt x="275" y="0"/>
                    </a:moveTo>
                    <a:cubicBezTo>
                      <a:pt x="268" y="0"/>
                      <a:pt x="260" y="3"/>
                      <a:pt x="253" y="9"/>
                    </a:cubicBezTo>
                    <a:cubicBezTo>
                      <a:pt x="242" y="20"/>
                      <a:pt x="231" y="36"/>
                      <a:pt x="236" y="58"/>
                    </a:cubicBezTo>
                    <a:cubicBezTo>
                      <a:pt x="198" y="364"/>
                      <a:pt x="165" y="676"/>
                      <a:pt x="143" y="983"/>
                    </a:cubicBezTo>
                    <a:cubicBezTo>
                      <a:pt x="116" y="1240"/>
                      <a:pt x="1" y="1667"/>
                      <a:pt x="72" y="1908"/>
                    </a:cubicBezTo>
                    <a:cubicBezTo>
                      <a:pt x="110" y="2026"/>
                      <a:pt x="155" y="2075"/>
                      <a:pt x="202" y="2075"/>
                    </a:cubicBezTo>
                    <a:cubicBezTo>
                      <a:pt x="396" y="2075"/>
                      <a:pt x="637" y="1263"/>
                      <a:pt x="641" y="1065"/>
                    </a:cubicBezTo>
                    <a:cubicBezTo>
                      <a:pt x="647" y="715"/>
                      <a:pt x="494" y="381"/>
                      <a:pt x="346" y="63"/>
                    </a:cubicBezTo>
                    <a:cubicBezTo>
                      <a:pt x="333" y="33"/>
                      <a:pt x="30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8" name="Google Shape;10448;p35"/>
              <p:cNvSpPr/>
              <p:nvPr/>
            </p:nvSpPr>
            <p:spPr>
              <a:xfrm>
                <a:off x="14274527" y="-1701120"/>
                <a:ext cx="174698" cy="383320"/>
              </a:xfrm>
              <a:custGeom>
                <a:avLst/>
                <a:gdLst/>
                <a:ahLst/>
                <a:cxnLst/>
                <a:rect l="l" t="t" r="r" b="b"/>
                <a:pathLst>
                  <a:path w="1107" h="2429" extrusionOk="0">
                    <a:moveTo>
                      <a:pt x="515" y="1"/>
                    </a:moveTo>
                    <a:cubicBezTo>
                      <a:pt x="542" y="187"/>
                      <a:pt x="531" y="373"/>
                      <a:pt x="471" y="554"/>
                    </a:cubicBezTo>
                    <a:cubicBezTo>
                      <a:pt x="340" y="942"/>
                      <a:pt x="0" y="1271"/>
                      <a:pt x="17" y="1681"/>
                    </a:cubicBezTo>
                    <a:cubicBezTo>
                      <a:pt x="22" y="1796"/>
                      <a:pt x="50" y="1911"/>
                      <a:pt x="99" y="2021"/>
                    </a:cubicBezTo>
                    <a:cubicBezTo>
                      <a:pt x="154" y="2146"/>
                      <a:pt x="252" y="2371"/>
                      <a:pt x="405" y="2420"/>
                    </a:cubicBezTo>
                    <a:cubicBezTo>
                      <a:pt x="425" y="2426"/>
                      <a:pt x="444" y="2428"/>
                      <a:pt x="463" y="2428"/>
                    </a:cubicBezTo>
                    <a:cubicBezTo>
                      <a:pt x="624" y="2428"/>
                      <a:pt x="736" y="2231"/>
                      <a:pt x="805" y="2108"/>
                    </a:cubicBezTo>
                    <a:cubicBezTo>
                      <a:pt x="936" y="1873"/>
                      <a:pt x="1068" y="1632"/>
                      <a:pt x="1095" y="1364"/>
                    </a:cubicBezTo>
                    <a:cubicBezTo>
                      <a:pt x="1106" y="1199"/>
                      <a:pt x="1090" y="1041"/>
                      <a:pt x="1051" y="882"/>
                    </a:cubicBezTo>
                    <a:cubicBezTo>
                      <a:pt x="1024" y="707"/>
                      <a:pt x="969" y="532"/>
                      <a:pt x="893" y="373"/>
                    </a:cubicBezTo>
                    <a:cubicBezTo>
                      <a:pt x="810" y="209"/>
                      <a:pt x="679" y="77"/>
                      <a:pt x="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9" name="Google Shape;10449;p35"/>
              <p:cNvSpPr/>
              <p:nvPr/>
            </p:nvSpPr>
            <p:spPr>
              <a:xfrm>
                <a:off x="14309087" y="-1625055"/>
                <a:ext cx="96897" cy="293842"/>
              </a:xfrm>
              <a:custGeom>
                <a:avLst/>
                <a:gdLst/>
                <a:ahLst/>
                <a:cxnLst/>
                <a:rect l="l" t="t" r="r" b="b"/>
                <a:pathLst>
                  <a:path w="614" h="1862" extrusionOk="0">
                    <a:moveTo>
                      <a:pt x="553" y="0"/>
                    </a:moveTo>
                    <a:cubicBezTo>
                      <a:pt x="559" y="351"/>
                      <a:pt x="252" y="613"/>
                      <a:pt x="121" y="942"/>
                    </a:cubicBezTo>
                    <a:cubicBezTo>
                      <a:pt x="0" y="1227"/>
                      <a:pt x="11" y="1604"/>
                      <a:pt x="197" y="1861"/>
                    </a:cubicBezTo>
                    <a:cubicBezTo>
                      <a:pt x="312" y="1626"/>
                      <a:pt x="318" y="1248"/>
                      <a:pt x="400" y="975"/>
                    </a:cubicBezTo>
                    <a:cubicBezTo>
                      <a:pt x="498" y="657"/>
                      <a:pt x="613" y="334"/>
                      <a:pt x="5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0" name="Google Shape;10450;p35"/>
              <p:cNvSpPr/>
              <p:nvPr/>
            </p:nvSpPr>
            <p:spPr>
              <a:xfrm>
                <a:off x="14641595" y="-1433159"/>
                <a:ext cx="302527" cy="322721"/>
              </a:xfrm>
              <a:custGeom>
                <a:avLst/>
                <a:gdLst/>
                <a:ahLst/>
                <a:cxnLst/>
                <a:rect l="l" t="t" r="r" b="b"/>
                <a:pathLst>
                  <a:path w="1917" h="2045" extrusionOk="0">
                    <a:moveTo>
                      <a:pt x="1869" y="1"/>
                    </a:moveTo>
                    <a:cubicBezTo>
                      <a:pt x="1785" y="1"/>
                      <a:pt x="1147" y="325"/>
                      <a:pt x="1101" y="361"/>
                    </a:cubicBezTo>
                    <a:cubicBezTo>
                      <a:pt x="745" y="618"/>
                      <a:pt x="44" y="1330"/>
                      <a:pt x="12" y="1789"/>
                    </a:cubicBezTo>
                    <a:cubicBezTo>
                      <a:pt x="0" y="1974"/>
                      <a:pt x="63" y="2044"/>
                      <a:pt x="166" y="2044"/>
                    </a:cubicBezTo>
                    <a:cubicBezTo>
                      <a:pt x="464" y="2044"/>
                      <a:pt x="1094" y="1458"/>
                      <a:pt x="1232" y="1341"/>
                    </a:cubicBezTo>
                    <a:cubicBezTo>
                      <a:pt x="1418" y="1193"/>
                      <a:pt x="1583" y="1012"/>
                      <a:pt x="1714" y="810"/>
                    </a:cubicBezTo>
                    <a:cubicBezTo>
                      <a:pt x="1856" y="569"/>
                      <a:pt x="1916" y="284"/>
                      <a:pt x="1878" y="5"/>
                    </a:cubicBezTo>
                    <a:cubicBezTo>
                      <a:pt x="1878" y="2"/>
                      <a:pt x="1875" y="1"/>
                      <a:pt x="18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1" name="Google Shape;10451;p35"/>
              <p:cNvSpPr/>
              <p:nvPr/>
            </p:nvSpPr>
            <p:spPr>
              <a:xfrm>
                <a:off x="14566477" y="-1536997"/>
                <a:ext cx="299055" cy="361543"/>
              </a:xfrm>
              <a:custGeom>
                <a:avLst/>
                <a:gdLst/>
                <a:ahLst/>
                <a:cxnLst/>
                <a:rect l="l" t="t" r="r" b="b"/>
                <a:pathLst>
                  <a:path w="1895" h="2291" extrusionOk="0">
                    <a:moveTo>
                      <a:pt x="1894" y="1"/>
                    </a:moveTo>
                    <a:lnTo>
                      <a:pt x="1894" y="1"/>
                    </a:lnTo>
                    <a:cubicBezTo>
                      <a:pt x="1670" y="285"/>
                      <a:pt x="1314" y="428"/>
                      <a:pt x="1019" y="636"/>
                    </a:cubicBezTo>
                    <a:cubicBezTo>
                      <a:pt x="674" y="871"/>
                      <a:pt x="395" y="1194"/>
                      <a:pt x="219" y="1566"/>
                    </a:cubicBezTo>
                    <a:cubicBezTo>
                      <a:pt x="148" y="1714"/>
                      <a:pt x="0" y="1988"/>
                      <a:pt x="44" y="2152"/>
                    </a:cubicBezTo>
                    <a:cubicBezTo>
                      <a:pt x="75" y="2252"/>
                      <a:pt x="140" y="2291"/>
                      <a:pt x="212" y="2291"/>
                    </a:cubicBezTo>
                    <a:cubicBezTo>
                      <a:pt x="309" y="2291"/>
                      <a:pt x="420" y="2220"/>
                      <a:pt x="477" y="2135"/>
                    </a:cubicBezTo>
                    <a:cubicBezTo>
                      <a:pt x="603" y="1949"/>
                      <a:pt x="652" y="1730"/>
                      <a:pt x="794" y="1555"/>
                    </a:cubicBezTo>
                    <a:cubicBezTo>
                      <a:pt x="936" y="1375"/>
                      <a:pt x="1155" y="1271"/>
                      <a:pt x="1336" y="1128"/>
                    </a:cubicBezTo>
                    <a:cubicBezTo>
                      <a:pt x="1681" y="855"/>
                      <a:pt x="1883" y="439"/>
                      <a:pt x="1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2" name="Google Shape;10452;p35"/>
              <p:cNvSpPr/>
              <p:nvPr/>
            </p:nvSpPr>
            <p:spPr>
              <a:xfrm>
                <a:off x="14067163" y="-1354727"/>
                <a:ext cx="687747" cy="447391"/>
              </a:xfrm>
              <a:custGeom>
                <a:avLst/>
                <a:gdLst/>
                <a:ahLst/>
                <a:cxnLst/>
                <a:rect l="l" t="t" r="r" b="b"/>
                <a:pathLst>
                  <a:path w="4358" h="2835" extrusionOk="0">
                    <a:moveTo>
                      <a:pt x="1148" y="1"/>
                    </a:moveTo>
                    <a:cubicBezTo>
                      <a:pt x="1066" y="1"/>
                      <a:pt x="985" y="8"/>
                      <a:pt x="904" y="23"/>
                    </a:cubicBezTo>
                    <a:cubicBezTo>
                      <a:pt x="510" y="88"/>
                      <a:pt x="110" y="422"/>
                      <a:pt x="55" y="838"/>
                    </a:cubicBezTo>
                    <a:cubicBezTo>
                      <a:pt x="1" y="1260"/>
                      <a:pt x="346" y="1495"/>
                      <a:pt x="663" y="1736"/>
                    </a:cubicBezTo>
                    <a:cubicBezTo>
                      <a:pt x="1375" y="2278"/>
                      <a:pt x="2234" y="2612"/>
                      <a:pt x="3104" y="2781"/>
                    </a:cubicBezTo>
                    <a:cubicBezTo>
                      <a:pt x="3252" y="2809"/>
                      <a:pt x="3405" y="2834"/>
                      <a:pt x="3556" y="2834"/>
                    </a:cubicBezTo>
                    <a:cubicBezTo>
                      <a:pt x="3645" y="2834"/>
                      <a:pt x="3734" y="2825"/>
                      <a:pt x="3821" y="2803"/>
                    </a:cubicBezTo>
                    <a:cubicBezTo>
                      <a:pt x="4051" y="2743"/>
                      <a:pt x="4270" y="2568"/>
                      <a:pt x="4314" y="2332"/>
                    </a:cubicBezTo>
                    <a:cubicBezTo>
                      <a:pt x="4358" y="2108"/>
                      <a:pt x="4243" y="1889"/>
                      <a:pt x="4106" y="1708"/>
                    </a:cubicBezTo>
                    <a:cubicBezTo>
                      <a:pt x="3657" y="1090"/>
                      <a:pt x="2989" y="674"/>
                      <a:pt x="2305" y="340"/>
                    </a:cubicBezTo>
                    <a:cubicBezTo>
                      <a:pt x="1942" y="163"/>
                      <a:pt x="1544" y="1"/>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3" name="Google Shape;10453;p35"/>
              <p:cNvSpPr/>
              <p:nvPr/>
            </p:nvSpPr>
            <p:spPr>
              <a:xfrm>
                <a:off x="14096516" y="-1706327"/>
                <a:ext cx="143609" cy="408412"/>
              </a:xfrm>
              <a:custGeom>
                <a:avLst/>
                <a:gdLst/>
                <a:ahLst/>
                <a:cxnLst/>
                <a:rect l="l" t="t" r="r" b="b"/>
                <a:pathLst>
                  <a:path w="910" h="2588" extrusionOk="0">
                    <a:moveTo>
                      <a:pt x="203" y="1"/>
                    </a:moveTo>
                    <a:cubicBezTo>
                      <a:pt x="28" y="45"/>
                      <a:pt x="1" y="280"/>
                      <a:pt x="12" y="466"/>
                    </a:cubicBezTo>
                    <a:cubicBezTo>
                      <a:pt x="39" y="871"/>
                      <a:pt x="67" y="1276"/>
                      <a:pt x="94" y="1681"/>
                    </a:cubicBezTo>
                    <a:cubicBezTo>
                      <a:pt x="105" y="1873"/>
                      <a:pt x="110" y="2497"/>
                      <a:pt x="340" y="2574"/>
                    </a:cubicBezTo>
                    <a:cubicBezTo>
                      <a:pt x="367" y="2583"/>
                      <a:pt x="393" y="2587"/>
                      <a:pt x="419" y="2587"/>
                    </a:cubicBezTo>
                    <a:cubicBezTo>
                      <a:pt x="647" y="2587"/>
                      <a:pt x="811" y="2241"/>
                      <a:pt x="860" y="2059"/>
                    </a:cubicBezTo>
                    <a:cubicBezTo>
                      <a:pt x="909" y="1824"/>
                      <a:pt x="904" y="1583"/>
                      <a:pt x="849" y="1347"/>
                    </a:cubicBezTo>
                    <a:cubicBezTo>
                      <a:pt x="751" y="849"/>
                      <a:pt x="532" y="390"/>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4" name="Google Shape;10454;p35"/>
              <p:cNvSpPr/>
              <p:nvPr/>
            </p:nvSpPr>
            <p:spPr>
              <a:xfrm>
                <a:off x="14048226" y="-1500701"/>
                <a:ext cx="203894" cy="411411"/>
              </a:xfrm>
              <a:custGeom>
                <a:avLst/>
                <a:gdLst/>
                <a:ahLst/>
                <a:cxnLst/>
                <a:rect l="l" t="t" r="r" b="b"/>
                <a:pathLst>
                  <a:path w="1292" h="2607" extrusionOk="0">
                    <a:moveTo>
                      <a:pt x="17" y="1"/>
                    </a:moveTo>
                    <a:lnTo>
                      <a:pt x="17" y="1"/>
                    </a:lnTo>
                    <a:cubicBezTo>
                      <a:pt x="203" y="428"/>
                      <a:pt x="88" y="909"/>
                      <a:pt x="44" y="1369"/>
                    </a:cubicBezTo>
                    <a:cubicBezTo>
                      <a:pt x="0" y="1829"/>
                      <a:pt x="61" y="2529"/>
                      <a:pt x="641" y="2601"/>
                    </a:cubicBezTo>
                    <a:cubicBezTo>
                      <a:pt x="673" y="2604"/>
                      <a:pt x="703" y="2606"/>
                      <a:pt x="731" y="2606"/>
                    </a:cubicBezTo>
                    <a:cubicBezTo>
                      <a:pt x="1292" y="2606"/>
                      <a:pt x="1076" y="1902"/>
                      <a:pt x="1029" y="1506"/>
                    </a:cubicBezTo>
                    <a:cubicBezTo>
                      <a:pt x="986" y="1150"/>
                      <a:pt x="931" y="772"/>
                      <a:pt x="712" y="488"/>
                    </a:cubicBezTo>
                    <a:cubicBezTo>
                      <a:pt x="531" y="263"/>
                      <a:pt x="269" y="132"/>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5" name="Google Shape;10455;p35"/>
              <p:cNvSpPr/>
              <p:nvPr/>
            </p:nvSpPr>
            <p:spPr>
              <a:xfrm>
                <a:off x="14143660" y="-1377928"/>
                <a:ext cx="244925" cy="402258"/>
              </a:xfrm>
              <a:custGeom>
                <a:avLst/>
                <a:gdLst/>
                <a:ahLst/>
                <a:cxnLst/>
                <a:rect l="l" t="t" r="r" b="b"/>
                <a:pathLst>
                  <a:path w="1552" h="2549" extrusionOk="0">
                    <a:moveTo>
                      <a:pt x="633" y="1"/>
                    </a:moveTo>
                    <a:cubicBezTo>
                      <a:pt x="463" y="1"/>
                      <a:pt x="1" y="1245"/>
                      <a:pt x="6" y="1430"/>
                    </a:cubicBezTo>
                    <a:cubicBezTo>
                      <a:pt x="28" y="1791"/>
                      <a:pt x="252" y="2240"/>
                      <a:pt x="570" y="2443"/>
                    </a:cubicBezTo>
                    <a:cubicBezTo>
                      <a:pt x="687" y="2516"/>
                      <a:pt x="791" y="2549"/>
                      <a:pt x="882" y="2549"/>
                    </a:cubicBezTo>
                    <a:cubicBezTo>
                      <a:pt x="1551" y="2549"/>
                      <a:pt x="1535" y="783"/>
                      <a:pt x="1188" y="374"/>
                    </a:cubicBezTo>
                    <a:lnTo>
                      <a:pt x="1188" y="374"/>
                    </a:lnTo>
                    <a:cubicBezTo>
                      <a:pt x="1040" y="494"/>
                      <a:pt x="931" y="658"/>
                      <a:pt x="882" y="844"/>
                    </a:cubicBezTo>
                    <a:cubicBezTo>
                      <a:pt x="914" y="549"/>
                      <a:pt x="832" y="259"/>
                      <a:pt x="663" y="18"/>
                    </a:cubicBezTo>
                    <a:cubicBezTo>
                      <a:pt x="654" y="6"/>
                      <a:pt x="644" y="1"/>
                      <a:pt x="6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6" name="Google Shape;10456;p35"/>
              <p:cNvSpPr/>
              <p:nvPr/>
            </p:nvSpPr>
            <p:spPr>
              <a:xfrm>
                <a:off x="14398882" y="-1234318"/>
                <a:ext cx="313731" cy="248393"/>
              </a:xfrm>
              <a:custGeom>
                <a:avLst/>
                <a:gdLst/>
                <a:ahLst/>
                <a:cxnLst/>
                <a:rect l="l" t="t" r="r" b="b"/>
                <a:pathLst>
                  <a:path w="1988" h="1574" extrusionOk="0">
                    <a:moveTo>
                      <a:pt x="449" y="1"/>
                    </a:moveTo>
                    <a:cubicBezTo>
                      <a:pt x="402" y="1"/>
                      <a:pt x="356" y="7"/>
                      <a:pt x="313" y="20"/>
                    </a:cubicBezTo>
                    <a:cubicBezTo>
                      <a:pt x="1" y="124"/>
                      <a:pt x="263" y="502"/>
                      <a:pt x="417" y="672"/>
                    </a:cubicBezTo>
                    <a:cubicBezTo>
                      <a:pt x="619" y="907"/>
                      <a:pt x="827" y="1142"/>
                      <a:pt x="1079" y="1318"/>
                    </a:cubicBezTo>
                    <a:cubicBezTo>
                      <a:pt x="1290" y="1468"/>
                      <a:pt x="1540" y="1573"/>
                      <a:pt x="1787" y="1573"/>
                    </a:cubicBezTo>
                    <a:cubicBezTo>
                      <a:pt x="1828" y="1573"/>
                      <a:pt x="1870" y="1570"/>
                      <a:pt x="1911" y="1564"/>
                    </a:cubicBezTo>
                    <a:cubicBezTo>
                      <a:pt x="1988" y="1378"/>
                      <a:pt x="1862" y="1164"/>
                      <a:pt x="1741" y="1000"/>
                    </a:cubicBezTo>
                    <a:cubicBezTo>
                      <a:pt x="1550" y="726"/>
                      <a:pt x="1347" y="453"/>
                      <a:pt x="1095" y="261"/>
                    </a:cubicBezTo>
                    <a:cubicBezTo>
                      <a:pt x="928" y="135"/>
                      <a:pt x="672" y="1"/>
                      <a:pt x="4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7" name="Google Shape;10457;p35"/>
              <p:cNvSpPr/>
              <p:nvPr/>
            </p:nvSpPr>
            <p:spPr>
              <a:xfrm>
                <a:off x="14507771" y="-1023642"/>
                <a:ext cx="288639" cy="170119"/>
              </a:xfrm>
              <a:custGeom>
                <a:avLst/>
                <a:gdLst/>
                <a:ahLst/>
                <a:cxnLst/>
                <a:rect l="l" t="t" r="r" b="b"/>
                <a:pathLst>
                  <a:path w="1829" h="1078" extrusionOk="0">
                    <a:moveTo>
                      <a:pt x="1539" y="0"/>
                    </a:moveTo>
                    <a:cubicBezTo>
                      <a:pt x="1494" y="0"/>
                      <a:pt x="1448" y="7"/>
                      <a:pt x="1407" y="15"/>
                    </a:cubicBezTo>
                    <a:cubicBezTo>
                      <a:pt x="1079" y="92"/>
                      <a:pt x="0" y="371"/>
                      <a:pt x="121" y="858"/>
                    </a:cubicBezTo>
                    <a:cubicBezTo>
                      <a:pt x="159" y="1017"/>
                      <a:pt x="255" y="1077"/>
                      <a:pt x="381" y="1077"/>
                    </a:cubicBezTo>
                    <a:cubicBezTo>
                      <a:pt x="743" y="1077"/>
                      <a:pt x="1353" y="577"/>
                      <a:pt x="1544" y="459"/>
                    </a:cubicBezTo>
                    <a:cubicBezTo>
                      <a:pt x="1675" y="377"/>
                      <a:pt x="1828" y="240"/>
                      <a:pt x="1757" y="103"/>
                    </a:cubicBezTo>
                    <a:cubicBezTo>
                      <a:pt x="1721" y="26"/>
                      <a:pt x="1632" y="0"/>
                      <a:pt x="1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8" name="Google Shape;10458;p35"/>
              <p:cNvSpPr/>
              <p:nvPr/>
            </p:nvSpPr>
            <p:spPr>
              <a:xfrm>
                <a:off x="14348224" y="-1221378"/>
                <a:ext cx="252973" cy="313253"/>
              </a:xfrm>
              <a:custGeom>
                <a:avLst/>
                <a:gdLst/>
                <a:ahLst/>
                <a:cxnLst/>
                <a:rect l="l" t="t" r="r" b="b"/>
                <a:pathLst>
                  <a:path w="1603" h="1985" extrusionOk="0">
                    <a:moveTo>
                      <a:pt x="1473" y="0"/>
                    </a:moveTo>
                    <a:cubicBezTo>
                      <a:pt x="1078" y="0"/>
                      <a:pt x="0" y="1286"/>
                      <a:pt x="42" y="1663"/>
                    </a:cubicBezTo>
                    <a:cubicBezTo>
                      <a:pt x="69" y="1894"/>
                      <a:pt x="165" y="1984"/>
                      <a:pt x="293" y="1984"/>
                    </a:cubicBezTo>
                    <a:cubicBezTo>
                      <a:pt x="635" y="1984"/>
                      <a:pt x="1206" y="1332"/>
                      <a:pt x="1274" y="1017"/>
                    </a:cubicBezTo>
                    <a:cubicBezTo>
                      <a:pt x="1318" y="798"/>
                      <a:pt x="1307" y="551"/>
                      <a:pt x="1444" y="371"/>
                    </a:cubicBezTo>
                    <a:cubicBezTo>
                      <a:pt x="1498" y="316"/>
                      <a:pt x="1542" y="256"/>
                      <a:pt x="1581" y="190"/>
                    </a:cubicBezTo>
                    <a:cubicBezTo>
                      <a:pt x="1602" y="125"/>
                      <a:pt x="1581" y="21"/>
                      <a:pt x="1509" y="4"/>
                    </a:cubicBezTo>
                    <a:cubicBezTo>
                      <a:pt x="1498" y="1"/>
                      <a:pt x="1486" y="0"/>
                      <a:pt x="1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9" name="Google Shape;10459;p35"/>
              <p:cNvSpPr/>
              <p:nvPr/>
            </p:nvSpPr>
            <p:spPr>
              <a:xfrm>
                <a:off x="14369529" y="-960676"/>
                <a:ext cx="562444" cy="197105"/>
              </a:xfrm>
              <a:custGeom>
                <a:avLst/>
                <a:gdLst/>
                <a:ahLst/>
                <a:cxnLst/>
                <a:rect l="l" t="t" r="r" b="b"/>
                <a:pathLst>
                  <a:path w="3564" h="1249" extrusionOk="0">
                    <a:moveTo>
                      <a:pt x="3564" y="1045"/>
                    </a:moveTo>
                    <a:lnTo>
                      <a:pt x="3563" y="1045"/>
                    </a:lnTo>
                    <a:lnTo>
                      <a:pt x="3563" y="1045"/>
                    </a:lnTo>
                    <a:cubicBezTo>
                      <a:pt x="3563" y="1045"/>
                      <a:pt x="3564" y="1045"/>
                      <a:pt x="3564" y="1045"/>
                    </a:cubicBezTo>
                    <a:close/>
                    <a:moveTo>
                      <a:pt x="1014" y="0"/>
                    </a:moveTo>
                    <a:cubicBezTo>
                      <a:pt x="965" y="0"/>
                      <a:pt x="919" y="5"/>
                      <a:pt x="876" y="16"/>
                    </a:cubicBezTo>
                    <a:cubicBezTo>
                      <a:pt x="0" y="246"/>
                      <a:pt x="1511" y="1231"/>
                      <a:pt x="1933" y="1248"/>
                    </a:cubicBezTo>
                    <a:cubicBezTo>
                      <a:pt x="1956" y="1248"/>
                      <a:pt x="1980" y="1249"/>
                      <a:pt x="2003" y="1249"/>
                    </a:cubicBezTo>
                    <a:cubicBezTo>
                      <a:pt x="2165" y="1249"/>
                      <a:pt x="2322" y="1232"/>
                      <a:pt x="2480" y="1204"/>
                    </a:cubicBezTo>
                    <a:lnTo>
                      <a:pt x="3563" y="1045"/>
                    </a:lnTo>
                    <a:lnTo>
                      <a:pt x="3563" y="1045"/>
                    </a:lnTo>
                    <a:cubicBezTo>
                      <a:pt x="3547" y="1047"/>
                      <a:pt x="3531" y="1049"/>
                      <a:pt x="3514" y="1049"/>
                    </a:cubicBezTo>
                    <a:cubicBezTo>
                      <a:pt x="3167" y="1049"/>
                      <a:pt x="2548" y="600"/>
                      <a:pt x="2267" y="465"/>
                    </a:cubicBezTo>
                    <a:cubicBezTo>
                      <a:pt x="1965" y="324"/>
                      <a:pt x="1407"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460" name="Google Shape;10460;p35"/>
            <p:cNvGrpSpPr/>
            <p:nvPr/>
          </p:nvGrpSpPr>
          <p:grpSpPr>
            <a:xfrm rot="-9000000" flipH="1">
              <a:off x="8122874" y="-497679"/>
              <a:ext cx="996707" cy="1733525"/>
              <a:chOff x="272217" y="3453993"/>
              <a:chExt cx="912735" cy="1587279"/>
            </a:xfrm>
          </p:grpSpPr>
          <p:sp>
            <p:nvSpPr>
              <p:cNvPr id="10461" name="Google Shape;10461;p35"/>
              <p:cNvSpPr/>
              <p:nvPr/>
            </p:nvSpPr>
            <p:spPr>
              <a:xfrm>
                <a:off x="453247" y="3939044"/>
                <a:ext cx="368782" cy="1102228"/>
              </a:xfrm>
              <a:custGeom>
                <a:avLst/>
                <a:gdLst/>
                <a:ahLst/>
                <a:cxnLst/>
                <a:rect l="l" t="t" r="r" b="b"/>
                <a:pathLst>
                  <a:path w="2141" h="6399" extrusionOk="0">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2" name="Google Shape;10462;p35"/>
              <p:cNvSpPr/>
              <p:nvPr/>
            </p:nvSpPr>
            <p:spPr>
              <a:xfrm>
                <a:off x="272217" y="3453993"/>
                <a:ext cx="705354" cy="750838"/>
              </a:xfrm>
              <a:custGeom>
                <a:avLst/>
                <a:gdLst/>
                <a:ahLst/>
                <a:cxnLst/>
                <a:rect l="l" t="t" r="r" b="b"/>
                <a:pathLst>
                  <a:path w="4095" h="4359" extrusionOk="0">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3" name="Google Shape;10463;p35"/>
              <p:cNvSpPr/>
              <p:nvPr/>
            </p:nvSpPr>
            <p:spPr>
              <a:xfrm>
                <a:off x="393650" y="3615217"/>
                <a:ext cx="447327" cy="454568"/>
              </a:xfrm>
              <a:custGeom>
                <a:avLst/>
                <a:gdLst/>
                <a:ahLst/>
                <a:cxnLst/>
                <a:rect l="l" t="t" r="r" b="b"/>
                <a:pathLst>
                  <a:path w="2597" h="2639" extrusionOk="0">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4" name="Google Shape;10464;p35"/>
              <p:cNvSpPr/>
              <p:nvPr/>
            </p:nvSpPr>
            <p:spPr>
              <a:xfrm>
                <a:off x="443256" y="3633475"/>
                <a:ext cx="395825" cy="453707"/>
              </a:xfrm>
              <a:custGeom>
                <a:avLst/>
                <a:gdLst/>
                <a:ahLst/>
                <a:cxnLst/>
                <a:rect l="l" t="t" r="r" b="b"/>
                <a:pathLst>
                  <a:path w="2298" h="2634" extrusionOk="0">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5" name="Google Shape;10465;p35"/>
              <p:cNvSpPr/>
              <p:nvPr/>
            </p:nvSpPr>
            <p:spPr>
              <a:xfrm>
                <a:off x="611712" y="4014833"/>
                <a:ext cx="573240" cy="530013"/>
              </a:xfrm>
              <a:custGeom>
                <a:avLst/>
                <a:gdLst/>
                <a:ahLst/>
                <a:cxnLst/>
                <a:rect l="l" t="t" r="r" b="b"/>
                <a:pathLst>
                  <a:path w="3328" h="3077" extrusionOk="0">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6" name="Google Shape;10466;p35"/>
              <p:cNvSpPr/>
              <p:nvPr/>
            </p:nvSpPr>
            <p:spPr>
              <a:xfrm>
                <a:off x="719193" y="4138852"/>
                <a:ext cx="333988" cy="284213"/>
              </a:xfrm>
              <a:custGeom>
                <a:avLst/>
                <a:gdLst/>
                <a:ahLst/>
                <a:cxnLst/>
                <a:rect l="l" t="t" r="r" b="b"/>
                <a:pathLst>
                  <a:path w="1939" h="1650" extrusionOk="0">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7" name="Google Shape;10467;p35"/>
              <p:cNvSpPr/>
              <p:nvPr/>
            </p:nvSpPr>
            <p:spPr>
              <a:xfrm>
                <a:off x="740724" y="4110603"/>
                <a:ext cx="325548" cy="315734"/>
              </a:xfrm>
              <a:custGeom>
                <a:avLst/>
                <a:gdLst/>
                <a:ahLst/>
                <a:cxnLst/>
                <a:rect l="l" t="t" r="r" b="b"/>
                <a:pathLst>
                  <a:path w="1890" h="1833" extrusionOk="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0468" name="Google Shape;10468;p35"/>
          <p:cNvGrpSpPr/>
          <p:nvPr/>
        </p:nvGrpSpPr>
        <p:grpSpPr>
          <a:xfrm rot="10279855">
            <a:off x="-396487" y="-416803"/>
            <a:ext cx="3050942" cy="1924956"/>
            <a:chOff x="238125" y="2514275"/>
            <a:chExt cx="854125" cy="538900"/>
          </a:xfrm>
        </p:grpSpPr>
        <p:sp>
          <p:nvSpPr>
            <p:cNvPr id="10469" name="Google Shape;10469;p35"/>
            <p:cNvSpPr/>
            <p:nvPr/>
          </p:nvSpPr>
          <p:spPr>
            <a:xfrm>
              <a:off x="903275" y="2908700"/>
              <a:ext cx="57175" cy="60175"/>
            </a:xfrm>
            <a:custGeom>
              <a:avLst/>
              <a:gdLst/>
              <a:ahLst/>
              <a:cxnLst/>
              <a:rect l="l" t="t" r="r" b="b"/>
              <a:pathLst>
                <a:path w="2287" h="2407" extrusionOk="0">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0" name="Google Shape;10470;p35"/>
            <p:cNvSpPr/>
            <p:nvPr/>
          </p:nvSpPr>
          <p:spPr>
            <a:xfrm>
              <a:off x="909000" y="2923975"/>
              <a:ext cx="41800" cy="44775"/>
            </a:xfrm>
            <a:custGeom>
              <a:avLst/>
              <a:gdLst/>
              <a:ahLst/>
              <a:cxnLst/>
              <a:rect l="l" t="t" r="r" b="b"/>
              <a:pathLst>
                <a:path w="1672" h="1791" extrusionOk="0">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1" name="Google Shape;10471;p35"/>
            <p:cNvSpPr/>
            <p:nvPr/>
          </p:nvSpPr>
          <p:spPr>
            <a:xfrm>
              <a:off x="917700" y="2954975"/>
              <a:ext cx="71925" cy="43650"/>
            </a:xfrm>
            <a:custGeom>
              <a:avLst/>
              <a:gdLst/>
              <a:ahLst/>
              <a:cxnLst/>
              <a:rect l="l" t="t" r="r" b="b"/>
              <a:pathLst>
                <a:path w="2877" h="1746" extrusionOk="0">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2" name="Google Shape;10472;p35"/>
            <p:cNvSpPr/>
            <p:nvPr/>
          </p:nvSpPr>
          <p:spPr>
            <a:xfrm>
              <a:off x="917700" y="2959950"/>
              <a:ext cx="54425" cy="34550"/>
            </a:xfrm>
            <a:custGeom>
              <a:avLst/>
              <a:gdLst/>
              <a:ahLst/>
              <a:cxnLst/>
              <a:rect l="l" t="t" r="r" b="b"/>
              <a:pathLst>
                <a:path w="2177" h="1382" extrusionOk="0">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3" name="Google Shape;10473;p35"/>
            <p:cNvSpPr/>
            <p:nvPr/>
          </p:nvSpPr>
          <p:spPr>
            <a:xfrm>
              <a:off x="898175" y="2972225"/>
              <a:ext cx="47425" cy="72875"/>
            </a:xfrm>
            <a:custGeom>
              <a:avLst/>
              <a:gdLst/>
              <a:ahLst/>
              <a:cxnLst/>
              <a:rect l="l" t="t" r="r" b="b"/>
              <a:pathLst>
                <a:path w="1897" h="2915" extrusionOk="0">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4" name="Google Shape;10474;p35"/>
            <p:cNvSpPr/>
            <p:nvPr/>
          </p:nvSpPr>
          <p:spPr>
            <a:xfrm>
              <a:off x="902850" y="2972225"/>
              <a:ext cx="39800" cy="55575"/>
            </a:xfrm>
            <a:custGeom>
              <a:avLst/>
              <a:gdLst/>
              <a:ahLst/>
              <a:cxnLst/>
              <a:rect l="l" t="t" r="r" b="b"/>
              <a:pathLst>
                <a:path w="1592" h="2223" extrusionOk="0">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5" name="Google Shape;10475;p35"/>
            <p:cNvSpPr/>
            <p:nvPr/>
          </p:nvSpPr>
          <p:spPr>
            <a:xfrm>
              <a:off x="865200" y="2917725"/>
              <a:ext cx="59625" cy="53600"/>
            </a:xfrm>
            <a:custGeom>
              <a:avLst/>
              <a:gdLst/>
              <a:ahLst/>
              <a:cxnLst/>
              <a:rect l="l" t="t" r="r" b="b"/>
              <a:pathLst>
                <a:path w="2385" h="2144" extrusionOk="0">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6" name="Google Shape;10476;p35"/>
            <p:cNvSpPr/>
            <p:nvPr/>
          </p:nvSpPr>
          <p:spPr>
            <a:xfrm>
              <a:off x="876225" y="2931400"/>
              <a:ext cx="42675" cy="38800"/>
            </a:xfrm>
            <a:custGeom>
              <a:avLst/>
              <a:gdLst/>
              <a:ahLst/>
              <a:cxnLst/>
              <a:rect l="l" t="t" r="r" b="b"/>
              <a:pathLst>
                <a:path w="1707" h="1552" extrusionOk="0">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7" name="Google Shape;10477;p35"/>
            <p:cNvSpPr/>
            <p:nvPr/>
          </p:nvSpPr>
          <p:spPr>
            <a:xfrm>
              <a:off x="852275" y="2962875"/>
              <a:ext cx="63850" cy="46300"/>
            </a:xfrm>
            <a:custGeom>
              <a:avLst/>
              <a:gdLst/>
              <a:ahLst/>
              <a:cxnLst/>
              <a:rect l="l" t="t" r="r" b="b"/>
              <a:pathLst>
                <a:path w="2554" h="1852" extrusionOk="0">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8" name="Google Shape;10478;p35"/>
            <p:cNvSpPr/>
            <p:nvPr/>
          </p:nvSpPr>
          <p:spPr>
            <a:xfrm>
              <a:off x="868175" y="2966675"/>
              <a:ext cx="47525" cy="35675"/>
            </a:xfrm>
            <a:custGeom>
              <a:avLst/>
              <a:gdLst/>
              <a:ahLst/>
              <a:cxnLst/>
              <a:rect l="l" t="t" r="r" b="b"/>
              <a:pathLst>
                <a:path w="1901" h="1427" extrusionOk="0">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9" name="Google Shape;10479;p35"/>
            <p:cNvSpPr/>
            <p:nvPr/>
          </p:nvSpPr>
          <p:spPr>
            <a:xfrm>
              <a:off x="901250" y="2958300"/>
              <a:ext cx="32275" cy="24800"/>
            </a:xfrm>
            <a:custGeom>
              <a:avLst/>
              <a:gdLst/>
              <a:ahLst/>
              <a:cxnLst/>
              <a:rect l="l" t="t" r="r" b="b"/>
              <a:pathLst>
                <a:path w="1291" h="992" extrusionOk="0">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0" name="Google Shape;10480;p35"/>
            <p:cNvSpPr/>
            <p:nvPr/>
          </p:nvSpPr>
          <p:spPr>
            <a:xfrm>
              <a:off x="917475" y="2942750"/>
              <a:ext cx="6075" cy="19625"/>
            </a:xfrm>
            <a:custGeom>
              <a:avLst/>
              <a:gdLst/>
              <a:ahLst/>
              <a:cxnLst/>
              <a:rect l="l" t="t" r="r" b="b"/>
              <a:pathLst>
                <a:path w="243" h="785" extrusionOk="0">
                  <a:moveTo>
                    <a:pt x="221" y="0"/>
                  </a:moveTo>
                  <a:cubicBezTo>
                    <a:pt x="56" y="182"/>
                    <a:pt x="1" y="759"/>
                    <a:pt x="1" y="785"/>
                  </a:cubicBezTo>
                  <a:lnTo>
                    <a:pt x="26" y="785"/>
                  </a:lnTo>
                  <a:cubicBezTo>
                    <a:pt x="26" y="781"/>
                    <a:pt x="81" y="191"/>
                    <a:pt x="243" y="21"/>
                  </a:cubicBezTo>
                  <a:lnTo>
                    <a:pt x="2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1" name="Google Shape;10481;p35"/>
            <p:cNvSpPr/>
            <p:nvPr/>
          </p:nvSpPr>
          <p:spPr>
            <a:xfrm>
              <a:off x="921200" y="2950700"/>
              <a:ext cx="13275" cy="12100"/>
            </a:xfrm>
            <a:custGeom>
              <a:avLst/>
              <a:gdLst/>
              <a:ahLst/>
              <a:cxnLst/>
              <a:rect l="l" t="t" r="r" b="b"/>
              <a:pathLst>
                <a:path w="531" h="484" extrusionOk="0">
                  <a:moveTo>
                    <a:pt x="526" y="0"/>
                  </a:moveTo>
                  <a:cubicBezTo>
                    <a:pt x="276" y="51"/>
                    <a:pt x="9" y="454"/>
                    <a:pt x="0" y="471"/>
                  </a:cubicBezTo>
                  <a:lnTo>
                    <a:pt x="22" y="484"/>
                  </a:lnTo>
                  <a:cubicBezTo>
                    <a:pt x="26" y="479"/>
                    <a:pt x="293" y="77"/>
                    <a:pt x="531" y="26"/>
                  </a:cubicBezTo>
                  <a:lnTo>
                    <a:pt x="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2" name="Google Shape;10482;p35"/>
            <p:cNvSpPr/>
            <p:nvPr/>
          </p:nvSpPr>
          <p:spPr>
            <a:xfrm>
              <a:off x="924600" y="2962500"/>
              <a:ext cx="15175" cy="3800"/>
            </a:xfrm>
            <a:custGeom>
              <a:avLst/>
              <a:gdLst/>
              <a:ahLst/>
              <a:cxnLst/>
              <a:rect l="l" t="t" r="r" b="b"/>
              <a:pathLst>
                <a:path w="607" h="152" extrusionOk="0">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3" name="Google Shape;10483;p35"/>
            <p:cNvSpPr/>
            <p:nvPr/>
          </p:nvSpPr>
          <p:spPr>
            <a:xfrm>
              <a:off x="925225" y="2971475"/>
              <a:ext cx="11275" cy="4475"/>
            </a:xfrm>
            <a:custGeom>
              <a:avLst/>
              <a:gdLst/>
              <a:ahLst/>
              <a:cxnLst/>
              <a:rect l="l" t="t" r="r" b="b"/>
              <a:pathLst>
                <a:path w="451" h="179" extrusionOk="0">
                  <a:moveTo>
                    <a:pt x="1" y="1"/>
                  </a:moveTo>
                  <a:lnTo>
                    <a:pt x="1" y="26"/>
                  </a:lnTo>
                  <a:cubicBezTo>
                    <a:pt x="9" y="26"/>
                    <a:pt x="319" y="43"/>
                    <a:pt x="433" y="179"/>
                  </a:cubicBezTo>
                  <a:lnTo>
                    <a:pt x="450" y="162"/>
                  </a:lnTo>
                  <a:cubicBezTo>
                    <a:pt x="331" y="17"/>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4" name="Google Shape;10484;p35"/>
            <p:cNvSpPr/>
            <p:nvPr/>
          </p:nvSpPr>
          <p:spPr>
            <a:xfrm>
              <a:off x="922475" y="2976025"/>
              <a:ext cx="6375" cy="10950"/>
            </a:xfrm>
            <a:custGeom>
              <a:avLst/>
              <a:gdLst/>
              <a:ahLst/>
              <a:cxnLst/>
              <a:rect l="l" t="t" r="r" b="b"/>
              <a:pathLst>
                <a:path w="255" h="438" extrusionOk="0">
                  <a:moveTo>
                    <a:pt x="21" y="1"/>
                  </a:moveTo>
                  <a:lnTo>
                    <a:pt x="0" y="18"/>
                  </a:lnTo>
                  <a:cubicBezTo>
                    <a:pt x="4" y="22"/>
                    <a:pt x="225" y="272"/>
                    <a:pt x="225" y="438"/>
                  </a:cubicBezTo>
                  <a:lnTo>
                    <a:pt x="255" y="438"/>
                  </a:lnTo>
                  <a:cubicBezTo>
                    <a:pt x="250" y="264"/>
                    <a:pt x="30" y="14"/>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5" name="Google Shape;10485;p35"/>
            <p:cNvSpPr/>
            <p:nvPr/>
          </p:nvSpPr>
          <p:spPr>
            <a:xfrm>
              <a:off x="914400" y="2978900"/>
              <a:ext cx="4175" cy="13075"/>
            </a:xfrm>
            <a:custGeom>
              <a:avLst/>
              <a:gdLst/>
              <a:ahLst/>
              <a:cxnLst/>
              <a:rect l="l" t="t" r="r" b="b"/>
              <a:pathLst>
                <a:path w="167" h="523" extrusionOk="0">
                  <a:moveTo>
                    <a:pt x="124" y="0"/>
                  </a:moveTo>
                  <a:lnTo>
                    <a:pt x="98" y="5"/>
                  </a:lnTo>
                  <a:cubicBezTo>
                    <a:pt x="98" y="5"/>
                    <a:pt x="141" y="200"/>
                    <a:pt x="1" y="514"/>
                  </a:cubicBezTo>
                  <a:lnTo>
                    <a:pt x="26" y="522"/>
                  </a:lnTo>
                  <a:cubicBezTo>
                    <a:pt x="166" y="200"/>
                    <a:pt x="124" y="5"/>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6" name="Google Shape;10486;p35"/>
            <p:cNvSpPr/>
            <p:nvPr/>
          </p:nvSpPr>
          <p:spPr>
            <a:xfrm>
              <a:off x="901900" y="2976250"/>
              <a:ext cx="11375" cy="10625"/>
            </a:xfrm>
            <a:custGeom>
              <a:avLst/>
              <a:gdLst/>
              <a:ahLst/>
              <a:cxnLst/>
              <a:rect l="l" t="t" r="r" b="b"/>
              <a:pathLst>
                <a:path w="455" h="425" extrusionOk="0">
                  <a:moveTo>
                    <a:pt x="429" y="0"/>
                  </a:moveTo>
                  <a:cubicBezTo>
                    <a:pt x="429" y="0"/>
                    <a:pt x="340" y="263"/>
                    <a:pt x="0" y="399"/>
                  </a:cubicBezTo>
                  <a:lnTo>
                    <a:pt x="13" y="425"/>
                  </a:lnTo>
                  <a:cubicBezTo>
                    <a:pt x="361" y="285"/>
                    <a:pt x="450" y="17"/>
                    <a:pt x="454" y="5"/>
                  </a:cubicBez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7" name="Google Shape;10487;p35"/>
            <p:cNvSpPr/>
            <p:nvPr/>
          </p:nvSpPr>
          <p:spPr>
            <a:xfrm>
              <a:off x="907400" y="2947825"/>
              <a:ext cx="5025" cy="14350"/>
            </a:xfrm>
            <a:custGeom>
              <a:avLst/>
              <a:gdLst/>
              <a:ahLst/>
              <a:cxnLst/>
              <a:rect l="l" t="t" r="r" b="b"/>
              <a:pathLst>
                <a:path w="201" h="574" extrusionOk="0">
                  <a:moveTo>
                    <a:pt x="60" y="1"/>
                  </a:moveTo>
                  <a:cubicBezTo>
                    <a:pt x="1" y="387"/>
                    <a:pt x="175" y="565"/>
                    <a:pt x="183" y="573"/>
                  </a:cubicBezTo>
                  <a:lnTo>
                    <a:pt x="200" y="556"/>
                  </a:lnTo>
                  <a:cubicBezTo>
                    <a:pt x="200" y="552"/>
                    <a:pt x="31" y="374"/>
                    <a:pt x="90" y="5"/>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8" name="Google Shape;10488;p35"/>
            <p:cNvSpPr/>
            <p:nvPr/>
          </p:nvSpPr>
          <p:spPr>
            <a:xfrm>
              <a:off x="893725" y="2956850"/>
              <a:ext cx="16050" cy="11050"/>
            </a:xfrm>
            <a:custGeom>
              <a:avLst/>
              <a:gdLst/>
              <a:ahLst/>
              <a:cxnLst/>
              <a:rect l="l" t="t" r="r" b="b"/>
              <a:pathLst>
                <a:path w="642" h="442" extrusionOk="0">
                  <a:moveTo>
                    <a:pt x="26" y="0"/>
                  </a:moveTo>
                  <a:lnTo>
                    <a:pt x="1" y="13"/>
                  </a:lnTo>
                  <a:cubicBezTo>
                    <a:pt x="200" y="378"/>
                    <a:pt x="633" y="441"/>
                    <a:pt x="637" y="441"/>
                  </a:cubicBezTo>
                  <a:lnTo>
                    <a:pt x="641" y="416"/>
                  </a:lnTo>
                  <a:cubicBezTo>
                    <a:pt x="637" y="416"/>
                    <a:pt x="217" y="352"/>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9" name="Google Shape;10489;p35"/>
            <p:cNvSpPr/>
            <p:nvPr/>
          </p:nvSpPr>
          <p:spPr>
            <a:xfrm>
              <a:off x="894275" y="2972525"/>
              <a:ext cx="17300" cy="5275"/>
            </a:xfrm>
            <a:custGeom>
              <a:avLst/>
              <a:gdLst/>
              <a:ahLst/>
              <a:cxnLst/>
              <a:rect l="l" t="t" r="r" b="b"/>
              <a:pathLst>
                <a:path w="692" h="211" extrusionOk="0">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0" name="Google Shape;10490;p35"/>
            <p:cNvSpPr/>
            <p:nvPr/>
          </p:nvSpPr>
          <p:spPr>
            <a:xfrm>
              <a:off x="919800" y="2939425"/>
              <a:ext cx="6825" cy="5800"/>
            </a:xfrm>
            <a:custGeom>
              <a:avLst/>
              <a:gdLst/>
              <a:ahLst/>
              <a:cxnLst/>
              <a:rect l="l" t="t" r="r" b="b"/>
              <a:pathLst>
                <a:path w="273" h="232" extrusionOk="0">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1" name="Google Shape;10491;p35"/>
            <p:cNvSpPr/>
            <p:nvPr/>
          </p:nvSpPr>
          <p:spPr>
            <a:xfrm>
              <a:off x="930700" y="2947500"/>
              <a:ext cx="6850" cy="5775"/>
            </a:xfrm>
            <a:custGeom>
              <a:avLst/>
              <a:gdLst/>
              <a:ahLst/>
              <a:cxnLst/>
              <a:rect l="l" t="t" r="r" b="b"/>
              <a:pathLst>
                <a:path w="274" h="231" extrusionOk="0">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2" name="Google Shape;10492;p35"/>
            <p:cNvSpPr/>
            <p:nvPr/>
          </p:nvSpPr>
          <p:spPr>
            <a:xfrm>
              <a:off x="937575" y="2960525"/>
              <a:ext cx="6125" cy="5875"/>
            </a:xfrm>
            <a:custGeom>
              <a:avLst/>
              <a:gdLst/>
              <a:ahLst/>
              <a:cxnLst/>
              <a:rect l="l" t="t" r="r" b="b"/>
              <a:pathLst>
                <a:path w="245" h="235" extrusionOk="0">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3" name="Google Shape;10493;p35"/>
            <p:cNvSpPr/>
            <p:nvPr/>
          </p:nvSpPr>
          <p:spPr>
            <a:xfrm>
              <a:off x="933550" y="2974225"/>
              <a:ext cx="6975" cy="5850"/>
            </a:xfrm>
            <a:custGeom>
              <a:avLst/>
              <a:gdLst/>
              <a:ahLst/>
              <a:cxnLst/>
              <a:rect l="l" t="t" r="r" b="b"/>
              <a:pathLst>
                <a:path w="279" h="234" extrusionOk="0">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4" name="Google Shape;10494;p35"/>
            <p:cNvSpPr/>
            <p:nvPr/>
          </p:nvSpPr>
          <p:spPr>
            <a:xfrm>
              <a:off x="924975" y="2985350"/>
              <a:ext cx="6850" cy="5850"/>
            </a:xfrm>
            <a:custGeom>
              <a:avLst/>
              <a:gdLst/>
              <a:ahLst/>
              <a:cxnLst/>
              <a:rect l="l" t="t" r="r" b="b"/>
              <a:pathLst>
                <a:path w="274" h="234" extrusionOk="0">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5" name="Google Shape;10495;p35"/>
            <p:cNvSpPr/>
            <p:nvPr/>
          </p:nvSpPr>
          <p:spPr>
            <a:xfrm>
              <a:off x="910450" y="2990125"/>
              <a:ext cx="6950" cy="5850"/>
            </a:xfrm>
            <a:custGeom>
              <a:avLst/>
              <a:gdLst/>
              <a:ahLst/>
              <a:cxnLst/>
              <a:rect l="l" t="t" r="r" b="b"/>
              <a:pathLst>
                <a:path w="278" h="234" extrusionOk="0">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6" name="Google Shape;10496;p35"/>
            <p:cNvSpPr/>
            <p:nvPr/>
          </p:nvSpPr>
          <p:spPr>
            <a:xfrm>
              <a:off x="897075" y="2984400"/>
              <a:ext cx="6850" cy="5875"/>
            </a:xfrm>
            <a:custGeom>
              <a:avLst/>
              <a:gdLst/>
              <a:ahLst/>
              <a:cxnLst/>
              <a:rect l="l" t="t" r="r" b="b"/>
              <a:pathLst>
                <a:path w="274" h="235" extrusionOk="0">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7" name="Google Shape;10497;p35"/>
            <p:cNvSpPr/>
            <p:nvPr/>
          </p:nvSpPr>
          <p:spPr>
            <a:xfrm>
              <a:off x="889325" y="2974125"/>
              <a:ext cx="6975" cy="5850"/>
            </a:xfrm>
            <a:custGeom>
              <a:avLst/>
              <a:gdLst/>
              <a:ahLst/>
              <a:cxnLst/>
              <a:rect l="l" t="t" r="r" b="b"/>
              <a:pathLst>
                <a:path w="279" h="234" extrusionOk="0">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8" name="Google Shape;10498;p35"/>
            <p:cNvSpPr/>
            <p:nvPr/>
          </p:nvSpPr>
          <p:spPr>
            <a:xfrm>
              <a:off x="889750" y="2953625"/>
              <a:ext cx="6175" cy="5900"/>
            </a:xfrm>
            <a:custGeom>
              <a:avLst/>
              <a:gdLst/>
              <a:ahLst/>
              <a:cxnLst/>
              <a:rect l="l" t="t" r="r" b="b"/>
              <a:pathLst>
                <a:path w="247" h="236" extrusionOk="0">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9" name="Google Shape;10499;p35"/>
            <p:cNvSpPr/>
            <p:nvPr/>
          </p:nvSpPr>
          <p:spPr>
            <a:xfrm>
              <a:off x="905700" y="2944200"/>
              <a:ext cx="6925" cy="5800"/>
            </a:xfrm>
            <a:custGeom>
              <a:avLst/>
              <a:gdLst/>
              <a:ahLst/>
              <a:cxnLst/>
              <a:rect l="l" t="t" r="r" b="b"/>
              <a:pathLst>
                <a:path w="277" h="232" extrusionOk="0">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0" name="Google Shape;10500;p35"/>
            <p:cNvSpPr/>
            <p:nvPr/>
          </p:nvSpPr>
          <p:spPr>
            <a:xfrm>
              <a:off x="908675" y="2828750"/>
              <a:ext cx="40325" cy="49550"/>
            </a:xfrm>
            <a:custGeom>
              <a:avLst/>
              <a:gdLst/>
              <a:ahLst/>
              <a:cxnLst/>
              <a:rect l="l" t="t" r="r" b="b"/>
              <a:pathLst>
                <a:path w="1613" h="1982" extrusionOk="0">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1" name="Google Shape;10501;p35"/>
            <p:cNvSpPr/>
            <p:nvPr/>
          </p:nvSpPr>
          <p:spPr>
            <a:xfrm>
              <a:off x="912075" y="2841150"/>
              <a:ext cx="30875" cy="37150"/>
            </a:xfrm>
            <a:custGeom>
              <a:avLst/>
              <a:gdLst/>
              <a:ahLst/>
              <a:cxnLst/>
              <a:rect l="l" t="t" r="r" b="b"/>
              <a:pathLst>
                <a:path w="1235" h="1486" extrusionOk="0">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2" name="Google Shape;10502;p35"/>
            <p:cNvSpPr/>
            <p:nvPr/>
          </p:nvSpPr>
          <p:spPr>
            <a:xfrm>
              <a:off x="924275" y="2862125"/>
              <a:ext cx="52400" cy="30950"/>
            </a:xfrm>
            <a:custGeom>
              <a:avLst/>
              <a:gdLst/>
              <a:ahLst/>
              <a:cxnLst/>
              <a:rect l="l" t="t" r="r" b="b"/>
              <a:pathLst>
                <a:path w="2096" h="1238" extrusionOk="0">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3" name="Google Shape;10503;p35"/>
            <p:cNvSpPr/>
            <p:nvPr/>
          </p:nvSpPr>
          <p:spPr>
            <a:xfrm>
              <a:off x="924275" y="2866100"/>
              <a:ext cx="40000" cy="23975"/>
            </a:xfrm>
            <a:custGeom>
              <a:avLst/>
              <a:gdLst/>
              <a:ahLst/>
              <a:cxnLst/>
              <a:rect l="l" t="t" r="r" b="b"/>
              <a:pathLst>
                <a:path w="1600" h="959" extrusionOk="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4" name="Google Shape;10504;p35"/>
            <p:cNvSpPr/>
            <p:nvPr/>
          </p:nvSpPr>
          <p:spPr>
            <a:xfrm>
              <a:off x="915375" y="2880500"/>
              <a:ext cx="35225" cy="49425"/>
            </a:xfrm>
            <a:custGeom>
              <a:avLst/>
              <a:gdLst/>
              <a:ahLst/>
              <a:cxnLst/>
              <a:rect l="l" t="t" r="r" b="b"/>
              <a:pathLst>
                <a:path w="1409" h="1977" extrusionOk="0">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5" name="Google Shape;10505;p35"/>
            <p:cNvSpPr/>
            <p:nvPr/>
          </p:nvSpPr>
          <p:spPr>
            <a:xfrm>
              <a:off x="918125" y="2880500"/>
              <a:ext cx="26950" cy="38100"/>
            </a:xfrm>
            <a:custGeom>
              <a:avLst/>
              <a:gdLst/>
              <a:ahLst/>
              <a:cxnLst/>
              <a:rect l="l" t="t" r="r" b="b"/>
              <a:pathLst>
                <a:path w="1078" h="1524" extrusionOk="0">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6" name="Google Shape;10506;p35"/>
            <p:cNvSpPr/>
            <p:nvPr/>
          </p:nvSpPr>
          <p:spPr>
            <a:xfrm>
              <a:off x="877725" y="2850525"/>
              <a:ext cx="45725" cy="32875"/>
            </a:xfrm>
            <a:custGeom>
              <a:avLst/>
              <a:gdLst/>
              <a:ahLst/>
              <a:cxnLst/>
              <a:rect l="l" t="t" r="r" b="b"/>
              <a:pathLst>
                <a:path w="1829" h="1315" extrusionOk="0">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7" name="Google Shape;10507;p35"/>
            <p:cNvSpPr/>
            <p:nvPr/>
          </p:nvSpPr>
          <p:spPr>
            <a:xfrm>
              <a:off x="888000" y="2855900"/>
              <a:ext cx="35125" cy="25125"/>
            </a:xfrm>
            <a:custGeom>
              <a:avLst/>
              <a:gdLst/>
              <a:ahLst/>
              <a:cxnLst/>
              <a:rect l="l" t="t" r="r" b="b"/>
              <a:pathLst>
                <a:path w="1405" h="1005" extrusionOk="0">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8" name="Google Shape;10508;p35"/>
            <p:cNvSpPr/>
            <p:nvPr/>
          </p:nvSpPr>
          <p:spPr>
            <a:xfrm>
              <a:off x="883650" y="2878050"/>
              <a:ext cx="42875" cy="38425"/>
            </a:xfrm>
            <a:custGeom>
              <a:avLst/>
              <a:gdLst/>
              <a:ahLst/>
              <a:cxnLst/>
              <a:rect l="l" t="t" r="r" b="b"/>
              <a:pathLst>
                <a:path w="1715" h="1537" extrusionOk="0">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9" name="Google Shape;10509;p35"/>
            <p:cNvSpPr/>
            <p:nvPr/>
          </p:nvSpPr>
          <p:spPr>
            <a:xfrm>
              <a:off x="895100" y="2879275"/>
              <a:ext cx="28675" cy="29125"/>
            </a:xfrm>
            <a:custGeom>
              <a:avLst/>
              <a:gdLst/>
              <a:ahLst/>
              <a:cxnLst/>
              <a:rect l="l" t="t" r="r" b="b"/>
              <a:pathLst>
                <a:path w="1147" h="1165" extrusionOk="0">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0" name="Google Shape;10510;p35"/>
            <p:cNvSpPr/>
            <p:nvPr/>
          </p:nvSpPr>
          <p:spPr>
            <a:xfrm>
              <a:off x="913200" y="2870600"/>
              <a:ext cx="21500" cy="17850"/>
            </a:xfrm>
            <a:custGeom>
              <a:avLst/>
              <a:gdLst/>
              <a:ahLst/>
              <a:cxnLst/>
              <a:rect l="l" t="t" r="r" b="b"/>
              <a:pathLst>
                <a:path w="860" h="714" extrusionOk="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1" name="Google Shape;10511;p35"/>
            <p:cNvSpPr/>
            <p:nvPr/>
          </p:nvSpPr>
          <p:spPr>
            <a:xfrm>
              <a:off x="920550" y="2859075"/>
              <a:ext cx="2475" cy="14650"/>
            </a:xfrm>
            <a:custGeom>
              <a:avLst/>
              <a:gdLst/>
              <a:ahLst/>
              <a:cxnLst/>
              <a:rect l="l" t="t" r="r" b="b"/>
              <a:pathLst>
                <a:path w="99" h="586" extrusionOk="0">
                  <a:moveTo>
                    <a:pt x="81" y="1"/>
                  </a:moveTo>
                  <a:cubicBezTo>
                    <a:pt x="1" y="153"/>
                    <a:pt x="73" y="569"/>
                    <a:pt x="73" y="586"/>
                  </a:cubicBezTo>
                  <a:lnTo>
                    <a:pt x="94" y="582"/>
                  </a:lnTo>
                  <a:cubicBezTo>
                    <a:pt x="94" y="577"/>
                    <a:pt x="18" y="158"/>
                    <a:pt x="98" y="9"/>
                  </a:cubicBez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2" name="Google Shape;10512;p35"/>
            <p:cNvSpPr/>
            <p:nvPr/>
          </p:nvSpPr>
          <p:spPr>
            <a:xfrm>
              <a:off x="925025" y="2862475"/>
              <a:ext cx="7125" cy="10725"/>
            </a:xfrm>
            <a:custGeom>
              <a:avLst/>
              <a:gdLst/>
              <a:ahLst/>
              <a:cxnLst/>
              <a:rect l="l" t="t" r="r" b="b"/>
              <a:pathLst>
                <a:path w="285" h="429" extrusionOk="0">
                  <a:moveTo>
                    <a:pt x="276" y="0"/>
                  </a:moveTo>
                  <a:cubicBezTo>
                    <a:pt x="115" y="81"/>
                    <a:pt x="4" y="412"/>
                    <a:pt x="0" y="424"/>
                  </a:cubicBezTo>
                  <a:lnTo>
                    <a:pt x="17" y="429"/>
                  </a:lnTo>
                  <a:cubicBezTo>
                    <a:pt x="17" y="429"/>
                    <a:pt x="127" y="94"/>
                    <a:pt x="284" y="17"/>
                  </a:cubicBezTo>
                  <a:lnTo>
                    <a:pt x="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3" name="Google Shape;10513;p35"/>
            <p:cNvSpPr/>
            <p:nvPr/>
          </p:nvSpPr>
          <p:spPr>
            <a:xfrm>
              <a:off x="927975" y="2869775"/>
              <a:ext cx="10000" cy="5350"/>
            </a:xfrm>
            <a:custGeom>
              <a:avLst/>
              <a:gdLst/>
              <a:ahLst/>
              <a:cxnLst/>
              <a:rect l="l" t="t" r="r" b="b"/>
              <a:pathLst>
                <a:path w="400" h="214" extrusionOk="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4" name="Google Shape;10514;p35"/>
            <p:cNvSpPr/>
            <p:nvPr/>
          </p:nvSpPr>
          <p:spPr>
            <a:xfrm>
              <a:off x="929575" y="2878175"/>
              <a:ext cx="8500" cy="1500"/>
            </a:xfrm>
            <a:custGeom>
              <a:avLst/>
              <a:gdLst/>
              <a:ahLst/>
              <a:cxnLst/>
              <a:rect l="l" t="t" r="r" b="b"/>
              <a:pathLst>
                <a:path w="340" h="60" extrusionOk="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5" name="Google Shape;10515;p35"/>
            <p:cNvSpPr/>
            <p:nvPr/>
          </p:nvSpPr>
          <p:spPr>
            <a:xfrm>
              <a:off x="928525" y="2882200"/>
              <a:ext cx="6375" cy="6600"/>
            </a:xfrm>
            <a:custGeom>
              <a:avLst/>
              <a:gdLst/>
              <a:ahLst/>
              <a:cxnLst/>
              <a:rect l="l" t="t" r="r" b="b"/>
              <a:pathLst>
                <a:path w="255" h="264" extrusionOk="0">
                  <a:moveTo>
                    <a:pt x="13" y="0"/>
                  </a:moveTo>
                  <a:lnTo>
                    <a:pt x="0" y="17"/>
                  </a:lnTo>
                  <a:cubicBezTo>
                    <a:pt x="4" y="17"/>
                    <a:pt x="204" y="149"/>
                    <a:pt x="238" y="263"/>
                  </a:cubicBezTo>
                  <a:lnTo>
                    <a:pt x="254" y="259"/>
                  </a:lnTo>
                  <a:cubicBezTo>
                    <a:pt x="221" y="136"/>
                    <a:pt x="21"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6" name="Google Shape;10516;p35"/>
            <p:cNvSpPr/>
            <p:nvPr/>
          </p:nvSpPr>
          <p:spPr>
            <a:xfrm>
              <a:off x="925125" y="2885175"/>
              <a:ext cx="2150" cy="9550"/>
            </a:xfrm>
            <a:custGeom>
              <a:avLst/>
              <a:gdLst/>
              <a:ahLst/>
              <a:cxnLst/>
              <a:rect l="l" t="t" r="r" b="b"/>
              <a:pathLst>
                <a:path w="86" h="382" extrusionOk="0">
                  <a:moveTo>
                    <a:pt x="17" y="0"/>
                  </a:moveTo>
                  <a:lnTo>
                    <a:pt x="0" y="8"/>
                  </a:lnTo>
                  <a:cubicBezTo>
                    <a:pt x="0" y="8"/>
                    <a:pt x="64" y="136"/>
                    <a:pt x="26" y="377"/>
                  </a:cubicBezTo>
                  <a:lnTo>
                    <a:pt x="47" y="382"/>
                  </a:lnTo>
                  <a:cubicBezTo>
                    <a:pt x="85" y="131"/>
                    <a:pt x="17"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7" name="Google Shape;10517;p35"/>
            <p:cNvSpPr/>
            <p:nvPr/>
          </p:nvSpPr>
          <p:spPr>
            <a:xfrm>
              <a:off x="916100" y="2884200"/>
              <a:ext cx="6075" cy="9475"/>
            </a:xfrm>
            <a:custGeom>
              <a:avLst/>
              <a:gdLst/>
              <a:ahLst/>
              <a:cxnLst/>
              <a:rect l="l" t="t" r="r" b="b"/>
              <a:pathLst>
                <a:path w="243" h="379" extrusionOk="0">
                  <a:moveTo>
                    <a:pt x="221" y="1"/>
                  </a:moveTo>
                  <a:cubicBezTo>
                    <a:pt x="200" y="149"/>
                    <a:pt x="120" y="277"/>
                    <a:pt x="1" y="361"/>
                  </a:cubicBezTo>
                  <a:lnTo>
                    <a:pt x="9" y="378"/>
                  </a:lnTo>
                  <a:cubicBezTo>
                    <a:pt x="136" y="289"/>
                    <a:pt x="221" y="15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8" name="Google Shape;10518;p35"/>
            <p:cNvSpPr/>
            <p:nvPr/>
          </p:nvSpPr>
          <p:spPr>
            <a:xfrm>
              <a:off x="913775" y="2865225"/>
              <a:ext cx="5000" cy="9475"/>
            </a:xfrm>
            <a:custGeom>
              <a:avLst/>
              <a:gdLst/>
              <a:ahLst/>
              <a:cxnLst/>
              <a:rect l="l" t="t" r="r" b="b"/>
              <a:pathLst>
                <a:path w="200" h="379" extrusionOk="0">
                  <a:moveTo>
                    <a:pt x="0" y="1"/>
                  </a:moveTo>
                  <a:cubicBezTo>
                    <a:pt x="30" y="281"/>
                    <a:pt x="183" y="374"/>
                    <a:pt x="191" y="378"/>
                  </a:cubicBezTo>
                  <a:lnTo>
                    <a:pt x="200" y="361"/>
                  </a:lnTo>
                  <a:cubicBezTo>
                    <a:pt x="200" y="361"/>
                    <a:pt x="47" y="272"/>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9" name="Google Shape;10519;p35"/>
            <p:cNvSpPr/>
            <p:nvPr/>
          </p:nvSpPr>
          <p:spPr>
            <a:xfrm>
              <a:off x="904975" y="2874250"/>
              <a:ext cx="13175" cy="4850"/>
            </a:xfrm>
            <a:custGeom>
              <a:avLst/>
              <a:gdLst/>
              <a:ahLst/>
              <a:cxnLst/>
              <a:rect l="l" t="t" r="r" b="b"/>
              <a:pathLst>
                <a:path w="527" h="194" extrusionOk="0">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0" name="Google Shape;10520;p35"/>
            <p:cNvSpPr/>
            <p:nvPr/>
          </p:nvSpPr>
          <p:spPr>
            <a:xfrm>
              <a:off x="909100" y="2881975"/>
              <a:ext cx="11275" cy="6600"/>
            </a:xfrm>
            <a:custGeom>
              <a:avLst/>
              <a:gdLst/>
              <a:ahLst/>
              <a:cxnLst/>
              <a:rect l="l" t="t" r="r" b="b"/>
              <a:pathLst>
                <a:path w="451" h="264" extrusionOk="0">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1" name="Google Shape;10521;p35"/>
            <p:cNvSpPr/>
            <p:nvPr/>
          </p:nvSpPr>
          <p:spPr>
            <a:xfrm>
              <a:off x="920125" y="2856575"/>
              <a:ext cx="5050" cy="4175"/>
            </a:xfrm>
            <a:custGeom>
              <a:avLst/>
              <a:gdLst/>
              <a:ahLst/>
              <a:cxnLst/>
              <a:rect l="l" t="t" r="r" b="b"/>
              <a:pathLst>
                <a:path w="202" h="167" extrusionOk="0">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2" name="Google Shape;10522;p35"/>
            <p:cNvSpPr/>
            <p:nvPr/>
          </p:nvSpPr>
          <p:spPr>
            <a:xfrm>
              <a:off x="929250" y="2860100"/>
              <a:ext cx="5125" cy="4200"/>
            </a:xfrm>
            <a:custGeom>
              <a:avLst/>
              <a:gdLst/>
              <a:ahLst/>
              <a:cxnLst/>
              <a:rect l="l" t="t" r="r" b="b"/>
              <a:pathLst>
                <a:path w="205" h="168" extrusionOk="0">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3" name="Google Shape;10523;p35"/>
            <p:cNvSpPr/>
            <p:nvPr/>
          </p:nvSpPr>
          <p:spPr>
            <a:xfrm>
              <a:off x="935925" y="2867850"/>
              <a:ext cx="5150" cy="4250"/>
            </a:xfrm>
            <a:custGeom>
              <a:avLst/>
              <a:gdLst/>
              <a:ahLst/>
              <a:cxnLst/>
              <a:rect l="l" t="t" r="r" b="b"/>
              <a:pathLst>
                <a:path w="206" h="170" extrusionOk="0">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4" name="Google Shape;10524;p35"/>
            <p:cNvSpPr/>
            <p:nvPr/>
          </p:nvSpPr>
          <p:spPr>
            <a:xfrm>
              <a:off x="936250" y="2878125"/>
              <a:ext cx="5150" cy="4250"/>
            </a:xfrm>
            <a:custGeom>
              <a:avLst/>
              <a:gdLst/>
              <a:ahLst/>
              <a:cxnLst/>
              <a:rect l="l" t="t" r="r" b="b"/>
              <a:pathLst>
                <a:path w="206" h="170" extrusionOk="0">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5" name="Google Shape;10525;p35"/>
            <p:cNvSpPr/>
            <p:nvPr/>
          </p:nvSpPr>
          <p:spPr>
            <a:xfrm>
              <a:off x="932425" y="2887450"/>
              <a:ext cx="5050" cy="4250"/>
            </a:xfrm>
            <a:custGeom>
              <a:avLst/>
              <a:gdLst/>
              <a:ahLst/>
              <a:cxnLst/>
              <a:rect l="l" t="t" r="r" b="b"/>
              <a:pathLst>
                <a:path w="202" h="170" extrusionOk="0">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6" name="Google Shape;10526;p35"/>
            <p:cNvSpPr/>
            <p:nvPr/>
          </p:nvSpPr>
          <p:spPr>
            <a:xfrm>
              <a:off x="923625" y="2893575"/>
              <a:ext cx="4700" cy="4250"/>
            </a:xfrm>
            <a:custGeom>
              <a:avLst/>
              <a:gdLst/>
              <a:ahLst/>
              <a:cxnLst/>
              <a:rect l="l" t="t" r="r" b="b"/>
              <a:pathLst>
                <a:path w="188" h="170" extrusionOk="0">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7" name="Google Shape;10527;p35"/>
            <p:cNvSpPr/>
            <p:nvPr/>
          </p:nvSpPr>
          <p:spPr>
            <a:xfrm>
              <a:off x="912825" y="2892075"/>
              <a:ext cx="5125" cy="4200"/>
            </a:xfrm>
            <a:custGeom>
              <a:avLst/>
              <a:gdLst/>
              <a:ahLst/>
              <a:cxnLst/>
              <a:rect l="l" t="t" r="r" b="b"/>
              <a:pathLst>
                <a:path w="205" h="168" extrusionOk="0">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8" name="Google Shape;10528;p35"/>
            <p:cNvSpPr/>
            <p:nvPr/>
          </p:nvSpPr>
          <p:spPr>
            <a:xfrm>
              <a:off x="905875" y="2886250"/>
              <a:ext cx="4725" cy="4225"/>
            </a:xfrm>
            <a:custGeom>
              <a:avLst/>
              <a:gdLst/>
              <a:ahLst/>
              <a:cxnLst/>
              <a:rect l="l" t="t" r="r" b="b"/>
              <a:pathLst>
                <a:path w="189" h="169" extrusionOk="0">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9" name="Google Shape;10529;p35"/>
            <p:cNvSpPr/>
            <p:nvPr/>
          </p:nvSpPr>
          <p:spPr>
            <a:xfrm>
              <a:off x="901575" y="2872075"/>
              <a:ext cx="5050" cy="4250"/>
            </a:xfrm>
            <a:custGeom>
              <a:avLst/>
              <a:gdLst/>
              <a:ahLst/>
              <a:cxnLst/>
              <a:rect l="l" t="t" r="r" b="b"/>
              <a:pathLst>
                <a:path w="202" h="170" extrusionOk="0">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0" name="Google Shape;10530;p35"/>
            <p:cNvSpPr/>
            <p:nvPr/>
          </p:nvSpPr>
          <p:spPr>
            <a:xfrm>
              <a:off x="911325" y="2862475"/>
              <a:ext cx="5025" cy="4225"/>
            </a:xfrm>
            <a:custGeom>
              <a:avLst/>
              <a:gdLst/>
              <a:ahLst/>
              <a:cxnLst/>
              <a:rect l="l" t="t" r="r" b="b"/>
              <a:pathLst>
                <a:path w="201" h="169" extrusionOk="0">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1" name="Google Shape;10531;p35"/>
            <p:cNvSpPr/>
            <p:nvPr/>
          </p:nvSpPr>
          <p:spPr>
            <a:xfrm>
              <a:off x="933075" y="2833125"/>
              <a:ext cx="141250" cy="96600"/>
            </a:xfrm>
            <a:custGeom>
              <a:avLst/>
              <a:gdLst/>
              <a:ahLst/>
              <a:cxnLst/>
              <a:rect l="l" t="t" r="r" b="b"/>
              <a:pathLst>
                <a:path w="5650" h="3864" extrusionOk="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2" name="Google Shape;10532;p35"/>
            <p:cNvSpPr/>
            <p:nvPr/>
          </p:nvSpPr>
          <p:spPr>
            <a:xfrm>
              <a:off x="1070700" y="2810775"/>
              <a:ext cx="20825" cy="26800"/>
            </a:xfrm>
            <a:custGeom>
              <a:avLst/>
              <a:gdLst/>
              <a:ahLst/>
              <a:cxnLst/>
              <a:rect l="l" t="t" r="r" b="b"/>
              <a:pathLst>
                <a:path w="833" h="1072" extrusionOk="0">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3" name="Google Shape;10533;p35"/>
            <p:cNvSpPr/>
            <p:nvPr/>
          </p:nvSpPr>
          <p:spPr>
            <a:xfrm>
              <a:off x="1059575" y="2842000"/>
              <a:ext cx="32675" cy="12050"/>
            </a:xfrm>
            <a:custGeom>
              <a:avLst/>
              <a:gdLst/>
              <a:ahLst/>
              <a:cxnLst/>
              <a:rect l="l" t="t" r="r" b="b"/>
              <a:pathLst>
                <a:path w="1307" h="482" extrusionOk="0">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4" name="Google Shape;10534;p35"/>
            <p:cNvSpPr/>
            <p:nvPr/>
          </p:nvSpPr>
          <p:spPr>
            <a:xfrm>
              <a:off x="1052250" y="2813150"/>
              <a:ext cx="15825" cy="35450"/>
            </a:xfrm>
            <a:custGeom>
              <a:avLst/>
              <a:gdLst/>
              <a:ahLst/>
              <a:cxnLst/>
              <a:rect l="l" t="t" r="r" b="b"/>
              <a:pathLst>
                <a:path w="633" h="1418" extrusionOk="0">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5" name="Google Shape;10535;p35"/>
            <p:cNvSpPr/>
            <p:nvPr/>
          </p:nvSpPr>
          <p:spPr>
            <a:xfrm>
              <a:off x="1034550" y="2826100"/>
              <a:ext cx="17825" cy="41900"/>
            </a:xfrm>
            <a:custGeom>
              <a:avLst/>
              <a:gdLst/>
              <a:ahLst/>
              <a:cxnLst/>
              <a:rect l="l" t="t" r="r" b="b"/>
              <a:pathLst>
                <a:path w="713" h="1676" extrusionOk="0">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6" name="Google Shape;10536;p35"/>
            <p:cNvSpPr/>
            <p:nvPr/>
          </p:nvSpPr>
          <p:spPr>
            <a:xfrm>
              <a:off x="1013650" y="2841450"/>
              <a:ext cx="18675" cy="42150"/>
            </a:xfrm>
            <a:custGeom>
              <a:avLst/>
              <a:gdLst/>
              <a:ahLst/>
              <a:cxnLst/>
              <a:rect l="l" t="t" r="r" b="b"/>
              <a:pathLst>
                <a:path w="747" h="1686" extrusionOk="0">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7" name="Google Shape;10537;p35"/>
            <p:cNvSpPr/>
            <p:nvPr/>
          </p:nvSpPr>
          <p:spPr>
            <a:xfrm>
              <a:off x="996700" y="2855175"/>
              <a:ext cx="21750" cy="43375"/>
            </a:xfrm>
            <a:custGeom>
              <a:avLst/>
              <a:gdLst/>
              <a:ahLst/>
              <a:cxnLst/>
              <a:rect l="l" t="t" r="r" b="b"/>
              <a:pathLst>
                <a:path w="870" h="1735" extrusionOk="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8" name="Google Shape;10538;p35"/>
            <p:cNvSpPr/>
            <p:nvPr/>
          </p:nvSpPr>
          <p:spPr>
            <a:xfrm>
              <a:off x="977175" y="2873550"/>
              <a:ext cx="19850" cy="36450"/>
            </a:xfrm>
            <a:custGeom>
              <a:avLst/>
              <a:gdLst/>
              <a:ahLst/>
              <a:cxnLst/>
              <a:rect l="l" t="t" r="r" b="b"/>
              <a:pathLst>
                <a:path w="794" h="1458" extrusionOk="0">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9" name="Google Shape;10539;p35"/>
            <p:cNvSpPr/>
            <p:nvPr/>
          </p:nvSpPr>
          <p:spPr>
            <a:xfrm>
              <a:off x="958000" y="2888900"/>
              <a:ext cx="19525" cy="31375"/>
            </a:xfrm>
            <a:custGeom>
              <a:avLst/>
              <a:gdLst/>
              <a:ahLst/>
              <a:cxnLst/>
              <a:rect l="l" t="t" r="r" b="b"/>
              <a:pathLst>
                <a:path w="781" h="1255" extrusionOk="0">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0" name="Google Shape;10540;p35"/>
            <p:cNvSpPr/>
            <p:nvPr/>
          </p:nvSpPr>
          <p:spPr>
            <a:xfrm>
              <a:off x="1041025" y="2863325"/>
              <a:ext cx="38175" cy="12675"/>
            </a:xfrm>
            <a:custGeom>
              <a:avLst/>
              <a:gdLst/>
              <a:ahLst/>
              <a:cxnLst/>
              <a:rect l="l" t="t" r="r" b="b"/>
              <a:pathLst>
                <a:path w="1527" h="507" extrusionOk="0">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1" name="Google Shape;10541;p35"/>
            <p:cNvSpPr/>
            <p:nvPr/>
          </p:nvSpPr>
          <p:spPr>
            <a:xfrm>
              <a:off x="1020650" y="2880850"/>
              <a:ext cx="36150" cy="14950"/>
            </a:xfrm>
            <a:custGeom>
              <a:avLst/>
              <a:gdLst/>
              <a:ahLst/>
              <a:cxnLst/>
              <a:rect l="l" t="t" r="r" b="b"/>
              <a:pathLst>
                <a:path w="1446" h="598" extrusionOk="0">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2" name="Google Shape;10542;p35"/>
            <p:cNvSpPr/>
            <p:nvPr/>
          </p:nvSpPr>
          <p:spPr>
            <a:xfrm>
              <a:off x="1000400" y="2896475"/>
              <a:ext cx="33650" cy="14500"/>
            </a:xfrm>
            <a:custGeom>
              <a:avLst/>
              <a:gdLst/>
              <a:ahLst/>
              <a:cxnLst/>
              <a:rect l="l" t="t" r="r" b="b"/>
              <a:pathLst>
                <a:path w="1346" h="580" extrusionOk="0">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3" name="Google Shape;10543;p35"/>
            <p:cNvSpPr/>
            <p:nvPr/>
          </p:nvSpPr>
          <p:spPr>
            <a:xfrm>
              <a:off x="977400" y="2910300"/>
              <a:ext cx="34675" cy="14650"/>
            </a:xfrm>
            <a:custGeom>
              <a:avLst/>
              <a:gdLst/>
              <a:ahLst/>
              <a:cxnLst/>
              <a:rect l="l" t="t" r="r" b="b"/>
              <a:pathLst>
                <a:path w="1387" h="586" extrusionOk="0">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4" name="Google Shape;10544;p35"/>
            <p:cNvSpPr/>
            <p:nvPr/>
          </p:nvSpPr>
          <p:spPr>
            <a:xfrm>
              <a:off x="956075" y="2919875"/>
              <a:ext cx="31725" cy="15475"/>
            </a:xfrm>
            <a:custGeom>
              <a:avLst/>
              <a:gdLst/>
              <a:ahLst/>
              <a:cxnLst/>
              <a:rect l="l" t="t" r="r" b="b"/>
              <a:pathLst>
                <a:path w="1269" h="619" extrusionOk="0">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5" name="Google Shape;10545;p35"/>
            <p:cNvSpPr/>
            <p:nvPr/>
          </p:nvSpPr>
          <p:spPr>
            <a:xfrm>
              <a:off x="960100" y="2891925"/>
              <a:ext cx="11600" cy="27125"/>
            </a:xfrm>
            <a:custGeom>
              <a:avLst/>
              <a:gdLst/>
              <a:ahLst/>
              <a:cxnLst/>
              <a:rect l="l" t="t" r="r" b="b"/>
              <a:pathLst>
                <a:path w="464" h="1085" extrusionOk="0">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6" name="Google Shape;10546;p35"/>
            <p:cNvSpPr/>
            <p:nvPr/>
          </p:nvSpPr>
          <p:spPr>
            <a:xfrm>
              <a:off x="982050" y="2877925"/>
              <a:ext cx="7875" cy="31125"/>
            </a:xfrm>
            <a:custGeom>
              <a:avLst/>
              <a:gdLst/>
              <a:ahLst/>
              <a:cxnLst/>
              <a:rect l="l" t="t" r="r" b="b"/>
              <a:pathLst>
                <a:path w="315" h="1245" extrusionOk="0">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7" name="Google Shape;10547;p35"/>
            <p:cNvSpPr/>
            <p:nvPr/>
          </p:nvSpPr>
          <p:spPr>
            <a:xfrm>
              <a:off x="980375" y="2912000"/>
              <a:ext cx="28000" cy="8325"/>
            </a:xfrm>
            <a:custGeom>
              <a:avLst/>
              <a:gdLst/>
              <a:ahLst/>
              <a:cxnLst/>
              <a:rect l="l" t="t" r="r" b="b"/>
              <a:pathLst>
                <a:path w="1120" h="333" extrusionOk="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8" name="Google Shape;10548;p35"/>
            <p:cNvSpPr/>
            <p:nvPr/>
          </p:nvSpPr>
          <p:spPr>
            <a:xfrm>
              <a:off x="957450" y="2921225"/>
              <a:ext cx="28025" cy="10350"/>
            </a:xfrm>
            <a:custGeom>
              <a:avLst/>
              <a:gdLst/>
              <a:ahLst/>
              <a:cxnLst/>
              <a:rect l="l" t="t" r="r" b="b"/>
              <a:pathLst>
                <a:path w="1121" h="414" extrusionOk="0">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9" name="Google Shape;10549;p35"/>
            <p:cNvSpPr/>
            <p:nvPr/>
          </p:nvSpPr>
          <p:spPr>
            <a:xfrm>
              <a:off x="1002750" y="2861350"/>
              <a:ext cx="9975" cy="36250"/>
            </a:xfrm>
            <a:custGeom>
              <a:avLst/>
              <a:gdLst/>
              <a:ahLst/>
              <a:cxnLst/>
              <a:rect l="l" t="t" r="r" b="b"/>
              <a:pathLst>
                <a:path w="399" h="1450" extrusionOk="0">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0" name="Google Shape;10550;p35"/>
            <p:cNvSpPr/>
            <p:nvPr/>
          </p:nvSpPr>
          <p:spPr>
            <a:xfrm>
              <a:off x="1001575" y="2898850"/>
              <a:ext cx="30250" cy="7125"/>
            </a:xfrm>
            <a:custGeom>
              <a:avLst/>
              <a:gdLst/>
              <a:ahLst/>
              <a:cxnLst/>
              <a:rect l="l" t="t" r="r" b="b"/>
              <a:pathLst>
                <a:path w="1210" h="285" extrusionOk="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1" name="Google Shape;10551;p35"/>
            <p:cNvSpPr/>
            <p:nvPr/>
          </p:nvSpPr>
          <p:spPr>
            <a:xfrm>
              <a:off x="1022150" y="2885300"/>
              <a:ext cx="31825" cy="4450"/>
            </a:xfrm>
            <a:custGeom>
              <a:avLst/>
              <a:gdLst/>
              <a:ahLst/>
              <a:cxnLst/>
              <a:rect l="l" t="t" r="r" b="b"/>
              <a:pathLst>
                <a:path w="1273" h="178" extrusionOk="0">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2" name="Google Shape;10552;p35"/>
            <p:cNvSpPr/>
            <p:nvPr/>
          </p:nvSpPr>
          <p:spPr>
            <a:xfrm>
              <a:off x="1022875" y="2844350"/>
              <a:ext cx="6175" cy="37575"/>
            </a:xfrm>
            <a:custGeom>
              <a:avLst/>
              <a:gdLst/>
              <a:ahLst/>
              <a:cxnLst/>
              <a:rect l="l" t="t" r="r" b="b"/>
              <a:pathLst>
                <a:path w="247" h="1503" extrusionOk="0">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3" name="Google Shape;10553;p35"/>
            <p:cNvSpPr/>
            <p:nvPr/>
          </p:nvSpPr>
          <p:spPr>
            <a:xfrm>
              <a:off x="1042925" y="2829875"/>
              <a:ext cx="5125" cy="36550"/>
            </a:xfrm>
            <a:custGeom>
              <a:avLst/>
              <a:gdLst/>
              <a:ahLst/>
              <a:cxnLst/>
              <a:rect l="l" t="t" r="r" b="b"/>
              <a:pathLst>
                <a:path w="205" h="1462" extrusionOk="0">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4" name="Google Shape;10554;p35"/>
            <p:cNvSpPr/>
            <p:nvPr/>
          </p:nvSpPr>
          <p:spPr>
            <a:xfrm>
              <a:off x="1043150" y="2868175"/>
              <a:ext cx="31300" cy="1950"/>
            </a:xfrm>
            <a:custGeom>
              <a:avLst/>
              <a:gdLst/>
              <a:ahLst/>
              <a:cxnLst/>
              <a:rect l="l" t="t" r="r" b="b"/>
              <a:pathLst>
                <a:path w="1252" h="78" extrusionOk="0">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5" name="Google Shape;10555;p35"/>
            <p:cNvSpPr/>
            <p:nvPr/>
          </p:nvSpPr>
          <p:spPr>
            <a:xfrm>
              <a:off x="1061275" y="2846775"/>
              <a:ext cx="26325" cy="3525"/>
            </a:xfrm>
            <a:custGeom>
              <a:avLst/>
              <a:gdLst/>
              <a:ahLst/>
              <a:cxnLst/>
              <a:rect l="l" t="t" r="r" b="b"/>
              <a:pathLst>
                <a:path w="1053" h="141" extrusionOk="0">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6" name="Google Shape;10556;p35"/>
            <p:cNvSpPr/>
            <p:nvPr/>
          </p:nvSpPr>
          <p:spPr>
            <a:xfrm>
              <a:off x="1060625" y="2818950"/>
              <a:ext cx="4600" cy="27525"/>
            </a:xfrm>
            <a:custGeom>
              <a:avLst/>
              <a:gdLst/>
              <a:ahLst/>
              <a:cxnLst/>
              <a:rect l="l" t="t" r="r" b="b"/>
              <a:pathLst>
                <a:path w="184" h="1101" extrusionOk="0">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7" name="Google Shape;10557;p35"/>
            <p:cNvSpPr/>
            <p:nvPr/>
          </p:nvSpPr>
          <p:spPr>
            <a:xfrm>
              <a:off x="1072625" y="2814075"/>
              <a:ext cx="15500" cy="21450"/>
            </a:xfrm>
            <a:custGeom>
              <a:avLst/>
              <a:gdLst/>
              <a:ahLst/>
              <a:cxnLst/>
              <a:rect l="l" t="t" r="r" b="b"/>
              <a:pathLst>
                <a:path w="620" h="858" extrusionOk="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8" name="Google Shape;10558;p35"/>
            <p:cNvSpPr/>
            <p:nvPr/>
          </p:nvSpPr>
          <p:spPr>
            <a:xfrm>
              <a:off x="495675" y="2577025"/>
              <a:ext cx="75125" cy="61325"/>
            </a:xfrm>
            <a:custGeom>
              <a:avLst/>
              <a:gdLst/>
              <a:ahLst/>
              <a:cxnLst/>
              <a:rect l="l" t="t" r="r" b="b"/>
              <a:pathLst>
                <a:path w="3005" h="2453" extrusionOk="0">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9" name="Google Shape;10559;p35"/>
            <p:cNvSpPr/>
            <p:nvPr/>
          </p:nvSpPr>
          <p:spPr>
            <a:xfrm>
              <a:off x="547425" y="2581700"/>
              <a:ext cx="14975" cy="24200"/>
            </a:xfrm>
            <a:custGeom>
              <a:avLst/>
              <a:gdLst/>
              <a:ahLst/>
              <a:cxnLst/>
              <a:rect l="l" t="t" r="r" b="b"/>
              <a:pathLst>
                <a:path w="599" h="968" extrusionOk="0">
                  <a:moveTo>
                    <a:pt x="581" y="0"/>
                  </a:moveTo>
                  <a:cubicBezTo>
                    <a:pt x="297" y="174"/>
                    <a:pt x="13" y="920"/>
                    <a:pt x="0" y="954"/>
                  </a:cubicBezTo>
                  <a:lnTo>
                    <a:pt x="34" y="967"/>
                  </a:lnTo>
                  <a:cubicBezTo>
                    <a:pt x="34" y="959"/>
                    <a:pt x="323" y="199"/>
                    <a:pt x="598" y="30"/>
                  </a:cubicBezTo>
                  <a:lnTo>
                    <a:pt x="5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0" name="Google Shape;10560;p35"/>
            <p:cNvSpPr/>
            <p:nvPr/>
          </p:nvSpPr>
          <p:spPr>
            <a:xfrm>
              <a:off x="557825" y="2577325"/>
              <a:ext cx="9450" cy="7925"/>
            </a:xfrm>
            <a:custGeom>
              <a:avLst/>
              <a:gdLst/>
              <a:ahLst/>
              <a:cxnLst/>
              <a:rect l="l" t="t" r="r" b="b"/>
              <a:pathLst>
                <a:path w="378" h="317" extrusionOk="0">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1" name="Google Shape;10561;p35"/>
            <p:cNvSpPr/>
            <p:nvPr/>
          </p:nvSpPr>
          <p:spPr>
            <a:xfrm>
              <a:off x="539475" y="2570025"/>
              <a:ext cx="11475" cy="25900"/>
            </a:xfrm>
            <a:custGeom>
              <a:avLst/>
              <a:gdLst/>
              <a:ahLst/>
              <a:cxnLst/>
              <a:rect l="l" t="t" r="r" b="b"/>
              <a:pathLst>
                <a:path w="459" h="1036" extrusionOk="0">
                  <a:moveTo>
                    <a:pt x="437" y="1"/>
                  </a:moveTo>
                  <a:cubicBezTo>
                    <a:pt x="178" y="213"/>
                    <a:pt x="4" y="993"/>
                    <a:pt x="0" y="1027"/>
                  </a:cubicBezTo>
                  <a:lnTo>
                    <a:pt x="34" y="1035"/>
                  </a:lnTo>
                  <a:cubicBezTo>
                    <a:pt x="34" y="1027"/>
                    <a:pt x="212" y="234"/>
                    <a:pt x="458" y="26"/>
                  </a:cubicBez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2" name="Google Shape;10562;p35"/>
            <p:cNvSpPr/>
            <p:nvPr/>
          </p:nvSpPr>
          <p:spPr>
            <a:xfrm>
              <a:off x="545975" y="2565500"/>
              <a:ext cx="9525" cy="8025"/>
            </a:xfrm>
            <a:custGeom>
              <a:avLst/>
              <a:gdLst/>
              <a:ahLst/>
              <a:cxnLst/>
              <a:rect l="l" t="t" r="r" b="b"/>
              <a:pathLst>
                <a:path w="381" h="321" extrusionOk="0">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3" name="Google Shape;10563;p35"/>
            <p:cNvSpPr/>
            <p:nvPr/>
          </p:nvSpPr>
          <p:spPr>
            <a:xfrm>
              <a:off x="530250" y="2565050"/>
              <a:ext cx="4800" cy="27900"/>
            </a:xfrm>
            <a:custGeom>
              <a:avLst/>
              <a:gdLst/>
              <a:ahLst/>
              <a:cxnLst/>
              <a:rect l="l" t="t" r="r" b="b"/>
              <a:pathLst>
                <a:path w="192" h="1116" extrusionOk="0">
                  <a:moveTo>
                    <a:pt x="161" y="0"/>
                  </a:moveTo>
                  <a:cubicBezTo>
                    <a:pt x="0" y="293"/>
                    <a:pt x="123" y="1082"/>
                    <a:pt x="127" y="1116"/>
                  </a:cubicBezTo>
                  <a:lnTo>
                    <a:pt x="166" y="1111"/>
                  </a:lnTo>
                  <a:cubicBezTo>
                    <a:pt x="166" y="1103"/>
                    <a:pt x="38" y="297"/>
                    <a:pt x="191" y="17"/>
                  </a:cubicBezTo>
                  <a:lnTo>
                    <a:pt x="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4" name="Google Shape;10564;p35"/>
            <p:cNvSpPr/>
            <p:nvPr/>
          </p:nvSpPr>
          <p:spPr>
            <a:xfrm>
              <a:off x="530775" y="2560350"/>
              <a:ext cx="8175" cy="8000"/>
            </a:xfrm>
            <a:custGeom>
              <a:avLst/>
              <a:gdLst/>
              <a:ahLst/>
              <a:cxnLst/>
              <a:rect l="l" t="t" r="r" b="b"/>
              <a:pathLst>
                <a:path w="327" h="320" extrusionOk="0">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5" name="Google Shape;10565;p35"/>
            <p:cNvSpPr/>
            <p:nvPr/>
          </p:nvSpPr>
          <p:spPr>
            <a:xfrm>
              <a:off x="520375" y="2569275"/>
              <a:ext cx="8400" cy="27075"/>
            </a:xfrm>
            <a:custGeom>
              <a:avLst/>
              <a:gdLst/>
              <a:ahLst/>
              <a:cxnLst/>
              <a:rect l="l" t="t" r="r" b="b"/>
              <a:pathLst>
                <a:path w="336" h="1083" extrusionOk="0">
                  <a:moveTo>
                    <a:pt x="26" y="1"/>
                  </a:moveTo>
                  <a:lnTo>
                    <a:pt x="1" y="26"/>
                  </a:lnTo>
                  <a:cubicBezTo>
                    <a:pt x="221" y="264"/>
                    <a:pt x="302" y="1074"/>
                    <a:pt x="302" y="1082"/>
                  </a:cubicBezTo>
                  <a:lnTo>
                    <a:pt x="336" y="1078"/>
                  </a:lnTo>
                  <a:cubicBezTo>
                    <a:pt x="332" y="1044"/>
                    <a:pt x="255" y="247"/>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6" name="Google Shape;10566;p35"/>
            <p:cNvSpPr/>
            <p:nvPr/>
          </p:nvSpPr>
          <p:spPr>
            <a:xfrm>
              <a:off x="516150" y="2564825"/>
              <a:ext cx="9375" cy="7925"/>
            </a:xfrm>
            <a:custGeom>
              <a:avLst/>
              <a:gdLst/>
              <a:ahLst/>
              <a:cxnLst/>
              <a:rect l="l" t="t" r="r" b="b"/>
              <a:pathLst>
                <a:path w="375" h="317" extrusionOk="0">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7" name="Google Shape;10567;p35"/>
            <p:cNvSpPr/>
            <p:nvPr/>
          </p:nvSpPr>
          <p:spPr>
            <a:xfrm>
              <a:off x="508925" y="2575325"/>
              <a:ext cx="8500" cy="26950"/>
            </a:xfrm>
            <a:custGeom>
              <a:avLst/>
              <a:gdLst/>
              <a:ahLst/>
              <a:cxnLst/>
              <a:rect l="l" t="t" r="r" b="b"/>
              <a:pathLst>
                <a:path w="340" h="1078" extrusionOk="0">
                  <a:moveTo>
                    <a:pt x="30" y="1"/>
                  </a:moveTo>
                  <a:lnTo>
                    <a:pt x="1" y="26"/>
                  </a:lnTo>
                  <a:cubicBezTo>
                    <a:pt x="221" y="259"/>
                    <a:pt x="302" y="1069"/>
                    <a:pt x="302" y="1078"/>
                  </a:cubicBezTo>
                  <a:lnTo>
                    <a:pt x="340" y="1074"/>
                  </a:lnTo>
                  <a:cubicBezTo>
                    <a:pt x="336" y="1040"/>
                    <a:pt x="255" y="242"/>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8" name="Google Shape;10568;p35"/>
            <p:cNvSpPr/>
            <p:nvPr/>
          </p:nvSpPr>
          <p:spPr>
            <a:xfrm>
              <a:off x="504675" y="2570750"/>
              <a:ext cx="9400" cy="7950"/>
            </a:xfrm>
            <a:custGeom>
              <a:avLst/>
              <a:gdLst/>
              <a:ahLst/>
              <a:cxnLst/>
              <a:rect l="l" t="t" r="r" b="b"/>
              <a:pathLst>
                <a:path w="376" h="318" extrusionOk="0">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9" name="Google Shape;10569;p35"/>
            <p:cNvSpPr/>
            <p:nvPr/>
          </p:nvSpPr>
          <p:spPr>
            <a:xfrm>
              <a:off x="484725" y="2584050"/>
              <a:ext cx="98675" cy="77200"/>
            </a:xfrm>
            <a:custGeom>
              <a:avLst/>
              <a:gdLst/>
              <a:ahLst/>
              <a:cxnLst/>
              <a:rect l="l" t="t" r="r" b="b"/>
              <a:pathLst>
                <a:path w="3947" h="3088" extrusionOk="0">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0" name="Google Shape;10570;p35"/>
            <p:cNvSpPr/>
            <p:nvPr/>
          </p:nvSpPr>
          <p:spPr>
            <a:xfrm>
              <a:off x="483925" y="2606350"/>
              <a:ext cx="86200" cy="58825"/>
            </a:xfrm>
            <a:custGeom>
              <a:avLst/>
              <a:gdLst/>
              <a:ahLst/>
              <a:cxnLst/>
              <a:rect l="l" t="t" r="r" b="b"/>
              <a:pathLst>
                <a:path w="3448" h="2353" extrusionOk="0">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1" name="Google Shape;10571;p35"/>
            <p:cNvSpPr/>
            <p:nvPr/>
          </p:nvSpPr>
          <p:spPr>
            <a:xfrm>
              <a:off x="502150" y="2635350"/>
              <a:ext cx="52725" cy="30350"/>
            </a:xfrm>
            <a:custGeom>
              <a:avLst/>
              <a:gdLst/>
              <a:ahLst/>
              <a:cxnLst/>
              <a:rect l="l" t="t" r="r" b="b"/>
              <a:pathLst>
                <a:path w="2109" h="1214" extrusionOk="0">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2" name="Google Shape;10572;p35"/>
            <p:cNvSpPr/>
            <p:nvPr/>
          </p:nvSpPr>
          <p:spPr>
            <a:xfrm>
              <a:off x="510000" y="2659725"/>
              <a:ext cx="46025" cy="174250"/>
            </a:xfrm>
            <a:custGeom>
              <a:avLst/>
              <a:gdLst/>
              <a:ahLst/>
              <a:cxnLst/>
              <a:rect l="l" t="t" r="r" b="b"/>
              <a:pathLst>
                <a:path w="1841" h="6970" extrusionOk="0">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3" name="Google Shape;10573;p35"/>
            <p:cNvSpPr/>
            <p:nvPr/>
          </p:nvSpPr>
          <p:spPr>
            <a:xfrm>
              <a:off x="508250" y="2667875"/>
              <a:ext cx="164425" cy="151800"/>
            </a:xfrm>
            <a:custGeom>
              <a:avLst/>
              <a:gdLst/>
              <a:ahLst/>
              <a:cxnLst/>
              <a:rect l="l" t="t" r="r" b="b"/>
              <a:pathLst>
                <a:path w="6577" h="6072" extrusionOk="0">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4" name="Google Shape;10574;p35"/>
            <p:cNvSpPr/>
            <p:nvPr/>
          </p:nvSpPr>
          <p:spPr>
            <a:xfrm>
              <a:off x="597900" y="2701800"/>
              <a:ext cx="31050" cy="42500"/>
            </a:xfrm>
            <a:custGeom>
              <a:avLst/>
              <a:gdLst/>
              <a:ahLst/>
              <a:cxnLst/>
              <a:rect l="l" t="t" r="r" b="b"/>
              <a:pathLst>
                <a:path w="1242" h="1700" extrusionOk="0">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5" name="Google Shape;10575;p35"/>
            <p:cNvSpPr/>
            <p:nvPr/>
          </p:nvSpPr>
          <p:spPr>
            <a:xfrm>
              <a:off x="599600" y="2733750"/>
              <a:ext cx="51225" cy="14450"/>
            </a:xfrm>
            <a:custGeom>
              <a:avLst/>
              <a:gdLst/>
              <a:ahLst/>
              <a:cxnLst/>
              <a:rect l="l" t="t" r="r" b="b"/>
              <a:pathLst>
                <a:path w="2049" h="578" extrusionOk="0">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6" name="Google Shape;10576;p35"/>
            <p:cNvSpPr/>
            <p:nvPr/>
          </p:nvSpPr>
          <p:spPr>
            <a:xfrm>
              <a:off x="596725" y="2750700"/>
              <a:ext cx="47425" cy="23775"/>
            </a:xfrm>
            <a:custGeom>
              <a:avLst/>
              <a:gdLst/>
              <a:ahLst/>
              <a:cxnLst/>
              <a:rect l="l" t="t" r="r" b="b"/>
              <a:pathLst>
                <a:path w="1897" h="951" extrusionOk="0">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7" name="Google Shape;10577;p35"/>
            <p:cNvSpPr/>
            <p:nvPr/>
          </p:nvSpPr>
          <p:spPr>
            <a:xfrm>
              <a:off x="596400" y="2753675"/>
              <a:ext cx="18800" cy="49450"/>
            </a:xfrm>
            <a:custGeom>
              <a:avLst/>
              <a:gdLst/>
              <a:ahLst/>
              <a:cxnLst/>
              <a:rect l="l" t="t" r="r" b="b"/>
              <a:pathLst>
                <a:path w="752" h="1978" extrusionOk="0">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8" name="Google Shape;10578;p35"/>
            <p:cNvSpPr/>
            <p:nvPr/>
          </p:nvSpPr>
          <p:spPr>
            <a:xfrm>
              <a:off x="573725" y="2754500"/>
              <a:ext cx="19525" cy="50325"/>
            </a:xfrm>
            <a:custGeom>
              <a:avLst/>
              <a:gdLst/>
              <a:ahLst/>
              <a:cxnLst/>
              <a:rect l="l" t="t" r="r" b="b"/>
              <a:pathLst>
                <a:path w="781" h="2013" extrusionOk="0">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9" name="Google Shape;10579;p35"/>
            <p:cNvSpPr/>
            <p:nvPr/>
          </p:nvSpPr>
          <p:spPr>
            <a:xfrm>
              <a:off x="543275" y="2750975"/>
              <a:ext cx="46925" cy="29975"/>
            </a:xfrm>
            <a:custGeom>
              <a:avLst/>
              <a:gdLst/>
              <a:ahLst/>
              <a:cxnLst/>
              <a:rect l="l" t="t" r="r" b="b"/>
              <a:pathLst>
                <a:path w="1877" h="1199" extrusionOk="0">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0" name="Google Shape;10580;p35"/>
            <p:cNvSpPr/>
            <p:nvPr/>
          </p:nvSpPr>
          <p:spPr>
            <a:xfrm>
              <a:off x="524950" y="2745300"/>
              <a:ext cx="65225" cy="4575"/>
            </a:xfrm>
            <a:custGeom>
              <a:avLst/>
              <a:gdLst/>
              <a:ahLst/>
              <a:cxnLst/>
              <a:rect l="l" t="t" r="r" b="b"/>
              <a:pathLst>
                <a:path w="2609" h="183" extrusionOk="0">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1" name="Google Shape;10581;p35"/>
            <p:cNvSpPr/>
            <p:nvPr/>
          </p:nvSpPr>
          <p:spPr>
            <a:xfrm>
              <a:off x="542975" y="2699475"/>
              <a:ext cx="50075" cy="45850"/>
            </a:xfrm>
            <a:custGeom>
              <a:avLst/>
              <a:gdLst/>
              <a:ahLst/>
              <a:cxnLst/>
              <a:rect l="l" t="t" r="r" b="b"/>
              <a:pathLst>
                <a:path w="2003" h="1834" extrusionOk="0">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2" name="Google Shape;10582;p35"/>
            <p:cNvSpPr/>
            <p:nvPr/>
          </p:nvSpPr>
          <p:spPr>
            <a:xfrm>
              <a:off x="588350" y="2683550"/>
              <a:ext cx="7125" cy="62950"/>
            </a:xfrm>
            <a:custGeom>
              <a:avLst/>
              <a:gdLst/>
              <a:ahLst/>
              <a:cxnLst/>
              <a:rect l="l" t="t" r="r" b="b"/>
              <a:pathLst>
                <a:path w="285" h="2518" extrusionOk="0">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3" name="Google Shape;10583;p35"/>
            <p:cNvSpPr/>
            <p:nvPr/>
          </p:nvSpPr>
          <p:spPr>
            <a:xfrm>
              <a:off x="580900" y="2738600"/>
              <a:ext cx="24450" cy="20725"/>
            </a:xfrm>
            <a:custGeom>
              <a:avLst/>
              <a:gdLst/>
              <a:ahLst/>
              <a:cxnLst/>
              <a:rect l="l" t="t" r="r" b="b"/>
              <a:pathLst>
                <a:path w="978" h="829" extrusionOk="0">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4" name="Google Shape;10584;p35"/>
            <p:cNvSpPr/>
            <p:nvPr/>
          </p:nvSpPr>
          <p:spPr>
            <a:xfrm>
              <a:off x="250725" y="2661800"/>
              <a:ext cx="259500" cy="24810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5" name="Google Shape;10585;p35"/>
            <p:cNvSpPr/>
            <p:nvPr/>
          </p:nvSpPr>
          <p:spPr>
            <a:xfrm>
              <a:off x="306925" y="2689025"/>
              <a:ext cx="170325" cy="227875"/>
            </a:xfrm>
            <a:custGeom>
              <a:avLst/>
              <a:gdLst/>
              <a:ahLst/>
              <a:cxnLst/>
              <a:rect l="l" t="t" r="r" b="b"/>
              <a:pathLst>
                <a:path w="6813" h="9115" extrusionOk="0">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6" name="Google Shape;10586;p35"/>
            <p:cNvSpPr/>
            <p:nvPr/>
          </p:nvSpPr>
          <p:spPr>
            <a:xfrm>
              <a:off x="359425" y="2673700"/>
              <a:ext cx="28000" cy="88850"/>
            </a:xfrm>
            <a:custGeom>
              <a:avLst/>
              <a:gdLst/>
              <a:ahLst/>
              <a:cxnLst/>
              <a:rect l="l" t="t" r="r" b="b"/>
              <a:pathLst>
                <a:path w="1120" h="3554" extrusionOk="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7" name="Google Shape;10587;p35"/>
            <p:cNvSpPr/>
            <p:nvPr/>
          </p:nvSpPr>
          <p:spPr>
            <a:xfrm>
              <a:off x="272625" y="2723225"/>
              <a:ext cx="82800" cy="9475"/>
            </a:xfrm>
            <a:custGeom>
              <a:avLst/>
              <a:gdLst/>
              <a:ahLst/>
              <a:cxnLst/>
              <a:rect l="l" t="t" r="r" b="b"/>
              <a:pathLst>
                <a:path w="3312" h="379" extrusionOk="0">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8" name="Google Shape;10588;p35"/>
            <p:cNvSpPr/>
            <p:nvPr/>
          </p:nvSpPr>
          <p:spPr>
            <a:xfrm>
              <a:off x="398125" y="2698550"/>
              <a:ext cx="23975" cy="110300"/>
            </a:xfrm>
            <a:custGeom>
              <a:avLst/>
              <a:gdLst/>
              <a:ahLst/>
              <a:cxnLst/>
              <a:rect l="l" t="t" r="r" b="b"/>
              <a:pathLst>
                <a:path w="959" h="4412" extrusionOk="0">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9" name="Google Shape;10589;p35"/>
            <p:cNvSpPr/>
            <p:nvPr/>
          </p:nvSpPr>
          <p:spPr>
            <a:xfrm>
              <a:off x="322625" y="2800575"/>
              <a:ext cx="108925" cy="22575"/>
            </a:xfrm>
            <a:custGeom>
              <a:avLst/>
              <a:gdLst/>
              <a:ahLst/>
              <a:cxnLst/>
              <a:rect l="l" t="t" r="r" b="b"/>
              <a:pathLst>
                <a:path w="4357" h="903" extrusionOk="0">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0" name="Google Shape;10590;p35"/>
            <p:cNvSpPr/>
            <p:nvPr/>
          </p:nvSpPr>
          <p:spPr>
            <a:xfrm>
              <a:off x="287975" y="2759450"/>
              <a:ext cx="105925" cy="13525"/>
            </a:xfrm>
            <a:custGeom>
              <a:avLst/>
              <a:gdLst/>
              <a:ahLst/>
              <a:cxnLst/>
              <a:rect l="l" t="t" r="r" b="b"/>
              <a:pathLst>
                <a:path w="4237" h="541" extrusionOk="0">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1" name="Google Shape;10591;p35"/>
            <p:cNvSpPr/>
            <p:nvPr/>
          </p:nvSpPr>
          <p:spPr>
            <a:xfrm>
              <a:off x="429300" y="2744000"/>
              <a:ext cx="25175" cy="104825"/>
            </a:xfrm>
            <a:custGeom>
              <a:avLst/>
              <a:gdLst/>
              <a:ahLst/>
              <a:cxnLst/>
              <a:rect l="l" t="t" r="r" b="b"/>
              <a:pathLst>
                <a:path w="1007" h="4193" extrusionOk="0">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2" name="Google Shape;10592;p35"/>
            <p:cNvSpPr/>
            <p:nvPr/>
          </p:nvSpPr>
          <p:spPr>
            <a:xfrm>
              <a:off x="451150" y="2806150"/>
              <a:ext cx="32025" cy="73050"/>
            </a:xfrm>
            <a:custGeom>
              <a:avLst/>
              <a:gdLst/>
              <a:ahLst/>
              <a:cxnLst/>
              <a:rect l="l" t="t" r="r" b="b"/>
              <a:pathLst>
                <a:path w="1281" h="2922" extrusionOk="0">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3" name="Google Shape;10593;p35"/>
            <p:cNvSpPr/>
            <p:nvPr/>
          </p:nvSpPr>
          <p:spPr>
            <a:xfrm>
              <a:off x="468000" y="2850150"/>
              <a:ext cx="26475" cy="48175"/>
            </a:xfrm>
            <a:custGeom>
              <a:avLst/>
              <a:gdLst/>
              <a:ahLst/>
              <a:cxnLst/>
              <a:rect l="l" t="t" r="r" b="b"/>
              <a:pathLst>
                <a:path w="1059" h="1927" extrusionOk="0">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4" name="Google Shape;10594;p35"/>
            <p:cNvSpPr/>
            <p:nvPr/>
          </p:nvSpPr>
          <p:spPr>
            <a:xfrm>
              <a:off x="345275" y="2830375"/>
              <a:ext cx="94225" cy="13150"/>
            </a:xfrm>
            <a:custGeom>
              <a:avLst/>
              <a:gdLst/>
              <a:ahLst/>
              <a:cxnLst/>
              <a:rect l="l" t="t" r="r" b="b"/>
              <a:pathLst>
                <a:path w="3769" h="526" extrusionOk="0">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5" name="Google Shape;10595;p35"/>
            <p:cNvSpPr/>
            <p:nvPr/>
          </p:nvSpPr>
          <p:spPr>
            <a:xfrm>
              <a:off x="391825" y="2861750"/>
              <a:ext cx="63150" cy="7650"/>
            </a:xfrm>
            <a:custGeom>
              <a:avLst/>
              <a:gdLst/>
              <a:ahLst/>
              <a:cxnLst/>
              <a:rect l="l" t="t" r="r" b="b"/>
              <a:pathLst>
                <a:path w="2526" h="306" extrusionOk="0">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6" name="Google Shape;10596;p35"/>
            <p:cNvSpPr/>
            <p:nvPr/>
          </p:nvSpPr>
          <p:spPr>
            <a:xfrm>
              <a:off x="430200" y="2885350"/>
              <a:ext cx="37175" cy="6400"/>
            </a:xfrm>
            <a:custGeom>
              <a:avLst/>
              <a:gdLst/>
              <a:ahLst/>
              <a:cxnLst/>
              <a:rect l="l" t="t" r="r" b="b"/>
              <a:pathLst>
                <a:path w="1487" h="256" extrusionOk="0">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7" name="Google Shape;10597;p35"/>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8" name="Google Shape;10598;p35"/>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9" name="Google Shape;10599;p35"/>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0" name="Google Shape;10600;p35"/>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1" name="Google Shape;10601;p35"/>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2" name="Google Shape;10602;p35"/>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3" name="Google Shape;10603;p35"/>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4" name="Google Shape;10604;p35"/>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5" name="Google Shape;10605;p35"/>
            <p:cNvSpPr/>
            <p:nvPr/>
          </p:nvSpPr>
          <p:spPr>
            <a:xfrm>
              <a:off x="434600" y="2699375"/>
              <a:ext cx="40950" cy="27600"/>
            </a:xfrm>
            <a:custGeom>
              <a:avLst/>
              <a:gdLst/>
              <a:ahLst/>
              <a:cxnLst/>
              <a:rect l="l" t="t" r="r" b="b"/>
              <a:pathLst>
                <a:path w="1638" h="1104" extrusionOk="0">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6" name="Google Shape;10606;p35"/>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7" name="Google Shape;10607;p35"/>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8" name="Google Shape;10608;p35"/>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9" name="Google Shape;10609;p35"/>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0" name="Google Shape;10610;p35"/>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1" name="Google Shape;10611;p35"/>
            <p:cNvSpPr/>
            <p:nvPr/>
          </p:nvSpPr>
          <p:spPr>
            <a:xfrm>
              <a:off x="438975" y="2702450"/>
              <a:ext cx="35100" cy="23475"/>
            </a:xfrm>
            <a:custGeom>
              <a:avLst/>
              <a:gdLst/>
              <a:ahLst/>
              <a:cxnLst/>
              <a:rect l="l" t="t" r="r" b="b"/>
              <a:pathLst>
                <a:path w="1404" h="939" extrusionOk="0">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2" name="Google Shape;10612;p35"/>
            <p:cNvSpPr/>
            <p:nvPr/>
          </p:nvSpPr>
          <p:spPr>
            <a:xfrm>
              <a:off x="424525" y="2673075"/>
              <a:ext cx="41600" cy="19450"/>
            </a:xfrm>
            <a:custGeom>
              <a:avLst/>
              <a:gdLst/>
              <a:ahLst/>
              <a:cxnLst/>
              <a:rect l="l" t="t" r="r" b="b"/>
              <a:pathLst>
                <a:path w="1664" h="778" extrusionOk="0">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3" name="Google Shape;10613;p35"/>
            <p:cNvSpPr/>
            <p:nvPr/>
          </p:nvSpPr>
          <p:spPr>
            <a:xfrm>
              <a:off x="469700" y="2658875"/>
              <a:ext cx="19425" cy="37050"/>
            </a:xfrm>
            <a:custGeom>
              <a:avLst/>
              <a:gdLst/>
              <a:ahLst/>
              <a:cxnLst/>
              <a:rect l="l" t="t" r="r" b="b"/>
              <a:pathLst>
                <a:path w="777" h="1482" extrusionOk="0">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4" name="Google Shape;10614;p35"/>
            <p:cNvSpPr/>
            <p:nvPr/>
          </p:nvSpPr>
          <p:spPr>
            <a:xfrm>
              <a:off x="476275" y="2694000"/>
              <a:ext cx="22075" cy="36375"/>
            </a:xfrm>
            <a:custGeom>
              <a:avLst/>
              <a:gdLst/>
              <a:ahLst/>
              <a:cxnLst/>
              <a:rect l="l" t="t" r="r" b="b"/>
              <a:pathLst>
                <a:path w="883" h="1455" extrusionOk="0">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5" name="Google Shape;10615;p35"/>
            <p:cNvSpPr/>
            <p:nvPr/>
          </p:nvSpPr>
          <p:spPr>
            <a:xfrm>
              <a:off x="406925" y="2640850"/>
              <a:ext cx="48900" cy="19650"/>
            </a:xfrm>
            <a:custGeom>
              <a:avLst/>
              <a:gdLst/>
              <a:ahLst/>
              <a:cxnLst/>
              <a:rect l="l" t="t" r="r" b="b"/>
              <a:pathLst>
                <a:path w="1956" h="786" extrusionOk="0">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6" name="Google Shape;10616;p35"/>
            <p:cNvSpPr/>
            <p:nvPr/>
          </p:nvSpPr>
          <p:spPr>
            <a:xfrm>
              <a:off x="457300" y="2622225"/>
              <a:ext cx="18150" cy="40400"/>
            </a:xfrm>
            <a:custGeom>
              <a:avLst/>
              <a:gdLst/>
              <a:ahLst/>
              <a:cxnLst/>
              <a:rect l="l" t="t" r="r" b="b"/>
              <a:pathLst>
                <a:path w="726" h="1616" extrusionOk="0">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7" name="Google Shape;10617;p35"/>
            <p:cNvSpPr/>
            <p:nvPr/>
          </p:nvSpPr>
          <p:spPr>
            <a:xfrm>
              <a:off x="444250" y="2586775"/>
              <a:ext cx="14550" cy="43500"/>
            </a:xfrm>
            <a:custGeom>
              <a:avLst/>
              <a:gdLst/>
              <a:ahLst/>
              <a:cxnLst/>
              <a:rect l="l" t="t" r="r" b="b"/>
              <a:pathLst>
                <a:path w="582" h="1740" extrusionOk="0">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8" name="Google Shape;10618;p35"/>
            <p:cNvSpPr/>
            <p:nvPr/>
          </p:nvSpPr>
          <p:spPr>
            <a:xfrm>
              <a:off x="386800" y="2616425"/>
              <a:ext cx="53125" cy="10025"/>
            </a:xfrm>
            <a:custGeom>
              <a:avLst/>
              <a:gdLst/>
              <a:ahLst/>
              <a:cxnLst/>
              <a:rect l="l" t="t" r="r" b="b"/>
              <a:pathLst>
                <a:path w="2125" h="401" extrusionOk="0">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9" name="Google Shape;10619;p35"/>
            <p:cNvSpPr/>
            <p:nvPr/>
          </p:nvSpPr>
          <p:spPr>
            <a:xfrm>
              <a:off x="372675" y="2583050"/>
              <a:ext cx="50825" cy="12650"/>
            </a:xfrm>
            <a:custGeom>
              <a:avLst/>
              <a:gdLst/>
              <a:ahLst/>
              <a:cxnLst/>
              <a:rect l="l" t="t" r="r" b="b"/>
              <a:pathLst>
                <a:path w="2033" h="506" extrusionOk="0">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0" name="Google Shape;10620;p35"/>
            <p:cNvSpPr/>
            <p:nvPr/>
          </p:nvSpPr>
          <p:spPr>
            <a:xfrm>
              <a:off x="427700" y="2552400"/>
              <a:ext cx="7350" cy="43950"/>
            </a:xfrm>
            <a:custGeom>
              <a:avLst/>
              <a:gdLst/>
              <a:ahLst/>
              <a:cxnLst/>
              <a:rect l="l" t="t" r="r" b="b"/>
              <a:pathLst>
                <a:path w="294" h="1758" extrusionOk="0">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1" name="Google Shape;10621;p35"/>
            <p:cNvSpPr/>
            <p:nvPr/>
          </p:nvSpPr>
          <p:spPr>
            <a:xfrm>
              <a:off x="404175" y="2528125"/>
              <a:ext cx="4775" cy="37475"/>
            </a:xfrm>
            <a:custGeom>
              <a:avLst/>
              <a:gdLst/>
              <a:ahLst/>
              <a:cxnLst/>
              <a:rect l="l" t="t" r="r" b="b"/>
              <a:pathLst>
                <a:path w="191" h="1499" extrusionOk="0">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2" name="Google Shape;10622;p35"/>
            <p:cNvSpPr/>
            <p:nvPr/>
          </p:nvSpPr>
          <p:spPr>
            <a:xfrm>
              <a:off x="361850" y="2556700"/>
              <a:ext cx="39050" cy="6025"/>
            </a:xfrm>
            <a:custGeom>
              <a:avLst/>
              <a:gdLst/>
              <a:ahLst/>
              <a:cxnLst/>
              <a:rect l="l" t="t" r="r" b="b"/>
              <a:pathLst>
                <a:path w="1562" h="241" extrusionOk="0">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3" name="Google Shape;10623;p35"/>
            <p:cNvSpPr/>
            <p:nvPr/>
          </p:nvSpPr>
          <p:spPr>
            <a:xfrm>
              <a:off x="362275" y="2518425"/>
              <a:ext cx="26225" cy="27350"/>
            </a:xfrm>
            <a:custGeom>
              <a:avLst/>
              <a:gdLst/>
              <a:ahLst/>
              <a:cxnLst/>
              <a:rect l="l" t="t" r="r" b="b"/>
              <a:pathLst>
                <a:path w="1049" h="1094" extrusionOk="0">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4" name="Google Shape;10624;p35"/>
            <p:cNvSpPr/>
            <p:nvPr/>
          </p:nvSpPr>
          <p:spPr>
            <a:xfrm>
              <a:off x="439900" y="2695250"/>
              <a:ext cx="168825" cy="332550"/>
            </a:xfrm>
            <a:custGeom>
              <a:avLst/>
              <a:gdLst/>
              <a:ahLst/>
              <a:cxnLst/>
              <a:rect l="l" t="t" r="r" b="b"/>
              <a:pathLst>
                <a:path w="6753" h="13302" extrusionOk="0">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5" name="Google Shape;10625;p35"/>
            <p:cNvSpPr/>
            <p:nvPr/>
          </p:nvSpPr>
          <p:spPr>
            <a:xfrm>
              <a:off x="468325" y="2725950"/>
              <a:ext cx="138300" cy="324650"/>
            </a:xfrm>
            <a:custGeom>
              <a:avLst/>
              <a:gdLst/>
              <a:ahLst/>
              <a:cxnLst/>
              <a:rect l="l" t="t" r="r" b="b"/>
              <a:pathLst>
                <a:path w="5532" h="12986" extrusionOk="0">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6" name="Google Shape;10626;p35"/>
            <p:cNvSpPr/>
            <p:nvPr/>
          </p:nvSpPr>
          <p:spPr>
            <a:xfrm>
              <a:off x="471350" y="2772550"/>
              <a:ext cx="46075" cy="24200"/>
            </a:xfrm>
            <a:custGeom>
              <a:avLst/>
              <a:gdLst/>
              <a:ahLst/>
              <a:cxnLst/>
              <a:rect l="l" t="t" r="r" b="b"/>
              <a:pathLst>
                <a:path w="1843" h="968" extrusionOk="0">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7" name="Google Shape;10627;p35"/>
            <p:cNvSpPr/>
            <p:nvPr/>
          </p:nvSpPr>
          <p:spPr>
            <a:xfrm>
              <a:off x="501400" y="2733750"/>
              <a:ext cx="2950" cy="42425"/>
            </a:xfrm>
            <a:custGeom>
              <a:avLst/>
              <a:gdLst/>
              <a:ahLst/>
              <a:cxnLst/>
              <a:rect l="l" t="t" r="r" b="b"/>
              <a:pathLst>
                <a:path w="118" h="1697" extrusionOk="0">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8" name="Google Shape;10628;p35"/>
            <p:cNvSpPr/>
            <p:nvPr/>
          </p:nvSpPr>
          <p:spPr>
            <a:xfrm>
              <a:off x="532675" y="2765900"/>
              <a:ext cx="3325" cy="62250"/>
            </a:xfrm>
            <a:custGeom>
              <a:avLst/>
              <a:gdLst/>
              <a:ahLst/>
              <a:cxnLst/>
              <a:rect l="l" t="t" r="r" b="b"/>
              <a:pathLst>
                <a:path w="133" h="2490" extrusionOk="0">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9" name="Google Shape;10629;p35"/>
            <p:cNvSpPr/>
            <p:nvPr/>
          </p:nvSpPr>
          <p:spPr>
            <a:xfrm>
              <a:off x="560775" y="2818500"/>
              <a:ext cx="16650" cy="66575"/>
            </a:xfrm>
            <a:custGeom>
              <a:avLst/>
              <a:gdLst/>
              <a:ahLst/>
              <a:cxnLst/>
              <a:rect l="l" t="t" r="r" b="b"/>
              <a:pathLst>
                <a:path w="666" h="2663" extrusionOk="0">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0" name="Google Shape;10630;p35"/>
            <p:cNvSpPr/>
            <p:nvPr/>
          </p:nvSpPr>
          <p:spPr>
            <a:xfrm>
              <a:off x="582950" y="2894875"/>
              <a:ext cx="13800" cy="48850"/>
            </a:xfrm>
            <a:custGeom>
              <a:avLst/>
              <a:gdLst/>
              <a:ahLst/>
              <a:cxnLst/>
              <a:rect l="l" t="t" r="r" b="b"/>
              <a:pathLst>
                <a:path w="552" h="1954" extrusionOk="0">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1" name="Google Shape;10631;p35"/>
            <p:cNvSpPr/>
            <p:nvPr/>
          </p:nvSpPr>
          <p:spPr>
            <a:xfrm>
              <a:off x="481525" y="2833675"/>
              <a:ext cx="69725" cy="24475"/>
            </a:xfrm>
            <a:custGeom>
              <a:avLst/>
              <a:gdLst/>
              <a:ahLst/>
              <a:cxnLst/>
              <a:rect l="l" t="t" r="r" b="b"/>
              <a:pathLst>
                <a:path w="2789" h="979" extrusionOk="0">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2" name="Google Shape;10632;p35"/>
            <p:cNvSpPr/>
            <p:nvPr/>
          </p:nvSpPr>
          <p:spPr>
            <a:xfrm>
              <a:off x="499075" y="2894375"/>
              <a:ext cx="80575" cy="29625"/>
            </a:xfrm>
            <a:custGeom>
              <a:avLst/>
              <a:gdLst/>
              <a:ahLst/>
              <a:cxnLst/>
              <a:rect l="l" t="t" r="r" b="b"/>
              <a:pathLst>
                <a:path w="3223" h="1185" extrusionOk="0">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3" name="Google Shape;10633;p35"/>
            <p:cNvSpPr/>
            <p:nvPr/>
          </p:nvSpPr>
          <p:spPr>
            <a:xfrm>
              <a:off x="540025" y="2955925"/>
              <a:ext cx="57325" cy="28300"/>
            </a:xfrm>
            <a:custGeom>
              <a:avLst/>
              <a:gdLst/>
              <a:ahLst/>
              <a:cxnLst/>
              <a:rect l="l" t="t" r="r" b="b"/>
              <a:pathLst>
                <a:path w="2293" h="1132" extrusionOk="0">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4" name="Google Shape;10634;p35"/>
            <p:cNvSpPr/>
            <p:nvPr/>
          </p:nvSpPr>
          <p:spPr>
            <a:xfrm>
              <a:off x="238125" y="2840100"/>
              <a:ext cx="343350" cy="161650"/>
            </a:xfrm>
            <a:custGeom>
              <a:avLst/>
              <a:gdLst/>
              <a:ahLst/>
              <a:cxnLst/>
              <a:rect l="l" t="t" r="r" b="b"/>
              <a:pathLst>
                <a:path w="13734" h="6466" extrusionOk="0">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5" name="Google Shape;10635;p35"/>
            <p:cNvSpPr/>
            <p:nvPr/>
          </p:nvSpPr>
          <p:spPr>
            <a:xfrm>
              <a:off x="279800" y="2862650"/>
              <a:ext cx="318000" cy="152900"/>
            </a:xfrm>
            <a:custGeom>
              <a:avLst/>
              <a:gdLst/>
              <a:ahLst/>
              <a:cxnLst/>
              <a:rect l="l" t="t" r="r" b="b"/>
              <a:pathLst>
                <a:path w="12720" h="6116" extrusionOk="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6" name="Google Shape;10636;p35"/>
            <p:cNvSpPr/>
            <p:nvPr/>
          </p:nvSpPr>
          <p:spPr>
            <a:xfrm>
              <a:off x="313625" y="2882575"/>
              <a:ext cx="49325" cy="15075"/>
            </a:xfrm>
            <a:custGeom>
              <a:avLst/>
              <a:gdLst/>
              <a:ahLst/>
              <a:cxnLst/>
              <a:rect l="l" t="t" r="r" b="b"/>
              <a:pathLst>
                <a:path w="1973" h="603" extrusionOk="0">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7" name="Google Shape;10637;p35"/>
            <p:cNvSpPr/>
            <p:nvPr/>
          </p:nvSpPr>
          <p:spPr>
            <a:xfrm>
              <a:off x="309675" y="2846300"/>
              <a:ext cx="30050" cy="32375"/>
            </a:xfrm>
            <a:custGeom>
              <a:avLst/>
              <a:gdLst/>
              <a:ahLst/>
              <a:cxnLst/>
              <a:rect l="l" t="t" r="r" b="b"/>
              <a:pathLst>
                <a:path w="1202" h="1295" extrusionOk="0">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8" name="Google Shape;10638;p35"/>
            <p:cNvSpPr/>
            <p:nvPr/>
          </p:nvSpPr>
          <p:spPr>
            <a:xfrm>
              <a:off x="354825" y="2849150"/>
              <a:ext cx="42675" cy="47425"/>
            </a:xfrm>
            <a:custGeom>
              <a:avLst/>
              <a:gdLst/>
              <a:ahLst/>
              <a:cxnLst/>
              <a:rect l="l" t="t" r="r" b="b"/>
              <a:pathLst>
                <a:path w="1707" h="1897" extrusionOk="0">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9" name="Google Shape;10639;p35"/>
            <p:cNvSpPr/>
            <p:nvPr/>
          </p:nvSpPr>
          <p:spPr>
            <a:xfrm>
              <a:off x="420925" y="2860725"/>
              <a:ext cx="35550" cy="59350"/>
            </a:xfrm>
            <a:custGeom>
              <a:avLst/>
              <a:gdLst/>
              <a:ahLst/>
              <a:cxnLst/>
              <a:rect l="l" t="t" r="r" b="b"/>
              <a:pathLst>
                <a:path w="1422" h="2374" extrusionOk="0">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0" name="Google Shape;10640;p35"/>
            <p:cNvSpPr/>
            <p:nvPr/>
          </p:nvSpPr>
          <p:spPr>
            <a:xfrm>
              <a:off x="486175" y="2904500"/>
              <a:ext cx="26075" cy="44350"/>
            </a:xfrm>
            <a:custGeom>
              <a:avLst/>
              <a:gdLst/>
              <a:ahLst/>
              <a:cxnLst/>
              <a:rect l="l" t="t" r="r" b="b"/>
              <a:pathLst>
                <a:path w="1043" h="1774" extrusionOk="0">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1" name="Google Shape;10641;p35"/>
            <p:cNvSpPr/>
            <p:nvPr/>
          </p:nvSpPr>
          <p:spPr>
            <a:xfrm>
              <a:off x="362275" y="2905700"/>
              <a:ext cx="67200" cy="30725"/>
            </a:xfrm>
            <a:custGeom>
              <a:avLst/>
              <a:gdLst/>
              <a:ahLst/>
              <a:cxnLst/>
              <a:rect l="l" t="t" r="r" b="b"/>
              <a:pathLst>
                <a:path w="2688" h="1229" extrusionOk="0">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2" name="Google Shape;10642;p35"/>
            <p:cNvSpPr/>
            <p:nvPr/>
          </p:nvSpPr>
          <p:spPr>
            <a:xfrm>
              <a:off x="415100" y="2935900"/>
              <a:ext cx="79350" cy="34250"/>
            </a:xfrm>
            <a:custGeom>
              <a:avLst/>
              <a:gdLst/>
              <a:ahLst/>
              <a:cxnLst/>
              <a:rect l="l" t="t" r="r" b="b"/>
              <a:pathLst>
                <a:path w="3174" h="1370" extrusionOk="0">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3" name="Google Shape;10643;p35"/>
            <p:cNvSpPr/>
            <p:nvPr/>
          </p:nvSpPr>
          <p:spPr>
            <a:xfrm>
              <a:off x="487625" y="2968975"/>
              <a:ext cx="59825" cy="19325"/>
            </a:xfrm>
            <a:custGeom>
              <a:avLst/>
              <a:gdLst/>
              <a:ahLst/>
              <a:cxnLst/>
              <a:rect l="l" t="t" r="r" b="b"/>
              <a:pathLst>
                <a:path w="2393" h="773" extrusionOk="0">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4" name="Google Shape;10644;p35"/>
            <p:cNvSpPr/>
            <p:nvPr/>
          </p:nvSpPr>
          <p:spPr>
            <a:xfrm>
              <a:off x="625350" y="2886875"/>
              <a:ext cx="362675" cy="134925"/>
            </a:xfrm>
            <a:custGeom>
              <a:avLst/>
              <a:gdLst/>
              <a:ahLst/>
              <a:cxnLst/>
              <a:rect l="l" t="t" r="r" b="b"/>
              <a:pathLst>
                <a:path w="14507" h="5397" extrusionOk="0">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5" name="Google Shape;10645;p35"/>
            <p:cNvSpPr/>
            <p:nvPr/>
          </p:nvSpPr>
          <p:spPr>
            <a:xfrm>
              <a:off x="606375" y="2924300"/>
              <a:ext cx="339775" cy="93850"/>
            </a:xfrm>
            <a:custGeom>
              <a:avLst/>
              <a:gdLst/>
              <a:ahLst/>
              <a:cxnLst/>
              <a:rect l="l" t="t" r="r" b="b"/>
              <a:pathLst>
                <a:path w="13591" h="3754" extrusionOk="0">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6" name="Google Shape;10646;p35"/>
            <p:cNvSpPr/>
            <p:nvPr/>
          </p:nvSpPr>
          <p:spPr>
            <a:xfrm>
              <a:off x="860850" y="2929575"/>
              <a:ext cx="45950" cy="23175"/>
            </a:xfrm>
            <a:custGeom>
              <a:avLst/>
              <a:gdLst/>
              <a:ahLst/>
              <a:cxnLst/>
              <a:rect l="l" t="t" r="r" b="b"/>
              <a:pathLst>
                <a:path w="1838" h="927" extrusionOk="0">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7" name="Google Shape;10647;p35"/>
            <p:cNvSpPr/>
            <p:nvPr/>
          </p:nvSpPr>
          <p:spPr>
            <a:xfrm>
              <a:off x="885050" y="2902975"/>
              <a:ext cx="34650" cy="26950"/>
            </a:xfrm>
            <a:custGeom>
              <a:avLst/>
              <a:gdLst/>
              <a:ahLst/>
              <a:cxnLst/>
              <a:rect l="l" t="t" r="r" b="b"/>
              <a:pathLst>
                <a:path w="1386" h="1078" extrusionOk="0">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8" name="Google Shape;10648;p35"/>
            <p:cNvSpPr/>
            <p:nvPr/>
          </p:nvSpPr>
          <p:spPr>
            <a:xfrm>
              <a:off x="824925" y="2897500"/>
              <a:ext cx="50125" cy="39600"/>
            </a:xfrm>
            <a:custGeom>
              <a:avLst/>
              <a:gdLst/>
              <a:ahLst/>
              <a:cxnLst/>
              <a:rect l="l" t="t" r="r" b="b"/>
              <a:pathLst>
                <a:path w="2005" h="1584" extrusionOk="0">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9" name="Google Shape;10649;p35"/>
            <p:cNvSpPr/>
            <p:nvPr/>
          </p:nvSpPr>
          <p:spPr>
            <a:xfrm>
              <a:off x="762675" y="2897100"/>
              <a:ext cx="45100" cy="52550"/>
            </a:xfrm>
            <a:custGeom>
              <a:avLst/>
              <a:gdLst/>
              <a:ahLst/>
              <a:cxnLst/>
              <a:rect l="l" t="t" r="r" b="b"/>
              <a:pathLst>
                <a:path w="1804" h="2102" extrusionOk="0">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0" name="Google Shape;10650;p35"/>
            <p:cNvSpPr/>
            <p:nvPr/>
          </p:nvSpPr>
          <p:spPr>
            <a:xfrm>
              <a:off x="702650" y="2928325"/>
              <a:ext cx="33300" cy="39625"/>
            </a:xfrm>
            <a:custGeom>
              <a:avLst/>
              <a:gdLst/>
              <a:ahLst/>
              <a:cxnLst/>
              <a:rect l="l" t="t" r="r" b="b"/>
              <a:pathLst>
                <a:path w="1332" h="1585" extrusionOk="0">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1" name="Google Shape;10651;p35"/>
            <p:cNvSpPr/>
            <p:nvPr/>
          </p:nvSpPr>
          <p:spPr>
            <a:xfrm>
              <a:off x="791300" y="2940350"/>
              <a:ext cx="61100" cy="41800"/>
            </a:xfrm>
            <a:custGeom>
              <a:avLst/>
              <a:gdLst/>
              <a:ahLst/>
              <a:cxnLst/>
              <a:rect l="l" t="t" r="r" b="b"/>
              <a:pathLst>
                <a:path w="2444" h="1672" extrusionOk="0">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2" name="Google Shape;10652;p35"/>
            <p:cNvSpPr/>
            <p:nvPr/>
          </p:nvSpPr>
          <p:spPr>
            <a:xfrm>
              <a:off x="722025" y="2958450"/>
              <a:ext cx="71950" cy="47300"/>
            </a:xfrm>
            <a:custGeom>
              <a:avLst/>
              <a:gdLst/>
              <a:ahLst/>
              <a:cxnLst/>
              <a:rect l="l" t="t" r="r" b="b"/>
              <a:pathLst>
                <a:path w="2878" h="1892" extrusionOk="0">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3" name="Google Shape;10653;p35"/>
            <p:cNvSpPr/>
            <p:nvPr/>
          </p:nvSpPr>
          <p:spPr>
            <a:xfrm>
              <a:off x="663950" y="2981325"/>
              <a:ext cx="56150" cy="29200"/>
            </a:xfrm>
            <a:custGeom>
              <a:avLst/>
              <a:gdLst/>
              <a:ahLst/>
              <a:cxnLst/>
              <a:rect l="l" t="t" r="r" b="b"/>
              <a:pathLst>
                <a:path w="2246" h="1168" extrusionOk="0">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4" name="Google Shape;10654;p35"/>
            <p:cNvSpPr/>
            <p:nvPr/>
          </p:nvSpPr>
          <p:spPr>
            <a:xfrm>
              <a:off x="537250" y="2701175"/>
              <a:ext cx="317600" cy="342850"/>
            </a:xfrm>
            <a:custGeom>
              <a:avLst/>
              <a:gdLst/>
              <a:ahLst/>
              <a:cxnLst/>
              <a:rect l="l" t="t" r="r" b="b"/>
              <a:pathLst>
                <a:path w="12704" h="13714" extrusionOk="0">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5" name="Google Shape;10655;p35"/>
            <p:cNvSpPr/>
            <p:nvPr/>
          </p:nvSpPr>
          <p:spPr>
            <a:xfrm>
              <a:off x="587500" y="2735625"/>
              <a:ext cx="193425" cy="317550"/>
            </a:xfrm>
            <a:custGeom>
              <a:avLst/>
              <a:gdLst/>
              <a:ahLst/>
              <a:cxnLst/>
              <a:rect l="l" t="t" r="r" b="b"/>
              <a:pathLst>
                <a:path w="7737" h="12702" extrusionOk="0">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6" name="Google Shape;10656;p35"/>
            <p:cNvSpPr/>
            <p:nvPr/>
          </p:nvSpPr>
          <p:spPr>
            <a:xfrm>
              <a:off x="685275" y="2722075"/>
              <a:ext cx="25900" cy="119000"/>
            </a:xfrm>
            <a:custGeom>
              <a:avLst/>
              <a:gdLst/>
              <a:ahLst/>
              <a:cxnLst/>
              <a:rect l="l" t="t" r="r" b="b"/>
              <a:pathLst>
                <a:path w="1036" h="4760" extrusionOk="0">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7" name="Google Shape;10657;p35"/>
            <p:cNvSpPr/>
            <p:nvPr/>
          </p:nvSpPr>
          <p:spPr>
            <a:xfrm>
              <a:off x="722550" y="2780575"/>
              <a:ext cx="108625" cy="11950"/>
            </a:xfrm>
            <a:custGeom>
              <a:avLst/>
              <a:gdLst/>
              <a:ahLst/>
              <a:cxnLst/>
              <a:rect l="l" t="t" r="r" b="b"/>
              <a:pathLst>
                <a:path w="4345" h="478" extrusionOk="0">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8" name="Google Shape;10658;p35"/>
            <p:cNvSpPr/>
            <p:nvPr/>
          </p:nvSpPr>
          <p:spPr>
            <a:xfrm>
              <a:off x="645825" y="2760400"/>
              <a:ext cx="26100" cy="145150"/>
            </a:xfrm>
            <a:custGeom>
              <a:avLst/>
              <a:gdLst/>
              <a:ahLst/>
              <a:cxnLst/>
              <a:rect l="l" t="t" r="r" b="b"/>
              <a:pathLst>
                <a:path w="1044" h="5806" extrusionOk="0">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9" name="Google Shape;10659;p35"/>
            <p:cNvSpPr/>
            <p:nvPr/>
          </p:nvSpPr>
          <p:spPr>
            <a:xfrm>
              <a:off x="635650" y="2885625"/>
              <a:ext cx="139950" cy="39850"/>
            </a:xfrm>
            <a:custGeom>
              <a:avLst/>
              <a:gdLst/>
              <a:ahLst/>
              <a:cxnLst/>
              <a:rect l="l" t="t" r="r" b="b"/>
              <a:pathLst>
                <a:path w="5598" h="1594" extrusionOk="0">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0" name="Google Shape;10660;p35"/>
            <p:cNvSpPr/>
            <p:nvPr/>
          </p:nvSpPr>
          <p:spPr>
            <a:xfrm>
              <a:off x="677750" y="2830950"/>
              <a:ext cx="138800" cy="20875"/>
            </a:xfrm>
            <a:custGeom>
              <a:avLst/>
              <a:gdLst/>
              <a:ahLst/>
              <a:cxnLst/>
              <a:rect l="l" t="t" r="r" b="b"/>
              <a:pathLst>
                <a:path w="5552" h="835" extrusionOk="0">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1" name="Google Shape;10661;p35"/>
            <p:cNvSpPr/>
            <p:nvPr/>
          </p:nvSpPr>
          <p:spPr>
            <a:xfrm>
              <a:off x="596100" y="2825250"/>
              <a:ext cx="38600" cy="135425"/>
            </a:xfrm>
            <a:custGeom>
              <a:avLst/>
              <a:gdLst/>
              <a:ahLst/>
              <a:cxnLst/>
              <a:rect l="l" t="t" r="r" b="b"/>
              <a:pathLst>
                <a:path w="1544" h="5417" extrusionOk="0">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2" name="Google Shape;10662;p35"/>
            <p:cNvSpPr/>
            <p:nvPr/>
          </p:nvSpPr>
          <p:spPr>
            <a:xfrm>
              <a:off x="565825" y="2909600"/>
              <a:ext cx="46525" cy="92650"/>
            </a:xfrm>
            <a:custGeom>
              <a:avLst/>
              <a:gdLst/>
              <a:ahLst/>
              <a:cxnLst/>
              <a:rect l="l" t="t" r="r" b="b"/>
              <a:pathLst>
                <a:path w="1861" h="3706" extrusionOk="0">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3" name="Google Shape;10663;p35"/>
            <p:cNvSpPr/>
            <p:nvPr/>
          </p:nvSpPr>
          <p:spPr>
            <a:xfrm>
              <a:off x="556900" y="2968325"/>
              <a:ext cx="40375" cy="59900"/>
            </a:xfrm>
            <a:custGeom>
              <a:avLst/>
              <a:gdLst/>
              <a:ahLst/>
              <a:cxnLst/>
              <a:rect l="l" t="t" r="r" b="b"/>
              <a:pathLst>
                <a:path w="1615" h="2396" extrusionOk="0">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4" name="Google Shape;10664;p35"/>
            <p:cNvSpPr/>
            <p:nvPr/>
          </p:nvSpPr>
          <p:spPr>
            <a:xfrm>
              <a:off x="626725" y="2931125"/>
              <a:ext cx="123750" cy="12800"/>
            </a:xfrm>
            <a:custGeom>
              <a:avLst/>
              <a:gdLst/>
              <a:ahLst/>
              <a:cxnLst/>
              <a:rect l="l" t="t" r="r" b="b"/>
              <a:pathLst>
                <a:path w="4950" h="512" extrusionOk="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5" name="Google Shape;10665;p35"/>
            <p:cNvSpPr/>
            <p:nvPr/>
          </p:nvSpPr>
          <p:spPr>
            <a:xfrm>
              <a:off x="609975" y="2975025"/>
              <a:ext cx="83050" cy="8450"/>
            </a:xfrm>
            <a:custGeom>
              <a:avLst/>
              <a:gdLst/>
              <a:ahLst/>
              <a:cxnLst/>
              <a:rect l="l" t="t" r="r" b="b"/>
              <a:pathLst>
                <a:path w="3322" h="338" extrusionOk="0">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6" name="Google Shape;10666;p35"/>
            <p:cNvSpPr/>
            <p:nvPr/>
          </p:nvSpPr>
          <p:spPr>
            <a:xfrm>
              <a:off x="597250" y="3007325"/>
              <a:ext cx="47425" cy="11900"/>
            </a:xfrm>
            <a:custGeom>
              <a:avLst/>
              <a:gdLst/>
              <a:ahLst/>
              <a:cxnLst/>
              <a:rect l="l" t="t" r="r" b="b"/>
              <a:pathLst>
                <a:path w="1897" h="476" extrusionOk="0">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7" name="Google Shape;10667;p35"/>
            <p:cNvSpPr/>
            <p:nvPr/>
          </p:nvSpPr>
          <p:spPr>
            <a:xfrm>
              <a:off x="288750" y="2860325"/>
              <a:ext cx="164650" cy="151800"/>
            </a:xfrm>
            <a:custGeom>
              <a:avLst/>
              <a:gdLst/>
              <a:ahLst/>
              <a:cxnLst/>
              <a:rect l="l" t="t" r="r" b="b"/>
              <a:pathLst>
                <a:path w="6586" h="6072" extrusionOk="0">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8" name="Google Shape;10668;p35"/>
            <p:cNvSpPr/>
            <p:nvPr/>
          </p:nvSpPr>
          <p:spPr>
            <a:xfrm>
              <a:off x="378600" y="2894250"/>
              <a:ext cx="30975" cy="42475"/>
            </a:xfrm>
            <a:custGeom>
              <a:avLst/>
              <a:gdLst/>
              <a:ahLst/>
              <a:cxnLst/>
              <a:rect l="l" t="t" r="r" b="b"/>
              <a:pathLst>
                <a:path w="1239" h="1699" extrusionOk="0">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9" name="Google Shape;10669;p35"/>
            <p:cNvSpPr/>
            <p:nvPr/>
          </p:nvSpPr>
          <p:spPr>
            <a:xfrm>
              <a:off x="379950" y="2926100"/>
              <a:ext cx="51500" cy="14450"/>
            </a:xfrm>
            <a:custGeom>
              <a:avLst/>
              <a:gdLst/>
              <a:ahLst/>
              <a:cxnLst/>
              <a:rect l="l" t="t" r="r" b="b"/>
              <a:pathLst>
                <a:path w="2060" h="578" extrusionOk="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0" name="Google Shape;10670;p35"/>
            <p:cNvSpPr/>
            <p:nvPr/>
          </p:nvSpPr>
          <p:spPr>
            <a:xfrm>
              <a:off x="377350" y="2943125"/>
              <a:ext cx="47625" cy="23825"/>
            </a:xfrm>
            <a:custGeom>
              <a:avLst/>
              <a:gdLst/>
              <a:ahLst/>
              <a:cxnLst/>
              <a:rect l="l" t="t" r="r" b="b"/>
              <a:pathLst>
                <a:path w="1905" h="953" extrusionOk="0">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1" name="Google Shape;10671;p35"/>
            <p:cNvSpPr/>
            <p:nvPr/>
          </p:nvSpPr>
          <p:spPr>
            <a:xfrm>
              <a:off x="377025" y="2946125"/>
              <a:ext cx="18800" cy="49350"/>
            </a:xfrm>
            <a:custGeom>
              <a:avLst/>
              <a:gdLst/>
              <a:ahLst/>
              <a:cxnLst/>
              <a:rect l="l" t="t" r="r" b="b"/>
              <a:pathLst>
                <a:path w="752" h="1974" extrusionOk="0">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2" name="Google Shape;10672;p35"/>
            <p:cNvSpPr/>
            <p:nvPr/>
          </p:nvSpPr>
          <p:spPr>
            <a:xfrm>
              <a:off x="354325" y="2946900"/>
              <a:ext cx="19675" cy="50375"/>
            </a:xfrm>
            <a:custGeom>
              <a:avLst/>
              <a:gdLst/>
              <a:ahLst/>
              <a:cxnLst/>
              <a:rect l="l" t="t" r="r" b="b"/>
              <a:pathLst>
                <a:path w="787" h="2015" extrusionOk="0">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3" name="Google Shape;10673;p35"/>
            <p:cNvSpPr/>
            <p:nvPr/>
          </p:nvSpPr>
          <p:spPr>
            <a:xfrm>
              <a:off x="324000" y="2943375"/>
              <a:ext cx="46675" cy="30025"/>
            </a:xfrm>
            <a:custGeom>
              <a:avLst/>
              <a:gdLst/>
              <a:ahLst/>
              <a:cxnLst/>
              <a:rect l="l" t="t" r="r" b="b"/>
              <a:pathLst>
                <a:path w="1867" h="1201" extrusionOk="0">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4" name="Google Shape;10674;p35"/>
            <p:cNvSpPr/>
            <p:nvPr/>
          </p:nvSpPr>
          <p:spPr>
            <a:xfrm>
              <a:off x="305650" y="2937750"/>
              <a:ext cx="65150" cy="4575"/>
            </a:xfrm>
            <a:custGeom>
              <a:avLst/>
              <a:gdLst/>
              <a:ahLst/>
              <a:cxnLst/>
              <a:rect l="l" t="t" r="r" b="b"/>
              <a:pathLst>
                <a:path w="2606" h="183" extrusionOk="0">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5" name="Google Shape;10675;p35"/>
            <p:cNvSpPr/>
            <p:nvPr/>
          </p:nvSpPr>
          <p:spPr>
            <a:xfrm>
              <a:off x="323350" y="2891750"/>
              <a:ext cx="50475" cy="46050"/>
            </a:xfrm>
            <a:custGeom>
              <a:avLst/>
              <a:gdLst/>
              <a:ahLst/>
              <a:cxnLst/>
              <a:rect l="l" t="t" r="r" b="b"/>
              <a:pathLst>
                <a:path w="2019" h="1842" extrusionOk="0">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6" name="Google Shape;10676;p35"/>
            <p:cNvSpPr/>
            <p:nvPr/>
          </p:nvSpPr>
          <p:spPr>
            <a:xfrm>
              <a:off x="368950" y="2875950"/>
              <a:ext cx="7150" cy="63000"/>
            </a:xfrm>
            <a:custGeom>
              <a:avLst/>
              <a:gdLst/>
              <a:ahLst/>
              <a:cxnLst/>
              <a:rect l="l" t="t" r="r" b="b"/>
              <a:pathLst>
                <a:path w="286" h="2520" extrusionOk="0">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7" name="Google Shape;10677;p35"/>
            <p:cNvSpPr/>
            <p:nvPr/>
          </p:nvSpPr>
          <p:spPr>
            <a:xfrm>
              <a:off x="364825" y="2931075"/>
              <a:ext cx="20700" cy="20700"/>
            </a:xfrm>
            <a:custGeom>
              <a:avLst/>
              <a:gdLst/>
              <a:ahLst/>
              <a:cxnLst/>
              <a:rect l="l" t="t" r="r" b="b"/>
              <a:pathLst>
                <a:path w="828" h="828" extrusionOk="0">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8" name="Google Shape;10678;p35"/>
            <p:cNvSpPr/>
            <p:nvPr/>
          </p:nvSpPr>
          <p:spPr>
            <a:xfrm>
              <a:off x="824075" y="2805750"/>
              <a:ext cx="56950" cy="60175"/>
            </a:xfrm>
            <a:custGeom>
              <a:avLst/>
              <a:gdLst/>
              <a:ahLst/>
              <a:cxnLst/>
              <a:rect l="l" t="t" r="r" b="b"/>
              <a:pathLst>
                <a:path w="2278" h="2407" extrusionOk="0">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9" name="Google Shape;10679;p35"/>
            <p:cNvSpPr/>
            <p:nvPr/>
          </p:nvSpPr>
          <p:spPr>
            <a:xfrm>
              <a:off x="829675" y="2821000"/>
              <a:ext cx="41825" cy="44775"/>
            </a:xfrm>
            <a:custGeom>
              <a:avLst/>
              <a:gdLst/>
              <a:ahLst/>
              <a:cxnLst/>
              <a:rect l="l" t="t" r="r" b="b"/>
              <a:pathLst>
                <a:path w="1673" h="1791" extrusionOk="0">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0" name="Google Shape;10680;p35"/>
            <p:cNvSpPr/>
            <p:nvPr/>
          </p:nvSpPr>
          <p:spPr>
            <a:xfrm>
              <a:off x="838275" y="2851975"/>
              <a:ext cx="71925" cy="43650"/>
            </a:xfrm>
            <a:custGeom>
              <a:avLst/>
              <a:gdLst/>
              <a:ahLst/>
              <a:cxnLst/>
              <a:rect l="l" t="t" r="r" b="b"/>
              <a:pathLst>
                <a:path w="2877" h="1746" extrusionOk="0">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1" name="Google Shape;10681;p35"/>
            <p:cNvSpPr/>
            <p:nvPr/>
          </p:nvSpPr>
          <p:spPr>
            <a:xfrm>
              <a:off x="838275" y="2856975"/>
              <a:ext cx="54425" cy="34475"/>
            </a:xfrm>
            <a:custGeom>
              <a:avLst/>
              <a:gdLst/>
              <a:ahLst/>
              <a:cxnLst/>
              <a:rect l="l" t="t" r="r" b="b"/>
              <a:pathLst>
                <a:path w="2177" h="1379" extrusionOk="0">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2" name="Google Shape;10682;p35"/>
            <p:cNvSpPr/>
            <p:nvPr/>
          </p:nvSpPr>
          <p:spPr>
            <a:xfrm>
              <a:off x="818775" y="2869150"/>
              <a:ext cx="47300" cy="72975"/>
            </a:xfrm>
            <a:custGeom>
              <a:avLst/>
              <a:gdLst/>
              <a:ahLst/>
              <a:cxnLst/>
              <a:rect l="l" t="t" r="r" b="b"/>
              <a:pathLst>
                <a:path w="1892" h="2919" extrusionOk="0">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3" name="Google Shape;10683;p35"/>
            <p:cNvSpPr/>
            <p:nvPr/>
          </p:nvSpPr>
          <p:spPr>
            <a:xfrm>
              <a:off x="823425" y="2869150"/>
              <a:ext cx="39800" cy="55600"/>
            </a:xfrm>
            <a:custGeom>
              <a:avLst/>
              <a:gdLst/>
              <a:ahLst/>
              <a:cxnLst/>
              <a:rect l="l" t="t" r="r" b="b"/>
              <a:pathLst>
                <a:path w="1592" h="2224" extrusionOk="0">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4" name="Google Shape;10684;p35"/>
            <p:cNvSpPr/>
            <p:nvPr/>
          </p:nvSpPr>
          <p:spPr>
            <a:xfrm>
              <a:off x="785900" y="2814650"/>
              <a:ext cx="59600" cy="53675"/>
            </a:xfrm>
            <a:custGeom>
              <a:avLst/>
              <a:gdLst/>
              <a:ahLst/>
              <a:cxnLst/>
              <a:rect l="l" t="t" r="r" b="b"/>
              <a:pathLst>
                <a:path w="2384" h="2147" extrusionOk="0">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5" name="Google Shape;10685;p35"/>
            <p:cNvSpPr/>
            <p:nvPr/>
          </p:nvSpPr>
          <p:spPr>
            <a:xfrm>
              <a:off x="796925" y="2828325"/>
              <a:ext cx="42650" cy="38900"/>
            </a:xfrm>
            <a:custGeom>
              <a:avLst/>
              <a:gdLst/>
              <a:ahLst/>
              <a:cxnLst/>
              <a:rect l="l" t="t" r="r" b="b"/>
              <a:pathLst>
                <a:path w="1706" h="1556" extrusionOk="0">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6" name="Google Shape;10686;p35"/>
            <p:cNvSpPr/>
            <p:nvPr/>
          </p:nvSpPr>
          <p:spPr>
            <a:xfrm>
              <a:off x="772850" y="2859825"/>
              <a:ext cx="63850" cy="46375"/>
            </a:xfrm>
            <a:custGeom>
              <a:avLst/>
              <a:gdLst/>
              <a:ahLst/>
              <a:cxnLst/>
              <a:rect l="l" t="t" r="r" b="b"/>
              <a:pathLst>
                <a:path w="2554" h="1855" extrusionOk="0">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7" name="Google Shape;10687;p35"/>
            <p:cNvSpPr/>
            <p:nvPr/>
          </p:nvSpPr>
          <p:spPr>
            <a:xfrm>
              <a:off x="788750" y="2863675"/>
              <a:ext cx="47650" cy="35625"/>
            </a:xfrm>
            <a:custGeom>
              <a:avLst/>
              <a:gdLst/>
              <a:ahLst/>
              <a:cxnLst/>
              <a:rect l="l" t="t" r="r" b="b"/>
              <a:pathLst>
                <a:path w="1906" h="1425" extrusionOk="0">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8" name="Google Shape;10688;p35"/>
            <p:cNvSpPr/>
            <p:nvPr/>
          </p:nvSpPr>
          <p:spPr>
            <a:xfrm>
              <a:off x="821850" y="2855275"/>
              <a:ext cx="32350" cy="24775"/>
            </a:xfrm>
            <a:custGeom>
              <a:avLst/>
              <a:gdLst/>
              <a:ahLst/>
              <a:cxnLst/>
              <a:rect l="l" t="t" r="r" b="b"/>
              <a:pathLst>
                <a:path w="1294" h="991" extrusionOk="0">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9" name="Google Shape;10689;p35"/>
            <p:cNvSpPr/>
            <p:nvPr/>
          </p:nvSpPr>
          <p:spPr>
            <a:xfrm>
              <a:off x="838075" y="2839775"/>
              <a:ext cx="6050" cy="19650"/>
            </a:xfrm>
            <a:custGeom>
              <a:avLst/>
              <a:gdLst/>
              <a:ahLst/>
              <a:cxnLst/>
              <a:rect l="l" t="t" r="r" b="b"/>
              <a:pathLst>
                <a:path w="242" h="786" extrusionOk="0">
                  <a:moveTo>
                    <a:pt x="225" y="1"/>
                  </a:moveTo>
                  <a:cubicBezTo>
                    <a:pt x="59" y="179"/>
                    <a:pt x="0" y="760"/>
                    <a:pt x="0" y="785"/>
                  </a:cubicBezTo>
                  <a:lnTo>
                    <a:pt x="30" y="785"/>
                  </a:lnTo>
                  <a:cubicBezTo>
                    <a:pt x="30" y="777"/>
                    <a:pt x="85" y="187"/>
                    <a:pt x="242" y="18"/>
                  </a:cubicBezTo>
                  <a:lnTo>
                    <a:pt x="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0" name="Google Shape;10690;p35"/>
            <p:cNvSpPr/>
            <p:nvPr/>
          </p:nvSpPr>
          <p:spPr>
            <a:xfrm>
              <a:off x="841775" y="2847625"/>
              <a:ext cx="13375" cy="12225"/>
            </a:xfrm>
            <a:custGeom>
              <a:avLst/>
              <a:gdLst/>
              <a:ahLst/>
              <a:cxnLst/>
              <a:rect l="l" t="t" r="r" b="b"/>
              <a:pathLst>
                <a:path w="535" h="489" extrusionOk="0">
                  <a:moveTo>
                    <a:pt x="526" y="1"/>
                  </a:moveTo>
                  <a:cubicBezTo>
                    <a:pt x="280" y="56"/>
                    <a:pt x="13" y="454"/>
                    <a:pt x="1" y="471"/>
                  </a:cubicBezTo>
                  <a:lnTo>
                    <a:pt x="22" y="488"/>
                  </a:lnTo>
                  <a:cubicBezTo>
                    <a:pt x="26" y="484"/>
                    <a:pt x="297" y="77"/>
                    <a:pt x="535" y="26"/>
                  </a:cubicBez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1" name="Google Shape;10691;p35"/>
            <p:cNvSpPr/>
            <p:nvPr/>
          </p:nvSpPr>
          <p:spPr>
            <a:xfrm>
              <a:off x="845275" y="2859500"/>
              <a:ext cx="15200" cy="3850"/>
            </a:xfrm>
            <a:custGeom>
              <a:avLst/>
              <a:gdLst/>
              <a:ahLst/>
              <a:cxnLst/>
              <a:rect l="l" t="t" r="r" b="b"/>
              <a:pathLst>
                <a:path w="608" h="154" extrusionOk="0">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2" name="Google Shape;10692;p35"/>
            <p:cNvSpPr/>
            <p:nvPr/>
          </p:nvSpPr>
          <p:spPr>
            <a:xfrm>
              <a:off x="845900" y="2868400"/>
              <a:ext cx="11175" cy="4600"/>
            </a:xfrm>
            <a:custGeom>
              <a:avLst/>
              <a:gdLst/>
              <a:ahLst/>
              <a:cxnLst/>
              <a:rect l="l" t="t" r="r" b="b"/>
              <a:pathLst>
                <a:path w="447" h="184" extrusionOk="0">
                  <a:moveTo>
                    <a:pt x="1" y="1"/>
                  </a:moveTo>
                  <a:lnTo>
                    <a:pt x="1" y="31"/>
                  </a:lnTo>
                  <a:cubicBezTo>
                    <a:pt x="5" y="31"/>
                    <a:pt x="315" y="43"/>
                    <a:pt x="429" y="183"/>
                  </a:cubicBezTo>
                  <a:lnTo>
                    <a:pt x="446" y="162"/>
                  </a:lnTo>
                  <a:cubicBezTo>
                    <a:pt x="328" y="18"/>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3" name="Google Shape;10693;p35"/>
            <p:cNvSpPr/>
            <p:nvPr/>
          </p:nvSpPr>
          <p:spPr>
            <a:xfrm>
              <a:off x="843050" y="2873075"/>
              <a:ext cx="6375" cy="10950"/>
            </a:xfrm>
            <a:custGeom>
              <a:avLst/>
              <a:gdLst/>
              <a:ahLst/>
              <a:cxnLst/>
              <a:rect l="l" t="t" r="r" b="b"/>
              <a:pathLst>
                <a:path w="255" h="438" extrusionOk="0">
                  <a:moveTo>
                    <a:pt x="22" y="0"/>
                  </a:moveTo>
                  <a:lnTo>
                    <a:pt x="0" y="17"/>
                  </a:lnTo>
                  <a:cubicBezTo>
                    <a:pt x="5" y="17"/>
                    <a:pt x="225" y="268"/>
                    <a:pt x="229" y="437"/>
                  </a:cubicBezTo>
                  <a:lnTo>
                    <a:pt x="255" y="437"/>
                  </a:lnTo>
                  <a:cubicBezTo>
                    <a:pt x="251" y="259"/>
                    <a:pt x="30" y="9"/>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4" name="Google Shape;10694;p35"/>
            <p:cNvSpPr/>
            <p:nvPr/>
          </p:nvSpPr>
          <p:spPr>
            <a:xfrm>
              <a:off x="835100" y="2875825"/>
              <a:ext cx="4150" cy="13175"/>
            </a:xfrm>
            <a:custGeom>
              <a:avLst/>
              <a:gdLst/>
              <a:ahLst/>
              <a:cxnLst/>
              <a:rect l="l" t="t" r="r" b="b"/>
              <a:pathLst>
                <a:path w="166" h="527" extrusionOk="0">
                  <a:moveTo>
                    <a:pt x="119" y="1"/>
                  </a:moveTo>
                  <a:lnTo>
                    <a:pt x="94" y="5"/>
                  </a:lnTo>
                  <a:cubicBezTo>
                    <a:pt x="94" y="9"/>
                    <a:pt x="136" y="200"/>
                    <a:pt x="0" y="514"/>
                  </a:cubicBezTo>
                  <a:lnTo>
                    <a:pt x="22" y="527"/>
                  </a:lnTo>
                  <a:cubicBezTo>
                    <a:pt x="166" y="204"/>
                    <a:pt x="123" y="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5" name="Google Shape;10695;p35"/>
            <p:cNvSpPr/>
            <p:nvPr/>
          </p:nvSpPr>
          <p:spPr>
            <a:xfrm>
              <a:off x="822475" y="2873175"/>
              <a:ext cx="11375" cy="10625"/>
            </a:xfrm>
            <a:custGeom>
              <a:avLst/>
              <a:gdLst/>
              <a:ahLst/>
              <a:cxnLst/>
              <a:rect l="l" t="t" r="r" b="b"/>
              <a:pathLst>
                <a:path w="455" h="425" extrusionOk="0">
                  <a:moveTo>
                    <a:pt x="429" y="1"/>
                  </a:moveTo>
                  <a:cubicBezTo>
                    <a:pt x="429" y="5"/>
                    <a:pt x="340" y="268"/>
                    <a:pt x="1" y="404"/>
                  </a:cubicBezTo>
                  <a:lnTo>
                    <a:pt x="13" y="425"/>
                  </a:lnTo>
                  <a:cubicBezTo>
                    <a:pt x="361" y="289"/>
                    <a:pt x="450" y="22"/>
                    <a:pt x="454" y="9"/>
                  </a:cubicBezTo>
                  <a:lnTo>
                    <a:pt x="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6" name="Google Shape;10696;p35"/>
            <p:cNvSpPr/>
            <p:nvPr/>
          </p:nvSpPr>
          <p:spPr>
            <a:xfrm>
              <a:off x="828100" y="2844775"/>
              <a:ext cx="5000" cy="14425"/>
            </a:xfrm>
            <a:custGeom>
              <a:avLst/>
              <a:gdLst/>
              <a:ahLst/>
              <a:cxnLst/>
              <a:rect l="l" t="t" r="r" b="b"/>
              <a:pathLst>
                <a:path w="200" h="577" extrusionOk="0">
                  <a:moveTo>
                    <a:pt x="60" y="0"/>
                  </a:moveTo>
                  <a:lnTo>
                    <a:pt x="60" y="0"/>
                  </a:lnTo>
                  <a:cubicBezTo>
                    <a:pt x="0" y="390"/>
                    <a:pt x="170" y="568"/>
                    <a:pt x="179" y="577"/>
                  </a:cubicBezTo>
                  <a:lnTo>
                    <a:pt x="200" y="556"/>
                  </a:lnTo>
                  <a:cubicBezTo>
                    <a:pt x="195" y="556"/>
                    <a:pt x="26" y="378"/>
                    <a:pt x="85" y="4"/>
                  </a:cubicBez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7" name="Google Shape;10697;p35"/>
            <p:cNvSpPr/>
            <p:nvPr/>
          </p:nvSpPr>
          <p:spPr>
            <a:xfrm>
              <a:off x="814425" y="2853875"/>
              <a:ext cx="16025" cy="11050"/>
            </a:xfrm>
            <a:custGeom>
              <a:avLst/>
              <a:gdLst/>
              <a:ahLst/>
              <a:cxnLst/>
              <a:rect l="l" t="t" r="r" b="b"/>
              <a:pathLst>
                <a:path w="641" h="442" extrusionOk="0">
                  <a:moveTo>
                    <a:pt x="21" y="1"/>
                  </a:moveTo>
                  <a:lnTo>
                    <a:pt x="0" y="14"/>
                  </a:lnTo>
                  <a:cubicBezTo>
                    <a:pt x="200" y="374"/>
                    <a:pt x="632" y="442"/>
                    <a:pt x="636" y="442"/>
                  </a:cubicBezTo>
                  <a:lnTo>
                    <a:pt x="641" y="412"/>
                  </a:lnTo>
                  <a:cubicBezTo>
                    <a:pt x="636" y="412"/>
                    <a:pt x="217" y="349"/>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8" name="Google Shape;10698;p35"/>
            <p:cNvSpPr/>
            <p:nvPr/>
          </p:nvSpPr>
          <p:spPr>
            <a:xfrm>
              <a:off x="814850" y="2869575"/>
              <a:ext cx="17300" cy="5250"/>
            </a:xfrm>
            <a:custGeom>
              <a:avLst/>
              <a:gdLst/>
              <a:ahLst/>
              <a:cxnLst/>
              <a:rect l="l" t="t" r="r" b="b"/>
              <a:pathLst>
                <a:path w="692" h="210" extrusionOk="0">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9" name="Google Shape;10699;p35"/>
            <p:cNvSpPr/>
            <p:nvPr/>
          </p:nvSpPr>
          <p:spPr>
            <a:xfrm>
              <a:off x="840350" y="2836375"/>
              <a:ext cx="6850" cy="5850"/>
            </a:xfrm>
            <a:custGeom>
              <a:avLst/>
              <a:gdLst/>
              <a:ahLst/>
              <a:cxnLst/>
              <a:rect l="l" t="t" r="r" b="b"/>
              <a:pathLst>
                <a:path w="274" h="234" extrusionOk="0">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0" name="Google Shape;10700;p35"/>
            <p:cNvSpPr/>
            <p:nvPr/>
          </p:nvSpPr>
          <p:spPr>
            <a:xfrm>
              <a:off x="851275" y="2844425"/>
              <a:ext cx="6950" cy="5875"/>
            </a:xfrm>
            <a:custGeom>
              <a:avLst/>
              <a:gdLst/>
              <a:ahLst/>
              <a:cxnLst/>
              <a:rect l="l" t="t" r="r" b="b"/>
              <a:pathLst>
                <a:path w="278" h="235" extrusionOk="0">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1" name="Google Shape;10701;p35"/>
            <p:cNvSpPr/>
            <p:nvPr/>
          </p:nvSpPr>
          <p:spPr>
            <a:xfrm>
              <a:off x="857550" y="2857350"/>
              <a:ext cx="6825" cy="5875"/>
            </a:xfrm>
            <a:custGeom>
              <a:avLst/>
              <a:gdLst/>
              <a:ahLst/>
              <a:cxnLst/>
              <a:rect l="l" t="t" r="r" b="b"/>
              <a:pathLst>
                <a:path w="273" h="235" extrusionOk="0">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2" name="Google Shape;10702;p35"/>
            <p:cNvSpPr/>
            <p:nvPr/>
          </p:nvSpPr>
          <p:spPr>
            <a:xfrm>
              <a:off x="854275" y="2871250"/>
              <a:ext cx="6825" cy="5800"/>
            </a:xfrm>
            <a:custGeom>
              <a:avLst/>
              <a:gdLst/>
              <a:ahLst/>
              <a:cxnLst/>
              <a:rect l="l" t="t" r="r" b="b"/>
              <a:pathLst>
                <a:path w="273" h="232" extrusionOk="0">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3" name="Google Shape;10703;p35"/>
            <p:cNvSpPr/>
            <p:nvPr/>
          </p:nvSpPr>
          <p:spPr>
            <a:xfrm>
              <a:off x="845575" y="2882375"/>
              <a:ext cx="6825" cy="5825"/>
            </a:xfrm>
            <a:custGeom>
              <a:avLst/>
              <a:gdLst/>
              <a:ahLst/>
              <a:cxnLst/>
              <a:rect l="l" t="t" r="r" b="b"/>
              <a:pathLst>
                <a:path w="273" h="233" extrusionOk="0">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4" name="Google Shape;10704;p35"/>
            <p:cNvSpPr/>
            <p:nvPr/>
          </p:nvSpPr>
          <p:spPr>
            <a:xfrm>
              <a:off x="831125" y="2887050"/>
              <a:ext cx="6850" cy="5875"/>
            </a:xfrm>
            <a:custGeom>
              <a:avLst/>
              <a:gdLst/>
              <a:ahLst/>
              <a:cxnLst/>
              <a:rect l="l" t="t" r="r" b="b"/>
              <a:pathLst>
                <a:path w="274" h="235" extrusionOk="0">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5" name="Google Shape;10705;p35"/>
            <p:cNvSpPr/>
            <p:nvPr/>
          </p:nvSpPr>
          <p:spPr>
            <a:xfrm>
              <a:off x="817675" y="2881425"/>
              <a:ext cx="6850" cy="5875"/>
            </a:xfrm>
            <a:custGeom>
              <a:avLst/>
              <a:gdLst/>
              <a:ahLst/>
              <a:cxnLst/>
              <a:rect l="l" t="t" r="r" b="b"/>
              <a:pathLst>
                <a:path w="274" h="235" extrusionOk="0">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6" name="Google Shape;10706;p35"/>
            <p:cNvSpPr/>
            <p:nvPr/>
          </p:nvSpPr>
          <p:spPr>
            <a:xfrm>
              <a:off x="809925" y="2871050"/>
              <a:ext cx="6950" cy="5900"/>
            </a:xfrm>
            <a:custGeom>
              <a:avLst/>
              <a:gdLst/>
              <a:ahLst/>
              <a:cxnLst/>
              <a:rect l="l" t="t" r="r" b="b"/>
              <a:pathLst>
                <a:path w="278" h="236" extrusionOk="0">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7" name="Google Shape;10707;p35"/>
            <p:cNvSpPr/>
            <p:nvPr/>
          </p:nvSpPr>
          <p:spPr>
            <a:xfrm>
              <a:off x="809700" y="2850475"/>
              <a:ext cx="6875" cy="5850"/>
            </a:xfrm>
            <a:custGeom>
              <a:avLst/>
              <a:gdLst/>
              <a:ahLst/>
              <a:cxnLst/>
              <a:rect l="l" t="t" r="r" b="b"/>
              <a:pathLst>
                <a:path w="275" h="234" extrusionOk="0">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8" name="Google Shape;10708;p35"/>
            <p:cNvSpPr/>
            <p:nvPr/>
          </p:nvSpPr>
          <p:spPr>
            <a:xfrm>
              <a:off x="826350" y="2841150"/>
              <a:ext cx="6850" cy="5850"/>
            </a:xfrm>
            <a:custGeom>
              <a:avLst/>
              <a:gdLst/>
              <a:ahLst/>
              <a:cxnLst/>
              <a:rect l="l" t="t" r="r" b="b"/>
              <a:pathLst>
                <a:path w="274" h="234" extrusionOk="0">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9" name="Google Shape;10709;p35"/>
            <p:cNvSpPr/>
            <p:nvPr/>
          </p:nvSpPr>
          <p:spPr>
            <a:xfrm>
              <a:off x="469700" y="2809450"/>
              <a:ext cx="31925" cy="51350"/>
            </a:xfrm>
            <a:custGeom>
              <a:avLst/>
              <a:gdLst/>
              <a:ahLst/>
              <a:cxnLst/>
              <a:rect l="l" t="t" r="r" b="b"/>
              <a:pathLst>
                <a:path w="1277" h="2054" extrusionOk="0">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0" name="Google Shape;10710;p35"/>
            <p:cNvSpPr/>
            <p:nvPr/>
          </p:nvSpPr>
          <p:spPr>
            <a:xfrm>
              <a:off x="471700" y="2821425"/>
              <a:ext cx="28025" cy="39375"/>
            </a:xfrm>
            <a:custGeom>
              <a:avLst/>
              <a:gdLst/>
              <a:ahLst/>
              <a:cxnLst/>
              <a:rect l="l" t="t" r="r" b="b"/>
              <a:pathLst>
                <a:path w="1121" h="1575" extrusionOk="0">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1" name="Google Shape;10711;p35"/>
            <p:cNvSpPr/>
            <p:nvPr/>
          </p:nvSpPr>
          <p:spPr>
            <a:xfrm>
              <a:off x="490375" y="2829800"/>
              <a:ext cx="44875" cy="34275"/>
            </a:xfrm>
            <a:custGeom>
              <a:avLst/>
              <a:gdLst/>
              <a:ahLst/>
              <a:cxnLst/>
              <a:rect l="l" t="t" r="r" b="b"/>
              <a:pathLst>
                <a:path w="1795" h="1371" extrusionOk="0">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2" name="Google Shape;10712;p35"/>
            <p:cNvSpPr/>
            <p:nvPr/>
          </p:nvSpPr>
          <p:spPr>
            <a:xfrm>
              <a:off x="493225" y="2836375"/>
              <a:ext cx="32700" cy="26050"/>
            </a:xfrm>
            <a:custGeom>
              <a:avLst/>
              <a:gdLst/>
              <a:ahLst/>
              <a:cxnLst/>
              <a:rect l="l" t="t" r="r" b="b"/>
              <a:pathLst>
                <a:path w="1308" h="1042" extrusionOk="0">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3" name="Google Shape;10713;p35"/>
            <p:cNvSpPr/>
            <p:nvPr/>
          </p:nvSpPr>
          <p:spPr>
            <a:xfrm>
              <a:off x="491425" y="2858925"/>
              <a:ext cx="43725" cy="35400"/>
            </a:xfrm>
            <a:custGeom>
              <a:avLst/>
              <a:gdLst/>
              <a:ahLst/>
              <a:cxnLst/>
              <a:rect l="l" t="t" r="r" b="b"/>
              <a:pathLst>
                <a:path w="1749" h="1416" extrusionOk="0">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4" name="Google Shape;10714;p35"/>
            <p:cNvSpPr/>
            <p:nvPr/>
          </p:nvSpPr>
          <p:spPr>
            <a:xfrm>
              <a:off x="493450" y="2860950"/>
              <a:ext cx="30975" cy="26350"/>
            </a:xfrm>
            <a:custGeom>
              <a:avLst/>
              <a:gdLst/>
              <a:ahLst/>
              <a:cxnLst/>
              <a:rect l="l" t="t" r="r" b="b"/>
              <a:pathLst>
                <a:path w="1239" h="1054" extrusionOk="0">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5" name="Google Shape;10715;p35"/>
            <p:cNvSpPr/>
            <p:nvPr/>
          </p:nvSpPr>
          <p:spPr>
            <a:xfrm>
              <a:off x="439150" y="2846050"/>
              <a:ext cx="52625" cy="31125"/>
            </a:xfrm>
            <a:custGeom>
              <a:avLst/>
              <a:gdLst/>
              <a:ahLst/>
              <a:cxnLst/>
              <a:rect l="l" t="t" r="r" b="b"/>
              <a:pathLst>
                <a:path w="2105" h="1245" extrusionOk="0">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6" name="Google Shape;10716;p35"/>
            <p:cNvSpPr/>
            <p:nvPr/>
          </p:nvSpPr>
          <p:spPr>
            <a:xfrm>
              <a:off x="451775" y="2849875"/>
              <a:ext cx="40000" cy="24275"/>
            </a:xfrm>
            <a:custGeom>
              <a:avLst/>
              <a:gdLst/>
              <a:ahLst/>
              <a:cxnLst/>
              <a:rect l="l" t="t" r="r" b="b"/>
              <a:pathLst>
                <a:path w="1600" h="971" extrusionOk="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7" name="Google Shape;10717;p35"/>
            <p:cNvSpPr/>
            <p:nvPr/>
          </p:nvSpPr>
          <p:spPr>
            <a:xfrm>
              <a:off x="469900" y="2861825"/>
              <a:ext cx="32050" cy="51250"/>
            </a:xfrm>
            <a:custGeom>
              <a:avLst/>
              <a:gdLst/>
              <a:ahLst/>
              <a:cxnLst/>
              <a:rect l="l" t="t" r="r" b="b"/>
              <a:pathLst>
                <a:path w="1282" h="2050" extrusionOk="0">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8" name="Google Shape;10718;p35"/>
            <p:cNvSpPr/>
            <p:nvPr/>
          </p:nvSpPr>
          <p:spPr>
            <a:xfrm>
              <a:off x="472025" y="2861825"/>
              <a:ext cx="27925" cy="39150"/>
            </a:xfrm>
            <a:custGeom>
              <a:avLst/>
              <a:gdLst/>
              <a:ahLst/>
              <a:cxnLst/>
              <a:rect l="l" t="t" r="r" b="b"/>
              <a:pathLst>
                <a:path w="1117" h="1566" extrusionOk="0">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9" name="Google Shape;10719;p35"/>
            <p:cNvSpPr/>
            <p:nvPr/>
          </p:nvSpPr>
          <p:spPr>
            <a:xfrm>
              <a:off x="482850" y="2852300"/>
              <a:ext cx="21175" cy="17875"/>
            </a:xfrm>
            <a:custGeom>
              <a:avLst/>
              <a:gdLst/>
              <a:ahLst/>
              <a:cxnLst/>
              <a:rect l="l" t="t" r="r" b="b"/>
              <a:pathLst>
                <a:path w="847" h="715" extrusionOk="0">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0" name="Google Shape;10720;p35"/>
            <p:cNvSpPr/>
            <p:nvPr/>
          </p:nvSpPr>
          <p:spPr>
            <a:xfrm>
              <a:off x="480500" y="2844650"/>
              <a:ext cx="8200" cy="12550"/>
            </a:xfrm>
            <a:custGeom>
              <a:avLst/>
              <a:gdLst/>
              <a:ahLst/>
              <a:cxnLst/>
              <a:rect l="l" t="t" r="r" b="b"/>
              <a:pathLst>
                <a:path w="328" h="502" extrusionOk="0">
                  <a:moveTo>
                    <a:pt x="1" y="1"/>
                  </a:moveTo>
                  <a:cubicBezTo>
                    <a:pt x="18" y="175"/>
                    <a:pt x="298" y="484"/>
                    <a:pt x="311" y="501"/>
                  </a:cubicBezTo>
                  <a:lnTo>
                    <a:pt x="328" y="489"/>
                  </a:lnTo>
                  <a:cubicBezTo>
                    <a:pt x="319" y="484"/>
                    <a:pt x="35" y="166"/>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1" name="Google Shape;10721;p35"/>
            <p:cNvSpPr/>
            <p:nvPr/>
          </p:nvSpPr>
          <p:spPr>
            <a:xfrm>
              <a:off x="487925" y="2842525"/>
              <a:ext cx="2800" cy="12750"/>
            </a:xfrm>
            <a:custGeom>
              <a:avLst/>
              <a:gdLst/>
              <a:ahLst/>
              <a:cxnLst/>
              <a:rect l="l" t="t" r="r" b="b"/>
              <a:pathLst>
                <a:path w="112" h="510" extrusionOk="0">
                  <a:moveTo>
                    <a:pt x="94" y="1"/>
                  </a:moveTo>
                  <a:cubicBezTo>
                    <a:pt x="1" y="158"/>
                    <a:pt x="81" y="497"/>
                    <a:pt x="86" y="510"/>
                  </a:cubicBezTo>
                  <a:lnTo>
                    <a:pt x="107" y="506"/>
                  </a:lnTo>
                  <a:cubicBezTo>
                    <a:pt x="103" y="501"/>
                    <a:pt x="22" y="162"/>
                    <a:pt x="111" y="9"/>
                  </a:cubicBezTo>
                  <a:lnTo>
                    <a:pt x="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2" name="Google Shape;10722;p35"/>
            <p:cNvSpPr/>
            <p:nvPr/>
          </p:nvSpPr>
          <p:spPr>
            <a:xfrm>
              <a:off x="493450" y="2845500"/>
              <a:ext cx="6175" cy="9675"/>
            </a:xfrm>
            <a:custGeom>
              <a:avLst/>
              <a:gdLst/>
              <a:ahLst/>
              <a:cxnLst/>
              <a:rect l="l" t="t" r="r" b="b"/>
              <a:pathLst>
                <a:path w="247" h="387" extrusionOk="0">
                  <a:moveTo>
                    <a:pt x="238" y="1"/>
                  </a:moveTo>
                  <a:cubicBezTo>
                    <a:pt x="119" y="69"/>
                    <a:pt x="5" y="365"/>
                    <a:pt x="0" y="378"/>
                  </a:cubicBezTo>
                  <a:lnTo>
                    <a:pt x="22" y="387"/>
                  </a:lnTo>
                  <a:cubicBezTo>
                    <a:pt x="22" y="382"/>
                    <a:pt x="132" y="81"/>
                    <a:pt x="246" y="18"/>
                  </a:cubicBez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3" name="Google Shape;10723;p35"/>
            <p:cNvSpPr/>
            <p:nvPr/>
          </p:nvSpPr>
          <p:spPr>
            <a:xfrm>
              <a:off x="496850" y="2853350"/>
              <a:ext cx="7650" cy="4375"/>
            </a:xfrm>
            <a:custGeom>
              <a:avLst/>
              <a:gdLst/>
              <a:ahLst/>
              <a:cxnLst/>
              <a:rect l="l" t="t" r="r" b="b"/>
              <a:pathLst>
                <a:path w="306" h="175" extrusionOk="0">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4" name="Google Shape;10724;p35"/>
            <p:cNvSpPr/>
            <p:nvPr/>
          </p:nvSpPr>
          <p:spPr>
            <a:xfrm>
              <a:off x="498225" y="2860875"/>
              <a:ext cx="8600" cy="2575"/>
            </a:xfrm>
            <a:custGeom>
              <a:avLst/>
              <a:gdLst/>
              <a:ahLst/>
              <a:cxnLst/>
              <a:rect l="l" t="t" r="r" b="b"/>
              <a:pathLst>
                <a:path w="344" h="103" extrusionOk="0">
                  <a:moveTo>
                    <a:pt x="0" y="1"/>
                  </a:moveTo>
                  <a:lnTo>
                    <a:pt x="0" y="18"/>
                  </a:lnTo>
                  <a:cubicBezTo>
                    <a:pt x="0" y="18"/>
                    <a:pt x="242" y="26"/>
                    <a:pt x="331" y="103"/>
                  </a:cubicBezTo>
                  <a:lnTo>
                    <a:pt x="344" y="90"/>
                  </a:lnTo>
                  <a:cubicBezTo>
                    <a:pt x="250" y="5"/>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5" name="Google Shape;10725;p35"/>
            <p:cNvSpPr/>
            <p:nvPr/>
          </p:nvSpPr>
          <p:spPr>
            <a:xfrm>
              <a:off x="496725" y="2865125"/>
              <a:ext cx="6075" cy="7875"/>
            </a:xfrm>
            <a:custGeom>
              <a:avLst/>
              <a:gdLst/>
              <a:ahLst/>
              <a:cxnLst/>
              <a:rect l="l" t="t" r="r" b="b"/>
              <a:pathLst>
                <a:path w="243" h="315" extrusionOk="0">
                  <a:moveTo>
                    <a:pt x="9" y="0"/>
                  </a:moveTo>
                  <a:lnTo>
                    <a:pt x="1" y="17"/>
                  </a:lnTo>
                  <a:cubicBezTo>
                    <a:pt x="5" y="17"/>
                    <a:pt x="124" y="89"/>
                    <a:pt x="226" y="314"/>
                  </a:cubicBezTo>
                  <a:lnTo>
                    <a:pt x="243" y="310"/>
                  </a:lnTo>
                  <a:cubicBezTo>
                    <a:pt x="141" y="81"/>
                    <a:pt x="18" y="5"/>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6" name="Google Shape;10726;p35"/>
            <p:cNvSpPr/>
            <p:nvPr/>
          </p:nvSpPr>
          <p:spPr>
            <a:xfrm>
              <a:off x="493225" y="2866175"/>
              <a:ext cx="2150" cy="11050"/>
            </a:xfrm>
            <a:custGeom>
              <a:avLst/>
              <a:gdLst/>
              <a:ahLst/>
              <a:cxnLst/>
              <a:rect l="l" t="t" r="r" b="b"/>
              <a:pathLst>
                <a:path w="86" h="442" extrusionOk="0">
                  <a:moveTo>
                    <a:pt x="18" y="1"/>
                  </a:moveTo>
                  <a:lnTo>
                    <a:pt x="1" y="9"/>
                  </a:lnTo>
                  <a:cubicBezTo>
                    <a:pt x="60" y="145"/>
                    <a:pt x="65" y="298"/>
                    <a:pt x="5" y="433"/>
                  </a:cubicBezTo>
                  <a:lnTo>
                    <a:pt x="22" y="442"/>
                  </a:lnTo>
                  <a:cubicBezTo>
                    <a:pt x="86" y="298"/>
                    <a:pt x="81" y="14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7" name="Google Shape;10727;p35"/>
            <p:cNvSpPr/>
            <p:nvPr/>
          </p:nvSpPr>
          <p:spPr>
            <a:xfrm>
              <a:off x="476375" y="2854300"/>
              <a:ext cx="9150" cy="5650"/>
            </a:xfrm>
            <a:custGeom>
              <a:avLst/>
              <a:gdLst/>
              <a:ahLst/>
              <a:cxnLst/>
              <a:rect l="l" t="t" r="r" b="b"/>
              <a:pathLst>
                <a:path w="366" h="226" extrusionOk="0">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8" name="Google Shape;10728;p35"/>
            <p:cNvSpPr/>
            <p:nvPr/>
          </p:nvSpPr>
          <p:spPr>
            <a:xfrm>
              <a:off x="473925" y="2863650"/>
              <a:ext cx="13500" cy="3975"/>
            </a:xfrm>
            <a:custGeom>
              <a:avLst/>
              <a:gdLst/>
              <a:ahLst/>
              <a:cxnLst/>
              <a:rect l="l" t="t" r="r" b="b"/>
              <a:pathLst>
                <a:path w="540" h="159" extrusionOk="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9" name="Google Shape;10729;p35"/>
            <p:cNvSpPr/>
            <p:nvPr/>
          </p:nvSpPr>
          <p:spPr>
            <a:xfrm>
              <a:off x="484750" y="2865450"/>
              <a:ext cx="6400" cy="11350"/>
            </a:xfrm>
            <a:custGeom>
              <a:avLst/>
              <a:gdLst/>
              <a:ahLst/>
              <a:cxnLst/>
              <a:rect l="l" t="t" r="r" b="b"/>
              <a:pathLst>
                <a:path w="256" h="454" extrusionOk="0">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0" name="Google Shape;10730;p35"/>
            <p:cNvSpPr/>
            <p:nvPr/>
          </p:nvSpPr>
          <p:spPr>
            <a:xfrm>
              <a:off x="477750" y="2842050"/>
              <a:ext cx="5625" cy="4225"/>
            </a:xfrm>
            <a:custGeom>
              <a:avLst/>
              <a:gdLst/>
              <a:ahLst/>
              <a:cxnLst/>
              <a:rect l="l" t="t" r="r" b="b"/>
              <a:pathLst>
                <a:path w="225" h="169" extrusionOk="0">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1" name="Google Shape;10731;p35"/>
            <p:cNvSpPr/>
            <p:nvPr/>
          </p:nvSpPr>
          <p:spPr>
            <a:xfrm>
              <a:off x="487400" y="2840150"/>
              <a:ext cx="5550" cy="4225"/>
            </a:xfrm>
            <a:custGeom>
              <a:avLst/>
              <a:gdLst/>
              <a:ahLst/>
              <a:cxnLst/>
              <a:rect l="l" t="t" r="r" b="b"/>
              <a:pathLst>
                <a:path w="222" h="169" extrusionOk="0">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2" name="Google Shape;10732;p35"/>
            <p:cNvSpPr/>
            <p:nvPr/>
          </p:nvSpPr>
          <p:spPr>
            <a:xfrm>
              <a:off x="497275" y="2843150"/>
              <a:ext cx="5500" cy="4175"/>
            </a:xfrm>
            <a:custGeom>
              <a:avLst/>
              <a:gdLst/>
              <a:ahLst/>
              <a:cxnLst/>
              <a:rect l="l" t="t" r="r" b="b"/>
              <a:pathLst>
                <a:path w="220" h="167" extrusionOk="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3" name="Google Shape;10733;p35"/>
            <p:cNvSpPr/>
            <p:nvPr/>
          </p:nvSpPr>
          <p:spPr>
            <a:xfrm>
              <a:off x="503000" y="2851650"/>
              <a:ext cx="5600" cy="4175"/>
            </a:xfrm>
            <a:custGeom>
              <a:avLst/>
              <a:gdLst/>
              <a:ahLst/>
              <a:cxnLst/>
              <a:rect l="l" t="t" r="r" b="b"/>
              <a:pathLst>
                <a:path w="224" h="167" extrusionOk="0">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4" name="Google Shape;10734;p35"/>
            <p:cNvSpPr/>
            <p:nvPr/>
          </p:nvSpPr>
          <p:spPr>
            <a:xfrm>
              <a:off x="504675" y="2861600"/>
              <a:ext cx="5625" cy="4175"/>
            </a:xfrm>
            <a:custGeom>
              <a:avLst/>
              <a:gdLst/>
              <a:ahLst/>
              <a:cxnLst/>
              <a:rect l="l" t="t" r="r" b="b"/>
              <a:pathLst>
                <a:path w="225" h="167" extrusionOk="0">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5" name="Google Shape;10735;p35"/>
            <p:cNvSpPr/>
            <p:nvPr/>
          </p:nvSpPr>
          <p:spPr>
            <a:xfrm>
              <a:off x="500225" y="2871600"/>
              <a:ext cx="5650" cy="4250"/>
            </a:xfrm>
            <a:custGeom>
              <a:avLst/>
              <a:gdLst/>
              <a:ahLst/>
              <a:cxnLst/>
              <a:rect l="l" t="t" r="r" b="b"/>
              <a:pathLst>
                <a:path w="226" h="170" extrusionOk="0">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6" name="Google Shape;10736;p35"/>
            <p:cNvSpPr/>
            <p:nvPr/>
          </p:nvSpPr>
          <p:spPr>
            <a:xfrm>
              <a:off x="490700" y="2876000"/>
              <a:ext cx="5625" cy="4200"/>
            </a:xfrm>
            <a:custGeom>
              <a:avLst/>
              <a:gdLst/>
              <a:ahLst/>
              <a:cxnLst/>
              <a:rect l="l" t="t" r="r" b="b"/>
              <a:pathLst>
                <a:path w="225" h="168" extrusionOk="0">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7" name="Google Shape;10737;p35"/>
            <p:cNvSpPr/>
            <p:nvPr/>
          </p:nvSpPr>
          <p:spPr>
            <a:xfrm>
              <a:off x="481475" y="2875025"/>
              <a:ext cx="5600" cy="4225"/>
            </a:xfrm>
            <a:custGeom>
              <a:avLst/>
              <a:gdLst/>
              <a:ahLst/>
              <a:cxnLst/>
              <a:rect l="l" t="t" r="r" b="b"/>
              <a:pathLst>
                <a:path w="224" h="169" extrusionOk="0">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8" name="Google Shape;10738;p35"/>
            <p:cNvSpPr/>
            <p:nvPr/>
          </p:nvSpPr>
          <p:spPr>
            <a:xfrm>
              <a:off x="470325" y="2865100"/>
              <a:ext cx="5625" cy="4175"/>
            </a:xfrm>
            <a:custGeom>
              <a:avLst/>
              <a:gdLst/>
              <a:ahLst/>
              <a:cxnLst/>
              <a:rect l="l" t="t" r="r" b="b"/>
              <a:pathLst>
                <a:path w="225" h="167" extrusionOk="0">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9" name="Google Shape;10739;p35"/>
            <p:cNvSpPr/>
            <p:nvPr/>
          </p:nvSpPr>
          <p:spPr>
            <a:xfrm>
              <a:off x="473500" y="2851850"/>
              <a:ext cx="5525" cy="4175"/>
            </a:xfrm>
            <a:custGeom>
              <a:avLst/>
              <a:gdLst/>
              <a:ahLst/>
              <a:cxnLst/>
              <a:rect l="l" t="t" r="r" b="b"/>
              <a:pathLst>
                <a:path w="221" h="167" extrusionOk="0">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0" name="Google Shape;10740;p35"/>
            <p:cNvSpPr/>
            <p:nvPr/>
          </p:nvSpPr>
          <p:spPr>
            <a:xfrm>
              <a:off x="597100" y="2907725"/>
              <a:ext cx="148200" cy="136900"/>
            </a:xfrm>
            <a:custGeom>
              <a:avLst/>
              <a:gdLst/>
              <a:ahLst/>
              <a:cxnLst/>
              <a:rect l="l" t="t" r="r" b="b"/>
              <a:pathLst>
                <a:path w="5928" h="5476" extrusionOk="0">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1" name="Google Shape;10741;p35"/>
            <p:cNvSpPr/>
            <p:nvPr/>
          </p:nvSpPr>
          <p:spPr>
            <a:xfrm>
              <a:off x="622625" y="2933850"/>
              <a:ext cx="93925" cy="84650"/>
            </a:xfrm>
            <a:custGeom>
              <a:avLst/>
              <a:gdLst/>
              <a:ahLst/>
              <a:cxnLst/>
              <a:rect l="l" t="t" r="r" b="b"/>
              <a:pathLst>
                <a:path w="3757" h="3386" extrusionOk="0">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2" name="Google Shape;10742;p35"/>
            <p:cNvSpPr/>
            <p:nvPr/>
          </p:nvSpPr>
          <p:spPr>
            <a:xfrm>
              <a:off x="655875" y="2967825"/>
              <a:ext cx="28350" cy="22250"/>
            </a:xfrm>
            <a:custGeom>
              <a:avLst/>
              <a:gdLst/>
              <a:ahLst/>
              <a:cxnLst/>
              <a:rect l="l" t="t" r="r" b="b"/>
              <a:pathLst>
                <a:path w="1134" h="890" extrusionOk="0">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3" name="Google Shape;10743;p35"/>
            <p:cNvSpPr/>
            <p:nvPr/>
          </p:nvSpPr>
          <p:spPr>
            <a:xfrm>
              <a:off x="669575" y="2953550"/>
              <a:ext cx="4150" cy="17950"/>
            </a:xfrm>
            <a:custGeom>
              <a:avLst/>
              <a:gdLst/>
              <a:ahLst/>
              <a:cxnLst/>
              <a:rect l="l" t="t" r="r" b="b"/>
              <a:pathLst>
                <a:path w="166" h="718" extrusionOk="0">
                  <a:moveTo>
                    <a:pt x="149" y="1"/>
                  </a:moveTo>
                  <a:cubicBezTo>
                    <a:pt x="13" y="175"/>
                    <a:pt x="0" y="696"/>
                    <a:pt x="0" y="718"/>
                  </a:cubicBezTo>
                  <a:lnTo>
                    <a:pt x="26" y="718"/>
                  </a:lnTo>
                  <a:cubicBezTo>
                    <a:pt x="26" y="713"/>
                    <a:pt x="34" y="179"/>
                    <a:pt x="166" y="18"/>
                  </a:cubicBezTo>
                  <a:lnTo>
                    <a:pt x="1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4" name="Google Shape;10744;p35"/>
            <p:cNvSpPr/>
            <p:nvPr/>
          </p:nvSpPr>
          <p:spPr>
            <a:xfrm>
              <a:off x="672975" y="2959925"/>
              <a:ext cx="11150" cy="11675"/>
            </a:xfrm>
            <a:custGeom>
              <a:avLst/>
              <a:gdLst/>
              <a:ahLst/>
              <a:cxnLst/>
              <a:rect l="l" t="t" r="r" b="b"/>
              <a:pathLst>
                <a:path w="446" h="467" extrusionOk="0">
                  <a:moveTo>
                    <a:pt x="437" y="0"/>
                  </a:moveTo>
                  <a:cubicBezTo>
                    <a:pt x="221" y="64"/>
                    <a:pt x="9" y="441"/>
                    <a:pt x="0" y="458"/>
                  </a:cubicBezTo>
                  <a:lnTo>
                    <a:pt x="17" y="467"/>
                  </a:lnTo>
                  <a:cubicBezTo>
                    <a:pt x="21" y="467"/>
                    <a:pt x="233" y="85"/>
                    <a:pt x="445" y="21"/>
                  </a:cubicBezTo>
                  <a:lnTo>
                    <a:pt x="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5" name="Google Shape;10745;p35"/>
            <p:cNvSpPr/>
            <p:nvPr/>
          </p:nvSpPr>
          <p:spPr>
            <a:xfrm>
              <a:off x="676250" y="2970275"/>
              <a:ext cx="13400" cy="4300"/>
            </a:xfrm>
            <a:custGeom>
              <a:avLst/>
              <a:gdLst/>
              <a:ahLst/>
              <a:cxnLst/>
              <a:rect l="l" t="t" r="r" b="b"/>
              <a:pathLst>
                <a:path w="536" h="172" extrusionOk="0">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6" name="Google Shape;10746;p35"/>
            <p:cNvSpPr/>
            <p:nvPr/>
          </p:nvSpPr>
          <p:spPr>
            <a:xfrm>
              <a:off x="677200" y="2979100"/>
              <a:ext cx="10425" cy="3325"/>
            </a:xfrm>
            <a:custGeom>
              <a:avLst/>
              <a:gdLst/>
              <a:ahLst/>
              <a:cxnLst/>
              <a:rect l="l" t="t" r="r" b="b"/>
              <a:pathLst>
                <a:path w="417" h="133" extrusionOk="0">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7" name="Google Shape;10747;p35"/>
            <p:cNvSpPr/>
            <p:nvPr/>
          </p:nvSpPr>
          <p:spPr>
            <a:xfrm>
              <a:off x="675075" y="2983350"/>
              <a:ext cx="6400" cy="9575"/>
            </a:xfrm>
            <a:custGeom>
              <a:avLst/>
              <a:gdLst/>
              <a:ahLst/>
              <a:cxnLst/>
              <a:rect l="l" t="t" r="r" b="b"/>
              <a:pathLst>
                <a:path w="256" h="383" extrusionOk="0">
                  <a:moveTo>
                    <a:pt x="18" y="1"/>
                  </a:moveTo>
                  <a:lnTo>
                    <a:pt x="1" y="18"/>
                  </a:lnTo>
                  <a:cubicBezTo>
                    <a:pt x="1" y="22"/>
                    <a:pt x="217" y="230"/>
                    <a:pt x="230" y="382"/>
                  </a:cubicBezTo>
                  <a:lnTo>
                    <a:pt x="255" y="378"/>
                  </a:lnTo>
                  <a:cubicBezTo>
                    <a:pt x="238" y="221"/>
                    <a:pt x="26"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8" name="Google Shape;10748;p35"/>
            <p:cNvSpPr/>
            <p:nvPr/>
          </p:nvSpPr>
          <p:spPr>
            <a:xfrm>
              <a:off x="668825" y="2986225"/>
              <a:ext cx="3200" cy="12000"/>
            </a:xfrm>
            <a:custGeom>
              <a:avLst/>
              <a:gdLst/>
              <a:ahLst/>
              <a:cxnLst/>
              <a:rect l="l" t="t" r="r" b="b"/>
              <a:pathLst>
                <a:path w="128" h="480" extrusionOk="0">
                  <a:moveTo>
                    <a:pt x="77" y="0"/>
                  </a:moveTo>
                  <a:lnTo>
                    <a:pt x="56" y="9"/>
                  </a:lnTo>
                  <a:cubicBezTo>
                    <a:pt x="56" y="13"/>
                    <a:pt x="103" y="182"/>
                    <a:pt x="1" y="471"/>
                  </a:cubicBezTo>
                  <a:lnTo>
                    <a:pt x="26" y="479"/>
                  </a:lnTo>
                  <a:cubicBezTo>
                    <a:pt x="128" y="182"/>
                    <a:pt x="77" y="9"/>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9" name="Google Shape;10749;p35"/>
            <p:cNvSpPr/>
            <p:nvPr/>
          </p:nvSpPr>
          <p:spPr>
            <a:xfrm>
              <a:off x="657275" y="2984200"/>
              <a:ext cx="9575" cy="10300"/>
            </a:xfrm>
            <a:custGeom>
              <a:avLst/>
              <a:gdLst/>
              <a:ahLst/>
              <a:cxnLst/>
              <a:rect l="l" t="t" r="r" b="b"/>
              <a:pathLst>
                <a:path w="383" h="412" extrusionOk="0">
                  <a:moveTo>
                    <a:pt x="357" y="0"/>
                  </a:moveTo>
                  <a:cubicBezTo>
                    <a:pt x="297" y="174"/>
                    <a:pt x="170" y="314"/>
                    <a:pt x="0" y="391"/>
                  </a:cubicBezTo>
                  <a:lnTo>
                    <a:pt x="9" y="412"/>
                  </a:lnTo>
                  <a:cubicBezTo>
                    <a:pt x="314" y="263"/>
                    <a:pt x="378" y="17"/>
                    <a:pt x="382" y="5"/>
                  </a:cubicBezTo>
                  <a:lnTo>
                    <a:pt x="3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0" name="Google Shape;10750;p35"/>
            <p:cNvSpPr/>
            <p:nvPr/>
          </p:nvSpPr>
          <p:spPr>
            <a:xfrm>
              <a:off x="660250" y="2959075"/>
              <a:ext cx="4800" cy="12625"/>
            </a:xfrm>
            <a:custGeom>
              <a:avLst/>
              <a:gdLst/>
              <a:ahLst/>
              <a:cxnLst/>
              <a:rect l="l" t="t" r="r" b="b"/>
              <a:pathLst>
                <a:path w="192" h="505" extrusionOk="0">
                  <a:moveTo>
                    <a:pt x="30" y="0"/>
                  </a:moveTo>
                  <a:cubicBezTo>
                    <a:pt x="0" y="352"/>
                    <a:pt x="170" y="501"/>
                    <a:pt x="178" y="505"/>
                  </a:cubicBezTo>
                  <a:lnTo>
                    <a:pt x="191" y="484"/>
                  </a:lnTo>
                  <a:cubicBezTo>
                    <a:pt x="191" y="484"/>
                    <a:pt x="26" y="34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1" name="Google Shape;10751;p35"/>
            <p:cNvSpPr/>
            <p:nvPr/>
          </p:nvSpPr>
          <p:spPr>
            <a:xfrm>
              <a:off x="648050" y="2968200"/>
              <a:ext cx="14975" cy="8825"/>
            </a:xfrm>
            <a:custGeom>
              <a:avLst/>
              <a:gdLst/>
              <a:ahLst/>
              <a:cxnLst/>
              <a:rect l="l" t="t" r="r" b="b"/>
              <a:pathLst>
                <a:path w="599" h="353" extrusionOk="0">
                  <a:moveTo>
                    <a:pt x="22" y="0"/>
                  </a:moveTo>
                  <a:lnTo>
                    <a:pt x="0" y="13"/>
                  </a:lnTo>
                  <a:cubicBezTo>
                    <a:pt x="204" y="322"/>
                    <a:pt x="594" y="352"/>
                    <a:pt x="598" y="352"/>
                  </a:cubicBezTo>
                  <a:lnTo>
                    <a:pt x="598" y="327"/>
                  </a:lnTo>
                  <a:cubicBezTo>
                    <a:pt x="594" y="327"/>
                    <a:pt x="217" y="30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2" name="Google Shape;10752;p35"/>
            <p:cNvSpPr/>
            <p:nvPr/>
          </p:nvSpPr>
          <p:spPr>
            <a:xfrm>
              <a:off x="649850" y="2981125"/>
              <a:ext cx="15200" cy="5650"/>
            </a:xfrm>
            <a:custGeom>
              <a:avLst/>
              <a:gdLst/>
              <a:ahLst/>
              <a:cxnLst/>
              <a:rect l="l" t="t" r="r" b="b"/>
              <a:pathLst>
                <a:path w="608" h="226" extrusionOk="0">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3" name="Google Shape;10753;p35"/>
            <p:cNvSpPr/>
            <p:nvPr/>
          </p:nvSpPr>
          <p:spPr>
            <a:xfrm>
              <a:off x="670100" y="2950475"/>
              <a:ext cx="6275" cy="5325"/>
            </a:xfrm>
            <a:custGeom>
              <a:avLst/>
              <a:gdLst/>
              <a:ahLst/>
              <a:cxnLst/>
              <a:rect l="l" t="t" r="r" b="b"/>
              <a:pathLst>
                <a:path w="251" h="213" extrusionOk="0">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4" name="Google Shape;10754;p35"/>
            <p:cNvSpPr/>
            <p:nvPr/>
          </p:nvSpPr>
          <p:spPr>
            <a:xfrm>
              <a:off x="680500" y="2956950"/>
              <a:ext cx="6275" cy="5325"/>
            </a:xfrm>
            <a:custGeom>
              <a:avLst/>
              <a:gdLst/>
              <a:ahLst/>
              <a:cxnLst/>
              <a:rect l="l" t="t" r="r" b="b"/>
              <a:pathLst>
                <a:path w="251" h="213" extrusionOk="0">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5" name="Google Shape;10755;p35"/>
            <p:cNvSpPr/>
            <p:nvPr/>
          </p:nvSpPr>
          <p:spPr>
            <a:xfrm>
              <a:off x="686850" y="2968075"/>
              <a:ext cx="6300" cy="5400"/>
            </a:xfrm>
            <a:custGeom>
              <a:avLst/>
              <a:gdLst/>
              <a:ahLst/>
              <a:cxnLst/>
              <a:rect l="l" t="t" r="r" b="b"/>
              <a:pathLst>
                <a:path w="252" h="216" extrusionOk="0">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6" name="Google Shape;10756;p35"/>
            <p:cNvSpPr/>
            <p:nvPr/>
          </p:nvSpPr>
          <p:spPr>
            <a:xfrm>
              <a:off x="684850" y="2980700"/>
              <a:ext cx="6275" cy="5375"/>
            </a:xfrm>
            <a:custGeom>
              <a:avLst/>
              <a:gdLst/>
              <a:ahLst/>
              <a:cxnLst/>
              <a:rect l="l" t="t" r="r" b="b"/>
              <a:pathLst>
                <a:path w="251" h="215" extrusionOk="0">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7" name="Google Shape;10757;p35"/>
            <p:cNvSpPr/>
            <p:nvPr/>
          </p:nvSpPr>
          <p:spPr>
            <a:xfrm>
              <a:off x="677850" y="2991300"/>
              <a:ext cx="6275" cy="5325"/>
            </a:xfrm>
            <a:custGeom>
              <a:avLst/>
              <a:gdLst/>
              <a:ahLst/>
              <a:cxnLst/>
              <a:rect l="l" t="t" r="r" b="b"/>
              <a:pathLst>
                <a:path w="251" h="213" extrusionOk="0">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8" name="Google Shape;10758;p35"/>
            <p:cNvSpPr/>
            <p:nvPr/>
          </p:nvSpPr>
          <p:spPr>
            <a:xfrm>
              <a:off x="665325" y="2996500"/>
              <a:ext cx="6300" cy="5375"/>
            </a:xfrm>
            <a:custGeom>
              <a:avLst/>
              <a:gdLst/>
              <a:ahLst/>
              <a:cxnLst/>
              <a:rect l="l" t="t" r="r" b="b"/>
              <a:pathLst>
                <a:path w="252" h="215" extrusionOk="0">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9" name="Google Shape;10759;p35"/>
            <p:cNvSpPr/>
            <p:nvPr/>
          </p:nvSpPr>
          <p:spPr>
            <a:xfrm>
              <a:off x="652825" y="2992375"/>
              <a:ext cx="6275" cy="5300"/>
            </a:xfrm>
            <a:custGeom>
              <a:avLst/>
              <a:gdLst/>
              <a:ahLst/>
              <a:cxnLst/>
              <a:rect l="l" t="t" r="r" b="b"/>
              <a:pathLst>
                <a:path w="251" h="212" extrusionOk="0">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0" name="Google Shape;10760;p35"/>
            <p:cNvSpPr/>
            <p:nvPr/>
          </p:nvSpPr>
          <p:spPr>
            <a:xfrm>
              <a:off x="645300" y="2983675"/>
              <a:ext cx="6175" cy="5275"/>
            </a:xfrm>
            <a:custGeom>
              <a:avLst/>
              <a:gdLst/>
              <a:ahLst/>
              <a:cxnLst/>
              <a:rect l="l" t="t" r="r" b="b"/>
              <a:pathLst>
                <a:path w="247" h="211" extrusionOk="0">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1" name="Google Shape;10761;p35"/>
            <p:cNvSpPr/>
            <p:nvPr/>
          </p:nvSpPr>
          <p:spPr>
            <a:xfrm>
              <a:off x="643700" y="2965225"/>
              <a:ext cx="6175" cy="5275"/>
            </a:xfrm>
            <a:custGeom>
              <a:avLst/>
              <a:gdLst/>
              <a:ahLst/>
              <a:cxnLst/>
              <a:rect l="l" t="t" r="r" b="b"/>
              <a:pathLst>
                <a:path w="247" h="211" extrusionOk="0">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2" name="Google Shape;10762;p35"/>
            <p:cNvSpPr/>
            <p:nvPr/>
          </p:nvSpPr>
          <p:spPr>
            <a:xfrm>
              <a:off x="657900" y="2955675"/>
              <a:ext cx="6175" cy="5375"/>
            </a:xfrm>
            <a:custGeom>
              <a:avLst/>
              <a:gdLst/>
              <a:ahLst/>
              <a:cxnLst/>
              <a:rect l="l" t="t" r="r" b="b"/>
              <a:pathLst>
                <a:path w="247" h="215" extrusionOk="0">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763" name="Google Shape;10763;p35"/>
          <p:cNvSpPr/>
          <p:nvPr/>
        </p:nvSpPr>
        <p:spPr>
          <a:xfrm>
            <a:off x="2925826" y="2571751"/>
            <a:ext cx="6297969" cy="2365371"/>
          </a:xfrm>
          <a:custGeom>
            <a:avLst/>
            <a:gdLst/>
            <a:ahLst/>
            <a:cxnLst/>
            <a:rect l="l" t="t" r="r" b="b"/>
            <a:pathLst>
              <a:path w="57935" h="24862" extrusionOk="0">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chemeClr val="accent3">
              <a:alpha val="29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0764" name="Google Shape;10764;p35"/>
          <p:cNvGrpSpPr/>
          <p:nvPr/>
        </p:nvGrpSpPr>
        <p:grpSpPr>
          <a:xfrm flipH="1">
            <a:off x="7184442" y="2894171"/>
            <a:ext cx="1275730" cy="2218539"/>
            <a:chOff x="272217" y="3453993"/>
            <a:chExt cx="912735" cy="1587279"/>
          </a:xfrm>
        </p:grpSpPr>
        <p:sp>
          <p:nvSpPr>
            <p:cNvPr id="10765" name="Google Shape;10765;p35"/>
            <p:cNvSpPr/>
            <p:nvPr/>
          </p:nvSpPr>
          <p:spPr>
            <a:xfrm>
              <a:off x="453247" y="3939044"/>
              <a:ext cx="368782" cy="1102228"/>
            </a:xfrm>
            <a:custGeom>
              <a:avLst/>
              <a:gdLst/>
              <a:ahLst/>
              <a:cxnLst/>
              <a:rect l="l" t="t" r="r" b="b"/>
              <a:pathLst>
                <a:path w="2141" h="6399" extrusionOk="0">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6" name="Google Shape;10766;p35"/>
            <p:cNvSpPr/>
            <p:nvPr/>
          </p:nvSpPr>
          <p:spPr>
            <a:xfrm>
              <a:off x="272217" y="3453993"/>
              <a:ext cx="705354" cy="750838"/>
            </a:xfrm>
            <a:custGeom>
              <a:avLst/>
              <a:gdLst/>
              <a:ahLst/>
              <a:cxnLst/>
              <a:rect l="l" t="t" r="r" b="b"/>
              <a:pathLst>
                <a:path w="4095" h="4359" extrusionOk="0">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7" name="Google Shape;10767;p35"/>
            <p:cNvSpPr/>
            <p:nvPr/>
          </p:nvSpPr>
          <p:spPr>
            <a:xfrm>
              <a:off x="393650" y="3615217"/>
              <a:ext cx="447327" cy="454568"/>
            </a:xfrm>
            <a:custGeom>
              <a:avLst/>
              <a:gdLst/>
              <a:ahLst/>
              <a:cxnLst/>
              <a:rect l="l" t="t" r="r" b="b"/>
              <a:pathLst>
                <a:path w="2597" h="2639" extrusionOk="0">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8" name="Google Shape;10768;p35"/>
            <p:cNvSpPr/>
            <p:nvPr/>
          </p:nvSpPr>
          <p:spPr>
            <a:xfrm>
              <a:off x="611712" y="4014833"/>
              <a:ext cx="573240" cy="530013"/>
            </a:xfrm>
            <a:custGeom>
              <a:avLst/>
              <a:gdLst/>
              <a:ahLst/>
              <a:cxnLst/>
              <a:rect l="l" t="t" r="r" b="b"/>
              <a:pathLst>
                <a:path w="3328" h="3077" extrusionOk="0">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9" name="Google Shape;10769;p35"/>
            <p:cNvSpPr/>
            <p:nvPr/>
          </p:nvSpPr>
          <p:spPr>
            <a:xfrm>
              <a:off x="719193" y="4138852"/>
              <a:ext cx="333988" cy="284213"/>
            </a:xfrm>
            <a:custGeom>
              <a:avLst/>
              <a:gdLst/>
              <a:ahLst/>
              <a:cxnLst/>
              <a:rect l="l" t="t" r="r" b="b"/>
              <a:pathLst>
                <a:path w="1939" h="1650" extrusionOk="0">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0" name="Google Shape;10770;p35"/>
            <p:cNvSpPr/>
            <p:nvPr/>
          </p:nvSpPr>
          <p:spPr>
            <a:xfrm>
              <a:off x="735561" y="4103160"/>
              <a:ext cx="325548" cy="315734"/>
            </a:xfrm>
            <a:custGeom>
              <a:avLst/>
              <a:gdLst/>
              <a:ahLst/>
              <a:cxnLst/>
              <a:rect l="l" t="t" r="r" b="b"/>
              <a:pathLst>
                <a:path w="1890" h="1833" extrusionOk="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771" name="Google Shape;10771;p35"/>
          <p:cNvGrpSpPr/>
          <p:nvPr/>
        </p:nvGrpSpPr>
        <p:grpSpPr>
          <a:xfrm rot="-1703012" flipH="1">
            <a:off x="6672076" y="3739661"/>
            <a:ext cx="920834" cy="1517401"/>
            <a:chOff x="10360252" y="-2712448"/>
            <a:chExt cx="236654" cy="389949"/>
          </a:xfrm>
        </p:grpSpPr>
        <p:sp>
          <p:nvSpPr>
            <p:cNvPr id="10772" name="Google Shape;10772;p35"/>
            <p:cNvSpPr/>
            <p:nvPr/>
          </p:nvSpPr>
          <p:spPr>
            <a:xfrm>
              <a:off x="10442022" y="-2522139"/>
              <a:ext cx="130858" cy="199640"/>
            </a:xfrm>
            <a:custGeom>
              <a:avLst/>
              <a:gdLst/>
              <a:ahLst/>
              <a:cxnLst/>
              <a:rect l="l" t="t" r="r" b="b"/>
              <a:pathLst>
                <a:path w="2146" h="3274" extrusionOk="0">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3" name="Google Shape;10773;p35"/>
            <p:cNvSpPr/>
            <p:nvPr/>
          </p:nvSpPr>
          <p:spPr>
            <a:xfrm>
              <a:off x="10360252" y="-2712448"/>
              <a:ext cx="236654" cy="228483"/>
            </a:xfrm>
            <a:custGeom>
              <a:avLst/>
              <a:gdLst/>
              <a:ahLst/>
              <a:cxnLst/>
              <a:rect l="l" t="t" r="r" b="b"/>
              <a:pathLst>
                <a:path w="3881" h="3747" extrusionOk="0">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4" name="Google Shape;10774;p35"/>
            <p:cNvSpPr/>
            <p:nvPr/>
          </p:nvSpPr>
          <p:spPr>
            <a:xfrm>
              <a:off x="10435680" y="-2640190"/>
              <a:ext cx="86161" cy="80246"/>
            </a:xfrm>
            <a:custGeom>
              <a:avLst/>
              <a:gdLst/>
              <a:ahLst/>
              <a:cxnLst/>
              <a:rect l="l" t="t" r="r" b="b"/>
              <a:pathLst>
                <a:path w="1413" h="1316" extrusionOk="0">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5" name="Google Shape;10775;p35"/>
            <p:cNvSpPr/>
            <p:nvPr/>
          </p:nvSpPr>
          <p:spPr>
            <a:xfrm>
              <a:off x="10453668" y="-2691715"/>
              <a:ext cx="19452" cy="47136"/>
            </a:xfrm>
            <a:custGeom>
              <a:avLst/>
              <a:gdLst/>
              <a:ahLst/>
              <a:cxnLst/>
              <a:rect l="l" t="t" r="r" b="b"/>
              <a:pathLst>
                <a:path w="319" h="773" extrusionOk="0">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6" name="Google Shape;10776;p35"/>
            <p:cNvSpPr/>
            <p:nvPr/>
          </p:nvSpPr>
          <p:spPr>
            <a:xfrm>
              <a:off x="10435680" y="-2562567"/>
              <a:ext cx="26098" cy="47501"/>
            </a:xfrm>
            <a:custGeom>
              <a:avLst/>
              <a:gdLst/>
              <a:ahLst/>
              <a:cxnLst/>
              <a:rect l="l" t="t" r="r" b="b"/>
              <a:pathLst>
                <a:path w="428" h="779" extrusionOk="0">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7" name="Google Shape;10777;p35"/>
            <p:cNvSpPr/>
            <p:nvPr/>
          </p:nvSpPr>
          <p:spPr>
            <a:xfrm>
              <a:off x="10398972" y="-2642446"/>
              <a:ext cx="50124" cy="31891"/>
            </a:xfrm>
            <a:custGeom>
              <a:avLst/>
              <a:gdLst/>
              <a:ahLst/>
              <a:cxnLst/>
              <a:rect l="l" t="t" r="r" b="b"/>
              <a:pathLst>
                <a:path w="822" h="523" extrusionOk="0">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8" name="Google Shape;10778;p35"/>
            <p:cNvSpPr/>
            <p:nvPr/>
          </p:nvSpPr>
          <p:spPr>
            <a:xfrm>
              <a:off x="10520133" y="-2659337"/>
              <a:ext cx="33721" cy="53294"/>
            </a:xfrm>
            <a:custGeom>
              <a:avLst/>
              <a:gdLst/>
              <a:ahLst/>
              <a:cxnLst/>
              <a:rect l="l" t="t" r="r" b="b"/>
              <a:pathLst>
                <a:path w="553" h="874" extrusionOk="0">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9" name="Google Shape;10779;p35"/>
            <p:cNvSpPr/>
            <p:nvPr/>
          </p:nvSpPr>
          <p:spPr>
            <a:xfrm>
              <a:off x="10410314" y="-2594092"/>
              <a:ext cx="40428" cy="16952"/>
            </a:xfrm>
            <a:custGeom>
              <a:avLst/>
              <a:gdLst/>
              <a:ahLst/>
              <a:cxnLst/>
              <a:rect l="l" t="t" r="r" b="b"/>
              <a:pathLst>
                <a:path w="663" h="278" extrusionOk="0">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0" name="Google Shape;10780;p35"/>
            <p:cNvSpPr/>
            <p:nvPr/>
          </p:nvSpPr>
          <p:spPr>
            <a:xfrm>
              <a:off x="10518792" y="-2587933"/>
              <a:ext cx="37745" cy="14269"/>
            </a:xfrm>
            <a:custGeom>
              <a:avLst/>
              <a:gdLst/>
              <a:ahLst/>
              <a:cxnLst/>
              <a:rect l="l" t="t" r="r" b="b"/>
              <a:pathLst>
                <a:path w="619" h="234" extrusionOk="0">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1" name="Google Shape;10781;p35"/>
            <p:cNvSpPr/>
            <p:nvPr/>
          </p:nvSpPr>
          <p:spPr>
            <a:xfrm>
              <a:off x="10383240" y="-2600616"/>
              <a:ext cx="50124" cy="7927"/>
            </a:xfrm>
            <a:custGeom>
              <a:avLst/>
              <a:gdLst/>
              <a:ahLst/>
              <a:cxnLst/>
              <a:rect l="l" t="t" r="r" b="b"/>
              <a:pathLst>
                <a:path w="822" h="130" extrusionOk="0">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2" name="Google Shape;10782;p35"/>
            <p:cNvSpPr/>
            <p:nvPr/>
          </p:nvSpPr>
          <p:spPr>
            <a:xfrm>
              <a:off x="10422997" y="-2651654"/>
              <a:ext cx="15061" cy="18781"/>
            </a:xfrm>
            <a:custGeom>
              <a:avLst/>
              <a:gdLst/>
              <a:ahLst/>
              <a:cxnLst/>
              <a:rect l="l" t="t" r="r" b="b"/>
              <a:pathLst>
                <a:path w="247" h="308" extrusionOk="0">
                  <a:moveTo>
                    <a:pt x="28" y="0"/>
                  </a:moveTo>
                  <a:lnTo>
                    <a:pt x="0" y="28"/>
                  </a:lnTo>
                  <a:lnTo>
                    <a:pt x="197" y="307"/>
                  </a:lnTo>
                  <a:lnTo>
                    <a:pt x="247" y="263"/>
                  </a:lnTo>
                  <a:lnTo>
                    <a:pt x="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3" name="Google Shape;10783;p35"/>
            <p:cNvSpPr/>
            <p:nvPr/>
          </p:nvSpPr>
          <p:spPr>
            <a:xfrm>
              <a:off x="10493730" y="-2679703"/>
              <a:ext cx="21403" cy="33477"/>
            </a:xfrm>
            <a:custGeom>
              <a:avLst/>
              <a:gdLst/>
              <a:ahLst/>
              <a:cxnLst/>
              <a:rect l="l" t="t" r="r" b="b"/>
              <a:pathLst>
                <a:path w="351" h="549" extrusionOk="0">
                  <a:moveTo>
                    <a:pt x="351" y="1"/>
                  </a:moveTo>
                  <a:cubicBezTo>
                    <a:pt x="258" y="198"/>
                    <a:pt x="116" y="367"/>
                    <a:pt x="1" y="548"/>
                  </a:cubicBezTo>
                  <a:cubicBezTo>
                    <a:pt x="198" y="433"/>
                    <a:pt x="329" y="225"/>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4" name="Google Shape;10784;p35"/>
            <p:cNvSpPr/>
            <p:nvPr/>
          </p:nvSpPr>
          <p:spPr>
            <a:xfrm>
              <a:off x="10446351" y="-2677691"/>
              <a:ext cx="9086" cy="17744"/>
            </a:xfrm>
            <a:custGeom>
              <a:avLst/>
              <a:gdLst/>
              <a:ahLst/>
              <a:cxnLst/>
              <a:rect l="l" t="t" r="r" b="b"/>
              <a:pathLst>
                <a:path w="149" h="291" extrusionOk="0">
                  <a:moveTo>
                    <a:pt x="55" y="1"/>
                  </a:moveTo>
                  <a:lnTo>
                    <a:pt x="0" y="11"/>
                  </a:lnTo>
                  <a:lnTo>
                    <a:pt x="104" y="291"/>
                  </a:lnTo>
                  <a:lnTo>
                    <a:pt x="148" y="274"/>
                  </a:lnTo>
                  <a:lnTo>
                    <a:pt x="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5" name="Google Shape;10785;p35"/>
            <p:cNvSpPr/>
            <p:nvPr/>
          </p:nvSpPr>
          <p:spPr>
            <a:xfrm>
              <a:off x="10507084" y="-2572262"/>
              <a:ext cx="54453" cy="25123"/>
            </a:xfrm>
            <a:custGeom>
              <a:avLst/>
              <a:gdLst/>
              <a:ahLst/>
              <a:cxnLst/>
              <a:rect l="l" t="t" r="r" b="b"/>
              <a:pathLst>
                <a:path w="893" h="412" extrusionOk="0">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6" name="Google Shape;10786;p35"/>
            <p:cNvSpPr/>
            <p:nvPr/>
          </p:nvSpPr>
          <p:spPr>
            <a:xfrm>
              <a:off x="10492755" y="-2559091"/>
              <a:ext cx="8415" cy="42989"/>
            </a:xfrm>
            <a:custGeom>
              <a:avLst/>
              <a:gdLst/>
              <a:ahLst/>
              <a:cxnLst/>
              <a:rect l="l" t="t" r="r" b="b"/>
              <a:pathLst>
                <a:path w="138" h="705" extrusionOk="0">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7" name="Google Shape;10787;p35"/>
            <p:cNvSpPr/>
            <p:nvPr/>
          </p:nvSpPr>
          <p:spPr>
            <a:xfrm>
              <a:off x="10406655" y="-2574213"/>
              <a:ext cx="37074" cy="19391"/>
            </a:xfrm>
            <a:custGeom>
              <a:avLst/>
              <a:gdLst/>
              <a:ahLst/>
              <a:cxnLst/>
              <a:rect l="l" t="t" r="r" b="b"/>
              <a:pathLst>
                <a:path w="608" h="318" extrusionOk="0">
                  <a:moveTo>
                    <a:pt x="608" y="0"/>
                  </a:moveTo>
                  <a:cubicBezTo>
                    <a:pt x="361" y="28"/>
                    <a:pt x="148" y="115"/>
                    <a:pt x="0" y="318"/>
                  </a:cubicBezTo>
                  <a:cubicBezTo>
                    <a:pt x="192" y="197"/>
                    <a:pt x="394" y="88"/>
                    <a:pt x="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8" name="Google Shape;10788;p35"/>
            <p:cNvSpPr/>
            <p:nvPr/>
          </p:nvSpPr>
          <p:spPr>
            <a:xfrm>
              <a:off x="10522084" y="-2601897"/>
              <a:ext cx="46465" cy="13842"/>
            </a:xfrm>
            <a:custGeom>
              <a:avLst/>
              <a:gdLst/>
              <a:ahLst/>
              <a:cxnLst/>
              <a:rect l="l" t="t" r="r" b="b"/>
              <a:pathLst>
                <a:path w="762" h="227" extrusionOk="0">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9" name="Google Shape;10789;p35"/>
            <p:cNvSpPr/>
            <p:nvPr/>
          </p:nvSpPr>
          <p:spPr>
            <a:xfrm>
              <a:off x="10511779" y="-2652324"/>
              <a:ext cx="29757" cy="30794"/>
            </a:xfrm>
            <a:custGeom>
              <a:avLst/>
              <a:gdLst/>
              <a:ahLst/>
              <a:cxnLst/>
              <a:rect l="l" t="t" r="r" b="b"/>
              <a:pathLst>
                <a:path w="488" h="505" extrusionOk="0">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0" name="Google Shape;10790;p35"/>
            <p:cNvSpPr/>
            <p:nvPr/>
          </p:nvSpPr>
          <p:spPr>
            <a:xfrm>
              <a:off x="10468999" y="-2610636"/>
              <a:ext cx="26170" cy="23576"/>
            </a:xfrm>
            <a:custGeom>
              <a:avLst/>
              <a:gdLst/>
              <a:ahLst/>
              <a:cxnLst/>
              <a:rect l="l" t="t" r="r" b="b"/>
              <a:pathLst>
                <a:path w="242" h="218" extrusionOk="0">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1" name="Google Shape;10791;p35"/>
            <p:cNvSpPr/>
            <p:nvPr/>
          </p:nvSpPr>
          <p:spPr>
            <a:xfrm>
              <a:off x="10506413" y="-2568969"/>
              <a:ext cx="36465" cy="52563"/>
            </a:xfrm>
            <a:custGeom>
              <a:avLst/>
              <a:gdLst/>
              <a:ahLst/>
              <a:cxnLst/>
              <a:rect l="l" t="t" r="r" b="b"/>
              <a:pathLst>
                <a:path w="598" h="862" extrusionOk="0">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2" name="Google Shape;10792;p35"/>
            <p:cNvSpPr/>
            <p:nvPr/>
          </p:nvSpPr>
          <p:spPr>
            <a:xfrm>
              <a:off x="10480376" y="-2689032"/>
              <a:ext cx="26769" cy="47501"/>
            </a:xfrm>
            <a:custGeom>
              <a:avLst/>
              <a:gdLst/>
              <a:ahLst/>
              <a:cxnLst/>
              <a:rect l="l" t="t" r="r" b="b"/>
              <a:pathLst>
                <a:path w="439" h="779" extrusionOk="0">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793" name="Google Shape;10793;p35"/>
          <p:cNvSpPr/>
          <p:nvPr/>
        </p:nvSpPr>
        <p:spPr>
          <a:xfrm flipH="1">
            <a:off x="-5165801" y="4512426"/>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4" name="Google Shape;10794;p35"/>
          <p:cNvSpPr/>
          <p:nvPr/>
        </p:nvSpPr>
        <p:spPr>
          <a:xfrm flipH="1">
            <a:off x="330000" y="4512426"/>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5" name="Google Shape;10795;p35"/>
          <p:cNvSpPr/>
          <p:nvPr/>
        </p:nvSpPr>
        <p:spPr>
          <a:xfrm flipH="1">
            <a:off x="4079599" y="4512426"/>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0796" name="Google Shape;10796;p35"/>
          <p:cNvGrpSpPr/>
          <p:nvPr/>
        </p:nvGrpSpPr>
        <p:grpSpPr>
          <a:xfrm rot="5688354">
            <a:off x="8790573" y="-567751"/>
            <a:ext cx="2940040" cy="3465184"/>
            <a:chOff x="-681551" y="1515677"/>
            <a:chExt cx="3783680" cy="4459513"/>
          </a:xfrm>
        </p:grpSpPr>
        <p:sp>
          <p:nvSpPr>
            <p:cNvPr id="10797" name="Google Shape;10797;p35"/>
            <p:cNvSpPr/>
            <p:nvPr/>
          </p:nvSpPr>
          <p:spPr>
            <a:xfrm rot="-6541634">
              <a:off x="2159572" y="3552326"/>
              <a:ext cx="379993" cy="303348"/>
            </a:xfrm>
            <a:custGeom>
              <a:avLst/>
              <a:gdLst/>
              <a:ahLst/>
              <a:cxnLst/>
              <a:rect l="l" t="t" r="r" b="b"/>
              <a:pathLst>
                <a:path w="2940" h="2347" extrusionOk="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8" name="Google Shape;10798;p35"/>
            <p:cNvSpPr/>
            <p:nvPr/>
          </p:nvSpPr>
          <p:spPr>
            <a:xfrm rot="-6541634">
              <a:off x="2184570" y="3656069"/>
              <a:ext cx="270389" cy="221145"/>
            </a:xfrm>
            <a:custGeom>
              <a:avLst/>
              <a:gdLst/>
              <a:ahLst/>
              <a:cxnLst/>
              <a:rect l="l" t="t" r="r" b="b"/>
              <a:pathLst>
                <a:path w="2092" h="1711" extrusionOk="0">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9" name="Google Shape;10799;p35"/>
            <p:cNvSpPr/>
            <p:nvPr/>
          </p:nvSpPr>
          <p:spPr>
            <a:xfrm rot="-6541634">
              <a:off x="2252748" y="3561668"/>
              <a:ext cx="299858" cy="354401"/>
            </a:xfrm>
            <a:custGeom>
              <a:avLst/>
              <a:gdLst/>
              <a:ahLst/>
              <a:cxnLst/>
              <a:rect l="l" t="t" r="r" b="b"/>
              <a:pathLst>
                <a:path w="2320" h="2742" extrusionOk="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0" name="Google Shape;10800;p35"/>
            <p:cNvSpPr/>
            <p:nvPr/>
          </p:nvSpPr>
          <p:spPr>
            <a:xfrm rot="-6541634">
              <a:off x="2256650" y="3662311"/>
              <a:ext cx="209513" cy="274138"/>
            </a:xfrm>
            <a:custGeom>
              <a:avLst/>
              <a:gdLst/>
              <a:ahLst/>
              <a:cxnLst/>
              <a:rect l="l" t="t" r="r" b="b"/>
              <a:pathLst>
                <a:path w="1621" h="2121" extrusionOk="0">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1" name="Google Shape;10801;p35"/>
            <p:cNvSpPr/>
            <p:nvPr/>
          </p:nvSpPr>
          <p:spPr>
            <a:xfrm rot="-6541634">
              <a:off x="2337121" y="3650340"/>
              <a:ext cx="266641" cy="378183"/>
            </a:xfrm>
            <a:custGeom>
              <a:avLst/>
              <a:gdLst/>
              <a:ahLst/>
              <a:cxnLst/>
              <a:rect l="l" t="t" r="r" b="b"/>
              <a:pathLst>
                <a:path w="2063" h="2926" extrusionOk="0">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2" name="Google Shape;10802;p35"/>
            <p:cNvSpPr/>
            <p:nvPr/>
          </p:nvSpPr>
          <p:spPr>
            <a:xfrm rot="-6541634">
              <a:off x="2323007" y="3724515"/>
              <a:ext cx="181983" cy="293783"/>
            </a:xfrm>
            <a:custGeom>
              <a:avLst/>
              <a:gdLst/>
              <a:ahLst/>
              <a:cxnLst/>
              <a:rect l="l" t="t" r="r" b="b"/>
              <a:pathLst>
                <a:path w="1408" h="2273" extrusionOk="0">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3" name="Google Shape;10803;p35"/>
            <p:cNvSpPr/>
            <p:nvPr/>
          </p:nvSpPr>
          <p:spPr>
            <a:xfrm rot="-6541634">
              <a:off x="2185232" y="3786417"/>
              <a:ext cx="278144" cy="206411"/>
            </a:xfrm>
            <a:custGeom>
              <a:avLst/>
              <a:gdLst/>
              <a:ahLst/>
              <a:cxnLst/>
              <a:rect l="l" t="t" r="r" b="b"/>
              <a:pathLst>
                <a:path w="2152" h="1597" extrusionOk="0">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4" name="Google Shape;10804;p35"/>
            <p:cNvSpPr/>
            <p:nvPr/>
          </p:nvSpPr>
          <p:spPr>
            <a:xfrm rot="-6541634">
              <a:off x="2521591" y="4436433"/>
              <a:ext cx="132480" cy="314205"/>
            </a:xfrm>
            <a:custGeom>
              <a:avLst/>
              <a:gdLst/>
              <a:ahLst/>
              <a:cxnLst/>
              <a:rect l="l" t="t" r="r" b="b"/>
              <a:pathLst>
                <a:path w="1025" h="2431" extrusionOk="0">
                  <a:moveTo>
                    <a:pt x="827" y="0"/>
                  </a:moveTo>
                  <a:cubicBezTo>
                    <a:pt x="1" y="690"/>
                    <a:pt x="61" y="2431"/>
                    <a:pt x="61" y="2431"/>
                  </a:cubicBezTo>
                  <a:cubicBezTo>
                    <a:pt x="61" y="2431"/>
                    <a:pt x="548" y="1670"/>
                    <a:pt x="784" y="1177"/>
                  </a:cubicBezTo>
                  <a:cubicBezTo>
                    <a:pt x="1025" y="685"/>
                    <a:pt x="827" y="0"/>
                    <a:pt x="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5" name="Google Shape;10805;p35"/>
            <p:cNvSpPr/>
            <p:nvPr/>
          </p:nvSpPr>
          <p:spPr>
            <a:xfrm rot="-6541634">
              <a:off x="2427036" y="4527523"/>
              <a:ext cx="153031" cy="298566"/>
            </a:xfrm>
            <a:custGeom>
              <a:avLst/>
              <a:gdLst/>
              <a:ahLst/>
              <a:cxnLst/>
              <a:rect l="l" t="t" r="r" b="b"/>
              <a:pathLst>
                <a:path w="1184" h="2310" extrusionOk="0">
                  <a:moveTo>
                    <a:pt x="1079" y="0"/>
                  </a:moveTo>
                  <a:cubicBezTo>
                    <a:pt x="170" y="575"/>
                    <a:pt x="1" y="2310"/>
                    <a:pt x="1" y="2310"/>
                  </a:cubicBezTo>
                  <a:cubicBezTo>
                    <a:pt x="1" y="2310"/>
                    <a:pt x="581" y="1620"/>
                    <a:pt x="882" y="1160"/>
                  </a:cubicBezTo>
                  <a:cubicBezTo>
                    <a:pt x="1183" y="701"/>
                    <a:pt x="1079" y="0"/>
                    <a:pt x="1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6" name="Google Shape;10806;p35"/>
            <p:cNvSpPr/>
            <p:nvPr/>
          </p:nvSpPr>
          <p:spPr>
            <a:xfrm rot="-6541634">
              <a:off x="2294917" y="4610387"/>
              <a:ext cx="153677" cy="299341"/>
            </a:xfrm>
            <a:custGeom>
              <a:avLst/>
              <a:gdLst/>
              <a:ahLst/>
              <a:cxnLst/>
              <a:rect l="l" t="t" r="r" b="b"/>
              <a:pathLst>
                <a:path w="1189" h="2316" extrusionOk="0">
                  <a:moveTo>
                    <a:pt x="1084" y="0"/>
                  </a:moveTo>
                  <a:lnTo>
                    <a:pt x="1084" y="0"/>
                  </a:lnTo>
                  <a:cubicBezTo>
                    <a:pt x="176" y="575"/>
                    <a:pt x="1" y="2316"/>
                    <a:pt x="1" y="2316"/>
                  </a:cubicBezTo>
                  <a:cubicBezTo>
                    <a:pt x="1" y="2316"/>
                    <a:pt x="581" y="1620"/>
                    <a:pt x="887" y="1161"/>
                  </a:cubicBezTo>
                  <a:cubicBezTo>
                    <a:pt x="1188" y="701"/>
                    <a:pt x="1084" y="0"/>
                    <a:pt x="1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7" name="Google Shape;10807;p35"/>
            <p:cNvSpPr/>
            <p:nvPr/>
          </p:nvSpPr>
          <p:spPr>
            <a:xfrm rot="-6541634">
              <a:off x="2159697" y="4689327"/>
              <a:ext cx="160786" cy="293654"/>
            </a:xfrm>
            <a:custGeom>
              <a:avLst/>
              <a:gdLst/>
              <a:ahLst/>
              <a:cxnLst/>
              <a:rect l="l" t="t" r="r" b="b"/>
              <a:pathLst>
                <a:path w="1244" h="2272" extrusionOk="0">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8" name="Google Shape;10808;p35"/>
            <p:cNvSpPr/>
            <p:nvPr/>
          </p:nvSpPr>
          <p:spPr>
            <a:xfrm rot="-6541634">
              <a:off x="2475327" y="4243354"/>
              <a:ext cx="268968" cy="191935"/>
            </a:xfrm>
            <a:custGeom>
              <a:avLst/>
              <a:gdLst/>
              <a:ahLst/>
              <a:cxnLst/>
              <a:rect l="l" t="t" r="r" b="b"/>
              <a:pathLst>
                <a:path w="2081" h="1485" extrusionOk="0">
                  <a:moveTo>
                    <a:pt x="0" y="1"/>
                  </a:moveTo>
                  <a:cubicBezTo>
                    <a:pt x="0" y="1"/>
                    <a:pt x="258" y="663"/>
                    <a:pt x="745" y="915"/>
                  </a:cubicBezTo>
                  <a:cubicBezTo>
                    <a:pt x="1232" y="1167"/>
                    <a:pt x="2080" y="1484"/>
                    <a:pt x="2080" y="1484"/>
                  </a:cubicBezTo>
                  <a:cubicBezTo>
                    <a:pt x="2080" y="1484"/>
                    <a:pt x="1079" y="5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9" name="Google Shape;10809;p35"/>
            <p:cNvSpPr/>
            <p:nvPr/>
          </p:nvSpPr>
          <p:spPr>
            <a:xfrm rot="-6541634">
              <a:off x="2365480" y="4330653"/>
              <a:ext cx="268968" cy="191806"/>
            </a:xfrm>
            <a:custGeom>
              <a:avLst/>
              <a:gdLst/>
              <a:ahLst/>
              <a:cxnLst/>
              <a:rect l="l" t="t" r="r" b="b"/>
              <a:pathLst>
                <a:path w="2081" h="1484" extrusionOk="0">
                  <a:moveTo>
                    <a:pt x="0" y="0"/>
                  </a:moveTo>
                  <a:cubicBezTo>
                    <a:pt x="0" y="0"/>
                    <a:pt x="257" y="668"/>
                    <a:pt x="744" y="920"/>
                  </a:cubicBezTo>
                  <a:cubicBezTo>
                    <a:pt x="1232" y="1171"/>
                    <a:pt x="2080" y="1483"/>
                    <a:pt x="2080" y="1483"/>
                  </a:cubicBezTo>
                  <a:cubicBezTo>
                    <a:pt x="2080" y="1483"/>
                    <a:pt x="1078" y="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0" name="Google Shape;10810;p35"/>
            <p:cNvSpPr/>
            <p:nvPr/>
          </p:nvSpPr>
          <p:spPr>
            <a:xfrm rot="-6541634">
              <a:off x="2231857" y="4417210"/>
              <a:ext cx="295205" cy="147603"/>
            </a:xfrm>
            <a:custGeom>
              <a:avLst/>
              <a:gdLst/>
              <a:ahLst/>
              <a:cxnLst/>
              <a:rect l="l" t="t" r="r" b="b"/>
              <a:pathLst>
                <a:path w="2284" h="1142" extrusionOk="0">
                  <a:moveTo>
                    <a:pt x="148" y="0"/>
                  </a:moveTo>
                  <a:cubicBezTo>
                    <a:pt x="99" y="0"/>
                    <a:pt x="50" y="3"/>
                    <a:pt x="1" y="8"/>
                  </a:cubicBezTo>
                  <a:cubicBezTo>
                    <a:pt x="1" y="8"/>
                    <a:pt x="357" y="627"/>
                    <a:pt x="882" y="797"/>
                  </a:cubicBezTo>
                  <a:cubicBezTo>
                    <a:pt x="1402" y="961"/>
                    <a:pt x="2283" y="1141"/>
                    <a:pt x="2283" y="1141"/>
                  </a:cubicBezTo>
                  <a:cubicBezTo>
                    <a:pt x="2283" y="1141"/>
                    <a:pt x="1177" y="0"/>
                    <a:pt x="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0811" name="Google Shape;10811;p35"/>
            <p:cNvGrpSpPr/>
            <p:nvPr/>
          </p:nvGrpSpPr>
          <p:grpSpPr>
            <a:xfrm>
              <a:off x="-681551" y="1515677"/>
              <a:ext cx="3783680" cy="4459513"/>
              <a:chOff x="-852776" y="1751165"/>
              <a:chExt cx="3783680" cy="4459513"/>
            </a:xfrm>
          </p:grpSpPr>
          <p:sp>
            <p:nvSpPr>
              <p:cNvPr id="10812" name="Google Shape;10812;p35"/>
              <p:cNvSpPr/>
              <p:nvPr/>
            </p:nvSpPr>
            <p:spPr>
              <a:xfrm rot="-6541634">
                <a:off x="1743664" y="3752599"/>
                <a:ext cx="297144" cy="915601"/>
              </a:xfrm>
              <a:custGeom>
                <a:avLst/>
                <a:gdLst/>
                <a:ahLst/>
                <a:cxnLst/>
                <a:rect l="l" t="t" r="r" b="b"/>
                <a:pathLst>
                  <a:path w="2299" h="7084" extrusionOk="0">
                    <a:moveTo>
                      <a:pt x="110" y="0"/>
                    </a:moveTo>
                    <a:lnTo>
                      <a:pt x="0" y="6"/>
                    </a:lnTo>
                    <a:cubicBezTo>
                      <a:pt x="120" y="3646"/>
                      <a:pt x="2190" y="7050"/>
                      <a:pt x="2206" y="7083"/>
                    </a:cubicBezTo>
                    <a:lnTo>
                      <a:pt x="2299" y="7023"/>
                    </a:lnTo>
                    <a:cubicBezTo>
                      <a:pt x="2283" y="6990"/>
                      <a:pt x="230" y="3613"/>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3" name="Google Shape;10813;p35"/>
              <p:cNvSpPr/>
              <p:nvPr/>
            </p:nvSpPr>
            <p:spPr>
              <a:xfrm rot="-6541634">
                <a:off x="1869166" y="4044609"/>
                <a:ext cx="220111" cy="112188"/>
              </a:xfrm>
              <a:custGeom>
                <a:avLst/>
                <a:gdLst/>
                <a:ahLst/>
                <a:cxnLst/>
                <a:rect l="l" t="t" r="r" b="b"/>
                <a:pathLst>
                  <a:path w="1703" h="868" extrusionOk="0">
                    <a:moveTo>
                      <a:pt x="253" y="0"/>
                    </a:moveTo>
                    <a:cubicBezTo>
                      <a:pt x="99" y="0"/>
                      <a:pt x="0" y="19"/>
                      <a:pt x="0" y="19"/>
                    </a:cubicBezTo>
                    <a:cubicBezTo>
                      <a:pt x="230" y="484"/>
                      <a:pt x="767" y="824"/>
                      <a:pt x="1703" y="867"/>
                    </a:cubicBezTo>
                    <a:cubicBezTo>
                      <a:pt x="1326" y="111"/>
                      <a:pt x="628"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4" name="Google Shape;10814;p35"/>
              <p:cNvSpPr/>
              <p:nvPr/>
            </p:nvSpPr>
            <p:spPr>
              <a:xfrm rot="-6541634">
                <a:off x="2208766" y="4031817"/>
                <a:ext cx="329068" cy="1066177"/>
              </a:xfrm>
              <a:custGeom>
                <a:avLst/>
                <a:gdLst/>
                <a:ahLst/>
                <a:cxnLst/>
                <a:rect l="l" t="t" r="r" b="b"/>
                <a:pathLst>
                  <a:path w="2546" h="8249" extrusionOk="0">
                    <a:moveTo>
                      <a:pt x="66" y="0"/>
                    </a:moveTo>
                    <a:lnTo>
                      <a:pt x="0" y="6"/>
                    </a:lnTo>
                    <a:cubicBezTo>
                      <a:pt x="131" y="2053"/>
                      <a:pt x="591" y="4067"/>
                      <a:pt x="1357" y="5966"/>
                    </a:cubicBezTo>
                    <a:cubicBezTo>
                      <a:pt x="1938" y="7400"/>
                      <a:pt x="2491" y="8238"/>
                      <a:pt x="2496" y="8249"/>
                    </a:cubicBezTo>
                    <a:lnTo>
                      <a:pt x="2545" y="8210"/>
                    </a:lnTo>
                    <a:cubicBezTo>
                      <a:pt x="2540" y="8205"/>
                      <a:pt x="1998" y="7368"/>
                      <a:pt x="1418" y="5944"/>
                    </a:cubicBezTo>
                    <a:cubicBezTo>
                      <a:pt x="651" y="4045"/>
                      <a:pt x="197" y="2042"/>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5" name="Google Shape;10815;p35"/>
              <p:cNvSpPr/>
              <p:nvPr/>
            </p:nvSpPr>
            <p:spPr>
              <a:xfrm rot="-6541634">
                <a:off x="-898898" y="2331214"/>
                <a:ext cx="1022878" cy="195813"/>
              </a:xfrm>
              <a:custGeom>
                <a:avLst/>
                <a:gdLst/>
                <a:ahLst/>
                <a:cxnLst/>
                <a:rect l="l" t="t" r="r" b="b"/>
                <a:pathLst>
                  <a:path w="7914" h="1515" extrusionOk="0">
                    <a:moveTo>
                      <a:pt x="1423" y="1"/>
                    </a:moveTo>
                    <a:cubicBezTo>
                      <a:pt x="959" y="1"/>
                      <a:pt x="496" y="20"/>
                      <a:pt x="33" y="60"/>
                    </a:cubicBezTo>
                    <a:cubicBezTo>
                      <a:pt x="11" y="60"/>
                      <a:pt x="0" y="76"/>
                      <a:pt x="0" y="98"/>
                    </a:cubicBezTo>
                    <a:cubicBezTo>
                      <a:pt x="0" y="103"/>
                      <a:pt x="0" y="103"/>
                      <a:pt x="0" y="109"/>
                    </a:cubicBezTo>
                    <a:cubicBezTo>
                      <a:pt x="6" y="125"/>
                      <a:pt x="22" y="136"/>
                      <a:pt x="44" y="136"/>
                    </a:cubicBezTo>
                    <a:cubicBezTo>
                      <a:pt x="58" y="134"/>
                      <a:pt x="563" y="84"/>
                      <a:pt x="1350" y="84"/>
                    </a:cubicBezTo>
                    <a:cubicBezTo>
                      <a:pt x="2932" y="84"/>
                      <a:pt x="5657" y="289"/>
                      <a:pt x="7833" y="1510"/>
                    </a:cubicBezTo>
                    <a:cubicBezTo>
                      <a:pt x="7840" y="1513"/>
                      <a:pt x="7846" y="1514"/>
                      <a:pt x="7852" y="1514"/>
                    </a:cubicBezTo>
                    <a:cubicBezTo>
                      <a:pt x="7891" y="1514"/>
                      <a:pt x="7914" y="1462"/>
                      <a:pt x="7871" y="1439"/>
                    </a:cubicBezTo>
                    <a:cubicBezTo>
                      <a:pt x="6158" y="481"/>
                      <a:pt x="4116" y="153"/>
                      <a:pt x="2710" y="49"/>
                    </a:cubicBezTo>
                    <a:cubicBezTo>
                      <a:pt x="2281" y="17"/>
                      <a:pt x="1852" y="1"/>
                      <a:pt x="1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6" name="Google Shape;10816;p35"/>
              <p:cNvSpPr/>
              <p:nvPr/>
            </p:nvSpPr>
            <p:spPr>
              <a:xfrm rot="-6541634">
                <a:off x="-661042" y="2073725"/>
                <a:ext cx="242730" cy="51570"/>
              </a:xfrm>
              <a:custGeom>
                <a:avLst/>
                <a:gdLst/>
                <a:ahLst/>
                <a:cxnLst/>
                <a:rect l="l" t="t" r="r" b="b"/>
                <a:pathLst>
                  <a:path w="1878" h="399" extrusionOk="0">
                    <a:moveTo>
                      <a:pt x="1574" y="0"/>
                    </a:moveTo>
                    <a:cubicBezTo>
                      <a:pt x="941" y="0"/>
                      <a:pt x="70" y="311"/>
                      <a:pt x="27" y="325"/>
                    </a:cubicBezTo>
                    <a:cubicBezTo>
                      <a:pt x="11" y="331"/>
                      <a:pt x="0" y="353"/>
                      <a:pt x="6" y="375"/>
                    </a:cubicBezTo>
                    <a:lnTo>
                      <a:pt x="0" y="375"/>
                    </a:lnTo>
                    <a:cubicBezTo>
                      <a:pt x="8" y="391"/>
                      <a:pt x="23" y="399"/>
                      <a:pt x="37" y="399"/>
                    </a:cubicBezTo>
                    <a:cubicBezTo>
                      <a:pt x="41" y="399"/>
                      <a:pt x="45" y="398"/>
                      <a:pt x="49" y="397"/>
                    </a:cubicBezTo>
                    <a:cubicBezTo>
                      <a:pt x="64" y="392"/>
                      <a:pt x="952" y="79"/>
                      <a:pt x="1575" y="79"/>
                    </a:cubicBezTo>
                    <a:cubicBezTo>
                      <a:pt x="1666" y="79"/>
                      <a:pt x="1752" y="86"/>
                      <a:pt x="1828" y="101"/>
                    </a:cubicBezTo>
                    <a:cubicBezTo>
                      <a:pt x="1831" y="102"/>
                      <a:pt x="1834" y="102"/>
                      <a:pt x="1837" y="102"/>
                    </a:cubicBezTo>
                    <a:cubicBezTo>
                      <a:pt x="1856" y="102"/>
                      <a:pt x="1873" y="88"/>
                      <a:pt x="1878" y="74"/>
                    </a:cubicBezTo>
                    <a:cubicBezTo>
                      <a:pt x="1878" y="52"/>
                      <a:pt x="1867" y="30"/>
                      <a:pt x="1845" y="24"/>
                    </a:cubicBezTo>
                    <a:cubicBezTo>
                      <a:pt x="1763" y="8"/>
                      <a:pt x="1671"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7" name="Google Shape;10817;p35"/>
              <p:cNvSpPr/>
              <p:nvPr/>
            </p:nvSpPr>
            <p:spPr>
              <a:xfrm rot="-6541634">
                <a:off x="-489985" y="2032058"/>
                <a:ext cx="202404" cy="259145"/>
              </a:xfrm>
              <a:custGeom>
                <a:avLst/>
                <a:gdLst/>
                <a:ahLst/>
                <a:cxnLst/>
                <a:rect l="l" t="t" r="r" b="b"/>
                <a:pathLst>
                  <a:path w="1566" h="2005" extrusionOk="0">
                    <a:moveTo>
                      <a:pt x="41" y="1"/>
                    </a:moveTo>
                    <a:cubicBezTo>
                      <a:pt x="35" y="1"/>
                      <a:pt x="28" y="2"/>
                      <a:pt x="22" y="6"/>
                    </a:cubicBezTo>
                    <a:cubicBezTo>
                      <a:pt x="6" y="12"/>
                      <a:pt x="0" y="34"/>
                      <a:pt x="6" y="50"/>
                    </a:cubicBezTo>
                    <a:cubicBezTo>
                      <a:pt x="6" y="50"/>
                      <a:pt x="6" y="55"/>
                      <a:pt x="6" y="55"/>
                    </a:cubicBezTo>
                    <a:cubicBezTo>
                      <a:pt x="44" y="121"/>
                      <a:pt x="964" y="1643"/>
                      <a:pt x="1500" y="1999"/>
                    </a:cubicBezTo>
                    <a:cubicBezTo>
                      <a:pt x="1506" y="2003"/>
                      <a:pt x="1512" y="2004"/>
                      <a:pt x="1519" y="2004"/>
                    </a:cubicBezTo>
                    <a:cubicBezTo>
                      <a:pt x="1531" y="2004"/>
                      <a:pt x="1544" y="1998"/>
                      <a:pt x="1555" y="1988"/>
                    </a:cubicBezTo>
                    <a:cubicBezTo>
                      <a:pt x="1566" y="1971"/>
                      <a:pt x="1560" y="1944"/>
                      <a:pt x="1544" y="1933"/>
                    </a:cubicBezTo>
                    <a:cubicBezTo>
                      <a:pt x="1018" y="1594"/>
                      <a:pt x="82" y="34"/>
                      <a:pt x="71" y="17"/>
                    </a:cubicBezTo>
                    <a:cubicBezTo>
                      <a:pt x="64" y="7"/>
                      <a:pt x="53"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8" name="Google Shape;10818;p35"/>
              <p:cNvSpPr/>
              <p:nvPr/>
            </p:nvSpPr>
            <p:spPr>
              <a:xfrm rot="-6541634">
                <a:off x="-685080" y="2262714"/>
                <a:ext cx="266124" cy="121365"/>
              </a:xfrm>
              <a:custGeom>
                <a:avLst/>
                <a:gdLst/>
                <a:ahLst/>
                <a:cxnLst/>
                <a:rect l="l" t="t" r="r" b="b"/>
                <a:pathLst>
                  <a:path w="2059" h="939" extrusionOk="0">
                    <a:moveTo>
                      <a:pt x="2007" y="0"/>
                    </a:moveTo>
                    <a:cubicBezTo>
                      <a:pt x="2002" y="0"/>
                      <a:pt x="1998" y="1"/>
                      <a:pt x="1993" y="2"/>
                    </a:cubicBezTo>
                    <a:cubicBezTo>
                      <a:pt x="925" y="232"/>
                      <a:pt x="33" y="862"/>
                      <a:pt x="22" y="867"/>
                    </a:cubicBezTo>
                    <a:cubicBezTo>
                      <a:pt x="11" y="878"/>
                      <a:pt x="0" y="895"/>
                      <a:pt x="6" y="911"/>
                    </a:cubicBezTo>
                    <a:cubicBezTo>
                      <a:pt x="6" y="911"/>
                      <a:pt x="11" y="917"/>
                      <a:pt x="11" y="922"/>
                    </a:cubicBezTo>
                    <a:cubicBezTo>
                      <a:pt x="22" y="933"/>
                      <a:pt x="35" y="939"/>
                      <a:pt x="47" y="939"/>
                    </a:cubicBezTo>
                    <a:cubicBezTo>
                      <a:pt x="54" y="939"/>
                      <a:pt x="60" y="937"/>
                      <a:pt x="66" y="933"/>
                    </a:cubicBezTo>
                    <a:cubicBezTo>
                      <a:pt x="77" y="927"/>
                      <a:pt x="953" y="303"/>
                      <a:pt x="2009" y="79"/>
                    </a:cubicBezTo>
                    <a:cubicBezTo>
                      <a:pt x="2059" y="69"/>
                      <a:pt x="2050" y="0"/>
                      <a:pt x="2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9" name="Google Shape;10819;p35"/>
              <p:cNvSpPr/>
              <p:nvPr/>
            </p:nvSpPr>
            <p:spPr>
              <a:xfrm rot="-6541634">
                <a:off x="-466481" y="2297245"/>
                <a:ext cx="208867" cy="224377"/>
              </a:xfrm>
              <a:custGeom>
                <a:avLst/>
                <a:gdLst/>
                <a:ahLst/>
                <a:cxnLst/>
                <a:rect l="l" t="t" r="r" b="b"/>
                <a:pathLst>
                  <a:path w="1616" h="1736" extrusionOk="0">
                    <a:moveTo>
                      <a:pt x="83" y="0"/>
                    </a:moveTo>
                    <a:cubicBezTo>
                      <a:pt x="67" y="12"/>
                      <a:pt x="48" y="21"/>
                      <a:pt x="31" y="21"/>
                    </a:cubicBezTo>
                    <a:cubicBezTo>
                      <a:pt x="24" y="21"/>
                      <a:pt x="18" y="20"/>
                      <a:pt x="11" y="17"/>
                    </a:cubicBezTo>
                    <a:lnTo>
                      <a:pt x="1" y="11"/>
                    </a:lnTo>
                    <a:lnTo>
                      <a:pt x="1" y="11"/>
                    </a:lnTo>
                    <a:cubicBezTo>
                      <a:pt x="148" y="246"/>
                      <a:pt x="854" y="1341"/>
                      <a:pt x="1555" y="1730"/>
                    </a:cubicBezTo>
                    <a:cubicBezTo>
                      <a:pt x="1561" y="1734"/>
                      <a:pt x="1567" y="1736"/>
                      <a:pt x="1574" y="1736"/>
                    </a:cubicBezTo>
                    <a:cubicBezTo>
                      <a:pt x="1586" y="1736"/>
                      <a:pt x="1597" y="1729"/>
                      <a:pt x="1604" y="1719"/>
                    </a:cubicBezTo>
                    <a:cubicBezTo>
                      <a:pt x="1615" y="1697"/>
                      <a:pt x="1610" y="1675"/>
                      <a:pt x="1593" y="1664"/>
                    </a:cubicBezTo>
                    <a:cubicBezTo>
                      <a:pt x="942" y="1303"/>
                      <a:pt x="258" y="279"/>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0" name="Google Shape;10820;p35"/>
              <p:cNvSpPr/>
              <p:nvPr/>
            </p:nvSpPr>
            <p:spPr>
              <a:xfrm rot="-6541634">
                <a:off x="-562321" y="2538255"/>
                <a:ext cx="165697" cy="111542"/>
              </a:xfrm>
              <a:custGeom>
                <a:avLst/>
                <a:gdLst/>
                <a:ahLst/>
                <a:cxnLst/>
                <a:rect l="l" t="t" r="r" b="b"/>
                <a:pathLst>
                  <a:path w="1282" h="863" extrusionOk="0">
                    <a:moveTo>
                      <a:pt x="1236" y="0"/>
                    </a:moveTo>
                    <a:cubicBezTo>
                      <a:pt x="1233" y="0"/>
                      <a:pt x="1230" y="0"/>
                      <a:pt x="1227" y="1"/>
                    </a:cubicBezTo>
                    <a:cubicBezTo>
                      <a:pt x="690" y="171"/>
                      <a:pt x="45" y="768"/>
                      <a:pt x="17" y="795"/>
                    </a:cubicBezTo>
                    <a:cubicBezTo>
                      <a:pt x="6" y="806"/>
                      <a:pt x="1" y="823"/>
                      <a:pt x="6" y="833"/>
                    </a:cubicBezTo>
                    <a:cubicBezTo>
                      <a:pt x="6" y="839"/>
                      <a:pt x="6" y="850"/>
                      <a:pt x="12" y="850"/>
                    </a:cubicBezTo>
                    <a:cubicBezTo>
                      <a:pt x="20" y="858"/>
                      <a:pt x="30" y="862"/>
                      <a:pt x="39" y="862"/>
                    </a:cubicBezTo>
                    <a:cubicBezTo>
                      <a:pt x="49" y="862"/>
                      <a:pt x="58" y="858"/>
                      <a:pt x="66" y="850"/>
                    </a:cubicBezTo>
                    <a:cubicBezTo>
                      <a:pt x="72" y="844"/>
                      <a:pt x="729" y="237"/>
                      <a:pt x="1249" y="73"/>
                    </a:cubicBezTo>
                    <a:cubicBezTo>
                      <a:pt x="1265" y="67"/>
                      <a:pt x="1282" y="45"/>
                      <a:pt x="1271" y="23"/>
                    </a:cubicBezTo>
                    <a:cubicBezTo>
                      <a:pt x="1266" y="10"/>
                      <a:pt x="1251"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1" name="Google Shape;10821;p35"/>
              <p:cNvSpPr/>
              <p:nvPr/>
            </p:nvSpPr>
            <p:spPr>
              <a:xfrm rot="-6541634">
                <a:off x="-568947" y="1812157"/>
                <a:ext cx="249192" cy="168541"/>
              </a:xfrm>
              <a:custGeom>
                <a:avLst/>
                <a:gdLst/>
                <a:ahLst/>
                <a:cxnLst/>
                <a:rect l="l" t="t" r="r" b="b"/>
                <a:pathLst>
                  <a:path w="1928" h="1304" extrusionOk="0">
                    <a:moveTo>
                      <a:pt x="366" y="1"/>
                    </a:moveTo>
                    <a:cubicBezTo>
                      <a:pt x="152" y="1"/>
                      <a:pt x="1" y="39"/>
                      <a:pt x="1" y="39"/>
                    </a:cubicBezTo>
                    <a:cubicBezTo>
                      <a:pt x="1" y="39"/>
                      <a:pt x="110" y="756"/>
                      <a:pt x="740" y="1068"/>
                    </a:cubicBezTo>
                    <a:cubicBezTo>
                      <a:pt x="1205" y="1298"/>
                      <a:pt x="1927" y="1304"/>
                      <a:pt x="1927" y="1304"/>
                    </a:cubicBezTo>
                    <a:cubicBezTo>
                      <a:pt x="1927" y="1304"/>
                      <a:pt x="1719" y="663"/>
                      <a:pt x="1205" y="264"/>
                    </a:cubicBezTo>
                    <a:cubicBezTo>
                      <a:pt x="934" y="51"/>
                      <a:pt x="610"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2" name="Google Shape;10822;p35"/>
              <p:cNvSpPr/>
              <p:nvPr/>
            </p:nvSpPr>
            <p:spPr>
              <a:xfrm rot="-6541634">
                <a:off x="-743818" y="1925661"/>
                <a:ext cx="298049" cy="122399"/>
              </a:xfrm>
              <a:custGeom>
                <a:avLst/>
                <a:gdLst/>
                <a:ahLst/>
                <a:cxnLst/>
                <a:rect l="l" t="t" r="r" b="b"/>
                <a:pathLst>
                  <a:path w="2306" h="947" extrusionOk="0">
                    <a:moveTo>
                      <a:pt x="1073" y="1"/>
                    </a:moveTo>
                    <a:cubicBezTo>
                      <a:pt x="437" y="1"/>
                      <a:pt x="1" y="543"/>
                      <a:pt x="1" y="543"/>
                    </a:cubicBezTo>
                    <a:cubicBezTo>
                      <a:pt x="1" y="543"/>
                      <a:pt x="413" y="946"/>
                      <a:pt x="990" y="946"/>
                    </a:cubicBezTo>
                    <a:cubicBezTo>
                      <a:pt x="1061" y="946"/>
                      <a:pt x="1135" y="940"/>
                      <a:pt x="1211" y="926"/>
                    </a:cubicBezTo>
                    <a:cubicBezTo>
                      <a:pt x="1720" y="828"/>
                      <a:pt x="2305" y="401"/>
                      <a:pt x="2305" y="401"/>
                    </a:cubicBezTo>
                    <a:cubicBezTo>
                      <a:pt x="2305" y="401"/>
                      <a:pt x="1747" y="12"/>
                      <a:pt x="1101" y="1"/>
                    </a:cubicBezTo>
                    <a:cubicBezTo>
                      <a:pt x="1092" y="1"/>
                      <a:pt x="1082" y="1"/>
                      <a:pt x="1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3" name="Google Shape;10823;p35"/>
              <p:cNvSpPr/>
              <p:nvPr/>
            </p:nvSpPr>
            <p:spPr>
              <a:xfrm rot="-6541634">
                <a:off x="-783817" y="2133730"/>
                <a:ext cx="295851" cy="126018"/>
              </a:xfrm>
              <a:custGeom>
                <a:avLst/>
                <a:gdLst/>
                <a:ahLst/>
                <a:cxnLst/>
                <a:rect l="l" t="t" r="r" b="b"/>
                <a:pathLst>
                  <a:path w="2289" h="975" extrusionOk="0">
                    <a:moveTo>
                      <a:pt x="1187" y="1"/>
                    </a:moveTo>
                    <a:cubicBezTo>
                      <a:pt x="1133" y="1"/>
                      <a:pt x="1079" y="3"/>
                      <a:pt x="1024" y="8"/>
                    </a:cubicBezTo>
                    <a:cubicBezTo>
                      <a:pt x="373" y="68"/>
                      <a:pt x="1" y="676"/>
                      <a:pt x="1" y="676"/>
                    </a:cubicBezTo>
                    <a:cubicBezTo>
                      <a:pt x="1" y="676"/>
                      <a:pt x="394" y="974"/>
                      <a:pt x="905" y="974"/>
                    </a:cubicBezTo>
                    <a:cubicBezTo>
                      <a:pt x="1020" y="974"/>
                      <a:pt x="1141" y="959"/>
                      <a:pt x="1265" y="922"/>
                    </a:cubicBezTo>
                    <a:cubicBezTo>
                      <a:pt x="1763" y="769"/>
                      <a:pt x="2289" y="276"/>
                      <a:pt x="2289" y="276"/>
                    </a:cubicBezTo>
                    <a:cubicBezTo>
                      <a:pt x="2289" y="276"/>
                      <a:pt x="1774"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4" name="Google Shape;10824;p35"/>
              <p:cNvSpPr/>
              <p:nvPr/>
            </p:nvSpPr>
            <p:spPr>
              <a:xfrm rot="-6541634">
                <a:off x="-748821" y="2379641"/>
                <a:ext cx="289518" cy="130800"/>
              </a:xfrm>
              <a:custGeom>
                <a:avLst/>
                <a:gdLst/>
                <a:ahLst/>
                <a:cxnLst/>
                <a:rect l="l" t="t" r="r" b="b"/>
                <a:pathLst>
                  <a:path w="2240" h="1012" extrusionOk="0">
                    <a:moveTo>
                      <a:pt x="1307" y="0"/>
                    </a:moveTo>
                    <a:cubicBezTo>
                      <a:pt x="1194" y="0"/>
                      <a:pt x="1076" y="9"/>
                      <a:pt x="959" y="31"/>
                    </a:cubicBezTo>
                    <a:cubicBezTo>
                      <a:pt x="318" y="157"/>
                      <a:pt x="1" y="792"/>
                      <a:pt x="1" y="792"/>
                    </a:cubicBezTo>
                    <a:cubicBezTo>
                      <a:pt x="1" y="792"/>
                      <a:pt x="354" y="1011"/>
                      <a:pt x="802" y="1011"/>
                    </a:cubicBezTo>
                    <a:cubicBezTo>
                      <a:pt x="954" y="1011"/>
                      <a:pt x="1118" y="986"/>
                      <a:pt x="1282" y="918"/>
                    </a:cubicBezTo>
                    <a:cubicBezTo>
                      <a:pt x="1769" y="721"/>
                      <a:pt x="2240" y="179"/>
                      <a:pt x="2240" y="179"/>
                    </a:cubicBezTo>
                    <a:cubicBezTo>
                      <a:pt x="2240" y="179"/>
                      <a:pt x="1812" y="0"/>
                      <a:pt x="1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5" name="Google Shape;10825;p35"/>
              <p:cNvSpPr/>
              <p:nvPr/>
            </p:nvSpPr>
            <p:spPr>
              <a:xfrm rot="-6541634">
                <a:off x="-438434" y="1996287"/>
                <a:ext cx="199561" cy="239240"/>
              </a:xfrm>
              <a:custGeom>
                <a:avLst/>
                <a:gdLst/>
                <a:ahLst/>
                <a:cxnLst/>
                <a:rect l="l" t="t" r="r" b="b"/>
                <a:pathLst>
                  <a:path w="1544" h="1851" extrusionOk="0">
                    <a:moveTo>
                      <a:pt x="143" y="0"/>
                    </a:moveTo>
                    <a:lnTo>
                      <a:pt x="143" y="0"/>
                    </a:lnTo>
                    <a:cubicBezTo>
                      <a:pt x="143" y="0"/>
                      <a:pt x="0" y="717"/>
                      <a:pt x="487" y="1221"/>
                    </a:cubicBezTo>
                    <a:cubicBezTo>
                      <a:pt x="849" y="1598"/>
                      <a:pt x="1527" y="1850"/>
                      <a:pt x="1527" y="1850"/>
                    </a:cubicBezTo>
                    <a:cubicBezTo>
                      <a:pt x="1527" y="1850"/>
                      <a:pt x="1544" y="1171"/>
                      <a:pt x="1199" y="624"/>
                    </a:cubicBezTo>
                    <a:cubicBezTo>
                      <a:pt x="854" y="77"/>
                      <a:pt x="143"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6" name="Google Shape;10826;p35"/>
              <p:cNvSpPr/>
              <p:nvPr/>
            </p:nvSpPr>
            <p:spPr>
              <a:xfrm rot="-6541634">
                <a:off x="-388762" y="2195126"/>
                <a:ext cx="209513" cy="221533"/>
              </a:xfrm>
              <a:custGeom>
                <a:avLst/>
                <a:gdLst/>
                <a:ahLst/>
                <a:cxnLst/>
                <a:rect l="l" t="t" r="r" b="b"/>
                <a:pathLst>
                  <a:path w="1621" h="1714" extrusionOk="0">
                    <a:moveTo>
                      <a:pt x="77" y="0"/>
                    </a:moveTo>
                    <a:lnTo>
                      <a:pt x="77" y="0"/>
                    </a:lnTo>
                    <a:cubicBezTo>
                      <a:pt x="77" y="0"/>
                      <a:pt x="1" y="728"/>
                      <a:pt x="526" y="1182"/>
                    </a:cubicBezTo>
                    <a:cubicBezTo>
                      <a:pt x="926" y="1527"/>
                      <a:pt x="1621" y="1713"/>
                      <a:pt x="1621" y="1713"/>
                    </a:cubicBezTo>
                    <a:cubicBezTo>
                      <a:pt x="1621" y="1713"/>
                      <a:pt x="1577" y="1040"/>
                      <a:pt x="1183" y="526"/>
                    </a:cubicBezTo>
                    <a:cubicBezTo>
                      <a:pt x="789" y="11"/>
                      <a:pt x="78" y="0"/>
                      <a:pt x="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7" name="Google Shape;10827;p35"/>
              <p:cNvSpPr/>
              <p:nvPr/>
            </p:nvSpPr>
            <p:spPr>
              <a:xfrm rot="-6541634">
                <a:off x="-409917" y="2499879"/>
                <a:ext cx="209513" cy="225152"/>
              </a:xfrm>
              <a:custGeom>
                <a:avLst/>
                <a:gdLst/>
                <a:ahLst/>
                <a:cxnLst/>
                <a:rect l="l" t="t" r="r" b="b"/>
                <a:pathLst>
                  <a:path w="1621" h="1742" extrusionOk="0">
                    <a:moveTo>
                      <a:pt x="82" y="1"/>
                    </a:moveTo>
                    <a:cubicBezTo>
                      <a:pt x="70" y="17"/>
                      <a:pt x="51" y="25"/>
                      <a:pt x="33" y="25"/>
                    </a:cubicBezTo>
                    <a:cubicBezTo>
                      <a:pt x="27" y="25"/>
                      <a:pt x="22" y="24"/>
                      <a:pt x="17" y="23"/>
                    </a:cubicBezTo>
                    <a:lnTo>
                      <a:pt x="0" y="12"/>
                    </a:lnTo>
                    <a:lnTo>
                      <a:pt x="0" y="12"/>
                    </a:lnTo>
                    <a:cubicBezTo>
                      <a:pt x="148" y="252"/>
                      <a:pt x="860" y="1347"/>
                      <a:pt x="1560" y="1736"/>
                    </a:cubicBezTo>
                    <a:cubicBezTo>
                      <a:pt x="1566" y="1740"/>
                      <a:pt x="1573" y="1741"/>
                      <a:pt x="1579" y="1741"/>
                    </a:cubicBezTo>
                    <a:cubicBezTo>
                      <a:pt x="1591" y="1741"/>
                      <a:pt x="1603" y="1735"/>
                      <a:pt x="1610" y="1725"/>
                    </a:cubicBezTo>
                    <a:cubicBezTo>
                      <a:pt x="1621" y="1703"/>
                      <a:pt x="1615" y="1681"/>
                      <a:pt x="1593" y="1670"/>
                    </a:cubicBezTo>
                    <a:cubicBezTo>
                      <a:pt x="942" y="1309"/>
                      <a:pt x="263" y="285"/>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8" name="Google Shape;10828;p35"/>
              <p:cNvSpPr/>
              <p:nvPr/>
            </p:nvSpPr>
            <p:spPr>
              <a:xfrm rot="-6541634">
                <a:off x="-331917" y="2397960"/>
                <a:ext cx="210288" cy="221533"/>
              </a:xfrm>
              <a:custGeom>
                <a:avLst/>
                <a:gdLst/>
                <a:ahLst/>
                <a:cxnLst/>
                <a:rect l="l" t="t" r="r" b="b"/>
                <a:pathLst>
                  <a:path w="1627" h="1714" extrusionOk="0">
                    <a:moveTo>
                      <a:pt x="83" y="0"/>
                    </a:moveTo>
                    <a:cubicBezTo>
                      <a:pt x="83" y="0"/>
                      <a:pt x="1" y="723"/>
                      <a:pt x="532" y="1182"/>
                    </a:cubicBezTo>
                    <a:cubicBezTo>
                      <a:pt x="926" y="1527"/>
                      <a:pt x="1626" y="1713"/>
                      <a:pt x="1626" y="1713"/>
                    </a:cubicBezTo>
                    <a:cubicBezTo>
                      <a:pt x="1626" y="1713"/>
                      <a:pt x="1583" y="1040"/>
                      <a:pt x="1188" y="526"/>
                    </a:cubicBezTo>
                    <a:cubicBezTo>
                      <a:pt x="794" y="6"/>
                      <a:pt x="83"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9" name="Google Shape;10829;p35"/>
              <p:cNvSpPr/>
              <p:nvPr/>
            </p:nvSpPr>
            <p:spPr>
              <a:xfrm rot="-6541634">
                <a:off x="-740969" y="4142946"/>
                <a:ext cx="1555902" cy="738659"/>
              </a:xfrm>
              <a:custGeom>
                <a:avLst/>
                <a:gdLst/>
                <a:ahLst/>
                <a:cxnLst/>
                <a:rect l="l" t="t" r="r" b="b"/>
                <a:pathLst>
                  <a:path w="12038" h="5715" extrusionOk="0">
                    <a:moveTo>
                      <a:pt x="6647" y="1"/>
                    </a:moveTo>
                    <a:cubicBezTo>
                      <a:pt x="6366" y="1"/>
                      <a:pt x="6026" y="117"/>
                      <a:pt x="5797" y="308"/>
                    </a:cubicBezTo>
                    <a:cubicBezTo>
                      <a:pt x="5362" y="664"/>
                      <a:pt x="4723" y="1492"/>
                      <a:pt x="4478" y="1492"/>
                    </a:cubicBezTo>
                    <a:cubicBezTo>
                      <a:pt x="4436" y="1492"/>
                      <a:pt x="4406" y="1468"/>
                      <a:pt x="4390" y="1414"/>
                    </a:cubicBezTo>
                    <a:cubicBezTo>
                      <a:pt x="4306" y="1132"/>
                      <a:pt x="4449" y="447"/>
                      <a:pt x="4059" y="447"/>
                    </a:cubicBezTo>
                    <a:cubicBezTo>
                      <a:pt x="3943" y="447"/>
                      <a:pt x="3779" y="508"/>
                      <a:pt x="3548" y="659"/>
                    </a:cubicBezTo>
                    <a:cubicBezTo>
                      <a:pt x="2535" y="1310"/>
                      <a:pt x="1" y="4961"/>
                      <a:pt x="1" y="4961"/>
                    </a:cubicBezTo>
                    <a:cubicBezTo>
                      <a:pt x="1269" y="5528"/>
                      <a:pt x="2438" y="5714"/>
                      <a:pt x="3371" y="5714"/>
                    </a:cubicBezTo>
                    <a:cubicBezTo>
                      <a:pt x="4769" y="5714"/>
                      <a:pt x="5638" y="5297"/>
                      <a:pt x="5524" y="5120"/>
                    </a:cubicBezTo>
                    <a:cubicBezTo>
                      <a:pt x="5333" y="4821"/>
                      <a:pt x="4565" y="4435"/>
                      <a:pt x="5359" y="4435"/>
                    </a:cubicBezTo>
                    <a:cubicBezTo>
                      <a:pt x="5364" y="4435"/>
                      <a:pt x="5370" y="4435"/>
                      <a:pt x="5376" y="4435"/>
                    </a:cubicBezTo>
                    <a:cubicBezTo>
                      <a:pt x="5996" y="4535"/>
                      <a:pt x="6799" y="4628"/>
                      <a:pt x="7426" y="4628"/>
                    </a:cubicBezTo>
                    <a:cubicBezTo>
                      <a:pt x="8039" y="4628"/>
                      <a:pt x="8484" y="4539"/>
                      <a:pt x="8425" y="4282"/>
                    </a:cubicBezTo>
                    <a:cubicBezTo>
                      <a:pt x="8299" y="3757"/>
                      <a:pt x="7100" y="3166"/>
                      <a:pt x="7614" y="3116"/>
                    </a:cubicBezTo>
                    <a:cubicBezTo>
                      <a:pt x="7631" y="3114"/>
                      <a:pt x="7649" y="3114"/>
                      <a:pt x="7669" y="3114"/>
                    </a:cubicBezTo>
                    <a:cubicBezTo>
                      <a:pt x="8105" y="3114"/>
                      <a:pt x="9274" y="3529"/>
                      <a:pt x="9954" y="3529"/>
                    </a:cubicBezTo>
                    <a:cubicBezTo>
                      <a:pt x="10195" y="3529"/>
                      <a:pt x="10375" y="3477"/>
                      <a:pt x="10439" y="3335"/>
                    </a:cubicBezTo>
                    <a:cubicBezTo>
                      <a:pt x="10691" y="2782"/>
                      <a:pt x="9590" y="2509"/>
                      <a:pt x="9738" y="2421"/>
                    </a:cubicBezTo>
                    <a:cubicBezTo>
                      <a:pt x="9762" y="2408"/>
                      <a:pt x="9806" y="2402"/>
                      <a:pt x="9866" y="2402"/>
                    </a:cubicBezTo>
                    <a:cubicBezTo>
                      <a:pt x="10034" y="2402"/>
                      <a:pt x="10325" y="2442"/>
                      <a:pt x="10629" y="2442"/>
                    </a:cubicBezTo>
                    <a:cubicBezTo>
                      <a:pt x="10914" y="2442"/>
                      <a:pt x="11211" y="2407"/>
                      <a:pt x="11430" y="2273"/>
                    </a:cubicBezTo>
                    <a:cubicBezTo>
                      <a:pt x="11960" y="1945"/>
                      <a:pt x="12037" y="1261"/>
                      <a:pt x="11265" y="894"/>
                    </a:cubicBezTo>
                    <a:cubicBezTo>
                      <a:pt x="11080" y="806"/>
                      <a:pt x="10883" y="775"/>
                      <a:pt x="10690" y="775"/>
                    </a:cubicBezTo>
                    <a:cubicBezTo>
                      <a:pt x="10228" y="775"/>
                      <a:pt x="9786" y="952"/>
                      <a:pt x="9577" y="952"/>
                    </a:cubicBezTo>
                    <a:cubicBezTo>
                      <a:pt x="9508" y="952"/>
                      <a:pt x="9465" y="933"/>
                      <a:pt x="9454" y="883"/>
                    </a:cubicBezTo>
                    <a:cubicBezTo>
                      <a:pt x="9394" y="641"/>
                      <a:pt x="9540" y="239"/>
                      <a:pt x="9059" y="239"/>
                    </a:cubicBezTo>
                    <a:cubicBezTo>
                      <a:pt x="9006" y="239"/>
                      <a:pt x="8947" y="243"/>
                      <a:pt x="8879" y="254"/>
                    </a:cubicBezTo>
                    <a:cubicBezTo>
                      <a:pt x="8201" y="361"/>
                      <a:pt x="7249" y="1251"/>
                      <a:pt x="7070" y="1251"/>
                    </a:cubicBezTo>
                    <a:cubicBezTo>
                      <a:pt x="7067" y="1251"/>
                      <a:pt x="7064" y="1250"/>
                      <a:pt x="7062" y="1250"/>
                    </a:cubicBezTo>
                    <a:cubicBezTo>
                      <a:pt x="6914" y="1217"/>
                      <a:pt x="6979" y="998"/>
                      <a:pt x="7111" y="571"/>
                    </a:cubicBezTo>
                    <a:cubicBezTo>
                      <a:pt x="7236" y="168"/>
                      <a:pt x="6984" y="1"/>
                      <a:pt x="66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0" name="Google Shape;10830;p35"/>
              <p:cNvSpPr/>
              <p:nvPr/>
            </p:nvSpPr>
            <p:spPr>
              <a:xfrm rot="-6541634">
                <a:off x="-499459" y="4286206"/>
                <a:ext cx="1176038" cy="435311"/>
              </a:xfrm>
              <a:custGeom>
                <a:avLst/>
                <a:gdLst/>
                <a:ahLst/>
                <a:cxnLst/>
                <a:rect l="l" t="t" r="r" b="b"/>
                <a:pathLst>
                  <a:path w="9099" h="3368" extrusionOk="0">
                    <a:moveTo>
                      <a:pt x="251" y="3060"/>
                    </a:moveTo>
                    <a:cubicBezTo>
                      <a:pt x="228" y="3060"/>
                      <a:pt x="6" y="3296"/>
                      <a:pt x="11" y="3296"/>
                    </a:cubicBezTo>
                    <a:cubicBezTo>
                      <a:pt x="11" y="3296"/>
                      <a:pt x="11" y="3296"/>
                      <a:pt x="12" y="3296"/>
                    </a:cubicBezTo>
                    <a:cubicBezTo>
                      <a:pt x="15" y="3293"/>
                      <a:pt x="43" y="3275"/>
                      <a:pt x="95" y="3242"/>
                    </a:cubicBezTo>
                    <a:lnTo>
                      <a:pt x="95" y="3242"/>
                    </a:lnTo>
                    <a:lnTo>
                      <a:pt x="253" y="3060"/>
                    </a:lnTo>
                    <a:cubicBezTo>
                      <a:pt x="252" y="3060"/>
                      <a:pt x="252" y="3060"/>
                      <a:pt x="251" y="3060"/>
                    </a:cubicBezTo>
                    <a:close/>
                    <a:moveTo>
                      <a:pt x="9060" y="1"/>
                    </a:moveTo>
                    <a:cubicBezTo>
                      <a:pt x="5374" y="16"/>
                      <a:pt x="767" y="2817"/>
                      <a:pt x="95" y="3242"/>
                    </a:cubicBezTo>
                    <a:lnTo>
                      <a:pt x="95" y="3242"/>
                    </a:lnTo>
                    <a:lnTo>
                      <a:pt x="1" y="3351"/>
                    </a:lnTo>
                    <a:cubicBezTo>
                      <a:pt x="8" y="3361"/>
                      <a:pt x="22" y="3367"/>
                      <a:pt x="35" y="3367"/>
                    </a:cubicBezTo>
                    <a:cubicBezTo>
                      <a:pt x="43" y="3367"/>
                      <a:pt x="50" y="3365"/>
                      <a:pt x="56" y="3361"/>
                    </a:cubicBezTo>
                    <a:cubicBezTo>
                      <a:pt x="99" y="3334"/>
                      <a:pt x="5119" y="94"/>
                      <a:pt x="9060" y="77"/>
                    </a:cubicBezTo>
                    <a:cubicBezTo>
                      <a:pt x="9082" y="77"/>
                      <a:pt x="9098" y="61"/>
                      <a:pt x="9098" y="39"/>
                    </a:cubicBezTo>
                    <a:cubicBezTo>
                      <a:pt x="9098" y="17"/>
                      <a:pt x="9082" y="1"/>
                      <a:pt x="90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1" name="Google Shape;10831;p35"/>
              <p:cNvSpPr/>
              <p:nvPr/>
            </p:nvSpPr>
            <p:spPr>
              <a:xfrm rot="-6541634">
                <a:off x="-343004" y="4098813"/>
                <a:ext cx="290164" cy="310198"/>
              </a:xfrm>
              <a:custGeom>
                <a:avLst/>
                <a:gdLst/>
                <a:ahLst/>
                <a:cxnLst/>
                <a:rect l="l" t="t" r="r" b="b"/>
                <a:pathLst>
                  <a:path w="2245" h="2400" extrusionOk="0">
                    <a:moveTo>
                      <a:pt x="1612" y="0"/>
                    </a:moveTo>
                    <a:cubicBezTo>
                      <a:pt x="1603" y="0"/>
                      <a:pt x="1594" y="3"/>
                      <a:pt x="1587" y="7"/>
                    </a:cubicBezTo>
                    <a:cubicBezTo>
                      <a:pt x="1582" y="13"/>
                      <a:pt x="701" y="675"/>
                      <a:pt x="44" y="1447"/>
                    </a:cubicBezTo>
                    <a:lnTo>
                      <a:pt x="0" y="1502"/>
                    </a:lnTo>
                    <a:lnTo>
                      <a:pt x="71" y="1513"/>
                    </a:lnTo>
                    <a:cubicBezTo>
                      <a:pt x="909" y="1617"/>
                      <a:pt x="2168" y="2388"/>
                      <a:pt x="2184" y="2394"/>
                    </a:cubicBezTo>
                    <a:cubicBezTo>
                      <a:pt x="2190" y="2398"/>
                      <a:pt x="2196" y="2400"/>
                      <a:pt x="2203" y="2400"/>
                    </a:cubicBezTo>
                    <a:cubicBezTo>
                      <a:pt x="2215" y="2400"/>
                      <a:pt x="2226" y="2394"/>
                      <a:pt x="2233" y="2383"/>
                    </a:cubicBezTo>
                    <a:cubicBezTo>
                      <a:pt x="2244" y="2367"/>
                      <a:pt x="2239" y="2339"/>
                      <a:pt x="2222" y="2328"/>
                    </a:cubicBezTo>
                    <a:cubicBezTo>
                      <a:pt x="2173" y="2301"/>
                      <a:pt x="996" y="1584"/>
                      <a:pt x="148" y="1447"/>
                    </a:cubicBezTo>
                    <a:cubicBezTo>
                      <a:pt x="602" y="943"/>
                      <a:pt x="1095" y="478"/>
                      <a:pt x="1637" y="68"/>
                    </a:cubicBezTo>
                    <a:cubicBezTo>
                      <a:pt x="1653" y="57"/>
                      <a:pt x="1653" y="35"/>
                      <a:pt x="1642" y="18"/>
                    </a:cubicBezTo>
                    <a:cubicBezTo>
                      <a:pt x="1636" y="6"/>
                      <a:pt x="1624" y="0"/>
                      <a:pt x="1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2" name="Google Shape;10832;p35"/>
              <p:cNvSpPr/>
              <p:nvPr/>
            </p:nvSpPr>
            <p:spPr>
              <a:xfrm rot="-6541634">
                <a:off x="-227590" y="4253392"/>
                <a:ext cx="373659" cy="476413"/>
              </a:xfrm>
              <a:custGeom>
                <a:avLst/>
                <a:gdLst/>
                <a:ahLst/>
                <a:cxnLst/>
                <a:rect l="l" t="t" r="r" b="b"/>
                <a:pathLst>
                  <a:path w="2891" h="3686" extrusionOk="0">
                    <a:moveTo>
                      <a:pt x="1760" y="0"/>
                    </a:moveTo>
                    <a:cubicBezTo>
                      <a:pt x="1752" y="0"/>
                      <a:pt x="1743" y="4"/>
                      <a:pt x="1736" y="13"/>
                    </a:cubicBezTo>
                    <a:cubicBezTo>
                      <a:pt x="1725" y="18"/>
                      <a:pt x="630" y="1036"/>
                      <a:pt x="22" y="2427"/>
                    </a:cubicBezTo>
                    <a:lnTo>
                      <a:pt x="0" y="2470"/>
                    </a:lnTo>
                    <a:lnTo>
                      <a:pt x="50" y="2476"/>
                    </a:lnTo>
                    <a:cubicBezTo>
                      <a:pt x="1418" y="2668"/>
                      <a:pt x="2814" y="3669"/>
                      <a:pt x="2825" y="3680"/>
                    </a:cubicBezTo>
                    <a:cubicBezTo>
                      <a:pt x="2831" y="3684"/>
                      <a:pt x="2838" y="3686"/>
                      <a:pt x="2845" y="3686"/>
                    </a:cubicBezTo>
                    <a:cubicBezTo>
                      <a:pt x="2859" y="3686"/>
                      <a:pt x="2872" y="3680"/>
                      <a:pt x="2880" y="3669"/>
                    </a:cubicBezTo>
                    <a:cubicBezTo>
                      <a:pt x="2890" y="3653"/>
                      <a:pt x="2885" y="3631"/>
                      <a:pt x="2869" y="3614"/>
                    </a:cubicBezTo>
                    <a:cubicBezTo>
                      <a:pt x="2858" y="3609"/>
                      <a:pt x="1484" y="2618"/>
                      <a:pt x="110" y="2410"/>
                    </a:cubicBezTo>
                    <a:cubicBezTo>
                      <a:pt x="717" y="1058"/>
                      <a:pt x="1774" y="79"/>
                      <a:pt x="1785" y="68"/>
                    </a:cubicBezTo>
                    <a:cubicBezTo>
                      <a:pt x="1814" y="42"/>
                      <a:pt x="1788" y="0"/>
                      <a:pt x="17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3" name="Google Shape;10833;p35"/>
              <p:cNvSpPr/>
              <p:nvPr/>
            </p:nvSpPr>
            <p:spPr>
              <a:xfrm rot="-6541634">
                <a:off x="17409" y="4532623"/>
                <a:ext cx="298436" cy="514541"/>
              </a:xfrm>
              <a:custGeom>
                <a:avLst/>
                <a:gdLst/>
                <a:ahLst/>
                <a:cxnLst/>
                <a:rect l="l" t="t" r="r" b="b"/>
                <a:pathLst>
                  <a:path w="2309" h="3981" extrusionOk="0">
                    <a:moveTo>
                      <a:pt x="1286" y="0"/>
                    </a:moveTo>
                    <a:cubicBezTo>
                      <a:pt x="1274" y="0"/>
                      <a:pt x="1263" y="6"/>
                      <a:pt x="1254" y="20"/>
                    </a:cubicBezTo>
                    <a:cubicBezTo>
                      <a:pt x="1243" y="36"/>
                      <a:pt x="203" y="1711"/>
                      <a:pt x="6" y="3019"/>
                    </a:cubicBezTo>
                    <a:lnTo>
                      <a:pt x="1" y="3058"/>
                    </a:lnTo>
                    <a:lnTo>
                      <a:pt x="39" y="3063"/>
                    </a:lnTo>
                    <a:cubicBezTo>
                      <a:pt x="1210" y="3233"/>
                      <a:pt x="2217" y="3966"/>
                      <a:pt x="2228" y="3972"/>
                    </a:cubicBezTo>
                    <a:cubicBezTo>
                      <a:pt x="2234" y="3978"/>
                      <a:pt x="2241" y="3980"/>
                      <a:pt x="2248" y="3980"/>
                    </a:cubicBezTo>
                    <a:cubicBezTo>
                      <a:pt x="2278" y="3980"/>
                      <a:pt x="2309" y="3929"/>
                      <a:pt x="2278" y="3912"/>
                    </a:cubicBezTo>
                    <a:cubicBezTo>
                      <a:pt x="2267" y="3906"/>
                      <a:pt x="1259" y="3173"/>
                      <a:pt x="88" y="2992"/>
                    </a:cubicBezTo>
                    <a:cubicBezTo>
                      <a:pt x="296" y="1706"/>
                      <a:pt x="1309" y="75"/>
                      <a:pt x="1320" y="58"/>
                    </a:cubicBezTo>
                    <a:cubicBezTo>
                      <a:pt x="1335" y="28"/>
                      <a:pt x="1311" y="0"/>
                      <a:pt x="1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4" name="Google Shape;10834;p35"/>
              <p:cNvSpPr/>
              <p:nvPr/>
            </p:nvSpPr>
            <p:spPr>
              <a:xfrm rot="-6541634">
                <a:off x="-1083256" y="3020425"/>
                <a:ext cx="1627377" cy="672613"/>
              </a:xfrm>
              <a:custGeom>
                <a:avLst/>
                <a:gdLst/>
                <a:ahLst/>
                <a:cxnLst/>
                <a:rect l="l" t="t" r="r" b="b"/>
                <a:pathLst>
                  <a:path w="12591" h="5204" extrusionOk="0">
                    <a:moveTo>
                      <a:pt x="5099" y="0"/>
                    </a:moveTo>
                    <a:cubicBezTo>
                      <a:pt x="4998" y="0"/>
                      <a:pt x="4868" y="20"/>
                      <a:pt x="4703" y="65"/>
                    </a:cubicBezTo>
                    <a:cubicBezTo>
                      <a:pt x="3537" y="377"/>
                      <a:pt x="1" y="3064"/>
                      <a:pt x="1" y="3064"/>
                    </a:cubicBezTo>
                    <a:cubicBezTo>
                      <a:pt x="1791" y="4679"/>
                      <a:pt x="3647" y="5115"/>
                      <a:pt x="4585" y="5115"/>
                    </a:cubicBezTo>
                    <a:cubicBezTo>
                      <a:pt x="4998" y="5115"/>
                      <a:pt x="5233" y="5030"/>
                      <a:pt x="5206" y="4925"/>
                    </a:cubicBezTo>
                    <a:cubicBezTo>
                      <a:pt x="5133" y="4637"/>
                      <a:pt x="4691" y="4163"/>
                      <a:pt x="4997" y="4163"/>
                    </a:cubicBezTo>
                    <a:cubicBezTo>
                      <a:pt x="5058" y="4163"/>
                      <a:pt x="5149" y="4182"/>
                      <a:pt x="5278" y="4224"/>
                    </a:cubicBezTo>
                    <a:cubicBezTo>
                      <a:pt x="6117" y="4657"/>
                      <a:pt x="7355" y="5203"/>
                      <a:pt x="7921" y="5203"/>
                    </a:cubicBezTo>
                    <a:cubicBezTo>
                      <a:pt x="8100" y="5203"/>
                      <a:pt x="8212" y="5148"/>
                      <a:pt x="8222" y="5018"/>
                    </a:cubicBezTo>
                    <a:cubicBezTo>
                      <a:pt x="8264" y="4512"/>
                      <a:pt x="7419" y="3651"/>
                      <a:pt x="7740" y="3651"/>
                    </a:cubicBezTo>
                    <a:cubicBezTo>
                      <a:pt x="7760" y="3651"/>
                      <a:pt x="7783" y="3654"/>
                      <a:pt x="7812" y="3661"/>
                    </a:cubicBezTo>
                    <a:cubicBezTo>
                      <a:pt x="8246" y="3760"/>
                      <a:pt x="9578" y="4834"/>
                      <a:pt x="10199" y="4834"/>
                    </a:cubicBezTo>
                    <a:cubicBezTo>
                      <a:pt x="10297" y="4834"/>
                      <a:pt x="10377" y="4807"/>
                      <a:pt x="10434" y="4744"/>
                    </a:cubicBezTo>
                    <a:cubicBezTo>
                      <a:pt x="10844" y="4290"/>
                      <a:pt x="9881" y="3693"/>
                      <a:pt x="10051" y="3655"/>
                    </a:cubicBezTo>
                    <a:cubicBezTo>
                      <a:pt x="10056" y="3654"/>
                      <a:pt x="10062" y="3653"/>
                      <a:pt x="10069" y="3653"/>
                    </a:cubicBezTo>
                    <a:cubicBezTo>
                      <a:pt x="10251" y="3653"/>
                      <a:pt x="10915" y="4059"/>
                      <a:pt x="11475" y="4059"/>
                    </a:cubicBezTo>
                    <a:cubicBezTo>
                      <a:pt x="11554" y="4059"/>
                      <a:pt x="11631" y="4051"/>
                      <a:pt x="11704" y="4033"/>
                    </a:cubicBezTo>
                    <a:cubicBezTo>
                      <a:pt x="12311" y="3885"/>
                      <a:pt x="12590" y="3261"/>
                      <a:pt x="11972" y="2670"/>
                    </a:cubicBezTo>
                    <a:cubicBezTo>
                      <a:pt x="11348" y="2084"/>
                      <a:pt x="10226" y="2380"/>
                      <a:pt x="10248" y="2101"/>
                    </a:cubicBezTo>
                    <a:cubicBezTo>
                      <a:pt x="10269" y="1827"/>
                      <a:pt x="10592" y="1438"/>
                      <a:pt x="9897" y="1329"/>
                    </a:cubicBezTo>
                    <a:cubicBezTo>
                      <a:pt x="9837" y="1319"/>
                      <a:pt x="9773" y="1315"/>
                      <a:pt x="9705" y="1315"/>
                    </a:cubicBezTo>
                    <a:cubicBezTo>
                      <a:pt x="9053" y="1315"/>
                      <a:pt x="8125" y="1725"/>
                      <a:pt x="7899" y="1725"/>
                    </a:cubicBezTo>
                    <a:cubicBezTo>
                      <a:pt x="7883" y="1725"/>
                      <a:pt x="7870" y="1722"/>
                      <a:pt x="7861" y="1718"/>
                    </a:cubicBezTo>
                    <a:cubicBezTo>
                      <a:pt x="7730" y="1635"/>
                      <a:pt x="7861" y="1449"/>
                      <a:pt x="8118" y="1088"/>
                    </a:cubicBezTo>
                    <a:cubicBezTo>
                      <a:pt x="8457" y="609"/>
                      <a:pt x="7968" y="336"/>
                      <a:pt x="7444" y="336"/>
                    </a:cubicBezTo>
                    <a:cubicBezTo>
                      <a:pt x="7273" y="336"/>
                      <a:pt x="7098" y="365"/>
                      <a:pt x="6947" y="426"/>
                    </a:cubicBezTo>
                    <a:cubicBezTo>
                      <a:pt x="6453" y="620"/>
                      <a:pt x="5660" y="1155"/>
                      <a:pt x="5374" y="1155"/>
                    </a:cubicBezTo>
                    <a:cubicBezTo>
                      <a:pt x="5305" y="1155"/>
                      <a:pt x="5266" y="1124"/>
                      <a:pt x="5267" y="1050"/>
                    </a:cubicBezTo>
                    <a:cubicBezTo>
                      <a:pt x="5276" y="716"/>
                      <a:pt x="5708" y="0"/>
                      <a:pt x="5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5" name="Google Shape;10835;p35"/>
              <p:cNvSpPr/>
              <p:nvPr/>
            </p:nvSpPr>
            <p:spPr>
              <a:xfrm rot="-6541634">
                <a:off x="-862955" y="3328598"/>
                <a:ext cx="1364613" cy="139460"/>
              </a:xfrm>
              <a:custGeom>
                <a:avLst/>
                <a:gdLst/>
                <a:ahLst/>
                <a:cxnLst/>
                <a:rect l="l" t="t" r="r" b="b"/>
                <a:pathLst>
                  <a:path w="10558" h="1079" extrusionOk="0">
                    <a:moveTo>
                      <a:pt x="7002" y="1"/>
                    </a:moveTo>
                    <a:cubicBezTo>
                      <a:pt x="3916" y="1"/>
                      <a:pt x="921" y="798"/>
                      <a:pt x="881" y="806"/>
                    </a:cubicBezTo>
                    <a:cubicBezTo>
                      <a:pt x="865" y="812"/>
                      <a:pt x="6" y="1009"/>
                      <a:pt x="11" y="1025"/>
                    </a:cubicBezTo>
                    <a:lnTo>
                      <a:pt x="0" y="1069"/>
                    </a:lnTo>
                    <a:cubicBezTo>
                      <a:pt x="2" y="1074"/>
                      <a:pt x="1" y="1079"/>
                      <a:pt x="19" y="1079"/>
                    </a:cubicBezTo>
                    <a:cubicBezTo>
                      <a:pt x="66" y="1079"/>
                      <a:pt x="239" y="1045"/>
                      <a:pt x="903" y="883"/>
                    </a:cubicBezTo>
                    <a:cubicBezTo>
                      <a:pt x="943" y="871"/>
                      <a:pt x="3931" y="77"/>
                      <a:pt x="7003" y="77"/>
                    </a:cubicBezTo>
                    <a:cubicBezTo>
                      <a:pt x="8207" y="77"/>
                      <a:pt x="9425" y="199"/>
                      <a:pt x="10482" y="538"/>
                    </a:cubicBezTo>
                    <a:cubicBezTo>
                      <a:pt x="10488" y="541"/>
                      <a:pt x="10495" y="542"/>
                      <a:pt x="10500" y="542"/>
                    </a:cubicBezTo>
                    <a:cubicBezTo>
                      <a:pt x="10542" y="542"/>
                      <a:pt x="10558" y="477"/>
                      <a:pt x="10509" y="467"/>
                    </a:cubicBezTo>
                    <a:cubicBezTo>
                      <a:pt x="9442" y="124"/>
                      <a:pt x="8215" y="1"/>
                      <a:pt x="7002"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6" name="Google Shape;10836;p35"/>
              <p:cNvSpPr/>
              <p:nvPr/>
            </p:nvSpPr>
            <p:spPr>
              <a:xfrm rot="-6541634">
                <a:off x="-473215" y="2863270"/>
                <a:ext cx="262634" cy="319246"/>
              </a:xfrm>
              <a:custGeom>
                <a:avLst/>
                <a:gdLst/>
                <a:ahLst/>
                <a:cxnLst/>
                <a:rect l="l" t="t" r="r" b="b"/>
                <a:pathLst>
                  <a:path w="2032" h="2470" extrusionOk="0">
                    <a:moveTo>
                      <a:pt x="1991" y="0"/>
                    </a:moveTo>
                    <a:cubicBezTo>
                      <a:pt x="1986" y="0"/>
                      <a:pt x="1981" y="2"/>
                      <a:pt x="1977" y="5"/>
                    </a:cubicBezTo>
                    <a:cubicBezTo>
                      <a:pt x="1966" y="5"/>
                      <a:pt x="920" y="360"/>
                      <a:pt x="61" y="897"/>
                    </a:cubicBezTo>
                    <a:lnTo>
                      <a:pt x="1" y="935"/>
                    </a:lnTo>
                    <a:lnTo>
                      <a:pt x="67" y="963"/>
                    </a:lnTo>
                    <a:cubicBezTo>
                      <a:pt x="827" y="1324"/>
                      <a:pt x="1791" y="2446"/>
                      <a:pt x="1802" y="2457"/>
                    </a:cubicBezTo>
                    <a:cubicBezTo>
                      <a:pt x="1808" y="2466"/>
                      <a:pt x="1819" y="2470"/>
                      <a:pt x="1830" y="2470"/>
                    </a:cubicBezTo>
                    <a:cubicBezTo>
                      <a:pt x="1839" y="2470"/>
                      <a:pt x="1849" y="2467"/>
                      <a:pt x="1856" y="2462"/>
                    </a:cubicBezTo>
                    <a:cubicBezTo>
                      <a:pt x="1873" y="2446"/>
                      <a:pt x="1873" y="2424"/>
                      <a:pt x="1862" y="2408"/>
                    </a:cubicBezTo>
                    <a:cubicBezTo>
                      <a:pt x="1824" y="2364"/>
                      <a:pt x="926" y="1318"/>
                      <a:pt x="160" y="924"/>
                    </a:cubicBezTo>
                    <a:cubicBezTo>
                      <a:pt x="745" y="585"/>
                      <a:pt x="1358" y="300"/>
                      <a:pt x="1999" y="76"/>
                    </a:cubicBezTo>
                    <a:cubicBezTo>
                      <a:pt x="2021" y="70"/>
                      <a:pt x="2032" y="48"/>
                      <a:pt x="2021" y="27"/>
                    </a:cubicBezTo>
                    <a:cubicBezTo>
                      <a:pt x="2017" y="11"/>
                      <a:pt x="2004" y="0"/>
                      <a:pt x="1991" y="0"/>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7" name="Google Shape;10837;p35"/>
              <p:cNvSpPr/>
              <p:nvPr/>
            </p:nvSpPr>
            <p:spPr>
              <a:xfrm rot="-6541634">
                <a:off x="-414051" y="3071201"/>
                <a:ext cx="319246" cy="497092"/>
              </a:xfrm>
              <a:custGeom>
                <a:avLst/>
                <a:gdLst/>
                <a:ahLst/>
                <a:cxnLst/>
                <a:rect l="l" t="t" r="r" b="b"/>
                <a:pathLst>
                  <a:path w="2470" h="3846" extrusionOk="0">
                    <a:moveTo>
                      <a:pt x="2425" y="1"/>
                    </a:moveTo>
                    <a:cubicBezTo>
                      <a:pt x="2420" y="1"/>
                      <a:pt x="2415" y="1"/>
                      <a:pt x="2409" y="3"/>
                    </a:cubicBezTo>
                    <a:cubicBezTo>
                      <a:pt x="2398" y="8"/>
                      <a:pt x="1041" y="637"/>
                      <a:pt x="34" y="1771"/>
                    </a:cubicBezTo>
                    <a:lnTo>
                      <a:pt x="1" y="1809"/>
                    </a:lnTo>
                    <a:lnTo>
                      <a:pt x="45" y="1831"/>
                    </a:lnTo>
                    <a:cubicBezTo>
                      <a:pt x="1293" y="2438"/>
                      <a:pt x="2305" y="3818"/>
                      <a:pt x="2316" y="3829"/>
                    </a:cubicBezTo>
                    <a:cubicBezTo>
                      <a:pt x="2323" y="3839"/>
                      <a:pt x="2337" y="3845"/>
                      <a:pt x="2351" y="3845"/>
                    </a:cubicBezTo>
                    <a:cubicBezTo>
                      <a:pt x="2358" y="3845"/>
                      <a:pt x="2365" y="3843"/>
                      <a:pt x="2371" y="3840"/>
                    </a:cubicBezTo>
                    <a:cubicBezTo>
                      <a:pt x="2387" y="3823"/>
                      <a:pt x="2393" y="3801"/>
                      <a:pt x="2377" y="3785"/>
                    </a:cubicBezTo>
                    <a:cubicBezTo>
                      <a:pt x="2371" y="3768"/>
                      <a:pt x="1364" y="2411"/>
                      <a:pt x="127" y="1787"/>
                    </a:cubicBezTo>
                    <a:cubicBezTo>
                      <a:pt x="1123" y="692"/>
                      <a:pt x="2426" y="79"/>
                      <a:pt x="2442" y="74"/>
                    </a:cubicBezTo>
                    <a:cubicBezTo>
                      <a:pt x="2464" y="63"/>
                      <a:pt x="2470" y="41"/>
                      <a:pt x="2459" y="24"/>
                    </a:cubicBezTo>
                    <a:cubicBezTo>
                      <a:pt x="2454" y="8"/>
                      <a:pt x="2441" y="1"/>
                      <a:pt x="2425"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8" name="Google Shape;10838;p35"/>
              <p:cNvSpPr/>
              <p:nvPr/>
            </p:nvSpPr>
            <p:spPr>
              <a:xfrm rot="-6541634">
                <a:off x="-301805" y="3404082"/>
                <a:ext cx="284994" cy="529275"/>
              </a:xfrm>
              <a:custGeom>
                <a:avLst/>
                <a:gdLst/>
                <a:ahLst/>
                <a:cxnLst/>
                <a:rect l="l" t="t" r="r" b="b"/>
                <a:pathLst>
                  <a:path w="2205" h="4095" extrusionOk="0">
                    <a:moveTo>
                      <a:pt x="2148" y="1"/>
                    </a:moveTo>
                    <a:cubicBezTo>
                      <a:pt x="2141" y="1"/>
                      <a:pt x="2132" y="4"/>
                      <a:pt x="2125" y="10"/>
                    </a:cubicBezTo>
                    <a:cubicBezTo>
                      <a:pt x="2108" y="21"/>
                      <a:pt x="603" y="1297"/>
                      <a:pt x="17" y="2485"/>
                    </a:cubicBezTo>
                    <a:lnTo>
                      <a:pt x="1" y="2517"/>
                    </a:lnTo>
                    <a:lnTo>
                      <a:pt x="34" y="2534"/>
                    </a:lnTo>
                    <a:cubicBezTo>
                      <a:pt x="1096" y="3054"/>
                      <a:pt x="1829" y="4066"/>
                      <a:pt x="1834" y="4072"/>
                    </a:cubicBezTo>
                    <a:cubicBezTo>
                      <a:pt x="1843" y="4088"/>
                      <a:pt x="1855" y="4095"/>
                      <a:pt x="1868" y="4095"/>
                    </a:cubicBezTo>
                    <a:cubicBezTo>
                      <a:pt x="1897" y="4095"/>
                      <a:pt x="1927" y="4059"/>
                      <a:pt x="1900" y="4028"/>
                    </a:cubicBezTo>
                    <a:cubicBezTo>
                      <a:pt x="1889" y="4017"/>
                      <a:pt x="1161" y="3016"/>
                      <a:pt x="105" y="2485"/>
                    </a:cubicBezTo>
                    <a:cubicBezTo>
                      <a:pt x="696" y="1319"/>
                      <a:pt x="2163" y="82"/>
                      <a:pt x="2174" y="71"/>
                    </a:cubicBezTo>
                    <a:cubicBezTo>
                      <a:pt x="2204" y="45"/>
                      <a:pt x="2179" y="1"/>
                      <a:pt x="2148"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9" name="Google Shape;10839;p35"/>
              <p:cNvSpPr/>
              <p:nvPr/>
            </p:nvSpPr>
            <p:spPr>
              <a:xfrm rot="-6541634">
                <a:off x="-86210" y="3102839"/>
                <a:ext cx="263410" cy="274267"/>
              </a:xfrm>
              <a:custGeom>
                <a:avLst/>
                <a:gdLst/>
                <a:ahLst/>
                <a:cxnLst/>
                <a:rect l="l" t="t" r="r" b="b"/>
                <a:pathLst>
                  <a:path w="2038" h="2122" extrusionOk="0">
                    <a:moveTo>
                      <a:pt x="1542" y="1"/>
                    </a:moveTo>
                    <a:cubicBezTo>
                      <a:pt x="1439" y="1"/>
                      <a:pt x="1307" y="38"/>
                      <a:pt x="1140" y="134"/>
                    </a:cubicBezTo>
                    <a:cubicBezTo>
                      <a:pt x="478" y="506"/>
                      <a:pt x="177" y="971"/>
                      <a:pt x="84" y="1130"/>
                    </a:cubicBezTo>
                    <a:cubicBezTo>
                      <a:pt x="1" y="1264"/>
                      <a:pt x="46" y="1452"/>
                      <a:pt x="236" y="1452"/>
                    </a:cubicBezTo>
                    <a:cubicBezTo>
                      <a:pt x="272" y="1452"/>
                      <a:pt x="312" y="1446"/>
                      <a:pt x="358" y="1431"/>
                    </a:cubicBezTo>
                    <a:lnTo>
                      <a:pt x="358" y="1431"/>
                    </a:lnTo>
                    <a:cubicBezTo>
                      <a:pt x="274" y="1711"/>
                      <a:pt x="385" y="1884"/>
                      <a:pt x="577" y="1884"/>
                    </a:cubicBezTo>
                    <a:cubicBezTo>
                      <a:pt x="663" y="1884"/>
                      <a:pt x="764" y="1850"/>
                      <a:pt x="872" y="1776"/>
                    </a:cubicBezTo>
                    <a:lnTo>
                      <a:pt x="872" y="1776"/>
                    </a:lnTo>
                    <a:cubicBezTo>
                      <a:pt x="844" y="1988"/>
                      <a:pt x="1038" y="2122"/>
                      <a:pt x="1229" y="2122"/>
                    </a:cubicBezTo>
                    <a:cubicBezTo>
                      <a:pt x="1368" y="2122"/>
                      <a:pt x="1506" y="2052"/>
                      <a:pt x="1556" y="1891"/>
                    </a:cubicBezTo>
                    <a:cubicBezTo>
                      <a:pt x="1582" y="1935"/>
                      <a:pt x="1653" y="1990"/>
                      <a:pt x="1730" y="1990"/>
                    </a:cubicBezTo>
                    <a:cubicBezTo>
                      <a:pt x="1815" y="1990"/>
                      <a:pt x="1907" y="1923"/>
                      <a:pt x="1956" y="1699"/>
                    </a:cubicBezTo>
                    <a:cubicBezTo>
                      <a:pt x="2038" y="1261"/>
                      <a:pt x="2027" y="812"/>
                      <a:pt x="1923" y="375"/>
                    </a:cubicBezTo>
                    <a:cubicBezTo>
                      <a:pt x="1891" y="252"/>
                      <a:pt x="1811" y="1"/>
                      <a:pt x="1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0" name="Google Shape;10840;p35"/>
              <p:cNvSpPr/>
              <p:nvPr/>
            </p:nvSpPr>
            <p:spPr>
              <a:xfrm rot="-6541634">
                <a:off x="-90886" y="3119653"/>
                <a:ext cx="177718" cy="215588"/>
              </a:xfrm>
              <a:custGeom>
                <a:avLst/>
                <a:gdLst/>
                <a:ahLst/>
                <a:cxnLst/>
                <a:rect l="l" t="t" r="r" b="b"/>
                <a:pathLst>
                  <a:path w="1375" h="1668" extrusionOk="0">
                    <a:moveTo>
                      <a:pt x="1146" y="0"/>
                    </a:moveTo>
                    <a:cubicBezTo>
                      <a:pt x="1109" y="0"/>
                      <a:pt x="1065" y="9"/>
                      <a:pt x="1013" y="31"/>
                    </a:cubicBezTo>
                    <a:cubicBezTo>
                      <a:pt x="674" y="168"/>
                      <a:pt x="176" y="617"/>
                      <a:pt x="1" y="945"/>
                    </a:cubicBezTo>
                    <a:cubicBezTo>
                      <a:pt x="252" y="622"/>
                      <a:pt x="871" y="371"/>
                      <a:pt x="871" y="370"/>
                    </a:cubicBezTo>
                    <a:lnTo>
                      <a:pt x="871" y="370"/>
                    </a:lnTo>
                    <a:cubicBezTo>
                      <a:pt x="871" y="371"/>
                      <a:pt x="324" y="967"/>
                      <a:pt x="231" y="1410"/>
                    </a:cubicBezTo>
                    <a:cubicBezTo>
                      <a:pt x="263" y="1378"/>
                      <a:pt x="636" y="847"/>
                      <a:pt x="997" y="491"/>
                    </a:cubicBezTo>
                    <a:lnTo>
                      <a:pt x="997" y="491"/>
                    </a:lnTo>
                    <a:cubicBezTo>
                      <a:pt x="997" y="491"/>
                      <a:pt x="959" y="792"/>
                      <a:pt x="751" y="1668"/>
                    </a:cubicBezTo>
                    <a:cubicBezTo>
                      <a:pt x="778" y="1635"/>
                      <a:pt x="1101" y="912"/>
                      <a:pt x="1150" y="480"/>
                    </a:cubicBezTo>
                    <a:cubicBezTo>
                      <a:pt x="1183" y="551"/>
                      <a:pt x="1265" y="808"/>
                      <a:pt x="1221" y="1542"/>
                    </a:cubicBezTo>
                    <a:cubicBezTo>
                      <a:pt x="1375" y="1317"/>
                      <a:pt x="1353" y="283"/>
                      <a:pt x="1353" y="283"/>
                    </a:cubicBezTo>
                    <a:cubicBezTo>
                      <a:pt x="1353" y="283"/>
                      <a:pt x="1353" y="0"/>
                      <a:pt x="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1" name="Google Shape;10841;p35"/>
              <p:cNvSpPr/>
              <p:nvPr/>
            </p:nvSpPr>
            <p:spPr>
              <a:xfrm rot="-6541634">
                <a:off x="-202600" y="2883263"/>
                <a:ext cx="289001" cy="270002"/>
              </a:xfrm>
              <a:custGeom>
                <a:avLst/>
                <a:gdLst/>
                <a:ahLst/>
                <a:cxnLst/>
                <a:rect l="l" t="t" r="r" b="b"/>
                <a:pathLst>
                  <a:path w="2236" h="2089" extrusionOk="0">
                    <a:moveTo>
                      <a:pt x="522" y="1"/>
                    </a:moveTo>
                    <a:cubicBezTo>
                      <a:pt x="323" y="1"/>
                      <a:pt x="1" y="68"/>
                      <a:pt x="106" y="671"/>
                    </a:cubicBezTo>
                    <a:cubicBezTo>
                      <a:pt x="243" y="1421"/>
                      <a:pt x="577" y="1859"/>
                      <a:pt x="697" y="1996"/>
                    </a:cubicBezTo>
                    <a:cubicBezTo>
                      <a:pt x="746" y="2054"/>
                      <a:pt x="817" y="2088"/>
                      <a:pt x="884" y="2088"/>
                    </a:cubicBezTo>
                    <a:cubicBezTo>
                      <a:pt x="982" y="2088"/>
                      <a:pt x="1072" y="2016"/>
                      <a:pt x="1075" y="1837"/>
                    </a:cubicBezTo>
                    <a:cubicBezTo>
                      <a:pt x="1176" y="1909"/>
                      <a:pt x="1270" y="1942"/>
                      <a:pt x="1349" y="1942"/>
                    </a:cubicBezTo>
                    <a:cubicBezTo>
                      <a:pt x="1542" y="1942"/>
                      <a:pt x="1651" y="1750"/>
                      <a:pt x="1573" y="1460"/>
                    </a:cubicBezTo>
                    <a:lnTo>
                      <a:pt x="1573" y="1460"/>
                    </a:lnTo>
                    <a:cubicBezTo>
                      <a:pt x="1617" y="1481"/>
                      <a:pt x="1660" y="1491"/>
                      <a:pt x="1701" y="1491"/>
                    </a:cubicBezTo>
                    <a:cubicBezTo>
                      <a:pt x="1980" y="1491"/>
                      <a:pt x="2189" y="1062"/>
                      <a:pt x="1912" y="852"/>
                    </a:cubicBezTo>
                    <a:cubicBezTo>
                      <a:pt x="2016" y="830"/>
                      <a:pt x="2235" y="644"/>
                      <a:pt x="1858" y="414"/>
                    </a:cubicBezTo>
                    <a:cubicBezTo>
                      <a:pt x="1469" y="190"/>
                      <a:pt x="1042" y="47"/>
                      <a:pt x="599" y="4"/>
                    </a:cubicBezTo>
                    <a:cubicBezTo>
                      <a:pt x="577" y="2"/>
                      <a:pt x="551"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2" name="Google Shape;10842;p35"/>
              <p:cNvSpPr/>
              <p:nvPr/>
            </p:nvSpPr>
            <p:spPr>
              <a:xfrm rot="-6541634">
                <a:off x="-183615" y="2971145"/>
                <a:ext cx="194908" cy="196717"/>
              </a:xfrm>
              <a:custGeom>
                <a:avLst/>
                <a:gdLst/>
                <a:ahLst/>
                <a:cxnLst/>
                <a:rect l="l" t="t" r="r" b="b"/>
                <a:pathLst>
                  <a:path w="1508" h="1522" extrusionOk="0">
                    <a:moveTo>
                      <a:pt x="225" y="1"/>
                    </a:moveTo>
                    <a:cubicBezTo>
                      <a:pt x="122" y="1"/>
                      <a:pt x="0" y="44"/>
                      <a:pt x="13" y="257"/>
                    </a:cubicBezTo>
                    <a:cubicBezTo>
                      <a:pt x="30" y="624"/>
                      <a:pt x="292" y="1248"/>
                      <a:pt x="544" y="1522"/>
                    </a:cubicBezTo>
                    <a:cubicBezTo>
                      <a:pt x="320" y="1171"/>
                      <a:pt x="287" y="504"/>
                      <a:pt x="287" y="504"/>
                    </a:cubicBezTo>
                    <a:lnTo>
                      <a:pt x="287" y="504"/>
                    </a:lnTo>
                    <a:cubicBezTo>
                      <a:pt x="287" y="504"/>
                      <a:pt x="670" y="1221"/>
                      <a:pt x="1059" y="1456"/>
                    </a:cubicBezTo>
                    <a:cubicBezTo>
                      <a:pt x="1031" y="1412"/>
                      <a:pt x="659" y="887"/>
                      <a:pt x="440" y="427"/>
                    </a:cubicBezTo>
                    <a:lnTo>
                      <a:pt x="440" y="427"/>
                    </a:lnTo>
                    <a:cubicBezTo>
                      <a:pt x="440" y="427"/>
                      <a:pt x="709" y="558"/>
                      <a:pt x="1469" y="1051"/>
                    </a:cubicBezTo>
                    <a:cubicBezTo>
                      <a:pt x="1447" y="1013"/>
                      <a:pt x="873" y="465"/>
                      <a:pt x="479" y="279"/>
                    </a:cubicBezTo>
                    <a:cubicBezTo>
                      <a:pt x="487" y="279"/>
                      <a:pt x="497" y="278"/>
                      <a:pt x="510" y="278"/>
                    </a:cubicBezTo>
                    <a:cubicBezTo>
                      <a:pt x="619" y="278"/>
                      <a:pt x="902" y="310"/>
                      <a:pt x="1508" y="564"/>
                    </a:cubicBezTo>
                    <a:cubicBezTo>
                      <a:pt x="1343" y="345"/>
                      <a:pt x="358" y="22"/>
                      <a:pt x="358" y="22"/>
                    </a:cubicBezTo>
                    <a:cubicBezTo>
                      <a:pt x="358" y="22"/>
                      <a:pt x="296"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3" name="Google Shape;10843;p35"/>
              <p:cNvSpPr/>
              <p:nvPr/>
            </p:nvSpPr>
            <p:spPr>
              <a:xfrm rot="-6541634">
                <a:off x="-449439" y="2945322"/>
                <a:ext cx="313429" cy="246866"/>
              </a:xfrm>
              <a:custGeom>
                <a:avLst/>
                <a:gdLst/>
                <a:ahLst/>
                <a:cxnLst/>
                <a:rect l="l" t="t" r="r" b="b"/>
                <a:pathLst>
                  <a:path w="2425" h="1910" extrusionOk="0">
                    <a:moveTo>
                      <a:pt x="1231" y="0"/>
                    </a:moveTo>
                    <a:cubicBezTo>
                      <a:pt x="1165" y="0"/>
                      <a:pt x="1078" y="35"/>
                      <a:pt x="969" y="132"/>
                    </a:cubicBezTo>
                    <a:cubicBezTo>
                      <a:pt x="640" y="433"/>
                      <a:pt x="378" y="800"/>
                      <a:pt x="203" y="1210"/>
                    </a:cubicBezTo>
                    <a:cubicBezTo>
                      <a:pt x="137" y="1380"/>
                      <a:pt x="0" y="1791"/>
                      <a:pt x="690" y="1884"/>
                    </a:cubicBezTo>
                    <a:cubicBezTo>
                      <a:pt x="835" y="1902"/>
                      <a:pt x="972" y="1909"/>
                      <a:pt x="1098" y="1909"/>
                    </a:cubicBezTo>
                    <a:cubicBezTo>
                      <a:pt x="1630" y="1909"/>
                      <a:pt x="1992" y="1776"/>
                      <a:pt x="2129" y="1714"/>
                    </a:cubicBezTo>
                    <a:cubicBezTo>
                      <a:pt x="2299" y="1643"/>
                      <a:pt x="2376" y="1402"/>
                      <a:pt x="2091" y="1303"/>
                    </a:cubicBezTo>
                    <a:cubicBezTo>
                      <a:pt x="2425" y="1052"/>
                      <a:pt x="2310" y="734"/>
                      <a:pt x="1877" y="718"/>
                    </a:cubicBezTo>
                    <a:cubicBezTo>
                      <a:pt x="2090" y="500"/>
                      <a:pt x="1861" y="150"/>
                      <a:pt x="1592" y="150"/>
                    </a:cubicBezTo>
                    <a:cubicBezTo>
                      <a:pt x="1529" y="150"/>
                      <a:pt x="1464" y="169"/>
                      <a:pt x="1401" y="214"/>
                    </a:cubicBezTo>
                    <a:cubicBezTo>
                      <a:pt x="1412" y="141"/>
                      <a:pt x="1362" y="0"/>
                      <a:pt x="1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4" name="Google Shape;10844;p35"/>
              <p:cNvSpPr/>
              <p:nvPr/>
            </p:nvSpPr>
            <p:spPr>
              <a:xfrm rot="-6541634">
                <a:off x="-370270" y="3024547"/>
                <a:ext cx="234329" cy="177847"/>
              </a:xfrm>
              <a:custGeom>
                <a:avLst/>
                <a:gdLst/>
                <a:ahLst/>
                <a:cxnLst/>
                <a:rect l="l" t="t" r="r" b="b"/>
                <a:pathLst>
                  <a:path w="1813" h="1376" extrusionOk="0">
                    <a:moveTo>
                      <a:pt x="1095" y="0"/>
                    </a:moveTo>
                    <a:cubicBezTo>
                      <a:pt x="838" y="88"/>
                      <a:pt x="236" y="931"/>
                      <a:pt x="236" y="931"/>
                    </a:cubicBezTo>
                    <a:cubicBezTo>
                      <a:pt x="236" y="931"/>
                      <a:pt x="1" y="1243"/>
                      <a:pt x="356" y="1336"/>
                    </a:cubicBezTo>
                    <a:cubicBezTo>
                      <a:pt x="468" y="1363"/>
                      <a:pt x="609" y="1376"/>
                      <a:pt x="761" y="1376"/>
                    </a:cubicBezTo>
                    <a:cubicBezTo>
                      <a:pt x="1095" y="1376"/>
                      <a:pt x="1482" y="1313"/>
                      <a:pt x="1719" y="1204"/>
                    </a:cubicBezTo>
                    <a:lnTo>
                      <a:pt x="1719" y="1204"/>
                    </a:lnTo>
                    <a:cubicBezTo>
                      <a:pt x="1622" y="1231"/>
                      <a:pt x="1510" y="1241"/>
                      <a:pt x="1396" y="1241"/>
                    </a:cubicBezTo>
                    <a:cubicBezTo>
                      <a:pt x="1043" y="1241"/>
                      <a:pt x="674" y="1144"/>
                      <a:pt x="674" y="1144"/>
                    </a:cubicBezTo>
                    <a:cubicBezTo>
                      <a:pt x="674" y="1144"/>
                      <a:pt x="1473" y="996"/>
                      <a:pt x="1812" y="695"/>
                    </a:cubicBezTo>
                    <a:lnTo>
                      <a:pt x="1812" y="695"/>
                    </a:lnTo>
                    <a:cubicBezTo>
                      <a:pt x="1763" y="706"/>
                      <a:pt x="1150" y="903"/>
                      <a:pt x="647" y="974"/>
                    </a:cubicBezTo>
                    <a:cubicBezTo>
                      <a:pt x="647" y="974"/>
                      <a:pt x="855" y="755"/>
                      <a:pt x="1550" y="181"/>
                    </a:cubicBezTo>
                    <a:lnTo>
                      <a:pt x="1550" y="181"/>
                    </a:lnTo>
                    <a:cubicBezTo>
                      <a:pt x="1506" y="192"/>
                      <a:pt x="816" y="575"/>
                      <a:pt x="515" y="892"/>
                    </a:cubicBezTo>
                    <a:cubicBezTo>
                      <a:pt x="537" y="816"/>
                      <a:pt x="619" y="558"/>
                      <a:pt x="10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5" name="Google Shape;10845;p35"/>
              <p:cNvSpPr/>
              <p:nvPr/>
            </p:nvSpPr>
            <p:spPr>
              <a:xfrm rot="-6541634">
                <a:off x="-415221" y="3144521"/>
                <a:ext cx="263410" cy="286028"/>
              </a:xfrm>
              <a:custGeom>
                <a:avLst/>
                <a:gdLst/>
                <a:ahLst/>
                <a:cxnLst/>
                <a:rect l="l" t="t" r="r" b="b"/>
                <a:pathLst>
                  <a:path w="2038" h="2213" extrusionOk="0">
                    <a:moveTo>
                      <a:pt x="1298" y="1"/>
                    </a:moveTo>
                    <a:cubicBezTo>
                      <a:pt x="1176" y="1"/>
                      <a:pt x="1051" y="106"/>
                      <a:pt x="976" y="314"/>
                    </a:cubicBezTo>
                    <a:cubicBezTo>
                      <a:pt x="917" y="207"/>
                      <a:pt x="818" y="162"/>
                      <a:pt x="714" y="162"/>
                    </a:cubicBezTo>
                    <a:cubicBezTo>
                      <a:pt x="499" y="162"/>
                      <a:pt x="265" y="360"/>
                      <a:pt x="346" y="615"/>
                    </a:cubicBezTo>
                    <a:cubicBezTo>
                      <a:pt x="327" y="606"/>
                      <a:pt x="298" y="599"/>
                      <a:pt x="267" y="599"/>
                    </a:cubicBezTo>
                    <a:cubicBezTo>
                      <a:pt x="151" y="599"/>
                      <a:pt x="0" y="684"/>
                      <a:pt x="138" y="1003"/>
                    </a:cubicBezTo>
                    <a:cubicBezTo>
                      <a:pt x="324" y="1408"/>
                      <a:pt x="598" y="1770"/>
                      <a:pt x="932" y="2060"/>
                    </a:cubicBezTo>
                    <a:cubicBezTo>
                      <a:pt x="1001" y="2117"/>
                      <a:pt x="1124" y="2212"/>
                      <a:pt x="1267" y="2212"/>
                    </a:cubicBezTo>
                    <a:cubicBezTo>
                      <a:pt x="1409" y="2212"/>
                      <a:pt x="1570" y="2119"/>
                      <a:pt x="1715" y="1803"/>
                    </a:cubicBezTo>
                    <a:cubicBezTo>
                      <a:pt x="2038" y="1113"/>
                      <a:pt x="2016" y="560"/>
                      <a:pt x="1999" y="379"/>
                    </a:cubicBezTo>
                    <a:cubicBezTo>
                      <a:pt x="1989" y="264"/>
                      <a:pt x="1905" y="165"/>
                      <a:pt x="1799" y="165"/>
                    </a:cubicBezTo>
                    <a:cubicBezTo>
                      <a:pt x="1734" y="165"/>
                      <a:pt x="1662" y="201"/>
                      <a:pt x="1594" y="292"/>
                    </a:cubicBezTo>
                    <a:cubicBezTo>
                      <a:pt x="1527" y="97"/>
                      <a:pt x="1414" y="1"/>
                      <a:pt x="1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6" name="Google Shape;10846;p35"/>
              <p:cNvSpPr/>
              <p:nvPr/>
            </p:nvSpPr>
            <p:spPr>
              <a:xfrm rot="-6541634">
                <a:off x="-332472" y="3147205"/>
                <a:ext cx="179915" cy="222309"/>
              </a:xfrm>
              <a:custGeom>
                <a:avLst/>
                <a:gdLst/>
                <a:ahLst/>
                <a:cxnLst/>
                <a:rect l="l" t="t" r="r" b="b"/>
                <a:pathLst>
                  <a:path w="1392" h="1720" extrusionOk="0">
                    <a:moveTo>
                      <a:pt x="888" y="0"/>
                    </a:moveTo>
                    <a:cubicBezTo>
                      <a:pt x="882" y="55"/>
                      <a:pt x="882" y="701"/>
                      <a:pt x="795" y="1199"/>
                    </a:cubicBezTo>
                    <a:cubicBezTo>
                      <a:pt x="795" y="1199"/>
                      <a:pt x="652" y="936"/>
                      <a:pt x="318" y="99"/>
                    </a:cubicBezTo>
                    <a:lnTo>
                      <a:pt x="318" y="99"/>
                    </a:lnTo>
                    <a:cubicBezTo>
                      <a:pt x="313" y="137"/>
                      <a:pt x="466" y="914"/>
                      <a:pt x="680" y="1298"/>
                    </a:cubicBezTo>
                    <a:cubicBezTo>
                      <a:pt x="608" y="1254"/>
                      <a:pt x="395" y="1095"/>
                      <a:pt x="1" y="471"/>
                    </a:cubicBezTo>
                    <a:lnTo>
                      <a:pt x="1" y="471"/>
                    </a:lnTo>
                    <a:cubicBezTo>
                      <a:pt x="12" y="745"/>
                      <a:pt x="630" y="1577"/>
                      <a:pt x="630" y="1577"/>
                    </a:cubicBezTo>
                    <a:cubicBezTo>
                      <a:pt x="630" y="1577"/>
                      <a:pt x="734" y="1719"/>
                      <a:pt x="860" y="1719"/>
                    </a:cubicBezTo>
                    <a:cubicBezTo>
                      <a:pt x="921" y="1719"/>
                      <a:pt x="989" y="1685"/>
                      <a:pt x="1052" y="1582"/>
                    </a:cubicBezTo>
                    <a:cubicBezTo>
                      <a:pt x="1249" y="1276"/>
                      <a:pt x="1391" y="619"/>
                      <a:pt x="1347" y="247"/>
                    </a:cubicBezTo>
                    <a:lnTo>
                      <a:pt x="1347" y="247"/>
                    </a:lnTo>
                    <a:cubicBezTo>
                      <a:pt x="1325" y="663"/>
                      <a:pt x="970" y="1221"/>
                      <a:pt x="970" y="1221"/>
                    </a:cubicBezTo>
                    <a:cubicBezTo>
                      <a:pt x="970" y="1221"/>
                      <a:pt x="1068" y="422"/>
                      <a:pt x="8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7" name="Google Shape;10847;p35"/>
              <p:cNvSpPr/>
              <p:nvPr/>
            </p:nvSpPr>
            <p:spPr>
              <a:xfrm rot="-6541634">
                <a:off x="-292546" y="3241408"/>
                <a:ext cx="322735" cy="255009"/>
              </a:xfrm>
              <a:custGeom>
                <a:avLst/>
                <a:gdLst/>
                <a:ahLst/>
                <a:cxnLst/>
                <a:rect l="l" t="t" r="r" b="b"/>
                <a:pathLst>
                  <a:path w="2497" h="1973" extrusionOk="0">
                    <a:moveTo>
                      <a:pt x="738" y="1"/>
                    </a:moveTo>
                    <a:cubicBezTo>
                      <a:pt x="588" y="1"/>
                      <a:pt x="456" y="133"/>
                      <a:pt x="586" y="352"/>
                    </a:cubicBezTo>
                    <a:cubicBezTo>
                      <a:pt x="573" y="351"/>
                      <a:pt x="559" y="351"/>
                      <a:pt x="546" y="351"/>
                    </a:cubicBezTo>
                    <a:cubicBezTo>
                      <a:pt x="158" y="351"/>
                      <a:pt x="66" y="657"/>
                      <a:pt x="367" y="938"/>
                    </a:cubicBezTo>
                    <a:cubicBezTo>
                      <a:pt x="1" y="976"/>
                      <a:pt x="12" y="1600"/>
                      <a:pt x="411" y="1633"/>
                    </a:cubicBezTo>
                    <a:cubicBezTo>
                      <a:pt x="336" y="1703"/>
                      <a:pt x="250" y="1973"/>
                      <a:pt x="666" y="1973"/>
                    </a:cubicBezTo>
                    <a:cubicBezTo>
                      <a:pt x="674" y="1973"/>
                      <a:pt x="682" y="1972"/>
                      <a:pt x="690" y="1972"/>
                    </a:cubicBezTo>
                    <a:cubicBezTo>
                      <a:pt x="1134" y="1956"/>
                      <a:pt x="1566" y="1841"/>
                      <a:pt x="1966" y="1644"/>
                    </a:cubicBezTo>
                    <a:cubicBezTo>
                      <a:pt x="2125" y="1562"/>
                      <a:pt x="2497" y="1332"/>
                      <a:pt x="2031" y="817"/>
                    </a:cubicBezTo>
                    <a:cubicBezTo>
                      <a:pt x="1511" y="259"/>
                      <a:pt x="991" y="67"/>
                      <a:pt x="816" y="13"/>
                    </a:cubicBezTo>
                    <a:cubicBezTo>
                      <a:pt x="791" y="5"/>
                      <a:pt x="764" y="1"/>
                      <a:pt x="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8" name="Google Shape;10848;p35"/>
              <p:cNvSpPr/>
              <p:nvPr/>
            </p:nvSpPr>
            <p:spPr>
              <a:xfrm rot="-6541634">
                <a:off x="-254363" y="3236342"/>
                <a:ext cx="241308" cy="174745"/>
              </a:xfrm>
              <a:custGeom>
                <a:avLst/>
                <a:gdLst/>
                <a:ahLst/>
                <a:cxnLst/>
                <a:rect l="l" t="t" r="r" b="b"/>
                <a:pathLst>
                  <a:path w="1867" h="1352" extrusionOk="0">
                    <a:moveTo>
                      <a:pt x="531" y="1"/>
                    </a:moveTo>
                    <a:lnTo>
                      <a:pt x="531" y="1"/>
                    </a:lnTo>
                    <a:cubicBezTo>
                      <a:pt x="903" y="176"/>
                      <a:pt x="1292" y="723"/>
                      <a:pt x="1292" y="723"/>
                    </a:cubicBezTo>
                    <a:cubicBezTo>
                      <a:pt x="1292" y="723"/>
                      <a:pt x="605" y="334"/>
                      <a:pt x="150" y="334"/>
                    </a:cubicBezTo>
                    <a:cubicBezTo>
                      <a:pt x="144" y="334"/>
                      <a:pt x="138" y="335"/>
                      <a:pt x="131" y="335"/>
                    </a:cubicBezTo>
                    <a:cubicBezTo>
                      <a:pt x="175" y="357"/>
                      <a:pt x="772" y="597"/>
                      <a:pt x="1199" y="871"/>
                    </a:cubicBezTo>
                    <a:cubicBezTo>
                      <a:pt x="1199" y="871"/>
                      <a:pt x="947" y="899"/>
                      <a:pt x="198" y="899"/>
                    </a:cubicBezTo>
                    <a:cubicBezTo>
                      <a:pt x="135" y="899"/>
                      <a:pt x="70" y="899"/>
                      <a:pt x="0" y="898"/>
                    </a:cubicBezTo>
                    <a:lnTo>
                      <a:pt x="0" y="898"/>
                    </a:lnTo>
                    <a:cubicBezTo>
                      <a:pt x="33" y="913"/>
                      <a:pt x="616" y="1029"/>
                      <a:pt x="1053" y="1029"/>
                    </a:cubicBezTo>
                    <a:cubicBezTo>
                      <a:pt x="1123" y="1029"/>
                      <a:pt x="1189" y="1026"/>
                      <a:pt x="1248" y="1019"/>
                    </a:cubicBezTo>
                    <a:lnTo>
                      <a:pt x="1248" y="1019"/>
                    </a:lnTo>
                    <a:cubicBezTo>
                      <a:pt x="1188" y="1063"/>
                      <a:pt x="953" y="1205"/>
                      <a:pt x="230" y="1331"/>
                    </a:cubicBezTo>
                    <a:cubicBezTo>
                      <a:pt x="269" y="1345"/>
                      <a:pt x="325" y="1351"/>
                      <a:pt x="392" y="1351"/>
                    </a:cubicBezTo>
                    <a:cubicBezTo>
                      <a:pt x="765" y="1351"/>
                      <a:pt x="1483" y="1167"/>
                      <a:pt x="1483" y="1167"/>
                    </a:cubicBezTo>
                    <a:cubicBezTo>
                      <a:pt x="1483" y="1167"/>
                      <a:pt x="1867" y="1079"/>
                      <a:pt x="1653" y="784"/>
                    </a:cubicBezTo>
                    <a:cubicBezTo>
                      <a:pt x="1440" y="483"/>
                      <a:pt x="892" y="99"/>
                      <a:pt x="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9" name="Google Shape;10849;p35"/>
              <p:cNvSpPr/>
              <p:nvPr/>
            </p:nvSpPr>
            <p:spPr>
              <a:xfrm rot="-6541634">
                <a:off x="-203952" y="3134738"/>
                <a:ext cx="132351" cy="132351"/>
              </a:xfrm>
              <a:custGeom>
                <a:avLst/>
                <a:gdLst/>
                <a:ahLst/>
                <a:cxnLst/>
                <a:rect l="l" t="t" r="r" b="b"/>
                <a:pathLst>
                  <a:path w="1024" h="1024" extrusionOk="0">
                    <a:moveTo>
                      <a:pt x="515" y="0"/>
                    </a:moveTo>
                    <a:cubicBezTo>
                      <a:pt x="230" y="0"/>
                      <a:pt x="0" y="230"/>
                      <a:pt x="0" y="515"/>
                    </a:cubicBezTo>
                    <a:cubicBezTo>
                      <a:pt x="0" y="794"/>
                      <a:pt x="230" y="1024"/>
                      <a:pt x="515" y="1024"/>
                    </a:cubicBezTo>
                    <a:cubicBezTo>
                      <a:pt x="799" y="1024"/>
                      <a:pt x="1024" y="794"/>
                      <a:pt x="1024" y="515"/>
                    </a:cubicBezTo>
                    <a:cubicBezTo>
                      <a:pt x="1024" y="230"/>
                      <a:pt x="799" y="0"/>
                      <a:pt x="5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0" name="Google Shape;10850;p35"/>
              <p:cNvSpPr/>
              <p:nvPr/>
            </p:nvSpPr>
            <p:spPr>
              <a:xfrm rot="-6541634">
                <a:off x="-320359" y="3564187"/>
                <a:ext cx="1403775" cy="289906"/>
              </a:xfrm>
              <a:custGeom>
                <a:avLst/>
                <a:gdLst/>
                <a:ahLst/>
                <a:cxnLst/>
                <a:rect l="l" t="t" r="r" b="b"/>
                <a:pathLst>
                  <a:path w="10861" h="2243" extrusionOk="0">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1" name="Google Shape;10851;p35"/>
              <p:cNvSpPr/>
              <p:nvPr/>
            </p:nvSpPr>
            <p:spPr>
              <a:xfrm rot="-6541634">
                <a:off x="104891" y="2822339"/>
                <a:ext cx="379993" cy="190772"/>
              </a:xfrm>
              <a:custGeom>
                <a:avLst/>
                <a:gdLst/>
                <a:ahLst/>
                <a:cxnLst/>
                <a:rect l="l" t="t" r="r" b="b"/>
                <a:pathLst>
                  <a:path w="2940" h="1476" extrusionOk="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2" name="Google Shape;10852;p35"/>
              <p:cNvSpPr/>
              <p:nvPr/>
            </p:nvSpPr>
            <p:spPr>
              <a:xfrm rot="-6541634">
                <a:off x="236711" y="2933958"/>
                <a:ext cx="279566" cy="319892"/>
              </a:xfrm>
              <a:custGeom>
                <a:avLst/>
                <a:gdLst/>
                <a:ahLst/>
                <a:cxnLst/>
                <a:rect l="l" t="t" r="r" b="b"/>
                <a:pathLst>
                  <a:path w="2163" h="2475" extrusionOk="0">
                    <a:moveTo>
                      <a:pt x="0" y="0"/>
                    </a:moveTo>
                    <a:lnTo>
                      <a:pt x="0" y="0"/>
                    </a:lnTo>
                    <a:cubicBezTo>
                      <a:pt x="203" y="1374"/>
                      <a:pt x="2163" y="2474"/>
                      <a:pt x="2163" y="2474"/>
                    </a:cubicBezTo>
                    <a:cubicBezTo>
                      <a:pt x="2163" y="2474"/>
                      <a:pt x="1648" y="1429"/>
                      <a:pt x="1265" y="838"/>
                    </a:cubicBezTo>
                    <a:cubicBezTo>
                      <a:pt x="882" y="247"/>
                      <a:pt x="1" y="0"/>
                      <a:pt x="0"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3" name="Google Shape;10853;p35"/>
              <p:cNvSpPr/>
              <p:nvPr/>
            </p:nvSpPr>
            <p:spPr>
              <a:xfrm rot="-6541634">
                <a:off x="-31269" y="3068402"/>
                <a:ext cx="418250" cy="108569"/>
              </a:xfrm>
              <a:custGeom>
                <a:avLst/>
                <a:gdLst/>
                <a:ahLst/>
                <a:cxnLst/>
                <a:rect l="l" t="t" r="r" b="b"/>
                <a:pathLst>
                  <a:path w="3236" h="840" extrusionOk="0">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4" name="Google Shape;10854;p35"/>
              <p:cNvSpPr/>
              <p:nvPr/>
            </p:nvSpPr>
            <p:spPr>
              <a:xfrm rot="-6541634">
                <a:off x="-40717" y="3266303"/>
                <a:ext cx="407652" cy="133902"/>
              </a:xfrm>
              <a:custGeom>
                <a:avLst/>
                <a:gdLst/>
                <a:ahLst/>
                <a:cxnLst/>
                <a:rect l="l" t="t" r="r" b="b"/>
                <a:pathLst>
                  <a:path w="3154" h="1036" extrusionOk="0">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5" name="Google Shape;10855;p35"/>
              <p:cNvSpPr/>
              <p:nvPr/>
            </p:nvSpPr>
            <p:spPr>
              <a:xfrm rot="-6541634">
                <a:off x="-38176" y="3453389"/>
                <a:ext cx="390591" cy="170997"/>
              </a:xfrm>
              <a:custGeom>
                <a:avLst/>
                <a:gdLst/>
                <a:ahLst/>
                <a:cxnLst/>
                <a:rect l="l" t="t" r="r" b="b"/>
                <a:pathLst>
                  <a:path w="3022" h="1323" extrusionOk="0">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6" name="Google Shape;10856;p35"/>
              <p:cNvSpPr/>
              <p:nvPr/>
            </p:nvSpPr>
            <p:spPr>
              <a:xfrm rot="-6541634">
                <a:off x="-27737" y="3582829"/>
                <a:ext cx="364483" cy="216880"/>
              </a:xfrm>
              <a:custGeom>
                <a:avLst/>
                <a:gdLst/>
                <a:ahLst/>
                <a:cxnLst/>
                <a:rect l="l" t="t" r="r" b="b"/>
                <a:pathLst>
                  <a:path w="2820" h="1678" extrusionOk="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7" name="Google Shape;10857;p35"/>
              <p:cNvSpPr/>
              <p:nvPr/>
            </p:nvSpPr>
            <p:spPr>
              <a:xfrm rot="-6541634">
                <a:off x="11895" y="3779039"/>
                <a:ext cx="365129" cy="216751"/>
              </a:xfrm>
              <a:custGeom>
                <a:avLst/>
                <a:gdLst/>
                <a:ahLst/>
                <a:cxnLst/>
                <a:rect l="l" t="t" r="r" b="b"/>
                <a:pathLst>
                  <a:path w="2825" h="1677" extrusionOk="0">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8" name="Google Shape;10858;p35"/>
              <p:cNvSpPr/>
              <p:nvPr/>
            </p:nvSpPr>
            <p:spPr>
              <a:xfrm rot="-6541634">
                <a:off x="64074" y="3962049"/>
                <a:ext cx="356728" cy="229288"/>
              </a:xfrm>
              <a:custGeom>
                <a:avLst/>
                <a:gdLst/>
                <a:ahLst/>
                <a:cxnLst/>
                <a:rect l="l" t="t" r="r" b="b"/>
                <a:pathLst>
                  <a:path w="2760" h="1774" extrusionOk="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9" name="Google Shape;10859;p35"/>
              <p:cNvSpPr/>
              <p:nvPr/>
            </p:nvSpPr>
            <p:spPr>
              <a:xfrm rot="-6541634">
                <a:off x="111722" y="4115279"/>
                <a:ext cx="338374" cy="256947"/>
              </a:xfrm>
              <a:custGeom>
                <a:avLst/>
                <a:gdLst/>
                <a:ahLst/>
                <a:cxnLst/>
                <a:rect l="l" t="t" r="r" b="b"/>
                <a:pathLst>
                  <a:path w="2618" h="1988" extrusionOk="0">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0" name="Google Shape;10860;p35"/>
              <p:cNvSpPr/>
              <p:nvPr/>
            </p:nvSpPr>
            <p:spPr>
              <a:xfrm rot="-6541634">
                <a:off x="242586" y="3129641"/>
                <a:ext cx="278920" cy="319116"/>
              </a:xfrm>
              <a:custGeom>
                <a:avLst/>
                <a:gdLst/>
                <a:ahLst/>
                <a:cxnLst/>
                <a:rect l="l" t="t" r="r" b="b"/>
                <a:pathLst>
                  <a:path w="2158" h="2469" extrusionOk="0">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1" name="Google Shape;10861;p35"/>
              <p:cNvSpPr/>
              <p:nvPr/>
            </p:nvSpPr>
            <p:spPr>
              <a:xfrm rot="-6541634">
                <a:off x="258804" y="3308822"/>
                <a:ext cx="278920" cy="319246"/>
              </a:xfrm>
              <a:custGeom>
                <a:avLst/>
                <a:gdLst/>
                <a:ahLst/>
                <a:cxnLst/>
                <a:rect l="l" t="t" r="r" b="b"/>
                <a:pathLst>
                  <a:path w="2158" h="2470" extrusionOk="0">
                    <a:moveTo>
                      <a:pt x="1" y="1"/>
                    </a:moveTo>
                    <a:lnTo>
                      <a:pt x="1" y="1"/>
                    </a:lnTo>
                    <a:cubicBezTo>
                      <a:pt x="203" y="1369"/>
                      <a:pt x="2158" y="2469"/>
                      <a:pt x="2158" y="2469"/>
                    </a:cubicBezTo>
                    <a:cubicBezTo>
                      <a:pt x="2158" y="2469"/>
                      <a:pt x="1648" y="1429"/>
                      <a:pt x="1265" y="838"/>
                    </a:cubicBezTo>
                    <a:cubicBezTo>
                      <a:pt x="882" y="241"/>
                      <a:pt x="1" y="1"/>
                      <a:pt x="1"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2" name="Google Shape;10862;p35"/>
              <p:cNvSpPr/>
              <p:nvPr/>
            </p:nvSpPr>
            <p:spPr>
              <a:xfrm rot="-6541634">
                <a:off x="332306" y="3458288"/>
                <a:ext cx="226574" cy="360218"/>
              </a:xfrm>
              <a:custGeom>
                <a:avLst/>
                <a:gdLst/>
                <a:ahLst/>
                <a:cxnLst/>
                <a:rect l="l" t="t" r="r" b="b"/>
                <a:pathLst>
                  <a:path w="1753" h="2787" extrusionOk="0">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3" name="Google Shape;10863;p35"/>
              <p:cNvSpPr/>
              <p:nvPr/>
            </p:nvSpPr>
            <p:spPr>
              <a:xfrm rot="-6541634">
                <a:off x="361014" y="3621885"/>
                <a:ext cx="227220" cy="359571"/>
              </a:xfrm>
              <a:custGeom>
                <a:avLst/>
                <a:gdLst/>
                <a:ahLst/>
                <a:cxnLst/>
                <a:rect l="l" t="t" r="r" b="b"/>
                <a:pathLst>
                  <a:path w="1758" h="2782" extrusionOk="0">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4" name="Google Shape;10864;p35"/>
              <p:cNvSpPr/>
              <p:nvPr/>
            </p:nvSpPr>
            <p:spPr>
              <a:xfrm rot="-6541634">
                <a:off x="370675" y="3842889"/>
                <a:ext cx="221662" cy="280988"/>
              </a:xfrm>
              <a:custGeom>
                <a:avLst/>
                <a:gdLst/>
                <a:ahLst/>
                <a:cxnLst/>
                <a:rect l="l" t="t" r="r" b="b"/>
                <a:pathLst>
                  <a:path w="1715" h="2174" extrusionOk="0">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5" name="Google Shape;10865;p35"/>
              <p:cNvSpPr/>
              <p:nvPr/>
            </p:nvSpPr>
            <p:spPr>
              <a:xfrm rot="-6541634">
                <a:off x="415524" y="3980540"/>
                <a:ext cx="220887" cy="280988"/>
              </a:xfrm>
              <a:custGeom>
                <a:avLst/>
                <a:gdLst/>
                <a:ahLst/>
                <a:cxnLst/>
                <a:rect l="l" t="t" r="r" b="b"/>
                <a:pathLst>
                  <a:path w="1709" h="2174" extrusionOk="0">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6" name="Google Shape;10866;p35"/>
              <p:cNvSpPr/>
              <p:nvPr/>
            </p:nvSpPr>
            <p:spPr>
              <a:xfrm rot="-6541634">
                <a:off x="922418" y="4374523"/>
                <a:ext cx="1332301" cy="1122658"/>
              </a:xfrm>
              <a:custGeom>
                <a:avLst/>
                <a:gdLst/>
                <a:ahLst/>
                <a:cxnLst/>
                <a:rect l="l" t="t" r="r" b="b"/>
                <a:pathLst>
                  <a:path w="10308" h="8686" extrusionOk="0">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7" name="Google Shape;10867;p35"/>
              <p:cNvSpPr/>
              <p:nvPr/>
            </p:nvSpPr>
            <p:spPr>
              <a:xfrm rot="-6541634">
                <a:off x="1169399" y="4540506"/>
                <a:ext cx="938220" cy="1113223"/>
              </a:xfrm>
              <a:custGeom>
                <a:avLst/>
                <a:gdLst/>
                <a:ahLst/>
                <a:cxnLst/>
                <a:rect l="l" t="t" r="r" b="b"/>
                <a:pathLst>
                  <a:path w="7259" h="8613" extrusionOk="0">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8" name="Google Shape;10868;p35"/>
              <p:cNvSpPr/>
              <p:nvPr/>
            </p:nvSpPr>
            <p:spPr>
              <a:xfrm rot="-6541634">
                <a:off x="1239100" y="4556424"/>
                <a:ext cx="810909" cy="851235"/>
              </a:xfrm>
              <a:custGeom>
                <a:avLst/>
                <a:gdLst/>
                <a:ahLst/>
                <a:cxnLst/>
                <a:rect l="l" t="t" r="r" b="b"/>
                <a:pathLst>
                  <a:path w="6274" h="6586" extrusionOk="0">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9" name="Google Shape;10869;p35"/>
              <p:cNvSpPr/>
              <p:nvPr/>
            </p:nvSpPr>
            <p:spPr>
              <a:xfrm rot="-6541634">
                <a:off x="1102511" y="3566992"/>
                <a:ext cx="472794" cy="930594"/>
              </a:xfrm>
              <a:custGeom>
                <a:avLst/>
                <a:gdLst/>
                <a:ahLst/>
                <a:cxnLst/>
                <a:rect l="l" t="t" r="r" b="b"/>
                <a:pathLst>
                  <a:path w="3658" h="7200" extrusionOk="0">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0" name="Google Shape;10870;p35"/>
              <p:cNvSpPr/>
              <p:nvPr/>
            </p:nvSpPr>
            <p:spPr>
              <a:xfrm rot="-6541634">
                <a:off x="1319822" y="3696177"/>
                <a:ext cx="380639" cy="165180"/>
              </a:xfrm>
              <a:custGeom>
                <a:avLst/>
                <a:gdLst/>
                <a:ahLst/>
                <a:cxnLst/>
                <a:rect l="l" t="t" r="r" b="b"/>
                <a:pathLst>
                  <a:path w="2945" h="1278" extrusionOk="0">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1" name="Google Shape;10871;p35"/>
              <p:cNvSpPr/>
              <p:nvPr/>
            </p:nvSpPr>
            <p:spPr>
              <a:xfrm rot="-6541634">
                <a:off x="1670278" y="3702067"/>
                <a:ext cx="58162" cy="218819"/>
              </a:xfrm>
              <a:custGeom>
                <a:avLst/>
                <a:gdLst/>
                <a:ahLst/>
                <a:cxnLst/>
                <a:rect l="l" t="t" r="r" b="b"/>
                <a:pathLst>
                  <a:path w="450" h="1693" extrusionOk="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2" name="Google Shape;10872;p35"/>
              <p:cNvSpPr/>
              <p:nvPr/>
            </p:nvSpPr>
            <p:spPr>
              <a:xfrm rot="-6541634">
                <a:off x="1107762" y="3890943"/>
                <a:ext cx="410495" cy="147990"/>
              </a:xfrm>
              <a:custGeom>
                <a:avLst/>
                <a:gdLst/>
                <a:ahLst/>
                <a:cxnLst/>
                <a:rect l="l" t="t" r="r" b="b"/>
                <a:pathLst>
                  <a:path w="3176" h="1145" extrusionOk="0">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3" name="Google Shape;10873;p35"/>
              <p:cNvSpPr/>
              <p:nvPr/>
            </p:nvSpPr>
            <p:spPr>
              <a:xfrm rot="-6541634">
                <a:off x="1521182" y="3904963"/>
                <a:ext cx="73026" cy="300504"/>
              </a:xfrm>
              <a:custGeom>
                <a:avLst/>
                <a:gdLst/>
                <a:ahLst/>
                <a:cxnLst/>
                <a:rect l="l" t="t" r="r" b="b"/>
                <a:pathLst>
                  <a:path w="565" h="2325" extrusionOk="0">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4" name="Google Shape;10874;p35"/>
              <p:cNvSpPr/>
              <p:nvPr/>
            </p:nvSpPr>
            <p:spPr>
              <a:xfrm rot="-6541634">
                <a:off x="1383850" y="4022158"/>
                <a:ext cx="172935" cy="420448"/>
              </a:xfrm>
              <a:custGeom>
                <a:avLst/>
                <a:gdLst/>
                <a:ahLst/>
                <a:cxnLst/>
                <a:rect l="l" t="t" r="r" b="b"/>
                <a:pathLst>
                  <a:path w="1338" h="3253" extrusionOk="0">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5" name="Google Shape;10875;p35"/>
              <p:cNvSpPr/>
              <p:nvPr/>
            </p:nvSpPr>
            <p:spPr>
              <a:xfrm rot="-6541634">
                <a:off x="1630449" y="3569948"/>
                <a:ext cx="178235" cy="134031"/>
              </a:xfrm>
              <a:custGeom>
                <a:avLst/>
                <a:gdLst/>
                <a:ahLst/>
                <a:cxnLst/>
                <a:rect l="l" t="t" r="r" b="b"/>
                <a:pathLst>
                  <a:path w="1379" h="1037" extrusionOk="0">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6" name="Google Shape;10876;p35"/>
              <p:cNvSpPr/>
              <p:nvPr/>
            </p:nvSpPr>
            <p:spPr>
              <a:xfrm rot="-6541634">
                <a:off x="1736949" y="3671104"/>
                <a:ext cx="179010" cy="134161"/>
              </a:xfrm>
              <a:custGeom>
                <a:avLst/>
                <a:gdLst/>
                <a:ahLst/>
                <a:cxnLst/>
                <a:rect l="l" t="t" r="r" b="b"/>
                <a:pathLst>
                  <a:path w="1385" h="1038" extrusionOk="0">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7" name="Google Shape;10877;p35"/>
              <p:cNvSpPr/>
              <p:nvPr/>
            </p:nvSpPr>
            <p:spPr>
              <a:xfrm rot="-6541634">
                <a:off x="1636961" y="3893449"/>
                <a:ext cx="178881" cy="134031"/>
              </a:xfrm>
              <a:custGeom>
                <a:avLst/>
                <a:gdLst/>
                <a:ahLst/>
                <a:cxnLst/>
                <a:rect l="l" t="t" r="r" b="b"/>
                <a:pathLst>
                  <a:path w="1384" h="1037" extrusionOk="0">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8" name="Google Shape;10878;p35"/>
              <p:cNvSpPr/>
              <p:nvPr/>
            </p:nvSpPr>
            <p:spPr>
              <a:xfrm rot="-6541634">
                <a:off x="1444986" y="3500745"/>
                <a:ext cx="178235" cy="134031"/>
              </a:xfrm>
              <a:custGeom>
                <a:avLst/>
                <a:gdLst/>
                <a:ahLst/>
                <a:cxnLst/>
                <a:rect l="l" t="t" r="r" b="b"/>
                <a:pathLst>
                  <a:path w="1379" h="1037" extrusionOk="0">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9" name="Google Shape;10879;p35"/>
              <p:cNvSpPr/>
              <p:nvPr/>
            </p:nvSpPr>
            <p:spPr>
              <a:xfrm rot="-6541634">
                <a:off x="1225849" y="3699232"/>
                <a:ext cx="178105" cy="133644"/>
              </a:xfrm>
              <a:custGeom>
                <a:avLst/>
                <a:gdLst/>
                <a:ahLst/>
                <a:cxnLst/>
                <a:rect l="l" t="t" r="r" b="b"/>
                <a:pathLst>
                  <a:path w="1378" h="1034" extrusionOk="0">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0" name="Google Shape;10880;p35"/>
              <p:cNvSpPr/>
              <p:nvPr/>
            </p:nvSpPr>
            <p:spPr>
              <a:xfrm rot="-6541634">
                <a:off x="1560523" y="4111050"/>
                <a:ext cx="178235" cy="134161"/>
              </a:xfrm>
              <a:custGeom>
                <a:avLst/>
                <a:gdLst/>
                <a:ahLst/>
                <a:cxnLst/>
                <a:rect l="l" t="t" r="r" b="b"/>
                <a:pathLst>
                  <a:path w="1379" h="1038" extrusionOk="0">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1" name="Google Shape;10881;p35"/>
              <p:cNvSpPr/>
              <p:nvPr/>
            </p:nvSpPr>
            <p:spPr>
              <a:xfrm rot="-6541634">
                <a:off x="239832" y="4616733"/>
                <a:ext cx="1202793" cy="1546596"/>
              </a:xfrm>
              <a:custGeom>
                <a:avLst/>
                <a:gdLst/>
                <a:ahLst/>
                <a:cxnLst/>
                <a:rect l="l" t="t" r="r" b="b"/>
                <a:pathLst>
                  <a:path w="9306" h="11966" extrusionOk="0">
                    <a:moveTo>
                      <a:pt x="8939" y="1"/>
                    </a:moveTo>
                    <a:cubicBezTo>
                      <a:pt x="8939" y="1"/>
                      <a:pt x="3931" y="1451"/>
                      <a:pt x="2820" y="2332"/>
                    </a:cubicBezTo>
                    <a:cubicBezTo>
                      <a:pt x="1714" y="3214"/>
                      <a:pt x="2984" y="3296"/>
                      <a:pt x="3351" y="3559"/>
                    </a:cubicBezTo>
                    <a:cubicBezTo>
                      <a:pt x="3723" y="3821"/>
                      <a:pt x="2250" y="4297"/>
                      <a:pt x="1594" y="4708"/>
                    </a:cubicBezTo>
                    <a:cubicBezTo>
                      <a:pt x="931" y="5118"/>
                      <a:pt x="482" y="6252"/>
                      <a:pt x="1397" y="6273"/>
                    </a:cubicBezTo>
                    <a:cubicBezTo>
                      <a:pt x="1922" y="6284"/>
                      <a:pt x="2190" y="6290"/>
                      <a:pt x="2168" y="6470"/>
                    </a:cubicBezTo>
                    <a:cubicBezTo>
                      <a:pt x="2152" y="6651"/>
                      <a:pt x="762" y="7390"/>
                      <a:pt x="384" y="8123"/>
                    </a:cubicBezTo>
                    <a:cubicBezTo>
                      <a:pt x="1" y="8851"/>
                      <a:pt x="592" y="8824"/>
                      <a:pt x="866" y="8994"/>
                    </a:cubicBezTo>
                    <a:cubicBezTo>
                      <a:pt x="1145" y="9169"/>
                      <a:pt x="83" y="10023"/>
                      <a:pt x="203" y="11019"/>
                    </a:cubicBezTo>
                    <a:cubicBezTo>
                      <a:pt x="282" y="11667"/>
                      <a:pt x="640" y="11965"/>
                      <a:pt x="1038" y="11965"/>
                    </a:cubicBezTo>
                    <a:cubicBezTo>
                      <a:pt x="1251" y="11965"/>
                      <a:pt x="1477" y="11879"/>
                      <a:pt x="1676" y="11714"/>
                    </a:cubicBezTo>
                    <a:cubicBezTo>
                      <a:pt x="2245" y="11243"/>
                      <a:pt x="2316" y="10023"/>
                      <a:pt x="2469" y="9891"/>
                    </a:cubicBezTo>
                    <a:cubicBezTo>
                      <a:pt x="2477" y="9885"/>
                      <a:pt x="2483" y="9882"/>
                      <a:pt x="2490" y="9882"/>
                    </a:cubicBezTo>
                    <a:cubicBezTo>
                      <a:pt x="2611" y="9882"/>
                      <a:pt x="2556" y="11011"/>
                      <a:pt x="3172" y="11011"/>
                    </a:cubicBezTo>
                    <a:cubicBezTo>
                      <a:pt x="3191" y="11011"/>
                      <a:pt x="3210" y="11010"/>
                      <a:pt x="3230" y="11008"/>
                    </a:cubicBezTo>
                    <a:cubicBezTo>
                      <a:pt x="3942" y="10937"/>
                      <a:pt x="3794" y="8337"/>
                      <a:pt x="4040" y="7784"/>
                    </a:cubicBezTo>
                    <a:cubicBezTo>
                      <a:pt x="4076" y="7702"/>
                      <a:pt x="4111" y="7666"/>
                      <a:pt x="4147" y="7666"/>
                    </a:cubicBezTo>
                    <a:cubicBezTo>
                      <a:pt x="4353" y="7666"/>
                      <a:pt x="4580" y="8835"/>
                      <a:pt x="5036" y="9120"/>
                    </a:cubicBezTo>
                    <a:cubicBezTo>
                      <a:pt x="5073" y="9142"/>
                      <a:pt x="5109" y="9152"/>
                      <a:pt x="5145" y="9152"/>
                    </a:cubicBezTo>
                    <a:cubicBezTo>
                      <a:pt x="5644" y="9152"/>
                      <a:pt x="6126" y="7129"/>
                      <a:pt x="6350" y="5781"/>
                    </a:cubicBezTo>
                    <a:cubicBezTo>
                      <a:pt x="6438" y="5510"/>
                      <a:pt x="6512" y="5409"/>
                      <a:pt x="6581" y="5409"/>
                    </a:cubicBezTo>
                    <a:cubicBezTo>
                      <a:pt x="6743" y="5409"/>
                      <a:pt x="6871" y="5980"/>
                      <a:pt x="7056" y="6208"/>
                    </a:cubicBezTo>
                    <a:cubicBezTo>
                      <a:pt x="7072" y="6227"/>
                      <a:pt x="7093" y="6236"/>
                      <a:pt x="7119" y="6236"/>
                    </a:cubicBezTo>
                    <a:cubicBezTo>
                      <a:pt x="7546" y="6236"/>
                      <a:pt x="9305" y="3819"/>
                      <a:pt x="89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2" name="Google Shape;10882;p35"/>
              <p:cNvSpPr/>
              <p:nvPr/>
            </p:nvSpPr>
            <p:spPr>
              <a:xfrm rot="-6541634">
                <a:off x="373937" y="4793902"/>
                <a:ext cx="921934" cy="1150835"/>
              </a:xfrm>
              <a:custGeom>
                <a:avLst/>
                <a:gdLst/>
                <a:ahLst/>
                <a:cxnLst/>
                <a:rect l="l" t="t" r="r" b="b"/>
                <a:pathLst>
                  <a:path w="7133" h="8904" extrusionOk="0">
                    <a:moveTo>
                      <a:pt x="7056" y="1"/>
                    </a:moveTo>
                    <a:cubicBezTo>
                      <a:pt x="7039" y="1"/>
                      <a:pt x="6690" y="161"/>
                      <a:pt x="6705" y="177"/>
                    </a:cubicBezTo>
                    <a:lnTo>
                      <a:pt x="6975" y="67"/>
                    </a:lnTo>
                    <a:lnTo>
                      <a:pt x="6975" y="67"/>
                    </a:lnTo>
                    <a:cubicBezTo>
                      <a:pt x="6286" y="629"/>
                      <a:pt x="1405" y="4726"/>
                      <a:pt x="6" y="8842"/>
                    </a:cubicBezTo>
                    <a:cubicBezTo>
                      <a:pt x="0" y="8869"/>
                      <a:pt x="11" y="8891"/>
                      <a:pt x="39" y="8902"/>
                    </a:cubicBezTo>
                    <a:cubicBezTo>
                      <a:pt x="42" y="8903"/>
                      <a:pt x="46" y="8903"/>
                      <a:pt x="50" y="8903"/>
                    </a:cubicBezTo>
                    <a:cubicBezTo>
                      <a:pt x="69" y="8903"/>
                      <a:pt x="89" y="8893"/>
                      <a:pt x="93" y="8874"/>
                    </a:cubicBezTo>
                    <a:cubicBezTo>
                      <a:pt x="1582" y="4485"/>
                      <a:pt x="7067" y="111"/>
                      <a:pt x="7110" y="73"/>
                    </a:cubicBezTo>
                    <a:cubicBezTo>
                      <a:pt x="7132" y="56"/>
                      <a:pt x="7132" y="29"/>
                      <a:pt x="7121" y="7"/>
                    </a:cubicBezTo>
                    <a:lnTo>
                      <a:pt x="7121" y="7"/>
                    </a:lnTo>
                    <a:lnTo>
                      <a:pt x="6975" y="67"/>
                    </a:lnTo>
                    <a:lnTo>
                      <a:pt x="6975" y="67"/>
                    </a:lnTo>
                    <a:cubicBezTo>
                      <a:pt x="7025" y="26"/>
                      <a:pt x="7052" y="4"/>
                      <a:pt x="7056" y="2"/>
                    </a:cubicBezTo>
                    <a:cubicBezTo>
                      <a:pt x="7056" y="1"/>
                      <a:pt x="7056" y="1"/>
                      <a:pt x="7056" y="1"/>
                    </a:cubicBez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3" name="Google Shape;10883;p35"/>
              <p:cNvSpPr/>
              <p:nvPr/>
            </p:nvSpPr>
            <p:spPr>
              <a:xfrm rot="-6541634">
                <a:off x="1109686" y="5430994"/>
                <a:ext cx="319375" cy="364224"/>
              </a:xfrm>
              <a:custGeom>
                <a:avLst/>
                <a:gdLst/>
                <a:ahLst/>
                <a:cxnLst/>
                <a:rect l="l" t="t" r="r" b="b"/>
                <a:pathLst>
                  <a:path w="2471" h="2818" extrusionOk="0">
                    <a:moveTo>
                      <a:pt x="2283" y="1"/>
                    </a:moveTo>
                    <a:lnTo>
                      <a:pt x="2207" y="28"/>
                    </a:lnTo>
                    <a:cubicBezTo>
                      <a:pt x="1101" y="466"/>
                      <a:pt x="34" y="1205"/>
                      <a:pt x="23" y="1210"/>
                    </a:cubicBezTo>
                    <a:cubicBezTo>
                      <a:pt x="6" y="1227"/>
                      <a:pt x="1" y="1254"/>
                      <a:pt x="12" y="1276"/>
                    </a:cubicBezTo>
                    <a:cubicBezTo>
                      <a:pt x="22" y="1287"/>
                      <a:pt x="38" y="1293"/>
                      <a:pt x="53" y="1293"/>
                    </a:cubicBezTo>
                    <a:cubicBezTo>
                      <a:pt x="61" y="1293"/>
                      <a:pt x="70" y="1291"/>
                      <a:pt x="77" y="1287"/>
                    </a:cubicBezTo>
                    <a:cubicBezTo>
                      <a:pt x="88" y="1276"/>
                      <a:pt x="1096" y="581"/>
                      <a:pt x="2163" y="143"/>
                    </a:cubicBezTo>
                    <a:lnTo>
                      <a:pt x="2163" y="143"/>
                    </a:lnTo>
                    <a:cubicBezTo>
                      <a:pt x="1999" y="1139"/>
                      <a:pt x="2360" y="2716"/>
                      <a:pt x="2371" y="2781"/>
                    </a:cubicBezTo>
                    <a:cubicBezTo>
                      <a:pt x="2378" y="2807"/>
                      <a:pt x="2397" y="2817"/>
                      <a:pt x="2417" y="2817"/>
                    </a:cubicBezTo>
                    <a:cubicBezTo>
                      <a:pt x="2443" y="2817"/>
                      <a:pt x="2470" y="2797"/>
                      <a:pt x="2464" y="2765"/>
                    </a:cubicBezTo>
                    <a:cubicBezTo>
                      <a:pt x="2459" y="2748"/>
                      <a:pt x="2070" y="1052"/>
                      <a:pt x="2267" y="83"/>
                    </a:cubicBezTo>
                    <a:lnTo>
                      <a:pt x="2283" y="1"/>
                    </a:ln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4" name="Google Shape;10884;p35"/>
              <p:cNvSpPr/>
              <p:nvPr/>
            </p:nvSpPr>
            <p:spPr>
              <a:xfrm rot="-6541634">
                <a:off x="726871" y="5293003"/>
                <a:ext cx="482229" cy="472923"/>
              </a:xfrm>
              <a:custGeom>
                <a:avLst/>
                <a:gdLst/>
                <a:ahLst/>
                <a:cxnLst/>
                <a:rect l="l" t="t" r="r" b="b"/>
                <a:pathLst>
                  <a:path w="3731" h="3659" extrusionOk="0">
                    <a:moveTo>
                      <a:pt x="3435" y="1"/>
                    </a:moveTo>
                    <a:lnTo>
                      <a:pt x="3375" y="6"/>
                    </a:lnTo>
                    <a:cubicBezTo>
                      <a:pt x="1602" y="171"/>
                      <a:pt x="63" y="1003"/>
                      <a:pt x="47" y="1013"/>
                    </a:cubicBezTo>
                    <a:cubicBezTo>
                      <a:pt x="0" y="1037"/>
                      <a:pt x="25" y="1096"/>
                      <a:pt x="68" y="1096"/>
                    </a:cubicBezTo>
                    <a:cubicBezTo>
                      <a:pt x="75" y="1096"/>
                      <a:pt x="83" y="1094"/>
                      <a:pt x="91" y="1090"/>
                    </a:cubicBezTo>
                    <a:cubicBezTo>
                      <a:pt x="107" y="1085"/>
                      <a:pt x="1596" y="275"/>
                      <a:pt x="3326" y="105"/>
                    </a:cubicBezTo>
                    <a:lnTo>
                      <a:pt x="3326" y="105"/>
                    </a:lnTo>
                    <a:cubicBezTo>
                      <a:pt x="3047" y="1709"/>
                      <a:pt x="3632" y="3608"/>
                      <a:pt x="3638" y="3624"/>
                    </a:cubicBezTo>
                    <a:cubicBezTo>
                      <a:pt x="3642" y="3647"/>
                      <a:pt x="3662" y="3659"/>
                      <a:pt x="3681" y="3659"/>
                    </a:cubicBezTo>
                    <a:cubicBezTo>
                      <a:pt x="3685" y="3659"/>
                      <a:pt x="3689" y="3658"/>
                      <a:pt x="3692" y="3657"/>
                    </a:cubicBezTo>
                    <a:cubicBezTo>
                      <a:pt x="3720" y="3646"/>
                      <a:pt x="3731" y="3624"/>
                      <a:pt x="3725" y="3597"/>
                    </a:cubicBezTo>
                    <a:cubicBezTo>
                      <a:pt x="3720" y="3581"/>
                      <a:pt x="3129" y="1659"/>
                      <a:pt x="3424" y="61"/>
                    </a:cubicBezTo>
                    <a:lnTo>
                      <a:pt x="3435" y="1"/>
                    </a:ln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5" name="Google Shape;10885;p35"/>
              <p:cNvSpPr/>
              <p:nvPr/>
            </p:nvSpPr>
            <p:spPr>
              <a:xfrm rot="-6541634">
                <a:off x="295516" y="5209717"/>
                <a:ext cx="528500" cy="383482"/>
              </a:xfrm>
              <a:custGeom>
                <a:avLst/>
                <a:gdLst/>
                <a:ahLst/>
                <a:cxnLst/>
                <a:rect l="l" t="t" r="r" b="b"/>
                <a:pathLst>
                  <a:path w="4089" h="2967" extrusionOk="0">
                    <a:moveTo>
                      <a:pt x="2839" y="1"/>
                    </a:moveTo>
                    <a:cubicBezTo>
                      <a:pt x="1486" y="1"/>
                      <a:pt x="56" y="338"/>
                      <a:pt x="39" y="342"/>
                    </a:cubicBezTo>
                    <a:cubicBezTo>
                      <a:pt x="12" y="347"/>
                      <a:pt x="1" y="369"/>
                      <a:pt x="6" y="397"/>
                    </a:cubicBezTo>
                    <a:cubicBezTo>
                      <a:pt x="11" y="416"/>
                      <a:pt x="28" y="431"/>
                      <a:pt x="50" y="431"/>
                    </a:cubicBezTo>
                    <a:cubicBezTo>
                      <a:pt x="54" y="431"/>
                      <a:pt x="57" y="430"/>
                      <a:pt x="61" y="429"/>
                    </a:cubicBezTo>
                    <a:cubicBezTo>
                      <a:pt x="79" y="425"/>
                      <a:pt x="1505" y="87"/>
                      <a:pt x="2846" y="87"/>
                    </a:cubicBezTo>
                    <a:cubicBezTo>
                      <a:pt x="3171" y="87"/>
                      <a:pt x="3490" y="107"/>
                      <a:pt x="3783" y="156"/>
                    </a:cubicBezTo>
                    <a:cubicBezTo>
                      <a:pt x="3548" y="1530"/>
                      <a:pt x="3985" y="2920"/>
                      <a:pt x="3991" y="2936"/>
                    </a:cubicBezTo>
                    <a:cubicBezTo>
                      <a:pt x="3997" y="2957"/>
                      <a:pt x="4014" y="2966"/>
                      <a:pt x="4031" y="2966"/>
                    </a:cubicBezTo>
                    <a:cubicBezTo>
                      <a:pt x="4059" y="2966"/>
                      <a:pt x="4089" y="2943"/>
                      <a:pt x="4079" y="2909"/>
                    </a:cubicBezTo>
                    <a:cubicBezTo>
                      <a:pt x="4073" y="2893"/>
                      <a:pt x="3630" y="1491"/>
                      <a:pt x="3881" y="128"/>
                    </a:cubicBezTo>
                    <a:lnTo>
                      <a:pt x="3892" y="85"/>
                    </a:lnTo>
                    <a:lnTo>
                      <a:pt x="3843" y="79"/>
                    </a:lnTo>
                    <a:cubicBezTo>
                      <a:pt x="3531" y="23"/>
                      <a:pt x="3187" y="1"/>
                      <a:pt x="2839" y="1"/>
                    </a:cubicBez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6" name="Google Shape;10886;p35"/>
              <p:cNvSpPr/>
              <p:nvPr/>
            </p:nvSpPr>
            <p:spPr>
              <a:xfrm rot="-6541634">
                <a:off x="345853" y="3200224"/>
                <a:ext cx="1085435" cy="1218949"/>
              </a:xfrm>
              <a:custGeom>
                <a:avLst/>
                <a:gdLst/>
                <a:ahLst/>
                <a:cxnLst/>
                <a:rect l="l" t="t" r="r" b="b"/>
                <a:pathLst>
                  <a:path w="8398" h="9431" extrusionOk="0">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7" name="Google Shape;10887;p35"/>
              <p:cNvSpPr/>
              <p:nvPr/>
            </p:nvSpPr>
            <p:spPr>
              <a:xfrm rot="-6541634">
                <a:off x="452622" y="3385318"/>
                <a:ext cx="883677" cy="893241"/>
              </a:xfrm>
              <a:custGeom>
                <a:avLst/>
                <a:gdLst/>
                <a:ahLst/>
                <a:cxnLst/>
                <a:rect l="l" t="t" r="r" b="b"/>
                <a:pathLst>
                  <a:path w="6837" h="6911" extrusionOk="0">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8" name="Google Shape;10888;p35"/>
              <p:cNvSpPr/>
              <p:nvPr/>
            </p:nvSpPr>
            <p:spPr>
              <a:xfrm rot="-6541634">
                <a:off x="895353" y="3264578"/>
                <a:ext cx="264702" cy="310198"/>
              </a:xfrm>
              <a:custGeom>
                <a:avLst/>
                <a:gdLst/>
                <a:ahLst/>
                <a:cxnLst/>
                <a:rect l="l" t="t" r="r" b="b"/>
                <a:pathLst>
                  <a:path w="2048" h="2400" extrusionOk="0">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9" name="Google Shape;10889;p35"/>
              <p:cNvSpPr/>
              <p:nvPr/>
            </p:nvSpPr>
            <p:spPr>
              <a:xfrm rot="-6541634">
                <a:off x="706231" y="3446930"/>
                <a:ext cx="386197" cy="402611"/>
              </a:xfrm>
              <a:custGeom>
                <a:avLst/>
                <a:gdLst/>
                <a:ahLst/>
                <a:cxnLst/>
                <a:rect l="l" t="t" r="r" b="b"/>
                <a:pathLst>
                  <a:path w="2988" h="3115" extrusionOk="0">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0" name="Google Shape;10890;p35"/>
              <p:cNvSpPr/>
              <p:nvPr/>
            </p:nvSpPr>
            <p:spPr>
              <a:xfrm rot="-6541634">
                <a:off x="505003" y="3801013"/>
                <a:ext cx="431305" cy="344708"/>
              </a:xfrm>
              <a:custGeom>
                <a:avLst/>
                <a:gdLst/>
                <a:ahLst/>
                <a:cxnLst/>
                <a:rect l="l" t="t" r="r" b="b"/>
                <a:pathLst>
                  <a:path w="3337" h="2667" extrusionOk="0">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1" name="Google Shape;10891;p35"/>
              <p:cNvSpPr/>
              <p:nvPr/>
            </p:nvSpPr>
            <p:spPr>
              <a:xfrm rot="-6541634">
                <a:off x="1064353" y="4042494"/>
                <a:ext cx="263539" cy="274267"/>
              </a:xfrm>
              <a:custGeom>
                <a:avLst/>
                <a:gdLst/>
                <a:ahLst/>
                <a:cxnLst/>
                <a:rect l="l" t="t" r="r" b="b"/>
                <a:pathLst>
                  <a:path w="2039" h="2122" extrusionOk="0">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2" name="Google Shape;10892;p35"/>
              <p:cNvSpPr/>
              <p:nvPr/>
            </p:nvSpPr>
            <p:spPr>
              <a:xfrm rot="-6541634">
                <a:off x="1059947" y="4059888"/>
                <a:ext cx="177071" cy="215329"/>
              </a:xfrm>
              <a:custGeom>
                <a:avLst/>
                <a:gdLst/>
                <a:ahLst/>
                <a:cxnLst/>
                <a:rect l="l" t="t" r="r" b="b"/>
                <a:pathLst>
                  <a:path w="1370" h="1666" extrusionOk="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3" name="Google Shape;10893;p35"/>
              <p:cNvSpPr/>
              <p:nvPr/>
            </p:nvSpPr>
            <p:spPr>
              <a:xfrm rot="-6541634">
                <a:off x="948537" y="3822940"/>
                <a:ext cx="289001" cy="269743"/>
              </a:xfrm>
              <a:custGeom>
                <a:avLst/>
                <a:gdLst/>
                <a:ahLst/>
                <a:cxnLst/>
                <a:rect l="l" t="t" r="r" b="b"/>
                <a:pathLst>
                  <a:path w="2236" h="2087" extrusionOk="0">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4" name="Google Shape;10894;p35"/>
              <p:cNvSpPr/>
              <p:nvPr/>
            </p:nvSpPr>
            <p:spPr>
              <a:xfrm rot="-6541634">
                <a:off x="967252" y="3911590"/>
                <a:ext cx="194520" cy="196200"/>
              </a:xfrm>
              <a:custGeom>
                <a:avLst/>
                <a:gdLst/>
                <a:ahLst/>
                <a:cxnLst/>
                <a:rect l="l" t="t" r="r" b="b"/>
                <a:pathLst>
                  <a:path w="1505" h="1518" extrusionOk="0">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5" name="Google Shape;10895;p35"/>
              <p:cNvSpPr/>
              <p:nvPr/>
            </p:nvSpPr>
            <p:spPr>
              <a:xfrm rot="-6541634">
                <a:off x="701009" y="3885577"/>
                <a:ext cx="314205" cy="246478"/>
              </a:xfrm>
              <a:custGeom>
                <a:avLst/>
                <a:gdLst/>
                <a:ahLst/>
                <a:cxnLst/>
                <a:rect l="l" t="t" r="r" b="b"/>
                <a:pathLst>
                  <a:path w="2431" h="1907" extrusionOk="0">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6" name="Google Shape;10896;p35"/>
              <p:cNvSpPr/>
              <p:nvPr/>
            </p:nvSpPr>
            <p:spPr>
              <a:xfrm rot="-6541634">
                <a:off x="780317" y="3963832"/>
                <a:ext cx="234329" cy="178752"/>
              </a:xfrm>
              <a:custGeom>
                <a:avLst/>
                <a:gdLst/>
                <a:ahLst/>
                <a:cxnLst/>
                <a:rect l="l" t="t" r="r" b="b"/>
                <a:pathLst>
                  <a:path w="1813" h="1383" extrusionOk="0">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7" name="Google Shape;10897;p35"/>
              <p:cNvSpPr/>
              <p:nvPr/>
            </p:nvSpPr>
            <p:spPr>
              <a:xfrm rot="-6541634">
                <a:off x="735611" y="4084368"/>
                <a:ext cx="263410" cy="285641"/>
              </a:xfrm>
              <a:custGeom>
                <a:avLst/>
                <a:gdLst/>
                <a:ahLst/>
                <a:cxnLst/>
                <a:rect l="l" t="t" r="r" b="b"/>
                <a:pathLst>
                  <a:path w="2038" h="2210" extrusionOk="0">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8" name="Google Shape;10898;p35"/>
              <p:cNvSpPr/>
              <p:nvPr/>
            </p:nvSpPr>
            <p:spPr>
              <a:xfrm rot="-6541634">
                <a:off x="818177" y="4087180"/>
                <a:ext cx="179915" cy="221792"/>
              </a:xfrm>
              <a:custGeom>
                <a:avLst/>
                <a:gdLst/>
                <a:ahLst/>
                <a:cxnLst/>
                <a:rect l="l" t="t" r="r" b="b"/>
                <a:pathLst>
                  <a:path w="1392" h="1716" extrusionOk="0">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9" name="Google Shape;10899;p35"/>
              <p:cNvSpPr/>
              <p:nvPr/>
            </p:nvSpPr>
            <p:spPr>
              <a:xfrm rot="-6541634">
                <a:off x="857945" y="4181215"/>
                <a:ext cx="323381" cy="255396"/>
              </a:xfrm>
              <a:custGeom>
                <a:avLst/>
                <a:gdLst/>
                <a:ahLst/>
                <a:cxnLst/>
                <a:rect l="l" t="t" r="r" b="b"/>
                <a:pathLst>
                  <a:path w="2502" h="1976" extrusionOk="0">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0" name="Google Shape;10900;p35"/>
              <p:cNvSpPr/>
              <p:nvPr/>
            </p:nvSpPr>
            <p:spPr>
              <a:xfrm rot="-6541634">
                <a:off x="896407" y="4176274"/>
                <a:ext cx="241308" cy="174228"/>
              </a:xfrm>
              <a:custGeom>
                <a:avLst/>
                <a:gdLst/>
                <a:ahLst/>
                <a:cxnLst/>
                <a:rect l="l" t="t" r="r" b="b"/>
                <a:pathLst>
                  <a:path w="1867" h="1348" extrusionOk="0">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1" name="Google Shape;10901;p35"/>
              <p:cNvSpPr/>
              <p:nvPr/>
            </p:nvSpPr>
            <p:spPr>
              <a:xfrm rot="-6541634">
                <a:off x="937652" y="4074217"/>
                <a:ext cx="150188" cy="132093"/>
              </a:xfrm>
              <a:custGeom>
                <a:avLst/>
                <a:gdLst/>
                <a:ahLst/>
                <a:cxnLst/>
                <a:rect l="l" t="t" r="r" b="b"/>
                <a:pathLst>
                  <a:path w="1162" h="1022" extrusionOk="0">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2" name="Google Shape;10902;p35"/>
              <p:cNvSpPr/>
              <p:nvPr/>
            </p:nvSpPr>
            <p:spPr>
              <a:xfrm rot="-6541634">
                <a:off x="764351" y="4217995"/>
                <a:ext cx="384387" cy="276206"/>
              </a:xfrm>
              <a:custGeom>
                <a:avLst/>
                <a:gdLst/>
                <a:ahLst/>
                <a:cxnLst/>
                <a:rect l="l" t="t" r="r" b="b"/>
                <a:pathLst>
                  <a:path w="2974" h="2137" extrusionOk="0">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3" name="Google Shape;10903;p35"/>
              <p:cNvSpPr/>
              <p:nvPr/>
            </p:nvSpPr>
            <p:spPr>
              <a:xfrm rot="-6541634">
                <a:off x="650237" y="4976786"/>
                <a:ext cx="305804" cy="348327"/>
              </a:xfrm>
              <a:custGeom>
                <a:avLst/>
                <a:gdLst/>
                <a:ahLst/>
                <a:cxnLst/>
                <a:rect l="l" t="t" r="r" b="b"/>
                <a:pathLst>
                  <a:path w="2366" h="2695" extrusionOk="0">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4" name="Google Shape;10904;p35"/>
              <p:cNvSpPr/>
              <p:nvPr/>
            </p:nvSpPr>
            <p:spPr>
              <a:xfrm rot="-6541634">
                <a:off x="964348" y="4687475"/>
                <a:ext cx="377925" cy="287321"/>
              </a:xfrm>
              <a:custGeom>
                <a:avLst/>
                <a:gdLst/>
                <a:ahLst/>
                <a:cxnLst/>
                <a:rect l="l" t="t" r="r" b="b"/>
                <a:pathLst>
                  <a:path w="2924" h="2223" extrusionOk="0">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5" name="Google Shape;10905;p35"/>
              <p:cNvSpPr/>
              <p:nvPr/>
            </p:nvSpPr>
            <p:spPr>
              <a:xfrm rot="-6541634">
                <a:off x="305191" y="4235618"/>
                <a:ext cx="317824" cy="336565"/>
              </a:xfrm>
              <a:custGeom>
                <a:avLst/>
                <a:gdLst/>
                <a:ahLst/>
                <a:cxnLst/>
                <a:rect l="l" t="t" r="r" b="b"/>
                <a:pathLst>
                  <a:path w="2459" h="2604" extrusionOk="0">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6" name="Google Shape;10906;p35"/>
              <p:cNvSpPr/>
              <p:nvPr/>
            </p:nvSpPr>
            <p:spPr>
              <a:xfrm rot="-6541634">
                <a:off x="236405" y="4726614"/>
                <a:ext cx="365129" cy="251648"/>
              </a:xfrm>
              <a:custGeom>
                <a:avLst/>
                <a:gdLst/>
                <a:ahLst/>
                <a:cxnLst/>
                <a:rect l="l" t="t" r="r" b="b"/>
                <a:pathLst>
                  <a:path w="2825" h="1947" extrusionOk="0">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7" name="Google Shape;10907;p35"/>
              <p:cNvSpPr/>
              <p:nvPr/>
            </p:nvSpPr>
            <p:spPr>
              <a:xfrm rot="-6541634">
                <a:off x="241960" y="4222399"/>
                <a:ext cx="1127182" cy="967172"/>
              </a:xfrm>
              <a:custGeom>
                <a:avLst/>
                <a:gdLst/>
                <a:ahLst/>
                <a:cxnLst/>
                <a:rect l="l" t="t" r="r" b="b"/>
                <a:pathLst>
                  <a:path w="8721" h="7483" extrusionOk="0">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8" name="Google Shape;10908;p35"/>
              <p:cNvSpPr/>
              <p:nvPr/>
            </p:nvSpPr>
            <p:spPr>
              <a:xfrm rot="-6541634">
                <a:off x="892564" y="4473693"/>
                <a:ext cx="426005" cy="144630"/>
              </a:xfrm>
              <a:custGeom>
                <a:avLst/>
                <a:gdLst/>
                <a:ahLst/>
                <a:cxnLst/>
                <a:rect l="l" t="t" r="r" b="b"/>
                <a:pathLst>
                  <a:path w="3296" h="1119" extrusionOk="0">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9" name="Google Shape;10909;p35"/>
              <p:cNvSpPr/>
              <p:nvPr/>
            </p:nvSpPr>
            <p:spPr>
              <a:xfrm rot="-6541634">
                <a:off x="828398" y="4801187"/>
                <a:ext cx="295851" cy="324286"/>
              </a:xfrm>
              <a:custGeom>
                <a:avLst/>
                <a:gdLst/>
                <a:ahLst/>
                <a:cxnLst/>
                <a:rect l="l" t="t" r="r" b="b"/>
                <a:pathLst>
                  <a:path w="2289" h="2509" extrusionOk="0">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0" name="Google Shape;10910;p35"/>
              <p:cNvSpPr/>
              <p:nvPr/>
            </p:nvSpPr>
            <p:spPr>
              <a:xfrm rot="-6541634">
                <a:off x="406738" y="4899308"/>
                <a:ext cx="367972" cy="215717"/>
              </a:xfrm>
              <a:custGeom>
                <a:avLst/>
                <a:gdLst/>
                <a:ahLst/>
                <a:cxnLst/>
                <a:rect l="l" t="t" r="r" b="b"/>
                <a:pathLst>
                  <a:path w="2847" h="1669" extrusionOk="0">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1" name="Google Shape;10911;p35"/>
              <p:cNvSpPr/>
              <p:nvPr/>
            </p:nvSpPr>
            <p:spPr>
              <a:xfrm rot="-6541634">
                <a:off x="240742" y="4508233"/>
                <a:ext cx="372108" cy="213261"/>
              </a:xfrm>
              <a:custGeom>
                <a:avLst/>
                <a:gdLst/>
                <a:ahLst/>
                <a:cxnLst/>
                <a:rect l="l" t="t" r="r" b="b"/>
                <a:pathLst>
                  <a:path w="2879" h="1650" extrusionOk="0">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2" name="Google Shape;10912;p35"/>
              <p:cNvSpPr/>
              <p:nvPr/>
            </p:nvSpPr>
            <p:spPr>
              <a:xfrm rot="-6541634">
                <a:off x="571145" y="4096191"/>
                <a:ext cx="230064" cy="394856"/>
              </a:xfrm>
              <a:custGeom>
                <a:avLst/>
                <a:gdLst/>
                <a:ahLst/>
                <a:cxnLst/>
                <a:rect l="l" t="t" r="r" b="b"/>
                <a:pathLst>
                  <a:path w="1780" h="3055" extrusionOk="0">
                    <a:moveTo>
                      <a:pt x="881" y="0"/>
                    </a:moveTo>
                    <a:cubicBezTo>
                      <a:pt x="881" y="0"/>
                      <a:pt x="1571" y="1796"/>
                      <a:pt x="0" y="3055"/>
                    </a:cubicBezTo>
                    <a:cubicBezTo>
                      <a:pt x="1056" y="2912"/>
                      <a:pt x="1779" y="1040"/>
                      <a:pt x="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3" name="Google Shape;10913;p35"/>
              <p:cNvSpPr/>
              <p:nvPr/>
            </p:nvSpPr>
            <p:spPr>
              <a:xfrm rot="-6541634">
                <a:off x="712521" y="4319297"/>
                <a:ext cx="335014" cy="271294"/>
              </a:xfrm>
              <a:custGeom>
                <a:avLst/>
                <a:gdLst/>
                <a:ahLst/>
                <a:cxnLst/>
                <a:rect l="l" t="t" r="r" b="b"/>
                <a:pathLst>
                  <a:path w="2592" h="2099" extrusionOk="0">
                    <a:moveTo>
                      <a:pt x="2491" y="0"/>
                    </a:moveTo>
                    <a:cubicBezTo>
                      <a:pt x="2491" y="0"/>
                      <a:pt x="2009" y="1867"/>
                      <a:pt x="1" y="1976"/>
                    </a:cubicBezTo>
                    <a:cubicBezTo>
                      <a:pt x="157" y="2059"/>
                      <a:pt x="335" y="2098"/>
                      <a:pt x="521" y="2098"/>
                    </a:cubicBezTo>
                    <a:cubicBezTo>
                      <a:pt x="1447" y="2098"/>
                      <a:pt x="2591" y="1144"/>
                      <a:pt x="24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4" name="Google Shape;10914;p35"/>
              <p:cNvSpPr/>
              <p:nvPr/>
            </p:nvSpPr>
            <p:spPr>
              <a:xfrm rot="-6541634">
                <a:off x="783151" y="4592019"/>
                <a:ext cx="396924" cy="160398"/>
              </a:xfrm>
              <a:custGeom>
                <a:avLst/>
                <a:gdLst/>
                <a:ahLst/>
                <a:cxnLst/>
                <a:rect l="l" t="t" r="r" b="b"/>
                <a:pathLst>
                  <a:path w="3071" h="1241" extrusionOk="0">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5" name="Google Shape;10915;p35"/>
              <p:cNvSpPr/>
              <p:nvPr/>
            </p:nvSpPr>
            <p:spPr>
              <a:xfrm rot="-6541634">
                <a:off x="727001" y="4813142"/>
                <a:ext cx="191806" cy="406876"/>
              </a:xfrm>
              <a:custGeom>
                <a:avLst/>
                <a:gdLst/>
                <a:ahLst/>
                <a:cxnLst/>
                <a:rect l="l" t="t" r="r" b="b"/>
                <a:pathLst>
                  <a:path w="1484" h="3148" extrusionOk="0">
                    <a:moveTo>
                      <a:pt x="1484" y="0"/>
                    </a:moveTo>
                    <a:lnTo>
                      <a:pt x="1484" y="0"/>
                    </a:lnTo>
                    <a:cubicBezTo>
                      <a:pt x="460" y="290"/>
                      <a:pt x="1" y="2239"/>
                      <a:pt x="1041" y="3147"/>
                    </a:cubicBezTo>
                    <a:cubicBezTo>
                      <a:pt x="1041" y="3147"/>
                      <a:pt x="105" y="1467"/>
                      <a:pt x="1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6" name="Google Shape;10916;p35"/>
              <p:cNvSpPr/>
              <p:nvPr/>
            </p:nvSpPr>
            <p:spPr>
              <a:xfrm rot="-6541634">
                <a:off x="306417" y="4749566"/>
                <a:ext cx="410495" cy="105855"/>
              </a:xfrm>
              <a:custGeom>
                <a:avLst/>
                <a:gdLst/>
                <a:ahLst/>
                <a:cxnLst/>
                <a:rect l="l" t="t" r="r" b="b"/>
                <a:pathLst>
                  <a:path w="3176" h="819" extrusionOk="0">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7" name="Google Shape;10917;p35"/>
              <p:cNvSpPr/>
              <p:nvPr/>
            </p:nvSpPr>
            <p:spPr>
              <a:xfrm rot="-6541634">
                <a:off x="500568" y="4259792"/>
                <a:ext cx="157813" cy="340442"/>
              </a:xfrm>
              <a:custGeom>
                <a:avLst/>
                <a:gdLst/>
                <a:ahLst/>
                <a:cxnLst/>
                <a:rect l="l" t="t" r="r" b="b"/>
                <a:pathLst>
                  <a:path w="1221" h="2634" extrusionOk="0">
                    <a:moveTo>
                      <a:pt x="0" y="0"/>
                    </a:moveTo>
                    <a:lnTo>
                      <a:pt x="0" y="0"/>
                    </a:lnTo>
                    <a:cubicBezTo>
                      <a:pt x="0" y="0"/>
                      <a:pt x="1221" y="1303"/>
                      <a:pt x="148" y="2633"/>
                    </a:cubicBezTo>
                    <a:cubicBezTo>
                      <a:pt x="1095" y="2305"/>
                      <a:pt x="1177" y="65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8" name="Google Shape;10918;p35"/>
              <p:cNvSpPr/>
              <p:nvPr/>
            </p:nvSpPr>
            <p:spPr>
              <a:xfrm rot="-6541634">
                <a:off x="469116" y="4441978"/>
                <a:ext cx="284865" cy="267158"/>
              </a:xfrm>
              <a:custGeom>
                <a:avLst/>
                <a:gdLst/>
                <a:ahLst/>
                <a:cxnLst/>
                <a:rect l="l" t="t" r="r" b="b"/>
                <a:pathLst>
                  <a:path w="2204" h="2067" extrusionOk="0">
                    <a:moveTo>
                      <a:pt x="211" y="1"/>
                    </a:moveTo>
                    <a:cubicBezTo>
                      <a:pt x="142" y="1"/>
                      <a:pt x="72" y="5"/>
                      <a:pt x="1" y="13"/>
                    </a:cubicBezTo>
                    <a:cubicBezTo>
                      <a:pt x="1" y="13"/>
                      <a:pt x="1752" y="353"/>
                      <a:pt x="1654" y="2066"/>
                    </a:cubicBezTo>
                    <a:cubicBezTo>
                      <a:pt x="2203" y="1289"/>
                      <a:pt x="1432" y="1"/>
                      <a:pt x="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9" name="Google Shape;10919;p35"/>
              <p:cNvSpPr/>
              <p:nvPr/>
            </p:nvSpPr>
            <p:spPr>
              <a:xfrm rot="-6541634">
                <a:off x="583667" y="4781759"/>
                <a:ext cx="234975" cy="230968"/>
              </a:xfrm>
              <a:custGeom>
                <a:avLst/>
                <a:gdLst/>
                <a:ahLst/>
                <a:cxnLst/>
                <a:rect l="l" t="t" r="r" b="b"/>
                <a:pathLst>
                  <a:path w="1818" h="1787" extrusionOk="0">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0" name="Google Shape;10920;p35"/>
              <p:cNvSpPr/>
              <p:nvPr/>
            </p:nvSpPr>
            <p:spPr>
              <a:xfrm rot="-6541634">
                <a:off x="775047" y="4705475"/>
                <a:ext cx="231485" cy="261083"/>
              </a:xfrm>
              <a:custGeom>
                <a:avLst/>
                <a:gdLst/>
                <a:ahLst/>
                <a:cxnLst/>
                <a:rect l="l" t="t" r="r" b="b"/>
                <a:pathLst>
                  <a:path w="1791" h="2020" extrusionOk="0">
                    <a:moveTo>
                      <a:pt x="783" y="0"/>
                    </a:moveTo>
                    <a:cubicBezTo>
                      <a:pt x="1" y="564"/>
                      <a:pt x="466" y="1889"/>
                      <a:pt x="1791" y="2020"/>
                    </a:cubicBezTo>
                    <a:cubicBezTo>
                      <a:pt x="1791" y="2020"/>
                      <a:pt x="209" y="139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1" name="Google Shape;10921;p35"/>
              <p:cNvSpPr/>
              <p:nvPr/>
            </p:nvSpPr>
            <p:spPr>
              <a:xfrm rot="-6541634">
                <a:off x="714811" y="4535662"/>
                <a:ext cx="246090" cy="196588"/>
              </a:xfrm>
              <a:custGeom>
                <a:avLst/>
                <a:gdLst/>
                <a:ahLst/>
                <a:cxnLst/>
                <a:rect l="l" t="t" r="r" b="b"/>
                <a:pathLst>
                  <a:path w="1904" h="1521" extrusionOk="0">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2" name="Google Shape;10922;p35"/>
              <p:cNvSpPr/>
              <p:nvPr/>
            </p:nvSpPr>
            <p:spPr>
              <a:xfrm rot="-6541634">
                <a:off x="519097" y="4596393"/>
                <a:ext cx="254362" cy="165697"/>
              </a:xfrm>
              <a:custGeom>
                <a:avLst/>
                <a:gdLst/>
                <a:ahLst/>
                <a:cxnLst/>
                <a:rect l="l" t="t" r="r" b="b"/>
                <a:pathLst>
                  <a:path w="1968" h="1282" extrusionOk="0">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3" name="Google Shape;10923;p35"/>
              <p:cNvSpPr/>
              <p:nvPr/>
            </p:nvSpPr>
            <p:spPr>
              <a:xfrm rot="-6541634">
                <a:off x="674316" y="4691479"/>
                <a:ext cx="187153" cy="235621"/>
              </a:xfrm>
              <a:custGeom>
                <a:avLst/>
                <a:gdLst/>
                <a:ahLst/>
                <a:cxnLst/>
                <a:rect l="l" t="t" r="r" b="b"/>
                <a:pathLst>
                  <a:path w="1448" h="1823" extrusionOk="0">
                    <a:moveTo>
                      <a:pt x="1123" y="0"/>
                    </a:moveTo>
                    <a:cubicBezTo>
                      <a:pt x="448" y="0"/>
                      <a:pt x="0" y="878"/>
                      <a:pt x="555" y="1822"/>
                    </a:cubicBezTo>
                    <a:cubicBezTo>
                      <a:pt x="555" y="1822"/>
                      <a:pt x="128" y="295"/>
                      <a:pt x="1447" y="65"/>
                    </a:cubicBezTo>
                    <a:cubicBezTo>
                      <a:pt x="1336" y="21"/>
                      <a:pt x="1227" y="0"/>
                      <a:pt x="1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4" name="Google Shape;10924;p35"/>
              <p:cNvSpPr/>
              <p:nvPr/>
            </p:nvSpPr>
            <p:spPr>
              <a:xfrm rot="-6541634">
                <a:off x="714963" y="4363968"/>
                <a:ext cx="183405" cy="246090"/>
              </a:xfrm>
              <a:custGeom>
                <a:avLst/>
                <a:gdLst/>
                <a:ahLst/>
                <a:cxnLst/>
                <a:rect l="l" t="t" r="r" b="b"/>
                <a:pathLst>
                  <a:path w="1419" h="1904" extrusionOk="0">
                    <a:moveTo>
                      <a:pt x="739" y="0"/>
                    </a:moveTo>
                    <a:cubicBezTo>
                      <a:pt x="739" y="0"/>
                      <a:pt x="1330" y="1538"/>
                      <a:pt x="0" y="1856"/>
                    </a:cubicBezTo>
                    <a:cubicBezTo>
                      <a:pt x="101" y="1888"/>
                      <a:pt x="198" y="1904"/>
                      <a:pt x="290" y="1904"/>
                    </a:cubicBezTo>
                    <a:cubicBezTo>
                      <a:pt x="1013" y="1904"/>
                      <a:pt x="1419" y="952"/>
                      <a:pt x="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5" name="Google Shape;10925;p35"/>
              <p:cNvSpPr/>
              <p:nvPr/>
            </p:nvSpPr>
            <p:spPr>
              <a:xfrm rot="-6541634">
                <a:off x="792271" y="4643075"/>
                <a:ext cx="40455" cy="34122"/>
              </a:xfrm>
              <a:custGeom>
                <a:avLst/>
                <a:gdLst/>
                <a:ahLst/>
                <a:cxnLst/>
                <a:rect l="l" t="t" r="r" b="b"/>
                <a:pathLst>
                  <a:path w="313" h="264" extrusionOk="0">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6" name="Google Shape;10926;p35"/>
              <p:cNvSpPr/>
              <p:nvPr/>
            </p:nvSpPr>
            <p:spPr>
              <a:xfrm rot="-6541634">
                <a:off x="782500" y="4589432"/>
                <a:ext cx="39680" cy="34122"/>
              </a:xfrm>
              <a:custGeom>
                <a:avLst/>
                <a:gdLst/>
                <a:ahLst/>
                <a:cxnLst/>
                <a:rect l="l" t="t" r="r" b="b"/>
                <a:pathLst>
                  <a:path w="307" h="264" extrusionOk="0">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7" name="Google Shape;10927;p35"/>
              <p:cNvSpPr/>
              <p:nvPr/>
            </p:nvSpPr>
            <p:spPr>
              <a:xfrm rot="-6541634">
                <a:off x="688482" y="4614270"/>
                <a:ext cx="39680" cy="34251"/>
              </a:xfrm>
              <a:custGeom>
                <a:avLst/>
                <a:gdLst/>
                <a:ahLst/>
                <a:cxnLst/>
                <a:rect l="l" t="t" r="r" b="b"/>
                <a:pathLst>
                  <a:path w="307" h="265" extrusionOk="0">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8" name="Google Shape;10928;p35"/>
              <p:cNvSpPr/>
              <p:nvPr/>
            </p:nvSpPr>
            <p:spPr>
              <a:xfrm rot="-6541634">
                <a:off x="807508" y="4744889"/>
                <a:ext cx="33993" cy="34122"/>
              </a:xfrm>
              <a:custGeom>
                <a:avLst/>
                <a:gdLst/>
                <a:ahLst/>
                <a:cxnLst/>
                <a:rect l="l" t="t" r="r" b="b"/>
                <a:pathLst>
                  <a:path w="263" h="264" extrusionOk="0">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9" name="Google Shape;10929;p35"/>
              <p:cNvSpPr/>
              <p:nvPr/>
            </p:nvSpPr>
            <p:spPr>
              <a:xfrm rot="-6541634">
                <a:off x="842913" y="4710755"/>
                <a:ext cx="39809" cy="33993"/>
              </a:xfrm>
              <a:custGeom>
                <a:avLst/>
                <a:gdLst/>
                <a:ahLst/>
                <a:cxnLst/>
                <a:rect l="l" t="t" r="r" b="b"/>
                <a:pathLst>
                  <a:path w="308" h="263" extrusionOk="0">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0" name="Google Shape;10930;p35"/>
              <p:cNvSpPr/>
              <p:nvPr/>
            </p:nvSpPr>
            <p:spPr>
              <a:xfrm rot="-6541634">
                <a:off x="738795" y="4632166"/>
                <a:ext cx="39809" cy="34122"/>
              </a:xfrm>
              <a:custGeom>
                <a:avLst/>
                <a:gdLst/>
                <a:ahLst/>
                <a:cxnLst/>
                <a:rect l="l" t="t" r="r" b="b"/>
                <a:pathLst>
                  <a:path w="308" h="264" extrusionOk="0">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1" name="Google Shape;10931;p35"/>
              <p:cNvSpPr/>
              <p:nvPr/>
            </p:nvSpPr>
            <p:spPr>
              <a:xfrm rot="-6541634">
                <a:off x="695987" y="4674027"/>
                <a:ext cx="40455" cy="34251"/>
              </a:xfrm>
              <a:custGeom>
                <a:avLst/>
                <a:gdLst/>
                <a:ahLst/>
                <a:cxnLst/>
                <a:rect l="l" t="t" r="r" b="b"/>
                <a:pathLst>
                  <a:path w="313" h="265" extrusionOk="0">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2" name="Google Shape;10932;p35"/>
              <p:cNvSpPr/>
              <p:nvPr/>
            </p:nvSpPr>
            <p:spPr>
              <a:xfrm rot="-6541634">
                <a:off x="643221" y="4672075"/>
                <a:ext cx="33993" cy="34122"/>
              </a:xfrm>
              <a:custGeom>
                <a:avLst/>
                <a:gdLst/>
                <a:ahLst/>
                <a:cxnLst/>
                <a:rect l="l" t="t" r="r" b="b"/>
                <a:pathLst>
                  <a:path w="263" h="264" extrusionOk="0">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3" name="Google Shape;10933;p35"/>
              <p:cNvSpPr/>
              <p:nvPr/>
            </p:nvSpPr>
            <p:spPr>
              <a:xfrm rot="-6541634">
                <a:off x="707935" y="4722877"/>
                <a:ext cx="39680" cy="34122"/>
              </a:xfrm>
              <a:custGeom>
                <a:avLst/>
                <a:gdLst/>
                <a:ahLst/>
                <a:cxnLst/>
                <a:rect l="l" t="t" r="r" b="b"/>
                <a:pathLst>
                  <a:path w="307" h="264" extrusionOk="0">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4" name="Google Shape;10934;p35"/>
              <p:cNvSpPr/>
              <p:nvPr/>
            </p:nvSpPr>
            <p:spPr>
              <a:xfrm rot="-6541634">
                <a:off x="731208" y="4777946"/>
                <a:ext cx="34122" cy="34122"/>
              </a:xfrm>
              <a:custGeom>
                <a:avLst/>
                <a:gdLst/>
                <a:ahLst/>
                <a:cxnLst/>
                <a:rect l="l" t="t" r="r" b="b"/>
                <a:pathLst>
                  <a:path w="264" h="264" extrusionOk="0">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5" name="Google Shape;10935;p35"/>
              <p:cNvSpPr/>
              <p:nvPr/>
            </p:nvSpPr>
            <p:spPr>
              <a:xfrm rot="-6541634">
                <a:off x="658612" y="4733806"/>
                <a:ext cx="39680" cy="34251"/>
              </a:xfrm>
              <a:custGeom>
                <a:avLst/>
                <a:gdLst/>
                <a:ahLst/>
                <a:cxnLst/>
                <a:rect l="l" t="t" r="r" b="b"/>
                <a:pathLst>
                  <a:path w="307" h="265" extrusionOk="0">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6" name="Google Shape;10936;p35"/>
              <p:cNvSpPr/>
              <p:nvPr/>
            </p:nvSpPr>
            <p:spPr>
              <a:xfrm rot="-6541634">
                <a:off x="762849" y="4728889"/>
                <a:ext cx="40455" cy="33993"/>
              </a:xfrm>
              <a:custGeom>
                <a:avLst/>
                <a:gdLst/>
                <a:ahLst/>
                <a:cxnLst/>
                <a:rect l="l" t="t" r="r" b="b"/>
                <a:pathLst>
                  <a:path w="313" h="263" extrusionOk="0">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7" name="Google Shape;10937;p35"/>
              <p:cNvSpPr/>
              <p:nvPr/>
            </p:nvSpPr>
            <p:spPr>
              <a:xfrm rot="-6541634">
                <a:off x="804350" y="4692442"/>
                <a:ext cx="39680" cy="34510"/>
              </a:xfrm>
              <a:custGeom>
                <a:avLst/>
                <a:gdLst/>
                <a:ahLst/>
                <a:cxnLst/>
                <a:rect l="l" t="t" r="r" b="b"/>
                <a:pathLst>
                  <a:path w="307" h="267" extrusionOk="0">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8" name="Google Shape;10938;p35"/>
              <p:cNvSpPr/>
              <p:nvPr/>
            </p:nvSpPr>
            <p:spPr>
              <a:xfrm rot="-6541634">
                <a:off x="846203" y="4657259"/>
                <a:ext cx="39809" cy="33993"/>
              </a:xfrm>
              <a:custGeom>
                <a:avLst/>
                <a:gdLst/>
                <a:ahLst/>
                <a:cxnLst/>
                <a:rect l="l" t="t" r="r" b="b"/>
                <a:pathLst>
                  <a:path w="308" h="263" extrusionOk="0">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9" name="Google Shape;10939;p35"/>
              <p:cNvSpPr/>
              <p:nvPr/>
            </p:nvSpPr>
            <p:spPr>
              <a:xfrm rot="-6541634">
                <a:off x="753468" y="4683250"/>
                <a:ext cx="39680" cy="34122"/>
              </a:xfrm>
              <a:custGeom>
                <a:avLst/>
                <a:gdLst/>
                <a:ahLst/>
                <a:cxnLst/>
                <a:rect l="l" t="t" r="r" b="b"/>
                <a:pathLst>
                  <a:path w="307" h="264" extrusionOk="0">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0" name="Google Shape;10940;p35"/>
              <p:cNvSpPr/>
              <p:nvPr/>
            </p:nvSpPr>
            <p:spPr>
              <a:xfrm rot="-6541634">
                <a:off x="204028" y="4279035"/>
                <a:ext cx="329715" cy="229547"/>
              </a:xfrm>
              <a:custGeom>
                <a:avLst/>
                <a:gdLst/>
                <a:ahLst/>
                <a:cxnLst/>
                <a:rect l="l" t="t" r="r" b="b"/>
                <a:pathLst>
                  <a:path w="2551" h="1776" extrusionOk="0">
                    <a:moveTo>
                      <a:pt x="2499" y="1"/>
                    </a:moveTo>
                    <a:cubicBezTo>
                      <a:pt x="2482" y="1"/>
                      <a:pt x="2455" y="22"/>
                      <a:pt x="2414" y="79"/>
                    </a:cubicBezTo>
                    <a:cubicBezTo>
                      <a:pt x="2245" y="309"/>
                      <a:pt x="1342" y="478"/>
                      <a:pt x="816" y="593"/>
                    </a:cubicBezTo>
                    <a:cubicBezTo>
                      <a:pt x="291" y="708"/>
                      <a:pt x="1" y="1551"/>
                      <a:pt x="1046" y="1759"/>
                    </a:cubicBezTo>
                    <a:cubicBezTo>
                      <a:pt x="1103" y="1770"/>
                      <a:pt x="1158" y="1775"/>
                      <a:pt x="1212" y="1775"/>
                    </a:cubicBezTo>
                    <a:cubicBezTo>
                      <a:pt x="2141" y="1775"/>
                      <a:pt x="2513" y="199"/>
                      <a:pt x="2513" y="199"/>
                    </a:cubicBezTo>
                    <a:cubicBezTo>
                      <a:pt x="2513" y="199"/>
                      <a:pt x="2550" y="1"/>
                      <a:pt x="24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1" name="Google Shape;10941;p35"/>
              <p:cNvSpPr/>
              <p:nvPr/>
            </p:nvSpPr>
            <p:spPr>
              <a:xfrm rot="-6541634">
                <a:off x="211837" y="4263480"/>
                <a:ext cx="223860" cy="174616"/>
              </a:xfrm>
              <a:custGeom>
                <a:avLst/>
                <a:gdLst/>
                <a:ahLst/>
                <a:cxnLst/>
                <a:rect l="l" t="t" r="r" b="b"/>
                <a:pathLst>
                  <a:path w="1732" h="1351" extrusionOk="0">
                    <a:moveTo>
                      <a:pt x="1730" y="0"/>
                    </a:moveTo>
                    <a:cubicBezTo>
                      <a:pt x="1730" y="0"/>
                      <a:pt x="1730" y="0"/>
                      <a:pt x="1730" y="0"/>
                    </a:cubicBezTo>
                    <a:cubicBezTo>
                      <a:pt x="1489" y="383"/>
                      <a:pt x="1106" y="498"/>
                      <a:pt x="487" y="794"/>
                    </a:cubicBezTo>
                    <a:cubicBezTo>
                      <a:pt x="1" y="1026"/>
                      <a:pt x="279" y="1350"/>
                      <a:pt x="647" y="1350"/>
                    </a:cubicBezTo>
                    <a:cubicBezTo>
                      <a:pt x="747" y="1350"/>
                      <a:pt x="853" y="1326"/>
                      <a:pt x="952" y="1270"/>
                    </a:cubicBezTo>
                    <a:cubicBezTo>
                      <a:pt x="1415" y="1009"/>
                      <a:pt x="1732" y="0"/>
                      <a:pt x="1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2" name="Google Shape;10942;p35"/>
              <p:cNvSpPr/>
              <p:nvPr/>
            </p:nvSpPr>
            <p:spPr>
              <a:xfrm rot="-6541634">
                <a:off x="49875" y="4346231"/>
                <a:ext cx="369523" cy="186377"/>
              </a:xfrm>
              <a:custGeom>
                <a:avLst/>
                <a:gdLst/>
                <a:ahLst/>
                <a:cxnLst/>
                <a:rect l="l" t="t" r="r" b="b"/>
                <a:pathLst>
                  <a:path w="2859" h="1442" extrusionOk="0">
                    <a:moveTo>
                      <a:pt x="811" y="0"/>
                    </a:moveTo>
                    <a:cubicBezTo>
                      <a:pt x="394" y="0"/>
                      <a:pt x="0" y="404"/>
                      <a:pt x="500" y="1091"/>
                    </a:cubicBezTo>
                    <a:cubicBezTo>
                      <a:pt x="689" y="1351"/>
                      <a:pt x="957" y="1442"/>
                      <a:pt x="1240" y="1442"/>
                    </a:cubicBezTo>
                    <a:cubicBezTo>
                      <a:pt x="1898" y="1442"/>
                      <a:pt x="2635" y="949"/>
                      <a:pt x="2635" y="949"/>
                    </a:cubicBezTo>
                    <a:cubicBezTo>
                      <a:pt x="2635" y="949"/>
                      <a:pt x="2858" y="781"/>
                      <a:pt x="2718" y="781"/>
                    </a:cubicBezTo>
                    <a:cubicBezTo>
                      <a:pt x="2701" y="781"/>
                      <a:pt x="2677" y="784"/>
                      <a:pt x="2646" y="790"/>
                    </a:cubicBezTo>
                    <a:cubicBezTo>
                      <a:pt x="2631" y="793"/>
                      <a:pt x="2615" y="794"/>
                      <a:pt x="2598" y="794"/>
                    </a:cubicBezTo>
                    <a:cubicBezTo>
                      <a:pt x="2285" y="794"/>
                      <a:pt x="1560" y="343"/>
                      <a:pt x="1124" y="84"/>
                    </a:cubicBezTo>
                    <a:cubicBezTo>
                      <a:pt x="1028" y="27"/>
                      <a:pt x="919" y="0"/>
                      <a:pt x="8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3" name="Google Shape;10943;p35"/>
              <p:cNvSpPr/>
              <p:nvPr/>
            </p:nvSpPr>
            <p:spPr>
              <a:xfrm rot="-6541634">
                <a:off x="105922" y="4342157"/>
                <a:ext cx="268192" cy="92930"/>
              </a:xfrm>
              <a:custGeom>
                <a:avLst/>
                <a:gdLst/>
                <a:ahLst/>
                <a:cxnLst/>
                <a:rect l="l" t="t" r="r" b="b"/>
                <a:pathLst>
                  <a:path w="2075" h="719" extrusionOk="0">
                    <a:moveTo>
                      <a:pt x="412" y="0"/>
                    </a:moveTo>
                    <a:cubicBezTo>
                      <a:pt x="0" y="0"/>
                      <a:pt x="174" y="593"/>
                      <a:pt x="631" y="699"/>
                    </a:cubicBezTo>
                    <a:cubicBezTo>
                      <a:pt x="687" y="712"/>
                      <a:pt x="747" y="718"/>
                      <a:pt x="810" y="718"/>
                    </a:cubicBezTo>
                    <a:cubicBezTo>
                      <a:pt x="1338" y="718"/>
                      <a:pt x="2074" y="299"/>
                      <a:pt x="2060" y="299"/>
                    </a:cubicBezTo>
                    <a:lnTo>
                      <a:pt x="2060" y="299"/>
                    </a:lnTo>
                    <a:cubicBezTo>
                      <a:pt x="1962" y="326"/>
                      <a:pt x="1868" y="339"/>
                      <a:pt x="1773" y="339"/>
                    </a:cubicBezTo>
                    <a:cubicBezTo>
                      <a:pt x="1449" y="339"/>
                      <a:pt x="1119" y="197"/>
                      <a:pt x="615" y="36"/>
                    </a:cubicBezTo>
                    <a:cubicBezTo>
                      <a:pt x="536" y="11"/>
                      <a:pt x="468" y="0"/>
                      <a:pt x="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4" name="Google Shape;10944;p35"/>
              <p:cNvSpPr/>
              <p:nvPr/>
            </p:nvSpPr>
            <p:spPr>
              <a:xfrm rot="-6541634">
                <a:off x="-35750" y="4274677"/>
                <a:ext cx="252424" cy="294947"/>
              </a:xfrm>
              <a:custGeom>
                <a:avLst/>
                <a:gdLst/>
                <a:ahLst/>
                <a:cxnLst/>
                <a:rect l="l" t="t" r="r" b="b"/>
                <a:pathLst>
                  <a:path w="1953" h="2282" extrusionOk="0">
                    <a:moveTo>
                      <a:pt x="924" y="1"/>
                    </a:moveTo>
                    <a:cubicBezTo>
                      <a:pt x="690" y="1"/>
                      <a:pt x="441" y="177"/>
                      <a:pt x="301" y="650"/>
                    </a:cubicBezTo>
                    <a:cubicBezTo>
                      <a:pt x="0" y="1673"/>
                      <a:pt x="1719" y="2254"/>
                      <a:pt x="1719" y="2254"/>
                    </a:cubicBezTo>
                    <a:cubicBezTo>
                      <a:pt x="1719" y="2254"/>
                      <a:pt x="1812" y="2282"/>
                      <a:pt x="1872" y="2282"/>
                    </a:cubicBezTo>
                    <a:cubicBezTo>
                      <a:pt x="1927" y="2282"/>
                      <a:pt x="1953" y="2258"/>
                      <a:pt x="1850" y="2166"/>
                    </a:cubicBezTo>
                    <a:cubicBezTo>
                      <a:pt x="1637" y="1975"/>
                      <a:pt x="1549" y="1055"/>
                      <a:pt x="1484" y="524"/>
                    </a:cubicBezTo>
                    <a:cubicBezTo>
                      <a:pt x="1448" y="239"/>
                      <a:pt x="1196" y="1"/>
                      <a:pt x="9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5" name="Google Shape;10945;p35"/>
              <p:cNvSpPr/>
              <p:nvPr/>
            </p:nvSpPr>
            <p:spPr>
              <a:xfrm rot="-6541634">
                <a:off x="38618" y="4269435"/>
                <a:ext cx="173582" cy="206411"/>
              </a:xfrm>
              <a:custGeom>
                <a:avLst/>
                <a:gdLst/>
                <a:ahLst/>
                <a:cxnLst/>
                <a:rect l="l" t="t" r="r" b="b"/>
                <a:pathLst>
                  <a:path w="1343" h="1597" extrusionOk="0">
                    <a:moveTo>
                      <a:pt x="390" y="0"/>
                    </a:moveTo>
                    <a:cubicBezTo>
                      <a:pt x="184" y="0"/>
                      <a:pt x="0" y="374"/>
                      <a:pt x="149" y="710"/>
                    </a:cubicBezTo>
                    <a:cubicBezTo>
                      <a:pt x="365" y="1190"/>
                      <a:pt x="1328" y="1597"/>
                      <a:pt x="1342" y="1597"/>
                    </a:cubicBezTo>
                    <a:cubicBezTo>
                      <a:pt x="1343" y="1597"/>
                      <a:pt x="1343" y="1596"/>
                      <a:pt x="1343" y="1596"/>
                    </a:cubicBezTo>
                    <a:cubicBezTo>
                      <a:pt x="987" y="1328"/>
                      <a:pt x="905" y="934"/>
                      <a:pt x="664" y="288"/>
                    </a:cubicBezTo>
                    <a:cubicBezTo>
                      <a:pt x="589" y="82"/>
                      <a:pt x="487"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6" name="Google Shape;10946;p35"/>
              <p:cNvSpPr/>
              <p:nvPr/>
            </p:nvSpPr>
            <p:spPr>
              <a:xfrm rot="-6541634">
                <a:off x="-111979" y="4105028"/>
                <a:ext cx="275430" cy="301280"/>
              </a:xfrm>
              <a:custGeom>
                <a:avLst/>
                <a:gdLst/>
                <a:ahLst/>
                <a:cxnLst/>
                <a:rect l="l" t="t" r="r" b="b"/>
                <a:pathLst>
                  <a:path w="2131" h="2331" extrusionOk="0">
                    <a:moveTo>
                      <a:pt x="1436" y="1"/>
                    </a:moveTo>
                    <a:cubicBezTo>
                      <a:pt x="1316" y="1"/>
                      <a:pt x="1175" y="25"/>
                      <a:pt x="1013" y="82"/>
                    </a:cubicBezTo>
                    <a:cubicBezTo>
                      <a:pt x="0" y="427"/>
                      <a:pt x="526" y="2162"/>
                      <a:pt x="526" y="2162"/>
                    </a:cubicBezTo>
                    <a:cubicBezTo>
                      <a:pt x="526" y="2162"/>
                      <a:pt x="585" y="2330"/>
                      <a:pt x="630" y="2330"/>
                    </a:cubicBezTo>
                    <a:cubicBezTo>
                      <a:pt x="649" y="2330"/>
                      <a:pt x="665" y="2301"/>
                      <a:pt x="673" y="2217"/>
                    </a:cubicBezTo>
                    <a:cubicBezTo>
                      <a:pt x="701" y="1932"/>
                      <a:pt x="1401" y="1330"/>
                      <a:pt x="1795" y="969"/>
                    </a:cubicBezTo>
                    <a:cubicBezTo>
                      <a:pt x="2131" y="666"/>
                      <a:pt x="2061" y="1"/>
                      <a:pt x="14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7" name="Google Shape;10947;p35"/>
              <p:cNvSpPr/>
              <p:nvPr/>
            </p:nvSpPr>
            <p:spPr>
              <a:xfrm rot="-6541634">
                <a:off x="-3087" y="4145150"/>
                <a:ext cx="145922" cy="231615"/>
              </a:xfrm>
              <a:custGeom>
                <a:avLst/>
                <a:gdLst/>
                <a:ahLst/>
                <a:cxnLst/>
                <a:rect l="l" t="t" r="r" b="b"/>
                <a:pathLst>
                  <a:path w="1129" h="1792" extrusionOk="0">
                    <a:moveTo>
                      <a:pt x="771" y="0"/>
                    </a:moveTo>
                    <a:cubicBezTo>
                      <a:pt x="602" y="0"/>
                      <a:pt x="388" y="100"/>
                      <a:pt x="268" y="302"/>
                    </a:cubicBezTo>
                    <a:cubicBezTo>
                      <a:pt x="1" y="760"/>
                      <a:pt x="232" y="1791"/>
                      <a:pt x="235" y="1791"/>
                    </a:cubicBezTo>
                    <a:cubicBezTo>
                      <a:pt x="235" y="1791"/>
                      <a:pt x="235" y="1791"/>
                      <a:pt x="235" y="1791"/>
                    </a:cubicBezTo>
                    <a:cubicBezTo>
                      <a:pt x="251" y="1337"/>
                      <a:pt x="525" y="1047"/>
                      <a:pt x="913" y="477"/>
                    </a:cubicBezTo>
                    <a:cubicBezTo>
                      <a:pt x="1128" y="162"/>
                      <a:pt x="986" y="0"/>
                      <a:pt x="7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8" name="Google Shape;10948;p35"/>
              <p:cNvSpPr/>
              <p:nvPr/>
            </p:nvSpPr>
            <p:spPr>
              <a:xfrm rot="-6541634">
                <a:off x="-116193" y="4036270"/>
                <a:ext cx="375081" cy="169316"/>
              </a:xfrm>
              <a:custGeom>
                <a:avLst/>
                <a:gdLst/>
                <a:ahLst/>
                <a:cxnLst/>
                <a:rect l="l" t="t" r="r" b="b"/>
                <a:pathLst>
                  <a:path w="2902" h="1310" extrusionOk="0">
                    <a:moveTo>
                      <a:pt x="1617" y="0"/>
                    </a:moveTo>
                    <a:cubicBezTo>
                      <a:pt x="853" y="0"/>
                      <a:pt x="123" y="1033"/>
                      <a:pt x="123" y="1033"/>
                    </a:cubicBezTo>
                    <a:cubicBezTo>
                      <a:pt x="123" y="1033"/>
                      <a:pt x="1" y="1224"/>
                      <a:pt x="73" y="1224"/>
                    </a:cubicBezTo>
                    <a:cubicBezTo>
                      <a:pt x="92" y="1224"/>
                      <a:pt x="123" y="1212"/>
                      <a:pt x="172" y="1180"/>
                    </a:cubicBezTo>
                    <a:cubicBezTo>
                      <a:pt x="237" y="1138"/>
                      <a:pt x="355" y="1121"/>
                      <a:pt x="502" y="1121"/>
                    </a:cubicBezTo>
                    <a:cubicBezTo>
                      <a:pt x="884" y="1121"/>
                      <a:pt x="1464" y="1234"/>
                      <a:pt x="1847" y="1301"/>
                    </a:cubicBezTo>
                    <a:cubicBezTo>
                      <a:pt x="1880" y="1307"/>
                      <a:pt x="1913" y="1310"/>
                      <a:pt x="1946" y="1310"/>
                    </a:cubicBezTo>
                    <a:cubicBezTo>
                      <a:pt x="2440" y="1310"/>
                      <a:pt x="2902" y="684"/>
                      <a:pt x="2066" y="135"/>
                    </a:cubicBezTo>
                    <a:cubicBezTo>
                      <a:pt x="1918" y="40"/>
                      <a:pt x="1767" y="0"/>
                      <a:pt x="1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9" name="Google Shape;10949;p35"/>
              <p:cNvSpPr/>
              <p:nvPr/>
            </p:nvSpPr>
            <p:spPr>
              <a:xfrm rot="-6541634">
                <a:off x="-34373" y="4108339"/>
                <a:ext cx="271682" cy="115420"/>
              </a:xfrm>
              <a:custGeom>
                <a:avLst/>
                <a:gdLst/>
                <a:ahLst/>
                <a:cxnLst/>
                <a:rect l="l" t="t" r="r" b="b"/>
                <a:pathLst>
                  <a:path w="2102" h="893" extrusionOk="0">
                    <a:moveTo>
                      <a:pt x="1279" y="1"/>
                    </a:moveTo>
                    <a:cubicBezTo>
                      <a:pt x="1251" y="1"/>
                      <a:pt x="1224" y="2"/>
                      <a:pt x="1196" y="6"/>
                    </a:cubicBezTo>
                    <a:cubicBezTo>
                      <a:pt x="669" y="71"/>
                      <a:pt x="1" y="893"/>
                      <a:pt x="3" y="893"/>
                    </a:cubicBezTo>
                    <a:cubicBezTo>
                      <a:pt x="3" y="893"/>
                      <a:pt x="3" y="893"/>
                      <a:pt x="3" y="893"/>
                    </a:cubicBezTo>
                    <a:cubicBezTo>
                      <a:pt x="369" y="630"/>
                      <a:pt x="764" y="663"/>
                      <a:pt x="1453" y="619"/>
                    </a:cubicBezTo>
                    <a:cubicBezTo>
                      <a:pt x="2102" y="578"/>
                      <a:pt x="1767" y="1"/>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0" name="Google Shape;10950;p35"/>
              <p:cNvSpPr/>
              <p:nvPr/>
            </p:nvSpPr>
            <p:spPr>
              <a:xfrm rot="-6541634">
                <a:off x="114502" y="3989570"/>
                <a:ext cx="296368" cy="240533"/>
              </a:xfrm>
              <a:custGeom>
                <a:avLst/>
                <a:gdLst/>
                <a:ahLst/>
                <a:cxnLst/>
                <a:rect l="l" t="t" r="r" b="b"/>
                <a:pathLst>
                  <a:path w="2293" h="1861" extrusionOk="0">
                    <a:moveTo>
                      <a:pt x="417" y="0"/>
                    </a:moveTo>
                    <a:cubicBezTo>
                      <a:pt x="378" y="0"/>
                      <a:pt x="356" y="1"/>
                      <a:pt x="356" y="1"/>
                    </a:cubicBezTo>
                    <a:cubicBezTo>
                      <a:pt x="356" y="1"/>
                      <a:pt x="1" y="34"/>
                      <a:pt x="263" y="132"/>
                    </a:cubicBezTo>
                    <a:cubicBezTo>
                      <a:pt x="532" y="231"/>
                      <a:pt x="937" y="1058"/>
                      <a:pt x="1188" y="1534"/>
                    </a:cubicBezTo>
                    <a:cubicBezTo>
                      <a:pt x="1292" y="1734"/>
                      <a:pt x="1510" y="1861"/>
                      <a:pt x="1722" y="1861"/>
                    </a:cubicBezTo>
                    <a:cubicBezTo>
                      <a:pt x="2013" y="1861"/>
                      <a:pt x="2292" y="1621"/>
                      <a:pt x="2245" y="1003"/>
                    </a:cubicBezTo>
                    <a:cubicBezTo>
                      <a:pt x="2177" y="52"/>
                      <a:pt x="733"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1" name="Google Shape;10951;p35"/>
              <p:cNvSpPr/>
              <p:nvPr/>
            </p:nvSpPr>
            <p:spPr>
              <a:xfrm rot="-6541634">
                <a:off x="117288" y="4066491"/>
                <a:ext cx="221404" cy="151092"/>
              </a:xfrm>
              <a:custGeom>
                <a:avLst/>
                <a:gdLst/>
                <a:ahLst/>
                <a:cxnLst/>
                <a:rect l="l" t="t" r="r" b="b"/>
                <a:pathLst>
                  <a:path w="1713" h="1169" extrusionOk="0">
                    <a:moveTo>
                      <a:pt x="10" y="1"/>
                    </a:moveTo>
                    <a:cubicBezTo>
                      <a:pt x="3" y="1"/>
                      <a:pt x="0" y="1"/>
                      <a:pt x="1" y="1"/>
                    </a:cubicBezTo>
                    <a:cubicBezTo>
                      <a:pt x="433" y="127"/>
                      <a:pt x="647" y="466"/>
                      <a:pt x="1096" y="986"/>
                    </a:cubicBezTo>
                    <a:cubicBezTo>
                      <a:pt x="1208" y="1116"/>
                      <a:pt x="1309" y="1169"/>
                      <a:pt x="1390" y="1169"/>
                    </a:cubicBezTo>
                    <a:cubicBezTo>
                      <a:pt x="1636" y="1169"/>
                      <a:pt x="1713" y="695"/>
                      <a:pt x="1430" y="412"/>
                    </a:cubicBezTo>
                    <a:cubicBezTo>
                      <a:pt x="1074" y="51"/>
                      <a:pt x="1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2" name="Google Shape;10952;p35"/>
              <p:cNvSpPr/>
              <p:nvPr/>
            </p:nvSpPr>
            <p:spPr>
              <a:xfrm rot="-6541634">
                <a:off x="207639" y="4007292"/>
                <a:ext cx="254362" cy="326096"/>
              </a:xfrm>
              <a:custGeom>
                <a:avLst/>
                <a:gdLst/>
                <a:ahLst/>
                <a:cxnLst/>
                <a:rect l="l" t="t" r="r" b="b"/>
                <a:pathLst>
                  <a:path w="1968" h="2523" extrusionOk="0">
                    <a:moveTo>
                      <a:pt x="543" y="0"/>
                    </a:moveTo>
                    <a:cubicBezTo>
                      <a:pt x="517" y="0"/>
                      <a:pt x="509" y="30"/>
                      <a:pt x="545" y="121"/>
                    </a:cubicBezTo>
                    <a:cubicBezTo>
                      <a:pt x="649" y="390"/>
                      <a:pt x="309" y="1243"/>
                      <a:pt x="123" y="1747"/>
                    </a:cubicBezTo>
                    <a:cubicBezTo>
                      <a:pt x="1" y="2092"/>
                      <a:pt x="215" y="2522"/>
                      <a:pt x="594" y="2522"/>
                    </a:cubicBezTo>
                    <a:cubicBezTo>
                      <a:pt x="775" y="2522"/>
                      <a:pt x="992" y="2425"/>
                      <a:pt x="1229" y="2174"/>
                    </a:cubicBezTo>
                    <a:cubicBezTo>
                      <a:pt x="1968" y="1402"/>
                      <a:pt x="704" y="105"/>
                      <a:pt x="704" y="105"/>
                    </a:cubicBezTo>
                    <a:cubicBezTo>
                      <a:pt x="704" y="105"/>
                      <a:pt x="592" y="0"/>
                      <a:pt x="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3" name="Google Shape;10953;p35"/>
              <p:cNvSpPr/>
              <p:nvPr/>
            </p:nvSpPr>
            <p:spPr>
              <a:xfrm rot="-6541634">
                <a:off x="247342" y="4077253"/>
                <a:ext cx="92155" cy="242213"/>
              </a:xfrm>
              <a:custGeom>
                <a:avLst/>
                <a:gdLst/>
                <a:ahLst/>
                <a:cxnLst/>
                <a:rect l="l" t="t" r="r" b="b"/>
                <a:pathLst>
                  <a:path w="713" h="1874" extrusionOk="0">
                    <a:moveTo>
                      <a:pt x="29" y="1"/>
                    </a:moveTo>
                    <a:cubicBezTo>
                      <a:pt x="29" y="1"/>
                      <a:pt x="29" y="1"/>
                      <a:pt x="29" y="1"/>
                    </a:cubicBezTo>
                    <a:cubicBezTo>
                      <a:pt x="220" y="406"/>
                      <a:pt x="116" y="789"/>
                      <a:pt x="34" y="1473"/>
                    </a:cubicBezTo>
                    <a:cubicBezTo>
                      <a:pt x="0" y="1758"/>
                      <a:pt x="102" y="1874"/>
                      <a:pt x="236" y="1874"/>
                    </a:cubicBezTo>
                    <a:cubicBezTo>
                      <a:pt x="422" y="1874"/>
                      <a:pt x="670" y="1646"/>
                      <a:pt x="686" y="1336"/>
                    </a:cubicBezTo>
                    <a:cubicBezTo>
                      <a:pt x="713" y="803"/>
                      <a:pt x="3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4" name="Google Shape;10954;p35"/>
              <p:cNvSpPr/>
              <p:nvPr/>
            </p:nvSpPr>
            <p:spPr>
              <a:xfrm rot="-6541634">
                <a:off x="127626" y="4206678"/>
                <a:ext cx="123950" cy="106372"/>
              </a:xfrm>
              <a:custGeom>
                <a:avLst/>
                <a:gdLst/>
                <a:ahLst/>
                <a:cxnLst/>
                <a:rect l="l" t="t" r="r" b="b"/>
                <a:pathLst>
                  <a:path w="959" h="823" extrusionOk="0">
                    <a:moveTo>
                      <a:pt x="414" y="1"/>
                    </a:moveTo>
                    <a:cubicBezTo>
                      <a:pt x="203" y="1"/>
                      <a:pt x="0" y="164"/>
                      <a:pt x="0" y="412"/>
                    </a:cubicBezTo>
                    <a:cubicBezTo>
                      <a:pt x="0" y="641"/>
                      <a:pt x="186" y="822"/>
                      <a:pt x="411" y="822"/>
                    </a:cubicBezTo>
                    <a:cubicBezTo>
                      <a:pt x="778" y="822"/>
                      <a:pt x="958" y="379"/>
                      <a:pt x="701" y="121"/>
                    </a:cubicBezTo>
                    <a:cubicBezTo>
                      <a:pt x="618" y="38"/>
                      <a:pt x="515"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5" name="Google Shape;10955;p35"/>
              <p:cNvSpPr/>
              <p:nvPr/>
            </p:nvSpPr>
            <p:spPr>
              <a:xfrm rot="-6541634">
                <a:off x="-166929" y="2683019"/>
                <a:ext cx="180561" cy="125630"/>
              </a:xfrm>
              <a:custGeom>
                <a:avLst/>
                <a:gdLst/>
                <a:ahLst/>
                <a:cxnLst/>
                <a:rect l="l" t="t" r="r" b="b"/>
                <a:pathLst>
                  <a:path w="1397" h="972" extrusionOk="0">
                    <a:moveTo>
                      <a:pt x="1367" y="0"/>
                    </a:moveTo>
                    <a:cubicBezTo>
                      <a:pt x="1358" y="0"/>
                      <a:pt x="1343" y="12"/>
                      <a:pt x="1320" y="43"/>
                    </a:cubicBezTo>
                    <a:cubicBezTo>
                      <a:pt x="1227" y="169"/>
                      <a:pt x="729" y="262"/>
                      <a:pt x="444" y="328"/>
                    </a:cubicBezTo>
                    <a:cubicBezTo>
                      <a:pt x="165" y="388"/>
                      <a:pt x="1" y="848"/>
                      <a:pt x="576" y="963"/>
                    </a:cubicBezTo>
                    <a:cubicBezTo>
                      <a:pt x="606" y="969"/>
                      <a:pt x="636" y="971"/>
                      <a:pt x="664" y="971"/>
                    </a:cubicBezTo>
                    <a:cubicBezTo>
                      <a:pt x="1169" y="971"/>
                      <a:pt x="1375" y="109"/>
                      <a:pt x="1375" y="109"/>
                    </a:cubicBezTo>
                    <a:cubicBezTo>
                      <a:pt x="1375" y="109"/>
                      <a:pt x="1396" y="0"/>
                      <a:pt x="1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6" name="Google Shape;10956;p35"/>
              <p:cNvSpPr/>
              <p:nvPr/>
            </p:nvSpPr>
            <p:spPr>
              <a:xfrm rot="-6541634">
                <a:off x="-162610" y="2674971"/>
                <a:ext cx="122399" cy="95644"/>
              </a:xfrm>
              <a:custGeom>
                <a:avLst/>
                <a:gdLst/>
                <a:ahLst/>
                <a:cxnLst/>
                <a:rect l="l" t="t" r="r" b="b"/>
                <a:pathLst>
                  <a:path w="947" h="740" extrusionOk="0">
                    <a:moveTo>
                      <a:pt x="946" y="1"/>
                    </a:moveTo>
                    <a:cubicBezTo>
                      <a:pt x="946" y="1"/>
                      <a:pt x="946" y="1"/>
                      <a:pt x="946" y="1"/>
                    </a:cubicBezTo>
                    <a:lnTo>
                      <a:pt x="946" y="1"/>
                    </a:lnTo>
                    <a:cubicBezTo>
                      <a:pt x="946" y="1"/>
                      <a:pt x="946" y="1"/>
                      <a:pt x="946" y="1"/>
                    </a:cubicBezTo>
                    <a:cubicBezTo>
                      <a:pt x="946" y="1"/>
                      <a:pt x="946" y="1"/>
                      <a:pt x="946" y="1"/>
                    </a:cubicBezTo>
                    <a:close/>
                    <a:moveTo>
                      <a:pt x="946" y="1"/>
                    </a:moveTo>
                    <a:cubicBezTo>
                      <a:pt x="814" y="214"/>
                      <a:pt x="607" y="275"/>
                      <a:pt x="267" y="439"/>
                    </a:cubicBezTo>
                    <a:cubicBezTo>
                      <a:pt x="0" y="564"/>
                      <a:pt x="153" y="739"/>
                      <a:pt x="353" y="739"/>
                    </a:cubicBezTo>
                    <a:cubicBezTo>
                      <a:pt x="408" y="739"/>
                      <a:pt x="465" y="726"/>
                      <a:pt x="519" y="696"/>
                    </a:cubicBezTo>
                    <a:cubicBezTo>
                      <a:pt x="771" y="556"/>
                      <a:pt x="939" y="17"/>
                      <a:pt x="9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7" name="Google Shape;10957;p35"/>
              <p:cNvSpPr/>
              <p:nvPr/>
            </p:nvSpPr>
            <p:spPr>
              <a:xfrm rot="-6541634">
                <a:off x="-251527" y="2719499"/>
                <a:ext cx="202016" cy="101978"/>
              </a:xfrm>
              <a:custGeom>
                <a:avLst/>
                <a:gdLst/>
                <a:ahLst/>
                <a:cxnLst/>
                <a:rect l="l" t="t" r="r" b="b"/>
                <a:pathLst>
                  <a:path w="1563" h="789" extrusionOk="0">
                    <a:moveTo>
                      <a:pt x="446" y="1"/>
                    </a:moveTo>
                    <a:cubicBezTo>
                      <a:pt x="219" y="1"/>
                      <a:pt x="0" y="223"/>
                      <a:pt x="275" y="598"/>
                    </a:cubicBezTo>
                    <a:cubicBezTo>
                      <a:pt x="377" y="739"/>
                      <a:pt x="523" y="789"/>
                      <a:pt x="676" y="789"/>
                    </a:cubicBezTo>
                    <a:cubicBezTo>
                      <a:pt x="1034" y="789"/>
                      <a:pt x="1435" y="521"/>
                      <a:pt x="1435" y="521"/>
                    </a:cubicBezTo>
                    <a:cubicBezTo>
                      <a:pt x="1435" y="521"/>
                      <a:pt x="1562" y="428"/>
                      <a:pt x="1489" y="428"/>
                    </a:cubicBezTo>
                    <a:cubicBezTo>
                      <a:pt x="1478" y="428"/>
                      <a:pt x="1465" y="430"/>
                      <a:pt x="1446" y="434"/>
                    </a:cubicBezTo>
                    <a:cubicBezTo>
                      <a:pt x="1438" y="436"/>
                      <a:pt x="1428" y="436"/>
                      <a:pt x="1418" y="436"/>
                    </a:cubicBezTo>
                    <a:cubicBezTo>
                      <a:pt x="1246" y="436"/>
                      <a:pt x="857" y="185"/>
                      <a:pt x="614" y="45"/>
                    </a:cubicBezTo>
                    <a:cubicBezTo>
                      <a:pt x="563" y="15"/>
                      <a:pt x="504" y="1"/>
                      <a:pt x="4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8" name="Google Shape;10958;p35"/>
              <p:cNvSpPr/>
              <p:nvPr/>
            </p:nvSpPr>
            <p:spPr>
              <a:xfrm rot="-6541634">
                <a:off x="-220135" y="2717690"/>
                <a:ext cx="146310" cy="50795"/>
              </a:xfrm>
              <a:custGeom>
                <a:avLst/>
                <a:gdLst/>
                <a:ahLst/>
                <a:cxnLst/>
                <a:rect l="l" t="t" r="r" b="b"/>
                <a:pathLst>
                  <a:path w="1132" h="393" extrusionOk="0">
                    <a:moveTo>
                      <a:pt x="222" y="0"/>
                    </a:moveTo>
                    <a:cubicBezTo>
                      <a:pt x="0" y="0"/>
                      <a:pt x="94" y="324"/>
                      <a:pt x="344" y="382"/>
                    </a:cubicBezTo>
                    <a:cubicBezTo>
                      <a:pt x="375" y="389"/>
                      <a:pt x="409" y="393"/>
                      <a:pt x="444" y="393"/>
                    </a:cubicBezTo>
                    <a:cubicBezTo>
                      <a:pt x="733" y="393"/>
                      <a:pt x="1132" y="163"/>
                      <a:pt x="1127" y="163"/>
                    </a:cubicBezTo>
                    <a:lnTo>
                      <a:pt x="1127" y="163"/>
                    </a:lnTo>
                    <a:cubicBezTo>
                      <a:pt x="1073" y="178"/>
                      <a:pt x="1021" y="184"/>
                      <a:pt x="968" y="184"/>
                    </a:cubicBezTo>
                    <a:cubicBezTo>
                      <a:pt x="792" y="184"/>
                      <a:pt x="611" y="109"/>
                      <a:pt x="333" y="20"/>
                    </a:cubicBezTo>
                    <a:cubicBezTo>
                      <a:pt x="290" y="6"/>
                      <a:pt x="253" y="0"/>
                      <a:pt x="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9" name="Google Shape;10959;p35"/>
              <p:cNvSpPr/>
              <p:nvPr/>
            </p:nvSpPr>
            <p:spPr>
              <a:xfrm rot="-6541634">
                <a:off x="-297851" y="2680893"/>
                <a:ext cx="137521" cy="160786"/>
              </a:xfrm>
              <a:custGeom>
                <a:avLst/>
                <a:gdLst/>
                <a:ahLst/>
                <a:cxnLst/>
                <a:rect l="l" t="t" r="r" b="b"/>
                <a:pathLst>
                  <a:path w="1064" h="1244" extrusionOk="0">
                    <a:moveTo>
                      <a:pt x="499" y="0"/>
                    </a:moveTo>
                    <a:cubicBezTo>
                      <a:pt x="371" y="0"/>
                      <a:pt x="235" y="96"/>
                      <a:pt x="159" y="353"/>
                    </a:cubicBezTo>
                    <a:cubicBezTo>
                      <a:pt x="1" y="917"/>
                      <a:pt x="937" y="1229"/>
                      <a:pt x="937" y="1229"/>
                    </a:cubicBezTo>
                    <a:cubicBezTo>
                      <a:pt x="937" y="1229"/>
                      <a:pt x="986" y="1244"/>
                      <a:pt x="1018" y="1244"/>
                    </a:cubicBezTo>
                    <a:cubicBezTo>
                      <a:pt x="1048" y="1244"/>
                      <a:pt x="1064" y="1231"/>
                      <a:pt x="1008" y="1180"/>
                    </a:cubicBezTo>
                    <a:cubicBezTo>
                      <a:pt x="893" y="1081"/>
                      <a:pt x="844" y="578"/>
                      <a:pt x="805" y="288"/>
                    </a:cubicBezTo>
                    <a:cubicBezTo>
                      <a:pt x="788" y="131"/>
                      <a:pt x="649" y="0"/>
                      <a:pt x="4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0" name="Google Shape;10960;p35"/>
              <p:cNvSpPr/>
              <p:nvPr/>
            </p:nvSpPr>
            <p:spPr>
              <a:xfrm rot="-6541634">
                <a:off x="-257206" y="2678020"/>
                <a:ext cx="94998" cy="112835"/>
              </a:xfrm>
              <a:custGeom>
                <a:avLst/>
                <a:gdLst/>
                <a:ahLst/>
                <a:cxnLst/>
                <a:rect l="l" t="t" r="r" b="b"/>
                <a:pathLst>
                  <a:path w="735" h="873" extrusionOk="0">
                    <a:moveTo>
                      <a:pt x="217" y="1"/>
                    </a:moveTo>
                    <a:cubicBezTo>
                      <a:pt x="102" y="1"/>
                      <a:pt x="0" y="206"/>
                      <a:pt x="83" y="385"/>
                    </a:cubicBezTo>
                    <a:cubicBezTo>
                      <a:pt x="202" y="650"/>
                      <a:pt x="727" y="873"/>
                      <a:pt x="734" y="873"/>
                    </a:cubicBezTo>
                    <a:cubicBezTo>
                      <a:pt x="734" y="873"/>
                      <a:pt x="734" y="873"/>
                      <a:pt x="734" y="872"/>
                    </a:cubicBezTo>
                    <a:cubicBezTo>
                      <a:pt x="537" y="725"/>
                      <a:pt x="493" y="511"/>
                      <a:pt x="367" y="155"/>
                    </a:cubicBezTo>
                    <a:cubicBezTo>
                      <a:pt x="326" y="45"/>
                      <a:pt x="270" y="1"/>
                      <a:pt x="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1" name="Google Shape;10961;p35"/>
              <p:cNvSpPr/>
              <p:nvPr/>
            </p:nvSpPr>
            <p:spPr>
              <a:xfrm rot="-6541634">
                <a:off x="-339587" y="2587708"/>
                <a:ext cx="151222" cy="165051"/>
              </a:xfrm>
              <a:custGeom>
                <a:avLst/>
                <a:gdLst/>
                <a:ahLst/>
                <a:cxnLst/>
                <a:rect l="l" t="t" r="r" b="b"/>
                <a:pathLst>
                  <a:path w="1170" h="1277" extrusionOk="0">
                    <a:moveTo>
                      <a:pt x="792" y="1"/>
                    </a:moveTo>
                    <a:cubicBezTo>
                      <a:pt x="726" y="1"/>
                      <a:pt x="648" y="14"/>
                      <a:pt x="559" y="45"/>
                    </a:cubicBezTo>
                    <a:cubicBezTo>
                      <a:pt x="0" y="231"/>
                      <a:pt x="290" y="1184"/>
                      <a:pt x="290" y="1184"/>
                    </a:cubicBezTo>
                    <a:cubicBezTo>
                      <a:pt x="290" y="1184"/>
                      <a:pt x="321" y="1277"/>
                      <a:pt x="344" y="1277"/>
                    </a:cubicBezTo>
                    <a:cubicBezTo>
                      <a:pt x="354" y="1277"/>
                      <a:pt x="362" y="1261"/>
                      <a:pt x="367" y="1216"/>
                    </a:cubicBezTo>
                    <a:cubicBezTo>
                      <a:pt x="383" y="1058"/>
                      <a:pt x="767" y="729"/>
                      <a:pt x="986" y="532"/>
                    </a:cubicBezTo>
                    <a:cubicBezTo>
                      <a:pt x="1169" y="362"/>
                      <a:pt x="1133" y="1"/>
                      <a:pt x="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2" name="Google Shape;10962;p35"/>
              <p:cNvSpPr/>
              <p:nvPr/>
            </p:nvSpPr>
            <p:spPr>
              <a:xfrm rot="-6541634">
                <a:off x="-279969" y="2610324"/>
                <a:ext cx="79876" cy="126276"/>
              </a:xfrm>
              <a:custGeom>
                <a:avLst/>
                <a:gdLst/>
                <a:ahLst/>
                <a:cxnLst/>
                <a:rect l="l" t="t" r="r" b="b"/>
                <a:pathLst>
                  <a:path w="618" h="977" extrusionOk="0">
                    <a:moveTo>
                      <a:pt x="425" y="0"/>
                    </a:moveTo>
                    <a:cubicBezTo>
                      <a:pt x="333" y="0"/>
                      <a:pt x="215" y="55"/>
                      <a:pt x="148" y="166"/>
                    </a:cubicBezTo>
                    <a:cubicBezTo>
                      <a:pt x="1" y="417"/>
                      <a:pt x="130" y="976"/>
                      <a:pt x="131" y="976"/>
                    </a:cubicBezTo>
                    <a:cubicBezTo>
                      <a:pt x="131" y="976"/>
                      <a:pt x="131" y="976"/>
                      <a:pt x="131" y="976"/>
                    </a:cubicBezTo>
                    <a:cubicBezTo>
                      <a:pt x="137" y="730"/>
                      <a:pt x="290" y="571"/>
                      <a:pt x="498" y="259"/>
                    </a:cubicBezTo>
                    <a:cubicBezTo>
                      <a:pt x="617" y="88"/>
                      <a:pt x="542" y="0"/>
                      <a:pt x="4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3" name="Google Shape;10963;p35"/>
              <p:cNvSpPr/>
              <p:nvPr/>
            </p:nvSpPr>
            <p:spPr>
              <a:xfrm rot="-6541634">
                <a:off x="-341546" y="2550466"/>
                <a:ext cx="205118" cy="92284"/>
              </a:xfrm>
              <a:custGeom>
                <a:avLst/>
                <a:gdLst/>
                <a:ahLst/>
                <a:cxnLst/>
                <a:rect l="l" t="t" r="r" b="b"/>
                <a:pathLst>
                  <a:path w="1587" h="714" extrusionOk="0">
                    <a:moveTo>
                      <a:pt x="884" y="0"/>
                    </a:moveTo>
                    <a:cubicBezTo>
                      <a:pt x="465" y="0"/>
                      <a:pt x="67" y="566"/>
                      <a:pt x="67" y="566"/>
                    </a:cubicBezTo>
                    <a:cubicBezTo>
                      <a:pt x="67" y="566"/>
                      <a:pt x="1" y="665"/>
                      <a:pt x="41" y="665"/>
                    </a:cubicBezTo>
                    <a:cubicBezTo>
                      <a:pt x="51" y="665"/>
                      <a:pt x="68" y="658"/>
                      <a:pt x="95" y="643"/>
                    </a:cubicBezTo>
                    <a:cubicBezTo>
                      <a:pt x="130" y="621"/>
                      <a:pt x="191" y="612"/>
                      <a:pt x="267" y="612"/>
                    </a:cubicBezTo>
                    <a:cubicBezTo>
                      <a:pt x="476" y="612"/>
                      <a:pt x="796" y="677"/>
                      <a:pt x="1009" y="709"/>
                    </a:cubicBezTo>
                    <a:cubicBezTo>
                      <a:pt x="1026" y="712"/>
                      <a:pt x="1044" y="713"/>
                      <a:pt x="1062" y="713"/>
                    </a:cubicBezTo>
                    <a:cubicBezTo>
                      <a:pt x="1335" y="713"/>
                      <a:pt x="1586" y="372"/>
                      <a:pt x="1129" y="74"/>
                    </a:cubicBezTo>
                    <a:cubicBezTo>
                      <a:pt x="1048" y="22"/>
                      <a:pt x="966" y="0"/>
                      <a:pt x="8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4" name="Google Shape;10964;p35"/>
              <p:cNvSpPr/>
              <p:nvPr/>
            </p:nvSpPr>
            <p:spPr>
              <a:xfrm rot="-6541634">
                <a:off x="-297075" y="2589519"/>
                <a:ext cx="148895" cy="63461"/>
              </a:xfrm>
              <a:custGeom>
                <a:avLst/>
                <a:gdLst/>
                <a:ahLst/>
                <a:cxnLst/>
                <a:rect l="l" t="t" r="r" b="b"/>
                <a:pathLst>
                  <a:path w="1152" h="491" extrusionOk="0">
                    <a:moveTo>
                      <a:pt x="701" y="0"/>
                    </a:moveTo>
                    <a:cubicBezTo>
                      <a:pt x="687" y="0"/>
                      <a:pt x="672" y="1"/>
                      <a:pt x="657" y="3"/>
                    </a:cubicBezTo>
                    <a:cubicBezTo>
                      <a:pt x="367" y="42"/>
                      <a:pt x="0" y="490"/>
                      <a:pt x="6" y="490"/>
                    </a:cubicBezTo>
                    <a:cubicBezTo>
                      <a:pt x="203" y="343"/>
                      <a:pt x="416" y="359"/>
                      <a:pt x="794" y="337"/>
                    </a:cubicBezTo>
                    <a:cubicBezTo>
                      <a:pt x="1152" y="316"/>
                      <a:pt x="969" y="0"/>
                      <a:pt x="7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5" name="Google Shape;10965;p35"/>
              <p:cNvSpPr/>
              <p:nvPr/>
            </p:nvSpPr>
            <p:spPr>
              <a:xfrm rot="-6541634">
                <a:off x="-215956" y="2524651"/>
                <a:ext cx="162595" cy="131705"/>
              </a:xfrm>
              <a:custGeom>
                <a:avLst/>
                <a:gdLst/>
                <a:ahLst/>
                <a:cxnLst/>
                <a:rect l="l" t="t" r="r" b="b"/>
                <a:pathLst>
                  <a:path w="1258" h="1019" extrusionOk="0">
                    <a:moveTo>
                      <a:pt x="226" y="0"/>
                    </a:moveTo>
                    <a:cubicBezTo>
                      <a:pt x="208" y="0"/>
                      <a:pt x="198" y="1"/>
                      <a:pt x="198" y="1"/>
                    </a:cubicBezTo>
                    <a:cubicBezTo>
                      <a:pt x="198" y="1"/>
                      <a:pt x="1" y="17"/>
                      <a:pt x="149" y="72"/>
                    </a:cubicBezTo>
                    <a:cubicBezTo>
                      <a:pt x="291" y="127"/>
                      <a:pt x="515" y="581"/>
                      <a:pt x="652" y="838"/>
                    </a:cubicBezTo>
                    <a:cubicBezTo>
                      <a:pt x="710" y="949"/>
                      <a:pt x="830" y="1019"/>
                      <a:pt x="946" y="1019"/>
                    </a:cubicBezTo>
                    <a:cubicBezTo>
                      <a:pt x="1105" y="1019"/>
                      <a:pt x="1258" y="887"/>
                      <a:pt x="1232" y="548"/>
                    </a:cubicBezTo>
                    <a:cubicBezTo>
                      <a:pt x="1188" y="27"/>
                      <a:pt x="389"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6" name="Google Shape;10966;p35"/>
              <p:cNvSpPr/>
              <p:nvPr/>
            </p:nvSpPr>
            <p:spPr>
              <a:xfrm rot="-6541634">
                <a:off x="-214371" y="2566895"/>
                <a:ext cx="121494" cy="82719"/>
              </a:xfrm>
              <a:custGeom>
                <a:avLst/>
                <a:gdLst/>
                <a:ahLst/>
                <a:cxnLst/>
                <a:rect l="l" t="t" r="r" b="b"/>
                <a:pathLst>
                  <a:path w="940" h="640" extrusionOk="0">
                    <a:moveTo>
                      <a:pt x="0" y="0"/>
                    </a:moveTo>
                    <a:cubicBezTo>
                      <a:pt x="0" y="0"/>
                      <a:pt x="0" y="0"/>
                      <a:pt x="0" y="0"/>
                    </a:cubicBezTo>
                    <a:lnTo>
                      <a:pt x="0" y="0"/>
                    </a:lnTo>
                    <a:cubicBezTo>
                      <a:pt x="0" y="0"/>
                      <a:pt x="0" y="0"/>
                      <a:pt x="0" y="0"/>
                    </a:cubicBezTo>
                    <a:close/>
                    <a:moveTo>
                      <a:pt x="0" y="0"/>
                    </a:moveTo>
                    <a:cubicBezTo>
                      <a:pt x="236" y="71"/>
                      <a:pt x="356" y="257"/>
                      <a:pt x="603" y="542"/>
                    </a:cubicBezTo>
                    <a:cubicBezTo>
                      <a:pt x="664" y="611"/>
                      <a:pt x="718" y="639"/>
                      <a:pt x="763" y="639"/>
                    </a:cubicBezTo>
                    <a:cubicBezTo>
                      <a:pt x="898" y="639"/>
                      <a:pt x="940" y="381"/>
                      <a:pt x="783" y="225"/>
                    </a:cubicBezTo>
                    <a:cubicBezTo>
                      <a:pt x="577" y="19"/>
                      <a:pt x="7"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7" name="Google Shape;10967;p35"/>
              <p:cNvSpPr/>
              <p:nvPr/>
            </p:nvSpPr>
            <p:spPr>
              <a:xfrm rot="-6541634">
                <a:off x="-164504" y="2534755"/>
                <a:ext cx="138943" cy="178364"/>
              </a:xfrm>
              <a:custGeom>
                <a:avLst/>
                <a:gdLst/>
                <a:ahLst/>
                <a:cxnLst/>
                <a:rect l="l" t="t" r="r" b="b"/>
                <a:pathLst>
                  <a:path w="1075" h="1380" extrusionOk="0">
                    <a:moveTo>
                      <a:pt x="298" y="0"/>
                    </a:moveTo>
                    <a:cubicBezTo>
                      <a:pt x="283" y="0"/>
                      <a:pt x="278" y="17"/>
                      <a:pt x="298" y="69"/>
                    </a:cubicBezTo>
                    <a:cubicBezTo>
                      <a:pt x="358" y="211"/>
                      <a:pt x="172" y="682"/>
                      <a:pt x="68" y="955"/>
                    </a:cubicBezTo>
                    <a:cubicBezTo>
                      <a:pt x="1" y="1145"/>
                      <a:pt x="118" y="1379"/>
                      <a:pt x="326" y="1379"/>
                    </a:cubicBezTo>
                    <a:cubicBezTo>
                      <a:pt x="425" y="1379"/>
                      <a:pt x="545" y="1326"/>
                      <a:pt x="675" y="1191"/>
                    </a:cubicBezTo>
                    <a:cubicBezTo>
                      <a:pt x="1075" y="764"/>
                      <a:pt x="385" y="58"/>
                      <a:pt x="385" y="58"/>
                    </a:cubicBezTo>
                    <a:cubicBezTo>
                      <a:pt x="385" y="58"/>
                      <a:pt x="325"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8" name="Google Shape;10968;p35"/>
              <p:cNvSpPr/>
              <p:nvPr/>
            </p:nvSpPr>
            <p:spPr>
              <a:xfrm rot="-6541634">
                <a:off x="-143113" y="2573209"/>
                <a:ext cx="50666" cy="132868"/>
              </a:xfrm>
              <a:custGeom>
                <a:avLst/>
                <a:gdLst/>
                <a:ahLst/>
                <a:cxnLst/>
                <a:rect l="l" t="t" r="r" b="b"/>
                <a:pathLst>
                  <a:path w="392" h="1028" extrusionOk="0">
                    <a:moveTo>
                      <a:pt x="19" y="0"/>
                    </a:moveTo>
                    <a:cubicBezTo>
                      <a:pt x="19" y="0"/>
                      <a:pt x="19" y="0"/>
                      <a:pt x="19" y="0"/>
                    </a:cubicBezTo>
                    <a:cubicBezTo>
                      <a:pt x="129" y="225"/>
                      <a:pt x="63" y="433"/>
                      <a:pt x="19" y="810"/>
                    </a:cubicBezTo>
                    <a:cubicBezTo>
                      <a:pt x="1" y="965"/>
                      <a:pt x="56" y="1028"/>
                      <a:pt x="129" y="1028"/>
                    </a:cubicBezTo>
                    <a:cubicBezTo>
                      <a:pt x="230" y="1028"/>
                      <a:pt x="365" y="903"/>
                      <a:pt x="375" y="734"/>
                    </a:cubicBezTo>
                    <a:cubicBezTo>
                      <a:pt x="391" y="440"/>
                      <a:pt x="24"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9" name="Google Shape;10969;p35"/>
              <p:cNvSpPr/>
              <p:nvPr/>
            </p:nvSpPr>
            <p:spPr>
              <a:xfrm rot="-6541634">
                <a:off x="-208680" y="2643110"/>
                <a:ext cx="67985" cy="58291"/>
              </a:xfrm>
              <a:custGeom>
                <a:avLst/>
                <a:gdLst/>
                <a:ahLst/>
                <a:cxnLst/>
                <a:rect l="l" t="t" r="r" b="b"/>
                <a:pathLst>
                  <a:path w="526" h="451" extrusionOk="0">
                    <a:moveTo>
                      <a:pt x="225" y="1"/>
                    </a:moveTo>
                    <a:cubicBezTo>
                      <a:pt x="110" y="1"/>
                      <a:pt x="0" y="90"/>
                      <a:pt x="0" y="227"/>
                    </a:cubicBezTo>
                    <a:cubicBezTo>
                      <a:pt x="0" y="352"/>
                      <a:pt x="99" y="451"/>
                      <a:pt x="225" y="451"/>
                    </a:cubicBezTo>
                    <a:cubicBezTo>
                      <a:pt x="422" y="451"/>
                      <a:pt x="526" y="210"/>
                      <a:pt x="384" y="68"/>
                    </a:cubicBezTo>
                    <a:cubicBezTo>
                      <a:pt x="337" y="22"/>
                      <a:pt x="280" y="1"/>
                      <a:pt x="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0" name="Google Shape;10970;p35"/>
              <p:cNvSpPr/>
              <p:nvPr/>
            </p:nvSpPr>
            <p:spPr>
              <a:xfrm rot="-6541634">
                <a:off x="1812443" y="4477057"/>
                <a:ext cx="331524" cy="344708"/>
              </a:xfrm>
              <a:custGeom>
                <a:avLst/>
                <a:gdLst/>
                <a:ahLst/>
                <a:cxnLst/>
                <a:rect l="l" t="t" r="r" b="b"/>
                <a:pathLst>
                  <a:path w="2565" h="2667" extrusionOk="0">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1" name="Google Shape;10971;p35"/>
              <p:cNvSpPr/>
              <p:nvPr/>
            </p:nvSpPr>
            <p:spPr>
              <a:xfrm rot="-6541634">
                <a:off x="1806970" y="4498388"/>
                <a:ext cx="222955" cy="270260"/>
              </a:xfrm>
              <a:custGeom>
                <a:avLst/>
                <a:gdLst/>
                <a:ahLst/>
                <a:cxnLst/>
                <a:rect l="l" t="t" r="r" b="b"/>
                <a:pathLst>
                  <a:path w="1725" h="2091" extrusionOk="0">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2" name="Google Shape;10972;p35"/>
              <p:cNvSpPr/>
              <p:nvPr/>
            </p:nvSpPr>
            <p:spPr>
              <a:xfrm rot="-6541634">
                <a:off x="1667226" y="4202206"/>
                <a:ext cx="361898" cy="338116"/>
              </a:xfrm>
              <a:custGeom>
                <a:avLst/>
                <a:gdLst/>
                <a:ahLst/>
                <a:cxnLst/>
                <a:rect l="l" t="t" r="r" b="b"/>
                <a:pathLst>
                  <a:path w="2800" h="2616" extrusionOk="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3" name="Google Shape;10973;p35"/>
              <p:cNvSpPr/>
              <p:nvPr/>
            </p:nvSpPr>
            <p:spPr>
              <a:xfrm rot="-6541634">
                <a:off x="1690288" y="4312993"/>
                <a:ext cx="245056" cy="246478"/>
              </a:xfrm>
              <a:custGeom>
                <a:avLst/>
                <a:gdLst/>
                <a:ahLst/>
                <a:cxnLst/>
                <a:rect l="l" t="t" r="r" b="b"/>
                <a:pathLst>
                  <a:path w="1896" h="1907" extrusionOk="0">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4" name="Google Shape;10974;p35"/>
              <p:cNvSpPr/>
              <p:nvPr/>
            </p:nvSpPr>
            <p:spPr>
              <a:xfrm rot="-6541634">
                <a:off x="1355800" y="4279837"/>
                <a:ext cx="394856" cy="309035"/>
              </a:xfrm>
              <a:custGeom>
                <a:avLst/>
                <a:gdLst/>
                <a:ahLst/>
                <a:cxnLst/>
                <a:rect l="l" t="t" r="r" b="b"/>
                <a:pathLst>
                  <a:path w="3055" h="2391" extrusionOk="0">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5" name="Google Shape;10975;p35"/>
              <p:cNvSpPr/>
              <p:nvPr/>
            </p:nvSpPr>
            <p:spPr>
              <a:xfrm rot="-6541634">
                <a:off x="1456321" y="4379303"/>
                <a:ext cx="294430" cy="223472"/>
              </a:xfrm>
              <a:custGeom>
                <a:avLst/>
                <a:gdLst/>
                <a:ahLst/>
                <a:cxnLst/>
                <a:rect l="l" t="t" r="r" b="b"/>
                <a:pathLst>
                  <a:path w="2278" h="1729" extrusionOk="0">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6" name="Google Shape;10976;p35"/>
              <p:cNvSpPr/>
              <p:nvPr/>
            </p:nvSpPr>
            <p:spPr>
              <a:xfrm rot="-6541634">
                <a:off x="1399818" y="4528908"/>
                <a:ext cx="330749" cy="358796"/>
              </a:xfrm>
              <a:custGeom>
                <a:avLst/>
                <a:gdLst/>
                <a:ahLst/>
                <a:cxnLst/>
                <a:rect l="l" t="t" r="r" b="b"/>
                <a:pathLst>
                  <a:path w="2559" h="2776" extrusionOk="0">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7" name="Google Shape;10977;p35"/>
              <p:cNvSpPr/>
              <p:nvPr/>
            </p:nvSpPr>
            <p:spPr>
              <a:xfrm rot="-6541634">
                <a:off x="1504482" y="4532852"/>
                <a:ext cx="225023" cy="278274"/>
              </a:xfrm>
              <a:custGeom>
                <a:avLst/>
                <a:gdLst/>
                <a:ahLst/>
                <a:cxnLst/>
                <a:rect l="l" t="t" r="r" b="b"/>
                <a:pathLst>
                  <a:path w="1741" h="2153" extrusionOk="0">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8" name="Google Shape;10978;p35"/>
              <p:cNvSpPr/>
              <p:nvPr/>
            </p:nvSpPr>
            <p:spPr>
              <a:xfrm rot="-6541634">
                <a:off x="1553712" y="4651063"/>
                <a:ext cx="406101" cy="319633"/>
              </a:xfrm>
              <a:custGeom>
                <a:avLst/>
                <a:gdLst/>
                <a:ahLst/>
                <a:cxnLst/>
                <a:rect l="l" t="t" r="r" b="b"/>
                <a:pathLst>
                  <a:path w="3142" h="2473" extrusionOk="0">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9" name="Google Shape;10979;p35"/>
              <p:cNvSpPr/>
              <p:nvPr/>
            </p:nvSpPr>
            <p:spPr>
              <a:xfrm rot="-6541634">
                <a:off x="1601465" y="4644412"/>
                <a:ext cx="302960" cy="218819"/>
              </a:xfrm>
              <a:custGeom>
                <a:avLst/>
                <a:gdLst/>
                <a:ahLst/>
                <a:cxnLst/>
                <a:rect l="l" t="t" r="r" b="b"/>
                <a:pathLst>
                  <a:path w="2344" h="1693" extrusionOk="0">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0" name="Google Shape;10980;p35"/>
              <p:cNvSpPr/>
              <p:nvPr/>
            </p:nvSpPr>
            <p:spPr>
              <a:xfrm rot="-6541634">
                <a:off x="1665383" y="4516973"/>
                <a:ext cx="165568" cy="165697"/>
              </a:xfrm>
              <a:custGeom>
                <a:avLst/>
                <a:gdLst/>
                <a:ahLst/>
                <a:cxnLst/>
                <a:rect l="l" t="t" r="r" b="b"/>
                <a:pathLst>
                  <a:path w="1281" h="1282" extrusionOk="0">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1" name="Google Shape;10981;p35"/>
              <p:cNvSpPr/>
              <p:nvPr/>
            </p:nvSpPr>
            <p:spPr>
              <a:xfrm rot="-6541634">
                <a:off x="635100" y="3258219"/>
                <a:ext cx="161432" cy="365904"/>
              </a:xfrm>
              <a:custGeom>
                <a:avLst/>
                <a:gdLst/>
                <a:ahLst/>
                <a:cxnLst/>
                <a:rect l="l" t="t" r="r" b="b"/>
                <a:pathLst>
                  <a:path w="1249" h="2831" extrusionOk="0">
                    <a:moveTo>
                      <a:pt x="389" y="1"/>
                    </a:moveTo>
                    <a:lnTo>
                      <a:pt x="356" y="6"/>
                    </a:lnTo>
                    <a:cubicBezTo>
                      <a:pt x="356" y="6"/>
                      <a:pt x="0" y="795"/>
                      <a:pt x="33" y="1096"/>
                    </a:cubicBezTo>
                    <a:cubicBezTo>
                      <a:pt x="60" y="1397"/>
                      <a:pt x="131" y="1648"/>
                      <a:pt x="1111" y="2831"/>
                    </a:cubicBezTo>
                    <a:cubicBezTo>
                      <a:pt x="1122" y="2568"/>
                      <a:pt x="1248" y="2048"/>
                      <a:pt x="1248" y="1227"/>
                    </a:cubicBezTo>
                    <a:cubicBezTo>
                      <a:pt x="1248" y="406"/>
                      <a:pt x="389"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2" name="Google Shape;10982;p35"/>
              <p:cNvSpPr/>
              <p:nvPr/>
            </p:nvSpPr>
            <p:spPr>
              <a:xfrm rot="-6541634">
                <a:off x="577456" y="3362712"/>
                <a:ext cx="94869" cy="176296"/>
              </a:xfrm>
              <a:custGeom>
                <a:avLst/>
                <a:gdLst/>
                <a:ahLst/>
                <a:cxnLst/>
                <a:rect l="l" t="t" r="r" b="b"/>
                <a:pathLst>
                  <a:path w="734" h="1364" extrusionOk="0">
                    <a:moveTo>
                      <a:pt x="11" y="1"/>
                    </a:moveTo>
                    <a:cubicBezTo>
                      <a:pt x="6" y="6"/>
                      <a:pt x="6" y="6"/>
                      <a:pt x="6" y="6"/>
                    </a:cubicBezTo>
                    <a:cubicBezTo>
                      <a:pt x="0" y="12"/>
                      <a:pt x="0" y="23"/>
                      <a:pt x="6" y="28"/>
                    </a:cubicBezTo>
                    <a:cubicBezTo>
                      <a:pt x="11" y="33"/>
                      <a:pt x="701" y="581"/>
                      <a:pt x="684" y="1347"/>
                    </a:cubicBezTo>
                    <a:cubicBezTo>
                      <a:pt x="679" y="1353"/>
                      <a:pt x="690" y="1358"/>
                      <a:pt x="695" y="1364"/>
                    </a:cubicBezTo>
                    <a:cubicBezTo>
                      <a:pt x="706" y="1364"/>
                      <a:pt x="712" y="1358"/>
                      <a:pt x="712" y="1347"/>
                    </a:cubicBezTo>
                    <a:cubicBezTo>
                      <a:pt x="734" y="570"/>
                      <a:pt x="27" y="12"/>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3" name="Google Shape;10983;p35"/>
              <p:cNvSpPr/>
              <p:nvPr/>
            </p:nvSpPr>
            <p:spPr>
              <a:xfrm rot="-6541634">
                <a:off x="619731" y="3331356"/>
                <a:ext cx="83624" cy="240662"/>
              </a:xfrm>
              <a:custGeom>
                <a:avLst/>
                <a:gdLst/>
                <a:ahLst/>
                <a:cxnLst/>
                <a:rect l="l" t="t" r="r" b="b"/>
                <a:pathLst>
                  <a:path w="647" h="1862" extrusionOk="0">
                    <a:moveTo>
                      <a:pt x="11" y="0"/>
                    </a:moveTo>
                    <a:cubicBezTo>
                      <a:pt x="11" y="0"/>
                      <a:pt x="6" y="0"/>
                      <a:pt x="6" y="6"/>
                    </a:cubicBezTo>
                    <a:cubicBezTo>
                      <a:pt x="0" y="11"/>
                      <a:pt x="0" y="16"/>
                      <a:pt x="6" y="22"/>
                    </a:cubicBezTo>
                    <a:cubicBezTo>
                      <a:pt x="597" y="619"/>
                      <a:pt x="613" y="1834"/>
                      <a:pt x="613" y="1845"/>
                    </a:cubicBezTo>
                    <a:cubicBezTo>
                      <a:pt x="613" y="1856"/>
                      <a:pt x="624" y="1861"/>
                      <a:pt x="630" y="1861"/>
                    </a:cubicBezTo>
                    <a:cubicBezTo>
                      <a:pt x="641" y="1861"/>
                      <a:pt x="646" y="1850"/>
                      <a:pt x="646" y="1845"/>
                    </a:cubicBezTo>
                    <a:cubicBezTo>
                      <a:pt x="646" y="1834"/>
                      <a:pt x="630" y="608"/>
                      <a:pt x="28" y="6"/>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4" name="Google Shape;10984;p35"/>
              <p:cNvSpPr/>
              <p:nvPr/>
            </p:nvSpPr>
            <p:spPr>
              <a:xfrm rot="-6541634">
                <a:off x="632406" y="3358006"/>
                <a:ext cx="57516" cy="216880"/>
              </a:xfrm>
              <a:custGeom>
                <a:avLst/>
                <a:gdLst/>
                <a:ahLst/>
                <a:cxnLst/>
                <a:rect l="l" t="t" r="r" b="b"/>
                <a:pathLst>
                  <a:path w="445" h="1678" extrusionOk="0">
                    <a:moveTo>
                      <a:pt x="17" y="1"/>
                    </a:moveTo>
                    <a:cubicBezTo>
                      <a:pt x="15" y="1"/>
                      <a:pt x="13" y="1"/>
                      <a:pt x="12" y="3"/>
                    </a:cubicBezTo>
                    <a:cubicBezTo>
                      <a:pt x="1" y="3"/>
                      <a:pt x="1" y="14"/>
                      <a:pt x="6" y="19"/>
                    </a:cubicBezTo>
                    <a:cubicBezTo>
                      <a:pt x="362" y="627"/>
                      <a:pt x="417" y="1656"/>
                      <a:pt x="417" y="1661"/>
                    </a:cubicBezTo>
                    <a:cubicBezTo>
                      <a:pt x="417" y="1672"/>
                      <a:pt x="422" y="1678"/>
                      <a:pt x="428" y="1678"/>
                    </a:cubicBezTo>
                    <a:cubicBezTo>
                      <a:pt x="439" y="1678"/>
                      <a:pt x="444" y="1672"/>
                      <a:pt x="444" y="1661"/>
                    </a:cubicBezTo>
                    <a:cubicBezTo>
                      <a:pt x="444" y="1650"/>
                      <a:pt x="395" y="621"/>
                      <a:pt x="28" y="8"/>
                    </a:cubicBezTo>
                    <a:cubicBezTo>
                      <a:pt x="24" y="4"/>
                      <a:pt x="21" y="1"/>
                      <a:pt x="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5" name="Google Shape;10985;p35"/>
              <p:cNvSpPr/>
              <p:nvPr/>
            </p:nvSpPr>
            <p:spPr>
              <a:xfrm rot="-6541634">
                <a:off x="644646" y="3390418"/>
                <a:ext cx="31925" cy="186894"/>
              </a:xfrm>
              <a:custGeom>
                <a:avLst/>
                <a:gdLst/>
                <a:ahLst/>
                <a:cxnLst/>
                <a:rect l="l" t="t" r="r" b="b"/>
                <a:pathLst>
                  <a:path w="247" h="1446" extrusionOk="0">
                    <a:moveTo>
                      <a:pt x="11" y="0"/>
                    </a:moveTo>
                    <a:cubicBezTo>
                      <a:pt x="6" y="0"/>
                      <a:pt x="1" y="11"/>
                      <a:pt x="6" y="17"/>
                    </a:cubicBezTo>
                    <a:cubicBezTo>
                      <a:pt x="154" y="471"/>
                      <a:pt x="219" y="947"/>
                      <a:pt x="187" y="1429"/>
                    </a:cubicBezTo>
                    <a:cubicBezTo>
                      <a:pt x="181" y="1435"/>
                      <a:pt x="187" y="1440"/>
                      <a:pt x="198" y="1446"/>
                    </a:cubicBezTo>
                    <a:cubicBezTo>
                      <a:pt x="203" y="1446"/>
                      <a:pt x="214" y="1440"/>
                      <a:pt x="214" y="1429"/>
                    </a:cubicBezTo>
                    <a:cubicBezTo>
                      <a:pt x="247" y="947"/>
                      <a:pt x="181" y="466"/>
                      <a:pt x="28" y="11"/>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6" name="Google Shape;10986;p35"/>
              <p:cNvSpPr/>
              <p:nvPr/>
            </p:nvSpPr>
            <p:spPr>
              <a:xfrm rot="-6541634">
                <a:off x="655843" y="3425902"/>
                <a:ext cx="7238" cy="159235"/>
              </a:xfrm>
              <a:custGeom>
                <a:avLst/>
                <a:gdLst/>
                <a:ahLst/>
                <a:cxnLst/>
                <a:rect l="l" t="t" r="r" b="b"/>
                <a:pathLst>
                  <a:path w="56" h="1232" extrusionOk="0">
                    <a:moveTo>
                      <a:pt x="33" y="0"/>
                    </a:moveTo>
                    <a:cubicBezTo>
                      <a:pt x="28" y="0"/>
                      <a:pt x="22" y="6"/>
                      <a:pt x="22" y="11"/>
                    </a:cubicBezTo>
                    <a:cubicBezTo>
                      <a:pt x="0" y="438"/>
                      <a:pt x="6" y="980"/>
                      <a:pt x="6" y="1155"/>
                    </a:cubicBezTo>
                    <a:lnTo>
                      <a:pt x="6" y="1215"/>
                    </a:lnTo>
                    <a:cubicBezTo>
                      <a:pt x="6" y="1221"/>
                      <a:pt x="11" y="1232"/>
                      <a:pt x="17" y="1232"/>
                    </a:cubicBezTo>
                    <a:cubicBezTo>
                      <a:pt x="28" y="1232"/>
                      <a:pt x="33" y="1226"/>
                      <a:pt x="33" y="1215"/>
                    </a:cubicBezTo>
                    <a:lnTo>
                      <a:pt x="33" y="1155"/>
                    </a:lnTo>
                    <a:cubicBezTo>
                      <a:pt x="33" y="980"/>
                      <a:pt x="33" y="438"/>
                      <a:pt x="55" y="17"/>
                    </a:cubicBezTo>
                    <a:cubicBezTo>
                      <a:pt x="55" y="6"/>
                      <a:pt x="50" y="0"/>
                      <a:pt x="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7" name="Google Shape;10987;p35"/>
              <p:cNvSpPr/>
              <p:nvPr/>
            </p:nvSpPr>
            <p:spPr>
              <a:xfrm rot="-6541634">
                <a:off x="529072" y="3562250"/>
                <a:ext cx="322089" cy="207445"/>
              </a:xfrm>
              <a:custGeom>
                <a:avLst/>
                <a:gdLst/>
                <a:ahLst/>
                <a:cxnLst/>
                <a:rect l="l" t="t" r="r" b="b"/>
                <a:pathLst>
                  <a:path w="2492" h="1605" extrusionOk="0">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8" name="Google Shape;10988;p35"/>
              <p:cNvSpPr/>
              <p:nvPr/>
            </p:nvSpPr>
            <p:spPr>
              <a:xfrm rot="-6541634">
                <a:off x="572768" y="3521945"/>
                <a:ext cx="143079" cy="139331"/>
              </a:xfrm>
              <a:custGeom>
                <a:avLst/>
                <a:gdLst/>
                <a:ahLst/>
                <a:cxnLst/>
                <a:rect l="l" t="t" r="r" b="b"/>
                <a:pathLst>
                  <a:path w="1107" h="1078" extrusionOk="0">
                    <a:moveTo>
                      <a:pt x="1090" y="1"/>
                    </a:moveTo>
                    <a:cubicBezTo>
                      <a:pt x="1089" y="1"/>
                      <a:pt x="1087" y="2"/>
                      <a:pt x="1084" y="5"/>
                    </a:cubicBezTo>
                    <a:cubicBezTo>
                      <a:pt x="1079" y="5"/>
                      <a:pt x="1074" y="5"/>
                      <a:pt x="1074" y="10"/>
                    </a:cubicBezTo>
                    <a:cubicBezTo>
                      <a:pt x="1074" y="21"/>
                      <a:pt x="751" y="842"/>
                      <a:pt x="12" y="1050"/>
                    </a:cubicBezTo>
                    <a:cubicBezTo>
                      <a:pt x="6" y="1050"/>
                      <a:pt x="1" y="1056"/>
                      <a:pt x="6" y="1067"/>
                    </a:cubicBezTo>
                    <a:cubicBezTo>
                      <a:pt x="6" y="1072"/>
                      <a:pt x="12" y="1078"/>
                      <a:pt x="23" y="1078"/>
                    </a:cubicBezTo>
                    <a:cubicBezTo>
                      <a:pt x="772" y="870"/>
                      <a:pt x="1101" y="32"/>
                      <a:pt x="1101" y="21"/>
                    </a:cubicBezTo>
                    <a:cubicBezTo>
                      <a:pt x="1106" y="16"/>
                      <a:pt x="1101" y="5"/>
                      <a:pt x="1095" y="5"/>
                    </a:cubicBezTo>
                    <a:cubicBezTo>
                      <a:pt x="1093" y="2"/>
                      <a:pt x="1091" y="1"/>
                      <a:pt x="10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9" name="Google Shape;10989;p35"/>
              <p:cNvSpPr/>
              <p:nvPr/>
            </p:nvSpPr>
            <p:spPr>
              <a:xfrm rot="-6541634">
                <a:off x="551810" y="3550597"/>
                <a:ext cx="207316" cy="149929"/>
              </a:xfrm>
              <a:custGeom>
                <a:avLst/>
                <a:gdLst/>
                <a:ahLst/>
                <a:cxnLst/>
                <a:rect l="l" t="t" r="r" b="b"/>
                <a:pathLst>
                  <a:path w="1604" h="1160" extrusionOk="0">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0" name="Google Shape;10990;p35"/>
              <p:cNvSpPr/>
              <p:nvPr/>
            </p:nvSpPr>
            <p:spPr>
              <a:xfrm rot="-6541634">
                <a:off x="544877" y="3571016"/>
                <a:ext cx="192581" cy="118134"/>
              </a:xfrm>
              <a:custGeom>
                <a:avLst/>
                <a:gdLst/>
                <a:ahLst/>
                <a:cxnLst/>
                <a:rect l="l" t="t" r="r" b="b"/>
                <a:pathLst>
                  <a:path w="1490" h="914" extrusionOk="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1" name="Google Shape;10991;p35"/>
              <p:cNvSpPr/>
              <p:nvPr/>
            </p:nvSpPr>
            <p:spPr>
              <a:xfrm rot="-6541634">
                <a:off x="536467" y="3595169"/>
                <a:ext cx="172031" cy="80393"/>
              </a:xfrm>
              <a:custGeom>
                <a:avLst/>
                <a:gdLst/>
                <a:ahLst/>
                <a:cxnLst/>
                <a:rect l="l" t="t" r="r" b="b"/>
                <a:pathLst>
                  <a:path w="1331" h="622" extrusionOk="0">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2" name="Google Shape;10992;p35"/>
              <p:cNvSpPr/>
              <p:nvPr/>
            </p:nvSpPr>
            <p:spPr>
              <a:xfrm rot="-6541634">
                <a:off x="527208" y="3615413"/>
                <a:ext cx="152902" cy="47693"/>
              </a:xfrm>
              <a:custGeom>
                <a:avLst/>
                <a:gdLst/>
                <a:ahLst/>
                <a:cxnLst/>
                <a:rect l="l" t="t" r="r" b="b"/>
                <a:pathLst>
                  <a:path w="1183" h="369" extrusionOk="0">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3" name="Google Shape;10993;p35"/>
              <p:cNvSpPr/>
              <p:nvPr/>
            </p:nvSpPr>
            <p:spPr>
              <a:xfrm rot="-6541634">
                <a:off x="315275" y="3610948"/>
                <a:ext cx="299341" cy="236914"/>
              </a:xfrm>
              <a:custGeom>
                <a:avLst/>
                <a:gdLst/>
                <a:ahLst/>
                <a:cxnLst/>
                <a:rect l="l" t="t" r="r" b="b"/>
                <a:pathLst>
                  <a:path w="2316" h="1833" extrusionOk="0">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4" name="Google Shape;10994;p35"/>
              <p:cNvSpPr/>
              <p:nvPr/>
            </p:nvSpPr>
            <p:spPr>
              <a:xfrm rot="-6541634">
                <a:off x="424537" y="3615585"/>
                <a:ext cx="179786" cy="86468"/>
              </a:xfrm>
              <a:custGeom>
                <a:avLst/>
                <a:gdLst/>
                <a:ahLst/>
                <a:cxnLst/>
                <a:rect l="l" t="t" r="r" b="b"/>
                <a:pathLst>
                  <a:path w="1391" h="669" extrusionOk="0">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5" name="Google Shape;10995;p35"/>
              <p:cNvSpPr/>
              <p:nvPr/>
            </p:nvSpPr>
            <p:spPr>
              <a:xfrm rot="-6541634">
                <a:off x="380253" y="3609418"/>
                <a:ext cx="211710" cy="143079"/>
              </a:xfrm>
              <a:custGeom>
                <a:avLst/>
                <a:gdLst/>
                <a:ahLst/>
                <a:cxnLst/>
                <a:rect l="l" t="t" r="r" b="b"/>
                <a:pathLst>
                  <a:path w="1638" h="1107" extrusionOk="0">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6" name="Google Shape;10996;p35"/>
              <p:cNvSpPr/>
              <p:nvPr/>
            </p:nvSpPr>
            <p:spPr>
              <a:xfrm rot="-6541634">
                <a:off x="388812" y="3599388"/>
                <a:ext cx="176942" cy="140106"/>
              </a:xfrm>
              <a:custGeom>
                <a:avLst/>
                <a:gdLst/>
                <a:ahLst/>
                <a:cxnLst/>
                <a:rect l="l" t="t" r="r" b="b"/>
                <a:pathLst>
                  <a:path w="1369" h="1084" extrusionOk="0">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7" name="Google Shape;10997;p35"/>
              <p:cNvSpPr/>
              <p:nvPr/>
            </p:nvSpPr>
            <p:spPr>
              <a:xfrm rot="-6541634">
                <a:off x="397970" y="3586215"/>
                <a:ext cx="134548" cy="134290"/>
              </a:xfrm>
              <a:custGeom>
                <a:avLst/>
                <a:gdLst/>
                <a:ahLst/>
                <a:cxnLst/>
                <a:rect l="l" t="t" r="r" b="b"/>
                <a:pathLst>
                  <a:path w="1041" h="1039" extrusionOk="0">
                    <a:moveTo>
                      <a:pt x="11" y="0"/>
                    </a:moveTo>
                    <a:cubicBezTo>
                      <a:pt x="1" y="6"/>
                      <a:pt x="1" y="11"/>
                      <a:pt x="6" y="22"/>
                    </a:cubicBezTo>
                    <a:cubicBezTo>
                      <a:pt x="269" y="422"/>
                      <a:pt x="614" y="767"/>
                      <a:pt x="1013" y="1035"/>
                    </a:cubicBezTo>
                    <a:cubicBezTo>
                      <a:pt x="1015" y="1037"/>
                      <a:pt x="1019" y="1039"/>
                      <a:pt x="1022" y="1039"/>
                    </a:cubicBezTo>
                    <a:cubicBezTo>
                      <a:pt x="1027" y="1039"/>
                      <a:pt x="1032" y="1036"/>
                      <a:pt x="1035" y="1029"/>
                    </a:cubicBezTo>
                    <a:cubicBezTo>
                      <a:pt x="1041" y="1024"/>
                      <a:pt x="1035" y="1019"/>
                      <a:pt x="1030" y="1013"/>
                    </a:cubicBezTo>
                    <a:cubicBezTo>
                      <a:pt x="635" y="745"/>
                      <a:pt x="291" y="405"/>
                      <a:pt x="28" y="6"/>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8" name="Google Shape;10998;p35"/>
              <p:cNvSpPr/>
              <p:nvPr/>
            </p:nvSpPr>
            <p:spPr>
              <a:xfrm rot="-6541634">
                <a:off x="406508" y="3572819"/>
                <a:ext cx="97066" cy="128474"/>
              </a:xfrm>
              <a:custGeom>
                <a:avLst/>
                <a:gdLst/>
                <a:ahLst/>
                <a:cxnLst/>
                <a:rect l="l" t="t" r="r" b="b"/>
                <a:pathLst>
                  <a:path w="751" h="994" extrusionOk="0">
                    <a:moveTo>
                      <a:pt x="12" y="1"/>
                    </a:moveTo>
                    <a:cubicBezTo>
                      <a:pt x="1" y="6"/>
                      <a:pt x="1" y="17"/>
                      <a:pt x="6" y="22"/>
                    </a:cubicBezTo>
                    <a:lnTo>
                      <a:pt x="44" y="72"/>
                    </a:lnTo>
                    <a:cubicBezTo>
                      <a:pt x="154" y="208"/>
                      <a:pt x="488" y="635"/>
                      <a:pt x="729" y="986"/>
                    </a:cubicBezTo>
                    <a:cubicBezTo>
                      <a:pt x="729" y="990"/>
                      <a:pt x="734" y="993"/>
                      <a:pt x="739" y="993"/>
                    </a:cubicBezTo>
                    <a:cubicBezTo>
                      <a:pt x="741" y="993"/>
                      <a:pt x="743" y="993"/>
                      <a:pt x="745" y="991"/>
                    </a:cubicBezTo>
                    <a:cubicBezTo>
                      <a:pt x="751" y="986"/>
                      <a:pt x="751" y="975"/>
                      <a:pt x="745" y="969"/>
                    </a:cubicBezTo>
                    <a:cubicBezTo>
                      <a:pt x="504" y="619"/>
                      <a:pt x="170" y="192"/>
                      <a:pt x="61" y="50"/>
                    </a:cubicBezTo>
                    <a:lnTo>
                      <a:pt x="28" y="6"/>
                    </a:ln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9" name="Google Shape;10999;p35"/>
              <p:cNvSpPr/>
              <p:nvPr/>
            </p:nvSpPr>
            <p:spPr>
              <a:xfrm rot="-6541634">
                <a:off x="288532" y="3266544"/>
                <a:ext cx="376503" cy="155099"/>
              </a:xfrm>
              <a:custGeom>
                <a:avLst/>
                <a:gdLst/>
                <a:ahLst/>
                <a:cxnLst/>
                <a:rect l="l" t="t" r="r" b="b"/>
                <a:pathLst>
                  <a:path w="2913" h="1200" extrusionOk="0">
                    <a:moveTo>
                      <a:pt x="1153" y="0"/>
                    </a:moveTo>
                    <a:cubicBezTo>
                      <a:pt x="1101" y="0"/>
                      <a:pt x="1052" y="5"/>
                      <a:pt x="1002" y="10"/>
                    </a:cubicBezTo>
                    <a:cubicBezTo>
                      <a:pt x="701" y="37"/>
                      <a:pt x="1" y="541"/>
                      <a:pt x="1" y="541"/>
                    </a:cubicBezTo>
                    <a:lnTo>
                      <a:pt x="1" y="579"/>
                    </a:lnTo>
                    <a:cubicBezTo>
                      <a:pt x="1" y="579"/>
                      <a:pt x="460" y="1199"/>
                      <a:pt x="1141" y="1199"/>
                    </a:cubicBezTo>
                    <a:cubicBezTo>
                      <a:pt x="1215" y="1199"/>
                      <a:pt x="1291" y="1192"/>
                      <a:pt x="1369" y="1176"/>
                    </a:cubicBezTo>
                    <a:cubicBezTo>
                      <a:pt x="2174" y="1012"/>
                      <a:pt x="2661" y="782"/>
                      <a:pt x="2913" y="722"/>
                    </a:cubicBezTo>
                    <a:cubicBezTo>
                      <a:pt x="1788" y="109"/>
                      <a:pt x="1419" y="0"/>
                      <a:pt x="1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0" name="Google Shape;11000;p35"/>
              <p:cNvSpPr/>
              <p:nvPr/>
            </p:nvSpPr>
            <p:spPr>
              <a:xfrm rot="-6541634">
                <a:off x="436398" y="3386616"/>
                <a:ext cx="190384" cy="60359"/>
              </a:xfrm>
              <a:custGeom>
                <a:avLst/>
                <a:gdLst/>
                <a:ahLst/>
                <a:cxnLst/>
                <a:rect l="l" t="t" r="r" b="b"/>
                <a:pathLst>
                  <a:path w="1473" h="467" extrusionOk="0">
                    <a:moveTo>
                      <a:pt x="6" y="1"/>
                    </a:moveTo>
                    <a:cubicBezTo>
                      <a:pt x="0" y="6"/>
                      <a:pt x="0" y="17"/>
                      <a:pt x="6" y="23"/>
                    </a:cubicBezTo>
                    <a:cubicBezTo>
                      <a:pt x="10" y="27"/>
                      <a:pt x="532" y="466"/>
                      <a:pt x="1167" y="466"/>
                    </a:cubicBezTo>
                    <a:cubicBezTo>
                      <a:pt x="1263" y="466"/>
                      <a:pt x="1362" y="456"/>
                      <a:pt x="1462" y="433"/>
                    </a:cubicBezTo>
                    <a:cubicBezTo>
                      <a:pt x="1467" y="433"/>
                      <a:pt x="1472" y="422"/>
                      <a:pt x="1472" y="417"/>
                    </a:cubicBezTo>
                    <a:cubicBezTo>
                      <a:pt x="1467" y="406"/>
                      <a:pt x="1462" y="406"/>
                      <a:pt x="1451" y="406"/>
                    </a:cubicBezTo>
                    <a:cubicBezTo>
                      <a:pt x="1355" y="428"/>
                      <a:pt x="1260" y="437"/>
                      <a:pt x="1168" y="437"/>
                    </a:cubicBezTo>
                    <a:cubicBezTo>
                      <a:pt x="547" y="437"/>
                      <a:pt x="32" y="6"/>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1" name="Google Shape;11001;p35"/>
              <p:cNvSpPr/>
              <p:nvPr/>
            </p:nvSpPr>
            <p:spPr>
              <a:xfrm rot="-6541634">
                <a:off x="380432" y="3371402"/>
                <a:ext cx="252682" cy="42006"/>
              </a:xfrm>
              <a:custGeom>
                <a:avLst/>
                <a:gdLst/>
                <a:ahLst/>
                <a:cxnLst/>
                <a:rect l="l" t="t" r="r" b="b"/>
                <a:pathLst>
                  <a:path w="1955" h="325" extrusionOk="0">
                    <a:moveTo>
                      <a:pt x="16" y="1"/>
                    </a:moveTo>
                    <a:cubicBezTo>
                      <a:pt x="11" y="1"/>
                      <a:pt x="11" y="1"/>
                      <a:pt x="6" y="6"/>
                    </a:cubicBezTo>
                    <a:cubicBezTo>
                      <a:pt x="0" y="12"/>
                      <a:pt x="6" y="22"/>
                      <a:pt x="11" y="28"/>
                    </a:cubicBezTo>
                    <a:cubicBezTo>
                      <a:pt x="371" y="266"/>
                      <a:pt x="857" y="325"/>
                      <a:pt x="1251" y="325"/>
                    </a:cubicBezTo>
                    <a:cubicBezTo>
                      <a:pt x="1636" y="325"/>
                      <a:pt x="1932" y="269"/>
                      <a:pt x="1938" y="269"/>
                    </a:cubicBezTo>
                    <a:cubicBezTo>
                      <a:pt x="1949" y="269"/>
                      <a:pt x="1954" y="258"/>
                      <a:pt x="1949" y="252"/>
                    </a:cubicBezTo>
                    <a:cubicBezTo>
                      <a:pt x="1949" y="244"/>
                      <a:pt x="1943" y="239"/>
                      <a:pt x="1937" y="239"/>
                    </a:cubicBezTo>
                    <a:cubicBezTo>
                      <a:pt x="1936" y="239"/>
                      <a:pt x="1934" y="240"/>
                      <a:pt x="1932" y="241"/>
                    </a:cubicBezTo>
                    <a:cubicBezTo>
                      <a:pt x="1927" y="241"/>
                      <a:pt x="1636" y="296"/>
                      <a:pt x="1259" y="296"/>
                    </a:cubicBezTo>
                    <a:cubicBezTo>
                      <a:pt x="868" y="296"/>
                      <a:pt x="384" y="237"/>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2" name="Google Shape;11002;p35"/>
              <p:cNvSpPr/>
              <p:nvPr/>
            </p:nvSpPr>
            <p:spPr>
              <a:xfrm rot="-6541634">
                <a:off x="384705" y="3393384"/>
                <a:ext cx="223730" cy="20938"/>
              </a:xfrm>
              <a:custGeom>
                <a:avLst/>
                <a:gdLst/>
                <a:ahLst/>
                <a:cxnLst/>
                <a:rect l="l" t="t" r="r" b="b"/>
                <a:pathLst>
                  <a:path w="1731" h="162" extrusionOk="0">
                    <a:moveTo>
                      <a:pt x="12" y="1"/>
                    </a:moveTo>
                    <a:cubicBezTo>
                      <a:pt x="6" y="1"/>
                      <a:pt x="1" y="6"/>
                      <a:pt x="1" y="12"/>
                    </a:cubicBezTo>
                    <a:cubicBezTo>
                      <a:pt x="1" y="17"/>
                      <a:pt x="1" y="28"/>
                      <a:pt x="12" y="28"/>
                    </a:cubicBezTo>
                    <a:cubicBezTo>
                      <a:pt x="302" y="132"/>
                      <a:pt x="657" y="161"/>
                      <a:pt x="967" y="161"/>
                    </a:cubicBezTo>
                    <a:cubicBezTo>
                      <a:pt x="1376" y="161"/>
                      <a:pt x="1708" y="110"/>
                      <a:pt x="1714" y="110"/>
                    </a:cubicBezTo>
                    <a:cubicBezTo>
                      <a:pt x="1725" y="110"/>
                      <a:pt x="1730" y="99"/>
                      <a:pt x="1730" y="94"/>
                    </a:cubicBezTo>
                    <a:cubicBezTo>
                      <a:pt x="1726" y="86"/>
                      <a:pt x="1722" y="81"/>
                      <a:pt x="1716" y="81"/>
                    </a:cubicBezTo>
                    <a:cubicBezTo>
                      <a:pt x="1714" y="81"/>
                      <a:pt x="1711" y="81"/>
                      <a:pt x="1709" y="83"/>
                    </a:cubicBezTo>
                    <a:cubicBezTo>
                      <a:pt x="1702" y="83"/>
                      <a:pt x="1376" y="132"/>
                      <a:pt x="973" y="132"/>
                    </a:cubicBezTo>
                    <a:cubicBezTo>
                      <a:pt x="664" y="132"/>
                      <a:pt x="310" y="103"/>
                      <a:pt x="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3" name="Google Shape;11003;p35"/>
              <p:cNvSpPr/>
              <p:nvPr/>
            </p:nvSpPr>
            <p:spPr>
              <a:xfrm rot="-6541634">
                <a:off x="388028" y="3409167"/>
                <a:ext cx="188962" cy="20809"/>
              </a:xfrm>
              <a:custGeom>
                <a:avLst/>
                <a:gdLst/>
                <a:ahLst/>
                <a:cxnLst/>
                <a:rect l="l" t="t" r="r" b="b"/>
                <a:pathLst>
                  <a:path w="1462" h="161" extrusionOk="0">
                    <a:moveTo>
                      <a:pt x="1440" y="0"/>
                    </a:moveTo>
                    <a:cubicBezTo>
                      <a:pt x="1123" y="87"/>
                      <a:pt x="796" y="132"/>
                      <a:pt x="467" y="132"/>
                    </a:cubicBezTo>
                    <a:cubicBezTo>
                      <a:pt x="319" y="132"/>
                      <a:pt x="170" y="123"/>
                      <a:pt x="22" y="104"/>
                    </a:cubicBezTo>
                    <a:lnTo>
                      <a:pt x="17" y="104"/>
                    </a:lnTo>
                    <a:cubicBezTo>
                      <a:pt x="1" y="104"/>
                      <a:pt x="1" y="132"/>
                      <a:pt x="17" y="132"/>
                    </a:cubicBezTo>
                    <a:cubicBezTo>
                      <a:pt x="171" y="151"/>
                      <a:pt x="326" y="161"/>
                      <a:pt x="480" y="161"/>
                    </a:cubicBezTo>
                    <a:cubicBezTo>
                      <a:pt x="806" y="161"/>
                      <a:pt x="1129" y="117"/>
                      <a:pt x="1446" y="28"/>
                    </a:cubicBezTo>
                    <a:cubicBezTo>
                      <a:pt x="1457" y="28"/>
                      <a:pt x="1462" y="17"/>
                      <a:pt x="1457" y="11"/>
                    </a:cubicBezTo>
                    <a:cubicBezTo>
                      <a:pt x="1457" y="0"/>
                      <a:pt x="1446" y="0"/>
                      <a:pt x="14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4" name="Google Shape;11004;p35"/>
              <p:cNvSpPr/>
              <p:nvPr/>
            </p:nvSpPr>
            <p:spPr>
              <a:xfrm rot="-6541634">
                <a:off x="391886" y="3416910"/>
                <a:ext cx="155745" cy="37224"/>
              </a:xfrm>
              <a:custGeom>
                <a:avLst/>
                <a:gdLst/>
                <a:ahLst/>
                <a:cxnLst/>
                <a:rect l="l" t="t" r="r" b="b"/>
                <a:pathLst>
                  <a:path w="1205" h="288" extrusionOk="0">
                    <a:moveTo>
                      <a:pt x="1183" y="0"/>
                    </a:moveTo>
                    <a:lnTo>
                      <a:pt x="1128" y="11"/>
                    </a:lnTo>
                    <a:cubicBezTo>
                      <a:pt x="958" y="44"/>
                      <a:pt x="449" y="143"/>
                      <a:pt x="44" y="247"/>
                    </a:cubicBezTo>
                    <a:lnTo>
                      <a:pt x="11" y="258"/>
                    </a:lnTo>
                    <a:cubicBezTo>
                      <a:pt x="0" y="258"/>
                      <a:pt x="0" y="269"/>
                      <a:pt x="0" y="274"/>
                    </a:cubicBezTo>
                    <a:cubicBezTo>
                      <a:pt x="0" y="282"/>
                      <a:pt x="6" y="287"/>
                      <a:pt x="11" y="287"/>
                    </a:cubicBezTo>
                    <a:cubicBezTo>
                      <a:pt x="13" y="287"/>
                      <a:pt x="15" y="286"/>
                      <a:pt x="17" y="285"/>
                    </a:cubicBezTo>
                    <a:cubicBezTo>
                      <a:pt x="427" y="175"/>
                      <a:pt x="958" y="77"/>
                      <a:pt x="1133" y="39"/>
                    </a:cubicBezTo>
                    <a:lnTo>
                      <a:pt x="1194" y="28"/>
                    </a:lnTo>
                    <a:cubicBezTo>
                      <a:pt x="1199" y="28"/>
                      <a:pt x="1205" y="17"/>
                      <a:pt x="1205" y="11"/>
                    </a:cubicBezTo>
                    <a:cubicBezTo>
                      <a:pt x="1199" y="6"/>
                      <a:pt x="1194" y="0"/>
                      <a:pt x="1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5" name="Google Shape;11005;p35"/>
              <p:cNvSpPr/>
              <p:nvPr/>
            </p:nvSpPr>
            <p:spPr>
              <a:xfrm rot="-6541634">
                <a:off x="242294" y="3370365"/>
                <a:ext cx="185473" cy="346000"/>
              </a:xfrm>
              <a:custGeom>
                <a:avLst/>
                <a:gdLst/>
                <a:ahLst/>
                <a:cxnLst/>
                <a:rect l="l" t="t" r="r" b="b"/>
                <a:pathLst>
                  <a:path w="1435" h="2677" extrusionOk="0">
                    <a:moveTo>
                      <a:pt x="1418" y="0"/>
                    </a:moveTo>
                    <a:lnTo>
                      <a:pt x="1418" y="0"/>
                    </a:lnTo>
                    <a:cubicBezTo>
                      <a:pt x="263" y="1007"/>
                      <a:pt x="159" y="1243"/>
                      <a:pt x="83" y="1538"/>
                    </a:cubicBezTo>
                    <a:cubicBezTo>
                      <a:pt x="1" y="1834"/>
                      <a:pt x="236" y="2660"/>
                      <a:pt x="236" y="2660"/>
                    </a:cubicBezTo>
                    <a:lnTo>
                      <a:pt x="263" y="2677"/>
                    </a:lnTo>
                    <a:cubicBezTo>
                      <a:pt x="263" y="2677"/>
                      <a:pt x="1183" y="2414"/>
                      <a:pt x="1309" y="1604"/>
                    </a:cubicBezTo>
                    <a:cubicBezTo>
                      <a:pt x="1435" y="788"/>
                      <a:pt x="1391" y="257"/>
                      <a:pt x="1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6" name="Google Shape;11006;p35"/>
              <p:cNvSpPr/>
              <p:nvPr/>
            </p:nvSpPr>
            <p:spPr>
              <a:xfrm rot="-6541634">
                <a:off x="357651" y="3430248"/>
                <a:ext cx="118263" cy="160011"/>
              </a:xfrm>
              <a:custGeom>
                <a:avLst/>
                <a:gdLst/>
                <a:ahLst/>
                <a:cxnLst/>
                <a:rect l="l" t="t" r="r" b="b"/>
                <a:pathLst>
                  <a:path w="915" h="1238" extrusionOk="0">
                    <a:moveTo>
                      <a:pt x="898" y="0"/>
                    </a:moveTo>
                    <a:cubicBezTo>
                      <a:pt x="892" y="0"/>
                      <a:pt x="887" y="6"/>
                      <a:pt x="887" y="11"/>
                    </a:cubicBezTo>
                    <a:cubicBezTo>
                      <a:pt x="788" y="772"/>
                      <a:pt x="17" y="1205"/>
                      <a:pt x="11" y="1210"/>
                    </a:cubicBezTo>
                    <a:cubicBezTo>
                      <a:pt x="0" y="1210"/>
                      <a:pt x="0" y="1221"/>
                      <a:pt x="6" y="1226"/>
                    </a:cubicBezTo>
                    <a:cubicBezTo>
                      <a:pt x="6" y="1237"/>
                      <a:pt x="17" y="1237"/>
                      <a:pt x="22" y="1237"/>
                    </a:cubicBezTo>
                    <a:cubicBezTo>
                      <a:pt x="33" y="1232"/>
                      <a:pt x="816" y="789"/>
                      <a:pt x="914" y="17"/>
                    </a:cubicBezTo>
                    <a:cubicBezTo>
                      <a:pt x="914" y="6"/>
                      <a:pt x="909" y="0"/>
                      <a:pt x="9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7" name="Google Shape;11007;p35"/>
              <p:cNvSpPr/>
              <p:nvPr/>
            </p:nvSpPr>
            <p:spPr>
              <a:xfrm rot="-6541634">
                <a:off x="325058" y="3415050"/>
                <a:ext cx="120331" cy="225023"/>
              </a:xfrm>
              <a:custGeom>
                <a:avLst/>
                <a:gdLst/>
                <a:ahLst/>
                <a:cxnLst/>
                <a:rect l="l" t="t" r="r" b="b"/>
                <a:pathLst>
                  <a:path w="931" h="1741" extrusionOk="0">
                    <a:moveTo>
                      <a:pt x="909" y="1"/>
                    </a:moveTo>
                    <a:cubicBezTo>
                      <a:pt x="904" y="1"/>
                      <a:pt x="898" y="6"/>
                      <a:pt x="898" y="17"/>
                    </a:cubicBezTo>
                    <a:cubicBezTo>
                      <a:pt x="898" y="28"/>
                      <a:pt x="690" y="1222"/>
                      <a:pt x="11" y="1720"/>
                    </a:cubicBezTo>
                    <a:cubicBezTo>
                      <a:pt x="0" y="1725"/>
                      <a:pt x="0" y="1731"/>
                      <a:pt x="11" y="1736"/>
                    </a:cubicBezTo>
                    <a:cubicBezTo>
                      <a:pt x="14" y="1739"/>
                      <a:pt x="17" y="1740"/>
                      <a:pt x="20" y="1740"/>
                    </a:cubicBezTo>
                    <a:cubicBezTo>
                      <a:pt x="22" y="1740"/>
                      <a:pt x="25" y="1739"/>
                      <a:pt x="28" y="1736"/>
                    </a:cubicBezTo>
                    <a:cubicBezTo>
                      <a:pt x="717" y="1238"/>
                      <a:pt x="931" y="28"/>
                      <a:pt x="931" y="17"/>
                    </a:cubicBezTo>
                    <a:cubicBezTo>
                      <a:pt x="931" y="6"/>
                      <a:pt x="925" y="1"/>
                      <a:pt x="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8" name="Google Shape;11008;p35"/>
              <p:cNvSpPr/>
              <p:nvPr/>
            </p:nvSpPr>
            <p:spPr>
              <a:xfrm rot="-6541634">
                <a:off x="346792" y="3437194"/>
                <a:ext cx="90733" cy="205894"/>
              </a:xfrm>
              <a:custGeom>
                <a:avLst/>
                <a:gdLst/>
                <a:ahLst/>
                <a:cxnLst/>
                <a:rect l="l" t="t" r="r" b="b"/>
                <a:pathLst>
                  <a:path w="702" h="1593" extrusionOk="0">
                    <a:moveTo>
                      <a:pt x="680" y="1"/>
                    </a:moveTo>
                    <a:cubicBezTo>
                      <a:pt x="674" y="6"/>
                      <a:pt x="674" y="6"/>
                      <a:pt x="674" y="12"/>
                    </a:cubicBezTo>
                    <a:cubicBezTo>
                      <a:pt x="669" y="23"/>
                      <a:pt x="461" y="1030"/>
                      <a:pt x="6" y="1572"/>
                    </a:cubicBezTo>
                    <a:cubicBezTo>
                      <a:pt x="1" y="1577"/>
                      <a:pt x="1" y="1583"/>
                      <a:pt x="6" y="1588"/>
                    </a:cubicBezTo>
                    <a:cubicBezTo>
                      <a:pt x="9" y="1591"/>
                      <a:pt x="13" y="1592"/>
                      <a:pt x="17" y="1592"/>
                    </a:cubicBezTo>
                    <a:cubicBezTo>
                      <a:pt x="21" y="1592"/>
                      <a:pt x="25" y="1591"/>
                      <a:pt x="28" y="1588"/>
                    </a:cubicBezTo>
                    <a:cubicBezTo>
                      <a:pt x="488" y="1046"/>
                      <a:pt x="701" y="34"/>
                      <a:pt x="701" y="23"/>
                    </a:cubicBezTo>
                    <a:cubicBezTo>
                      <a:pt x="701" y="12"/>
                      <a:pt x="696" y="6"/>
                      <a:pt x="6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9" name="Google Shape;11009;p35"/>
              <p:cNvSpPr/>
              <p:nvPr/>
            </p:nvSpPr>
            <p:spPr>
              <a:xfrm rot="-6541634">
                <a:off x="374061" y="3466898"/>
                <a:ext cx="55965" cy="180820"/>
              </a:xfrm>
              <a:custGeom>
                <a:avLst/>
                <a:gdLst/>
                <a:ahLst/>
                <a:cxnLst/>
                <a:rect l="l" t="t" r="r" b="b"/>
                <a:pathLst>
                  <a:path w="433" h="1399" extrusionOk="0">
                    <a:moveTo>
                      <a:pt x="411" y="1"/>
                    </a:moveTo>
                    <a:cubicBezTo>
                      <a:pt x="405" y="1"/>
                      <a:pt x="400" y="6"/>
                      <a:pt x="400" y="17"/>
                    </a:cubicBezTo>
                    <a:cubicBezTo>
                      <a:pt x="362" y="494"/>
                      <a:pt x="225" y="953"/>
                      <a:pt x="6" y="1375"/>
                    </a:cubicBezTo>
                    <a:cubicBezTo>
                      <a:pt x="0" y="1386"/>
                      <a:pt x="0" y="1391"/>
                      <a:pt x="11" y="1397"/>
                    </a:cubicBezTo>
                    <a:cubicBezTo>
                      <a:pt x="13" y="1398"/>
                      <a:pt x="15" y="1399"/>
                      <a:pt x="17" y="1399"/>
                    </a:cubicBezTo>
                    <a:cubicBezTo>
                      <a:pt x="22" y="1399"/>
                      <a:pt x="28" y="1395"/>
                      <a:pt x="28" y="1391"/>
                    </a:cubicBezTo>
                    <a:cubicBezTo>
                      <a:pt x="252" y="964"/>
                      <a:pt x="389" y="499"/>
                      <a:pt x="433" y="17"/>
                    </a:cubicBezTo>
                    <a:cubicBezTo>
                      <a:pt x="433" y="6"/>
                      <a:pt x="427"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0" name="Google Shape;11010;p35"/>
              <p:cNvSpPr/>
              <p:nvPr/>
            </p:nvSpPr>
            <p:spPr>
              <a:xfrm rot="-6541634">
                <a:off x="399856" y="3494369"/>
                <a:ext cx="26238" cy="157167"/>
              </a:xfrm>
              <a:custGeom>
                <a:avLst/>
                <a:gdLst/>
                <a:ahLst/>
                <a:cxnLst/>
                <a:rect l="l" t="t" r="r" b="b"/>
                <a:pathLst>
                  <a:path w="203" h="1216" extrusionOk="0">
                    <a:moveTo>
                      <a:pt x="181" y="0"/>
                    </a:moveTo>
                    <a:cubicBezTo>
                      <a:pt x="175" y="0"/>
                      <a:pt x="170" y="6"/>
                      <a:pt x="170" y="11"/>
                    </a:cubicBezTo>
                    <a:cubicBezTo>
                      <a:pt x="170" y="17"/>
                      <a:pt x="164" y="33"/>
                      <a:pt x="159" y="71"/>
                    </a:cubicBezTo>
                    <a:cubicBezTo>
                      <a:pt x="131" y="241"/>
                      <a:pt x="44" y="777"/>
                      <a:pt x="0" y="1199"/>
                    </a:cubicBezTo>
                    <a:cubicBezTo>
                      <a:pt x="0" y="1210"/>
                      <a:pt x="6" y="1215"/>
                      <a:pt x="16" y="1215"/>
                    </a:cubicBezTo>
                    <a:cubicBezTo>
                      <a:pt x="22" y="1215"/>
                      <a:pt x="27" y="1210"/>
                      <a:pt x="33" y="1204"/>
                    </a:cubicBezTo>
                    <a:cubicBezTo>
                      <a:pt x="71" y="783"/>
                      <a:pt x="164" y="247"/>
                      <a:pt x="192" y="71"/>
                    </a:cubicBezTo>
                    <a:cubicBezTo>
                      <a:pt x="203" y="33"/>
                      <a:pt x="203" y="17"/>
                      <a:pt x="203" y="17"/>
                    </a:cubicBezTo>
                    <a:cubicBezTo>
                      <a:pt x="203" y="6"/>
                      <a:pt x="192" y="0"/>
                      <a:pt x="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1" name="Google Shape;11011;p35"/>
              <p:cNvSpPr/>
              <p:nvPr/>
            </p:nvSpPr>
            <p:spPr>
              <a:xfrm rot="-6541634">
                <a:off x="485696" y="3485315"/>
                <a:ext cx="99134" cy="99134"/>
              </a:xfrm>
              <a:custGeom>
                <a:avLst/>
                <a:gdLst/>
                <a:ahLst/>
                <a:cxnLst/>
                <a:rect l="l" t="t" r="r" b="b"/>
                <a:pathLst>
                  <a:path w="767" h="767" extrusionOk="0">
                    <a:moveTo>
                      <a:pt x="383" y="0"/>
                    </a:moveTo>
                    <a:cubicBezTo>
                      <a:pt x="170" y="0"/>
                      <a:pt x="0" y="170"/>
                      <a:pt x="0" y="384"/>
                    </a:cubicBezTo>
                    <a:cubicBezTo>
                      <a:pt x="0" y="592"/>
                      <a:pt x="170" y="767"/>
                      <a:pt x="383" y="767"/>
                    </a:cubicBezTo>
                    <a:cubicBezTo>
                      <a:pt x="591" y="767"/>
                      <a:pt x="766" y="592"/>
                      <a:pt x="766" y="384"/>
                    </a:cubicBezTo>
                    <a:cubicBezTo>
                      <a:pt x="766" y="170"/>
                      <a:pt x="591" y="0"/>
                      <a:pt x="3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1012" name="Google Shape;11012;p35"/>
          <p:cNvGrpSpPr/>
          <p:nvPr/>
        </p:nvGrpSpPr>
        <p:grpSpPr>
          <a:xfrm rot="-9443905" flipH="1">
            <a:off x="8063283" y="317157"/>
            <a:ext cx="623975" cy="1046351"/>
            <a:chOff x="352625" y="2514275"/>
            <a:chExt cx="150500" cy="252375"/>
          </a:xfrm>
        </p:grpSpPr>
        <p:sp>
          <p:nvSpPr>
            <p:cNvPr id="11013" name="Google Shape;11013;p35"/>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4" name="Google Shape;11014;p35"/>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5" name="Google Shape;11015;p35"/>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6" name="Google Shape;11016;p35"/>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7" name="Google Shape;11017;p35"/>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8" name="Google Shape;11018;p35"/>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9" name="Google Shape;11019;p35"/>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0" name="Google Shape;11020;p35"/>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1" name="Google Shape;11021;p35"/>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2" name="Google Shape;11022;p35"/>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3" name="Google Shape;11023;p35"/>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4" name="Google Shape;11024;p35"/>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5" name="Google Shape;11025;p35"/>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026" name="Google Shape;11026;p35"/>
          <p:cNvGrpSpPr/>
          <p:nvPr/>
        </p:nvGrpSpPr>
        <p:grpSpPr>
          <a:xfrm rot="-5400000">
            <a:off x="7156565" y="-530411"/>
            <a:ext cx="2300223" cy="2076471"/>
            <a:chOff x="-885266" y="3661100"/>
            <a:chExt cx="3052312" cy="2755402"/>
          </a:xfrm>
        </p:grpSpPr>
        <p:sp>
          <p:nvSpPr>
            <p:cNvPr id="11027" name="Google Shape;11027;p35"/>
            <p:cNvSpPr/>
            <p:nvPr/>
          </p:nvSpPr>
          <p:spPr>
            <a:xfrm>
              <a:off x="1248239" y="4232598"/>
              <a:ext cx="539023" cy="1040908"/>
            </a:xfrm>
            <a:custGeom>
              <a:avLst/>
              <a:gdLst/>
              <a:ahLst/>
              <a:cxnLst/>
              <a:rect l="l" t="t" r="r" b="b"/>
              <a:pathLst>
                <a:path w="2075" h="4007" extrusionOk="0">
                  <a:moveTo>
                    <a:pt x="1037" y="1"/>
                  </a:moveTo>
                  <a:cubicBezTo>
                    <a:pt x="1030" y="1"/>
                    <a:pt x="1021" y="7"/>
                    <a:pt x="1021" y="16"/>
                  </a:cubicBezTo>
                  <a:cubicBezTo>
                    <a:pt x="1051" y="300"/>
                    <a:pt x="1123" y="592"/>
                    <a:pt x="1101" y="881"/>
                  </a:cubicBezTo>
                  <a:cubicBezTo>
                    <a:pt x="1072" y="1280"/>
                    <a:pt x="1042" y="1670"/>
                    <a:pt x="936" y="2060"/>
                  </a:cubicBezTo>
                  <a:cubicBezTo>
                    <a:pt x="889" y="2225"/>
                    <a:pt x="843" y="2395"/>
                    <a:pt x="788" y="2560"/>
                  </a:cubicBezTo>
                  <a:cubicBezTo>
                    <a:pt x="775" y="2327"/>
                    <a:pt x="766" y="2132"/>
                    <a:pt x="745" y="1945"/>
                  </a:cubicBezTo>
                  <a:cubicBezTo>
                    <a:pt x="720" y="1687"/>
                    <a:pt x="660" y="1301"/>
                    <a:pt x="639" y="1229"/>
                  </a:cubicBezTo>
                  <a:cubicBezTo>
                    <a:pt x="630" y="1190"/>
                    <a:pt x="609" y="1166"/>
                    <a:pt x="592" y="1166"/>
                  </a:cubicBezTo>
                  <a:cubicBezTo>
                    <a:pt x="577" y="1166"/>
                    <a:pt x="565" y="1185"/>
                    <a:pt x="567" y="1229"/>
                  </a:cubicBezTo>
                  <a:cubicBezTo>
                    <a:pt x="575" y="1326"/>
                    <a:pt x="643" y="1776"/>
                    <a:pt x="652" y="1984"/>
                  </a:cubicBezTo>
                  <a:cubicBezTo>
                    <a:pt x="665" y="2191"/>
                    <a:pt x="711" y="2476"/>
                    <a:pt x="728" y="2717"/>
                  </a:cubicBezTo>
                  <a:cubicBezTo>
                    <a:pt x="694" y="2815"/>
                    <a:pt x="652" y="2908"/>
                    <a:pt x="605" y="3002"/>
                  </a:cubicBezTo>
                  <a:cubicBezTo>
                    <a:pt x="533" y="3133"/>
                    <a:pt x="465" y="3273"/>
                    <a:pt x="393" y="3413"/>
                  </a:cubicBezTo>
                  <a:cubicBezTo>
                    <a:pt x="389" y="3396"/>
                    <a:pt x="385" y="3375"/>
                    <a:pt x="380" y="3358"/>
                  </a:cubicBezTo>
                  <a:cubicBezTo>
                    <a:pt x="334" y="3163"/>
                    <a:pt x="274" y="2929"/>
                    <a:pt x="236" y="2781"/>
                  </a:cubicBezTo>
                  <a:cubicBezTo>
                    <a:pt x="185" y="2599"/>
                    <a:pt x="122" y="2425"/>
                    <a:pt x="45" y="2251"/>
                  </a:cubicBezTo>
                  <a:cubicBezTo>
                    <a:pt x="42" y="2239"/>
                    <a:pt x="34" y="2234"/>
                    <a:pt x="26" y="2234"/>
                  </a:cubicBezTo>
                  <a:cubicBezTo>
                    <a:pt x="13" y="2234"/>
                    <a:pt x="0" y="2246"/>
                    <a:pt x="3" y="2264"/>
                  </a:cubicBezTo>
                  <a:cubicBezTo>
                    <a:pt x="75" y="2527"/>
                    <a:pt x="164" y="2785"/>
                    <a:pt x="219" y="3057"/>
                  </a:cubicBezTo>
                  <a:cubicBezTo>
                    <a:pt x="228" y="3086"/>
                    <a:pt x="342" y="3540"/>
                    <a:pt x="308" y="3570"/>
                  </a:cubicBezTo>
                  <a:cubicBezTo>
                    <a:pt x="300" y="3574"/>
                    <a:pt x="296" y="3583"/>
                    <a:pt x="296" y="3591"/>
                  </a:cubicBezTo>
                  <a:cubicBezTo>
                    <a:pt x="219" y="3731"/>
                    <a:pt x="130" y="3858"/>
                    <a:pt x="24" y="3977"/>
                  </a:cubicBezTo>
                  <a:cubicBezTo>
                    <a:pt x="11" y="3990"/>
                    <a:pt x="24" y="4006"/>
                    <a:pt x="38" y="4006"/>
                  </a:cubicBezTo>
                  <a:cubicBezTo>
                    <a:pt x="42" y="4006"/>
                    <a:pt x="46" y="4005"/>
                    <a:pt x="50" y="4003"/>
                  </a:cubicBezTo>
                  <a:cubicBezTo>
                    <a:pt x="304" y="3790"/>
                    <a:pt x="486" y="3477"/>
                    <a:pt x="635" y="3184"/>
                  </a:cubicBezTo>
                  <a:cubicBezTo>
                    <a:pt x="711" y="3120"/>
                    <a:pt x="788" y="3057"/>
                    <a:pt x="864" y="2997"/>
                  </a:cubicBezTo>
                  <a:lnTo>
                    <a:pt x="877" y="2997"/>
                  </a:lnTo>
                  <a:cubicBezTo>
                    <a:pt x="1064" y="2912"/>
                    <a:pt x="1266" y="2866"/>
                    <a:pt x="1469" y="2866"/>
                  </a:cubicBezTo>
                  <a:cubicBezTo>
                    <a:pt x="1478" y="2866"/>
                    <a:pt x="1487" y="2866"/>
                    <a:pt x="1496" y="2866"/>
                  </a:cubicBezTo>
                  <a:cubicBezTo>
                    <a:pt x="1683" y="2874"/>
                    <a:pt x="1797" y="2879"/>
                    <a:pt x="2001" y="2891"/>
                  </a:cubicBezTo>
                  <a:cubicBezTo>
                    <a:pt x="2018" y="2891"/>
                    <a:pt x="2018" y="2862"/>
                    <a:pt x="2001" y="2857"/>
                  </a:cubicBezTo>
                  <a:cubicBezTo>
                    <a:pt x="1828" y="2819"/>
                    <a:pt x="1641" y="2786"/>
                    <a:pt x="1458" y="2786"/>
                  </a:cubicBezTo>
                  <a:cubicBezTo>
                    <a:pt x="1317" y="2786"/>
                    <a:pt x="1178" y="2806"/>
                    <a:pt x="1051" y="2857"/>
                  </a:cubicBezTo>
                  <a:cubicBezTo>
                    <a:pt x="1203" y="2743"/>
                    <a:pt x="1305" y="2633"/>
                    <a:pt x="1475" y="2531"/>
                  </a:cubicBezTo>
                  <a:cubicBezTo>
                    <a:pt x="1691" y="2408"/>
                    <a:pt x="1890" y="2251"/>
                    <a:pt x="2068" y="2068"/>
                  </a:cubicBezTo>
                  <a:cubicBezTo>
                    <a:pt x="2075" y="2062"/>
                    <a:pt x="2062" y="2053"/>
                    <a:pt x="2049" y="2053"/>
                  </a:cubicBezTo>
                  <a:cubicBezTo>
                    <a:pt x="2045" y="2053"/>
                    <a:pt x="2042" y="2054"/>
                    <a:pt x="2039" y="2056"/>
                  </a:cubicBezTo>
                  <a:cubicBezTo>
                    <a:pt x="1602" y="2374"/>
                    <a:pt x="1084" y="2633"/>
                    <a:pt x="711" y="3031"/>
                  </a:cubicBezTo>
                  <a:cubicBezTo>
                    <a:pt x="792" y="2857"/>
                    <a:pt x="872" y="2717"/>
                    <a:pt x="928" y="2539"/>
                  </a:cubicBezTo>
                  <a:cubicBezTo>
                    <a:pt x="1093" y="2331"/>
                    <a:pt x="1275" y="2018"/>
                    <a:pt x="1390" y="1839"/>
                  </a:cubicBezTo>
                  <a:cubicBezTo>
                    <a:pt x="1500" y="1661"/>
                    <a:pt x="1661" y="1386"/>
                    <a:pt x="1683" y="1118"/>
                  </a:cubicBezTo>
                  <a:cubicBezTo>
                    <a:pt x="1683" y="1111"/>
                    <a:pt x="1677" y="1106"/>
                    <a:pt x="1671" y="1106"/>
                  </a:cubicBezTo>
                  <a:cubicBezTo>
                    <a:pt x="1667" y="1106"/>
                    <a:pt x="1663" y="1109"/>
                    <a:pt x="1661" y="1114"/>
                  </a:cubicBezTo>
                  <a:cubicBezTo>
                    <a:pt x="1462" y="1560"/>
                    <a:pt x="1220" y="1988"/>
                    <a:pt x="940" y="2391"/>
                  </a:cubicBezTo>
                  <a:cubicBezTo>
                    <a:pt x="970" y="2289"/>
                    <a:pt x="1004" y="2183"/>
                    <a:pt x="1034" y="2081"/>
                  </a:cubicBezTo>
                  <a:cubicBezTo>
                    <a:pt x="1144" y="1725"/>
                    <a:pt x="1182" y="1330"/>
                    <a:pt x="1195" y="961"/>
                  </a:cubicBezTo>
                  <a:cubicBezTo>
                    <a:pt x="1203" y="652"/>
                    <a:pt x="1182" y="342"/>
                    <a:pt x="1046" y="7"/>
                  </a:cubicBezTo>
                  <a:cubicBezTo>
                    <a:pt x="1045" y="3"/>
                    <a:pt x="1041" y="1"/>
                    <a:pt x="10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8" name="Google Shape;11028;p35"/>
            <p:cNvSpPr/>
            <p:nvPr/>
          </p:nvSpPr>
          <p:spPr>
            <a:xfrm>
              <a:off x="1250058" y="4307672"/>
              <a:ext cx="243664" cy="319260"/>
            </a:xfrm>
            <a:custGeom>
              <a:avLst/>
              <a:gdLst/>
              <a:ahLst/>
              <a:cxnLst/>
              <a:rect l="l" t="t" r="r" b="b"/>
              <a:pathLst>
                <a:path w="938" h="1229" extrusionOk="0">
                  <a:moveTo>
                    <a:pt x="289" y="1"/>
                  </a:moveTo>
                  <a:cubicBezTo>
                    <a:pt x="190" y="1"/>
                    <a:pt x="112" y="48"/>
                    <a:pt x="76" y="96"/>
                  </a:cubicBezTo>
                  <a:cubicBezTo>
                    <a:pt x="0" y="193"/>
                    <a:pt x="38" y="537"/>
                    <a:pt x="204" y="778"/>
                  </a:cubicBezTo>
                  <a:cubicBezTo>
                    <a:pt x="322" y="948"/>
                    <a:pt x="471" y="1101"/>
                    <a:pt x="641" y="1228"/>
                  </a:cubicBezTo>
                  <a:cubicBezTo>
                    <a:pt x="641" y="1228"/>
                    <a:pt x="938" y="588"/>
                    <a:pt x="679" y="244"/>
                  </a:cubicBezTo>
                  <a:cubicBezTo>
                    <a:pt x="540" y="60"/>
                    <a:pt x="400"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9" name="Google Shape;11029;p35"/>
            <p:cNvSpPr/>
            <p:nvPr/>
          </p:nvSpPr>
          <p:spPr>
            <a:xfrm>
              <a:off x="1250058" y="4308192"/>
              <a:ext cx="166513" cy="318741"/>
            </a:xfrm>
            <a:custGeom>
              <a:avLst/>
              <a:gdLst/>
              <a:ahLst/>
              <a:cxnLst/>
              <a:rect l="l" t="t" r="r" b="b"/>
              <a:pathLst>
                <a:path w="641" h="1227" extrusionOk="0">
                  <a:moveTo>
                    <a:pt x="276" y="0"/>
                  </a:moveTo>
                  <a:cubicBezTo>
                    <a:pt x="199" y="0"/>
                    <a:pt x="127" y="34"/>
                    <a:pt x="76" y="94"/>
                  </a:cubicBezTo>
                  <a:cubicBezTo>
                    <a:pt x="0" y="191"/>
                    <a:pt x="38" y="535"/>
                    <a:pt x="204" y="776"/>
                  </a:cubicBezTo>
                  <a:cubicBezTo>
                    <a:pt x="322" y="946"/>
                    <a:pt x="471" y="1099"/>
                    <a:pt x="641" y="1226"/>
                  </a:cubicBezTo>
                  <a:cubicBezTo>
                    <a:pt x="585" y="840"/>
                    <a:pt x="378" y="272"/>
                    <a:pt x="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0" name="Google Shape;11030;p35"/>
            <p:cNvSpPr/>
            <p:nvPr/>
          </p:nvSpPr>
          <p:spPr>
            <a:xfrm>
              <a:off x="1346952" y="3997505"/>
              <a:ext cx="272499" cy="351732"/>
            </a:xfrm>
            <a:custGeom>
              <a:avLst/>
              <a:gdLst/>
              <a:ahLst/>
              <a:cxnLst/>
              <a:rect l="l" t="t" r="r" b="b"/>
              <a:pathLst>
                <a:path w="1049" h="1354" extrusionOk="0">
                  <a:moveTo>
                    <a:pt x="455" y="1"/>
                  </a:moveTo>
                  <a:cubicBezTo>
                    <a:pt x="361" y="1"/>
                    <a:pt x="269" y="37"/>
                    <a:pt x="195" y="98"/>
                  </a:cubicBezTo>
                  <a:cubicBezTo>
                    <a:pt x="0" y="250"/>
                    <a:pt x="140" y="679"/>
                    <a:pt x="272" y="861"/>
                  </a:cubicBezTo>
                  <a:cubicBezTo>
                    <a:pt x="408" y="1048"/>
                    <a:pt x="569" y="1213"/>
                    <a:pt x="751" y="1353"/>
                  </a:cubicBezTo>
                  <a:cubicBezTo>
                    <a:pt x="751" y="1353"/>
                    <a:pt x="1048" y="709"/>
                    <a:pt x="870" y="327"/>
                  </a:cubicBezTo>
                  <a:cubicBezTo>
                    <a:pt x="763" y="93"/>
                    <a:pt x="605"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1" name="Google Shape;11031;p35"/>
            <p:cNvSpPr/>
            <p:nvPr/>
          </p:nvSpPr>
          <p:spPr>
            <a:xfrm>
              <a:off x="1346952" y="4002960"/>
              <a:ext cx="195347" cy="346277"/>
            </a:xfrm>
            <a:custGeom>
              <a:avLst/>
              <a:gdLst/>
              <a:ahLst/>
              <a:cxnLst/>
              <a:rect l="l" t="t" r="r" b="b"/>
              <a:pathLst>
                <a:path w="752" h="1333" extrusionOk="0">
                  <a:moveTo>
                    <a:pt x="331" y="0"/>
                  </a:moveTo>
                  <a:cubicBezTo>
                    <a:pt x="280" y="17"/>
                    <a:pt x="234" y="43"/>
                    <a:pt x="195" y="77"/>
                  </a:cubicBezTo>
                  <a:cubicBezTo>
                    <a:pt x="0" y="229"/>
                    <a:pt x="140" y="658"/>
                    <a:pt x="272" y="840"/>
                  </a:cubicBezTo>
                  <a:cubicBezTo>
                    <a:pt x="408" y="1027"/>
                    <a:pt x="569" y="1192"/>
                    <a:pt x="751" y="1332"/>
                  </a:cubicBezTo>
                  <a:cubicBezTo>
                    <a:pt x="662" y="900"/>
                    <a:pt x="416" y="229"/>
                    <a:pt x="3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2" name="Google Shape;11032;p35"/>
            <p:cNvSpPr/>
            <p:nvPr/>
          </p:nvSpPr>
          <p:spPr>
            <a:xfrm>
              <a:off x="1105625" y="4611865"/>
              <a:ext cx="244963" cy="281593"/>
            </a:xfrm>
            <a:custGeom>
              <a:avLst/>
              <a:gdLst/>
              <a:ahLst/>
              <a:cxnLst/>
              <a:rect l="l" t="t" r="r" b="b"/>
              <a:pathLst>
                <a:path w="943" h="1084" extrusionOk="0">
                  <a:moveTo>
                    <a:pt x="403" y="1"/>
                  </a:moveTo>
                  <a:cubicBezTo>
                    <a:pt x="316" y="1"/>
                    <a:pt x="232" y="32"/>
                    <a:pt x="166" y="83"/>
                  </a:cubicBezTo>
                  <a:cubicBezTo>
                    <a:pt x="1" y="210"/>
                    <a:pt x="132" y="553"/>
                    <a:pt x="255" y="698"/>
                  </a:cubicBezTo>
                  <a:cubicBezTo>
                    <a:pt x="382" y="846"/>
                    <a:pt x="531" y="977"/>
                    <a:pt x="692" y="1084"/>
                  </a:cubicBezTo>
                  <a:cubicBezTo>
                    <a:pt x="692" y="1084"/>
                    <a:pt x="942" y="562"/>
                    <a:pt x="777" y="256"/>
                  </a:cubicBezTo>
                  <a:cubicBezTo>
                    <a:pt x="677" y="72"/>
                    <a:pt x="536"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3" name="Google Shape;11033;p35"/>
            <p:cNvSpPr/>
            <p:nvPr/>
          </p:nvSpPr>
          <p:spPr>
            <a:xfrm>
              <a:off x="1105625" y="4616541"/>
              <a:ext cx="179761" cy="276917"/>
            </a:xfrm>
            <a:custGeom>
              <a:avLst/>
              <a:gdLst/>
              <a:ahLst/>
              <a:cxnLst/>
              <a:rect l="l" t="t" r="r" b="b"/>
              <a:pathLst>
                <a:path w="692" h="1066" extrusionOk="0">
                  <a:moveTo>
                    <a:pt x="285" y="1"/>
                  </a:moveTo>
                  <a:cubicBezTo>
                    <a:pt x="242" y="14"/>
                    <a:pt x="200" y="35"/>
                    <a:pt x="166" y="65"/>
                  </a:cubicBezTo>
                  <a:cubicBezTo>
                    <a:pt x="1" y="192"/>
                    <a:pt x="132" y="535"/>
                    <a:pt x="255" y="680"/>
                  </a:cubicBezTo>
                  <a:cubicBezTo>
                    <a:pt x="382" y="828"/>
                    <a:pt x="531" y="959"/>
                    <a:pt x="692" y="1066"/>
                  </a:cubicBezTo>
                  <a:cubicBezTo>
                    <a:pt x="603" y="718"/>
                    <a:pt x="365" y="183"/>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4" name="Google Shape;11034;p35"/>
            <p:cNvSpPr/>
            <p:nvPr/>
          </p:nvSpPr>
          <p:spPr>
            <a:xfrm>
              <a:off x="1633480" y="4274421"/>
              <a:ext cx="235871" cy="298479"/>
            </a:xfrm>
            <a:custGeom>
              <a:avLst/>
              <a:gdLst/>
              <a:ahLst/>
              <a:cxnLst/>
              <a:rect l="l" t="t" r="r" b="b"/>
              <a:pathLst>
                <a:path w="908" h="1149" extrusionOk="0">
                  <a:moveTo>
                    <a:pt x="467" y="1"/>
                  </a:moveTo>
                  <a:cubicBezTo>
                    <a:pt x="273" y="1"/>
                    <a:pt x="74" y="234"/>
                    <a:pt x="38" y="487"/>
                  </a:cubicBezTo>
                  <a:cubicBezTo>
                    <a:pt x="0" y="758"/>
                    <a:pt x="115" y="1148"/>
                    <a:pt x="115" y="1148"/>
                  </a:cubicBezTo>
                  <a:cubicBezTo>
                    <a:pt x="115" y="1148"/>
                    <a:pt x="700" y="881"/>
                    <a:pt x="798" y="584"/>
                  </a:cubicBezTo>
                  <a:cubicBezTo>
                    <a:pt x="908" y="249"/>
                    <a:pt x="708" y="29"/>
                    <a:pt x="501" y="3"/>
                  </a:cubicBezTo>
                  <a:cubicBezTo>
                    <a:pt x="489" y="1"/>
                    <a:pt x="478"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5" name="Google Shape;11035;p35"/>
            <p:cNvSpPr/>
            <p:nvPr/>
          </p:nvSpPr>
          <p:spPr>
            <a:xfrm>
              <a:off x="1663094" y="4286111"/>
              <a:ext cx="199763" cy="286789"/>
            </a:xfrm>
            <a:custGeom>
              <a:avLst/>
              <a:gdLst/>
              <a:ahLst/>
              <a:cxnLst/>
              <a:rect l="l" t="t" r="r" b="b"/>
              <a:pathLst>
                <a:path w="769" h="1104" extrusionOk="0">
                  <a:moveTo>
                    <a:pt x="510" y="0"/>
                  </a:moveTo>
                  <a:cubicBezTo>
                    <a:pt x="281" y="365"/>
                    <a:pt x="64" y="921"/>
                    <a:pt x="1" y="1095"/>
                  </a:cubicBezTo>
                  <a:lnTo>
                    <a:pt x="1" y="1103"/>
                  </a:lnTo>
                  <a:cubicBezTo>
                    <a:pt x="1" y="1103"/>
                    <a:pt x="582" y="836"/>
                    <a:pt x="679" y="539"/>
                  </a:cubicBezTo>
                  <a:cubicBezTo>
                    <a:pt x="768" y="276"/>
                    <a:pt x="662" y="85"/>
                    <a:pt x="5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6" name="Google Shape;11036;p35"/>
            <p:cNvSpPr/>
            <p:nvPr/>
          </p:nvSpPr>
          <p:spPr>
            <a:xfrm>
              <a:off x="1685174" y="4634205"/>
              <a:ext cx="298735" cy="217170"/>
            </a:xfrm>
            <a:custGeom>
              <a:avLst/>
              <a:gdLst/>
              <a:ahLst/>
              <a:cxnLst/>
              <a:rect l="l" t="t" r="r" b="b"/>
              <a:pathLst>
                <a:path w="1150" h="836" extrusionOk="0">
                  <a:moveTo>
                    <a:pt x="748" y="0"/>
                  </a:moveTo>
                  <a:cubicBezTo>
                    <a:pt x="595" y="0"/>
                    <a:pt x="416" y="81"/>
                    <a:pt x="297" y="217"/>
                  </a:cubicBezTo>
                  <a:cubicBezTo>
                    <a:pt x="115" y="425"/>
                    <a:pt x="1" y="811"/>
                    <a:pt x="1" y="811"/>
                  </a:cubicBezTo>
                  <a:cubicBezTo>
                    <a:pt x="1" y="811"/>
                    <a:pt x="159" y="835"/>
                    <a:pt x="347" y="835"/>
                  </a:cubicBezTo>
                  <a:cubicBezTo>
                    <a:pt x="535" y="835"/>
                    <a:pt x="753" y="811"/>
                    <a:pt x="874" y="713"/>
                  </a:cubicBezTo>
                  <a:cubicBezTo>
                    <a:pt x="1150" y="493"/>
                    <a:pt x="1103" y="200"/>
                    <a:pt x="946" y="64"/>
                  </a:cubicBezTo>
                  <a:cubicBezTo>
                    <a:pt x="894" y="21"/>
                    <a:pt x="824"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7" name="Google Shape;11037;p35"/>
            <p:cNvSpPr/>
            <p:nvPr/>
          </p:nvSpPr>
          <p:spPr>
            <a:xfrm>
              <a:off x="1685174" y="4677327"/>
              <a:ext cx="288864" cy="174048"/>
            </a:xfrm>
            <a:custGeom>
              <a:avLst/>
              <a:gdLst/>
              <a:ahLst/>
              <a:cxnLst/>
              <a:rect l="l" t="t" r="r" b="b"/>
              <a:pathLst>
                <a:path w="1112" h="670" extrusionOk="0">
                  <a:moveTo>
                    <a:pt x="1027" y="0"/>
                  </a:moveTo>
                  <a:cubicBezTo>
                    <a:pt x="637" y="178"/>
                    <a:pt x="149" y="526"/>
                    <a:pt x="1" y="636"/>
                  </a:cubicBezTo>
                  <a:lnTo>
                    <a:pt x="1" y="645"/>
                  </a:lnTo>
                  <a:cubicBezTo>
                    <a:pt x="1" y="645"/>
                    <a:pt x="159" y="669"/>
                    <a:pt x="347" y="669"/>
                  </a:cubicBezTo>
                  <a:cubicBezTo>
                    <a:pt x="536" y="669"/>
                    <a:pt x="755" y="645"/>
                    <a:pt x="878" y="547"/>
                  </a:cubicBezTo>
                  <a:cubicBezTo>
                    <a:pt x="1095" y="369"/>
                    <a:pt x="1112" y="153"/>
                    <a:pt x="10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8" name="Google Shape;11038;p35"/>
            <p:cNvSpPr/>
            <p:nvPr/>
          </p:nvSpPr>
          <p:spPr>
            <a:xfrm>
              <a:off x="1655301" y="4903589"/>
              <a:ext cx="319517" cy="198466"/>
            </a:xfrm>
            <a:custGeom>
              <a:avLst/>
              <a:gdLst/>
              <a:ahLst/>
              <a:cxnLst/>
              <a:rect l="l" t="t" r="r" b="b"/>
              <a:pathLst>
                <a:path w="1230" h="764" extrusionOk="0">
                  <a:moveTo>
                    <a:pt x="685" y="0"/>
                  </a:moveTo>
                  <a:cubicBezTo>
                    <a:pt x="665" y="0"/>
                    <a:pt x="645" y="1"/>
                    <a:pt x="624" y="3"/>
                  </a:cubicBezTo>
                  <a:cubicBezTo>
                    <a:pt x="353" y="33"/>
                    <a:pt x="1" y="240"/>
                    <a:pt x="1" y="240"/>
                  </a:cubicBezTo>
                  <a:cubicBezTo>
                    <a:pt x="1" y="240"/>
                    <a:pt x="404" y="741"/>
                    <a:pt x="714" y="762"/>
                  </a:cubicBezTo>
                  <a:cubicBezTo>
                    <a:pt x="728" y="763"/>
                    <a:pt x="742" y="763"/>
                    <a:pt x="756" y="763"/>
                  </a:cubicBezTo>
                  <a:cubicBezTo>
                    <a:pt x="1079" y="763"/>
                    <a:pt x="1230" y="529"/>
                    <a:pt x="1206" y="334"/>
                  </a:cubicBezTo>
                  <a:cubicBezTo>
                    <a:pt x="1182" y="142"/>
                    <a:pt x="933"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9" name="Google Shape;11039;p35"/>
            <p:cNvSpPr/>
            <p:nvPr/>
          </p:nvSpPr>
          <p:spPr>
            <a:xfrm>
              <a:off x="1655301" y="4964895"/>
              <a:ext cx="311204" cy="137420"/>
            </a:xfrm>
            <a:custGeom>
              <a:avLst/>
              <a:gdLst/>
              <a:ahLst/>
              <a:cxnLst/>
              <a:rect l="l" t="t" r="r" b="b"/>
              <a:pathLst>
                <a:path w="1198" h="529" extrusionOk="0">
                  <a:moveTo>
                    <a:pt x="9" y="0"/>
                  </a:moveTo>
                  <a:lnTo>
                    <a:pt x="1" y="4"/>
                  </a:lnTo>
                  <a:cubicBezTo>
                    <a:pt x="1" y="4"/>
                    <a:pt x="404" y="505"/>
                    <a:pt x="714" y="526"/>
                  </a:cubicBezTo>
                  <a:cubicBezTo>
                    <a:pt x="731" y="527"/>
                    <a:pt x="747" y="528"/>
                    <a:pt x="764" y="528"/>
                  </a:cubicBezTo>
                  <a:cubicBezTo>
                    <a:pt x="1013" y="528"/>
                    <a:pt x="1157" y="381"/>
                    <a:pt x="1197" y="229"/>
                  </a:cubicBezTo>
                  <a:cubicBezTo>
                    <a:pt x="790" y="94"/>
                    <a:pt x="196" y="21"/>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0" name="Google Shape;11040;p35"/>
            <p:cNvSpPr/>
            <p:nvPr/>
          </p:nvSpPr>
          <p:spPr>
            <a:xfrm>
              <a:off x="-727845" y="5856692"/>
              <a:ext cx="1009206" cy="285230"/>
            </a:xfrm>
            <a:custGeom>
              <a:avLst/>
              <a:gdLst/>
              <a:ahLst/>
              <a:cxnLst/>
              <a:rect l="l" t="t" r="r" b="b"/>
              <a:pathLst>
                <a:path w="3885" h="1098" extrusionOk="0">
                  <a:moveTo>
                    <a:pt x="2382" y="1"/>
                  </a:moveTo>
                  <a:cubicBezTo>
                    <a:pt x="2352" y="1"/>
                    <a:pt x="2342" y="42"/>
                    <a:pt x="2372" y="54"/>
                  </a:cubicBezTo>
                  <a:cubicBezTo>
                    <a:pt x="2597" y="138"/>
                    <a:pt x="2652" y="168"/>
                    <a:pt x="2822" y="219"/>
                  </a:cubicBezTo>
                  <a:cubicBezTo>
                    <a:pt x="2873" y="236"/>
                    <a:pt x="3008" y="304"/>
                    <a:pt x="3072" y="334"/>
                  </a:cubicBezTo>
                  <a:cubicBezTo>
                    <a:pt x="2940" y="363"/>
                    <a:pt x="2805" y="393"/>
                    <a:pt x="2665" y="414"/>
                  </a:cubicBezTo>
                  <a:cubicBezTo>
                    <a:pt x="2474" y="440"/>
                    <a:pt x="2283" y="457"/>
                    <a:pt x="2092" y="457"/>
                  </a:cubicBezTo>
                  <a:cubicBezTo>
                    <a:pt x="1961" y="457"/>
                    <a:pt x="1833" y="457"/>
                    <a:pt x="1702" y="452"/>
                  </a:cubicBezTo>
                  <a:cubicBezTo>
                    <a:pt x="1609" y="406"/>
                    <a:pt x="1507" y="376"/>
                    <a:pt x="1414" y="329"/>
                  </a:cubicBezTo>
                  <a:cubicBezTo>
                    <a:pt x="1299" y="270"/>
                    <a:pt x="1189" y="211"/>
                    <a:pt x="1078" y="147"/>
                  </a:cubicBezTo>
                  <a:cubicBezTo>
                    <a:pt x="1073" y="144"/>
                    <a:pt x="1068" y="143"/>
                    <a:pt x="1064" y="143"/>
                  </a:cubicBezTo>
                  <a:cubicBezTo>
                    <a:pt x="1036" y="143"/>
                    <a:pt x="1016" y="180"/>
                    <a:pt x="1045" y="198"/>
                  </a:cubicBezTo>
                  <a:cubicBezTo>
                    <a:pt x="1163" y="270"/>
                    <a:pt x="1295" y="367"/>
                    <a:pt x="1435" y="435"/>
                  </a:cubicBezTo>
                  <a:cubicBezTo>
                    <a:pt x="1329" y="427"/>
                    <a:pt x="1223" y="418"/>
                    <a:pt x="1117" y="410"/>
                  </a:cubicBezTo>
                  <a:cubicBezTo>
                    <a:pt x="773" y="376"/>
                    <a:pt x="366" y="363"/>
                    <a:pt x="44" y="228"/>
                  </a:cubicBezTo>
                  <a:cubicBezTo>
                    <a:pt x="40" y="226"/>
                    <a:pt x="37" y="225"/>
                    <a:pt x="34" y="225"/>
                  </a:cubicBezTo>
                  <a:cubicBezTo>
                    <a:pt x="11" y="225"/>
                    <a:pt x="0" y="263"/>
                    <a:pt x="27" y="274"/>
                  </a:cubicBezTo>
                  <a:cubicBezTo>
                    <a:pt x="332" y="414"/>
                    <a:pt x="714" y="444"/>
                    <a:pt x="1045" y="486"/>
                  </a:cubicBezTo>
                  <a:cubicBezTo>
                    <a:pt x="1431" y="537"/>
                    <a:pt x="1821" y="563"/>
                    <a:pt x="2211" y="563"/>
                  </a:cubicBezTo>
                  <a:cubicBezTo>
                    <a:pt x="2275" y="563"/>
                    <a:pt x="2334" y="563"/>
                    <a:pt x="2393" y="558"/>
                  </a:cubicBezTo>
                  <a:lnTo>
                    <a:pt x="2393" y="558"/>
                  </a:lnTo>
                  <a:cubicBezTo>
                    <a:pt x="2300" y="630"/>
                    <a:pt x="2198" y="698"/>
                    <a:pt x="2096" y="758"/>
                  </a:cubicBezTo>
                  <a:cubicBezTo>
                    <a:pt x="1910" y="872"/>
                    <a:pt x="1693" y="1008"/>
                    <a:pt x="1481" y="1059"/>
                  </a:cubicBezTo>
                  <a:cubicBezTo>
                    <a:pt x="1453" y="1059"/>
                    <a:pt x="1456" y="1097"/>
                    <a:pt x="1482" y="1097"/>
                  </a:cubicBezTo>
                  <a:cubicBezTo>
                    <a:pt x="1483" y="1097"/>
                    <a:pt x="1484" y="1097"/>
                    <a:pt x="1486" y="1097"/>
                  </a:cubicBezTo>
                  <a:cubicBezTo>
                    <a:pt x="1698" y="1089"/>
                    <a:pt x="1897" y="983"/>
                    <a:pt x="2084" y="885"/>
                  </a:cubicBezTo>
                  <a:cubicBezTo>
                    <a:pt x="2236" y="804"/>
                    <a:pt x="2448" y="698"/>
                    <a:pt x="2563" y="550"/>
                  </a:cubicBezTo>
                  <a:cubicBezTo>
                    <a:pt x="2584" y="546"/>
                    <a:pt x="2822" y="507"/>
                    <a:pt x="2974" y="465"/>
                  </a:cubicBezTo>
                  <a:cubicBezTo>
                    <a:pt x="3131" y="418"/>
                    <a:pt x="3309" y="376"/>
                    <a:pt x="3479" y="325"/>
                  </a:cubicBezTo>
                  <a:cubicBezTo>
                    <a:pt x="3623" y="278"/>
                    <a:pt x="3772" y="253"/>
                    <a:pt x="3869" y="130"/>
                  </a:cubicBezTo>
                  <a:cubicBezTo>
                    <a:pt x="3884" y="112"/>
                    <a:pt x="3864" y="90"/>
                    <a:pt x="3844" y="90"/>
                  </a:cubicBezTo>
                  <a:cubicBezTo>
                    <a:pt x="3841" y="90"/>
                    <a:pt x="3838" y="91"/>
                    <a:pt x="3835" y="92"/>
                  </a:cubicBezTo>
                  <a:cubicBezTo>
                    <a:pt x="3628" y="172"/>
                    <a:pt x="3420" y="240"/>
                    <a:pt x="3208" y="295"/>
                  </a:cubicBezTo>
                  <a:cubicBezTo>
                    <a:pt x="3119" y="232"/>
                    <a:pt x="2983" y="198"/>
                    <a:pt x="2894" y="164"/>
                  </a:cubicBezTo>
                  <a:cubicBezTo>
                    <a:pt x="2728" y="100"/>
                    <a:pt x="2563" y="45"/>
                    <a:pt x="2393" y="3"/>
                  </a:cubicBezTo>
                  <a:cubicBezTo>
                    <a:pt x="2389" y="1"/>
                    <a:pt x="2385" y="1"/>
                    <a:pt x="2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1" name="Google Shape;11041;p35"/>
            <p:cNvSpPr/>
            <p:nvPr/>
          </p:nvSpPr>
          <p:spPr>
            <a:xfrm>
              <a:off x="-885266" y="5845521"/>
              <a:ext cx="349650" cy="143394"/>
            </a:xfrm>
            <a:custGeom>
              <a:avLst/>
              <a:gdLst/>
              <a:ahLst/>
              <a:cxnLst/>
              <a:rect l="l" t="t" r="r" b="b"/>
              <a:pathLst>
                <a:path w="1346" h="552" extrusionOk="0">
                  <a:moveTo>
                    <a:pt x="242" y="1"/>
                  </a:moveTo>
                  <a:cubicBezTo>
                    <a:pt x="137" y="1"/>
                    <a:pt x="59" y="24"/>
                    <a:pt x="43" y="84"/>
                  </a:cubicBezTo>
                  <a:cubicBezTo>
                    <a:pt x="1" y="228"/>
                    <a:pt x="196" y="432"/>
                    <a:pt x="616" y="517"/>
                  </a:cubicBezTo>
                  <a:cubicBezTo>
                    <a:pt x="735" y="542"/>
                    <a:pt x="846" y="552"/>
                    <a:pt x="943" y="552"/>
                  </a:cubicBezTo>
                  <a:cubicBezTo>
                    <a:pt x="1188" y="552"/>
                    <a:pt x="1346" y="489"/>
                    <a:pt x="1337" y="453"/>
                  </a:cubicBezTo>
                  <a:cubicBezTo>
                    <a:pt x="1324" y="398"/>
                    <a:pt x="1023" y="203"/>
                    <a:pt x="756" y="105"/>
                  </a:cubicBezTo>
                  <a:cubicBezTo>
                    <a:pt x="596" y="48"/>
                    <a:pt x="392" y="1"/>
                    <a:pt x="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2" name="Google Shape;11042;p35"/>
            <p:cNvSpPr/>
            <p:nvPr/>
          </p:nvSpPr>
          <p:spPr>
            <a:xfrm>
              <a:off x="-648355" y="5740314"/>
              <a:ext cx="266784" cy="200025"/>
            </a:xfrm>
            <a:custGeom>
              <a:avLst/>
              <a:gdLst/>
              <a:ahLst/>
              <a:cxnLst/>
              <a:rect l="l" t="t" r="r" b="b"/>
              <a:pathLst>
                <a:path w="1027" h="770" extrusionOk="0">
                  <a:moveTo>
                    <a:pt x="152" y="1"/>
                  </a:moveTo>
                  <a:cubicBezTo>
                    <a:pt x="121" y="1"/>
                    <a:pt x="97" y="10"/>
                    <a:pt x="81" y="31"/>
                  </a:cubicBezTo>
                  <a:cubicBezTo>
                    <a:pt x="1" y="133"/>
                    <a:pt x="94" y="353"/>
                    <a:pt x="399" y="548"/>
                  </a:cubicBezTo>
                  <a:cubicBezTo>
                    <a:pt x="633" y="700"/>
                    <a:pt x="828" y="769"/>
                    <a:pt x="924" y="769"/>
                  </a:cubicBezTo>
                  <a:cubicBezTo>
                    <a:pt x="951" y="769"/>
                    <a:pt x="971" y="763"/>
                    <a:pt x="980" y="752"/>
                  </a:cubicBezTo>
                  <a:cubicBezTo>
                    <a:pt x="1027" y="697"/>
                    <a:pt x="819" y="421"/>
                    <a:pt x="633" y="264"/>
                  </a:cubicBezTo>
                  <a:cubicBezTo>
                    <a:pt x="487" y="139"/>
                    <a:pt x="272" y="1"/>
                    <a:pt x="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3" name="Google Shape;11043;p35"/>
            <p:cNvSpPr/>
            <p:nvPr/>
          </p:nvSpPr>
          <p:spPr>
            <a:xfrm>
              <a:off x="-312211" y="5763953"/>
              <a:ext cx="296657" cy="138978"/>
            </a:xfrm>
            <a:custGeom>
              <a:avLst/>
              <a:gdLst/>
              <a:ahLst/>
              <a:cxnLst/>
              <a:rect l="l" t="t" r="r" b="b"/>
              <a:pathLst>
                <a:path w="1142" h="535" extrusionOk="0">
                  <a:moveTo>
                    <a:pt x="178" y="1"/>
                  </a:moveTo>
                  <a:cubicBezTo>
                    <a:pt x="110" y="1"/>
                    <a:pt x="59" y="17"/>
                    <a:pt x="43" y="59"/>
                  </a:cubicBezTo>
                  <a:cubicBezTo>
                    <a:pt x="0" y="177"/>
                    <a:pt x="153" y="360"/>
                    <a:pt x="501" y="462"/>
                  </a:cubicBezTo>
                  <a:cubicBezTo>
                    <a:pt x="682" y="513"/>
                    <a:pt x="834" y="535"/>
                    <a:pt x="943" y="535"/>
                  </a:cubicBezTo>
                  <a:cubicBezTo>
                    <a:pt x="1040" y="535"/>
                    <a:pt x="1102" y="517"/>
                    <a:pt x="1116" y="487"/>
                  </a:cubicBezTo>
                  <a:cubicBezTo>
                    <a:pt x="1141" y="428"/>
                    <a:pt x="861" y="220"/>
                    <a:pt x="641" y="122"/>
                  </a:cubicBezTo>
                  <a:cubicBezTo>
                    <a:pt x="497" y="59"/>
                    <a:pt x="307" y="1"/>
                    <a:pt x="1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4" name="Google Shape;11044;p35"/>
            <p:cNvSpPr/>
            <p:nvPr/>
          </p:nvSpPr>
          <p:spPr>
            <a:xfrm>
              <a:off x="-550162" y="6083732"/>
              <a:ext cx="296398" cy="108585"/>
            </a:xfrm>
            <a:custGeom>
              <a:avLst/>
              <a:gdLst/>
              <a:ahLst/>
              <a:cxnLst/>
              <a:rect l="l" t="t" r="r" b="b"/>
              <a:pathLst>
                <a:path w="1141" h="418" extrusionOk="0">
                  <a:moveTo>
                    <a:pt x="741" y="0"/>
                  </a:moveTo>
                  <a:cubicBezTo>
                    <a:pt x="667" y="0"/>
                    <a:pt x="594" y="4"/>
                    <a:pt x="530" y="11"/>
                  </a:cubicBezTo>
                  <a:cubicBezTo>
                    <a:pt x="301" y="36"/>
                    <a:pt x="0" y="138"/>
                    <a:pt x="68" y="295"/>
                  </a:cubicBezTo>
                  <a:cubicBezTo>
                    <a:pt x="106" y="388"/>
                    <a:pt x="237" y="418"/>
                    <a:pt x="379" y="418"/>
                  </a:cubicBezTo>
                  <a:cubicBezTo>
                    <a:pt x="471" y="418"/>
                    <a:pt x="569" y="405"/>
                    <a:pt x="649" y="388"/>
                  </a:cubicBezTo>
                  <a:cubicBezTo>
                    <a:pt x="853" y="350"/>
                    <a:pt x="1141" y="176"/>
                    <a:pt x="1132" y="92"/>
                  </a:cubicBezTo>
                  <a:cubicBezTo>
                    <a:pt x="1126" y="27"/>
                    <a:pt x="935" y="0"/>
                    <a:pt x="7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5" name="Google Shape;11045;p35"/>
            <p:cNvSpPr/>
            <p:nvPr/>
          </p:nvSpPr>
          <p:spPr>
            <a:xfrm>
              <a:off x="984831" y="3714093"/>
              <a:ext cx="493043" cy="1659946"/>
            </a:xfrm>
            <a:custGeom>
              <a:avLst/>
              <a:gdLst/>
              <a:ahLst/>
              <a:cxnLst/>
              <a:rect l="l" t="t" r="r" b="b"/>
              <a:pathLst>
                <a:path w="1898" h="6390" extrusionOk="0">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6" name="Google Shape;11046;p35"/>
            <p:cNvSpPr/>
            <p:nvPr/>
          </p:nvSpPr>
          <p:spPr>
            <a:xfrm>
              <a:off x="974441" y="3661100"/>
              <a:ext cx="148848" cy="125210"/>
            </a:xfrm>
            <a:custGeom>
              <a:avLst/>
              <a:gdLst/>
              <a:ahLst/>
              <a:cxnLst/>
              <a:rect l="l" t="t" r="r" b="b"/>
              <a:pathLst>
                <a:path w="573" h="482" extrusionOk="0">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7" name="Google Shape;11047;p35"/>
            <p:cNvSpPr/>
            <p:nvPr/>
          </p:nvSpPr>
          <p:spPr>
            <a:xfrm>
              <a:off x="1161736" y="3736953"/>
              <a:ext cx="155083" cy="130406"/>
            </a:xfrm>
            <a:custGeom>
              <a:avLst/>
              <a:gdLst/>
              <a:ahLst/>
              <a:cxnLst/>
              <a:rect l="l" t="t" r="r" b="b"/>
              <a:pathLst>
                <a:path w="597" h="502" extrusionOk="0">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8" name="Google Shape;11048;p35"/>
            <p:cNvSpPr/>
            <p:nvPr/>
          </p:nvSpPr>
          <p:spPr>
            <a:xfrm>
              <a:off x="926123" y="3893336"/>
              <a:ext cx="151706" cy="128328"/>
            </a:xfrm>
            <a:custGeom>
              <a:avLst/>
              <a:gdLst/>
              <a:ahLst/>
              <a:cxnLst/>
              <a:rect l="l" t="t" r="r" b="b"/>
              <a:pathLst>
                <a:path w="584" h="494" extrusionOk="0">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9" name="Google Shape;11049;p35"/>
            <p:cNvSpPr/>
            <p:nvPr/>
          </p:nvSpPr>
          <p:spPr>
            <a:xfrm>
              <a:off x="1236809" y="4180124"/>
              <a:ext cx="119234" cy="100272"/>
            </a:xfrm>
            <a:custGeom>
              <a:avLst/>
              <a:gdLst/>
              <a:ahLst/>
              <a:cxnLst/>
              <a:rect l="l" t="t" r="r" b="b"/>
              <a:pathLst>
                <a:path w="459" h="386" extrusionOk="0">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0" name="Google Shape;11050;p35"/>
            <p:cNvSpPr/>
            <p:nvPr/>
          </p:nvSpPr>
          <p:spPr>
            <a:xfrm>
              <a:off x="1366695" y="4193632"/>
              <a:ext cx="113000" cy="94557"/>
            </a:xfrm>
            <a:custGeom>
              <a:avLst/>
              <a:gdLst/>
              <a:ahLst/>
              <a:cxnLst/>
              <a:rect l="l" t="t" r="r" b="b"/>
              <a:pathLst>
                <a:path w="435" h="364" extrusionOk="0">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1" name="Google Shape;11051;p35"/>
            <p:cNvSpPr/>
            <p:nvPr/>
          </p:nvSpPr>
          <p:spPr>
            <a:xfrm>
              <a:off x="1404102" y="4306893"/>
              <a:ext cx="147030" cy="105208"/>
            </a:xfrm>
            <a:custGeom>
              <a:avLst/>
              <a:gdLst/>
              <a:ahLst/>
              <a:cxnLst/>
              <a:rect l="l" t="t" r="r" b="b"/>
              <a:pathLst>
                <a:path w="566" h="405" extrusionOk="0">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2" name="Google Shape;11052;p35"/>
            <p:cNvSpPr/>
            <p:nvPr/>
          </p:nvSpPr>
          <p:spPr>
            <a:xfrm>
              <a:off x="1129784" y="4391578"/>
              <a:ext cx="127807" cy="107806"/>
            </a:xfrm>
            <a:custGeom>
              <a:avLst/>
              <a:gdLst/>
              <a:ahLst/>
              <a:cxnLst/>
              <a:rect l="l" t="t" r="r" b="b"/>
              <a:pathLst>
                <a:path w="492" h="415" extrusionOk="0">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3" name="Google Shape;11053;p35"/>
            <p:cNvSpPr/>
            <p:nvPr/>
          </p:nvSpPr>
          <p:spPr>
            <a:xfrm>
              <a:off x="988208" y="4280396"/>
              <a:ext cx="165993" cy="120015"/>
            </a:xfrm>
            <a:custGeom>
              <a:avLst/>
              <a:gdLst/>
              <a:ahLst/>
              <a:cxnLst/>
              <a:rect l="l" t="t" r="r" b="b"/>
              <a:pathLst>
                <a:path w="639" h="462" extrusionOk="0">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4" name="Google Shape;11054;p35"/>
            <p:cNvSpPr/>
            <p:nvPr/>
          </p:nvSpPr>
          <p:spPr>
            <a:xfrm>
              <a:off x="953659" y="4432622"/>
              <a:ext cx="133522" cy="112741"/>
            </a:xfrm>
            <a:custGeom>
              <a:avLst/>
              <a:gdLst/>
              <a:ahLst/>
              <a:cxnLst/>
              <a:rect l="l" t="t" r="r" b="b"/>
              <a:pathLst>
                <a:path w="514" h="434" extrusionOk="0">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5" name="Google Shape;11055;p35"/>
            <p:cNvSpPr/>
            <p:nvPr/>
          </p:nvSpPr>
          <p:spPr>
            <a:xfrm>
              <a:off x="-304673" y="5754861"/>
              <a:ext cx="1168186" cy="661641"/>
            </a:xfrm>
            <a:custGeom>
              <a:avLst/>
              <a:gdLst/>
              <a:ahLst/>
              <a:cxnLst/>
              <a:rect l="l" t="t" r="r" b="b"/>
              <a:pathLst>
                <a:path w="4497" h="2547" extrusionOk="0">
                  <a:moveTo>
                    <a:pt x="4496" y="0"/>
                  </a:moveTo>
                  <a:cubicBezTo>
                    <a:pt x="4496" y="0"/>
                    <a:pt x="4013" y="454"/>
                    <a:pt x="3657" y="645"/>
                  </a:cubicBezTo>
                  <a:cubicBezTo>
                    <a:pt x="3305" y="840"/>
                    <a:pt x="2087" y="963"/>
                    <a:pt x="1413" y="1319"/>
                  </a:cubicBezTo>
                  <a:cubicBezTo>
                    <a:pt x="743" y="1671"/>
                    <a:pt x="0" y="2431"/>
                    <a:pt x="0" y="2431"/>
                  </a:cubicBezTo>
                  <a:cubicBezTo>
                    <a:pt x="0" y="2431"/>
                    <a:pt x="757" y="2547"/>
                    <a:pt x="1320" y="2547"/>
                  </a:cubicBezTo>
                  <a:cubicBezTo>
                    <a:pt x="1411" y="2547"/>
                    <a:pt x="1497" y="2544"/>
                    <a:pt x="1574" y="2537"/>
                  </a:cubicBezTo>
                  <a:cubicBezTo>
                    <a:pt x="2172" y="2486"/>
                    <a:pt x="3182" y="2185"/>
                    <a:pt x="3674" y="1548"/>
                  </a:cubicBezTo>
                  <a:cubicBezTo>
                    <a:pt x="4085" y="1022"/>
                    <a:pt x="4496" y="0"/>
                    <a:pt x="4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6" name="Google Shape;11056;p35"/>
            <p:cNvSpPr/>
            <p:nvPr/>
          </p:nvSpPr>
          <p:spPr>
            <a:xfrm>
              <a:off x="-304673" y="5762394"/>
              <a:ext cx="1159354" cy="626311"/>
            </a:xfrm>
            <a:custGeom>
              <a:avLst/>
              <a:gdLst/>
              <a:ahLst/>
              <a:cxnLst/>
              <a:rect l="l" t="t" r="r" b="b"/>
              <a:pathLst>
                <a:path w="4463" h="2411" extrusionOk="0">
                  <a:moveTo>
                    <a:pt x="4462" y="1"/>
                  </a:moveTo>
                  <a:cubicBezTo>
                    <a:pt x="4348" y="103"/>
                    <a:pt x="3958" y="455"/>
                    <a:pt x="3657" y="616"/>
                  </a:cubicBezTo>
                  <a:cubicBezTo>
                    <a:pt x="3305" y="811"/>
                    <a:pt x="2083" y="934"/>
                    <a:pt x="1413" y="1290"/>
                  </a:cubicBezTo>
                  <a:cubicBezTo>
                    <a:pt x="743" y="1642"/>
                    <a:pt x="0" y="2402"/>
                    <a:pt x="0" y="2402"/>
                  </a:cubicBezTo>
                  <a:lnTo>
                    <a:pt x="39" y="2410"/>
                  </a:lnTo>
                  <a:cubicBezTo>
                    <a:pt x="632" y="2287"/>
                    <a:pt x="1879" y="1986"/>
                    <a:pt x="2846" y="1464"/>
                  </a:cubicBezTo>
                  <a:cubicBezTo>
                    <a:pt x="3495" y="1116"/>
                    <a:pt x="4051" y="616"/>
                    <a:pt x="44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7" name="Google Shape;11057;p35"/>
            <p:cNvSpPr/>
            <p:nvPr/>
          </p:nvSpPr>
          <p:spPr>
            <a:xfrm>
              <a:off x="1273177" y="5434303"/>
              <a:ext cx="893869" cy="557732"/>
            </a:xfrm>
            <a:custGeom>
              <a:avLst/>
              <a:gdLst/>
              <a:ahLst/>
              <a:cxnLst/>
              <a:rect l="l" t="t" r="r" b="b"/>
              <a:pathLst>
                <a:path w="3441" h="2147" extrusionOk="0">
                  <a:moveTo>
                    <a:pt x="2906" y="1103"/>
                  </a:moveTo>
                  <a:cubicBezTo>
                    <a:pt x="2906" y="1103"/>
                    <a:pt x="3113" y="1052"/>
                    <a:pt x="3080" y="929"/>
                  </a:cubicBezTo>
                  <a:cubicBezTo>
                    <a:pt x="3041" y="806"/>
                    <a:pt x="2532" y="717"/>
                    <a:pt x="2532" y="717"/>
                  </a:cubicBezTo>
                  <a:cubicBezTo>
                    <a:pt x="2532" y="717"/>
                    <a:pt x="2787" y="573"/>
                    <a:pt x="2698" y="458"/>
                  </a:cubicBezTo>
                  <a:cubicBezTo>
                    <a:pt x="2609" y="339"/>
                    <a:pt x="1981" y="428"/>
                    <a:pt x="1981" y="428"/>
                  </a:cubicBezTo>
                  <a:cubicBezTo>
                    <a:pt x="1981" y="428"/>
                    <a:pt x="2146" y="242"/>
                    <a:pt x="2045" y="136"/>
                  </a:cubicBezTo>
                  <a:cubicBezTo>
                    <a:pt x="1943" y="25"/>
                    <a:pt x="1234" y="284"/>
                    <a:pt x="1234" y="284"/>
                  </a:cubicBezTo>
                  <a:cubicBezTo>
                    <a:pt x="1234" y="284"/>
                    <a:pt x="1391" y="136"/>
                    <a:pt x="1234" y="68"/>
                  </a:cubicBezTo>
                  <a:cubicBezTo>
                    <a:pt x="1073" y="0"/>
                    <a:pt x="887" y="195"/>
                    <a:pt x="726" y="267"/>
                  </a:cubicBezTo>
                  <a:cubicBezTo>
                    <a:pt x="560" y="344"/>
                    <a:pt x="98" y="607"/>
                    <a:pt x="98" y="607"/>
                  </a:cubicBezTo>
                  <a:cubicBezTo>
                    <a:pt x="98" y="607"/>
                    <a:pt x="0" y="721"/>
                    <a:pt x="157" y="899"/>
                  </a:cubicBezTo>
                  <a:cubicBezTo>
                    <a:pt x="284" y="1031"/>
                    <a:pt x="390" y="1179"/>
                    <a:pt x="475" y="1345"/>
                  </a:cubicBezTo>
                  <a:cubicBezTo>
                    <a:pt x="543" y="1485"/>
                    <a:pt x="628" y="1612"/>
                    <a:pt x="747" y="1675"/>
                  </a:cubicBezTo>
                  <a:cubicBezTo>
                    <a:pt x="865" y="1739"/>
                    <a:pt x="844" y="1501"/>
                    <a:pt x="844" y="1501"/>
                  </a:cubicBezTo>
                  <a:cubicBezTo>
                    <a:pt x="844" y="1501"/>
                    <a:pt x="1005" y="1845"/>
                    <a:pt x="1145" y="1938"/>
                  </a:cubicBezTo>
                  <a:cubicBezTo>
                    <a:pt x="1285" y="2027"/>
                    <a:pt x="1357" y="2027"/>
                    <a:pt x="1413" y="1972"/>
                  </a:cubicBezTo>
                  <a:cubicBezTo>
                    <a:pt x="1464" y="1917"/>
                    <a:pt x="1374" y="1726"/>
                    <a:pt x="1374" y="1726"/>
                  </a:cubicBezTo>
                  <a:cubicBezTo>
                    <a:pt x="1374" y="1726"/>
                    <a:pt x="1989" y="2142"/>
                    <a:pt x="2087" y="2142"/>
                  </a:cubicBezTo>
                  <a:cubicBezTo>
                    <a:pt x="2185" y="2146"/>
                    <a:pt x="2299" y="2087"/>
                    <a:pt x="2125" y="1909"/>
                  </a:cubicBezTo>
                  <a:cubicBezTo>
                    <a:pt x="2125" y="1909"/>
                    <a:pt x="2766" y="2095"/>
                    <a:pt x="2846" y="2006"/>
                  </a:cubicBezTo>
                  <a:cubicBezTo>
                    <a:pt x="2923" y="1921"/>
                    <a:pt x="2689" y="1777"/>
                    <a:pt x="2689" y="1777"/>
                  </a:cubicBezTo>
                  <a:cubicBezTo>
                    <a:pt x="2689" y="1777"/>
                    <a:pt x="3253" y="1752"/>
                    <a:pt x="3347" y="1624"/>
                  </a:cubicBezTo>
                  <a:cubicBezTo>
                    <a:pt x="3440" y="1497"/>
                    <a:pt x="2906" y="1103"/>
                    <a:pt x="2906" y="1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8" name="Google Shape;11058;p35"/>
            <p:cNvSpPr/>
            <p:nvPr/>
          </p:nvSpPr>
          <p:spPr>
            <a:xfrm>
              <a:off x="1041721" y="5574060"/>
              <a:ext cx="957772" cy="222885"/>
            </a:xfrm>
            <a:custGeom>
              <a:avLst/>
              <a:gdLst/>
              <a:ahLst/>
              <a:cxnLst/>
              <a:rect l="l" t="t" r="r" b="b"/>
              <a:pathLst>
                <a:path w="3687" h="858" extrusionOk="0">
                  <a:moveTo>
                    <a:pt x="3657" y="798"/>
                  </a:moveTo>
                  <a:cubicBezTo>
                    <a:pt x="3152" y="501"/>
                    <a:pt x="2516" y="387"/>
                    <a:pt x="1947" y="238"/>
                  </a:cubicBezTo>
                  <a:cubicBezTo>
                    <a:pt x="1625" y="166"/>
                    <a:pt x="1298" y="107"/>
                    <a:pt x="972" y="73"/>
                  </a:cubicBezTo>
                  <a:cubicBezTo>
                    <a:pt x="675" y="30"/>
                    <a:pt x="357" y="1"/>
                    <a:pt x="60" y="56"/>
                  </a:cubicBezTo>
                  <a:cubicBezTo>
                    <a:pt x="1" y="64"/>
                    <a:pt x="13" y="153"/>
                    <a:pt x="73" y="145"/>
                  </a:cubicBezTo>
                  <a:cubicBezTo>
                    <a:pt x="361" y="115"/>
                    <a:pt x="666" y="175"/>
                    <a:pt x="955" y="217"/>
                  </a:cubicBezTo>
                  <a:cubicBezTo>
                    <a:pt x="1273" y="264"/>
                    <a:pt x="1591" y="327"/>
                    <a:pt x="1909" y="395"/>
                  </a:cubicBezTo>
                  <a:cubicBezTo>
                    <a:pt x="2486" y="522"/>
                    <a:pt x="3050" y="764"/>
                    <a:pt x="3635" y="853"/>
                  </a:cubicBezTo>
                  <a:cubicBezTo>
                    <a:pt x="3665" y="857"/>
                    <a:pt x="3686" y="815"/>
                    <a:pt x="3657" y="7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9" name="Google Shape;11059;p35"/>
            <p:cNvSpPr/>
            <p:nvPr/>
          </p:nvSpPr>
          <p:spPr>
            <a:xfrm>
              <a:off x="1243304" y="4839165"/>
              <a:ext cx="784765" cy="831012"/>
            </a:xfrm>
            <a:custGeom>
              <a:avLst/>
              <a:gdLst/>
              <a:ahLst/>
              <a:cxnLst/>
              <a:rect l="l" t="t" r="r" b="b"/>
              <a:pathLst>
                <a:path w="3021" h="3199" extrusionOk="0">
                  <a:moveTo>
                    <a:pt x="43" y="3088"/>
                  </a:moveTo>
                  <a:cubicBezTo>
                    <a:pt x="64" y="3071"/>
                    <a:pt x="94" y="3054"/>
                    <a:pt x="119" y="3046"/>
                  </a:cubicBezTo>
                  <a:cubicBezTo>
                    <a:pt x="209" y="2999"/>
                    <a:pt x="293" y="2948"/>
                    <a:pt x="378" y="2898"/>
                  </a:cubicBezTo>
                  <a:cubicBezTo>
                    <a:pt x="455" y="2851"/>
                    <a:pt x="531" y="2804"/>
                    <a:pt x="603" y="2753"/>
                  </a:cubicBezTo>
                  <a:cubicBezTo>
                    <a:pt x="603" y="2660"/>
                    <a:pt x="641" y="2546"/>
                    <a:pt x="658" y="2461"/>
                  </a:cubicBezTo>
                  <a:cubicBezTo>
                    <a:pt x="688" y="2300"/>
                    <a:pt x="764" y="2151"/>
                    <a:pt x="802" y="1990"/>
                  </a:cubicBezTo>
                  <a:cubicBezTo>
                    <a:pt x="815" y="1947"/>
                    <a:pt x="879" y="1964"/>
                    <a:pt x="870" y="2011"/>
                  </a:cubicBezTo>
                  <a:cubicBezTo>
                    <a:pt x="841" y="2155"/>
                    <a:pt x="785" y="2291"/>
                    <a:pt x="751" y="2439"/>
                  </a:cubicBezTo>
                  <a:cubicBezTo>
                    <a:pt x="739" y="2507"/>
                    <a:pt x="734" y="2588"/>
                    <a:pt x="722" y="2664"/>
                  </a:cubicBezTo>
                  <a:cubicBezTo>
                    <a:pt x="777" y="2622"/>
                    <a:pt x="824" y="2584"/>
                    <a:pt x="874" y="2541"/>
                  </a:cubicBezTo>
                  <a:cubicBezTo>
                    <a:pt x="980" y="2452"/>
                    <a:pt x="1078" y="2359"/>
                    <a:pt x="1176" y="2261"/>
                  </a:cubicBezTo>
                  <a:cubicBezTo>
                    <a:pt x="1150" y="2138"/>
                    <a:pt x="1193" y="2003"/>
                    <a:pt x="1226" y="1884"/>
                  </a:cubicBezTo>
                  <a:cubicBezTo>
                    <a:pt x="1273" y="1718"/>
                    <a:pt x="1345" y="1562"/>
                    <a:pt x="1439" y="1422"/>
                  </a:cubicBezTo>
                  <a:cubicBezTo>
                    <a:pt x="1460" y="1396"/>
                    <a:pt x="1498" y="1417"/>
                    <a:pt x="1489" y="1447"/>
                  </a:cubicBezTo>
                  <a:cubicBezTo>
                    <a:pt x="1413" y="1612"/>
                    <a:pt x="1349" y="1782"/>
                    <a:pt x="1299" y="1956"/>
                  </a:cubicBezTo>
                  <a:cubicBezTo>
                    <a:pt x="1282" y="2015"/>
                    <a:pt x="1277" y="2109"/>
                    <a:pt x="1252" y="2185"/>
                  </a:cubicBezTo>
                  <a:cubicBezTo>
                    <a:pt x="1396" y="2032"/>
                    <a:pt x="1532" y="1880"/>
                    <a:pt x="1672" y="1731"/>
                  </a:cubicBezTo>
                  <a:cubicBezTo>
                    <a:pt x="1689" y="1710"/>
                    <a:pt x="1706" y="1693"/>
                    <a:pt x="1723" y="1672"/>
                  </a:cubicBezTo>
                  <a:cubicBezTo>
                    <a:pt x="1723" y="1651"/>
                    <a:pt x="1727" y="1625"/>
                    <a:pt x="1727" y="1600"/>
                  </a:cubicBezTo>
                  <a:cubicBezTo>
                    <a:pt x="1727" y="1502"/>
                    <a:pt x="1731" y="1405"/>
                    <a:pt x="1744" y="1307"/>
                  </a:cubicBezTo>
                  <a:cubicBezTo>
                    <a:pt x="1778" y="1112"/>
                    <a:pt x="1837" y="925"/>
                    <a:pt x="1926" y="747"/>
                  </a:cubicBezTo>
                  <a:cubicBezTo>
                    <a:pt x="1939" y="722"/>
                    <a:pt x="1973" y="743"/>
                    <a:pt x="1969" y="768"/>
                  </a:cubicBezTo>
                  <a:cubicBezTo>
                    <a:pt x="1931" y="985"/>
                    <a:pt x="1833" y="1193"/>
                    <a:pt x="1829" y="1417"/>
                  </a:cubicBezTo>
                  <a:cubicBezTo>
                    <a:pt x="1829" y="1451"/>
                    <a:pt x="1833" y="1498"/>
                    <a:pt x="1833" y="1549"/>
                  </a:cubicBezTo>
                  <a:cubicBezTo>
                    <a:pt x="1973" y="1392"/>
                    <a:pt x="2104" y="1226"/>
                    <a:pt x="2232" y="1057"/>
                  </a:cubicBezTo>
                  <a:cubicBezTo>
                    <a:pt x="2227" y="972"/>
                    <a:pt x="2236" y="883"/>
                    <a:pt x="2261" y="798"/>
                  </a:cubicBezTo>
                  <a:cubicBezTo>
                    <a:pt x="2300" y="607"/>
                    <a:pt x="2346" y="378"/>
                    <a:pt x="2473" y="225"/>
                  </a:cubicBezTo>
                  <a:cubicBezTo>
                    <a:pt x="2486" y="209"/>
                    <a:pt x="2516" y="225"/>
                    <a:pt x="2507" y="247"/>
                  </a:cubicBezTo>
                  <a:cubicBezTo>
                    <a:pt x="2448" y="404"/>
                    <a:pt x="2406" y="565"/>
                    <a:pt x="2380" y="730"/>
                  </a:cubicBezTo>
                  <a:cubicBezTo>
                    <a:pt x="2372" y="785"/>
                    <a:pt x="2359" y="840"/>
                    <a:pt x="2350" y="896"/>
                  </a:cubicBezTo>
                  <a:lnTo>
                    <a:pt x="2401" y="828"/>
                  </a:lnTo>
                  <a:cubicBezTo>
                    <a:pt x="2622" y="527"/>
                    <a:pt x="2762" y="365"/>
                    <a:pt x="2915" y="26"/>
                  </a:cubicBezTo>
                  <a:cubicBezTo>
                    <a:pt x="2923" y="1"/>
                    <a:pt x="2965" y="18"/>
                    <a:pt x="2957" y="43"/>
                  </a:cubicBezTo>
                  <a:cubicBezTo>
                    <a:pt x="2842" y="391"/>
                    <a:pt x="2736" y="552"/>
                    <a:pt x="2533" y="849"/>
                  </a:cubicBezTo>
                  <a:cubicBezTo>
                    <a:pt x="2575" y="840"/>
                    <a:pt x="2613" y="832"/>
                    <a:pt x="2652" y="824"/>
                  </a:cubicBezTo>
                  <a:cubicBezTo>
                    <a:pt x="2762" y="794"/>
                    <a:pt x="2868" y="751"/>
                    <a:pt x="2970" y="692"/>
                  </a:cubicBezTo>
                  <a:cubicBezTo>
                    <a:pt x="2995" y="679"/>
                    <a:pt x="3021" y="717"/>
                    <a:pt x="2999" y="734"/>
                  </a:cubicBezTo>
                  <a:cubicBezTo>
                    <a:pt x="2919" y="798"/>
                    <a:pt x="2830" y="845"/>
                    <a:pt x="2732" y="874"/>
                  </a:cubicBezTo>
                  <a:cubicBezTo>
                    <a:pt x="2647" y="913"/>
                    <a:pt x="2554" y="942"/>
                    <a:pt x="2461" y="959"/>
                  </a:cubicBezTo>
                  <a:cubicBezTo>
                    <a:pt x="2333" y="1137"/>
                    <a:pt x="2198" y="1316"/>
                    <a:pt x="2058" y="1489"/>
                  </a:cubicBezTo>
                  <a:cubicBezTo>
                    <a:pt x="2121" y="1489"/>
                    <a:pt x="2189" y="1498"/>
                    <a:pt x="2249" y="1494"/>
                  </a:cubicBezTo>
                  <a:cubicBezTo>
                    <a:pt x="2427" y="1494"/>
                    <a:pt x="2588" y="1430"/>
                    <a:pt x="2749" y="1366"/>
                  </a:cubicBezTo>
                  <a:cubicBezTo>
                    <a:pt x="2766" y="1358"/>
                    <a:pt x="2783" y="1388"/>
                    <a:pt x="2766" y="1400"/>
                  </a:cubicBezTo>
                  <a:cubicBezTo>
                    <a:pt x="2643" y="1498"/>
                    <a:pt x="2495" y="1562"/>
                    <a:pt x="2338" y="1583"/>
                  </a:cubicBezTo>
                  <a:cubicBezTo>
                    <a:pt x="2249" y="1591"/>
                    <a:pt x="2155" y="1591"/>
                    <a:pt x="2066" y="1583"/>
                  </a:cubicBezTo>
                  <a:cubicBezTo>
                    <a:pt x="2041" y="1583"/>
                    <a:pt x="2011" y="1583"/>
                    <a:pt x="1986" y="1578"/>
                  </a:cubicBezTo>
                  <a:cubicBezTo>
                    <a:pt x="1901" y="1676"/>
                    <a:pt x="1816" y="1774"/>
                    <a:pt x="1731" y="1867"/>
                  </a:cubicBezTo>
                  <a:cubicBezTo>
                    <a:pt x="1668" y="1935"/>
                    <a:pt x="1604" y="2007"/>
                    <a:pt x="1540" y="2079"/>
                  </a:cubicBezTo>
                  <a:lnTo>
                    <a:pt x="1570" y="2083"/>
                  </a:lnTo>
                  <a:cubicBezTo>
                    <a:pt x="1651" y="2096"/>
                    <a:pt x="1735" y="2100"/>
                    <a:pt x="1816" y="2096"/>
                  </a:cubicBezTo>
                  <a:cubicBezTo>
                    <a:pt x="1943" y="2087"/>
                    <a:pt x="2071" y="2070"/>
                    <a:pt x="2194" y="2062"/>
                  </a:cubicBezTo>
                  <a:cubicBezTo>
                    <a:pt x="2219" y="2062"/>
                    <a:pt x="2223" y="2096"/>
                    <a:pt x="2202" y="2100"/>
                  </a:cubicBezTo>
                  <a:cubicBezTo>
                    <a:pt x="2062" y="2134"/>
                    <a:pt x="1918" y="2160"/>
                    <a:pt x="1778" y="2168"/>
                  </a:cubicBezTo>
                  <a:cubicBezTo>
                    <a:pt x="1697" y="2172"/>
                    <a:pt x="1566" y="2185"/>
                    <a:pt x="1481" y="2143"/>
                  </a:cubicBezTo>
                  <a:cubicBezTo>
                    <a:pt x="1349" y="2287"/>
                    <a:pt x="1214" y="2427"/>
                    <a:pt x="1065" y="2558"/>
                  </a:cubicBezTo>
                  <a:cubicBezTo>
                    <a:pt x="1103" y="2571"/>
                    <a:pt x="1142" y="2575"/>
                    <a:pt x="1180" y="2571"/>
                  </a:cubicBezTo>
                  <a:cubicBezTo>
                    <a:pt x="1316" y="2562"/>
                    <a:pt x="1481" y="2520"/>
                    <a:pt x="1612" y="2567"/>
                  </a:cubicBezTo>
                  <a:cubicBezTo>
                    <a:pt x="1638" y="2579"/>
                    <a:pt x="1625" y="2618"/>
                    <a:pt x="1600" y="2613"/>
                  </a:cubicBezTo>
                  <a:cubicBezTo>
                    <a:pt x="1472" y="2592"/>
                    <a:pt x="1311" y="2639"/>
                    <a:pt x="1180" y="2652"/>
                  </a:cubicBezTo>
                  <a:cubicBezTo>
                    <a:pt x="1116" y="2660"/>
                    <a:pt x="1057" y="2647"/>
                    <a:pt x="1002" y="2618"/>
                  </a:cubicBezTo>
                  <a:cubicBezTo>
                    <a:pt x="955" y="2656"/>
                    <a:pt x="904" y="2698"/>
                    <a:pt x="853" y="2736"/>
                  </a:cubicBezTo>
                  <a:cubicBezTo>
                    <a:pt x="692" y="2859"/>
                    <a:pt x="531" y="2965"/>
                    <a:pt x="357" y="3063"/>
                  </a:cubicBezTo>
                  <a:cubicBezTo>
                    <a:pt x="276" y="3105"/>
                    <a:pt x="158" y="3199"/>
                    <a:pt x="56" y="3186"/>
                  </a:cubicBezTo>
                  <a:cubicBezTo>
                    <a:pt x="1" y="3177"/>
                    <a:pt x="9" y="3114"/>
                    <a:pt x="43" y="30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0" name="Google Shape;11060;p35"/>
            <p:cNvSpPr/>
            <p:nvPr/>
          </p:nvSpPr>
          <p:spPr>
            <a:xfrm>
              <a:off x="1946245" y="4745647"/>
              <a:ext cx="169890" cy="174307"/>
            </a:xfrm>
            <a:custGeom>
              <a:avLst/>
              <a:gdLst/>
              <a:ahLst/>
              <a:cxnLst/>
              <a:rect l="l" t="t" r="r" b="b"/>
              <a:pathLst>
                <a:path w="654" h="671" extrusionOk="0">
                  <a:moveTo>
                    <a:pt x="43" y="263"/>
                  </a:moveTo>
                  <a:cubicBezTo>
                    <a:pt x="111" y="30"/>
                    <a:pt x="429" y="0"/>
                    <a:pt x="539" y="216"/>
                  </a:cubicBezTo>
                  <a:cubicBezTo>
                    <a:pt x="654" y="429"/>
                    <a:pt x="450" y="670"/>
                    <a:pt x="221" y="602"/>
                  </a:cubicBezTo>
                  <a:cubicBezTo>
                    <a:pt x="77" y="556"/>
                    <a:pt x="1" y="403"/>
                    <a:pt x="43"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1" name="Google Shape;11061;p35"/>
            <p:cNvSpPr/>
            <p:nvPr/>
          </p:nvSpPr>
          <p:spPr>
            <a:xfrm>
              <a:off x="1972741" y="4780717"/>
              <a:ext cx="49876" cy="46759"/>
            </a:xfrm>
            <a:custGeom>
              <a:avLst/>
              <a:gdLst/>
              <a:ahLst/>
              <a:cxnLst/>
              <a:rect l="l" t="t" r="r" b="b"/>
              <a:pathLst>
                <a:path w="192" h="180" extrusionOk="0">
                  <a:moveTo>
                    <a:pt x="56" y="43"/>
                  </a:moveTo>
                  <a:lnTo>
                    <a:pt x="64" y="31"/>
                  </a:lnTo>
                  <a:lnTo>
                    <a:pt x="64" y="31"/>
                  </a:lnTo>
                  <a:cubicBezTo>
                    <a:pt x="73" y="18"/>
                    <a:pt x="85" y="5"/>
                    <a:pt x="107" y="5"/>
                  </a:cubicBezTo>
                  <a:cubicBezTo>
                    <a:pt x="111" y="1"/>
                    <a:pt x="119" y="1"/>
                    <a:pt x="128" y="5"/>
                  </a:cubicBezTo>
                  <a:lnTo>
                    <a:pt x="132" y="5"/>
                  </a:lnTo>
                  <a:lnTo>
                    <a:pt x="145" y="5"/>
                  </a:lnTo>
                  <a:lnTo>
                    <a:pt x="153" y="5"/>
                  </a:lnTo>
                  <a:lnTo>
                    <a:pt x="153" y="5"/>
                  </a:lnTo>
                  <a:cubicBezTo>
                    <a:pt x="162" y="9"/>
                    <a:pt x="170" y="14"/>
                    <a:pt x="174" y="22"/>
                  </a:cubicBezTo>
                  <a:cubicBezTo>
                    <a:pt x="187" y="35"/>
                    <a:pt x="191" y="52"/>
                    <a:pt x="191" y="69"/>
                  </a:cubicBezTo>
                  <a:lnTo>
                    <a:pt x="191" y="73"/>
                  </a:lnTo>
                  <a:lnTo>
                    <a:pt x="191" y="86"/>
                  </a:lnTo>
                  <a:cubicBezTo>
                    <a:pt x="191" y="179"/>
                    <a:pt x="1" y="124"/>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2" name="Google Shape;11062;p35"/>
            <p:cNvSpPr/>
            <p:nvPr/>
          </p:nvSpPr>
          <p:spPr>
            <a:xfrm>
              <a:off x="1655301" y="4946191"/>
              <a:ext cx="171188" cy="174307"/>
            </a:xfrm>
            <a:custGeom>
              <a:avLst/>
              <a:gdLst/>
              <a:ahLst/>
              <a:cxnLst/>
              <a:rect l="l" t="t" r="r" b="b"/>
              <a:pathLst>
                <a:path w="659" h="671" extrusionOk="0">
                  <a:moveTo>
                    <a:pt x="48" y="263"/>
                  </a:moveTo>
                  <a:cubicBezTo>
                    <a:pt x="116" y="30"/>
                    <a:pt x="429" y="0"/>
                    <a:pt x="544" y="212"/>
                  </a:cubicBezTo>
                  <a:cubicBezTo>
                    <a:pt x="658" y="428"/>
                    <a:pt x="455" y="670"/>
                    <a:pt x="226" y="598"/>
                  </a:cubicBezTo>
                  <a:cubicBezTo>
                    <a:pt x="82" y="556"/>
                    <a:pt x="1" y="403"/>
                    <a:pt x="48"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3" name="Google Shape;11063;p35"/>
            <p:cNvSpPr/>
            <p:nvPr/>
          </p:nvSpPr>
          <p:spPr>
            <a:xfrm>
              <a:off x="1680758" y="4981261"/>
              <a:ext cx="50915" cy="46499"/>
            </a:xfrm>
            <a:custGeom>
              <a:avLst/>
              <a:gdLst/>
              <a:ahLst/>
              <a:cxnLst/>
              <a:rect l="l" t="t" r="r" b="b"/>
              <a:pathLst>
                <a:path w="196" h="179" extrusionOk="0">
                  <a:moveTo>
                    <a:pt x="60" y="43"/>
                  </a:moveTo>
                  <a:lnTo>
                    <a:pt x="68" y="31"/>
                  </a:lnTo>
                  <a:lnTo>
                    <a:pt x="68" y="31"/>
                  </a:lnTo>
                  <a:cubicBezTo>
                    <a:pt x="77" y="18"/>
                    <a:pt x="94" y="5"/>
                    <a:pt x="111" y="1"/>
                  </a:cubicBezTo>
                  <a:cubicBezTo>
                    <a:pt x="119" y="1"/>
                    <a:pt x="128" y="1"/>
                    <a:pt x="136" y="1"/>
                  </a:cubicBezTo>
                  <a:lnTo>
                    <a:pt x="136" y="1"/>
                  </a:lnTo>
                  <a:lnTo>
                    <a:pt x="149" y="1"/>
                  </a:lnTo>
                  <a:lnTo>
                    <a:pt x="157" y="5"/>
                  </a:lnTo>
                  <a:lnTo>
                    <a:pt x="157" y="5"/>
                  </a:lnTo>
                  <a:cubicBezTo>
                    <a:pt x="166" y="9"/>
                    <a:pt x="170" y="14"/>
                    <a:pt x="179" y="22"/>
                  </a:cubicBezTo>
                  <a:cubicBezTo>
                    <a:pt x="187" y="35"/>
                    <a:pt x="196" y="52"/>
                    <a:pt x="196" y="69"/>
                  </a:cubicBezTo>
                  <a:lnTo>
                    <a:pt x="196" y="73"/>
                  </a:lnTo>
                  <a:lnTo>
                    <a:pt x="196" y="86"/>
                  </a:lnTo>
                  <a:cubicBezTo>
                    <a:pt x="191" y="179"/>
                    <a:pt x="1" y="120"/>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4" name="Google Shape;11064;p35"/>
            <p:cNvSpPr/>
            <p:nvPr/>
          </p:nvSpPr>
          <p:spPr>
            <a:xfrm>
              <a:off x="1379943" y="5265711"/>
              <a:ext cx="171188" cy="174307"/>
            </a:xfrm>
            <a:custGeom>
              <a:avLst/>
              <a:gdLst/>
              <a:ahLst/>
              <a:cxnLst/>
              <a:rect l="l" t="t" r="r" b="b"/>
              <a:pathLst>
                <a:path w="659" h="671" extrusionOk="0">
                  <a:moveTo>
                    <a:pt x="47" y="263"/>
                  </a:moveTo>
                  <a:cubicBezTo>
                    <a:pt x="115" y="30"/>
                    <a:pt x="429" y="0"/>
                    <a:pt x="544" y="216"/>
                  </a:cubicBezTo>
                  <a:cubicBezTo>
                    <a:pt x="658" y="428"/>
                    <a:pt x="454" y="670"/>
                    <a:pt x="225" y="602"/>
                  </a:cubicBezTo>
                  <a:cubicBezTo>
                    <a:pt x="81" y="556"/>
                    <a:pt x="1" y="403"/>
                    <a:pt x="47" y="2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5" name="Google Shape;11065;p35"/>
            <p:cNvSpPr/>
            <p:nvPr/>
          </p:nvSpPr>
          <p:spPr>
            <a:xfrm>
              <a:off x="1406440" y="5300780"/>
              <a:ext cx="50915" cy="46499"/>
            </a:xfrm>
            <a:custGeom>
              <a:avLst/>
              <a:gdLst/>
              <a:ahLst/>
              <a:cxnLst/>
              <a:rect l="l" t="t" r="r" b="b"/>
              <a:pathLst>
                <a:path w="196" h="179" extrusionOk="0">
                  <a:moveTo>
                    <a:pt x="60" y="43"/>
                  </a:moveTo>
                  <a:lnTo>
                    <a:pt x="68" y="31"/>
                  </a:lnTo>
                  <a:lnTo>
                    <a:pt x="68" y="31"/>
                  </a:lnTo>
                  <a:cubicBezTo>
                    <a:pt x="77" y="18"/>
                    <a:pt x="94" y="5"/>
                    <a:pt x="111" y="5"/>
                  </a:cubicBezTo>
                  <a:cubicBezTo>
                    <a:pt x="119" y="1"/>
                    <a:pt x="128" y="1"/>
                    <a:pt x="136" y="5"/>
                  </a:cubicBezTo>
                  <a:lnTo>
                    <a:pt x="136" y="5"/>
                  </a:lnTo>
                  <a:lnTo>
                    <a:pt x="149" y="5"/>
                  </a:lnTo>
                  <a:lnTo>
                    <a:pt x="157" y="5"/>
                  </a:lnTo>
                  <a:lnTo>
                    <a:pt x="157" y="5"/>
                  </a:lnTo>
                  <a:cubicBezTo>
                    <a:pt x="166" y="9"/>
                    <a:pt x="170" y="14"/>
                    <a:pt x="179" y="22"/>
                  </a:cubicBezTo>
                  <a:cubicBezTo>
                    <a:pt x="187" y="35"/>
                    <a:pt x="196" y="52"/>
                    <a:pt x="196" y="69"/>
                  </a:cubicBezTo>
                  <a:lnTo>
                    <a:pt x="196" y="73"/>
                  </a:lnTo>
                  <a:lnTo>
                    <a:pt x="196" y="86"/>
                  </a:lnTo>
                  <a:cubicBezTo>
                    <a:pt x="191" y="179"/>
                    <a:pt x="0" y="124"/>
                    <a:pt x="51"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6" name="Google Shape;11066;p35"/>
            <p:cNvSpPr/>
            <p:nvPr/>
          </p:nvSpPr>
          <p:spPr>
            <a:xfrm>
              <a:off x="1608022" y="5419755"/>
              <a:ext cx="169890" cy="174567"/>
            </a:xfrm>
            <a:custGeom>
              <a:avLst/>
              <a:gdLst/>
              <a:ahLst/>
              <a:cxnLst/>
              <a:rect l="l" t="t" r="r" b="b"/>
              <a:pathLst>
                <a:path w="654" h="672" extrusionOk="0">
                  <a:moveTo>
                    <a:pt x="43" y="264"/>
                  </a:moveTo>
                  <a:cubicBezTo>
                    <a:pt x="115" y="31"/>
                    <a:pt x="429" y="1"/>
                    <a:pt x="544" y="213"/>
                  </a:cubicBezTo>
                  <a:cubicBezTo>
                    <a:pt x="654" y="429"/>
                    <a:pt x="454" y="671"/>
                    <a:pt x="221" y="599"/>
                  </a:cubicBezTo>
                  <a:cubicBezTo>
                    <a:pt x="81" y="557"/>
                    <a:pt x="1" y="404"/>
                    <a:pt x="43" y="2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7" name="Google Shape;11067;p35"/>
            <p:cNvSpPr/>
            <p:nvPr/>
          </p:nvSpPr>
          <p:spPr>
            <a:xfrm>
              <a:off x="1633480" y="5455084"/>
              <a:ext cx="50915" cy="46499"/>
            </a:xfrm>
            <a:custGeom>
              <a:avLst/>
              <a:gdLst/>
              <a:ahLst/>
              <a:cxnLst/>
              <a:rect l="l" t="t" r="r" b="b"/>
              <a:pathLst>
                <a:path w="196" h="179" extrusionOk="0">
                  <a:moveTo>
                    <a:pt x="60" y="43"/>
                  </a:moveTo>
                  <a:lnTo>
                    <a:pt x="68" y="30"/>
                  </a:lnTo>
                  <a:lnTo>
                    <a:pt x="68" y="30"/>
                  </a:lnTo>
                  <a:cubicBezTo>
                    <a:pt x="77" y="18"/>
                    <a:pt x="93" y="5"/>
                    <a:pt x="110" y="1"/>
                  </a:cubicBezTo>
                  <a:cubicBezTo>
                    <a:pt x="119" y="1"/>
                    <a:pt x="127" y="1"/>
                    <a:pt x="136" y="1"/>
                  </a:cubicBezTo>
                  <a:lnTo>
                    <a:pt x="140" y="1"/>
                  </a:lnTo>
                  <a:lnTo>
                    <a:pt x="149" y="1"/>
                  </a:lnTo>
                  <a:lnTo>
                    <a:pt x="157" y="5"/>
                  </a:lnTo>
                  <a:lnTo>
                    <a:pt x="157" y="5"/>
                  </a:lnTo>
                  <a:cubicBezTo>
                    <a:pt x="183" y="18"/>
                    <a:pt x="195" y="43"/>
                    <a:pt x="195" y="68"/>
                  </a:cubicBezTo>
                  <a:cubicBezTo>
                    <a:pt x="195" y="68"/>
                    <a:pt x="195" y="73"/>
                    <a:pt x="195" y="73"/>
                  </a:cubicBezTo>
                  <a:lnTo>
                    <a:pt x="195" y="85"/>
                  </a:lnTo>
                  <a:cubicBezTo>
                    <a:pt x="191" y="179"/>
                    <a:pt x="0" y="119"/>
                    <a:pt x="55" y="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8" name="Google Shape;11068;p35"/>
            <p:cNvSpPr/>
            <p:nvPr/>
          </p:nvSpPr>
          <p:spPr>
            <a:xfrm>
              <a:off x="1868053" y="5111406"/>
              <a:ext cx="169890" cy="174307"/>
            </a:xfrm>
            <a:custGeom>
              <a:avLst/>
              <a:gdLst/>
              <a:ahLst/>
              <a:cxnLst/>
              <a:rect l="l" t="t" r="r" b="b"/>
              <a:pathLst>
                <a:path w="654" h="671" extrusionOk="0">
                  <a:moveTo>
                    <a:pt x="43" y="259"/>
                  </a:moveTo>
                  <a:cubicBezTo>
                    <a:pt x="111" y="30"/>
                    <a:pt x="429" y="0"/>
                    <a:pt x="539" y="212"/>
                  </a:cubicBezTo>
                  <a:cubicBezTo>
                    <a:pt x="654" y="424"/>
                    <a:pt x="450" y="670"/>
                    <a:pt x="221" y="598"/>
                  </a:cubicBezTo>
                  <a:cubicBezTo>
                    <a:pt x="77" y="552"/>
                    <a:pt x="1" y="403"/>
                    <a:pt x="43" y="25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9" name="Google Shape;11069;p35"/>
            <p:cNvSpPr/>
            <p:nvPr/>
          </p:nvSpPr>
          <p:spPr>
            <a:xfrm>
              <a:off x="1893511" y="5146735"/>
              <a:ext cx="50915" cy="46499"/>
            </a:xfrm>
            <a:custGeom>
              <a:avLst/>
              <a:gdLst/>
              <a:ahLst/>
              <a:cxnLst/>
              <a:rect l="l" t="t" r="r" b="b"/>
              <a:pathLst>
                <a:path w="196" h="179" extrusionOk="0">
                  <a:moveTo>
                    <a:pt x="60" y="38"/>
                  </a:moveTo>
                  <a:lnTo>
                    <a:pt x="64" y="30"/>
                  </a:lnTo>
                  <a:lnTo>
                    <a:pt x="64" y="30"/>
                  </a:lnTo>
                  <a:cubicBezTo>
                    <a:pt x="76" y="13"/>
                    <a:pt x="89" y="4"/>
                    <a:pt x="106" y="0"/>
                  </a:cubicBezTo>
                  <a:cubicBezTo>
                    <a:pt x="115" y="0"/>
                    <a:pt x="123" y="0"/>
                    <a:pt x="132" y="0"/>
                  </a:cubicBezTo>
                  <a:lnTo>
                    <a:pt x="136" y="0"/>
                  </a:lnTo>
                  <a:lnTo>
                    <a:pt x="144" y="0"/>
                  </a:lnTo>
                  <a:lnTo>
                    <a:pt x="153" y="4"/>
                  </a:lnTo>
                  <a:lnTo>
                    <a:pt x="157" y="4"/>
                  </a:lnTo>
                  <a:cubicBezTo>
                    <a:pt x="166" y="9"/>
                    <a:pt x="170" y="13"/>
                    <a:pt x="178" y="17"/>
                  </a:cubicBezTo>
                  <a:cubicBezTo>
                    <a:pt x="191" y="30"/>
                    <a:pt x="195" y="47"/>
                    <a:pt x="195" y="68"/>
                  </a:cubicBezTo>
                  <a:cubicBezTo>
                    <a:pt x="195" y="68"/>
                    <a:pt x="195" y="68"/>
                    <a:pt x="195" y="68"/>
                  </a:cubicBezTo>
                  <a:lnTo>
                    <a:pt x="195" y="85"/>
                  </a:lnTo>
                  <a:cubicBezTo>
                    <a:pt x="191" y="178"/>
                    <a:pt x="0" y="119"/>
                    <a:pt x="51"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0" name="Google Shape;11070;p35"/>
            <p:cNvSpPr/>
            <p:nvPr/>
          </p:nvSpPr>
          <p:spPr>
            <a:xfrm>
              <a:off x="1555289" y="5127772"/>
              <a:ext cx="138977" cy="142615"/>
            </a:xfrm>
            <a:custGeom>
              <a:avLst/>
              <a:gdLst/>
              <a:ahLst/>
              <a:cxnLst/>
              <a:rect l="l" t="t" r="r" b="b"/>
              <a:pathLst>
                <a:path w="535" h="549" extrusionOk="0">
                  <a:moveTo>
                    <a:pt x="38" y="213"/>
                  </a:moveTo>
                  <a:cubicBezTo>
                    <a:pt x="93" y="22"/>
                    <a:pt x="352" y="1"/>
                    <a:pt x="445" y="175"/>
                  </a:cubicBezTo>
                  <a:cubicBezTo>
                    <a:pt x="534" y="349"/>
                    <a:pt x="369" y="548"/>
                    <a:pt x="182" y="489"/>
                  </a:cubicBezTo>
                  <a:cubicBezTo>
                    <a:pt x="68" y="451"/>
                    <a:pt x="0" y="328"/>
                    <a:pt x="38" y="2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1" name="Google Shape;11071;p35"/>
            <p:cNvSpPr/>
            <p:nvPr/>
          </p:nvSpPr>
          <p:spPr>
            <a:xfrm>
              <a:off x="1575031" y="5156607"/>
              <a:ext cx="42083" cy="37667"/>
            </a:xfrm>
            <a:custGeom>
              <a:avLst/>
              <a:gdLst/>
              <a:ahLst/>
              <a:cxnLst/>
              <a:rect l="l" t="t" r="r" b="b"/>
              <a:pathLst>
                <a:path w="162" h="145" extrusionOk="0">
                  <a:moveTo>
                    <a:pt x="56" y="34"/>
                  </a:moveTo>
                  <a:lnTo>
                    <a:pt x="60" y="26"/>
                  </a:lnTo>
                  <a:lnTo>
                    <a:pt x="60" y="26"/>
                  </a:lnTo>
                  <a:cubicBezTo>
                    <a:pt x="68" y="13"/>
                    <a:pt x="81" y="4"/>
                    <a:pt x="94" y="0"/>
                  </a:cubicBezTo>
                  <a:cubicBezTo>
                    <a:pt x="102" y="0"/>
                    <a:pt x="106" y="0"/>
                    <a:pt x="115" y="0"/>
                  </a:cubicBezTo>
                  <a:lnTo>
                    <a:pt x="115" y="0"/>
                  </a:lnTo>
                  <a:lnTo>
                    <a:pt x="123" y="0"/>
                  </a:lnTo>
                  <a:lnTo>
                    <a:pt x="132" y="4"/>
                  </a:lnTo>
                  <a:lnTo>
                    <a:pt x="132" y="4"/>
                  </a:lnTo>
                  <a:cubicBezTo>
                    <a:pt x="136" y="4"/>
                    <a:pt x="140" y="9"/>
                    <a:pt x="149" y="13"/>
                  </a:cubicBezTo>
                  <a:cubicBezTo>
                    <a:pt x="157" y="26"/>
                    <a:pt x="162" y="38"/>
                    <a:pt x="162" y="55"/>
                  </a:cubicBezTo>
                  <a:lnTo>
                    <a:pt x="162" y="55"/>
                  </a:lnTo>
                  <a:cubicBezTo>
                    <a:pt x="162" y="60"/>
                    <a:pt x="162" y="64"/>
                    <a:pt x="162" y="64"/>
                  </a:cubicBezTo>
                  <a:cubicBezTo>
                    <a:pt x="162" y="144"/>
                    <a:pt x="0" y="94"/>
                    <a:pt x="47" y="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2" name="Google Shape;11072;p35"/>
            <p:cNvSpPr/>
            <p:nvPr/>
          </p:nvSpPr>
          <p:spPr>
            <a:xfrm>
              <a:off x="1739207" y="5298702"/>
              <a:ext cx="138977" cy="143394"/>
            </a:xfrm>
            <a:custGeom>
              <a:avLst/>
              <a:gdLst/>
              <a:ahLst/>
              <a:cxnLst/>
              <a:rect l="l" t="t" r="r" b="b"/>
              <a:pathLst>
                <a:path w="535" h="552" extrusionOk="0">
                  <a:moveTo>
                    <a:pt x="34" y="217"/>
                  </a:moveTo>
                  <a:cubicBezTo>
                    <a:pt x="94" y="26"/>
                    <a:pt x="352" y="0"/>
                    <a:pt x="441" y="178"/>
                  </a:cubicBezTo>
                  <a:cubicBezTo>
                    <a:pt x="535" y="352"/>
                    <a:pt x="369" y="552"/>
                    <a:pt x="183" y="492"/>
                  </a:cubicBezTo>
                  <a:cubicBezTo>
                    <a:pt x="64" y="454"/>
                    <a:pt x="0" y="331"/>
                    <a:pt x="34" y="2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3" name="Google Shape;11073;p35"/>
            <p:cNvSpPr/>
            <p:nvPr/>
          </p:nvSpPr>
          <p:spPr>
            <a:xfrm>
              <a:off x="1759989" y="5327277"/>
              <a:ext cx="42343" cy="37667"/>
            </a:xfrm>
            <a:custGeom>
              <a:avLst/>
              <a:gdLst/>
              <a:ahLst/>
              <a:cxnLst/>
              <a:rect l="l" t="t" r="r" b="b"/>
              <a:pathLst>
                <a:path w="163" h="145" extrusionOk="0">
                  <a:moveTo>
                    <a:pt x="48" y="35"/>
                  </a:moveTo>
                  <a:lnTo>
                    <a:pt x="56" y="26"/>
                  </a:lnTo>
                  <a:lnTo>
                    <a:pt x="56" y="26"/>
                  </a:lnTo>
                  <a:cubicBezTo>
                    <a:pt x="65" y="13"/>
                    <a:pt x="77" y="5"/>
                    <a:pt x="90" y="1"/>
                  </a:cubicBezTo>
                  <a:cubicBezTo>
                    <a:pt x="98" y="1"/>
                    <a:pt x="103" y="1"/>
                    <a:pt x="111" y="1"/>
                  </a:cubicBezTo>
                  <a:lnTo>
                    <a:pt x="115" y="1"/>
                  </a:lnTo>
                  <a:lnTo>
                    <a:pt x="120" y="1"/>
                  </a:lnTo>
                  <a:lnTo>
                    <a:pt x="128" y="5"/>
                  </a:lnTo>
                  <a:lnTo>
                    <a:pt x="128" y="5"/>
                  </a:lnTo>
                  <a:cubicBezTo>
                    <a:pt x="137" y="9"/>
                    <a:pt x="141" y="13"/>
                    <a:pt x="145" y="18"/>
                  </a:cubicBezTo>
                  <a:cubicBezTo>
                    <a:pt x="154" y="26"/>
                    <a:pt x="162" y="43"/>
                    <a:pt x="162" y="56"/>
                  </a:cubicBezTo>
                  <a:lnTo>
                    <a:pt x="162" y="60"/>
                  </a:lnTo>
                  <a:lnTo>
                    <a:pt x="162" y="68"/>
                  </a:lnTo>
                  <a:cubicBezTo>
                    <a:pt x="158" y="145"/>
                    <a:pt x="1" y="98"/>
                    <a:pt x="43"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4" name="Google Shape;11074;p35"/>
            <p:cNvSpPr/>
            <p:nvPr/>
          </p:nvSpPr>
          <p:spPr>
            <a:xfrm>
              <a:off x="1800773" y="4821501"/>
              <a:ext cx="148069" cy="152486"/>
            </a:xfrm>
            <a:custGeom>
              <a:avLst/>
              <a:gdLst/>
              <a:ahLst/>
              <a:cxnLst/>
              <a:rect l="l" t="t" r="r" b="b"/>
              <a:pathLst>
                <a:path w="570" h="587" extrusionOk="0">
                  <a:moveTo>
                    <a:pt x="39" y="230"/>
                  </a:moveTo>
                  <a:cubicBezTo>
                    <a:pt x="98" y="26"/>
                    <a:pt x="374" y="1"/>
                    <a:pt x="472" y="187"/>
                  </a:cubicBezTo>
                  <a:cubicBezTo>
                    <a:pt x="569" y="374"/>
                    <a:pt x="395" y="586"/>
                    <a:pt x="192" y="523"/>
                  </a:cubicBezTo>
                  <a:cubicBezTo>
                    <a:pt x="69" y="484"/>
                    <a:pt x="1" y="353"/>
                    <a:pt x="39" y="2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5" name="Google Shape;11075;p35"/>
            <p:cNvSpPr/>
            <p:nvPr/>
          </p:nvSpPr>
          <p:spPr>
            <a:xfrm>
              <a:off x="1822853" y="4852414"/>
              <a:ext cx="44421" cy="41044"/>
            </a:xfrm>
            <a:custGeom>
              <a:avLst/>
              <a:gdLst/>
              <a:ahLst/>
              <a:cxnLst/>
              <a:rect l="l" t="t" r="r" b="b"/>
              <a:pathLst>
                <a:path w="171" h="158" extrusionOk="0">
                  <a:moveTo>
                    <a:pt x="52" y="39"/>
                  </a:moveTo>
                  <a:lnTo>
                    <a:pt x="60" y="26"/>
                  </a:lnTo>
                  <a:lnTo>
                    <a:pt x="60" y="26"/>
                  </a:lnTo>
                  <a:cubicBezTo>
                    <a:pt x="69" y="13"/>
                    <a:pt x="81" y="5"/>
                    <a:pt x="94" y="1"/>
                  </a:cubicBezTo>
                  <a:cubicBezTo>
                    <a:pt x="102" y="1"/>
                    <a:pt x="111" y="1"/>
                    <a:pt x="115" y="1"/>
                  </a:cubicBezTo>
                  <a:lnTo>
                    <a:pt x="119" y="1"/>
                  </a:lnTo>
                  <a:lnTo>
                    <a:pt x="128" y="1"/>
                  </a:lnTo>
                  <a:lnTo>
                    <a:pt x="136" y="5"/>
                  </a:lnTo>
                  <a:lnTo>
                    <a:pt x="136" y="5"/>
                  </a:lnTo>
                  <a:cubicBezTo>
                    <a:pt x="145" y="9"/>
                    <a:pt x="149" y="13"/>
                    <a:pt x="153" y="18"/>
                  </a:cubicBezTo>
                  <a:cubicBezTo>
                    <a:pt x="166" y="30"/>
                    <a:pt x="170" y="43"/>
                    <a:pt x="170" y="60"/>
                  </a:cubicBezTo>
                  <a:lnTo>
                    <a:pt x="170" y="64"/>
                  </a:lnTo>
                  <a:cubicBezTo>
                    <a:pt x="170" y="68"/>
                    <a:pt x="170" y="68"/>
                    <a:pt x="170" y="73"/>
                  </a:cubicBezTo>
                  <a:cubicBezTo>
                    <a:pt x="166" y="158"/>
                    <a:pt x="1" y="107"/>
                    <a:pt x="47"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6" name="Google Shape;11076;p35"/>
            <p:cNvSpPr/>
            <p:nvPr/>
          </p:nvSpPr>
          <p:spPr>
            <a:xfrm>
              <a:off x="1945205" y="4947230"/>
              <a:ext cx="147809" cy="151188"/>
            </a:xfrm>
            <a:custGeom>
              <a:avLst/>
              <a:gdLst/>
              <a:ahLst/>
              <a:cxnLst/>
              <a:rect l="l" t="t" r="r" b="b"/>
              <a:pathLst>
                <a:path w="569" h="582" extrusionOk="0">
                  <a:moveTo>
                    <a:pt x="39" y="225"/>
                  </a:moveTo>
                  <a:cubicBezTo>
                    <a:pt x="98" y="26"/>
                    <a:pt x="374" y="0"/>
                    <a:pt x="471" y="183"/>
                  </a:cubicBezTo>
                  <a:cubicBezTo>
                    <a:pt x="569" y="369"/>
                    <a:pt x="395" y="581"/>
                    <a:pt x="196" y="522"/>
                  </a:cubicBezTo>
                  <a:cubicBezTo>
                    <a:pt x="68" y="480"/>
                    <a:pt x="0" y="348"/>
                    <a:pt x="39" y="2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7" name="Google Shape;11077;p35"/>
            <p:cNvSpPr/>
            <p:nvPr/>
          </p:nvSpPr>
          <p:spPr>
            <a:xfrm>
              <a:off x="1967286" y="4976844"/>
              <a:ext cx="44161" cy="41044"/>
            </a:xfrm>
            <a:custGeom>
              <a:avLst/>
              <a:gdLst/>
              <a:ahLst/>
              <a:cxnLst/>
              <a:rect l="l" t="t" r="r" b="b"/>
              <a:pathLst>
                <a:path w="170" h="158" extrusionOk="0">
                  <a:moveTo>
                    <a:pt x="51" y="39"/>
                  </a:moveTo>
                  <a:lnTo>
                    <a:pt x="60" y="31"/>
                  </a:lnTo>
                  <a:lnTo>
                    <a:pt x="60" y="31"/>
                  </a:lnTo>
                  <a:cubicBezTo>
                    <a:pt x="68" y="14"/>
                    <a:pt x="81" y="5"/>
                    <a:pt x="98" y="5"/>
                  </a:cubicBezTo>
                  <a:cubicBezTo>
                    <a:pt x="102" y="1"/>
                    <a:pt x="111" y="1"/>
                    <a:pt x="119" y="5"/>
                  </a:cubicBezTo>
                  <a:lnTo>
                    <a:pt x="119" y="5"/>
                  </a:lnTo>
                  <a:lnTo>
                    <a:pt x="128" y="5"/>
                  </a:lnTo>
                  <a:lnTo>
                    <a:pt x="136" y="5"/>
                  </a:lnTo>
                  <a:lnTo>
                    <a:pt x="136" y="5"/>
                  </a:lnTo>
                  <a:cubicBezTo>
                    <a:pt x="140" y="9"/>
                    <a:pt x="145" y="14"/>
                    <a:pt x="153" y="18"/>
                  </a:cubicBezTo>
                  <a:cubicBezTo>
                    <a:pt x="161" y="31"/>
                    <a:pt x="170" y="48"/>
                    <a:pt x="170" y="60"/>
                  </a:cubicBezTo>
                  <a:lnTo>
                    <a:pt x="170" y="64"/>
                  </a:lnTo>
                  <a:lnTo>
                    <a:pt x="170" y="77"/>
                  </a:lnTo>
                  <a:cubicBezTo>
                    <a:pt x="166" y="158"/>
                    <a:pt x="0" y="107"/>
                    <a:pt x="43" y="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8" name="Google Shape;11078;p35"/>
            <p:cNvSpPr/>
            <p:nvPr/>
          </p:nvSpPr>
          <p:spPr>
            <a:xfrm>
              <a:off x="-614320" y="6036714"/>
              <a:ext cx="356145" cy="258214"/>
            </a:xfrm>
            <a:custGeom>
              <a:avLst/>
              <a:gdLst/>
              <a:ahLst/>
              <a:cxnLst/>
              <a:rect l="l" t="t" r="r" b="b"/>
              <a:pathLst>
                <a:path w="1371" h="994" extrusionOk="0">
                  <a:moveTo>
                    <a:pt x="779" y="1"/>
                  </a:moveTo>
                  <a:cubicBezTo>
                    <a:pt x="528" y="1"/>
                    <a:pt x="278" y="127"/>
                    <a:pt x="204" y="162"/>
                  </a:cubicBezTo>
                  <a:cubicBezTo>
                    <a:pt x="153" y="188"/>
                    <a:pt x="115" y="234"/>
                    <a:pt x="98" y="290"/>
                  </a:cubicBezTo>
                  <a:cubicBezTo>
                    <a:pt x="56" y="311"/>
                    <a:pt x="26" y="349"/>
                    <a:pt x="13" y="396"/>
                  </a:cubicBezTo>
                  <a:cubicBezTo>
                    <a:pt x="5" y="434"/>
                    <a:pt x="13" y="472"/>
                    <a:pt x="35" y="506"/>
                  </a:cubicBezTo>
                  <a:cubicBezTo>
                    <a:pt x="1" y="552"/>
                    <a:pt x="5" y="616"/>
                    <a:pt x="43" y="659"/>
                  </a:cubicBezTo>
                  <a:cubicBezTo>
                    <a:pt x="102" y="722"/>
                    <a:pt x="187" y="760"/>
                    <a:pt x="272" y="760"/>
                  </a:cubicBezTo>
                  <a:cubicBezTo>
                    <a:pt x="255" y="828"/>
                    <a:pt x="272" y="905"/>
                    <a:pt x="327" y="955"/>
                  </a:cubicBezTo>
                  <a:cubicBezTo>
                    <a:pt x="359" y="984"/>
                    <a:pt x="396" y="994"/>
                    <a:pt x="434" y="994"/>
                  </a:cubicBezTo>
                  <a:cubicBezTo>
                    <a:pt x="492" y="994"/>
                    <a:pt x="553" y="971"/>
                    <a:pt x="607" y="955"/>
                  </a:cubicBezTo>
                  <a:cubicBezTo>
                    <a:pt x="730" y="917"/>
                    <a:pt x="904" y="832"/>
                    <a:pt x="993" y="709"/>
                  </a:cubicBezTo>
                  <a:cubicBezTo>
                    <a:pt x="1078" y="654"/>
                    <a:pt x="1150" y="586"/>
                    <a:pt x="1214" y="510"/>
                  </a:cubicBezTo>
                  <a:cubicBezTo>
                    <a:pt x="1371" y="298"/>
                    <a:pt x="1222" y="94"/>
                    <a:pt x="930" y="18"/>
                  </a:cubicBezTo>
                  <a:cubicBezTo>
                    <a:pt x="880" y="6"/>
                    <a:pt x="830" y="1"/>
                    <a:pt x="7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9" name="Google Shape;11079;p35"/>
            <p:cNvSpPr/>
            <p:nvPr/>
          </p:nvSpPr>
          <p:spPr>
            <a:xfrm>
              <a:off x="-527297" y="6128413"/>
              <a:ext cx="236391" cy="110663"/>
            </a:xfrm>
            <a:custGeom>
              <a:avLst/>
              <a:gdLst/>
              <a:ahLst/>
              <a:cxnLst/>
              <a:rect l="l" t="t" r="r" b="b"/>
              <a:pathLst>
                <a:path w="910" h="426" extrusionOk="0">
                  <a:moveTo>
                    <a:pt x="878" y="1"/>
                  </a:moveTo>
                  <a:cubicBezTo>
                    <a:pt x="874" y="1"/>
                    <a:pt x="870" y="2"/>
                    <a:pt x="866" y="4"/>
                  </a:cubicBezTo>
                  <a:cubicBezTo>
                    <a:pt x="603" y="174"/>
                    <a:pt x="332" y="361"/>
                    <a:pt x="13" y="407"/>
                  </a:cubicBezTo>
                  <a:cubicBezTo>
                    <a:pt x="1" y="412"/>
                    <a:pt x="1" y="424"/>
                    <a:pt x="13" y="424"/>
                  </a:cubicBezTo>
                  <a:cubicBezTo>
                    <a:pt x="31" y="425"/>
                    <a:pt x="48" y="426"/>
                    <a:pt x="65" y="426"/>
                  </a:cubicBezTo>
                  <a:cubicBezTo>
                    <a:pt x="369" y="426"/>
                    <a:pt x="691" y="255"/>
                    <a:pt x="896" y="38"/>
                  </a:cubicBezTo>
                  <a:cubicBezTo>
                    <a:pt x="909" y="21"/>
                    <a:pt x="895" y="1"/>
                    <a:pt x="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0" name="Google Shape;11080;p35"/>
            <p:cNvSpPr/>
            <p:nvPr/>
          </p:nvSpPr>
          <p:spPr>
            <a:xfrm>
              <a:off x="-585745" y="6103994"/>
              <a:ext cx="262627" cy="61047"/>
            </a:xfrm>
            <a:custGeom>
              <a:avLst/>
              <a:gdLst/>
              <a:ahLst/>
              <a:cxnLst/>
              <a:rect l="l" t="t" r="r" b="b"/>
              <a:pathLst>
                <a:path w="1011" h="235" extrusionOk="0">
                  <a:moveTo>
                    <a:pt x="980" y="1"/>
                  </a:moveTo>
                  <a:cubicBezTo>
                    <a:pt x="640" y="1"/>
                    <a:pt x="317" y="97"/>
                    <a:pt x="5" y="226"/>
                  </a:cubicBezTo>
                  <a:cubicBezTo>
                    <a:pt x="1" y="226"/>
                    <a:pt x="1" y="230"/>
                    <a:pt x="5" y="234"/>
                  </a:cubicBezTo>
                  <a:cubicBezTo>
                    <a:pt x="336" y="158"/>
                    <a:pt x="675" y="107"/>
                    <a:pt x="1002" y="14"/>
                  </a:cubicBezTo>
                  <a:cubicBezTo>
                    <a:pt x="1010" y="14"/>
                    <a:pt x="1006" y="1"/>
                    <a:pt x="1002" y="1"/>
                  </a:cubicBezTo>
                  <a:cubicBezTo>
                    <a:pt x="995" y="1"/>
                    <a:pt x="987" y="1"/>
                    <a:pt x="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1" name="Google Shape;11081;p35"/>
            <p:cNvSpPr/>
            <p:nvPr/>
          </p:nvSpPr>
          <p:spPr>
            <a:xfrm>
              <a:off x="-587823" y="6070224"/>
              <a:ext cx="272499" cy="52734"/>
            </a:xfrm>
            <a:custGeom>
              <a:avLst/>
              <a:gdLst/>
              <a:ahLst/>
              <a:cxnLst/>
              <a:rect l="l" t="t" r="r" b="b"/>
              <a:pathLst>
                <a:path w="1049" h="203" extrusionOk="0">
                  <a:moveTo>
                    <a:pt x="734" y="0"/>
                  </a:moveTo>
                  <a:cubicBezTo>
                    <a:pt x="669" y="0"/>
                    <a:pt x="604" y="5"/>
                    <a:pt x="539" y="12"/>
                  </a:cubicBezTo>
                  <a:cubicBezTo>
                    <a:pt x="344" y="33"/>
                    <a:pt x="196" y="139"/>
                    <a:pt x="9" y="190"/>
                  </a:cubicBezTo>
                  <a:cubicBezTo>
                    <a:pt x="0" y="190"/>
                    <a:pt x="0" y="203"/>
                    <a:pt x="9" y="203"/>
                  </a:cubicBezTo>
                  <a:cubicBezTo>
                    <a:pt x="170" y="194"/>
                    <a:pt x="314" y="110"/>
                    <a:pt x="480" y="88"/>
                  </a:cubicBezTo>
                  <a:cubicBezTo>
                    <a:pt x="569" y="80"/>
                    <a:pt x="659" y="76"/>
                    <a:pt x="749" y="76"/>
                  </a:cubicBezTo>
                  <a:cubicBezTo>
                    <a:pt x="839" y="76"/>
                    <a:pt x="929" y="80"/>
                    <a:pt x="1018" y="88"/>
                  </a:cubicBezTo>
                  <a:cubicBezTo>
                    <a:pt x="1035" y="88"/>
                    <a:pt x="1048" y="63"/>
                    <a:pt x="1031" y="54"/>
                  </a:cubicBezTo>
                  <a:cubicBezTo>
                    <a:pt x="935" y="13"/>
                    <a:pt x="835" y="0"/>
                    <a:pt x="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2" name="Google Shape;11082;p35"/>
            <p:cNvSpPr/>
            <p:nvPr/>
          </p:nvSpPr>
          <p:spPr>
            <a:xfrm>
              <a:off x="-520543" y="6188680"/>
              <a:ext cx="196906" cy="89362"/>
            </a:xfrm>
            <a:custGeom>
              <a:avLst/>
              <a:gdLst/>
              <a:ahLst/>
              <a:cxnLst/>
              <a:rect l="l" t="t" r="r" b="b"/>
              <a:pathLst>
                <a:path w="758" h="344" extrusionOk="0">
                  <a:moveTo>
                    <a:pt x="747" y="0"/>
                  </a:moveTo>
                  <a:cubicBezTo>
                    <a:pt x="746" y="0"/>
                    <a:pt x="744" y="1"/>
                    <a:pt x="742" y="1"/>
                  </a:cubicBezTo>
                  <a:cubicBezTo>
                    <a:pt x="530" y="112"/>
                    <a:pt x="267" y="264"/>
                    <a:pt x="26" y="286"/>
                  </a:cubicBezTo>
                  <a:cubicBezTo>
                    <a:pt x="0" y="286"/>
                    <a:pt x="0" y="320"/>
                    <a:pt x="21" y="328"/>
                  </a:cubicBezTo>
                  <a:cubicBezTo>
                    <a:pt x="57" y="339"/>
                    <a:pt x="95" y="344"/>
                    <a:pt x="133" y="344"/>
                  </a:cubicBezTo>
                  <a:cubicBezTo>
                    <a:pt x="362" y="344"/>
                    <a:pt x="620" y="167"/>
                    <a:pt x="751" y="14"/>
                  </a:cubicBezTo>
                  <a:cubicBezTo>
                    <a:pt x="758" y="7"/>
                    <a:pt x="753"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3" name="Google Shape;11083;p35"/>
            <p:cNvSpPr/>
            <p:nvPr/>
          </p:nvSpPr>
          <p:spPr>
            <a:xfrm>
              <a:off x="-591200" y="6119321"/>
              <a:ext cx="284188" cy="103909"/>
            </a:xfrm>
            <a:custGeom>
              <a:avLst/>
              <a:gdLst/>
              <a:ahLst/>
              <a:cxnLst/>
              <a:rect l="l" t="t" r="r" b="b"/>
              <a:pathLst>
                <a:path w="1094" h="400" extrusionOk="0">
                  <a:moveTo>
                    <a:pt x="1081" y="0"/>
                  </a:moveTo>
                  <a:cubicBezTo>
                    <a:pt x="1080" y="0"/>
                    <a:pt x="1079" y="1"/>
                    <a:pt x="1078" y="1"/>
                  </a:cubicBezTo>
                  <a:cubicBezTo>
                    <a:pt x="883" y="39"/>
                    <a:pt x="713" y="145"/>
                    <a:pt x="527" y="205"/>
                  </a:cubicBezTo>
                  <a:cubicBezTo>
                    <a:pt x="365" y="260"/>
                    <a:pt x="200" y="294"/>
                    <a:pt x="35" y="302"/>
                  </a:cubicBezTo>
                  <a:cubicBezTo>
                    <a:pt x="5" y="302"/>
                    <a:pt x="1" y="341"/>
                    <a:pt x="22" y="353"/>
                  </a:cubicBezTo>
                  <a:cubicBezTo>
                    <a:pt x="85" y="387"/>
                    <a:pt x="152" y="399"/>
                    <a:pt x="221" y="399"/>
                  </a:cubicBezTo>
                  <a:cubicBezTo>
                    <a:pt x="315" y="399"/>
                    <a:pt x="411" y="377"/>
                    <a:pt x="501" y="357"/>
                  </a:cubicBezTo>
                  <a:cubicBezTo>
                    <a:pt x="747" y="307"/>
                    <a:pt x="908" y="184"/>
                    <a:pt x="1087" y="18"/>
                  </a:cubicBezTo>
                  <a:cubicBezTo>
                    <a:pt x="1094" y="11"/>
                    <a:pt x="1089" y="0"/>
                    <a:pt x="10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4" name="Google Shape;11084;p35"/>
            <p:cNvSpPr/>
            <p:nvPr/>
          </p:nvSpPr>
          <p:spPr>
            <a:xfrm>
              <a:off x="-593278" y="6096981"/>
              <a:ext cx="205218" cy="56890"/>
            </a:xfrm>
            <a:custGeom>
              <a:avLst/>
              <a:gdLst/>
              <a:ahLst/>
              <a:cxnLst/>
              <a:rect l="l" t="t" r="r" b="b"/>
              <a:pathLst>
                <a:path w="790" h="219" extrusionOk="0">
                  <a:moveTo>
                    <a:pt x="633" y="0"/>
                  </a:moveTo>
                  <a:cubicBezTo>
                    <a:pt x="416" y="0"/>
                    <a:pt x="182" y="91"/>
                    <a:pt x="9" y="202"/>
                  </a:cubicBezTo>
                  <a:cubicBezTo>
                    <a:pt x="0" y="210"/>
                    <a:pt x="4" y="219"/>
                    <a:pt x="13" y="219"/>
                  </a:cubicBezTo>
                  <a:cubicBezTo>
                    <a:pt x="259" y="121"/>
                    <a:pt x="513" y="58"/>
                    <a:pt x="776" y="28"/>
                  </a:cubicBezTo>
                  <a:cubicBezTo>
                    <a:pt x="789" y="28"/>
                    <a:pt x="789" y="15"/>
                    <a:pt x="776" y="15"/>
                  </a:cubicBezTo>
                  <a:cubicBezTo>
                    <a:pt x="730" y="5"/>
                    <a:pt x="682" y="0"/>
                    <a:pt x="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5" name="Google Shape;11085;p35"/>
            <p:cNvSpPr/>
            <p:nvPr/>
          </p:nvSpPr>
          <p:spPr>
            <a:xfrm>
              <a:off x="-561327" y="6033337"/>
              <a:ext cx="205218" cy="53253"/>
            </a:xfrm>
            <a:custGeom>
              <a:avLst/>
              <a:gdLst/>
              <a:ahLst/>
              <a:cxnLst/>
              <a:rect l="l" t="t" r="r" b="b"/>
              <a:pathLst>
                <a:path w="790" h="205" extrusionOk="0">
                  <a:moveTo>
                    <a:pt x="579" y="1"/>
                  </a:moveTo>
                  <a:cubicBezTo>
                    <a:pt x="377" y="1"/>
                    <a:pt x="136" y="103"/>
                    <a:pt x="4" y="192"/>
                  </a:cubicBezTo>
                  <a:cubicBezTo>
                    <a:pt x="0" y="196"/>
                    <a:pt x="4" y="205"/>
                    <a:pt x="9" y="205"/>
                  </a:cubicBezTo>
                  <a:cubicBezTo>
                    <a:pt x="243" y="170"/>
                    <a:pt x="469" y="67"/>
                    <a:pt x="712" y="67"/>
                  </a:cubicBezTo>
                  <a:cubicBezTo>
                    <a:pt x="733" y="67"/>
                    <a:pt x="755" y="68"/>
                    <a:pt x="776" y="69"/>
                  </a:cubicBezTo>
                  <a:cubicBezTo>
                    <a:pt x="785" y="69"/>
                    <a:pt x="789" y="57"/>
                    <a:pt x="785" y="52"/>
                  </a:cubicBezTo>
                  <a:cubicBezTo>
                    <a:pt x="727" y="16"/>
                    <a:pt x="656" y="1"/>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6" name="Google Shape;11086;p35"/>
            <p:cNvSpPr/>
            <p:nvPr/>
          </p:nvSpPr>
          <p:spPr>
            <a:xfrm>
              <a:off x="-401567" y="5846301"/>
              <a:ext cx="580846" cy="363422"/>
            </a:xfrm>
            <a:custGeom>
              <a:avLst/>
              <a:gdLst/>
              <a:ahLst/>
              <a:cxnLst/>
              <a:rect l="l" t="t" r="r" b="b"/>
              <a:pathLst>
                <a:path w="2236" h="1399" extrusionOk="0">
                  <a:moveTo>
                    <a:pt x="2223" y="0"/>
                  </a:moveTo>
                  <a:cubicBezTo>
                    <a:pt x="1782" y="480"/>
                    <a:pt x="1311" y="670"/>
                    <a:pt x="522" y="942"/>
                  </a:cubicBezTo>
                  <a:cubicBezTo>
                    <a:pt x="492" y="887"/>
                    <a:pt x="441" y="849"/>
                    <a:pt x="382" y="840"/>
                  </a:cubicBezTo>
                  <a:lnTo>
                    <a:pt x="378" y="840"/>
                  </a:lnTo>
                  <a:cubicBezTo>
                    <a:pt x="348" y="810"/>
                    <a:pt x="314" y="785"/>
                    <a:pt x="280" y="768"/>
                  </a:cubicBezTo>
                  <a:cubicBezTo>
                    <a:pt x="252" y="757"/>
                    <a:pt x="224" y="751"/>
                    <a:pt x="195" y="751"/>
                  </a:cubicBezTo>
                  <a:cubicBezTo>
                    <a:pt x="181" y="751"/>
                    <a:pt x="167" y="752"/>
                    <a:pt x="153" y="755"/>
                  </a:cubicBezTo>
                  <a:cubicBezTo>
                    <a:pt x="145" y="755"/>
                    <a:pt x="137" y="754"/>
                    <a:pt x="129" y="754"/>
                  </a:cubicBezTo>
                  <a:cubicBezTo>
                    <a:pt x="89" y="754"/>
                    <a:pt x="47" y="762"/>
                    <a:pt x="9" y="777"/>
                  </a:cubicBezTo>
                  <a:cubicBezTo>
                    <a:pt x="0" y="781"/>
                    <a:pt x="0" y="793"/>
                    <a:pt x="9" y="798"/>
                  </a:cubicBezTo>
                  <a:cubicBezTo>
                    <a:pt x="72" y="819"/>
                    <a:pt x="136" y="874"/>
                    <a:pt x="200" y="883"/>
                  </a:cubicBezTo>
                  <a:cubicBezTo>
                    <a:pt x="208" y="887"/>
                    <a:pt x="221" y="891"/>
                    <a:pt x="229" y="895"/>
                  </a:cubicBezTo>
                  <a:cubicBezTo>
                    <a:pt x="183" y="895"/>
                    <a:pt x="140" y="908"/>
                    <a:pt x="102" y="929"/>
                  </a:cubicBezTo>
                  <a:cubicBezTo>
                    <a:pt x="89" y="933"/>
                    <a:pt x="89" y="950"/>
                    <a:pt x="102" y="959"/>
                  </a:cubicBezTo>
                  <a:cubicBezTo>
                    <a:pt x="140" y="984"/>
                    <a:pt x="187" y="1001"/>
                    <a:pt x="234" y="1014"/>
                  </a:cubicBezTo>
                  <a:cubicBezTo>
                    <a:pt x="255" y="1018"/>
                    <a:pt x="276" y="1018"/>
                    <a:pt x="297" y="1023"/>
                  </a:cubicBezTo>
                  <a:cubicBezTo>
                    <a:pt x="246" y="1061"/>
                    <a:pt x="191" y="1103"/>
                    <a:pt x="140" y="1141"/>
                  </a:cubicBezTo>
                  <a:cubicBezTo>
                    <a:pt x="114" y="1164"/>
                    <a:pt x="127" y="1203"/>
                    <a:pt x="157" y="1203"/>
                  </a:cubicBezTo>
                  <a:cubicBezTo>
                    <a:pt x="161" y="1203"/>
                    <a:pt x="165" y="1202"/>
                    <a:pt x="170" y="1201"/>
                  </a:cubicBezTo>
                  <a:cubicBezTo>
                    <a:pt x="238" y="1188"/>
                    <a:pt x="306" y="1162"/>
                    <a:pt x="365" y="1124"/>
                  </a:cubicBezTo>
                  <a:lnTo>
                    <a:pt x="365" y="1124"/>
                  </a:lnTo>
                  <a:cubicBezTo>
                    <a:pt x="361" y="1133"/>
                    <a:pt x="357" y="1146"/>
                    <a:pt x="348" y="1154"/>
                  </a:cubicBezTo>
                  <a:cubicBezTo>
                    <a:pt x="301" y="1222"/>
                    <a:pt x="250" y="1285"/>
                    <a:pt x="195" y="1349"/>
                  </a:cubicBezTo>
                  <a:cubicBezTo>
                    <a:pt x="177" y="1364"/>
                    <a:pt x="194" y="1398"/>
                    <a:pt x="215" y="1398"/>
                  </a:cubicBezTo>
                  <a:cubicBezTo>
                    <a:pt x="219" y="1398"/>
                    <a:pt x="222" y="1397"/>
                    <a:pt x="225" y="1396"/>
                  </a:cubicBezTo>
                  <a:cubicBezTo>
                    <a:pt x="310" y="1358"/>
                    <a:pt x="382" y="1302"/>
                    <a:pt x="433" y="1226"/>
                  </a:cubicBezTo>
                  <a:cubicBezTo>
                    <a:pt x="467" y="1192"/>
                    <a:pt x="488" y="1146"/>
                    <a:pt x="501" y="1099"/>
                  </a:cubicBezTo>
                  <a:cubicBezTo>
                    <a:pt x="526" y="1073"/>
                    <a:pt x="539" y="1035"/>
                    <a:pt x="535" y="993"/>
                  </a:cubicBezTo>
                  <a:lnTo>
                    <a:pt x="535" y="984"/>
                  </a:lnTo>
                  <a:cubicBezTo>
                    <a:pt x="895" y="912"/>
                    <a:pt x="1239" y="785"/>
                    <a:pt x="1561" y="607"/>
                  </a:cubicBezTo>
                  <a:cubicBezTo>
                    <a:pt x="1794" y="463"/>
                    <a:pt x="2108" y="259"/>
                    <a:pt x="2235" y="9"/>
                  </a:cubicBezTo>
                  <a:cubicBezTo>
                    <a:pt x="2235" y="5"/>
                    <a:pt x="2227" y="0"/>
                    <a:pt x="22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7" name="Google Shape;11087;p35"/>
            <p:cNvSpPr/>
            <p:nvPr/>
          </p:nvSpPr>
          <p:spPr>
            <a:xfrm>
              <a:off x="-191153" y="5376114"/>
              <a:ext cx="856202" cy="874134"/>
            </a:xfrm>
            <a:custGeom>
              <a:avLst/>
              <a:gdLst/>
              <a:ahLst/>
              <a:cxnLst/>
              <a:rect l="l" t="t" r="r" b="b"/>
              <a:pathLst>
                <a:path w="3296" h="3365" extrusionOk="0">
                  <a:moveTo>
                    <a:pt x="2133" y="0"/>
                  </a:moveTo>
                  <a:cubicBezTo>
                    <a:pt x="1808" y="0"/>
                    <a:pt x="1578" y="373"/>
                    <a:pt x="1498" y="635"/>
                  </a:cubicBezTo>
                  <a:cubicBezTo>
                    <a:pt x="1485" y="669"/>
                    <a:pt x="1476" y="708"/>
                    <a:pt x="1472" y="741"/>
                  </a:cubicBezTo>
                  <a:cubicBezTo>
                    <a:pt x="1455" y="691"/>
                    <a:pt x="1438" y="640"/>
                    <a:pt x="1417" y="589"/>
                  </a:cubicBezTo>
                  <a:cubicBezTo>
                    <a:pt x="1369" y="473"/>
                    <a:pt x="1235" y="247"/>
                    <a:pt x="1088" y="247"/>
                  </a:cubicBezTo>
                  <a:cubicBezTo>
                    <a:pt x="1041" y="247"/>
                    <a:pt x="993" y="270"/>
                    <a:pt x="946" y="326"/>
                  </a:cubicBezTo>
                  <a:cubicBezTo>
                    <a:pt x="933" y="343"/>
                    <a:pt x="925" y="356"/>
                    <a:pt x="912" y="368"/>
                  </a:cubicBezTo>
                  <a:cubicBezTo>
                    <a:pt x="875" y="353"/>
                    <a:pt x="835" y="345"/>
                    <a:pt x="797" y="345"/>
                  </a:cubicBezTo>
                  <a:cubicBezTo>
                    <a:pt x="716" y="345"/>
                    <a:pt x="641" y="382"/>
                    <a:pt x="615" y="474"/>
                  </a:cubicBezTo>
                  <a:cubicBezTo>
                    <a:pt x="598" y="534"/>
                    <a:pt x="594" y="593"/>
                    <a:pt x="594" y="652"/>
                  </a:cubicBezTo>
                  <a:cubicBezTo>
                    <a:pt x="484" y="657"/>
                    <a:pt x="403" y="792"/>
                    <a:pt x="450" y="920"/>
                  </a:cubicBezTo>
                  <a:cubicBezTo>
                    <a:pt x="531" y="1161"/>
                    <a:pt x="696" y="1327"/>
                    <a:pt x="895" y="1484"/>
                  </a:cubicBezTo>
                  <a:cubicBezTo>
                    <a:pt x="827" y="1488"/>
                    <a:pt x="764" y="1492"/>
                    <a:pt x="696" y="1505"/>
                  </a:cubicBezTo>
                  <a:cubicBezTo>
                    <a:pt x="467" y="1539"/>
                    <a:pt x="191" y="1666"/>
                    <a:pt x="85" y="1878"/>
                  </a:cubicBezTo>
                  <a:cubicBezTo>
                    <a:pt x="60" y="1946"/>
                    <a:pt x="77" y="2027"/>
                    <a:pt x="128" y="2073"/>
                  </a:cubicBezTo>
                  <a:cubicBezTo>
                    <a:pt x="51" y="2150"/>
                    <a:pt x="0" y="2239"/>
                    <a:pt x="30" y="2328"/>
                  </a:cubicBezTo>
                  <a:cubicBezTo>
                    <a:pt x="55" y="2420"/>
                    <a:pt x="139" y="2450"/>
                    <a:pt x="237" y="2450"/>
                  </a:cubicBezTo>
                  <a:cubicBezTo>
                    <a:pt x="257" y="2450"/>
                    <a:pt x="277" y="2449"/>
                    <a:pt x="297" y="2447"/>
                  </a:cubicBezTo>
                  <a:cubicBezTo>
                    <a:pt x="301" y="2476"/>
                    <a:pt x="310" y="2506"/>
                    <a:pt x="327" y="2527"/>
                  </a:cubicBezTo>
                  <a:cubicBezTo>
                    <a:pt x="392" y="2613"/>
                    <a:pt x="479" y="2646"/>
                    <a:pt x="574" y="2646"/>
                  </a:cubicBezTo>
                  <a:cubicBezTo>
                    <a:pt x="798" y="2646"/>
                    <a:pt x="1067" y="2462"/>
                    <a:pt x="1201" y="2357"/>
                  </a:cubicBezTo>
                  <a:lnTo>
                    <a:pt x="1201" y="2357"/>
                  </a:lnTo>
                  <a:cubicBezTo>
                    <a:pt x="1162" y="2421"/>
                    <a:pt x="1124" y="2485"/>
                    <a:pt x="1086" y="2548"/>
                  </a:cubicBezTo>
                  <a:cubicBezTo>
                    <a:pt x="955" y="2782"/>
                    <a:pt x="878" y="3134"/>
                    <a:pt x="1179" y="3282"/>
                  </a:cubicBezTo>
                  <a:cubicBezTo>
                    <a:pt x="1212" y="3298"/>
                    <a:pt x="1248" y="3307"/>
                    <a:pt x="1283" y="3307"/>
                  </a:cubicBezTo>
                  <a:cubicBezTo>
                    <a:pt x="1347" y="3307"/>
                    <a:pt x="1410" y="3279"/>
                    <a:pt x="1451" y="3227"/>
                  </a:cubicBezTo>
                  <a:cubicBezTo>
                    <a:pt x="1486" y="3308"/>
                    <a:pt x="1541" y="3364"/>
                    <a:pt x="1628" y="3364"/>
                  </a:cubicBezTo>
                  <a:cubicBezTo>
                    <a:pt x="1636" y="3364"/>
                    <a:pt x="1645" y="3364"/>
                    <a:pt x="1655" y="3363"/>
                  </a:cubicBezTo>
                  <a:cubicBezTo>
                    <a:pt x="1752" y="3350"/>
                    <a:pt x="1816" y="3278"/>
                    <a:pt x="1858" y="3180"/>
                  </a:cubicBezTo>
                  <a:cubicBezTo>
                    <a:pt x="1905" y="3231"/>
                    <a:pt x="1964" y="3261"/>
                    <a:pt x="2028" y="3269"/>
                  </a:cubicBezTo>
                  <a:cubicBezTo>
                    <a:pt x="2043" y="3271"/>
                    <a:pt x="2058" y="3272"/>
                    <a:pt x="2072" y="3272"/>
                  </a:cubicBezTo>
                  <a:cubicBezTo>
                    <a:pt x="2379" y="3272"/>
                    <a:pt x="2280" y="2837"/>
                    <a:pt x="2240" y="2659"/>
                  </a:cubicBezTo>
                  <a:cubicBezTo>
                    <a:pt x="2210" y="2519"/>
                    <a:pt x="2172" y="2383"/>
                    <a:pt x="2125" y="2247"/>
                  </a:cubicBezTo>
                  <a:lnTo>
                    <a:pt x="2125" y="2247"/>
                  </a:lnTo>
                  <a:cubicBezTo>
                    <a:pt x="2142" y="2260"/>
                    <a:pt x="2159" y="2268"/>
                    <a:pt x="2176" y="2277"/>
                  </a:cubicBezTo>
                  <a:cubicBezTo>
                    <a:pt x="2358" y="2382"/>
                    <a:pt x="2562" y="2492"/>
                    <a:pt x="2760" y="2492"/>
                  </a:cubicBezTo>
                  <a:cubicBezTo>
                    <a:pt x="2867" y="2492"/>
                    <a:pt x="2972" y="2460"/>
                    <a:pt x="3071" y="2379"/>
                  </a:cubicBezTo>
                  <a:cubicBezTo>
                    <a:pt x="3156" y="2307"/>
                    <a:pt x="3190" y="2192"/>
                    <a:pt x="3160" y="2082"/>
                  </a:cubicBezTo>
                  <a:cubicBezTo>
                    <a:pt x="3237" y="2039"/>
                    <a:pt x="3279" y="1950"/>
                    <a:pt x="3258" y="1865"/>
                  </a:cubicBezTo>
                  <a:cubicBezTo>
                    <a:pt x="3249" y="1823"/>
                    <a:pt x="3228" y="1789"/>
                    <a:pt x="3198" y="1759"/>
                  </a:cubicBezTo>
                  <a:cubicBezTo>
                    <a:pt x="3262" y="1709"/>
                    <a:pt x="3296" y="1624"/>
                    <a:pt x="3279" y="1539"/>
                  </a:cubicBezTo>
                  <a:cubicBezTo>
                    <a:pt x="3252" y="1405"/>
                    <a:pt x="3099" y="1368"/>
                    <a:pt x="2937" y="1368"/>
                  </a:cubicBezTo>
                  <a:cubicBezTo>
                    <a:pt x="2791" y="1368"/>
                    <a:pt x="2638" y="1398"/>
                    <a:pt x="2562" y="1412"/>
                  </a:cubicBezTo>
                  <a:lnTo>
                    <a:pt x="2503" y="1424"/>
                  </a:lnTo>
                  <a:cubicBezTo>
                    <a:pt x="2617" y="1323"/>
                    <a:pt x="2711" y="1200"/>
                    <a:pt x="2783" y="1064"/>
                  </a:cubicBezTo>
                  <a:cubicBezTo>
                    <a:pt x="2838" y="949"/>
                    <a:pt x="2957" y="585"/>
                    <a:pt x="2736" y="568"/>
                  </a:cubicBezTo>
                  <a:cubicBezTo>
                    <a:pt x="2757" y="512"/>
                    <a:pt x="2762" y="453"/>
                    <a:pt x="2740" y="398"/>
                  </a:cubicBezTo>
                  <a:cubicBezTo>
                    <a:pt x="2710" y="322"/>
                    <a:pt x="2635" y="273"/>
                    <a:pt x="2556" y="273"/>
                  </a:cubicBezTo>
                  <a:cubicBezTo>
                    <a:pt x="2546" y="273"/>
                    <a:pt x="2537" y="274"/>
                    <a:pt x="2528" y="275"/>
                  </a:cubicBezTo>
                  <a:cubicBezTo>
                    <a:pt x="2443" y="296"/>
                    <a:pt x="2367" y="339"/>
                    <a:pt x="2303" y="398"/>
                  </a:cubicBezTo>
                  <a:cubicBezTo>
                    <a:pt x="2354" y="228"/>
                    <a:pt x="2388" y="29"/>
                    <a:pt x="2185" y="3"/>
                  </a:cubicBezTo>
                  <a:cubicBezTo>
                    <a:pt x="2167" y="1"/>
                    <a:pt x="2150" y="0"/>
                    <a:pt x="2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8" name="Google Shape;11088;p35"/>
            <p:cNvSpPr/>
            <p:nvPr/>
          </p:nvSpPr>
          <p:spPr>
            <a:xfrm>
              <a:off x="-72697" y="5516910"/>
              <a:ext cx="622149" cy="593840"/>
            </a:xfrm>
            <a:custGeom>
              <a:avLst/>
              <a:gdLst/>
              <a:ahLst/>
              <a:cxnLst/>
              <a:rect l="l" t="t" r="r" b="b"/>
              <a:pathLst>
                <a:path w="2395" h="2286" extrusionOk="0">
                  <a:moveTo>
                    <a:pt x="1303" y="0"/>
                  </a:moveTo>
                  <a:cubicBezTo>
                    <a:pt x="1295" y="0"/>
                    <a:pt x="1288" y="4"/>
                    <a:pt x="1283" y="13"/>
                  </a:cubicBezTo>
                  <a:cubicBezTo>
                    <a:pt x="1186" y="221"/>
                    <a:pt x="1080" y="467"/>
                    <a:pt x="1059" y="713"/>
                  </a:cubicBezTo>
                  <a:cubicBezTo>
                    <a:pt x="1050" y="691"/>
                    <a:pt x="1042" y="670"/>
                    <a:pt x="1029" y="649"/>
                  </a:cubicBezTo>
                  <a:cubicBezTo>
                    <a:pt x="944" y="445"/>
                    <a:pt x="885" y="246"/>
                    <a:pt x="753" y="60"/>
                  </a:cubicBezTo>
                  <a:cubicBezTo>
                    <a:pt x="750" y="55"/>
                    <a:pt x="744" y="53"/>
                    <a:pt x="739" y="53"/>
                  </a:cubicBezTo>
                  <a:cubicBezTo>
                    <a:pt x="725" y="53"/>
                    <a:pt x="710" y="66"/>
                    <a:pt x="719" y="81"/>
                  </a:cubicBezTo>
                  <a:cubicBezTo>
                    <a:pt x="808" y="259"/>
                    <a:pt x="889" y="441"/>
                    <a:pt x="948" y="632"/>
                  </a:cubicBezTo>
                  <a:cubicBezTo>
                    <a:pt x="978" y="717"/>
                    <a:pt x="1020" y="798"/>
                    <a:pt x="1050" y="882"/>
                  </a:cubicBezTo>
                  <a:lnTo>
                    <a:pt x="1054" y="895"/>
                  </a:lnTo>
                  <a:cubicBezTo>
                    <a:pt x="1037" y="908"/>
                    <a:pt x="1025" y="929"/>
                    <a:pt x="1020" y="946"/>
                  </a:cubicBezTo>
                  <a:cubicBezTo>
                    <a:pt x="885" y="691"/>
                    <a:pt x="673" y="471"/>
                    <a:pt x="583" y="191"/>
                  </a:cubicBezTo>
                  <a:cubicBezTo>
                    <a:pt x="580" y="181"/>
                    <a:pt x="573" y="177"/>
                    <a:pt x="565" y="177"/>
                  </a:cubicBezTo>
                  <a:cubicBezTo>
                    <a:pt x="554" y="177"/>
                    <a:pt x="541" y="187"/>
                    <a:pt x="541" y="199"/>
                  </a:cubicBezTo>
                  <a:cubicBezTo>
                    <a:pt x="579" y="462"/>
                    <a:pt x="736" y="687"/>
                    <a:pt x="906" y="891"/>
                  </a:cubicBezTo>
                  <a:cubicBezTo>
                    <a:pt x="868" y="857"/>
                    <a:pt x="834" y="823"/>
                    <a:pt x="800" y="785"/>
                  </a:cubicBezTo>
                  <a:cubicBezTo>
                    <a:pt x="723" y="696"/>
                    <a:pt x="651" y="598"/>
                    <a:pt x="567" y="513"/>
                  </a:cubicBezTo>
                  <a:cubicBezTo>
                    <a:pt x="564" y="511"/>
                    <a:pt x="561" y="510"/>
                    <a:pt x="558" y="510"/>
                  </a:cubicBezTo>
                  <a:cubicBezTo>
                    <a:pt x="551" y="510"/>
                    <a:pt x="543" y="517"/>
                    <a:pt x="550" y="526"/>
                  </a:cubicBezTo>
                  <a:cubicBezTo>
                    <a:pt x="626" y="624"/>
                    <a:pt x="673" y="730"/>
                    <a:pt x="762" y="819"/>
                  </a:cubicBezTo>
                  <a:cubicBezTo>
                    <a:pt x="817" y="870"/>
                    <a:pt x="872" y="921"/>
                    <a:pt x="936" y="963"/>
                  </a:cubicBezTo>
                  <a:cubicBezTo>
                    <a:pt x="868" y="933"/>
                    <a:pt x="800" y="904"/>
                    <a:pt x="736" y="870"/>
                  </a:cubicBezTo>
                  <a:cubicBezTo>
                    <a:pt x="571" y="768"/>
                    <a:pt x="431" y="632"/>
                    <a:pt x="329" y="471"/>
                  </a:cubicBezTo>
                  <a:cubicBezTo>
                    <a:pt x="327" y="466"/>
                    <a:pt x="323" y="464"/>
                    <a:pt x="318" y="464"/>
                  </a:cubicBezTo>
                  <a:cubicBezTo>
                    <a:pt x="308" y="464"/>
                    <a:pt x="296" y="476"/>
                    <a:pt x="299" y="488"/>
                  </a:cubicBezTo>
                  <a:cubicBezTo>
                    <a:pt x="367" y="666"/>
                    <a:pt x="494" y="785"/>
                    <a:pt x="647" y="895"/>
                  </a:cubicBezTo>
                  <a:cubicBezTo>
                    <a:pt x="715" y="946"/>
                    <a:pt x="787" y="988"/>
                    <a:pt x="859" y="1027"/>
                  </a:cubicBezTo>
                  <a:cubicBezTo>
                    <a:pt x="846" y="1039"/>
                    <a:pt x="838" y="1056"/>
                    <a:pt x="834" y="1073"/>
                  </a:cubicBezTo>
                  <a:cubicBezTo>
                    <a:pt x="760" y="1060"/>
                    <a:pt x="683" y="1053"/>
                    <a:pt x="605" y="1053"/>
                  </a:cubicBezTo>
                  <a:cubicBezTo>
                    <a:pt x="382" y="1053"/>
                    <a:pt x="156" y="1112"/>
                    <a:pt x="11" y="1260"/>
                  </a:cubicBezTo>
                  <a:cubicBezTo>
                    <a:pt x="1" y="1273"/>
                    <a:pt x="15" y="1289"/>
                    <a:pt x="29" y="1289"/>
                  </a:cubicBezTo>
                  <a:cubicBezTo>
                    <a:pt x="33" y="1289"/>
                    <a:pt x="37" y="1288"/>
                    <a:pt x="41" y="1285"/>
                  </a:cubicBezTo>
                  <a:cubicBezTo>
                    <a:pt x="240" y="1152"/>
                    <a:pt x="478" y="1141"/>
                    <a:pt x="714" y="1141"/>
                  </a:cubicBezTo>
                  <a:cubicBezTo>
                    <a:pt x="764" y="1141"/>
                    <a:pt x="814" y="1141"/>
                    <a:pt x="863" y="1141"/>
                  </a:cubicBezTo>
                  <a:cubicBezTo>
                    <a:pt x="876" y="1150"/>
                    <a:pt x="889" y="1162"/>
                    <a:pt x="902" y="1171"/>
                  </a:cubicBezTo>
                  <a:cubicBezTo>
                    <a:pt x="813" y="1188"/>
                    <a:pt x="723" y="1217"/>
                    <a:pt x="639" y="1251"/>
                  </a:cubicBezTo>
                  <a:cubicBezTo>
                    <a:pt x="473" y="1319"/>
                    <a:pt x="308" y="1387"/>
                    <a:pt x="142" y="1459"/>
                  </a:cubicBezTo>
                  <a:cubicBezTo>
                    <a:pt x="127" y="1470"/>
                    <a:pt x="135" y="1495"/>
                    <a:pt x="152" y="1495"/>
                  </a:cubicBezTo>
                  <a:cubicBezTo>
                    <a:pt x="154" y="1495"/>
                    <a:pt x="157" y="1494"/>
                    <a:pt x="159" y="1493"/>
                  </a:cubicBezTo>
                  <a:cubicBezTo>
                    <a:pt x="422" y="1391"/>
                    <a:pt x="685" y="1302"/>
                    <a:pt x="948" y="1205"/>
                  </a:cubicBezTo>
                  <a:lnTo>
                    <a:pt x="948" y="1205"/>
                  </a:lnTo>
                  <a:cubicBezTo>
                    <a:pt x="859" y="1264"/>
                    <a:pt x="779" y="1340"/>
                    <a:pt x="694" y="1396"/>
                  </a:cubicBezTo>
                  <a:cubicBezTo>
                    <a:pt x="528" y="1502"/>
                    <a:pt x="350" y="1565"/>
                    <a:pt x="176" y="1650"/>
                  </a:cubicBezTo>
                  <a:cubicBezTo>
                    <a:pt x="152" y="1662"/>
                    <a:pt x="166" y="1693"/>
                    <a:pt x="189" y="1693"/>
                  </a:cubicBezTo>
                  <a:cubicBezTo>
                    <a:pt x="190" y="1693"/>
                    <a:pt x="192" y="1693"/>
                    <a:pt x="193" y="1692"/>
                  </a:cubicBezTo>
                  <a:cubicBezTo>
                    <a:pt x="367" y="1646"/>
                    <a:pt x="537" y="1574"/>
                    <a:pt x="694" y="1485"/>
                  </a:cubicBezTo>
                  <a:cubicBezTo>
                    <a:pt x="779" y="1438"/>
                    <a:pt x="859" y="1383"/>
                    <a:pt x="940" y="1328"/>
                  </a:cubicBezTo>
                  <a:lnTo>
                    <a:pt x="940" y="1328"/>
                  </a:lnTo>
                  <a:cubicBezTo>
                    <a:pt x="880" y="1383"/>
                    <a:pt x="825" y="1446"/>
                    <a:pt x="774" y="1510"/>
                  </a:cubicBezTo>
                  <a:cubicBezTo>
                    <a:pt x="677" y="1620"/>
                    <a:pt x="562" y="1722"/>
                    <a:pt x="435" y="1803"/>
                  </a:cubicBezTo>
                  <a:cubicBezTo>
                    <a:pt x="409" y="1821"/>
                    <a:pt x="428" y="1861"/>
                    <a:pt x="455" y="1861"/>
                  </a:cubicBezTo>
                  <a:cubicBezTo>
                    <a:pt x="460" y="1861"/>
                    <a:pt x="464" y="1860"/>
                    <a:pt x="469" y="1858"/>
                  </a:cubicBezTo>
                  <a:cubicBezTo>
                    <a:pt x="660" y="1743"/>
                    <a:pt x="825" y="1599"/>
                    <a:pt x="961" y="1425"/>
                  </a:cubicBezTo>
                  <a:cubicBezTo>
                    <a:pt x="974" y="1434"/>
                    <a:pt x="982" y="1442"/>
                    <a:pt x="995" y="1446"/>
                  </a:cubicBezTo>
                  <a:cubicBezTo>
                    <a:pt x="1004" y="1448"/>
                    <a:pt x="1012" y="1449"/>
                    <a:pt x="1021" y="1449"/>
                  </a:cubicBezTo>
                  <a:cubicBezTo>
                    <a:pt x="1056" y="1449"/>
                    <a:pt x="1091" y="1436"/>
                    <a:pt x="1118" y="1413"/>
                  </a:cubicBezTo>
                  <a:cubicBezTo>
                    <a:pt x="1118" y="1417"/>
                    <a:pt x="1118" y="1417"/>
                    <a:pt x="1122" y="1421"/>
                  </a:cubicBezTo>
                  <a:cubicBezTo>
                    <a:pt x="1118" y="1429"/>
                    <a:pt x="1114" y="1438"/>
                    <a:pt x="1114" y="1451"/>
                  </a:cubicBezTo>
                  <a:cubicBezTo>
                    <a:pt x="1054" y="1552"/>
                    <a:pt x="995" y="1654"/>
                    <a:pt x="940" y="1760"/>
                  </a:cubicBezTo>
                  <a:cubicBezTo>
                    <a:pt x="872" y="1900"/>
                    <a:pt x="745" y="2095"/>
                    <a:pt x="791" y="2261"/>
                  </a:cubicBezTo>
                  <a:cubicBezTo>
                    <a:pt x="791" y="2267"/>
                    <a:pt x="802" y="2273"/>
                    <a:pt x="810" y="2273"/>
                  </a:cubicBezTo>
                  <a:cubicBezTo>
                    <a:pt x="813" y="2273"/>
                    <a:pt x="816" y="2272"/>
                    <a:pt x="817" y="2269"/>
                  </a:cubicBezTo>
                  <a:cubicBezTo>
                    <a:pt x="846" y="2214"/>
                    <a:pt x="868" y="2155"/>
                    <a:pt x="885" y="2100"/>
                  </a:cubicBezTo>
                  <a:cubicBezTo>
                    <a:pt x="923" y="1994"/>
                    <a:pt x="965" y="1888"/>
                    <a:pt x="1016" y="1790"/>
                  </a:cubicBezTo>
                  <a:cubicBezTo>
                    <a:pt x="1059" y="1692"/>
                    <a:pt x="1109" y="1599"/>
                    <a:pt x="1160" y="1506"/>
                  </a:cubicBezTo>
                  <a:lnTo>
                    <a:pt x="1169" y="1502"/>
                  </a:lnTo>
                  <a:lnTo>
                    <a:pt x="1169" y="1502"/>
                  </a:lnTo>
                  <a:cubicBezTo>
                    <a:pt x="1148" y="1578"/>
                    <a:pt x="1135" y="1654"/>
                    <a:pt x="1118" y="1731"/>
                  </a:cubicBezTo>
                  <a:cubicBezTo>
                    <a:pt x="1076" y="1905"/>
                    <a:pt x="1012" y="2087"/>
                    <a:pt x="1029" y="2265"/>
                  </a:cubicBezTo>
                  <a:cubicBezTo>
                    <a:pt x="1029" y="2273"/>
                    <a:pt x="1036" y="2278"/>
                    <a:pt x="1043" y="2278"/>
                  </a:cubicBezTo>
                  <a:cubicBezTo>
                    <a:pt x="1047" y="2278"/>
                    <a:pt x="1051" y="2277"/>
                    <a:pt x="1054" y="2274"/>
                  </a:cubicBezTo>
                  <a:cubicBezTo>
                    <a:pt x="1152" y="2159"/>
                    <a:pt x="1182" y="1943"/>
                    <a:pt x="1199" y="1794"/>
                  </a:cubicBezTo>
                  <a:cubicBezTo>
                    <a:pt x="1211" y="1701"/>
                    <a:pt x="1228" y="1608"/>
                    <a:pt x="1245" y="1510"/>
                  </a:cubicBezTo>
                  <a:lnTo>
                    <a:pt x="1245" y="1782"/>
                  </a:lnTo>
                  <a:cubicBezTo>
                    <a:pt x="1245" y="1943"/>
                    <a:pt x="1215" y="2112"/>
                    <a:pt x="1241" y="2274"/>
                  </a:cubicBezTo>
                  <a:cubicBezTo>
                    <a:pt x="1241" y="2281"/>
                    <a:pt x="1247" y="2285"/>
                    <a:pt x="1252" y="2285"/>
                  </a:cubicBezTo>
                  <a:cubicBezTo>
                    <a:pt x="1256" y="2285"/>
                    <a:pt x="1260" y="2283"/>
                    <a:pt x="1262" y="2278"/>
                  </a:cubicBezTo>
                  <a:cubicBezTo>
                    <a:pt x="1372" y="2015"/>
                    <a:pt x="1330" y="1726"/>
                    <a:pt x="1326" y="1442"/>
                  </a:cubicBezTo>
                  <a:lnTo>
                    <a:pt x="1326" y="1442"/>
                  </a:lnTo>
                  <a:cubicBezTo>
                    <a:pt x="1351" y="1548"/>
                    <a:pt x="1381" y="1650"/>
                    <a:pt x="1406" y="1756"/>
                  </a:cubicBezTo>
                  <a:cubicBezTo>
                    <a:pt x="1445" y="1913"/>
                    <a:pt x="1453" y="2074"/>
                    <a:pt x="1508" y="2231"/>
                  </a:cubicBezTo>
                  <a:cubicBezTo>
                    <a:pt x="1510" y="2239"/>
                    <a:pt x="1515" y="2242"/>
                    <a:pt x="1521" y="2242"/>
                  </a:cubicBezTo>
                  <a:cubicBezTo>
                    <a:pt x="1528" y="2242"/>
                    <a:pt x="1535" y="2236"/>
                    <a:pt x="1538" y="2227"/>
                  </a:cubicBezTo>
                  <a:cubicBezTo>
                    <a:pt x="1551" y="1964"/>
                    <a:pt x="1487" y="1709"/>
                    <a:pt x="1402" y="1463"/>
                  </a:cubicBezTo>
                  <a:lnTo>
                    <a:pt x="1402" y="1463"/>
                  </a:lnTo>
                  <a:cubicBezTo>
                    <a:pt x="1404" y="1464"/>
                    <a:pt x="1406" y="1464"/>
                    <a:pt x="1408" y="1464"/>
                  </a:cubicBezTo>
                  <a:cubicBezTo>
                    <a:pt x="1452" y="1464"/>
                    <a:pt x="1486" y="1419"/>
                    <a:pt x="1466" y="1379"/>
                  </a:cubicBezTo>
                  <a:lnTo>
                    <a:pt x="1461" y="1357"/>
                  </a:lnTo>
                  <a:lnTo>
                    <a:pt x="1461" y="1357"/>
                  </a:lnTo>
                  <a:cubicBezTo>
                    <a:pt x="1568" y="1446"/>
                    <a:pt x="1682" y="1531"/>
                    <a:pt x="1801" y="1608"/>
                  </a:cubicBezTo>
                  <a:cubicBezTo>
                    <a:pt x="1930" y="1689"/>
                    <a:pt x="2083" y="1731"/>
                    <a:pt x="2237" y="1731"/>
                  </a:cubicBezTo>
                  <a:cubicBezTo>
                    <a:pt x="2244" y="1731"/>
                    <a:pt x="2252" y="1731"/>
                    <a:pt x="2259" y="1731"/>
                  </a:cubicBezTo>
                  <a:cubicBezTo>
                    <a:pt x="2259" y="1731"/>
                    <a:pt x="2259" y="1732"/>
                    <a:pt x="2259" y="1732"/>
                  </a:cubicBezTo>
                  <a:cubicBezTo>
                    <a:pt x="2260" y="1732"/>
                    <a:pt x="2261" y="1726"/>
                    <a:pt x="2255" y="1726"/>
                  </a:cubicBezTo>
                  <a:cubicBezTo>
                    <a:pt x="1975" y="1625"/>
                    <a:pt x="1707" y="1485"/>
                    <a:pt x="1466" y="1311"/>
                  </a:cubicBezTo>
                  <a:cubicBezTo>
                    <a:pt x="1478" y="1302"/>
                    <a:pt x="1491" y="1294"/>
                    <a:pt x="1504" y="1285"/>
                  </a:cubicBezTo>
                  <a:cubicBezTo>
                    <a:pt x="1589" y="1315"/>
                    <a:pt x="1669" y="1345"/>
                    <a:pt x="1754" y="1374"/>
                  </a:cubicBezTo>
                  <a:cubicBezTo>
                    <a:pt x="1898" y="1438"/>
                    <a:pt x="2051" y="1485"/>
                    <a:pt x="2208" y="1519"/>
                  </a:cubicBezTo>
                  <a:cubicBezTo>
                    <a:pt x="2216" y="1519"/>
                    <a:pt x="2221" y="1506"/>
                    <a:pt x="2216" y="1497"/>
                  </a:cubicBezTo>
                  <a:cubicBezTo>
                    <a:pt x="2110" y="1429"/>
                    <a:pt x="2000" y="1374"/>
                    <a:pt x="1886" y="1328"/>
                  </a:cubicBezTo>
                  <a:lnTo>
                    <a:pt x="1886" y="1328"/>
                  </a:lnTo>
                  <a:cubicBezTo>
                    <a:pt x="2055" y="1353"/>
                    <a:pt x="2221" y="1357"/>
                    <a:pt x="2390" y="1366"/>
                  </a:cubicBezTo>
                  <a:cubicBezTo>
                    <a:pt x="2395" y="1366"/>
                    <a:pt x="2395" y="1357"/>
                    <a:pt x="2390" y="1357"/>
                  </a:cubicBezTo>
                  <a:cubicBezTo>
                    <a:pt x="2212" y="1332"/>
                    <a:pt x="2038" y="1290"/>
                    <a:pt x="1864" y="1260"/>
                  </a:cubicBezTo>
                  <a:cubicBezTo>
                    <a:pt x="1784" y="1247"/>
                    <a:pt x="1699" y="1239"/>
                    <a:pt x="1614" y="1226"/>
                  </a:cubicBezTo>
                  <a:lnTo>
                    <a:pt x="1568" y="1213"/>
                  </a:lnTo>
                  <a:cubicBezTo>
                    <a:pt x="1572" y="1205"/>
                    <a:pt x="1572" y="1196"/>
                    <a:pt x="1576" y="1188"/>
                  </a:cubicBezTo>
                  <a:cubicBezTo>
                    <a:pt x="1788" y="1167"/>
                    <a:pt x="2000" y="1150"/>
                    <a:pt x="2216" y="1150"/>
                  </a:cubicBezTo>
                  <a:cubicBezTo>
                    <a:pt x="2218" y="1150"/>
                    <a:pt x="2219" y="1150"/>
                    <a:pt x="2220" y="1150"/>
                  </a:cubicBezTo>
                  <a:cubicBezTo>
                    <a:pt x="2230" y="1150"/>
                    <a:pt x="2232" y="1133"/>
                    <a:pt x="2221" y="1133"/>
                  </a:cubicBezTo>
                  <a:cubicBezTo>
                    <a:pt x="2135" y="1083"/>
                    <a:pt x="2032" y="1065"/>
                    <a:pt x="1925" y="1065"/>
                  </a:cubicBezTo>
                  <a:cubicBezTo>
                    <a:pt x="1830" y="1065"/>
                    <a:pt x="1731" y="1079"/>
                    <a:pt x="1635" y="1099"/>
                  </a:cubicBezTo>
                  <a:cubicBezTo>
                    <a:pt x="1852" y="946"/>
                    <a:pt x="2013" y="725"/>
                    <a:pt x="2089" y="475"/>
                  </a:cubicBezTo>
                  <a:cubicBezTo>
                    <a:pt x="2092" y="466"/>
                    <a:pt x="2085" y="457"/>
                    <a:pt x="2077" y="457"/>
                  </a:cubicBezTo>
                  <a:cubicBezTo>
                    <a:pt x="2074" y="457"/>
                    <a:pt x="2070" y="459"/>
                    <a:pt x="2068" y="462"/>
                  </a:cubicBezTo>
                  <a:cubicBezTo>
                    <a:pt x="1966" y="636"/>
                    <a:pt x="1877" y="806"/>
                    <a:pt x="1716" y="933"/>
                  </a:cubicBezTo>
                  <a:cubicBezTo>
                    <a:pt x="1657" y="980"/>
                    <a:pt x="1597" y="1022"/>
                    <a:pt x="1534" y="1060"/>
                  </a:cubicBezTo>
                  <a:cubicBezTo>
                    <a:pt x="1521" y="1044"/>
                    <a:pt x="1508" y="1035"/>
                    <a:pt x="1495" y="1022"/>
                  </a:cubicBezTo>
                  <a:cubicBezTo>
                    <a:pt x="1534" y="971"/>
                    <a:pt x="1572" y="916"/>
                    <a:pt x="1606" y="865"/>
                  </a:cubicBezTo>
                  <a:cubicBezTo>
                    <a:pt x="1720" y="691"/>
                    <a:pt x="1814" y="509"/>
                    <a:pt x="1890" y="318"/>
                  </a:cubicBezTo>
                  <a:cubicBezTo>
                    <a:pt x="1896" y="309"/>
                    <a:pt x="1887" y="300"/>
                    <a:pt x="1878" y="300"/>
                  </a:cubicBezTo>
                  <a:cubicBezTo>
                    <a:pt x="1875" y="300"/>
                    <a:pt x="1871" y="302"/>
                    <a:pt x="1869" y="306"/>
                  </a:cubicBezTo>
                  <a:cubicBezTo>
                    <a:pt x="1724" y="539"/>
                    <a:pt x="1597" y="781"/>
                    <a:pt x="1428" y="993"/>
                  </a:cubicBezTo>
                  <a:cubicBezTo>
                    <a:pt x="1419" y="971"/>
                    <a:pt x="1406" y="950"/>
                    <a:pt x="1385" y="933"/>
                  </a:cubicBezTo>
                  <a:cubicBezTo>
                    <a:pt x="1419" y="861"/>
                    <a:pt x="1449" y="785"/>
                    <a:pt x="1478" y="721"/>
                  </a:cubicBezTo>
                  <a:cubicBezTo>
                    <a:pt x="1580" y="518"/>
                    <a:pt x="1657" y="306"/>
                    <a:pt x="1712" y="85"/>
                  </a:cubicBezTo>
                  <a:cubicBezTo>
                    <a:pt x="1714" y="78"/>
                    <a:pt x="1708" y="73"/>
                    <a:pt x="1701" y="73"/>
                  </a:cubicBezTo>
                  <a:cubicBezTo>
                    <a:pt x="1696" y="73"/>
                    <a:pt x="1690" y="75"/>
                    <a:pt x="1686" y="81"/>
                  </a:cubicBezTo>
                  <a:cubicBezTo>
                    <a:pt x="1589" y="280"/>
                    <a:pt x="1504" y="492"/>
                    <a:pt x="1402" y="691"/>
                  </a:cubicBezTo>
                  <a:cubicBezTo>
                    <a:pt x="1377" y="751"/>
                    <a:pt x="1326" y="823"/>
                    <a:pt x="1279" y="899"/>
                  </a:cubicBezTo>
                  <a:cubicBezTo>
                    <a:pt x="1266" y="899"/>
                    <a:pt x="1258" y="904"/>
                    <a:pt x="1245" y="904"/>
                  </a:cubicBezTo>
                  <a:cubicBezTo>
                    <a:pt x="1313" y="619"/>
                    <a:pt x="1402" y="339"/>
                    <a:pt x="1508" y="68"/>
                  </a:cubicBezTo>
                  <a:cubicBezTo>
                    <a:pt x="1511" y="59"/>
                    <a:pt x="1504" y="50"/>
                    <a:pt x="1496" y="50"/>
                  </a:cubicBezTo>
                  <a:cubicBezTo>
                    <a:pt x="1493" y="50"/>
                    <a:pt x="1489" y="52"/>
                    <a:pt x="1487" y="55"/>
                  </a:cubicBezTo>
                  <a:cubicBezTo>
                    <a:pt x="1381" y="208"/>
                    <a:pt x="1317" y="386"/>
                    <a:pt x="1254" y="556"/>
                  </a:cubicBezTo>
                  <a:cubicBezTo>
                    <a:pt x="1207" y="658"/>
                    <a:pt x="1177" y="759"/>
                    <a:pt x="1165" y="870"/>
                  </a:cubicBezTo>
                  <a:cubicBezTo>
                    <a:pt x="1156" y="865"/>
                    <a:pt x="1148" y="865"/>
                    <a:pt x="1139" y="865"/>
                  </a:cubicBezTo>
                  <a:cubicBezTo>
                    <a:pt x="1135" y="772"/>
                    <a:pt x="1139" y="683"/>
                    <a:pt x="1148" y="594"/>
                  </a:cubicBezTo>
                  <a:cubicBezTo>
                    <a:pt x="1173" y="395"/>
                    <a:pt x="1249" y="212"/>
                    <a:pt x="1326" y="30"/>
                  </a:cubicBezTo>
                  <a:cubicBezTo>
                    <a:pt x="1331" y="13"/>
                    <a:pt x="1317" y="0"/>
                    <a:pt x="1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9" name="Google Shape;11089;p35"/>
            <p:cNvSpPr/>
            <p:nvPr/>
          </p:nvSpPr>
          <p:spPr>
            <a:xfrm>
              <a:off x="112780" y="5670435"/>
              <a:ext cx="249379" cy="260812"/>
            </a:xfrm>
            <a:custGeom>
              <a:avLst/>
              <a:gdLst/>
              <a:ahLst/>
              <a:cxnLst/>
              <a:rect l="l" t="t" r="r" b="b"/>
              <a:pathLst>
                <a:path w="960" h="1004" extrusionOk="0">
                  <a:moveTo>
                    <a:pt x="450" y="1"/>
                  </a:moveTo>
                  <a:cubicBezTo>
                    <a:pt x="432" y="1"/>
                    <a:pt x="411" y="5"/>
                    <a:pt x="387" y="16"/>
                  </a:cubicBezTo>
                  <a:cubicBezTo>
                    <a:pt x="349" y="37"/>
                    <a:pt x="319" y="75"/>
                    <a:pt x="315" y="117"/>
                  </a:cubicBezTo>
                  <a:cubicBezTo>
                    <a:pt x="285" y="100"/>
                    <a:pt x="255" y="92"/>
                    <a:pt x="222" y="88"/>
                  </a:cubicBezTo>
                  <a:cubicBezTo>
                    <a:pt x="218" y="87"/>
                    <a:pt x="214" y="87"/>
                    <a:pt x="211" y="87"/>
                  </a:cubicBezTo>
                  <a:cubicBezTo>
                    <a:pt x="172" y="87"/>
                    <a:pt x="135" y="108"/>
                    <a:pt x="111" y="139"/>
                  </a:cubicBezTo>
                  <a:cubicBezTo>
                    <a:pt x="73" y="185"/>
                    <a:pt x="65" y="245"/>
                    <a:pt x="86" y="300"/>
                  </a:cubicBezTo>
                  <a:cubicBezTo>
                    <a:pt x="73" y="313"/>
                    <a:pt x="60" y="325"/>
                    <a:pt x="52" y="338"/>
                  </a:cubicBezTo>
                  <a:cubicBezTo>
                    <a:pt x="1" y="402"/>
                    <a:pt x="9" y="495"/>
                    <a:pt x="69" y="550"/>
                  </a:cubicBezTo>
                  <a:cubicBezTo>
                    <a:pt x="26" y="592"/>
                    <a:pt x="5" y="652"/>
                    <a:pt x="14" y="711"/>
                  </a:cubicBezTo>
                  <a:cubicBezTo>
                    <a:pt x="18" y="754"/>
                    <a:pt x="39" y="792"/>
                    <a:pt x="77" y="809"/>
                  </a:cubicBezTo>
                  <a:cubicBezTo>
                    <a:pt x="103" y="818"/>
                    <a:pt x="128" y="823"/>
                    <a:pt x="154" y="823"/>
                  </a:cubicBezTo>
                  <a:cubicBezTo>
                    <a:pt x="162" y="823"/>
                    <a:pt x="171" y="823"/>
                    <a:pt x="179" y="822"/>
                  </a:cubicBezTo>
                  <a:lnTo>
                    <a:pt x="179" y="822"/>
                  </a:lnTo>
                  <a:cubicBezTo>
                    <a:pt x="156" y="898"/>
                    <a:pt x="175" y="1003"/>
                    <a:pt x="257" y="1003"/>
                  </a:cubicBezTo>
                  <a:cubicBezTo>
                    <a:pt x="266" y="1003"/>
                    <a:pt x="275" y="1002"/>
                    <a:pt x="285" y="1000"/>
                  </a:cubicBezTo>
                  <a:cubicBezTo>
                    <a:pt x="328" y="987"/>
                    <a:pt x="366" y="966"/>
                    <a:pt x="395" y="936"/>
                  </a:cubicBezTo>
                  <a:cubicBezTo>
                    <a:pt x="417" y="977"/>
                    <a:pt x="454" y="996"/>
                    <a:pt x="494" y="996"/>
                  </a:cubicBezTo>
                  <a:cubicBezTo>
                    <a:pt x="540" y="996"/>
                    <a:pt x="588" y="970"/>
                    <a:pt x="616" y="919"/>
                  </a:cubicBezTo>
                  <a:cubicBezTo>
                    <a:pt x="620" y="906"/>
                    <a:pt x="624" y="898"/>
                    <a:pt x="629" y="885"/>
                  </a:cubicBezTo>
                  <a:cubicBezTo>
                    <a:pt x="641" y="864"/>
                    <a:pt x="650" y="838"/>
                    <a:pt x="650" y="813"/>
                  </a:cubicBezTo>
                  <a:lnTo>
                    <a:pt x="650" y="792"/>
                  </a:lnTo>
                  <a:cubicBezTo>
                    <a:pt x="669" y="796"/>
                    <a:pt x="688" y="798"/>
                    <a:pt x="707" y="798"/>
                  </a:cubicBezTo>
                  <a:cubicBezTo>
                    <a:pt x="726" y="798"/>
                    <a:pt x="745" y="796"/>
                    <a:pt x="764" y="792"/>
                  </a:cubicBezTo>
                  <a:cubicBezTo>
                    <a:pt x="849" y="775"/>
                    <a:pt x="900" y="686"/>
                    <a:pt x="870" y="601"/>
                  </a:cubicBezTo>
                  <a:cubicBezTo>
                    <a:pt x="870" y="597"/>
                    <a:pt x="866" y="597"/>
                    <a:pt x="866" y="592"/>
                  </a:cubicBezTo>
                  <a:cubicBezTo>
                    <a:pt x="862" y="584"/>
                    <a:pt x="862" y="576"/>
                    <a:pt x="858" y="567"/>
                  </a:cubicBezTo>
                  <a:cubicBezTo>
                    <a:pt x="926" y="533"/>
                    <a:pt x="960" y="453"/>
                    <a:pt x="934" y="380"/>
                  </a:cubicBezTo>
                  <a:cubicBezTo>
                    <a:pt x="919" y="340"/>
                    <a:pt x="885" y="315"/>
                    <a:pt x="846" y="315"/>
                  </a:cubicBezTo>
                  <a:cubicBezTo>
                    <a:pt x="840" y="315"/>
                    <a:pt x="834" y="316"/>
                    <a:pt x="828" y="317"/>
                  </a:cubicBezTo>
                  <a:lnTo>
                    <a:pt x="790" y="317"/>
                  </a:lnTo>
                  <a:cubicBezTo>
                    <a:pt x="807" y="291"/>
                    <a:pt x="815" y="262"/>
                    <a:pt x="820" y="232"/>
                  </a:cubicBezTo>
                  <a:cubicBezTo>
                    <a:pt x="828" y="164"/>
                    <a:pt x="781" y="88"/>
                    <a:pt x="714" y="88"/>
                  </a:cubicBezTo>
                  <a:cubicBezTo>
                    <a:pt x="663" y="88"/>
                    <a:pt x="612" y="100"/>
                    <a:pt x="565" y="126"/>
                  </a:cubicBezTo>
                  <a:cubicBezTo>
                    <a:pt x="545" y="57"/>
                    <a:pt x="513" y="1"/>
                    <a:pt x="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0" name="Google Shape;11090;p35"/>
            <p:cNvSpPr/>
            <p:nvPr/>
          </p:nvSpPr>
          <p:spPr>
            <a:xfrm>
              <a:off x="142653" y="5713557"/>
              <a:ext cx="182099" cy="179763"/>
            </a:xfrm>
            <a:custGeom>
              <a:avLst/>
              <a:gdLst/>
              <a:ahLst/>
              <a:cxnLst/>
              <a:rect l="l" t="t" r="r" b="b"/>
              <a:pathLst>
                <a:path w="701" h="692" extrusionOk="0">
                  <a:moveTo>
                    <a:pt x="639" y="489"/>
                  </a:moveTo>
                  <a:cubicBezTo>
                    <a:pt x="638" y="489"/>
                    <a:pt x="637" y="490"/>
                    <a:pt x="636" y="490"/>
                  </a:cubicBezTo>
                  <a:lnTo>
                    <a:pt x="636" y="490"/>
                  </a:lnTo>
                  <a:cubicBezTo>
                    <a:pt x="638" y="489"/>
                    <a:pt x="638" y="489"/>
                    <a:pt x="639" y="489"/>
                  </a:cubicBezTo>
                  <a:close/>
                  <a:moveTo>
                    <a:pt x="636" y="490"/>
                  </a:moveTo>
                  <a:cubicBezTo>
                    <a:pt x="634" y="491"/>
                    <a:pt x="632" y="493"/>
                    <a:pt x="628" y="494"/>
                  </a:cubicBezTo>
                  <a:cubicBezTo>
                    <a:pt x="631" y="493"/>
                    <a:pt x="634" y="492"/>
                    <a:pt x="636" y="490"/>
                  </a:cubicBezTo>
                  <a:close/>
                  <a:moveTo>
                    <a:pt x="278" y="1"/>
                  </a:moveTo>
                  <a:cubicBezTo>
                    <a:pt x="263" y="1"/>
                    <a:pt x="248" y="4"/>
                    <a:pt x="234" y="11"/>
                  </a:cubicBezTo>
                  <a:lnTo>
                    <a:pt x="230" y="11"/>
                  </a:lnTo>
                  <a:cubicBezTo>
                    <a:pt x="187" y="28"/>
                    <a:pt x="162" y="66"/>
                    <a:pt x="157" y="108"/>
                  </a:cubicBezTo>
                  <a:cubicBezTo>
                    <a:pt x="145" y="108"/>
                    <a:pt x="128" y="113"/>
                    <a:pt x="115" y="117"/>
                  </a:cubicBezTo>
                  <a:cubicBezTo>
                    <a:pt x="51" y="151"/>
                    <a:pt x="1" y="223"/>
                    <a:pt x="39" y="299"/>
                  </a:cubicBezTo>
                  <a:cubicBezTo>
                    <a:pt x="47" y="312"/>
                    <a:pt x="60" y="325"/>
                    <a:pt x="68" y="337"/>
                  </a:cubicBezTo>
                  <a:cubicBezTo>
                    <a:pt x="30" y="384"/>
                    <a:pt x="22" y="452"/>
                    <a:pt x="60" y="503"/>
                  </a:cubicBezTo>
                  <a:cubicBezTo>
                    <a:pt x="81" y="528"/>
                    <a:pt x="111" y="549"/>
                    <a:pt x="145" y="554"/>
                  </a:cubicBezTo>
                  <a:cubicBezTo>
                    <a:pt x="145" y="579"/>
                    <a:pt x="149" y="600"/>
                    <a:pt x="157" y="622"/>
                  </a:cubicBezTo>
                  <a:cubicBezTo>
                    <a:pt x="170" y="651"/>
                    <a:pt x="196" y="672"/>
                    <a:pt x="221" y="685"/>
                  </a:cubicBezTo>
                  <a:cubicBezTo>
                    <a:pt x="236" y="689"/>
                    <a:pt x="251" y="692"/>
                    <a:pt x="266" y="692"/>
                  </a:cubicBezTo>
                  <a:cubicBezTo>
                    <a:pt x="280" y="692"/>
                    <a:pt x="295" y="689"/>
                    <a:pt x="310" y="685"/>
                  </a:cubicBezTo>
                  <a:cubicBezTo>
                    <a:pt x="344" y="668"/>
                    <a:pt x="374" y="643"/>
                    <a:pt x="399" y="613"/>
                  </a:cubicBezTo>
                  <a:cubicBezTo>
                    <a:pt x="408" y="622"/>
                    <a:pt x="420" y="630"/>
                    <a:pt x="429" y="634"/>
                  </a:cubicBezTo>
                  <a:cubicBezTo>
                    <a:pt x="441" y="639"/>
                    <a:pt x="454" y="642"/>
                    <a:pt x="466" y="642"/>
                  </a:cubicBezTo>
                  <a:cubicBezTo>
                    <a:pt x="506" y="642"/>
                    <a:pt x="544" y="618"/>
                    <a:pt x="560" y="579"/>
                  </a:cubicBezTo>
                  <a:cubicBezTo>
                    <a:pt x="569" y="554"/>
                    <a:pt x="573" y="528"/>
                    <a:pt x="573" y="507"/>
                  </a:cubicBezTo>
                  <a:lnTo>
                    <a:pt x="582" y="507"/>
                  </a:lnTo>
                  <a:cubicBezTo>
                    <a:pt x="594" y="507"/>
                    <a:pt x="607" y="503"/>
                    <a:pt x="620" y="499"/>
                  </a:cubicBezTo>
                  <a:cubicBezTo>
                    <a:pt x="631" y="492"/>
                    <a:pt x="638" y="488"/>
                    <a:pt x="639" y="488"/>
                  </a:cubicBezTo>
                  <a:lnTo>
                    <a:pt x="639" y="488"/>
                  </a:lnTo>
                  <a:cubicBezTo>
                    <a:pt x="639" y="488"/>
                    <a:pt x="639" y="488"/>
                    <a:pt x="639" y="489"/>
                  </a:cubicBezTo>
                  <a:lnTo>
                    <a:pt x="639" y="489"/>
                  </a:lnTo>
                  <a:cubicBezTo>
                    <a:pt x="669" y="468"/>
                    <a:pt x="682" y="423"/>
                    <a:pt x="666" y="388"/>
                  </a:cubicBezTo>
                  <a:cubicBezTo>
                    <a:pt x="662" y="371"/>
                    <a:pt x="654" y="359"/>
                    <a:pt x="641" y="350"/>
                  </a:cubicBezTo>
                  <a:cubicBezTo>
                    <a:pt x="649" y="337"/>
                    <a:pt x="658" y="325"/>
                    <a:pt x="662" y="312"/>
                  </a:cubicBezTo>
                  <a:lnTo>
                    <a:pt x="675" y="287"/>
                  </a:lnTo>
                  <a:cubicBezTo>
                    <a:pt x="700" y="223"/>
                    <a:pt x="683" y="151"/>
                    <a:pt x="628" y="113"/>
                  </a:cubicBezTo>
                  <a:cubicBezTo>
                    <a:pt x="607" y="96"/>
                    <a:pt x="582" y="87"/>
                    <a:pt x="556" y="83"/>
                  </a:cubicBezTo>
                  <a:lnTo>
                    <a:pt x="531" y="83"/>
                  </a:lnTo>
                  <a:cubicBezTo>
                    <a:pt x="531" y="79"/>
                    <a:pt x="531" y="74"/>
                    <a:pt x="531" y="74"/>
                  </a:cubicBezTo>
                  <a:cubicBezTo>
                    <a:pt x="512" y="33"/>
                    <a:pt x="474" y="11"/>
                    <a:pt x="433" y="11"/>
                  </a:cubicBezTo>
                  <a:cubicBezTo>
                    <a:pt x="419" y="11"/>
                    <a:pt x="405" y="14"/>
                    <a:pt x="391" y="19"/>
                  </a:cubicBezTo>
                  <a:lnTo>
                    <a:pt x="361" y="41"/>
                  </a:lnTo>
                  <a:cubicBezTo>
                    <a:pt x="341" y="15"/>
                    <a:pt x="309" y="1"/>
                    <a:pt x="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1" name="Google Shape;11091;p35"/>
            <p:cNvSpPr/>
            <p:nvPr/>
          </p:nvSpPr>
          <p:spPr>
            <a:xfrm>
              <a:off x="222663" y="5791229"/>
              <a:ext cx="1818" cy="2078"/>
            </a:xfrm>
            <a:custGeom>
              <a:avLst/>
              <a:gdLst/>
              <a:ahLst/>
              <a:cxnLst/>
              <a:rect l="l" t="t" r="r" b="b"/>
              <a:pathLst>
                <a:path w="7" h="8" extrusionOk="0">
                  <a:moveTo>
                    <a:pt x="6" y="0"/>
                  </a:moveTo>
                  <a:cubicBezTo>
                    <a:pt x="2" y="0"/>
                    <a:pt x="2" y="4"/>
                    <a:pt x="2" y="4"/>
                  </a:cubicBezTo>
                  <a:cubicBezTo>
                    <a:pt x="0" y="6"/>
                    <a:pt x="0" y="7"/>
                    <a:pt x="1" y="7"/>
                  </a:cubicBezTo>
                  <a:cubicBezTo>
                    <a:pt x="1" y="7"/>
                    <a:pt x="4" y="5"/>
                    <a:pt x="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2" name="Google Shape;11092;p35"/>
            <p:cNvSpPr/>
            <p:nvPr/>
          </p:nvSpPr>
          <p:spPr>
            <a:xfrm>
              <a:off x="189932" y="5763693"/>
              <a:ext cx="40005" cy="37407"/>
            </a:xfrm>
            <a:custGeom>
              <a:avLst/>
              <a:gdLst/>
              <a:ahLst/>
              <a:cxnLst/>
              <a:rect l="l" t="t" r="r" b="b"/>
              <a:pathLst>
                <a:path w="154" h="144" extrusionOk="0">
                  <a:moveTo>
                    <a:pt x="73" y="0"/>
                  </a:moveTo>
                  <a:cubicBezTo>
                    <a:pt x="57" y="0"/>
                    <a:pt x="42" y="6"/>
                    <a:pt x="31" y="17"/>
                  </a:cubicBezTo>
                  <a:cubicBezTo>
                    <a:pt x="9" y="30"/>
                    <a:pt x="1" y="55"/>
                    <a:pt x="5" y="81"/>
                  </a:cubicBezTo>
                  <a:cubicBezTo>
                    <a:pt x="5" y="89"/>
                    <a:pt x="9" y="94"/>
                    <a:pt x="9" y="102"/>
                  </a:cubicBezTo>
                  <a:cubicBezTo>
                    <a:pt x="22" y="130"/>
                    <a:pt x="46" y="143"/>
                    <a:pt x="71" y="143"/>
                  </a:cubicBezTo>
                  <a:cubicBezTo>
                    <a:pt x="95" y="143"/>
                    <a:pt x="120" y="130"/>
                    <a:pt x="132" y="102"/>
                  </a:cubicBezTo>
                  <a:lnTo>
                    <a:pt x="132" y="106"/>
                  </a:lnTo>
                  <a:cubicBezTo>
                    <a:pt x="154" y="68"/>
                    <a:pt x="137" y="21"/>
                    <a:pt x="98" y="4"/>
                  </a:cubicBezTo>
                  <a:cubicBezTo>
                    <a:pt x="90" y="2"/>
                    <a:pt x="81" y="0"/>
                    <a:pt x="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3" name="Google Shape;11093;p35"/>
            <p:cNvSpPr/>
            <p:nvPr/>
          </p:nvSpPr>
          <p:spPr>
            <a:xfrm>
              <a:off x="227598" y="5739275"/>
              <a:ext cx="36628" cy="35589"/>
            </a:xfrm>
            <a:custGeom>
              <a:avLst/>
              <a:gdLst/>
              <a:ahLst/>
              <a:cxnLst/>
              <a:rect l="l" t="t" r="r" b="b"/>
              <a:pathLst>
                <a:path w="141" h="137" extrusionOk="0">
                  <a:moveTo>
                    <a:pt x="76" y="1"/>
                  </a:moveTo>
                  <a:cubicBezTo>
                    <a:pt x="51" y="1"/>
                    <a:pt x="30" y="9"/>
                    <a:pt x="17" y="26"/>
                  </a:cubicBezTo>
                  <a:lnTo>
                    <a:pt x="13" y="35"/>
                  </a:lnTo>
                  <a:cubicBezTo>
                    <a:pt x="0" y="56"/>
                    <a:pt x="0" y="86"/>
                    <a:pt x="13" y="107"/>
                  </a:cubicBezTo>
                  <a:lnTo>
                    <a:pt x="13" y="111"/>
                  </a:lnTo>
                  <a:cubicBezTo>
                    <a:pt x="17" y="115"/>
                    <a:pt x="21" y="120"/>
                    <a:pt x="26" y="124"/>
                  </a:cubicBezTo>
                  <a:cubicBezTo>
                    <a:pt x="30" y="128"/>
                    <a:pt x="34" y="128"/>
                    <a:pt x="43" y="132"/>
                  </a:cubicBezTo>
                  <a:cubicBezTo>
                    <a:pt x="47" y="137"/>
                    <a:pt x="55" y="137"/>
                    <a:pt x="59" y="137"/>
                  </a:cubicBezTo>
                  <a:lnTo>
                    <a:pt x="64" y="137"/>
                  </a:lnTo>
                  <a:cubicBezTo>
                    <a:pt x="68" y="137"/>
                    <a:pt x="76" y="132"/>
                    <a:pt x="81" y="132"/>
                  </a:cubicBezTo>
                  <a:lnTo>
                    <a:pt x="85" y="132"/>
                  </a:lnTo>
                  <a:cubicBezTo>
                    <a:pt x="110" y="124"/>
                    <a:pt x="132" y="103"/>
                    <a:pt x="136" y="77"/>
                  </a:cubicBezTo>
                  <a:lnTo>
                    <a:pt x="136" y="73"/>
                  </a:lnTo>
                  <a:lnTo>
                    <a:pt x="136" y="69"/>
                  </a:lnTo>
                  <a:cubicBezTo>
                    <a:pt x="140" y="48"/>
                    <a:pt x="132" y="26"/>
                    <a:pt x="115" y="9"/>
                  </a:cubicBezTo>
                  <a:lnTo>
                    <a:pt x="110" y="5"/>
                  </a:lnTo>
                  <a:lnTo>
                    <a:pt x="106" y="5"/>
                  </a:lnTo>
                  <a:lnTo>
                    <a:pt x="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4" name="Google Shape;11094;p35"/>
            <p:cNvSpPr/>
            <p:nvPr/>
          </p:nvSpPr>
          <p:spPr>
            <a:xfrm>
              <a:off x="260070" y="5767850"/>
              <a:ext cx="31952" cy="24938"/>
            </a:xfrm>
            <a:custGeom>
              <a:avLst/>
              <a:gdLst/>
              <a:ahLst/>
              <a:cxnLst/>
              <a:rect l="l" t="t" r="r" b="b"/>
              <a:pathLst>
                <a:path w="123" h="96" extrusionOk="0">
                  <a:moveTo>
                    <a:pt x="74" y="0"/>
                  </a:moveTo>
                  <a:cubicBezTo>
                    <a:pt x="25" y="0"/>
                    <a:pt x="1" y="63"/>
                    <a:pt x="45" y="94"/>
                  </a:cubicBezTo>
                  <a:cubicBezTo>
                    <a:pt x="48" y="95"/>
                    <a:pt x="51" y="95"/>
                    <a:pt x="54" y="95"/>
                  </a:cubicBezTo>
                  <a:cubicBezTo>
                    <a:pt x="102" y="95"/>
                    <a:pt x="123" y="29"/>
                    <a:pt x="83" y="1"/>
                  </a:cubicBezTo>
                  <a:cubicBezTo>
                    <a:pt x="80" y="1"/>
                    <a:pt x="77" y="0"/>
                    <a:pt x="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5" name="Google Shape;11095;p35"/>
            <p:cNvSpPr/>
            <p:nvPr/>
          </p:nvSpPr>
          <p:spPr>
            <a:xfrm>
              <a:off x="224741" y="5793307"/>
              <a:ext cx="31172" cy="24678"/>
            </a:xfrm>
            <a:custGeom>
              <a:avLst/>
              <a:gdLst/>
              <a:ahLst/>
              <a:cxnLst/>
              <a:rect l="l" t="t" r="r" b="b"/>
              <a:pathLst>
                <a:path w="120" h="95" extrusionOk="0">
                  <a:moveTo>
                    <a:pt x="70" y="0"/>
                  </a:moveTo>
                  <a:cubicBezTo>
                    <a:pt x="21" y="0"/>
                    <a:pt x="1" y="62"/>
                    <a:pt x="41" y="94"/>
                  </a:cubicBezTo>
                  <a:cubicBezTo>
                    <a:pt x="44" y="95"/>
                    <a:pt x="46" y="95"/>
                    <a:pt x="49" y="95"/>
                  </a:cubicBezTo>
                  <a:cubicBezTo>
                    <a:pt x="95" y="95"/>
                    <a:pt x="119" y="29"/>
                    <a:pt x="79" y="1"/>
                  </a:cubicBezTo>
                  <a:cubicBezTo>
                    <a:pt x="76" y="0"/>
                    <a:pt x="73" y="0"/>
                    <a:pt x="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6" name="Google Shape;11096;p35"/>
            <p:cNvSpPr/>
            <p:nvPr/>
          </p:nvSpPr>
          <p:spPr>
            <a:xfrm>
              <a:off x="250978" y="5810712"/>
              <a:ext cx="42862" cy="38706"/>
            </a:xfrm>
            <a:custGeom>
              <a:avLst/>
              <a:gdLst/>
              <a:ahLst/>
              <a:cxnLst/>
              <a:rect l="l" t="t" r="r" b="b"/>
              <a:pathLst>
                <a:path w="165" h="149" extrusionOk="0">
                  <a:moveTo>
                    <a:pt x="78" y="0"/>
                  </a:moveTo>
                  <a:cubicBezTo>
                    <a:pt x="37" y="0"/>
                    <a:pt x="1" y="37"/>
                    <a:pt x="8" y="82"/>
                  </a:cubicBezTo>
                  <a:lnTo>
                    <a:pt x="8" y="91"/>
                  </a:lnTo>
                  <a:cubicBezTo>
                    <a:pt x="13" y="126"/>
                    <a:pt x="43" y="149"/>
                    <a:pt x="75" y="149"/>
                  </a:cubicBezTo>
                  <a:cubicBezTo>
                    <a:pt x="90" y="149"/>
                    <a:pt x="105" y="144"/>
                    <a:pt x="118" y="133"/>
                  </a:cubicBezTo>
                  <a:lnTo>
                    <a:pt x="122" y="129"/>
                  </a:lnTo>
                  <a:cubicBezTo>
                    <a:pt x="165" y="95"/>
                    <a:pt x="156" y="27"/>
                    <a:pt x="105" y="6"/>
                  </a:cubicBezTo>
                  <a:cubicBezTo>
                    <a:pt x="96" y="2"/>
                    <a:pt x="87" y="0"/>
                    <a:pt x="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7" name="Google Shape;11097;p35"/>
            <p:cNvSpPr/>
            <p:nvPr/>
          </p:nvSpPr>
          <p:spPr>
            <a:xfrm>
              <a:off x="195906" y="5823441"/>
              <a:ext cx="34549" cy="23899"/>
            </a:xfrm>
            <a:custGeom>
              <a:avLst/>
              <a:gdLst/>
              <a:ahLst/>
              <a:cxnLst/>
              <a:rect l="l" t="t" r="r" b="b"/>
              <a:pathLst>
                <a:path w="133" h="92" extrusionOk="0">
                  <a:moveTo>
                    <a:pt x="67" y="0"/>
                  </a:moveTo>
                  <a:cubicBezTo>
                    <a:pt x="22" y="0"/>
                    <a:pt x="1" y="69"/>
                    <a:pt x="50" y="88"/>
                  </a:cubicBezTo>
                  <a:cubicBezTo>
                    <a:pt x="56" y="91"/>
                    <a:pt x="62" y="92"/>
                    <a:pt x="68" y="92"/>
                  </a:cubicBezTo>
                  <a:cubicBezTo>
                    <a:pt x="112" y="92"/>
                    <a:pt x="133" y="26"/>
                    <a:pt x="84" y="3"/>
                  </a:cubicBezTo>
                  <a:cubicBezTo>
                    <a:pt x="78" y="1"/>
                    <a:pt x="72" y="0"/>
                    <a:pt x="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8" name="Google Shape;11098;p35"/>
            <p:cNvSpPr/>
            <p:nvPr/>
          </p:nvSpPr>
          <p:spPr>
            <a:xfrm>
              <a:off x="188893" y="5732261"/>
              <a:ext cx="26756" cy="20002"/>
            </a:xfrm>
            <a:custGeom>
              <a:avLst/>
              <a:gdLst/>
              <a:ahLst/>
              <a:cxnLst/>
              <a:rect l="l" t="t" r="r" b="b"/>
              <a:pathLst>
                <a:path w="103" h="77" extrusionOk="0">
                  <a:moveTo>
                    <a:pt x="53" y="1"/>
                  </a:moveTo>
                  <a:cubicBezTo>
                    <a:pt x="18" y="1"/>
                    <a:pt x="0" y="55"/>
                    <a:pt x="39" y="75"/>
                  </a:cubicBezTo>
                  <a:cubicBezTo>
                    <a:pt x="43" y="76"/>
                    <a:pt x="46" y="76"/>
                    <a:pt x="50" y="76"/>
                  </a:cubicBezTo>
                  <a:cubicBezTo>
                    <a:pt x="85" y="76"/>
                    <a:pt x="103" y="22"/>
                    <a:pt x="64" y="2"/>
                  </a:cubicBezTo>
                  <a:cubicBezTo>
                    <a:pt x="60" y="1"/>
                    <a:pt x="57" y="1"/>
                    <a:pt x="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9" name="Google Shape;11099;p35"/>
            <p:cNvSpPr/>
            <p:nvPr/>
          </p:nvSpPr>
          <p:spPr>
            <a:xfrm>
              <a:off x="153304" y="5794346"/>
              <a:ext cx="31952" cy="24678"/>
            </a:xfrm>
            <a:custGeom>
              <a:avLst/>
              <a:gdLst/>
              <a:ahLst/>
              <a:cxnLst/>
              <a:rect l="l" t="t" r="r" b="b"/>
              <a:pathLst>
                <a:path w="123" h="95" extrusionOk="0">
                  <a:moveTo>
                    <a:pt x="69" y="0"/>
                  </a:moveTo>
                  <a:cubicBezTo>
                    <a:pt x="21" y="0"/>
                    <a:pt x="0" y="66"/>
                    <a:pt x="40" y="94"/>
                  </a:cubicBezTo>
                  <a:cubicBezTo>
                    <a:pt x="43" y="95"/>
                    <a:pt x="46" y="95"/>
                    <a:pt x="49" y="95"/>
                  </a:cubicBezTo>
                  <a:cubicBezTo>
                    <a:pt x="98" y="95"/>
                    <a:pt x="122" y="29"/>
                    <a:pt x="78" y="1"/>
                  </a:cubicBezTo>
                  <a:cubicBezTo>
                    <a:pt x="75" y="1"/>
                    <a:pt x="72" y="0"/>
                    <a:pt x="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0" name="Google Shape;11100;p35"/>
            <p:cNvSpPr/>
            <p:nvPr/>
          </p:nvSpPr>
          <p:spPr>
            <a:xfrm>
              <a:off x="996521" y="5487036"/>
              <a:ext cx="605264" cy="154045"/>
            </a:xfrm>
            <a:custGeom>
              <a:avLst/>
              <a:gdLst/>
              <a:ahLst/>
              <a:cxnLst/>
              <a:rect l="l" t="t" r="r" b="b"/>
              <a:pathLst>
                <a:path w="2330" h="593" extrusionOk="0">
                  <a:moveTo>
                    <a:pt x="717" y="1"/>
                  </a:moveTo>
                  <a:cubicBezTo>
                    <a:pt x="535" y="5"/>
                    <a:pt x="327" y="5"/>
                    <a:pt x="153" y="60"/>
                  </a:cubicBezTo>
                  <a:cubicBezTo>
                    <a:pt x="22" y="102"/>
                    <a:pt x="1" y="281"/>
                    <a:pt x="124" y="353"/>
                  </a:cubicBezTo>
                  <a:cubicBezTo>
                    <a:pt x="196" y="387"/>
                    <a:pt x="272" y="412"/>
                    <a:pt x="348" y="429"/>
                  </a:cubicBezTo>
                  <a:cubicBezTo>
                    <a:pt x="459" y="467"/>
                    <a:pt x="573" y="497"/>
                    <a:pt x="692" y="514"/>
                  </a:cubicBezTo>
                  <a:cubicBezTo>
                    <a:pt x="896" y="560"/>
                    <a:pt x="1103" y="586"/>
                    <a:pt x="1315" y="590"/>
                  </a:cubicBezTo>
                  <a:cubicBezTo>
                    <a:pt x="1365" y="590"/>
                    <a:pt x="1438" y="593"/>
                    <a:pt x="1523" y="593"/>
                  </a:cubicBezTo>
                  <a:cubicBezTo>
                    <a:pt x="1798" y="593"/>
                    <a:pt x="2190" y="565"/>
                    <a:pt x="2249" y="331"/>
                  </a:cubicBezTo>
                  <a:cubicBezTo>
                    <a:pt x="2329" y="5"/>
                    <a:pt x="1591" y="35"/>
                    <a:pt x="1417" y="22"/>
                  </a:cubicBezTo>
                  <a:cubicBezTo>
                    <a:pt x="1184" y="1"/>
                    <a:pt x="951" y="1"/>
                    <a:pt x="7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1" name="Google Shape;11101;p35"/>
            <p:cNvSpPr/>
            <p:nvPr/>
          </p:nvSpPr>
          <p:spPr>
            <a:xfrm>
              <a:off x="1018602" y="5519508"/>
              <a:ext cx="460832" cy="88323"/>
            </a:xfrm>
            <a:custGeom>
              <a:avLst/>
              <a:gdLst/>
              <a:ahLst/>
              <a:cxnLst/>
              <a:rect l="l" t="t" r="r" b="b"/>
              <a:pathLst>
                <a:path w="1774" h="340" extrusionOk="0">
                  <a:moveTo>
                    <a:pt x="564" y="0"/>
                  </a:moveTo>
                  <a:cubicBezTo>
                    <a:pt x="418" y="0"/>
                    <a:pt x="273" y="10"/>
                    <a:pt x="145" y="50"/>
                  </a:cubicBezTo>
                  <a:cubicBezTo>
                    <a:pt x="128" y="58"/>
                    <a:pt x="132" y="75"/>
                    <a:pt x="145" y="83"/>
                  </a:cubicBezTo>
                  <a:cubicBezTo>
                    <a:pt x="153" y="83"/>
                    <a:pt x="162" y="88"/>
                    <a:pt x="170" y="88"/>
                  </a:cubicBezTo>
                  <a:cubicBezTo>
                    <a:pt x="119" y="88"/>
                    <a:pt x="68" y="88"/>
                    <a:pt x="17" y="92"/>
                  </a:cubicBezTo>
                  <a:cubicBezTo>
                    <a:pt x="5" y="92"/>
                    <a:pt x="0" y="109"/>
                    <a:pt x="13" y="117"/>
                  </a:cubicBezTo>
                  <a:cubicBezTo>
                    <a:pt x="77" y="143"/>
                    <a:pt x="145" y="160"/>
                    <a:pt x="217" y="168"/>
                  </a:cubicBezTo>
                  <a:lnTo>
                    <a:pt x="132" y="168"/>
                  </a:lnTo>
                  <a:cubicBezTo>
                    <a:pt x="119" y="168"/>
                    <a:pt x="111" y="185"/>
                    <a:pt x="123" y="194"/>
                  </a:cubicBezTo>
                  <a:cubicBezTo>
                    <a:pt x="200" y="257"/>
                    <a:pt x="297" y="257"/>
                    <a:pt x="395" y="270"/>
                  </a:cubicBezTo>
                  <a:cubicBezTo>
                    <a:pt x="539" y="291"/>
                    <a:pt x="679" y="312"/>
                    <a:pt x="819" y="317"/>
                  </a:cubicBezTo>
                  <a:cubicBezTo>
                    <a:pt x="962" y="326"/>
                    <a:pt x="1105" y="339"/>
                    <a:pt x="1247" y="339"/>
                  </a:cubicBezTo>
                  <a:cubicBezTo>
                    <a:pt x="1362" y="339"/>
                    <a:pt x="1477" y="331"/>
                    <a:pt x="1591" y="304"/>
                  </a:cubicBezTo>
                  <a:cubicBezTo>
                    <a:pt x="1604" y="296"/>
                    <a:pt x="1599" y="279"/>
                    <a:pt x="1587" y="279"/>
                  </a:cubicBezTo>
                  <a:cubicBezTo>
                    <a:pt x="1539" y="282"/>
                    <a:pt x="1492" y="283"/>
                    <a:pt x="1443" y="283"/>
                  </a:cubicBezTo>
                  <a:cubicBezTo>
                    <a:pt x="1236" y="283"/>
                    <a:pt x="1022" y="258"/>
                    <a:pt x="819" y="240"/>
                  </a:cubicBezTo>
                  <a:cubicBezTo>
                    <a:pt x="675" y="232"/>
                    <a:pt x="526" y="198"/>
                    <a:pt x="374" y="181"/>
                  </a:cubicBezTo>
                  <a:lnTo>
                    <a:pt x="374" y="181"/>
                  </a:lnTo>
                  <a:cubicBezTo>
                    <a:pt x="463" y="185"/>
                    <a:pt x="548" y="189"/>
                    <a:pt x="624" y="198"/>
                  </a:cubicBezTo>
                  <a:cubicBezTo>
                    <a:pt x="769" y="217"/>
                    <a:pt x="914" y="226"/>
                    <a:pt x="1060" y="226"/>
                  </a:cubicBezTo>
                  <a:cubicBezTo>
                    <a:pt x="1179" y="226"/>
                    <a:pt x="1299" y="220"/>
                    <a:pt x="1417" y="206"/>
                  </a:cubicBezTo>
                  <a:cubicBezTo>
                    <a:pt x="1434" y="202"/>
                    <a:pt x="1434" y="177"/>
                    <a:pt x="1417" y="173"/>
                  </a:cubicBezTo>
                  <a:cubicBezTo>
                    <a:pt x="1171" y="164"/>
                    <a:pt x="938" y="147"/>
                    <a:pt x="696" y="130"/>
                  </a:cubicBezTo>
                  <a:cubicBezTo>
                    <a:pt x="582" y="122"/>
                    <a:pt x="467" y="105"/>
                    <a:pt x="352" y="96"/>
                  </a:cubicBezTo>
                  <a:cubicBezTo>
                    <a:pt x="399" y="96"/>
                    <a:pt x="446" y="88"/>
                    <a:pt x="492" y="83"/>
                  </a:cubicBezTo>
                  <a:cubicBezTo>
                    <a:pt x="570" y="74"/>
                    <a:pt x="647" y="70"/>
                    <a:pt x="725" y="70"/>
                  </a:cubicBezTo>
                  <a:cubicBezTo>
                    <a:pt x="792" y="70"/>
                    <a:pt x="860" y="73"/>
                    <a:pt x="929" y="79"/>
                  </a:cubicBezTo>
                  <a:cubicBezTo>
                    <a:pt x="1191" y="87"/>
                    <a:pt x="1452" y="122"/>
                    <a:pt x="1713" y="122"/>
                  </a:cubicBezTo>
                  <a:cubicBezTo>
                    <a:pt x="1728" y="122"/>
                    <a:pt x="1742" y="122"/>
                    <a:pt x="1756" y="122"/>
                  </a:cubicBezTo>
                  <a:cubicBezTo>
                    <a:pt x="1769" y="122"/>
                    <a:pt x="1773" y="96"/>
                    <a:pt x="1756" y="96"/>
                  </a:cubicBezTo>
                  <a:cubicBezTo>
                    <a:pt x="1481" y="62"/>
                    <a:pt x="1205" y="24"/>
                    <a:pt x="925" y="11"/>
                  </a:cubicBezTo>
                  <a:cubicBezTo>
                    <a:pt x="810" y="7"/>
                    <a:pt x="687"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2" name="Google Shape;11102;p35"/>
            <p:cNvSpPr/>
            <p:nvPr/>
          </p:nvSpPr>
          <p:spPr>
            <a:xfrm>
              <a:off x="995482" y="5576917"/>
              <a:ext cx="558765" cy="307311"/>
            </a:xfrm>
            <a:custGeom>
              <a:avLst/>
              <a:gdLst/>
              <a:ahLst/>
              <a:cxnLst/>
              <a:rect l="l" t="t" r="r" b="b"/>
              <a:pathLst>
                <a:path w="2151" h="1183" extrusionOk="0">
                  <a:moveTo>
                    <a:pt x="176" y="0"/>
                  </a:moveTo>
                  <a:cubicBezTo>
                    <a:pt x="107" y="0"/>
                    <a:pt x="46" y="21"/>
                    <a:pt x="26" y="100"/>
                  </a:cubicBezTo>
                  <a:cubicBezTo>
                    <a:pt x="0" y="223"/>
                    <a:pt x="361" y="486"/>
                    <a:pt x="514" y="588"/>
                  </a:cubicBezTo>
                  <a:cubicBezTo>
                    <a:pt x="687" y="711"/>
                    <a:pt x="870" y="821"/>
                    <a:pt x="1056" y="923"/>
                  </a:cubicBezTo>
                  <a:cubicBezTo>
                    <a:pt x="1197" y="992"/>
                    <a:pt x="1502" y="1183"/>
                    <a:pt x="1731" y="1183"/>
                  </a:cubicBezTo>
                  <a:cubicBezTo>
                    <a:pt x="1812" y="1183"/>
                    <a:pt x="1883" y="1159"/>
                    <a:pt x="1934" y="1097"/>
                  </a:cubicBezTo>
                  <a:cubicBezTo>
                    <a:pt x="2151" y="825"/>
                    <a:pt x="1527" y="537"/>
                    <a:pt x="1370" y="456"/>
                  </a:cubicBezTo>
                  <a:cubicBezTo>
                    <a:pt x="1188" y="354"/>
                    <a:pt x="1001" y="270"/>
                    <a:pt x="810" y="189"/>
                  </a:cubicBezTo>
                  <a:cubicBezTo>
                    <a:pt x="637" y="121"/>
                    <a:pt x="458" y="62"/>
                    <a:pt x="280" y="11"/>
                  </a:cubicBezTo>
                  <a:cubicBezTo>
                    <a:pt x="246" y="5"/>
                    <a:pt x="210" y="0"/>
                    <a:pt x="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3" name="Google Shape;11103;p35"/>
            <p:cNvSpPr/>
            <p:nvPr/>
          </p:nvSpPr>
          <p:spPr>
            <a:xfrm>
              <a:off x="1007951" y="5591205"/>
              <a:ext cx="407319" cy="246524"/>
            </a:xfrm>
            <a:custGeom>
              <a:avLst/>
              <a:gdLst/>
              <a:ahLst/>
              <a:cxnLst/>
              <a:rect l="l" t="t" r="r" b="b"/>
              <a:pathLst>
                <a:path w="1568" h="949" extrusionOk="0">
                  <a:moveTo>
                    <a:pt x="8" y="1"/>
                  </a:moveTo>
                  <a:cubicBezTo>
                    <a:pt x="4" y="1"/>
                    <a:pt x="0" y="5"/>
                    <a:pt x="3" y="11"/>
                  </a:cubicBezTo>
                  <a:cubicBezTo>
                    <a:pt x="173" y="219"/>
                    <a:pt x="419" y="380"/>
                    <a:pt x="652" y="520"/>
                  </a:cubicBezTo>
                  <a:cubicBezTo>
                    <a:pt x="911" y="681"/>
                    <a:pt x="1182" y="825"/>
                    <a:pt x="1458" y="948"/>
                  </a:cubicBezTo>
                  <a:cubicBezTo>
                    <a:pt x="1460" y="949"/>
                    <a:pt x="1461" y="949"/>
                    <a:pt x="1463" y="949"/>
                  </a:cubicBezTo>
                  <a:cubicBezTo>
                    <a:pt x="1481" y="949"/>
                    <a:pt x="1491" y="927"/>
                    <a:pt x="1475" y="919"/>
                  </a:cubicBezTo>
                  <a:cubicBezTo>
                    <a:pt x="1042" y="698"/>
                    <a:pt x="631" y="444"/>
                    <a:pt x="237" y="164"/>
                  </a:cubicBezTo>
                  <a:lnTo>
                    <a:pt x="237" y="164"/>
                  </a:lnTo>
                  <a:cubicBezTo>
                    <a:pt x="419" y="261"/>
                    <a:pt x="606" y="342"/>
                    <a:pt x="788" y="439"/>
                  </a:cubicBezTo>
                  <a:cubicBezTo>
                    <a:pt x="1004" y="554"/>
                    <a:pt x="1246" y="736"/>
                    <a:pt x="1484" y="800"/>
                  </a:cubicBezTo>
                  <a:cubicBezTo>
                    <a:pt x="1485" y="800"/>
                    <a:pt x="1486" y="800"/>
                    <a:pt x="1487" y="800"/>
                  </a:cubicBezTo>
                  <a:cubicBezTo>
                    <a:pt x="1502" y="800"/>
                    <a:pt x="1512" y="774"/>
                    <a:pt x="1492" y="770"/>
                  </a:cubicBezTo>
                  <a:cubicBezTo>
                    <a:pt x="1386" y="732"/>
                    <a:pt x="1288" y="639"/>
                    <a:pt x="1187" y="584"/>
                  </a:cubicBezTo>
                  <a:cubicBezTo>
                    <a:pt x="1042" y="503"/>
                    <a:pt x="898" y="422"/>
                    <a:pt x="758" y="346"/>
                  </a:cubicBezTo>
                  <a:cubicBezTo>
                    <a:pt x="731" y="330"/>
                    <a:pt x="703" y="318"/>
                    <a:pt x="675" y="303"/>
                  </a:cubicBezTo>
                  <a:lnTo>
                    <a:pt x="675" y="303"/>
                  </a:lnTo>
                  <a:cubicBezTo>
                    <a:pt x="696" y="314"/>
                    <a:pt x="722" y="322"/>
                    <a:pt x="746" y="333"/>
                  </a:cubicBezTo>
                  <a:cubicBezTo>
                    <a:pt x="1017" y="448"/>
                    <a:pt x="1284" y="575"/>
                    <a:pt x="1556" y="698"/>
                  </a:cubicBezTo>
                  <a:cubicBezTo>
                    <a:pt x="1557" y="699"/>
                    <a:pt x="1558" y="699"/>
                    <a:pt x="1559" y="699"/>
                  </a:cubicBezTo>
                  <a:cubicBezTo>
                    <a:pt x="1565" y="699"/>
                    <a:pt x="1567" y="689"/>
                    <a:pt x="1560" y="685"/>
                  </a:cubicBezTo>
                  <a:cubicBezTo>
                    <a:pt x="1004" y="346"/>
                    <a:pt x="71" y="28"/>
                    <a:pt x="41" y="15"/>
                  </a:cubicBezTo>
                  <a:lnTo>
                    <a:pt x="33" y="15"/>
                  </a:lnTo>
                  <a:lnTo>
                    <a:pt x="12" y="3"/>
                  </a:lnTo>
                  <a:cubicBezTo>
                    <a:pt x="11" y="1"/>
                    <a:pt x="9"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4" name="Google Shape;11104;p35"/>
            <p:cNvSpPr/>
            <p:nvPr/>
          </p:nvSpPr>
          <p:spPr>
            <a:xfrm>
              <a:off x="953659" y="5549641"/>
              <a:ext cx="308607" cy="543444"/>
            </a:xfrm>
            <a:custGeom>
              <a:avLst/>
              <a:gdLst/>
              <a:ahLst/>
              <a:cxnLst/>
              <a:rect l="l" t="t" r="r" b="b"/>
              <a:pathLst>
                <a:path w="1188" h="2092" extrusionOk="0">
                  <a:moveTo>
                    <a:pt x="162" y="1"/>
                  </a:moveTo>
                  <a:cubicBezTo>
                    <a:pt x="86" y="1"/>
                    <a:pt x="13" y="55"/>
                    <a:pt x="4" y="141"/>
                  </a:cubicBezTo>
                  <a:cubicBezTo>
                    <a:pt x="0" y="222"/>
                    <a:pt x="4" y="303"/>
                    <a:pt x="21" y="379"/>
                  </a:cubicBezTo>
                  <a:cubicBezTo>
                    <a:pt x="30" y="498"/>
                    <a:pt x="47" y="616"/>
                    <a:pt x="72" y="731"/>
                  </a:cubicBezTo>
                  <a:cubicBezTo>
                    <a:pt x="115" y="934"/>
                    <a:pt x="174" y="1138"/>
                    <a:pt x="250" y="1333"/>
                  </a:cubicBezTo>
                  <a:cubicBezTo>
                    <a:pt x="332" y="1521"/>
                    <a:pt x="531" y="2091"/>
                    <a:pt x="821" y="2091"/>
                  </a:cubicBezTo>
                  <a:cubicBezTo>
                    <a:pt x="833" y="2091"/>
                    <a:pt x="845" y="2090"/>
                    <a:pt x="857" y="2088"/>
                  </a:cubicBezTo>
                  <a:cubicBezTo>
                    <a:pt x="1188" y="2033"/>
                    <a:pt x="870" y="1367"/>
                    <a:pt x="815" y="1202"/>
                  </a:cubicBezTo>
                  <a:cubicBezTo>
                    <a:pt x="738" y="981"/>
                    <a:pt x="649" y="765"/>
                    <a:pt x="556" y="553"/>
                  </a:cubicBezTo>
                  <a:cubicBezTo>
                    <a:pt x="484" y="383"/>
                    <a:pt x="403" y="192"/>
                    <a:pt x="280" y="57"/>
                  </a:cubicBezTo>
                  <a:cubicBezTo>
                    <a:pt x="248" y="18"/>
                    <a:pt x="205" y="1"/>
                    <a:pt x="1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5" name="Google Shape;11105;p35"/>
            <p:cNvSpPr/>
            <p:nvPr/>
          </p:nvSpPr>
          <p:spPr>
            <a:xfrm>
              <a:off x="962491" y="5566267"/>
              <a:ext cx="200283" cy="421871"/>
            </a:xfrm>
            <a:custGeom>
              <a:avLst/>
              <a:gdLst/>
              <a:ahLst/>
              <a:cxnLst/>
              <a:rect l="l" t="t" r="r" b="b"/>
              <a:pathLst>
                <a:path w="771" h="1624" extrusionOk="0">
                  <a:moveTo>
                    <a:pt x="68" y="0"/>
                  </a:moveTo>
                  <a:cubicBezTo>
                    <a:pt x="61" y="0"/>
                    <a:pt x="55" y="5"/>
                    <a:pt x="55" y="14"/>
                  </a:cubicBezTo>
                  <a:cubicBezTo>
                    <a:pt x="60" y="82"/>
                    <a:pt x="68" y="154"/>
                    <a:pt x="89" y="222"/>
                  </a:cubicBezTo>
                  <a:cubicBezTo>
                    <a:pt x="81" y="196"/>
                    <a:pt x="68" y="166"/>
                    <a:pt x="55" y="141"/>
                  </a:cubicBezTo>
                  <a:cubicBezTo>
                    <a:pt x="53" y="135"/>
                    <a:pt x="48" y="131"/>
                    <a:pt x="43" y="131"/>
                  </a:cubicBezTo>
                  <a:cubicBezTo>
                    <a:pt x="37" y="131"/>
                    <a:pt x="32" y="135"/>
                    <a:pt x="30" y="141"/>
                  </a:cubicBezTo>
                  <a:cubicBezTo>
                    <a:pt x="0" y="239"/>
                    <a:pt x="43" y="328"/>
                    <a:pt x="68" y="425"/>
                  </a:cubicBezTo>
                  <a:cubicBezTo>
                    <a:pt x="102" y="565"/>
                    <a:pt x="140" y="701"/>
                    <a:pt x="191" y="832"/>
                  </a:cubicBezTo>
                  <a:cubicBezTo>
                    <a:pt x="280" y="1074"/>
                    <a:pt x="352" y="1324"/>
                    <a:pt x="509" y="1536"/>
                  </a:cubicBezTo>
                  <a:cubicBezTo>
                    <a:pt x="511" y="1540"/>
                    <a:pt x="514" y="1541"/>
                    <a:pt x="517" y="1541"/>
                  </a:cubicBezTo>
                  <a:cubicBezTo>
                    <a:pt x="526" y="1541"/>
                    <a:pt x="537" y="1529"/>
                    <a:pt x="530" y="1519"/>
                  </a:cubicBezTo>
                  <a:cubicBezTo>
                    <a:pt x="416" y="1295"/>
                    <a:pt x="339" y="1040"/>
                    <a:pt x="259" y="803"/>
                  </a:cubicBezTo>
                  <a:cubicBezTo>
                    <a:pt x="216" y="663"/>
                    <a:pt x="183" y="514"/>
                    <a:pt x="140" y="370"/>
                  </a:cubicBezTo>
                  <a:lnTo>
                    <a:pt x="140" y="370"/>
                  </a:lnTo>
                  <a:cubicBezTo>
                    <a:pt x="174" y="451"/>
                    <a:pt x="204" y="531"/>
                    <a:pt x="225" y="603"/>
                  </a:cubicBezTo>
                  <a:cubicBezTo>
                    <a:pt x="297" y="858"/>
                    <a:pt x="399" y="1104"/>
                    <a:pt x="526" y="1333"/>
                  </a:cubicBezTo>
                  <a:cubicBezTo>
                    <a:pt x="531" y="1339"/>
                    <a:pt x="537" y="1342"/>
                    <a:pt x="543" y="1342"/>
                  </a:cubicBezTo>
                  <a:cubicBezTo>
                    <a:pt x="553" y="1342"/>
                    <a:pt x="563" y="1334"/>
                    <a:pt x="560" y="1320"/>
                  </a:cubicBezTo>
                  <a:cubicBezTo>
                    <a:pt x="475" y="1095"/>
                    <a:pt x="395" y="870"/>
                    <a:pt x="314" y="641"/>
                  </a:cubicBezTo>
                  <a:cubicBezTo>
                    <a:pt x="280" y="535"/>
                    <a:pt x="246" y="425"/>
                    <a:pt x="208" y="315"/>
                  </a:cubicBezTo>
                  <a:lnTo>
                    <a:pt x="208" y="315"/>
                  </a:lnTo>
                  <a:cubicBezTo>
                    <a:pt x="229" y="357"/>
                    <a:pt x="255" y="400"/>
                    <a:pt x="280" y="434"/>
                  </a:cubicBezTo>
                  <a:cubicBezTo>
                    <a:pt x="348" y="561"/>
                    <a:pt x="407" y="697"/>
                    <a:pt x="454" y="837"/>
                  </a:cubicBezTo>
                  <a:cubicBezTo>
                    <a:pt x="556" y="1095"/>
                    <a:pt x="628" y="1362"/>
                    <a:pt x="738" y="1617"/>
                  </a:cubicBezTo>
                  <a:cubicBezTo>
                    <a:pt x="741" y="1621"/>
                    <a:pt x="746" y="1623"/>
                    <a:pt x="751" y="1623"/>
                  </a:cubicBezTo>
                  <a:cubicBezTo>
                    <a:pt x="761" y="1623"/>
                    <a:pt x="771" y="1617"/>
                    <a:pt x="768" y="1608"/>
                  </a:cubicBezTo>
                  <a:cubicBezTo>
                    <a:pt x="687" y="1341"/>
                    <a:pt x="615" y="1074"/>
                    <a:pt x="513" y="811"/>
                  </a:cubicBezTo>
                  <a:cubicBezTo>
                    <a:pt x="429" y="578"/>
                    <a:pt x="331" y="298"/>
                    <a:pt x="170" y="107"/>
                  </a:cubicBezTo>
                  <a:cubicBezTo>
                    <a:pt x="167" y="99"/>
                    <a:pt x="161" y="96"/>
                    <a:pt x="155" y="96"/>
                  </a:cubicBezTo>
                  <a:cubicBezTo>
                    <a:pt x="145" y="96"/>
                    <a:pt x="135" y="106"/>
                    <a:pt x="140" y="120"/>
                  </a:cubicBezTo>
                  <a:cubicBezTo>
                    <a:pt x="140" y="128"/>
                    <a:pt x="144" y="137"/>
                    <a:pt x="144" y="145"/>
                  </a:cubicBezTo>
                  <a:cubicBezTo>
                    <a:pt x="123" y="99"/>
                    <a:pt x="102" y="52"/>
                    <a:pt x="81" y="9"/>
                  </a:cubicBezTo>
                  <a:cubicBezTo>
                    <a:pt x="79" y="4"/>
                    <a:pt x="73" y="0"/>
                    <a:pt x="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6" name="Google Shape;11106;p35"/>
            <p:cNvSpPr/>
            <p:nvPr/>
          </p:nvSpPr>
          <p:spPr>
            <a:xfrm>
              <a:off x="810265" y="5575878"/>
              <a:ext cx="194308" cy="557991"/>
            </a:xfrm>
            <a:custGeom>
              <a:avLst/>
              <a:gdLst/>
              <a:ahLst/>
              <a:cxnLst/>
              <a:rect l="l" t="t" r="r" b="b"/>
              <a:pathLst>
                <a:path w="748" h="2148" extrusionOk="0">
                  <a:moveTo>
                    <a:pt x="571" y="1"/>
                  </a:moveTo>
                  <a:cubicBezTo>
                    <a:pt x="564" y="1"/>
                    <a:pt x="556" y="1"/>
                    <a:pt x="548" y="2"/>
                  </a:cubicBezTo>
                  <a:cubicBezTo>
                    <a:pt x="425" y="19"/>
                    <a:pt x="306" y="452"/>
                    <a:pt x="268" y="630"/>
                  </a:cubicBezTo>
                  <a:cubicBezTo>
                    <a:pt x="213" y="833"/>
                    <a:pt x="170" y="1046"/>
                    <a:pt x="145" y="1258"/>
                  </a:cubicBezTo>
                  <a:cubicBezTo>
                    <a:pt x="128" y="1461"/>
                    <a:pt x="1" y="2042"/>
                    <a:pt x="298" y="2136"/>
                  </a:cubicBezTo>
                  <a:cubicBezTo>
                    <a:pt x="322" y="2144"/>
                    <a:pt x="344" y="2148"/>
                    <a:pt x="365" y="2148"/>
                  </a:cubicBezTo>
                  <a:cubicBezTo>
                    <a:pt x="628" y="2148"/>
                    <a:pt x="676" y="1550"/>
                    <a:pt x="692" y="1381"/>
                  </a:cubicBezTo>
                  <a:cubicBezTo>
                    <a:pt x="722" y="1177"/>
                    <a:pt x="739" y="969"/>
                    <a:pt x="747" y="761"/>
                  </a:cubicBezTo>
                  <a:cubicBezTo>
                    <a:pt x="747" y="600"/>
                    <a:pt x="747" y="303"/>
                    <a:pt x="726" y="206"/>
                  </a:cubicBezTo>
                  <a:cubicBezTo>
                    <a:pt x="706" y="111"/>
                    <a:pt x="675"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7" name="Google Shape;11107;p35"/>
            <p:cNvSpPr/>
            <p:nvPr/>
          </p:nvSpPr>
          <p:spPr>
            <a:xfrm>
              <a:off x="871052" y="5577956"/>
              <a:ext cx="104947" cy="445250"/>
            </a:xfrm>
            <a:custGeom>
              <a:avLst/>
              <a:gdLst/>
              <a:ahLst/>
              <a:cxnLst/>
              <a:rect l="l" t="t" r="r" b="b"/>
              <a:pathLst>
                <a:path w="404" h="1714" extrusionOk="0">
                  <a:moveTo>
                    <a:pt x="366" y="1"/>
                  </a:moveTo>
                  <a:cubicBezTo>
                    <a:pt x="364" y="1"/>
                    <a:pt x="362" y="1"/>
                    <a:pt x="361" y="3"/>
                  </a:cubicBezTo>
                  <a:cubicBezTo>
                    <a:pt x="229" y="240"/>
                    <a:pt x="161" y="524"/>
                    <a:pt x="115" y="792"/>
                  </a:cubicBezTo>
                  <a:cubicBezTo>
                    <a:pt x="55" y="1088"/>
                    <a:pt x="17" y="1394"/>
                    <a:pt x="0" y="1699"/>
                  </a:cubicBezTo>
                  <a:cubicBezTo>
                    <a:pt x="2" y="1708"/>
                    <a:pt x="10" y="1714"/>
                    <a:pt x="18" y="1714"/>
                  </a:cubicBezTo>
                  <a:cubicBezTo>
                    <a:pt x="25" y="1714"/>
                    <a:pt x="32" y="1709"/>
                    <a:pt x="34" y="1699"/>
                  </a:cubicBezTo>
                  <a:cubicBezTo>
                    <a:pt x="89" y="1220"/>
                    <a:pt x="178" y="741"/>
                    <a:pt x="301" y="274"/>
                  </a:cubicBezTo>
                  <a:lnTo>
                    <a:pt x="301" y="274"/>
                  </a:lnTo>
                  <a:cubicBezTo>
                    <a:pt x="272" y="478"/>
                    <a:pt x="263" y="686"/>
                    <a:pt x="238" y="889"/>
                  </a:cubicBezTo>
                  <a:cubicBezTo>
                    <a:pt x="208" y="1135"/>
                    <a:pt x="119" y="1424"/>
                    <a:pt x="144" y="1665"/>
                  </a:cubicBezTo>
                  <a:cubicBezTo>
                    <a:pt x="146" y="1676"/>
                    <a:pt x="155" y="1681"/>
                    <a:pt x="163" y="1681"/>
                  </a:cubicBezTo>
                  <a:cubicBezTo>
                    <a:pt x="171" y="1681"/>
                    <a:pt x="178" y="1676"/>
                    <a:pt x="178" y="1665"/>
                  </a:cubicBezTo>
                  <a:cubicBezTo>
                    <a:pt x="178" y="1551"/>
                    <a:pt x="225" y="1428"/>
                    <a:pt x="246" y="1313"/>
                  </a:cubicBezTo>
                  <a:cubicBezTo>
                    <a:pt x="272" y="1152"/>
                    <a:pt x="289" y="991"/>
                    <a:pt x="314" y="825"/>
                  </a:cubicBezTo>
                  <a:cubicBezTo>
                    <a:pt x="318" y="796"/>
                    <a:pt x="322" y="762"/>
                    <a:pt x="322" y="728"/>
                  </a:cubicBezTo>
                  <a:lnTo>
                    <a:pt x="322" y="813"/>
                  </a:lnTo>
                  <a:cubicBezTo>
                    <a:pt x="314" y="1110"/>
                    <a:pt x="293" y="1402"/>
                    <a:pt x="272" y="1699"/>
                  </a:cubicBezTo>
                  <a:cubicBezTo>
                    <a:pt x="272" y="1703"/>
                    <a:pt x="275" y="1706"/>
                    <a:pt x="278" y="1706"/>
                  </a:cubicBezTo>
                  <a:cubicBezTo>
                    <a:pt x="281" y="1706"/>
                    <a:pt x="284" y="1703"/>
                    <a:pt x="284" y="1699"/>
                  </a:cubicBezTo>
                  <a:cubicBezTo>
                    <a:pt x="403" y="1059"/>
                    <a:pt x="369" y="71"/>
                    <a:pt x="369" y="41"/>
                  </a:cubicBezTo>
                  <a:cubicBezTo>
                    <a:pt x="369" y="37"/>
                    <a:pt x="369" y="37"/>
                    <a:pt x="365" y="37"/>
                  </a:cubicBezTo>
                  <a:cubicBezTo>
                    <a:pt x="369" y="28"/>
                    <a:pt x="373" y="15"/>
                    <a:pt x="373" y="7"/>
                  </a:cubicBezTo>
                  <a:cubicBezTo>
                    <a:pt x="376" y="4"/>
                    <a:pt x="37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8" name="Google Shape;11108;p35"/>
            <p:cNvSpPr/>
            <p:nvPr/>
          </p:nvSpPr>
          <p:spPr>
            <a:xfrm>
              <a:off x="586602" y="5527821"/>
              <a:ext cx="404202" cy="495126"/>
            </a:xfrm>
            <a:custGeom>
              <a:avLst/>
              <a:gdLst/>
              <a:ahLst/>
              <a:cxnLst/>
              <a:rect l="l" t="t" r="r" b="b"/>
              <a:pathLst>
                <a:path w="1556" h="1906" extrusionOk="0">
                  <a:moveTo>
                    <a:pt x="1377" y="1"/>
                  </a:moveTo>
                  <a:cubicBezTo>
                    <a:pt x="1351" y="1"/>
                    <a:pt x="1324" y="7"/>
                    <a:pt x="1299" y="22"/>
                  </a:cubicBezTo>
                  <a:cubicBezTo>
                    <a:pt x="1231" y="64"/>
                    <a:pt x="1171" y="115"/>
                    <a:pt x="1116" y="174"/>
                  </a:cubicBezTo>
                  <a:cubicBezTo>
                    <a:pt x="1027" y="251"/>
                    <a:pt x="942" y="336"/>
                    <a:pt x="866" y="425"/>
                  </a:cubicBezTo>
                  <a:cubicBezTo>
                    <a:pt x="722" y="577"/>
                    <a:pt x="590" y="743"/>
                    <a:pt x="480" y="921"/>
                  </a:cubicBezTo>
                  <a:cubicBezTo>
                    <a:pt x="370" y="1103"/>
                    <a:pt x="1" y="1633"/>
                    <a:pt x="221" y="1854"/>
                  </a:cubicBezTo>
                  <a:cubicBezTo>
                    <a:pt x="258" y="1890"/>
                    <a:pt x="296" y="1906"/>
                    <a:pt x="337" y="1906"/>
                  </a:cubicBezTo>
                  <a:cubicBezTo>
                    <a:pt x="561" y="1906"/>
                    <a:pt x="831" y="1421"/>
                    <a:pt x="917" y="1303"/>
                  </a:cubicBezTo>
                  <a:cubicBezTo>
                    <a:pt x="1048" y="1112"/>
                    <a:pt x="1176" y="912"/>
                    <a:pt x="1290" y="713"/>
                  </a:cubicBezTo>
                  <a:cubicBezTo>
                    <a:pt x="1384" y="556"/>
                    <a:pt x="1490" y="378"/>
                    <a:pt x="1532" y="196"/>
                  </a:cubicBezTo>
                  <a:cubicBezTo>
                    <a:pt x="1555" y="89"/>
                    <a:pt x="1471" y="1"/>
                    <a:pt x="13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9" name="Google Shape;11109;p35"/>
            <p:cNvSpPr/>
            <p:nvPr/>
          </p:nvSpPr>
          <p:spPr>
            <a:xfrm>
              <a:off x="698304" y="5541329"/>
              <a:ext cx="258471" cy="394075"/>
            </a:xfrm>
            <a:custGeom>
              <a:avLst/>
              <a:gdLst/>
              <a:ahLst/>
              <a:cxnLst/>
              <a:rect l="l" t="t" r="r" b="b"/>
              <a:pathLst>
                <a:path w="995" h="1517" extrusionOk="0">
                  <a:moveTo>
                    <a:pt x="983" y="1"/>
                  </a:moveTo>
                  <a:cubicBezTo>
                    <a:pt x="980" y="1"/>
                    <a:pt x="978" y="2"/>
                    <a:pt x="975" y="4"/>
                  </a:cubicBezTo>
                  <a:cubicBezTo>
                    <a:pt x="920" y="42"/>
                    <a:pt x="869" y="93"/>
                    <a:pt x="826" y="148"/>
                  </a:cubicBezTo>
                  <a:cubicBezTo>
                    <a:pt x="839" y="127"/>
                    <a:pt x="856" y="101"/>
                    <a:pt x="869" y="80"/>
                  </a:cubicBezTo>
                  <a:cubicBezTo>
                    <a:pt x="876" y="69"/>
                    <a:pt x="867" y="54"/>
                    <a:pt x="856" y="54"/>
                  </a:cubicBezTo>
                  <a:cubicBezTo>
                    <a:pt x="854" y="54"/>
                    <a:pt x="853" y="54"/>
                    <a:pt x="852" y="55"/>
                  </a:cubicBezTo>
                  <a:cubicBezTo>
                    <a:pt x="758" y="93"/>
                    <a:pt x="708" y="178"/>
                    <a:pt x="644" y="254"/>
                  </a:cubicBezTo>
                  <a:cubicBezTo>
                    <a:pt x="555" y="364"/>
                    <a:pt x="466" y="474"/>
                    <a:pt x="385" y="589"/>
                  </a:cubicBezTo>
                  <a:cubicBezTo>
                    <a:pt x="241" y="805"/>
                    <a:pt x="80" y="1009"/>
                    <a:pt x="3" y="1259"/>
                  </a:cubicBezTo>
                  <a:cubicBezTo>
                    <a:pt x="1" y="1267"/>
                    <a:pt x="9" y="1274"/>
                    <a:pt x="17" y="1274"/>
                  </a:cubicBezTo>
                  <a:cubicBezTo>
                    <a:pt x="21" y="1274"/>
                    <a:pt x="26" y="1272"/>
                    <a:pt x="29" y="1268"/>
                  </a:cubicBezTo>
                  <a:cubicBezTo>
                    <a:pt x="143" y="1043"/>
                    <a:pt x="305" y="835"/>
                    <a:pt x="453" y="627"/>
                  </a:cubicBezTo>
                  <a:cubicBezTo>
                    <a:pt x="538" y="508"/>
                    <a:pt x="640" y="398"/>
                    <a:pt x="733" y="279"/>
                  </a:cubicBezTo>
                  <a:lnTo>
                    <a:pt x="733" y="279"/>
                  </a:lnTo>
                  <a:cubicBezTo>
                    <a:pt x="682" y="351"/>
                    <a:pt x="640" y="424"/>
                    <a:pt x="593" y="487"/>
                  </a:cubicBezTo>
                  <a:cubicBezTo>
                    <a:pt x="428" y="691"/>
                    <a:pt x="288" y="916"/>
                    <a:pt x="177" y="1157"/>
                  </a:cubicBezTo>
                  <a:cubicBezTo>
                    <a:pt x="171" y="1170"/>
                    <a:pt x="183" y="1179"/>
                    <a:pt x="194" y="1179"/>
                  </a:cubicBezTo>
                  <a:cubicBezTo>
                    <a:pt x="199" y="1179"/>
                    <a:pt x="203" y="1178"/>
                    <a:pt x="207" y="1174"/>
                  </a:cubicBezTo>
                  <a:cubicBezTo>
                    <a:pt x="339" y="975"/>
                    <a:pt x="474" y="776"/>
                    <a:pt x="614" y="581"/>
                  </a:cubicBezTo>
                  <a:cubicBezTo>
                    <a:pt x="678" y="487"/>
                    <a:pt x="750" y="398"/>
                    <a:pt x="818" y="305"/>
                  </a:cubicBezTo>
                  <a:lnTo>
                    <a:pt x="818" y="305"/>
                  </a:lnTo>
                  <a:cubicBezTo>
                    <a:pt x="797" y="347"/>
                    <a:pt x="775" y="390"/>
                    <a:pt x="758" y="428"/>
                  </a:cubicBezTo>
                  <a:cubicBezTo>
                    <a:pt x="695" y="559"/>
                    <a:pt x="623" y="687"/>
                    <a:pt x="538" y="805"/>
                  </a:cubicBezTo>
                  <a:cubicBezTo>
                    <a:pt x="385" y="1039"/>
                    <a:pt x="211" y="1255"/>
                    <a:pt x="71" y="1497"/>
                  </a:cubicBezTo>
                  <a:cubicBezTo>
                    <a:pt x="68" y="1507"/>
                    <a:pt x="77" y="1516"/>
                    <a:pt x="86" y="1516"/>
                  </a:cubicBezTo>
                  <a:cubicBezTo>
                    <a:pt x="88" y="1516"/>
                    <a:pt x="91" y="1516"/>
                    <a:pt x="92" y="1514"/>
                  </a:cubicBezTo>
                  <a:cubicBezTo>
                    <a:pt x="266" y="1289"/>
                    <a:pt x="436" y="1077"/>
                    <a:pt x="593" y="839"/>
                  </a:cubicBezTo>
                  <a:cubicBezTo>
                    <a:pt x="733" y="636"/>
                    <a:pt x="903" y="394"/>
                    <a:pt x="966" y="152"/>
                  </a:cubicBezTo>
                  <a:cubicBezTo>
                    <a:pt x="975" y="137"/>
                    <a:pt x="963" y="124"/>
                    <a:pt x="950" y="124"/>
                  </a:cubicBezTo>
                  <a:cubicBezTo>
                    <a:pt x="945" y="124"/>
                    <a:pt x="940" y="126"/>
                    <a:pt x="937" y="131"/>
                  </a:cubicBezTo>
                  <a:cubicBezTo>
                    <a:pt x="931" y="137"/>
                    <a:pt x="927" y="140"/>
                    <a:pt x="924" y="145"/>
                  </a:cubicBezTo>
                  <a:lnTo>
                    <a:pt x="924" y="145"/>
                  </a:lnTo>
                  <a:cubicBezTo>
                    <a:pt x="948" y="104"/>
                    <a:pt x="972" y="61"/>
                    <a:pt x="992" y="21"/>
                  </a:cubicBezTo>
                  <a:cubicBezTo>
                    <a:pt x="995" y="11"/>
                    <a:pt x="991" y="1"/>
                    <a:pt x="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0" name="Google Shape;11110;p35"/>
            <p:cNvSpPr/>
            <p:nvPr/>
          </p:nvSpPr>
          <p:spPr>
            <a:xfrm>
              <a:off x="401645" y="5531457"/>
              <a:ext cx="539023" cy="303155"/>
            </a:xfrm>
            <a:custGeom>
              <a:avLst/>
              <a:gdLst/>
              <a:ahLst/>
              <a:cxnLst/>
              <a:rect l="l" t="t" r="r" b="b"/>
              <a:pathLst>
                <a:path w="2075" h="1167" extrusionOk="0">
                  <a:moveTo>
                    <a:pt x="1890" y="1"/>
                  </a:moveTo>
                  <a:cubicBezTo>
                    <a:pt x="1731" y="1"/>
                    <a:pt x="1446" y="99"/>
                    <a:pt x="1311" y="152"/>
                  </a:cubicBezTo>
                  <a:cubicBezTo>
                    <a:pt x="1111" y="224"/>
                    <a:pt x="916" y="309"/>
                    <a:pt x="730" y="406"/>
                  </a:cubicBezTo>
                  <a:cubicBezTo>
                    <a:pt x="547" y="508"/>
                    <a:pt x="0" y="729"/>
                    <a:pt x="85" y="1026"/>
                  </a:cubicBezTo>
                  <a:cubicBezTo>
                    <a:pt x="114" y="1129"/>
                    <a:pt x="193" y="1167"/>
                    <a:pt x="292" y="1167"/>
                  </a:cubicBezTo>
                  <a:cubicBezTo>
                    <a:pt x="510" y="1167"/>
                    <a:pt x="826" y="986"/>
                    <a:pt x="933" y="928"/>
                  </a:cubicBezTo>
                  <a:cubicBezTo>
                    <a:pt x="1120" y="839"/>
                    <a:pt x="1298" y="733"/>
                    <a:pt x="1472" y="623"/>
                  </a:cubicBezTo>
                  <a:cubicBezTo>
                    <a:pt x="1629" y="521"/>
                    <a:pt x="1782" y="411"/>
                    <a:pt x="1922" y="292"/>
                  </a:cubicBezTo>
                  <a:cubicBezTo>
                    <a:pt x="1994" y="216"/>
                    <a:pt x="2074" y="118"/>
                    <a:pt x="1989" y="29"/>
                  </a:cubicBezTo>
                  <a:cubicBezTo>
                    <a:pt x="1971" y="9"/>
                    <a:pt x="1936" y="1"/>
                    <a:pt x="1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1" name="Google Shape;11111;p35"/>
            <p:cNvSpPr/>
            <p:nvPr/>
          </p:nvSpPr>
          <p:spPr>
            <a:xfrm>
              <a:off x="503735" y="5550940"/>
              <a:ext cx="422646" cy="231977"/>
            </a:xfrm>
            <a:custGeom>
              <a:avLst/>
              <a:gdLst/>
              <a:ahLst/>
              <a:cxnLst/>
              <a:rect l="l" t="t" r="r" b="b"/>
              <a:pathLst>
                <a:path w="1627" h="893" extrusionOk="0">
                  <a:moveTo>
                    <a:pt x="1622" y="1"/>
                  </a:moveTo>
                  <a:cubicBezTo>
                    <a:pt x="1350" y="22"/>
                    <a:pt x="1079" y="128"/>
                    <a:pt x="833" y="238"/>
                  </a:cubicBezTo>
                  <a:cubicBezTo>
                    <a:pt x="553" y="357"/>
                    <a:pt x="282" y="497"/>
                    <a:pt x="19" y="658"/>
                  </a:cubicBezTo>
                  <a:cubicBezTo>
                    <a:pt x="0" y="665"/>
                    <a:pt x="11" y="689"/>
                    <a:pt x="28" y="689"/>
                  </a:cubicBezTo>
                  <a:cubicBezTo>
                    <a:pt x="30" y="689"/>
                    <a:pt x="33" y="689"/>
                    <a:pt x="36" y="688"/>
                  </a:cubicBezTo>
                  <a:cubicBezTo>
                    <a:pt x="464" y="459"/>
                    <a:pt x="905" y="264"/>
                    <a:pt x="1359" y="102"/>
                  </a:cubicBezTo>
                  <a:lnTo>
                    <a:pt x="1359" y="102"/>
                  </a:lnTo>
                  <a:cubicBezTo>
                    <a:pt x="1177" y="196"/>
                    <a:pt x="1003" y="306"/>
                    <a:pt x="816" y="399"/>
                  </a:cubicBezTo>
                  <a:cubicBezTo>
                    <a:pt x="600" y="510"/>
                    <a:pt x="311" y="603"/>
                    <a:pt x="125" y="760"/>
                  </a:cubicBezTo>
                  <a:cubicBezTo>
                    <a:pt x="110" y="771"/>
                    <a:pt x="124" y="791"/>
                    <a:pt x="136" y="791"/>
                  </a:cubicBezTo>
                  <a:cubicBezTo>
                    <a:pt x="138" y="791"/>
                    <a:pt x="140" y="791"/>
                    <a:pt x="142" y="790"/>
                  </a:cubicBezTo>
                  <a:cubicBezTo>
                    <a:pt x="239" y="722"/>
                    <a:pt x="366" y="692"/>
                    <a:pt x="472" y="641"/>
                  </a:cubicBezTo>
                  <a:cubicBezTo>
                    <a:pt x="621" y="573"/>
                    <a:pt x="765" y="497"/>
                    <a:pt x="914" y="425"/>
                  </a:cubicBezTo>
                  <a:cubicBezTo>
                    <a:pt x="943" y="408"/>
                    <a:pt x="973" y="395"/>
                    <a:pt x="1003" y="378"/>
                  </a:cubicBezTo>
                  <a:lnTo>
                    <a:pt x="1003" y="378"/>
                  </a:lnTo>
                  <a:cubicBezTo>
                    <a:pt x="977" y="395"/>
                    <a:pt x="956" y="408"/>
                    <a:pt x="931" y="425"/>
                  </a:cubicBezTo>
                  <a:cubicBezTo>
                    <a:pt x="680" y="577"/>
                    <a:pt x="422" y="730"/>
                    <a:pt x="167" y="879"/>
                  </a:cubicBezTo>
                  <a:cubicBezTo>
                    <a:pt x="160" y="882"/>
                    <a:pt x="165" y="892"/>
                    <a:pt x="172" y="892"/>
                  </a:cubicBezTo>
                  <a:cubicBezTo>
                    <a:pt x="173" y="892"/>
                    <a:pt x="174" y="892"/>
                    <a:pt x="176" y="891"/>
                  </a:cubicBezTo>
                  <a:cubicBezTo>
                    <a:pt x="769" y="628"/>
                    <a:pt x="1567" y="47"/>
                    <a:pt x="1592" y="26"/>
                  </a:cubicBezTo>
                  <a:cubicBezTo>
                    <a:pt x="1592" y="26"/>
                    <a:pt x="1592" y="22"/>
                    <a:pt x="1592" y="22"/>
                  </a:cubicBezTo>
                  <a:lnTo>
                    <a:pt x="1618" y="13"/>
                  </a:lnTo>
                  <a:cubicBezTo>
                    <a:pt x="1626" y="9"/>
                    <a:pt x="1626" y="1"/>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2" name="Google Shape;11112;p35"/>
            <p:cNvSpPr/>
            <p:nvPr/>
          </p:nvSpPr>
          <p:spPr>
            <a:xfrm>
              <a:off x="342158" y="5392739"/>
              <a:ext cx="608381" cy="173788"/>
            </a:xfrm>
            <a:custGeom>
              <a:avLst/>
              <a:gdLst/>
              <a:ahLst/>
              <a:cxnLst/>
              <a:rect l="l" t="t" r="r" b="b"/>
              <a:pathLst>
                <a:path w="2342" h="669" extrusionOk="0">
                  <a:moveTo>
                    <a:pt x="644" y="0"/>
                  </a:moveTo>
                  <a:cubicBezTo>
                    <a:pt x="408" y="0"/>
                    <a:pt x="161" y="40"/>
                    <a:pt x="106" y="215"/>
                  </a:cubicBezTo>
                  <a:cubicBezTo>
                    <a:pt x="0" y="538"/>
                    <a:pt x="738" y="559"/>
                    <a:pt x="908" y="584"/>
                  </a:cubicBezTo>
                  <a:cubicBezTo>
                    <a:pt x="1141" y="618"/>
                    <a:pt x="1374" y="639"/>
                    <a:pt x="1608" y="656"/>
                  </a:cubicBezTo>
                  <a:cubicBezTo>
                    <a:pt x="1693" y="662"/>
                    <a:pt x="1786" y="669"/>
                    <a:pt x="1878" y="669"/>
                  </a:cubicBezTo>
                  <a:cubicBezTo>
                    <a:pt x="1979" y="669"/>
                    <a:pt x="2079" y="661"/>
                    <a:pt x="2172" y="639"/>
                  </a:cubicBezTo>
                  <a:cubicBezTo>
                    <a:pt x="2308" y="605"/>
                    <a:pt x="2341" y="427"/>
                    <a:pt x="2223" y="351"/>
                  </a:cubicBezTo>
                  <a:cubicBezTo>
                    <a:pt x="2155" y="313"/>
                    <a:pt x="2083" y="279"/>
                    <a:pt x="2006" y="258"/>
                  </a:cubicBezTo>
                  <a:cubicBezTo>
                    <a:pt x="1896" y="211"/>
                    <a:pt x="1786" y="173"/>
                    <a:pt x="1671" y="147"/>
                  </a:cubicBezTo>
                  <a:cubicBezTo>
                    <a:pt x="1468" y="84"/>
                    <a:pt x="1260" y="46"/>
                    <a:pt x="1052" y="24"/>
                  </a:cubicBezTo>
                  <a:cubicBezTo>
                    <a:pt x="965" y="19"/>
                    <a:pt x="807" y="0"/>
                    <a:pt x="6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3" name="Google Shape;11113;p35"/>
            <p:cNvSpPr/>
            <p:nvPr/>
          </p:nvSpPr>
          <p:spPr>
            <a:xfrm>
              <a:off x="467627" y="5430666"/>
              <a:ext cx="459793" cy="103649"/>
            </a:xfrm>
            <a:custGeom>
              <a:avLst/>
              <a:gdLst/>
              <a:ahLst/>
              <a:cxnLst/>
              <a:rect l="l" t="t" r="r" b="b"/>
              <a:pathLst>
                <a:path w="1770" h="399" extrusionOk="0">
                  <a:moveTo>
                    <a:pt x="397" y="0"/>
                  </a:moveTo>
                  <a:cubicBezTo>
                    <a:pt x="331" y="0"/>
                    <a:pt x="266" y="4"/>
                    <a:pt x="200" y="14"/>
                  </a:cubicBezTo>
                  <a:cubicBezTo>
                    <a:pt x="187" y="18"/>
                    <a:pt x="187" y="39"/>
                    <a:pt x="200" y="44"/>
                  </a:cubicBezTo>
                  <a:cubicBezTo>
                    <a:pt x="455" y="44"/>
                    <a:pt x="713" y="95"/>
                    <a:pt x="964" y="133"/>
                  </a:cubicBezTo>
                  <a:cubicBezTo>
                    <a:pt x="1108" y="158"/>
                    <a:pt x="1256" y="196"/>
                    <a:pt x="1400" y="226"/>
                  </a:cubicBezTo>
                  <a:cubicBezTo>
                    <a:pt x="1316" y="213"/>
                    <a:pt x="1231" y="209"/>
                    <a:pt x="1154" y="192"/>
                  </a:cubicBezTo>
                  <a:cubicBezTo>
                    <a:pt x="932" y="145"/>
                    <a:pt x="707" y="123"/>
                    <a:pt x="479" y="123"/>
                  </a:cubicBezTo>
                  <a:cubicBezTo>
                    <a:pt x="441" y="123"/>
                    <a:pt x="403" y="123"/>
                    <a:pt x="365" y="124"/>
                  </a:cubicBezTo>
                  <a:cubicBezTo>
                    <a:pt x="349" y="129"/>
                    <a:pt x="349" y="154"/>
                    <a:pt x="365" y="158"/>
                  </a:cubicBezTo>
                  <a:cubicBezTo>
                    <a:pt x="603" y="188"/>
                    <a:pt x="845" y="218"/>
                    <a:pt x="1082" y="256"/>
                  </a:cubicBezTo>
                  <a:cubicBezTo>
                    <a:pt x="1193" y="273"/>
                    <a:pt x="1307" y="294"/>
                    <a:pt x="1417" y="311"/>
                  </a:cubicBezTo>
                  <a:cubicBezTo>
                    <a:pt x="1371" y="311"/>
                    <a:pt x="1324" y="315"/>
                    <a:pt x="1282" y="319"/>
                  </a:cubicBezTo>
                  <a:cubicBezTo>
                    <a:pt x="1137" y="319"/>
                    <a:pt x="989" y="311"/>
                    <a:pt x="845" y="290"/>
                  </a:cubicBezTo>
                  <a:cubicBezTo>
                    <a:pt x="569" y="260"/>
                    <a:pt x="298" y="201"/>
                    <a:pt x="22" y="184"/>
                  </a:cubicBezTo>
                  <a:cubicBezTo>
                    <a:pt x="5" y="184"/>
                    <a:pt x="1" y="209"/>
                    <a:pt x="18" y="209"/>
                  </a:cubicBezTo>
                  <a:cubicBezTo>
                    <a:pt x="293" y="264"/>
                    <a:pt x="561" y="319"/>
                    <a:pt x="841" y="353"/>
                  </a:cubicBezTo>
                  <a:cubicBezTo>
                    <a:pt x="1004" y="373"/>
                    <a:pt x="1187" y="398"/>
                    <a:pt x="1364" y="398"/>
                  </a:cubicBezTo>
                  <a:cubicBezTo>
                    <a:pt x="1454" y="398"/>
                    <a:pt x="1542" y="392"/>
                    <a:pt x="1625" y="375"/>
                  </a:cubicBezTo>
                  <a:cubicBezTo>
                    <a:pt x="1638" y="366"/>
                    <a:pt x="1638" y="349"/>
                    <a:pt x="1625" y="341"/>
                  </a:cubicBezTo>
                  <a:lnTo>
                    <a:pt x="1600" y="332"/>
                  </a:lnTo>
                  <a:lnTo>
                    <a:pt x="1600" y="332"/>
                  </a:lnTo>
                  <a:cubicBezTo>
                    <a:pt x="1651" y="341"/>
                    <a:pt x="1702" y="341"/>
                    <a:pt x="1752" y="341"/>
                  </a:cubicBezTo>
                  <a:cubicBezTo>
                    <a:pt x="1765" y="341"/>
                    <a:pt x="1769" y="324"/>
                    <a:pt x="1761" y="319"/>
                  </a:cubicBezTo>
                  <a:cubicBezTo>
                    <a:pt x="1697" y="285"/>
                    <a:pt x="1629" y="264"/>
                    <a:pt x="1562" y="252"/>
                  </a:cubicBezTo>
                  <a:lnTo>
                    <a:pt x="1562" y="252"/>
                  </a:lnTo>
                  <a:cubicBezTo>
                    <a:pt x="1587" y="256"/>
                    <a:pt x="1617" y="256"/>
                    <a:pt x="1642" y="256"/>
                  </a:cubicBezTo>
                  <a:cubicBezTo>
                    <a:pt x="1659" y="256"/>
                    <a:pt x="1663" y="243"/>
                    <a:pt x="1655" y="230"/>
                  </a:cubicBezTo>
                  <a:cubicBezTo>
                    <a:pt x="1583" y="162"/>
                    <a:pt x="1485" y="158"/>
                    <a:pt x="1388" y="137"/>
                  </a:cubicBezTo>
                  <a:cubicBezTo>
                    <a:pt x="1248" y="103"/>
                    <a:pt x="1112" y="73"/>
                    <a:pt x="968" y="56"/>
                  </a:cubicBezTo>
                  <a:cubicBezTo>
                    <a:pt x="778" y="34"/>
                    <a:pt x="588" y="0"/>
                    <a:pt x="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4" name="Google Shape;11114;p35"/>
            <p:cNvSpPr/>
            <p:nvPr/>
          </p:nvSpPr>
          <p:spPr>
            <a:xfrm>
              <a:off x="420349" y="5140241"/>
              <a:ext cx="522397" cy="376930"/>
            </a:xfrm>
            <a:custGeom>
              <a:avLst/>
              <a:gdLst/>
              <a:ahLst/>
              <a:cxnLst/>
              <a:rect l="l" t="t" r="r" b="b"/>
              <a:pathLst>
                <a:path w="2011" h="1451" extrusionOk="0">
                  <a:moveTo>
                    <a:pt x="417" y="0"/>
                  </a:moveTo>
                  <a:cubicBezTo>
                    <a:pt x="361" y="0"/>
                    <a:pt x="308" y="16"/>
                    <a:pt x="263" y="55"/>
                  </a:cubicBezTo>
                  <a:cubicBezTo>
                    <a:pt x="0" y="280"/>
                    <a:pt x="560" y="678"/>
                    <a:pt x="704" y="784"/>
                  </a:cubicBezTo>
                  <a:cubicBezTo>
                    <a:pt x="866" y="916"/>
                    <a:pt x="1035" y="1039"/>
                    <a:pt x="1209" y="1149"/>
                  </a:cubicBezTo>
                  <a:cubicBezTo>
                    <a:pt x="1349" y="1234"/>
                    <a:pt x="1604" y="1382"/>
                    <a:pt x="1697" y="1416"/>
                  </a:cubicBezTo>
                  <a:cubicBezTo>
                    <a:pt x="1744" y="1434"/>
                    <a:pt x="1796" y="1451"/>
                    <a:pt x="1843" y="1451"/>
                  </a:cubicBezTo>
                  <a:cubicBezTo>
                    <a:pt x="1895" y="1451"/>
                    <a:pt x="1940" y="1431"/>
                    <a:pt x="1964" y="1374"/>
                  </a:cubicBezTo>
                  <a:cubicBezTo>
                    <a:pt x="2011" y="1259"/>
                    <a:pt x="1701" y="933"/>
                    <a:pt x="1570" y="810"/>
                  </a:cubicBezTo>
                  <a:cubicBezTo>
                    <a:pt x="1421" y="653"/>
                    <a:pt x="1264" y="513"/>
                    <a:pt x="1095" y="381"/>
                  </a:cubicBezTo>
                  <a:cubicBezTo>
                    <a:pt x="961" y="282"/>
                    <a:pt x="653"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5" name="Google Shape;11115;p35"/>
            <p:cNvSpPr/>
            <p:nvPr/>
          </p:nvSpPr>
          <p:spPr>
            <a:xfrm>
              <a:off x="553871" y="5198690"/>
              <a:ext cx="369653" cy="308870"/>
            </a:xfrm>
            <a:custGeom>
              <a:avLst/>
              <a:gdLst/>
              <a:ahLst/>
              <a:cxnLst/>
              <a:rect l="l" t="t" r="r" b="b"/>
              <a:pathLst>
                <a:path w="1423" h="1189" extrusionOk="0">
                  <a:moveTo>
                    <a:pt x="139" y="0"/>
                  </a:moveTo>
                  <a:cubicBezTo>
                    <a:pt x="126" y="0"/>
                    <a:pt x="117" y="19"/>
                    <a:pt x="131" y="29"/>
                  </a:cubicBezTo>
                  <a:cubicBezTo>
                    <a:pt x="513" y="322"/>
                    <a:pt x="878" y="644"/>
                    <a:pt x="1217" y="992"/>
                  </a:cubicBezTo>
                  <a:cubicBezTo>
                    <a:pt x="1056" y="860"/>
                    <a:pt x="882" y="750"/>
                    <a:pt x="721" y="623"/>
                  </a:cubicBezTo>
                  <a:cubicBezTo>
                    <a:pt x="525" y="470"/>
                    <a:pt x="326" y="245"/>
                    <a:pt x="101" y="139"/>
                  </a:cubicBezTo>
                  <a:cubicBezTo>
                    <a:pt x="99" y="138"/>
                    <a:pt x="97" y="138"/>
                    <a:pt x="95" y="138"/>
                  </a:cubicBezTo>
                  <a:cubicBezTo>
                    <a:pt x="81" y="138"/>
                    <a:pt x="70" y="162"/>
                    <a:pt x="84" y="169"/>
                  </a:cubicBezTo>
                  <a:cubicBezTo>
                    <a:pt x="186" y="228"/>
                    <a:pt x="263" y="334"/>
                    <a:pt x="356" y="411"/>
                  </a:cubicBezTo>
                  <a:cubicBezTo>
                    <a:pt x="479" y="513"/>
                    <a:pt x="606" y="614"/>
                    <a:pt x="738" y="716"/>
                  </a:cubicBezTo>
                  <a:cubicBezTo>
                    <a:pt x="763" y="737"/>
                    <a:pt x="788" y="759"/>
                    <a:pt x="814" y="776"/>
                  </a:cubicBezTo>
                  <a:cubicBezTo>
                    <a:pt x="793" y="763"/>
                    <a:pt x="767" y="750"/>
                    <a:pt x="742" y="733"/>
                  </a:cubicBezTo>
                  <a:cubicBezTo>
                    <a:pt x="496" y="568"/>
                    <a:pt x="254" y="398"/>
                    <a:pt x="12" y="228"/>
                  </a:cubicBezTo>
                  <a:cubicBezTo>
                    <a:pt x="11" y="228"/>
                    <a:pt x="9" y="227"/>
                    <a:pt x="8" y="227"/>
                  </a:cubicBezTo>
                  <a:cubicBezTo>
                    <a:pt x="3" y="227"/>
                    <a:pt x="0" y="234"/>
                    <a:pt x="4" y="241"/>
                  </a:cubicBezTo>
                  <a:cubicBezTo>
                    <a:pt x="492" y="674"/>
                    <a:pt x="1353" y="1153"/>
                    <a:pt x="1382" y="1170"/>
                  </a:cubicBezTo>
                  <a:lnTo>
                    <a:pt x="1387" y="1170"/>
                  </a:lnTo>
                  <a:lnTo>
                    <a:pt x="1408" y="1187"/>
                  </a:lnTo>
                  <a:cubicBezTo>
                    <a:pt x="1409" y="1188"/>
                    <a:pt x="1411" y="1189"/>
                    <a:pt x="1413" y="1189"/>
                  </a:cubicBezTo>
                  <a:cubicBezTo>
                    <a:pt x="1418" y="1189"/>
                    <a:pt x="1422" y="1186"/>
                    <a:pt x="1416" y="1183"/>
                  </a:cubicBezTo>
                  <a:cubicBezTo>
                    <a:pt x="1285" y="949"/>
                    <a:pt x="1073" y="742"/>
                    <a:pt x="869" y="568"/>
                  </a:cubicBezTo>
                  <a:cubicBezTo>
                    <a:pt x="644" y="364"/>
                    <a:pt x="402" y="173"/>
                    <a:pt x="148" y="4"/>
                  </a:cubicBezTo>
                  <a:cubicBezTo>
                    <a:pt x="145" y="1"/>
                    <a:pt x="142" y="0"/>
                    <a:pt x="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6" name="Google Shape;11116;p35"/>
            <p:cNvSpPr/>
            <p:nvPr/>
          </p:nvSpPr>
          <p:spPr>
            <a:xfrm>
              <a:off x="964050" y="4992431"/>
              <a:ext cx="383161" cy="508375"/>
            </a:xfrm>
            <a:custGeom>
              <a:avLst/>
              <a:gdLst/>
              <a:ahLst/>
              <a:cxnLst/>
              <a:rect l="l" t="t" r="r" b="b"/>
              <a:pathLst>
                <a:path w="1475" h="1957" extrusionOk="0">
                  <a:moveTo>
                    <a:pt x="1134" y="1"/>
                  </a:moveTo>
                  <a:cubicBezTo>
                    <a:pt x="905" y="1"/>
                    <a:pt x="659" y="509"/>
                    <a:pt x="579" y="632"/>
                  </a:cubicBezTo>
                  <a:cubicBezTo>
                    <a:pt x="452" y="832"/>
                    <a:pt x="338" y="1035"/>
                    <a:pt x="232" y="1243"/>
                  </a:cubicBezTo>
                  <a:cubicBezTo>
                    <a:pt x="147" y="1404"/>
                    <a:pt x="49" y="1587"/>
                    <a:pt x="20" y="1769"/>
                  </a:cubicBezTo>
                  <a:cubicBezTo>
                    <a:pt x="0" y="1872"/>
                    <a:pt x="82" y="1956"/>
                    <a:pt x="175" y="1956"/>
                  </a:cubicBezTo>
                  <a:cubicBezTo>
                    <a:pt x="203" y="1956"/>
                    <a:pt x="233" y="1948"/>
                    <a:pt x="261" y="1930"/>
                  </a:cubicBezTo>
                  <a:cubicBezTo>
                    <a:pt x="325" y="1883"/>
                    <a:pt x="384" y="1828"/>
                    <a:pt x="435" y="1769"/>
                  </a:cubicBezTo>
                  <a:cubicBezTo>
                    <a:pt x="520" y="1688"/>
                    <a:pt x="601" y="1599"/>
                    <a:pt x="673" y="1506"/>
                  </a:cubicBezTo>
                  <a:cubicBezTo>
                    <a:pt x="808" y="1345"/>
                    <a:pt x="931" y="1175"/>
                    <a:pt x="1033" y="988"/>
                  </a:cubicBezTo>
                  <a:cubicBezTo>
                    <a:pt x="1135" y="802"/>
                    <a:pt x="1474" y="255"/>
                    <a:pt x="1245" y="47"/>
                  </a:cubicBezTo>
                  <a:cubicBezTo>
                    <a:pt x="1209" y="15"/>
                    <a:pt x="1172" y="1"/>
                    <a:pt x="1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7" name="Google Shape;11117;p35"/>
            <p:cNvSpPr/>
            <p:nvPr/>
          </p:nvSpPr>
          <p:spPr>
            <a:xfrm>
              <a:off x="996781" y="5082572"/>
              <a:ext cx="242106" cy="405245"/>
            </a:xfrm>
            <a:custGeom>
              <a:avLst/>
              <a:gdLst/>
              <a:ahLst/>
              <a:cxnLst/>
              <a:rect l="l" t="t" r="r" b="b"/>
              <a:pathLst>
                <a:path w="932" h="1560" extrusionOk="0">
                  <a:moveTo>
                    <a:pt x="836" y="0"/>
                  </a:moveTo>
                  <a:cubicBezTo>
                    <a:pt x="833" y="0"/>
                    <a:pt x="829" y="2"/>
                    <a:pt x="827" y="5"/>
                  </a:cubicBezTo>
                  <a:cubicBezTo>
                    <a:pt x="670" y="234"/>
                    <a:pt x="509" y="459"/>
                    <a:pt x="364" y="701"/>
                  </a:cubicBezTo>
                  <a:cubicBezTo>
                    <a:pt x="237" y="913"/>
                    <a:pt x="76" y="1163"/>
                    <a:pt x="29" y="1409"/>
                  </a:cubicBezTo>
                  <a:cubicBezTo>
                    <a:pt x="29" y="1420"/>
                    <a:pt x="38" y="1427"/>
                    <a:pt x="48" y="1427"/>
                  </a:cubicBezTo>
                  <a:cubicBezTo>
                    <a:pt x="50" y="1427"/>
                    <a:pt x="53" y="1427"/>
                    <a:pt x="55" y="1426"/>
                  </a:cubicBezTo>
                  <a:lnTo>
                    <a:pt x="72" y="1405"/>
                  </a:lnTo>
                  <a:lnTo>
                    <a:pt x="72" y="1405"/>
                  </a:lnTo>
                  <a:cubicBezTo>
                    <a:pt x="46" y="1447"/>
                    <a:pt x="25" y="1494"/>
                    <a:pt x="4" y="1541"/>
                  </a:cubicBezTo>
                  <a:cubicBezTo>
                    <a:pt x="0" y="1548"/>
                    <a:pt x="8" y="1560"/>
                    <a:pt x="16" y="1560"/>
                  </a:cubicBezTo>
                  <a:cubicBezTo>
                    <a:pt x="17" y="1560"/>
                    <a:pt x="19" y="1559"/>
                    <a:pt x="21" y="1558"/>
                  </a:cubicBezTo>
                  <a:cubicBezTo>
                    <a:pt x="76" y="1511"/>
                    <a:pt x="123" y="1460"/>
                    <a:pt x="165" y="1401"/>
                  </a:cubicBezTo>
                  <a:lnTo>
                    <a:pt x="165" y="1401"/>
                  </a:lnTo>
                  <a:cubicBezTo>
                    <a:pt x="152" y="1426"/>
                    <a:pt x="135" y="1452"/>
                    <a:pt x="123" y="1477"/>
                  </a:cubicBezTo>
                  <a:cubicBezTo>
                    <a:pt x="119" y="1485"/>
                    <a:pt x="129" y="1499"/>
                    <a:pt x="140" y="1499"/>
                  </a:cubicBezTo>
                  <a:cubicBezTo>
                    <a:pt x="141" y="1499"/>
                    <a:pt x="142" y="1499"/>
                    <a:pt x="144" y="1498"/>
                  </a:cubicBezTo>
                  <a:cubicBezTo>
                    <a:pt x="233" y="1456"/>
                    <a:pt x="280" y="1371"/>
                    <a:pt x="339" y="1290"/>
                  </a:cubicBezTo>
                  <a:cubicBezTo>
                    <a:pt x="424" y="1176"/>
                    <a:pt x="509" y="1061"/>
                    <a:pt x="581" y="938"/>
                  </a:cubicBezTo>
                  <a:cubicBezTo>
                    <a:pt x="712" y="718"/>
                    <a:pt x="865" y="502"/>
                    <a:pt x="928" y="251"/>
                  </a:cubicBezTo>
                  <a:cubicBezTo>
                    <a:pt x="931" y="241"/>
                    <a:pt x="924" y="234"/>
                    <a:pt x="916" y="234"/>
                  </a:cubicBezTo>
                  <a:cubicBezTo>
                    <a:pt x="911" y="234"/>
                    <a:pt x="906" y="236"/>
                    <a:pt x="903" y="243"/>
                  </a:cubicBezTo>
                  <a:cubicBezTo>
                    <a:pt x="801" y="472"/>
                    <a:pt x="649" y="688"/>
                    <a:pt x="513" y="900"/>
                  </a:cubicBezTo>
                  <a:cubicBezTo>
                    <a:pt x="432" y="1023"/>
                    <a:pt x="335" y="1142"/>
                    <a:pt x="250" y="1265"/>
                  </a:cubicBezTo>
                  <a:cubicBezTo>
                    <a:pt x="297" y="1193"/>
                    <a:pt x="339" y="1117"/>
                    <a:pt x="381" y="1053"/>
                  </a:cubicBezTo>
                  <a:cubicBezTo>
                    <a:pt x="534" y="837"/>
                    <a:pt x="661" y="603"/>
                    <a:pt x="763" y="362"/>
                  </a:cubicBezTo>
                  <a:cubicBezTo>
                    <a:pt x="769" y="347"/>
                    <a:pt x="757" y="335"/>
                    <a:pt x="746" y="335"/>
                  </a:cubicBezTo>
                  <a:cubicBezTo>
                    <a:pt x="741" y="335"/>
                    <a:pt x="736" y="338"/>
                    <a:pt x="733" y="345"/>
                  </a:cubicBezTo>
                  <a:cubicBezTo>
                    <a:pt x="610" y="552"/>
                    <a:pt x="483" y="756"/>
                    <a:pt x="356" y="960"/>
                  </a:cubicBezTo>
                  <a:cubicBezTo>
                    <a:pt x="292" y="1053"/>
                    <a:pt x="229" y="1150"/>
                    <a:pt x="165" y="1248"/>
                  </a:cubicBezTo>
                  <a:cubicBezTo>
                    <a:pt x="186" y="1201"/>
                    <a:pt x="203" y="1159"/>
                    <a:pt x="220" y="1117"/>
                  </a:cubicBezTo>
                  <a:cubicBezTo>
                    <a:pt x="275" y="981"/>
                    <a:pt x="343" y="854"/>
                    <a:pt x="420" y="731"/>
                  </a:cubicBezTo>
                  <a:cubicBezTo>
                    <a:pt x="559" y="489"/>
                    <a:pt x="725" y="264"/>
                    <a:pt x="852" y="18"/>
                  </a:cubicBezTo>
                  <a:cubicBezTo>
                    <a:pt x="855" y="9"/>
                    <a:pt x="845" y="0"/>
                    <a:pt x="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8" name="Google Shape;11118;p35"/>
            <p:cNvSpPr/>
            <p:nvPr/>
          </p:nvSpPr>
          <p:spPr>
            <a:xfrm>
              <a:off x="604267" y="4988534"/>
              <a:ext cx="347312" cy="527338"/>
            </a:xfrm>
            <a:custGeom>
              <a:avLst/>
              <a:gdLst/>
              <a:ahLst/>
              <a:cxnLst/>
              <a:rect l="l" t="t" r="r" b="b"/>
              <a:pathLst>
                <a:path w="1337" h="2030" extrusionOk="0">
                  <a:moveTo>
                    <a:pt x="385" y="0"/>
                  </a:moveTo>
                  <a:cubicBezTo>
                    <a:pt x="367" y="0"/>
                    <a:pt x="350" y="2"/>
                    <a:pt x="331" y="7"/>
                  </a:cubicBezTo>
                  <a:cubicBezTo>
                    <a:pt x="1" y="92"/>
                    <a:pt x="374" y="728"/>
                    <a:pt x="442" y="889"/>
                  </a:cubicBezTo>
                  <a:cubicBezTo>
                    <a:pt x="535" y="1101"/>
                    <a:pt x="641" y="1309"/>
                    <a:pt x="751" y="1517"/>
                  </a:cubicBezTo>
                  <a:cubicBezTo>
                    <a:pt x="836" y="1674"/>
                    <a:pt x="934" y="1856"/>
                    <a:pt x="1065" y="1983"/>
                  </a:cubicBezTo>
                  <a:cubicBezTo>
                    <a:pt x="1097" y="2015"/>
                    <a:pt x="1137" y="2029"/>
                    <a:pt x="1176" y="2029"/>
                  </a:cubicBezTo>
                  <a:cubicBezTo>
                    <a:pt x="1256" y="2029"/>
                    <a:pt x="1334" y="1969"/>
                    <a:pt x="1337" y="1877"/>
                  </a:cubicBezTo>
                  <a:cubicBezTo>
                    <a:pt x="1337" y="1797"/>
                    <a:pt x="1324" y="1720"/>
                    <a:pt x="1303" y="1644"/>
                  </a:cubicBezTo>
                  <a:cubicBezTo>
                    <a:pt x="1282" y="1525"/>
                    <a:pt x="1252" y="1411"/>
                    <a:pt x="1218" y="1296"/>
                  </a:cubicBezTo>
                  <a:cubicBezTo>
                    <a:pt x="1163" y="1097"/>
                    <a:pt x="1086" y="897"/>
                    <a:pt x="993" y="711"/>
                  </a:cubicBezTo>
                  <a:cubicBezTo>
                    <a:pt x="901" y="535"/>
                    <a:pt x="664" y="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9" name="Google Shape;11119;p35"/>
            <p:cNvSpPr/>
            <p:nvPr/>
          </p:nvSpPr>
          <p:spPr>
            <a:xfrm>
              <a:off x="710773" y="5092183"/>
              <a:ext cx="227559" cy="406024"/>
            </a:xfrm>
            <a:custGeom>
              <a:avLst/>
              <a:gdLst/>
              <a:ahLst/>
              <a:cxnLst/>
              <a:rect l="l" t="t" r="r" b="b"/>
              <a:pathLst>
                <a:path w="876" h="1563" extrusionOk="0">
                  <a:moveTo>
                    <a:pt x="20" y="0"/>
                  </a:moveTo>
                  <a:cubicBezTo>
                    <a:pt x="10" y="0"/>
                    <a:pt x="1" y="8"/>
                    <a:pt x="6" y="19"/>
                  </a:cubicBezTo>
                  <a:cubicBezTo>
                    <a:pt x="112" y="278"/>
                    <a:pt x="201" y="537"/>
                    <a:pt x="324" y="791"/>
                  </a:cubicBezTo>
                  <a:cubicBezTo>
                    <a:pt x="430" y="1016"/>
                    <a:pt x="545" y="1287"/>
                    <a:pt x="723" y="1465"/>
                  </a:cubicBezTo>
                  <a:cubicBezTo>
                    <a:pt x="727" y="1468"/>
                    <a:pt x="730" y="1469"/>
                    <a:pt x="733" y="1469"/>
                  </a:cubicBezTo>
                  <a:cubicBezTo>
                    <a:pt x="742" y="1469"/>
                    <a:pt x="749" y="1461"/>
                    <a:pt x="749" y="1449"/>
                  </a:cubicBezTo>
                  <a:cubicBezTo>
                    <a:pt x="744" y="1440"/>
                    <a:pt x="744" y="1432"/>
                    <a:pt x="740" y="1423"/>
                  </a:cubicBezTo>
                  <a:lnTo>
                    <a:pt x="740" y="1423"/>
                  </a:lnTo>
                  <a:cubicBezTo>
                    <a:pt x="766" y="1470"/>
                    <a:pt x="791" y="1512"/>
                    <a:pt x="816" y="1555"/>
                  </a:cubicBezTo>
                  <a:cubicBezTo>
                    <a:pt x="818" y="1560"/>
                    <a:pt x="822" y="1562"/>
                    <a:pt x="826" y="1562"/>
                  </a:cubicBezTo>
                  <a:cubicBezTo>
                    <a:pt x="832" y="1562"/>
                    <a:pt x="838" y="1558"/>
                    <a:pt x="838" y="1550"/>
                  </a:cubicBezTo>
                  <a:cubicBezTo>
                    <a:pt x="833" y="1482"/>
                    <a:pt x="816" y="1410"/>
                    <a:pt x="791" y="1347"/>
                  </a:cubicBezTo>
                  <a:lnTo>
                    <a:pt x="791" y="1347"/>
                  </a:lnTo>
                  <a:cubicBezTo>
                    <a:pt x="804" y="1372"/>
                    <a:pt x="816" y="1398"/>
                    <a:pt x="829" y="1419"/>
                  </a:cubicBezTo>
                  <a:cubicBezTo>
                    <a:pt x="833" y="1425"/>
                    <a:pt x="839" y="1428"/>
                    <a:pt x="844" y="1428"/>
                  </a:cubicBezTo>
                  <a:cubicBezTo>
                    <a:pt x="851" y="1428"/>
                    <a:pt x="857" y="1424"/>
                    <a:pt x="859" y="1415"/>
                  </a:cubicBezTo>
                  <a:cubicBezTo>
                    <a:pt x="876" y="1317"/>
                    <a:pt x="829" y="1232"/>
                    <a:pt x="795" y="1139"/>
                  </a:cubicBezTo>
                  <a:cubicBezTo>
                    <a:pt x="749" y="1003"/>
                    <a:pt x="702" y="872"/>
                    <a:pt x="643" y="740"/>
                  </a:cubicBezTo>
                  <a:cubicBezTo>
                    <a:pt x="537" y="507"/>
                    <a:pt x="443" y="265"/>
                    <a:pt x="269" y="66"/>
                  </a:cubicBezTo>
                  <a:cubicBezTo>
                    <a:pt x="267" y="64"/>
                    <a:pt x="265" y="63"/>
                    <a:pt x="262" y="63"/>
                  </a:cubicBezTo>
                  <a:cubicBezTo>
                    <a:pt x="253" y="63"/>
                    <a:pt x="242" y="73"/>
                    <a:pt x="248" y="83"/>
                  </a:cubicBezTo>
                  <a:cubicBezTo>
                    <a:pt x="380" y="303"/>
                    <a:pt x="477" y="545"/>
                    <a:pt x="575" y="778"/>
                  </a:cubicBezTo>
                  <a:cubicBezTo>
                    <a:pt x="634" y="914"/>
                    <a:pt x="676" y="1058"/>
                    <a:pt x="732" y="1198"/>
                  </a:cubicBezTo>
                  <a:cubicBezTo>
                    <a:pt x="693" y="1122"/>
                    <a:pt x="655" y="1046"/>
                    <a:pt x="626" y="973"/>
                  </a:cubicBezTo>
                  <a:cubicBezTo>
                    <a:pt x="532" y="723"/>
                    <a:pt x="414" y="490"/>
                    <a:pt x="265" y="269"/>
                  </a:cubicBezTo>
                  <a:cubicBezTo>
                    <a:pt x="261" y="264"/>
                    <a:pt x="257" y="262"/>
                    <a:pt x="252" y="262"/>
                  </a:cubicBezTo>
                  <a:cubicBezTo>
                    <a:pt x="240" y="262"/>
                    <a:pt x="229" y="274"/>
                    <a:pt x="235" y="286"/>
                  </a:cubicBezTo>
                  <a:cubicBezTo>
                    <a:pt x="337" y="503"/>
                    <a:pt x="435" y="719"/>
                    <a:pt x="532" y="944"/>
                  </a:cubicBezTo>
                  <a:cubicBezTo>
                    <a:pt x="575" y="1050"/>
                    <a:pt x="617" y="1156"/>
                    <a:pt x="664" y="1262"/>
                  </a:cubicBezTo>
                  <a:cubicBezTo>
                    <a:pt x="638" y="1219"/>
                    <a:pt x="613" y="1181"/>
                    <a:pt x="587" y="1147"/>
                  </a:cubicBezTo>
                  <a:cubicBezTo>
                    <a:pt x="507" y="1024"/>
                    <a:pt x="435" y="897"/>
                    <a:pt x="380" y="761"/>
                  </a:cubicBezTo>
                  <a:cubicBezTo>
                    <a:pt x="257" y="511"/>
                    <a:pt x="163" y="252"/>
                    <a:pt x="32" y="6"/>
                  </a:cubicBezTo>
                  <a:cubicBezTo>
                    <a:pt x="29" y="2"/>
                    <a:pt x="2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0" name="Google Shape;11120;p35"/>
            <p:cNvSpPr/>
            <p:nvPr/>
          </p:nvSpPr>
          <p:spPr>
            <a:xfrm>
              <a:off x="1005353" y="5197650"/>
              <a:ext cx="524735" cy="334067"/>
            </a:xfrm>
            <a:custGeom>
              <a:avLst/>
              <a:gdLst/>
              <a:ahLst/>
              <a:cxnLst/>
              <a:rect l="l" t="t" r="r" b="b"/>
              <a:pathLst>
                <a:path w="2020" h="1286" extrusionOk="0">
                  <a:moveTo>
                    <a:pt x="1724" y="0"/>
                  </a:moveTo>
                  <a:cubicBezTo>
                    <a:pt x="1507" y="0"/>
                    <a:pt x="1187" y="218"/>
                    <a:pt x="1078" y="288"/>
                  </a:cubicBezTo>
                  <a:cubicBezTo>
                    <a:pt x="900" y="394"/>
                    <a:pt x="726" y="508"/>
                    <a:pt x="560" y="635"/>
                  </a:cubicBezTo>
                  <a:cubicBezTo>
                    <a:pt x="412" y="746"/>
                    <a:pt x="272" y="869"/>
                    <a:pt x="136" y="1000"/>
                  </a:cubicBezTo>
                  <a:cubicBezTo>
                    <a:pt x="73" y="1081"/>
                    <a:pt x="1" y="1178"/>
                    <a:pt x="90" y="1263"/>
                  </a:cubicBezTo>
                  <a:cubicBezTo>
                    <a:pt x="106" y="1279"/>
                    <a:pt x="134" y="1285"/>
                    <a:pt x="168" y="1285"/>
                  </a:cubicBezTo>
                  <a:cubicBezTo>
                    <a:pt x="322" y="1285"/>
                    <a:pt x="621" y="1155"/>
                    <a:pt x="756" y="1089"/>
                  </a:cubicBezTo>
                  <a:cubicBezTo>
                    <a:pt x="951" y="1004"/>
                    <a:pt x="1141" y="903"/>
                    <a:pt x="1320" y="792"/>
                  </a:cubicBezTo>
                  <a:cubicBezTo>
                    <a:pt x="1494" y="678"/>
                    <a:pt x="2019" y="415"/>
                    <a:pt x="1913" y="126"/>
                  </a:cubicBezTo>
                  <a:cubicBezTo>
                    <a:pt x="1880" y="35"/>
                    <a:pt x="1810" y="0"/>
                    <a:pt x="1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1" name="Google Shape;11121;p35"/>
            <p:cNvSpPr/>
            <p:nvPr/>
          </p:nvSpPr>
          <p:spPr>
            <a:xfrm>
              <a:off x="1020940" y="5254281"/>
              <a:ext cx="407060" cy="260812"/>
            </a:xfrm>
            <a:custGeom>
              <a:avLst/>
              <a:gdLst/>
              <a:ahLst/>
              <a:cxnLst/>
              <a:rect l="l" t="t" r="r" b="b"/>
              <a:pathLst>
                <a:path w="1567" h="1004" extrusionOk="0">
                  <a:moveTo>
                    <a:pt x="1382" y="1"/>
                  </a:moveTo>
                  <a:cubicBezTo>
                    <a:pt x="1381" y="1"/>
                    <a:pt x="1380" y="1"/>
                    <a:pt x="1378" y="2"/>
                  </a:cubicBezTo>
                  <a:cubicBezTo>
                    <a:pt x="802" y="311"/>
                    <a:pt x="55" y="952"/>
                    <a:pt x="30" y="977"/>
                  </a:cubicBezTo>
                  <a:cubicBezTo>
                    <a:pt x="30" y="977"/>
                    <a:pt x="30" y="977"/>
                    <a:pt x="30" y="981"/>
                  </a:cubicBezTo>
                  <a:lnTo>
                    <a:pt x="4" y="990"/>
                  </a:lnTo>
                  <a:cubicBezTo>
                    <a:pt x="1" y="994"/>
                    <a:pt x="0" y="1004"/>
                    <a:pt x="5" y="1004"/>
                  </a:cubicBezTo>
                  <a:cubicBezTo>
                    <a:pt x="6" y="1004"/>
                    <a:pt x="7" y="1003"/>
                    <a:pt x="8" y="1003"/>
                  </a:cubicBezTo>
                  <a:cubicBezTo>
                    <a:pt x="276" y="960"/>
                    <a:pt x="539" y="833"/>
                    <a:pt x="776" y="702"/>
                  </a:cubicBezTo>
                  <a:cubicBezTo>
                    <a:pt x="1043" y="562"/>
                    <a:pt x="1306" y="405"/>
                    <a:pt x="1552" y="226"/>
                  </a:cubicBezTo>
                  <a:cubicBezTo>
                    <a:pt x="1567" y="216"/>
                    <a:pt x="1556" y="195"/>
                    <a:pt x="1542" y="195"/>
                  </a:cubicBezTo>
                  <a:cubicBezTo>
                    <a:pt x="1540" y="195"/>
                    <a:pt x="1538" y="196"/>
                    <a:pt x="1535" y="197"/>
                  </a:cubicBezTo>
                  <a:cubicBezTo>
                    <a:pt x="1128" y="456"/>
                    <a:pt x="700" y="685"/>
                    <a:pt x="259" y="884"/>
                  </a:cubicBezTo>
                  <a:cubicBezTo>
                    <a:pt x="433" y="778"/>
                    <a:pt x="598" y="651"/>
                    <a:pt x="776" y="545"/>
                  </a:cubicBezTo>
                  <a:cubicBezTo>
                    <a:pt x="984" y="417"/>
                    <a:pt x="1264" y="303"/>
                    <a:pt x="1438" y="133"/>
                  </a:cubicBezTo>
                  <a:cubicBezTo>
                    <a:pt x="1452" y="123"/>
                    <a:pt x="1440" y="104"/>
                    <a:pt x="1426" y="104"/>
                  </a:cubicBezTo>
                  <a:cubicBezTo>
                    <a:pt x="1423" y="104"/>
                    <a:pt x="1420" y="105"/>
                    <a:pt x="1417" y="108"/>
                  </a:cubicBezTo>
                  <a:cubicBezTo>
                    <a:pt x="1327" y="180"/>
                    <a:pt x="1200" y="218"/>
                    <a:pt x="1098" y="277"/>
                  </a:cubicBezTo>
                  <a:cubicBezTo>
                    <a:pt x="954" y="358"/>
                    <a:pt x="814" y="443"/>
                    <a:pt x="674" y="528"/>
                  </a:cubicBezTo>
                  <a:lnTo>
                    <a:pt x="594" y="583"/>
                  </a:lnTo>
                  <a:cubicBezTo>
                    <a:pt x="615" y="562"/>
                    <a:pt x="636" y="545"/>
                    <a:pt x="657" y="528"/>
                  </a:cubicBezTo>
                  <a:cubicBezTo>
                    <a:pt x="899" y="354"/>
                    <a:pt x="1141" y="184"/>
                    <a:pt x="1387" y="14"/>
                  </a:cubicBezTo>
                  <a:cubicBezTo>
                    <a:pt x="1394" y="11"/>
                    <a:pt x="1389" y="1"/>
                    <a:pt x="1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2" name="Google Shape;11122;p35"/>
            <p:cNvSpPr/>
            <p:nvPr/>
          </p:nvSpPr>
          <p:spPr>
            <a:xfrm>
              <a:off x="906121" y="4924630"/>
              <a:ext cx="165733" cy="562927"/>
            </a:xfrm>
            <a:custGeom>
              <a:avLst/>
              <a:gdLst/>
              <a:ahLst/>
              <a:cxnLst/>
              <a:rect l="l" t="t" r="r" b="b"/>
              <a:pathLst>
                <a:path w="638" h="2167" extrusionOk="0">
                  <a:moveTo>
                    <a:pt x="286" y="1"/>
                  </a:moveTo>
                  <a:cubicBezTo>
                    <a:pt x="2" y="1"/>
                    <a:pt x="9" y="627"/>
                    <a:pt x="9" y="796"/>
                  </a:cubicBezTo>
                  <a:cubicBezTo>
                    <a:pt x="1" y="1003"/>
                    <a:pt x="5" y="1211"/>
                    <a:pt x="18" y="1419"/>
                  </a:cubicBezTo>
                  <a:cubicBezTo>
                    <a:pt x="31" y="1606"/>
                    <a:pt x="56" y="1788"/>
                    <a:pt x="94" y="1975"/>
                  </a:cubicBezTo>
                  <a:cubicBezTo>
                    <a:pt x="121" y="2062"/>
                    <a:pt x="157" y="2166"/>
                    <a:pt x="253" y="2166"/>
                  </a:cubicBezTo>
                  <a:cubicBezTo>
                    <a:pt x="264" y="2166"/>
                    <a:pt x="276" y="2165"/>
                    <a:pt x="289" y="2161"/>
                  </a:cubicBezTo>
                  <a:cubicBezTo>
                    <a:pt x="408" y="2132"/>
                    <a:pt x="484" y="1691"/>
                    <a:pt x="506" y="1508"/>
                  </a:cubicBezTo>
                  <a:cubicBezTo>
                    <a:pt x="539" y="1296"/>
                    <a:pt x="561" y="1084"/>
                    <a:pt x="569" y="872"/>
                  </a:cubicBezTo>
                  <a:cubicBezTo>
                    <a:pt x="569" y="664"/>
                    <a:pt x="637" y="75"/>
                    <a:pt x="336" y="7"/>
                  </a:cubicBezTo>
                  <a:cubicBezTo>
                    <a:pt x="318" y="3"/>
                    <a:pt x="302" y="1"/>
                    <a:pt x="2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3" name="Google Shape;11123;p35"/>
            <p:cNvSpPr/>
            <p:nvPr/>
          </p:nvSpPr>
          <p:spPr>
            <a:xfrm>
              <a:off x="931578" y="5033475"/>
              <a:ext cx="91699" cy="451744"/>
            </a:xfrm>
            <a:custGeom>
              <a:avLst/>
              <a:gdLst/>
              <a:ahLst/>
              <a:cxnLst/>
              <a:rect l="l" t="t" r="r" b="b"/>
              <a:pathLst>
                <a:path w="353" h="1739" extrusionOk="0">
                  <a:moveTo>
                    <a:pt x="323" y="0"/>
                  </a:moveTo>
                  <a:cubicBezTo>
                    <a:pt x="315" y="0"/>
                    <a:pt x="308" y="6"/>
                    <a:pt x="306" y="16"/>
                  </a:cubicBezTo>
                  <a:cubicBezTo>
                    <a:pt x="297" y="500"/>
                    <a:pt x="255" y="983"/>
                    <a:pt x="179" y="1458"/>
                  </a:cubicBezTo>
                  <a:cubicBezTo>
                    <a:pt x="183" y="1255"/>
                    <a:pt x="170" y="1047"/>
                    <a:pt x="179" y="843"/>
                  </a:cubicBezTo>
                  <a:cubicBezTo>
                    <a:pt x="187" y="597"/>
                    <a:pt x="246" y="300"/>
                    <a:pt x="195" y="59"/>
                  </a:cubicBezTo>
                  <a:cubicBezTo>
                    <a:pt x="194" y="51"/>
                    <a:pt x="188" y="48"/>
                    <a:pt x="182" y="48"/>
                  </a:cubicBezTo>
                  <a:cubicBezTo>
                    <a:pt x="174" y="48"/>
                    <a:pt x="166" y="53"/>
                    <a:pt x="166" y="63"/>
                  </a:cubicBezTo>
                  <a:cubicBezTo>
                    <a:pt x="179" y="177"/>
                    <a:pt x="140" y="305"/>
                    <a:pt x="132" y="423"/>
                  </a:cubicBezTo>
                  <a:cubicBezTo>
                    <a:pt x="123" y="584"/>
                    <a:pt x="115" y="750"/>
                    <a:pt x="111" y="911"/>
                  </a:cubicBezTo>
                  <a:lnTo>
                    <a:pt x="111" y="1013"/>
                  </a:lnTo>
                  <a:cubicBezTo>
                    <a:pt x="106" y="983"/>
                    <a:pt x="102" y="958"/>
                    <a:pt x="102" y="928"/>
                  </a:cubicBezTo>
                  <a:cubicBezTo>
                    <a:pt x="89" y="631"/>
                    <a:pt x="81" y="334"/>
                    <a:pt x="72" y="42"/>
                  </a:cubicBezTo>
                  <a:cubicBezTo>
                    <a:pt x="72" y="35"/>
                    <a:pt x="69" y="32"/>
                    <a:pt x="66" y="32"/>
                  </a:cubicBezTo>
                  <a:cubicBezTo>
                    <a:pt x="63" y="32"/>
                    <a:pt x="60" y="35"/>
                    <a:pt x="60" y="42"/>
                  </a:cubicBezTo>
                  <a:cubicBezTo>
                    <a:pt x="0" y="686"/>
                    <a:pt x="128" y="1666"/>
                    <a:pt x="132" y="1700"/>
                  </a:cubicBezTo>
                  <a:cubicBezTo>
                    <a:pt x="132" y="1700"/>
                    <a:pt x="132" y="1704"/>
                    <a:pt x="136" y="1704"/>
                  </a:cubicBezTo>
                  <a:cubicBezTo>
                    <a:pt x="132" y="1713"/>
                    <a:pt x="132" y="1721"/>
                    <a:pt x="132" y="1730"/>
                  </a:cubicBezTo>
                  <a:cubicBezTo>
                    <a:pt x="129" y="1735"/>
                    <a:pt x="133" y="1739"/>
                    <a:pt x="137" y="1739"/>
                  </a:cubicBezTo>
                  <a:cubicBezTo>
                    <a:pt x="140" y="1739"/>
                    <a:pt x="143" y="1737"/>
                    <a:pt x="145" y="1734"/>
                  </a:cubicBezTo>
                  <a:cubicBezTo>
                    <a:pt x="255" y="1488"/>
                    <a:pt x="293" y="1195"/>
                    <a:pt x="314" y="928"/>
                  </a:cubicBezTo>
                  <a:cubicBezTo>
                    <a:pt x="344" y="627"/>
                    <a:pt x="352" y="322"/>
                    <a:pt x="340" y="16"/>
                  </a:cubicBezTo>
                  <a:cubicBezTo>
                    <a:pt x="338" y="6"/>
                    <a:pt x="330"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4" name="Google Shape;11124;p35"/>
            <p:cNvSpPr/>
            <p:nvPr/>
          </p:nvSpPr>
          <p:spPr>
            <a:xfrm>
              <a:off x="942489" y="5604973"/>
              <a:ext cx="64163" cy="139498"/>
            </a:xfrm>
            <a:custGeom>
              <a:avLst/>
              <a:gdLst/>
              <a:ahLst/>
              <a:cxnLst/>
              <a:rect l="l" t="t" r="r" b="b"/>
              <a:pathLst>
                <a:path w="247" h="537" extrusionOk="0">
                  <a:moveTo>
                    <a:pt x="149" y="1"/>
                  </a:moveTo>
                  <a:cubicBezTo>
                    <a:pt x="140" y="1"/>
                    <a:pt x="130" y="6"/>
                    <a:pt x="128" y="17"/>
                  </a:cubicBezTo>
                  <a:cubicBezTo>
                    <a:pt x="107" y="111"/>
                    <a:pt x="94" y="204"/>
                    <a:pt x="98" y="297"/>
                  </a:cubicBezTo>
                  <a:cubicBezTo>
                    <a:pt x="52" y="310"/>
                    <a:pt x="14" y="348"/>
                    <a:pt x="5" y="399"/>
                  </a:cubicBezTo>
                  <a:cubicBezTo>
                    <a:pt x="1" y="450"/>
                    <a:pt x="26" y="505"/>
                    <a:pt x="77" y="526"/>
                  </a:cubicBezTo>
                  <a:cubicBezTo>
                    <a:pt x="92" y="533"/>
                    <a:pt x="109" y="537"/>
                    <a:pt x="126" y="537"/>
                  </a:cubicBezTo>
                  <a:cubicBezTo>
                    <a:pt x="151" y="537"/>
                    <a:pt x="176" y="529"/>
                    <a:pt x="196" y="514"/>
                  </a:cubicBezTo>
                  <a:cubicBezTo>
                    <a:pt x="221" y="492"/>
                    <a:pt x="238" y="467"/>
                    <a:pt x="243" y="433"/>
                  </a:cubicBezTo>
                  <a:cubicBezTo>
                    <a:pt x="247" y="412"/>
                    <a:pt x="243" y="391"/>
                    <a:pt x="234" y="369"/>
                  </a:cubicBezTo>
                  <a:cubicBezTo>
                    <a:pt x="230" y="352"/>
                    <a:pt x="217" y="336"/>
                    <a:pt x="204" y="323"/>
                  </a:cubicBezTo>
                  <a:cubicBezTo>
                    <a:pt x="217" y="217"/>
                    <a:pt x="204" y="111"/>
                    <a:pt x="170" y="13"/>
                  </a:cubicBezTo>
                  <a:cubicBezTo>
                    <a:pt x="166" y="5"/>
                    <a:pt x="158"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5" name="Google Shape;11125;p35"/>
            <p:cNvSpPr/>
            <p:nvPr/>
          </p:nvSpPr>
          <p:spPr>
            <a:xfrm>
              <a:off x="781431" y="5567566"/>
              <a:ext cx="171188" cy="81049"/>
            </a:xfrm>
            <a:custGeom>
              <a:avLst/>
              <a:gdLst/>
              <a:ahLst/>
              <a:cxnLst/>
              <a:rect l="l" t="t" r="r" b="b"/>
              <a:pathLst>
                <a:path w="659" h="312" extrusionOk="0">
                  <a:moveTo>
                    <a:pt x="561" y="0"/>
                  </a:moveTo>
                  <a:cubicBezTo>
                    <a:pt x="428" y="0"/>
                    <a:pt x="284" y="63"/>
                    <a:pt x="171" y="140"/>
                  </a:cubicBezTo>
                  <a:cubicBezTo>
                    <a:pt x="154" y="123"/>
                    <a:pt x="137" y="115"/>
                    <a:pt x="116" y="111"/>
                  </a:cubicBezTo>
                  <a:lnTo>
                    <a:pt x="112" y="111"/>
                  </a:lnTo>
                  <a:cubicBezTo>
                    <a:pt x="108" y="110"/>
                    <a:pt x="104" y="110"/>
                    <a:pt x="101" y="110"/>
                  </a:cubicBezTo>
                  <a:cubicBezTo>
                    <a:pt x="0" y="110"/>
                    <a:pt x="18" y="311"/>
                    <a:pt x="106" y="311"/>
                  </a:cubicBezTo>
                  <a:cubicBezTo>
                    <a:pt x="115" y="311"/>
                    <a:pt x="124" y="309"/>
                    <a:pt x="133" y="306"/>
                  </a:cubicBezTo>
                  <a:lnTo>
                    <a:pt x="142" y="306"/>
                  </a:lnTo>
                  <a:cubicBezTo>
                    <a:pt x="188" y="284"/>
                    <a:pt x="209" y="234"/>
                    <a:pt x="197" y="187"/>
                  </a:cubicBezTo>
                  <a:cubicBezTo>
                    <a:pt x="265" y="149"/>
                    <a:pt x="341" y="123"/>
                    <a:pt x="417" y="102"/>
                  </a:cubicBezTo>
                  <a:cubicBezTo>
                    <a:pt x="494" y="89"/>
                    <a:pt x="570" y="64"/>
                    <a:pt x="646" y="34"/>
                  </a:cubicBezTo>
                  <a:cubicBezTo>
                    <a:pt x="659" y="30"/>
                    <a:pt x="659" y="9"/>
                    <a:pt x="642" y="9"/>
                  </a:cubicBezTo>
                  <a:cubicBezTo>
                    <a:pt x="616" y="3"/>
                    <a:pt x="589"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6" name="Google Shape;11126;p35"/>
            <p:cNvSpPr/>
            <p:nvPr/>
          </p:nvSpPr>
          <p:spPr>
            <a:xfrm>
              <a:off x="750258" y="5487816"/>
              <a:ext cx="204439" cy="76633"/>
            </a:xfrm>
            <a:custGeom>
              <a:avLst/>
              <a:gdLst/>
              <a:ahLst/>
              <a:cxnLst/>
              <a:rect l="l" t="t" r="r" b="b"/>
              <a:pathLst>
                <a:path w="787" h="295" extrusionOk="0">
                  <a:moveTo>
                    <a:pt x="191" y="1"/>
                  </a:moveTo>
                  <a:cubicBezTo>
                    <a:pt x="185" y="1"/>
                    <a:pt x="179" y="1"/>
                    <a:pt x="172" y="2"/>
                  </a:cubicBezTo>
                  <a:cubicBezTo>
                    <a:pt x="1" y="22"/>
                    <a:pt x="22" y="283"/>
                    <a:pt x="187" y="283"/>
                  </a:cubicBezTo>
                  <a:cubicBezTo>
                    <a:pt x="193" y="283"/>
                    <a:pt x="200" y="283"/>
                    <a:pt x="206" y="282"/>
                  </a:cubicBezTo>
                  <a:cubicBezTo>
                    <a:pt x="262" y="278"/>
                    <a:pt x="308" y="239"/>
                    <a:pt x="321" y="184"/>
                  </a:cubicBezTo>
                  <a:cubicBezTo>
                    <a:pt x="376" y="205"/>
                    <a:pt x="423" y="227"/>
                    <a:pt x="482" y="244"/>
                  </a:cubicBezTo>
                  <a:cubicBezTo>
                    <a:pt x="537" y="261"/>
                    <a:pt x="592" y="282"/>
                    <a:pt x="652" y="295"/>
                  </a:cubicBezTo>
                  <a:cubicBezTo>
                    <a:pt x="690" y="295"/>
                    <a:pt x="732" y="295"/>
                    <a:pt x="775" y="286"/>
                  </a:cubicBezTo>
                  <a:cubicBezTo>
                    <a:pt x="776" y="287"/>
                    <a:pt x="777" y="287"/>
                    <a:pt x="778" y="287"/>
                  </a:cubicBezTo>
                  <a:cubicBezTo>
                    <a:pt x="784" y="287"/>
                    <a:pt x="786" y="277"/>
                    <a:pt x="779" y="273"/>
                  </a:cubicBezTo>
                  <a:cubicBezTo>
                    <a:pt x="715" y="210"/>
                    <a:pt x="592" y="176"/>
                    <a:pt x="508" y="146"/>
                  </a:cubicBezTo>
                  <a:cubicBezTo>
                    <a:pt x="448" y="129"/>
                    <a:pt x="385" y="112"/>
                    <a:pt x="321" y="99"/>
                  </a:cubicBezTo>
                  <a:cubicBezTo>
                    <a:pt x="305" y="38"/>
                    <a:pt x="252" y="1"/>
                    <a:pt x="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7" name="Google Shape;11127;p35"/>
            <p:cNvSpPr/>
            <p:nvPr/>
          </p:nvSpPr>
          <p:spPr>
            <a:xfrm>
              <a:off x="776755" y="5396376"/>
              <a:ext cx="138457" cy="113001"/>
            </a:xfrm>
            <a:custGeom>
              <a:avLst/>
              <a:gdLst/>
              <a:ahLst/>
              <a:cxnLst/>
              <a:rect l="l" t="t" r="r" b="b"/>
              <a:pathLst>
                <a:path w="533" h="435" extrusionOk="0">
                  <a:moveTo>
                    <a:pt x="158" y="1"/>
                  </a:moveTo>
                  <a:cubicBezTo>
                    <a:pt x="125" y="1"/>
                    <a:pt x="91" y="15"/>
                    <a:pt x="66" y="44"/>
                  </a:cubicBezTo>
                  <a:cubicBezTo>
                    <a:pt x="1" y="126"/>
                    <a:pt x="62" y="240"/>
                    <a:pt x="162" y="240"/>
                  </a:cubicBezTo>
                  <a:cubicBezTo>
                    <a:pt x="165" y="240"/>
                    <a:pt x="169" y="240"/>
                    <a:pt x="172" y="239"/>
                  </a:cubicBezTo>
                  <a:cubicBezTo>
                    <a:pt x="193" y="235"/>
                    <a:pt x="215" y="227"/>
                    <a:pt x="232" y="214"/>
                  </a:cubicBezTo>
                  <a:cubicBezTo>
                    <a:pt x="261" y="244"/>
                    <a:pt x="287" y="273"/>
                    <a:pt x="316" y="299"/>
                  </a:cubicBezTo>
                  <a:cubicBezTo>
                    <a:pt x="346" y="328"/>
                    <a:pt x="380" y="358"/>
                    <a:pt x="414" y="388"/>
                  </a:cubicBezTo>
                  <a:cubicBezTo>
                    <a:pt x="448" y="405"/>
                    <a:pt x="482" y="422"/>
                    <a:pt x="516" y="434"/>
                  </a:cubicBezTo>
                  <a:cubicBezTo>
                    <a:pt x="524" y="434"/>
                    <a:pt x="533" y="426"/>
                    <a:pt x="533" y="417"/>
                  </a:cubicBezTo>
                  <a:cubicBezTo>
                    <a:pt x="486" y="341"/>
                    <a:pt x="431" y="273"/>
                    <a:pt x="363" y="218"/>
                  </a:cubicBezTo>
                  <a:cubicBezTo>
                    <a:pt x="333" y="188"/>
                    <a:pt x="308" y="167"/>
                    <a:pt x="278" y="146"/>
                  </a:cubicBezTo>
                  <a:cubicBezTo>
                    <a:pt x="278" y="133"/>
                    <a:pt x="278" y="121"/>
                    <a:pt x="278" y="108"/>
                  </a:cubicBezTo>
                  <a:cubicBezTo>
                    <a:pt x="270" y="41"/>
                    <a:pt x="215" y="1"/>
                    <a:pt x="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8" name="Google Shape;11128;p35"/>
            <p:cNvSpPr/>
            <p:nvPr/>
          </p:nvSpPr>
          <p:spPr>
            <a:xfrm>
              <a:off x="860921" y="5330394"/>
              <a:ext cx="79749" cy="131445"/>
            </a:xfrm>
            <a:custGeom>
              <a:avLst/>
              <a:gdLst/>
              <a:ahLst/>
              <a:cxnLst/>
              <a:rect l="l" t="t" r="r" b="b"/>
              <a:pathLst>
                <a:path w="307" h="506" extrusionOk="0">
                  <a:moveTo>
                    <a:pt x="124" y="1"/>
                  </a:moveTo>
                  <a:cubicBezTo>
                    <a:pt x="120" y="1"/>
                    <a:pt x="115" y="1"/>
                    <a:pt x="111" y="1"/>
                  </a:cubicBezTo>
                  <a:cubicBezTo>
                    <a:pt x="69" y="6"/>
                    <a:pt x="35" y="35"/>
                    <a:pt x="18" y="73"/>
                  </a:cubicBezTo>
                  <a:cubicBezTo>
                    <a:pt x="1" y="116"/>
                    <a:pt x="5" y="158"/>
                    <a:pt x="31" y="192"/>
                  </a:cubicBezTo>
                  <a:cubicBezTo>
                    <a:pt x="56" y="226"/>
                    <a:pt x="98" y="243"/>
                    <a:pt x="137" y="243"/>
                  </a:cubicBezTo>
                  <a:lnTo>
                    <a:pt x="145" y="243"/>
                  </a:lnTo>
                  <a:cubicBezTo>
                    <a:pt x="188" y="332"/>
                    <a:pt x="234" y="417"/>
                    <a:pt x="289" y="502"/>
                  </a:cubicBezTo>
                  <a:cubicBezTo>
                    <a:pt x="291" y="504"/>
                    <a:pt x="293" y="505"/>
                    <a:pt x="295" y="505"/>
                  </a:cubicBezTo>
                  <a:cubicBezTo>
                    <a:pt x="300" y="505"/>
                    <a:pt x="306" y="501"/>
                    <a:pt x="306" y="498"/>
                  </a:cubicBezTo>
                  <a:cubicBezTo>
                    <a:pt x="302" y="430"/>
                    <a:pt x="289" y="366"/>
                    <a:pt x="264" y="307"/>
                  </a:cubicBezTo>
                  <a:cubicBezTo>
                    <a:pt x="247" y="273"/>
                    <a:pt x="230" y="239"/>
                    <a:pt x="209" y="205"/>
                  </a:cubicBezTo>
                  <a:cubicBezTo>
                    <a:pt x="221" y="196"/>
                    <a:pt x="226" y="179"/>
                    <a:pt x="230" y="167"/>
                  </a:cubicBezTo>
                  <a:cubicBezTo>
                    <a:pt x="251" y="129"/>
                    <a:pt x="243" y="82"/>
                    <a:pt x="217" y="48"/>
                  </a:cubicBezTo>
                  <a:cubicBezTo>
                    <a:pt x="194" y="17"/>
                    <a:pt x="161" y="1"/>
                    <a:pt x="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9" name="Google Shape;11129;p35"/>
            <p:cNvSpPr/>
            <p:nvPr/>
          </p:nvSpPr>
          <p:spPr>
            <a:xfrm>
              <a:off x="979896" y="5330654"/>
              <a:ext cx="65462" cy="152746"/>
            </a:xfrm>
            <a:custGeom>
              <a:avLst/>
              <a:gdLst/>
              <a:ahLst/>
              <a:cxnLst/>
              <a:rect l="l" t="t" r="r" b="b"/>
              <a:pathLst>
                <a:path w="252" h="588" extrusionOk="0">
                  <a:moveTo>
                    <a:pt x="125" y="0"/>
                  </a:moveTo>
                  <a:cubicBezTo>
                    <a:pt x="83" y="0"/>
                    <a:pt x="40" y="22"/>
                    <a:pt x="18" y="64"/>
                  </a:cubicBezTo>
                  <a:cubicBezTo>
                    <a:pt x="5" y="94"/>
                    <a:pt x="1" y="123"/>
                    <a:pt x="9" y="157"/>
                  </a:cubicBezTo>
                  <a:lnTo>
                    <a:pt x="9" y="166"/>
                  </a:lnTo>
                  <a:cubicBezTo>
                    <a:pt x="18" y="200"/>
                    <a:pt x="43" y="229"/>
                    <a:pt x="77" y="242"/>
                  </a:cubicBezTo>
                  <a:cubicBezTo>
                    <a:pt x="69" y="280"/>
                    <a:pt x="60" y="314"/>
                    <a:pt x="52" y="348"/>
                  </a:cubicBezTo>
                  <a:cubicBezTo>
                    <a:pt x="35" y="420"/>
                    <a:pt x="22" y="497"/>
                    <a:pt x="18" y="573"/>
                  </a:cubicBezTo>
                  <a:cubicBezTo>
                    <a:pt x="18" y="582"/>
                    <a:pt x="27" y="588"/>
                    <a:pt x="36" y="588"/>
                  </a:cubicBezTo>
                  <a:cubicBezTo>
                    <a:pt x="42" y="588"/>
                    <a:pt x="48" y="585"/>
                    <a:pt x="48" y="577"/>
                  </a:cubicBezTo>
                  <a:cubicBezTo>
                    <a:pt x="65" y="463"/>
                    <a:pt x="111" y="361"/>
                    <a:pt x="137" y="251"/>
                  </a:cubicBezTo>
                  <a:cubicBezTo>
                    <a:pt x="183" y="251"/>
                    <a:pt x="230" y="212"/>
                    <a:pt x="243" y="166"/>
                  </a:cubicBezTo>
                  <a:lnTo>
                    <a:pt x="243" y="153"/>
                  </a:lnTo>
                  <a:cubicBezTo>
                    <a:pt x="251" y="111"/>
                    <a:pt x="239" y="68"/>
                    <a:pt x="209" y="34"/>
                  </a:cubicBezTo>
                  <a:cubicBezTo>
                    <a:pt x="186" y="11"/>
                    <a:pt x="155"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0" name="Google Shape;11130;p35"/>
            <p:cNvSpPr/>
            <p:nvPr/>
          </p:nvSpPr>
          <p:spPr>
            <a:xfrm>
              <a:off x="1034967" y="5375334"/>
              <a:ext cx="117676" cy="139758"/>
            </a:xfrm>
            <a:custGeom>
              <a:avLst/>
              <a:gdLst/>
              <a:ahLst/>
              <a:cxnLst/>
              <a:rect l="l" t="t" r="r" b="b"/>
              <a:pathLst>
                <a:path w="453" h="538" extrusionOk="0">
                  <a:moveTo>
                    <a:pt x="300" y="1"/>
                  </a:moveTo>
                  <a:cubicBezTo>
                    <a:pt x="294" y="1"/>
                    <a:pt x="288" y="1"/>
                    <a:pt x="281" y="2"/>
                  </a:cubicBezTo>
                  <a:cubicBezTo>
                    <a:pt x="196" y="11"/>
                    <a:pt x="150" y="104"/>
                    <a:pt x="200" y="176"/>
                  </a:cubicBezTo>
                  <a:cubicBezTo>
                    <a:pt x="171" y="214"/>
                    <a:pt x="145" y="257"/>
                    <a:pt x="120" y="299"/>
                  </a:cubicBezTo>
                  <a:cubicBezTo>
                    <a:pt x="82" y="359"/>
                    <a:pt x="56" y="426"/>
                    <a:pt x="22" y="486"/>
                  </a:cubicBezTo>
                  <a:cubicBezTo>
                    <a:pt x="1" y="510"/>
                    <a:pt x="22" y="537"/>
                    <a:pt x="44" y="537"/>
                  </a:cubicBezTo>
                  <a:cubicBezTo>
                    <a:pt x="53" y="537"/>
                    <a:pt x="62" y="533"/>
                    <a:pt x="69" y="524"/>
                  </a:cubicBezTo>
                  <a:cubicBezTo>
                    <a:pt x="124" y="460"/>
                    <a:pt x="171" y="397"/>
                    <a:pt x="209" y="325"/>
                  </a:cubicBezTo>
                  <a:cubicBezTo>
                    <a:pt x="230" y="291"/>
                    <a:pt x="243" y="257"/>
                    <a:pt x="256" y="219"/>
                  </a:cubicBezTo>
                  <a:cubicBezTo>
                    <a:pt x="268" y="222"/>
                    <a:pt x="280" y="225"/>
                    <a:pt x="292" y="225"/>
                  </a:cubicBezTo>
                  <a:cubicBezTo>
                    <a:pt x="297" y="225"/>
                    <a:pt x="301" y="224"/>
                    <a:pt x="306" y="223"/>
                  </a:cubicBezTo>
                  <a:lnTo>
                    <a:pt x="306" y="227"/>
                  </a:lnTo>
                  <a:cubicBezTo>
                    <a:pt x="452" y="211"/>
                    <a:pt x="436" y="1"/>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1" name="Google Shape;11131;p35"/>
            <p:cNvSpPr/>
            <p:nvPr/>
          </p:nvSpPr>
          <p:spPr>
            <a:xfrm>
              <a:off x="1025356" y="5545225"/>
              <a:ext cx="169370" cy="73256"/>
            </a:xfrm>
            <a:custGeom>
              <a:avLst/>
              <a:gdLst/>
              <a:ahLst/>
              <a:cxnLst/>
              <a:rect l="l" t="t" r="r" b="b"/>
              <a:pathLst>
                <a:path w="652" h="282" extrusionOk="0">
                  <a:moveTo>
                    <a:pt x="17" y="1"/>
                  </a:moveTo>
                  <a:cubicBezTo>
                    <a:pt x="4" y="1"/>
                    <a:pt x="1" y="23"/>
                    <a:pt x="13" y="31"/>
                  </a:cubicBezTo>
                  <a:cubicBezTo>
                    <a:pt x="123" y="86"/>
                    <a:pt x="237" y="129"/>
                    <a:pt x="356" y="150"/>
                  </a:cubicBezTo>
                  <a:cubicBezTo>
                    <a:pt x="356" y="218"/>
                    <a:pt x="411" y="273"/>
                    <a:pt x="479" y="281"/>
                  </a:cubicBezTo>
                  <a:cubicBezTo>
                    <a:pt x="483" y="282"/>
                    <a:pt x="487" y="282"/>
                    <a:pt x="491" y="282"/>
                  </a:cubicBezTo>
                  <a:cubicBezTo>
                    <a:pt x="586" y="282"/>
                    <a:pt x="651" y="180"/>
                    <a:pt x="611" y="95"/>
                  </a:cubicBezTo>
                  <a:cubicBezTo>
                    <a:pt x="586" y="45"/>
                    <a:pt x="538" y="19"/>
                    <a:pt x="490" y="19"/>
                  </a:cubicBezTo>
                  <a:cubicBezTo>
                    <a:pt x="448" y="19"/>
                    <a:pt x="407" y="38"/>
                    <a:pt x="382" y="78"/>
                  </a:cubicBezTo>
                  <a:cubicBezTo>
                    <a:pt x="263" y="35"/>
                    <a:pt x="144" y="10"/>
                    <a:pt x="21" y="1"/>
                  </a:cubicBezTo>
                  <a:cubicBezTo>
                    <a:pt x="20" y="1"/>
                    <a:pt x="19"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2" name="Google Shape;11132;p35"/>
            <p:cNvSpPr/>
            <p:nvPr/>
          </p:nvSpPr>
          <p:spPr>
            <a:xfrm>
              <a:off x="1008471" y="5587048"/>
              <a:ext cx="121053" cy="113780"/>
            </a:xfrm>
            <a:custGeom>
              <a:avLst/>
              <a:gdLst/>
              <a:ahLst/>
              <a:cxnLst/>
              <a:rect l="l" t="t" r="r" b="b"/>
              <a:pathLst>
                <a:path w="466" h="438" extrusionOk="0">
                  <a:moveTo>
                    <a:pt x="25" y="0"/>
                  </a:moveTo>
                  <a:cubicBezTo>
                    <a:pt x="13" y="0"/>
                    <a:pt x="0" y="17"/>
                    <a:pt x="10" y="27"/>
                  </a:cubicBezTo>
                  <a:cubicBezTo>
                    <a:pt x="44" y="86"/>
                    <a:pt x="82" y="137"/>
                    <a:pt x="129" y="184"/>
                  </a:cubicBezTo>
                  <a:cubicBezTo>
                    <a:pt x="145" y="201"/>
                    <a:pt x="167" y="218"/>
                    <a:pt x="188" y="235"/>
                  </a:cubicBezTo>
                  <a:cubicBezTo>
                    <a:pt x="175" y="248"/>
                    <a:pt x="167" y="269"/>
                    <a:pt x="162" y="286"/>
                  </a:cubicBezTo>
                  <a:cubicBezTo>
                    <a:pt x="150" y="354"/>
                    <a:pt x="196" y="421"/>
                    <a:pt x="264" y="434"/>
                  </a:cubicBezTo>
                  <a:cubicBezTo>
                    <a:pt x="275" y="436"/>
                    <a:pt x="285" y="437"/>
                    <a:pt x="294" y="437"/>
                  </a:cubicBezTo>
                  <a:cubicBezTo>
                    <a:pt x="435" y="437"/>
                    <a:pt x="466" y="216"/>
                    <a:pt x="311" y="188"/>
                  </a:cubicBezTo>
                  <a:cubicBezTo>
                    <a:pt x="302" y="187"/>
                    <a:pt x="292" y="186"/>
                    <a:pt x="283" y="186"/>
                  </a:cubicBezTo>
                  <a:cubicBezTo>
                    <a:pt x="267" y="186"/>
                    <a:pt x="251" y="189"/>
                    <a:pt x="235" y="197"/>
                  </a:cubicBezTo>
                  <a:cubicBezTo>
                    <a:pt x="175" y="129"/>
                    <a:pt x="99" y="69"/>
                    <a:pt x="35" y="6"/>
                  </a:cubicBezTo>
                  <a:cubicBezTo>
                    <a:pt x="32" y="2"/>
                    <a:pt x="28" y="0"/>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3" name="Google Shape;11133;p35"/>
            <p:cNvSpPr/>
            <p:nvPr/>
          </p:nvSpPr>
          <p:spPr>
            <a:xfrm>
              <a:off x="1065880" y="5434562"/>
              <a:ext cx="147290" cy="82608"/>
            </a:xfrm>
            <a:custGeom>
              <a:avLst/>
              <a:gdLst/>
              <a:ahLst/>
              <a:cxnLst/>
              <a:rect l="l" t="t" r="r" b="b"/>
              <a:pathLst>
                <a:path w="567" h="318" extrusionOk="0">
                  <a:moveTo>
                    <a:pt x="377" y="0"/>
                  </a:moveTo>
                  <a:cubicBezTo>
                    <a:pt x="286" y="0"/>
                    <a:pt x="203" y="99"/>
                    <a:pt x="260" y="203"/>
                  </a:cubicBezTo>
                  <a:cubicBezTo>
                    <a:pt x="183" y="237"/>
                    <a:pt x="103" y="266"/>
                    <a:pt x="22" y="287"/>
                  </a:cubicBezTo>
                  <a:cubicBezTo>
                    <a:pt x="1" y="292"/>
                    <a:pt x="5" y="317"/>
                    <a:pt x="22" y="317"/>
                  </a:cubicBezTo>
                  <a:cubicBezTo>
                    <a:pt x="124" y="317"/>
                    <a:pt x="221" y="296"/>
                    <a:pt x="310" y="258"/>
                  </a:cubicBezTo>
                  <a:lnTo>
                    <a:pt x="310" y="254"/>
                  </a:lnTo>
                  <a:cubicBezTo>
                    <a:pt x="334" y="266"/>
                    <a:pt x="357" y="272"/>
                    <a:pt x="379" y="272"/>
                  </a:cubicBezTo>
                  <a:cubicBezTo>
                    <a:pt x="489" y="272"/>
                    <a:pt x="567" y="133"/>
                    <a:pt x="472" y="41"/>
                  </a:cubicBezTo>
                  <a:cubicBezTo>
                    <a:pt x="443" y="13"/>
                    <a:pt x="409"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4" name="Google Shape;11134;p35"/>
            <p:cNvSpPr/>
            <p:nvPr/>
          </p:nvSpPr>
          <p:spPr>
            <a:xfrm>
              <a:off x="852088" y="5614065"/>
              <a:ext cx="84165" cy="119755"/>
            </a:xfrm>
            <a:custGeom>
              <a:avLst/>
              <a:gdLst/>
              <a:ahLst/>
              <a:cxnLst/>
              <a:rect l="l" t="t" r="r" b="b"/>
              <a:pathLst>
                <a:path w="324" h="461" extrusionOk="0">
                  <a:moveTo>
                    <a:pt x="304" y="1"/>
                  </a:moveTo>
                  <a:cubicBezTo>
                    <a:pt x="302" y="1"/>
                    <a:pt x="300" y="2"/>
                    <a:pt x="298" y="4"/>
                  </a:cubicBezTo>
                  <a:cubicBezTo>
                    <a:pt x="222" y="71"/>
                    <a:pt x="166" y="161"/>
                    <a:pt x="141" y="262"/>
                  </a:cubicBezTo>
                  <a:cubicBezTo>
                    <a:pt x="136" y="261"/>
                    <a:pt x="130" y="260"/>
                    <a:pt x="124" y="260"/>
                  </a:cubicBezTo>
                  <a:cubicBezTo>
                    <a:pt x="115" y="260"/>
                    <a:pt x="106" y="262"/>
                    <a:pt x="99" y="267"/>
                  </a:cubicBezTo>
                  <a:cubicBezTo>
                    <a:pt x="1" y="296"/>
                    <a:pt x="5" y="436"/>
                    <a:pt x="103" y="457"/>
                  </a:cubicBezTo>
                  <a:cubicBezTo>
                    <a:pt x="112" y="460"/>
                    <a:pt x="120" y="461"/>
                    <a:pt x="129" y="461"/>
                  </a:cubicBezTo>
                  <a:cubicBezTo>
                    <a:pt x="212" y="461"/>
                    <a:pt x="262" y="354"/>
                    <a:pt x="196" y="292"/>
                  </a:cubicBezTo>
                  <a:cubicBezTo>
                    <a:pt x="217" y="245"/>
                    <a:pt x="243" y="199"/>
                    <a:pt x="264" y="152"/>
                  </a:cubicBezTo>
                  <a:cubicBezTo>
                    <a:pt x="285" y="110"/>
                    <a:pt x="323" y="63"/>
                    <a:pt x="311" y="8"/>
                  </a:cubicBezTo>
                  <a:cubicBezTo>
                    <a:pt x="311" y="3"/>
                    <a:pt x="308" y="1"/>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5" name="Google Shape;11135;p35"/>
            <p:cNvSpPr/>
            <p:nvPr/>
          </p:nvSpPr>
          <p:spPr>
            <a:xfrm>
              <a:off x="817019" y="5386245"/>
              <a:ext cx="322894" cy="297180"/>
            </a:xfrm>
            <a:custGeom>
              <a:avLst/>
              <a:gdLst/>
              <a:ahLst/>
              <a:cxnLst/>
              <a:rect l="l" t="t" r="r" b="b"/>
              <a:pathLst>
                <a:path w="1243" h="1144" extrusionOk="0">
                  <a:moveTo>
                    <a:pt x="559" y="0"/>
                  </a:moveTo>
                  <a:cubicBezTo>
                    <a:pt x="505" y="0"/>
                    <a:pt x="452" y="29"/>
                    <a:pt x="420" y="96"/>
                  </a:cubicBezTo>
                  <a:cubicBezTo>
                    <a:pt x="407" y="117"/>
                    <a:pt x="403" y="143"/>
                    <a:pt x="403" y="168"/>
                  </a:cubicBezTo>
                  <a:cubicBezTo>
                    <a:pt x="370" y="148"/>
                    <a:pt x="333" y="138"/>
                    <a:pt x="295" y="138"/>
                  </a:cubicBezTo>
                  <a:cubicBezTo>
                    <a:pt x="270" y="138"/>
                    <a:pt x="245" y="143"/>
                    <a:pt x="221" y="151"/>
                  </a:cubicBezTo>
                  <a:cubicBezTo>
                    <a:pt x="166" y="177"/>
                    <a:pt x="128" y="227"/>
                    <a:pt x="115" y="287"/>
                  </a:cubicBezTo>
                  <a:cubicBezTo>
                    <a:pt x="111" y="338"/>
                    <a:pt x="115" y="389"/>
                    <a:pt x="140" y="435"/>
                  </a:cubicBezTo>
                  <a:cubicBezTo>
                    <a:pt x="68" y="452"/>
                    <a:pt x="17" y="507"/>
                    <a:pt x="9" y="579"/>
                  </a:cubicBezTo>
                  <a:cubicBezTo>
                    <a:pt x="0" y="647"/>
                    <a:pt x="34" y="711"/>
                    <a:pt x="98" y="741"/>
                  </a:cubicBezTo>
                  <a:cubicBezTo>
                    <a:pt x="123" y="753"/>
                    <a:pt x="153" y="762"/>
                    <a:pt x="183" y="762"/>
                  </a:cubicBezTo>
                  <a:cubicBezTo>
                    <a:pt x="153" y="809"/>
                    <a:pt x="144" y="864"/>
                    <a:pt x="149" y="923"/>
                  </a:cubicBezTo>
                  <a:cubicBezTo>
                    <a:pt x="161" y="982"/>
                    <a:pt x="208" y="1029"/>
                    <a:pt x="267" y="1042"/>
                  </a:cubicBezTo>
                  <a:cubicBezTo>
                    <a:pt x="282" y="1046"/>
                    <a:pt x="297" y="1048"/>
                    <a:pt x="311" y="1048"/>
                  </a:cubicBezTo>
                  <a:cubicBezTo>
                    <a:pt x="359" y="1048"/>
                    <a:pt x="405" y="1027"/>
                    <a:pt x="437" y="991"/>
                  </a:cubicBezTo>
                  <a:cubicBezTo>
                    <a:pt x="450" y="1008"/>
                    <a:pt x="463" y="1025"/>
                    <a:pt x="480" y="1042"/>
                  </a:cubicBezTo>
                  <a:cubicBezTo>
                    <a:pt x="537" y="1100"/>
                    <a:pt x="601" y="1144"/>
                    <a:pt x="678" y="1144"/>
                  </a:cubicBezTo>
                  <a:cubicBezTo>
                    <a:pt x="697" y="1144"/>
                    <a:pt x="717" y="1141"/>
                    <a:pt x="738" y="1135"/>
                  </a:cubicBezTo>
                  <a:cubicBezTo>
                    <a:pt x="823" y="1114"/>
                    <a:pt x="849" y="1029"/>
                    <a:pt x="849" y="948"/>
                  </a:cubicBezTo>
                  <a:lnTo>
                    <a:pt x="857" y="948"/>
                  </a:lnTo>
                  <a:lnTo>
                    <a:pt x="899" y="961"/>
                  </a:lnTo>
                  <a:cubicBezTo>
                    <a:pt x="916" y="965"/>
                    <a:pt x="933" y="970"/>
                    <a:pt x="955" y="970"/>
                  </a:cubicBezTo>
                  <a:cubicBezTo>
                    <a:pt x="963" y="971"/>
                    <a:pt x="972" y="972"/>
                    <a:pt x="980" y="972"/>
                  </a:cubicBezTo>
                  <a:cubicBezTo>
                    <a:pt x="1031" y="972"/>
                    <a:pt x="1079" y="950"/>
                    <a:pt x="1112" y="910"/>
                  </a:cubicBezTo>
                  <a:cubicBezTo>
                    <a:pt x="1162" y="855"/>
                    <a:pt x="1145" y="766"/>
                    <a:pt x="1107" y="711"/>
                  </a:cubicBezTo>
                  <a:cubicBezTo>
                    <a:pt x="1099" y="698"/>
                    <a:pt x="1086" y="686"/>
                    <a:pt x="1073" y="677"/>
                  </a:cubicBezTo>
                  <a:cubicBezTo>
                    <a:pt x="1095" y="669"/>
                    <a:pt x="1116" y="656"/>
                    <a:pt x="1133" y="639"/>
                  </a:cubicBezTo>
                  <a:cubicBezTo>
                    <a:pt x="1205" y="575"/>
                    <a:pt x="1243" y="473"/>
                    <a:pt x="1179" y="389"/>
                  </a:cubicBezTo>
                  <a:cubicBezTo>
                    <a:pt x="1141" y="342"/>
                    <a:pt x="1090" y="317"/>
                    <a:pt x="1035" y="312"/>
                  </a:cubicBezTo>
                  <a:cubicBezTo>
                    <a:pt x="1052" y="249"/>
                    <a:pt x="1027" y="181"/>
                    <a:pt x="972" y="147"/>
                  </a:cubicBezTo>
                  <a:cubicBezTo>
                    <a:pt x="926" y="117"/>
                    <a:pt x="871" y="101"/>
                    <a:pt x="817" y="101"/>
                  </a:cubicBezTo>
                  <a:cubicBezTo>
                    <a:pt x="786" y="101"/>
                    <a:pt x="755" y="106"/>
                    <a:pt x="726" y="117"/>
                  </a:cubicBezTo>
                  <a:cubicBezTo>
                    <a:pt x="693" y="45"/>
                    <a:pt x="625" y="0"/>
                    <a:pt x="5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6" name="Google Shape;11136;p35"/>
            <p:cNvSpPr/>
            <p:nvPr/>
          </p:nvSpPr>
          <p:spPr>
            <a:xfrm>
              <a:off x="858842" y="5556915"/>
              <a:ext cx="51954" cy="49876"/>
            </a:xfrm>
            <a:custGeom>
              <a:avLst/>
              <a:gdLst/>
              <a:ahLst/>
              <a:cxnLst/>
              <a:rect l="l" t="t" r="r" b="b"/>
              <a:pathLst>
                <a:path w="200" h="192" extrusionOk="0">
                  <a:moveTo>
                    <a:pt x="98" y="1"/>
                  </a:moveTo>
                  <a:cubicBezTo>
                    <a:pt x="85" y="1"/>
                    <a:pt x="73" y="3"/>
                    <a:pt x="60" y="7"/>
                  </a:cubicBezTo>
                  <a:cubicBezTo>
                    <a:pt x="39" y="20"/>
                    <a:pt x="22" y="37"/>
                    <a:pt x="9" y="58"/>
                  </a:cubicBezTo>
                  <a:cubicBezTo>
                    <a:pt x="9" y="58"/>
                    <a:pt x="9" y="62"/>
                    <a:pt x="5" y="67"/>
                  </a:cubicBezTo>
                  <a:cubicBezTo>
                    <a:pt x="5" y="71"/>
                    <a:pt x="5" y="75"/>
                    <a:pt x="0" y="79"/>
                  </a:cubicBezTo>
                  <a:cubicBezTo>
                    <a:pt x="0" y="101"/>
                    <a:pt x="0" y="118"/>
                    <a:pt x="9" y="135"/>
                  </a:cubicBezTo>
                  <a:cubicBezTo>
                    <a:pt x="9" y="139"/>
                    <a:pt x="13" y="147"/>
                    <a:pt x="17" y="152"/>
                  </a:cubicBezTo>
                  <a:lnTo>
                    <a:pt x="22" y="156"/>
                  </a:lnTo>
                  <a:cubicBezTo>
                    <a:pt x="26" y="164"/>
                    <a:pt x="30" y="168"/>
                    <a:pt x="34" y="173"/>
                  </a:cubicBezTo>
                  <a:lnTo>
                    <a:pt x="43" y="177"/>
                  </a:lnTo>
                  <a:lnTo>
                    <a:pt x="51" y="181"/>
                  </a:lnTo>
                  <a:cubicBezTo>
                    <a:pt x="56" y="185"/>
                    <a:pt x="68" y="190"/>
                    <a:pt x="77" y="190"/>
                  </a:cubicBezTo>
                  <a:lnTo>
                    <a:pt x="81" y="190"/>
                  </a:lnTo>
                  <a:cubicBezTo>
                    <a:pt x="88" y="191"/>
                    <a:pt x="94" y="192"/>
                    <a:pt x="101" y="192"/>
                  </a:cubicBezTo>
                  <a:cubicBezTo>
                    <a:pt x="131" y="192"/>
                    <a:pt x="158" y="177"/>
                    <a:pt x="179" y="156"/>
                  </a:cubicBezTo>
                  <a:cubicBezTo>
                    <a:pt x="191" y="135"/>
                    <a:pt x="200" y="105"/>
                    <a:pt x="196" y="79"/>
                  </a:cubicBezTo>
                  <a:cubicBezTo>
                    <a:pt x="196" y="58"/>
                    <a:pt x="183" y="37"/>
                    <a:pt x="170" y="24"/>
                  </a:cubicBezTo>
                  <a:cubicBezTo>
                    <a:pt x="162" y="20"/>
                    <a:pt x="157" y="16"/>
                    <a:pt x="149" y="16"/>
                  </a:cubicBezTo>
                  <a:lnTo>
                    <a:pt x="145" y="16"/>
                  </a:lnTo>
                  <a:cubicBezTo>
                    <a:pt x="140" y="12"/>
                    <a:pt x="140" y="12"/>
                    <a:pt x="136" y="7"/>
                  </a:cubicBezTo>
                  <a:cubicBezTo>
                    <a:pt x="123" y="3"/>
                    <a:pt x="111"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7" name="Google Shape;11137;p35"/>
            <p:cNvSpPr/>
            <p:nvPr/>
          </p:nvSpPr>
          <p:spPr>
            <a:xfrm>
              <a:off x="906121" y="5597180"/>
              <a:ext cx="41823" cy="37667"/>
            </a:xfrm>
            <a:custGeom>
              <a:avLst/>
              <a:gdLst/>
              <a:ahLst/>
              <a:cxnLst/>
              <a:rect l="l" t="t" r="r" b="b"/>
              <a:pathLst>
                <a:path w="161" h="145" extrusionOk="0">
                  <a:moveTo>
                    <a:pt x="88" y="0"/>
                  </a:moveTo>
                  <a:cubicBezTo>
                    <a:pt x="76" y="0"/>
                    <a:pt x="63" y="4"/>
                    <a:pt x="52" y="13"/>
                  </a:cubicBezTo>
                  <a:cubicBezTo>
                    <a:pt x="43" y="22"/>
                    <a:pt x="31" y="30"/>
                    <a:pt x="26" y="43"/>
                  </a:cubicBezTo>
                  <a:cubicBezTo>
                    <a:pt x="1" y="77"/>
                    <a:pt x="14" y="124"/>
                    <a:pt x="52" y="141"/>
                  </a:cubicBezTo>
                  <a:cubicBezTo>
                    <a:pt x="59" y="144"/>
                    <a:pt x="66" y="145"/>
                    <a:pt x="73" y="145"/>
                  </a:cubicBezTo>
                  <a:cubicBezTo>
                    <a:pt x="98" y="145"/>
                    <a:pt x="122" y="130"/>
                    <a:pt x="132" y="107"/>
                  </a:cubicBezTo>
                  <a:cubicBezTo>
                    <a:pt x="137" y="98"/>
                    <a:pt x="137" y="90"/>
                    <a:pt x="141" y="81"/>
                  </a:cubicBezTo>
                  <a:cubicBezTo>
                    <a:pt x="160" y="40"/>
                    <a:pt x="126" y="0"/>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8" name="Google Shape;11138;p35"/>
            <p:cNvSpPr/>
            <p:nvPr/>
          </p:nvSpPr>
          <p:spPr>
            <a:xfrm>
              <a:off x="844815" y="5509117"/>
              <a:ext cx="49616" cy="31432"/>
            </a:xfrm>
            <a:custGeom>
              <a:avLst/>
              <a:gdLst/>
              <a:ahLst/>
              <a:cxnLst/>
              <a:rect l="l" t="t" r="r" b="b"/>
              <a:pathLst>
                <a:path w="191" h="121" extrusionOk="0">
                  <a:moveTo>
                    <a:pt x="84" y="0"/>
                  </a:moveTo>
                  <a:cubicBezTo>
                    <a:pt x="0" y="4"/>
                    <a:pt x="10" y="121"/>
                    <a:pt x="82" y="121"/>
                  </a:cubicBezTo>
                  <a:cubicBezTo>
                    <a:pt x="87" y="121"/>
                    <a:pt x="92" y="120"/>
                    <a:pt x="97" y="119"/>
                  </a:cubicBezTo>
                  <a:lnTo>
                    <a:pt x="118" y="119"/>
                  </a:lnTo>
                  <a:cubicBezTo>
                    <a:pt x="121" y="120"/>
                    <a:pt x="124" y="120"/>
                    <a:pt x="127" y="120"/>
                  </a:cubicBezTo>
                  <a:cubicBezTo>
                    <a:pt x="157" y="120"/>
                    <a:pt x="182" y="100"/>
                    <a:pt x="186" y="73"/>
                  </a:cubicBezTo>
                  <a:cubicBezTo>
                    <a:pt x="190" y="39"/>
                    <a:pt x="169" y="13"/>
                    <a:pt x="135" y="9"/>
                  </a:cubicBezTo>
                  <a:cubicBezTo>
                    <a:pt x="118" y="5"/>
                    <a:pt x="101"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9" name="Google Shape;11139;p35"/>
            <p:cNvSpPr/>
            <p:nvPr/>
          </p:nvSpPr>
          <p:spPr>
            <a:xfrm>
              <a:off x="851569" y="5456903"/>
              <a:ext cx="58188" cy="49357"/>
            </a:xfrm>
            <a:custGeom>
              <a:avLst/>
              <a:gdLst/>
              <a:ahLst/>
              <a:cxnLst/>
              <a:rect l="l" t="t" r="r" b="b"/>
              <a:pathLst>
                <a:path w="224" h="190" extrusionOk="0">
                  <a:moveTo>
                    <a:pt x="124" y="0"/>
                  </a:moveTo>
                  <a:cubicBezTo>
                    <a:pt x="96" y="0"/>
                    <a:pt x="69" y="12"/>
                    <a:pt x="50" y="36"/>
                  </a:cubicBezTo>
                  <a:cubicBezTo>
                    <a:pt x="1" y="101"/>
                    <a:pt x="45" y="189"/>
                    <a:pt x="124" y="189"/>
                  </a:cubicBezTo>
                  <a:cubicBezTo>
                    <a:pt x="127" y="189"/>
                    <a:pt x="131" y="189"/>
                    <a:pt x="134" y="189"/>
                  </a:cubicBezTo>
                  <a:cubicBezTo>
                    <a:pt x="185" y="180"/>
                    <a:pt x="224" y="134"/>
                    <a:pt x="219" y="83"/>
                  </a:cubicBezTo>
                  <a:cubicBezTo>
                    <a:pt x="211" y="30"/>
                    <a:pt x="168"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0" name="Google Shape;11140;p35"/>
            <p:cNvSpPr/>
            <p:nvPr/>
          </p:nvSpPr>
          <p:spPr>
            <a:xfrm>
              <a:off x="901705" y="5437420"/>
              <a:ext cx="36628" cy="26497"/>
            </a:xfrm>
            <a:custGeom>
              <a:avLst/>
              <a:gdLst/>
              <a:ahLst/>
              <a:cxnLst/>
              <a:rect l="l" t="t" r="r" b="b"/>
              <a:pathLst>
                <a:path w="141" h="102" extrusionOk="0">
                  <a:moveTo>
                    <a:pt x="88" y="1"/>
                  </a:moveTo>
                  <a:cubicBezTo>
                    <a:pt x="47" y="1"/>
                    <a:pt x="1" y="77"/>
                    <a:pt x="52" y="94"/>
                  </a:cubicBezTo>
                  <a:cubicBezTo>
                    <a:pt x="62" y="99"/>
                    <a:pt x="72" y="101"/>
                    <a:pt x="83" y="101"/>
                  </a:cubicBezTo>
                  <a:cubicBezTo>
                    <a:pt x="99" y="101"/>
                    <a:pt x="114" y="96"/>
                    <a:pt x="124" y="86"/>
                  </a:cubicBezTo>
                  <a:lnTo>
                    <a:pt x="124" y="81"/>
                  </a:lnTo>
                  <a:cubicBezTo>
                    <a:pt x="141" y="60"/>
                    <a:pt x="137" y="30"/>
                    <a:pt x="115" y="18"/>
                  </a:cubicBezTo>
                  <a:cubicBezTo>
                    <a:pt x="108" y="6"/>
                    <a:pt x="98" y="1"/>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1" name="Google Shape;11141;p35"/>
            <p:cNvSpPr/>
            <p:nvPr/>
          </p:nvSpPr>
          <p:spPr>
            <a:xfrm>
              <a:off x="935994" y="5417417"/>
              <a:ext cx="46759" cy="40525"/>
            </a:xfrm>
            <a:custGeom>
              <a:avLst/>
              <a:gdLst/>
              <a:ahLst/>
              <a:cxnLst/>
              <a:rect l="l" t="t" r="r" b="b"/>
              <a:pathLst>
                <a:path w="180" h="156" extrusionOk="0">
                  <a:moveTo>
                    <a:pt x="89" y="0"/>
                  </a:moveTo>
                  <a:cubicBezTo>
                    <a:pt x="80" y="0"/>
                    <a:pt x="72" y="2"/>
                    <a:pt x="64" y="6"/>
                  </a:cubicBezTo>
                  <a:cubicBezTo>
                    <a:pt x="9" y="27"/>
                    <a:pt x="0" y="99"/>
                    <a:pt x="43" y="137"/>
                  </a:cubicBezTo>
                  <a:cubicBezTo>
                    <a:pt x="60" y="146"/>
                    <a:pt x="72" y="154"/>
                    <a:pt x="94" y="154"/>
                  </a:cubicBezTo>
                  <a:cubicBezTo>
                    <a:pt x="98" y="155"/>
                    <a:pt x="102" y="155"/>
                    <a:pt x="106" y="155"/>
                  </a:cubicBezTo>
                  <a:cubicBezTo>
                    <a:pt x="139" y="155"/>
                    <a:pt x="170" y="124"/>
                    <a:pt x="166" y="86"/>
                  </a:cubicBezTo>
                  <a:cubicBezTo>
                    <a:pt x="180" y="40"/>
                    <a:pt x="132"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2" name="Google Shape;11142;p35"/>
            <p:cNvSpPr/>
            <p:nvPr/>
          </p:nvSpPr>
          <p:spPr>
            <a:xfrm>
              <a:off x="987429" y="5421054"/>
              <a:ext cx="57929" cy="48837"/>
            </a:xfrm>
            <a:custGeom>
              <a:avLst/>
              <a:gdLst/>
              <a:ahLst/>
              <a:cxnLst/>
              <a:rect l="l" t="t" r="r" b="b"/>
              <a:pathLst>
                <a:path w="223" h="188" extrusionOk="0">
                  <a:moveTo>
                    <a:pt x="123" y="1"/>
                  </a:moveTo>
                  <a:cubicBezTo>
                    <a:pt x="95" y="1"/>
                    <a:pt x="68" y="12"/>
                    <a:pt x="48" y="38"/>
                  </a:cubicBezTo>
                  <a:cubicBezTo>
                    <a:pt x="0" y="98"/>
                    <a:pt x="46" y="188"/>
                    <a:pt x="119" y="188"/>
                  </a:cubicBezTo>
                  <a:cubicBezTo>
                    <a:pt x="124" y="188"/>
                    <a:pt x="128" y="188"/>
                    <a:pt x="133" y="187"/>
                  </a:cubicBezTo>
                  <a:cubicBezTo>
                    <a:pt x="188" y="183"/>
                    <a:pt x="222" y="136"/>
                    <a:pt x="218" y="81"/>
                  </a:cubicBezTo>
                  <a:cubicBezTo>
                    <a:pt x="210" y="31"/>
                    <a:pt x="167"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3" name="Google Shape;11143;p35"/>
            <p:cNvSpPr/>
            <p:nvPr/>
          </p:nvSpPr>
          <p:spPr>
            <a:xfrm>
              <a:off x="1033928" y="5458202"/>
              <a:ext cx="37926" cy="33511"/>
            </a:xfrm>
            <a:custGeom>
              <a:avLst/>
              <a:gdLst/>
              <a:ahLst/>
              <a:cxnLst/>
              <a:rect l="l" t="t" r="r" b="b"/>
              <a:pathLst>
                <a:path w="146" h="129" extrusionOk="0">
                  <a:moveTo>
                    <a:pt x="81" y="0"/>
                  </a:moveTo>
                  <a:cubicBezTo>
                    <a:pt x="61" y="0"/>
                    <a:pt x="44" y="9"/>
                    <a:pt x="26" y="23"/>
                  </a:cubicBezTo>
                  <a:cubicBezTo>
                    <a:pt x="9" y="35"/>
                    <a:pt x="1" y="56"/>
                    <a:pt x="5" y="73"/>
                  </a:cubicBezTo>
                  <a:cubicBezTo>
                    <a:pt x="5" y="82"/>
                    <a:pt x="9" y="90"/>
                    <a:pt x="9" y="95"/>
                  </a:cubicBezTo>
                  <a:cubicBezTo>
                    <a:pt x="18" y="112"/>
                    <a:pt x="31" y="124"/>
                    <a:pt x="47" y="129"/>
                  </a:cubicBezTo>
                  <a:cubicBezTo>
                    <a:pt x="81" y="129"/>
                    <a:pt x="111" y="116"/>
                    <a:pt x="128" y="90"/>
                  </a:cubicBezTo>
                  <a:cubicBezTo>
                    <a:pt x="141" y="73"/>
                    <a:pt x="145" y="52"/>
                    <a:pt x="137" y="35"/>
                  </a:cubicBezTo>
                  <a:cubicBezTo>
                    <a:pt x="128" y="18"/>
                    <a:pt x="115" y="6"/>
                    <a:pt x="94" y="1"/>
                  </a:cubicBezTo>
                  <a:cubicBezTo>
                    <a:pt x="90" y="1"/>
                    <a:pt x="86" y="0"/>
                    <a:pt x="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4" name="Google Shape;11144;p35"/>
            <p:cNvSpPr/>
            <p:nvPr/>
          </p:nvSpPr>
          <p:spPr>
            <a:xfrm>
              <a:off x="1040682" y="5492232"/>
              <a:ext cx="60786" cy="53773"/>
            </a:xfrm>
            <a:custGeom>
              <a:avLst/>
              <a:gdLst/>
              <a:ahLst/>
              <a:cxnLst/>
              <a:rect l="l" t="t" r="r" b="b"/>
              <a:pathLst>
                <a:path w="234" h="207" extrusionOk="0">
                  <a:moveTo>
                    <a:pt x="117" y="1"/>
                  </a:moveTo>
                  <a:cubicBezTo>
                    <a:pt x="92" y="1"/>
                    <a:pt x="69" y="10"/>
                    <a:pt x="51" y="27"/>
                  </a:cubicBezTo>
                  <a:cubicBezTo>
                    <a:pt x="0" y="65"/>
                    <a:pt x="0" y="138"/>
                    <a:pt x="51" y="180"/>
                  </a:cubicBezTo>
                  <a:cubicBezTo>
                    <a:pt x="60" y="184"/>
                    <a:pt x="68" y="193"/>
                    <a:pt x="77" y="197"/>
                  </a:cubicBezTo>
                  <a:lnTo>
                    <a:pt x="98" y="201"/>
                  </a:lnTo>
                  <a:cubicBezTo>
                    <a:pt x="108" y="205"/>
                    <a:pt x="118" y="206"/>
                    <a:pt x="128" y="206"/>
                  </a:cubicBezTo>
                  <a:cubicBezTo>
                    <a:pt x="157" y="206"/>
                    <a:pt x="185" y="193"/>
                    <a:pt x="204" y="171"/>
                  </a:cubicBezTo>
                  <a:cubicBezTo>
                    <a:pt x="234" y="133"/>
                    <a:pt x="234" y="87"/>
                    <a:pt x="208" y="48"/>
                  </a:cubicBezTo>
                  <a:cubicBezTo>
                    <a:pt x="187" y="27"/>
                    <a:pt x="161" y="10"/>
                    <a:pt x="132" y="2"/>
                  </a:cubicBezTo>
                  <a:cubicBezTo>
                    <a:pt x="127" y="1"/>
                    <a:pt x="122"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5" name="Google Shape;11145;p35"/>
            <p:cNvSpPr/>
            <p:nvPr/>
          </p:nvSpPr>
          <p:spPr>
            <a:xfrm>
              <a:off x="952620" y="5617702"/>
              <a:ext cx="36368" cy="30653"/>
            </a:xfrm>
            <a:custGeom>
              <a:avLst/>
              <a:gdLst/>
              <a:ahLst/>
              <a:cxnLst/>
              <a:rect l="l" t="t" r="r" b="b"/>
              <a:pathLst>
                <a:path w="140" h="118" extrusionOk="0">
                  <a:moveTo>
                    <a:pt x="80" y="1"/>
                  </a:moveTo>
                  <a:cubicBezTo>
                    <a:pt x="42" y="1"/>
                    <a:pt x="0" y="24"/>
                    <a:pt x="17" y="62"/>
                  </a:cubicBezTo>
                  <a:cubicBezTo>
                    <a:pt x="25" y="83"/>
                    <a:pt x="42" y="104"/>
                    <a:pt x="64" y="113"/>
                  </a:cubicBezTo>
                  <a:cubicBezTo>
                    <a:pt x="71" y="116"/>
                    <a:pt x="77" y="117"/>
                    <a:pt x="84" y="117"/>
                  </a:cubicBezTo>
                  <a:cubicBezTo>
                    <a:pt x="114" y="117"/>
                    <a:pt x="139" y="89"/>
                    <a:pt x="136" y="57"/>
                  </a:cubicBezTo>
                  <a:lnTo>
                    <a:pt x="136" y="49"/>
                  </a:lnTo>
                  <a:cubicBezTo>
                    <a:pt x="139" y="15"/>
                    <a:pt x="111"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6" name="Google Shape;11146;p35"/>
            <p:cNvSpPr/>
            <p:nvPr/>
          </p:nvSpPr>
          <p:spPr>
            <a:xfrm>
              <a:off x="986650" y="5601336"/>
              <a:ext cx="65722" cy="44941"/>
            </a:xfrm>
            <a:custGeom>
              <a:avLst/>
              <a:gdLst/>
              <a:ahLst/>
              <a:cxnLst/>
              <a:rect l="l" t="t" r="r" b="b"/>
              <a:pathLst>
                <a:path w="253" h="173" extrusionOk="0">
                  <a:moveTo>
                    <a:pt x="138" y="0"/>
                  </a:moveTo>
                  <a:cubicBezTo>
                    <a:pt x="132" y="0"/>
                    <a:pt x="126" y="1"/>
                    <a:pt x="119" y="2"/>
                  </a:cubicBezTo>
                  <a:lnTo>
                    <a:pt x="111" y="2"/>
                  </a:lnTo>
                  <a:cubicBezTo>
                    <a:pt x="0" y="14"/>
                    <a:pt x="16" y="172"/>
                    <a:pt x="116" y="172"/>
                  </a:cubicBezTo>
                  <a:cubicBezTo>
                    <a:pt x="120" y="172"/>
                    <a:pt x="124" y="172"/>
                    <a:pt x="128" y="171"/>
                  </a:cubicBezTo>
                  <a:lnTo>
                    <a:pt x="140" y="171"/>
                  </a:lnTo>
                  <a:lnTo>
                    <a:pt x="140" y="167"/>
                  </a:lnTo>
                  <a:cubicBezTo>
                    <a:pt x="253" y="163"/>
                    <a:pt x="240"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7" name="Google Shape;11147;p35"/>
            <p:cNvSpPr/>
            <p:nvPr/>
          </p:nvSpPr>
          <p:spPr>
            <a:xfrm>
              <a:off x="1043799" y="5566786"/>
              <a:ext cx="41044" cy="31692"/>
            </a:xfrm>
            <a:custGeom>
              <a:avLst/>
              <a:gdLst/>
              <a:ahLst/>
              <a:cxnLst/>
              <a:rect l="l" t="t" r="r" b="b"/>
              <a:pathLst>
                <a:path w="158" h="122" extrusionOk="0">
                  <a:moveTo>
                    <a:pt x="76" y="0"/>
                  </a:moveTo>
                  <a:cubicBezTo>
                    <a:pt x="59" y="0"/>
                    <a:pt x="43" y="5"/>
                    <a:pt x="31" y="16"/>
                  </a:cubicBezTo>
                  <a:cubicBezTo>
                    <a:pt x="1" y="41"/>
                    <a:pt x="1" y="88"/>
                    <a:pt x="31" y="109"/>
                  </a:cubicBezTo>
                  <a:cubicBezTo>
                    <a:pt x="41" y="118"/>
                    <a:pt x="54" y="122"/>
                    <a:pt x="67" y="122"/>
                  </a:cubicBezTo>
                  <a:cubicBezTo>
                    <a:pt x="79" y="122"/>
                    <a:pt x="92" y="118"/>
                    <a:pt x="103" y="109"/>
                  </a:cubicBezTo>
                  <a:lnTo>
                    <a:pt x="111" y="109"/>
                  </a:lnTo>
                  <a:cubicBezTo>
                    <a:pt x="149" y="92"/>
                    <a:pt x="158" y="41"/>
                    <a:pt x="124" y="16"/>
                  </a:cubicBezTo>
                  <a:cubicBezTo>
                    <a:pt x="109" y="5"/>
                    <a:pt x="92" y="0"/>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8" name="Google Shape;11148;p35"/>
            <p:cNvSpPr/>
            <p:nvPr/>
          </p:nvSpPr>
          <p:spPr>
            <a:xfrm>
              <a:off x="911836" y="5476645"/>
              <a:ext cx="129106" cy="121054"/>
            </a:xfrm>
            <a:custGeom>
              <a:avLst/>
              <a:gdLst/>
              <a:ahLst/>
              <a:cxnLst/>
              <a:rect l="l" t="t" r="r" b="b"/>
              <a:pathLst>
                <a:path w="497" h="466" extrusionOk="0">
                  <a:moveTo>
                    <a:pt x="217" y="1"/>
                  </a:moveTo>
                  <a:cubicBezTo>
                    <a:pt x="189" y="1"/>
                    <a:pt x="161" y="6"/>
                    <a:pt x="136" y="15"/>
                  </a:cubicBezTo>
                  <a:cubicBezTo>
                    <a:pt x="102" y="32"/>
                    <a:pt x="72" y="53"/>
                    <a:pt x="47" y="83"/>
                  </a:cubicBezTo>
                  <a:cubicBezTo>
                    <a:pt x="25" y="113"/>
                    <a:pt x="13" y="147"/>
                    <a:pt x="4" y="181"/>
                  </a:cubicBezTo>
                  <a:cubicBezTo>
                    <a:pt x="0" y="206"/>
                    <a:pt x="0" y="231"/>
                    <a:pt x="4" y="257"/>
                  </a:cubicBezTo>
                  <a:cubicBezTo>
                    <a:pt x="13" y="299"/>
                    <a:pt x="30" y="342"/>
                    <a:pt x="55" y="376"/>
                  </a:cubicBezTo>
                  <a:cubicBezTo>
                    <a:pt x="76" y="410"/>
                    <a:pt x="110" y="435"/>
                    <a:pt x="148" y="448"/>
                  </a:cubicBezTo>
                  <a:cubicBezTo>
                    <a:pt x="175" y="460"/>
                    <a:pt x="204" y="465"/>
                    <a:pt x="232" y="465"/>
                  </a:cubicBezTo>
                  <a:cubicBezTo>
                    <a:pt x="275" y="465"/>
                    <a:pt x="318" y="452"/>
                    <a:pt x="356" y="427"/>
                  </a:cubicBezTo>
                  <a:cubicBezTo>
                    <a:pt x="361" y="422"/>
                    <a:pt x="369" y="414"/>
                    <a:pt x="378" y="405"/>
                  </a:cubicBezTo>
                  <a:cubicBezTo>
                    <a:pt x="416" y="388"/>
                    <a:pt x="445" y="354"/>
                    <a:pt x="462" y="316"/>
                  </a:cubicBezTo>
                  <a:cubicBezTo>
                    <a:pt x="496" y="231"/>
                    <a:pt x="467" y="134"/>
                    <a:pt x="390" y="79"/>
                  </a:cubicBezTo>
                  <a:lnTo>
                    <a:pt x="369" y="66"/>
                  </a:lnTo>
                  <a:cubicBezTo>
                    <a:pt x="361" y="58"/>
                    <a:pt x="352" y="53"/>
                    <a:pt x="344" y="49"/>
                  </a:cubicBezTo>
                  <a:cubicBezTo>
                    <a:pt x="318" y="24"/>
                    <a:pt x="280" y="11"/>
                    <a:pt x="246" y="2"/>
                  </a:cubicBezTo>
                  <a:cubicBezTo>
                    <a:pt x="236" y="1"/>
                    <a:pt x="227" y="1"/>
                    <a:pt x="2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9" name="Google Shape;11149;p35"/>
            <p:cNvSpPr/>
            <p:nvPr/>
          </p:nvSpPr>
          <p:spPr>
            <a:xfrm>
              <a:off x="946905" y="5549901"/>
              <a:ext cx="1299" cy="2338"/>
            </a:xfrm>
            <a:custGeom>
              <a:avLst/>
              <a:gdLst/>
              <a:ahLst/>
              <a:cxnLst/>
              <a:rect l="l" t="t" r="r" b="b"/>
              <a:pathLst>
                <a:path w="5" h="9" extrusionOk="0">
                  <a:moveTo>
                    <a:pt x="1" y="9"/>
                  </a:moveTo>
                  <a:lnTo>
                    <a:pt x="1" y="9"/>
                  </a:lnTo>
                  <a:cubicBezTo>
                    <a:pt x="5" y="0"/>
                    <a:pt x="5" y="0"/>
                    <a:pt x="1"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0" name="Google Shape;11150;p35"/>
            <p:cNvSpPr/>
            <p:nvPr/>
          </p:nvSpPr>
          <p:spPr>
            <a:xfrm>
              <a:off x="904043" y="5527821"/>
              <a:ext cx="48317" cy="36108"/>
            </a:xfrm>
            <a:custGeom>
              <a:avLst/>
              <a:gdLst/>
              <a:ahLst/>
              <a:cxnLst/>
              <a:rect l="l" t="t" r="r" b="b"/>
              <a:pathLst>
                <a:path w="186" h="139" extrusionOk="0">
                  <a:moveTo>
                    <a:pt x="103" y="1"/>
                  </a:moveTo>
                  <a:cubicBezTo>
                    <a:pt x="90" y="1"/>
                    <a:pt x="77" y="5"/>
                    <a:pt x="64" y="13"/>
                  </a:cubicBezTo>
                  <a:cubicBezTo>
                    <a:pt x="60" y="18"/>
                    <a:pt x="55" y="22"/>
                    <a:pt x="51" y="26"/>
                  </a:cubicBezTo>
                  <a:cubicBezTo>
                    <a:pt x="0" y="64"/>
                    <a:pt x="69" y="139"/>
                    <a:pt x="121" y="139"/>
                  </a:cubicBezTo>
                  <a:cubicBezTo>
                    <a:pt x="138" y="139"/>
                    <a:pt x="153" y="131"/>
                    <a:pt x="162" y="111"/>
                  </a:cubicBezTo>
                  <a:cubicBezTo>
                    <a:pt x="166" y="107"/>
                    <a:pt x="166" y="98"/>
                    <a:pt x="166" y="94"/>
                  </a:cubicBezTo>
                  <a:cubicBezTo>
                    <a:pt x="185" y="45"/>
                    <a:pt x="147"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1" name="Google Shape;11151;p35"/>
            <p:cNvSpPr/>
            <p:nvPr/>
          </p:nvSpPr>
          <p:spPr>
            <a:xfrm>
              <a:off x="953659" y="5558733"/>
              <a:ext cx="24678" cy="26757"/>
            </a:xfrm>
            <a:custGeom>
              <a:avLst/>
              <a:gdLst/>
              <a:ahLst/>
              <a:cxnLst/>
              <a:rect l="l" t="t" r="r" b="b"/>
              <a:pathLst>
                <a:path w="95" h="103" extrusionOk="0">
                  <a:moveTo>
                    <a:pt x="43" y="1"/>
                  </a:moveTo>
                  <a:cubicBezTo>
                    <a:pt x="30" y="1"/>
                    <a:pt x="16" y="8"/>
                    <a:pt x="9" y="26"/>
                  </a:cubicBezTo>
                  <a:cubicBezTo>
                    <a:pt x="0" y="38"/>
                    <a:pt x="0" y="51"/>
                    <a:pt x="0" y="68"/>
                  </a:cubicBezTo>
                  <a:cubicBezTo>
                    <a:pt x="2" y="92"/>
                    <a:pt x="21" y="102"/>
                    <a:pt x="40" y="102"/>
                  </a:cubicBezTo>
                  <a:cubicBezTo>
                    <a:pt x="63" y="102"/>
                    <a:pt x="85" y="87"/>
                    <a:pt x="81" y="60"/>
                  </a:cubicBezTo>
                  <a:cubicBezTo>
                    <a:pt x="81" y="57"/>
                    <a:pt x="82" y="53"/>
                    <a:pt x="83" y="53"/>
                  </a:cubicBezTo>
                  <a:lnTo>
                    <a:pt x="83" y="53"/>
                  </a:lnTo>
                  <a:cubicBezTo>
                    <a:pt x="83" y="53"/>
                    <a:pt x="82" y="55"/>
                    <a:pt x="81" y="60"/>
                  </a:cubicBezTo>
                  <a:cubicBezTo>
                    <a:pt x="95" y="27"/>
                    <a:pt x="69" y="1"/>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2" name="Google Shape;11152;p35"/>
            <p:cNvSpPr/>
            <p:nvPr/>
          </p:nvSpPr>
          <p:spPr>
            <a:xfrm>
              <a:off x="950282" y="5524963"/>
              <a:ext cx="45460" cy="35329"/>
            </a:xfrm>
            <a:custGeom>
              <a:avLst/>
              <a:gdLst/>
              <a:ahLst/>
              <a:cxnLst/>
              <a:rect l="l" t="t" r="r" b="b"/>
              <a:pathLst>
                <a:path w="175" h="136" extrusionOk="0">
                  <a:moveTo>
                    <a:pt x="96" y="1"/>
                  </a:moveTo>
                  <a:cubicBezTo>
                    <a:pt x="86" y="1"/>
                    <a:pt x="77" y="3"/>
                    <a:pt x="68" y="7"/>
                  </a:cubicBezTo>
                  <a:cubicBezTo>
                    <a:pt x="56" y="12"/>
                    <a:pt x="43" y="20"/>
                    <a:pt x="39" y="33"/>
                  </a:cubicBezTo>
                  <a:cubicBezTo>
                    <a:pt x="0" y="67"/>
                    <a:pt x="17" y="126"/>
                    <a:pt x="68" y="135"/>
                  </a:cubicBezTo>
                  <a:cubicBezTo>
                    <a:pt x="72" y="135"/>
                    <a:pt x="76" y="135"/>
                    <a:pt x="80" y="135"/>
                  </a:cubicBezTo>
                  <a:cubicBezTo>
                    <a:pt x="106" y="135"/>
                    <a:pt x="134" y="123"/>
                    <a:pt x="149" y="101"/>
                  </a:cubicBezTo>
                  <a:cubicBezTo>
                    <a:pt x="174" y="71"/>
                    <a:pt x="162" y="24"/>
                    <a:pt x="123" y="7"/>
                  </a:cubicBezTo>
                  <a:cubicBezTo>
                    <a:pt x="115" y="3"/>
                    <a:pt x="105" y="1"/>
                    <a:pt x="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3" name="Google Shape;11153;p35"/>
            <p:cNvSpPr/>
            <p:nvPr/>
          </p:nvSpPr>
          <p:spPr>
            <a:xfrm>
              <a:off x="915472" y="5502363"/>
              <a:ext cx="27016" cy="20262"/>
            </a:xfrm>
            <a:custGeom>
              <a:avLst/>
              <a:gdLst/>
              <a:ahLst/>
              <a:cxnLst/>
              <a:rect l="l" t="t" r="r" b="b"/>
              <a:pathLst>
                <a:path w="104" h="78" extrusionOk="0">
                  <a:moveTo>
                    <a:pt x="54" y="1"/>
                  </a:moveTo>
                  <a:cubicBezTo>
                    <a:pt x="52" y="1"/>
                    <a:pt x="51" y="1"/>
                    <a:pt x="50" y="1"/>
                  </a:cubicBezTo>
                  <a:cubicBezTo>
                    <a:pt x="0" y="5"/>
                    <a:pt x="7" y="78"/>
                    <a:pt x="54" y="78"/>
                  </a:cubicBezTo>
                  <a:cubicBezTo>
                    <a:pt x="55" y="78"/>
                    <a:pt x="57" y="77"/>
                    <a:pt x="58" y="77"/>
                  </a:cubicBezTo>
                  <a:cubicBezTo>
                    <a:pt x="103" y="69"/>
                    <a:pt x="97"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4" name="Google Shape;11154;p35"/>
            <p:cNvSpPr/>
            <p:nvPr/>
          </p:nvSpPr>
          <p:spPr>
            <a:xfrm>
              <a:off x="943788" y="5485218"/>
              <a:ext cx="37667" cy="37407"/>
            </a:xfrm>
            <a:custGeom>
              <a:avLst/>
              <a:gdLst/>
              <a:ahLst/>
              <a:cxnLst/>
              <a:rect l="l" t="t" r="r" b="b"/>
              <a:pathLst>
                <a:path w="145" h="144" extrusionOk="0">
                  <a:moveTo>
                    <a:pt x="75" y="0"/>
                  </a:moveTo>
                  <a:cubicBezTo>
                    <a:pt x="53" y="0"/>
                    <a:pt x="34" y="9"/>
                    <a:pt x="21" y="25"/>
                  </a:cubicBezTo>
                  <a:cubicBezTo>
                    <a:pt x="4" y="42"/>
                    <a:pt x="0" y="67"/>
                    <a:pt x="4" y="88"/>
                  </a:cubicBezTo>
                  <a:cubicBezTo>
                    <a:pt x="8" y="120"/>
                    <a:pt x="34" y="144"/>
                    <a:pt x="68" y="144"/>
                  </a:cubicBezTo>
                  <a:cubicBezTo>
                    <a:pt x="71" y="144"/>
                    <a:pt x="74" y="144"/>
                    <a:pt x="76" y="143"/>
                  </a:cubicBezTo>
                  <a:cubicBezTo>
                    <a:pt x="102" y="139"/>
                    <a:pt x="123" y="118"/>
                    <a:pt x="127" y="92"/>
                  </a:cubicBezTo>
                  <a:cubicBezTo>
                    <a:pt x="144" y="59"/>
                    <a:pt x="132" y="20"/>
                    <a:pt x="102" y="3"/>
                  </a:cubicBezTo>
                  <a:lnTo>
                    <a:pt x="98" y="3"/>
                  </a:lnTo>
                  <a:cubicBezTo>
                    <a:pt x="90" y="1"/>
                    <a:pt x="82"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5" name="Google Shape;11155;p35"/>
            <p:cNvSpPr/>
            <p:nvPr/>
          </p:nvSpPr>
          <p:spPr>
            <a:xfrm>
              <a:off x="979116" y="5501064"/>
              <a:ext cx="30913" cy="25977"/>
            </a:xfrm>
            <a:custGeom>
              <a:avLst/>
              <a:gdLst/>
              <a:ahLst/>
              <a:cxnLst/>
              <a:rect l="l" t="t" r="r" b="b"/>
              <a:pathLst>
                <a:path w="119" h="100" extrusionOk="0">
                  <a:moveTo>
                    <a:pt x="69" y="1"/>
                  </a:moveTo>
                  <a:cubicBezTo>
                    <a:pt x="55" y="1"/>
                    <a:pt x="40" y="6"/>
                    <a:pt x="29" y="19"/>
                  </a:cubicBezTo>
                  <a:cubicBezTo>
                    <a:pt x="1" y="51"/>
                    <a:pt x="27" y="100"/>
                    <a:pt x="67" y="100"/>
                  </a:cubicBezTo>
                  <a:cubicBezTo>
                    <a:pt x="69" y="100"/>
                    <a:pt x="70" y="99"/>
                    <a:pt x="72" y="99"/>
                  </a:cubicBezTo>
                  <a:cubicBezTo>
                    <a:pt x="97" y="95"/>
                    <a:pt x="119" y="74"/>
                    <a:pt x="119" y="44"/>
                  </a:cubicBezTo>
                  <a:cubicBezTo>
                    <a:pt x="116" y="17"/>
                    <a:pt x="93"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6" name="Google Shape;11156;p35"/>
            <p:cNvSpPr/>
            <p:nvPr/>
          </p:nvSpPr>
          <p:spPr>
            <a:xfrm>
              <a:off x="985611" y="5548602"/>
              <a:ext cx="35329" cy="35069"/>
            </a:xfrm>
            <a:custGeom>
              <a:avLst/>
              <a:gdLst/>
              <a:ahLst/>
              <a:cxnLst/>
              <a:rect l="l" t="t" r="r" b="b"/>
              <a:pathLst>
                <a:path w="136" h="135" extrusionOk="0">
                  <a:moveTo>
                    <a:pt x="74" y="0"/>
                  </a:moveTo>
                  <a:cubicBezTo>
                    <a:pt x="57" y="0"/>
                    <a:pt x="40" y="8"/>
                    <a:pt x="30" y="22"/>
                  </a:cubicBezTo>
                  <a:cubicBezTo>
                    <a:pt x="0" y="52"/>
                    <a:pt x="9" y="99"/>
                    <a:pt x="38" y="124"/>
                  </a:cubicBezTo>
                  <a:cubicBezTo>
                    <a:pt x="49" y="131"/>
                    <a:pt x="61" y="134"/>
                    <a:pt x="73" y="134"/>
                  </a:cubicBezTo>
                  <a:cubicBezTo>
                    <a:pt x="92" y="134"/>
                    <a:pt x="110" y="127"/>
                    <a:pt x="123" y="111"/>
                  </a:cubicBezTo>
                  <a:cubicBezTo>
                    <a:pt x="132" y="94"/>
                    <a:pt x="136" y="77"/>
                    <a:pt x="132" y="56"/>
                  </a:cubicBezTo>
                  <a:cubicBezTo>
                    <a:pt x="132" y="44"/>
                    <a:pt x="127" y="31"/>
                    <a:pt x="119" y="22"/>
                  </a:cubicBezTo>
                  <a:cubicBezTo>
                    <a:pt x="108" y="8"/>
                    <a:pt x="91" y="0"/>
                    <a:pt x="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7" name="Google Shape;11157;p35"/>
            <p:cNvSpPr/>
            <p:nvPr/>
          </p:nvSpPr>
          <p:spPr>
            <a:xfrm>
              <a:off x="1000937" y="5524443"/>
              <a:ext cx="30133" cy="25198"/>
            </a:xfrm>
            <a:custGeom>
              <a:avLst/>
              <a:gdLst/>
              <a:ahLst/>
              <a:cxnLst/>
              <a:rect l="l" t="t" r="r" b="b"/>
              <a:pathLst>
                <a:path w="116" h="97" extrusionOk="0">
                  <a:moveTo>
                    <a:pt x="51" y="1"/>
                  </a:moveTo>
                  <a:cubicBezTo>
                    <a:pt x="22" y="5"/>
                    <a:pt x="1" y="39"/>
                    <a:pt x="13" y="69"/>
                  </a:cubicBezTo>
                  <a:cubicBezTo>
                    <a:pt x="20" y="85"/>
                    <a:pt x="40" y="97"/>
                    <a:pt x="58" y="97"/>
                  </a:cubicBezTo>
                  <a:cubicBezTo>
                    <a:pt x="63" y="97"/>
                    <a:pt x="68" y="96"/>
                    <a:pt x="73" y="94"/>
                  </a:cubicBezTo>
                  <a:cubicBezTo>
                    <a:pt x="94" y="86"/>
                    <a:pt x="107" y="69"/>
                    <a:pt x="111" y="47"/>
                  </a:cubicBezTo>
                  <a:cubicBezTo>
                    <a:pt x="115" y="26"/>
                    <a:pt x="98" y="5"/>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78209483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11571"/>
        <p:cNvGrpSpPr/>
        <p:nvPr/>
      </p:nvGrpSpPr>
      <p:grpSpPr>
        <a:xfrm>
          <a:off x="0" y="0"/>
          <a:ext cx="0" cy="0"/>
          <a:chOff x="0" y="0"/>
          <a:chExt cx="0" cy="0"/>
        </a:xfrm>
      </p:grpSpPr>
      <p:sp>
        <p:nvSpPr>
          <p:cNvPr id="11572" name="Google Shape;11572;p38"/>
          <p:cNvSpPr/>
          <p:nvPr/>
        </p:nvSpPr>
        <p:spPr>
          <a:xfrm flipH="1">
            <a:off x="6319431" y="2724151"/>
            <a:ext cx="4145394" cy="2365371"/>
          </a:xfrm>
          <a:custGeom>
            <a:avLst/>
            <a:gdLst/>
            <a:ahLst/>
            <a:cxnLst/>
            <a:rect l="l" t="t" r="r" b="b"/>
            <a:pathLst>
              <a:path w="57935" h="24862" extrusionOk="0">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chemeClr val="accent3">
              <a:alpha val="29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1573" name="Google Shape;11573;p38"/>
          <p:cNvGrpSpPr/>
          <p:nvPr/>
        </p:nvGrpSpPr>
        <p:grpSpPr>
          <a:xfrm rot="10428974">
            <a:off x="-648805" y="807915"/>
            <a:ext cx="623977" cy="1046353"/>
            <a:chOff x="352625" y="2514275"/>
            <a:chExt cx="150500" cy="252375"/>
          </a:xfrm>
        </p:grpSpPr>
        <p:sp>
          <p:nvSpPr>
            <p:cNvPr id="11574" name="Google Shape;11574;p38"/>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5" name="Google Shape;11575;p38"/>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6" name="Google Shape;11576;p38"/>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7" name="Google Shape;11577;p38"/>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8" name="Google Shape;11578;p38"/>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9" name="Google Shape;11579;p38"/>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0" name="Google Shape;11580;p38"/>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1" name="Google Shape;11581;p38"/>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2" name="Google Shape;11582;p38"/>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3" name="Google Shape;11583;p38"/>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4" name="Google Shape;11584;p38"/>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5" name="Google Shape;11585;p38"/>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6" name="Google Shape;11586;p38"/>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587" name="Google Shape;11587;p38"/>
          <p:cNvGrpSpPr/>
          <p:nvPr/>
        </p:nvGrpSpPr>
        <p:grpSpPr>
          <a:xfrm rot="-9443905" flipH="1">
            <a:off x="-1788393" y="-245143"/>
            <a:ext cx="623975" cy="1046351"/>
            <a:chOff x="352625" y="2514275"/>
            <a:chExt cx="150500" cy="252375"/>
          </a:xfrm>
        </p:grpSpPr>
        <p:sp>
          <p:nvSpPr>
            <p:cNvPr id="11588" name="Google Shape;11588;p38"/>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9" name="Google Shape;11589;p38"/>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0" name="Google Shape;11590;p38"/>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1" name="Google Shape;11591;p38"/>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2" name="Google Shape;11592;p38"/>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3" name="Google Shape;11593;p38"/>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4" name="Google Shape;11594;p38"/>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5" name="Google Shape;11595;p38"/>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6" name="Google Shape;11596;p38"/>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7" name="Google Shape;11597;p38"/>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8" name="Google Shape;11598;p38"/>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9" name="Google Shape;11599;p38"/>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0" name="Google Shape;11600;p38"/>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601" name="Google Shape;11601;p38"/>
          <p:cNvGrpSpPr/>
          <p:nvPr/>
        </p:nvGrpSpPr>
        <p:grpSpPr>
          <a:xfrm>
            <a:off x="-1773584" y="-694630"/>
            <a:ext cx="2265428" cy="2271442"/>
            <a:chOff x="7756235" y="-630717"/>
            <a:chExt cx="2360312" cy="2366578"/>
          </a:xfrm>
        </p:grpSpPr>
        <p:grpSp>
          <p:nvGrpSpPr>
            <p:cNvPr id="11602" name="Google Shape;11602;p38"/>
            <p:cNvGrpSpPr/>
            <p:nvPr/>
          </p:nvGrpSpPr>
          <p:grpSpPr>
            <a:xfrm flipH="1">
              <a:off x="8910950" y="-156882"/>
              <a:ext cx="1205597" cy="1051927"/>
              <a:chOff x="-1033342" y="-651870"/>
              <a:chExt cx="1568154" cy="1368271"/>
            </a:xfrm>
          </p:grpSpPr>
          <p:sp>
            <p:nvSpPr>
              <p:cNvPr id="11603" name="Google Shape;11603;p38"/>
              <p:cNvSpPr/>
              <p:nvPr/>
            </p:nvSpPr>
            <p:spPr>
              <a:xfrm rot="386461">
                <a:off x="-969781" y="-574875"/>
                <a:ext cx="1441032" cy="1214280"/>
              </a:xfrm>
              <a:custGeom>
                <a:avLst/>
                <a:gdLst/>
                <a:ahLst/>
                <a:cxnLst/>
                <a:rect l="l" t="t" r="r" b="b"/>
                <a:pathLst>
                  <a:path w="10308" h="8686" extrusionOk="0">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4" name="Google Shape;11604;p38"/>
              <p:cNvSpPr/>
              <p:nvPr/>
            </p:nvSpPr>
            <p:spPr>
              <a:xfrm rot="386461">
                <a:off x="-937364" y="-596011"/>
                <a:ext cx="1014789" cy="1204075"/>
              </a:xfrm>
              <a:custGeom>
                <a:avLst/>
                <a:gdLst/>
                <a:ahLst/>
                <a:cxnLst/>
                <a:rect l="l" t="t" r="r" b="b"/>
                <a:pathLst>
                  <a:path w="7259" h="8613" extrusionOk="0">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5" name="Google Shape;11605;p38"/>
              <p:cNvSpPr/>
              <p:nvPr/>
            </p:nvSpPr>
            <p:spPr>
              <a:xfrm rot="386461">
                <a:off x="-758954" y="-394902"/>
                <a:ext cx="877089" cy="920706"/>
              </a:xfrm>
              <a:custGeom>
                <a:avLst/>
                <a:gdLst/>
                <a:ahLst/>
                <a:cxnLst/>
                <a:rect l="l" t="t" r="r" b="b"/>
                <a:pathLst>
                  <a:path w="6274" h="6586" extrusionOk="0">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606" name="Google Shape;11606;p38"/>
            <p:cNvGrpSpPr/>
            <p:nvPr/>
          </p:nvGrpSpPr>
          <p:grpSpPr>
            <a:xfrm rot="10389824">
              <a:off x="8060650" y="-111269"/>
              <a:ext cx="1546564" cy="1761346"/>
              <a:chOff x="13841809" y="-1721004"/>
              <a:chExt cx="1300999" cy="1481677"/>
            </a:xfrm>
          </p:grpSpPr>
          <p:sp>
            <p:nvSpPr>
              <p:cNvPr id="11607" name="Google Shape;11607;p38"/>
              <p:cNvSpPr/>
              <p:nvPr/>
            </p:nvSpPr>
            <p:spPr>
              <a:xfrm>
                <a:off x="14048226" y="-1069723"/>
                <a:ext cx="398319" cy="830396"/>
              </a:xfrm>
              <a:custGeom>
                <a:avLst/>
                <a:gdLst/>
                <a:ahLst/>
                <a:cxnLst/>
                <a:rect l="l" t="t" r="r" b="b"/>
                <a:pathLst>
                  <a:path w="2524" h="5262" extrusionOk="0">
                    <a:moveTo>
                      <a:pt x="1681" y="1"/>
                    </a:moveTo>
                    <a:cubicBezTo>
                      <a:pt x="1653" y="56"/>
                      <a:pt x="1626" y="110"/>
                      <a:pt x="1593" y="165"/>
                    </a:cubicBezTo>
                    <a:lnTo>
                      <a:pt x="1960" y="368"/>
                    </a:lnTo>
                    <a:cubicBezTo>
                      <a:pt x="1155" y="1857"/>
                      <a:pt x="619" y="3482"/>
                      <a:pt x="383" y="5163"/>
                    </a:cubicBezTo>
                    <a:lnTo>
                      <a:pt x="0" y="5113"/>
                    </a:lnTo>
                    <a:lnTo>
                      <a:pt x="0" y="5124"/>
                    </a:lnTo>
                    <a:lnTo>
                      <a:pt x="942" y="5261"/>
                    </a:lnTo>
                    <a:cubicBezTo>
                      <a:pt x="1177" y="3575"/>
                      <a:pt x="1714" y="1950"/>
                      <a:pt x="2524" y="461"/>
                    </a:cubicBezTo>
                    <a:lnTo>
                      <a:pt x="16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8" name="Google Shape;11608;p38"/>
              <p:cNvSpPr/>
              <p:nvPr/>
            </p:nvSpPr>
            <p:spPr>
              <a:xfrm>
                <a:off x="14048226" y="-1043684"/>
                <a:ext cx="309313" cy="788734"/>
              </a:xfrm>
              <a:custGeom>
                <a:avLst/>
                <a:gdLst/>
                <a:ahLst/>
                <a:cxnLst/>
                <a:rect l="l" t="t" r="r" b="b"/>
                <a:pathLst>
                  <a:path w="1960" h="4998" extrusionOk="0">
                    <a:moveTo>
                      <a:pt x="1593" y="0"/>
                    </a:moveTo>
                    <a:cubicBezTo>
                      <a:pt x="783" y="1544"/>
                      <a:pt x="241" y="3219"/>
                      <a:pt x="0" y="4948"/>
                    </a:cubicBezTo>
                    <a:lnTo>
                      <a:pt x="383" y="4998"/>
                    </a:lnTo>
                    <a:cubicBezTo>
                      <a:pt x="619" y="3317"/>
                      <a:pt x="1155" y="1692"/>
                      <a:pt x="1960" y="203"/>
                    </a:cubicBezTo>
                    <a:lnTo>
                      <a:pt x="15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9" name="Google Shape;11609;p38"/>
              <p:cNvSpPr/>
              <p:nvPr/>
            </p:nvSpPr>
            <p:spPr>
              <a:xfrm>
                <a:off x="14051698" y="-1023011"/>
                <a:ext cx="413942" cy="316725"/>
              </a:xfrm>
              <a:custGeom>
                <a:avLst/>
                <a:gdLst/>
                <a:ahLst/>
                <a:cxnLst/>
                <a:rect l="l" t="t" r="r" b="b"/>
                <a:pathLst>
                  <a:path w="2623" h="2007" extrusionOk="0">
                    <a:moveTo>
                      <a:pt x="928" y="0"/>
                    </a:moveTo>
                    <a:cubicBezTo>
                      <a:pt x="845" y="0"/>
                      <a:pt x="761" y="11"/>
                      <a:pt x="679" y="33"/>
                    </a:cubicBezTo>
                    <a:cubicBezTo>
                      <a:pt x="460" y="94"/>
                      <a:pt x="247" y="219"/>
                      <a:pt x="175" y="433"/>
                    </a:cubicBezTo>
                    <a:cubicBezTo>
                      <a:pt x="0" y="969"/>
                      <a:pt x="849" y="1418"/>
                      <a:pt x="723" y="1966"/>
                    </a:cubicBezTo>
                    <a:cubicBezTo>
                      <a:pt x="879" y="1993"/>
                      <a:pt x="1037" y="2007"/>
                      <a:pt x="1196" y="2007"/>
                    </a:cubicBezTo>
                    <a:cubicBezTo>
                      <a:pt x="1355" y="2007"/>
                      <a:pt x="1514" y="1993"/>
                      <a:pt x="1670" y="1966"/>
                    </a:cubicBezTo>
                    <a:cubicBezTo>
                      <a:pt x="2036" y="1900"/>
                      <a:pt x="2425" y="1714"/>
                      <a:pt x="2529" y="1358"/>
                    </a:cubicBezTo>
                    <a:cubicBezTo>
                      <a:pt x="2622" y="1051"/>
                      <a:pt x="2458" y="712"/>
                      <a:pt x="2212" y="510"/>
                    </a:cubicBezTo>
                    <a:cubicBezTo>
                      <a:pt x="1965" y="302"/>
                      <a:pt x="1653" y="198"/>
                      <a:pt x="1352" y="99"/>
                    </a:cubicBezTo>
                    <a:lnTo>
                      <a:pt x="1347" y="99"/>
                    </a:lnTo>
                    <a:cubicBezTo>
                      <a:pt x="1215" y="33"/>
                      <a:pt x="1072"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0" name="Google Shape;11610;p38"/>
              <p:cNvSpPr/>
              <p:nvPr/>
            </p:nvSpPr>
            <p:spPr>
              <a:xfrm>
                <a:off x="13841809" y="-1346205"/>
                <a:ext cx="407788" cy="285952"/>
              </a:xfrm>
              <a:custGeom>
                <a:avLst/>
                <a:gdLst/>
                <a:ahLst/>
                <a:cxnLst/>
                <a:rect l="l" t="t" r="r" b="b"/>
                <a:pathLst>
                  <a:path w="2584" h="1812" extrusionOk="0">
                    <a:moveTo>
                      <a:pt x="1129" y="0"/>
                    </a:moveTo>
                    <a:cubicBezTo>
                      <a:pt x="732" y="0"/>
                      <a:pt x="341" y="160"/>
                      <a:pt x="0" y="374"/>
                    </a:cubicBezTo>
                    <a:cubicBezTo>
                      <a:pt x="345" y="598"/>
                      <a:pt x="602" y="921"/>
                      <a:pt x="892" y="1206"/>
                    </a:cubicBezTo>
                    <a:cubicBezTo>
                      <a:pt x="1182" y="1490"/>
                      <a:pt x="1522" y="1753"/>
                      <a:pt x="1927" y="1802"/>
                    </a:cubicBezTo>
                    <a:cubicBezTo>
                      <a:pt x="1962" y="1808"/>
                      <a:pt x="1998" y="1811"/>
                      <a:pt x="2034" y="1811"/>
                    </a:cubicBezTo>
                    <a:cubicBezTo>
                      <a:pt x="2099" y="1811"/>
                      <a:pt x="2163" y="1801"/>
                      <a:pt x="2222" y="1780"/>
                    </a:cubicBezTo>
                    <a:cubicBezTo>
                      <a:pt x="2403" y="1720"/>
                      <a:pt x="2529" y="1561"/>
                      <a:pt x="2556" y="1375"/>
                    </a:cubicBezTo>
                    <a:cubicBezTo>
                      <a:pt x="2584" y="1129"/>
                      <a:pt x="2294" y="768"/>
                      <a:pt x="2162" y="554"/>
                    </a:cubicBezTo>
                    <a:cubicBezTo>
                      <a:pt x="1976" y="253"/>
                      <a:pt x="1664" y="56"/>
                      <a:pt x="1314" y="12"/>
                    </a:cubicBezTo>
                    <a:cubicBezTo>
                      <a:pt x="1252" y="4"/>
                      <a:pt x="1190" y="0"/>
                      <a:pt x="11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1" name="Google Shape;11611;p38"/>
              <p:cNvSpPr/>
              <p:nvPr/>
            </p:nvSpPr>
            <p:spPr>
              <a:xfrm>
                <a:off x="13935075" y="-1295548"/>
                <a:ext cx="223778" cy="158915"/>
              </a:xfrm>
              <a:custGeom>
                <a:avLst/>
                <a:gdLst/>
                <a:ahLst/>
                <a:cxnLst/>
                <a:rect l="l" t="t" r="r" b="b"/>
                <a:pathLst>
                  <a:path w="1418" h="1007" extrusionOk="0">
                    <a:moveTo>
                      <a:pt x="416" y="1"/>
                    </a:moveTo>
                    <a:cubicBezTo>
                      <a:pt x="267" y="1"/>
                      <a:pt x="123" y="24"/>
                      <a:pt x="0" y="85"/>
                    </a:cubicBezTo>
                    <a:cubicBezTo>
                      <a:pt x="274" y="228"/>
                      <a:pt x="531" y="315"/>
                      <a:pt x="712" y="589"/>
                    </a:cubicBezTo>
                    <a:cubicBezTo>
                      <a:pt x="783" y="699"/>
                      <a:pt x="838" y="819"/>
                      <a:pt x="931" y="907"/>
                    </a:cubicBezTo>
                    <a:cubicBezTo>
                      <a:pt x="993" y="965"/>
                      <a:pt x="1082" y="1006"/>
                      <a:pt x="1166" y="1006"/>
                    </a:cubicBezTo>
                    <a:cubicBezTo>
                      <a:pt x="1209" y="1006"/>
                      <a:pt x="1250" y="996"/>
                      <a:pt x="1287" y="972"/>
                    </a:cubicBezTo>
                    <a:cubicBezTo>
                      <a:pt x="1391" y="901"/>
                      <a:pt x="1407" y="759"/>
                      <a:pt x="1407" y="627"/>
                    </a:cubicBezTo>
                    <a:cubicBezTo>
                      <a:pt x="1418" y="518"/>
                      <a:pt x="1396" y="403"/>
                      <a:pt x="1341" y="299"/>
                    </a:cubicBezTo>
                    <a:cubicBezTo>
                      <a:pt x="1270" y="195"/>
                      <a:pt x="1144" y="140"/>
                      <a:pt x="1018" y="102"/>
                    </a:cubicBezTo>
                    <a:cubicBezTo>
                      <a:pt x="842" y="47"/>
                      <a:pt x="625"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2" name="Google Shape;11612;p38"/>
              <p:cNvSpPr/>
              <p:nvPr/>
            </p:nvSpPr>
            <p:spPr>
              <a:xfrm>
                <a:off x="13917716" y="-1118012"/>
                <a:ext cx="242873" cy="215253"/>
              </a:xfrm>
              <a:custGeom>
                <a:avLst/>
                <a:gdLst/>
                <a:ahLst/>
                <a:cxnLst/>
                <a:rect l="l" t="t" r="r" b="b"/>
                <a:pathLst>
                  <a:path w="1539" h="1364" extrusionOk="0">
                    <a:moveTo>
                      <a:pt x="504" y="0"/>
                    </a:moveTo>
                    <a:cubicBezTo>
                      <a:pt x="351" y="126"/>
                      <a:pt x="236" y="285"/>
                      <a:pt x="160" y="471"/>
                    </a:cubicBezTo>
                    <a:cubicBezTo>
                      <a:pt x="45" y="750"/>
                      <a:pt x="23" y="1062"/>
                      <a:pt x="1" y="1363"/>
                    </a:cubicBezTo>
                    <a:cubicBezTo>
                      <a:pt x="114" y="1066"/>
                      <a:pt x="403" y="871"/>
                      <a:pt x="721" y="871"/>
                    </a:cubicBezTo>
                    <a:cubicBezTo>
                      <a:pt x="726" y="871"/>
                      <a:pt x="730" y="871"/>
                      <a:pt x="734" y="871"/>
                    </a:cubicBezTo>
                    <a:cubicBezTo>
                      <a:pt x="953" y="882"/>
                      <a:pt x="1156" y="986"/>
                      <a:pt x="1358" y="1079"/>
                    </a:cubicBezTo>
                    <a:cubicBezTo>
                      <a:pt x="1418" y="1106"/>
                      <a:pt x="1479" y="1128"/>
                      <a:pt x="1539" y="1150"/>
                    </a:cubicBezTo>
                    <a:cubicBezTo>
                      <a:pt x="1451" y="1046"/>
                      <a:pt x="1391" y="925"/>
                      <a:pt x="1353" y="794"/>
                    </a:cubicBezTo>
                    <a:cubicBezTo>
                      <a:pt x="1325" y="696"/>
                      <a:pt x="1314" y="592"/>
                      <a:pt x="1287" y="493"/>
                    </a:cubicBezTo>
                    <a:cubicBezTo>
                      <a:pt x="1221" y="291"/>
                      <a:pt x="1057" y="137"/>
                      <a:pt x="855" y="77"/>
                    </a:cubicBezTo>
                    <a:cubicBezTo>
                      <a:pt x="740" y="44"/>
                      <a:pt x="614" y="44"/>
                      <a:pt x="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3" name="Google Shape;11613;p38"/>
              <p:cNvSpPr/>
              <p:nvPr/>
            </p:nvSpPr>
            <p:spPr>
              <a:xfrm>
                <a:off x="13997253" y="-1146418"/>
                <a:ext cx="298108" cy="219198"/>
              </a:xfrm>
              <a:custGeom>
                <a:avLst/>
                <a:gdLst/>
                <a:ahLst/>
                <a:cxnLst/>
                <a:rect l="l" t="t" r="r" b="b"/>
                <a:pathLst>
                  <a:path w="1889" h="1389" extrusionOk="0">
                    <a:moveTo>
                      <a:pt x="579" y="1"/>
                    </a:moveTo>
                    <a:cubicBezTo>
                      <a:pt x="481" y="1"/>
                      <a:pt x="382" y="15"/>
                      <a:pt x="290" y="38"/>
                    </a:cubicBezTo>
                    <a:cubicBezTo>
                      <a:pt x="186" y="65"/>
                      <a:pt x="88" y="115"/>
                      <a:pt x="0" y="180"/>
                    </a:cubicBezTo>
                    <a:cubicBezTo>
                      <a:pt x="110" y="224"/>
                      <a:pt x="236" y="224"/>
                      <a:pt x="351" y="257"/>
                    </a:cubicBezTo>
                    <a:cubicBezTo>
                      <a:pt x="553" y="317"/>
                      <a:pt x="717" y="471"/>
                      <a:pt x="783" y="673"/>
                    </a:cubicBezTo>
                    <a:cubicBezTo>
                      <a:pt x="816" y="772"/>
                      <a:pt x="821" y="876"/>
                      <a:pt x="849" y="969"/>
                    </a:cubicBezTo>
                    <a:cubicBezTo>
                      <a:pt x="887" y="1100"/>
                      <a:pt x="953" y="1226"/>
                      <a:pt x="1035" y="1330"/>
                    </a:cubicBezTo>
                    <a:cubicBezTo>
                      <a:pt x="1137" y="1369"/>
                      <a:pt x="1247" y="1389"/>
                      <a:pt x="1357" y="1389"/>
                    </a:cubicBezTo>
                    <a:cubicBezTo>
                      <a:pt x="1401" y="1389"/>
                      <a:pt x="1445" y="1385"/>
                      <a:pt x="1489" y="1379"/>
                    </a:cubicBezTo>
                    <a:cubicBezTo>
                      <a:pt x="1697" y="1330"/>
                      <a:pt x="1889" y="1111"/>
                      <a:pt x="1829" y="903"/>
                    </a:cubicBezTo>
                    <a:cubicBezTo>
                      <a:pt x="1796" y="783"/>
                      <a:pt x="1692" y="695"/>
                      <a:pt x="1593" y="618"/>
                    </a:cubicBezTo>
                    <a:lnTo>
                      <a:pt x="1133" y="252"/>
                    </a:lnTo>
                    <a:cubicBezTo>
                      <a:pt x="1016" y="70"/>
                      <a:pt x="799" y="1"/>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4" name="Google Shape;11614;p38"/>
              <p:cNvSpPr/>
              <p:nvPr/>
            </p:nvSpPr>
            <p:spPr>
              <a:xfrm>
                <a:off x="14379944" y="-889977"/>
                <a:ext cx="291164" cy="362016"/>
              </a:xfrm>
              <a:custGeom>
                <a:avLst/>
                <a:gdLst/>
                <a:ahLst/>
                <a:cxnLst/>
                <a:rect l="l" t="t" r="r" b="b"/>
                <a:pathLst>
                  <a:path w="1845" h="2294" extrusionOk="0">
                    <a:moveTo>
                      <a:pt x="0" y="0"/>
                    </a:moveTo>
                    <a:cubicBezTo>
                      <a:pt x="38" y="192"/>
                      <a:pt x="115" y="373"/>
                      <a:pt x="230" y="531"/>
                    </a:cubicBezTo>
                    <a:cubicBezTo>
                      <a:pt x="427" y="778"/>
                      <a:pt x="695" y="958"/>
                      <a:pt x="898" y="1199"/>
                    </a:cubicBezTo>
                    <a:cubicBezTo>
                      <a:pt x="1150" y="1506"/>
                      <a:pt x="1276" y="1900"/>
                      <a:pt x="1254" y="2294"/>
                    </a:cubicBezTo>
                    <a:cubicBezTo>
                      <a:pt x="1352" y="2048"/>
                      <a:pt x="1527" y="1845"/>
                      <a:pt x="1653" y="1610"/>
                    </a:cubicBezTo>
                    <a:cubicBezTo>
                      <a:pt x="1774" y="1374"/>
                      <a:pt x="1839" y="1112"/>
                      <a:pt x="1845" y="843"/>
                    </a:cubicBezTo>
                    <a:lnTo>
                      <a:pt x="1845" y="756"/>
                    </a:lnTo>
                    <a:cubicBezTo>
                      <a:pt x="1745" y="707"/>
                      <a:pt x="1637" y="684"/>
                      <a:pt x="1529" y="684"/>
                    </a:cubicBezTo>
                    <a:cubicBezTo>
                      <a:pt x="1455" y="684"/>
                      <a:pt x="1380" y="695"/>
                      <a:pt x="1308" y="718"/>
                    </a:cubicBezTo>
                    <a:cubicBezTo>
                      <a:pt x="1221" y="400"/>
                      <a:pt x="942" y="176"/>
                      <a:pt x="619" y="148"/>
                    </a:cubicBezTo>
                    <a:cubicBezTo>
                      <a:pt x="389" y="132"/>
                      <a:pt x="164" y="17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5" name="Google Shape;11615;p38"/>
              <p:cNvSpPr/>
              <p:nvPr/>
            </p:nvSpPr>
            <p:spPr>
              <a:xfrm>
                <a:off x="14375526" y="-960361"/>
                <a:ext cx="295583" cy="188899"/>
              </a:xfrm>
              <a:custGeom>
                <a:avLst/>
                <a:gdLst/>
                <a:ahLst/>
                <a:cxnLst/>
                <a:rect l="l" t="t" r="r" b="b"/>
                <a:pathLst>
                  <a:path w="1873" h="1197" extrusionOk="0">
                    <a:moveTo>
                      <a:pt x="311" y="1"/>
                    </a:moveTo>
                    <a:cubicBezTo>
                      <a:pt x="278" y="1"/>
                      <a:pt x="248" y="5"/>
                      <a:pt x="220" y="14"/>
                    </a:cubicBezTo>
                    <a:cubicBezTo>
                      <a:pt x="34" y="74"/>
                      <a:pt x="1" y="255"/>
                      <a:pt x="34" y="446"/>
                    </a:cubicBezTo>
                    <a:cubicBezTo>
                      <a:pt x="192" y="622"/>
                      <a:pt x="417" y="578"/>
                      <a:pt x="647" y="594"/>
                    </a:cubicBezTo>
                    <a:cubicBezTo>
                      <a:pt x="975" y="622"/>
                      <a:pt x="1249" y="846"/>
                      <a:pt x="1336" y="1164"/>
                    </a:cubicBezTo>
                    <a:cubicBezTo>
                      <a:pt x="1412" y="1141"/>
                      <a:pt x="1488" y="1129"/>
                      <a:pt x="1563" y="1129"/>
                    </a:cubicBezTo>
                    <a:cubicBezTo>
                      <a:pt x="1669" y="1129"/>
                      <a:pt x="1774" y="1152"/>
                      <a:pt x="1873" y="1196"/>
                    </a:cubicBezTo>
                    <a:cubicBezTo>
                      <a:pt x="1867" y="1109"/>
                      <a:pt x="1845" y="1021"/>
                      <a:pt x="1807" y="939"/>
                    </a:cubicBezTo>
                    <a:cubicBezTo>
                      <a:pt x="1736" y="835"/>
                      <a:pt x="1643" y="742"/>
                      <a:pt x="1539" y="676"/>
                    </a:cubicBezTo>
                    <a:cubicBezTo>
                      <a:pt x="1303" y="511"/>
                      <a:pt x="672" y="1"/>
                      <a:pt x="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6" name="Google Shape;11616;p38"/>
              <p:cNvSpPr/>
              <p:nvPr/>
            </p:nvSpPr>
            <p:spPr>
              <a:xfrm>
                <a:off x="14458534" y="-991607"/>
                <a:ext cx="600477" cy="247762"/>
              </a:xfrm>
              <a:custGeom>
                <a:avLst/>
                <a:gdLst/>
                <a:ahLst/>
                <a:cxnLst/>
                <a:rect l="l" t="t" r="r" b="b"/>
                <a:pathLst>
                  <a:path w="3805" h="1570" extrusionOk="0">
                    <a:moveTo>
                      <a:pt x="1588" y="1"/>
                    </a:moveTo>
                    <a:cubicBezTo>
                      <a:pt x="1395" y="1"/>
                      <a:pt x="1207" y="37"/>
                      <a:pt x="1035" y="119"/>
                    </a:cubicBezTo>
                    <a:cubicBezTo>
                      <a:pt x="0" y="617"/>
                      <a:pt x="1522" y="1356"/>
                      <a:pt x="1998" y="1471"/>
                    </a:cubicBezTo>
                    <a:cubicBezTo>
                      <a:pt x="2301" y="1541"/>
                      <a:pt x="2611" y="1570"/>
                      <a:pt x="2922" y="1570"/>
                    </a:cubicBezTo>
                    <a:cubicBezTo>
                      <a:pt x="3218" y="1570"/>
                      <a:pt x="3514" y="1544"/>
                      <a:pt x="3804" y="1504"/>
                    </a:cubicBezTo>
                    <a:cubicBezTo>
                      <a:pt x="3465" y="1389"/>
                      <a:pt x="3301" y="1017"/>
                      <a:pt x="3082" y="732"/>
                    </a:cubicBezTo>
                    <a:cubicBezTo>
                      <a:pt x="2763" y="319"/>
                      <a:pt x="2157" y="1"/>
                      <a:pt x="15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7" name="Google Shape;11617;p38"/>
              <p:cNvSpPr/>
              <p:nvPr/>
            </p:nvSpPr>
            <p:spPr>
              <a:xfrm>
                <a:off x="14588886" y="-1047945"/>
                <a:ext cx="553922" cy="165700"/>
              </a:xfrm>
              <a:custGeom>
                <a:avLst/>
                <a:gdLst/>
                <a:ahLst/>
                <a:cxnLst/>
                <a:rect l="l" t="t" r="r" b="b"/>
                <a:pathLst>
                  <a:path w="3510" h="1050" extrusionOk="0">
                    <a:moveTo>
                      <a:pt x="1397" y="0"/>
                    </a:moveTo>
                    <a:cubicBezTo>
                      <a:pt x="1316" y="0"/>
                      <a:pt x="1236" y="4"/>
                      <a:pt x="1156" y="11"/>
                    </a:cubicBezTo>
                    <a:cubicBezTo>
                      <a:pt x="953" y="27"/>
                      <a:pt x="307" y="60"/>
                      <a:pt x="198" y="268"/>
                    </a:cubicBezTo>
                    <a:cubicBezTo>
                      <a:pt x="1" y="624"/>
                      <a:pt x="1473" y="996"/>
                      <a:pt x="1741" y="1029"/>
                    </a:cubicBezTo>
                    <a:cubicBezTo>
                      <a:pt x="1851" y="1042"/>
                      <a:pt x="1961" y="1049"/>
                      <a:pt x="2072" y="1049"/>
                    </a:cubicBezTo>
                    <a:cubicBezTo>
                      <a:pt x="2588" y="1049"/>
                      <a:pt x="3108" y="900"/>
                      <a:pt x="3509" y="580"/>
                    </a:cubicBezTo>
                    <a:lnTo>
                      <a:pt x="2677" y="279"/>
                    </a:lnTo>
                    <a:cubicBezTo>
                      <a:pt x="2491" y="202"/>
                      <a:pt x="2294" y="142"/>
                      <a:pt x="2103" y="87"/>
                    </a:cubicBezTo>
                    <a:cubicBezTo>
                      <a:pt x="1870" y="30"/>
                      <a:pt x="1634" y="0"/>
                      <a:pt x="1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8" name="Google Shape;11618;p38"/>
              <p:cNvSpPr/>
              <p:nvPr/>
            </p:nvSpPr>
            <p:spPr>
              <a:xfrm>
                <a:off x="14666687" y="-1173562"/>
                <a:ext cx="468388" cy="131771"/>
              </a:xfrm>
              <a:custGeom>
                <a:avLst/>
                <a:gdLst/>
                <a:ahLst/>
                <a:cxnLst/>
                <a:rect l="l" t="t" r="r" b="b"/>
                <a:pathLst>
                  <a:path w="2968" h="835" extrusionOk="0">
                    <a:moveTo>
                      <a:pt x="1688" y="1"/>
                    </a:moveTo>
                    <a:cubicBezTo>
                      <a:pt x="1587" y="1"/>
                      <a:pt x="1486" y="5"/>
                      <a:pt x="1385" y="13"/>
                    </a:cubicBezTo>
                    <a:cubicBezTo>
                      <a:pt x="1123" y="30"/>
                      <a:pt x="269" y="128"/>
                      <a:pt x="143" y="424"/>
                    </a:cubicBezTo>
                    <a:cubicBezTo>
                      <a:pt x="0" y="757"/>
                      <a:pt x="685" y="818"/>
                      <a:pt x="980" y="834"/>
                    </a:cubicBezTo>
                    <a:cubicBezTo>
                      <a:pt x="996" y="835"/>
                      <a:pt x="1011" y="835"/>
                      <a:pt x="1027" y="835"/>
                    </a:cubicBezTo>
                    <a:cubicBezTo>
                      <a:pt x="1225" y="835"/>
                      <a:pt x="1422" y="803"/>
                      <a:pt x="1615" y="752"/>
                    </a:cubicBezTo>
                    <a:cubicBezTo>
                      <a:pt x="2097" y="626"/>
                      <a:pt x="2557" y="418"/>
                      <a:pt x="2967" y="139"/>
                    </a:cubicBezTo>
                    <a:cubicBezTo>
                      <a:pt x="2542" y="68"/>
                      <a:pt x="2114" y="1"/>
                      <a:pt x="1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9" name="Google Shape;11619;p38"/>
              <p:cNvSpPr/>
              <p:nvPr/>
            </p:nvSpPr>
            <p:spPr>
              <a:xfrm>
                <a:off x="14468476" y="-1721004"/>
                <a:ext cx="190638" cy="500573"/>
              </a:xfrm>
              <a:custGeom>
                <a:avLst/>
                <a:gdLst/>
                <a:ahLst/>
                <a:cxnLst/>
                <a:rect l="l" t="t" r="r" b="b"/>
                <a:pathLst>
                  <a:path w="1208" h="3172" extrusionOk="0">
                    <a:moveTo>
                      <a:pt x="545" y="1"/>
                    </a:moveTo>
                    <a:lnTo>
                      <a:pt x="430" y="45"/>
                    </a:lnTo>
                    <a:cubicBezTo>
                      <a:pt x="233" y="663"/>
                      <a:pt x="112" y="1304"/>
                      <a:pt x="74" y="1955"/>
                    </a:cubicBezTo>
                    <a:cubicBezTo>
                      <a:pt x="65" y="2130"/>
                      <a:pt x="1" y="3172"/>
                      <a:pt x="227" y="3172"/>
                    </a:cubicBezTo>
                    <a:cubicBezTo>
                      <a:pt x="276" y="3172"/>
                      <a:pt x="339" y="3123"/>
                      <a:pt x="419" y="3006"/>
                    </a:cubicBezTo>
                    <a:cubicBezTo>
                      <a:pt x="660" y="2650"/>
                      <a:pt x="906" y="2294"/>
                      <a:pt x="1059" y="1900"/>
                    </a:cubicBezTo>
                    <a:cubicBezTo>
                      <a:pt x="1169" y="1648"/>
                      <a:pt x="1207" y="1375"/>
                      <a:pt x="1180" y="1101"/>
                    </a:cubicBezTo>
                    <a:cubicBezTo>
                      <a:pt x="1120" y="674"/>
                      <a:pt x="829" y="329"/>
                      <a:pt x="5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0" name="Google Shape;11620;p38"/>
              <p:cNvSpPr/>
              <p:nvPr/>
            </p:nvSpPr>
            <p:spPr>
              <a:xfrm>
                <a:off x="14501617" y="-1616849"/>
                <a:ext cx="102105" cy="327614"/>
              </a:xfrm>
              <a:custGeom>
                <a:avLst/>
                <a:gdLst/>
                <a:ahLst/>
                <a:cxnLst/>
                <a:rect l="l" t="t" r="r" b="b"/>
                <a:pathLst>
                  <a:path w="647" h="2076" extrusionOk="0">
                    <a:moveTo>
                      <a:pt x="275" y="0"/>
                    </a:moveTo>
                    <a:cubicBezTo>
                      <a:pt x="268" y="0"/>
                      <a:pt x="260" y="3"/>
                      <a:pt x="253" y="9"/>
                    </a:cubicBezTo>
                    <a:cubicBezTo>
                      <a:pt x="242" y="20"/>
                      <a:pt x="231" y="36"/>
                      <a:pt x="236" y="58"/>
                    </a:cubicBezTo>
                    <a:cubicBezTo>
                      <a:pt x="198" y="364"/>
                      <a:pt x="165" y="676"/>
                      <a:pt x="143" y="983"/>
                    </a:cubicBezTo>
                    <a:cubicBezTo>
                      <a:pt x="116" y="1240"/>
                      <a:pt x="1" y="1667"/>
                      <a:pt x="72" y="1908"/>
                    </a:cubicBezTo>
                    <a:cubicBezTo>
                      <a:pt x="110" y="2026"/>
                      <a:pt x="155" y="2075"/>
                      <a:pt x="202" y="2075"/>
                    </a:cubicBezTo>
                    <a:cubicBezTo>
                      <a:pt x="396" y="2075"/>
                      <a:pt x="637" y="1263"/>
                      <a:pt x="641" y="1065"/>
                    </a:cubicBezTo>
                    <a:cubicBezTo>
                      <a:pt x="647" y="715"/>
                      <a:pt x="494" y="381"/>
                      <a:pt x="346" y="63"/>
                    </a:cubicBezTo>
                    <a:cubicBezTo>
                      <a:pt x="333" y="33"/>
                      <a:pt x="30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1" name="Google Shape;11621;p38"/>
              <p:cNvSpPr/>
              <p:nvPr/>
            </p:nvSpPr>
            <p:spPr>
              <a:xfrm>
                <a:off x="14274527" y="-1701120"/>
                <a:ext cx="174698" cy="383320"/>
              </a:xfrm>
              <a:custGeom>
                <a:avLst/>
                <a:gdLst/>
                <a:ahLst/>
                <a:cxnLst/>
                <a:rect l="l" t="t" r="r" b="b"/>
                <a:pathLst>
                  <a:path w="1107" h="2429" extrusionOk="0">
                    <a:moveTo>
                      <a:pt x="515" y="1"/>
                    </a:moveTo>
                    <a:cubicBezTo>
                      <a:pt x="542" y="187"/>
                      <a:pt x="531" y="373"/>
                      <a:pt x="471" y="554"/>
                    </a:cubicBezTo>
                    <a:cubicBezTo>
                      <a:pt x="340" y="942"/>
                      <a:pt x="0" y="1271"/>
                      <a:pt x="17" y="1681"/>
                    </a:cubicBezTo>
                    <a:cubicBezTo>
                      <a:pt x="22" y="1796"/>
                      <a:pt x="50" y="1911"/>
                      <a:pt x="99" y="2021"/>
                    </a:cubicBezTo>
                    <a:cubicBezTo>
                      <a:pt x="154" y="2146"/>
                      <a:pt x="252" y="2371"/>
                      <a:pt x="405" y="2420"/>
                    </a:cubicBezTo>
                    <a:cubicBezTo>
                      <a:pt x="425" y="2426"/>
                      <a:pt x="444" y="2428"/>
                      <a:pt x="463" y="2428"/>
                    </a:cubicBezTo>
                    <a:cubicBezTo>
                      <a:pt x="624" y="2428"/>
                      <a:pt x="736" y="2231"/>
                      <a:pt x="805" y="2108"/>
                    </a:cubicBezTo>
                    <a:cubicBezTo>
                      <a:pt x="936" y="1873"/>
                      <a:pt x="1068" y="1632"/>
                      <a:pt x="1095" y="1364"/>
                    </a:cubicBezTo>
                    <a:cubicBezTo>
                      <a:pt x="1106" y="1199"/>
                      <a:pt x="1090" y="1041"/>
                      <a:pt x="1051" y="882"/>
                    </a:cubicBezTo>
                    <a:cubicBezTo>
                      <a:pt x="1024" y="707"/>
                      <a:pt x="969" y="532"/>
                      <a:pt x="893" y="373"/>
                    </a:cubicBezTo>
                    <a:cubicBezTo>
                      <a:pt x="810" y="209"/>
                      <a:pt x="679" y="77"/>
                      <a:pt x="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2" name="Google Shape;11622;p38"/>
              <p:cNvSpPr/>
              <p:nvPr/>
            </p:nvSpPr>
            <p:spPr>
              <a:xfrm>
                <a:off x="14309087" y="-1625055"/>
                <a:ext cx="96897" cy="293842"/>
              </a:xfrm>
              <a:custGeom>
                <a:avLst/>
                <a:gdLst/>
                <a:ahLst/>
                <a:cxnLst/>
                <a:rect l="l" t="t" r="r" b="b"/>
                <a:pathLst>
                  <a:path w="614" h="1862" extrusionOk="0">
                    <a:moveTo>
                      <a:pt x="553" y="0"/>
                    </a:moveTo>
                    <a:cubicBezTo>
                      <a:pt x="559" y="351"/>
                      <a:pt x="252" y="613"/>
                      <a:pt x="121" y="942"/>
                    </a:cubicBezTo>
                    <a:cubicBezTo>
                      <a:pt x="0" y="1227"/>
                      <a:pt x="11" y="1604"/>
                      <a:pt x="197" y="1861"/>
                    </a:cubicBezTo>
                    <a:cubicBezTo>
                      <a:pt x="312" y="1626"/>
                      <a:pt x="318" y="1248"/>
                      <a:pt x="400" y="975"/>
                    </a:cubicBezTo>
                    <a:cubicBezTo>
                      <a:pt x="498" y="657"/>
                      <a:pt x="613" y="334"/>
                      <a:pt x="5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3" name="Google Shape;11623;p38"/>
              <p:cNvSpPr/>
              <p:nvPr/>
            </p:nvSpPr>
            <p:spPr>
              <a:xfrm>
                <a:off x="14641595" y="-1433159"/>
                <a:ext cx="302527" cy="322721"/>
              </a:xfrm>
              <a:custGeom>
                <a:avLst/>
                <a:gdLst/>
                <a:ahLst/>
                <a:cxnLst/>
                <a:rect l="l" t="t" r="r" b="b"/>
                <a:pathLst>
                  <a:path w="1917" h="2045" extrusionOk="0">
                    <a:moveTo>
                      <a:pt x="1869" y="1"/>
                    </a:moveTo>
                    <a:cubicBezTo>
                      <a:pt x="1785" y="1"/>
                      <a:pt x="1147" y="325"/>
                      <a:pt x="1101" y="361"/>
                    </a:cubicBezTo>
                    <a:cubicBezTo>
                      <a:pt x="745" y="618"/>
                      <a:pt x="44" y="1330"/>
                      <a:pt x="12" y="1789"/>
                    </a:cubicBezTo>
                    <a:cubicBezTo>
                      <a:pt x="0" y="1974"/>
                      <a:pt x="63" y="2044"/>
                      <a:pt x="166" y="2044"/>
                    </a:cubicBezTo>
                    <a:cubicBezTo>
                      <a:pt x="464" y="2044"/>
                      <a:pt x="1094" y="1458"/>
                      <a:pt x="1232" y="1341"/>
                    </a:cubicBezTo>
                    <a:cubicBezTo>
                      <a:pt x="1418" y="1193"/>
                      <a:pt x="1583" y="1012"/>
                      <a:pt x="1714" y="810"/>
                    </a:cubicBezTo>
                    <a:cubicBezTo>
                      <a:pt x="1856" y="569"/>
                      <a:pt x="1916" y="284"/>
                      <a:pt x="1878" y="5"/>
                    </a:cubicBezTo>
                    <a:cubicBezTo>
                      <a:pt x="1878" y="2"/>
                      <a:pt x="1875" y="1"/>
                      <a:pt x="18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4" name="Google Shape;11624;p38"/>
              <p:cNvSpPr/>
              <p:nvPr/>
            </p:nvSpPr>
            <p:spPr>
              <a:xfrm>
                <a:off x="14566477" y="-1536997"/>
                <a:ext cx="299055" cy="361543"/>
              </a:xfrm>
              <a:custGeom>
                <a:avLst/>
                <a:gdLst/>
                <a:ahLst/>
                <a:cxnLst/>
                <a:rect l="l" t="t" r="r" b="b"/>
                <a:pathLst>
                  <a:path w="1895" h="2291" extrusionOk="0">
                    <a:moveTo>
                      <a:pt x="1894" y="1"/>
                    </a:moveTo>
                    <a:lnTo>
                      <a:pt x="1894" y="1"/>
                    </a:lnTo>
                    <a:cubicBezTo>
                      <a:pt x="1670" y="285"/>
                      <a:pt x="1314" y="428"/>
                      <a:pt x="1019" y="636"/>
                    </a:cubicBezTo>
                    <a:cubicBezTo>
                      <a:pt x="674" y="871"/>
                      <a:pt x="395" y="1194"/>
                      <a:pt x="219" y="1566"/>
                    </a:cubicBezTo>
                    <a:cubicBezTo>
                      <a:pt x="148" y="1714"/>
                      <a:pt x="0" y="1988"/>
                      <a:pt x="44" y="2152"/>
                    </a:cubicBezTo>
                    <a:cubicBezTo>
                      <a:pt x="75" y="2252"/>
                      <a:pt x="140" y="2291"/>
                      <a:pt x="212" y="2291"/>
                    </a:cubicBezTo>
                    <a:cubicBezTo>
                      <a:pt x="309" y="2291"/>
                      <a:pt x="420" y="2220"/>
                      <a:pt x="477" y="2135"/>
                    </a:cubicBezTo>
                    <a:cubicBezTo>
                      <a:pt x="603" y="1949"/>
                      <a:pt x="652" y="1730"/>
                      <a:pt x="794" y="1555"/>
                    </a:cubicBezTo>
                    <a:cubicBezTo>
                      <a:pt x="936" y="1375"/>
                      <a:pt x="1155" y="1271"/>
                      <a:pt x="1336" y="1128"/>
                    </a:cubicBezTo>
                    <a:cubicBezTo>
                      <a:pt x="1681" y="855"/>
                      <a:pt x="1883" y="439"/>
                      <a:pt x="1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5" name="Google Shape;11625;p38"/>
              <p:cNvSpPr/>
              <p:nvPr/>
            </p:nvSpPr>
            <p:spPr>
              <a:xfrm>
                <a:off x="14067163" y="-1354727"/>
                <a:ext cx="687747" cy="447391"/>
              </a:xfrm>
              <a:custGeom>
                <a:avLst/>
                <a:gdLst/>
                <a:ahLst/>
                <a:cxnLst/>
                <a:rect l="l" t="t" r="r" b="b"/>
                <a:pathLst>
                  <a:path w="4358" h="2835" extrusionOk="0">
                    <a:moveTo>
                      <a:pt x="1148" y="1"/>
                    </a:moveTo>
                    <a:cubicBezTo>
                      <a:pt x="1066" y="1"/>
                      <a:pt x="985" y="8"/>
                      <a:pt x="904" y="23"/>
                    </a:cubicBezTo>
                    <a:cubicBezTo>
                      <a:pt x="510" y="88"/>
                      <a:pt x="110" y="422"/>
                      <a:pt x="55" y="838"/>
                    </a:cubicBezTo>
                    <a:cubicBezTo>
                      <a:pt x="1" y="1260"/>
                      <a:pt x="346" y="1495"/>
                      <a:pt x="663" y="1736"/>
                    </a:cubicBezTo>
                    <a:cubicBezTo>
                      <a:pt x="1375" y="2278"/>
                      <a:pt x="2234" y="2612"/>
                      <a:pt x="3104" y="2781"/>
                    </a:cubicBezTo>
                    <a:cubicBezTo>
                      <a:pt x="3252" y="2809"/>
                      <a:pt x="3405" y="2834"/>
                      <a:pt x="3556" y="2834"/>
                    </a:cubicBezTo>
                    <a:cubicBezTo>
                      <a:pt x="3645" y="2834"/>
                      <a:pt x="3734" y="2825"/>
                      <a:pt x="3821" y="2803"/>
                    </a:cubicBezTo>
                    <a:cubicBezTo>
                      <a:pt x="4051" y="2743"/>
                      <a:pt x="4270" y="2568"/>
                      <a:pt x="4314" y="2332"/>
                    </a:cubicBezTo>
                    <a:cubicBezTo>
                      <a:pt x="4358" y="2108"/>
                      <a:pt x="4243" y="1889"/>
                      <a:pt x="4106" y="1708"/>
                    </a:cubicBezTo>
                    <a:cubicBezTo>
                      <a:pt x="3657" y="1090"/>
                      <a:pt x="2989" y="674"/>
                      <a:pt x="2305" y="340"/>
                    </a:cubicBezTo>
                    <a:cubicBezTo>
                      <a:pt x="1942" y="163"/>
                      <a:pt x="1544" y="1"/>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6" name="Google Shape;11626;p38"/>
              <p:cNvSpPr/>
              <p:nvPr/>
            </p:nvSpPr>
            <p:spPr>
              <a:xfrm>
                <a:off x="14096516" y="-1706327"/>
                <a:ext cx="143609" cy="408412"/>
              </a:xfrm>
              <a:custGeom>
                <a:avLst/>
                <a:gdLst/>
                <a:ahLst/>
                <a:cxnLst/>
                <a:rect l="l" t="t" r="r" b="b"/>
                <a:pathLst>
                  <a:path w="910" h="2588" extrusionOk="0">
                    <a:moveTo>
                      <a:pt x="203" y="1"/>
                    </a:moveTo>
                    <a:cubicBezTo>
                      <a:pt x="28" y="45"/>
                      <a:pt x="1" y="280"/>
                      <a:pt x="12" y="466"/>
                    </a:cubicBezTo>
                    <a:cubicBezTo>
                      <a:pt x="39" y="871"/>
                      <a:pt x="67" y="1276"/>
                      <a:pt x="94" y="1681"/>
                    </a:cubicBezTo>
                    <a:cubicBezTo>
                      <a:pt x="105" y="1873"/>
                      <a:pt x="110" y="2497"/>
                      <a:pt x="340" y="2574"/>
                    </a:cubicBezTo>
                    <a:cubicBezTo>
                      <a:pt x="367" y="2583"/>
                      <a:pt x="393" y="2587"/>
                      <a:pt x="419" y="2587"/>
                    </a:cubicBezTo>
                    <a:cubicBezTo>
                      <a:pt x="647" y="2587"/>
                      <a:pt x="811" y="2241"/>
                      <a:pt x="860" y="2059"/>
                    </a:cubicBezTo>
                    <a:cubicBezTo>
                      <a:pt x="909" y="1824"/>
                      <a:pt x="904" y="1583"/>
                      <a:pt x="849" y="1347"/>
                    </a:cubicBezTo>
                    <a:cubicBezTo>
                      <a:pt x="751" y="849"/>
                      <a:pt x="532" y="390"/>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7" name="Google Shape;11627;p38"/>
              <p:cNvSpPr/>
              <p:nvPr/>
            </p:nvSpPr>
            <p:spPr>
              <a:xfrm>
                <a:off x="14048226" y="-1500701"/>
                <a:ext cx="203894" cy="411411"/>
              </a:xfrm>
              <a:custGeom>
                <a:avLst/>
                <a:gdLst/>
                <a:ahLst/>
                <a:cxnLst/>
                <a:rect l="l" t="t" r="r" b="b"/>
                <a:pathLst>
                  <a:path w="1292" h="2607" extrusionOk="0">
                    <a:moveTo>
                      <a:pt x="17" y="1"/>
                    </a:moveTo>
                    <a:lnTo>
                      <a:pt x="17" y="1"/>
                    </a:lnTo>
                    <a:cubicBezTo>
                      <a:pt x="203" y="428"/>
                      <a:pt x="88" y="909"/>
                      <a:pt x="44" y="1369"/>
                    </a:cubicBezTo>
                    <a:cubicBezTo>
                      <a:pt x="0" y="1829"/>
                      <a:pt x="61" y="2529"/>
                      <a:pt x="641" y="2601"/>
                    </a:cubicBezTo>
                    <a:cubicBezTo>
                      <a:pt x="673" y="2604"/>
                      <a:pt x="703" y="2606"/>
                      <a:pt x="731" y="2606"/>
                    </a:cubicBezTo>
                    <a:cubicBezTo>
                      <a:pt x="1292" y="2606"/>
                      <a:pt x="1076" y="1902"/>
                      <a:pt x="1029" y="1506"/>
                    </a:cubicBezTo>
                    <a:cubicBezTo>
                      <a:pt x="986" y="1150"/>
                      <a:pt x="931" y="772"/>
                      <a:pt x="712" y="488"/>
                    </a:cubicBezTo>
                    <a:cubicBezTo>
                      <a:pt x="531" y="263"/>
                      <a:pt x="269" y="132"/>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8" name="Google Shape;11628;p38"/>
              <p:cNvSpPr/>
              <p:nvPr/>
            </p:nvSpPr>
            <p:spPr>
              <a:xfrm>
                <a:off x="14143660" y="-1377928"/>
                <a:ext cx="244925" cy="402258"/>
              </a:xfrm>
              <a:custGeom>
                <a:avLst/>
                <a:gdLst/>
                <a:ahLst/>
                <a:cxnLst/>
                <a:rect l="l" t="t" r="r" b="b"/>
                <a:pathLst>
                  <a:path w="1552" h="2549" extrusionOk="0">
                    <a:moveTo>
                      <a:pt x="633" y="1"/>
                    </a:moveTo>
                    <a:cubicBezTo>
                      <a:pt x="463" y="1"/>
                      <a:pt x="1" y="1245"/>
                      <a:pt x="6" y="1430"/>
                    </a:cubicBezTo>
                    <a:cubicBezTo>
                      <a:pt x="28" y="1791"/>
                      <a:pt x="252" y="2240"/>
                      <a:pt x="570" y="2443"/>
                    </a:cubicBezTo>
                    <a:cubicBezTo>
                      <a:pt x="687" y="2516"/>
                      <a:pt x="791" y="2549"/>
                      <a:pt x="882" y="2549"/>
                    </a:cubicBezTo>
                    <a:cubicBezTo>
                      <a:pt x="1551" y="2549"/>
                      <a:pt x="1535" y="783"/>
                      <a:pt x="1188" y="374"/>
                    </a:cubicBezTo>
                    <a:lnTo>
                      <a:pt x="1188" y="374"/>
                    </a:lnTo>
                    <a:cubicBezTo>
                      <a:pt x="1040" y="494"/>
                      <a:pt x="931" y="658"/>
                      <a:pt x="882" y="844"/>
                    </a:cubicBezTo>
                    <a:cubicBezTo>
                      <a:pt x="914" y="549"/>
                      <a:pt x="832" y="259"/>
                      <a:pt x="663" y="18"/>
                    </a:cubicBezTo>
                    <a:cubicBezTo>
                      <a:pt x="654" y="6"/>
                      <a:pt x="644" y="1"/>
                      <a:pt x="6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9" name="Google Shape;11629;p38"/>
              <p:cNvSpPr/>
              <p:nvPr/>
            </p:nvSpPr>
            <p:spPr>
              <a:xfrm>
                <a:off x="14398882" y="-1234318"/>
                <a:ext cx="313731" cy="248393"/>
              </a:xfrm>
              <a:custGeom>
                <a:avLst/>
                <a:gdLst/>
                <a:ahLst/>
                <a:cxnLst/>
                <a:rect l="l" t="t" r="r" b="b"/>
                <a:pathLst>
                  <a:path w="1988" h="1574" extrusionOk="0">
                    <a:moveTo>
                      <a:pt x="449" y="1"/>
                    </a:moveTo>
                    <a:cubicBezTo>
                      <a:pt x="402" y="1"/>
                      <a:pt x="356" y="7"/>
                      <a:pt x="313" y="20"/>
                    </a:cubicBezTo>
                    <a:cubicBezTo>
                      <a:pt x="1" y="124"/>
                      <a:pt x="263" y="502"/>
                      <a:pt x="417" y="672"/>
                    </a:cubicBezTo>
                    <a:cubicBezTo>
                      <a:pt x="619" y="907"/>
                      <a:pt x="827" y="1142"/>
                      <a:pt x="1079" y="1318"/>
                    </a:cubicBezTo>
                    <a:cubicBezTo>
                      <a:pt x="1290" y="1468"/>
                      <a:pt x="1540" y="1573"/>
                      <a:pt x="1787" y="1573"/>
                    </a:cubicBezTo>
                    <a:cubicBezTo>
                      <a:pt x="1828" y="1573"/>
                      <a:pt x="1870" y="1570"/>
                      <a:pt x="1911" y="1564"/>
                    </a:cubicBezTo>
                    <a:cubicBezTo>
                      <a:pt x="1988" y="1378"/>
                      <a:pt x="1862" y="1164"/>
                      <a:pt x="1741" y="1000"/>
                    </a:cubicBezTo>
                    <a:cubicBezTo>
                      <a:pt x="1550" y="726"/>
                      <a:pt x="1347" y="453"/>
                      <a:pt x="1095" y="261"/>
                    </a:cubicBezTo>
                    <a:cubicBezTo>
                      <a:pt x="928" y="135"/>
                      <a:pt x="672" y="1"/>
                      <a:pt x="4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0" name="Google Shape;11630;p38"/>
              <p:cNvSpPr/>
              <p:nvPr/>
            </p:nvSpPr>
            <p:spPr>
              <a:xfrm>
                <a:off x="14507771" y="-1023642"/>
                <a:ext cx="288639" cy="170119"/>
              </a:xfrm>
              <a:custGeom>
                <a:avLst/>
                <a:gdLst/>
                <a:ahLst/>
                <a:cxnLst/>
                <a:rect l="l" t="t" r="r" b="b"/>
                <a:pathLst>
                  <a:path w="1829" h="1078" extrusionOk="0">
                    <a:moveTo>
                      <a:pt x="1539" y="0"/>
                    </a:moveTo>
                    <a:cubicBezTo>
                      <a:pt x="1494" y="0"/>
                      <a:pt x="1448" y="7"/>
                      <a:pt x="1407" y="15"/>
                    </a:cubicBezTo>
                    <a:cubicBezTo>
                      <a:pt x="1079" y="92"/>
                      <a:pt x="0" y="371"/>
                      <a:pt x="121" y="858"/>
                    </a:cubicBezTo>
                    <a:cubicBezTo>
                      <a:pt x="159" y="1017"/>
                      <a:pt x="255" y="1077"/>
                      <a:pt x="381" y="1077"/>
                    </a:cubicBezTo>
                    <a:cubicBezTo>
                      <a:pt x="743" y="1077"/>
                      <a:pt x="1353" y="577"/>
                      <a:pt x="1544" y="459"/>
                    </a:cubicBezTo>
                    <a:cubicBezTo>
                      <a:pt x="1675" y="377"/>
                      <a:pt x="1828" y="240"/>
                      <a:pt x="1757" y="103"/>
                    </a:cubicBezTo>
                    <a:cubicBezTo>
                      <a:pt x="1721" y="26"/>
                      <a:pt x="1632" y="0"/>
                      <a:pt x="1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1" name="Google Shape;11631;p38"/>
              <p:cNvSpPr/>
              <p:nvPr/>
            </p:nvSpPr>
            <p:spPr>
              <a:xfrm>
                <a:off x="14348224" y="-1221378"/>
                <a:ext cx="252973" cy="313253"/>
              </a:xfrm>
              <a:custGeom>
                <a:avLst/>
                <a:gdLst/>
                <a:ahLst/>
                <a:cxnLst/>
                <a:rect l="l" t="t" r="r" b="b"/>
                <a:pathLst>
                  <a:path w="1603" h="1985" extrusionOk="0">
                    <a:moveTo>
                      <a:pt x="1473" y="0"/>
                    </a:moveTo>
                    <a:cubicBezTo>
                      <a:pt x="1078" y="0"/>
                      <a:pt x="0" y="1286"/>
                      <a:pt x="42" y="1663"/>
                    </a:cubicBezTo>
                    <a:cubicBezTo>
                      <a:pt x="69" y="1894"/>
                      <a:pt x="165" y="1984"/>
                      <a:pt x="293" y="1984"/>
                    </a:cubicBezTo>
                    <a:cubicBezTo>
                      <a:pt x="635" y="1984"/>
                      <a:pt x="1206" y="1332"/>
                      <a:pt x="1274" y="1017"/>
                    </a:cubicBezTo>
                    <a:cubicBezTo>
                      <a:pt x="1318" y="798"/>
                      <a:pt x="1307" y="551"/>
                      <a:pt x="1444" y="371"/>
                    </a:cubicBezTo>
                    <a:cubicBezTo>
                      <a:pt x="1498" y="316"/>
                      <a:pt x="1542" y="256"/>
                      <a:pt x="1581" y="190"/>
                    </a:cubicBezTo>
                    <a:cubicBezTo>
                      <a:pt x="1602" y="125"/>
                      <a:pt x="1581" y="21"/>
                      <a:pt x="1509" y="4"/>
                    </a:cubicBezTo>
                    <a:cubicBezTo>
                      <a:pt x="1498" y="1"/>
                      <a:pt x="1486" y="0"/>
                      <a:pt x="1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2" name="Google Shape;11632;p38"/>
              <p:cNvSpPr/>
              <p:nvPr/>
            </p:nvSpPr>
            <p:spPr>
              <a:xfrm>
                <a:off x="14369529" y="-960676"/>
                <a:ext cx="562444" cy="197105"/>
              </a:xfrm>
              <a:custGeom>
                <a:avLst/>
                <a:gdLst/>
                <a:ahLst/>
                <a:cxnLst/>
                <a:rect l="l" t="t" r="r" b="b"/>
                <a:pathLst>
                  <a:path w="3564" h="1249" extrusionOk="0">
                    <a:moveTo>
                      <a:pt x="3564" y="1045"/>
                    </a:moveTo>
                    <a:lnTo>
                      <a:pt x="3563" y="1045"/>
                    </a:lnTo>
                    <a:lnTo>
                      <a:pt x="3563" y="1045"/>
                    </a:lnTo>
                    <a:cubicBezTo>
                      <a:pt x="3563" y="1045"/>
                      <a:pt x="3564" y="1045"/>
                      <a:pt x="3564" y="1045"/>
                    </a:cubicBezTo>
                    <a:close/>
                    <a:moveTo>
                      <a:pt x="1014" y="0"/>
                    </a:moveTo>
                    <a:cubicBezTo>
                      <a:pt x="965" y="0"/>
                      <a:pt x="919" y="5"/>
                      <a:pt x="876" y="16"/>
                    </a:cubicBezTo>
                    <a:cubicBezTo>
                      <a:pt x="0" y="246"/>
                      <a:pt x="1511" y="1231"/>
                      <a:pt x="1933" y="1248"/>
                    </a:cubicBezTo>
                    <a:cubicBezTo>
                      <a:pt x="1956" y="1248"/>
                      <a:pt x="1980" y="1249"/>
                      <a:pt x="2003" y="1249"/>
                    </a:cubicBezTo>
                    <a:cubicBezTo>
                      <a:pt x="2165" y="1249"/>
                      <a:pt x="2322" y="1232"/>
                      <a:pt x="2480" y="1204"/>
                    </a:cubicBezTo>
                    <a:lnTo>
                      <a:pt x="3563" y="1045"/>
                    </a:lnTo>
                    <a:lnTo>
                      <a:pt x="3563" y="1045"/>
                    </a:lnTo>
                    <a:cubicBezTo>
                      <a:pt x="3547" y="1047"/>
                      <a:pt x="3531" y="1049"/>
                      <a:pt x="3514" y="1049"/>
                    </a:cubicBezTo>
                    <a:cubicBezTo>
                      <a:pt x="3167" y="1049"/>
                      <a:pt x="2548" y="600"/>
                      <a:pt x="2267" y="465"/>
                    </a:cubicBezTo>
                    <a:cubicBezTo>
                      <a:pt x="1965" y="324"/>
                      <a:pt x="1407"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633" name="Google Shape;11633;p38"/>
            <p:cNvGrpSpPr/>
            <p:nvPr/>
          </p:nvGrpSpPr>
          <p:grpSpPr>
            <a:xfrm rot="-9000000" flipH="1">
              <a:off x="8122874" y="-497679"/>
              <a:ext cx="996707" cy="1733525"/>
              <a:chOff x="272217" y="3453993"/>
              <a:chExt cx="912735" cy="1587279"/>
            </a:xfrm>
          </p:grpSpPr>
          <p:sp>
            <p:nvSpPr>
              <p:cNvPr id="11634" name="Google Shape;11634;p38"/>
              <p:cNvSpPr/>
              <p:nvPr/>
            </p:nvSpPr>
            <p:spPr>
              <a:xfrm>
                <a:off x="453247" y="3939044"/>
                <a:ext cx="368782" cy="1102228"/>
              </a:xfrm>
              <a:custGeom>
                <a:avLst/>
                <a:gdLst/>
                <a:ahLst/>
                <a:cxnLst/>
                <a:rect l="l" t="t" r="r" b="b"/>
                <a:pathLst>
                  <a:path w="2141" h="6399" extrusionOk="0">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5" name="Google Shape;11635;p38"/>
              <p:cNvSpPr/>
              <p:nvPr/>
            </p:nvSpPr>
            <p:spPr>
              <a:xfrm>
                <a:off x="272217" y="3453993"/>
                <a:ext cx="705354" cy="750838"/>
              </a:xfrm>
              <a:custGeom>
                <a:avLst/>
                <a:gdLst/>
                <a:ahLst/>
                <a:cxnLst/>
                <a:rect l="l" t="t" r="r" b="b"/>
                <a:pathLst>
                  <a:path w="4095" h="4359" extrusionOk="0">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6" name="Google Shape;11636;p38"/>
              <p:cNvSpPr/>
              <p:nvPr/>
            </p:nvSpPr>
            <p:spPr>
              <a:xfrm>
                <a:off x="393650" y="3615217"/>
                <a:ext cx="447327" cy="454568"/>
              </a:xfrm>
              <a:custGeom>
                <a:avLst/>
                <a:gdLst/>
                <a:ahLst/>
                <a:cxnLst/>
                <a:rect l="l" t="t" r="r" b="b"/>
                <a:pathLst>
                  <a:path w="2597" h="2639" extrusionOk="0">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7" name="Google Shape;11637;p38"/>
              <p:cNvSpPr/>
              <p:nvPr/>
            </p:nvSpPr>
            <p:spPr>
              <a:xfrm>
                <a:off x="443256" y="3633475"/>
                <a:ext cx="395825" cy="453707"/>
              </a:xfrm>
              <a:custGeom>
                <a:avLst/>
                <a:gdLst/>
                <a:ahLst/>
                <a:cxnLst/>
                <a:rect l="l" t="t" r="r" b="b"/>
                <a:pathLst>
                  <a:path w="2298" h="2634" extrusionOk="0">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8" name="Google Shape;11638;p38"/>
              <p:cNvSpPr/>
              <p:nvPr/>
            </p:nvSpPr>
            <p:spPr>
              <a:xfrm>
                <a:off x="611712" y="4014833"/>
                <a:ext cx="573240" cy="530013"/>
              </a:xfrm>
              <a:custGeom>
                <a:avLst/>
                <a:gdLst/>
                <a:ahLst/>
                <a:cxnLst/>
                <a:rect l="l" t="t" r="r" b="b"/>
                <a:pathLst>
                  <a:path w="3328" h="3077" extrusionOk="0">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9" name="Google Shape;11639;p38"/>
              <p:cNvSpPr/>
              <p:nvPr/>
            </p:nvSpPr>
            <p:spPr>
              <a:xfrm>
                <a:off x="719193" y="4138852"/>
                <a:ext cx="333988" cy="284213"/>
              </a:xfrm>
              <a:custGeom>
                <a:avLst/>
                <a:gdLst/>
                <a:ahLst/>
                <a:cxnLst/>
                <a:rect l="l" t="t" r="r" b="b"/>
                <a:pathLst>
                  <a:path w="1939" h="1650" extrusionOk="0">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0" name="Google Shape;11640;p38"/>
              <p:cNvSpPr/>
              <p:nvPr/>
            </p:nvSpPr>
            <p:spPr>
              <a:xfrm>
                <a:off x="740724" y="4110603"/>
                <a:ext cx="325548" cy="315734"/>
              </a:xfrm>
              <a:custGeom>
                <a:avLst/>
                <a:gdLst/>
                <a:ahLst/>
                <a:cxnLst/>
                <a:rect l="l" t="t" r="r" b="b"/>
                <a:pathLst>
                  <a:path w="1890" h="1833" extrusionOk="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1641" name="Google Shape;11641;p38"/>
          <p:cNvGrpSpPr/>
          <p:nvPr/>
        </p:nvGrpSpPr>
        <p:grpSpPr>
          <a:xfrm rot="10279855">
            <a:off x="-396487" y="-416803"/>
            <a:ext cx="3050942" cy="1924956"/>
            <a:chOff x="238125" y="2514275"/>
            <a:chExt cx="854125" cy="538900"/>
          </a:xfrm>
        </p:grpSpPr>
        <p:sp>
          <p:nvSpPr>
            <p:cNvPr id="11642" name="Google Shape;11642;p38"/>
            <p:cNvSpPr/>
            <p:nvPr/>
          </p:nvSpPr>
          <p:spPr>
            <a:xfrm>
              <a:off x="903275" y="2908700"/>
              <a:ext cx="57175" cy="60175"/>
            </a:xfrm>
            <a:custGeom>
              <a:avLst/>
              <a:gdLst/>
              <a:ahLst/>
              <a:cxnLst/>
              <a:rect l="l" t="t" r="r" b="b"/>
              <a:pathLst>
                <a:path w="2287" h="2407" extrusionOk="0">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3" name="Google Shape;11643;p38"/>
            <p:cNvSpPr/>
            <p:nvPr/>
          </p:nvSpPr>
          <p:spPr>
            <a:xfrm>
              <a:off x="909000" y="2923975"/>
              <a:ext cx="41800" cy="44775"/>
            </a:xfrm>
            <a:custGeom>
              <a:avLst/>
              <a:gdLst/>
              <a:ahLst/>
              <a:cxnLst/>
              <a:rect l="l" t="t" r="r" b="b"/>
              <a:pathLst>
                <a:path w="1672" h="1791" extrusionOk="0">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4" name="Google Shape;11644;p38"/>
            <p:cNvSpPr/>
            <p:nvPr/>
          </p:nvSpPr>
          <p:spPr>
            <a:xfrm>
              <a:off x="917700" y="2954975"/>
              <a:ext cx="71925" cy="43650"/>
            </a:xfrm>
            <a:custGeom>
              <a:avLst/>
              <a:gdLst/>
              <a:ahLst/>
              <a:cxnLst/>
              <a:rect l="l" t="t" r="r" b="b"/>
              <a:pathLst>
                <a:path w="2877" h="1746" extrusionOk="0">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5" name="Google Shape;11645;p38"/>
            <p:cNvSpPr/>
            <p:nvPr/>
          </p:nvSpPr>
          <p:spPr>
            <a:xfrm>
              <a:off x="917700" y="2959950"/>
              <a:ext cx="54425" cy="34550"/>
            </a:xfrm>
            <a:custGeom>
              <a:avLst/>
              <a:gdLst/>
              <a:ahLst/>
              <a:cxnLst/>
              <a:rect l="l" t="t" r="r" b="b"/>
              <a:pathLst>
                <a:path w="2177" h="1382" extrusionOk="0">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6" name="Google Shape;11646;p38"/>
            <p:cNvSpPr/>
            <p:nvPr/>
          </p:nvSpPr>
          <p:spPr>
            <a:xfrm>
              <a:off x="898175" y="2972225"/>
              <a:ext cx="47425" cy="72875"/>
            </a:xfrm>
            <a:custGeom>
              <a:avLst/>
              <a:gdLst/>
              <a:ahLst/>
              <a:cxnLst/>
              <a:rect l="l" t="t" r="r" b="b"/>
              <a:pathLst>
                <a:path w="1897" h="2915" extrusionOk="0">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7" name="Google Shape;11647;p38"/>
            <p:cNvSpPr/>
            <p:nvPr/>
          </p:nvSpPr>
          <p:spPr>
            <a:xfrm>
              <a:off x="902850" y="2972225"/>
              <a:ext cx="39800" cy="55575"/>
            </a:xfrm>
            <a:custGeom>
              <a:avLst/>
              <a:gdLst/>
              <a:ahLst/>
              <a:cxnLst/>
              <a:rect l="l" t="t" r="r" b="b"/>
              <a:pathLst>
                <a:path w="1592" h="2223" extrusionOk="0">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8" name="Google Shape;11648;p38"/>
            <p:cNvSpPr/>
            <p:nvPr/>
          </p:nvSpPr>
          <p:spPr>
            <a:xfrm>
              <a:off x="865200" y="2917725"/>
              <a:ext cx="59625" cy="53600"/>
            </a:xfrm>
            <a:custGeom>
              <a:avLst/>
              <a:gdLst/>
              <a:ahLst/>
              <a:cxnLst/>
              <a:rect l="l" t="t" r="r" b="b"/>
              <a:pathLst>
                <a:path w="2385" h="2144" extrusionOk="0">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9" name="Google Shape;11649;p38"/>
            <p:cNvSpPr/>
            <p:nvPr/>
          </p:nvSpPr>
          <p:spPr>
            <a:xfrm>
              <a:off x="876225" y="2931400"/>
              <a:ext cx="42675" cy="38800"/>
            </a:xfrm>
            <a:custGeom>
              <a:avLst/>
              <a:gdLst/>
              <a:ahLst/>
              <a:cxnLst/>
              <a:rect l="l" t="t" r="r" b="b"/>
              <a:pathLst>
                <a:path w="1707" h="1552" extrusionOk="0">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0" name="Google Shape;11650;p38"/>
            <p:cNvSpPr/>
            <p:nvPr/>
          </p:nvSpPr>
          <p:spPr>
            <a:xfrm>
              <a:off x="852275" y="2962875"/>
              <a:ext cx="63850" cy="46300"/>
            </a:xfrm>
            <a:custGeom>
              <a:avLst/>
              <a:gdLst/>
              <a:ahLst/>
              <a:cxnLst/>
              <a:rect l="l" t="t" r="r" b="b"/>
              <a:pathLst>
                <a:path w="2554" h="1852" extrusionOk="0">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1" name="Google Shape;11651;p38"/>
            <p:cNvSpPr/>
            <p:nvPr/>
          </p:nvSpPr>
          <p:spPr>
            <a:xfrm>
              <a:off x="868175" y="2966675"/>
              <a:ext cx="47525" cy="35675"/>
            </a:xfrm>
            <a:custGeom>
              <a:avLst/>
              <a:gdLst/>
              <a:ahLst/>
              <a:cxnLst/>
              <a:rect l="l" t="t" r="r" b="b"/>
              <a:pathLst>
                <a:path w="1901" h="1427" extrusionOk="0">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2" name="Google Shape;11652;p38"/>
            <p:cNvSpPr/>
            <p:nvPr/>
          </p:nvSpPr>
          <p:spPr>
            <a:xfrm>
              <a:off x="901250" y="2958300"/>
              <a:ext cx="32275" cy="24800"/>
            </a:xfrm>
            <a:custGeom>
              <a:avLst/>
              <a:gdLst/>
              <a:ahLst/>
              <a:cxnLst/>
              <a:rect l="l" t="t" r="r" b="b"/>
              <a:pathLst>
                <a:path w="1291" h="992" extrusionOk="0">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3" name="Google Shape;11653;p38"/>
            <p:cNvSpPr/>
            <p:nvPr/>
          </p:nvSpPr>
          <p:spPr>
            <a:xfrm>
              <a:off x="917475" y="2942750"/>
              <a:ext cx="6075" cy="19625"/>
            </a:xfrm>
            <a:custGeom>
              <a:avLst/>
              <a:gdLst/>
              <a:ahLst/>
              <a:cxnLst/>
              <a:rect l="l" t="t" r="r" b="b"/>
              <a:pathLst>
                <a:path w="243" h="785" extrusionOk="0">
                  <a:moveTo>
                    <a:pt x="221" y="0"/>
                  </a:moveTo>
                  <a:cubicBezTo>
                    <a:pt x="56" y="182"/>
                    <a:pt x="1" y="759"/>
                    <a:pt x="1" y="785"/>
                  </a:cubicBezTo>
                  <a:lnTo>
                    <a:pt x="26" y="785"/>
                  </a:lnTo>
                  <a:cubicBezTo>
                    <a:pt x="26" y="781"/>
                    <a:pt x="81" y="191"/>
                    <a:pt x="243" y="21"/>
                  </a:cubicBezTo>
                  <a:lnTo>
                    <a:pt x="2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4" name="Google Shape;11654;p38"/>
            <p:cNvSpPr/>
            <p:nvPr/>
          </p:nvSpPr>
          <p:spPr>
            <a:xfrm>
              <a:off x="921200" y="2950700"/>
              <a:ext cx="13275" cy="12100"/>
            </a:xfrm>
            <a:custGeom>
              <a:avLst/>
              <a:gdLst/>
              <a:ahLst/>
              <a:cxnLst/>
              <a:rect l="l" t="t" r="r" b="b"/>
              <a:pathLst>
                <a:path w="531" h="484" extrusionOk="0">
                  <a:moveTo>
                    <a:pt x="526" y="0"/>
                  </a:moveTo>
                  <a:cubicBezTo>
                    <a:pt x="276" y="51"/>
                    <a:pt x="9" y="454"/>
                    <a:pt x="0" y="471"/>
                  </a:cubicBezTo>
                  <a:lnTo>
                    <a:pt x="22" y="484"/>
                  </a:lnTo>
                  <a:cubicBezTo>
                    <a:pt x="26" y="479"/>
                    <a:pt x="293" y="77"/>
                    <a:pt x="531" y="26"/>
                  </a:cubicBezTo>
                  <a:lnTo>
                    <a:pt x="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5" name="Google Shape;11655;p38"/>
            <p:cNvSpPr/>
            <p:nvPr/>
          </p:nvSpPr>
          <p:spPr>
            <a:xfrm>
              <a:off x="924600" y="2962500"/>
              <a:ext cx="15175" cy="3800"/>
            </a:xfrm>
            <a:custGeom>
              <a:avLst/>
              <a:gdLst/>
              <a:ahLst/>
              <a:cxnLst/>
              <a:rect l="l" t="t" r="r" b="b"/>
              <a:pathLst>
                <a:path w="607" h="152" extrusionOk="0">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6" name="Google Shape;11656;p38"/>
            <p:cNvSpPr/>
            <p:nvPr/>
          </p:nvSpPr>
          <p:spPr>
            <a:xfrm>
              <a:off x="925225" y="2971475"/>
              <a:ext cx="11275" cy="4475"/>
            </a:xfrm>
            <a:custGeom>
              <a:avLst/>
              <a:gdLst/>
              <a:ahLst/>
              <a:cxnLst/>
              <a:rect l="l" t="t" r="r" b="b"/>
              <a:pathLst>
                <a:path w="451" h="179" extrusionOk="0">
                  <a:moveTo>
                    <a:pt x="1" y="1"/>
                  </a:moveTo>
                  <a:lnTo>
                    <a:pt x="1" y="26"/>
                  </a:lnTo>
                  <a:cubicBezTo>
                    <a:pt x="9" y="26"/>
                    <a:pt x="319" y="43"/>
                    <a:pt x="433" y="179"/>
                  </a:cubicBezTo>
                  <a:lnTo>
                    <a:pt x="450" y="162"/>
                  </a:lnTo>
                  <a:cubicBezTo>
                    <a:pt x="331" y="17"/>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7" name="Google Shape;11657;p38"/>
            <p:cNvSpPr/>
            <p:nvPr/>
          </p:nvSpPr>
          <p:spPr>
            <a:xfrm>
              <a:off x="922475" y="2976025"/>
              <a:ext cx="6375" cy="10950"/>
            </a:xfrm>
            <a:custGeom>
              <a:avLst/>
              <a:gdLst/>
              <a:ahLst/>
              <a:cxnLst/>
              <a:rect l="l" t="t" r="r" b="b"/>
              <a:pathLst>
                <a:path w="255" h="438" extrusionOk="0">
                  <a:moveTo>
                    <a:pt x="21" y="1"/>
                  </a:moveTo>
                  <a:lnTo>
                    <a:pt x="0" y="18"/>
                  </a:lnTo>
                  <a:cubicBezTo>
                    <a:pt x="4" y="22"/>
                    <a:pt x="225" y="272"/>
                    <a:pt x="225" y="438"/>
                  </a:cubicBezTo>
                  <a:lnTo>
                    <a:pt x="255" y="438"/>
                  </a:lnTo>
                  <a:cubicBezTo>
                    <a:pt x="250" y="264"/>
                    <a:pt x="30" y="14"/>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8" name="Google Shape;11658;p38"/>
            <p:cNvSpPr/>
            <p:nvPr/>
          </p:nvSpPr>
          <p:spPr>
            <a:xfrm>
              <a:off x="914400" y="2978900"/>
              <a:ext cx="4175" cy="13075"/>
            </a:xfrm>
            <a:custGeom>
              <a:avLst/>
              <a:gdLst/>
              <a:ahLst/>
              <a:cxnLst/>
              <a:rect l="l" t="t" r="r" b="b"/>
              <a:pathLst>
                <a:path w="167" h="523" extrusionOk="0">
                  <a:moveTo>
                    <a:pt x="124" y="0"/>
                  </a:moveTo>
                  <a:lnTo>
                    <a:pt x="98" y="5"/>
                  </a:lnTo>
                  <a:cubicBezTo>
                    <a:pt x="98" y="5"/>
                    <a:pt x="141" y="200"/>
                    <a:pt x="1" y="514"/>
                  </a:cubicBezTo>
                  <a:lnTo>
                    <a:pt x="26" y="522"/>
                  </a:lnTo>
                  <a:cubicBezTo>
                    <a:pt x="166" y="200"/>
                    <a:pt x="124" y="5"/>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9" name="Google Shape;11659;p38"/>
            <p:cNvSpPr/>
            <p:nvPr/>
          </p:nvSpPr>
          <p:spPr>
            <a:xfrm>
              <a:off x="901900" y="2976250"/>
              <a:ext cx="11375" cy="10625"/>
            </a:xfrm>
            <a:custGeom>
              <a:avLst/>
              <a:gdLst/>
              <a:ahLst/>
              <a:cxnLst/>
              <a:rect l="l" t="t" r="r" b="b"/>
              <a:pathLst>
                <a:path w="455" h="425" extrusionOk="0">
                  <a:moveTo>
                    <a:pt x="429" y="0"/>
                  </a:moveTo>
                  <a:cubicBezTo>
                    <a:pt x="429" y="0"/>
                    <a:pt x="340" y="263"/>
                    <a:pt x="0" y="399"/>
                  </a:cubicBezTo>
                  <a:lnTo>
                    <a:pt x="13" y="425"/>
                  </a:lnTo>
                  <a:cubicBezTo>
                    <a:pt x="361" y="285"/>
                    <a:pt x="450" y="17"/>
                    <a:pt x="454" y="5"/>
                  </a:cubicBez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0" name="Google Shape;11660;p38"/>
            <p:cNvSpPr/>
            <p:nvPr/>
          </p:nvSpPr>
          <p:spPr>
            <a:xfrm>
              <a:off x="907400" y="2947825"/>
              <a:ext cx="5025" cy="14350"/>
            </a:xfrm>
            <a:custGeom>
              <a:avLst/>
              <a:gdLst/>
              <a:ahLst/>
              <a:cxnLst/>
              <a:rect l="l" t="t" r="r" b="b"/>
              <a:pathLst>
                <a:path w="201" h="574" extrusionOk="0">
                  <a:moveTo>
                    <a:pt x="60" y="1"/>
                  </a:moveTo>
                  <a:cubicBezTo>
                    <a:pt x="1" y="387"/>
                    <a:pt x="175" y="565"/>
                    <a:pt x="183" y="573"/>
                  </a:cubicBezTo>
                  <a:lnTo>
                    <a:pt x="200" y="556"/>
                  </a:lnTo>
                  <a:cubicBezTo>
                    <a:pt x="200" y="552"/>
                    <a:pt x="31" y="374"/>
                    <a:pt x="90" y="5"/>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1" name="Google Shape;11661;p38"/>
            <p:cNvSpPr/>
            <p:nvPr/>
          </p:nvSpPr>
          <p:spPr>
            <a:xfrm>
              <a:off x="893725" y="2956850"/>
              <a:ext cx="16050" cy="11050"/>
            </a:xfrm>
            <a:custGeom>
              <a:avLst/>
              <a:gdLst/>
              <a:ahLst/>
              <a:cxnLst/>
              <a:rect l="l" t="t" r="r" b="b"/>
              <a:pathLst>
                <a:path w="642" h="442" extrusionOk="0">
                  <a:moveTo>
                    <a:pt x="26" y="0"/>
                  </a:moveTo>
                  <a:lnTo>
                    <a:pt x="1" y="13"/>
                  </a:lnTo>
                  <a:cubicBezTo>
                    <a:pt x="200" y="378"/>
                    <a:pt x="633" y="441"/>
                    <a:pt x="637" y="441"/>
                  </a:cubicBezTo>
                  <a:lnTo>
                    <a:pt x="641" y="416"/>
                  </a:lnTo>
                  <a:cubicBezTo>
                    <a:pt x="637" y="416"/>
                    <a:pt x="217" y="352"/>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2" name="Google Shape;11662;p38"/>
            <p:cNvSpPr/>
            <p:nvPr/>
          </p:nvSpPr>
          <p:spPr>
            <a:xfrm>
              <a:off x="894275" y="2972525"/>
              <a:ext cx="17300" cy="5275"/>
            </a:xfrm>
            <a:custGeom>
              <a:avLst/>
              <a:gdLst/>
              <a:ahLst/>
              <a:cxnLst/>
              <a:rect l="l" t="t" r="r" b="b"/>
              <a:pathLst>
                <a:path w="692" h="211" extrusionOk="0">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3" name="Google Shape;11663;p38"/>
            <p:cNvSpPr/>
            <p:nvPr/>
          </p:nvSpPr>
          <p:spPr>
            <a:xfrm>
              <a:off x="919800" y="2939425"/>
              <a:ext cx="6825" cy="5800"/>
            </a:xfrm>
            <a:custGeom>
              <a:avLst/>
              <a:gdLst/>
              <a:ahLst/>
              <a:cxnLst/>
              <a:rect l="l" t="t" r="r" b="b"/>
              <a:pathLst>
                <a:path w="273" h="232" extrusionOk="0">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4" name="Google Shape;11664;p38"/>
            <p:cNvSpPr/>
            <p:nvPr/>
          </p:nvSpPr>
          <p:spPr>
            <a:xfrm>
              <a:off x="930700" y="2947500"/>
              <a:ext cx="6850" cy="5775"/>
            </a:xfrm>
            <a:custGeom>
              <a:avLst/>
              <a:gdLst/>
              <a:ahLst/>
              <a:cxnLst/>
              <a:rect l="l" t="t" r="r" b="b"/>
              <a:pathLst>
                <a:path w="274" h="231" extrusionOk="0">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5" name="Google Shape;11665;p38"/>
            <p:cNvSpPr/>
            <p:nvPr/>
          </p:nvSpPr>
          <p:spPr>
            <a:xfrm>
              <a:off x="937575" y="2960525"/>
              <a:ext cx="6125" cy="5875"/>
            </a:xfrm>
            <a:custGeom>
              <a:avLst/>
              <a:gdLst/>
              <a:ahLst/>
              <a:cxnLst/>
              <a:rect l="l" t="t" r="r" b="b"/>
              <a:pathLst>
                <a:path w="245" h="235" extrusionOk="0">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6" name="Google Shape;11666;p38"/>
            <p:cNvSpPr/>
            <p:nvPr/>
          </p:nvSpPr>
          <p:spPr>
            <a:xfrm>
              <a:off x="933550" y="2974225"/>
              <a:ext cx="6975" cy="5850"/>
            </a:xfrm>
            <a:custGeom>
              <a:avLst/>
              <a:gdLst/>
              <a:ahLst/>
              <a:cxnLst/>
              <a:rect l="l" t="t" r="r" b="b"/>
              <a:pathLst>
                <a:path w="279" h="234" extrusionOk="0">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7" name="Google Shape;11667;p38"/>
            <p:cNvSpPr/>
            <p:nvPr/>
          </p:nvSpPr>
          <p:spPr>
            <a:xfrm>
              <a:off x="924975" y="2985350"/>
              <a:ext cx="6850" cy="5850"/>
            </a:xfrm>
            <a:custGeom>
              <a:avLst/>
              <a:gdLst/>
              <a:ahLst/>
              <a:cxnLst/>
              <a:rect l="l" t="t" r="r" b="b"/>
              <a:pathLst>
                <a:path w="274" h="234" extrusionOk="0">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8" name="Google Shape;11668;p38"/>
            <p:cNvSpPr/>
            <p:nvPr/>
          </p:nvSpPr>
          <p:spPr>
            <a:xfrm>
              <a:off x="910450" y="2990125"/>
              <a:ext cx="6950" cy="5850"/>
            </a:xfrm>
            <a:custGeom>
              <a:avLst/>
              <a:gdLst/>
              <a:ahLst/>
              <a:cxnLst/>
              <a:rect l="l" t="t" r="r" b="b"/>
              <a:pathLst>
                <a:path w="278" h="234" extrusionOk="0">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9" name="Google Shape;11669;p38"/>
            <p:cNvSpPr/>
            <p:nvPr/>
          </p:nvSpPr>
          <p:spPr>
            <a:xfrm>
              <a:off x="897075" y="2984400"/>
              <a:ext cx="6850" cy="5875"/>
            </a:xfrm>
            <a:custGeom>
              <a:avLst/>
              <a:gdLst/>
              <a:ahLst/>
              <a:cxnLst/>
              <a:rect l="l" t="t" r="r" b="b"/>
              <a:pathLst>
                <a:path w="274" h="235" extrusionOk="0">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0" name="Google Shape;11670;p38"/>
            <p:cNvSpPr/>
            <p:nvPr/>
          </p:nvSpPr>
          <p:spPr>
            <a:xfrm>
              <a:off x="889325" y="2974125"/>
              <a:ext cx="6975" cy="5850"/>
            </a:xfrm>
            <a:custGeom>
              <a:avLst/>
              <a:gdLst/>
              <a:ahLst/>
              <a:cxnLst/>
              <a:rect l="l" t="t" r="r" b="b"/>
              <a:pathLst>
                <a:path w="279" h="234" extrusionOk="0">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1" name="Google Shape;11671;p38"/>
            <p:cNvSpPr/>
            <p:nvPr/>
          </p:nvSpPr>
          <p:spPr>
            <a:xfrm>
              <a:off x="889750" y="2953625"/>
              <a:ext cx="6175" cy="5900"/>
            </a:xfrm>
            <a:custGeom>
              <a:avLst/>
              <a:gdLst/>
              <a:ahLst/>
              <a:cxnLst/>
              <a:rect l="l" t="t" r="r" b="b"/>
              <a:pathLst>
                <a:path w="247" h="236" extrusionOk="0">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2" name="Google Shape;11672;p38"/>
            <p:cNvSpPr/>
            <p:nvPr/>
          </p:nvSpPr>
          <p:spPr>
            <a:xfrm>
              <a:off x="905700" y="2944200"/>
              <a:ext cx="6925" cy="5800"/>
            </a:xfrm>
            <a:custGeom>
              <a:avLst/>
              <a:gdLst/>
              <a:ahLst/>
              <a:cxnLst/>
              <a:rect l="l" t="t" r="r" b="b"/>
              <a:pathLst>
                <a:path w="277" h="232" extrusionOk="0">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3" name="Google Shape;11673;p38"/>
            <p:cNvSpPr/>
            <p:nvPr/>
          </p:nvSpPr>
          <p:spPr>
            <a:xfrm>
              <a:off x="908675" y="2828750"/>
              <a:ext cx="40325" cy="49550"/>
            </a:xfrm>
            <a:custGeom>
              <a:avLst/>
              <a:gdLst/>
              <a:ahLst/>
              <a:cxnLst/>
              <a:rect l="l" t="t" r="r" b="b"/>
              <a:pathLst>
                <a:path w="1613" h="1982" extrusionOk="0">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4" name="Google Shape;11674;p38"/>
            <p:cNvSpPr/>
            <p:nvPr/>
          </p:nvSpPr>
          <p:spPr>
            <a:xfrm>
              <a:off x="912075" y="2841150"/>
              <a:ext cx="30875" cy="37150"/>
            </a:xfrm>
            <a:custGeom>
              <a:avLst/>
              <a:gdLst/>
              <a:ahLst/>
              <a:cxnLst/>
              <a:rect l="l" t="t" r="r" b="b"/>
              <a:pathLst>
                <a:path w="1235" h="1486" extrusionOk="0">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5" name="Google Shape;11675;p38"/>
            <p:cNvSpPr/>
            <p:nvPr/>
          </p:nvSpPr>
          <p:spPr>
            <a:xfrm>
              <a:off x="924275" y="2862125"/>
              <a:ext cx="52400" cy="30950"/>
            </a:xfrm>
            <a:custGeom>
              <a:avLst/>
              <a:gdLst/>
              <a:ahLst/>
              <a:cxnLst/>
              <a:rect l="l" t="t" r="r" b="b"/>
              <a:pathLst>
                <a:path w="2096" h="1238" extrusionOk="0">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6" name="Google Shape;11676;p38"/>
            <p:cNvSpPr/>
            <p:nvPr/>
          </p:nvSpPr>
          <p:spPr>
            <a:xfrm>
              <a:off x="924275" y="2866100"/>
              <a:ext cx="40000" cy="23975"/>
            </a:xfrm>
            <a:custGeom>
              <a:avLst/>
              <a:gdLst/>
              <a:ahLst/>
              <a:cxnLst/>
              <a:rect l="l" t="t" r="r" b="b"/>
              <a:pathLst>
                <a:path w="1600" h="959" extrusionOk="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7" name="Google Shape;11677;p38"/>
            <p:cNvSpPr/>
            <p:nvPr/>
          </p:nvSpPr>
          <p:spPr>
            <a:xfrm>
              <a:off x="915375" y="2880500"/>
              <a:ext cx="35225" cy="49425"/>
            </a:xfrm>
            <a:custGeom>
              <a:avLst/>
              <a:gdLst/>
              <a:ahLst/>
              <a:cxnLst/>
              <a:rect l="l" t="t" r="r" b="b"/>
              <a:pathLst>
                <a:path w="1409" h="1977" extrusionOk="0">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8" name="Google Shape;11678;p38"/>
            <p:cNvSpPr/>
            <p:nvPr/>
          </p:nvSpPr>
          <p:spPr>
            <a:xfrm>
              <a:off x="918125" y="2880500"/>
              <a:ext cx="26950" cy="38100"/>
            </a:xfrm>
            <a:custGeom>
              <a:avLst/>
              <a:gdLst/>
              <a:ahLst/>
              <a:cxnLst/>
              <a:rect l="l" t="t" r="r" b="b"/>
              <a:pathLst>
                <a:path w="1078" h="1524" extrusionOk="0">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9" name="Google Shape;11679;p38"/>
            <p:cNvSpPr/>
            <p:nvPr/>
          </p:nvSpPr>
          <p:spPr>
            <a:xfrm>
              <a:off x="877725" y="2850525"/>
              <a:ext cx="45725" cy="32875"/>
            </a:xfrm>
            <a:custGeom>
              <a:avLst/>
              <a:gdLst/>
              <a:ahLst/>
              <a:cxnLst/>
              <a:rect l="l" t="t" r="r" b="b"/>
              <a:pathLst>
                <a:path w="1829" h="1315" extrusionOk="0">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0" name="Google Shape;11680;p38"/>
            <p:cNvSpPr/>
            <p:nvPr/>
          </p:nvSpPr>
          <p:spPr>
            <a:xfrm>
              <a:off x="888000" y="2855900"/>
              <a:ext cx="35125" cy="25125"/>
            </a:xfrm>
            <a:custGeom>
              <a:avLst/>
              <a:gdLst/>
              <a:ahLst/>
              <a:cxnLst/>
              <a:rect l="l" t="t" r="r" b="b"/>
              <a:pathLst>
                <a:path w="1405" h="1005" extrusionOk="0">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1" name="Google Shape;11681;p38"/>
            <p:cNvSpPr/>
            <p:nvPr/>
          </p:nvSpPr>
          <p:spPr>
            <a:xfrm>
              <a:off x="883650" y="2878050"/>
              <a:ext cx="42875" cy="38425"/>
            </a:xfrm>
            <a:custGeom>
              <a:avLst/>
              <a:gdLst/>
              <a:ahLst/>
              <a:cxnLst/>
              <a:rect l="l" t="t" r="r" b="b"/>
              <a:pathLst>
                <a:path w="1715" h="1537" extrusionOk="0">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2" name="Google Shape;11682;p38"/>
            <p:cNvSpPr/>
            <p:nvPr/>
          </p:nvSpPr>
          <p:spPr>
            <a:xfrm>
              <a:off x="895100" y="2879275"/>
              <a:ext cx="28675" cy="29125"/>
            </a:xfrm>
            <a:custGeom>
              <a:avLst/>
              <a:gdLst/>
              <a:ahLst/>
              <a:cxnLst/>
              <a:rect l="l" t="t" r="r" b="b"/>
              <a:pathLst>
                <a:path w="1147" h="1165" extrusionOk="0">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3" name="Google Shape;11683;p38"/>
            <p:cNvSpPr/>
            <p:nvPr/>
          </p:nvSpPr>
          <p:spPr>
            <a:xfrm>
              <a:off x="913200" y="2870600"/>
              <a:ext cx="21500" cy="17850"/>
            </a:xfrm>
            <a:custGeom>
              <a:avLst/>
              <a:gdLst/>
              <a:ahLst/>
              <a:cxnLst/>
              <a:rect l="l" t="t" r="r" b="b"/>
              <a:pathLst>
                <a:path w="860" h="714" extrusionOk="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4" name="Google Shape;11684;p38"/>
            <p:cNvSpPr/>
            <p:nvPr/>
          </p:nvSpPr>
          <p:spPr>
            <a:xfrm>
              <a:off x="920550" y="2859075"/>
              <a:ext cx="2475" cy="14650"/>
            </a:xfrm>
            <a:custGeom>
              <a:avLst/>
              <a:gdLst/>
              <a:ahLst/>
              <a:cxnLst/>
              <a:rect l="l" t="t" r="r" b="b"/>
              <a:pathLst>
                <a:path w="99" h="586" extrusionOk="0">
                  <a:moveTo>
                    <a:pt x="81" y="1"/>
                  </a:moveTo>
                  <a:cubicBezTo>
                    <a:pt x="1" y="153"/>
                    <a:pt x="73" y="569"/>
                    <a:pt x="73" y="586"/>
                  </a:cubicBezTo>
                  <a:lnTo>
                    <a:pt x="94" y="582"/>
                  </a:lnTo>
                  <a:cubicBezTo>
                    <a:pt x="94" y="577"/>
                    <a:pt x="18" y="158"/>
                    <a:pt x="98" y="9"/>
                  </a:cubicBez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5" name="Google Shape;11685;p38"/>
            <p:cNvSpPr/>
            <p:nvPr/>
          </p:nvSpPr>
          <p:spPr>
            <a:xfrm>
              <a:off x="925025" y="2862475"/>
              <a:ext cx="7125" cy="10725"/>
            </a:xfrm>
            <a:custGeom>
              <a:avLst/>
              <a:gdLst/>
              <a:ahLst/>
              <a:cxnLst/>
              <a:rect l="l" t="t" r="r" b="b"/>
              <a:pathLst>
                <a:path w="285" h="429" extrusionOk="0">
                  <a:moveTo>
                    <a:pt x="276" y="0"/>
                  </a:moveTo>
                  <a:cubicBezTo>
                    <a:pt x="115" y="81"/>
                    <a:pt x="4" y="412"/>
                    <a:pt x="0" y="424"/>
                  </a:cubicBezTo>
                  <a:lnTo>
                    <a:pt x="17" y="429"/>
                  </a:lnTo>
                  <a:cubicBezTo>
                    <a:pt x="17" y="429"/>
                    <a:pt x="127" y="94"/>
                    <a:pt x="284" y="17"/>
                  </a:cubicBezTo>
                  <a:lnTo>
                    <a:pt x="2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6" name="Google Shape;11686;p38"/>
            <p:cNvSpPr/>
            <p:nvPr/>
          </p:nvSpPr>
          <p:spPr>
            <a:xfrm>
              <a:off x="927975" y="2869775"/>
              <a:ext cx="10000" cy="5350"/>
            </a:xfrm>
            <a:custGeom>
              <a:avLst/>
              <a:gdLst/>
              <a:ahLst/>
              <a:cxnLst/>
              <a:rect l="l" t="t" r="r" b="b"/>
              <a:pathLst>
                <a:path w="400" h="214" extrusionOk="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7" name="Google Shape;11687;p38"/>
            <p:cNvSpPr/>
            <p:nvPr/>
          </p:nvSpPr>
          <p:spPr>
            <a:xfrm>
              <a:off x="929575" y="2878175"/>
              <a:ext cx="8500" cy="1500"/>
            </a:xfrm>
            <a:custGeom>
              <a:avLst/>
              <a:gdLst/>
              <a:ahLst/>
              <a:cxnLst/>
              <a:rect l="l" t="t" r="r" b="b"/>
              <a:pathLst>
                <a:path w="340" h="60" extrusionOk="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8" name="Google Shape;11688;p38"/>
            <p:cNvSpPr/>
            <p:nvPr/>
          </p:nvSpPr>
          <p:spPr>
            <a:xfrm>
              <a:off x="928525" y="2882200"/>
              <a:ext cx="6375" cy="6600"/>
            </a:xfrm>
            <a:custGeom>
              <a:avLst/>
              <a:gdLst/>
              <a:ahLst/>
              <a:cxnLst/>
              <a:rect l="l" t="t" r="r" b="b"/>
              <a:pathLst>
                <a:path w="255" h="264" extrusionOk="0">
                  <a:moveTo>
                    <a:pt x="13" y="0"/>
                  </a:moveTo>
                  <a:lnTo>
                    <a:pt x="0" y="17"/>
                  </a:lnTo>
                  <a:cubicBezTo>
                    <a:pt x="4" y="17"/>
                    <a:pt x="204" y="149"/>
                    <a:pt x="238" y="263"/>
                  </a:cubicBezTo>
                  <a:lnTo>
                    <a:pt x="254" y="259"/>
                  </a:lnTo>
                  <a:cubicBezTo>
                    <a:pt x="221" y="136"/>
                    <a:pt x="21"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9" name="Google Shape;11689;p38"/>
            <p:cNvSpPr/>
            <p:nvPr/>
          </p:nvSpPr>
          <p:spPr>
            <a:xfrm>
              <a:off x="925125" y="2885175"/>
              <a:ext cx="2150" cy="9550"/>
            </a:xfrm>
            <a:custGeom>
              <a:avLst/>
              <a:gdLst/>
              <a:ahLst/>
              <a:cxnLst/>
              <a:rect l="l" t="t" r="r" b="b"/>
              <a:pathLst>
                <a:path w="86" h="382" extrusionOk="0">
                  <a:moveTo>
                    <a:pt x="17" y="0"/>
                  </a:moveTo>
                  <a:lnTo>
                    <a:pt x="0" y="8"/>
                  </a:lnTo>
                  <a:cubicBezTo>
                    <a:pt x="0" y="8"/>
                    <a:pt x="64" y="136"/>
                    <a:pt x="26" y="377"/>
                  </a:cubicBezTo>
                  <a:lnTo>
                    <a:pt x="47" y="382"/>
                  </a:lnTo>
                  <a:cubicBezTo>
                    <a:pt x="85" y="131"/>
                    <a:pt x="17"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0" name="Google Shape;11690;p38"/>
            <p:cNvSpPr/>
            <p:nvPr/>
          </p:nvSpPr>
          <p:spPr>
            <a:xfrm>
              <a:off x="916100" y="2884200"/>
              <a:ext cx="6075" cy="9475"/>
            </a:xfrm>
            <a:custGeom>
              <a:avLst/>
              <a:gdLst/>
              <a:ahLst/>
              <a:cxnLst/>
              <a:rect l="l" t="t" r="r" b="b"/>
              <a:pathLst>
                <a:path w="243" h="379" extrusionOk="0">
                  <a:moveTo>
                    <a:pt x="221" y="1"/>
                  </a:moveTo>
                  <a:cubicBezTo>
                    <a:pt x="200" y="149"/>
                    <a:pt x="120" y="277"/>
                    <a:pt x="1" y="361"/>
                  </a:cubicBezTo>
                  <a:lnTo>
                    <a:pt x="9" y="378"/>
                  </a:lnTo>
                  <a:cubicBezTo>
                    <a:pt x="136" y="289"/>
                    <a:pt x="221" y="154"/>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1" name="Google Shape;11691;p38"/>
            <p:cNvSpPr/>
            <p:nvPr/>
          </p:nvSpPr>
          <p:spPr>
            <a:xfrm>
              <a:off x="913775" y="2865225"/>
              <a:ext cx="5000" cy="9475"/>
            </a:xfrm>
            <a:custGeom>
              <a:avLst/>
              <a:gdLst/>
              <a:ahLst/>
              <a:cxnLst/>
              <a:rect l="l" t="t" r="r" b="b"/>
              <a:pathLst>
                <a:path w="200" h="379" extrusionOk="0">
                  <a:moveTo>
                    <a:pt x="0" y="1"/>
                  </a:moveTo>
                  <a:cubicBezTo>
                    <a:pt x="30" y="281"/>
                    <a:pt x="183" y="374"/>
                    <a:pt x="191" y="378"/>
                  </a:cubicBezTo>
                  <a:lnTo>
                    <a:pt x="200" y="361"/>
                  </a:lnTo>
                  <a:cubicBezTo>
                    <a:pt x="200" y="361"/>
                    <a:pt x="47" y="272"/>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2" name="Google Shape;11692;p38"/>
            <p:cNvSpPr/>
            <p:nvPr/>
          </p:nvSpPr>
          <p:spPr>
            <a:xfrm>
              <a:off x="904975" y="2874250"/>
              <a:ext cx="13175" cy="4850"/>
            </a:xfrm>
            <a:custGeom>
              <a:avLst/>
              <a:gdLst/>
              <a:ahLst/>
              <a:cxnLst/>
              <a:rect l="l" t="t" r="r" b="b"/>
              <a:pathLst>
                <a:path w="527" h="194" extrusionOk="0">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3" name="Google Shape;11693;p38"/>
            <p:cNvSpPr/>
            <p:nvPr/>
          </p:nvSpPr>
          <p:spPr>
            <a:xfrm>
              <a:off x="909100" y="2881975"/>
              <a:ext cx="11275" cy="6600"/>
            </a:xfrm>
            <a:custGeom>
              <a:avLst/>
              <a:gdLst/>
              <a:ahLst/>
              <a:cxnLst/>
              <a:rect l="l" t="t" r="r" b="b"/>
              <a:pathLst>
                <a:path w="451" h="264" extrusionOk="0">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4" name="Google Shape;11694;p38"/>
            <p:cNvSpPr/>
            <p:nvPr/>
          </p:nvSpPr>
          <p:spPr>
            <a:xfrm>
              <a:off x="920125" y="2856575"/>
              <a:ext cx="5050" cy="4175"/>
            </a:xfrm>
            <a:custGeom>
              <a:avLst/>
              <a:gdLst/>
              <a:ahLst/>
              <a:cxnLst/>
              <a:rect l="l" t="t" r="r" b="b"/>
              <a:pathLst>
                <a:path w="202" h="167" extrusionOk="0">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5" name="Google Shape;11695;p38"/>
            <p:cNvSpPr/>
            <p:nvPr/>
          </p:nvSpPr>
          <p:spPr>
            <a:xfrm>
              <a:off x="929250" y="2860100"/>
              <a:ext cx="5125" cy="4200"/>
            </a:xfrm>
            <a:custGeom>
              <a:avLst/>
              <a:gdLst/>
              <a:ahLst/>
              <a:cxnLst/>
              <a:rect l="l" t="t" r="r" b="b"/>
              <a:pathLst>
                <a:path w="205" h="168" extrusionOk="0">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6" name="Google Shape;11696;p38"/>
            <p:cNvSpPr/>
            <p:nvPr/>
          </p:nvSpPr>
          <p:spPr>
            <a:xfrm>
              <a:off x="935925" y="2867850"/>
              <a:ext cx="5150" cy="4250"/>
            </a:xfrm>
            <a:custGeom>
              <a:avLst/>
              <a:gdLst/>
              <a:ahLst/>
              <a:cxnLst/>
              <a:rect l="l" t="t" r="r" b="b"/>
              <a:pathLst>
                <a:path w="206" h="170" extrusionOk="0">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7" name="Google Shape;11697;p38"/>
            <p:cNvSpPr/>
            <p:nvPr/>
          </p:nvSpPr>
          <p:spPr>
            <a:xfrm>
              <a:off x="936250" y="2878125"/>
              <a:ext cx="5150" cy="4250"/>
            </a:xfrm>
            <a:custGeom>
              <a:avLst/>
              <a:gdLst/>
              <a:ahLst/>
              <a:cxnLst/>
              <a:rect l="l" t="t" r="r" b="b"/>
              <a:pathLst>
                <a:path w="206" h="170" extrusionOk="0">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8" name="Google Shape;11698;p38"/>
            <p:cNvSpPr/>
            <p:nvPr/>
          </p:nvSpPr>
          <p:spPr>
            <a:xfrm>
              <a:off x="932425" y="2887450"/>
              <a:ext cx="5050" cy="4250"/>
            </a:xfrm>
            <a:custGeom>
              <a:avLst/>
              <a:gdLst/>
              <a:ahLst/>
              <a:cxnLst/>
              <a:rect l="l" t="t" r="r" b="b"/>
              <a:pathLst>
                <a:path w="202" h="170" extrusionOk="0">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9" name="Google Shape;11699;p38"/>
            <p:cNvSpPr/>
            <p:nvPr/>
          </p:nvSpPr>
          <p:spPr>
            <a:xfrm>
              <a:off x="923625" y="2893575"/>
              <a:ext cx="4700" cy="4250"/>
            </a:xfrm>
            <a:custGeom>
              <a:avLst/>
              <a:gdLst/>
              <a:ahLst/>
              <a:cxnLst/>
              <a:rect l="l" t="t" r="r" b="b"/>
              <a:pathLst>
                <a:path w="188" h="170" extrusionOk="0">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0" name="Google Shape;11700;p38"/>
            <p:cNvSpPr/>
            <p:nvPr/>
          </p:nvSpPr>
          <p:spPr>
            <a:xfrm>
              <a:off x="912825" y="2892075"/>
              <a:ext cx="5125" cy="4200"/>
            </a:xfrm>
            <a:custGeom>
              <a:avLst/>
              <a:gdLst/>
              <a:ahLst/>
              <a:cxnLst/>
              <a:rect l="l" t="t" r="r" b="b"/>
              <a:pathLst>
                <a:path w="205" h="168" extrusionOk="0">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1" name="Google Shape;11701;p38"/>
            <p:cNvSpPr/>
            <p:nvPr/>
          </p:nvSpPr>
          <p:spPr>
            <a:xfrm>
              <a:off x="905875" y="2886250"/>
              <a:ext cx="4725" cy="4225"/>
            </a:xfrm>
            <a:custGeom>
              <a:avLst/>
              <a:gdLst/>
              <a:ahLst/>
              <a:cxnLst/>
              <a:rect l="l" t="t" r="r" b="b"/>
              <a:pathLst>
                <a:path w="189" h="169" extrusionOk="0">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2" name="Google Shape;11702;p38"/>
            <p:cNvSpPr/>
            <p:nvPr/>
          </p:nvSpPr>
          <p:spPr>
            <a:xfrm>
              <a:off x="901575" y="2872075"/>
              <a:ext cx="5050" cy="4250"/>
            </a:xfrm>
            <a:custGeom>
              <a:avLst/>
              <a:gdLst/>
              <a:ahLst/>
              <a:cxnLst/>
              <a:rect l="l" t="t" r="r" b="b"/>
              <a:pathLst>
                <a:path w="202" h="170" extrusionOk="0">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3" name="Google Shape;11703;p38"/>
            <p:cNvSpPr/>
            <p:nvPr/>
          </p:nvSpPr>
          <p:spPr>
            <a:xfrm>
              <a:off x="911325" y="2862475"/>
              <a:ext cx="5025" cy="4225"/>
            </a:xfrm>
            <a:custGeom>
              <a:avLst/>
              <a:gdLst/>
              <a:ahLst/>
              <a:cxnLst/>
              <a:rect l="l" t="t" r="r" b="b"/>
              <a:pathLst>
                <a:path w="201" h="169" extrusionOk="0">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4" name="Google Shape;11704;p38"/>
            <p:cNvSpPr/>
            <p:nvPr/>
          </p:nvSpPr>
          <p:spPr>
            <a:xfrm>
              <a:off x="933075" y="2833125"/>
              <a:ext cx="141250" cy="96600"/>
            </a:xfrm>
            <a:custGeom>
              <a:avLst/>
              <a:gdLst/>
              <a:ahLst/>
              <a:cxnLst/>
              <a:rect l="l" t="t" r="r" b="b"/>
              <a:pathLst>
                <a:path w="5650" h="3864" extrusionOk="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5" name="Google Shape;11705;p38"/>
            <p:cNvSpPr/>
            <p:nvPr/>
          </p:nvSpPr>
          <p:spPr>
            <a:xfrm>
              <a:off x="1070700" y="2810775"/>
              <a:ext cx="20825" cy="26800"/>
            </a:xfrm>
            <a:custGeom>
              <a:avLst/>
              <a:gdLst/>
              <a:ahLst/>
              <a:cxnLst/>
              <a:rect l="l" t="t" r="r" b="b"/>
              <a:pathLst>
                <a:path w="833" h="1072" extrusionOk="0">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6" name="Google Shape;11706;p38"/>
            <p:cNvSpPr/>
            <p:nvPr/>
          </p:nvSpPr>
          <p:spPr>
            <a:xfrm>
              <a:off x="1059575" y="2842000"/>
              <a:ext cx="32675" cy="12050"/>
            </a:xfrm>
            <a:custGeom>
              <a:avLst/>
              <a:gdLst/>
              <a:ahLst/>
              <a:cxnLst/>
              <a:rect l="l" t="t" r="r" b="b"/>
              <a:pathLst>
                <a:path w="1307" h="482" extrusionOk="0">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7" name="Google Shape;11707;p38"/>
            <p:cNvSpPr/>
            <p:nvPr/>
          </p:nvSpPr>
          <p:spPr>
            <a:xfrm>
              <a:off x="1052250" y="2813150"/>
              <a:ext cx="15825" cy="35450"/>
            </a:xfrm>
            <a:custGeom>
              <a:avLst/>
              <a:gdLst/>
              <a:ahLst/>
              <a:cxnLst/>
              <a:rect l="l" t="t" r="r" b="b"/>
              <a:pathLst>
                <a:path w="633" h="1418" extrusionOk="0">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8" name="Google Shape;11708;p38"/>
            <p:cNvSpPr/>
            <p:nvPr/>
          </p:nvSpPr>
          <p:spPr>
            <a:xfrm>
              <a:off x="1034550" y="2826100"/>
              <a:ext cx="17825" cy="41900"/>
            </a:xfrm>
            <a:custGeom>
              <a:avLst/>
              <a:gdLst/>
              <a:ahLst/>
              <a:cxnLst/>
              <a:rect l="l" t="t" r="r" b="b"/>
              <a:pathLst>
                <a:path w="713" h="1676" extrusionOk="0">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9" name="Google Shape;11709;p38"/>
            <p:cNvSpPr/>
            <p:nvPr/>
          </p:nvSpPr>
          <p:spPr>
            <a:xfrm>
              <a:off x="1013650" y="2841450"/>
              <a:ext cx="18675" cy="42150"/>
            </a:xfrm>
            <a:custGeom>
              <a:avLst/>
              <a:gdLst/>
              <a:ahLst/>
              <a:cxnLst/>
              <a:rect l="l" t="t" r="r" b="b"/>
              <a:pathLst>
                <a:path w="747" h="1686" extrusionOk="0">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0" name="Google Shape;11710;p38"/>
            <p:cNvSpPr/>
            <p:nvPr/>
          </p:nvSpPr>
          <p:spPr>
            <a:xfrm>
              <a:off x="996700" y="2855175"/>
              <a:ext cx="21750" cy="43375"/>
            </a:xfrm>
            <a:custGeom>
              <a:avLst/>
              <a:gdLst/>
              <a:ahLst/>
              <a:cxnLst/>
              <a:rect l="l" t="t" r="r" b="b"/>
              <a:pathLst>
                <a:path w="870" h="1735" extrusionOk="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1" name="Google Shape;11711;p38"/>
            <p:cNvSpPr/>
            <p:nvPr/>
          </p:nvSpPr>
          <p:spPr>
            <a:xfrm>
              <a:off x="977175" y="2873550"/>
              <a:ext cx="19850" cy="36450"/>
            </a:xfrm>
            <a:custGeom>
              <a:avLst/>
              <a:gdLst/>
              <a:ahLst/>
              <a:cxnLst/>
              <a:rect l="l" t="t" r="r" b="b"/>
              <a:pathLst>
                <a:path w="794" h="1458" extrusionOk="0">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2" name="Google Shape;11712;p38"/>
            <p:cNvSpPr/>
            <p:nvPr/>
          </p:nvSpPr>
          <p:spPr>
            <a:xfrm>
              <a:off x="958000" y="2888900"/>
              <a:ext cx="19525" cy="31375"/>
            </a:xfrm>
            <a:custGeom>
              <a:avLst/>
              <a:gdLst/>
              <a:ahLst/>
              <a:cxnLst/>
              <a:rect l="l" t="t" r="r" b="b"/>
              <a:pathLst>
                <a:path w="781" h="1255" extrusionOk="0">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3" name="Google Shape;11713;p38"/>
            <p:cNvSpPr/>
            <p:nvPr/>
          </p:nvSpPr>
          <p:spPr>
            <a:xfrm>
              <a:off x="1041025" y="2863325"/>
              <a:ext cx="38175" cy="12675"/>
            </a:xfrm>
            <a:custGeom>
              <a:avLst/>
              <a:gdLst/>
              <a:ahLst/>
              <a:cxnLst/>
              <a:rect l="l" t="t" r="r" b="b"/>
              <a:pathLst>
                <a:path w="1527" h="507" extrusionOk="0">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4" name="Google Shape;11714;p38"/>
            <p:cNvSpPr/>
            <p:nvPr/>
          </p:nvSpPr>
          <p:spPr>
            <a:xfrm>
              <a:off x="1020650" y="2880850"/>
              <a:ext cx="36150" cy="14950"/>
            </a:xfrm>
            <a:custGeom>
              <a:avLst/>
              <a:gdLst/>
              <a:ahLst/>
              <a:cxnLst/>
              <a:rect l="l" t="t" r="r" b="b"/>
              <a:pathLst>
                <a:path w="1446" h="598" extrusionOk="0">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5" name="Google Shape;11715;p38"/>
            <p:cNvSpPr/>
            <p:nvPr/>
          </p:nvSpPr>
          <p:spPr>
            <a:xfrm>
              <a:off x="1000400" y="2896475"/>
              <a:ext cx="33650" cy="14500"/>
            </a:xfrm>
            <a:custGeom>
              <a:avLst/>
              <a:gdLst/>
              <a:ahLst/>
              <a:cxnLst/>
              <a:rect l="l" t="t" r="r" b="b"/>
              <a:pathLst>
                <a:path w="1346" h="580" extrusionOk="0">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6" name="Google Shape;11716;p38"/>
            <p:cNvSpPr/>
            <p:nvPr/>
          </p:nvSpPr>
          <p:spPr>
            <a:xfrm>
              <a:off x="977400" y="2910300"/>
              <a:ext cx="34675" cy="14650"/>
            </a:xfrm>
            <a:custGeom>
              <a:avLst/>
              <a:gdLst/>
              <a:ahLst/>
              <a:cxnLst/>
              <a:rect l="l" t="t" r="r" b="b"/>
              <a:pathLst>
                <a:path w="1387" h="586" extrusionOk="0">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7" name="Google Shape;11717;p38"/>
            <p:cNvSpPr/>
            <p:nvPr/>
          </p:nvSpPr>
          <p:spPr>
            <a:xfrm>
              <a:off x="956075" y="2919875"/>
              <a:ext cx="31725" cy="15475"/>
            </a:xfrm>
            <a:custGeom>
              <a:avLst/>
              <a:gdLst/>
              <a:ahLst/>
              <a:cxnLst/>
              <a:rect l="l" t="t" r="r" b="b"/>
              <a:pathLst>
                <a:path w="1269" h="619" extrusionOk="0">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8" name="Google Shape;11718;p38"/>
            <p:cNvSpPr/>
            <p:nvPr/>
          </p:nvSpPr>
          <p:spPr>
            <a:xfrm>
              <a:off x="960100" y="2891925"/>
              <a:ext cx="11600" cy="27125"/>
            </a:xfrm>
            <a:custGeom>
              <a:avLst/>
              <a:gdLst/>
              <a:ahLst/>
              <a:cxnLst/>
              <a:rect l="l" t="t" r="r" b="b"/>
              <a:pathLst>
                <a:path w="464" h="1085" extrusionOk="0">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9" name="Google Shape;11719;p38"/>
            <p:cNvSpPr/>
            <p:nvPr/>
          </p:nvSpPr>
          <p:spPr>
            <a:xfrm>
              <a:off x="982050" y="2877925"/>
              <a:ext cx="7875" cy="31125"/>
            </a:xfrm>
            <a:custGeom>
              <a:avLst/>
              <a:gdLst/>
              <a:ahLst/>
              <a:cxnLst/>
              <a:rect l="l" t="t" r="r" b="b"/>
              <a:pathLst>
                <a:path w="315" h="1245" extrusionOk="0">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0" name="Google Shape;11720;p38"/>
            <p:cNvSpPr/>
            <p:nvPr/>
          </p:nvSpPr>
          <p:spPr>
            <a:xfrm>
              <a:off x="980375" y="2912000"/>
              <a:ext cx="28000" cy="8325"/>
            </a:xfrm>
            <a:custGeom>
              <a:avLst/>
              <a:gdLst/>
              <a:ahLst/>
              <a:cxnLst/>
              <a:rect l="l" t="t" r="r" b="b"/>
              <a:pathLst>
                <a:path w="1120" h="333" extrusionOk="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1" name="Google Shape;11721;p38"/>
            <p:cNvSpPr/>
            <p:nvPr/>
          </p:nvSpPr>
          <p:spPr>
            <a:xfrm>
              <a:off x="957450" y="2921225"/>
              <a:ext cx="28025" cy="10350"/>
            </a:xfrm>
            <a:custGeom>
              <a:avLst/>
              <a:gdLst/>
              <a:ahLst/>
              <a:cxnLst/>
              <a:rect l="l" t="t" r="r" b="b"/>
              <a:pathLst>
                <a:path w="1121" h="414" extrusionOk="0">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2" name="Google Shape;11722;p38"/>
            <p:cNvSpPr/>
            <p:nvPr/>
          </p:nvSpPr>
          <p:spPr>
            <a:xfrm>
              <a:off x="1002750" y="2861350"/>
              <a:ext cx="9975" cy="36250"/>
            </a:xfrm>
            <a:custGeom>
              <a:avLst/>
              <a:gdLst/>
              <a:ahLst/>
              <a:cxnLst/>
              <a:rect l="l" t="t" r="r" b="b"/>
              <a:pathLst>
                <a:path w="399" h="1450" extrusionOk="0">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3" name="Google Shape;11723;p38"/>
            <p:cNvSpPr/>
            <p:nvPr/>
          </p:nvSpPr>
          <p:spPr>
            <a:xfrm>
              <a:off x="1001575" y="2898850"/>
              <a:ext cx="30250" cy="7125"/>
            </a:xfrm>
            <a:custGeom>
              <a:avLst/>
              <a:gdLst/>
              <a:ahLst/>
              <a:cxnLst/>
              <a:rect l="l" t="t" r="r" b="b"/>
              <a:pathLst>
                <a:path w="1210" h="285" extrusionOk="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4" name="Google Shape;11724;p38"/>
            <p:cNvSpPr/>
            <p:nvPr/>
          </p:nvSpPr>
          <p:spPr>
            <a:xfrm>
              <a:off x="1022150" y="2885300"/>
              <a:ext cx="31825" cy="4450"/>
            </a:xfrm>
            <a:custGeom>
              <a:avLst/>
              <a:gdLst/>
              <a:ahLst/>
              <a:cxnLst/>
              <a:rect l="l" t="t" r="r" b="b"/>
              <a:pathLst>
                <a:path w="1273" h="178" extrusionOk="0">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5" name="Google Shape;11725;p38"/>
            <p:cNvSpPr/>
            <p:nvPr/>
          </p:nvSpPr>
          <p:spPr>
            <a:xfrm>
              <a:off x="1022875" y="2844350"/>
              <a:ext cx="6175" cy="37575"/>
            </a:xfrm>
            <a:custGeom>
              <a:avLst/>
              <a:gdLst/>
              <a:ahLst/>
              <a:cxnLst/>
              <a:rect l="l" t="t" r="r" b="b"/>
              <a:pathLst>
                <a:path w="247" h="1503" extrusionOk="0">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6" name="Google Shape;11726;p38"/>
            <p:cNvSpPr/>
            <p:nvPr/>
          </p:nvSpPr>
          <p:spPr>
            <a:xfrm>
              <a:off x="1042925" y="2829875"/>
              <a:ext cx="5125" cy="36550"/>
            </a:xfrm>
            <a:custGeom>
              <a:avLst/>
              <a:gdLst/>
              <a:ahLst/>
              <a:cxnLst/>
              <a:rect l="l" t="t" r="r" b="b"/>
              <a:pathLst>
                <a:path w="205" h="1462" extrusionOk="0">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7" name="Google Shape;11727;p38"/>
            <p:cNvSpPr/>
            <p:nvPr/>
          </p:nvSpPr>
          <p:spPr>
            <a:xfrm>
              <a:off x="1043150" y="2868175"/>
              <a:ext cx="31300" cy="1950"/>
            </a:xfrm>
            <a:custGeom>
              <a:avLst/>
              <a:gdLst/>
              <a:ahLst/>
              <a:cxnLst/>
              <a:rect l="l" t="t" r="r" b="b"/>
              <a:pathLst>
                <a:path w="1252" h="78" extrusionOk="0">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8" name="Google Shape;11728;p38"/>
            <p:cNvSpPr/>
            <p:nvPr/>
          </p:nvSpPr>
          <p:spPr>
            <a:xfrm>
              <a:off x="1061275" y="2846775"/>
              <a:ext cx="26325" cy="3525"/>
            </a:xfrm>
            <a:custGeom>
              <a:avLst/>
              <a:gdLst/>
              <a:ahLst/>
              <a:cxnLst/>
              <a:rect l="l" t="t" r="r" b="b"/>
              <a:pathLst>
                <a:path w="1053" h="141" extrusionOk="0">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9" name="Google Shape;11729;p38"/>
            <p:cNvSpPr/>
            <p:nvPr/>
          </p:nvSpPr>
          <p:spPr>
            <a:xfrm>
              <a:off x="1060625" y="2818950"/>
              <a:ext cx="4600" cy="27525"/>
            </a:xfrm>
            <a:custGeom>
              <a:avLst/>
              <a:gdLst/>
              <a:ahLst/>
              <a:cxnLst/>
              <a:rect l="l" t="t" r="r" b="b"/>
              <a:pathLst>
                <a:path w="184" h="1101" extrusionOk="0">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0" name="Google Shape;11730;p38"/>
            <p:cNvSpPr/>
            <p:nvPr/>
          </p:nvSpPr>
          <p:spPr>
            <a:xfrm>
              <a:off x="1072625" y="2814075"/>
              <a:ext cx="15500" cy="21450"/>
            </a:xfrm>
            <a:custGeom>
              <a:avLst/>
              <a:gdLst/>
              <a:ahLst/>
              <a:cxnLst/>
              <a:rect l="l" t="t" r="r" b="b"/>
              <a:pathLst>
                <a:path w="620" h="858" extrusionOk="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1" name="Google Shape;11731;p38"/>
            <p:cNvSpPr/>
            <p:nvPr/>
          </p:nvSpPr>
          <p:spPr>
            <a:xfrm>
              <a:off x="495675" y="2577025"/>
              <a:ext cx="75125" cy="61325"/>
            </a:xfrm>
            <a:custGeom>
              <a:avLst/>
              <a:gdLst/>
              <a:ahLst/>
              <a:cxnLst/>
              <a:rect l="l" t="t" r="r" b="b"/>
              <a:pathLst>
                <a:path w="3005" h="2453" extrusionOk="0">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2" name="Google Shape;11732;p38"/>
            <p:cNvSpPr/>
            <p:nvPr/>
          </p:nvSpPr>
          <p:spPr>
            <a:xfrm>
              <a:off x="547425" y="2581700"/>
              <a:ext cx="14975" cy="24200"/>
            </a:xfrm>
            <a:custGeom>
              <a:avLst/>
              <a:gdLst/>
              <a:ahLst/>
              <a:cxnLst/>
              <a:rect l="l" t="t" r="r" b="b"/>
              <a:pathLst>
                <a:path w="599" h="968" extrusionOk="0">
                  <a:moveTo>
                    <a:pt x="581" y="0"/>
                  </a:moveTo>
                  <a:cubicBezTo>
                    <a:pt x="297" y="174"/>
                    <a:pt x="13" y="920"/>
                    <a:pt x="0" y="954"/>
                  </a:cubicBezTo>
                  <a:lnTo>
                    <a:pt x="34" y="967"/>
                  </a:lnTo>
                  <a:cubicBezTo>
                    <a:pt x="34" y="959"/>
                    <a:pt x="323" y="199"/>
                    <a:pt x="598" y="30"/>
                  </a:cubicBezTo>
                  <a:lnTo>
                    <a:pt x="5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3" name="Google Shape;11733;p38"/>
            <p:cNvSpPr/>
            <p:nvPr/>
          </p:nvSpPr>
          <p:spPr>
            <a:xfrm>
              <a:off x="557825" y="2577325"/>
              <a:ext cx="9450" cy="7925"/>
            </a:xfrm>
            <a:custGeom>
              <a:avLst/>
              <a:gdLst/>
              <a:ahLst/>
              <a:cxnLst/>
              <a:rect l="l" t="t" r="r" b="b"/>
              <a:pathLst>
                <a:path w="378" h="317" extrusionOk="0">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4" name="Google Shape;11734;p38"/>
            <p:cNvSpPr/>
            <p:nvPr/>
          </p:nvSpPr>
          <p:spPr>
            <a:xfrm>
              <a:off x="539475" y="2570025"/>
              <a:ext cx="11475" cy="25900"/>
            </a:xfrm>
            <a:custGeom>
              <a:avLst/>
              <a:gdLst/>
              <a:ahLst/>
              <a:cxnLst/>
              <a:rect l="l" t="t" r="r" b="b"/>
              <a:pathLst>
                <a:path w="459" h="1036" extrusionOk="0">
                  <a:moveTo>
                    <a:pt x="437" y="1"/>
                  </a:moveTo>
                  <a:cubicBezTo>
                    <a:pt x="178" y="213"/>
                    <a:pt x="4" y="993"/>
                    <a:pt x="0" y="1027"/>
                  </a:cubicBezTo>
                  <a:lnTo>
                    <a:pt x="34" y="1035"/>
                  </a:lnTo>
                  <a:cubicBezTo>
                    <a:pt x="34" y="1027"/>
                    <a:pt x="212" y="234"/>
                    <a:pt x="458" y="26"/>
                  </a:cubicBez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5" name="Google Shape;11735;p38"/>
            <p:cNvSpPr/>
            <p:nvPr/>
          </p:nvSpPr>
          <p:spPr>
            <a:xfrm>
              <a:off x="545975" y="2565500"/>
              <a:ext cx="9525" cy="8025"/>
            </a:xfrm>
            <a:custGeom>
              <a:avLst/>
              <a:gdLst/>
              <a:ahLst/>
              <a:cxnLst/>
              <a:rect l="l" t="t" r="r" b="b"/>
              <a:pathLst>
                <a:path w="381" h="321" extrusionOk="0">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6" name="Google Shape;11736;p38"/>
            <p:cNvSpPr/>
            <p:nvPr/>
          </p:nvSpPr>
          <p:spPr>
            <a:xfrm>
              <a:off x="530250" y="2565050"/>
              <a:ext cx="4800" cy="27900"/>
            </a:xfrm>
            <a:custGeom>
              <a:avLst/>
              <a:gdLst/>
              <a:ahLst/>
              <a:cxnLst/>
              <a:rect l="l" t="t" r="r" b="b"/>
              <a:pathLst>
                <a:path w="192" h="1116" extrusionOk="0">
                  <a:moveTo>
                    <a:pt x="161" y="0"/>
                  </a:moveTo>
                  <a:cubicBezTo>
                    <a:pt x="0" y="293"/>
                    <a:pt x="123" y="1082"/>
                    <a:pt x="127" y="1116"/>
                  </a:cubicBezTo>
                  <a:lnTo>
                    <a:pt x="166" y="1111"/>
                  </a:lnTo>
                  <a:cubicBezTo>
                    <a:pt x="166" y="1103"/>
                    <a:pt x="38" y="297"/>
                    <a:pt x="191" y="17"/>
                  </a:cubicBezTo>
                  <a:lnTo>
                    <a:pt x="1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7" name="Google Shape;11737;p38"/>
            <p:cNvSpPr/>
            <p:nvPr/>
          </p:nvSpPr>
          <p:spPr>
            <a:xfrm>
              <a:off x="530775" y="2560350"/>
              <a:ext cx="8175" cy="8000"/>
            </a:xfrm>
            <a:custGeom>
              <a:avLst/>
              <a:gdLst/>
              <a:ahLst/>
              <a:cxnLst/>
              <a:rect l="l" t="t" r="r" b="b"/>
              <a:pathLst>
                <a:path w="327" h="320" extrusionOk="0">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8" name="Google Shape;11738;p38"/>
            <p:cNvSpPr/>
            <p:nvPr/>
          </p:nvSpPr>
          <p:spPr>
            <a:xfrm>
              <a:off x="520375" y="2569275"/>
              <a:ext cx="8400" cy="27075"/>
            </a:xfrm>
            <a:custGeom>
              <a:avLst/>
              <a:gdLst/>
              <a:ahLst/>
              <a:cxnLst/>
              <a:rect l="l" t="t" r="r" b="b"/>
              <a:pathLst>
                <a:path w="336" h="1083" extrusionOk="0">
                  <a:moveTo>
                    <a:pt x="26" y="1"/>
                  </a:moveTo>
                  <a:lnTo>
                    <a:pt x="1" y="26"/>
                  </a:lnTo>
                  <a:cubicBezTo>
                    <a:pt x="221" y="264"/>
                    <a:pt x="302" y="1074"/>
                    <a:pt x="302" y="1082"/>
                  </a:cubicBezTo>
                  <a:lnTo>
                    <a:pt x="336" y="1078"/>
                  </a:lnTo>
                  <a:cubicBezTo>
                    <a:pt x="332" y="1044"/>
                    <a:pt x="255" y="247"/>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9" name="Google Shape;11739;p38"/>
            <p:cNvSpPr/>
            <p:nvPr/>
          </p:nvSpPr>
          <p:spPr>
            <a:xfrm>
              <a:off x="516150" y="2564825"/>
              <a:ext cx="9375" cy="7925"/>
            </a:xfrm>
            <a:custGeom>
              <a:avLst/>
              <a:gdLst/>
              <a:ahLst/>
              <a:cxnLst/>
              <a:rect l="l" t="t" r="r" b="b"/>
              <a:pathLst>
                <a:path w="375" h="317" extrusionOk="0">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0" name="Google Shape;11740;p38"/>
            <p:cNvSpPr/>
            <p:nvPr/>
          </p:nvSpPr>
          <p:spPr>
            <a:xfrm>
              <a:off x="508925" y="2575325"/>
              <a:ext cx="8500" cy="26950"/>
            </a:xfrm>
            <a:custGeom>
              <a:avLst/>
              <a:gdLst/>
              <a:ahLst/>
              <a:cxnLst/>
              <a:rect l="l" t="t" r="r" b="b"/>
              <a:pathLst>
                <a:path w="340" h="1078" extrusionOk="0">
                  <a:moveTo>
                    <a:pt x="30" y="1"/>
                  </a:moveTo>
                  <a:lnTo>
                    <a:pt x="1" y="26"/>
                  </a:lnTo>
                  <a:cubicBezTo>
                    <a:pt x="221" y="259"/>
                    <a:pt x="302" y="1069"/>
                    <a:pt x="302" y="1078"/>
                  </a:cubicBezTo>
                  <a:lnTo>
                    <a:pt x="340" y="1074"/>
                  </a:lnTo>
                  <a:cubicBezTo>
                    <a:pt x="336" y="1040"/>
                    <a:pt x="255" y="242"/>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1" name="Google Shape;11741;p38"/>
            <p:cNvSpPr/>
            <p:nvPr/>
          </p:nvSpPr>
          <p:spPr>
            <a:xfrm>
              <a:off x="504675" y="2570750"/>
              <a:ext cx="9400" cy="7950"/>
            </a:xfrm>
            <a:custGeom>
              <a:avLst/>
              <a:gdLst/>
              <a:ahLst/>
              <a:cxnLst/>
              <a:rect l="l" t="t" r="r" b="b"/>
              <a:pathLst>
                <a:path w="376" h="318" extrusionOk="0">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2" name="Google Shape;11742;p38"/>
            <p:cNvSpPr/>
            <p:nvPr/>
          </p:nvSpPr>
          <p:spPr>
            <a:xfrm>
              <a:off x="484725" y="2584050"/>
              <a:ext cx="98675" cy="77200"/>
            </a:xfrm>
            <a:custGeom>
              <a:avLst/>
              <a:gdLst/>
              <a:ahLst/>
              <a:cxnLst/>
              <a:rect l="l" t="t" r="r" b="b"/>
              <a:pathLst>
                <a:path w="3947" h="3088" extrusionOk="0">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3" name="Google Shape;11743;p38"/>
            <p:cNvSpPr/>
            <p:nvPr/>
          </p:nvSpPr>
          <p:spPr>
            <a:xfrm>
              <a:off x="483925" y="2606350"/>
              <a:ext cx="86200" cy="58825"/>
            </a:xfrm>
            <a:custGeom>
              <a:avLst/>
              <a:gdLst/>
              <a:ahLst/>
              <a:cxnLst/>
              <a:rect l="l" t="t" r="r" b="b"/>
              <a:pathLst>
                <a:path w="3448" h="2353" extrusionOk="0">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4" name="Google Shape;11744;p38"/>
            <p:cNvSpPr/>
            <p:nvPr/>
          </p:nvSpPr>
          <p:spPr>
            <a:xfrm>
              <a:off x="502150" y="2635350"/>
              <a:ext cx="52725" cy="30350"/>
            </a:xfrm>
            <a:custGeom>
              <a:avLst/>
              <a:gdLst/>
              <a:ahLst/>
              <a:cxnLst/>
              <a:rect l="l" t="t" r="r" b="b"/>
              <a:pathLst>
                <a:path w="2109" h="1214" extrusionOk="0">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5" name="Google Shape;11745;p38"/>
            <p:cNvSpPr/>
            <p:nvPr/>
          </p:nvSpPr>
          <p:spPr>
            <a:xfrm>
              <a:off x="510000" y="2659725"/>
              <a:ext cx="46025" cy="174250"/>
            </a:xfrm>
            <a:custGeom>
              <a:avLst/>
              <a:gdLst/>
              <a:ahLst/>
              <a:cxnLst/>
              <a:rect l="l" t="t" r="r" b="b"/>
              <a:pathLst>
                <a:path w="1841" h="6970" extrusionOk="0">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6" name="Google Shape;11746;p38"/>
            <p:cNvSpPr/>
            <p:nvPr/>
          </p:nvSpPr>
          <p:spPr>
            <a:xfrm>
              <a:off x="508250" y="2667875"/>
              <a:ext cx="164425" cy="151800"/>
            </a:xfrm>
            <a:custGeom>
              <a:avLst/>
              <a:gdLst/>
              <a:ahLst/>
              <a:cxnLst/>
              <a:rect l="l" t="t" r="r" b="b"/>
              <a:pathLst>
                <a:path w="6577" h="6072" extrusionOk="0">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7" name="Google Shape;11747;p38"/>
            <p:cNvSpPr/>
            <p:nvPr/>
          </p:nvSpPr>
          <p:spPr>
            <a:xfrm>
              <a:off x="597900" y="2701800"/>
              <a:ext cx="31050" cy="42500"/>
            </a:xfrm>
            <a:custGeom>
              <a:avLst/>
              <a:gdLst/>
              <a:ahLst/>
              <a:cxnLst/>
              <a:rect l="l" t="t" r="r" b="b"/>
              <a:pathLst>
                <a:path w="1242" h="1700" extrusionOk="0">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8" name="Google Shape;11748;p38"/>
            <p:cNvSpPr/>
            <p:nvPr/>
          </p:nvSpPr>
          <p:spPr>
            <a:xfrm>
              <a:off x="599600" y="2733750"/>
              <a:ext cx="51225" cy="14450"/>
            </a:xfrm>
            <a:custGeom>
              <a:avLst/>
              <a:gdLst/>
              <a:ahLst/>
              <a:cxnLst/>
              <a:rect l="l" t="t" r="r" b="b"/>
              <a:pathLst>
                <a:path w="2049" h="578" extrusionOk="0">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9" name="Google Shape;11749;p38"/>
            <p:cNvSpPr/>
            <p:nvPr/>
          </p:nvSpPr>
          <p:spPr>
            <a:xfrm>
              <a:off x="596725" y="2750700"/>
              <a:ext cx="47425" cy="23775"/>
            </a:xfrm>
            <a:custGeom>
              <a:avLst/>
              <a:gdLst/>
              <a:ahLst/>
              <a:cxnLst/>
              <a:rect l="l" t="t" r="r" b="b"/>
              <a:pathLst>
                <a:path w="1897" h="951" extrusionOk="0">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0" name="Google Shape;11750;p38"/>
            <p:cNvSpPr/>
            <p:nvPr/>
          </p:nvSpPr>
          <p:spPr>
            <a:xfrm>
              <a:off x="596400" y="2753675"/>
              <a:ext cx="18800" cy="49450"/>
            </a:xfrm>
            <a:custGeom>
              <a:avLst/>
              <a:gdLst/>
              <a:ahLst/>
              <a:cxnLst/>
              <a:rect l="l" t="t" r="r" b="b"/>
              <a:pathLst>
                <a:path w="752" h="1978" extrusionOk="0">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1" name="Google Shape;11751;p38"/>
            <p:cNvSpPr/>
            <p:nvPr/>
          </p:nvSpPr>
          <p:spPr>
            <a:xfrm>
              <a:off x="573725" y="2754500"/>
              <a:ext cx="19525" cy="50325"/>
            </a:xfrm>
            <a:custGeom>
              <a:avLst/>
              <a:gdLst/>
              <a:ahLst/>
              <a:cxnLst/>
              <a:rect l="l" t="t" r="r" b="b"/>
              <a:pathLst>
                <a:path w="781" h="2013" extrusionOk="0">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2" name="Google Shape;11752;p38"/>
            <p:cNvSpPr/>
            <p:nvPr/>
          </p:nvSpPr>
          <p:spPr>
            <a:xfrm>
              <a:off x="543275" y="2750975"/>
              <a:ext cx="46925" cy="29975"/>
            </a:xfrm>
            <a:custGeom>
              <a:avLst/>
              <a:gdLst/>
              <a:ahLst/>
              <a:cxnLst/>
              <a:rect l="l" t="t" r="r" b="b"/>
              <a:pathLst>
                <a:path w="1877" h="1199" extrusionOk="0">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3" name="Google Shape;11753;p38"/>
            <p:cNvSpPr/>
            <p:nvPr/>
          </p:nvSpPr>
          <p:spPr>
            <a:xfrm>
              <a:off x="524950" y="2745300"/>
              <a:ext cx="65225" cy="4575"/>
            </a:xfrm>
            <a:custGeom>
              <a:avLst/>
              <a:gdLst/>
              <a:ahLst/>
              <a:cxnLst/>
              <a:rect l="l" t="t" r="r" b="b"/>
              <a:pathLst>
                <a:path w="2609" h="183" extrusionOk="0">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4" name="Google Shape;11754;p38"/>
            <p:cNvSpPr/>
            <p:nvPr/>
          </p:nvSpPr>
          <p:spPr>
            <a:xfrm>
              <a:off x="542975" y="2699475"/>
              <a:ext cx="50075" cy="45850"/>
            </a:xfrm>
            <a:custGeom>
              <a:avLst/>
              <a:gdLst/>
              <a:ahLst/>
              <a:cxnLst/>
              <a:rect l="l" t="t" r="r" b="b"/>
              <a:pathLst>
                <a:path w="2003" h="1834" extrusionOk="0">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5" name="Google Shape;11755;p38"/>
            <p:cNvSpPr/>
            <p:nvPr/>
          </p:nvSpPr>
          <p:spPr>
            <a:xfrm>
              <a:off x="588350" y="2683550"/>
              <a:ext cx="7125" cy="62950"/>
            </a:xfrm>
            <a:custGeom>
              <a:avLst/>
              <a:gdLst/>
              <a:ahLst/>
              <a:cxnLst/>
              <a:rect l="l" t="t" r="r" b="b"/>
              <a:pathLst>
                <a:path w="285" h="2518" extrusionOk="0">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6" name="Google Shape;11756;p38"/>
            <p:cNvSpPr/>
            <p:nvPr/>
          </p:nvSpPr>
          <p:spPr>
            <a:xfrm>
              <a:off x="580900" y="2738600"/>
              <a:ext cx="24450" cy="20725"/>
            </a:xfrm>
            <a:custGeom>
              <a:avLst/>
              <a:gdLst/>
              <a:ahLst/>
              <a:cxnLst/>
              <a:rect l="l" t="t" r="r" b="b"/>
              <a:pathLst>
                <a:path w="978" h="829" extrusionOk="0">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7" name="Google Shape;11757;p38"/>
            <p:cNvSpPr/>
            <p:nvPr/>
          </p:nvSpPr>
          <p:spPr>
            <a:xfrm>
              <a:off x="250725" y="2661800"/>
              <a:ext cx="259500" cy="248100"/>
            </a:xfrm>
            <a:custGeom>
              <a:avLst/>
              <a:gdLst/>
              <a:ahLst/>
              <a:cxnLst/>
              <a:rect l="l" t="t" r="r" b="b"/>
              <a:pathLst>
                <a:path w="10380" h="9924" extrusionOk="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8" name="Google Shape;11758;p38"/>
            <p:cNvSpPr/>
            <p:nvPr/>
          </p:nvSpPr>
          <p:spPr>
            <a:xfrm>
              <a:off x="306925" y="2689025"/>
              <a:ext cx="170325" cy="227875"/>
            </a:xfrm>
            <a:custGeom>
              <a:avLst/>
              <a:gdLst/>
              <a:ahLst/>
              <a:cxnLst/>
              <a:rect l="l" t="t" r="r" b="b"/>
              <a:pathLst>
                <a:path w="6813" h="9115" extrusionOk="0">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9" name="Google Shape;11759;p38"/>
            <p:cNvSpPr/>
            <p:nvPr/>
          </p:nvSpPr>
          <p:spPr>
            <a:xfrm>
              <a:off x="359425" y="2673700"/>
              <a:ext cx="28000" cy="88850"/>
            </a:xfrm>
            <a:custGeom>
              <a:avLst/>
              <a:gdLst/>
              <a:ahLst/>
              <a:cxnLst/>
              <a:rect l="l" t="t" r="r" b="b"/>
              <a:pathLst>
                <a:path w="1120" h="3554" extrusionOk="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0" name="Google Shape;11760;p38"/>
            <p:cNvSpPr/>
            <p:nvPr/>
          </p:nvSpPr>
          <p:spPr>
            <a:xfrm>
              <a:off x="272625" y="2723225"/>
              <a:ext cx="82800" cy="9475"/>
            </a:xfrm>
            <a:custGeom>
              <a:avLst/>
              <a:gdLst/>
              <a:ahLst/>
              <a:cxnLst/>
              <a:rect l="l" t="t" r="r" b="b"/>
              <a:pathLst>
                <a:path w="3312" h="379" extrusionOk="0">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1" name="Google Shape;11761;p38"/>
            <p:cNvSpPr/>
            <p:nvPr/>
          </p:nvSpPr>
          <p:spPr>
            <a:xfrm>
              <a:off x="398125" y="2698550"/>
              <a:ext cx="23975" cy="110300"/>
            </a:xfrm>
            <a:custGeom>
              <a:avLst/>
              <a:gdLst/>
              <a:ahLst/>
              <a:cxnLst/>
              <a:rect l="l" t="t" r="r" b="b"/>
              <a:pathLst>
                <a:path w="959" h="4412" extrusionOk="0">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2" name="Google Shape;11762;p38"/>
            <p:cNvSpPr/>
            <p:nvPr/>
          </p:nvSpPr>
          <p:spPr>
            <a:xfrm>
              <a:off x="322625" y="2800575"/>
              <a:ext cx="108925" cy="22575"/>
            </a:xfrm>
            <a:custGeom>
              <a:avLst/>
              <a:gdLst/>
              <a:ahLst/>
              <a:cxnLst/>
              <a:rect l="l" t="t" r="r" b="b"/>
              <a:pathLst>
                <a:path w="4357" h="903" extrusionOk="0">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3" name="Google Shape;11763;p38"/>
            <p:cNvSpPr/>
            <p:nvPr/>
          </p:nvSpPr>
          <p:spPr>
            <a:xfrm>
              <a:off x="287975" y="2759450"/>
              <a:ext cx="105925" cy="13525"/>
            </a:xfrm>
            <a:custGeom>
              <a:avLst/>
              <a:gdLst/>
              <a:ahLst/>
              <a:cxnLst/>
              <a:rect l="l" t="t" r="r" b="b"/>
              <a:pathLst>
                <a:path w="4237" h="541" extrusionOk="0">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4" name="Google Shape;11764;p38"/>
            <p:cNvSpPr/>
            <p:nvPr/>
          </p:nvSpPr>
          <p:spPr>
            <a:xfrm>
              <a:off x="429300" y="2744000"/>
              <a:ext cx="25175" cy="104825"/>
            </a:xfrm>
            <a:custGeom>
              <a:avLst/>
              <a:gdLst/>
              <a:ahLst/>
              <a:cxnLst/>
              <a:rect l="l" t="t" r="r" b="b"/>
              <a:pathLst>
                <a:path w="1007" h="4193" extrusionOk="0">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5" name="Google Shape;11765;p38"/>
            <p:cNvSpPr/>
            <p:nvPr/>
          </p:nvSpPr>
          <p:spPr>
            <a:xfrm>
              <a:off x="451150" y="2806150"/>
              <a:ext cx="32025" cy="73050"/>
            </a:xfrm>
            <a:custGeom>
              <a:avLst/>
              <a:gdLst/>
              <a:ahLst/>
              <a:cxnLst/>
              <a:rect l="l" t="t" r="r" b="b"/>
              <a:pathLst>
                <a:path w="1281" h="2922" extrusionOk="0">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6" name="Google Shape;11766;p38"/>
            <p:cNvSpPr/>
            <p:nvPr/>
          </p:nvSpPr>
          <p:spPr>
            <a:xfrm>
              <a:off x="468000" y="2850150"/>
              <a:ext cx="26475" cy="48175"/>
            </a:xfrm>
            <a:custGeom>
              <a:avLst/>
              <a:gdLst/>
              <a:ahLst/>
              <a:cxnLst/>
              <a:rect l="l" t="t" r="r" b="b"/>
              <a:pathLst>
                <a:path w="1059" h="1927" extrusionOk="0">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7" name="Google Shape;11767;p38"/>
            <p:cNvSpPr/>
            <p:nvPr/>
          </p:nvSpPr>
          <p:spPr>
            <a:xfrm>
              <a:off x="345275" y="2830375"/>
              <a:ext cx="94225" cy="13150"/>
            </a:xfrm>
            <a:custGeom>
              <a:avLst/>
              <a:gdLst/>
              <a:ahLst/>
              <a:cxnLst/>
              <a:rect l="l" t="t" r="r" b="b"/>
              <a:pathLst>
                <a:path w="3769" h="526" extrusionOk="0">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8" name="Google Shape;11768;p38"/>
            <p:cNvSpPr/>
            <p:nvPr/>
          </p:nvSpPr>
          <p:spPr>
            <a:xfrm>
              <a:off x="391825" y="2861750"/>
              <a:ext cx="63150" cy="7650"/>
            </a:xfrm>
            <a:custGeom>
              <a:avLst/>
              <a:gdLst/>
              <a:ahLst/>
              <a:cxnLst/>
              <a:rect l="l" t="t" r="r" b="b"/>
              <a:pathLst>
                <a:path w="2526" h="306" extrusionOk="0">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9" name="Google Shape;11769;p38"/>
            <p:cNvSpPr/>
            <p:nvPr/>
          </p:nvSpPr>
          <p:spPr>
            <a:xfrm>
              <a:off x="430200" y="2885350"/>
              <a:ext cx="37175" cy="6400"/>
            </a:xfrm>
            <a:custGeom>
              <a:avLst/>
              <a:gdLst/>
              <a:ahLst/>
              <a:cxnLst/>
              <a:rect l="l" t="t" r="r" b="b"/>
              <a:pathLst>
                <a:path w="1487" h="256" extrusionOk="0">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0" name="Google Shape;11770;p38"/>
            <p:cNvSpPr/>
            <p:nvPr/>
          </p:nvSpPr>
          <p:spPr>
            <a:xfrm>
              <a:off x="384475" y="2543050"/>
              <a:ext cx="97125" cy="223600"/>
            </a:xfrm>
            <a:custGeom>
              <a:avLst/>
              <a:gdLst/>
              <a:ahLst/>
              <a:cxnLst/>
              <a:rect l="l" t="t" r="r" b="b"/>
              <a:pathLst>
                <a:path w="3885" h="8944" extrusionOk="0">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1" name="Google Shape;11771;p38"/>
            <p:cNvSpPr/>
            <p:nvPr/>
          </p:nvSpPr>
          <p:spPr>
            <a:xfrm>
              <a:off x="357400" y="2514275"/>
              <a:ext cx="33225" cy="34775"/>
            </a:xfrm>
            <a:custGeom>
              <a:avLst/>
              <a:gdLst/>
              <a:ahLst/>
              <a:cxnLst/>
              <a:rect l="l" t="t" r="r" b="b"/>
              <a:pathLst>
                <a:path w="1329" h="1391" extrusionOk="0">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2" name="Google Shape;11772;p38"/>
            <p:cNvSpPr/>
            <p:nvPr/>
          </p:nvSpPr>
          <p:spPr>
            <a:xfrm>
              <a:off x="397375" y="2521575"/>
              <a:ext cx="23775" cy="46775"/>
            </a:xfrm>
            <a:custGeom>
              <a:avLst/>
              <a:gdLst/>
              <a:ahLst/>
              <a:cxnLst/>
              <a:rect l="l" t="t" r="r" b="b"/>
              <a:pathLst>
                <a:path w="951" h="1871" extrusionOk="0">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3" name="Google Shape;11773;p38"/>
            <p:cNvSpPr/>
            <p:nvPr/>
          </p:nvSpPr>
          <p:spPr>
            <a:xfrm>
              <a:off x="352625" y="2551475"/>
              <a:ext cx="51250" cy="15325"/>
            </a:xfrm>
            <a:custGeom>
              <a:avLst/>
              <a:gdLst/>
              <a:ahLst/>
              <a:cxnLst/>
              <a:rect l="l" t="t" r="r" b="b"/>
              <a:pathLst>
                <a:path w="2050" h="613" extrusionOk="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4" name="Google Shape;11774;p38"/>
            <p:cNvSpPr/>
            <p:nvPr/>
          </p:nvSpPr>
          <p:spPr>
            <a:xfrm>
              <a:off x="367050" y="2577825"/>
              <a:ext cx="58450" cy="18875"/>
            </a:xfrm>
            <a:custGeom>
              <a:avLst/>
              <a:gdLst/>
              <a:ahLst/>
              <a:cxnLst/>
              <a:rect l="l" t="t" r="r" b="b"/>
              <a:pathLst>
                <a:path w="2338" h="755" extrusionOk="0">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5" name="Google Shape;11775;p38"/>
            <p:cNvSpPr/>
            <p:nvPr/>
          </p:nvSpPr>
          <p:spPr>
            <a:xfrm>
              <a:off x="382825" y="2610825"/>
              <a:ext cx="59325" cy="17850"/>
            </a:xfrm>
            <a:custGeom>
              <a:avLst/>
              <a:gdLst/>
              <a:ahLst/>
              <a:cxnLst/>
              <a:rect l="l" t="t" r="r" b="b"/>
              <a:pathLst>
                <a:path w="2373" h="714" extrusionOk="0">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6" name="Google Shape;11776;p38"/>
            <p:cNvSpPr/>
            <p:nvPr/>
          </p:nvSpPr>
          <p:spPr>
            <a:xfrm>
              <a:off x="397800" y="2634925"/>
              <a:ext cx="59100" cy="26525"/>
            </a:xfrm>
            <a:custGeom>
              <a:avLst/>
              <a:gdLst/>
              <a:ahLst/>
              <a:cxnLst/>
              <a:rect l="l" t="t" r="r" b="b"/>
              <a:pathLst>
                <a:path w="2364" h="1061" extrusionOk="0">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7" name="Google Shape;11777;p38"/>
            <p:cNvSpPr/>
            <p:nvPr/>
          </p:nvSpPr>
          <p:spPr>
            <a:xfrm>
              <a:off x="418375" y="2667500"/>
              <a:ext cx="49000" cy="25550"/>
            </a:xfrm>
            <a:custGeom>
              <a:avLst/>
              <a:gdLst/>
              <a:ahLst/>
              <a:cxnLst/>
              <a:rect l="l" t="t" r="r" b="b"/>
              <a:pathLst>
                <a:path w="1960" h="1022" extrusionOk="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8" name="Google Shape;11778;p38"/>
            <p:cNvSpPr/>
            <p:nvPr/>
          </p:nvSpPr>
          <p:spPr>
            <a:xfrm>
              <a:off x="434600" y="2699375"/>
              <a:ext cx="40950" cy="27600"/>
            </a:xfrm>
            <a:custGeom>
              <a:avLst/>
              <a:gdLst/>
              <a:ahLst/>
              <a:cxnLst/>
              <a:rect l="l" t="t" r="r" b="b"/>
              <a:pathLst>
                <a:path w="1638" h="1104" extrusionOk="0">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9" name="Google Shape;11779;p38"/>
            <p:cNvSpPr/>
            <p:nvPr/>
          </p:nvSpPr>
          <p:spPr>
            <a:xfrm>
              <a:off x="423175" y="2546025"/>
              <a:ext cx="24600" cy="53400"/>
            </a:xfrm>
            <a:custGeom>
              <a:avLst/>
              <a:gdLst/>
              <a:ahLst/>
              <a:cxnLst/>
              <a:rect l="l" t="t" r="r" b="b"/>
              <a:pathLst>
                <a:path w="984" h="2136" extrusionOk="0">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0" name="Google Shape;11780;p38"/>
            <p:cNvSpPr/>
            <p:nvPr/>
          </p:nvSpPr>
          <p:spPr>
            <a:xfrm>
              <a:off x="442550" y="2583200"/>
              <a:ext cx="26225" cy="49200"/>
            </a:xfrm>
            <a:custGeom>
              <a:avLst/>
              <a:gdLst/>
              <a:ahLst/>
              <a:cxnLst/>
              <a:rect l="l" t="t" r="r" b="b"/>
              <a:pathLst>
                <a:path w="1049" h="1968" extrusionOk="0">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1" name="Google Shape;11781;p38"/>
            <p:cNvSpPr/>
            <p:nvPr/>
          </p:nvSpPr>
          <p:spPr>
            <a:xfrm>
              <a:off x="457600" y="2619325"/>
              <a:ext cx="25375" cy="45000"/>
            </a:xfrm>
            <a:custGeom>
              <a:avLst/>
              <a:gdLst/>
              <a:ahLst/>
              <a:cxnLst/>
              <a:rect l="l" t="t" r="r" b="b"/>
              <a:pathLst>
                <a:path w="1015" h="1800" extrusionOk="0">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2" name="Google Shape;11782;p38"/>
            <p:cNvSpPr/>
            <p:nvPr/>
          </p:nvSpPr>
          <p:spPr>
            <a:xfrm>
              <a:off x="468750" y="2655025"/>
              <a:ext cx="26850" cy="44825"/>
            </a:xfrm>
            <a:custGeom>
              <a:avLst/>
              <a:gdLst/>
              <a:ahLst/>
              <a:cxnLst/>
              <a:rect l="l" t="t" r="r" b="b"/>
              <a:pathLst>
                <a:path w="1074" h="1793" extrusionOk="0">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3" name="Google Shape;11783;p38"/>
            <p:cNvSpPr/>
            <p:nvPr/>
          </p:nvSpPr>
          <p:spPr>
            <a:xfrm>
              <a:off x="475750" y="2690900"/>
              <a:ext cx="27375" cy="41500"/>
            </a:xfrm>
            <a:custGeom>
              <a:avLst/>
              <a:gdLst/>
              <a:ahLst/>
              <a:cxnLst/>
              <a:rect l="l" t="t" r="r" b="b"/>
              <a:pathLst>
                <a:path w="1095" h="1660" extrusionOk="0">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4" name="Google Shape;11784;p38"/>
            <p:cNvSpPr/>
            <p:nvPr/>
          </p:nvSpPr>
          <p:spPr>
            <a:xfrm>
              <a:off x="438975" y="2702450"/>
              <a:ext cx="35100" cy="23475"/>
            </a:xfrm>
            <a:custGeom>
              <a:avLst/>
              <a:gdLst/>
              <a:ahLst/>
              <a:cxnLst/>
              <a:rect l="l" t="t" r="r" b="b"/>
              <a:pathLst>
                <a:path w="1404" h="939" extrusionOk="0">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5" name="Google Shape;11785;p38"/>
            <p:cNvSpPr/>
            <p:nvPr/>
          </p:nvSpPr>
          <p:spPr>
            <a:xfrm>
              <a:off x="424525" y="2673075"/>
              <a:ext cx="41600" cy="19450"/>
            </a:xfrm>
            <a:custGeom>
              <a:avLst/>
              <a:gdLst/>
              <a:ahLst/>
              <a:cxnLst/>
              <a:rect l="l" t="t" r="r" b="b"/>
              <a:pathLst>
                <a:path w="1664" h="778" extrusionOk="0">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6" name="Google Shape;11786;p38"/>
            <p:cNvSpPr/>
            <p:nvPr/>
          </p:nvSpPr>
          <p:spPr>
            <a:xfrm>
              <a:off x="469700" y="2658875"/>
              <a:ext cx="19425" cy="37050"/>
            </a:xfrm>
            <a:custGeom>
              <a:avLst/>
              <a:gdLst/>
              <a:ahLst/>
              <a:cxnLst/>
              <a:rect l="l" t="t" r="r" b="b"/>
              <a:pathLst>
                <a:path w="777" h="1482" extrusionOk="0">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7" name="Google Shape;11787;p38"/>
            <p:cNvSpPr/>
            <p:nvPr/>
          </p:nvSpPr>
          <p:spPr>
            <a:xfrm>
              <a:off x="476275" y="2694000"/>
              <a:ext cx="22075" cy="36375"/>
            </a:xfrm>
            <a:custGeom>
              <a:avLst/>
              <a:gdLst/>
              <a:ahLst/>
              <a:cxnLst/>
              <a:rect l="l" t="t" r="r" b="b"/>
              <a:pathLst>
                <a:path w="883" h="1455" extrusionOk="0">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8" name="Google Shape;11788;p38"/>
            <p:cNvSpPr/>
            <p:nvPr/>
          </p:nvSpPr>
          <p:spPr>
            <a:xfrm>
              <a:off x="406925" y="2640850"/>
              <a:ext cx="48900" cy="19650"/>
            </a:xfrm>
            <a:custGeom>
              <a:avLst/>
              <a:gdLst/>
              <a:ahLst/>
              <a:cxnLst/>
              <a:rect l="l" t="t" r="r" b="b"/>
              <a:pathLst>
                <a:path w="1956" h="786" extrusionOk="0">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9" name="Google Shape;11789;p38"/>
            <p:cNvSpPr/>
            <p:nvPr/>
          </p:nvSpPr>
          <p:spPr>
            <a:xfrm>
              <a:off x="457300" y="2622225"/>
              <a:ext cx="18150" cy="40400"/>
            </a:xfrm>
            <a:custGeom>
              <a:avLst/>
              <a:gdLst/>
              <a:ahLst/>
              <a:cxnLst/>
              <a:rect l="l" t="t" r="r" b="b"/>
              <a:pathLst>
                <a:path w="726" h="1616" extrusionOk="0">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0" name="Google Shape;11790;p38"/>
            <p:cNvSpPr/>
            <p:nvPr/>
          </p:nvSpPr>
          <p:spPr>
            <a:xfrm>
              <a:off x="444250" y="2586775"/>
              <a:ext cx="14550" cy="43500"/>
            </a:xfrm>
            <a:custGeom>
              <a:avLst/>
              <a:gdLst/>
              <a:ahLst/>
              <a:cxnLst/>
              <a:rect l="l" t="t" r="r" b="b"/>
              <a:pathLst>
                <a:path w="582" h="1740" extrusionOk="0">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1" name="Google Shape;11791;p38"/>
            <p:cNvSpPr/>
            <p:nvPr/>
          </p:nvSpPr>
          <p:spPr>
            <a:xfrm>
              <a:off x="386800" y="2616425"/>
              <a:ext cx="53125" cy="10025"/>
            </a:xfrm>
            <a:custGeom>
              <a:avLst/>
              <a:gdLst/>
              <a:ahLst/>
              <a:cxnLst/>
              <a:rect l="l" t="t" r="r" b="b"/>
              <a:pathLst>
                <a:path w="2125" h="401" extrusionOk="0">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2" name="Google Shape;11792;p38"/>
            <p:cNvSpPr/>
            <p:nvPr/>
          </p:nvSpPr>
          <p:spPr>
            <a:xfrm>
              <a:off x="372675" y="2583050"/>
              <a:ext cx="50825" cy="12650"/>
            </a:xfrm>
            <a:custGeom>
              <a:avLst/>
              <a:gdLst/>
              <a:ahLst/>
              <a:cxnLst/>
              <a:rect l="l" t="t" r="r" b="b"/>
              <a:pathLst>
                <a:path w="2033" h="506" extrusionOk="0">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3" name="Google Shape;11793;p38"/>
            <p:cNvSpPr/>
            <p:nvPr/>
          </p:nvSpPr>
          <p:spPr>
            <a:xfrm>
              <a:off x="427700" y="2552400"/>
              <a:ext cx="7350" cy="43950"/>
            </a:xfrm>
            <a:custGeom>
              <a:avLst/>
              <a:gdLst/>
              <a:ahLst/>
              <a:cxnLst/>
              <a:rect l="l" t="t" r="r" b="b"/>
              <a:pathLst>
                <a:path w="294" h="1758" extrusionOk="0">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4" name="Google Shape;11794;p38"/>
            <p:cNvSpPr/>
            <p:nvPr/>
          </p:nvSpPr>
          <p:spPr>
            <a:xfrm>
              <a:off x="404175" y="2528125"/>
              <a:ext cx="4775" cy="37475"/>
            </a:xfrm>
            <a:custGeom>
              <a:avLst/>
              <a:gdLst/>
              <a:ahLst/>
              <a:cxnLst/>
              <a:rect l="l" t="t" r="r" b="b"/>
              <a:pathLst>
                <a:path w="191" h="1499" extrusionOk="0">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5" name="Google Shape;11795;p38"/>
            <p:cNvSpPr/>
            <p:nvPr/>
          </p:nvSpPr>
          <p:spPr>
            <a:xfrm>
              <a:off x="361850" y="2556700"/>
              <a:ext cx="39050" cy="6025"/>
            </a:xfrm>
            <a:custGeom>
              <a:avLst/>
              <a:gdLst/>
              <a:ahLst/>
              <a:cxnLst/>
              <a:rect l="l" t="t" r="r" b="b"/>
              <a:pathLst>
                <a:path w="1562" h="241" extrusionOk="0">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6" name="Google Shape;11796;p38"/>
            <p:cNvSpPr/>
            <p:nvPr/>
          </p:nvSpPr>
          <p:spPr>
            <a:xfrm>
              <a:off x="362275" y="2518425"/>
              <a:ext cx="26225" cy="27350"/>
            </a:xfrm>
            <a:custGeom>
              <a:avLst/>
              <a:gdLst/>
              <a:ahLst/>
              <a:cxnLst/>
              <a:rect l="l" t="t" r="r" b="b"/>
              <a:pathLst>
                <a:path w="1049" h="1094" extrusionOk="0">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7" name="Google Shape;11797;p38"/>
            <p:cNvSpPr/>
            <p:nvPr/>
          </p:nvSpPr>
          <p:spPr>
            <a:xfrm>
              <a:off x="439900" y="2695250"/>
              <a:ext cx="168825" cy="332550"/>
            </a:xfrm>
            <a:custGeom>
              <a:avLst/>
              <a:gdLst/>
              <a:ahLst/>
              <a:cxnLst/>
              <a:rect l="l" t="t" r="r" b="b"/>
              <a:pathLst>
                <a:path w="6753" h="13302" extrusionOk="0">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8" name="Google Shape;11798;p38"/>
            <p:cNvSpPr/>
            <p:nvPr/>
          </p:nvSpPr>
          <p:spPr>
            <a:xfrm>
              <a:off x="468325" y="2725950"/>
              <a:ext cx="138300" cy="324650"/>
            </a:xfrm>
            <a:custGeom>
              <a:avLst/>
              <a:gdLst/>
              <a:ahLst/>
              <a:cxnLst/>
              <a:rect l="l" t="t" r="r" b="b"/>
              <a:pathLst>
                <a:path w="5532" h="12986" extrusionOk="0">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9" name="Google Shape;11799;p38"/>
            <p:cNvSpPr/>
            <p:nvPr/>
          </p:nvSpPr>
          <p:spPr>
            <a:xfrm>
              <a:off x="471350" y="2772550"/>
              <a:ext cx="46075" cy="24200"/>
            </a:xfrm>
            <a:custGeom>
              <a:avLst/>
              <a:gdLst/>
              <a:ahLst/>
              <a:cxnLst/>
              <a:rect l="l" t="t" r="r" b="b"/>
              <a:pathLst>
                <a:path w="1843" h="968" extrusionOk="0">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0" name="Google Shape;11800;p38"/>
            <p:cNvSpPr/>
            <p:nvPr/>
          </p:nvSpPr>
          <p:spPr>
            <a:xfrm>
              <a:off x="501400" y="2733750"/>
              <a:ext cx="2950" cy="42425"/>
            </a:xfrm>
            <a:custGeom>
              <a:avLst/>
              <a:gdLst/>
              <a:ahLst/>
              <a:cxnLst/>
              <a:rect l="l" t="t" r="r" b="b"/>
              <a:pathLst>
                <a:path w="118" h="1697" extrusionOk="0">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1" name="Google Shape;11801;p38"/>
            <p:cNvSpPr/>
            <p:nvPr/>
          </p:nvSpPr>
          <p:spPr>
            <a:xfrm>
              <a:off x="532675" y="2765900"/>
              <a:ext cx="3325" cy="62250"/>
            </a:xfrm>
            <a:custGeom>
              <a:avLst/>
              <a:gdLst/>
              <a:ahLst/>
              <a:cxnLst/>
              <a:rect l="l" t="t" r="r" b="b"/>
              <a:pathLst>
                <a:path w="133" h="2490" extrusionOk="0">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2" name="Google Shape;11802;p38"/>
            <p:cNvSpPr/>
            <p:nvPr/>
          </p:nvSpPr>
          <p:spPr>
            <a:xfrm>
              <a:off x="560775" y="2818500"/>
              <a:ext cx="16650" cy="66575"/>
            </a:xfrm>
            <a:custGeom>
              <a:avLst/>
              <a:gdLst/>
              <a:ahLst/>
              <a:cxnLst/>
              <a:rect l="l" t="t" r="r" b="b"/>
              <a:pathLst>
                <a:path w="666" h="2663" extrusionOk="0">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3" name="Google Shape;11803;p38"/>
            <p:cNvSpPr/>
            <p:nvPr/>
          </p:nvSpPr>
          <p:spPr>
            <a:xfrm>
              <a:off x="582950" y="2894875"/>
              <a:ext cx="13800" cy="48850"/>
            </a:xfrm>
            <a:custGeom>
              <a:avLst/>
              <a:gdLst/>
              <a:ahLst/>
              <a:cxnLst/>
              <a:rect l="l" t="t" r="r" b="b"/>
              <a:pathLst>
                <a:path w="552" h="1954" extrusionOk="0">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4" name="Google Shape;11804;p38"/>
            <p:cNvSpPr/>
            <p:nvPr/>
          </p:nvSpPr>
          <p:spPr>
            <a:xfrm>
              <a:off x="481525" y="2833675"/>
              <a:ext cx="69725" cy="24475"/>
            </a:xfrm>
            <a:custGeom>
              <a:avLst/>
              <a:gdLst/>
              <a:ahLst/>
              <a:cxnLst/>
              <a:rect l="l" t="t" r="r" b="b"/>
              <a:pathLst>
                <a:path w="2789" h="979" extrusionOk="0">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5" name="Google Shape;11805;p38"/>
            <p:cNvSpPr/>
            <p:nvPr/>
          </p:nvSpPr>
          <p:spPr>
            <a:xfrm>
              <a:off x="499075" y="2894375"/>
              <a:ext cx="80575" cy="29625"/>
            </a:xfrm>
            <a:custGeom>
              <a:avLst/>
              <a:gdLst/>
              <a:ahLst/>
              <a:cxnLst/>
              <a:rect l="l" t="t" r="r" b="b"/>
              <a:pathLst>
                <a:path w="3223" h="1185" extrusionOk="0">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6" name="Google Shape;11806;p38"/>
            <p:cNvSpPr/>
            <p:nvPr/>
          </p:nvSpPr>
          <p:spPr>
            <a:xfrm>
              <a:off x="540025" y="2955925"/>
              <a:ext cx="57325" cy="28300"/>
            </a:xfrm>
            <a:custGeom>
              <a:avLst/>
              <a:gdLst/>
              <a:ahLst/>
              <a:cxnLst/>
              <a:rect l="l" t="t" r="r" b="b"/>
              <a:pathLst>
                <a:path w="2293" h="1132" extrusionOk="0">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7" name="Google Shape;11807;p38"/>
            <p:cNvSpPr/>
            <p:nvPr/>
          </p:nvSpPr>
          <p:spPr>
            <a:xfrm>
              <a:off x="238125" y="2840100"/>
              <a:ext cx="343350" cy="161650"/>
            </a:xfrm>
            <a:custGeom>
              <a:avLst/>
              <a:gdLst/>
              <a:ahLst/>
              <a:cxnLst/>
              <a:rect l="l" t="t" r="r" b="b"/>
              <a:pathLst>
                <a:path w="13734" h="6466" extrusionOk="0">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8" name="Google Shape;11808;p38"/>
            <p:cNvSpPr/>
            <p:nvPr/>
          </p:nvSpPr>
          <p:spPr>
            <a:xfrm>
              <a:off x="279800" y="2862650"/>
              <a:ext cx="318000" cy="152900"/>
            </a:xfrm>
            <a:custGeom>
              <a:avLst/>
              <a:gdLst/>
              <a:ahLst/>
              <a:cxnLst/>
              <a:rect l="l" t="t" r="r" b="b"/>
              <a:pathLst>
                <a:path w="12720" h="6116" extrusionOk="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9" name="Google Shape;11809;p38"/>
            <p:cNvSpPr/>
            <p:nvPr/>
          </p:nvSpPr>
          <p:spPr>
            <a:xfrm>
              <a:off x="313625" y="2882575"/>
              <a:ext cx="49325" cy="15075"/>
            </a:xfrm>
            <a:custGeom>
              <a:avLst/>
              <a:gdLst/>
              <a:ahLst/>
              <a:cxnLst/>
              <a:rect l="l" t="t" r="r" b="b"/>
              <a:pathLst>
                <a:path w="1973" h="603" extrusionOk="0">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0" name="Google Shape;11810;p38"/>
            <p:cNvSpPr/>
            <p:nvPr/>
          </p:nvSpPr>
          <p:spPr>
            <a:xfrm>
              <a:off x="309675" y="2846300"/>
              <a:ext cx="30050" cy="32375"/>
            </a:xfrm>
            <a:custGeom>
              <a:avLst/>
              <a:gdLst/>
              <a:ahLst/>
              <a:cxnLst/>
              <a:rect l="l" t="t" r="r" b="b"/>
              <a:pathLst>
                <a:path w="1202" h="1295" extrusionOk="0">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1" name="Google Shape;11811;p38"/>
            <p:cNvSpPr/>
            <p:nvPr/>
          </p:nvSpPr>
          <p:spPr>
            <a:xfrm>
              <a:off x="354825" y="2849150"/>
              <a:ext cx="42675" cy="47425"/>
            </a:xfrm>
            <a:custGeom>
              <a:avLst/>
              <a:gdLst/>
              <a:ahLst/>
              <a:cxnLst/>
              <a:rect l="l" t="t" r="r" b="b"/>
              <a:pathLst>
                <a:path w="1707" h="1897" extrusionOk="0">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2" name="Google Shape;11812;p38"/>
            <p:cNvSpPr/>
            <p:nvPr/>
          </p:nvSpPr>
          <p:spPr>
            <a:xfrm>
              <a:off x="420925" y="2860725"/>
              <a:ext cx="35550" cy="59350"/>
            </a:xfrm>
            <a:custGeom>
              <a:avLst/>
              <a:gdLst/>
              <a:ahLst/>
              <a:cxnLst/>
              <a:rect l="l" t="t" r="r" b="b"/>
              <a:pathLst>
                <a:path w="1422" h="2374" extrusionOk="0">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3" name="Google Shape;11813;p38"/>
            <p:cNvSpPr/>
            <p:nvPr/>
          </p:nvSpPr>
          <p:spPr>
            <a:xfrm>
              <a:off x="486175" y="2904500"/>
              <a:ext cx="26075" cy="44350"/>
            </a:xfrm>
            <a:custGeom>
              <a:avLst/>
              <a:gdLst/>
              <a:ahLst/>
              <a:cxnLst/>
              <a:rect l="l" t="t" r="r" b="b"/>
              <a:pathLst>
                <a:path w="1043" h="1774" extrusionOk="0">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4" name="Google Shape;11814;p38"/>
            <p:cNvSpPr/>
            <p:nvPr/>
          </p:nvSpPr>
          <p:spPr>
            <a:xfrm>
              <a:off x="362275" y="2905700"/>
              <a:ext cx="67200" cy="30725"/>
            </a:xfrm>
            <a:custGeom>
              <a:avLst/>
              <a:gdLst/>
              <a:ahLst/>
              <a:cxnLst/>
              <a:rect l="l" t="t" r="r" b="b"/>
              <a:pathLst>
                <a:path w="2688" h="1229" extrusionOk="0">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5" name="Google Shape;11815;p38"/>
            <p:cNvSpPr/>
            <p:nvPr/>
          </p:nvSpPr>
          <p:spPr>
            <a:xfrm>
              <a:off x="415100" y="2935900"/>
              <a:ext cx="79350" cy="34250"/>
            </a:xfrm>
            <a:custGeom>
              <a:avLst/>
              <a:gdLst/>
              <a:ahLst/>
              <a:cxnLst/>
              <a:rect l="l" t="t" r="r" b="b"/>
              <a:pathLst>
                <a:path w="3174" h="1370" extrusionOk="0">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6" name="Google Shape;11816;p38"/>
            <p:cNvSpPr/>
            <p:nvPr/>
          </p:nvSpPr>
          <p:spPr>
            <a:xfrm>
              <a:off x="487625" y="2968975"/>
              <a:ext cx="59825" cy="19325"/>
            </a:xfrm>
            <a:custGeom>
              <a:avLst/>
              <a:gdLst/>
              <a:ahLst/>
              <a:cxnLst/>
              <a:rect l="l" t="t" r="r" b="b"/>
              <a:pathLst>
                <a:path w="2393" h="773" extrusionOk="0">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7" name="Google Shape;11817;p38"/>
            <p:cNvSpPr/>
            <p:nvPr/>
          </p:nvSpPr>
          <p:spPr>
            <a:xfrm>
              <a:off x="625350" y="2886875"/>
              <a:ext cx="362675" cy="134925"/>
            </a:xfrm>
            <a:custGeom>
              <a:avLst/>
              <a:gdLst/>
              <a:ahLst/>
              <a:cxnLst/>
              <a:rect l="l" t="t" r="r" b="b"/>
              <a:pathLst>
                <a:path w="14507" h="5397" extrusionOk="0">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8" name="Google Shape;11818;p38"/>
            <p:cNvSpPr/>
            <p:nvPr/>
          </p:nvSpPr>
          <p:spPr>
            <a:xfrm>
              <a:off x="606375" y="2924300"/>
              <a:ext cx="339775" cy="93850"/>
            </a:xfrm>
            <a:custGeom>
              <a:avLst/>
              <a:gdLst/>
              <a:ahLst/>
              <a:cxnLst/>
              <a:rect l="l" t="t" r="r" b="b"/>
              <a:pathLst>
                <a:path w="13591" h="3754" extrusionOk="0">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9" name="Google Shape;11819;p38"/>
            <p:cNvSpPr/>
            <p:nvPr/>
          </p:nvSpPr>
          <p:spPr>
            <a:xfrm>
              <a:off x="860850" y="2929575"/>
              <a:ext cx="45950" cy="23175"/>
            </a:xfrm>
            <a:custGeom>
              <a:avLst/>
              <a:gdLst/>
              <a:ahLst/>
              <a:cxnLst/>
              <a:rect l="l" t="t" r="r" b="b"/>
              <a:pathLst>
                <a:path w="1838" h="927" extrusionOk="0">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0" name="Google Shape;11820;p38"/>
            <p:cNvSpPr/>
            <p:nvPr/>
          </p:nvSpPr>
          <p:spPr>
            <a:xfrm>
              <a:off x="885050" y="2902975"/>
              <a:ext cx="34650" cy="26950"/>
            </a:xfrm>
            <a:custGeom>
              <a:avLst/>
              <a:gdLst/>
              <a:ahLst/>
              <a:cxnLst/>
              <a:rect l="l" t="t" r="r" b="b"/>
              <a:pathLst>
                <a:path w="1386" h="1078" extrusionOk="0">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1" name="Google Shape;11821;p38"/>
            <p:cNvSpPr/>
            <p:nvPr/>
          </p:nvSpPr>
          <p:spPr>
            <a:xfrm>
              <a:off x="824925" y="2897500"/>
              <a:ext cx="50125" cy="39600"/>
            </a:xfrm>
            <a:custGeom>
              <a:avLst/>
              <a:gdLst/>
              <a:ahLst/>
              <a:cxnLst/>
              <a:rect l="l" t="t" r="r" b="b"/>
              <a:pathLst>
                <a:path w="2005" h="1584" extrusionOk="0">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2" name="Google Shape;11822;p38"/>
            <p:cNvSpPr/>
            <p:nvPr/>
          </p:nvSpPr>
          <p:spPr>
            <a:xfrm>
              <a:off x="762675" y="2897100"/>
              <a:ext cx="45100" cy="52550"/>
            </a:xfrm>
            <a:custGeom>
              <a:avLst/>
              <a:gdLst/>
              <a:ahLst/>
              <a:cxnLst/>
              <a:rect l="l" t="t" r="r" b="b"/>
              <a:pathLst>
                <a:path w="1804" h="2102" extrusionOk="0">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3" name="Google Shape;11823;p38"/>
            <p:cNvSpPr/>
            <p:nvPr/>
          </p:nvSpPr>
          <p:spPr>
            <a:xfrm>
              <a:off x="702650" y="2928325"/>
              <a:ext cx="33300" cy="39625"/>
            </a:xfrm>
            <a:custGeom>
              <a:avLst/>
              <a:gdLst/>
              <a:ahLst/>
              <a:cxnLst/>
              <a:rect l="l" t="t" r="r" b="b"/>
              <a:pathLst>
                <a:path w="1332" h="1585" extrusionOk="0">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4" name="Google Shape;11824;p38"/>
            <p:cNvSpPr/>
            <p:nvPr/>
          </p:nvSpPr>
          <p:spPr>
            <a:xfrm>
              <a:off x="791300" y="2940350"/>
              <a:ext cx="61100" cy="41800"/>
            </a:xfrm>
            <a:custGeom>
              <a:avLst/>
              <a:gdLst/>
              <a:ahLst/>
              <a:cxnLst/>
              <a:rect l="l" t="t" r="r" b="b"/>
              <a:pathLst>
                <a:path w="2444" h="1672" extrusionOk="0">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5" name="Google Shape;11825;p38"/>
            <p:cNvSpPr/>
            <p:nvPr/>
          </p:nvSpPr>
          <p:spPr>
            <a:xfrm>
              <a:off x="722025" y="2958450"/>
              <a:ext cx="71950" cy="47300"/>
            </a:xfrm>
            <a:custGeom>
              <a:avLst/>
              <a:gdLst/>
              <a:ahLst/>
              <a:cxnLst/>
              <a:rect l="l" t="t" r="r" b="b"/>
              <a:pathLst>
                <a:path w="2878" h="1892" extrusionOk="0">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6" name="Google Shape;11826;p38"/>
            <p:cNvSpPr/>
            <p:nvPr/>
          </p:nvSpPr>
          <p:spPr>
            <a:xfrm>
              <a:off x="663950" y="2981325"/>
              <a:ext cx="56150" cy="29200"/>
            </a:xfrm>
            <a:custGeom>
              <a:avLst/>
              <a:gdLst/>
              <a:ahLst/>
              <a:cxnLst/>
              <a:rect l="l" t="t" r="r" b="b"/>
              <a:pathLst>
                <a:path w="2246" h="1168" extrusionOk="0">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7" name="Google Shape;11827;p38"/>
            <p:cNvSpPr/>
            <p:nvPr/>
          </p:nvSpPr>
          <p:spPr>
            <a:xfrm>
              <a:off x="537250" y="2701175"/>
              <a:ext cx="317600" cy="342850"/>
            </a:xfrm>
            <a:custGeom>
              <a:avLst/>
              <a:gdLst/>
              <a:ahLst/>
              <a:cxnLst/>
              <a:rect l="l" t="t" r="r" b="b"/>
              <a:pathLst>
                <a:path w="12704" h="13714" extrusionOk="0">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8" name="Google Shape;11828;p38"/>
            <p:cNvSpPr/>
            <p:nvPr/>
          </p:nvSpPr>
          <p:spPr>
            <a:xfrm>
              <a:off x="587500" y="2735625"/>
              <a:ext cx="193425" cy="317550"/>
            </a:xfrm>
            <a:custGeom>
              <a:avLst/>
              <a:gdLst/>
              <a:ahLst/>
              <a:cxnLst/>
              <a:rect l="l" t="t" r="r" b="b"/>
              <a:pathLst>
                <a:path w="7737" h="12702" extrusionOk="0">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9" name="Google Shape;11829;p38"/>
            <p:cNvSpPr/>
            <p:nvPr/>
          </p:nvSpPr>
          <p:spPr>
            <a:xfrm>
              <a:off x="685275" y="2722075"/>
              <a:ext cx="25900" cy="119000"/>
            </a:xfrm>
            <a:custGeom>
              <a:avLst/>
              <a:gdLst/>
              <a:ahLst/>
              <a:cxnLst/>
              <a:rect l="l" t="t" r="r" b="b"/>
              <a:pathLst>
                <a:path w="1036" h="4760" extrusionOk="0">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0" name="Google Shape;11830;p38"/>
            <p:cNvSpPr/>
            <p:nvPr/>
          </p:nvSpPr>
          <p:spPr>
            <a:xfrm>
              <a:off x="722550" y="2780575"/>
              <a:ext cx="108625" cy="11950"/>
            </a:xfrm>
            <a:custGeom>
              <a:avLst/>
              <a:gdLst/>
              <a:ahLst/>
              <a:cxnLst/>
              <a:rect l="l" t="t" r="r" b="b"/>
              <a:pathLst>
                <a:path w="4345" h="478" extrusionOk="0">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1" name="Google Shape;11831;p38"/>
            <p:cNvSpPr/>
            <p:nvPr/>
          </p:nvSpPr>
          <p:spPr>
            <a:xfrm>
              <a:off x="645825" y="2760400"/>
              <a:ext cx="26100" cy="145150"/>
            </a:xfrm>
            <a:custGeom>
              <a:avLst/>
              <a:gdLst/>
              <a:ahLst/>
              <a:cxnLst/>
              <a:rect l="l" t="t" r="r" b="b"/>
              <a:pathLst>
                <a:path w="1044" h="5806" extrusionOk="0">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2" name="Google Shape;11832;p38"/>
            <p:cNvSpPr/>
            <p:nvPr/>
          </p:nvSpPr>
          <p:spPr>
            <a:xfrm>
              <a:off x="635650" y="2885625"/>
              <a:ext cx="139950" cy="39850"/>
            </a:xfrm>
            <a:custGeom>
              <a:avLst/>
              <a:gdLst/>
              <a:ahLst/>
              <a:cxnLst/>
              <a:rect l="l" t="t" r="r" b="b"/>
              <a:pathLst>
                <a:path w="5598" h="1594" extrusionOk="0">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3" name="Google Shape;11833;p38"/>
            <p:cNvSpPr/>
            <p:nvPr/>
          </p:nvSpPr>
          <p:spPr>
            <a:xfrm>
              <a:off x="677750" y="2830950"/>
              <a:ext cx="138800" cy="20875"/>
            </a:xfrm>
            <a:custGeom>
              <a:avLst/>
              <a:gdLst/>
              <a:ahLst/>
              <a:cxnLst/>
              <a:rect l="l" t="t" r="r" b="b"/>
              <a:pathLst>
                <a:path w="5552" h="835" extrusionOk="0">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4" name="Google Shape;11834;p38"/>
            <p:cNvSpPr/>
            <p:nvPr/>
          </p:nvSpPr>
          <p:spPr>
            <a:xfrm>
              <a:off x="596100" y="2825250"/>
              <a:ext cx="38600" cy="135425"/>
            </a:xfrm>
            <a:custGeom>
              <a:avLst/>
              <a:gdLst/>
              <a:ahLst/>
              <a:cxnLst/>
              <a:rect l="l" t="t" r="r" b="b"/>
              <a:pathLst>
                <a:path w="1544" h="5417" extrusionOk="0">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5" name="Google Shape;11835;p38"/>
            <p:cNvSpPr/>
            <p:nvPr/>
          </p:nvSpPr>
          <p:spPr>
            <a:xfrm>
              <a:off x="565825" y="2909600"/>
              <a:ext cx="46525" cy="92650"/>
            </a:xfrm>
            <a:custGeom>
              <a:avLst/>
              <a:gdLst/>
              <a:ahLst/>
              <a:cxnLst/>
              <a:rect l="l" t="t" r="r" b="b"/>
              <a:pathLst>
                <a:path w="1861" h="3706" extrusionOk="0">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6" name="Google Shape;11836;p38"/>
            <p:cNvSpPr/>
            <p:nvPr/>
          </p:nvSpPr>
          <p:spPr>
            <a:xfrm>
              <a:off x="556900" y="2968325"/>
              <a:ext cx="40375" cy="59900"/>
            </a:xfrm>
            <a:custGeom>
              <a:avLst/>
              <a:gdLst/>
              <a:ahLst/>
              <a:cxnLst/>
              <a:rect l="l" t="t" r="r" b="b"/>
              <a:pathLst>
                <a:path w="1615" h="2396" extrusionOk="0">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7" name="Google Shape;11837;p38"/>
            <p:cNvSpPr/>
            <p:nvPr/>
          </p:nvSpPr>
          <p:spPr>
            <a:xfrm>
              <a:off x="626725" y="2931125"/>
              <a:ext cx="123750" cy="12800"/>
            </a:xfrm>
            <a:custGeom>
              <a:avLst/>
              <a:gdLst/>
              <a:ahLst/>
              <a:cxnLst/>
              <a:rect l="l" t="t" r="r" b="b"/>
              <a:pathLst>
                <a:path w="4950" h="512" extrusionOk="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8" name="Google Shape;11838;p38"/>
            <p:cNvSpPr/>
            <p:nvPr/>
          </p:nvSpPr>
          <p:spPr>
            <a:xfrm>
              <a:off x="609975" y="2975025"/>
              <a:ext cx="83050" cy="8450"/>
            </a:xfrm>
            <a:custGeom>
              <a:avLst/>
              <a:gdLst/>
              <a:ahLst/>
              <a:cxnLst/>
              <a:rect l="l" t="t" r="r" b="b"/>
              <a:pathLst>
                <a:path w="3322" h="338" extrusionOk="0">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9" name="Google Shape;11839;p38"/>
            <p:cNvSpPr/>
            <p:nvPr/>
          </p:nvSpPr>
          <p:spPr>
            <a:xfrm>
              <a:off x="597250" y="3007325"/>
              <a:ext cx="47425" cy="11900"/>
            </a:xfrm>
            <a:custGeom>
              <a:avLst/>
              <a:gdLst/>
              <a:ahLst/>
              <a:cxnLst/>
              <a:rect l="l" t="t" r="r" b="b"/>
              <a:pathLst>
                <a:path w="1897" h="476" extrusionOk="0">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0" name="Google Shape;11840;p38"/>
            <p:cNvSpPr/>
            <p:nvPr/>
          </p:nvSpPr>
          <p:spPr>
            <a:xfrm>
              <a:off x="288750" y="2860325"/>
              <a:ext cx="164650" cy="151800"/>
            </a:xfrm>
            <a:custGeom>
              <a:avLst/>
              <a:gdLst/>
              <a:ahLst/>
              <a:cxnLst/>
              <a:rect l="l" t="t" r="r" b="b"/>
              <a:pathLst>
                <a:path w="6586" h="6072" extrusionOk="0">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1" name="Google Shape;11841;p38"/>
            <p:cNvSpPr/>
            <p:nvPr/>
          </p:nvSpPr>
          <p:spPr>
            <a:xfrm>
              <a:off x="378600" y="2894250"/>
              <a:ext cx="30975" cy="42475"/>
            </a:xfrm>
            <a:custGeom>
              <a:avLst/>
              <a:gdLst/>
              <a:ahLst/>
              <a:cxnLst/>
              <a:rect l="l" t="t" r="r" b="b"/>
              <a:pathLst>
                <a:path w="1239" h="1699" extrusionOk="0">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2" name="Google Shape;11842;p38"/>
            <p:cNvSpPr/>
            <p:nvPr/>
          </p:nvSpPr>
          <p:spPr>
            <a:xfrm>
              <a:off x="379950" y="2926100"/>
              <a:ext cx="51500" cy="14450"/>
            </a:xfrm>
            <a:custGeom>
              <a:avLst/>
              <a:gdLst/>
              <a:ahLst/>
              <a:cxnLst/>
              <a:rect l="l" t="t" r="r" b="b"/>
              <a:pathLst>
                <a:path w="2060" h="578" extrusionOk="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3" name="Google Shape;11843;p38"/>
            <p:cNvSpPr/>
            <p:nvPr/>
          </p:nvSpPr>
          <p:spPr>
            <a:xfrm>
              <a:off x="377350" y="2943125"/>
              <a:ext cx="47625" cy="23825"/>
            </a:xfrm>
            <a:custGeom>
              <a:avLst/>
              <a:gdLst/>
              <a:ahLst/>
              <a:cxnLst/>
              <a:rect l="l" t="t" r="r" b="b"/>
              <a:pathLst>
                <a:path w="1905" h="953" extrusionOk="0">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4" name="Google Shape;11844;p38"/>
            <p:cNvSpPr/>
            <p:nvPr/>
          </p:nvSpPr>
          <p:spPr>
            <a:xfrm>
              <a:off x="377025" y="2946125"/>
              <a:ext cx="18800" cy="49350"/>
            </a:xfrm>
            <a:custGeom>
              <a:avLst/>
              <a:gdLst/>
              <a:ahLst/>
              <a:cxnLst/>
              <a:rect l="l" t="t" r="r" b="b"/>
              <a:pathLst>
                <a:path w="752" h="1974" extrusionOk="0">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5" name="Google Shape;11845;p38"/>
            <p:cNvSpPr/>
            <p:nvPr/>
          </p:nvSpPr>
          <p:spPr>
            <a:xfrm>
              <a:off x="354325" y="2946900"/>
              <a:ext cx="19675" cy="50375"/>
            </a:xfrm>
            <a:custGeom>
              <a:avLst/>
              <a:gdLst/>
              <a:ahLst/>
              <a:cxnLst/>
              <a:rect l="l" t="t" r="r" b="b"/>
              <a:pathLst>
                <a:path w="787" h="2015" extrusionOk="0">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6" name="Google Shape;11846;p38"/>
            <p:cNvSpPr/>
            <p:nvPr/>
          </p:nvSpPr>
          <p:spPr>
            <a:xfrm>
              <a:off x="324000" y="2943375"/>
              <a:ext cx="46675" cy="30025"/>
            </a:xfrm>
            <a:custGeom>
              <a:avLst/>
              <a:gdLst/>
              <a:ahLst/>
              <a:cxnLst/>
              <a:rect l="l" t="t" r="r" b="b"/>
              <a:pathLst>
                <a:path w="1867" h="1201" extrusionOk="0">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7" name="Google Shape;11847;p38"/>
            <p:cNvSpPr/>
            <p:nvPr/>
          </p:nvSpPr>
          <p:spPr>
            <a:xfrm>
              <a:off x="305650" y="2937750"/>
              <a:ext cx="65150" cy="4575"/>
            </a:xfrm>
            <a:custGeom>
              <a:avLst/>
              <a:gdLst/>
              <a:ahLst/>
              <a:cxnLst/>
              <a:rect l="l" t="t" r="r" b="b"/>
              <a:pathLst>
                <a:path w="2606" h="183" extrusionOk="0">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8" name="Google Shape;11848;p38"/>
            <p:cNvSpPr/>
            <p:nvPr/>
          </p:nvSpPr>
          <p:spPr>
            <a:xfrm>
              <a:off x="323350" y="2891750"/>
              <a:ext cx="50475" cy="46050"/>
            </a:xfrm>
            <a:custGeom>
              <a:avLst/>
              <a:gdLst/>
              <a:ahLst/>
              <a:cxnLst/>
              <a:rect l="l" t="t" r="r" b="b"/>
              <a:pathLst>
                <a:path w="2019" h="1842" extrusionOk="0">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9" name="Google Shape;11849;p38"/>
            <p:cNvSpPr/>
            <p:nvPr/>
          </p:nvSpPr>
          <p:spPr>
            <a:xfrm>
              <a:off x="368950" y="2875950"/>
              <a:ext cx="7150" cy="63000"/>
            </a:xfrm>
            <a:custGeom>
              <a:avLst/>
              <a:gdLst/>
              <a:ahLst/>
              <a:cxnLst/>
              <a:rect l="l" t="t" r="r" b="b"/>
              <a:pathLst>
                <a:path w="286" h="2520" extrusionOk="0">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0" name="Google Shape;11850;p38"/>
            <p:cNvSpPr/>
            <p:nvPr/>
          </p:nvSpPr>
          <p:spPr>
            <a:xfrm>
              <a:off x="364825" y="2931075"/>
              <a:ext cx="20700" cy="20700"/>
            </a:xfrm>
            <a:custGeom>
              <a:avLst/>
              <a:gdLst/>
              <a:ahLst/>
              <a:cxnLst/>
              <a:rect l="l" t="t" r="r" b="b"/>
              <a:pathLst>
                <a:path w="828" h="828" extrusionOk="0">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1" name="Google Shape;11851;p38"/>
            <p:cNvSpPr/>
            <p:nvPr/>
          </p:nvSpPr>
          <p:spPr>
            <a:xfrm>
              <a:off x="824075" y="2805750"/>
              <a:ext cx="56950" cy="60175"/>
            </a:xfrm>
            <a:custGeom>
              <a:avLst/>
              <a:gdLst/>
              <a:ahLst/>
              <a:cxnLst/>
              <a:rect l="l" t="t" r="r" b="b"/>
              <a:pathLst>
                <a:path w="2278" h="2407" extrusionOk="0">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2" name="Google Shape;11852;p38"/>
            <p:cNvSpPr/>
            <p:nvPr/>
          </p:nvSpPr>
          <p:spPr>
            <a:xfrm>
              <a:off x="829675" y="2821000"/>
              <a:ext cx="41825" cy="44775"/>
            </a:xfrm>
            <a:custGeom>
              <a:avLst/>
              <a:gdLst/>
              <a:ahLst/>
              <a:cxnLst/>
              <a:rect l="l" t="t" r="r" b="b"/>
              <a:pathLst>
                <a:path w="1673" h="1791" extrusionOk="0">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3" name="Google Shape;11853;p38"/>
            <p:cNvSpPr/>
            <p:nvPr/>
          </p:nvSpPr>
          <p:spPr>
            <a:xfrm>
              <a:off x="838275" y="2851975"/>
              <a:ext cx="71925" cy="43650"/>
            </a:xfrm>
            <a:custGeom>
              <a:avLst/>
              <a:gdLst/>
              <a:ahLst/>
              <a:cxnLst/>
              <a:rect l="l" t="t" r="r" b="b"/>
              <a:pathLst>
                <a:path w="2877" h="1746" extrusionOk="0">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4" name="Google Shape;11854;p38"/>
            <p:cNvSpPr/>
            <p:nvPr/>
          </p:nvSpPr>
          <p:spPr>
            <a:xfrm>
              <a:off x="838275" y="2856975"/>
              <a:ext cx="54425" cy="34475"/>
            </a:xfrm>
            <a:custGeom>
              <a:avLst/>
              <a:gdLst/>
              <a:ahLst/>
              <a:cxnLst/>
              <a:rect l="l" t="t" r="r" b="b"/>
              <a:pathLst>
                <a:path w="2177" h="1379" extrusionOk="0">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5" name="Google Shape;11855;p38"/>
            <p:cNvSpPr/>
            <p:nvPr/>
          </p:nvSpPr>
          <p:spPr>
            <a:xfrm>
              <a:off x="818775" y="2869150"/>
              <a:ext cx="47300" cy="72975"/>
            </a:xfrm>
            <a:custGeom>
              <a:avLst/>
              <a:gdLst/>
              <a:ahLst/>
              <a:cxnLst/>
              <a:rect l="l" t="t" r="r" b="b"/>
              <a:pathLst>
                <a:path w="1892" h="2919" extrusionOk="0">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6" name="Google Shape;11856;p38"/>
            <p:cNvSpPr/>
            <p:nvPr/>
          </p:nvSpPr>
          <p:spPr>
            <a:xfrm>
              <a:off x="823425" y="2869150"/>
              <a:ext cx="39800" cy="55600"/>
            </a:xfrm>
            <a:custGeom>
              <a:avLst/>
              <a:gdLst/>
              <a:ahLst/>
              <a:cxnLst/>
              <a:rect l="l" t="t" r="r" b="b"/>
              <a:pathLst>
                <a:path w="1592" h="2224" extrusionOk="0">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7" name="Google Shape;11857;p38"/>
            <p:cNvSpPr/>
            <p:nvPr/>
          </p:nvSpPr>
          <p:spPr>
            <a:xfrm>
              <a:off x="785900" y="2814650"/>
              <a:ext cx="59600" cy="53675"/>
            </a:xfrm>
            <a:custGeom>
              <a:avLst/>
              <a:gdLst/>
              <a:ahLst/>
              <a:cxnLst/>
              <a:rect l="l" t="t" r="r" b="b"/>
              <a:pathLst>
                <a:path w="2384" h="2147" extrusionOk="0">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8" name="Google Shape;11858;p38"/>
            <p:cNvSpPr/>
            <p:nvPr/>
          </p:nvSpPr>
          <p:spPr>
            <a:xfrm>
              <a:off x="796925" y="2828325"/>
              <a:ext cx="42650" cy="38900"/>
            </a:xfrm>
            <a:custGeom>
              <a:avLst/>
              <a:gdLst/>
              <a:ahLst/>
              <a:cxnLst/>
              <a:rect l="l" t="t" r="r" b="b"/>
              <a:pathLst>
                <a:path w="1706" h="1556" extrusionOk="0">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9" name="Google Shape;11859;p38"/>
            <p:cNvSpPr/>
            <p:nvPr/>
          </p:nvSpPr>
          <p:spPr>
            <a:xfrm>
              <a:off x="772850" y="2859825"/>
              <a:ext cx="63850" cy="46375"/>
            </a:xfrm>
            <a:custGeom>
              <a:avLst/>
              <a:gdLst/>
              <a:ahLst/>
              <a:cxnLst/>
              <a:rect l="l" t="t" r="r" b="b"/>
              <a:pathLst>
                <a:path w="2554" h="1855" extrusionOk="0">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0" name="Google Shape;11860;p38"/>
            <p:cNvSpPr/>
            <p:nvPr/>
          </p:nvSpPr>
          <p:spPr>
            <a:xfrm>
              <a:off x="788750" y="2863675"/>
              <a:ext cx="47650" cy="35625"/>
            </a:xfrm>
            <a:custGeom>
              <a:avLst/>
              <a:gdLst/>
              <a:ahLst/>
              <a:cxnLst/>
              <a:rect l="l" t="t" r="r" b="b"/>
              <a:pathLst>
                <a:path w="1906" h="1425" extrusionOk="0">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1" name="Google Shape;11861;p38"/>
            <p:cNvSpPr/>
            <p:nvPr/>
          </p:nvSpPr>
          <p:spPr>
            <a:xfrm>
              <a:off x="821850" y="2855275"/>
              <a:ext cx="32350" cy="24775"/>
            </a:xfrm>
            <a:custGeom>
              <a:avLst/>
              <a:gdLst/>
              <a:ahLst/>
              <a:cxnLst/>
              <a:rect l="l" t="t" r="r" b="b"/>
              <a:pathLst>
                <a:path w="1294" h="991" extrusionOk="0">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2" name="Google Shape;11862;p38"/>
            <p:cNvSpPr/>
            <p:nvPr/>
          </p:nvSpPr>
          <p:spPr>
            <a:xfrm>
              <a:off x="838075" y="2839775"/>
              <a:ext cx="6050" cy="19650"/>
            </a:xfrm>
            <a:custGeom>
              <a:avLst/>
              <a:gdLst/>
              <a:ahLst/>
              <a:cxnLst/>
              <a:rect l="l" t="t" r="r" b="b"/>
              <a:pathLst>
                <a:path w="242" h="786" extrusionOk="0">
                  <a:moveTo>
                    <a:pt x="225" y="1"/>
                  </a:moveTo>
                  <a:cubicBezTo>
                    <a:pt x="59" y="179"/>
                    <a:pt x="0" y="760"/>
                    <a:pt x="0" y="785"/>
                  </a:cubicBezTo>
                  <a:lnTo>
                    <a:pt x="30" y="785"/>
                  </a:lnTo>
                  <a:cubicBezTo>
                    <a:pt x="30" y="777"/>
                    <a:pt x="85" y="187"/>
                    <a:pt x="242" y="18"/>
                  </a:cubicBezTo>
                  <a:lnTo>
                    <a:pt x="2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3" name="Google Shape;11863;p38"/>
            <p:cNvSpPr/>
            <p:nvPr/>
          </p:nvSpPr>
          <p:spPr>
            <a:xfrm>
              <a:off x="841775" y="2847625"/>
              <a:ext cx="13375" cy="12225"/>
            </a:xfrm>
            <a:custGeom>
              <a:avLst/>
              <a:gdLst/>
              <a:ahLst/>
              <a:cxnLst/>
              <a:rect l="l" t="t" r="r" b="b"/>
              <a:pathLst>
                <a:path w="535" h="489" extrusionOk="0">
                  <a:moveTo>
                    <a:pt x="526" y="1"/>
                  </a:moveTo>
                  <a:cubicBezTo>
                    <a:pt x="280" y="56"/>
                    <a:pt x="13" y="454"/>
                    <a:pt x="1" y="471"/>
                  </a:cubicBezTo>
                  <a:lnTo>
                    <a:pt x="22" y="488"/>
                  </a:lnTo>
                  <a:cubicBezTo>
                    <a:pt x="26" y="484"/>
                    <a:pt x="297" y="77"/>
                    <a:pt x="535" y="26"/>
                  </a:cubicBez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4" name="Google Shape;11864;p38"/>
            <p:cNvSpPr/>
            <p:nvPr/>
          </p:nvSpPr>
          <p:spPr>
            <a:xfrm>
              <a:off x="845275" y="2859500"/>
              <a:ext cx="15200" cy="3850"/>
            </a:xfrm>
            <a:custGeom>
              <a:avLst/>
              <a:gdLst/>
              <a:ahLst/>
              <a:cxnLst/>
              <a:rect l="l" t="t" r="r" b="b"/>
              <a:pathLst>
                <a:path w="608" h="154" extrusionOk="0">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5" name="Google Shape;11865;p38"/>
            <p:cNvSpPr/>
            <p:nvPr/>
          </p:nvSpPr>
          <p:spPr>
            <a:xfrm>
              <a:off x="845900" y="2868400"/>
              <a:ext cx="11175" cy="4600"/>
            </a:xfrm>
            <a:custGeom>
              <a:avLst/>
              <a:gdLst/>
              <a:ahLst/>
              <a:cxnLst/>
              <a:rect l="l" t="t" r="r" b="b"/>
              <a:pathLst>
                <a:path w="447" h="184" extrusionOk="0">
                  <a:moveTo>
                    <a:pt x="1" y="1"/>
                  </a:moveTo>
                  <a:lnTo>
                    <a:pt x="1" y="31"/>
                  </a:lnTo>
                  <a:cubicBezTo>
                    <a:pt x="5" y="31"/>
                    <a:pt x="315" y="43"/>
                    <a:pt x="429" y="183"/>
                  </a:cubicBezTo>
                  <a:lnTo>
                    <a:pt x="446" y="162"/>
                  </a:lnTo>
                  <a:cubicBezTo>
                    <a:pt x="328" y="18"/>
                    <a:pt x="1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6" name="Google Shape;11866;p38"/>
            <p:cNvSpPr/>
            <p:nvPr/>
          </p:nvSpPr>
          <p:spPr>
            <a:xfrm>
              <a:off x="843050" y="2873075"/>
              <a:ext cx="6375" cy="10950"/>
            </a:xfrm>
            <a:custGeom>
              <a:avLst/>
              <a:gdLst/>
              <a:ahLst/>
              <a:cxnLst/>
              <a:rect l="l" t="t" r="r" b="b"/>
              <a:pathLst>
                <a:path w="255" h="438" extrusionOk="0">
                  <a:moveTo>
                    <a:pt x="22" y="0"/>
                  </a:moveTo>
                  <a:lnTo>
                    <a:pt x="0" y="17"/>
                  </a:lnTo>
                  <a:cubicBezTo>
                    <a:pt x="5" y="17"/>
                    <a:pt x="225" y="268"/>
                    <a:pt x="229" y="437"/>
                  </a:cubicBezTo>
                  <a:lnTo>
                    <a:pt x="255" y="437"/>
                  </a:lnTo>
                  <a:cubicBezTo>
                    <a:pt x="251" y="259"/>
                    <a:pt x="30" y="9"/>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7" name="Google Shape;11867;p38"/>
            <p:cNvSpPr/>
            <p:nvPr/>
          </p:nvSpPr>
          <p:spPr>
            <a:xfrm>
              <a:off x="835100" y="2875825"/>
              <a:ext cx="4150" cy="13175"/>
            </a:xfrm>
            <a:custGeom>
              <a:avLst/>
              <a:gdLst/>
              <a:ahLst/>
              <a:cxnLst/>
              <a:rect l="l" t="t" r="r" b="b"/>
              <a:pathLst>
                <a:path w="166" h="527" extrusionOk="0">
                  <a:moveTo>
                    <a:pt x="119" y="1"/>
                  </a:moveTo>
                  <a:lnTo>
                    <a:pt x="94" y="5"/>
                  </a:lnTo>
                  <a:cubicBezTo>
                    <a:pt x="94" y="9"/>
                    <a:pt x="136" y="200"/>
                    <a:pt x="0" y="514"/>
                  </a:cubicBezTo>
                  <a:lnTo>
                    <a:pt x="22" y="527"/>
                  </a:lnTo>
                  <a:cubicBezTo>
                    <a:pt x="166" y="204"/>
                    <a:pt x="123" y="9"/>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8" name="Google Shape;11868;p38"/>
            <p:cNvSpPr/>
            <p:nvPr/>
          </p:nvSpPr>
          <p:spPr>
            <a:xfrm>
              <a:off x="822475" y="2873175"/>
              <a:ext cx="11375" cy="10625"/>
            </a:xfrm>
            <a:custGeom>
              <a:avLst/>
              <a:gdLst/>
              <a:ahLst/>
              <a:cxnLst/>
              <a:rect l="l" t="t" r="r" b="b"/>
              <a:pathLst>
                <a:path w="455" h="425" extrusionOk="0">
                  <a:moveTo>
                    <a:pt x="429" y="1"/>
                  </a:moveTo>
                  <a:cubicBezTo>
                    <a:pt x="429" y="5"/>
                    <a:pt x="340" y="268"/>
                    <a:pt x="1" y="404"/>
                  </a:cubicBezTo>
                  <a:lnTo>
                    <a:pt x="13" y="425"/>
                  </a:lnTo>
                  <a:cubicBezTo>
                    <a:pt x="361" y="289"/>
                    <a:pt x="450" y="22"/>
                    <a:pt x="454" y="9"/>
                  </a:cubicBezTo>
                  <a:lnTo>
                    <a:pt x="4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9" name="Google Shape;11869;p38"/>
            <p:cNvSpPr/>
            <p:nvPr/>
          </p:nvSpPr>
          <p:spPr>
            <a:xfrm>
              <a:off x="828100" y="2844775"/>
              <a:ext cx="5000" cy="14425"/>
            </a:xfrm>
            <a:custGeom>
              <a:avLst/>
              <a:gdLst/>
              <a:ahLst/>
              <a:cxnLst/>
              <a:rect l="l" t="t" r="r" b="b"/>
              <a:pathLst>
                <a:path w="200" h="577" extrusionOk="0">
                  <a:moveTo>
                    <a:pt x="60" y="0"/>
                  </a:moveTo>
                  <a:lnTo>
                    <a:pt x="60" y="0"/>
                  </a:lnTo>
                  <a:cubicBezTo>
                    <a:pt x="0" y="390"/>
                    <a:pt x="170" y="568"/>
                    <a:pt x="179" y="577"/>
                  </a:cubicBezTo>
                  <a:lnTo>
                    <a:pt x="200" y="556"/>
                  </a:lnTo>
                  <a:cubicBezTo>
                    <a:pt x="195" y="556"/>
                    <a:pt x="26" y="378"/>
                    <a:pt x="85" y="4"/>
                  </a:cubicBez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0" name="Google Shape;11870;p38"/>
            <p:cNvSpPr/>
            <p:nvPr/>
          </p:nvSpPr>
          <p:spPr>
            <a:xfrm>
              <a:off x="814425" y="2853875"/>
              <a:ext cx="16025" cy="11050"/>
            </a:xfrm>
            <a:custGeom>
              <a:avLst/>
              <a:gdLst/>
              <a:ahLst/>
              <a:cxnLst/>
              <a:rect l="l" t="t" r="r" b="b"/>
              <a:pathLst>
                <a:path w="641" h="442" extrusionOk="0">
                  <a:moveTo>
                    <a:pt x="21" y="1"/>
                  </a:moveTo>
                  <a:lnTo>
                    <a:pt x="0" y="14"/>
                  </a:lnTo>
                  <a:cubicBezTo>
                    <a:pt x="200" y="374"/>
                    <a:pt x="632" y="442"/>
                    <a:pt x="636" y="442"/>
                  </a:cubicBezTo>
                  <a:lnTo>
                    <a:pt x="641" y="412"/>
                  </a:lnTo>
                  <a:cubicBezTo>
                    <a:pt x="636" y="412"/>
                    <a:pt x="217" y="349"/>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1" name="Google Shape;11871;p38"/>
            <p:cNvSpPr/>
            <p:nvPr/>
          </p:nvSpPr>
          <p:spPr>
            <a:xfrm>
              <a:off x="814850" y="2869575"/>
              <a:ext cx="17300" cy="5250"/>
            </a:xfrm>
            <a:custGeom>
              <a:avLst/>
              <a:gdLst/>
              <a:ahLst/>
              <a:cxnLst/>
              <a:rect l="l" t="t" r="r" b="b"/>
              <a:pathLst>
                <a:path w="692" h="210" extrusionOk="0">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2" name="Google Shape;11872;p38"/>
            <p:cNvSpPr/>
            <p:nvPr/>
          </p:nvSpPr>
          <p:spPr>
            <a:xfrm>
              <a:off x="840350" y="2836375"/>
              <a:ext cx="6850" cy="5850"/>
            </a:xfrm>
            <a:custGeom>
              <a:avLst/>
              <a:gdLst/>
              <a:ahLst/>
              <a:cxnLst/>
              <a:rect l="l" t="t" r="r" b="b"/>
              <a:pathLst>
                <a:path w="274" h="234" extrusionOk="0">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3" name="Google Shape;11873;p38"/>
            <p:cNvSpPr/>
            <p:nvPr/>
          </p:nvSpPr>
          <p:spPr>
            <a:xfrm>
              <a:off x="851275" y="2844425"/>
              <a:ext cx="6950" cy="5875"/>
            </a:xfrm>
            <a:custGeom>
              <a:avLst/>
              <a:gdLst/>
              <a:ahLst/>
              <a:cxnLst/>
              <a:rect l="l" t="t" r="r" b="b"/>
              <a:pathLst>
                <a:path w="278" h="235" extrusionOk="0">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4" name="Google Shape;11874;p38"/>
            <p:cNvSpPr/>
            <p:nvPr/>
          </p:nvSpPr>
          <p:spPr>
            <a:xfrm>
              <a:off x="857550" y="2857350"/>
              <a:ext cx="6825" cy="5875"/>
            </a:xfrm>
            <a:custGeom>
              <a:avLst/>
              <a:gdLst/>
              <a:ahLst/>
              <a:cxnLst/>
              <a:rect l="l" t="t" r="r" b="b"/>
              <a:pathLst>
                <a:path w="273" h="235" extrusionOk="0">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5" name="Google Shape;11875;p38"/>
            <p:cNvSpPr/>
            <p:nvPr/>
          </p:nvSpPr>
          <p:spPr>
            <a:xfrm>
              <a:off x="854275" y="2871250"/>
              <a:ext cx="6825" cy="5800"/>
            </a:xfrm>
            <a:custGeom>
              <a:avLst/>
              <a:gdLst/>
              <a:ahLst/>
              <a:cxnLst/>
              <a:rect l="l" t="t" r="r" b="b"/>
              <a:pathLst>
                <a:path w="273" h="232" extrusionOk="0">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6" name="Google Shape;11876;p38"/>
            <p:cNvSpPr/>
            <p:nvPr/>
          </p:nvSpPr>
          <p:spPr>
            <a:xfrm>
              <a:off x="845575" y="2882375"/>
              <a:ext cx="6825" cy="5825"/>
            </a:xfrm>
            <a:custGeom>
              <a:avLst/>
              <a:gdLst/>
              <a:ahLst/>
              <a:cxnLst/>
              <a:rect l="l" t="t" r="r" b="b"/>
              <a:pathLst>
                <a:path w="273" h="233" extrusionOk="0">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7" name="Google Shape;11877;p38"/>
            <p:cNvSpPr/>
            <p:nvPr/>
          </p:nvSpPr>
          <p:spPr>
            <a:xfrm>
              <a:off x="831125" y="2887050"/>
              <a:ext cx="6850" cy="5875"/>
            </a:xfrm>
            <a:custGeom>
              <a:avLst/>
              <a:gdLst/>
              <a:ahLst/>
              <a:cxnLst/>
              <a:rect l="l" t="t" r="r" b="b"/>
              <a:pathLst>
                <a:path w="274" h="235" extrusionOk="0">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8" name="Google Shape;11878;p38"/>
            <p:cNvSpPr/>
            <p:nvPr/>
          </p:nvSpPr>
          <p:spPr>
            <a:xfrm>
              <a:off x="817675" y="2881425"/>
              <a:ext cx="6850" cy="5875"/>
            </a:xfrm>
            <a:custGeom>
              <a:avLst/>
              <a:gdLst/>
              <a:ahLst/>
              <a:cxnLst/>
              <a:rect l="l" t="t" r="r" b="b"/>
              <a:pathLst>
                <a:path w="274" h="235" extrusionOk="0">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9" name="Google Shape;11879;p38"/>
            <p:cNvSpPr/>
            <p:nvPr/>
          </p:nvSpPr>
          <p:spPr>
            <a:xfrm>
              <a:off x="809925" y="2871050"/>
              <a:ext cx="6950" cy="5900"/>
            </a:xfrm>
            <a:custGeom>
              <a:avLst/>
              <a:gdLst/>
              <a:ahLst/>
              <a:cxnLst/>
              <a:rect l="l" t="t" r="r" b="b"/>
              <a:pathLst>
                <a:path w="278" h="236" extrusionOk="0">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0" name="Google Shape;11880;p38"/>
            <p:cNvSpPr/>
            <p:nvPr/>
          </p:nvSpPr>
          <p:spPr>
            <a:xfrm>
              <a:off x="809700" y="2850475"/>
              <a:ext cx="6875" cy="5850"/>
            </a:xfrm>
            <a:custGeom>
              <a:avLst/>
              <a:gdLst/>
              <a:ahLst/>
              <a:cxnLst/>
              <a:rect l="l" t="t" r="r" b="b"/>
              <a:pathLst>
                <a:path w="275" h="234" extrusionOk="0">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1" name="Google Shape;11881;p38"/>
            <p:cNvSpPr/>
            <p:nvPr/>
          </p:nvSpPr>
          <p:spPr>
            <a:xfrm>
              <a:off x="826350" y="2841150"/>
              <a:ext cx="6850" cy="5850"/>
            </a:xfrm>
            <a:custGeom>
              <a:avLst/>
              <a:gdLst/>
              <a:ahLst/>
              <a:cxnLst/>
              <a:rect l="l" t="t" r="r" b="b"/>
              <a:pathLst>
                <a:path w="274" h="234" extrusionOk="0">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2" name="Google Shape;11882;p38"/>
            <p:cNvSpPr/>
            <p:nvPr/>
          </p:nvSpPr>
          <p:spPr>
            <a:xfrm>
              <a:off x="469700" y="2809450"/>
              <a:ext cx="31925" cy="51350"/>
            </a:xfrm>
            <a:custGeom>
              <a:avLst/>
              <a:gdLst/>
              <a:ahLst/>
              <a:cxnLst/>
              <a:rect l="l" t="t" r="r" b="b"/>
              <a:pathLst>
                <a:path w="1277" h="2054" extrusionOk="0">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3" name="Google Shape;11883;p38"/>
            <p:cNvSpPr/>
            <p:nvPr/>
          </p:nvSpPr>
          <p:spPr>
            <a:xfrm>
              <a:off x="471700" y="2821425"/>
              <a:ext cx="28025" cy="39375"/>
            </a:xfrm>
            <a:custGeom>
              <a:avLst/>
              <a:gdLst/>
              <a:ahLst/>
              <a:cxnLst/>
              <a:rect l="l" t="t" r="r" b="b"/>
              <a:pathLst>
                <a:path w="1121" h="1575" extrusionOk="0">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4" name="Google Shape;11884;p38"/>
            <p:cNvSpPr/>
            <p:nvPr/>
          </p:nvSpPr>
          <p:spPr>
            <a:xfrm>
              <a:off x="490375" y="2829800"/>
              <a:ext cx="44875" cy="34275"/>
            </a:xfrm>
            <a:custGeom>
              <a:avLst/>
              <a:gdLst/>
              <a:ahLst/>
              <a:cxnLst/>
              <a:rect l="l" t="t" r="r" b="b"/>
              <a:pathLst>
                <a:path w="1795" h="1371" extrusionOk="0">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5" name="Google Shape;11885;p38"/>
            <p:cNvSpPr/>
            <p:nvPr/>
          </p:nvSpPr>
          <p:spPr>
            <a:xfrm>
              <a:off x="493225" y="2836375"/>
              <a:ext cx="32700" cy="26050"/>
            </a:xfrm>
            <a:custGeom>
              <a:avLst/>
              <a:gdLst/>
              <a:ahLst/>
              <a:cxnLst/>
              <a:rect l="l" t="t" r="r" b="b"/>
              <a:pathLst>
                <a:path w="1308" h="1042" extrusionOk="0">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6" name="Google Shape;11886;p38"/>
            <p:cNvSpPr/>
            <p:nvPr/>
          </p:nvSpPr>
          <p:spPr>
            <a:xfrm>
              <a:off x="491425" y="2858925"/>
              <a:ext cx="43725" cy="35400"/>
            </a:xfrm>
            <a:custGeom>
              <a:avLst/>
              <a:gdLst/>
              <a:ahLst/>
              <a:cxnLst/>
              <a:rect l="l" t="t" r="r" b="b"/>
              <a:pathLst>
                <a:path w="1749" h="1416" extrusionOk="0">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7" name="Google Shape;11887;p38"/>
            <p:cNvSpPr/>
            <p:nvPr/>
          </p:nvSpPr>
          <p:spPr>
            <a:xfrm>
              <a:off x="493450" y="2860950"/>
              <a:ext cx="30975" cy="26350"/>
            </a:xfrm>
            <a:custGeom>
              <a:avLst/>
              <a:gdLst/>
              <a:ahLst/>
              <a:cxnLst/>
              <a:rect l="l" t="t" r="r" b="b"/>
              <a:pathLst>
                <a:path w="1239" h="1054" extrusionOk="0">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8" name="Google Shape;11888;p38"/>
            <p:cNvSpPr/>
            <p:nvPr/>
          </p:nvSpPr>
          <p:spPr>
            <a:xfrm>
              <a:off x="439150" y="2846050"/>
              <a:ext cx="52625" cy="31125"/>
            </a:xfrm>
            <a:custGeom>
              <a:avLst/>
              <a:gdLst/>
              <a:ahLst/>
              <a:cxnLst/>
              <a:rect l="l" t="t" r="r" b="b"/>
              <a:pathLst>
                <a:path w="2105" h="1245" extrusionOk="0">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9" name="Google Shape;11889;p38"/>
            <p:cNvSpPr/>
            <p:nvPr/>
          </p:nvSpPr>
          <p:spPr>
            <a:xfrm>
              <a:off x="451775" y="2849875"/>
              <a:ext cx="40000" cy="24275"/>
            </a:xfrm>
            <a:custGeom>
              <a:avLst/>
              <a:gdLst/>
              <a:ahLst/>
              <a:cxnLst/>
              <a:rect l="l" t="t" r="r" b="b"/>
              <a:pathLst>
                <a:path w="1600" h="971" extrusionOk="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0" name="Google Shape;11890;p38"/>
            <p:cNvSpPr/>
            <p:nvPr/>
          </p:nvSpPr>
          <p:spPr>
            <a:xfrm>
              <a:off x="469900" y="2861825"/>
              <a:ext cx="32050" cy="51250"/>
            </a:xfrm>
            <a:custGeom>
              <a:avLst/>
              <a:gdLst/>
              <a:ahLst/>
              <a:cxnLst/>
              <a:rect l="l" t="t" r="r" b="b"/>
              <a:pathLst>
                <a:path w="1282" h="2050" extrusionOk="0">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1" name="Google Shape;11891;p38"/>
            <p:cNvSpPr/>
            <p:nvPr/>
          </p:nvSpPr>
          <p:spPr>
            <a:xfrm>
              <a:off x="472025" y="2861825"/>
              <a:ext cx="27925" cy="39150"/>
            </a:xfrm>
            <a:custGeom>
              <a:avLst/>
              <a:gdLst/>
              <a:ahLst/>
              <a:cxnLst/>
              <a:rect l="l" t="t" r="r" b="b"/>
              <a:pathLst>
                <a:path w="1117" h="1566" extrusionOk="0">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2" name="Google Shape;11892;p38"/>
            <p:cNvSpPr/>
            <p:nvPr/>
          </p:nvSpPr>
          <p:spPr>
            <a:xfrm>
              <a:off x="482850" y="2852300"/>
              <a:ext cx="21175" cy="17875"/>
            </a:xfrm>
            <a:custGeom>
              <a:avLst/>
              <a:gdLst/>
              <a:ahLst/>
              <a:cxnLst/>
              <a:rect l="l" t="t" r="r" b="b"/>
              <a:pathLst>
                <a:path w="847" h="715" extrusionOk="0">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3" name="Google Shape;11893;p38"/>
            <p:cNvSpPr/>
            <p:nvPr/>
          </p:nvSpPr>
          <p:spPr>
            <a:xfrm>
              <a:off x="480500" y="2844650"/>
              <a:ext cx="8200" cy="12550"/>
            </a:xfrm>
            <a:custGeom>
              <a:avLst/>
              <a:gdLst/>
              <a:ahLst/>
              <a:cxnLst/>
              <a:rect l="l" t="t" r="r" b="b"/>
              <a:pathLst>
                <a:path w="328" h="502" extrusionOk="0">
                  <a:moveTo>
                    <a:pt x="1" y="1"/>
                  </a:moveTo>
                  <a:cubicBezTo>
                    <a:pt x="18" y="175"/>
                    <a:pt x="298" y="484"/>
                    <a:pt x="311" y="501"/>
                  </a:cubicBezTo>
                  <a:lnTo>
                    <a:pt x="328" y="489"/>
                  </a:lnTo>
                  <a:cubicBezTo>
                    <a:pt x="319" y="484"/>
                    <a:pt x="35" y="166"/>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4" name="Google Shape;11894;p38"/>
            <p:cNvSpPr/>
            <p:nvPr/>
          </p:nvSpPr>
          <p:spPr>
            <a:xfrm>
              <a:off x="487925" y="2842525"/>
              <a:ext cx="2800" cy="12750"/>
            </a:xfrm>
            <a:custGeom>
              <a:avLst/>
              <a:gdLst/>
              <a:ahLst/>
              <a:cxnLst/>
              <a:rect l="l" t="t" r="r" b="b"/>
              <a:pathLst>
                <a:path w="112" h="510" extrusionOk="0">
                  <a:moveTo>
                    <a:pt x="94" y="1"/>
                  </a:moveTo>
                  <a:cubicBezTo>
                    <a:pt x="1" y="158"/>
                    <a:pt x="81" y="497"/>
                    <a:pt x="86" y="510"/>
                  </a:cubicBezTo>
                  <a:lnTo>
                    <a:pt x="107" y="506"/>
                  </a:lnTo>
                  <a:cubicBezTo>
                    <a:pt x="103" y="501"/>
                    <a:pt x="22" y="162"/>
                    <a:pt x="111" y="9"/>
                  </a:cubicBezTo>
                  <a:lnTo>
                    <a:pt x="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5" name="Google Shape;11895;p38"/>
            <p:cNvSpPr/>
            <p:nvPr/>
          </p:nvSpPr>
          <p:spPr>
            <a:xfrm>
              <a:off x="493450" y="2845500"/>
              <a:ext cx="6175" cy="9675"/>
            </a:xfrm>
            <a:custGeom>
              <a:avLst/>
              <a:gdLst/>
              <a:ahLst/>
              <a:cxnLst/>
              <a:rect l="l" t="t" r="r" b="b"/>
              <a:pathLst>
                <a:path w="247" h="387" extrusionOk="0">
                  <a:moveTo>
                    <a:pt x="238" y="1"/>
                  </a:moveTo>
                  <a:cubicBezTo>
                    <a:pt x="119" y="69"/>
                    <a:pt x="5" y="365"/>
                    <a:pt x="0" y="378"/>
                  </a:cubicBezTo>
                  <a:lnTo>
                    <a:pt x="22" y="387"/>
                  </a:lnTo>
                  <a:cubicBezTo>
                    <a:pt x="22" y="382"/>
                    <a:pt x="132" y="81"/>
                    <a:pt x="246" y="18"/>
                  </a:cubicBez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6" name="Google Shape;11896;p38"/>
            <p:cNvSpPr/>
            <p:nvPr/>
          </p:nvSpPr>
          <p:spPr>
            <a:xfrm>
              <a:off x="496850" y="2853350"/>
              <a:ext cx="7650" cy="4375"/>
            </a:xfrm>
            <a:custGeom>
              <a:avLst/>
              <a:gdLst/>
              <a:ahLst/>
              <a:cxnLst/>
              <a:rect l="l" t="t" r="r" b="b"/>
              <a:pathLst>
                <a:path w="306" h="175" extrusionOk="0">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7" name="Google Shape;11897;p38"/>
            <p:cNvSpPr/>
            <p:nvPr/>
          </p:nvSpPr>
          <p:spPr>
            <a:xfrm>
              <a:off x="498225" y="2860875"/>
              <a:ext cx="8600" cy="2575"/>
            </a:xfrm>
            <a:custGeom>
              <a:avLst/>
              <a:gdLst/>
              <a:ahLst/>
              <a:cxnLst/>
              <a:rect l="l" t="t" r="r" b="b"/>
              <a:pathLst>
                <a:path w="344" h="103" extrusionOk="0">
                  <a:moveTo>
                    <a:pt x="0" y="1"/>
                  </a:moveTo>
                  <a:lnTo>
                    <a:pt x="0" y="18"/>
                  </a:lnTo>
                  <a:cubicBezTo>
                    <a:pt x="0" y="18"/>
                    <a:pt x="242" y="26"/>
                    <a:pt x="331" y="103"/>
                  </a:cubicBezTo>
                  <a:lnTo>
                    <a:pt x="344" y="90"/>
                  </a:lnTo>
                  <a:cubicBezTo>
                    <a:pt x="250" y="5"/>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8" name="Google Shape;11898;p38"/>
            <p:cNvSpPr/>
            <p:nvPr/>
          </p:nvSpPr>
          <p:spPr>
            <a:xfrm>
              <a:off x="496725" y="2865125"/>
              <a:ext cx="6075" cy="7875"/>
            </a:xfrm>
            <a:custGeom>
              <a:avLst/>
              <a:gdLst/>
              <a:ahLst/>
              <a:cxnLst/>
              <a:rect l="l" t="t" r="r" b="b"/>
              <a:pathLst>
                <a:path w="243" h="315" extrusionOk="0">
                  <a:moveTo>
                    <a:pt x="9" y="0"/>
                  </a:moveTo>
                  <a:lnTo>
                    <a:pt x="1" y="17"/>
                  </a:lnTo>
                  <a:cubicBezTo>
                    <a:pt x="5" y="17"/>
                    <a:pt x="124" y="89"/>
                    <a:pt x="226" y="314"/>
                  </a:cubicBezTo>
                  <a:lnTo>
                    <a:pt x="243" y="310"/>
                  </a:lnTo>
                  <a:cubicBezTo>
                    <a:pt x="141" y="81"/>
                    <a:pt x="18" y="5"/>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9" name="Google Shape;11899;p38"/>
            <p:cNvSpPr/>
            <p:nvPr/>
          </p:nvSpPr>
          <p:spPr>
            <a:xfrm>
              <a:off x="493225" y="2866175"/>
              <a:ext cx="2150" cy="11050"/>
            </a:xfrm>
            <a:custGeom>
              <a:avLst/>
              <a:gdLst/>
              <a:ahLst/>
              <a:cxnLst/>
              <a:rect l="l" t="t" r="r" b="b"/>
              <a:pathLst>
                <a:path w="86" h="442" extrusionOk="0">
                  <a:moveTo>
                    <a:pt x="18" y="1"/>
                  </a:moveTo>
                  <a:lnTo>
                    <a:pt x="1" y="9"/>
                  </a:lnTo>
                  <a:cubicBezTo>
                    <a:pt x="60" y="145"/>
                    <a:pt x="65" y="298"/>
                    <a:pt x="5" y="433"/>
                  </a:cubicBezTo>
                  <a:lnTo>
                    <a:pt x="22" y="442"/>
                  </a:lnTo>
                  <a:cubicBezTo>
                    <a:pt x="86" y="298"/>
                    <a:pt x="81" y="14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0" name="Google Shape;11900;p38"/>
            <p:cNvSpPr/>
            <p:nvPr/>
          </p:nvSpPr>
          <p:spPr>
            <a:xfrm>
              <a:off x="476375" y="2854300"/>
              <a:ext cx="9150" cy="5650"/>
            </a:xfrm>
            <a:custGeom>
              <a:avLst/>
              <a:gdLst/>
              <a:ahLst/>
              <a:cxnLst/>
              <a:rect l="l" t="t" r="r" b="b"/>
              <a:pathLst>
                <a:path w="366" h="226" extrusionOk="0">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1" name="Google Shape;11901;p38"/>
            <p:cNvSpPr/>
            <p:nvPr/>
          </p:nvSpPr>
          <p:spPr>
            <a:xfrm>
              <a:off x="473925" y="2863650"/>
              <a:ext cx="13500" cy="3975"/>
            </a:xfrm>
            <a:custGeom>
              <a:avLst/>
              <a:gdLst/>
              <a:ahLst/>
              <a:cxnLst/>
              <a:rect l="l" t="t" r="r" b="b"/>
              <a:pathLst>
                <a:path w="540" h="159" extrusionOk="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2" name="Google Shape;11902;p38"/>
            <p:cNvSpPr/>
            <p:nvPr/>
          </p:nvSpPr>
          <p:spPr>
            <a:xfrm>
              <a:off x="484750" y="2865450"/>
              <a:ext cx="6400" cy="11350"/>
            </a:xfrm>
            <a:custGeom>
              <a:avLst/>
              <a:gdLst/>
              <a:ahLst/>
              <a:cxnLst/>
              <a:rect l="l" t="t" r="r" b="b"/>
              <a:pathLst>
                <a:path w="256" h="454" extrusionOk="0">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3" name="Google Shape;11903;p38"/>
            <p:cNvSpPr/>
            <p:nvPr/>
          </p:nvSpPr>
          <p:spPr>
            <a:xfrm>
              <a:off x="477750" y="2842050"/>
              <a:ext cx="5625" cy="4225"/>
            </a:xfrm>
            <a:custGeom>
              <a:avLst/>
              <a:gdLst/>
              <a:ahLst/>
              <a:cxnLst/>
              <a:rect l="l" t="t" r="r" b="b"/>
              <a:pathLst>
                <a:path w="225" h="169" extrusionOk="0">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4" name="Google Shape;11904;p38"/>
            <p:cNvSpPr/>
            <p:nvPr/>
          </p:nvSpPr>
          <p:spPr>
            <a:xfrm>
              <a:off x="487400" y="2840150"/>
              <a:ext cx="5550" cy="4225"/>
            </a:xfrm>
            <a:custGeom>
              <a:avLst/>
              <a:gdLst/>
              <a:ahLst/>
              <a:cxnLst/>
              <a:rect l="l" t="t" r="r" b="b"/>
              <a:pathLst>
                <a:path w="222" h="169" extrusionOk="0">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5" name="Google Shape;11905;p38"/>
            <p:cNvSpPr/>
            <p:nvPr/>
          </p:nvSpPr>
          <p:spPr>
            <a:xfrm>
              <a:off x="497275" y="2843150"/>
              <a:ext cx="5500" cy="4175"/>
            </a:xfrm>
            <a:custGeom>
              <a:avLst/>
              <a:gdLst/>
              <a:ahLst/>
              <a:cxnLst/>
              <a:rect l="l" t="t" r="r" b="b"/>
              <a:pathLst>
                <a:path w="220" h="167" extrusionOk="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6" name="Google Shape;11906;p38"/>
            <p:cNvSpPr/>
            <p:nvPr/>
          </p:nvSpPr>
          <p:spPr>
            <a:xfrm>
              <a:off x="503000" y="2851650"/>
              <a:ext cx="5600" cy="4175"/>
            </a:xfrm>
            <a:custGeom>
              <a:avLst/>
              <a:gdLst/>
              <a:ahLst/>
              <a:cxnLst/>
              <a:rect l="l" t="t" r="r" b="b"/>
              <a:pathLst>
                <a:path w="224" h="167" extrusionOk="0">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7" name="Google Shape;11907;p38"/>
            <p:cNvSpPr/>
            <p:nvPr/>
          </p:nvSpPr>
          <p:spPr>
            <a:xfrm>
              <a:off x="504675" y="2861600"/>
              <a:ext cx="5625" cy="4175"/>
            </a:xfrm>
            <a:custGeom>
              <a:avLst/>
              <a:gdLst/>
              <a:ahLst/>
              <a:cxnLst/>
              <a:rect l="l" t="t" r="r" b="b"/>
              <a:pathLst>
                <a:path w="225" h="167" extrusionOk="0">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8" name="Google Shape;11908;p38"/>
            <p:cNvSpPr/>
            <p:nvPr/>
          </p:nvSpPr>
          <p:spPr>
            <a:xfrm>
              <a:off x="500225" y="2871600"/>
              <a:ext cx="5650" cy="4250"/>
            </a:xfrm>
            <a:custGeom>
              <a:avLst/>
              <a:gdLst/>
              <a:ahLst/>
              <a:cxnLst/>
              <a:rect l="l" t="t" r="r" b="b"/>
              <a:pathLst>
                <a:path w="226" h="170" extrusionOk="0">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9" name="Google Shape;11909;p38"/>
            <p:cNvSpPr/>
            <p:nvPr/>
          </p:nvSpPr>
          <p:spPr>
            <a:xfrm>
              <a:off x="490700" y="2876000"/>
              <a:ext cx="5625" cy="4200"/>
            </a:xfrm>
            <a:custGeom>
              <a:avLst/>
              <a:gdLst/>
              <a:ahLst/>
              <a:cxnLst/>
              <a:rect l="l" t="t" r="r" b="b"/>
              <a:pathLst>
                <a:path w="225" h="168" extrusionOk="0">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0" name="Google Shape;11910;p38"/>
            <p:cNvSpPr/>
            <p:nvPr/>
          </p:nvSpPr>
          <p:spPr>
            <a:xfrm>
              <a:off x="481475" y="2875025"/>
              <a:ext cx="5600" cy="4225"/>
            </a:xfrm>
            <a:custGeom>
              <a:avLst/>
              <a:gdLst/>
              <a:ahLst/>
              <a:cxnLst/>
              <a:rect l="l" t="t" r="r" b="b"/>
              <a:pathLst>
                <a:path w="224" h="169" extrusionOk="0">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1" name="Google Shape;11911;p38"/>
            <p:cNvSpPr/>
            <p:nvPr/>
          </p:nvSpPr>
          <p:spPr>
            <a:xfrm>
              <a:off x="470325" y="2865100"/>
              <a:ext cx="5625" cy="4175"/>
            </a:xfrm>
            <a:custGeom>
              <a:avLst/>
              <a:gdLst/>
              <a:ahLst/>
              <a:cxnLst/>
              <a:rect l="l" t="t" r="r" b="b"/>
              <a:pathLst>
                <a:path w="225" h="167" extrusionOk="0">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2" name="Google Shape;11912;p38"/>
            <p:cNvSpPr/>
            <p:nvPr/>
          </p:nvSpPr>
          <p:spPr>
            <a:xfrm>
              <a:off x="473500" y="2851850"/>
              <a:ext cx="5525" cy="4175"/>
            </a:xfrm>
            <a:custGeom>
              <a:avLst/>
              <a:gdLst/>
              <a:ahLst/>
              <a:cxnLst/>
              <a:rect l="l" t="t" r="r" b="b"/>
              <a:pathLst>
                <a:path w="221" h="167" extrusionOk="0">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3" name="Google Shape;11913;p38"/>
            <p:cNvSpPr/>
            <p:nvPr/>
          </p:nvSpPr>
          <p:spPr>
            <a:xfrm>
              <a:off x="597100" y="2907725"/>
              <a:ext cx="148200" cy="136900"/>
            </a:xfrm>
            <a:custGeom>
              <a:avLst/>
              <a:gdLst/>
              <a:ahLst/>
              <a:cxnLst/>
              <a:rect l="l" t="t" r="r" b="b"/>
              <a:pathLst>
                <a:path w="5928" h="5476" extrusionOk="0">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4" name="Google Shape;11914;p38"/>
            <p:cNvSpPr/>
            <p:nvPr/>
          </p:nvSpPr>
          <p:spPr>
            <a:xfrm>
              <a:off x="622625" y="2933850"/>
              <a:ext cx="93925" cy="84650"/>
            </a:xfrm>
            <a:custGeom>
              <a:avLst/>
              <a:gdLst/>
              <a:ahLst/>
              <a:cxnLst/>
              <a:rect l="l" t="t" r="r" b="b"/>
              <a:pathLst>
                <a:path w="3757" h="3386" extrusionOk="0">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5" name="Google Shape;11915;p38"/>
            <p:cNvSpPr/>
            <p:nvPr/>
          </p:nvSpPr>
          <p:spPr>
            <a:xfrm>
              <a:off x="655875" y="2967825"/>
              <a:ext cx="28350" cy="22250"/>
            </a:xfrm>
            <a:custGeom>
              <a:avLst/>
              <a:gdLst/>
              <a:ahLst/>
              <a:cxnLst/>
              <a:rect l="l" t="t" r="r" b="b"/>
              <a:pathLst>
                <a:path w="1134" h="890" extrusionOk="0">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6" name="Google Shape;11916;p38"/>
            <p:cNvSpPr/>
            <p:nvPr/>
          </p:nvSpPr>
          <p:spPr>
            <a:xfrm>
              <a:off x="669575" y="2953550"/>
              <a:ext cx="4150" cy="17950"/>
            </a:xfrm>
            <a:custGeom>
              <a:avLst/>
              <a:gdLst/>
              <a:ahLst/>
              <a:cxnLst/>
              <a:rect l="l" t="t" r="r" b="b"/>
              <a:pathLst>
                <a:path w="166" h="718" extrusionOk="0">
                  <a:moveTo>
                    <a:pt x="149" y="1"/>
                  </a:moveTo>
                  <a:cubicBezTo>
                    <a:pt x="13" y="175"/>
                    <a:pt x="0" y="696"/>
                    <a:pt x="0" y="718"/>
                  </a:cubicBezTo>
                  <a:lnTo>
                    <a:pt x="26" y="718"/>
                  </a:lnTo>
                  <a:cubicBezTo>
                    <a:pt x="26" y="713"/>
                    <a:pt x="34" y="179"/>
                    <a:pt x="166" y="18"/>
                  </a:cubicBezTo>
                  <a:lnTo>
                    <a:pt x="1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7" name="Google Shape;11917;p38"/>
            <p:cNvSpPr/>
            <p:nvPr/>
          </p:nvSpPr>
          <p:spPr>
            <a:xfrm>
              <a:off x="672975" y="2959925"/>
              <a:ext cx="11150" cy="11675"/>
            </a:xfrm>
            <a:custGeom>
              <a:avLst/>
              <a:gdLst/>
              <a:ahLst/>
              <a:cxnLst/>
              <a:rect l="l" t="t" r="r" b="b"/>
              <a:pathLst>
                <a:path w="446" h="467" extrusionOk="0">
                  <a:moveTo>
                    <a:pt x="437" y="0"/>
                  </a:moveTo>
                  <a:cubicBezTo>
                    <a:pt x="221" y="64"/>
                    <a:pt x="9" y="441"/>
                    <a:pt x="0" y="458"/>
                  </a:cubicBezTo>
                  <a:lnTo>
                    <a:pt x="17" y="467"/>
                  </a:lnTo>
                  <a:cubicBezTo>
                    <a:pt x="21" y="467"/>
                    <a:pt x="233" y="85"/>
                    <a:pt x="445" y="21"/>
                  </a:cubicBezTo>
                  <a:lnTo>
                    <a:pt x="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8" name="Google Shape;11918;p38"/>
            <p:cNvSpPr/>
            <p:nvPr/>
          </p:nvSpPr>
          <p:spPr>
            <a:xfrm>
              <a:off x="676250" y="2970275"/>
              <a:ext cx="13400" cy="4300"/>
            </a:xfrm>
            <a:custGeom>
              <a:avLst/>
              <a:gdLst/>
              <a:ahLst/>
              <a:cxnLst/>
              <a:rect l="l" t="t" r="r" b="b"/>
              <a:pathLst>
                <a:path w="536" h="172" extrusionOk="0">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9" name="Google Shape;11919;p38"/>
            <p:cNvSpPr/>
            <p:nvPr/>
          </p:nvSpPr>
          <p:spPr>
            <a:xfrm>
              <a:off x="677200" y="2979100"/>
              <a:ext cx="10425" cy="3325"/>
            </a:xfrm>
            <a:custGeom>
              <a:avLst/>
              <a:gdLst/>
              <a:ahLst/>
              <a:cxnLst/>
              <a:rect l="l" t="t" r="r" b="b"/>
              <a:pathLst>
                <a:path w="417" h="133" extrusionOk="0">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0" name="Google Shape;11920;p38"/>
            <p:cNvSpPr/>
            <p:nvPr/>
          </p:nvSpPr>
          <p:spPr>
            <a:xfrm>
              <a:off x="675075" y="2983350"/>
              <a:ext cx="6400" cy="9575"/>
            </a:xfrm>
            <a:custGeom>
              <a:avLst/>
              <a:gdLst/>
              <a:ahLst/>
              <a:cxnLst/>
              <a:rect l="l" t="t" r="r" b="b"/>
              <a:pathLst>
                <a:path w="256" h="383" extrusionOk="0">
                  <a:moveTo>
                    <a:pt x="18" y="1"/>
                  </a:moveTo>
                  <a:lnTo>
                    <a:pt x="1" y="18"/>
                  </a:lnTo>
                  <a:cubicBezTo>
                    <a:pt x="1" y="22"/>
                    <a:pt x="217" y="230"/>
                    <a:pt x="230" y="382"/>
                  </a:cubicBezTo>
                  <a:lnTo>
                    <a:pt x="255" y="378"/>
                  </a:lnTo>
                  <a:cubicBezTo>
                    <a:pt x="238" y="221"/>
                    <a:pt x="26"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1" name="Google Shape;11921;p38"/>
            <p:cNvSpPr/>
            <p:nvPr/>
          </p:nvSpPr>
          <p:spPr>
            <a:xfrm>
              <a:off x="668825" y="2986225"/>
              <a:ext cx="3200" cy="12000"/>
            </a:xfrm>
            <a:custGeom>
              <a:avLst/>
              <a:gdLst/>
              <a:ahLst/>
              <a:cxnLst/>
              <a:rect l="l" t="t" r="r" b="b"/>
              <a:pathLst>
                <a:path w="128" h="480" extrusionOk="0">
                  <a:moveTo>
                    <a:pt x="77" y="0"/>
                  </a:moveTo>
                  <a:lnTo>
                    <a:pt x="56" y="9"/>
                  </a:lnTo>
                  <a:cubicBezTo>
                    <a:pt x="56" y="13"/>
                    <a:pt x="103" y="182"/>
                    <a:pt x="1" y="471"/>
                  </a:cubicBezTo>
                  <a:lnTo>
                    <a:pt x="26" y="479"/>
                  </a:lnTo>
                  <a:cubicBezTo>
                    <a:pt x="128" y="182"/>
                    <a:pt x="77" y="9"/>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2" name="Google Shape;11922;p38"/>
            <p:cNvSpPr/>
            <p:nvPr/>
          </p:nvSpPr>
          <p:spPr>
            <a:xfrm>
              <a:off x="657275" y="2984200"/>
              <a:ext cx="9575" cy="10300"/>
            </a:xfrm>
            <a:custGeom>
              <a:avLst/>
              <a:gdLst/>
              <a:ahLst/>
              <a:cxnLst/>
              <a:rect l="l" t="t" r="r" b="b"/>
              <a:pathLst>
                <a:path w="383" h="412" extrusionOk="0">
                  <a:moveTo>
                    <a:pt x="357" y="0"/>
                  </a:moveTo>
                  <a:cubicBezTo>
                    <a:pt x="297" y="174"/>
                    <a:pt x="170" y="314"/>
                    <a:pt x="0" y="391"/>
                  </a:cubicBezTo>
                  <a:lnTo>
                    <a:pt x="9" y="412"/>
                  </a:lnTo>
                  <a:cubicBezTo>
                    <a:pt x="314" y="263"/>
                    <a:pt x="378" y="17"/>
                    <a:pt x="382" y="5"/>
                  </a:cubicBezTo>
                  <a:lnTo>
                    <a:pt x="3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3" name="Google Shape;11923;p38"/>
            <p:cNvSpPr/>
            <p:nvPr/>
          </p:nvSpPr>
          <p:spPr>
            <a:xfrm>
              <a:off x="660250" y="2959075"/>
              <a:ext cx="4800" cy="12625"/>
            </a:xfrm>
            <a:custGeom>
              <a:avLst/>
              <a:gdLst/>
              <a:ahLst/>
              <a:cxnLst/>
              <a:rect l="l" t="t" r="r" b="b"/>
              <a:pathLst>
                <a:path w="192" h="505" extrusionOk="0">
                  <a:moveTo>
                    <a:pt x="30" y="0"/>
                  </a:moveTo>
                  <a:cubicBezTo>
                    <a:pt x="0" y="352"/>
                    <a:pt x="170" y="501"/>
                    <a:pt x="178" y="505"/>
                  </a:cubicBezTo>
                  <a:lnTo>
                    <a:pt x="191" y="484"/>
                  </a:lnTo>
                  <a:cubicBezTo>
                    <a:pt x="191" y="484"/>
                    <a:pt x="26" y="34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4" name="Google Shape;11924;p38"/>
            <p:cNvSpPr/>
            <p:nvPr/>
          </p:nvSpPr>
          <p:spPr>
            <a:xfrm>
              <a:off x="648050" y="2968200"/>
              <a:ext cx="14975" cy="8825"/>
            </a:xfrm>
            <a:custGeom>
              <a:avLst/>
              <a:gdLst/>
              <a:ahLst/>
              <a:cxnLst/>
              <a:rect l="l" t="t" r="r" b="b"/>
              <a:pathLst>
                <a:path w="599" h="353" extrusionOk="0">
                  <a:moveTo>
                    <a:pt x="22" y="0"/>
                  </a:moveTo>
                  <a:lnTo>
                    <a:pt x="0" y="13"/>
                  </a:lnTo>
                  <a:cubicBezTo>
                    <a:pt x="204" y="322"/>
                    <a:pt x="594" y="352"/>
                    <a:pt x="598" y="352"/>
                  </a:cubicBezTo>
                  <a:lnTo>
                    <a:pt x="598" y="327"/>
                  </a:lnTo>
                  <a:cubicBezTo>
                    <a:pt x="594" y="327"/>
                    <a:pt x="217" y="301"/>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5" name="Google Shape;11925;p38"/>
            <p:cNvSpPr/>
            <p:nvPr/>
          </p:nvSpPr>
          <p:spPr>
            <a:xfrm>
              <a:off x="649850" y="2981125"/>
              <a:ext cx="15200" cy="5650"/>
            </a:xfrm>
            <a:custGeom>
              <a:avLst/>
              <a:gdLst/>
              <a:ahLst/>
              <a:cxnLst/>
              <a:rect l="l" t="t" r="r" b="b"/>
              <a:pathLst>
                <a:path w="608" h="226" extrusionOk="0">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6" name="Google Shape;11926;p38"/>
            <p:cNvSpPr/>
            <p:nvPr/>
          </p:nvSpPr>
          <p:spPr>
            <a:xfrm>
              <a:off x="670100" y="2950475"/>
              <a:ext cx="6275" cy="5325"/>
            </a:xfrm>
            <a:custGeom>
              <a:avLst/>
              <a:gdLst/>
              <a:ahLst/>
              <a:cxnLst/>
              <a:rect l="l" t="t" r="r" b="b"/>
              <a:pathLst>
                <a:path w="251" h="213" extrusionOk="0">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7" name="Google Shape;11927;p38"/>
            <p:cNvSpPr/>
            <p:nvPr/>
          </p:nvSpPr>
          <p:spPr>
            <a:xfrm>
              <a:off x="680500" y="2956950"/>
              <a:ext cx="6275" cy="5325"/>
            </a:xfrm>
            <a:custGeom>
              <a:avLst/>
              <a:gdLst/>
              <a:ahLst/>
              <a:cxnLst/>
              <a:rect l="l" t="t" r="r" b="b"/>
              <a:pathLst>
                <a:path w="251" h="213" extrusionOk="0">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8" name="Google Shape;11928;p38"/>
            <p:cNvSpPr/>
            <p:nvPr/>
          </p:nvSpPr>
          <p:spPr>
            <a:xfrm>
              <a:off x="686850" y="2968075"/>
              <a:ext cx="6300" cy="5400"/>
            </a:xfrm>
            <a:custGeom>
              <a:avLst/>
              <a:gdLst/>
              <a:ahLst/>
              <a:cxnLst/>
              <a:rect l="l" t="t" r="r" b="b"/>
              <a:pathLst>
                <a:path w="252" h="216" extrusionOk="0">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9" name="Google Shape;11929;p38"/>
            <p:cNvSpPr/>
            <p:nvPr/>
          </p:nvSpPr>
          <p:spPr>
            <a:xfrm>
              <a:off x="684850" y="2980700"/>
              <a:ext cx="6275" cy="5375"/>
            </a:xfrm>
            <a:custGeom>
              <a:avLst/>
              <a:gdLst/>
              <a:ahLst/>
              <a:cxnLst/>
              <a:rect l="l" t="t" r="r" b="b"/>
              <a:pathLst>
                <a:path w="251" h="215" extrusionOk="0">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0" name="Google Shape;11930;p38"/>
            <p:cNvSpPr/>
            <p:nvPr/>
          </p:nvSpPr>
          <p:spPr>
            <a:xfrm>
              <a:off x="677850" y="2991300"/>
              <a:ext cx="6275" cy="5325"/>
            </a:xfrm>
            <a:custGeom>
              <a:avLst/>
              <a:gdLst/>
              <a:ahLst/>
              <a:cxnLst/>
              <a:rect l="l" t="t" r="r" b="b"/>
              <a:pathLst>
                <a:path w="251" h="213" extrusionOk="0">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1" name="Google Shape;11931;p38"/>
            <p:cNvSpPr/>
            <p:nvPr/>
          </p:nvSpPr>
          <p:spPr>
            <a:xfrm>
              <a:off x="665325" y="2996500"/>
              <a:ext cx="6300" cy="5375"/>
            </a:xfrm>
            <a:custGeom>
              <a:avLst/>
              <a:gdLst/>
              <a:ahLst/>
              <a:cxnLst/>
              <a:rect l="l" t="t" r="r" b="b"/>
              <a:pathLst>
                <a:path w="252" h="215" extrusionOk="0">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2" name="Google Shape;11932;p38"/>
            <p:cNvSpPr/>
            <p:nvPr/>
          </p:nvSpPr>
          <p:spPr>
            <a:xfrm>
              <a:off x="652825" y="2992375"/>
              <a:ext cx="6275" cy="5300"/>
            </a:xfrm>
            <a:custGeom>
              <a:avLst/>
              <a:gdLst/>
              <a:ahLst/>
              <a:cxnLst/>
              <a:rect l="l" t="t" r="r" b="b"/>
              <a:pathLst>
                <a:path w="251" h="212" extrusionOk="0">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3" name="Google Shape;11933;p38"/>
            <p:cNvSpPr/>
            <p:nvPr/>
          </p:nvSpPr>
          <p:spPr>
            <a:xfrm>
              <a:off x="645300" y="2983675"/>
              <a:ext cx="6175" cy="5275"/>
            </a:xfrm>
            <a:custGeom>
              <a:avLst/>
              <a:gdLst/>
              <a:ahLst/>
              <a:cxnLst/>
              <a:rect l="l" t="t" r="r" b="b"/>
              <a:pathLst>
                <a:path w="247" h="211" extrusionOk="0">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4" name="Google Shape;11934;p38"/>
            <p:cNvSpPr/>
            <p:nvPr/>
          </p:nvSpPr>
          <p:spPr>
            <a:xfrm>
              <a:off x="643700" y="2965225"/>
              <a:ext cx="6175" cy="5275"/>
            </a:xfrm>
            <a:custGeom>
              <a:avLst/>
              <a:gdLst/>
              <a:ahLst/>
              <a:cxnLst/>
              <a:rect l="l" t="t" r="r" b="b"/>
              <a:pathLst>
                <a:path w="247" h="211" extrusionOk="0">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5" name="Google Shape;11935;p38"/>
            <p:cNvSpPr/>
            <p:nvPr/>
          </p:nvSpPr>
          <p:spPr>
            <a:xfrm>
              <a:off x="657900" y="2955675"/>
              <a:ext cx="6175" cy="5375"/>
            </a:xfrm>
            <a:custGeom>
              <a:avLst/>
              <a:gdLst/>
              <a:ahLst/>
              <a:cxnLst/>
              <a:rect l="l" t="t" r="r" b="b"/>
              <a:pathLst>
                <a:path w="247" h="215" extrusionOk="0">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936" name="Google Shape;11936;p38"/>
          <p:cNvSpPr/>
          <p:nvPr/>
        </p:nvSpPr>
        <p:spPr>
          <a:xfrm>
            <a:off x="2832925" y="2724151"/>
            <a:ext cx="3486528" cy="2365371"/>
          </a:xfrm>
          <a:custGeom>
            <a:avLst/>
            <a:gdLst/>
            <a:ahLst/>
            <a:cxnLst/>
            <a:rect l="l" t="t" r="r" b="b"/>
            <a:pathLst>
              <a:path w="57935" h="24862" extrusionOk="0">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chemeClr val="accent3">
              <a:alpha val="29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1937" name="Google Shape;11937;p38"/>
          <p:cNvGrpSpPr/>
          <p:nvPr/>
        </p:nvGrpSpPr>
        <p:grpSpPr>
          <a:xfrm flipH="1">
            <a:off x="7184442" y="2894171"/>
            <a:ext cx="1275730" cy="2218539"/>
            <a:chOff x="272217" y="3453993"/>
            <a:chExt cx="912735" cy="1587279"/>
          </a:xfrm>
        </p:grpSpPr>
        <p:sp>
          <p:nvSpPr>
            <p:cNvPr id="11938" name="Google Shape;11938;p38"/>
            <p:cNvSpPr/>
            <p:nvPr/>
          </p:nvSpPr>
          <p:spPr>
            <a:xfrm>
              <a:off x="453247" y="3939044"/>
              <a:ext cx="368782" cy="1102228"/>
            </a:xfrm>
            <a:custGeom>
              <a:avLst/>
              <a:gdLst/>
              <a:ahLst/>
              <a:cxnLst/>
              <a:rect l="l" t="t" r="r" b="b"/>
              <a:pathLst>
                <a:path w="2141" h="6399" extrusionOk="0">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9" name="Google Shape;11939;p38"/>
            <p:cNvSpPr/>
            <p:nvPr/>
          </p:nvSpPr>
          <p:spPr>
            <a:xfrm>
              <a:off x="272217" y="3453993"/>
              <a:ext cx="705354" cy="750838"/>
            </a:xfrm>
            <a:custGeom>
              <a:avLst/>
              <a:gdLst/>
              <a:ahLst/>
              <a:cxnLst/>
              <a:rect l="l" t="t" r="r" b="b"/>
              <a:pathLst>
                <a:path w="4095" h="4359" extrusionOk="0">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0" name="Google Shape;11940;p38"/>
            <p:cNvSpPr/>
            <p:nvPr/>
          </p:nvSpPr>
          <p:spPr>
            <a:xfrm>
              <a:off x="393650" y="3615217"/>
              <a:ext cx="447327" cy="454568"/>
            </a:xfrm>
            <a:custGeom>
              <a:avLst/>
              <a:gdLst/>
              <a:ahLst/>
              <a:cxnLst/>
              <a:rect l="l" t="t" r="r" b="b"/>
              <a:pathLst>
                <a:path w="2597" h="2639" extrusionOk="0">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1" name="Google Shape;11941;p38"/>
            <p:cNvSpPr/>
            <p:nvPr/>
          </p:nvSpPr>
          <p:spPr>
            <a:xfrm>
              <a:off x="611712" y="4014833"/>
              <a:ext cx="573240" cy="530013"/>
            </a:xfrm>
            <a:custGeom>
              <a:avLst/>
              <a:gdLst/>
              <a:ahLst/>
              <a:cxnLst/>
              <a:rect l="l" t="t" r="r" b="b"/>
              <a:pathLst>
                <a:path w="3328" h="3077" extrusionOk="0">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2" name="Google Shape;11942;p38"/>
            <p:cNvSpPr/>
            <p:nvPr/>
          </p:nvSpPr>
          <p:spPr>
            <a:xfrm>
              <a:off x="719193" y="4138852"/>
              <a:ext cx="333988" cy="284213"/>
            </a:xfrm>
            <a:custGeom>
              <a:avLst/>
              <a:gdLst/>
              <a:ahLst/>
              <a:cxnLst/>
              <a:rect l="l" t="t" r="r" b="b"/>
              <a:pathLst>
                <a:path w="1939" h="1650" extrusionOk="0">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3" name="Google Shape;11943;p38"/>
            <p:cNvSpPr/>
            <p:nvPr/>
          </p:nvSpPr>
          <p:spPr>
            <a:xfrm>
              <a:off x="735561" y="4103160"/>
              <a:ext cx="325548" cy="315734"/>
            </a:xfrm>
            <a:custGeom>
              <a:avLst/>
              <a:gdLst/>
              <a:ahLst/>
              <a:cxnLst/>
              <a:rect l="l" t="t" r="r" b="b"/>
              <a:pathLst>
                <a:path w="1890" h="1833" extrusionOk="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944" name="Google Shape;11944;p38"/>
          <p:cNvGrpSpPr/>
          <p:nvPr/>
        </p:nvGrpSpPr>
        <p:grpSpPr>
          <a:xfrm rot="-1703012" flipH="1">
            <a:off x="6672076" y="3739661"/>
            <a:ext cx="920834" cy="1517401"/>
            <a:chOff x="10360252" y="-2712448"/>
            <a:chExt cx="236654" cy="389949"/>
          </a:xfrm>
        </p:grpSpPr>
        <p:sp>
          <p:nvSpPr>
            <p:cNvPr id="11945" name="Google Shape;11945;p38"/>
            <p:cNvSpPr/>
            <p:nvPr/>
          </p:nvSpPr>
          <p:spPr>
            <a:xfrm>
              <a:off x="10442022" y="-2522139"/>
              <a:ext cx="130858" cy="199640"/>
            </a:xfrm>
            <a:custGeom>
              <a:avLst/>
              <a:gdLst/>
              <a:ahLst/>
              <a:cxnLst/>
              <a:rect l="l" t="t" r="r" b="b"/>
              <a:pathLst>
                <a:path w="2146" h="3274" extrusionOk="0">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6" name="Google Shape;11946;p38"/>
            <p:cNvSpPr/>
            <p:nvPr/>
          </p:nvSpPr>
          <p:spPr>
            <a:xfrm>
              <a:off x="10360252" y="-2712448"/>
              <a:ext cx="236654" cy="228483"/>
            </a:xfrm>
            <a:custGeom>
              <a:avLst/>
              <a:gdLst/>
              <a:ahLst/>
              <a:cxnLst/>
              <a:rect l="l" t="t" r="r" b="b"/>
              <a:pathLst>
                <a:path w="3881" h="3747" extrusionOk="0">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7" name="Google Shape;11947;p38"/>
            <p:cNvSpPr/>
            <p:nvPr/>
          </p:nvSpPr>
          <p:spPr>
            <a:xfrm>
              <a:off x="10435680" y="-2640190"/>
              <a:ext cx="86161" cy="80246"/>
            </a:xfrm>
            <a:custGeom>
              <a:avLst/>
              <a:gdLst/>
              <a:ahLst/>
              <a:cxnLst/>
              <a:rect l="l" t="t" r="r" b="b"/>
              <a:pathLst>
                <a:path w="1413" h="1316" extrusionOk="0">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8" name="Google Shape;11948;p38"/>
            <p:cNvSpPr/>
            <p:nvPr/>
          </p:nvSpPr>
          <p:spPr>
            <a:xfrm>
              <a:off x="10453668" y="-2691715"/>
              <a:ext cx="19452" cy="47136"/>
            </a:xfrm>
            <a:custGeom>
              <a:avLst/>
              <a:gdLst/>
              <a:ahLst/>
              <a:cxnLst/>
              <a:rect l="l" t="t" r="r" b="b"/>
              <a:pathLst>
                <a:path w="319" h="773" extrusionOk="0">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9" name="Google Shape;11949;p38"/>
            <p:cNvSpPr/>
            <p:nvPr/>
          </p:nvSpPr>
          <p:spPr>
            <a:xfrm>
              <a:off x="10435680" y="-2562567"/>
              <a:ext cx="26098" cy="47501"/>
            </a:xfrm>
            <a:custGeom>
              <a:avLst/>
              <a:gdLst/>
              <a:ahLst/>
              <a:cxnLst/>
              <a:rect l="l" t="t" r="r" b="b"/>
              <a:pathLst>
                <a:path w="428" h="779" extrusionOk="0">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0" name="Google Shape;11950;p38"/>
            <p:cNvSpPr/>
            <p:nvPr/>
          </p:nvSpPr>
          <p:spPr>
            <a:xfrm>
              <a:off x="10398972" y="-2642446"/>
              <a:ext cx="50124" cy="31891"/>
            </a:xfrm>
            <a:custGeom>
              <a:avLst/>
              <a:gdLst/>
              <a:ahLst/>
              <a:cxnLst/>
              <a:rect l="l" t="t" r="r" b="b"/>
              <a:pathLst>
                <a:path w="822" h="523" extrusionOk="0">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1" name="Google Shape;11951;p38"/>
            <p:cNvSpPr/>
            <p:nvPr/>
          </p:nvSpPr>
          <p:spPr>
            <a:xfrm>
              <a:off x="10520133" y="-2659337"/>
              <a:ext cx="33721" cy="53294"/>
            </a:xfrm>
            <a:custGeom>
              <a:avLst/>
              <a:gdLst/>
              <a:ahLst/>
              <a:cxnLst/>
              <a:rect l="l" t="t" r="r" b="b"/>
              <a:pathLst>
                <a:path w="553" h="874" extrusionOk="0">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2" name="Google Shape;11952;p38"/>
            <p:cNvSpPr/>
            <p:nvPr/>
          </p:nvSpPr>
          <p:spPr>
            <a:xfrm>
              <a:off x="10410314" y="-2594092"/>
              <a:ext cx="40428" cy="16952"/>
            </a:xfrm>
            <a:custGeom>
              <a:avLst/>
              <a:gdLst/>
              <a:ahLst/>
              <a:cxnLst/>
              <a:rect l="l" t="t" r="r" b="b"/>
              <a:pathLst>
                <a:path w="663" h="278" extrusionOk="0">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3" name="Google Shape;11953;p38"/>
            <p:cNvSpPr/>
            <p:nvPr/>
          </p:nvSpPr>
          <p:spPr>
            <a:xfrm>
              <a:off x="10518792" y="-2587933"/>
              <a:ext cx="37745" cy="14269"/>
            </a:xfrm>
            <a:custGeom>
              <a:avLst/>
              <a:gdLst/>
              <a:ahLst/>
              <a:cxnLst/>
              <a:rect l="l" t="t" r="r" b="b"/>
              <a:pathLst>
                <a:path w="619" h="234" extrusionOk="0">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4" name="Google Shape;11954;p38"/>
            <p:cNvSpPr/>
            <p:nvPr/>
          </p:nvSpPr>
          <p:spPr>
            <a:xfrm>
              <a:off x="10383240" y="-2600616"/>
              <a:ext cx="50124" cy="7927"/>
            </a:xfrm>
            <a:custGeom>
              <a:avLst/>
              <a:gdLst/>
              <a:ahLst/>
              <a:cxnLst/>
              <a:rect l="l" t="t" r="r" b="b"/>
              <a:pathLst>
                <a:path w="822" h="130" extrusionOk="0">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5" name="Google Shape;11955;p38"/>
            <p:cNvSpPr/>
            <p:nvPr/>
          </p:nvSpPr>
          <p:spPr>
            <a:xfrm>
              <a:off x="10422997" y="-2651654"/>
              <a:ext cx="15061" cy="18781"/>
            </a:xfrm>
            <a:custGeom>
              <a:avLst/>
              <a:gdLst/>
              <a:ahLst/>
              <a:cxnLst/>
              <a:rect l="l" t="t" r="r" b="b"/>
              <a:pathLst>
                <a:path w="247" h="308" extrusionOk="0">
                  <a:moveTo>
                    <a:pt x="28" y="0"/>
                  </a:moveTo>
                  <a:lnTo>
                    <a:pt x="0" y="28"/>
                  </a:lnTo>
                  <a:lnTo>
                    <a:pt x="197" y="307"/>
                  </a:lnTo>
                  <a:lnTo>
                    <a:pt x="247" y="263"/>
                  </a:lnTo>
                  <a:lnTo>
                    <a:pt x="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6" name="Google Shape;11956;p38"/>
            <p:cNvSpPr/>
            <p:nvPr/>
          </p:nvSpPr>
          <p:spPr>
            <a:xfrm>
              <a:off x="10493730" y="-2679703"/>
              <a:ext cx="21403" cy="33477"/>
            </a:xfrm>
            <a:custGeom>
              <a:avLst/>
              <a:gdLst/>
              <a:ahLst/>
              <a:cxnLst/>
              <a:rect l="l" t="t" r="r" b="b"/>
              <a:pathLst>
                <a:path w="351" h="549" extrusionOk="0">
                  <a:moveTo>
                    <a:pt x="351" y="1"/>
                  </a:moveTo>
                  <a:cubicBezTo>
                    <a:pt x="258" y="198"/>
                    <a:pt x="116" y="367"/>
                    <a:pt x="1" y="548"/>
                  </a:cubicBezTo>
                  <a:cubicBezTo>
                    <a:pt x="198" y="433"/>
                    <a:pt x="329" y="225"/>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7" name="Google Shape;11957;p38"/>
            <p:cNvSpPr/>
            <p:nvPr/>
          </p:nvSpPr>
          <p:spPr>
            <a:xfrm>
              <a:off x="10446351" y="-2677691"/>
              <a:ext cx="9086" cy="17744"/>
            </a:xfrm>
            <a:custGeom>
              <a:avLst/>
              <a:gdLst/>
              <a:ahLst/>
              <a:cxnLst/>
              <a:rect l="l" t="t" r="r" b="b"/>
              <a:pathLst>
                <a:path w="149" h="291" extrusionOk="0">
                  <a:moveTo>
                    <a:pt x="55" y="1"/>
                  </a:moveTo>
                  <a:lnTo>
                    <a:pt x="0" y="11"/>
                  </a:lnTo>
                  <a:lnTo>
                    <a:pt x="104" y="291"/>
                  </a:lnTo>
                  <a:lnTo>
                    <a:pt x="148" y="274"/>
                  </a:lnTo>
                  <a:lnTo>
                    <a:pt x="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8" name="Google Shape;11958;p38"/>
            <p:cNvSpPr/>
            <p:nvPr/>
          </p:nvSpPr>
          <p:spPr>
            <a:xfrm>
              <a:off x="10507084" y="-2572262"/>
              <a:ext cx="54453" cy="25123"/>
            </a:xfrm>
            <a:custGeom>
              <a:avLst/>
              <a:gdLst/>
              <a:ahLst/>
              <a:cxnLst/>
              <a:rect l="l" t="t" r="r" b="b"/>
              <a:pathLst>
                <a:path w="893" h="412" extrusionOk="0">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9" name="Google Shape;11959;p38"/>
            <p:cNvSpPr/>
            <p:nvPr/>
          </p:nvSpPr>
          <p:spPr>
            <a:xfrm>
              <a:off x="10492755" y="-2559091"/>
              <a:ext cx="8415" cy="42989"/>
            </a:xfrm>
            <a:custGeom>
              <a:avLst/>
              <a:gdLst/>
              <a:ahLst/>
              <a:cxnLst/>
              <a:rect l="l" t="t" r="r" b="b"/>
              <a:pathLst>
                <a:path w="138" h="705" extrusionOk="0">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0" name="Google Shape;11960;p38"/>
            <p:cNvSpPr/>
            <p:nvPr/>
          </p:nvSpPr>
          <p:spPr>
            <a:xfrm>
              <a:off x="10406655" y="-2574213"/>
              <a:ext cx="37074" cy="19391"/>
            </a:xfrm>
            <a:custGeom>
              <a:avLst/>
              <a:gdLst/>
              <a:ahLst/>
              <a:cxnLst/>
              <a:rect l="l" t="t" r="r" b="b"/>
              <a:pathLst>
                <a:path w="608" h="318" extrusionOk="0">
                  <a:moveTo>
                    <a:pt x="608" y="0"/>
                  </a:moveTo>
                  <a:cubicBezTo>
                    <a:pt x="361" y="28"/>
                    <a:pt x="148" y="115"/>
                    <a:pt x="0" y="318"/>
                  </a:cubicBezTo>
                  <a:cubicBezTo>
                    <a:pt x="192" y="197"/>
                    <a:pt x="394" y="88"/>
                    <a:pt x="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1" name="Google Shape;11961;p38"/>
            <p:cNvSpPr/>
            <p:nvPr/>
          </p:nvSpPr>
          <p:spPr>
            <a:xfrm>
              <a:off x="10522084" y="-2601897"/>
              <a:ext cx="46465" cy="13842"/>
            </a:xfrm>
            <a:custGeom>
              <a:avLst/>
              <a:gdLst/>
              <a:ahLst/>
              <a:cxnLst/>
              <a:rect l="l" t="t" r="r" b="b"/>
              <a:pathLst>
                <a:path w="762" h="227" extrusionOk="0">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2" name="Google Shape;11962;p38"/>
            <p:cNvSpPr/>
            <p:nvPr/>
          </p:nvSpPr>
          <p:spPr>
            <a:xfrm>
              <a:off x="10511779" y="-2652324"/>
              <a:ext cx="29757" cy="30794"/>
            </a:xfrm>
            <a:custGeom>
              <a:avLst/>
              <a:gdLst/>
              <a:ahLst/>
              <a:cxnLst/>
              <a:rect l="l" t="t" r="r" b="b"/>
              <a:pathLst>
                <a:path w="488" h="505" extrusionOk="0">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3" name="Google Shape;11963;p38"/>
            <p:cNvSpPr/>
            <p:nvPr/>
          </p:nvSpPr>
          <p:spPr>
            <a:xfrm>
              <a:off x="10468999" y="-2610636"/>
              <a:ext cx="26170" cy="23576"/>
            </a:xfrm>
            <a:custGeom>
              <a:avLst/>
              <a:gdLst/>
              <a:ahLst/>
              <a:cxnLst/>
              <a:rect l="l" t="t" r="r" b="b"/>
              <a:pathLst>
                <a:path w="242" h="218" extrusionOk="0">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4" name="Google Shape;11964;p38"/>
            <p:cNvSpPr/>
            <p:nvPr/>
          </p:nvSpPr>
          <p:spPr>
            <a:xfrm>
              <a:off x="10506413" y="-2568969"/>
              <a:ext cx="36465" cy="52563"/>
            </a:xfrm>
            <a:custGeom>
              <a:avLst/>
              <a:gdLst/>
              <a:ahLst/>
              <a:cxnLst/>
              <a:rect l="l" t="t" r="r" b="b"/>
              <a:pathLst>
                <a:path w="598" h="862" extrusionOk="0">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5" name="Google Shape;11965;p38"/>
            <p:cNvSpPr/>
            <p:nvPr/>
          </p:nvSpPr>
          <p:spPr>
            <a:xfrm>
              <a:off x="10480376" y="-2689032"/>
              <a:ext cx="26769" cy="47501"/>
            </a:xfrm>
            <a:custGeom>
              <a:avLst/>
              <a:gdLst/>
              <a:ahLst/>
              <a:cxnLst/>
              <a:rect l="l" t="t" r="r" b="b"/>
              <a:pathLst>
                <a:path w="439" h="779" extrusionOk="0">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966" name="Google Shape;11966;p38"/>
          <p:cNvSpPr/>
          <p:nvPr/>
        </p:nvSpPr>
        <p:spPr>
          <a:xfrm flipH="1">
            <a:off x="-5165801" y="4512426"/>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7" name="Google Shape;11967;p38"/>
          <p:cNvSpPr/>
          <p:nvPr/>
        </p:nvSpPr>
        <p:spPr>
          <a:xfrm flipH="1">
            <a:off x="330000" y="4512426"/>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8" name="Google Shape;11968;p38"/>
          <p:cNvSpPr/>
          <p:nvPr/>
        </p:nvSpPr>
        <p:spPr>
          <a:xfrm flipH="1">
            <a:off x="4079599" y="4512426"/>
            <a:ext cx="5791214"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84503927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11969"/>
        <p:cNvGrpSpPr/>
        <p:nvPr/>
      </p:nvGrpSpPr>
      <p:grpSpPr>
        <a:xfrm>
          <a:off x="0" y="0"/>
          <a:ext cx="0" cy="0"/>
          <a:chOff x="0" y="0"/>
          <a:chExt cx="0" cy="0"/>
        </a:xfrm>
      </p:grpSpPr>
      <p:sp>
        <p:nvSpPr>
          <p:cNvPr id="11970" name="Google Shape;11970;p39"/>
          <p:cNvSpPr/>
          <p:nvPr/>
        </p:nvSpPr>
        <p:spPr>
          <a:xfrm>
            <a:off x="-88363" y="1938702"/>
            <a:ext cx="8367739" cy="3640652"/>
          </a:xfrm>
          <a:custGeom>
            <a:avLst/>
            <a:gdLst/>
            <a:ahLst/>
            <a:cxnLst/>
            <a:rect l="l" t="t" r="r" b="b"/>
            <a:pathLst>
              <a:path w="62702" h="27280" extrusionOk="0">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chemeClr val="accent3">
              <a:alpha val="292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1" name="Google Shape;11971;p39"/>
          <p:cNvSpPr/>
          <p:nvPr/>
        </p:nvSpPr>
        <p:spPr>
          <a:xfrm flipH="1">
            <a:off x="-428486" y="3166476"/>
            <a:ext cx="7332685" cy="2017272"/>
          </a:xfrm>
          <a:custGeom>
            <a:avLst/>
            <a:gdLst/>
            <a:ahLst/>
            <a:cxnLst/>
            <a:rect l="l" t="t" r="r" b="b"/>
            <a:pathLst>
              <a:path w="78717" h="21655" extrusionOk="0">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chemeClr val="accent3">
              <a:alpha val="42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1972" name="Google Shape;11972;p39"/>
          <p:cNvGrpSpPr/>
          <p:nvPr/>
        </p:nvGrpSpPr>
        <p:grpSpPr>
          <a:xfrm rot="1702839">
            <a:off x="1408346" y="3512248"/>
            <a:ext cx="935657" cy="1541793"/>
            <a:chOff x="10360252" y="-2712448"/>
            <a:chExt cx="236654" cy="389949"/>
          </a:xfrm>
        </p:grpSpPr>
        <p:sp>
          <p:nvSpPr>
            <p:cNvPr id="11973" name="Google Shape;11973;p39"/>
            <p:cNvSpPr/>
            <p:nvPr/>
          </p:nvSpPr>
          <p:spPr>
            <a:xfrm>
              <a:off x="10442022" y="-2522139"/>
              <a:ext cx="130858" cy="199640"/>
            </a:xfrm>
            <a:custGeom>
              <a:avLst/>
              <a:gdLst/>
              <a:ahLst/>
              <a:cxnLst/>
              <a:rect l="l" t="t" r="r" b="b"/>
              <a:pathLst>
                <a:path w="2146" h="3274" extrusionOk="0">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4" name="Google Shape;11974;p39"/>
            <p:cNvSpPr/>
            <p:nvPr/>
          </p:nvSpPr>
          <p:spPr>
            <a:xfrm>
              <a:off x="10360252" y="-2712448"/>
              <a:ext cx="236654" cy="228483"/>
            </a:xfrm>
            <a:custGeom>
              <a:avLst/>
              <a:gdLst/>
              <a:ahLst/>
              <a:cxnLst/>
              <a:rect l="l" t="t" r="r" b="b"/>
              <a:pathLst>
                <a:path w="3881" h="3747" extrusionOk="0">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5" name="Google Shape;11975;p39"/>
            <p:cNvSpPr/>
            <p:nvPr/>
          </p:nvSpPr>
          <p:spPr>
            <a:xfrm>
              <a:off x="10435680" y="-2640190"/>
              <a:ext cx="86161" cy="80246"/>
            </a:xfrm>
            <a:custGeom>
              <a:avLst/>
              <a:gdLst/>
              <a:ahLst/>
              <a:cxnLst/>
              <a:rect l="l" t="t" r="r" b="b"/>
              <a:pathLst>
                <a:path w="1413" h="1316" extrusionOk="0">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6" name="Google Shape;11976;p39"/>
            <p:cNvSpPr/>
            <p:nvPr/>
          </p:nvSpPr>
          <p:spPr>
            <a:xfrm>
              <a:off x="10453668" y="-2691715"/>
              <a:ext cx="19452" cy="47136"/>
            </a:xfrm>
            <a:custGeom>
              <a:avLst/>
              <a:gdLst/>
              <a:ahLst/>
              <a:cxnLst/>
              <a:rect l="l" t="t" r="r" b="b"/>
              <a:pathLst>
                <a:path w="319" h="773" extrusionOk="0">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7" name="Google Shape;11977;p39"/>
            <p:cNvSpPr/>
            <p:nvPr/>
          </p:nvSpPr>
          <p:spPr>
            <a:xfrm>
              <a:off x="10435680" y="-2562567"/>
              <a:ext cx="26098" cy="47501"/>
            </a:xfrm>
            <a:custGeom>
              <a:avLst/>
              <a:gdLst/>
              <a:ahLst/>
              <a:cxnLst/>
              <a:rect l="l" t="t" r="r" b="b"/>
              <a:pathLst>
                <a:path w="428" h="779" extrusionOk="0">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8" name="Google Shape;11978;p39"/>
            <p:cNvSpPr/>
            <p:nvPr/>
          </p:nvSpPr>
          <p:spPr>
            <a:xfrm>
              <a:off x="10398972" y="-2642446"/>
              <a:ext cx="50124" cy="31891"/>
            </a:xfrm>
            <a:custGeom>
              <a:avLst/>
              <a:gdLst/>
              <a:ahLst/>
              <a:cxnLst/>
              <a:rect l="l" t="t" r="r" b="b"/>
              <a:pathLst>
                <a:path w="822" h="523" extrusionOk="0">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9" name="Google Shape;11979;p39"/>
            <p:cNvSpPr/>
            <p:nvPr/>
          </p:nvSpPr>
          <p:spPr>
            <a:xfrm>
              <a:off x="10520133" y="-2659337"/>
              <a:ext cx="33721" cy="53294"/>
            </a:xfrm>
            <a:custGeom>
              <a:avLst/>
              <a:gdLst/>
              <a:ahLst/>
              <a:cxnLst/>
              <a:rect l="l" t="t" r="r" b="b"/>
              <a:pathLst>
                <a:path w="553" h="874" extrusionOk="0">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0" name="Google Shape;11980;p39"/>
            <p:cNvSpPr/>
            <p:nvPr/>
          </p:nvSpPr>
          <p:spPr>
            <a:xfrm>
              <a:off x="10410314" y="-2594092"/>
              <a:ext cx="40428" cy="16952"/>
            </a:xfrm>
            <a:custGeom>
              <a:avLst/>
              <a:gdLst/>
              <a:ahLst/>
              <a:cxnLst/>
              <a:rect l="l" t="t" r="r" b="b"/>
              <a:pathLst>
                <a:path w="663" h="278" extrusionOk="0">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1" name="Google Shape;11981;p39"/>
            <p:cNvSpPr/>
            <p:nvPr/>
          </p:nvSpPr>
          <p:spPr>
            <a:xfrm>
              <a:off x="10518792" y="-2587933"/>
              <a:ext cx="37745" cy="14269"/>
            </a:xfrm>
            <a:custGeom>
              <a:avLst/>
              <a:gdLst/>
              <a:ahLst/>
              <a:cxnLst/>
              <a:rect l="l" t="t" r="r" b="b"/>
              <a:pathLst>
                <a:path w="619" h="234" extrusionOk="0">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2" name="Google Shape;11982;p39"/>
            <p:cNvSpPr/>
            <p:nvPr/>
          </p:nvSpPr>
          <p:spPr>
            <a:xfrm>
              <a:off x="10383240" y="-2600616"/>
              <a:ext cx="50124" cy="7927"/>
            </a:xfrm>
            <a:custGeom>
              <a:avLst/>
              <a:gdLst/>
              <a:ahLst/>
              <a:cxnLst/>
              <a:rect l="l" t="t" r="r" b="b"/>
              <a:pathLst>
                <a:path w="822" h="130" extrusionOk="0">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3" name="Google Shape;11983;p39"/>
            <p:cNvSpPr/>
            <p:nvPr/>
          </p:nvSpPr>
          <p:spPr>
            <a:xfrm>
              <a:off x="10422997" y="-2651654"/>
              <a:ext cx="15061" cy="18781"/>
            </a:xfrm>
            <a:custGeom>
              <a:avLst/>
              <a:gdLst/>
              <a:ahLst/>
              <a:cxnLst/>
              <a:rect l="l" t="t" r="r" b="b"/>
              <a:pathLst>
                <a:path w="247" h="308" extrusionOk="0">
                  <a:moveTo>
                    <a:pt x="28" y="0"/>
                  </a:moveTo>
                  <a:lnTo>
                    <a:pt x="0" y="28"/>
                  </a:lnTo>
                  <a:lnTo>
                    <a:pt x="197" y="307"/>
                  </a:lnTo>
                  <a:lnTo>
                    <a:pt x="247" y="263"/>
                  </a:lnTo>
                  <a:lnTo>
                    <a:pt x="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4" name="Google Shape;11984;p39"/>
            <p:cNvSpPr/>
            <p:nvPr/>
          </p:nvSpPr>
          <p:spPr>
            <a:xfrm>
              <a:off x="10493730" y="-2679703"/>
              <a:ext cx="21403" cy="33477"/>
            </a:xfrm>
            <a:custGeom>
              <a:avLst/>
              <a:gdLst/>
              <a:ahLst/>
              <a:cxnLst/>
              <a:rect l="l" t="t" r="r" b="b"/>
              <a:pathLst>
                <a:path w="351" h="549" extrusionOk="0">
                  <a:moveTo>
                    <a:pt x="351" y="1"/>
                  </a:moveTo>
                  <a:cubicBezTo>
                    <a:pt x="258" y="198"/>
                    <a:pt x="116" y="367"/>
                    <a:pt x="1" y="548"/>
                  </a:cubicBezTo>
                  <a:cubicBezTo>
                    <a:pt x="198" y="433"/>
                    <a:pt x="329" y="225"/>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5" name="Google Shape;11985;p39"/>
            <p:cNvSpPr/>
            <p:nvPr/>
          </p:nvSpPr>
          <p:spPr>
            <a:xfrm>
              <a:off x="10446351" y="-2677691"/>
              <a:ext cx="9086" cy="17744"/>
            </a:xfrm>
            <a:custGeom>
              <a:avLst/>
              <a:gdLst/>
              <a:ahLst/>
              <a:cxnLst/>
              <a:rect l="l" t="t" r="r" b="b"/>
              <a:pathLst>
                <a:path w="149" h="291" extrusionOk="0">
                  <a:moveTo>
                    <a:pt x="55" y="1"/>
                  </a:moveTo>
                  <a:lnTo>
                    <a:pt x="0" y="11"/>
                  </a:lnTo>
                  <a:lnTo>
                    <a:pt x="104" y="291"/>
                  </a:lnTo>
                  <a:lnTo>
                    <a:pt x="148" y="274"/>
                  </a:lnTo>
                  <a:lnTo>
                    <a:pt x="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6" name="Google Shape;11986;p39"/>
            <p:cNvSpPr/>
            <p:nvPr/>
          </p:nvSpPr>
          <p:spPr>
            <a:xfrm>
              <a:off x="10507084" y="-2572262"/>
              <a:ext cx="54453" cy="25123"/>
            </a:xfrm>
            <a:custGeom>
              <a:avLst/>
              <a:gdLst/>
              <a:ahLst/>
              <a:cxnLst/>
              <a:rect l="l" t="t" r="r" b="b"/>
              <a:pathLst>
                <a:path w="893" h="412" extrusionOk="0">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7" name="Google Shape;11987;p39"/>
            <p:cNvSpPr/>
            <p:nvPr/>
          </p:nvSpPr>
          <p:spPr>
            <a:xfrm>
              <a:off x="10492755" y="-2559091"/>
              <a:ext cx="8415" cy="42989"/>
            </a:xfrm>
            <a:custGeom>
              <a:avLst/>
              <a:gdLst/>
              <a:ahLst/>
              <a:cxnLst/>
              <a:rect l="l" t="t" r="r" b="b"/>
              <a:pathLst>
                <a:path w="138" h="705" extrusionOk="0">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8" name="Google Shape;11988;p39"/>
            <p:cNvSpPr/>
            <p:nvPr/>
          </p:nvSpPr>
          <p:spPr>
            <a:xfrm>
              <a:off x="10406655" y="-2574213"/>
              <a:ext cx="37074" cy="19391"/>
            </a:xfrm>
            <a:custGeom>
              <a:avLst/>
              <a:gdLst/>
              <a:ahLst/>
              <a:cxnLst/>
              <a:rect l="l" t="t" r="r" b="b"/>
              <a:pathLst>
                <a:path w="608" h="318" extrusionOk="0">
                  <a:moveTo>
                    <a:pt x="608" y="0"/>
                  </a:moveTo>
                  <a:cubicBezTo>
                    <a:pt x="361" y="28"/>
                    <a:pt x="148" y="115"/>
                    <a:pt x="0" y="318"/>
                  </a:cubicBezTo>
                  <a:cubicBezTo>
                    <a:pt x="192" y="197"/>
                    <a:pt x="394" y="88"/>
                    <a:pt x="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9" name="Google Shape;11989;p39"/>
            <p:cNvSpPr/>
            <p:nvPr/>
          </p:nvSpPr>
          <p:spPr>
            <a:xfrm>
              <a:off x="10522084" y="-2601897"/>
              <a:ext cx="46465" cy="13842"/>
            </a:xfrm>
            <a:custGeom>
              <a:avLst/>
              <a:gdLst/>
              <a:ahLst/>
              <a:cxnLst/>
              <a:rect l="l" t="t" r="r" b="b"/>
              <a:pathLst>
                <a:path w="762" h="227" extrusionOk="0">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0" name="Google Shape;11990;p39"/>
            <p:cNvSpPr/>
            <p:nvPr/>
          </p:nvSpPr>
          <p:spPr>
            <a:xfrm>
              <a:off x="10511779" y="-2652324"/>
              <a:ext cx="29757" cy="30794"/>
            </a:xfrm>
            <a:custGeom>
              <a:avLst/>
              <a:gdLst/>
              <a:ahLst/>
              <a:cxnLst/>
              <a:rect l="l" t="t" r="r" b="b"/>
              <a:pathLst>
                <a:path w="488" h="505" extrusionOk="0">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1" name="Google Shape;11991;p39"/>
            <p:cNvSpPr/>
            <p:nvPr/>
          </p:nvSpPr>
          <p:spPr>
            <a:xfrm>
              <a:off x="10468999" y="-2610636"/>
              <a:ext cx="26170" cy="23576"/>
            </a:xfrm>
            <a:custGeom>
              <a:avLst/>
              <a:gdLst/>
              <a:ahLst/>
              <a:cxnLst/>
              <a:rect l="l" t="t" r="r" b="b"/>
              <a:pathLst>
                <a:path w="242" h="218" extrusionOk="0">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2" name="Google Shape;11992;p39"/>
            <p:cNvSpPr/>
            <p:nvPr/>
          </p:nvSpPr>
          <p:spPr>
            <a:xfrm>
              <a:off x="10506413" y="-2568969"/>
              <a:ext cx="36465" cy="52563"/>
            </a:xfrm>
            <a:custGeom>
              <a:avLst/>
              <a:gdLst/>
              <a:ahLst/>
              <a:cxnLst/>
              <a:rect l="l" t="t" r="r" b="b"/>
              <a:pathLst>
                <a:path w="598" h="862" extrusionOk="0">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3" name="Google Shape;11993;p39"/>
            <p:cNvSpPr/>
            <p:nvPr/>
          </p:nvSpPr>
          <p:spPr>
            <a:xfrm>
              <a:off x="10480376" y="-2689032"/>
              <a:ext cx="26769" cy="47501"/>
            </a:xfrm>
            <a:custGeom>
              <a:avLst/>
              <a:gdLst/>
              <a:ahLst/>
              <a:cxnLst/>
              <a:rect l="l" t="t" r="r" b="b"/>
              <a:pathLst>
                <a:path w="439" h="779" extrusionOk="0">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994" name="Google Shape;11994;p39"/>
          <p:cNvGrpSpPr/>
          <p:nvPr/>
        </p:nvGrpSpPr>
        <p:grpSpPr>
          <a:xfrm>
            <a:off x="-42389" y="2966334"/>
            <a:ext cx="1290591" cy="2216570"/>
            <a:chOff x="14253922" y="-1754319"/>
            <a:chExt cx="417938" cy="717824"/>
          </a:xfrm>
        </p:grpSpPr>
        <p:sp>
          <p:nvSpPr>
            <p:cNvPr id="11995" name="Google Shape;11995;p39"/>
            <p:cNvSpPr/>
            <p:nvPr/>
          </p:nvSpPr>
          <p:spPr>
            <a:xfrm>
              <a:off x="14417096" y="-1754319"/>
              <a:ext cx="241044" cy="219336"/>
            </a:xfrm>
            <a:custGeom>
              <a:avLst/>
              <a:gdLst/>
              <a:ahLst/>
              <a:cxnLst/>
              <a:rect l="l" t="t" r="r" b="b"/>
              <a:pathLst>
                <a:path w="3953" h="3597" extrusionOk="0">
                  <a:moveTo>
                    <a:pt x="415" y="0"/>
                  </a:moveTo>
                  <a:cubicBezTo>
                    <a:pt x="403" y="0"/>
                    <a:pt x="390" y="1"/>
                    <a:pt x="379" y="3"/>
                  </a:cubicBezTo>
                  <a:cubicBezTo>
                    <a:pt x="1" y="69"/>
                    <a:pt x="56" y="764"/>
                    <a:pt x="127" y="1032"/>
                  </a:cubicBezTo>
                  <a:cubicBezTo>
                    <a:pt x="236" y="1453"/>
                    <a:pt x="603" y="1776"/>
                    <a:pt x="751" y="2192"/>
                  </a:cubicBezTo>
                  <a:cubicBezTo>
                    <a:pt x="888" y="2587"/>
                    <a:pt x="828" y="3041"/>
                    <a:pt x="1041" y="3408"/>
                  </a:cubicBezTo>
                  <a:cubicBezTo>
                    <a:pt x="1068" y="3451"/>
                    <a:pt x="1096" y="3490"/>
                    <a:pt x="1134" y="3517"/>
                  </a:cubicBezTo>
                  <a:cubicBezTo>
                    <a:pt x="1202" y="3574"/>
                    <a:pt x="1273" y="3597"/>
                    <a:pt x="1344" y="3597"/>
                  </a:cubicBezTo>
                  <a:cubicBezTo>
                    <a:pt x="1513" y="3597"/>
                    <a:pt x="1683" y="3467"/>
                    <a:pt x="1818" y="3347"/>
                  </a:cubicBezTo>
                  <a:cubicBezTo>
                    <a:pt x="2409" y="2811"/>
                    <a:pt x="3225" y="2253"/>
                    <a:pt x="3871" y="1705"/>
                  </a:cubicBezTo>
                  <a:cubicBezTo>
                    <a:pt x="3953" y="1640"/>
                    <a:pt x="3920" y="1508"/>
                    <a:pt x="3816" y="1481"/>
                  </a:cubicBezTo>
                  <a:cubicBezTo>
                    <a:pt x="3466" y="1388"/>
                    <a:pt x="3225" y="999"/>
                    <a:pt x="3006" y="819"/>
                  </a:cubicBezTo>
                  <a:cubicBezTo>
                    <a:pt x="2858" y="676"/>
                    <a:pt x="2689" y="561"/>
                    <a:pt x="2508" y="474"/>
                  </a:cubicBezTo>
                  <a:cubicBezTo>
                    <a:pt x="2201" y="342"/>
                    <a:pt x="1857" y="364"/>
                    <a:pt x="1528" y="331"/>
                  </a:cubicBezTo>
                  <a:cubicBezTo>
                    <a:pt x="1320" y="310"/>
                    <a:pt x="1118" y="266"/>
                    <a:pt x="926" y="195"/>
                  </a:cubicBezTo>
                  <a:cubicBezTo>
                    <a:pt x="784" y="149"/>
                    <a:pt x="572" y="0"/>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6" name="Google Shape;11996;p39"/>
            <p:cNvSpPr/>
            <p:nvPr/>
          </p:nvSpPr>
          <p:spPr>
            <a:xfrm>
              <a:off x="14404413" y="-1697488"/>
              <a:ext cx="260069" cy="170615"/>
            </a:xfrm>
            <a:custGeom>
              <a:avLst/>
              <a:gdLst/>
              <a:ahLst/>
              <a:cxnLst/>
              <a:rect l="l" t="t" r="r" b="b"/>
              <a:pathLst>
                <a:path w="4265" h="2798" extrusionOk="0">
                  <a:moveTo>
                    <a:pt x="884" y="0"/>
                  </a:moveTo>
                  <a:cubicBezTo>
                    <a:pt x="779" y="0"/>
                    <a:pt x="683" y="60"/>
                    <a:pt x="587" y="105"/>
                  </a:cubicBezTo>
                  <a:cubicBezTo>
                    <a:pt x="477" y="160"/>
                    <a:pt x="362" y="204"/>
                    <a:pt x="242" y="226"/>
                  </a:cubicBezTo>
                  <a:cubicBezTo>
                    <a:pt x="78" y="264"/>
                    <a:pt x="1" y="456"/>
                    <a:pt x="105" y="587"/>
                  </a:cubicBezTo>
                  <a:cubicBezTo>
                    <a:pt x="313" y="866"/>
                    <a:pt x="548" y="1113"/>
                    <a:pt x="641" y="1501"/>
                  </a:cubicBezTo>
                  <a:cubicBezTo>
                    <a:pt x="696" y="1731"/>
                    <a:pt x="707" y="1977"/>
                    <a:pt x="784" y="2207"/>
                  </a:cubicBezTo>
                  <a:cubicBezTo>
                    <a:pt x="855" y="2437"/>
                    <a:pt x="992" y="2662"/>
                    <a:pt x="1216" y="2755"/>
                  </a:cubicBezTo>
                  <a:cubicBezTo>
                    <a:pt x="1291" y="2785"/>
                    <a:pt x="1369" y="2798"/>
                    <a:pt x="1448" y="2798"/>
                  </a:cubicBezTo>
                  <a:cubicBezTo>
                    <a:pt x="1630" y="2798"/>
                    <a:pt x="1817" y="2728"/>
                    <a:pt x="1977" y="2629"/>
                  </a:cubicBezTo>
                  <a:cubicBezTo>
                    <a:pt x="2201" y="2492"/>
                    <a:pt x="2398" y="2306"/>
                    <a:pt x="2634" y="2185"/>
                  </a:cubicBezTo>
                  <a:cubicBezTo>
                    <a:pt x="2880" y="2054"/>
                    <a:pt x="3170" y="1988"/>
                    <a:pt x="3378" y="1802"/>
                  </a:cubicBezTo>
                  <a:cubicBezTo>
                    <a:pt x="3515" y="1682"/>
                    <a:pt x="3586" y="1507"/>
                    <a:pt x="3690" y="1359"/>
                  </a:cubicBezTo>
                  <a:cubicBezTo>
                    <a:pt x="3816" y="1189"/>
                    <a:pt x="4041" y="965"/>
                    <a:pt x="4205" y="751"/>
                  </a:cubicBezTo>
                  <a:cubicBezTo>
                    <a:pt x="4265" y="669"/>
                    <a:pt x="4227" y="554"/>
                    <a:pt x="4128" y="538"/>
                  </a:cubicBezTo>
                  <a:cubicBezTo>
                    <a:pt x="4041" y="521"/>
                    <a:pt x="3958" y="494"/>
                    <a:pt x="3876" y="450"/>
                  </a:cubicBezTo>
                  <a:cubicBezTo>
                    <a:pt x="3564" y="245"/>
                    <a:pt x="3186" y="98"/>
                    <a:pt x="2814" y="98"/>
                  </a:cubicBezTo>
                  <a:cubicBezTo>
                    <a:pt x="2690" y="98"/>
                    <a:pt x="2567" y="114"/>
                    <a:pt x="2448" y="149"/>
                  </a:cubicBezTo>
                  <a:cubicBezTo>
                    <a:pt x="2256" y="204"/>
                    <a:pt x="2081" y="303"/>
                    <a:pt x="1895" y="357"/>
                  </a:cubicBezTo>
                  <a:cubicBezTo>
                    <a:pt x="1808" y="384"/>
                    <a:pt x="1716" y="402"/>
                    <a:pt x="1626" y="402"/>
                  </a:cubicBezTo>
                  <a:cubicBezTo>
                    <a:pt x="1516" y="402"/>
                    <a:pt x="1410" y="376"/>
                    <a:pt x="1320" y="313"/>
                  </a:cubicBezTo>
                  <a:cubicBezTo>
                    <a:pt x="1178" y="215"/>
                    <a:pt x="1085" y="23"/>
                    <a:pt x="910" y="1"/>
                  </a:cubicBezTo>
                  <a:cubicBezTo>
                    <a:pt x="901" y="1"/>
                    <a:pt x="89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7" name="Google Shape;11997;p39"/>
            <p:cNvSpPr/>
            <p:nvPr/>
          </p:nvSpPr>
          <p:spPr>
            <a:xfrm>
              <a:off x="14447828" y="-1557913"/>
              <a:ext cx="84515" cy="60673"/>
            </a:xfrm>
            <a:custGeom>
              <a:avLst/>
              <a:gdLst/>
              <a:ahLst/>
              <a:cxnLst/>
              <a:rect l="l" t="t" r="r" b="b"/>
              <a:pathLst>
                <a:path w="1386" h="995" extrusionOk="0">
                  <a:moveTo>
                    <a:pt x="257" y="1"/>
                  </a:moveTo>
                  <a:cubicBezTo>
                    <a:pt x="190" y="1"/>
                    <a:pt x="133" y="31"/>
                    <a:pt x="94" y="115"/>
                  </a:cubicBezTo>
                  <a:cubicBezTo>
                    <a:pt x="1" y="307"/>
                    <a:pt x="176" y="739"/>
                    <a:pt x="247" y="909"/>
                  </a:cubicBezTo>
                  <a:cubicBezTo>
                    <a:pt x="257" y="964"/>
                    <a:pt x="303" y="995"/>
                    <a:pt x="350" y="995"/>
                  </a:cubicBezTo>
                  <a:cubicBezTo>
                    <a:pt x="378" y="995"/>
                    <a:pt x="407" y="983"/>
                    <a:pt x="427" y="958"/>
                  </a:cubicBezTo>
                  <a:cubicBezTo>
                    <a:pt x="767" y="750"/>
                    <a:pt x="1090" y="515"/>
                    <a:pt x="1385" y="241"/>
                  </a:cubicBezTo>
                  <a:lnTo>
                    <a:pt x="1385" y="241"/>
                  </a:lnTo>
                  <a:cubicBezTo>
                    <a:pt x="1312" y="255"/>
                    <a:pt x="1238" y="262"/>
                    <a:pt x="1164" y="262"/>
                  </a:cubicBezTo>
                  <a:cubicBezTo>
                    <a:pt x="1007" y="262"/>
                    <a:pt x="852" y="231"/>
                    <a:pt x="707" y="176"/>
                  </a:cubicBezTo>
                  <a:cubicBezTo>
                    <a:pt x="567" y="128"/>
                    <a:pt x="392"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8" name="Google Shape;11998;p39"/>
            <p:cNvSpPr/>
            <p:nvPr/>
          </p:nvSpPr>
          <p:spPr>
            <a:xfrm>
              <a:off x="14447523" y="-1655292"/>
              <a:ext cx="29757" cy="83173"/>
            </a:xfrm>
            <a:custGeom>
              <a:avLst/>
              <a:gdLst/>
              <a:ahLst/>
              <a:cxnLst/>
              <a:rect l="l" t="t" r="r" b="b"/>
              <a:pathLst>
                <a:path w="488" h="1364" extrusionOk="0">
                  <a:moveTo>
                    <a:pt x="171" y="1"/>
                  </a:moveTo>
                  <a:cubicBezTo>
                    <a:pt x="161" y="1"/>
                    <a:pt x="152" y="2"/>
                    <a:pt x="142" y="5"/>
                  </a:cubicBezTo>
                  <a:cubicBezTo>
                    <a:pt x="0" y="92"/>
                    <a:pt x="110" y="530"/>
                    <a:pt x="181" y="787"/>
                  </a:cubicBezTo>
                  <a:cubicBezTo>
                    <a:pt x="219" y="924"/>
                    <a:pt x="246" y="1181"/>
                    <a:pt x="334" y="1335"/>
                  </a:cubicBezTo>
                  <a:cubicBezTo>
                    <a:pt x="347" y="1355"/>
                    <a:pt x="367" y="1364"/>
                    <a:pt x="387" y="1364"/>
                  </a:cubicBezTo>
                  <a:cubicBezTo>
                    <a:pt x="417" y="1364"/>
                    <a:pt x="446" y="1343"/>
                    <a:pt x="449" y="1307"/>
                  </a:cubicBezTo>
                  <a:cubicBezTo>
                    <a:pt x="487" y="935"/>
                    <a:pt x="449" y="552"/>
                    <a:pt x="339" y="196"/>
                  </a:cubicBezTo>
                  <a:cubicBezTo>
                    <a:pt x="315" y="107"/>
                    <a:pt x="254" y="1"/>
                    <a:pt x="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9" name="Google Shape;11999;p39"/>
            <p:cNvSpPr/>
            <p:nvPr/>
          </p:nvSpPr>
          <p:spPr>
            <a:xfrm>
              <a:off x="14488195" y="-1643219"/>
              <a:ext cx="55490" cy="79881"/>
            </a:xfrm>
            <a:custGeom>
              <a:avLst/>
              <a:gdLst/>
              <a:ahLst/>
              <a:cxnLst/>
              <a:rect l="l" t="t" r="r" b="b"/>
              <a:pathLst>
                <a:path w="910" h="1310" extrusionOk="0">
                  <a:moveTo>
                    <a:pt x="790" y="0"/>
                  </a:moveTo>
                  <a:cubicBezTo>
                    <a:pt x="779" y="0"/>
                    <a:pt x="768" y="1"/>
                    <a:pt x="756" y="4"/>
                  </a:cubicBezTo>
                  <a:cubicBezTo>
                    <a:pt x="630" y="20"/>
                    <a:pt x="532" y="113"/>
                    <a:pt x="450" y="217"/>
                  </a:cubicBezTo>
                  <a:cubicBezTo>
                    <a:pt x="285" y="420"/>
                    <a:pt x="165" y="655"/>
                    <a:pt x="99" y="907"/>
                  </a:cubicBezTo>
                  <a:cubicBezTo>
                    <a:pt x="74" y="993"/>
                    <a:pt x="0" y="1310"/>
                    <a:pt x="96" y="1310"/>
                  </a:cubicBezTo>
                  <a:cubicBezTo>
                    <a:pt x="121" y="1310"/>
                    <a:pt x="160" y="1287"/>
                    <a:pt x="214" y="1230"/>
                  </a:cubicBezTo>
                  <a:cubicBezTo>
                    <a:pt x="450" y="983"/>
                    <a:pt x="652" y="704"/>
                    <a:pt x="816" y="409"/>
                  </a:cubicBezTo>
                  <a:cubicBezTo>
                    <a:pt x="871" y="327"/>
                    <a:pt x="899" y="234"/>
                    <a:pt x="904" y="141"/>
                  </a:cubicBezTo>
                  <a:cubicBezTo>
                    <a:pt x="909" y="86"/>
                    <a:pt x="882" y="37"/>
                    <a:pt x="838" y="9"/>
                  </a:cubicBezTo>
                  <a:cubicBezTo>
                    <a:pt x="822" y="3"/>
                    <a:pt x="806" y="0"/>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0" name="Google Shape;12000;p39"/>
            <p:cNvSpPr/>
            <p:nvPr/>
          </p:nvSpPr>
          <p:spPr>
            <a:xfrm>
              <a:off x="14519659" y="-1636146"/>
              <a:ext cx="102137" cy="67258"/>
            </a:xfrm>
            <a:custGeom>
              <a:avLst/>
              <a:gdLst/>
              <a:ahLst/>
              <a:cxnLst/>
              <a:rect l="l" t="t" r="r" b="b"/>
              <a:pathLst>
                <a:path w="1675" h="1103" extrusionOk="0">
                  <a:moveTo>
                    <a:pt x="1569" y="0"/>
                  </a:moveTo>
                  <a:cubicBezTo>
                    <a:pt x="1563" y="0"/>
                    <a:pt x="1556" y="1"/>
                    <a:pt x="1548" y="3"/>
                  </a:cubicBezTo>
                  <a:cubicBezTo>
                    <a:pt x="1539" y="2"/>
                    <a:pt x="1530" y="2"/>
                    <a:pt x="1520" y="2"/>
                  </a:cubicBezTo>
                  <a:cubicBezTo>
                    <a:pt x="1356" y="2"/>
                    <a:pt x="1201" y="90"/>
                    <a:pt x="1067" y="189"/>
                  </a:cubicBezTo>
                  <a:cubicBezTo>
                    <a:pt x="859" y="337"/>
                    <a:pt x="662" y="506"/>
                    <a:pt x="476" y="692"/>
                  </a:cubicBezTo>
                  <a:cubicBezTo>
                    <a:pt x="427" y="747"/>
                    <a:pt x="0" y="1103"/>
                    <a:pt x="213" y="1103"/>
                  </a:cubicBezTo>
                  <a:cubicBezTo>
                    <a:pt x="215" y="1103"/>
                    <a:pt x="217" y="1103"/>
                    <a:pt x="218" y="1103"/>
                  </a:cubicBezTo>
                  <a:cubicBezTo>
                    <a:pt x="279" y="1092"/>
                    <a:pt x="333" y="1075"/>
                    <a:pt x="383" y="1043"/>
                  </a:cubicBezTo>
                  <a:cubicBezTo>
                    <a:pt x="788" y="807"/>
                    <a:pt x="1171" y="550"/>
                    <a:pt x="1543" y="271"/>
                  </a:cubicBezTo>
                  <a:cubicBezTo>
                    <a:pt x="1587" y="243"/>
                    <a:pt x="1625" y="205"/>
                    <a:pt x="1652" y="156"/>
                  </a:cubicBezTo>
                  <a:cubicBezTo>
                    <a:pt x="1674" y="107"/>
                    <a:pt x="1663" y="46"/>
                    <a:pt x="1620" y="14"/>
                  </a:cubicBezTo>
                  <a:cubicBezTo>
                    <a:pt x="1604" y="6"/>
                    <a:pt x="1588" y="0"/>
                    <a:pt x="1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1" name="Google Shape;12001;p39"/>
            <p:cNvSpPr/>
            <p:nvPr/>
          </p:nvSpPr>
          <p:spPr>
            <a:xfrm>
              <a:off x="14374412" y="-1517851"/>
              <a:ext cx="105186" cy="481356"/>
            </a:xfrm>
            <a:custGeom>
              <a:avLst/>
              <a:gdLst/>
              <a:ahLst/>
              <a:cxnLst/>
              <a:rect l="l" t="t" r="r" b="b"/>
              <a:pathLst>
                <a:path w="1725" h="7894" extrusionOk="0">
                  <a:moveTo>
                    <a:pt x="1528" y="0"/>
                  </a:moveTo>
                  <a:cubicBezTo>
                    <a:pt x="624" y="2540"/>
                    <a:pt x="115" y="5195"/>
                    <a:pt x="0" y="7882"/>
                  </a:cubicBezTo>
                  <a:lnTo>
                    <a:pt x="208" y="7893"/>
                  </a:lnTo>
                  <a:cubicBezTo>
                    <a:pt x="323" y="5222"/>
                    <a:pt x="832" y="2589"/>
                    <a:pt x="1725" y="66"/>
                  </a:cubicBezTo>
                  <a:lnTo>
                    <a:pt x="152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2" name="Google Shape;12002;p39"/>
            <p:cNvSpPr/>
            <p:nvPr/>
          </p:nvSpPr>
          <p:spPr>
            <a:xfrm>
              <a:off x="14253922" y="-1398702"/>
              <a:ext cx="186652" cy="232080"/>
            </a:xfrm>
            <a:custGeom>
              <a:avLst/>
              <a:gdLst/>
              <a:ahLst/>
              <a:cxnLst/>
              <a:rect l="l" t="t" r="r" b="b"/>
              <a:pathLst>
                <a:path w="3061" h="3806" extrusionOk="0">
                  <a:moveTo>
                    <a:pt x="579" y="0"/>
                  </a:moveTo>
                  <a:cubicBezTo>
                    <a:pt x="402" y="0"/>
                    <a:pt x="236" y="125"/>
                    <a:pt x="208" y="318"/>
                  </a:cubicBezTo>
                  <a:lnTo>
                    <a:pt x="0" y="1610"/>
                  </a:lnTo>
                  <a:cubicBezTo>
                    <a:pt x="0" y="3389"/>
                    <a:pt x="706" y="3684"/>
                    <a:pt x="1336" y="3788"/>
                  </a:cubicBezTo>
                  <a:cubicBezTo>
                    <a:pt x="1413" y="3801"/>
                    <a:pt x="1540" y="3805"/>
                    <a:pt x="1675" y="3805"/>
                  </a:cubicBezTo>
                  <a:cubicBezTo>
                    <a:pt x="1946" y="3805"/>
                    <a:pt x="2250" y="3788"/>
                    <a:pt x="2250" y="3788"/>
                  </a:cubicBezTo>
                  <a:lnTo>
                    <a:pt x="2639" y="3170"/>
                  </a:lnTo>
                  <a:cubicBezTo>
                    <a:pt x="3060" y="2502"/>
                    <a:pt x="2732" y="1309"/>
                    <a:pt x="1982" y="827"/>
                  </a:cubicBezTo>
                  <a:lnTo>
                    <a:pt x="783" y="61"/>
                  </a:lnTo>
                  <a:cubicBezTo>
                    <a:pt x="719" y="19"/>
                    <a:pt x="648" y="0"/>
                    <a:pt x="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3" name="Google Shape;12003;p39"/>
            <p:cNvSpPr/>
            <p:nvPr/>
          </p:nvSpPr>
          <p:spPr>
            <a:xfrm>
              <a:off x="14292764" y="-1370470"/>
              <a:ext cx="101406" cy="207811"/>
            </a:xfrm>
            <a:custGeom>
              <a:avLst/>
              <a:gdLst/>
              <a:ahLst/>
              <a:cxnLst/>
              <a:rect l="l" t="t" r="r" b="b"/>
              <a:pathLst>
                <a:path w="1663" h="3408" extrusionOk="0">
                  <a:moveTo>
                    <a:pt x="46" y="0"/>
                  </a:moveTo>
                  <a:cubicBezTo>
                    <a:pt x="23" y="0"/>
                    <a:pt x="1" y="18"/>
                    <a:pt x="4" y="46"/>
                  </a:cubicBezTo>
                  <a:cubicBezTo>
                    <a:pt x="146" y="703"/>
                    <a:pt x="491" y="1289"/>
                    <a:pt x="830" y="1858"/>
                  </a:cubicBezTo>
                  <a:cubicBezTo>
                    <a:pt x="1120" y="2340"/>
                    <a:pt x="1416" y="2843"/>
                    <a:pt x="1580" y="3380"/>
                  </a:cubicBezTo>
                  <a:cubicBezTo>
                    <a:pt x="1586" y="3396"/>
                    <a:pt x="1602" y="3407"/>
                    <a:pt x="1619" y="3407"/>
                  </a:cubicBezTo>
                  <a:lnTo>
                    <a:pt x="1629" y="3407"/>
                  </a:lnTo>
                  <a:cubicBezTo>
                    <a:pt x="1651" y="3402"/>
                    <a:pt x="1662" y="3374"/>
                    <a:pt x="1657" y="3358"/>
                  </a:cubicBezTo>
                  <a:cubicBezTo>
                    <a:pt x="1487" y="2811"/>
                    <a:pt x="1186" y="2302"/>
                    <a:pt x="901" y="1814"/>
                  </a:cubicBezTo>
                  <a:cubicBezTo>
                    <a:pt x="568" y="1251"/>
                    <a:pt x="223" y="670"/>
                    <a:pt x="86" y="30"/>
                  </a:cubicBezTo>
                  <a:cubicBezTo>
                    <a:pt x="79" y="9"/>
                    <a:pt x="63" y="0"/>
                    <a:pt x="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4" name="Google Shape;12004;p39"/>
            <p:cNvSpPr/>
            <p:nvPr/>
          </p:nvSpPr>
          <p:spPr>
            <a:xfrm>
              <a:off x="14330021" y="-1352421"/>
              <a:ext cx="13720" cy="74941"/>
            </a:xfrm>
            <a:custGeom>
              <a:avLst/>
              <a:gdLst/>
              <a:ahLst/>
              <a:cxnLst/>
              <a:rect l="l" t="t" r="r" b="b"/>
              <a:pathLst>
                <a:path w="225" h="1229" extrusionOk="0">
                  <a:moveTo>
                    <a:pt x="88" y="1"/>
                  </a:moveTo>
                  <a:cubicBezTo>
                    <a:pt x="85" y="1"/>
                    <a:pt x="81" y="1"/>
                    <a:pt x="77" y="2"/>
                  </a:cubicBezTo>
                  <a:cubicBezTo>
                    <a:pt x="55" y="2"/>
                    <a:pt x="44" y="24"/>
                    <a:pt x="50" y="51"/>
                  </a:cubicBezTo>
                  <a:cubicBezTo>
                    <a:pt x="99" y="232"/>
                    <a:pt x="126" y="424"/>
                    <a:pt x="132" y="615"/>
                  </a:cubicBezTo>
                  <a:cubicBezTo>
                    <a:pt x="143" y="807"/>
                    <a:pt x="104" y="993"/>
                    <a:pt x="17" y="1163"/>
                  </a:cubicBezTo>
                  <a:cubicBezTo>
                    <a:pt x="0" y="1190"/>
                    <a:pt x="22" y="1223"/>
                    <a:pt x="50" y="1228"/>
                  </a:cubicBezTo>
                  <a:cubicBezTo>
                    <a:pt x="66" y="1223"/>
                    <a:pt x="82" y="1217"/>
                    <a:pt x="88" y="1201"/>
                  </a:cubicBezTo>
                  <a:cubicBezTo>
                    <a:pt x="181" y="1020"/>
                    <a:pt x="225" y="818"/>
                    <a:pt x="214" y="615"/>
                  </a:cubicBezTo>
                  <a:cubicBezTo>
                    <a:pt x="208" y="418"/>
                    <a:pt x="176" y="221"/>
                    <a:pt x="126" y="30"/>
                  </a:cubicBezTo>
                  <a:cubicBezTo>
                    <a:pt x="122" y="11"/>
                    <a:pt x="106" y="1"/>
                    <a:pt x="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5" name="Google Shape;12005;p39"/>
            <p:cNvSpPr/>
            <p:nvPr/>
          </p:nvSpPr>
          <p:spPr>
            <a:xfrm>
              <a:off x="14274593" y="-1273151"/>
              <a:ext cx="74515" cy="19025"/>
            </a:xfrm>
            <a:custGeom>
              <a:avLst/>
              <a:gdLst/>
              <a:ahLst/>
              <a:cxnLst/>
              <a:rect l="l" t="t" r="r" b="b"/>
              <a:pathLst>
                <a:path w="1222" h="312" extrusionOk="0">
                  <a:moveTo>
                    <a:pt x="49" y="1"/>
                  </a:moveTo>
                  <a:cubicBezTo>
                    <a:pt x="34" y="1"/>
                    <a:pt x="20" y="11"/>
                    <a:pt x="12" y="27"/>
                  </a:cubicBezTo>
                  <a:cubicBezTo>
                    <a:pt x="1" y="43"/>
                    <a:pt x="12" y="71"/>
                    <a:pt x="34" y="82"/>
                  </a:cubicBezTo>
                  <a:cubicBezTo>
                    <a:pt x="214" y="164"/>
                    <a:pt x="400" y="229"/>
                    <a:pt x="592" y="279"/>
                  </a:cubicBezTo>
                  <a:cubicBezTo>
                    <a:pt x="685" y="300"/>
                    <a:pt x="789" y="311"/>
                    <a:pt x="887" y="311"/>
                  </a:cubicBezTo>
                  <a:cubicBezTo>
                    <a:pt x="991" y="311"/>
                    <a:pt x="1090" y="295"/>
                    <a:pt x="1189" y="268"/>
                  </a:cubicBezTo>
                  <a:cubicBezTo>
                    <a:pt x="1210" y="257"/>
                    <a:pt x="1221" y="235"/>
                    <a:pt x="1216" y="213"/>
                  </a:cubicBezTo>
                  <a:cubicBezTo>
                    <a:pt x="1208" y="197"/>
                    <a:pt x="1194" y="187"/>
                    <a:pt x="1179" y="187"/>
                  </a:cubicBezTo>
                  <a:cubicBezTo>
                    <a:pt x="1173" y="187"/>
                    <a:pt x="1167" y="188"/>
                    <a:pt x="1161" y="191"/>
                  </a:cubicBezTo>
                  <a:cubicBezTo>
                    <a:pt x="1068" y="216"/>
                    <a:pt x="972" y="229"/>
                    <a:pt x="877" y="229"/>
                  </a:cubicBezTo>
                  <a:cubicBezTo>
                    <a:pt x="786" y="229"/>
                    <a:pt x="696" y="218"/>
                    <a:pt x="608" y="196"/>
                  </a:cubicBezTo>
                  <a:cubicBezTo>
                    <a:pt x="422" y="147"/>
                    <a:pt x="242" y="87"/>
                    <a:pt x="66" y="5"/>
                  </a:cubicBezTo>
                  <a:cubicBezTo>
                    <a:pt x="61" y="2"/>
                    <a:pt x="55" y="1"/>
                    <a:pt x="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6" name="Google Shape;12006;p39"/>
            <p:cNvSpPr/>
            <p:nvPr/>
          </p:nvSpPr>
          <p:spPr>
            <a:xfrm>
              <a:off x="14361363" y="-1308700"/>
              <a:ext cx="12439" cy="85917"/>
            </a:xfrm>
            <a:custGeom>
              <a:avLst/>
              <a:gdLst/>
              <a:ahLst/>
              <a:cxnLst/>
              <a:rect l="l" t="t" r="r" b="b"/>
              <a:pathLst>
                <a:path w="204" h="1409" extrusionOk="0">
                  <a:moveTo>
                    <a:pt x="98" y="1"/>
                  </a:moveTo>
                  <a:cubicBezTo>
                    <a:pt x="71" y="1"/>
                    <a:pt x="42" y="24"/>
                    <a:pt x="56" y="57"/>
                  </a:cubicBezTo>
                  <a:cubicBezTo>
                    <a:pt x="116" y="281"/>
                    <a:pt x="121" y="511"/>
                    <a:pt x="116" y="790"/>
                  </a:cubicBezTo>
                  <a:cubicBezTo>
                    <a:pt x="110" y="1004"/>
                    <a:pt x="99" y="1195"/>
                    <a:pt x="12" y="1349"/>
                  </a:cubicBezTo>
                  <a:cubicBezTo>
                    <a:pt x="1" y="1371"/>
                    <a:pt x="6" y="1393"/>
                    <a:pt x="23" y="1403"/>
                  </a:cubicBezTo>
                  <a:cubicBezTo>
                    <a:pt x="34" y="1409"/>
                    <a:pt x="39" y="1409"/>
                    <a:pt x="45" y="1409"/>
                  </a:cubicBezTo>
                  <a:cubicBezTo>
                    <a:pt x="61" y="1409"/>
                    <a:pt x="72" y="1403"/>
                    <a:pt x="83" y="1393"/>
                  </a:cubicBezTo>
                  <a:lnTo>
                    <a:pt x="99" y="1360"/>
                  </a:lnTo>
                  <a:cubicBezTo>
                    <a:pt x="99" y="1354"/>
                    <a:pt x="105" y="1354"/>
                    <a:pt x="105" y="1349"/>
                  </a:cubicBezTo>
                  <a:cubicBezTo>
                    <a:pt x="187" y="1185"/>
                    <a:pt x="198" y="998"/>
                    <a:pt x="198" y="790"/>
                  </a:cubicBezTo>
                  <a:cubicBezTo>
                    <a:pt x="203" y="566"/>
                    <a:pt x="203" y="292"/>
                    <a:pt x="138" y="35"/>
                  </a:cubicBezTo>
                  <a:cubicBezTo>
                    <a:pt x="133" y="11"/>
                    <a:pt x="116" y="1"/>
                    <a:pt x="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7" name="Google Shape;12007;p39"/>
            <p:cNvSpPr/>
            <p:nvPr/>
          </p:nvSpPr>
          <p:spPr>
            <a:xfrm>
              <a:off x="14428133" y="-1476082"/>
              <a:ext cx="243727" cy="168664"/>
            </a:xfrm>
            <a:custGeom>
              <a:avLst/>
              <a:gdLst/>
              <a:ahLst/>
              <a:cxnLst/>
              <a:rect l="l" t="t" r="r" b="b"/>
              <a:pathLst>
                <a:path w="3997" h="2766" extrusionOk="0">
                  <a:moveTo>
                    <a:pt x="1865" y="0"/>
                  </a:moveTo>
                  <a:cubicBezTo>
                    <a:pt x="539" y="0"/>
                    <a:pt x="235" y="601"/>
                    <a:pt x="88" y="1149"/>
                  </a:cubicBezTo>
                  <a:cubicBezTo>
                    <a:pt x="28" y="1368"/>
                    <a:pt x="1" y="2058"/>
                    <a:pt x="1" y="2058"/>
                  </a:cubicBezTo>
                  <a:lnTo>
                    <a:pt x="586" y="2506"/>
                  </a:lnTo>
                  <a:cubicBezTo>
                    <a:pt x="813" y="2683"/>
                    <a:pt x="1120" y="2766"/>
                    <a:pt x="1445" y="2766"/>
                  </a:cubicBezTo>
                  <a:cubicBezTo>
                    <a:pt x="2008" y="2766"/>
                    <a:pt x="2626" y="2516"/>
                    <a:pt x="2973" y="2068"/>
                  </a:cubicBezTo>
                  <a:lnTo>
                    <a:pt x="3810" y="1001"/>
                  </a:lnTo>
                  <a:cubicBezTo>
                    <a:pt x="3996" y="760"/>
                    <a:pt x="3876" y="410"/>
                    <a:pt x="3586" y="333"/>
                  </a:cubicBezTo>
                  <a:lnTo>
                    <a:pt x="2382" y="27"/>
                  </a:lnTo>
                  <a:cubicBezTo>
                    <a:pt x="2194" y="9"/>
                    <a:pt x="2022" y="0"/>
                    <a:pt x="18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8" name="Google Shape;12008;p39"/>
            <p:cNvSpPr/>
            <p:nvPr/>
          </p:nvSpPr>
          <p:spPr>
            <a:xfrm>
              <a:off x="14422828" y="-1429129"/>
              <a:ext cx="217446" cy="81222"/>
            </a:xfrm>
            <a:custGeom>
              <a:avLst/>
              <a:gdLst/>
              <a:ahLst/>
              <a:cxnLst/>
              <a:rect l="l" t="t" r="r" b="b"/>
              <a:pathLst>
                <a:path w="3566" h="1332" extrusionOk="0">
                  <a:moveTo>
                    <a:pt x="3513" y="0"/>
                  </a:moveTo>
                  <a:cubicBezTo>
                    <a:pt x="3510" y="0"/>
                    <a:pt x="3507" y="1"/>
                    <a:pt x="3503" y="1"/>
                  </a:cubicBezTo>
                  <a:cubicBezTo>
                    <a:pt x="2841" y="78"/>
                    <a:pt x="2222" y="368"/>
                    <a:pt x="1626" y="647"/>
                  </a:cubicBezTo>
                  <a:cubicBezTo>
                    <a:pt x="1117" y="888"/>
                    <a:pt x="591" y="1134"/>
                    <a:pt x="38" y="1249"/>
                  </a:cubicBezTo>
                  <a:cubicBezTo>
                    <a:pt x="16" y="1255"/>
                    <a:pt x="0" y="1277"/>
                    <a:pt x="6" y="1298"/>
                  </a:cubicBezTo>
                  <a:cubicBezTo>
                    <a:pt x="11" y="1320"/>
                    <a:pt x="27" y="1331"/>
                    <a:pt x="44" y="1331"/>
                  </a:cubicBezTo>
                  <a:lnTo>
                    <a:pt x="55" y="1331"/>
                  </a:lnTo>
                  <a:cubicBezTo>
                    <a:pt x="613" y="1216"/>
                    <a:pt x="1144" y="965"/>
                    <a:pt x="1659" y="724"/>
                  </a:cubicBezTo>
                  <a:cubicBezTo>
                    <a:pt x="2250" y="445"/>
                    <a:pt x="2863" y="160"/>
                    <a:pt x="3514" y="78"/>
                  </a:cubicBezTo>
                  <a:cubicBezTo>
                    <a:pt x="3565" y="73"/>
                    <a:pt x="3559" y="0"/>
                    <a:pt x="35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9" name="Google Shape;12009;p39"/>
            <p:cNvSpPr/>
            <p:nvPr/>
          </p:nvSpPr>
          <p:spPr>
            <a:xfrm>
              <a:off x="14541854" y="-1400226"/>
              <a:ext cx="75612" cy="16281"/>
            </a:xfrm>
            <a:custGeom>
              <a:avLst/>
              <a:gdLst/>
              <a:ahLst/>
              <a:cxnLst/>
              <a:rect l="l" t="t" r="r" b="b"/>
              <a:pathLst>
                <a:path w="1240" h="267" extrusionOk="0">
                  <a:moveTo>
                    <a:pt x="60" y="0"/>
                  </a:moveTo>
                  <a:cubicBezTo>
                    <a:pt x="26" y="0"/>
                    <a:pt x="0" y="52"/>
                    <a:pt x="40" y="75"/>
                  </a:cubicBezTo>
                  <a:cubicBezTo>
                    <a:pt x="210" y="184"/>
                    <a:pt x="407" y="250"/>
                    <a:pt x="610" y="261"/>
                  </a:cubicBezTo>
                  <a:cubicBezTo>
                    <a:pt x="653" y="266"/>
                    <a:pt x="703" y="266"/>
                    <a:pt x="747" y="266"/>
                  </a:cubicBezTo>
                  <a:cubicBezTo>
                    <a:pt x="900" y="261"/>
                    <a:pt x="1053" y="250"/>
                    <a:pt x="1201" y="228"/>
                  </a:cubicBezTo>
                  <a:cubicBezTo>
                    <a:pt x="1223" y="222"/>
                    <a:pt x="1239" y="201"/>
                    <a:pt x="1234" y="179"/>
                  </a:cubicBezTo>
                  <a:cubicBezTo>
                    <a:pt x="1234" y="160"/>
                    <a:pt x="1217" y="145"/>
                    <a:pt x="1198" y="145"/>
                  </a:cubicBezTo>
                  <a:cubicBezTo>
                    <a:pt x="1196" y="145"/>
                    <a:pt x="1193" y="145"/>
                    <a:pt x="1190" y="146"/>
                  </a:cubicBezTo>
                  <a:cubicBezTo>
                    <a:pt x="1040" y="172"/>
                    <a:pt x="889" y="180"/>
                    <a:pt x="739" y="180"/>
                  </a:cubicBezTo>
                  <a:cubicBezTo>
                    <a:pt x="698" y="180"/>
                    <a:pt x="656" y="180"/>
                    <a:pt x="615" y="179"/>
                  </a:cubicBezTo>
                  <a:cubicBezTo>
                    <a:pt x="429" y="168"/>
                    <a:pt x="243" y="107"/>
                    <a:pt x="84" y="9"/>
                  </a:cubicBezTo>
                  <a:cubicBezTo>
                    <a:pt x="76" y="3"/>
                    <a:pt x="68" y="0"/>
                    <a:pt x="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0" name="Google Shape;12010;p39"/>
            <p:cNvSpPr/>
            <p:nvPr/>
          </p:nvSpPr>
          <p:spPr>
            <a:xfrm>
              <a:off x="14518927" y="-1456325"/>
              <a:ext cx="26098" cy="72014"/>
            </a:xfrm>
            <a:custGeom>
              <a:avLst/>
              <a:gdLst/>
              <a:ahLst/>
              <a:cxnLst/>
              <a:rect l="l" t="t" r="r" b="b"/>
              <a:pathLst>
                <a:path w="428" h="1181" extrusionOk="0">
                  <a:moveTo>
                    <a:pt x="359" y="1"/>
                  </a:moveTo>
                  <a:cubicBezTo>
                    <a:pt x="347" y="1"/>
                    <a:pt x="337" y="6"/>
                    <a:pt x="334" y="20"/>
                  </a:cubicBezTo>
                  <a:cubicBezTo>
                    <a:pt x="230" y="190"/>
                    <a:pt x="148" y="371"/>
                    <a:pt x="83" y="557"/>
                  </a:cubicBezTo>
                  <a:cubicBezTo>
                    <a:pt x="17" y="743"/>
                    <a:pt x="0" y="951"/>
                    <a:pt x="39" y="1148"/>
                  </a:cubicBezTo>
                  <a:cubicBezTo>
                    <a:pt x="39" y="1170"/>
                    <a:pt x="55" y="1181"/>
                    <a:pt x="77" y="1181"/>
                  </a:cubicBezTo>
                  <a:lnTo>
                    <a:pt x="83" y="1181"/>
                  </a:lnTo>
                  <a:cubicBezTo>
                    <a:pt x="104" y="1175"/>
                    <a:pt x="121" y="1153"/>
                    <a:pt x="115" y="1131"/>
                  </a:cubicBezTo>
                  <a:cubicBezTo>
                    <a:pt x="77" y="945"/>
                    <a:pt x="93" y="754"/>
                    <a:pt x="159" y="579"/>
                  </a:cubicBezTo>
                  <a:cubicBezTo>
                    <a:pt x="225" y="398"/>
                    <a:pt x="301" y="223"/>
                    <a:pt x="400" y="59"/>
                  </a:cubicBezTo>
                  <a:cubicBezTo>
                    <a:pt x="427" y="35"/>
                    <a:pt x="388" y="1"/>
                    <a:pt x="3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1" name="Google Shape;12011;p39"/>
            <p:cNvSpPr/>
            <p:nvPr/>
          </p:nvSpPr>
          <p:spPr>
            <a:xfrm>
              <a:off x="14463865" y="-1441325"/>
              <a:ext cx="32440" cy="82076"/>
            </a:xfrm>
            <a:custGeom>
              <a:avLst/>
              <a:gdLst/>
              <a:ahLst/>
              <a:cxnLst/>
              <a:rect l="l" t="t" r="r" b="b"/>
              <a:pathLst>
                <a:path w="532" h="1346" extrusionOk="0">
                  <a:moveTo>
                    <a:pt x="484" y="0"/>
                  </a:moveTo>
                  <a:cubicBezTo>
                    <a:pt x="471" y="0"/>
                    <a:pt x="459" y="7"/>
                    <a:pt x="449" y="21"/>
                  </a:cubicBezTo>
                  <a:cubicBezTo>
                    <a:pt x="241" y="327"/>
                    <a:pt x="0" y="798"/>
                    <a:pt x="55" y="1307"/>
                  </a:cubicBezTo>
                  <a:cubicBezTo>
                    <a:pt x="55" y="1329"/>
                    <a:pt x="77" y="1345"/>
                    <a:pt x="99" y="1345"/>
                  </a:cubicBezTo>
                  <a:cubicBezTo>
                    <a:pt x="121" y="1345"/>
                    <a:pt x="137" y="1323"/>
                    <a:pt x="137" y="1301"/>
                  </a:cubicBezTo>
                  <a:cubicBezTo>
                    <a:pt x="82" y="820"/>
                    <a:pt x="312" y="360"/>
                    <a:pt x="520" y="64"/>
                  </a:cubicBezTo>
                  <a:cubicBezTo>
                    <a:pt x="531" y="48"/>
                    <a:pt x="526" y="21"/>
                    <a:pt x="509" y="10"/>
                  </a:cubicBezTo>
                  <a:cubicBezTo>
                    <a:pt x="501" y="3"/>
                    <a:pt x="492" y="0"/>
                    <a:pt x="4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2" name="Google Shape;12012;p39"/>
            <p:cNvSpPr/>
            <p:nvPr/>
          </p:nvSpPr>
          <p:spPr>
            <a:xfrm>
              <a:off x="14484048" y="-1374555"/>
              <a:ext cx="87442" cy="17318"/>
            </a:xfrm>
            <a:custGeom>
              <a:avLst/>
              <a:gdLst/>
              <a:ahLst/>
              <a:cxnLst/>
              <a:rect l="l" t="t" r="r" b="b"/>
              <a:pathLst>
                <a:path w="1434" h="284" extrusionOk="0">
                  <a:moveTo>
                    <a:pt x="60" y="0"/>
                  </a:moveTo>
                  <a:cubicBezTo>
                    <a:pt x="26" y="0"/>
                    <a:pt x="1" y="49"/>
                    <a:pt x="36" y="75"/>
                  </a:cubicBezTo>
                  <a:lnTo>
                    <a:pt x="69" y="97"/>
                  </a:lnTo>
                  <a:cubicBezTo>
                    <a:pt x="69" y="97"/>
                    <a:pt x="74" y="102"/>
                    <a:pt x="80" y="102"/>
                  </a:cubicBezTo>
                  <a:cubicBezTo>
                    <a:pt x="233" y="196"/>
                    <a:pt x="419" y="223"/>
                    <a:pt x="627" y="250"/>
                  </a:cubicBezTo>
                  <a:cubicBezTo>
                    <a:pt x="780" y="267"/>
                    <a:pt x="934" y="278"/>
                    <a:pt x="1087" y="283"/>
                  </a:cubicBezTo>
                  <a:cubicBezTo>
                    <a:pt x="1185" y="283"/>
                    <a:pt x="1284" y="272"/>
                    <a:pt x="1383" y="256"/>
                  </a:cubicBezTo>
                  <a:cubicBezTo>
                    <a:pt x="1434" y="245"/>
                    <a:pt x="1423" y="173"/>
                    <a:pt x="1376" y="173"/>
                  </a:cubicBezTo>
                  <a:cubicBezTo>
                    <a:pt x="1373" y="173"/>
                    <a:pt x="1370" y="173"/>
                    <a:pt x="1366" y="174"/>
                  </a:cubicBezTo>
                  <a:cubicBezTo>
                    <a:pt x="1272" y="192"/>
                    <a:pt x="1177" y="198"/>
                    <a:pt x="1080" y="198"/>
                  </a:cubicBezTo>
                  <a:cubicBezTo>
                    <a:pt x="940" y="198"/>
                    <a:pt x="794" y="184"/>
                    <a:pt x="633" y="168"/>
                  </a:cubicBezTo>
                  <a:cubicBezTo>
                    <a:pt x="419" y="146"/>
                    <a:pt x="233" y="113"/>
                    <a:pt x="85" y="9"/>
                  </a:cubicBezTo>
                  <a:cubicBezTo>
                    <a:pt x="77" y="3"/>
                    <a:pt x="68" y="0"/>
                    <a:pt x="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2013" name="Google Shape;12013;p39"/>
          <p:cNvGrpSpPr/>
          <p:nvPr/>
        </p:nvGrpSpPr>
        <p:grpSpPr>
          <a:xfrm>
            <a:off x="818843" y="3595619"/>
            <a:ext cx="912735" cy="1587279"/>
            <a:chOff x="272217" y="3453993"/>
            <a:chExt cx="912735" cy="1587279"/>
          </a:xfrm>
        </p:grpSpPr>
        <p:sp>
          <p:nvSpPr>
            <p:cNvPr id="12014" name="Google Shape;12014;p39"/>
            <p:cNvSpPr/>
            <p:nvPr/>
          </p:nvSpPr>
          <p:spPr>
            <a:xfrm>
              <a:off x="453247" y="3939044"/>
              <a:ext cx="368782" cy="1102228"/>
            </a:xfrm>
            <a:custGeom>
              <a:avLst/>
              <a:gdLst/>
              <a:ahLst/>
              <a:cxnLst/>
              <a:rect l="l" t="t" r="r" b="b"/>
              <a:pathLst>
                <a:path w="2141" h="6399" extrusionOk="0">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5" name="Google Shape;12015;p39"/>
            <p:cNvSpPr/>
            <p:nvPr/>
          </p:nvSpPr>
          <p:spPr>
            <a:xfrm>
              <a:off x="272217" y="3453993"/>
              <a:ext cx="705354" cy="750838"/>
            </a:xfrm>
            <a:custGeom>
              <a:avLst/>
              <a:gdLst/>
              <a:ahLst/>
              <a:cxnLst/>
              <a:rect l="l" t="t" r="r" b="b"/>
              <a:pathLst>
                <a:path w="4095" h="4359" extrusionOk="0">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6" name="Google Shape;12016;p39"/>
            <p:cNvSpPr/>
            <p:nvPr/>
          </p:nvSpPr>
          <p:spPr>
            <a:xfrm>
              <a:off x="393650" y="3615217"/>
              <a:ext cx="447327" cy="454568"/>
            </a:xfrm>
            <a:custGeom>
              <a:avLst/>
              <a:gdLst/>
              <a:ahLst/>
              <a:cxnLst/>
              <a:rect l="l" t="t" r="r" b="b"/>
              <a:pathLst>
                <a:path w="2597" h="2639" extrusionOk="0">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7" name="Google Shape;12017;p39"/>
            <p:cNvSpPr/>
            <p:nvPr/>
          </p:nvSpPr>
          <p:spPr>
            <a:xfrm>
              <a:off x="443256" y="3633475"/>
              <a:ext cx="395825" cy="453707"/>
            </a:xfrm>
            <a:custGeom>
              <a:avLst/>
              <a:gdLst/>
              <a:ahLst/>
              <a:cxnLst/>
              <a:rect l="l" t="t" r="r" b="b"/>
              <a:pathLst>
                <a:path w="2298" h="2634" extrusionOk="0">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8" name="Google Shape;12018;p39"/>
            <p:cNvSpPr/>
            <p:nvPr/>
          </p:nvSpPr>
          <p:spPr>
            <a:xfrm>
              <a:off x="611712" y="4014833"/>
              <a:ext cx="573240" cy="530013"/>
            </a:xfrm>
            <a:custGeom>
              <a:avLst/>
              <a:gdLst/>
              <a:ahLst/>
              <a:cxnLst/>
              <a:rect l="l" t="t" r="r" b="b"/>
              <a:pathLst>
                <a:path w="3328" h="3077" extrusionOk="0">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9" name="Google Shape;12019;p39"/>
            <p:cNvSpPr/>
            <p:nvPr/>
          </p:nvSpPr>
          <p:spPr>
            <a:xfrm>
              <a:off x="719193" y="4138852"/>
              <a:ext cx="333988" cy="284213"/>
            </a:xfrm>
            <a:custGeom>
              <a:avLst/>
              <a:gdLst/>
              <a:ahLst/>
              <a:cxnLst/>
              <a:rect l="l" t="t" r="r" b="b"/>
              <a:pathLst>
                <a:path w="1939" h="1650" extrusionOk="0">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0" name="Google Shape;12020;p39"/>
            <p:cNvSpPr/>
            <p:nvPr/>
          </p:nvSpPr>
          <p:spPr>
            <a:xfrm>
              <a:off x="735561" y="4103160"/>
              <a:ext cx="325548" cy="315734"/>
            </a:xfrm>
            <a:custGeom>
              <a:avLst/>
              <a:gdLst/>
              <a:ahLst/>
              <a:cxnLst/>
              <a:rect l="l" t="t" r="r" b="b"/>
              <a:pathLst>
                <a:path w="1890" h="1833" extrusionOk="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2021" name="Google Shape;12021;p39"/>
          <p:cNvGrpSpPr/>
          <p:nvPr/>
        </p:nvGrpSpPr>
        <p:grpSpPr>
          <a:xfrm>
            <a:off x="7454819" y="3754714"/>
            <a:ext cx="1221255" cy="1269098"/>
            <a:chOff x="2785514" y="3607713"/>
            <a:chExt cx="1570544" cy="1632070"/>
          </a:xfrm>
        </p:grpSpPr>
        <p:sp>
          <p:nvSpPr>
            <p:cNvPr id="12022" name="Google Shape;12022;p39"/>
            <p:cNvSpPr/>
            <p:nvPr/>
          </p:nvSpPr>
          <p:spPr>
            <a:xfrm>
              <a:off x="3399872" y="4636001"/>
              <a:ext cx="954450" cy="602203"/>
            </a:xfrm>
            <a:custGeom>
              <a:avLst/>
              <a:gdLst/>
              <a:ahLst/>
              <a:cxnLst/>
              <a:rect l="l" t="t" r="r" b="b"/>
              <a:pathLst>
                <a:path w="6048" h="3816" extrusionOk="0">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3" name="Google Shape;12023;p39"/>
            <p:cNvSpPr/>
            <p:nvPr/>
          </p:nvSpPr>
          <p:spPr>
            <a:xfrm>
              <a:off x="3409183" y="4745679"/>
              <a:ext cx="946875" cy="492525"/>
            </a:xfrm>
            <a:custGeom>
              <a:avLst/>
              <a:gdLst/>
              <a:ahLst/>
              <a:cxnLst/>
              <a:rect l="l" t="t" r="r" b="b"/>
              <a:pathLst>
                <a:path w="6000" h="3121" extrusionOk="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4" name="Google Shape;12024;p39"/>
            <p:cNvSpPr/>
            <p:nvPr/>
          </p:nvSpPr>
          <p:spPr>
            <a:xfrm>
              <a:off x="3228647" y="4005551"/>
              <a:ext cx="282642" cy="1228393"/>
            </a:xfrm>
            <a:custGeom>
              <a:avLst/>
              <a:gdLst/>
              <a:ahLst/>
              <a:cxnLst/>
              <a:rect l="l" t="t" r="r" b="b"/>
              <a:pathLst>
                <a:path w="1791" h="7784" extrusionOk="0">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5" name="Google Shape;12025;p39"/>
            <p:cNvSpPr/>
            <p:nvPr/>
          </p:nvSpPr>
          <p:spPr>
            <a:xfrm>
              <a:off x="3021441" y="3924911"/>
              <a:ext cx="115834" cy="70383"/>
            </a:xfrm>
            <a:custGeom>
              <a:avLst/>
              <a:gdLst/>
              <a:ahLst/>
              <a:cxnLst/>
              <a:rect l="l" t="t" r="r" b="b"/>
              <a:pathLst>
                <a:path w="734" h="446" extrusionOk="0">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6" name="Google Shape;12026;p39"/>
            <p:cNvSpPr/>
            <p:nvPr/>
          </p:nvSpPr>
          <p:spPr>
            <a:xfrm>
              <a:off x="3005187" y="3771046"/>
              <a:ext cx="92320" cy="191424"/>
            </a:xfrm>
            <a:custGeom>
              <a:avLst/>
              <a:gdLst/>
              <a:ahLst/>
              <a:cxnLst/>
              <a:rect l="l" t="t" r="r" b="b"/>
              <a:pathLst>
                <a:path w="585" h="1213" extrusionOk="0">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7" name="Google Shape;12027;p39"/>
            <p:cNvSpPr/>
            <p:nvPr/>
          </p:nvSpPr>
          <p:spPr>
            <a:xfrm>
              <a:off x="3069731" y="4059838"/>
              <a:ext cx="86639" cy="75749"/>
            </a:xfrm>
            <a:custGeom>
              <a:avLst/>
              <a:gdLst/>
              <a:ahLst/>
              <a:cxnLst/>
              <a:rect l="l" t="t" r="r" b="b"/>
              <a:pathLst>
                <a:path w="549" h="480" extrusionOk="0">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8" name="Google Shape;12028;p39"/>
            <p:cNvSpPr/>
            <p:nvPr/>
          </p:nvSpPr>
          <p:spPr>
            <a:xfrm>
              <a:off x="3117232" y="4020070"/>
              <a:ext cx="97844" cy="71961"/>
            </a:xfrm>
            <a:custGeom>
              <a:avLst/>
              <a:gdLst/>
              <a:ahLst/>
              <a:cxnLst/>
              <a:rect l="l" t="t" r="r" b="b"/>
              <a:pathLst>
                <a:path w="620" h="456" extrusionOk="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9" name="Google Shape;12029;p39"/>
            <p:cNvSpPr/>
            <p:nvPr/>
          </p:nvSpPr>
          <p:spPr>
            <a:xfrm>
              <a:off x="3009290" y="4090295"/>
              <a:ext cx="86481" cy="105417"/>
            </a:xfrm>
            <a:custGeom>
              <a:avLst/>
              <a:gdLst/>
              <a:ahLst/>
              <a:cxnLst/>
              <a:rect l="l" t="t" r="r" b="b"/>
              <a:pathLst>
                <a:path w="548" h="668" extrusionOk="0">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0" name="Google Shape;12030;p39"/>
            <p:cNvSpPr/>
            <p:nvPr/>
          </p:nvSpPr>
          <p:spPr>
            <a:xfrm>
              <a:off x="2814078" y="3818705"/>
              <a:ext cx="467283" cy="241765"/>
            </a:xfrm>
            <a:custGeom>
              <a:avLst/>
              <a:gdLst/>
              <a:ahLst/>
              <a:cxnLst/>
              <a:rect l="l" t="t" r="r" b="b"/>
              <a:pathLst>
                <a:path w="2961" h="1532" extrusionOk="0">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1" name="Google Shape;12031;p39"/>
            <p:cNvSpPr/>
            <p:nvPr/>
          </p:nvSpPr>
          <p:spPr>
            <a:xfrm>
              <a:off x="2977412" y="3618602"/>
              <a:ext cx="302211" cy="405256"/>
            </a:xfrm>
            <a:custGeom>
              <a:avLst/>
              <a:gdLst/>
              <a:ahLst/>
              <a:cxnLst/>
              <a:rect l="l" t="t" r="r" b="b"/>
              <a:pathLst>
                <a:path w="1915" h="2568" extrusionOk="0">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2" name="Google Shape;12032;p39"/>
            <p:cNvSpPr/>
            <p:nvPr/>
          </p:nvSpPr>
          <p:spPr>
            <a:xfrm>
              <a:off x="2785514" y="3980302"/>
              <a:ext cx="512417" cy="161440"/>
            </a:xfrm>
            <a:custGeom>
              <a:avLst/>
              <a:gdLst/>
              <a:ahLst/>
              <a:cxnLst/>
              <a:rect l="l" t="t" r="r" b="b"/>
              <a:pathLst>
                <a:path w="3247" h="1023" extrusionOk="0">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3" name="Google Shape;12033;p39"/>
            <p:cNvSpPr/>
            <p:nvPr/>
          </p:nvSpPr>
          <p:spPr>
            <a:xfrm>
              <a:off x="3106028" y="4027960"/>
              <a:ext cx="178170" cy="227720"/>
            </a:xfrm>
            <a:custGeom>
              <a:avLst/>
              <a:gdLst/>
              <a:ahLst/>
              <a:cxnLst/>
              <a:rect l="l" t="t" r="r" b="b"/>
              <a:pathLst>
                <a:path w="1129" h="1443" extrusionOk="0">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4" name="Google Shape;12034;p39"/>
            <p:cNvSpPr/>
            <p:nvPr/>
          </p:nvSpPr>
          <p:spPr>
            <a:xfrm>
              <a:off x="3105239" y="3703030"/>
              <a:ext cx="99580" cy="75591"/>
            </a:xfrm>
            <a:custGeom>
              <a:avLst/>
              <a:gdLst/>
              <a:ahLst/>
              <a:cxnLst/>
              <a:rect l="l" t="t" r="r" b="b"/>
              <a:pathLst>
                <a:path w="631" h="479" extrusionOk="0">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5" name="Google Shape;12035;p39"/>
            <p:cNvSpPr/>
            <p:nvPr/>
          </p:nvSpPr>
          <p:spPr>
            <a:xfrm>
              <a:off x="3151635" y="3748637"/>
              <a:ext cx="108259" cy="275221"/>
            </a:xfrm>
            <a:custGeom>
              <a:avLst/>
              <a:gdLst/>
              <a:ahLst/>
              <a:cxnLst/>
              <a:rect l="l" t="t" r="r" b="b"/>
              <a:pathLst>
                <a:path w="686" h="1744" extrusionOk="0">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6" name="Google Shape;12036;p39"/>
            <p:cNvSpPr/>
            <p:nvPr/>
          </p:nvSpPr>
          <p:spPr>
            <a:xfrm>
              <a:off x="3203713" y="3607713"/>
              <a:ext cx="172805" cy="421826"/>
            </a:xfrm>
            <a:custGeom>
              <a:avLst/>
              <a:gdLst/>
              <a:ahLst/>
              <a:cxnLst/>
              <a:rect l="l" t="t" r="r" b="b"/>
              <a:pathLst>
                <a:path w="1095" h="2673" extrusionOk="0">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7" name="Google Shape;12037;p39"/>
            <p:cNvSpPr/>
            <p:nvPr/>
          </p:nvSpPr>
          <p:spPr>
            <a:xfrm>
              <a:off x="3233539" y="3864627"/>
              <a:ext cx="177539" cy="181482"/>
            </a:xfrm>
            <a:custGeom>
              <a:avLst/>
              <a:gdLst/>
              <a:ahLst/>
              <a:cxnLst/>
              <a:rect l="l" t="t" r="r" b="b"/>
              <a:pathLst>
                <a:path w="1125" h="1150" extrusionOk="0">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8" name="Google Shape;12038;p39"/>
            <p:cNvSpPr/>
            <p:nvPr/>
          </p:nvSpPr>
          <p:spPr>
            <a:xfrm>
              <a:off x="3940532" y="4124382"/>
              <a:ext cx="290375" cy="66122"/>
            </a:xfrm>
            <a:custGeom>
              <a:avLst/>
              <a:gdLst/>
              <a:ahLst/>
              <a:cxnLst/>
              <a:rect l="l" t="t" r="r" b="b"/>
              <a:pathLst>
                <a:path w="1840" h="419" extrusionOk="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9" name="Google Shape;12039;p39"/>
            <p:cNvSpPr/>
            <p:nvPr/>
          </p:nvSpPr>
          <p:spPr>
            <a:xfrm>
              <a:off x="3771201" y="4063310"/>
              <a:ext cx="406998" cy="219040"/>
            </a:xfrm>
            <a:custGeom>
              <a:avLst/>
              <a:gdLst/>
              <a:ahLst/>
              <a:cxnLst/>
              <a:rect l="l" t="t" r="r" b="b"/>
              <a:pathLst>
                <a:path w="2579" h="1388" extrusionOk="0">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0" name="Google Shape;12040;p39"/>
            <p:cNvSpPr/>
            <p:nvPr/>
          </p:nvSpPr>
          <p:spPr>
            <a:xfrm>
              <a:off x="3846319" y="4023699"/>
              <a:ext cx="267019" cy="132245"/>
            </a:xfrm>
            <a:custGeom>
              <a:avLst/>
              <a:gdLst/>
              <a:ahLst/>
              <a:cxnLst/>
              <a:rect l="l" t="t" r="r" b="b"/>
              <a:pathLst>
                <a:path w="1692" h="838" extrusionOk="0">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1" name="Google Shape;12041;p39"/>
            <p:cNvSpPr/>
            <p:nvPr/>
          </p:nvSpPr>
          <p:spPr>
            <a:xfrm>
              <a:off x="3765993" y="3969728"/>
              <a:ext cx="230722" cy="229929"/>
            </a:xfrm>
            <a:custGeom>
              <a:avLst/>
              <a:gdLst/>
              <a:ahLst/>
              <a:cxnLst/>
              <a:rect l="l" t="t" r="r" b="b"/>
              <a:pathLst>
                <a:path w="1462" h="1457" extrusionOk="0">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2" name="Google Shape;12042;p39"/>
            <p:cNvSpPr/>
            <p:nvPr/>
          </p:nvSpPr>
          <p:spPr>
            <a:xfrm>
              <a:off x="3681406" y="3987877"/>
              <a:ext cx="151027" cy="212728"/>
            </a:xfrm>
            <a:custGeom>
              <a:avLst/>
              <a:gdLst/>
              <a:ahLst/>
              <a:cxnLst/>
              <a:rect l="l" t="t" r="r" b="b"/>
              <a:pathLst>
                <a:path w="957" h="1348" extrusionOk="0">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3" name="Google Shape;12043;p39"/>
            <p:cNvSpPr/>
            <p:nvPr/>
          </p:nvSpPr>
          <p:spPr>
            <a:xfrm>
              <a:off x="3765677" y="4182298"/>
              <a:ext cx="124041" cy="225826"/>
            </a:xfrm>
            <a:custGeom>
              <a:avLst/>
              <a:gdLst/>
              <a:ahLst/>
              <a:cxnLst/>
              <a:rect l="l" t="t" r="r" b="b"/>
              <a:pathLst>
                <a:path w="786" h="1431" extrusionOk="0">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4" name="Google Shape;12044;p39"/>
            <p:cNvSpPr/>
            <p:nvPr/>
          </p:nvSpPr>
          <p:spPr>
            <a:xfrm>
              <a:off x="3403186" y="4190347"/>
              <a:ext cx="431144" cy="1046280"/>
            </a:xfrm>
            <a:custGeom>
              <a:avLst/>
              <a:gdLst/>
              <a:ahLst/>
              <a:cxnLst/>
              <a:rect l="l" t="t" r="r" b="b"/>
              <a:pathLst>
                <a:path w="2732" h="6630" extrusionOk="0">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5" name="Google Shape;12045;p39"/>
            <p:cNvSpPr/>
            <p:nvPr/>
          </p:nvSpPr>
          <p:spPr>
            <a:xfrm>
              <a:off x="3164733" y="4360465"/>
              <a:ext cx="252500" cy="879317"/>
            </a:xfrm>
            <a:custGeom>
              <a:avLst/>
              <a:gdLst/>
              <a:ahLst/>
              <a:cxnLst/>
              <a:rect l="l" t="t" r="r" b="b"/>
              <a:pathLst>
                <a:path w="1600" h="5572" extrusionOk="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6" name="Google Shape;12046;p39"/>
            <p:cNvSpPr/>
            <p:nvPr/>
          </p:nvSpPr>
          <p:spPr>
            <a:xfrm>
              <a:off x="3163944" y="4354469"/>
              <a:ext cx="297319" cy="883736"/>
            </a:xfrm>
            <a:custGeom>
              <a:avLst/>
              <a:gdLst/>
              <a:ahLst/>
              <a:cxnLst/>
              <a:rect l="l" t="t" r="r" b="b"/>
              <a:pathLst>
                <a:path w="1884" h="5600" extrusionOk="0">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2047" name="Google Shape;12047;p39"/>
          <p:cNvGrpSpPr/>
          <p:nvPr/>
        </p:nvGrpSpPr>
        <p:grpSpPr>
          <a:xfrm rot="7029438">
            <a:off x="-671502" y="-1889855"/>
            <a:ext cx="3720311" cy="4823605"/>
            <a:chOff x="-681551" y="1515677"/>
            <a:chExt cx="3439497" cy="4459513"/>
          </a:xfrm>
        </p:grpSpPr>
        <p:sp>
          <p:nvSpPr>
            <p:cNvPr id="12048" name="Google Shape;12048;p39"/>
            <p:cNvSpPr/>
            <p:nvPr/>
          </p:nvSpPr>
          <p:spPr>
            <a:xfrm rot="-6541634">
              <a:off x="2159572" y="3552326"/>
              <a:ext cx="379993" cy="303348"/>
            </a:xfrm>
            <a:custGeom>
              <a:avLst/>
              <a:gdLst/>
              <a:ahLst/>
              <a:cxnLst/>
              <a:rect l="l" t="t" r="r" b="b"/>
              <a:pathLst>
                <a:path w="2940" h="2347" extrusionOk="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9" name="Google Shape;12049;p39"/>
            <p:cNvSpPr/>
            <p:nvPr/>
          </p:nvSpPr>
          <p:spPr>
            <a:xfrm rot="-6541634">
              <a:off x="2184570" y="3656069"/>
              <a:ext cx="270389" cy="221145"/>
            </a:xfrm>
            <a:custGeom>
              <a:avLst/>
              <a:gdLst/>
              <a:ahLst/>
              <a:cxnLst/>
              <a:rect l="l" t="t" r="r" b="b"/>
              <a:pathLst>
                <a:path w="2092" h="1711" extrusionOk="0">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0" name="Google Shape;12050;p39"/>
            <p:cNvSpPr/>
            <p:nvPr/>
          </p:nvSpPr>
          <p:spPr>
            <a:xfrm rot="-6541634">
              <a:off x="2252748" y="3561668"/>
              <a:ext cx="299858" cy="354401"/>
            </a:xfrm>
            <a:custGeom>
              <a:avLst/>
              <a:gdLst/>
              <a:ahLst/>
              <a:cxnLst/>
              <a:rect l="l" t="t" r="r" b="b"/>
              <a:pathLst>
                <a:path w="2320" h="2742" extrusionOk="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1" name="Google Shape;12051;p39"/>
            <p:cNvSpPr/>
            <p:nvPr/>
          </p:nvSpPr>
          <p:spPr>
            <a:xfrm rot="-6541634">
              <a:off x="2256650" y="3662311"/>
              <a:ext cx="209513" cy="274138"/>
            </a:xfrm>
            <a:custGeom>
              <a:avLst/>
              <a:gdLst/>
              <a:ahLst/>
              <a:cxnLst/>
              <a:rect l="l" t="t" r="r" b="b"/>
              <a:pathLst>
                <a:path w="1621" h="2121" extrusionOk="0">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2" name="Google Shape;12052;p39"/>
            <p:cNvSpPr/>
            <p:nvPr/>
          </p:nvSpPr>
          <p:spPr>
            <a:xfrm rot="-6541634">
              <a:off x="2337121" y="3650340"/>
              <a:ext cx="266641" cy="378183"/>
            </a:xfrm>
            <a:custGeom>
              <a:avLst/>
              <a:gdLst/>
              <a:ahLst/>
              <a:cxnLst/>
              <a:rect l="l" t="t" r="r" b="b"/>
              <a:pathLst>
                <a:path w="2063" h="2926" extrusionOk="0">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3" name="Google Shape;12053;p39"/>
            <p:cNvSpPr/>
            <p:nvPr/>
          </p:nvSpPr>
          <p:spPr>
            <a:xfrm rot="-6541634">
              <a:off x="2323007" y="3724515"/>
              <a:ext cx="181983" cy="293783"/>
            </a:xfrm>
            <a:custGeom>
              <a:avLst/>
              <a:gdLst/>
              <a:ahLst/>
              <a:cxnLst/>
              <a:rect l="l" t="t" r="r" b="b"/>
              <a:pathLst>
                <a:path w="1408" h="2273" extrusionOk="0">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4" name="Google Shape;12054;p39"/>
            <p:cNvSpPr/>
            <p:nvPr/>
          </p:nvSpPr>
          <p:spPr>
            <a:xfrm rot="-6541634">
              <a:off x="2185232" y="3786417"/>
              <a:ext cx="278144" cy="206411"/>
            </a:xfrm>
            <a:custGeom>
              <a:avLst/>
              <a:gdLst/>
              <a:ahLst/>
              <a:cxnLst/>
              <a:rect l="l" t="t" r="r" b="b"/>
              <a:pathLst>
                <a:path w="2152" h="1597" extrusionOk="0">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5" name="Google Shape;12055;p39"/>
            <p:cNvSpPr/>
            <p:nvPr/>
          </p:nvSpPr>
          <p:spPr>
            <a:xfrm rot="-6541634">
              <a:off x="2521591" y="4436433"/>
              <a:ext cx="132480" cy="314205"/>
            </a:xfrm>
            <a:custGeom>
              <a:avLst/>
              <a:gdLst/>
              <a:ahLst/>
              <a:cxnLst/>
              <a:rect l="l" t="t" r="r" b="b"/>
              <a:pathLst>
                <a:path w="1025" h="2431" extrusionOk="0">
                  <a:moveTo>
                    <a:pt x="827" y="0"/>
                  </a:moveTo>
                  <a:cubicBezTo>
                    <a:pt x="1" y="690"/>
                    <a:pt x="61" y="2431"/>
                    <a:pt x="61" y="2431"/>
                  </a:cubicBezTo>
                  <a:cubicBezTo>
                    <a:pt x="61" y="2431"/>
                    <a:pt x="548" y="1670"/>
                    <a:pt x="784" y="1177"/>
                  </a:cubicBezTo>
                  <a:cubicBezTo>
                    <a:pt x="1025" y="685"/>
                    <a:pt x="827" y="0"/>
                    <a:pt x="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6" name="Google Shape;12056;p39"/>
            <p:cNvSpPr/>
            <p:nvPr/>
          </p:nvSpPr>
          <p:spPr>
            <a:xfrm rot="-6541634">
              <a:off x="2427036" y="4527523"/>
              <a:ext cx="153031" cy="298566"/>
            </a:xfrm>
            <a:custGeom>
              <a:avLst/>
              <a:gdLst/>
              <a:ahLst/>
              <a:cxnLst/>
              <a:rect l="l" t="t" r="r" b="b"/>
              <a:pathLst>
                <a:path w="1184" h="2310" extrusionOk="0">
                  <a:moveTo>
                    <a:pt x="1079" y="0"/>
                  </a:moveTo>
                  <a:cubicBezTo>
                    <a:pt x="170" y="575"/>
                    <a:pt x="1" y="2310"/>
                    <a:pt x="1" y="2310"/>
                  </a:cubicBezTo>
                  <a:cubicBezTo>
                    <a:pt x="1" y="2310"/>
                    <a:pt x="581" y="1620"/>
                    <a:pt x="882" y="1160"/>
                  </a:cubicBezTo>
                  <a:cubicBezTo>
                    <a:pt x="1183" y="701"/>
                    <a:pt x="1079" y="0"/>
                    <a:pt x="1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7" name="Google Shape;12057;p39"/>
            <p:cNvSpPr/>
            <p:nvPr/>
          </p:nvSpPr>
          <p:spPr>
            <a:xfrm rot="-6541634">
              <a:off x="2294917" y="4610387"/>
              <a:ext cx="153677" cy="299341"/>
            </a:xfrm>
            <a:custGeom>
              <a:avLst/>
              <a:gdLst/>
              <a:ahLst/>
              <a:cxnLst/>
              <a:rect l="l" t="t" r="r" b="b"/>
              <a:pathLst>
                <a:path w="1189" h="2316" extrusionOk="0">
                  <a:moveTo>
                    <a:pt x="1084" y="0"/>
                  </a:moveTo>
                  <a:lnTo>
                    <a:pt x="1084" y="0"/>
                  </a:lnTo>
                  <a:cubicBezTo>
                    <a:pt x="176" y="575"/>
                    <a:pt x="1" y="2316"/>
                    <a:pt x="1" y="2316"/>
                  </a:cubicBezTo>
                  <a:cubicBezTo>
                    <a:pt x="1" y="2316"/>
                    <a:pt x="581" y="1620"/>
                    <a:pt x="887" y="1161"/>
                  </a:cubicBezTo>
                  <a:cubicBezTo>
                    <a:pt x="1188" y="701"/>
                    <a:pt x="1084" y="0"/>
                    <a:pt x="1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8" name="Google Shape;12058;p39"/>
            <p:cNvSpPr/>
            <p:nvPr/>
          </p:nvSpPr>
          <p:spPr>
            <a:xfrm rot="-6541634">
              <a:off x="2159697" y="4689327"/>
              <a:ext cx="160786" cy="293654"/>
            </a:xfrm>
            <a:custGeom>
              <a:avLst/>
              <a:gdLst/>
              <a:ahLst/>
              <a:cxnLst/>
              <a:rect l="l" t="t" r="r" b="b"/>
              <a:pathLst>
                <a:path w="1244" h="2272" extrusionOk="0">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9" name="Google Shape;12059;p39"/>
            <p:cNvSpPr/>
            <p:nvPr/>
          </p:nvSpPr>
          <p:spPr>
            <a:xfrm rot="-6541634">
              <a:off x="2475327" y="4243354"/>
              <a:ext cx="268968" cy="191935"/>
            </a:xfrm>
            <a:custGeom>
              <a:avLst/>
              <a:gdLst/>
              <a:ahLst/>
              <a:cxnLst/>
              <a:rect l="l" t="t" r="r" b="b"/>
              <a:pathLst>
                <a:path w="2081" h="1485" extrusionOk="0">
                  <a:moveTo>
                    <a:pt x="0" y="1"/>
                  </a:moveTo>
                  <a:cubicBezTo>
                    <a:pt x="0" y="1"/>
                    <a:pt x="258" y="663"/>
                    <a:pt x="745" y="915"/>
                  </a:cubicBezTo>
                  <a:cubicBezTo>
                    <a:pt x="1232" y="1167"/>
                    <a:pt x="2080" y="1484"/>
                    <a:pt x="2080" y="1484"/>
                  </a:cubicBezTo>
                  <a:cubicBezTo>
                    <a:pt x="2080" y="1484"/>
                    <a:pt x="1079" y="5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0" name="Google Shape;12060;p39"/>
            <p:cNvSpPr/>
            <p:nvPr/>
          </p:nvSpPr>
          <p:spPr>
            <a:xfrm rot="-6541634">
              <a:off x="2365480" y="4330653"/>
              <a:ext cx="268968" cy="191806"/>
            </a:xfrm>
            <a:custGeom>
              <a:avLst/>
              <a:gdLst/>
              <a:ahLst/>
              <a:cxnLst/>
              <a:rect l="l" t="t" r="r" b="b"/>
              <a:pathLst>
                <a:path w="2081" h="1484" extrusionOk="0">
                  <a:moveTo>
                    <a:pt x="0" y="0"/>
                  </a:moveTo>
                  <a:cubicBezTo>
                    <a:pt x="0" y="0"/>
                    <a:pt x="257" y="668"/>
                    <a:pt x="744" y="920"/>
                  </a:cubicBezTo>
                  <a:cubicBezTo>
                    <a:pt x="1232" y="1171"/>
                    <a:pt x="2080" y="1483"/>
                    <a:pt x="2080" y="1483"/>
                  </a:cubicBezTo>
                  <a:cubicBezTo>
                    <a:pt x="2080" y="1483"/>
                    <a:pt x="1078" y="5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1" name="Google Shape;12061;p39"/>
            <p:cNvSpPr/>
            <p:nvPr/>
          </p:nvSpPr>
          <p:spPr>
            <a:xfrm rot="-6541634">
              <a:off x="2231857" y="4417210"/>
              <a:ext cx="295205" cy="147603"/>
            </a:xfrm>
            <a:custGeom>
              <a:avLst/>
              <a:gdLst/>
              <a:ahLst/>
              <a:cxnLst/>
              <a:rect l="l" t="t" r="r" b="b"/>
              <a:pathLst>
                <a:path w="2284" h="1142" extrusionOk="0">
                  <a:moveTo>
                    <a:pt x="148" y="0"/>
                  </a:moveTo>
                  <a:cubicBezTo>
                    <a:pt x="99" y="0"/>
                    <a:pt x="50" y="3"/>
                    <a:pt x="1" y="8"/>
                  </a:cubicBezTo>
                  <a:cubicBezTo>
                    <a:pt x="1" y="8"/>
                    <a:pt x="357" y="627"/>
                    <a:pt x="882" y="797"/>
                  </a:cubicBezTo>
                  <a:cubicBezTo>
                    <a:pt x="1402" y="961"/>
                    <a:pt x="2283" y="1141"/>
                    <a:pt x="2283" y="1141"/>
                  </a:cubicBezTo>
                  <a:cubicBezTo>
                    <a:pt x="2283" y="1141"/>
                    <a:pt x="1177" y="0"/>
                    <a:pt x="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2062" name="Google Shape;12062;p39"/>
            <p:cNvGrpSpPr/>
            <p:nvPr/>
          </p:nvGrpSpPr>
          <p:grpSpPr>
            <a:xfrm>
              <a:off x="-681551" y="1515677"/>
              <a:ext cx="3373735" cy="4459513"/>
              <a:chOff x="-852776" y="1751165"/>
              <a:chExt cx="3373735" cy="4459513"/>
            </a:xfrm>
          </p:grpSpPr>
          <p:sp>
            <p:nvSpPr>
              <p:cNvPr id="12063" name="Google Shape;12063;p39"/>
              <p:cNvSpPr/>
              <p:nvPr/>
            </p:nvSpPr>
            <p:spPr>
              <a:xfrm rot="-6541634">
                <a:off x="1599601" y="3991948"/>
                <a:ext cx="297144" cy="915601"/>
              </a:xfrm>
              <a:custGeom>
                <a:avLst/>
                <a:gdLst/>
                <a:ahLst/>
                <a:cxnLst/>
                <a:rect l="l" t="t" r="r" b="b"/>
                <a:pathLst>
                  <a:path w="2299" h="7084" extrusionOk="0">
                    <a:moveTo>
                      <a:pt x="110" y="0"/>
                    </a:moveTo>
                    <a:lnTo>
                      <a:pt x="0" y="6"/>
                    </a:lnTo>
                    <a:cubicBezTo>
                      <a:pt x="120" y="3646"/>
                      <a:pt x="2190" y="7050"/>
                      <a:pt x="2206" y="7083"/>
                    </a:cubicBezTo>
                    <a:lnTo>
                      <a:pt x="2299" y="7023"/>
                    </a:lnTo>
                    <a:cubicBezTo>
                      <a:pt x="2283" y="6990"/>
                      <a:pt x="230" y="3613"/>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4" name="Google Shape;12064;p39"/>
              <p:cNvSpPr/>
              <p:nvPr/>
            </p:nvSpPr>
            <p:spPr>
              <a:xfrm rot="-6541634">
                <a:off x="1909500" y="4116044"/>
                <a:ext cx="220111" cy="112188"/>
              </a:xfrm>
              <a:custGeom>
                <a:avLst/>
                <a:gdLst/>
                <a:ahLst/>
                <a:cxnLst/>
                <a:rect l="l" t="t" r="r" b="b"/>
                <a:pathLst>
                  <a:path w="1703" h="868" extrusionOk="0">
                    <a:moveTo>
                      <a:pt x="253" y="0"/>
                    </a:moveTo>
                    <a:cubicBezTo>
                      <a:pt x="99" y="0"/>
                      <a:pt x="0" y="19"/>
                      <a:pt x="0" y="19"/>
                    </a:cubicBezTo>
                    <a:cubicBezTo>
                      <a:pt x="230" y="484"/>
                      <a:pt x="767" y="824"/>
                      <a:pt x="1703" y="867"/>
                    </a:cubicBezTo>
                    <a:cubicBezTo>
                      <a:pt x="1326" y="111"/>
                      <a:pt x="628"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5" name="Google Shape;12065;p39"/>
              <p:cNvSpPr/>
              <p:nvPr/>
            </p:nvSpPr>
            <p:spPr>
              <a:xfrm rot="-6541634">
                <a:off x="1798821" y="4486231"/>
                <a:ext cx="329068" cy="1066177"/>
              </a:xfrm>
              <a:custGeom>
                <a:avLst/>
                <a:gdLst/>
                <a:ahLst/>
                <a:cxnLst/>
                <a:rect l="l" t="t" r="r" b="b"/>
                <a:pathLst>
                  <a:path w="2546" h="8249" extrusionOk="0">
                    <a:moveTo>
                      <a:pt x="66" y="0"/>
                    </a:moveTo>
                    <a:lnTo>
                      <a:pt x="0" y="6"/>
                    </a:lnTo>
                    <a:cubicBezTo>
                      <a:pt x="131" y="2053"/>
                      <a:pt x="591" y="4067"/>
                      <a:pt x="1357" y="5966"/>
                    </a:cubicBezTo>
                    <a:cubicBezTo>
                      <a:pt x="1938" y="7400"/>
                      <a:pt x="2491" y="8238"/>
                      <a:pt x="2496" y="8249"/>
                    </a:cubicBezTo>
                    <a:lnTo>
                      <a:pt x="2545" y="8210"/>
                    </a:lnTo>
                    <a:cubicBezTo>
                      <a:pt x="2540" y="8205"/>
                      <a:pt x="1998" y="7368"/>
                      <a:pt x="1418" y="5944"/>
                    </a:cubicBezTo>
                    <a:cubicBezTo>
                      <a:pt x="651" y="4045"/>
                      <a:pt x="197" y="2042"/>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6" name="Google Shape;12066;p39"/>
              <p:cNvSpPr/>
              <p:nvPr/>
            </p:nvSpPr>
            <p:spPr>
              <a:xfrm rot="-6541634">
                <a:off x="-898898" y="2331214"/>
                <a:ext cx="1022878" cy="195813"/>
              </a:xfrm>
              <a:custGeom>
                <a:avLst/>
                <a:gdLst/>
                <a:ahLst/>
                <a:cxnLst/>
                <a:rect l="l" t="t" r="r" b="b"/>
                <a:pathLst>
                  <a:path w="7914" h="1515" extrusionOk="0">
                    <a:moveTo>
                      <a:pt x="1423" y="1"/>
                    </a:moveTo>
                    <a:cubicBezTo>
                      <a:pt x="959" y="1"/>
                      <a:pt x="496" y="20"/>
                      <a:pt x="33" y="60"/>
                    </a:cubicBezTo>
                    <a:cubicBezTo>
                      <a:pt x="11" y="60"/>
                      <a:pt x="0" y="76"/>
                      <a:pt x="0" y="98"/>
                    </a:cubicBezTo>
                    <a:cubicBezTo>
                      <a:pt x="0" y="103"/>
                      <a:pt x="0" y="103"/>
                      <a:pt x="0" y="109"/>
                    </a:cubicBezTo>
                    <a:cubicBezTo>
                      <a:pt x="6" y="125"/>
                      <a:pt x="22" y="136"/>
                      <a:pt x="44" y="136"/>
                    </a:cubicBezTo>
                    <a:cubicBezTo>
                      <a:pt x="58" y="134"/>
                      <a:pt x="563" y="84"/>
                      <a:pt x="1350" y="84"/>
                    </a:cubicBezTo>
                    <a:cubicBezTo>
                      <a:pt x="2932" y="84"/>
                      <a:pt x="5657" y="289"/>
                      <a:pt x="7833" y="1510"/>
                    </a:cubicBezTo>
                    <a:cubicBezTo>
                      <a:pt x="7840" y="1513"/>
                      <a:pt x="7846" y="1514"/>
                      <a:pt x="7852" y="1514"/>
                    </a:cubicBezTo>
                    <a:cubicBezTo>
                      <a:pt x="7891" y="1514"/>
                      <a:pt x="7914" y="1462"/>
                      <a:pt x="7871" y="1439"/>
                    </a:cubicBezTo>
                    <a:cubicBezTo>
                      <a:pt x="6158" y="481"/>
                      <a:pt x="4116" y="153"/>
                      <a:pt x="2710" y="49"/>
                    </a:cubicBezTo>
                    <a:cubicBezTo>
                      <a:pt x="2281" y="17"/>
                      <a:pt x="1852" y="1"/>
                      <a:pt x="1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7" name="Google Shape;12067;p39"/>
              <p:cNvSpPr/>
              <p:nvPr/>
            </p:nvSpPr>
            <p:spPr>
              <a:xfrm rot="-6541634">
                <a:off x="-661042" y="2073725"/>
                <a:ext cx="242730" cy="51570"/>
              </a:xfrm>
              <a:custGeom>
                <a:avLst/>
                <a:gdLst/>
                <a:ahLst/>
                <a:cxnLst/>
                <a:rect l="l" t="t" r="r" b="b"/>
                <a:pathLst>
                  <a:path w="1878" h="399" extrusionOk="0">
                    <a:moveTo>
                      <a:pt x="1574" y="0"/>
                    </a:moveTo>
                    <a:cubicBezTo>
                      <a:pt x="941" y="0"/>
                      <a:pt x="70" y="311"/>
                      <a:pt x="27" y="325"/>
                    </a:cubicBezTo>
                    <a:cubicBezTo>
                      <a:pt x="11" y="331"/>
                      <a:pt x="0" y="353"/>
                      <a:pt x="6" y="375"/>
                    </a:cubicBezTo>
                    <a:lnTo>
                      <a:pt x="0" y="375"/>
                    </a:lnTo>
                    <a:cubicBezTo>
                      <a:pt x="8" y="391"/>
                      <a:pt x="23" y="399"/>
                      <a:pt x="37" y="399"/>
                    </a:cubicBezTo>
                    <a:cubicBezTo>
                      <a:pt x="41" y="399"/>
                      <a:pt x="45" y="398"/>
                      <a:pt x="49" y="397"/>
                    </a:cubicBezTo>
                    <a:cubicBezTo>
                      <a:pt x="64" y="392"/>
                      <a:pt x="952" y="79"/>
                      <a:pt x="1575" y="79"/>
                    </a:cubicBezTo>
                    <a:cubicBezTo>
                      <a:pt x="1666" y="79"/>
                      <a:pt x="1752" y="86"/>
                      <a:pt x="1828" y="101"/>
                    </a:cubicBezTo>
                    <a:cubicBezTo>
                      <a:pt x="1831" y="102"/>
                      <a:pt x="1834" y="102"/>
                      <a:pt x="1837" y="102"/>
                    </a:cubicBezTo>
                    <a:cubicBezTo>
                      <a:pt x="1856" y="102"/>
                      <a:pt x="1873" y="88"/>
                      <a:pt x="1878" y="74"/>
                    </a:cubicBezTo>
                    <a:cubicBezTo>
                      <a:pt x="1878" y="52"/>
                      <a:pt x="1867" y="30"/>
                      <a:pt x="1845" y="24"/>
                    </a:cubicBezTo>
                    <a:cubicBezTo>
                      <a:pt x="1763" y="8"/>
                      <a:pt x="1671"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8" name="Google Shape;12068;p39"/>
              <p:cNvSpPr/>
              <p:nvPr/>
            </p:nvSpPr>
            <p:spPr>
              <a:xfrm rot="-6541634">
                <a:off x="-489985" y="2032058"/>
                <a:ext cx="202404" cy="259145"/>
              </a:xfrm>
              <a:custGeom>
                <a:avLst/>
                <a:gdLst/>
                <a:ahLst/>
                <a:cxnLst/>
                <a:rect l="l" t="t" r="r" b="b"/>
                <a:pathLst>
                  <a:path w="1566" h="2005" extrusionOk="0">
                    <a:moveTo>
                      <a:pt x="41" y="1"/>
                    </a:moveTo>
                    <a:cubicBezTo>
                      <a:pt x="35" y="1"/>
                      <a:pt x="28" y="2"/>
                      <a:pt x="22" y="6"/>
                    </a:cubicBezTo>
                    <a:cubicBezTo>
                      <a:pt x="6" y="12"/>
                      <a:pt x="0" y="34"/>
                      <a:pt x="6" y="50"/>
                    </a:cubicBezTo>
                    <a:cubicBezTo>
                      <a:pt x="6" y="50"/>
                      <a:pt x="6" y="55"/>
                      <a:pt x="6" y="55"/>
                    </a:cubicBezTo>
                    <a:cubicBezTo>
                      <a:pt x="44" y="121"/>
                      <a:pt x="964" y="1643"/>
                      <a:pt x="1500" y="1999"/>
                    </a:cubicBezTo>
                    <a:cubicBezTo>
                      <a:pt x="1506" y="2003"/>
                      <a:pt x="1512" y="2004"/>
                      <a:pt x="1519" y="2004"/>
                    </a:cubicBezTo>
                    <a:cubicBezTo>
                      <a:pt x="1531" y="2004"/>
                      <a:pt x="1544" y="1998"/>
                      <a:pt x="1555" y="1988"/>
                    </a:cubicBezTo>
                    <a:cubicBezTo>
                      <a:pt x="1566" y="1971"/>
                      <a:pt x="1560" y="1944"/>
                      <a:pt x="1544" y="1933"/>
                    </a:cubicBezTo>
                    <a:cubicBezTo>
                      <a:pt x="1018" y="1594"/>
                      <a:pt x="82" y="34"/>
                      <a:pt x="71" y="17"/>
                    </a:cubicBezTo>
                    <a:cubicBezTo>
                      <a:pt x="64" y="7"/>
                      <a:pt x="53" y="1"/>
                      <a:pt x="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9" name="Google Shape;12069;p39"/>
              <p:cNvSpPr/>
              <p:nvPr/>
            </p:nvSpPr>
            <p:spPr>
              <a:xfrm rot="-6541634">
                <a:off x="-685080" y="2262714"/>
                <a:ext cx="266124" cy="121365"/>
              </a:xfrm>
              <a:custGeom>
                <a:avLst/>
                <a:gdLst/>
                <a:ahLst/>
                <a:cxnLst/>
                <a:rect l="l" t="t" r="r" b="b"/>
                <a:pathLst>
                  <a:path w="2059" h="939" extrusionOk="0">
                    <a:moveTo>
                      <a:pt x="2007" y="0"/>
                    </a:moveTo>
                    <a:cubicBezTo>
                      <a:pt x="2002" y="0"/>
                      <a:pt x="1998" y="1"/>
                      <a:pt x="1993" y="2"/>
                    </a:cubicBezTo>
                    <a:cubicBezTo>
                      <a:pt x="925" y="232"/>
                      <a:pt x="33" y="862"/>
                      <a:pt x="22" y="867"/>
                    </a:cubicBezTo>
                    <a:cubicBezTo>
                      <a:pt x="11" y="878"/>
                      <a:pt x="0" y="895"/>
                      <a:pt x="6" y="911"/>
                    </a:cubicBezTo>
                    <a:cubicBezTo>
                      <a:pt x="6" y="911"/>
                      <a:pt x="11" y="917"/>
                      <a:pt x="11" y="922"/>
                    </a:cubicBezTo>
                    <a:cubicBezTo>
                      <a:pt x="22" y="933"/>
                      <a:pt x="35" y="939"/>
                      <a:pt x="47" y="939"/>
                    </a:cubicBezTo>
                    <a:cubicBezTo>
                      <a:pt x="54" y="939"/>
                      <a:pt x="60" y="937"/>
                      <a:pt x="66" y="933"/>
                    </a:cubicBezTo>
                    <a:cubicBezTo>
                      <a:pt x="77" y="927"/>
                      <a:pt x="953" y="303"/>
                      <a:pt x="2009" y="79"/>
                    </a:cubicBezTo>
                    <a:cubicBezTo>
                      <a:pt x="2059" y="69"/>
                      <a:pt x="2050" y="0"/>
                      <a:pt x="2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0" name="Google Shape;12070;p39"/>
              <p:cNvSpPr/>
              <p:nvPr/>
            </p:nvSpPr>
            <p:spPr>
              <a:xfrm rot="-6541634">
                <a:off x="-466481" y="2297245"/>
                <a:ext cx="208867" cy="224377"/>
              </a:xfrm>
              <a:custGeom>
                <a:avLst/>
                <a:gdLst/>
                <a:ahLst/>
                <a:cxnLst/>
                <a:rect l="l" t="t" r="r" b="b"/>
                <a:pathLst>
                  <a:path w="1616" h="1736" extrusionOk="0">
                    <a:moveTo>
                      <a:pt x="83" y="0"/>
                    </a:moveTo>
                    <a:cubicBezTo>
                      <a:pt x="67" y="12"/>
                      <a:pt x="48" y="21"/>
                      <a:pt x="31" y="21"/>
                    </a:cubicBezTo>
                    <a:cubicBezTo>
                      <a:pt x="24" y="21"/>
                      <a:pt x="18" y="20"/>
                      <a:pt x="11" y="17"/>
                    </a:cubicBezTo>
                    <a:lnTo>
                      <a:pt x="1" y="11"/>
                    </a:lnTo>
                    <a:lnTo>
                      <a:pt x="1" y="11"/>
                    </a:lnTo>
                    <a:cubicBezTo>
                      <a:pt x="148" y="246"/>
                      <a:pt x="854" y="1341"/>
                      <a:pt x="1555" y="1730"/>
                    </a:cubicBezTo>
                    <a:cubicBezTo>
                      <a:pt x="1561" y="1734"/>
                      <a:pt x="1567" y="1736"/>
                      <a:pt x="1574" y="1736"/>
                    </a:cubicBezTo>
                    <a:cubicBezTo>
                      <a:pt x="1586" y="1736"/>
                      <a:pt x="1597" y="1729"/>
                      <a:pt x="1604" y="1719"/>
                    </a:cubicBezTo>
                    <a:cubicBezTo>
                      <a:pt x="1615" y="1697"/>
                      <a:pt x="1610" y="1675"/>
                      <a:pt x="1593" y="1664"/>
                    </a:cubicBezTo>
                    <a:cubicBezTo>
                      <a:pt x="942" y="1303"/>
                      <a:pt x="258" y="279"/>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1" name="Google Shape;12071;p39"/>
              <p:cNvSpPr/>
              <p:nvPr/>
            </p:nvSpPr>
            <p:spPr>
              <a:xfrm rot="-6541634">
                <a:off x="-562321" y="2538255"/>
                <a:ext cx="165697" cy="111542"/>
              </a:xfrm>
              <a:custGeom>
                <a:avLst/>
                <a:gdLst/>
                <a:ahLst/>
                <a:cxnLst/>
                <a:rect l="l" t="t" r="r" b="b"/>
                <a:pathLst>
                  <a:path w="1282" h="863" extrusionOk="0">
                    <a:moveTo>
                      <a:pt x="1236" y="0"/>
                    </a:moveTo>
                    <a:cubicBezTo>
                      <a:pt x="1233" y="0"/>
                      <a:pt x="1230" y="0"/>
                      <a:pt x="1227" y="1"/>
                    </a:cubicBezTo>
                    <a:cubicBezTo>
                      <a:pt x="690" y="171"/>
                      <a:pt x="45" y="768"/>
                      <a:pt x="17" y="795"/>
                    </a:cubicBezTo>
                    <a:cubicBezTo>
                      <a:pt x="6" y="806"/>
                      <a:pt x="1" y="823"/>
                      <a:pt x="6" y="833"/>
                    </a:cubicBezTo>
                    <a:cubicBezTo>
                      <a:pt x="6" y="839"/>
                      <a:pt x="6" y="850"/>
                      <a:pt x="12" y="850"/>
                    </a:cubicBezTo>
                    <a:cubicBezTo>
                      <a:pt x="20" y="858"/>
                      <a:pt x="30" y="862"/>
                      <a:pt x="39" y="862"/>
                    </a:cubicBezTo>
                    <a:cubicBezTo>
                      <a:pt x="49" y="862"/>
                      <a:pt x="58" y="858"/>
                      <a:pt x="66" y="850"/>
                    </a:cubicBezTo>
                    <a:cubicBezTo>
                      <a:pt x="72" y="844"/>
                      <a:pt x="729" y="237"/>
                      <a:pt x="1249" y="73"/>
                    </a:cubicBezTo>
                    <a:cubicBezTo>
                      <a:pt x="1265" y="67"/>
                      <a:pt x="1282" y="45"/>
                      <a:pt x="1271" y="23"/>
                    </a:cubicBezTo>
                    <a:cubicBezTo>
                      <a:pt x="1266" y="10"/>
                      <a:pt x="1251" y="0"/>
                      <a:pt x="1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2" name="Google Shape;12072;p39"/>
              <p:cNvSpPr/>
              <p:nvPr/>
            </p:nvSpPr>
            <p:spPr>
              <a:xfrm rot="-6541634">
                <a:off x="-568947" y="1812157"/>
                <a:ext cx="249192" cy="168541"/>
              </a:xfrm>
              <a:custGeom>
                <a:avLst/>
                <a:gdLst/>
                <a:ahLst/>
                <a:cxnLst/>
                <a:rect l="l" t="t" r="r" b="b"/>
                <a:pathLst>
                  <a:path w="1928" h="1304" extrusionOk="0">
                    <a:moveTo>
                      <a:pt x="366" y="1"/>
                    </a:moveTo>
                    <a:cubicBezTo>
                      <a:pt x="152" y="1"/>
                      <a:pt x="1" y="39"/>
                      <a:pt x="1" y="39"/>
                    </a:cubicBezTo>
                    <a:cubicBezTo>
                      <a:pt x="1" y="39"/>
                      <a:pt x="110" y="756"/>
                      <a:pt x="740" y="1068"/>
                    </a:cubicBezTo>
                    <a:cubicBezTo>
                      <a:pt x="1205" y="1298"/>
                      <a:pt x="1927" y="1304"/>
                      <a:pt x="1927" y="1304"/>
                    </a:cubicBezTo>
                    <a:cubicBezTo>
                      <a:pt x="1927" y="1304"/>
                      <a:pt x="1719" y="663"/>
                      <a:pt x="1205" y="264"/>
                    </a:cubicBezTo>
                    <a:cubicBezTo>
                      <a:pt x="934" y="51"/>
                      <a:pt x="610" y="1"/>
                      <a:pt x="3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3" name="Google Shape;12073;p39"/>
              <p:cNvSpPr/>
              <p:nvPr/>
            </p:nvSpPr>
            <p:spPr>
              <a:xfrm rot="-6541634">
                <a:off x="-743818" y="1925661"/>
                <a:ext cx="298049" cy="122399"/>
              </a:xfrm>
              <a:custGeom>
                <a:avLst/>
                <a:gdLst/>
                <a:ahLst/>
                <a:cxnLst/>
                <a:rect l="l" t="t" r="r" b="b"/>
                <a:pathLst>
                  <a:path w="2306" h="947" extrusionOk="0">
                    <a:moveTo>
                      <a:pt x="1073" y="1"/>
                    </a:moveTo>
                    <a:cubicBezTo>
                      <a:pt x="437" y="1"/>
                      <a:pt x="1" y="543"/>
                      <a:pt x="1" y="543"/>
                    </a:cubicBezTo>
                    <a:cubicBezTo>
                      <a:pt x="1" y="543"/>
                      <a:pt x="413" y="946"/>
                      <a:pt x="990" y="946"/>
                    </a:cubicBezTo>
                    <a:cubicBezTo>
                      <a:pt x="1061" y="946"/>
                      <a:pt x="1135" y="940"/>
                      <a:pt x="1211" y="926"/>
                    </a:cubicBezTo>
                    <a:cubicBezTo>
                      <a:pt x="1720" y="828"/>
                      <a:pt x="2305" y="401"/>
                      <a:pt x="2305" y="401"/>
                    </a:cubicBezTo>
                    <a:cubicBezTo>
                      <a:pt x="2305" y="401"/>
                      <a:pt x="1747" y="12"/>
                      <a:pt x="1101" y="1"/>
                    </a:cubicBezTo>
                    <a:cubicBezTo>
                      <a:pt x="1092" y="1"/>
                      <a:pt x="1082" y="1"/>
                      <a:pt x="1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4" name="Google Shape;12074;p39"/>
              <p:cNvSpPr/>
              <p:nvPr/>
            </p:nvSpPr>
            <p:spPr>
              <a:xfrm rot="-6541634">
                <a:off x="-783817" y="2133730"/>
                <a:ext cx="295851" cy="126018"/>
              </a:xfrm>
              <a:custGeom>
                <a:avLst/>
                <a:gdLst/>
                <a:ahLst/>
                <a:cxnLst/>
                <a:rect l="l" t="t" r="r" b="b"/>
                <a:pathLst>
                  <a:path w="2289" h="975" extrusionOk="0">
                    <a:moveTo>
                      <a:pt x="1187" y="1"/>
                    </a:moveTo>
                    <a:cubicBezTo>
                      <a:pt x="1133" y="1"/>
                      <a:pt x="1079" y="3"/>
                      <a:pt x="1024" y="8"/>
                    </a:cubicBezTo>
                    <a:cubicBezTo>
                      <a:pt x="373" y="68"/>
                      <a:pt x="1" y="676"/>
                      <a:pt x="1" y="676"/>
                    </a:cubicBezTo>
                    <a:cubicBezTo>
                      <a:pt x="1" y="676"/>
                      <a:pt x="394" y="974"/>
                      <a:pt x="905" y="974"/>
                    </a:cubicBezTo>
                    <a:cubicBezTo>
                      <a:pt x="1020" y="974"/>
                      <a:pt x="1141" y="959"/>
                      <a:pt x="1265" y="922"/>
                    </a:cubicBezTo>
                    <a:cubicBezTo>
                      <a:pt x="1763" y="769"/>
                      <a:pt x="2289" y="276"/>
                      <a:pt x="2289" y="276"/>
                    </a:cubicBezTo>
                    <a:cubicBezTo>
                      <a:pt x="2289" y="276"/>
                      <a:pt x="1774"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5" name="Google Shape;12075;p39"/>
              <p:cNvSpPr/>
              <p:nvPr/>
            </p:nvSpPr>
            <p:spPr>
              <a:xfrm rot="-6541634">
                <a:off x="-748821" y="2379641"/>
                <a:ext cx="289518" cy="130800"/>
              </a:xfrm>
              <a:custGeom>
                <a:avLst/>
                <a:gdLst/>
                <a:ahLst/>
                <a:cxnLst/>
                <a:rect l="l" t="t" r="r" b="b"/>
                <a:pathLst>
                  <a:path w="2240" h="1012" extrusionOk="0">
                    <a:moveTo>
                      <a:pt x="1307" y="0"/>
                    </a:moveTo>
                    <a:cubicBezTo>
                      <a:pt x="1194" y="0"/>
                      <a:pt x="1076" y="9"/>
                      <a:pt x="959" y="31"/>
                    </a:cubicBezTo>
                    <a:cubicBezTo>
                      <a:pt x="318" y="157"/>
                      <a:pt x="1" y="792"/>
                      <a:pt x="1" y="792"/>
                    </a:cubicBezTo>
                    <a:cubicBezTo>
                      <a:pt x="1" y="792"/>
                      <a:pt x="354" y="1011"/>
                      <a:pt x="802" y="1011"/>
                    </a:cubicBezTo>
                    <a:cubicBezTo>
                      <a:pt x="954" y="1011"/>
                      <a:pt x="1118" y="986"/>
                      <a:pt x="1282" y="918"/>
                    </a:cubicBezTo>
                    <a:cubicBezTo>
                      <a:pt x="1769" y="721"/>
                      <a:pt x="2240" y="179"/>
                      <a:pt x="2240" y="179"/>
                    </a:cubicBezTo>
                    <a:cubicBezTo>
                      <a:pt x="2240" y="179"/>
                      <a:pt x="1812" y="0"/>
                      <a:pt x="1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6" name="Google Shape;12076;p39"/>
              <p:cNvSpPr/>
              <p:nvPr/>
            </p:nvSpPr>
            <p:spPr>
              <a:xfrm rot="-6541634">
                <a:off x="-438434" y="1996287"/>
                <a:ext cx="199561" cy="239240"/>
              </a:xfrm>
              <a:custGeom>
                <a:avLst/>
                <a:gdLst/>
                <a:ahLst/>
                <a:cxnLst/>
                <a:rect l="l" t="t" r="r" b="b"/>
                <a:pathLst>
                  <a:path w="1544" h="1851" extrusionOk="0">
                    <a:moveTo>
                      <a:pt x="143" y="0"/>
                    </a:moveTo>
                    <a:lnTo>
                      <a:pt x="143" y="0"/>
                    </a:lnTo>
                    <a:cubicBezTo>
                      <a:pt x="143" y="0"/>
                      <a:pt x="0" y="717"/>
                      <a:pt x="487" y="1221"/>
                    </a:cubicBezTo>
                    <a:cubicBezTo>
                      <a:pt x="849" y="1598"/>
                      <a:pt x="1527" y="1850"/>
                      <a:pt x="1527" y="1850"/>
                    </a:cubicBezTo>
                    <a:cubicBezTo>
                      <a:pt x="1527" y="1850"/>
                      <a:pt x="1544" y="1171"/>
                      <a:pt x="1199" y="624"/>
                    </a:cubicBezTo>
                    <a:cubicBezTo>
                      <a:pt x="854" y="77"/>
                      <a:pt x="143"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7" name="Google Shape;12077;p39"/>
              <p:cNvSpPr/>
              <p:nvPr/>
            </p:nvSpPr>
            <p:spPr>
              <a:xfrm rot="-6541634">
                <a:off x="-388762" y="2195126"/>
                <a:ext cx="209513" cy="221533"/>
              </a:xfrm>
              <a:custGeom>
                <a:avLst/>
                <a:gdLst/>
                <a:ahLst/>
                <a:cxnLst/>
                <a:rect l="l" t="t" r="r" b="b"/>
                <a:pathLst>
                  <a:path w="1621" h="1714" extrusionOk="0">
                    <a:moveTo>
                      <a:pt x="77" y="0"/>
                    </a:moveTo>
                    <a:lnTo>
                      <a:pt x="77" y="0"/>
                    </a:lnTo>
                    <a:cubicBezTo>
                      <a:pt x="77" y="0"/>
                      <a:pt x="1" y="728"/>
                      <a:pt x="526" y="1182"/>
                    </a:cubicBezTo>
                    <a:cubicBezTo>
                      <a:pt x="926" y="1527"/>
                      <a:pt x="1621" y="1713"/>
                      <a:pt x="1621" y="1713"/>
                    </a:cubicBezTo>
                    <a:cubicBezTo>
                      <a:pt x="1621" y="1713"/>
                      <a:pt x="1577" y="1040"/>
                      <a:pt x="1183" y="526"/>
                    </a:cubicBezTo>
                    <a:cubicBezTo>
                      <a:pt x="789" y="11"/>
                      <a:pt x="78" y="0"/>
                      <a:pt x="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8" name="Google Shape;12078;p39"/>
              <p:cNvSpPr/>
              <p:nvPr/>
            </p:nvSpPr>
            <p:spPr>
              <a:xfrm rot="-6541634">
                <a:off x="-409917" y="2499879"/>
                <a:ext cx="209513" cy="225152"/>
              </a:xfrm>
              <a:custGeom>
                <a:avLst/>
                <a:gdLst/>
                <a:ahLst/>
                <a:cxnLst/>
                <a:rect l="l" t="t" r="r" b="b"/>
                <a:pathLst>
                  <a:path w="1621" h="1742" extrusionOk="0">
                    <a:moveTo>
                      <a:pt x="82" y="1"/>
                    </a:moveTo>
                    <a:cubicBezTo>
                      <a:pt x="70" y="17"/>
                      <a:pt x="51" y="25"/>
                      <a:pt x="33" y="25"/>
                    </a:cubicBezTo>
                    <a:cubicBezTo>
                      <a:pt x="27" y="25"/>
                      <a:pt x="22" y="24"/>
                      <a:pt x="17" y="23"/>
                    </a:cubicBezTo>
                    <a:lnTo>
                      <a:pt x="0" y="12"/>
                    </a:lnTo>
                    <a:lnTo>
                      <a:pt x="0" y="12"/>
                    </a:lnTo>
                    <a:cubicBezTo>
                      <a:pt x="148" y="252"/>
                      <a:pt x="860" y="1347"/>
                      <a:pt x="1560" y="1736"/>
                    </a:cubicBezTo>
                    <a:cubicBezTo>
                      <a:pt x="1566" y="1740"/>
                      <a:pt x="1573" y="1741"/>
                      <a:pt x="1579" y="1741"/>
                    </a:cubicBezTo>
                    <a:cubicBezTo>
                      <a:pt x="1591" y="1741"/>
                      <a:pt x="1603" y="1735"/>
                      <a:pt x="1610" y="1725"/>
                    </a:cubicBezTo>
                    <a:cubicBezTo>
                      <a:pt x="1621" y="1703"/>
                      <a:pt x="1615" y="1681"/>
                      <a:pt x="1593" y="1670"/>
                    </a:cubicBezTo>
                    <a:cubicBezTo>
                      <a:pt x="942" y="1309"/>
                      <a:pt x="263" y="285"/>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9" name="Google Shape;12079;p39"/>
              <p:cNvSpPr/>
              <p:nvPr/>
            </p:nvSpPr>
            <p:spPr>
              <a:xfrm rot="-6541634">
                <a:off x="-331917" y="2397960"/>
                <a:ext cx="210288" cy="221533"/>
              </a:xfrm>
              <a:custGeom>
                <a:avLst/>
                <a:gdLst/>
                <a:ahLst/>
                <a:cxnLst/>
                <a:rect l="l" t="t" r="r" b="b"/>
                <a:pathLst>
                  <a:path w="1627" h="1714" extrusionOk="0">
                    <a:moveTo>
                      <a:pt x="83" y="0"/>
                    </a:moveTo>
                    <a:cubicBezTo>
                      <a:pt x="83" y="0"/>
                      <a:pt x="1" y="723"/>
                      <a:pt x="532" y="1182"/>
                    </a:cubicBezTo>
                    <a:cubicBezTo>
                      <a:pt x="926" y="1527"/>
                      <a:pt x="1626" y="1713"/>
                      <a:pt x="1626" y="1713"/>
                    </a:cubicBezTo>
                    <a:cubicBezTo>
                      <a:pt x="1626" y="1713"/>
                      <a:pt x="1583" y="1040"/>
                      <a:pt x="1188" y="526"/>
                    </a:cubicBezTo>
                    <a:cubicBezTo>
                      <a:pt x="794" y="6"/>
                      <a:pt x="83"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0" name="Google Shape;12080;p39"/>
              <p:cNvSpPr/>
              <p:nvPr/>
            </p:nvSpPr>
            <p:spPr>
              <a:xfrm rot="-6541634">
                <a:off x="-740969" y="4142946"/>
                <a:ext cx="1555902" cy="738659"/>
              </a:xfrm>
              <a:custGeom>
                <a:avLst/>
                <a:gdLst/>
                <a:ahLst/>
                <a:cxnLst/>
                <a:rect l="l" t="t" r="r" b="b"/>
                <a:pathLst>
                  <a:path w="12038" h="5715" extrusionOk="0">
                    <a:moveTo>
                      <a:pt x="6647" y="1"/>
                    </a:moveTo>
                    <a:cubicBezTo>
                      <a:pt x="6366" y="1"/>
                      <a:pt x="6026" y="117"/>
                      <a:pt x="5797" y="308"/>
                    </a:cubicBezTo>
                    <a:cubicBezTo>
                      <a:pt x="5362" y="664"/>
                      <a:pt x="4723" y="1492"/>
                      <a:pt x="4478" y="1492"/>
                    </a:cubicBezTo>
                    <a:cubicBezTo>
                      <a:pt x="4436" y="1492"/>
                      <a:pt x="4406" y="1468"/>
                      <a:pt x="4390" y="1414"/>
                    </a:cubicBezTo>
                    <a:cubicBezTo>
                      <a:pt x="4306" y="1132"/>
                      <a:pt x="4449" y="447"/>
                      <a:pt x="4059" y="447"/>
                    </a:cubicBezTo>
                    <a:cubicBezTo>
                      <a:pt x="3943" y="447"/>
                      <a:pt x="3779" y="508"/>
                      <a:pt x="3548" y="659"/>
                    </a:cubicBezTo>
                    <a:cubicBezTo>
                      <a:pt x="2535" y="1310"/>
                      <a:pt x="1" y="4961"/>
                      <a:pt x="1" y="4961"/>
                    </a:cubicBezTo>
                    <a:cubicBezTo>
                      <a:pt x="1269" y="5528"/>
                      <a:pt x="2438" y="5714"/>
                      <a:pt x="3371" y="5714"/>
                    </a:cubicBezTo>
                    <a:cubicBezTo>
                      <a:pt x="4769" y="5714"/>
                      <a:pt x="5638" y="5297"/>
                      <a:pt x="5524" y="5120"/>
                    </a:cubicBezTo>
                    <a:cubicBezTo>
                      <a:pt x="5333" y="4821"/>
                      <a:pt x="4565" y="4435"/>
                      <a:pt x="5359" y="4435"/>
                    </a:cubicBezTo>
                    <a:cubicBezTo>
                      <a:pt x="5364" y="4435"/>
                      <a:pt x="5370" y="4435"/>
                      <a:pt x="5376" y="4435"/>
                    </a:cubicBezTo>
                    <a:cubicBezTo>
                      <a:pt x="5996" y="4535"/>
                      <a:pt x="6799" y="4628"/>
                      <a:pt x="7426" y="4628"/>
                    </a:cubicBezTo>
                    <a:cubicBezTo>
                      <a:pt x="8039" y="4628"/>
                      <a:pt x="8484" y="4539"/>
                      <a:pt x="8425" y="4282"/>
                    </a:cubicBezTo>
                    <a:cubicBezTo>
                      <a:pt x="8299" y="3757"/>
                      <a:pt x="7100" y="3166"/>
                      <a:pt x="7614" y="3116"/>
                    </a:cubicBezTo>
                    <a:cubicBezTo>
                      <a:pt x="7631" y="3114"/>
                      <a:pt x="7649" y="3114"/>
                      <a:pt x="7669" y="3114"/>
                    </a:cubicBezTo>
                    <a:cubicBezTo>
                      <a:pt x="8105" y="3114"/>
                      <a:pt x="9274" y="3529"/>
                      <a:pt x="9954" y="3529"/>
                    </a:cubicBezTo>
                    <a:cubicBezTo>
                      <a:pt x="10195" y="3529"/>
                      <a:pt x="10375" y="3477"/>
                      <a:pt x="10439" y="3335"/>
                    </a:cubicBezTo>
                    <a:cubicBezTo>
                      <a:pt x="10691" y="2782"/>
                      <a:pt x="9590" y="2509"/>
                      <a:pt x="9738" y="2421"/>
                    </a:cubicBezTo>
                    <a:cubicBezTo>
                      <a:pt x="9762" y="2408"/>
                      <a:pt x="9806" y="2402"/>
                      <a:pt x="9866" y="2402"/>
                    </a:cubicBezTo>
                    <a:cubicBezTo>
                      <a:pt x="10034" y="2402"/>
                      <a:pt x="10325" y="2442"/>
                      <a:pt x="10629" y="2442"/>
                    </a:cubicBezTo>
                    <a:cubicBezTo>
                      <a:pt x="10914" y="2442"/>
                      <a:pt x="11211" y="2407"/>
                      <a:pt x="11430" y="2273"/>
                    </a:cubicBezTo>
                    <a:cubicBezTo>
                      <a:pt x="11960" y="1945"/>
                      <a:pt x="12037" y="1261"/>
                      <a:pt x="11265" y="894"/>
                    </a:cubicBezTo>
                    <a:cubicBezTo>
                      <a:pt x="11080" y="806"/>
                      <a:pt x="10883" y="775"/>
                      <a:pt x="10690" y="775"/>
                    </a:cubicBezTo>
                    <a:cubicBezTo>
                      <a:pt x="10228" y="775"/>
                      <a:pt x="9786" y="952"/>
                      <a:pt x="9577" y="952"/>
                    </a:cubicBezTo>
                    <a:cubicBezTo>
                      <a:pt x="9508" y="952"/>
                      <a:pt x="9465" y="933"/>
                      <a:pt x="9454" y="883"/>
                    </a:cubicBezTo>
                    <a:cubicBezTo>
                      <a:pt x="9394" y="641"/>
                      <a:pt x="9540" y="239"/>
                      <a:pt x="9059" y="239"/>
                    </a:cubicBezTo>
                    <a:cubicBezTo>
                      <a:pt x="9006" y="239"/>
                      <a:pt x="8947" y="243"/>
                      <a:pt x="8879" y="254"/>
                    </a:cubicBezTo>
                    <a:cubicBezTo>
                      <a:pt x="8201" y="361"/>
                      <a:pt x="7249" y="1251"/>
                      <a:pt x="7070" y="1251"/>
                    </a:cubicBezTo>
                    <a:cubicBezTo>
                      <a:pt x="7067" y="1251"/>
                      <a:pt x="7064" y="1250"/>
                      <a:pt x="7062" y="1250"/>
                    </a:cubicBezTo>
                    <a:cubicBezTo>
                      <a:pt x="6914" y="1217"/>
                      <a:pt x="6979" y="998"/>
                      <a:pt x="7111" y="571"/>
                    </a:cubicBezTo>
                    <a:cubicBezTo>
                      <a:pt x="7236" y="168"/>
                      <a:pt x="6984" y="1"/>
                      <a:pt x="66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1" name="Google Shape;12081;p39"/>
              <p:cNvSpPr/>
              <p:nvPr/>
            </p:nvSpPr>
            <p:spPr>
              <a:xfrm rot="-6541634">
                <a:off x="-499459" y="4286206"/>
                <a:ext cx="1176038" cy="435311"/>
              </a:xfrm>
              <a:custGeom>
                <a:avLst/>
                <a:gdLst/>
                <a:ahLst/>
                <a:cxnLst/>
                <a:rect l="l" t="t" r="r" b="b"/>
                <a:pathLst>
                  <a:path w="9099" h="3368" extrusionOk="0">
                    <a:moveTo>
                      <a:pt x="251" y="3060"/>
                    </a:moveTo>
                    <a:cubicBezTo>
                      <a:pt x="228" y="3060"/>
                      <a:pt x="6" y="3296"/>
                      <a:pt x="11" y="3296"/>
                    </a:cubicBezTo>
                    <a:cubicBezTo>
                      <a:pt x="11" y="3296"/>
                      <a:pt x="11" y="3296"/>
                      <a:pt x="12" y="3296"/>
                    </a:cubicBezTo>
                    <a:cubicBezTo>
                      <a:pt x="15" y="3293"/>
                      <a:pt x="43" y="3275"/>
                      <a:pt x="95" y="3242"/>
                    </a:cubicBezTo>
                    <a:lnTo>
                      <a:pt x="95" y="3242"/>
                    </a:lnTo>
                    <a:lnTo>
                      <a:pt x="253" y="3060"/>
                    </a:lnTo>
                    <a:cubicBezTo>
                      <a:pt x="252" y="3060"/>
                      <a:pt x="252" y="3060"/>
                      <a:pt x="251" y="3060"/>
                    </a:cubicBezTo>
                    <a:close/>
                    <a:moveTo>
                      <a:pt x="9060" y="1"/>
                    </a:moveTo>
                    <a:cubicBezTo>
                      <a:pt x="5374" y="16"/>
                      <a:pt x="767" y="2817"/>
                      <a:pt x="95" y="3242"/>
                    </a:cubicBezTo>
                    <a:lnTo>
                      <a:pt x="95" y="3242"/>
                    </a:lnTo>
                    <a:lnTo>
                      <a:pt x="1" y="3351"/>
                    </a:lnTo>
                    <a:cubicBezTo>
                      <a:pt x="8" y="3361"/>
                      <a:pt x="22" y="3367"/>
                      <a:pt x="35" y="3367"/>
                    </a:cubicBezTo>
                    <a:cubicBezTo>
                      <a:pt x="43" y="3367"/>
                      <a:pt x="50" y="3365"/>
                      <a:pt x="56" y="3361"/>
                    </a:cubicBezTo>
                    <a:cubicBezTo>
                      <a:pt x="99" y="3334"/>
                      <a:pt x="5119" y="94"/>
                      <a:pt x="9060" y="77"/>
                    </a:cubicBezTo>
                    <a:cubicBezTo>
                      <a:pt x="9082" y="77"/>
                      <a:pt x="9098" y="61"/>
                      <a:pt x="9098" y="39"/>
                    </a:cubicBezTo>
                    <a:cubicBezTo>
                      <a:pt x="9098" y="17"/>
                      <a:pt x="9082" y="1"/>
                      <a:pt x="90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2" name="Google Shape;12082;p39"/>
              <p:cNvSpPr/>
              <p:nvPr/>
            </p:nvSpPr>
            <p:spPr>
              <a:xfrm rot="-6541634">
                <a:off x="-343004" y="4098813"/>
                <a:ext cx="290164" cy="310198"/>
              </a:xfrm>
              <a:custGeom>
                <a:avLst/>
                <a:gdLst/>
                <a:ahLst/>
                <a:cxnLst/>
                <a:rect l="l" t="t" r="r" b="b"/>
                <a:pathLst>
                  <a:path w="2245" h="2400" extrusionOk="0">
                    <a:moveTo>
                      <a:pt x="1612" y="0"/>
                    </a:moveTo>
                    <a:cubicBezTo>
                      <a:pt x="1603" y="0"/>
                      <a:pt x="1594" y="3"/>
                      <a:pt x="1587" y="7"/>
                    </a:cubicBezTo>
                    <a:cubicBezTo>
                      <a:pt x="1582" y="13"/>
                      <a:pt x="701" y="675"/>
                      <a:pt x="44" y="1447"/>
                    </a:cubicBezTo>
                    <a:lnTo>
                      <a:pt x="0" y="1502"/>
                    </a:lnTo>
                    <a:lnTo>
                      <a:pt x="71" y="1513"/>
                    </a:lnTo>
                    <a:cubicBezTo>
                      <a:pt x="909" y="1617"/>
                      <a:pt x="2168" y="2388"/>
                      <a:pt x="2184" y="2394"/>
                    </a:cubicBezTo>
                    <a:cubicBezTo>
                      <a:pt x="2190" y="2398"/>
                      <a:pt x="2196" y="2400"/>
                      <a:pt x="2203" y="2400"/>
                    </a:cubicBezTo>
                    <a:cubicBezTo>
                      <a:pt x="2215" y="2400"/>
                      <a:pt x="2226" y="2394"/>
                      <a:pt x="2233" y="2383"/>
                    </a:cubicBezTo>
                    <a:cubicBezTo>
                      <a:pt x="2244" y="2367"/>
                      <a:pt x="2239" y="2339"/>
                      <a:pt x="2222" y="2328"/>
                    </a:cubicBezTo>
                    <a:cubicBezTo>
                      <a:pt x="2173" y="2301"/>
                      <a:pt x="996" y="1584"/>
                      <a:pt x="148" y="1447"/>
                    </a:cubicBezTo>
                    <a:cubicBezTo>
                      <a:pt x="602" y="943"/>
                      <a:pt x="1095" y="478"/>
                      <a:pt x="1637" y="68"/>
                    </a:cubicBezTo>
                    <a:cubicBezTo>
                      <a:pt x="1653" y="57"/>
                      <a:pt x="1653" y="35"/>
                      <a:pt x="1642" y="18"/>
                    </a:cubicBezTo>
                    <a:cubicBezTo>
                      <a:pt x="1636" y="6"/>
                      <a:pt x="1624" y="0"/>
                      <a:pt x="1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3" name="Google Shape;12083;p39"/>
              <p:cNvSpPr/>
              <p:nvPr/>
            </p:nvSpPr>
            <p:spPr>
              <a:xfrm rot="-6541634">
                <a:off x="-227590" y="4253392"/>
                <a:ext cx="373659" cy="476413"/>
              </a:xfrm>
              <a:custGeom>
                <a:avLst/>
                <a:gdLst/>
                <a:ahLst/>
                <a:cxnLst/>
                <a:rect l="l" t="t" r="r" b="b"/>
                <a:pathLst>
                  <a:path w="2891" h="3686" extrusionOk="0">
                    <a:moveTo>
                      <a:pt x="1760" y="0"/>
                    </a:moveTo>
                    <a:cubicBezTo>
                      <a:pt x="1752" y="0"/>
                      <a:pt x="1743" y="4"/>
                      <a:pt x="1736" y="13"/>
                    </a:cubicBezTo>
                    <a:cubicBezTo>
                      <a:pt x="1725" y="18"/>
                      <a:pt x="630" y="1036"/>
                      <a:pt x="22" y="2427"/>
                    </a:cubicBezTo>
                    <a:lnTo>
                      <a:pt x="0" y="2470"/>
                    </a:lnTo>
                    <a:lnTo>
                      <a:pt x="50" y="2476"/>
                    </a:lnTo>
                    <a:cubicBezTo>
                      <a:pt x="1418" y="2668"/>
                      <a:pt x="2814" y="3669"/>
                      <a:pt x="2825" y="3680"/>
                    </a:cubicBezTo>
                    <a:cubicBezTo>
                      <a:pt x="2831" y="3684"/>
                      <a:pt x="2838" y="3686"/>
                      <a:pt x="2845" y="3686"/>
                    </a:cubicBezTo>
                    <a:cubicBezTo>
                      <a:pt x="2859" y="3686"/>
                      <a:pt x="2872" y="3680"/>
                      <a:pt x="2880" y="3669"/>
                    </a:cubicBezTo>
                    <a:cubicBezTo>
                      <a:pt x="2890" y="3653"/>
                      <a:pt x="2885" y="3631"/>
                      <a:pt x="2869" y="3614"/>
                    </a:cubicBezTo>
                    <a:cubicBezTo>
                      <a:pt x="2858" y="3609"/>
                      <a:pt x="1484" y="2618"/>
                      <a:pt x="110" y="2410"/>
                    </a:cubicBezTo>
                    <a:cubicBezTo>
                      <a:pt x="717" y="1058"/>
                      <a:pt x="1774" y="79"/>
                      <a:pt x="1785" y="68"/>
                    </a:cubicBezTo>
                    <a:cubicBezTo>
                      <a:pt x="1814" y="42"/>
                      <a:pt x="1788" y="0"/>
                      <a:pt x="17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4" name="Google Shape;12084;p39"/>
              <p:cNvSpPr/>
              <p:nvPr/>
            </p:nvSpPr>
            <p:spPr>
              <a:xfrm rot="-6541634">
                <a:off x="17409" y="4532623"/>
                <a:ext cx="298436" cy="514541"/>
              </a:xfrm>
              <a:custGeom>
                <a:avLst/>
                <a:gdLst/>
                <a:ahLst/>
                <a:cxnLst/>
                <a:rect l="l" t="t" r="r" b="b"/>
                <a:pathLst>
                  <a:path w="2309" h="3981" extrusionOk="0">
                    <a:moveTo>
                      <a:pt x="1286" y="0"/>
                    </a:moveTo>
                    <a:cubicBezTo>
                      <a:pt x="1274" y="0"/>
                      <a:pt x="1263" y="6"/>
                      <a:pt x="1254" y="20"/>
                    </a:cubicBezTo>
                    <a:cubicBezTo>
                      <a:pt x="1243" y="36"/>
                      <a:pt x="203" y="1711"/>
                      <a:pt x="6" y="3019"/>
                    </a:cubicBezTo>
                    <a:lnTo>
                      <a:pt x="1" y="3058"/>
                    </a:lnTo>
                    <a:lnTo>
                      <a:pt x="39" y="3063"/>
                    </a:lnTo>
                    <a:cubicBezTo>
                      <a:pt x="1210" y="3233"/>
                      <a:pt x="2217" y="3966"/>
                      <a:pt x="2228" y="3972"/>
                    </a:cubicBezTo>
                    <a:cubicBezTo>
                      <a:pt x="2234" y="3978"/>
                      <a:pt x="2241" y="3980"/>
                      <a:pt x="2248" y="3980"/>
                    </a:cubicBezTo>
                    <a:cubicBezTo>
                      <a:pt x="2278" y="3980"/>
                      <a:pt x="2309" y="3929"/>
                      <a:pt x="2278" y="3912"/>
                    </a:cubicBezTo>
                    <a:cubicBezTo>
                      <a:pt x="2267" y="3906"/>
                      <a:pt x="1259" y="3173"/>
                      <a:pt x="88" y="2992"/>
                    </a:cubicBezTo>
                    <a:cubicBezTo>
                      <a:pt x="296" y="1706"/>
                      <a:pt x="1309" y="75"/>
                      <a:pt x="1320" y="58"/>
                    </a:cubicBezTo>
                    <a:cubicBezTo>
                      <a:pt x="1335" y="28"/>
                      <a:pt x="1311" y="0"/>
                      <a:pt x="1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5" name="Google Shape;12085;p39"/>
              <p:cNvSpPr/>
              <p:nvPr/>
            </p:nvSpPr>
            <p:spPr>
              <a:xfrm rot="-6541634">
                <a:off x="-1083256" y="3020425"/>
                <a:ext cx="1627377" cy="672613"/>
              </a:xfrm>
              <a:custGeom>
                <a:avLst/>
                <a:gdLst/>
                <a:ahLst/>
                <a:cxnLst/>
                <a:rect l="l" t="t" r="r" b="b"/>
                <a:pathLst>
                  <a:path w="12591" h="5204" extrusionOk="0">
                    <a:moveTo>
                      <a:pt x="5099" y="0"/>
                    </a:moveTo>
                    <a:cubicBezTo>
                      <a:pt x="4998" y="0"/>
                      <a:pt x="4868" y="20"/>
                      <a:pt x="4703" y="65"/>
                    </a:cubicBezTo>
                    <a:cubicBezTo>
                      <a:pt x="3537" y="377"/>
                      <a:pt x="1" y="3064"/>
                      <a:pt x="1" y="3064"/>
                    </a:cubicBezTo>
                    <a:cubicBezTo>
                      <a:pt x="1791" y="4679"/>
                      <a:pt x="3647" y="5115"/>
                      <a:pt x="4585" y="5115"/>
                    </a:cubicBezTo>
                    <a:cubicBezTo>
                      <a:pt x="4998" y="5115"/>
                      <a:pt x="5233" y="5030"/>
                      <a:pt x="5206" y="4925"/>
                    </a:cubicBezTo>
                    <a:cubicBezTo>
                      <a:pt x="5133" y="4637"/>
                      <a:pt x="4691" y="4163"/>
                      <a:pt x="4997" y="4163"/>
                    </a:cubicBezTo>
                    <a:cubicBezTo>
                      <a:pt x="5058" y="4163"/>
                      <a:pt x="5149" y="4182"/>
                      <a:pt x="5278" y="4224"/>
                    </a:cubicBezTo>
                    <a:cubicBezTo>
                      <a:pt x="6117" y="4657"/>
                      <a:pt x="7355" y="5203"/>
                      <a:pt x="7921" y="5203"/>
                    </a:cubicBezTo>
                    <a:cubicBezTo>
                      <a:pt x="8100" y="5203"/>
                      <a:pt x="8212" y="5148"/>
                      <a:pt x="8222" y="5018"/>
                    </a:cubicBezTo>
                    <a:cubicBezTo>
                      <a:pt x="8264" y="4512"/>
                      <a:pt x="7419" y="3651"/>
                      <a:pt x="7740" y="3651"/>
                    </a:cubicBezTo>
                    <a:cubicBezTo>
                      <a:pt x="7760" y="3651"/>
                      <a:pt x="7783" y="3654"/>
                      <a:pt x="7812" y="3661"/>
                    </a:cubicBezTo>
                    <a:cubicBezTo>
                      <a:pt x="8246" y="3760"/>
                      <a:pt x="9578" y="4834"/>
                      <a:pt x="10199" y="4834"/>
                    </a:cubicBezTo>
                    <a:cubicBezTo>
                      <a:pt x="10297" y="4834"/>
                      <a:pt x="10377" y="4807"/>
                      <a:pt x="10434" y="4744"/>
                    </a:cubicBezTo>
                    <a:cubicBezTo>
                      <a:pt x="10844" y="4290"/>
                      <a:pt x="9881" y="3693"/>
                      <a:pt x="10051" y="3655"/>
                    </a:cubicBezTo>
                    <a:cubicBezTo>
                      <a:pt x="10056" y="3654"/>
                      <a:pt x="10062" y="3653"/>
                      <a:pt x="10069" y="3653"/>
                    </a:cubicBezTo>
                    <a:cubicBezTo>
                      <a:pt x="10251" y="3653"/>
                      <a:pt x="10915" y="4059"/>
                      <a:pt x="11475" y="4059"/>
                    </a:cubicBezTo>
                    <a:cubicBezTo>
                      <a:pt x="11554" y="4059"/>
                      <a:pt x="11631" y="4051"/>
                      <a:pt x="11704" y="4033"/>
                    </a:cubicBezTo>
                    <a:cubicBezTo>
                      <a:pt x="12311" y="3885"/>
                      <a:pt x="12590" y="3261"/>
                      <a:pt x="11972" y="2670"/>
                    </a:cubicBezTo>
                    <a:cubicBezTo>
                      <a:pt x="11348" y="2084"/>
                      <a:pt x="10226" y="2380"/>
                      <a:pt x="10248" y="2101"/>
                    </a:cubicBezTo>
                    <a:cubicBezTo>
                      <a:pt x="10269" y="1827"/>
                      <a:pt x="10592" y="1438"/>
                      <a:pt x="9897" y="1329"/>
                    </a:cubicBezTo>
                    <a:cubicBezTo>
                      <a:pt x="9837" y="1319"/>
                      <a:pt x="9773" y="1315"/>
                      <a:pt x="9705" y="1315"/>
                    </a:cubicBezTo>
                    <a:cubicBezTo>
                      <a:pt x="9053" y="1315"/>
                      <a:pt x="8125" y="1725"/>
                      <a:pt x="7899" y="1725"/>
                    </a:cubicBezTo>
                    <a:cubicBezTo>
                      <a:pt x="7883" y="1725"/>
                      <a:pt x="7870" y="1722"/>
                      <a:pt x="7861" y="1718"/>
                    </a:cubicBezTo>
                    <a:cubicBezTo>
                      <a:pt x="7730" y="1635"/>
                      <a:pt x="7861" y="1449"/>
                      <a:pt x="8118" y="1088"/>
                    </a:cubicBezTo>
                    <a:cubicBezTo>
                      <a:pt x="8457" y="609"/>
                      <a:pt x="7968" y="336"/>
                      <a:pt x="7444" y="336"/>
                    </a:cubicBezTo>
                    <a:cubicBezTo>
                      <a:pt x="7273" y="336"/>
                      <a:pt x="7098" y="365"/>
                      <a:pt x="6947" y="426"/>
                    </a:cubicBezTo>
                    <a:cubicBezTo>
                      <a:pt x="6453" y="620"/>
                      <a:pt x="5660" y="1155"/>
                      <a:pt x="5374" y="1155"/>
                    </a:cubicBezTo>
                    <a:cubicBezTo>
                      <a:pt x="5305" y="1155"/>
                      <a:pt x="5266" y="1124"/>
                      <a:pt x="5267" y="1050"/>
                    </a:cubicBezTo>
                    <a:cubicBezTo>
                      <a:pt x="5276" y="716"/>
                      <a:pt x="5708" y="0"/>
                      <a:pt x="5099" y="0"/>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6" name="Google Shape;12086;p39"/>
              <p:cNvSpPr/>
              <p:nvPr/>
            </p:nvSpPr>
            <p:spPr>
              <a:xfrm rot="-6541634">
                <a:off x="-862955" y="3328598"/>
                <a:ext cx="1364613" cy="139460"/>
              </a:xfrm>
              <a:custGeom>
                <a:avLst/>
                <a:gdLst/>
                <a:ahLst/>
                <a:cxnLst/>
                <a:rect l="l" t="t" r="r" b="b"/>
                <a:pathLst>
                  <a:path w="10558" h="1079" extrusionOk="0">
                    <a:moveTo>
                      <a:pt x="7002" y="1"/>
                    </a:moveTo>
                    <a:cubicBezTo>
                      <a:pt x="3916" y="1"/>
                      <a:pt x="921" y="798"/>
                      <a:pt x="881" y="806"/>
                    </a:cubicBezTo>
                    <a:cubicBezTo>
                      <a:pt x="865" y="812"/>
                      <a:pt x="6" y="1009"/>
                      <a:pt x="11" y="1025"/>
                    </a:cubicBezTo>
                    <a:lnTo>
                      <a:pt x="0" y="1069"/>
                    </a:lnTo>
                    <a:cubicBezTo>
                      <a:pt x="2" y="1074"/>
                      <a:pt x="1" y="1079"/>
                      <a:pt x="19" y="1079"/>
                    </a:cubicBezTo>
                    <a:cubicBezTo>
                      <a:pt x="66" y="1079"/>
                      <a:pt x="239" y="1045"/>
                      <a:pt x="903" y="883"/>
                    </a:cubicBezTo>
                    <a:cubicBezTo>
                      <a:pt x="943" y="871"/>
                      <a:pt x="3931" y="77"/>
                      <a:pt x="7003" y="77"/>
                    </a:cubicBezTo>
                    <a:cubicBezTo>
                      <a:pt x="8207" y="77"/>
                      <a:pt x="9425" y="199"/>
                      <a:pt x="10482" y="538"/>
                    </a:cubicBezTo>
                    <a:cubicBezTo>
                      <a:pt x="10488" y="541"/>
                      <a:pt x="10495" y="542"/>
                      <a:pt x="10500" y="542"/>
                    </a:cubicBezTo>
                    <a:cubicBezTo>
                      <a:pt x="10542" y="542"/>
                      <a:pt x="10558" y="477"/>
                      <a:pt x="10509" y="467"/>
                    </a:cubicBezTo>
                    <a:cubicBezTo>
                      <a:pt x="9442" y="124"/>
                      <a:pt x="8215" y="1"/>
                      <a:pt x="7002"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7" name="Google Shape;12087;p39"/>
              <p:cNvSpPr/>
              <p:nvPr/>
            </p:nvSpPr>
            <p:spPr>
              <a:xfrm rot="-6541634">
                <a:off x="-473215" y="2863270"/>
                <a:ext cx="262634" cy="319246"/>
              </a:xfrm>
              <a:custGeom>
                <a:avLst/>
                <a:gdLst/>
                <a:ahLst/>
                <a:cxnLst/>
                <a:rect l="l" t="t" r="r" b="b"/>
                <a:pathLst>
                  <a:path w="2032" h="2470" extrusionOk="0">
                    <a:moveTo>
                      <a:pt x="1991" y="0"/>
                    </a:moveTo>
                    <a:cubicBezTo>
                      <a:pt x="1986" y="0"/>
                      <a:pt x="1981" y="2"/>
                      <a:pt x="1977" y="5"/>
                    </a:cubicBezTo>
                    <a:cubicBezTo>
                      <a:pt x="1966" y="5"/>
                      <a:pt x="920" y="360"/>
                      <a:pt x="61" y="897"/>
                    </a:cubicBezTo>
                    <a:lnTo>
                      <a:pt x="1" y="935"/>
                    </a:lnTo>
                    <a:lnTo>
                      <a:pt x="67" y="963"/>
                    </a:lnTo>
                    <a:cubicBezTo>
                      <a:pt x="827" y="1324"/>
                      <a:pt x="1791" y="2446"/>
                      <a:pt x="1802" y="2457"/>
                    </a:cubicBezTo>
                    <a:cubicBezTo>
                      <a:pt x="1808" y="2466"/>
                      <a:pt x="1819" y="2470"/>
                      <a:pt x="1830" y="2470"/>
                    </a:cubicBezTo>
                    <a:cubicBezTo>
                      <a:pt x="1839" y="2470"/>
                      <a:pt x="1849" y="2467"/>
                      <a:pt x="1856" y="2462"/>
                    </a:cubicBezTo>
                    <a:cubicBezTo>
                      <a:pt x="1873" y="2446"/>
                      <a:pt x="1873" y="2424"/>
                      <a:pt x="1862" y="2408"/>
                    </a:cubicBezTo>
                    <a:cubicBezTo>
                      <a:pt x="1824" y="2364"/>
                      <a:pt x="926" y="1318"/>
                      <a:pt x="160" y="924"/>
                    </a:cubicBezTo>
                    <a:cubicBezTo>
                      <a:pt x="745" y="585"/>
                      <a:pt x="1358" y="300"/>
                      <a:pt x="1999" y="76"/>
                    </a:cubicBezTo>
                    <a:cubicBezTo>
                      <a:pt x="2021" y="70"/>
                      <a:pt x="2032" y="48"/>
                      <a:pt x="2021" y="27"/>
                    </a:cubicBezTo>
                    <a:cubicBezTo>
                      <a:pt x="2017" y="11"/>
                      <a:pt x="2004" y="0"/>
                      <a:pt x="1991" y="0"/>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8" name="Google Shape;12088;p39"/>
              <p:cNvSpPr/>
              <p:nvPr/>
            </p:nvSpPr>
            <p:spPr>
              <a:xfrm rot="-6541634">
                <a:off x="-414051" y="3071201"/>
                <a:ext cx="319246" cy="497092"/>
              </a:xfrm>
              <a:custGeom>
                <a:avLst/>
                <a:gdLst/>
                <a:ahLst/>
                <a:cxnLst/>
                <a:rect l="l" t="t" r="r" b="b"/>
                <a:pathLst>
                  <a:path w="2470" h="3846" extrusionOk="0">
                    <a:moveTo>
                      <a:pt x="2425" y="1"/>
                    </a:moveTo>
                    <a:cubicBezTo>
                      <a:pt x="2420" y="1"/>
                      <a:pt x="2415" y="1"/>
                      <a:pt x="2409" y="3"/>
                    </a:cubicBezTo>
                    <a:cubicBezTo>
                      <a:pt x="2398" y="8"/>
                      <a:pt x="1041" y="637"/>
                      <a:pt x="34" y="1771"/>
                    </a:cubicBezTo>
                    <a:lnTo>
                      <a:pt x="1" y="1809"/>
                    </a:lnTo>
                    <a:lnTo>
                      <a:pt x="45" y="1831"/>
                    </a:lnTo>
                    <a:cubicBezTo>
                      <a:pt x="1293" y="2438"/>
                      <a:pt x="2305" y="3818"/>
                      <a:pt x="2316" y="3829"/>
                    </a:cubicBezTo>
                    <a:cubicBezTo>
                      <a:pt x="2323" y="3839"/>
                      <a:pt x="2337" y="3845"/>
                      <a:pt x="2351" y="3845"/>
                    </a:cubicBezTo>
                    <a:cubicBezTo>
                      <a:pt x="2358" y="3845"/>
                      <a:pt x="2365" y="3843"/>
                      <a:pt x="2371" y="3840"/>
                    </a:cubicBezTo>
                    <a:cubicBezTo>
                      <a:pt x="2387" y="3823"/>
                      <a:pt x="2393" y="3801"/>
                      <a:pt x="2377" y="3785"/>
                    </a:cubicBezTo>
                    <a:cubicBezTo>
                      <a:pt x="2371" y="3768"/>
                      <a:pt x="1364" y="2411"/>
                      <a:pt x="127" y="1787"/>
                    </a:cubicBezTo>
                    <a:cubicBezTo>
                      <a:pt x="1123" y="692"/>
                      <a:pt x="2426" y="79"/>
                      <a:pt x="2442" y="74"/>
                    </a:cubicBezTo>
                    <a:cubicBezTo>
                      <a:pt x="2464" y="63"/>
                      <a:pt x="2470" y="41"/>
                      <a:pt x="2459" y="24"/>
                    </a:cubicBezTo>
                    <a:cubicBezTo>
                      <a:pt x="2454" y="8"/>
                      <a:pt x="2441" y="1"/>
                      <a:pt x="2425"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9" name="Google Shape;12089;p39"/>
              <p:cNvSpPr/>
              <p:nvPr/>
            </p:nvSpPr>
            <p:spPr>
              <a:xfrm rot="-6541634">
                <a:off x="-301805" y="3404082"/>
                <a:ext cx="284994" cy="529275"/>
              </a:xfrm>
              <a:custGeom>
                <a:avLst/>
                <a:gdLst/>
                <a:ahLst/>
                <a:cxnLst/>
                <a:rect l="l" t="t" r="r" b="b"/>
                <a:pathLst>
                  <a:path w="2205" h="4095" extrusionOk="0">
                    <a:moveTo>
                      <a:pt x="2148" y="1"/>
                    </a:moveTo>
                    <a:cubicBezTo>
                      <a:pt x="2141" y="1"/>
                      <a:pt x="2132" y="4"/>
                      <a:pt x="2125" y="10"/>
                    </a:cubicBezTo>
                    <a:cubicBezTo>
                      <a:pt x="2108" y="21"/>
                      <a:pt x="603" y="1297"/>
                      <a:pt x="17" y="2485"/>
                    </a:cubicBezTo>
                    <a:lnTo>
                      <a:pt x="1" y="2517"/>
                    </a:lnTo>
                    <a:lnTo>
                      <a:pt x="34" y="2534"/>
                    </a:lnTo>
                    <a:cubicBezTo>
                      <a:pt x="1096" y="3054"/>
                      <a:pt x="1829" y="4066"/>
                      <a:pt x="1834" y="4072"/>
                    </a:cubicBezTo>
                    <a:cubicBezTo>
                      <a:pt x="1843" y="4088"/>
                      <a:pt x="1855" y="4095"/>
                      <a:pt x="1868" y="4095"/>
                    </a:cubicBezTo>
                    <a:cubicBezTo>
                      <a:pt x="1897" y="4095"/>
                      <a:pt x="1927" y="4059"/>
                      <a:pt x="1900" y="4028"/>
                    </a:cubicBezTo>
                    <a:cubicBezTo>
                      <a:pt x="1889" y="4017"/>
                      <a:pt x="1161" y="3016"/>
                      <a:pt x="105" y="2485"/>
                    </a:cubicBezTo>
                    <a:cubicBezTo>
                      <a:pt x="696" y="1319"/>
                      <a:pt x="2163" y="82"/>
                      <a:pt x="2174" y="71"/>
                    </a:cubicBezTo>
                    <a:cubicBezTo>
                      <a:pt x="2204" y="45"/>
                      <a:pt x="2179" y="1"/>
                      <a:pt x="2148" y="1"/>
                    </a:cubicBezTo>
                    <a:close/>
                  </a:path>
                </a:pathLst>
              </a:custGeom>
              <a:solidFill>
                <a:srgbClr val="4AA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0" name="Google Shape;12090;p39"/>
              <p:cNvSpPr/>
              <p:nvPr/>
            </p:nvSpPr>
            <p:spPr>
              <a:xfrm rot="-6541634">
                <a:off x="-86210" y="3102839"/>
                <a:ext cx="263410" cy="274267"/>
              </a:xfrm>
              <a:custGeom>
                <a:avLst/>
                <a:gdLst/>
                <a:ahLst/>
                <a:cxnLst/>
                <a:rect l="l" t="t" r="r" b="b"/>
                <a:pathLst>
                  <a:path w="2038" h="2122" extrusionOk="0">
                    <a:moveTo>
                      <a:pt x="1542" y="1"/>
                    </a:moveTo>
                    <a:cubicBezTo>
                      <a:pt x="1439" y="1"/>
                      <a:pt x="1307" y="38"/>
                      <a:pt x="1140" y="134"/>
                    </a:cubicBezTo>
                    <a:cubicBezTo>
                      <a:pt x="478" y="506"/>
                      <a:pt x="177" y="971"/>
                      <a:pt x="84" y="1130"/>
                    </a:cubicBezTo>
                    <a:cubicBezTo>
                      <a:pt x="1" y="1264"/>
                      <a:pt x="46" y="1452"/>
                      <a:pt x="236" y="1452"/>
                    </a:cubicBezTo>
                    <a:cubicBezTo>
                      <a:pt x="272" y="1452"/>
                      <a:pt x="312" y="1446"/>
                      <a:pt x="358" y="1431"/>
                    </a:cubicBezTo>
                    <a:lnTo>
                      <a:pt x="358" y="1431"/>
                    </a:lnTo>
                    <a:cubicBezTo>
                      <a:pt x="274" y="1711"/>
                      <a:pt x="385" y="1884"/>
                      <a:pt x="577" y="1884"/>
                    </a:cubicBezTo>
                    <a:cubicBezTo>
                      <a:pt x="663" y="1884"/>
                      <a:pt x="764" y="1850"/>
                      <a:pt x="872" y="1776"/>
                    </a:cubicBezTo>
                    <a:lnTo>
                      <a:pt x="872" y="1776"/>
                    </a:lnTo>
                    <a:cubicBezTo>
                      <a:pt x="844" y="1988"/>
                      <a:pt x="1038" y="2122"/>
                      <a:pt x="1229" y="2122"/>
                    </a:cubicBezTo>
                    <a:cubicBezTo>
                      <a:pt x="1368" y="2122"/>
                      <a:pt x="1506" y="2052"/>
                      <a:pt x="1556" y="1891"/>
                    </a:cubicBezTo>
                    <a:cubicBezTo>
                      <a:pt x="1582" y="1935"/>
                      <a:pt x="1653" y="1990"/>
                      <a:pt x="1730" y="1990"/>
                    </a:cubicBezTo>
                    <a:cubicBezTo>
                      <a:pt x="1815" y="1990"/>
                      <a:pt x="1907" y="1923"/>
                      <a:pt x="1956" y="1699"/>
                    </a:cubicBezTo>
                    <a:cubicBezTo>
                      <a:pt x="2038" y="1261"/>
                      <a:pt x="2027" y="812"/>
                      <a:pt x="1923" y="375"/>
                    </a:cubicBezTo>
                    <a:cubicBezTo>
                      <a:pt x="1891" y="252"/>
                      <a:pt x="1811" y="1"/>
                      <a:pt x="1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1" name="Google Shape;12091;p39"/>
              <p:cNvSpPr/>
              <p:nvPr/>
            </p:nvSpPr>
            <p:spPr>
              <a:xfrm rot="-6541634">
                <a:off x="-90886" y="3119653"/>
                <a:ext cx="177718" cy="215588"/>
              </a:xfrm>
              <a:custGeom>
                <a:avLst/>
                <a:gdLst/>
                <a:ahLst/>
                <a:cxnLst/>
                <a:rect l="l" t="t" r="r" b="b"/>
                <a:pathLst>
                  <a:path w="1375" h="1668" extrusionOk="0">
                    <a:moveTo>
                      <a:pt x="1146" y="0"/>
                    </a:moveTo>
                    <a:cubicBezTo>
                      <a:pt x="1109" y="0"/>
                      <a:pt x="1065" y="9"/>
                      <a:pt x="1013" y="31"/>
                    </a:cubicBezTo>
                    <a:cubicBezTo>
                      <a:pt x="674" y="168"/>
                      <a:pt x="176" y="617"/>
                      <a:pt x="1" y="945"/>
                    </a:cubicBezTo>
                    <a:cubicBezTo>
                      <a:pt x="252" y="622"/>
                      <a:pt x="871" y="371"/>
                      <a:pt x="871" y="370"/>
                    </a:cubicBezTo>
                    <a:lnTo>
                      <a:pt x="871" y="370"/>
                    </a:lnTo>
                    <a:cubicBezTo>
                      <a:pt x="871" y="371"/>
                      <a:pt x="324" y="967"/>
                      <a:pt x="231" y="1410"/>
                    </a:cubicBezTo>
                    <a:cubicBezTo>
                      <a:pt x="263" y="1378"/>
                      <a:pt x="636" y="847"/>
                      <a:pt x="997" y="491"/>
                    </a:cubicBezTo>
                    <a:lnTo>
                      <a:pt x="997" y="491"/>
                    </a:lnTo>
                    <a:cubicBezTo>
                      <a:pt x="997" y="491"/>
                      <a:pt x="959" y="792"/>
                      <a:pt x="751" y="1668"/>
                    </a:cubicBezTo>
                    <a:cubicBezTo>
                      <a:pt x="778" y="1635"/>
                      <a:pt x="1101" y="912"/>
                      <a:pt x="1150" y="480"/>
                    </a:cubicBezTo>
                    <a:cubicBezTo>
                      <a:pt x="1183" y="551"/>
                      <a:pt x="1265" y="808"/>
                      <a:pt x="1221" y="1542"/>
                    </a:cubicBezTo>
                    <a:cubicBezTo>
                      <a:pt x="1375" y="1317"/>
                      <a:pt x="1353" y="283"/>
                      <a:pt x="1353" y="283"/>
                    </a:cubicBezTo>
                    <a:cubicBezTo>
                      <a:pt x="1353" y="283"/>
                      <a:pt x="1353" y="0"/>
                      <a:pt x="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2" name="Google Shape;12092;p39"/>
              <p:cNvSpPr/>
              <p:nvPr/>
            </p:nvSpPr>
            <p:spPr>
              <a:xfrm rot="-6541634">
                <a:off x="-202600" y="2883263"/>
                <a:ext cx="289001" cy="270002"/>
              </a:xfrm>
              <a:custGeom>
                <a:avLst/>
                <a:gdLst/>
                <a:ahLst/>
                <a:cxnLst/>
                <a:rect l="l" t="t" r="r" b="b"/>
                <a:pathLst>
                  <a:path w="2236" h="2089" extrusionOk="0">
                    <a:moveTo>
                      <a:pt x="522" y="1"/>
                    </a:moveTo>
                    <a:cubicBezTo>
                      <a:pt x="323" y="1"/>
                      <a:pt x="1" y="68"/>
                      <a:pt x="106" y="671"/>
                    </a:cubicBezTo>
                    <a:cubicBezTo>
                      <a:pt x="243" y="1421"/>
                      <a:pt x="577" y="1859"/>
                      <a:pt x="697" y="1996"/>
                    </a:cubicBezTo>
                    <a:cubicBezTo>
                      <a:pt x="746" y="2054"/>
                      <a:pt x="817" y="2088"/>
                      <a:pt x="884" y="2088"/>
                    </a:cubicBezTo>
                    <a:cubicBezTo>
                      <a:pt x="982" y="2088"/>
                      <a:pt x="1072" y="2016"/>
                      <a:pt x="1075" y="1837"/>
                    </a:cubicBezTo>
                    <a:cubicBezTo>
                      <a:pt x="1176" y="1909"/>
                      <a:pt x="1270" y="1942"/>
                      <a:pt x="1349" y="1942"/>
                    </a:cubicBezTo>
                    <a:cubicBezTo>
                      <a:pt x="1542" y="1942"/>
                      <a:pt x="1651" y="1750"/>
                      <a:pt x="1573" y="1460"/>
                    </a:cubicBezTo>
                    <a:lnTo>
                      <a:pt x="1573" y="1460"/>
                    </a:lnTo>
                    <a:cubicBezTo>
                      <a:pt x="1617" y="1481"/>
                      <a:pt x="1660" y="1491"/>
                      <a:pt x="1701" y="1491"/>
                    </a:cubicBezTo>
                    <a:cubicBezTo>
                      <a:pt x="1980" y="1491"/>
                      <a:pt x="2189" y="1062"/>
                      <a:pt x="1912" y="852"/>
                    </a:cubicBezTo>
                    <a:cubicBezTo>
                      <a:pt x="2016" y="830"/>
                      <a:pt x="2235" y="644"/>
                      <a:pt x="1858" y="414"/>
                    </a:cubicBezTo>
                    <a:cubicBezTo>
                      <a:pt x="1469" y="190"/>
                      <a:pt x="1042" y="47"/>
                      <a:pt x="599" y="4"/>
                    </a:cubicBezTo>
                    <a:cubicBezTo>
                      <a:pt x="577" y="2"/>
                      <a:pt x="551"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3" name="Google Shape;12093;p39"/>
              <p:cNvSpPr/>
              <p:nvPr/>
            </p:nvSpPr>
            <p:spPr>
              <a:xfrm rot="-6541634">
                <a:off x="-183615" y="2971145"/>
                <a:ext cx="194908" cy="196717"/>
              </a:xfrm>
              <a:custGeom>
                <a:avLst/>
                <a:gdLst/>
                <a:ahLst/>
                <a:cxnLst/>
                <a:rect l="l" t="t" r="r" b="b"/>
                <a:pathLst>
                  <a:path w="1508" h="1522" extrusionOk="0">
                    <a:moveTo>
                      <a:pt x="225" y="1"/>
                    </a:moveTo>
                    <a:cubicBezTo>
                      <a:pt x="122" y="1"/>
                      <a:pt x="0" y="44"/>
                      <a:pt x="13" y="257"/>
                    </a:cubicBezTo>
                    <a:cubicBezTo>
                      <a:pt x="30" y="624"/>
                      <a:pt x="292" y="1248"/>
                      <a:pt x="544" y="1522"/>
                    </a:cubicBezTo>
                    <a:cubicBezTo>
                      <a:pt x="320" y="1171"/>
                      <a:pt x="287" y="504"/>
                      <a:pt x="287" y="504"/>
                    </a:cubicBezTo>
                    <a:lnTo>
                      <a:pt x="287" y="504"/>
                    </a:lnTo>
                    <a:cubicBezTo>
                      <a:pt x="287" y="504"/>
                      <a:pt x="670" y="1221"/>
                      <a:pt x="1059" y="1456"/>
                    </a:cubicBezTo>
                    <a:cubicBezTo>
                      <a:pt x="1031" y="1412"/>
                      <a:pt x="659" y="887"/>
                      <a:pt x="440" y="427"/>
                    </a:cubicBezTo>
                    <a:lnTo>
                      <a:pt x="440" y="427"/>
                    </a:lnTo>
                    <a:cubicBezTo>
                      <a:pt x="440" y="427"/>
                      <a:pt x="709" y="558"/>
                      <a:pt x="1469" y="1051"/>
                    </a:cubicBezTo>
                    <a:cubicBezTo>
                      <a:pt x="1447" y="1013"/>
                      <a:pt x="873" y="465"/>
                      <a:pt x="479" y="279"/>
                    </a:cubicBezTo>
                    <a:cubicBezTo>
                      <a:pt x="487" y="279"/>
                      <a:pt x="497" y="278"/>
                      <a:pt x="510" y="278"/>
                    </a:cubicBezTo>
                    <a:cubicBezTo>
                      <a:pt x="619" y="278"/>
                      <a:pt x="902" y="310"/>
                      <a:pt x="1508" y="564"/>
                    </a:cubicBezTo>
                    <a:cubicBezTo>
                      <a:pt x="1343" y="345"/>
                      <a:pt x="358" y="22"/>
                      <a:pt x="358" y="22"/>
                    </a:cubicBezTo>
                    <a:cubicBezTo>
                      <a:pt x="358" y="22"/>
                      <a:pt x="296"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4" name="Google Shape;12094;p39"/>
              <p:cNvSpPr/>
              <p:nvPr/>
            </p:nvSpPr>
            <p:spPr>
              <a:xfrm rot="-6541634">
                <a:off x="-449439" y="2945322"/>
                <a:ext cx="313429" cy="246866"/>
              </a:xfrm>
              <a:custGeom>
                <a:avLst/>
                <a:gdLst/>
                <a:ahLst/>
                <a:cxnLst/>
                <a:rect l="l" t="t" r="r" b="b"/>
                <a:pathLst>
                  <a:path w="2425" h="1910" extrusionOk="0">
                    <a:moveTo>
                      <a:pt x="1231" y="0"/>
                    </a:moveTo>
                    <a:cubicBezTo>
                      <a:pt x="1165" y="0"/>
                      <a:pt x="1078" y="35"/>
                      <a:pt x="969" y="132"/>
                    </a:cubicBezTo>
                    <a:cubicBezTo>
                      <a:pt x="640" y="433"/>
                      <a:pt x="378" y="800"/>
                      <a:pt x="203" y="1210"/>
                    </a:cubicBezTo>
                    <a:cubicBezTo>
                      <a:pt x="137" y="1380"/>
                      <a:pt x="0" y="1791"/>
                      <a:pt x="690" y="1884"/>
                    </a:cubicBezTo>
                    <a:cubicBezTo>
                      <a:pt x="835" y="1902"/>
                      <a:pt x="972" y="1909"/>
                      <a:pt x="1098" y="1909"/>
                    </a:cubicBezTo>
                    <a:cubicBezTo>
                      <a:pt x="1630" y="1909"/>
                      <a:pt x="1992" y="1776"/>
                      <a:pt x="2129" y="1714"/>
                    </a:cubicBezTo>
                    <a:cubicBezTo>
                      <a:pt x="2299" y="1643"/>
                      <a:pt x="2376" y="1402"/>
                      <a:pt x="2091" y="1303"/>
                    </a:cubicBezTo>
                    <a:cubicBezTo>
                      <a:pt x="2425" y="1052"/>
                      <a:pt x="2310" y="734"/>
                      <a:pt x="1877" y="718"/>
                    </a:cubicBezTo>
                    <a:cubicBezTo>
                      <a:pt x="2090" y="500"/>
                      <a:pt x="1861" y="150"/>
                      <a:pt x="1592" y="150"/>
                    </a:cubicBezTo>
                    <a:cubicBezTo>
                      <a:pt x="1529" y="150"/>
                      <a:pt x="1464" y="169"/>
                      <a:pt x="1401" y="214"/>
                    </a:cubicBezTo>
                    <a:cubicBezTo>
                      <a:pt x="1412" y="141"/>
                      <a:pt x="1362" y="0"/>
                      <a:pt x="1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5" name="Google Shape;12095;p39"/>
              <p:cNvSpPr/>
              <p:nvPr/>
            </p:nvSpPr>
            <p:spPr>
              <a:xfrm rot="-6541634">
                <a:off x="-370270" y="3024547"/>
                <a:ext cx="234329" cy="177847"/>
              </a:xfrm>
              <a:custGeom>
                <a:avLst/>
                <a:gdLst/>
                <a:ahLst/>
                <a:cxnLst/>
                <a:rect l="l" t="t" r="r" b="b"/>
                <a:pathLst>
                  <a:path w="1813" h="1376" extrusionOk="0">
                    <a:moveTo>
                      <a:pt x="1095" y="0"/>
                    </a:moveTo>
                    <a:cubicBezTo>
                      <a:pt x="838" y="88"/>
                      <a:pt x="236" y="931"/>
                      <a:pt x="236" y="931"/>
                    </a:cubicBezTo>
                    <a:cubicBezTo>
                      <a:pt x="236" y="931"/>
                      <a:pt x="1" y="1243"/>
                      <a:pt x="356" y="1336"/>
                    </a:cubicBezTo>
                    <a:cubicBezTo>
                      <a:pt x="468" y="1363"/>
                      <a:pt x="609" y="1376"/>
                      <a:pt x="761" y="1376"/>
                    </a:cubicBezTo>
                    <a:cubicBezTo>
                      <a:pt x="1095" y="1376"/>
                      <a:pt x="1482" y="1313"/>
                      <a:pt x="1719" y="1204"/>
                    </a:cubicBezTo>
                    <a:lnTo>
                      <a:pt x="1719" y="1204"/>
                    </a:lnTo>
                    <a:cubicBezTo>
                      <a:pt x="1622" y="1231"/>
                      <a:pt x="1510" y="1241"/>
                      <a:pt x="1396" y="1241"/>
                    </a:cubicBezTo>
                    <a:cubicBezTo>
                      <a:pt x="1043" y="1241"/>
                      <a:pt x="674" y="1144"/>
                      <a:pt x="674" y="1144"/>
                    </a:cubicBezTo>
                    <a:cubicBezTo>
                      <a:pt x="674" y="1144"/>
                      <a:pt x="1473" y="996"/>
                      <a:pt x="1812" y="695"/>
                    </a:cubicBezTo>
                    <a:lnTo>
                      <a:pt x="1812" y="695"/>
                    </a:lnTo>
                    <a:cubicBezTo>
                      <a:pt x="1763" y="706"/>
                      <a:pt x="1150" y="903"/>
                      <a:pt x="647" y="974"/>
                    </a:cubicBezTo>
                    <a:cubicBezTo>
                      <a:pt x="647" y="974"/>
                      <a:pt x="855" y="755"/>
                      <a:pt x="1550" y="181"/>
                    </a:cubicBezTo>
                    <a:lnTo>
                      <a:pt x="1550" y="181"/>
                    </a:lnTo>
                    <a:cubicBezTo>
                      <a:pt x="1506" y="192"/>
                      <a:pt x="816" y="575"/>
                      <a:pt x="515" y="892"/>
                    </a:cubicBezTo>
                    <a:cubicBezTo>
                      <a:pt x="537" y="816"/>
                      <a:pt x="619" y="558"/>
                      <a:pt x="10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6" name="Google Shape;12096;p39"/>
              <p:cNvSpPr/>
              <p:nvPr/>
            </p:nvSpPr>
            <p:spPr>
              <a:xfrm rot="-6541634">
                <a:off x="-415221" y="3144521"/>
                <a:ext cx="263410" cy="286028"/>
              </a:xfrm>
              <a:custGeom>
                <a:avLst/>
                <a:gdLst/>
                <a:ahLst/>
                <a:cxnLst/>
                <a:rect l="l" t="t" r="r" b="b"/>
                <a:pathLst>
                  <a:path w="2038" h="2213" extrusionOk="0">
                    <a:moveTo>
                      <a:pt x="1298" y="1"/>
                    </a:moveTo>
                    <a:cubicBezTo>
                      <a:pt x="1176" y="1"/>
                      <a:pt x="1051" y="106"/>
                      <a:pt x="976" y="314"/>
                    </a:cubicBezTo>
                    <a:cubicBezTo>
                      <a:pt x="917" y="207"/>
                      <a:pt x="818" y="162"/>
                      <a:pt x="714" y="162"/>
                    </a:cubicBezTo>
                    <a:cubicBezTo>
                      <a:pt x="499" y="162"/>
                      <a:pt x="265" y="360"/>
                      <a:pt x="346" y="615"/>
                    </a:cubicBezTo>
                    <a:cubicBezTo>
                      <a:pt x="327" y="606"/>
                      <a:pt x="298" y="599"/>
                      <a:pt x="267" y="599"/>
                    </a:cubicBezTo>
                    <a:cubicBezTo>
                      <a:pt x="151" y="599"/>
                      <a:pt x="0" y="684"/>
                      <a:pt x="138" y="1003"/>
                    </a:cubicBezTo>
                    <a:cubicBezTo>
                      <a:pt x="324" y="1408"/>
                      <a:pt x="598" y="1770"/>
                      <a:pt x="932" y="2060"/>
                    </a:cubicBezTo>
                    <a:cubicBezTo>
                      <a:pt x="1001" y="2117"/>
                      <a:pt x="1124" y="2212"/>
                      <a:pt x="1267" y="2212"/>
                    </a:cubicBezTo>
                    <a:cubicBezTo>
                      <a:pt x="1409" y="2212"/>
                      <a:pt x="1570" y="2119"/>
                      <a:pt x="1715" y="1803"/>
                    </a:cubicBezTo>
                    <a:cubicBezTo>
                      <a:pt x="2038" y="1113"/>
                      <a:pt x="2016" y="560"/>
                      <a:pt x="1999" y="379"/>
                    </a:cubicBezTo>
                    <a:cubicBezTo>
                      <a:pt x="1989" y="264"/>
                      <a:pt x="1905" y="165"/>
                      <a:pt x="1799" y="165"/>
                    </a:cubicBezTo>
                    <a:cubicBezTo>
                      <a:pt x="1734" y="165"/>
                      <a:pt x="1662" y="201"/>
                      <a:pt x="1594" y="292"/>
                    </a:cubicBezTo>
                    <a:cubicBezTo>
                      <a:pt x="1527" y="97"/>
                      <a:pt x="1414" y="1"/>
                      <a:pt x="1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7" name="Google Shape;12097;p39"/>
              <p:cNvSpPr/>
              <p:nvPr/>
            </p:nvSpPr>
            <p:spPr>
              <a:xfrm rot="-6541634">
                <a:off x="-332472" y="3147205"/>
                <a:ext cx="179915" cy="222309"/>
              </a:xfrm>
              <a:custGeom>
                <a:avLst/>
                <a:gdLst/>
                <a:ahLst/>
                <a:cxnLst/>
                <a:rect l="l" t="t" r="r" b="b"/>
                <a:pathLst>
                  <a:path w="1392" h="1720" extrusionOk="0">
                    <a:moveTo>
                      <a:pt x="888" y="0"/>
                    </a:moveTo>
                    <a:cubicBezTo>
                      <a:pt x="882" y="55"/>
                      <a:pt x="882" y="701"/>
                      <a:pt x="795" y="1199"/>
                    </a:cubicBezTo>
                    <a:cubicBezTo>
                      <a:pt x="795" y="1199"/>
                      <a:pt x="652" y="936"/>
                      <a:pt x="318" y="99"/>
                    </a:cubicBezTo>
                    <a:lnTo>
                      <a:pt x="318" y="99"/>
                    </a:lnTo>
                    <a:cubicBezTo>
                      <a:pt x="313" y="137"/>
                      <a:pt x="466" y="914"/>
                      <a:pt x="680" y="1298"/>
                    </a:cubicBezTo>
                    <a:cubicBezTo>
                      <a:pt x="608" y="1254"/>
                      <a:pt x="395" y="1095"/>
                      <a:pt x="1" y="471"/>
                    </a:cubicBezTo>
                    <a:lnTo>
                      <a:pt x="1" y="471"/>
                    </a:lnTo>
                    <a:cubicBezTo>
                      <a:pt x="12" y="745"/>
                      <a:pt x="630" y="1577"/>
                      <a:pt x="630" y="1577"/>
                    </a:cubicBezTo>
                    <a:cubicBezTo>
                      <a:pt x="630" y="1577"/>
                      <a:pt x="734" y="1719"/>
                      <a:pt x="860" y="1719"/>
                    </a:cubicBezTo>
                    <a:cubicBezTo>
                      <a:pt x="921" y="1719"/>
                      <a:pt x="989" y="1685"/>
                      <a:pt x="1052" y="1582"/>
                    </a:cubicBezTo>
                    <a:cubicBezTo>
                      <a:pt x="1249" y="1276"/>
                      <a:pt x="1391" y="619"/>
                      <a:pt x="1347" y="247"/>
                    </a:cubicBezTo>
                    <a:lnTo>
                      <a:pt x="1347" y="247"/>
                    </a:lnTo>
                    <a:cubicBezTo>
                      <a:pt x="1325" y="663"/>
                      <a:pt x="970" y="1221"/>
                      <a:pt x="970" y="1221"/>
                    </a:cubicBezTo>
                    <a:cubicBezTo>
                      <a:pt x="970" y="1221"/>
                      <a:pt x="1068" y="422"/>
                      <a:pt x="8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8" name="Google Shape;12098;p39"/>
              <p:cNvSpPr/>
              <p:nvPr/>
            </p:nvSpPr>
            <p:spPr>
              <a:xfrm rot="-6541634">
                <a:off x="-292546" y="3241408"/>
                <a:ext cx="322735" cy="255009"/>
              </a:xfrm>
              <a:custGeom>
                <a:avLst/>
                <a:gdLst/>
                <a:ahLst/>
                <a:cxnLst/>
                <a:rect l="l" t="t" r="r" b="b"/>
                <a:pathLst>
                  <a:path w="2497" h="1973" extrusionOk="0">
                    <a:moveTo>
                      <a:pt x="738" y="1"/>
                    </a:moveTo>
                    <a:cubicBezTo>
                      <a:pt x="588" y="1"/>
                      <a:pt x="456" y="133"/>
                      <a:pt x="586" y="352"/>
                    </a:cubicBezTo>
                    <a:cubicBezTo>
                      <a:pt x="573" y="351"/>
                      <a:pt x="559" y="351"/>
                      <a:pt x="546" y="351"/>
                    </a:cubicBezTo>
                    <a:cubicBezTo>
                      <a:pt x="158" y="351"/>
                      <a:pt x="66" y="657"/>
                      <a:pt x="367" y="938"/>
                    </a:cubicBezTo>
                    <a:cubicBezTo>
                      <a:pt x="1" y="976"/>
                      <a:pt x="12" y="1600"/>
                      <a:pt x="411" y="1633"/>
                    </a:cubicBezTo>
                    <a:cubicBezTo>
                      <a:pt x="336" y="1703"/>
                      <a:pt x="250" y="1973"/>
                      <a:pt x="666" y="1973"/>
                    </a:cubicBezTo>
                    <a:cubicBezTo>
                      <a:pt x="674" y="1973"/>
                      <a:pt x="682" y="1972"/>
                      <a:pt x="690" y="1972"/>
                    </a:cubicBezTo>
                    <a:cubicBezTo>
                      <a:pt x="1134" y="1956"/>
                      <a:pt x="1566" y="1841"/>
                      <a:pt x="1966" y="1644"/>
                    </a:cubicBezTo>
                    <a:cubicBezTo>
                      <a:pt x="2125" y="1562"/>
                      <a:pt x="2497" y="1332"/>
                      <a:pt x="2031" y="817"/>
                    </a:cubicBezTo>
                    <a:cubicBezTo>
                      <a:pt x="1511" y="259"/>
                      <a:pt x="991" y="67"/>
                      <a:pt x="816" y="13"/>
                    </a:cubicBezTo>
                    <a:cubicBezTo>
                      <a:pt x="791" y="5"/>
                      <a:pt x="764" y="1"/>
                      <a:pt x="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9" name="Google Shape;12099;p39"/>
              <p:cNvSpPr/>
              <p:nvPr/>
            </p:nvSpPr>
            <p:spPr>
              <a:xfrm rot="-6541634">
                <a:off x="-254363" y="3236342"/>
                <a:ext cx="241308" cy="174745"/>
              </a:xfrm>
              <a:custGeom>
                <a:avLst/>
                <a:gdLst/>
                <a:ahLst/>
                <a:cxnLst/>
                <a:rect l="l" t="t" r="r" b="b"/>
                <a:pathLst>
                  <a:path w="1867" h="1352" extrusionOk="0">
                    <a:moveTo>
                      <a:pt x="531" y="1"/>
                    </a:moveTo>
                    <a:lnTo>
                      <a:pt x="531" y="1"/>
                    </a:lnTo>
                    <a:cubicBezTo>
                      <a:pt x="903" y="176"/>
                      <a:pt x="1292" y="723"/>
                      <a:pt x="1292" y="723"/>
                    </a:cubicBezTo>
                    <a:cubicBezTo>
                      <a:pt x="1292" y="723"/>
                      <a:pt x="605" y="334"/>
                      <a:pt x="150" y="334"/>
                    </a:cubicBezTo>
                    <a:cubicBezTo>
                      <a:pt x="144" y="334"/>
                      <a:pt x="138" y="335"/>
                      <a:pt x="131" y="335"/>
                    </a:cubicBezTo>
                    <a:cubicBezTo>
                      <a:pt x="175" y="357"/>
                      <a:pt x="772" y="597"/>
                      <a:pt x="1199" y="871"/>
                    </a:cubicBezTo>
                    <a:cubicBezTo>
                      <a:pt x="1199" y="871"/>
                      <a:pt x="947" y="899"/>
                      <a:pt x="198" y="899"/>
                    </a:cubicBezTo>
                    <a:cubicBezTo>
                      <a:pt x="135" y="899"/>
                      <a:pt x="70" y="899"/>
                      <a:pt x="0" y="898"/>
                    </a:cubicBezTo>
                    <a:lnTo>
                      <a:pt x="0" y="898"/>
                    </a:lnTo>
                    <a:cubicBezTo>
                      <a:pt x="33" y="913"/>
                      <a:pt x="616" y="1029"/>
                      <a:pt x="1053" y="1029"/>
                    </a:cubicBezTo>
                    <a:cubicBezTo>
                      <a:pt x="1123" y="1029"/>
                      <a:pt x="1189" y="1026"/>
                      <a:pt x="1248" y="1019"/>
                    </a:cubicBezTo>
                    <a:lnTo>
                      <a:pt x="1248" y="1019"/>
                    </a:lnTo>
                    <a:cubicBezTo>
                      <a:pt x="1188" y="1063"/>
                      <a:pt x="953" y="1205"/>
                      <a:pt x="230" y="1331"/>
                    </a:cubicBezTo>
                    <a:cubicBezTo>
                      <a:pt x="269" y="1345"/>
                      <a:pt x="325" y="1351"/>
                      <a:pt x="392" y="1351"/>
                    </a:cubicBezTo>
                    <a:cubicBezTo>
                      <a:pt x="765" y="1351"/>
                      <a:pt x="1483" y="1167"/>
                      <a:pt x="1483" y="1167"/>
                    </a:cubicBezTo>
                    <a:cubicBezTo>
                      <a:pt x="1483" y="1167"/>
                      <a:pt x="1867" y="1079"/>
                      <a:pt x="1653" y="784"/>
                    </a:cubicBezTo>
                    <a:cubicBezTo>
                      <a:pt x="1440" y="483"/>
                      <a:pt x="892" y="99"/>
                      <a:pt x="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0" name="Google Shape;12100;p39"/>
              <p:cNvSpPr/>
              <p:nvPr/>
            </p:nvSpPr>
            <p:spPr>
              <a:xfrm rot="-6541634">
                <a:off x="-203952" y="3134738"/>
                <a:ext cx="132351" cy="132351"/>
              </a:xfrm>
              <a:custGeom>
                <a:avLst/>
                <a:gdLst/>
                <a:ahLst/>
                <a:cxnLst/>
                <a:rect l="l" t="t" r="r" b="b"/>
                <a:pathLst>
                  <a:path w="1024" h="1024" extrusionOk="0">
                    <a:moveTo>
                      <a:pt x="515" y="0"/>
                    </a:moveTo>
                    <a:cubicBezTo>
                      <a:pt x="230" y="0"/>
                      <a:pt x="0" y="230"/>
                      <a:pt x="0" y="515"/>
                    </a:cubicBezTo>
                    <a:cubicBezTo>
                      <a:pt x="0" y="794"/>
                      <a:pt x="230" y="1024"/>
                      <a:pt x="515" y="1024"/>
                    </a:cubicBezTo>
                    <a:cubicBezTo>
                      <a:pt x="799" y="1024"/>
                      <a:pt x="1024" y="794"/>
                      <a:pt x="1024" y="515"/>
                    </a:cubicBezTo>
                    <a:cubicBezTo>
                      <a:pt x="1024" y="230"/>
                      <a:pt x="799" y="0"/>
                      <a:pt x="5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1" name="Google Shape;12101;p39"/>
              <p:cNvSpPr/>
              <p:nvPr/>
            </p:nvSpPr>
            <p:spPr>
              <a:xfrm rot="-6541634">
                <a:off x="-320359" y="3564187"/>
                <a:ext cx="1403775" cy="289906"/>
              </a:xfrm>
              <a:custGeom>
                <a:avLst/>
                <a:gdLst/>
                <a:ahLst/>
                <a:cxnLst/>
                <a:rect l="l" t="t" r="r" b="b"/>
                <a:pathLst>
                  <a:path w="10861" h="2243" extrusionOk="0">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2" name="Google Shape;12102;p39"/>
              <p:cNvSpPr/>
              <p:nvPr/>
            </p:nvSpPr>
            <p:spPr>
              <a:xfrm rot="-6541634">
                <a:off x="104891" y="2822339"/>
                <a:ext cx="379993" cy="190772"/>
              </a:xfrm>
              <a:custGeom>
                <a:avLst/>
                <a:gdLst/>
                <a:ahLst/>
                <a:cxnLst/>
                <a:rect l="l" t="t" r="r" b="b"/>
                <a:pathLst>
                  <a:path w="2940" h="1476" extrusionOk="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3" name="Google Shape;12103;p39"/>
              <p:cNvSpPr/>
              <p:nvPr/>
            </p:nvSpPr>
            <p:spPr>
              <a:xfrm rot="-6541634">
                <a:off x="236711" y="2933958"/>
                <a:ext cx="279566" cy="319892"/>
              </a:xfrm>
              <a:custGeom>
                <a:avLst/>
                <a:gdLst/>
                <a:ahLst/>
                <a:cxnLst/>
                <a:rect l="l" t="t" r="r" b="b"/>
                <a:pathLst>
                  <a:path w="2163" h="2475" extrusionOk="0">
                    <a:moveTo>
                      <a:pt x="0" y="0"/>
                    </a:moveTo>
                    <a:lnTo>
                      <a:pt x="0" y="0"/>
                    </a:lnTo>
                    <a:cubicBezTo>
                      <a:pt x="203" y="1374"/>
                      <a:pt x="2163" y="2474"/>
                      <a:pt x="2163" y="2474"/>
                    </a:cubicBezTo>
                    <a:cubicBezTo>
                      <a:pt x="2163" y="2474"/>
                      <a:pt x="1648" y="1429"/>
                      <a:pt x="1265" y="838"/>
                    </a:cubicBezTo>
                    <a:cubicBezTo>
                      <a:pt x="882" y="247"/>
                      <a:pt x="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4" name="Google Shape;12104;p39"/>
              <p:cNvSpPr/>
              <p:nvPr/>
            </p:nvSpPr>
            <p:spPr>
              <a:xfrm rot="-6541634">
                <a:off x="-31269" y="3068402"/>
                <a:ext cx="418250" cy="108569"/>
              </a:xfrm>
              <a:custGeom>
                <a:avLst/>
                <a:gdLst/>
                <a:ahLst/>
                <a:cxnLst/>
                <a:rect l="l" t="t" r="r" b="b"/>
                <a:pathLst>
                  <a:path w="3236" h="840" extrusionOk="0">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5" name="Google Shape;12105;p39"/>
              <p:cNvSpPr/>
              <p:nvPr/>
            </p:nvSpPr>
            <p:spPr>
              <a:xfrm rot="-6541634">
                <a:off x="-40717" y="3266303"/>
                <a:ext cx="407652" cy="133902"/>
              </a:xfrm>
              <a:custGeom>
                <a:avLst/>
                <a:gdLst/>
                <a:ahLst/>
                <a:cxnLst/>
                <a:rect l="l" t="t" r="r" b="b"/>
                <a:pathLst>
                  <a:path w="3154" h="1036" extrusionOk="0">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6" name="Google Shape;12106;p39"/>
              <p:cNvSpPr/>
              <p:nvPr/>
            </p:nvSpPr>
            <p:spPr>
              <a:xfrm rot="-6541634">
                <a:off x="-38176" y="3453389"/>
                <a:ext cx="390591" cy="170997"/>
              </a:xfrm>
              <a:custGeom>
                <a:avLst/>
                <a:gdLst/>
                <a:ahLst/>
                <a:cxnLst/>
                <a:rect l="l" t="t" r="r" b="b"/>
                <a:pathLst>
                  <a:path w="3022" h="1323" extrusionOk="0">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7" name="Google Shape;12107;p39"/>
              <p:cNvSpPr/>
              <p:nvPr/>
            </p:nvSpPr>
            <p:spPr>
              <a:xfrm rot="-6541634">
                <a:off x="-27737" y="3582829"/>
                <a:ext cx="364483" cy="216880"/>
              </a:xfrm>
              <a:custGeom>
                <a:avLst/>
                <a:gdLst/>
                <a:ahLst/>
                <a:cxnLst/>
                <a:rect l="l" t="t" r="r" b="b"/>
                <a:pathLst>
                  <a:path w="2820" h="1678" extrusionOk="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8" name="Google Shape;12108;p39"/>
              <p:cNvSpPr/>
              <p:nvPr/>
            </p:nvSpPr>
            <p:spPr>
              <a:xfrm rot="-6541634">
                <a:off x="11895" y="3779039"/>
                <a:ext cx="365129" cy="216751"/>
              </a:xfrm>
              <a:custGeom>
                <a:avLst/>
                <a:gdLst/>
                <a:ahLst/>
                <a:cxnLst/>
                <a:rect l="l" t="t" r="r" b="b"/>
                <a:pathLst>
                  <a:path w="2825" h="1677" extrusionOk="0">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9" name="Google Shape;12109;p39"/>
              <p:cNvSpPr/>
              <p:nvPr/>
            </p:nvSpPr>
            <p:spPr>
              <a:xfrm rot="-6541634">
                <a:off x="64074" y="3962049"/>
                <a:ext cx="356728" cy="229288"/>
              </a:xfrm>
              <a:custGeom>
                <a:avLst/>
                <a:gdLst/>
                <a:ahLst/>
                <a:cxnLst/>
                <a:rect l="l" t="t" r="r" b="b"/>
                <a:pathLst>
                  <a:path w="2760" h="1774" extrusionOk="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0" name="Google Shape;12110;p39"/>
              <p:cNvSpPr/>
              <p:nvPr/>
            </p:nvSpPr>
            <p:spPr>
              <a:xfrm rot="-6541634">
                <a:off x="111722" y="4115279"/>
                <a:ext cx="338374" cy="256947"/>
              </a:xfrm>
              <a:custGeom>
                <a:avLst/>
                <a:gdLst/>
                <a:ahLst/>
                <a:cxnLst/>
                <a:rect l="l" t="t" r="r" b="b"/>
                <a:pathLst>
                  <a:path w="2618" h="1988" extrusionOk="0">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1" name="Google Shape;12111;p39"/>
              <p:cNvSpPr/>
              <p:nvPr/>
            </p:nvSpPr>
            <p:spPr>
              <a:xfrm rot="-6541634">
                <a:off x="242586" y="3129641"/>
                <a:ext cx="278920" cy="319116"/>
              </a:xfrm>
              <a:custGeom>
                <a:avLst/>
                <a:gdLst/>
                <a:ahLst/>
                <a:cxnLst/>
                <a:rect l="l" t="t" r="r" b="b"/>
                <a:pathLst>
                  <a:path w="2158" h="2469" extrusionOk="0">
                    <a:moveTo>
                      <a:pt x="1" y="0"/>
                    </a:moveTo>
                    <a:cubicBezTo>
                      <a:pt x="209" y="1369"/>
                      <a:pt x="2157" y="2469"/>
                      <a:pt x="2157" y="2469"/>
                    </a:cubicBezTo>
                    <a:cubicBezTo>
                      <a:pt x="2157" y="2469"/>
                      <a:pt x="1648" y="1429"/>
                      <a:pt x="1265" y="832"/>
                    </a:cubicBezTo>
                    <a:cubicBezTo>
                      <a:pt x="882" y="241"/>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2" name="Google Shape;12112;p39"/>
              <p:cNvSpPr/>
              <p:nvPr/>
            </p:nvSpPr>
            <p:spPr>
              <a:xfrm rot="-6541634">
                <a:off x="258804" y="3308822"/>
                <a:ext cx="278920" cy="319246"/>
              </a:xfrm>
              <a:custGeom>
                <a:avLst/>
                <a:gdLst/>
                <a:ahLst/>
                <a:cxnLst/>
                <a:rect l="l" t="t" r="r" b="b"/>
                <a:pathLst>
                  <a:path w="2158" h="2470" extrusionOk="0">
                    <a:moveTo>
                      <a:pt x="1" y="1"/>
                    </a:moveTo>
                    <a:lnTo>
                      <a:pt x="1" y="1"/>
                    </a:lnTo>
                    <a:cubicBezTo>
                      <a:pt x="203" y="1369"/>
                      <a:pt x="2158" y="2469"/>
                      <a:pt x="2158" y="2469"/>
                    </a:cubicBezTo>
                    <a:cubicBezTo>
                      <a:pt x="2158" y="2469"/>
                      <a:pt x="1648" y="1429"/>
                      <a:pt x="1265" y="838"/>
                    </a:cubicBezTo>
                    <a:cubicBezTo>
                      <a:pt x="882" y="24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3" name="Google Shape;12113;p39"/>
              <p:cNvSpPr/>
              <p:nvPr/>
            </p:nvSpPr>
            <p:spPr>
              <a:xfrm rot="-6541634">
                <a:off x="332306" y="3458288"/>
                <a:ext cx="226574" cy="360218"/>
              </a:xfrm>
              <a:custGeom>
                <a:avLst/>
                <a:gdLst/>
                <a:ahLst/>
                <a:cxnLst/>
                <a:rect l="l" t="t" r="r" b="b"/>
                <a:pathLst>
                  <a:path w="1753" h="2787" extrusionOk="0">
                    <a:moveTo>
                      <a:pt x="17" y="1"/>
                    </a:moveTo>
                    <a:cubicBezTo>
                      <a:pt x="0" y="1385"/>
                      <a:pt x="1752" y="2787"/>
                      <a:pt x="1752" y="2787"/>
                    </a:cubicBezTo>
                    <a:cubicBezTo>
                      <a:pt x="1752" y="2787"/>
                      <a:pt x="1413" y="1670"/>
                      <a:pt x="1134" y="1030"/>
                    </a:cubicBezTo>
                    <a:cubicBezTo>
                      <a:pt x="849" y="384"/>
                      <a:pt x="17"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4" name="Google Shape;12114;p39"/>
              <p:cNvSpPr/>
              <p:nvPr/>
            </p:nvSpPr>
            <p:spPr>
              <a:xfrm rot="-6541634">
                <a:off x="361014" y="3621885"/>
                <a:ext cx="227220" cy="359571"/>
              </a:xfrm>
              <a:custGeom>
                <a:avLst/>
                <a:gdLst/>
                <a:ahLst/>
                <a:cxnLst/>
                <a:rect l="l" t="t" r="r" b="b"/>
                <a:pathLst>
                  <a:path w="1758" h="2782" extrusionOk="0">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5" name="Google Shape;12115;p39"/>
              <p:cNvSpPr/>
              <p:nvPr/>
            </p:nvSpPr>
            <p:spPr>
              <a:xfrm rot="-6541634">
                <a:off x="370675" y="3842889"/>
                <a:ext cx="221662" cy="280988"/>
              </a:xfrm>
              <a:custGeom>
                <a:avLst/>
                <a:gdLst/>
                <a:ahLst/>
                <a:cxnLst/>
                <a:rect l="l" t="t" r="r" b="b"/>
                <a:pathLst>
                  <a:path w="1715" h="2174" extrusionOk="0">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6" name="Google Shape;12116;p39"/>
              <p:cNvSpPr/>
              <p:nvPr/>
            </p:nvSpPr>
            <p:spPr>
              <a:xfrm rot="-6541634">
                <a:off x="415524" y="3980540"/>
                <a:ext cx="220887" cy="280988"/>
              </a:xfrm>
              <a:custGeom>
                <a:avLst/>
                <a:gdLst/>
                <a:ahLst/>
                <a:cxnLst/>
                <a:rect l="l" t="t" r="r" b="b"/>
                <a:pathLst>
                  <a:path w="1709" h="2174" extrusionOk="0">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7" name="Google Shape;12117;p39"/>
              <p:cNvSpPr/>
              <p:nvPr/>
            </p:nvSpPr>
            <p:spPr>
              <a:xfrm rot="-6541634">
                <a:off x="922418" y="4374523"/>
                <a:ext cx="1332301" cy="1122658"/>
              </a:xfrm>
              <a:custGeom>
                <a:avLst/>
                <a:gdLst/>
                <a:ahLst/>
                <a:cxnLst/>
                <a:rect l="l" t="t" r="r" b="b"/>
                <a:pathLst>
                  <a:path w="10308" h="8686" extrusionOk="0">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8" name="Google Shape;12118;p39"/>
              <p:cNvSpPr/>
              <p:nvPr/>
            </p:nvSpPr>
            <p:spPr>
              <a:xfrm rot="-6541634">
                <a:off x="1169399" y="4540506"/>
                <a:ext cx="938220" cy="1113223"/>
              </a:xfrm>
              <a:custGeom>
                <a:avLst/>
                <a:gdLst/>
                <a:ahLst/>
                <a:cxnLst/>
                <a:rect l="l" t="t" r="r" b="b"/>
                <a:pathLst>
                  <a:path w="7259" h="8613" extrusionOk="0">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9" name="Google Shape;12119;p39"/>
              <p:cNvSpPr/>
              <p:nvPr/>
            </p:nvSpPr>
            <p:spPr>
              <a:xfrm rot="-6541634">
                <a:off x="1239100" y="4556424"/>
                <a:ext cx="810909" cy="851235"/>
              </a:xfrm>
              <a:custGeom>
                <a:avLst/>
                <a:gdLst/>
                <a:ahLst/>
                <a:cxnLst/>
                <a:rect l="l" t="t" r="r" b="b"/>
                <a:pathLst>
                  <a:path w="6274" h="6586" extrusionOk="0">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0" name="Google Shape;12120;p39"/>
              <p:cNvSpPr/>
              <p:nvPr/>
            </p:nvSpPr>
            <p:spPr>
              <a:xfrm rot="-6541634">
                <a:off x="1102511" y="3566992"/>
                <a:ext cx="472794" cy="930594"/>
              </a:xfrm>
              <a:custGeom>
                <a:avLst/>
                <a:gdLst/>
                <a:ahLst/>
                <a:cxnLst/>
                <a:rect l="l" t="t" r="r" b="b"/>
                <a:pathLst>
                  <a:path w="3658" h="7200" extrusionOk="0">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1" name="Google Shape;12121;p39"/>
              <p:cNvSpPr/>
              <p:nvPr/>
            </p:nvSpPr>
            <p:spPr>
              <a:xfrm rot="-6541634">
                <a:off x="1319822" y="3696177"/>
                <a:ext cx="380639" cy="165180"/>
              </a:xfrm>
              <a:custGeom>
                <a:avLst/>
                <a:gdLst/>
                <a:ahLst/>
                <a:cxnLst/>
                <a:rect l="l" t="t" r="r" b="b"/>
                <a:pathLst>
                  <a:path w="2945" h="1278" extrusionOk="0">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2" name="Google Shape;12122;p39"/>
              <p:cNvSpPr/>
              <p:nvPr/>
            </p:nvSpPr>
            <p:spPr>
              <a:xfrm rot="-6541634">
                <a:off x="1670278" y="3702067"/>
                <a:ext cx="58162" cy="218819"/>
              </a:xfrm>
              <a:custGeom>
                <a:avLst/>
                <a:gdLst/>
                <a:ahLst/>
                <a:cxnLst/>
                <a:rect l="l" t="t" r="r" b="b"/>
                <a:pathLst>
                  <a:path w="450" h="1693" extrusionOk="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3" name="Google Shape;12123;p39"/>
              <p:cNvSpPr/>
              <p:nvPr/>
            </p:nvSpPr>
            <p:spPr>
              <a:xfrm rot="-6541634">
                <a:off x="1107762" y="3890943"/>
                <a:ext cx="410495" cy="147990"/>
              </a:xfrm>
              <a:custGeom>
                <a:avLst/>
                <a:gdLst/>
                <a:ahLst/>
                <a:cxnLst/>
                <a:rect l="l" t="t" r="r" b="b"/>
                <a:pathLst>
                  <a:path w="3176" h="1145" extrusionOk="0">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4" name="Google Shape;12124;p39"/>
              <p:cNvSpPr/>
              <p:nvPr/>
            </p:nvSpPr>
            <p:spPr>
              <a:xfrm rot="-6541634">
                <a:off x="1521182" y="3904963"/>
                <a:ext cx="73026" cy="300504"/>
              </a:xfrm>
              <a:custGeom>
                <a:avLst/>
                <a:gdLst/>
                <a:ahLst/>
                <a:cxnLst/>
                <a:rect l="l" t="t" r="r" b="b"/>
                <a:pathLst>
                  <a:path w="565" h="2325" extrusionOk="0">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5" name="Google Shape;12125;p39"/>
              <p:cNvSpPr/>
              <p:nvPr/>
            </p:nvSpPr>
            <p:spPr>
              <a:xfrm rot="-6541634">
                <a:off x="1383850" y="4022158"/>
                <a:ext cx="172935" cy="420448"/>
              </a:xfrm>
              <a:custGeom>
                <a:avLst/>
                <a:gdLst/>
                <a:ahLst/>
                <a:cxnLst/>
                <a:rect l="l" t="t" r="r" b="b"/>
                <a:pathLst>
                  <a:path w="1338" h="3253" extrusionOk="0">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6" name="Google Shape;12126;p39"/>
              <p:cNvSpPr/>
              <p:nvPr/>
            </p:nvSpPr>
            <p:spPr>
              <a:xfrm rot="-6541634">
                <a:off x="1630449" y="3569948"/>
                <a:ext cx="178235" cy="134031"/>
              </a:xfrm>
              <a:custGeom>
                <a:avLst/>
                <a:gdLst/>
                <a:ahLst/>
                <a:cxnLst/>
                <a:rect l="l" t="t" r="r" b="b"/>
                <a:pathLst>
                  <a:path w="1379" h="1037" extrusionOk="0">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7" name="Google Shape;12127;p39"/>
              <p:cNvSpPr/>
              <p:nvPr/>
            </p:nvSpPr>
            <p:spPr>
              <a:xfrm rot="-6541634">
                <a:off x="1736949" y="3671104"/>
                <a:ext cx="179010" cy="134161"/>
              </a:xfrm>
              <a:custGeom>
                <a:avLst/>
                <a:gdLst/>
                <a:ahLst/>
                <a:cxnLst/>
                <a:rect l="l" t="t" r="r" b="b"/>
                <a:pathLst>
                  <a:path w="1385" h="1038" extrusionOk="0">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8" name="Google Shape;12128;p39"/>
              <p:cNvSpPr/>
              <p:nvPr/>
            </p:nvSpPr>
            <p:spPr>
              <a:xfrm rot="-6541634">
                <a:off x="1636961" y="3893449"/>
                <a:ext cx="178881" cy="134031"/>
              </a:xfrm>
              <a:custGeom>
                <a:avLst/>
                <a:gdLst/>
                <a:ahLst/>
                <a:cxnLst/>
                <a:rect l="l" t="t" r="r" b="b"/>
                <a:pathLst>
                  <a:path w="1384" h="1037" extrusionOk="0">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9" name="Google Shape;12129;p39"/>
              <p:cNvSpPr/>
              <p:nvPr/>
            </p:nvSpPr>
            <p:spPr>
              <a:xfrm rot="-6541634">
                <a:off x="1444986" y="3500745"/>
                <a:ext cx="178235" cy="134031"/>
              </a:xfrm>
              <a:custGeom>
                <a:avLst/>
                <a:gdLst/>
                <a:ahLst/>
                <a:cxnLst/>
                <a:rect l="l" t="t" r="r" b="b"/>
                <a:pathLst>
                  <a:path w="1379" h="1037" extrusionOk="0">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0" name="Google Shape;12130;p39"/>
              <p:cNvSpPr/>
              <p:nvPr/>
            </p:nvSpPr>
            <p:spPr>
              <a:xfrm rot="-6541634">
                <a:off x="1225849" y="3699232"/>
                <a:ext cx="178105" cy="133644"/>
              </a:xfrm>
              <a:custGeom>
                <a:avLst/>
                <a:gdLst/>
                <a:ahLst/>
                <a:cxnLst/>
                <a:rect l="l" t="t" r="r" b="b"/>
                <a:pathLst>
                  <a:path w="1378" h="1034" extrusionOk="0">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1" name="Google Shape;12131;p39"/>
              <p:cNvSpPr/>
              <p:nvPr/>
            </p:nvSpPr>
            <p:spPr>
              <a:xfrm rot="-6541634">
                <a:off x="1560523" y="4111050"/>
                <a:ext cx="178235" cy="134161"/>
              </a:xfrm>
              <a:custGeom>
                <a:avLst/>
                <a:gdLst/>
                <a:ahLst/>
                <a:cxnLst/>
                <a:rect l="l" t="t" r="r" b="b"/>
                <a:pathLst>
                  <a:path w="1379" h="1038" extrusionOk="0">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2" name="Google Shape;12132;p39"/>
              <p:cNvSpPr/>
              <p:nvPr/>
            </p:nvSpPr>
            <p:spPr>
              <a:xfrm rot="-6541634">
                <a:off x="239832" y="4616733"/>
                <a:ext cx="1202793" cy="1546596"/>
              </a:xfrm>
              <a:custGeom>
                <a:avLst/>
                <a:gdLst/>
                <a:ahLst/>
                <a:cxnLst/>
                <a:rect l="l" t="t" r="r" b="b"/>
                <a:pathLst>
                  <a:path w="9306" h="11966" extrusionOk="0">
                    <a:moveTo>
                      <a:pt x="8939" y="1"/>
                    </a:moveTo>
                    <a:cubicBezTo>
                      <a:pt x="8939" y="1"/>
                      <a:pt x="3931" y="1451"/>
                      <a:pt x="2820" y="2332"/>
                    </a:cubicBezTo>
                    <a:cubicBezTo>
                      <a:pt x="1714" y="3214"/>
                      <a:pt x="2984" y="3296"/>
                      <a:pt x="3351" y="3559"/>
                    </a:cubicBezTo>
                    <a:cubicBezTo>
                      <a:pt x="3723" y="3821"/>
                      <a:pt x="2250" y="4297"/>
                      <a:pt x="1594" y="4708"/>
                    </a:cubicBezTo>
                    <a:cubicBezTo>
                      <a:pt x="931" y="5118"/>
                      <a:pt x="482" y="6252"/>
                      <a:pt x="1397" y="6273"/>
                    </a:cubicBezTo>
                    <a:cubicBezTo>
                      <a:pt x="1922" y="6284"/>
                      <a:pt x="2190" y="6290"/>
                      <a:pt x="2168" y="6470"/>
                    </a:cubicBezTo>
                    <a:cubicBezTo>
                      <a:pt x="2152" y="6651"/>
                      <a:pt x="762" y="7390"/>
                      <a:pt x="384" y="8123"/>
                    </a:cubicBezTo>
                    <a:cubicBezTo>
                      <a:pt x="1" y="8851"/>
                      <a:pt x="592" y="8824"/>
                      <a:pt x="866" y="8994"/>
                    </a:cubicBezTo>
                    <a:cubicBezTo>
                      <a:pt x="1145" y="9169"/>
                      <a:pt x="83" y="10023"/>
                      <a:pt x="203" y="11019"/>
                    </a:cubicBezTo>
                    <a:cubicBezTo>
                      <a:pt x="282" y="11667"/>
                      <a:pt x="640" y="11965"/>
                      <a:pt x="1038" y="11965"/>
                    </a:cubicBezTo>
                    <a:cubicBezTo>
                      <a:pt x="1251" y="11965"/>
                      <a:pt x="1477" y="11879"/>
                      <a:pt x="1676" y="11714"/>
                    </a:cubicBezTo>
                    <a:cubicBezTo>
                      <a:pt x="2245" y="11243"/>
                      <a:pt x="2316" y="10023"/>
                      <a:pt x="2469" y="9891"/>
                    </a:cubicBezTo>
                    <a:cubicBezTo>
                      <a:pt x="2477" y="9885"/>
                      <a:pt x="2483" y="9882"/>
                      <a:pt x="2490" y="9882"/>
                    </a:cubicBezTo>
                    <a:cubicBezTo>
                      <a:pt x="2611" y="9882"/>
                      <a:pt x="2556" y="11011"/>
                      <a:pt x="3172" y="11011"/>
                    </a:cubicBezTo>
                    <a:cubicBezTo>
                      <a:pt x="3191" y="11011"/>
                      <a:pt x="3210" y="11010"/>
                      <a:pt x="3230" y="11008"/>
                    </a:cubicBezTo>
                    <a:cubicBezTo>
                      <a:pt x="3942" y="10937"/>
                      <a:pt x="3794" y="8337"/>
                      <a:pt x="4040" y="7784"/>
                    </a:cubicBezTo>
                    <a:cubicBezTo>
                      <a:pt x="4076" y="7702"/>
                      <a:pt x="4111" y="7666"/>
                      <a:pt x="4147" y="7666"/>
                    </a:cubicBezTo>
                    <a:cubicBezTo>
                      <a:pt x="4353" y="7666"/>
                      <a:pt x="4580" y="8835"/>
                      <a:pt x="5036" y="9120"/>
                    </a:cubicBezTo>
                    <a:cubicBezTo>
                      <a:pt x="5073" y="9142"/>
                      <a:pt x="5109" y="9152"/>
                      <a:pt x="5145" y="9152"/>
                    </a:cubicBezTo>
                    <a:cubicBezTo>
                      <a:pt x="5644" y="9152"/>
                      <a:pt x="6126" y="7129"/>
                      <a:pt x="6350" y="5781"/>
                    </a:cubicBezTo>
                    <a:cubicBezTo>
                      <a:pt x="6438" y="5510"/>
                      <a:pt x="6512" y="5409"/>
                      <a:pt x="6581" y="5409"/>
                    </a:cubicBezTo>
                    <a:cubicBezTo>
                      <a:pt x="6743" y="5409"/>
                      <a:pt x="6871" y="5980"/>
                      <a:pt x="7056" y="6208"/>
                    </a:cubicBezTo>
                    <a:cubicBezTo>
                      <a:pt x="7072" y="6227"/>
                      <a:pt x="7093" y="6236"/>
                      <a:pt x="7119" y="6236"/>
                    </a:cubicBezTo>
                    <a:cubicBezTo>
                      <a:pt x="7546" y="6236"/>
                      <a:pt x="9305" y="3819"/>
                      <a:pt x="89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3" name="Google Shape;12133;p39"/>
              <p:cNvSpPr/>
              <p:nvPr/>
            </p:nvSpPr>
            <p:spPr>
              <a:xfrm rot="-6541634">
                <a:off x="373937" y="4793902"/>
                <a:ext cx="921934" cy="1150835"/>
              </a:xfrm>
              <a:custGeom>
                <a:avLst/>
                <a:gdLst/>
                <a:ahLst/>
                <a:cxnLst/>
                <a:rect l="l" t="t" r="r" b="b"/>
                <a:pathLst>
                  <a:path w="7133" h="8904" extrusionOk="0">
                    <a:moveTo>
                      <a:pt x="7056" y="1"/>
                    </a:moveTo>
                    <a:cubicBezTo>
                      <a:pt x="7039" y="1"/>
                      <a:pt x="6690" y="161"/>
                      <a:pt x="6705" y="177"/>
                    </a:cubicBezTo>
                    <a:lnTo>
                      <a:pt x="6975" y="67"/>
                    </a:lnTo>
                    <a:lnTo>
                      <a:pt x="6975" y="67"/>
                    </a:lnTo>
                    <a:cubicBezTo>
                      <a:pt x="6286" y="629"/>
                      <a:pt x="1405" y="4726"/>
                      <a:pt x="6" y="8842"/>
                    </a:cubicBezTo>
                    <a:cubicBezTo>
                      <a:pt x="0" y="8869"/>
                      <a:pt x="11" y="8891"/>
                      <a:pt x="39" y="8902"/>
                    </a:cubicBezTo>
                    <a:cubicBezTo>
                      <a:pt x="42" y="8903"/>
                      <a:pt x="46" y="8903"/>
                      <a:pt x="50" y="8903"/>
                    </a:cubicBezTo>
                    <a:cubicBezTo>
                      <a:pt x="69" y="8903"/>
                      <a:pt x="89" y="8893"/>
                      <a:pt x="93" y="8874"/>
                    </a:cubicBezTo>
                    <a:cubicBezTo>
                      <a:pt x="1582" y="4485"/>
                      <a:pt x="7067" y="111"/>
                      <a:pt x="7110" y="73"/>
                    </a:cubicBezTo>
                    <a:cubicBezTo>
                      <a:pt x="7132" y="56"/>
                      <a:pt x="7132" y="29"/>
                      <a:pt x="7121" y="7"/>
                    </a:cubicBezTo>
                    <a:lnTo>
                      <a:pt x="7121" y="7"/>
                    </a:lnTo>
                    <a:lnTo>
                      <a:pt x="6975" y="67"/>
                    </a:lnTo>
                    <a:lnTo>
                      <a:pt x="6975" y="67"/>
                    </a:lnTo>
                    <a:cubicBezTo>
                      <a:pt x="7025" y="26"/>
                      <a:pt x="7052" y="4"/>
                      <a:pt x="7056" y="2"/>
                    </a:cubicBezTo>
                    <a:cubicBezTo>
                      <a:pt x="7056" y="1"/>
                      <a:pt x="7056" y="1"/>
                      <a:pt x="7056" y="1"/>
                    </a:cubicBez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4" name="Google Shape;12134;p39"/>
              <p:cNvSpPr/>
              <p:nvPr/>
            </p:nvSpPr>
            <p:spPr>
              <a:xfrm rot="-6541634">
                <a:off x="1109686" y="5430994"/>
                <a:ext cx="319375" cy="364224"/>
              </a:xfrm>
              <a:custGeom>
                <a:avLst/>
                <a:gdLst/>
                <a:ahLst/>
                <a:cxnLst/>
                <a:rect l="l" t="t" r="r" b="b"/>
                <a:pathLst>
                  <a:path w="2471" h="2818" extrusionOk="0">
                    <a:moveTo>
                      <a:pt x="2283" y="1"/>
                    </a:moveTo>
                    <a:lnTo>
                      <a:pt x="2207" y="28"/>
                    </a:lnTo>
                    <a:cubicBezTo>
                      <a:pt x="1101" y="466"/>
                      <a:pt x="34" y="1205"/>
                      <a:pt x="23" y="1210"/>
                    </a:cubicBezTo>
                    <a:cubicBezTo>
                      <a:pt x="6" y="1227"/>
                      <a:pt x="1" y="1254"/>
                      <a:pt x="12" y="1276"/>
                    </a:cubicBezTo>
                    <a:cubicBezTo>
                      <a:pt x="22" y="1287"/>
                      <a:pt x="38" y="1293"/>
                      <a:pt x="53" y="1293"/>
                    </a:cubicBezTo>
                    <a:cubicBezTo>
                      <a:pt x="61" y="1293"/>
                      <a:pt x="70" y="1291"/>
                      <a:pt x="77" y="1287"/>
                    </a:cubicBezTo>
                    <a:cubicBezTo>
                      <a:pt x="88" y="1276"/>
                      <a:pt x="1096" y="581"/>
                      <a:pt x="2163" y="143"/>
                    </a:cubicBezTo>
                    <a:lnTo>
                      <a:pt x="2163" y="143"/>
                    </a:lnTo>
                    <a:cubicBezTo>
                      <a:pt x="1999" y="1139"/>
                      <a:pt x="2360" y="2716"/>
                      <a:pt x="2371" y="2781"/>
                    </a:cubicBezTo>
                    <a:cubicBezTo>
                      <a:pt x="2378" y="2807"/>
                      <a:pt x="2397" y="2817"/>
                      <a:pt x="2417" y="2817"/>
                    </a:cubicBezTo>
                    <a:cubicBezTo>
                      <a:pt x="2443" y="2817"/>
                      <a:pt x="2470" y="2797"/>
                      <a:pt x="2464" y="2765"/>
                    </a:cubicBezTo>
                    <a:cubicBezTo>
                      <a:pt x="2459" y="2748"/>
                      <a:pt x="2070" y="1052"/>
                      <a:pt x="2267" y="83"/>
                    </a:cubicBezTo>
                    <a:lnTo>
                      <a:pt x="2283" y="1"/>
                    </a:ln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5" name="Google Shape;12135;p39"/>
              <p:cNvSpPr/>
              <p:nvPr/>
            </p:nvSpPr>
            <p:spPr>
              <a:xfrm rot="-6541634">
                <a:off x="726871" y="5293003"/>
                <a:ext cx="482229" cy="472923"/>
              </a:xfrm>
              <a:custGeom>
                <a:avLst/>
                <a:gdLst/>
                <a:ahLst/>
                <a:cxnLst/>
                <a:rect l="l" t="t" r="r" b="b"/>
                <a:pathLst>
                  <a:path w="3731" h="3659" extrusionOk="0">
                    <a:moveTo>
                      <a:pt x="3435" y="1"/>
                    </a:moveTo>
                    <a:lnTo>
                      <a:pt x="3375" y="6"/>
                    </a:lnTo>
                    <a:cubicBezTo>
                      <a:pt x="1602" y="171"/>
                      <a:pt x="63" y="1003"/>
                      <a:pt x="47" y="1013"/>
                    </a:cubicBezTo>
                    <a:cubicBezTo>
                      <a:pt x="0" y="1037"/>
                      <a:pt x="25" y="1096"/>
                      <a:pt x="68" y="1096"/>
                    </a:cubicBezTo>
                    <a:cubicBezTo>
                      <a:pt x="75" y="1096"/>
                      <a:pt x="83" y="1094"/>
                      <a:pt x="91" y="1090"/>
                    </a:cubicBezTo>
                    <a:cubicBezTo>
                      <a:pt x="107" y="1085"/>
                      <a:pt x="1596" y="275"/>
                      <a:pt x="3326" y="105"/>
                    </a:cubicBezTo>
                    <a:lnTo>
                      <a:pt x="3326" y="105"/>
                    </a:lnTo>
                    <a:cubicBezTo>
                      <a:pt x="3047" y="1709"/>
                      <a:pt x="3632" y="3608"/>
                      <a:pt x="3638" y="3624"/>
                    </a:cubicBezTo>
                    <a:cubicBezTo>
                      <a:pt x="3642" y="3647"/>
                      <a:pt x="3662" y="3659"/>
                      <a:pt x="3681" y="3659"/>
                    </a:cubicBezTo>
                    <a:cubicBezTo>
                      <a:pt x="3685" y="3659"/>
                      <a:pt x="3689" y="3658"/>
                      <a:pt x="3692" y="3657"/>
                    </a:cubicBezTo>
                    <a:cubicBezTo>
                      <a:pt x="3720" y="3646"/>
                      <a:pt x="3731" y="3624"/>
                      <a:pt x="3725" y="3597"/>
                    </a:cubicBezTo>
                    <a:cubicBezTo>
                      <a:pt x="3720" y="3581"/>
                      <a:pt x="3129" y="1659"/>
                      <a:pt x="3424" y="61"/>
                    </a:cubicBezTo>
                    <a:lnTo>
                      <a:pt x="3435" y="1"/>
                    </a:ln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6" name="Google Shape;12136;p39"/>
              <p:cNvSpPr/>
              <p:nvPr/>
            </p:nvSpPr>
            <p:spPr>
              <a:xfrm rot="-6541634">
                <a:off x="295516" y="5209717"/>
                <a:ext cx="528500" cy="383482"/>
              </a:xfrm>
              <a:custGeom>
                <a:avLst/>
                <a:gdLst/>
                <a:ahLst/>
                <a:cxnLst/>
                <a:rect l="l" t="t" r="r" b="b"/>
                <a:pathLst>
                  <a:path w="4089" h="2967" extrusionOk="0">
                    <a:moveTo>
                      <a:pt x="2839" y="1"/>
                    </a:moveTo>
                    <a:cubicBezTo>
                      <a:pt x="1486" y="1"/>
                      <a:pt x="56" y="338"/>
                      <a:pt x="39" y="342"/>
                    </a:cubicBezTo>
                    <a:cubicBezTo>
                      <a:pt x="12" y="347"/>
                      <a:pt x="1" y="369"/>
                      <a:pt x="6" y="397"/>
                    </a:cubicBezTo>
                    <a:cubicBezTo>
                      <a:pt x="11" y="416"/>
                      <a:pt x="28" y="431"/>
                      <a:pt x="50" y="431"/>
                    </a:cubicBezTo>
                    <a:cubicBezTo>
                      <a:pt x="54" y="431"/>
                      <a:pt x="57" y="430"/>
                      <a:pt x="61" y="429"/>
                    </a:cubicBezTo>
                    <a:cubicBezTo>
                      <a:pt x="79" y="425"/>
                      <a:pt x="1505" y="87"/>
                      <a:pt x="2846" y="87"/>
                    </a:cubicBezTo>
                    <a:cubicBezTo>
                      <a:pt x="3171" y="87"/>
                      <a:pt x="3490" y="107"/>
                      <a:pt x="3783" y="156"/>
                    </a:cubicBezTo>
                    <a:cubicBezTo>
                      <a:pt x="3548" y="1530"/>
                      <a:pt x="3985" y="2920"/>
                      <a:pt x="3991" y="2936"/>
                    </a:cubicBezTo>
                    <a:cubicBezTo>
                      <a:pt x="3997" y="2957"/>
                      <a:pt x="4014" y="2966"/>
                      <a:pt x="4031" y="2966"/>
                    </a:cubicBezTo>
                    <a:cubicBezTo>
                      <a:pt x="4059" y="2966"/>
                      <a:pt x="4089" y="2943"/>
                      <a:pt x="4079" y="2909"/>
                    </a:cubicBezTo>
                    <a:cubicBezTo>
                      <a:pt x="4073" y="2893"/>
                      <a:pt x="3630" y="1491"/>
                      <a:pt x="3881" y="128"/>
                    </a:cubicBezTo>
                    <a:lnTo>
                      <a:pt x="3892" y="85"/>
                    </a:lnTo>
                    <a:lnTo>
                      <a:pt x="3843" y="79"/>
                    </a:lnTo>
                    <a:cubicBezTo>
                      <a:pt x="3531" y="23"/>
                      <a:pt x="3187" y="1"/>
                      <a:pt x="2839" y="1"/>
                    </a:cubicBezTo>
                    <a:close/>
                  </a:path>
                </a:pathLst>
              </a:custGeom>
              <a:solidFill>
                <a:srgbClr val="ABD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7" name="Google Shape;12137;p39"/>
              <p:cNvSpPr/>
              <p:nvPr/>
            </p:nvSpPr>
            <p:spPr>
              <a:xfrm rot="-6541634">
                <a:off x="345853" y="3200224"/>
                <a:ext cx="1085435" cy="1218949"/>
              </a:xfrm>
              <a:custGeom>
                <a:avLst/>
                <a:gdLst/>
                <a:ahLst/>
                <a:cxnLst/>
                <a:rect l="l" t="t" r="r" b="b"/>
                <a:pathLst>
                  <a:path w="8398" h="9431" extrusionOk="0">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8" name="Google Shape;12138;p39"/>
              <p:cNvSpPr/>
              <p:nvPr/>
            </p:nvSpPr>
            <p:spPr>
              <a:xfrm rot="-6541634">
                <a:off x="452622" y="3385318"/>
                <a:ext cx="883677" cy="893241"/>
              </a:xfrm>
              <a:custGeom>
                <a:avLst/>
                <a:gdLst/>
                <a:ahLst/>
                <a:cxnLst/>
                <a:rect l="l" t="t" r="r" b="b"/>
                <a:pathLst>
                  <a:path w="6837" h="6911" extrusionOk="0">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9" name="Google Shape;12139;p39"/>
              <p:cNvSpPr/>
              <p:nvPr/>
            </p:nvSpPr>
            <p:spPr>
              <a:xfrm rot="-6541634">
                <a:off x="895353" y="3264578"/>
                <a:ext cx="264702" cy="310198"/>
              </a:xfrm>
              <a:custGeom>
                <a:avLst/>
                <a:gdLst/>
                <a:ahLst/>
                <a:cxnLst/>
                <a:rect l="l" t="t" r="r" b="b"/>
                <a:pathLst>
                  <a:path w="2048" h="2400" extrusionOk="0">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0" name="Google Shape;12140;p39"/>
              <p:cNvSpPr/>
              <p:nvPr/>
            </p:nvSpPr>
            <p:spPr>
              <a:xfrm rot="-6541634">
                <a:off x="706231" y="3446930"/>
                <a:ext cx="386197" cy="402611"/>
              </a:xfrm>
              <a:custGeom>
                <a:avLst/>
                <a:gdLst/>
                <a:ahLst/>
                <a:cxnLst/>
                <a:rect l="l" t="t" r="r" b="b"/>
                <a:pathLst>
                  <a:path w="2988" h="3115" extrusionOk="0">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1" name="Google Shape;12141;p39"/>
              <p:cNvSpPr/>
              <p:nvPr/>
            </p:nvSpPr>
            <p:spPr>
              <a:xfrm rot="-6541634">
                <a:off x="505003" y="3801013"/>
                <a:ext cx="431305" cy="344708"/>
              </a:xfrm>
              <a:custGeom>
                <a:avLst/>
                <a:gdLst/>
                <a:ahLst/>
                <a:cxnLst/>
                <a:rect l="l" t="t" r="r" b="b"/>
                <a:pathLst>
                  <a:path w="3337" h="2667" extrusionOk="0">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2" name="Google Shape;12142;p39"/>
              <p:cNvSpPr/>
              <p:nvPr/>
            </p:nvSpPr>
            <p:spPr>
              <a:xfrm rot="-6541634">
                <a:off x="1064353" y="4042494"/>
                <a:ext cx="263539" cy="274267"/>
              </a:xfrm>
              <a:custGeom>
                <a:avLst/>
                <a:gdLst/>
                <a:ahLst/>
                <a:cxnLst/>
                <a:rect l="l" t="t" r="r" b="b"/>
                <a:pathLst>
                  <a:path w="2039" h="2122" extrusionOk="0">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3" name="Google Shape;12143;p39"/>
              <p:cNvSpPr/>
              <p:nvPr/>
            </p:nvSpPr>
            <p:spPr>
              <a:xfrm rot="-6541634">
                <a:off x="1059947" y="4059888"/>
                <a:ext cx="177071" cy="215329"/>
              </a:xfrm>
              <a:custGeom>
                <a:avLst/>
                <a:gdLst/>
                <a:ahLst/>
                <a:cxnLst/>
                <a:rect l="l" t="t" r="r" b="b"/>
                <a:pathLst>
                  <a:path w="1370" h="1666" extrusionOk="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4" name="Google Shape;12144;p39"/>
              <p:cNvSpPr/>
              <p:nvPr/>
            </p:nvSpPr>
            <p:spPr>
              <a:xfrm rot="-6541634">
                <a:off x="948537" y="3822940"/>
                <a:ext cx="289001" cy="269743"/>
              </a:xfrm>
              <a:custGeom>
                <a:avLst/>
                <a:gdLst/>
                <a:ahLst/>
                <a:cxnLst/>
                <a:rect l="l" t="t" r="r" b="b"/>
                <a:pathLst>
                  <a:path w="2236" h="2087" extrusionOk="0">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5" name="Google Shape;12145;p39"/>
              <p:cNvSpPr/>
              <p:nvPr/>
            </p:nvSpPr>
            <p:spPr>
              <a:xfrm rot="-6541634">
                <a:off x="967252" y="3911590"/>
                <a:ext cx="194520" cy="196200"/>
              </a:xfrm>
              <a:custGeom>
                <a:avLst/>
                <a:gdLst/>
                <a:ahLst/>
                <a:cxnLst/>
                <a:rect l="l" t="t" r="r" b="b"/>
                <a:pathLst>
                  <a:path w="1505" h="1518" extrusionOk="0">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6" name="Google Shape;12146;p39"/>
              <p:cNvSpPr/>
              <p:nvPr/>
            </p:nvSpPr>
            <p:spPr>
              <a:xfrm rot="-6541634">
                <a:off x="701009" y="3885577"/>
                <a:ext cx="314205" cy="246478"/>
              </a:xfrm>
              <a:custGeom>
                <a:avLst/>
                <a:gdLst/>
                <a:ahLst/>
                <a:cxnLst/>
                <a:rect l="l" t="t" r="r" b="b"/>
                <a:pathLst>
                  <a:path w="2431" h="1907" extrusionOk="0">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7" name="Google Shape;12147;p39"/>
              <p:cNvSpPr/>
              <p:nvPr/>
            </p:nvSpPr>
            <p:spPr>
              <a:xfrm rot="-6541634">
                <a:off x="780317" y="3963832"/>
                <a:ext cx="234329" cy="178752"/>
              </a:xfrm>
              <a:custGeom>
                <a:avLst/>
                <a:gdLst/>
                <a:ahLst/>
                <a:cxnLst/>
                <a:rect l="l" t="t" r="r" b="b"/>
                <a:pathLst>
                  <a:path w="1813" h="1383" extrusionOk="0">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8" name="Google Shape;12148;p39"/>
              <p:cNvSpPr/>
              <p:nvPr/>
            </p:nvSpPr>
            <p:spPr>
              <a:xfrm rot="-6541634">
                <a:off x="735611" y="4084368"/>
                <a:ext cx="263410" cy="285641"/>
              </a:xfrm>
              <a:custGeom>
                <a:avLst/>
                <a:gdLst/>
                <a:ahLst/>
                <a:cxnLst/>
                <a:rect l="l" t="t" r="r" b="b"/>
                <a:pathLst>
                  <a:path w="2038" h="2210" extrusionOk="0">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9" name="Google Shape;12149;p39"/>
              <p:cNvSpPr/>
              <p:nvPr/>
            </p:nvSpPr>
            <p:spPr>
              <a:xfrm rot="-6541634">
                <a:off x="818177" y="4087180"/>
                <a:ext cx="179915" cy="221792"/>
              </a:xfrm>
              <a:custGeom>
                <a:avLst/>
                <a:gdLst/>
                <a:ahLst/>
                <a:cxnLst/>
                <a:rect l="l" t="t" r="r" b="b"/>
                <a:pathLst>
                  <a:path w="1392" h="1716" extrusionOk="0">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0" name="Google Shape;12150;p39"/>
              <p:cNvSpPr/>
              <p:nvPr/>
            </p:nvSpPr>
            <p:spPr>
              <a:xfrm rot="-6541634">
                <a:off x="857945" y="4181215"/>
                <a:ext cx="323381" cy="255396"/>
              </a:xfrm>
              <a:custGeom>
                <a:avLst/>
                <a:gdLst/>
                <a:ahLst/>
                <a:cxnLst/>
                <a:rect l="l" t="t" r="r" b="b"/>
                <a:pathLst>
                  <a:path w="2502" h="1976" extrusionOk="0">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1" name="Google Shape;12151;p39"/>
              <p:cNvSpPr/>
              <p:nvPr/>
            </p:nvSpPr>
            <p:spPr>
              <a:xfrm rot="-6541634">
                <a:off x="896407" y="4176274"/>
                <a:ext cx="241308" cy="174228"/>
              </a:xfrm>
              <a:custGeom>
                <a:avLst/>
                <a:gdLst/>
                <a:ahLst/>
                <a:cxnLst/>
                <a:rect l="l" t="t" r="r" b="b"/>
                <a:pathLst>
                  <a:path w="1867" h="1348" extrusionOk="0">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2" name="Google Shape;12152;p39"/>
              <p:cNvSpPr/>
              <p:nvPr/>
            </p:nvSpPr>
            <p:spPr>
              <a:xfrm rot="-6541634">
                <a:off x="937652" y="4074217"/>
                <a:ext cx="150188" cy="132093"/>
              </a:xfrm>
              <a:custGeom>
                <a:avLst/>
                <a:gdLst/>
                <a:ahLst/>
                <a:cxnLst/>
                <a:rect l="l" t="t" r="r" b="b"/>
                <a:pathLst>
                  <a:path w="1162" h="1022" extrusionOk="0">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3" name="Google Shape;12153;p39"/>
              <p:cNvSpPr/>
              <p:nvPr/>
            </p:nvSpPr>
            <p:spPr>
              <a:xfrm rot="-6541634">
                <a:off x="764351" y="4217995"/>
                <a:ext cx="384387" cy="276206"/>
              </a:xfrm>
              <a:custGeom>
                <a:avLst/>
                <a:gdLst/>
                <a:ahLst/>
                <a:cxnLst/>
                <a:rect l="l" t="t" r="r" b="b"/>
                <a:pathLst>
                  <a:path w="2974" h="2137" extrusionOk="0">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4" name="Google Shape;12154;p39"/>
              <p:cNvSpPr/>
              <p:nvPr/>
            </p:nvSpPr>
            <p:spPr>
              <a:xfrm rot="-6541634">
                <a:off x="650237" y="4976786"/>
                <a:ext cx="305804" cy="348327"/>
              </a:xfrm>
              <a:custGeom>
                <a:avLst/>
                <a:gdLst/>
                <a:ahLst/>
                <a:cxnLst/>
                <a:rect l="l" t="t" r="r" b="b"/>
                <a:pathLst>
                  <a:path w="2366" h="2695" extrusionOk="0">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5" name="Google Shape;12155;p39"/>
              <p:cNvSpPr/>
              <p:nvPr/>
            </p:nvSpPr>
            <p:spPr>
              <a:xfrm rot="-6541634">
                <a:off x="964348" y="4687475"/>
                <a:ext cx="377925" cy="287321"/>
              </a:xfrm>
              <a:custGeom>
                <a:avLst/>
                <a:gdLst/>
                <a:ahLst/>
                <a:cxnLst/>
                <a:rect l="l" t="t" r="r" b="b"/>
                <a:pathLst>
                  <a:path w="2924" h="2223" extrusionOk="0">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6" name="Google Shape;12156;p39"/>
              <p:cNvSpPr/>
              <p:nvPr/>
            </p:nvSpPr>
            <p:spPr>
              <a:xfrm rot="-6541634">
                <a:off x="305191" y="4235618"/>
                <a:ext cx="317824" cy="336565"/>
              </a:xfrm>
              <a:custGeom>
                <a:avLst/>
                <a:gdLst/>
                <a:ahLst/>
                <a:cxnLst/>
                <a:rect l="l" t="t" r="r" b="b"/>
                <a:pathLst>
                  <a:path w="2459" h="2604" extrusionOk="0">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7" name="Google Shape;12157;p39"/>
              <p:cNvSpPr/>
              <p:nvPr/>
            </p:nvSpPr>
            <p:spPr>
              <a:xfrm rot="-6541634">
                <a:off x="236405" y="4726614"/>
                <a:ext cx="365129" cy="251648"/>
              </a:xfrm>
              <a:custGeom>
                <a:avLst/>
                <a:gdLst/>
                <a:ahLst/>
                <a:cxnLst/>
                <a:rect l="l" t="t" r="r" b="b"/>
                <a:pathLst>
                  <a:path w="2825" h="1947" extrusionOk="0">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8" name="Google Shape;12158;p39"/>
              <p:cNvSpPr/>
              <p:nvPr/>
            </p:nvSpPr>
            <p:spPr>
              <a:xfrm rot="-6541634">
                <a:off x="241960" y="4222399"/>
                <a:ext cx="1127182" cy="967172"/>
              </a:xfrm>
              <a:custGeom>
                <a:avLst/>
                <a:gdLst/>
                <a:ahLst/>
                <a:cxnLst/>
                <a:rect l="l" t="t" r="r" b="b"/>
                <a:pathLst>
                  <a:path w="8721" h="7483" extrusionOk="0">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9" name="Google Shape;12159;p39"/>
              <p:cNvSpPr/>
              <p:nvPr/>
            </p:nvSpPr>
            <p:spPr>
              <a:xfrm rot="-6541634">
                <a:off x="892564" y="4473693"/>
                <a:ext cx="426005" cy="144630"/>
              </a:xfrm>
              <a:custGeom>
                <a:avLst/>
                <a:gdLst/>
                <a:ahLst/>
                <a:cxnLst/>
                <a:rect l="l" t="t" r="r" b="b"/>
                <a:pathLst>
                  <a:path w="3296" h="1119" extrusionOk="0">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0" name="Google Shape;12160;p39"/>
              <p:cNvSpPr/>
              <p:nvPr/>
            </p:nvSpPr>
            <p:spPr>
              <a:xfrm rot="-6541634">
                <a:off x="828398" y="4801187"/>
                <a:ext cx="295851" cy="324286"/>
              </a:xfrm>
              <a:custGeom>
                <a:avLst/>
                <a:gdLst/>
                <a:ahLst/>
                <a:cxnLst/>
                <a:rect l="l" t="t" r="r" b="b"/>
                <a:pathLst>
                  <a:path w="2289" h="2509" extrusionOk="0">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1" name="Google Shape;12161;p39"/>
              <p:cNvSpPr/>
              <p:nvPr/>
            </p:nvSpPr>
            <p:spPr>
              <a:xfrm rot="-6541634">
                <a:off x="406738" y="4899308"/>
                <a:ext cx="367972" cy="215717"/>
              </a:xfrm>
              <a:custGeom>
                <a:avLst/>
                <a:gdLst/>
                <a:ahLst/>
                <a:cxnLst/>
                <a:rect l="l" t="t" r="r" b="b"/>
                <a:pathLst>
                  <a:path w="2847" h="1669" extrusionOk="0">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2" name="Google Shape;12162;p39"/>
              <p:cNvSpPr/>
              <p:nvPr/>
            </p:nvSpPr>
            <p:spPr>
              <a:xfrm rot="-6541634">
                <a:off x="240742" y="4508233"/>
                <a:ext cx="372108" cy="213261"/>
              </a:xfrm>
              <a:custGeom>
                <a:avLst/>
                <a:gdLst/>
                <a:ahLst/>
                <a:cxnLst/>
                <a:rect l="l" t="t" r="r" b="b"/>
                <a:pathLst>
                  <a:path w="2879" h="1650" extrusionOk="0">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3" name="Google Shape;12163;p39"/>
              <p:cNvSpPr/>
              <p:nvPr/>
            </p:nvSpPr>
            <p:spPr>
              <a:xfrm rot="-6541634">
                <a:off x="571145" y="4096191"/>
                <a:ext cx="230064" cy="394856"/>
              </a:xfrm>
              <a:custGeom>
                <a:avLst/>
                <a:gdLst/>
                <a:ahLst/>
                <a:cxnLst/>
                <a:rect l="l" t="t" r="r" b="b"/>
                <a:pathLst>
                  <a:path w="1780" h="3055" extrusionOk="0">
                    <a:moveTo>
                      <a:pt x="881" y="0"/>
                    </a:moveTo>
                    <a:cubicBezTo>
                      <a:pt x="881" y="0"/>
                      <a:pt x="1571" y="1796"/>
                      <a:pt x="0" y="3055"/>
                    </a:cubicBezTo>
                    <a:cubicBezTo>
                      <a:pt x="1056" y="2912"/>
                      <a:pt x="1779" y="1040"/>
                      <a:pt x="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4" name="Google Shape;12164;p39"/>
              <p:cNvSpPr/>
              <p:nvPr/>
            </p:nvSpPr>
            <p:spPr>
              <a:xfrm rot="-6541634">
                <a:off x="712521" y="4319297"/>
                <a:ext cx="335014" cy="271294"/>
              </a:xfrm>
              <a:custGeom>
                <a:avLst/>
                <a:gdLst/>
                <a:ahLst/>
                <a:cxnLst/>
                <a:rect l="l" t="t" r="r" b="b"/>
                <a:pathLst>
                  <a:path w="2592" h="2099" extrusionOk="0">
                    <a:moveTo>
                      <a:pt x="2491" y="0"/>
                    </a:moveTo>
                    <a:cubicBezTo>
                      <a:pt x="2491" y="0"/>
                      <a:pt x="2009" y="1867"/>
                      <a:pt x="1" y="1976"/>
                    </a:cubicBezTo>
                    <a:cubicBezTo>
                      <a:pt x="157" y="2059"/>
                      <a:pt x="335" y="2098"/>
                      <a:pt x="521" y="2098"/>
                    </a:cubicBezTo>
                    <a:cubicBezTo>
                      <a:pt x="1447" y="2098"/>
                      <a:pt x="2591" y="1144"/>
                      <a:pt x="24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5" name="Google Shape;12165;p39"/>
              <p:cNvSpPr/>
              <p:nvPr/>
            </p:nvSpPr>
            <p:spPr>
              <a:xfrm rot="-6541634">
                <a:off x="783151" y="4592019"/>
                <a:ext cx="396924" cy="160398"/>
              </a:xfrm>
              <a:custGeom>
                <a:avLst/>
                <a:gdLst/>
                <a:ahLst/>
                <a:cxnLst/>
                <a:rect l="l" t="t" r="r" b="b"/>
                <a:pathLst>
                  <a:path w="3071" h="1241" extrusionOk="0">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6" name="Google Shape;12166;p39"/>
              <p:cNvSpPr/>
              <p:nvPr/>
            </p:nvSpPr>
            <p:spPr>
              <a:xfrm rot="-6541634">
                <a:off x="727001" y="4813142"/>
                <a:ext cx="191806" cy="406876"/>
              </a:xfrm>
              <a:custGeom>
                <a:avLst/>
                <a:gdLst/>
                <a:ahLst/>
                <a:cxnLst/>
                <a:rect l="l" t="t" r="r" b="b"/>
                <a:pathLst>
                  <a:path w="1484" h="3148" extrusionOk="0">
                    <a:moveTo>
                      <a:pt x="1484" y="0"/>
                    </a:moveTo>
                    <a:lnTo>
                      <a:pt x="1484" y="0"/>
                    </a:lnTo>
                    <a:cubicBezTo>
                      <a:pt x="460" y="290"/>
                      <a:pt x="1" y="2239"/>
                      <a:pt x="1041" y="3147"/>
                    </a:cubicBezTo>
                    <a:cubicBezTo>
                      <a:pt x="1041" y="3147"/>
                      <a:pt x="105" y="1467"/>
                      <a:pt x="1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7" name="Google Shape;12167;p39"/>
              <p:cNvSpPr/>
              <p:nvPr/>
            </p:nvSpPr>
            <p:spPr>
              <a:xfrm rot="-6541634">
                <a:off x="306417" y="4749566"/>
                <a:ext cx="410495" cy="105855"/>
              </a:xfrm>
              <a:custGeom>
                <a:avLst/>
                <a:gdLst/>
                <a:ahLst/>
                <a:cxnLst/>
                <a:rect l="l" t="t" r="r" b="b"/>
                <a:pathLst>
                  <a:path w="3176" h="819" extrusionOk="0">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8" name="Google Shape;12168;p39"/>
              <p:cNvSpPr/>
              <p:nvPr/>
            </p:nvSpPr>
            <p:spPr>
              <a:xfrm rot="-6541634">
                <a:off x="500568" y="4259792"/>
                <a:ext cx="157813" cy="340442"/>
              </a:xfrm>
              <a:custGeom>
                <a:avLst/>
                <a:gdLst/>
                <a:ahLst/>
                <a:cxnLst/>
                <a:rect l="l" t="t" r="r" b="b"/>
                <a:pathLst>
                  <a:path w="1221" h="2634" extrusionOk="0">
                    <a:moveTo>
                      <a:pt x="0" y="0"/>
                    </a:moveTo>
                    <a:lnTo>
                      <a:pt x="0" y="0"/>
                    </a:lnTo>
                    <a:cubicBezTo>
                      <a:pt x="0" y="0"/>
                      <a:pt x="1221" y="1303"/>
                      <a:pt x="148" y="2633"/>
                    </a:cubicBezTo>
                    <a:cubicBezTo>
                      <a:pt x="1095" y="2305"/>
                      <a:pt x="1177" y="65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9" name="Google Shape;12169;p39"/>
              <p:cNvSpPr/>
              <p:nvPr/>
            </p:nvSpPr>
            <p:spPr>
              <a:xfrm rot="-6541634">
                <a:off x="469116" y="4441978"/>
                <a:ext cx="284865" cy="267158"/>
              </a:xfrm>
              <a:custGeom>
                <a:avLst/>
                <a:gdLst/>
                <a:ahLst/>
                <a:cxnLst/>
                <a:rect l="l" t="t" r="r" b="b"/>
                <a:pathLst>
                  <a:path w="2204" h="2067" extrusionOk="0">
                    <a:moveTo>
                      <a:pt x="211" y="1"/>
                    </a:moveTo>
                    <a:cubicBezTo>
                      <a:pt x="142" y="1"/>
                      <a:pt x="72" y="5"/>
                      <a:pt x="1" y="13"/>
                    </a:cubicBezTo>
                    <a:cubicBezTo>
                      <a:pt x="1" y="13"/>
                      <a:pt x="1752" y="353"/>
                      <a:pt x="1654" y="2066"/>
                    </a:cubicBezTo>
                    <a:cubicBezTo>
                      <a:pt x="2203" y="1289"/>
                      <a:pt x="1432" y="1"/>
                      <a:pt x="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0" name="Google Shape;12170;p39"/>
              <p:cNvSpPr/>
              <p:nvPr/>
            </p:nvSpPr>
            <p:spPr>
              <a:xfrm rot="-6541634">
                <a:off x="583667" y="4781759"/>
                <a:ext cx="234975" cy="230968"/>
              </a:xfrm>
              <a:custGeom>
                <a:avLst/>
                <a:gdLst/>
                <a:ahLst/>
                <a:cxnLst/>
                <a:rect l="l" t="t" r="r" b="b"/>
                <a:pathLst>
                  <a:path w="1818" h="1787" extrusionOk="0">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1" name="Google Shape;12171;p39"/>
              <p:cNvSpPr/>
              <p:nvPr/>
            </p:nvSpPr>
            <p:spPr>
              <a:xfrm rot="-6541634">
                <a:off x="775047" y="4705475"/>
                <a:ext cx="231485" cy="261083"/>
              </a:xfrm>
              <a:custGeom>
                <a:avLst/>
                <a:gdLst/>
                <a:ahLst/>
                <a:cxnLst/>
                <a:rect l="l" t="t" r="r" b="b"/>
                <a:pathLst>
                  <a:path w="1791" h="2020" extrusionOk="0">
                    <a:moveTo>
                      <a:pt x="783" y="0"/>
                    </a:moveTo>
                    <a:cubicBezTo>
                      <a:pt x="1" y="564"/>
                      <a:pt x="466" y="1889"/>
                      <a:pt x="1791" y="2020"/>
                    </a:cubicBezTo>
                    <a:cubicBezTo>
                      <a:pt x="1791" y="2020"/>
                      <a:pt x="209" y="1390"/>
                      <a:pt x="7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2" name="Google Shape;12172;p39"/>
              <p:cNvSpPr/>
              <p:nvPr/>
            </p:nvSpPr>
            <p:spPr>
              <a:xfrm rot="-6541634">
                <a:off x="714811" y="4535662"/>
                <a:ext cx="246090" cy="196588"/>
              </a:xfrm>
              <a:custGeom>
                <a:avLst/>
                <a:gdLst/>
                <a:ahLst/>
                <a:cxnLst/>
                <a:rect l="l" t="t" r="r" b="b"/>
                <a:pathLst>
                  <a:path w="1904" h="1521" extrusionOk="0">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3" name="Google Shape;12173;p39"/>
              <p:cNvSpPr/>
              <p:nvPr/>
            </p:nvSpPr>
            <p:spPr>
              <a:xfrm rot="-6541634">
                <a:off x="519097" y="4596393"/>
                <a:ext cx="254362" cy="165697"/>
              </a:xfrm>
              <a:custGeom>
                <a:avLst/>
                <a:gdLst/>
                <a:ahLst/>
                <a:cxnLst/>
                <a:rect l="l" t="t" r="r" b="b"/>
                <a:pathLst>
                  <a:path w="1968" h="1282" extrusionOk="0">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4" name="Google Shape;12174;p39"/>
              <p:cNvSpPr/>
              <p:nvPr/>
            </p:nvSpPr>
            <p:spPr>
              <a:xfrm rot="-6541634">
                <a:off x="674316" y="4691479"/>
                <a:ext cx="187153" cy="235621"/>
              </a:xfrm>
              <a:custGeom>
                <a:avLst/>
                <a:gdLst/>
                <a:ahLst/>
                <a:cxnLst/>
                <a:rect l="l" t="t" r="r" b="b"/>
                <a:pathLst>
                  <a:path w="1448" h="1823" extrusionOk="0">
                    <a:moveTo>
                      <a:pt x="1123" y="0"/>
                    </a:moveTo>
                    <a:cubicBezTo>
                      <a:pt x="448" y="0"/>
                      <a:pt x="0" y="878"/>
                      <a:pt x="555" y="1822"/>
                    </a:cubicBezTo>
                    <a:cubicBezTo>
                      <a:pt x="555" y="1822"/>
                      <a:pt x="128" y="295"/>
                      <a:pt x="1447" y="65"/>
                    </a:cubicBezTo>
                    <a:cubicBezTo>
                      <a:pt x="1336" y="21"/>
                      <a:pt x="1227" y="0"/>
                      <a:pt x="1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5" name="Google Shape;12175;p39"/>
              <p:cNvSpPr/>
              <p:nvPr/>
            </p:nvSpPr>
            <p:spPr>
              <a:xfrm rot="-6541634">
                <a:off x="714963" y="4363968"/>
                <a:ext cx="183405" cy="246090"/>
              </a:xfrm>
              <a:custGeom>
                <a:avLst/>
                <a:gdLst/>
                <a:ahLst/>
                <a:cxnLst/>
                <a:rect l="l" t="t" r="r" b="b"/>
                <a:pathLst>
                  <a:path w="1419" h="1904" extrusionOk="0">
                    <a:moveTo>
                      <a:pt x="739" y="0"/>
                    </a:moveTo>
                    <a:cubicBezTo>
                      <a:pt x="739" y="0"/>
                      <a:pt x="1330" y="1538"/>
                      <a:pt x="0" y="1856"/>
                    </a:cubicBezTo>
                    <a:cubicBezTo>
                      <a:pt x="101" y="1888"/>
                      <a:pt x="198" y="1904"/>
                      <a:pt x="290" y="1904"/>
                    </a:cubicBezTo>
                    <a:cubicBezTo>
                      <a:pt x="1013" y="1904"/>
                      <a:pt x="1419" y="952"/>
                      <a:pt x="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6" name="Google Shape;12176;p39"/>
              <p:cNvSpPr/>
              <p:nvPr/>
            </p:nvSpPr>
            <p:spPr>
              <a:xfrm rot="-6541634">
                <a:off x="792271" y="4643075"/>
                <a:ext cx="40455" cy="34122"/>
              </a:xfrm>
              <a:custGeom>
                <a:avLst/>
                <a:gdLst/>
                <a:ahLst/>
                <a:cxnLst/>
                <a:rect l="l" t="t" r="r" b="b"/>
                <a:pathLst>
                  <a:path w="313" h="264" extrusionOk="0">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7" name="Google Shape;12177;p39"/>
              <p:cNvSpPr/>
              <p:nvPr/>
            </p:nvSpPr>
            <p:spPr>
              <a:xfrm rot="-6541634">
                <a:off x="782500" y="4589432"/>
                <a:ext cx="39680" cy="34122"/>
              </a:xfrm>
              <a:custGeom>
                <a:avLst/>
                <a:gdLst/>
                <a:ahLst/>
                <a:cxnLst/>
                <a:rect l="l" t="t" r="r" b="b"/>
                <a:pathLst>
                  <a:path w="307" h="264" extrusionOk="0">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8" name="Google Shape;12178;p39"/>
              <p:cNvSpPr/>
              <p:nvPr/>
            </p:nvSpPr>
            <p:spPr>
              <a:xfrm rot="-6541634">
                <a:off x="688482" y="4614270"/>
                <a:ext cx="39680" cy="34251"/>
              </a:xfrm>
              <a:custGeom>
                <a:avLst/>
                <a:gdLst/>
                <a:ahLst/>
                <a:cxnLst/>
                <a:rect l="l" t="t" r="r" b="b"/>
                <a:pathLst>
                  <a:path w="307" h="265" extrusionOk="0">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9" name="Google Shape;12179;p39"/>
              <p:cNvSpPr/>
              <p:nvPr/>
            </p:nvSpPr>
            <p:spPr>
              <a:xfrm rot="-6541634">
                <a:off x="807508" y="4744889"/>
                <a:ext cx="33993" cy="34122"/>
              </a:xfrm>
              <a:custGeom>
                <a:avLst/>
                <a:gdLst/>
                <a:ahLst/>
                <a:cxnLst/>
                <a:rect l="l" t="t" r="r" b="b"/>
                <a:pathLst>
                  <a:path w="263" h="264" extrusionOk="0">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0" name="Google Shape;12180;p39"/>
              <p:cNvSpPr/>
              <p:nvPr/>
            </p:nvSpPr>
            <p:spPr>
              <a:xfrm rot="-6541634">
                <a:off x="842913" y="4710755"/>
                <a:ext cx="39809" cy="33993"/>
              </a:xfrm>
              <a:custGeom>
                <a:avLst/>
                <a:gdLst/>
                <a:ahLst/>
                <a:cxnLst/>
                <a:rect l="l" t="t" r="r" b="b"/>
                <a:pathLst>
                  <a:path w="308" h="263" extrusionOk="0">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1" name="Google Shape;12181;p39"/>
              <p:cNvSpPr/>
              <p:nvPr/>
            </p:nvSpPr>
            <p:spPr>
              <a:xfrm rot="-6541634">
                <a:off x="738795" y="4632166"/>
                <a:ext cx="39809" cy="34122"/>
              </a:xfrm>
              <a:custGeom>
                <a:avLst/>
                <a:gdLst/>
                <a:ahLst/>
                <a:cxnLst/>
                <a:rect l="l" t="t" r="r" b="b"/>
                <a:pathLst>
                  <a:path w="308" h="264" extrusionOk="0">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2" name="Google Shape;12182;p39"/>
              <p:cNvSpPr/>
              <p:nvPr/>
            </p:nvSpPr>
            <p:spPr>
              <a:xfrm rot="-6541634">
                <a:off x="695987" y="4674027"/>
                <a:ext cx="40455" cy="34251"/>
              </a:xfrm>
              <a:custGeom>
                <a:avLst/>
                <a:gdLst/>
                <a:ahLst/>
                <a:cxnLst/>
                <a:rect l="l" t="t" r="r" b="b"/>
                <a:pathLst>
                  <a:path w="313" h="265" extrusionOk="0">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3" name="Google Shape;12183;p39"/>
              <p:cNvSpPr/>
              <p:nvPr/>
            </p:nvSpPr>
            <p:spPr>
              <a:xfrm rot="-6541634">
                <a:off x="643221" y="4672075"/>
                <a:ext cx="33993" cy="34122"/>
              </a:xfrm>
              <a:custGeom>
                <a:avLst/>
                <a:gdLst/>
                <a:ahLst/>
                <a:cxnLst/>
                <a:rect l="l" t="t" r="r" b="b"/>
                <a:pathLst>
                  <a:path w="263" h="264" extrusionOk="0">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4" name="Google Shape;12184;p39"/>
              <p:cNvSpPr/>
              <p:nvPr/>
            </p:nvSpPr>
            <p:spPr>
              <a:xfrm rot="-6541634">
                <a:off x="707935" y="4722877"/>
                <a:ext cx="39680" cy="34122"/>
              </a:xfrm>
              <a:custGeom>
                <a:avLst/>
                <a:gdLst/>
                <a:ahLst/>
                <a:cxnLst/>
                <a:rect l="l" t="t" r="r" b="b"/>
                <a:pathLst>
                  <a:path w="307" h="264" extrusionOk="0">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5" name="Google Shape;12185;p39"/>
              <p:cNvSpPr/>
              <p:nvPr/>
            </p:nvSpPr>
            <p:spPr>
              <a:xfrm rot="-6541634">
                <a:off x="731208" y="4777946"/>
                <a:ext cx="34122" cy="34122"/>
              </a:xfrm>
              <a:custGeom>
                <a:avLst/>
                <a:gdLst/>
                <a:ahLst/>
                <a:cxnLst/>
                <a:rect l="l" t="t" r="r" b="b"/>
                <a:pathLst>
                  <a:path w="264" h="264" extrusionOk="0">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6" name="Google Shape;12186;p39"/>
              <p:cNvSpPr/>
              <p:nvPr/>
            </p:nvSpPr>
            <p:spPr>
              <a:xfrm rot="-6541634">
                <a:off x="658612" y="4733806"/>
                <a:ext cx="39680" cy="34251"/>
              </a:xfrm>
              <a:custGeom>
                <a:avLst/>
                <a:gdLst/>
                <a:ahLst/>
                <a:cxnLst/>
                <a:rect l="l" t="t" r="r" b="b"/>
                <a:pathLst>
                  <a:path w="307" h="265" extrusionOk="0">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7" name="Google Shape;12187;p39"/>
              <p:cNvSpPr/>
              <p:nvPr/>
            </p:nvSpPr>
            <p:spPr>
              <a:xfrm rot="-6541634">
                <a:off x="762849" y="4728889"/>
                <a:ext cx="40455" cy="33993"/>
              </a:xfrm>
              <a:custGeom>
                <a:avLst/>
                <a:gdLst/>
                <a:ahLst/>
                <a:cxnLst/>
                <a:rect l="l" t="t" r="r" b="b"/>
                <a:pathLst>
                  <a:path w="313" h="263" extrusionOk="0">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8" name="Google Shape;12188;p39"/>
              <p:cNvSpPr/>
              <p:nvPr/>
            </p:nvSpPr>
            <p:spPr>
              <a:xfrm rot="-6541634">
                <a:off x="804350" y="4692442"/>
                <a:ext cx="39680" cy="34510"/>
              </a:xfrm>
              <a:custGeom>
                <a:avLst/>
                <a:gdLst/>
                <a:ahLst/>
                <a:cxnLst/>
                <a:rect l="l" t="t" r="r" b="b"/>
                <a:pathLst>
                  <a:path w="307" h="267" extrusionOk="0">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9" name="Google Shape;12189;p39"/>
              <p:cNvSpPr/>
              <p:nvPr/>
            </p:nvSpPr>
            <p:spPr>
              <a:xfrm rot="-6541634">
                <a:off x="846203" y="4657259"/>
                <a:ext cx="39809" cy="33993"/>
              </a:xfrm>
              <a:custGeom>
                <a:avLst/>
                <a:gdLst/>
                <a:ahLst/>
                <a:cxnLst/>
                <a:rect l="l" t="t" r="r" b="b"/>
                <a:pathLst>
                  <a:path w="308" h="263" extrusionOk="0">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0" name="Google Shape;12190;p39"/>
              <p:cNvSpPr/>
              <p:nvPr/>
            </p:nvSpPr>
            <p:spPr>
              <a:xfrm rot="-6541634">
                <a:off x="753468" y="4683250"/>
                <a:ext cx="39680" cy="34122"/>
              </a:xfrm>
              <a:custGeom>
                <a:avLst/>
                <a:gdLst/>
                <a:ahLst/>
                <a:cxnLst/>
                <a:rect l="l" t="t" r="r" b="b"/>
                <a:pathLst>
                  <a:path w="307" h="264" extrusionOk="0">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1" name="Google Shape;12191;p39"/>
              <p:cNvSpPr/>
              <p:nvPr/>
            </p:nvSpPr>
            <p:spPr>
              <a:xfrm rot="-6541634">
                <a:off x="204028" y="4279035"/>
                <a:ext cx="329715" cy="229547"/>
              </a:xfrm>
              <a:custGeom>
                <a:avLst/>
                <a:gdLst/>
                <a:ahLst/>
                <a:cxnLst/>
                <a:rect l="l" t="t" r="r" b="b"/>
                <a:pathLst>
                  <a:path w="2551" h="1776" extrusionOk="0">
                    <a:moveTo>
                      <a:pt x="2499" y="1"/>
                    </a:moveTo>
                    <a:cubicBezTo>
                      <a:pt x="2482" y="1"/>
                      <a:pt x="2455" y="22"/>
                      <a:pt x="2414" y="79"/>
                    </a:cubicBezTo>
                    <a:cubicBezTo>
                      <a:pt x="2245" y="309"/>
                      <a:pt x="1342" y="478"/>
                      <a:pt x="816" y="593"/>
                    </a:cubicBezTo>
                    <a:cubicBezTo>
                      <a:pt x="291" y="708"/>
                      <a:pt x="1" y="1551"/>
                      <a:pt x="1046" y="1759"/>
                    </a:cubicBezTo>
                    <a:cubicBezTo>
                      <a:pt x="1103" y="1770"/>
                      <a:pt x="1158" y="1775"/>
                      <a:pt x="1212" y="1775"/>
                    </a:cubicBezTo>
                    <a:cubicBezTo>
                      <a:pt x="2141" y="1775"/>
                      <a:pt x="2513" y="199"/>
                      <a:pt x="2513" y="199"/>
                    </a:cubicBezTo>
                    <a:cubicBezTo>
                      <a:pt x="2513" y="199"/>
                      <a:pt x="2550" y="1"/>
                      <a:pt x="24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2" name="Google Shape;12192;p39"/>
              <p:cNvSpPr/>
              <p:nvPr/>
            </p:nvSpPr>
            <p:spPr>
              <a:xfrm rot="-6541634">
                <a:off x="211837" y="4263480"/>
                <a:ext cx="223860" cy="174616"/>
              </a:xfrm>
              <a:custGeom>
                <a:avLst/>
                <a:gdLst/>
                <a:ahLst/>
                <a:cxnLst/>
                <a:rect l="l" t="t" r="r" b="b"/>
                <a:pathLst>
                  <a:path w="1732" h="1351" extrusionOk="0">
                    <a:moveTo>
                      <a:pt x="1730" y="0"/>
                    </a:moveTo>
                    <a:cubicBezTo>
                      <a:pt x="1730" y="0"/>
                      <a:pt x="1730" y="0"/>
                      <a:pt x="1730" y="0"/>
                    </a:cubicBezTo>
                    <a:cubicBezTo>
                      <a:pt x="1489" y="383"/>
                      <a:pt x="1106" y="498"/>
                      <a:pt x="487" y="794"/>
                    </a:cubicBezTo>
                    <a:cubicBezTo>
                      <a:pt x="1" y="1026"/>
                      <a:pt x="279" y="1350"/>
                      <a:pt x="647" y="1350"/>
                    </a:cubicBezTo>
                    <a:cubicBezTo>
                      <a:pt x="747" y="1350"/>
                      <a:pt x="853" y="1326"/>
                      <a:pt x="952" y="1270"/>
                    </a:cubicBezTo>
                    <a:cubicBezTo>
                      <a:pt x="1415" y="1009"/>
                      <a:pt x="1732" y="0"/>
                      <a:pt x="1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3" name="Google Shape;12193;p39"/>
              <p:cNvSpPr/>
              <p:nvPr/>
            </p:nvSpPr>
            <p:spPr>
              <a:xfrm rot="-6541634">
                <a:off x="49875" y="4346231"/>
                <a:ext cx="369523" cy="186377"/>
              </a:xfrm>
              <a:custGeom>
                <a:avLst/>
                <a:gdLst/>
                <a:ahLst/>
                <a:cxnLst/>
                <a:rect l="l" t="t" r="r" b="b"/>
                <a:pathLst>
                  <a:path w="2859" h="1442" extrusionOk="0">
                    <a:moveTo>
                      <a:pt x="811" y="0"/>
                    </a:moveTo>
                    <a:cubicBezTo>
                      <a:pt x="394" y="0"/>
                      <a:pt x="0" y="404"/>
                      <a:pt x="500" y="1091"/>
                    </a:cubicBezTo>
                    <a:cubicBezTo>
                      <a:pt x="689" y="1351"/>
                      <a:pt x="957" y="1442"/>
                      <a:pt x="1240" y="1442"/>
                    </a:cubicBezTo>
                    <a:cubicBezTo>
                      <a:pt x="1898" y="1442"/>
                      <a:pt x="2635" y="949"/>
                      <a:pt x="2635" y="949"/>
                    </a:cubicBezTo>
                    <a:cubicBezTo>
                      <a:pt x="2635" y="949"/>
                      <a:pt x="2858" y="781"/>
                      <a:pt x="2718" y="781"/>
                    </a:cubicBezTo>
                    <a:cubicBezTo>
                      <a:pt x="2701" y="781"/>
                      <a:pt x="2677" y="784"/>
                      <a:pt x="2646" y="790"/>
                    </a:cubicBezTo>
                    <a:cubicBezTo>
                      <a:pt x="2631" y="793"/>
                      <a:pt x="2615" y="794"/>
                      <a:pt x="2598" y="794"/>
                    </a:cubicBezTo>
                    <a:cubicBezTo>
                      <a:pt x="2285" y="794"/>
                      <a:pt x="1560" y="343"/>
                      <a:pt x="1124" y="84"/>
                    </a:cubicBezTo>
                    <a:cubicBezTo>
                      <a:pt x="1028" y="27"/>
                      <a:pt x="919" y="0"/>
                      <a:pt x="8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4" name="Google Shape;12194;p39"/>
              <p:cNvSpPr/>
              <p:nvPr/>
            </p:nvSpPr>
            <p:spPr>
              <a:xfrm rot="-6541634">
                <a:off x="105922" y="4342157"/>
                <a:ext cx="268192" cy="92930"/>
              </a:xfrm>
              <a:custGeom>
                <a:avLst/>
                <a:gdLst/>
                <a:ahLst/>
                <a:cxnLst/>
                <a:rect l="l" t="t" r="r" b="b"/>
                <a:pathLst>
                  <a:path w="2075" h="719" extrusionOk="0">
                    <a:moveTo>
                      <a:pt x="412" y="0"/>
                    </a:moveTo>
                    <a:cubicBezTo>
                      <a:pt x="0" y="0"/>
                      <a:pt x="174" y="593"/>
                      <a:pt x="631" y="699"/>
                    </a:cubicBezTo>
                    <a:cubicBezTo>
                      <a:pt x="687" y="712"/>
                      <a:pt x="747" y="718"/>
                      <a:pt x="810" y="718"/>
                    </a:cubicBezTo>
                    <a:cubicBezTo>
                      <a:pt x="1338" y="718"/>
                      <a:pt x="2074" y="299"/>
                      <a:pt x="2060" y="299"/>
                    </a:cubicBezTo>
                    <a:lnTo>
                      <a:pt x="2060" y="299"/>
                    </a:lnTo>
                    <a:cubicBezTo>
                      <a:pt x="1962" y="326"/>
                      <a:pt x="1868" y="339"/>
                      <a:pt x="1773" y="339"/>
                    </a:cubicBezTo>
                    <a:cubicBezTo>
                      <a:pt x="1449" y="339"/>
                      <a:pt x="1119" y="197"/>
                      <a:pt x="615" y="36"/>
                    </a:cubicBezTo>
                    <a:cubicBezTo>
                      <a:pt x="536" y="11"/>
                      <a:pt x="468" y="0"/>
                      <a:pt x="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5" name="Google Shape;12195;p39"/>
              <p:cNvSpPr/>
              <p:nvPr/>
            </p:nvSpPr>
            <p:spPr>
              <a:xfrm rot="-6541634">
                <a:off x="-35750" y="4274677"/>
                <a:ext cx="252424" cy="294947"/>
              </a:xfrm>
              <a:custGeom>
                <a:avLst/>
                <a:gdLst/>
                <a:ahLst/>
                <a:cxnLst/>
                <a:rect l="l" t="t" r="r" b="b"/>
                <a:pathLst>
                  <a:path w="1953" h="2282" extrusionOk="0">
                    <a:moveTo>
                      <a:pt x="924" y="1"/>
                    </a:moveTo>
                    <a:cubicBezTo>
                      <a:pt x="690" y="1"/>
                      <a:pt x="441" y="177"/>
                      <a:pt x="301" y="650"/>
                    </a:cubicBezTo>
                    <a:cubicBezTo>
                      <a:pt x="0" y="1673"/>
                      <a:pt x="1719" y="2254"/>
                      <a:pt x="1719" y="2254"/>
                    </a:cubicBezTo>
                    <a:cubicBezTo>
                      <a:pt x="1719" y="2254"/>
                      <a:pt x="1812" y="2282"/>
                      <a:pt x="1872" y="2282"/>
                    </a:cubicBezTo>
                    <a:cubicBezTo>
                      <a:pt x="1927" y="2282"/>
                      <a:pt x="1953" y="2258"/>
                      <a:pt x="1850" y="2166"/>
                    </a:cubicBezTo>
                    <a:cubicBezTo>
                      <a:pt x="1637" y="1975"/>
                      <a:pt x="1549" y="1055"/>
                      <a:pt x="1484" y="524"/>
                    </a:cubicBezTo>
                    <a:cubicBezTo>
                      <a:pt x="1448" y="239"/>
                      <a:pt x="1196" y="1"/>
                      <a:pt x="9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6" name="Google Shape;12196;p39"/>
              <p:cNvSpPr/>
              <p:nvPr/>
            </p:nvSpPr>
            <p:spPr>
              <a:xfrm rot="-6541634">
                <a:off x="38618" y="4269435"/>
                <a:ext cx="173582" cy="206411"/>
              </a:xfrm>
              <a:custGeom>
                <a:avLst/>
                <a:gdLst/>
                <a:ahLst/>
                <a:cxnLst/>
                <a:rect l="l" t="t" r="r" b="b"/>
                <a:pathLst>
                  <a:path w="1343" h="1597" extrusionOk="0">
                    <a:moveTo>
                      <a:pt x="390" y="0"/>
                    </a:moveTo>
                    <a:cubicBezTo>
                      <a:pt x="184" y="0"/>
                      <a:pt x="0" y="374"/>
                      <a:pt x="149" y="710"/>
                    </a:cubicBezTo>
                    <a:cubicBezTo>
                      <a:pt x="365" y="1190"/>
                      <a:pt x="1328" y="1597"/>
                      <a:pt x="1342" y="1597"/>
                    </a:cubicBezTo>
                    <a:cubicBezTo>
                      <a:pt x="1343" y="1597"/>
                      <a:pt x="1343" y="1596"/>
                      <a:pt x="1343" y="1596"/>
                    </a:cubicBezTo>
                    <a:cubicBezTo>
                      <a:pt x="987" y="1328"/>
                      <a:pt x="905" y="934"/>
                      <a:pt x="664" y="288"/>
                    </a:cubicBezTo>
                    <a:cubicBezTo>
                      <a:pt x="589" y="82"/>
                      <a:pt x="487"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7" name="Google Shape;12197;p39"/>
              <p:cNvSpPr/>
              <p:nvPr/>
            </p:nvSpPr>
            <p:spPr>
              <a:xfrm rot="-6541634">
                <a:off x="-111979" y="4105028"/>
                <a:ext cx="275430" cy="301280"/>
              </a:xfrm>
              <a:custGeom>
                <a:avLst/>
                <a:gdLst/>
                <a:ahLst/>
                <a:cxnLst/>
                <a:rect l="l" t="t" r="r" b="b"/>
                <a:pathLst>
                  <a:path w="2131" h="2331" extrusionOk="0">
                    <a:moveTo>
                      <a:pt x="1436" y="1"/>
                    </a:moveTo>
                    <a:cubicBezTo>
                      <a:pt x="1316" y="1"/>
                      <a:pt x="1175" y="25"/>
                      <a:pt x="1013" y="82"/>
                    </a:cubicBezTo>
                    <a:cubicBezTo>
                      <a:pt x="0" y="427"/>
                      <a:pt x="526" y="2162"/>
                      <a:pt x="526" y="2162"/>
                    </a:cubicBezTo>
                    <a:cubicBezTo>
                      <a:pt x="526" y="2162"/>
                      <a:pt x="585" y="2330"/>
                      <a:pt x="630" y="2330"/>
                    </a:cubicBezTo>
                    <a:cubicBezTo>
                      <a:pt x="649" y="2330"/>
                      <a:pt x="665" y="2301"/>
                      <a:pt x="673" y="2217"/>
                    </a:cubicBezTo>
                    <a:cubicBezTo>
                      <a:pt x="701" y="1932"/>
                      <a:pt x="1401" y="1330"/>
                      <a:pt x="1795" y="969"/>
                    </a:cubicBezTo>
                    <a:cubicBezTo>
                      <a:pt x="2131" y="666"/>
                      <a:pt x="2061" y="1"/>
                      <a:pt x="14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8" name="Google Shape;12198;p39"/>
              <p:cNvSpPr/>
              <p:nvPr/>
            </p:nvSpPr>
            <p:spPr>
              <a:xfrm rot="-6541634">
                <a:off x="-3087" y="4145150"/>
                <a:ext cx="145922" cy="231615"/>
              </a:xfrm>
              <a:custGeom>
                <a:avLst/>
                <a:gdLst/>
                <a:ahLst/>
                <a:cxnLst/>
                <a:rect l="l" t="t" r="r" b="b"/>
                <a:pathLst>
                  <a:path w="1129" h="1792" extrusionOk="0">
                    <a:moveTo>
                      <a:pt x="771" y="0"/>
                    </a:moveTo>
                    <a:cubicBezTo>
                      <a:pt x="602" y="0"/>
                      <a:pt x="388" y="100"/>
                      <a:pt x="268" y="302"/>
                    </a:cubicBezTo>
                    <a:cubicBezTo>
                      <a:pt x="1" y="760"/>
                      <a:pt x="232" y="1791"/>
                      <a:pt x="235" y="1791"/>
                    </a:cubicBezTo>
                    <a:cubicBezTo>
                      <a:pt x="235" y="1791"/>
                      <a:pt x="235" y="1791"/>
                      <a:pt x="235" y="1791"/>
                    </a:cubicBezTo>
                    <a:cubicBezTo>
                      <a:pt x="251" y="1337"/>
                      <a:pt x="525" y="1047"/>
                      <a:pt x="913" y="477"/>
                    </a:cubicBezTo>
                    <a:cubicBezTo>
                      <a:pt x="1128" y="162"/>
                      <a:pt x="986" y="0"/>
                      <a:pt x="7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9" name="Google Shape;12199;p39"/>
              <p:cNvSpPr/>
              <p:nvPr/>
            </p:nvSpPr>
            <p:spPr>
              <a:xfrm rot="-6541634">
                <a:off x="-116193" y="4036270"/>
                <a:ext cx="375081" cy="169316"/>
              </a:xfrm>
              <a:custGeom>
                <a:avLst/>
                <a:gdLst/>
                <a:ahLst/>
                <a:cxnLst/>
                <a:rect l="l" t="t" r="r" b="b"/>
                <a:pathLst>
                  <a:path w="2902" h="1310" extrusionOk="0">
                    <a:moveTo>
                      <a:pt x="1617" y="0"/>
                    </a:moveTo>
                    <a:cubicBezTo>
                      <a:pt x="853" y="0"/>
                      <a:pt x="123" y="1033"/>
                      <a:pt x="123" y="1033"/>
                    </a:cubicBezTo>
                    <a:cubicBezTo>
                      <a:pt x="123" y="1033"/>
                      <a:pt x="1" y="1224"/>
                      <a:pt x="73" y="1224"/>
                    </a:cubicBezTo>
                    <a:cubicBezTo>
                      <a:pt x="92" y="1224"/>
                      <a:pt x="123" y="1212"/>
                      <a:pt x="172" y="1180"/>
                    </a:cubicBezTo>
                    <a:cubicBezTo>
                      <a:pt x="237" y="1138"/>
                      <a:pt x="355" y="1121"/>
                      <a:pt x="502" y="1121"/>
                    </a:cubicBezTo>
                    <a:cubicBezTo>
                      <a:pt x="884" y="1121"/>
                      <a:pt x="1464" y="1234"/>
                      <a:pt x="1847" y="1301"/>
                    </a:cubicBezTo>
                    <a:cubicBezTo>
                      <a:pt x="1880" y="1307"/>
                      <a:pt x="1913" y="1310"/>
                      <a:pt x="1946" y="1310"/>
                    </a:cubicBezTo>
                    <a:cubicBezTo>
                      <a:pt x="2440" y="1310"/>
                      <a:pt x="2902" y="684"/>
                      <a:pt x="2066" y="135"/>
                    </a:cubicBezTo>
                    <a:cubicBezTo>
                      <a:pt x="1918" y="40"/>
                      <a:pt x="1767" y="0"/>
                      <a:pt x="16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0" name="Google Shape;12200;p39"/>
              <p:cNvSpPr/>
              <p:nvPr/>
            </p:nvSpPr>
            <p:spPr>
              <a:xfrm rot="-6541634">
                <a:off x="-34373" y="4108339"/>
                <a:ext cx="271682" cy="115420"/>
              </a:xfrm>
              <a:custGeom>
                <a:avLst/>
                <a:gdLst/>
                <a:ahLst/>
                <a:cxnLst/>
                <a:rect l="l" t="t" r="r" b="b"/>
                <a:pathLst>
                  <a:path w="2102" h="893" extrusionOk="0">
                    <a:moveTo>
                      <a:pt x="1279" y="1"/>
                    </a:moveTo>
                    <a:cubicBezTo>
                      <a:pt x="1251" y="1"/>
                      <a:pt x="1224" y="2"/>
                      <a:pt x="1196" y="6"/>
                    </a:cubicBezTo>
                    <a:cubicBezTo>
                      <a:pt x="669" y="71"/>
                      <a:pt x="1" y="893"/>
                      <a:pt x="3" y="893"/>
                    </a:cubicBezTo>
                    <a:cubicBezTo>
                      <a:pt x="3" y="893"/>
                      <a:pt x="3" y="893"/>
                      <a:pt x="3" y="893"/>
                    </a:cubicBezTo>
                    <a:cubicBezTo>
                      <a:pt x="369" y="630"/>
                      <a:pt x="764" y="663"/>
                      <a:pt x="1453" y="619"/>
                    </a:cubicBezTo>
                    <a:cubicBezTo>
                      <a:pt x="2102" y="578"/>
                      <a:pt x="1767" y="1"/>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1" name="Google Shape;12201;p39"/>
              <p:cNvSpPr/>
              <p:nvPr/>
            </p:nvSpPr>
            <p:spPr>
              <a:xfrm rot="-6541634">
                <a:off x="114502" y="3989570"/>
                <a:ext cx="296368" cy="240533"/>
              </a:xfrm>
              <a:custGeom>
                <a:avLst/>
                <a:gdLst/>
                <a:ahLst/>
                <a:cxnLst/>
                <a:rect l="l" t="t" r="r" b="b"/>
                <a:pathLst>
                  <a:path w="2293" h="1861" extrusionOk="0">
                    <a:moveTo>
                      <a:pt x="417" y="0"/>
                    </a:moveTo>
                    <a:cubicBezTo>
                      <a:pt x="378" y="0"/>
                      <a:pt x="356" y="1"/>
                      <a:pt x="356" y="1"/>
                    </a:cubicBezTo>
                    <a:cubicBezTo>
                      <a:pt x="356" y="1"/>
                      <a:pt x="1" y="34"/>
                      <a:pt x="263" y="132"/>
                    </a:cubicBezTo>
                    <a:cubicBezTo>
                      <a:pt x="532" y="231"/>
                      <a:pt x="937" y="1058"/>
                      <a:pt x="1188" y="1534"/>
                    </a:cubicBezTo>
                    <a:cubicBezTo>
                      <a:pt x="1292" y="1734"/>
                      <a:pt x="1510" y="1861"/>
                      <a:pt x="1722" y="1861"/>
                    </a:cubicBezTo>
                    <a:cubicBezTo>
                      <a:pt x="2013" y="1861"/>
                      <a:pt x="2292" y="1621"/>
                      <a:pt x="2245" y="1003"/>
                    </a:cubicBezTo>
                    <a:cubicBezTo>
                      <a:pt x="2177" y="52"/>
                      <a:pt x="733"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2" name="Google Shape;12202;p39"/>
              <p:cNvSpPr/>
              <p:nvPr/>
            </p:nvSpPr>
            <p:spPr>
              <a:xfrm rot="-6541634">
                <a:off x="117288" y="4066491"/>
                <a:ext cx="221404" cy="151092"/>
              </a:xfrm>
              <a:custGeom>
                <a:avLst/>
                <a:gdLst/>
                <a:ahLst/>
                <a:cxnLst/>
                <a:rect l="l" t="t" r="r" b="b"/>
                <a:pathLst>
                  <a:path w="1713" h="1169" extrusionOk="0">
                    <a:moveTo>
                      <a:pt x="10" y="1"/>
                    </a:moveTo>
                    <a:cubicBezTo>
                      <a:pt x="3" y="1"/>
                      <a:pt x="0" y="1"/>
                      <a:pt x="1" y="1"/>
                    </a:cubicBezTo>
                    <a:cubicBezTo>
                      <a:pt x="433" y="127"/>
                      <a:pt x="647" y="466"/>
                      <a:pt x="1096" y="986"/>
                    </a:cubicBezTo>
                    <a:cubicBezTo>
                      <a:pt x="1208" y="1116"/>
                      <a:pt x="1309" y="1169"/>
                      <a:pt x="1390" y="1169"/>
                    </a:cubicBezTo>
                    <a:cubicBezTo>
                      <a:pt x="1636" y="1169"/>
                      <a:pt x="1713" y="695"/>
                      <a:pt x="1430" y="412"/>
                    </a:cubicBezTo>
                    <a:cubicBezTo>
                      <a:pt x="1074" y="51"/>
                      <a:pt x="1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3" name="Google Shape;12203;p39"/>
              <p:cNvSpPr/>
              <p:nvPr/>
            </p:nvSpPr>
            <p:spPr>
              <a:xfrm rot="-6541634">
                <a:off x="207639" y="4007292"/>
                <a:ext cx="254362" cy="326096"/>
              </a:xfrm>
              <a:custGeom>
                <a:avLst/>
                <a:gdLst/>
                <a:ahLst/>
                <a:cxnLst/>
                <a:rect l="l" t="t" r="r" b="b"/>
                <a:pathLst>
                  <a:path w="1968" h="2523" extrusionOk="0">
                    <a:moveTo>
                      <a:pt x="543" y="0"/>
                    </a:moveTo>
                    <a:cubicBezTo>
                      <a:pt x="517" y="0"/>
                      <a:pt x="509" y="30"/>
                      <a:pt x="545" y="121"/>
                    </a:cubicBezTo>
                    <a:cubicBezTo>
                      <a:pt x="649" y="390"/>
                      <a:pt x="309" y="1243"/>
                      <a:pt x="123" y="1747"/>
                    </a:cubicBezTo>
                    <a:cubicBezTo>
                      <a:pt x="1" y="2092"/>
                      <a:pt x="215" y="2522"/>
                      <a:pt x="594" y="2522"/>
                    </a:cubicBezTo>
                    <a:cubicBezTo>
                      <a:pt x="775" y="2522"/>
                      <a:pt x="992" y="2425"/>
                      <a:pt x="1229" y="2174"/>
                    </a:cubicBezTo>
                    <a:cubicBezTo>
                      <a:pt x="1968" y="1402"/>
                      <a:pt x="704" y="105"/>
                      <a:pt x="704" y="105"/>
                    </a:cubicBezTo>
                    <a:cubicBezTo>
                      <a:pt x="704" y="105"/>
                      <a:pt x="592" y="0"/>
                      <a:pt x="5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4" name="Google Shape;12204;p39"/>
              <p:cNvSpPr/>
              <p:nvPr/>
            </p:nvSpPr>
            <p:spPr>
              <a:xfrm rot="-6541634">
                <a:off x="247342" y="4077253"/>
                <a:ext cx="92155" cy="242213"/>
              </a:xfrm>
              <a:custGeom>
                <a:avLst/>
                <a:gdLst/>
                <a:ahLst/>
                <a:cxnLst/>
                <a:rect l="l" t="t" r="r" b="b"/>
                <a:pathLst>
                  <a:path w="713" h="1874" extrusionOk="0">
                    <a:moveTo>
                      <a:pt x="29" y="1"/>
                    </a:moveTo>
                    <a:cubicBezTo>
                      <a:pt x="29" y="1"/>
                      <a:pt x="29" y="1"/>
                      <a:pt x="29" y="1"/>
                    </a:cubicBezTo>
                    <a:cubicBezTo>
                      <a:pt x="220" y="406"/>
                      <a:pt x="116" y="789"/>
                      <a:pt x="34" y="1473"/>
                    </a:cubicBezTo>
                    <a:cubicBezTo>
                      <a:pt x="0" y="1758"/>
                      <a:pt x="102" y="1874"/>
                      <a:pt x="236" y="1874"/>
                    </a:cubicBezTo>
                    <a:cubicBezTo>
                      <a:pt x="422" y="1874"/>
                      <a:pt x="670" y="1646"/>
                      <a:pt x="686" y="1336"/>
                    </a:cubicBezTo>
                    <a:cubicBezTo>
                      <a:pt x="713" y="803"/>
                      <a:pt x="3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5" name="Google Shape;12205;p39"/>
              <p:cNvSpPr/>
              <p:nvPr/>
            </p:nvSpPr>
            <p:spPr>
              <a:xfrm rot="-6541634">
                <a:off x="127626" y="4206678"/>
                <a:ext cx="123950" cy="106372"/>
              </a:xfrm>
              <a:custGeom>
                <a:avLst/>
                <a:gdLst/>
                <a:ahLst/>
                <a:cxnLst/>
                <a:rect l="l" t="t" r="r" b="b"/>
                <a:pathLst>
                  <a:path w="959" h="823" extrusionOk="0">
                    <a:moveTo>
                      <a:pt x="414" y="1"/>
                    </a:moveTo>
                    <a:cubicBezTo>
                      <a:pt x="203" y="1"/>
                      <a:pt x="0" y="164"/>
                      <a:pt x="0" y="412"/>
                    </a:cubicBezTo>
                    <a:cubicBezTo>
                      <a:pt x="0" y="641"/>
                      <a:pt x="186" y="822"/>
                      <a:pt x="411" y="822"/>
                    </a:cubicBezTo>
                    <a:cubicBezTo>
                      <a:pt x="778" y="822"/>
                      <a:pt x="958" y="379"/>
                      <a:pt x="701" y="121"/>
                    </a:cubicBezTo>
                    <a:cubicBezTo>
                      <a:pt x="618" y="38"/>
                      <a:pt x="515"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6" name="Google Shape;12206;p39"/>
              <p:cNvSpPr/>
              <p:nvPr/>
            </p:nvSpPr>
            <p:spPr>
              <a:xfrm rot="-6541634">
                <a:off x="-166929" y="2683019"/>
                <a:ext cx="180561" cy="125630"/>
              </a:xfrm>
              <a:custGeom>
                <a:avLst/>
                <a:gdLst/>
                <a:ahLst/>
                <a:cxnLst/>
                <a:rect l="l" t="t" r="r" b="b"/>
                <a:pathLst>
                  <a:path w="1397" h="972" extrusionOk="0">
                    <a:moveTo>
                      <a:pt x="1367" y="0"/>
                    </a:moveTo>
                    <a:cubicBezTo>
                      <a:pt x="1358" y="0"/>
                      <a:pt x="1343" y="12"/>
                      <a:pt x="1320" y="43"/>
                    </a:cubicBezTo>
                    <a:cubicBezTo>
                      <a:pt x="1227" y="169"/>
                      <a:pt x="729" y="262"/>
                      <a:pt x="444" y="328"/>
                    </a:cubicBezTo>
                    <a:cubicBezTo>
                      <a:pt x="165" y="388"/>
                      <a:pt x="1" y="848"/>
                      <a:pt x="576" y="963"/>
                    </a:cubicBezTo>
                    <a:cubicBezTo>
                      <a:pt x="606" y="969"/>
                      <a:pt x="636" y="971"/>
                      <a:pt x="664" y="971"/>
                    </a:cubicBezTo>
                    <a:cubicBezTo>
                      <a:pt x="1169" y="971"/>
                      <a:pt x="1375" y="109"/>
                      <a:pt x="1375" y="109"/>
                    </a:cubicBezTo>
                    <a:cubicBezTo>
                      <a:pt x="1375" y="109"/>
                      <a:pt x="1396" y="0"/>
                      <a:pt x="1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7" name="Google Shape;12207;p39"/>
              <p:cNvSpPr/>
              <p:nvPr/>
            </p:nvSpPr>
            <p:spPr>
              <a:xfrm rot="-6541634">
                <a:off x="-162610" y="2674971"/>
                <a:ext cx="122399" cy="95644"/>
              </a:xfrm>
              <a:custGeom>
                <a:avLst/>
                <a:gdLst/>
                <a:ahLst/>
                <a:cxnLst/>
                <a:rect l="l" t="t" r="r" b="b"/>
                <a:pathLst>
                  <a:path w="947" h="740" extrusionOk="0">
                    <a:moveTo>
                      <a:pt x="946" y="1"/>
                    </a:moveTo>
                    <a:cubicBezTo>
                      <a:pt x="946" y="1"/>
                      <a:pt x="946" y="1"/>
                      <a:pt x="946" y="1"/>
                    </a:cubicBezTo>
                    <a:lnTo>
                      <a:pt x="946" y="1"/>
                    </a:lnTo>
                    <a:cubicBezTo>
                      <a:pt x="946" y="1"/>
                      <a:pt x="946" y="1"/>
                      <a:pt x="946" y="1"/>
                    </a:cubicBezTo>
                    <a:cubicBezTo>
                      <a:pt x="946" y="1"/>
                      <a:pt x="946" y="1"/>
                      <a:pt x="946" y="1"/>
                    </a:cubicBezTo>
                    <a:close/>
                    <a:moveTo>
                      <a:pt x="946" y="1"/>
                    </a:moveTo>
                    <a:cubicBezTo>
                      <a:pt x="814" y="214"/>
                      <a:pt x="607" y="275"/>
                      <a:pt x="267" y="439"/>
                    </a:cubicBezTo>
                    <a:cubicBezTo>
                      <a:pt x="0" y="564"/>
                      <a:pt x="153" y="739"/>
                      <a:pt x="353" y="739"/>
                    </a:cubicBezTo>
                    <a:cubicBezTo>
                      <a:pt x="408" y="739"/>
                      <a:pt x="465" y="726"/>
                      <a:pt x="519" y="696"/>
                    </a:cubicBezTo>
                    <a:cubicBezTo>
                      <a:pt x="771" y="556"/>
                      <a:pt x="939" y="17"/>
                      <a:pt x="9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8" name="Google Shape;12208;p39"/>
              <p:cNvSpPr/>
              <p:nvPr/>
            </p:nvSpPr>
            <p:spPr>
              <a:xfrm rot="-6541634">
                <a:off x="-251527" y="2719499"/>
                <a:ext cx="202016" cy="101978"/>
              </a:xfrm>
              <a:custGeom>
                <a:avLst/>
                <a:gdLst/>
                <a:ahLst/>
                <a:cxnLst/>
                <a:rect l="l" t="t" r="r" b="b"/>
                <a:pathLst>
                  <a:path w="1563" h="789" extrusionOk="0">
                    <a:moveTo>
                      <a:pt x="446" y="1"/>
                    </a:moveTo>
                    <a:cubicBezTo>
                      <a:pt x="219" y="1"/>
                      <a:pt x="0" y="223"/>
                      <a:pt x="275" y="598"/>
                    </a:cubicBezTo>
                    <a:cubicBezTo>
                      <a:pt x="377" y="739"/>
                      <a:pt x="523" y="789"/>
                      <a:pt x="676" y="789"/>
                    </a:cubicBezTo>
                    <a:cubicBezTo>
                      <a:pt x="1034" y="789"/>
                      <a:pt x="1435" y="521"/>
                      <a:pt x="1435" y="521"/>
                    </a:cubicBezTo>
                    <a:cubicBezTo>
                      <a:pt x="1435" y="521"/>
                      <a:pt x="1562" y="428"/>
                      <a:pt x="1489" y="428"/>
                    </a:cubicBezTo>
                    <a:cubicBezTo>
                      <a:pt x="1478" y="428"/>
                      <a:pt x="1465" y="430"/>
                      <a:pt x="1446" y="434"/>
                    </a:cubicBezTo>
                    <a:cubicBezTo>
                      <a:pt x="1438" y="436"/>
                      <a:pt x="1428" y="436"/>
                      <a:pt x="1418" y="436"/>
                    </a:cubicBezTo>
                    <a:cubicBezTo>
                      <a:pt x="1246" y="436"/>
                      <a:pt x="857" y="185"/>
                      <a:pt x="614" y="45"/>
                    </a:cubicBezTo>
                    <a:cubicBezTo>
                      <a:pt x="563" y="15"/>
                      <a:pt x="504" y="1"/>
                      <a:pt x="4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9" name="Google Shape;12209;p39"/>
              <p:cNvSpPr/>
              <p:nvPr/>
            </p:nvSpPr>
            <p:spPr>
              <a:xfrm rot="-6541634">
                <a:off x="-220135" y="2717690"/>
                <a:ext cx="146310" cy="50795"/>
              </a:xfrm>
              <a:custGeom>
                <a:avLst/>
                <a:gdLst/>
                <a:ahLst/>
                <a:cxnLst/>
                <a:rect l="l" t="t" r="r" b="b"/>
                <a:pathLst>
                  <a:path w="1132" h="393" extrusionOk="0">
                    <a:moveTo>
                      <a:pt x="222" y="0"/>
                    </a:moveTo>
                    <a:cubicBezTo>
                      <a:pt x="0" y="0"/>
                      <a:pt x="94" y="324"/>
                      <a:pt x="344" y="382"/>
                    </a:cubicBezTo>
                    <a:cubicBezTo>
                      <a:pt x="375" y="389"/>
                      <a:pt x="409" y="393"/>
                      <a:pt x="444" y="393"/>
                    </a:cubicBezTo>
                    <a:cubicBezTo>
                      <a:pt x="733" y="393"/>
                      <a:pt x="1132" y="163"/>
                      <a:pt x="1127" y="163"/>
                    </a:cubicBezTo>
                    <a:lnTo>
                      <a:pt x="1127" y="163"/>
                    </a:lnTo>
                    <a:cubicBezTo>
                      <a:pt x="1073" y="178"/>
                      <a:pt x="1021" y="184"/>
                      <a:pt x="968" y="184"/>
                    </a:cubicBezTo>
                    <a:cubicBezTo>
                      <a:pt x="792" y="184"/>
                      <a:pt x="611" y="109"/>
                      <a:pt x="333" y="20"/>
                    </a:cubicBezTo>
                    <a:cubicBezTo>
                      <a:pt x="290" y="6"/>
                      <a:pt x="253" y="0"/>
                      <a:pt x="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0" name="Google Shape;12210;p39"/>
              <p:cNvSpPr/>
              <p:nvPr/>
            </p:nvSpPr>
            <p:spPr>
              <a:xfrm rot="-6541634">
                <a:off x="-297851" y="2680893"/>
                <a:ext cx="137521" cy="160786"/>
              </a:xfrm>
              <a:custGeom>
                <a:avLst/>
                <a:gdLst/>
                <a:ahLst/>
                <a:cxnLst/>
                <a:rect l="l" t="t" r="r" b="b"/>
                <a:pathLst>
                  <a:path w="1064" h="1244" extrusionOk="0">
                    <a:moveTo>
                      <a:pt x="499" y="0"/>
                    </a:moveTo>
                    <a:cubicBezTo>
                      <a:pt x="371" y="0"/>
                      <a:pt x="235" y="96"/>
                      <a:pt x="159" y="353"/>
                    </a:cubicBezTo>
                    <a:cubicBezTo>
                      <a:pt x="1" y="917"/>
                      <a:pt x="937" y="1229"/>
                      <a:pt x="937" y="1229"/>
                    </a:cubicBezTo>
                    <a:cubicBezTo>
                      <a:pt x="937" y="1229"/>
                      <a:pt x="986" y="1244"/>
                      <a:pt x="1018" y="1244"/>
                    </a:cubicBezTo>
                    <a:cubicBezTo>
                      <a:pt x="1048" y="1244"/>
                      <a:pt x="1064" y="1231"/>
                      <a:pt x="1008" y="1180"/>
                    </a:cubicBezTo>
                    <a:cubicBezTo>
                      <a:pt x="893" y="1081"/>
                      <a:pt x="844" y="578"/>
                      <a:pt x="805" y="288"/>
                    </a:cubicBezTo>
                    <a:cubicBezTo>
                      <a:pt x="788" y="131"/>
                      <a:pt x="649" y="0"/>
                      <a:pt x="4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1" name="Google Shape;12211;p39"/>
              <p:cNvSpPr/>
              <p:nvPr/>
            </p:nvSpPr>
            <p:spPr>
              <a:xfrm rot="-6541634">
                <a:off x="-257206" y="2678020"/>
                <a:ext cx="94998" cy="112835"/>
              </a:xfrm>
              <a:custGeom>
                <a:avLst/>
                <a:gdLst/>
                <a:ahLst/>
                <a:cxnLst/>
                <a:rect l="l" t="t" r="r" b="b"/>
                <a:pathLst>
                  <a:path w="735" h="873" extrusionOk="0">
                    <a:moveTo>
                      <a:pt x="217" y="1"/>
                    </a:moveTo>
                    <a:cubicBezTo>
                      <a:pt x="102" y="1"/>
                      <a:pt x="0" y="206"/>
                      <a:pt x="83" y="385"/>
                    </a:cubicBezTo>
                    <a:cubicBezTo>
                      <a:pt x="202" y="650"/>
                      <a:pt x="727" y="873"/>
                      <a:pt x="734" y="873"/>
                    </a:cubicBezTo>
                    <a:cubicBezTo>
                      <a:pt x="734" y="873"/>
                      <a:pt x="734" y="873"/>
                      <a:pt x="734" y="872"/>
                    </a:cubicBezTo>
                    <a:cubicBezTo>
                      <a:pt x="537" y="725"/>
                      <a:pt x="493" y="511"/>
                      <a:pt x="367" y="155"/>
                    </a:cubicBezTo>
                    <a:cubicBezTo>
                      <a:pt x="326" y="45"/>
                      <a:pt x="270" y="1"/>
                      <a:pt x="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2" name="Google Shape;12212;p39"/>
              <p:cNvSpPr/>
              <p:nvPr/>
            </p:nvSpPr>
            <p:spPr>
              <a:xfrm rot="-6541634">
                <a:off x="-339587" y="2587708"/>
                <a:ext cx="151222" cy="165051"/>
              </a:xfrm>
              <a:custGeom>
                <a:avLst/>
                <a:gdLst/>
                <a:ahLst/>
                <a:cxnLst/>
                <a:rect l="l" t="t" r="r" b="b"/>
                <a:pathLst>
                  <a:path w="1170" h="1277" extrusionOk="0">
                    <a:moveTo>
                      <a:pt x="792" y="1"/>
                    </a:moveTo>
                    <a:cubicBezTo>
                      <a:pt x="726" y="1"/>
                      <a:pt x="648" y="14"/>
                      <a:pt x="559" y="45"/>
                    </a:cubicBezTo>
                    <a:cubicBezTo>
                      <a:pt x="0" y="231"/>
                      <a:pt x="290" y="1184"/>
                      <a:pt x="290" y="1184"/>
                    </a:cubicBezTo>
                    <a:cubicBezTo>
                      <a:pt x="290" y="1184"/>
                      <a:pt x="321" y="1277"/>
                      <a:pt x="344" y="1277"/>
                    </a:cubicBezTo>
                    <a:cubicBezTo>
                      <a:pt x="354" y="1277"/>
                      <a:pt x="362" y="1261"/>
                      <a:pt x="367" y="1216"/>
                    </a:cubicBezTo>
                    <a:cubicBezTo>
                      <a:pt x="383" y="1058"/>
                      <a:pt x="767" y="729"/>
                      <a:pt x="986" y="532"/>
                    </a:cubicBezTo>
                    <a:cubicBezTo>
                      <a:pt x="1169" y="362"/>
                      <a:pt x="1133" y="1"/>
                      <a:pt x="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3" name="Google Shape;12213;p39"/>
              <p:cNvSpPr/>
              <p:nvPr/>
            </p:nvSpPr>
            <p:spPr>
              <a:xfrm rot="-6541634">
                <a:off x="-279969" y="2610324"/>
                <a:ext cx="79876" cy="126276"/>
              </a:xfrm>
              <a:custGeom>
                <a:avLst/>
                <a:gdLst/>
                <a:ahLst/>
                <a:cxnLst/>
                <a:rect l="l" t="t" r="r" b="b"/>
                <a:pathLst>
                  <a:path w="618" h="977" extrusionOk="0">
                    <a:moveTo>
                      <a:pt x="425" y="0"/>
                    </a:moveTo>
                    <a:cubicBezTo>
                      <a:pt x="333" y="0"/>
                      <a:pt x="215" y="55"/>
                      <a:pt x="148" y="166"/>
                    </a:cubicBezTo>
                    <a:cubicBezTo>
                      <a:pt x="1" y="417"/>
                      <a:pt x="130" y="976"/>
                      <a:pt x="131" y="976"/>
                    </a:cubicBezTo>
                    <a:cubicBezTo>
                      <a:pt x="131" y="976"/>
                      <a:pt x="131" y="976"/>
                      <a:pt x="131" y="976"/>
                    </a:cubicBezTo>
                    <a:cubicBezTo>
                      <a:pt x="137" y="730"/>
                      <a:pt x="290" y="571"/>
                      <a:pt x="498" y="259"/>
                    </a:cubicBezTo>
                    <a:cubicBezTo>
                      <a:pt x="617" y="88"/>
                      <a:pt x="542" y="0"/>
                      <a:pt x="4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4" name="Google Shape;12214;p39"/>
              <p:cNvSpPr/>
              <p:nvPr/>
            </p:nvSpPr>
            <p:spPr>
              <a:xfrm rot="-6541634">
                <a:off x="-341546" y="2550466"/>
                <a:ext cx="205118" cy="92284"/>
              </a:xfrm>
              <a:custGeom>
                <a:avLst/>
                <a:gdLst/>
                <a:ahLst/>
                <a:cxnLst/>
                <a:rect l="l" t="t" r="r" b="b"/>
                <a:pathLst>
                  <a:path w="1587" h="714" extrusionOk="0">
                    <a:moveTo>
                      <a:pt x="884" y="0"/>
                    </a:moveTo>
                    <a:cubicBezTo>
                      <a:pt x="465" y="0"/>
                      <a:pt x="67" y="566"/>
                      <a:pt x="67" y="566"/>
                    </a:cubicBezTo>
                    <a:cubicBezTo>
                      <a:pt x="67" y="566"/>
                      <a:pt x="1" y="665"/>
                      <a:pt x="41" y="665"/>
                    </a:cubicBezTo>
                    <a:cubicBezTo>
                      <a:pt x="51" y="665"/>
                      <a:pt x="68" y="658"/>
                      <a:pt x="95" y="643"/>
                    </a:cubicBezTo>
                    <a:cubicBezTo>
                      <a:pt x="130" y="621"/>
                      <a:pt x="191" y="612"/>
                      <a:pt x="267" y="612"/>
                    </a:cubicBezTo>
                    <a:cubicBezTo>
                      <a:pt x="476" y="612"/>
                      <a:pt x="796" y="677"/>
                      <a:pt x="1009" y="709"/>
                    </a:cubicBezTo>
                    <a:cubicBezTo>
                      <a:pt x="1026" y="712"/>
                      <a:pt x="1044" y="713"/>
                      <a:pt x="1062" y="713"/>
                    </a:cubicBezTo>
                    <a:cubicBezTo>
                      <a:pt x="1335" y="713"/>
                      <a:pt x="1586" y="372"/>
                      <a:pt x="1129" y="74"/>
                    </a:cubicBezTo>
                    <a:cubicBezTo>
                      <a:pt x="1048" y="22"/>
                      <a:pt x="966" y="0"/>
                      <a:pt x="8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5" name="Google Shape;12215;p39"/>
              <p:cNvSpPr/>
              <p:nvPr/>
            </p:nvSpPr>
            <p:spPr>
              <a:xfrm rot="-6541634">
                <a:off x="-297075" y="2589519"/>
                <a:ext cx="148895" cy="63461"/>
              </a:xfrm>
              <a:custGeom>
                <a:avLst/>
                <a:gdLst/>
                <a:ahLst/>
                <a:cxnLst/>
                <a:rect l="l" t="t" r="r" b="b"/>
                <a:pathLst>
                  <a:path w="1152" h="491" extrusionOk="0">
                    <a:moveTo>
                      <a:pt x="701" y="0"/>
                    </a:moveTo>
                    <a:cubicBezTo>
                      <a:pt x="687" y="0"/>
                      <a:pt x="672" y="1"/>
                      <a:pt x="657" y="3"/>
                    </a:cubicBezTo>
                    <a:cubicBezTo>
                      <a:pt x="367" y="42"/>
                      <a:pt x="0" y="490"/>
                      <a:pt x="6" y="490"/>
                    </a:cubicBezTo>
                    <a:cubicBezTo>
                      <a:pt x="203" y="343"/>
                      <a:pt x="416" y="359"/>
                      <a:pt x="794" y="337"/>
                    </a:cubicBezTo>
                    <a:cubicBezTo>
                      <a:pt x="1152" y="316"/>
                      <a:pt x="969" y="0"/>
                      <a:pt x="7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6" name="Google Shape;12216;p39"/>
              <p:cNvSpPr/>
              <p:nvPr/>
            </p:nvSpPr>
            <p:spPr>
              <a:xfrm rot="-6541634">
                <a:off x="-215956" y="2524651"/>
                <a:ext cx="162595" cy="131705"/>
              </a:xfrm>
              <a:custGeom>
                <a:avLst/>
                <a:gdLst/>
                <a:ahLst/>
                <a:cxnLst/>
                <a:rect l="l" t="t" r="r" b="b"/>
                <a:pathLst>
                  <a:path w="1258" h="1019" extrusionOk="0">
                    <a:moveTo>
                      <a:pt x="226" y="0"/>
                    </a:moveTo>
                    <a:cubicBezTo>
                      <a:pt x="208" y="0"/>
                      <a:pt x="198" y="1"/>
                      <a:pt x="198" y="1"/>
                    </a:cubicBezTo>
                    <a:cubicBezTo>
                      <a:pt x="198" y="1"/>
                      <a:pt x="1" y="17"/>
                      <a:pt x="149" y="72"/>
                    </a:cubicBezTo>
                    <a:cubicBezTo>
                      <a:pt x="291" y="127"/>
                      <a:pt x="515" y="581"/>
                      <a:pt x="652" y="838"/>
                    </a:cubicBezTo>
                    <a:cubicBezTo>
                      <a:pt x="710" y="949"/>
                      <a:pt x="830" y="1019"/>
                      <a:pt x="946" y="1019"/>
                    </a:cubicBezTo>
                    <a:cubicBezTo>
                      <a:pt x="1105" y="1019"/>
                      <a:pt x="1258" y="887"/>
                      <a:pt x="1232" y="548"/>
                    </a:cubicBezTo>
                    <a:cubicBezTo>
                      <a:pt x="1188" y="27"/>
                      <a:pt x="389"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7" name="Google Shape;12217;p39"/>
              <p:cNvSpPr/>
              <p:nvPr/>
            </p:nvSpPr>
            <p:spPr>
              <a:xfrm rot="-6541634">
                <a:off x="-214371" y="2566895"/>
                <a:ext cx="121494" cy="82719"/>
              </a:xfrm>
              <a:custGeom>
                <a:avLst/>
                <a:gdLst/>
                <a:ahLst/>
                <a:cxnLst/>
                <a:rect l="l" t="t" r="r" b="b"/>
                <a:pathLst>
                  <a:path w="940" h="640" extrusionOk="0">
                    <a:moveTo>
                      <a:pt x="0" y="0"/>
                    </a:moveTo>
                    <a:cubicBezTo>
                      <a:pt x="0" y="0"/>
                      <a:pt x="0" y="0"/>
                      <a:pt x="0" y="0"/>
                    </a:cubicBezTo>
                    <a:lnTo>
                      <a:pt x="0" y="0"/>
                    </a:lnTo>
                    <a:cubicBezTo>
                      <a:pt x="0" y="0"/>
                      <a:pt x="0" y="0"/>
                      <a:pt x="0" y="0"/>
                    </a:cubicBezTo>
                    <a:close/>
                    <a:moveTo>
                      <a:pt x="0" y="0"/>
                    </a:moveTo>
                    <a:cubicBezTo>
                      <a:pt x="236" y="71"/>
                      <a:pt x="356" y="257"/>
                      <a:pt x="603" y="542"/>
                    </a:cubicBezTo>
                    <a:cubicBezTo>
                      <a:pt x="664" y="611"/>
                      <a:pt x="718" y="639"/>
                      <a:pt x="763" y="639"/>
                    </a:cubicBezTo>
                    <a:cubicBezTo>
                      <a:pt x="898" y="639"/>
                      <a:pt x="940" y="381"/>
                      <a:pt x="783" y="225"/>
                    </a:cubicBezTo>
                    <a:cubicBezTo>
                      <a:pt x="577" y="19"/>
                      <a:pt x="7"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8" name="Google Shape;12218;p39"/>
              <p:cNvSpPr/>
              <p:nvPr/>
            </p:nvSpPr>
            <p:spPr>
              <a:xfrm rot="-6541634">
                <a:off x="-164504" y="2534755"/>
                <a:ext cx="138943" cy="178364"/>
              </a:xfrm>
              <a:custGeom>
                <a:avLst/>
                <a:gdLst/>
                <a:ahLst/>
                <a:cxnLst/>
                <a:rect l="l" t="t" r="r" b="b"/>
                <a:pathLst>
                  <a:path w="1075" h="1380" extrusionOk="0">
                    <a:moveTo>
                      <a:pt x="298" y="0"/>
                    </a:moveTo>
                    <a:cubicBezTo>
                      <a:pt x="283" y="0"/>
                      <a:pt x="278" y="17"/>
                      <a:pt x="298" y="69"/>
                    </a:cubicBezTo>
                    <a:cubicBezTo>
                      <a:pt x="358" y="211"/>
                      <a:pt x="172" y="682"/>
                      <a:pt x="68" y="955"/>
                    </a:cubicBezTo>
                    <a:cubicBezTo>
                      <a:pt x="1" y="1145"/>
                      <a:pt x="118" y="1379"/>
                      <a:pt x="326" y="1379"/>
                    </a:cubicBezTo>
                    <a:cubicBezTo>
                      <a:pt x="425" y="1379"/>
                      <a:pt x="545" y="1326"/>
                      <a:pt x="675" y="1191"/>
                    </a:cubicBezTo>
                    <a:cubicBezTo>
                      <a:pt x="1075" y="764"/>
                      <a:pt x="385" y="58"/>
                      <a:pt x="385" y="58"/>
                    </a:cubicBezTo>
                    <a:cubicBezTo>
                      <a:pt x="385" y="58"/>
                      <a:pt x="325"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9" name="Google Shape;12219;p39"/>
              <p:cNvSpPr/>
              <p:nvPr/>
            </p:nvSpPr>
            <p:spPr>
              <a:xfrm rot="-6541634">
                <a:off x="-143113" y="2573209"/>
                <a:ext cx="50666" cy="132868"/>
              </a:xfrm>
              <a:custGeom>
                <a:avLst/>
                <a:gdLst/>
                <a:ahLst/>
                <a:cxnLst/>
                <a:rect l="l" t="t" r="r" b="b"/>
                <a:pathLst>
                  <a:path w="392" h="1028" extrusionOk="0">
                    <a:moveTo>
                      <a:pt x="19" y="0"/>
                    </a:moveTo>
                    <a:cubicBezTo>
                      <a:pt x="19" y="0"/>
                      <a:pt x="19" y="0"/>
                      <a:pt x="19" y="0"/>
                    </a:cubicBezTo>
                    <a:cubicBezTo>
                      <a:pt x="129" y="225"/>
                      <a:pt x="63" y="433"/>
                      <a:pt x="19" y="810"/>
                    </a:cubicBezTo>
                    <a:cubicBezTo>
                      <a:pt x="1" y="965"/>
                      <a:pt x="56" y="1028"/>
                      <a:pt x="129" y="1028"/>
                    </a:cubicBezTo>
                    <a:cubicBezTo>
                      <a:pt x="230" y="1028"/>
                      <a:pt x="365" y="903"/>
                      <a:pt x="375" y="734"/>
                    </a:cubicBezTo>
                    <a:cubicBezTo>
                      <a:pt x="391" y="440"/>
                      <a:pt x="24"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0" name="Google Shape;12220;p39"/>
              <p:cNvSpPr/>
              <p:nvPr/>
            </p:nvSpPr>
            <p:spPr>
              <a:xfrm rot="-6541634">
                <a:off x="-208680" y="2643110"/>
                <a:ext cx="67985" cy="58291"/>
              </a:xfrm>
              <a:custGeom>
                <a:avLst/>
                <a:gdLst/>
                <a:ahLst/>
                <a:cxnLst/>
                <a:rect l="l" t="t" r="r" b="b"/>
                <a:pathLst>
                  <a:path w="526" h="451" extrusionOk="0">
                    <a:moveTo>
                      <a:pt x="225" y="1"/>
                    </a:moveTo>
                    <a:cubicBezTo>
                      <a:pt x="110" y="1"/>
                      <a:pt x="0" y="90"/>
                      <a:pt x="0" y="227"/>
                    </a:cubicBezTo>
                    <a:cubicBezTo>
                      <a:pt x="0" y="352"/>
                      <a:pt x="99" y="451"/>
                      <a:pt x="225" y="451"/>
                    </a:cubicBezTo>
                    <a:cubicBezTo>
                      <a:pt x="422" y="451"/>
                      <a:pt x="526" y="210"/>
                      <a:pt x="384" y="68"/>
                    </a:cubicBezTo>
                    <a:cubicBezTo>
                      <a:pt x="337" y="22"/>
                      <a:pt x="280" y="1"/>
                      <a:pt x="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1" name="Google Shape;12221;p39"/>
              <p:cNvSpPr/>
              <p:nvPr/>
            </p:nvSpPr>
            <p:spPr>
              <a:xfrm rot="-6541634">
                <a:off x="1812443" y="4477057"/>
                <a:ext cx="331524" cy="344708"/>
              </a:xfrm>
              <a:custGeom>
                <a:avLst/>
                <a:gdLst/>
                <a:ahLst/>
                <a:cxnLst/>
                <a:rect l="l" t="t" r="r" b="b"/>
                <a:pathLst>
                  <a:path w="2565" h="2667" extrusionOk="0">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2" name="Google Shape;12222;p39"/>
              <p:cNvSpPr/>
              <p:nvPr/>
            </p:nvSpPr>
            <p:spPr>
              <a:xfrm rot="-6541634">
                <a:off x="1806970" y="4498388"/>
                <a:ext cx="222955" cy="270260"/>
              </a:xfrm>
              <a:custGeom>
                <a:avLst/>
                <a:gdLst/>
                <a:ahLst/>
                <a:cxnLst/>
                <a:rect l="l" t="t" r="r" b="b"/>
                <a:pathLst>
                  <a:path w="1725" h="2091" extrusionOk="0">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3" name="Google Shape;12223;p39"/>
              <p:cNvSpPr/>
              <p:nvPr/>
            </p:nvSpPr>
            <p:spPr>
              <a:xfrm rot="-6541634">
                <a:off x="1667226" y="4202206"/>
                <a:ext cx="361898" cy="338116"/>
              </a:xfrm>
              <a:custGeom>
                <a:avLst/>
                <a:gdLst/>
                <a:ahLst/>
                <a:cxnLst/>
                <a:rect l="l" t="t" r="r" b="b"/>
                <a:pathLst>
                  <a:path w="2800" h="2616" extrusionOk="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4" name="Google Shape;12224;p39"/>
              <p:cNvSpPr/>
              <p:nvPr/>
            </p:nvSpPr>
            <p:spPr>
              <a:xfrm rot="-6541634">
                <a:off x="1690288" y="4312993"/>
                <a:ext cx="245056" cy="246478"/>
              </a:xfrm>
              <a:custGeom>
                <a:avLst/>
                <a:gdLst/>
                <a:ahLst/>
                <a:cxnLst/>
                <a:rect l="l" t="t" r="r" b="b"/>
                <a:pathLst>
                  <a:path w="1896" h="1907" extrusionOk="0">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5" name="Google Shape;12225;p39"/>
              <p:cNvSpPr/>
              <p:nvPr/>
            </p:nvSpPr>
            <p:spPr>
              <a:xfrm rot="-6541634">
                <a:off x="1355800" y="4279837"/>
                <a:ext cx="394856" cy="309035"/>
              </a:xfrm>
              <a:custGeom>
                <a:avLst/>
                <a:gdLst/>
                <a:ahLst/>
                <a:cxnLst/>
                <a:rect l="l" t="t" r="r" b="b"/>
                <a:pathLst>
                  <a:path w="3055" h="2391" extrusionOk="0">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6" name="Google Shape;12226;p39"/>
              <p:cNvSpPr/>
              <p:nvPr/>
            </p:nvSpPr>
            <p:spPr>
              <a:xfrm rot="-6541634">
                <a:off x="1456321" y="4379303"/>
                <a:ext cx="294430" cy="223472"/>
              </a:xfrm>
              <a:custGeom>
                <a:avLst/>
                <a:gdLst/>
                <a:ahLst/>
                <a:cxnLst/>
                <a:rect l="l" t="t" r="r" b="b"/>
                <a:pathLst>
                  <a:path w="2278" h="1729" extrusionOk="0">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7" name="Google Shape;12227;p39"/>
              <p:cNvSpPr/>
              <p:nvPr/>
            </p:nvSpPr>
            <p:spPr>
              <a:xfrm rot="-6541634">
                <a:off x="1399818" y="4528908"/>
                <a:ext cx="330749" cy="358796"/>
              </a:xfrm>
              <a:custGeom>
                <a:avLst/>
                <a:gdLst/>
                <a:ahLst/>
                <a:cxnLst/>
                <a:rect l="l" t="t" r="r" b="b"/>
                <a:pathLst>
                  <a:path w="2559" h="2776" extrusionOk="0">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8" name="Google Shape;12228;p39"/>
              <p:cNvSpPr/>
              <p:nvPr/>
            </p:nvSpPr>
            <p:spPr>
              <a:xfrm rot="-6541634">
                <a:off x="1504482" y="4532852"/>
                <a:ext cx="225023" cy="278274"/>
              </a:xfrm>
              <a:custGeom>
                <a:avLst/>
                <a:gdLst/>
                <a:ahLst/>
                <a:cxnLst/>
                <a:rect l="l" t="t" r="r" b="b"/>
                <a:pathLst>
                  <a:path w="1741" h="2153" extrusionOk="0">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9" name="Google Shape;12229;p39"/>
              <p:cNvSpPr/>
              <p:nvPr/>
            </p:nvSpPr>
            <p:spPr>
              <a:xfrm rot="-6541634">
                <a:off x="1553712" y="4651063"/>
                <a:ext cx="406101" cy="319633"/>
              </a:xfrm>
              <a:custGeom>
                <a:avLst/>
                <a:gdLst/>
                <a:ahLst/>
                <a:cxnLst/>
                <a:rect l="l" t="t" r="r" b="b"/>
                <a:pathLst>
                  <a:path w="3142" h="2473" extrusionOk="0">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0" name="Google Shape;12230;p39"/>
              <p:cNvSpPr/>
              <p:nvPr/>
            </p:nvSpPr>
            <p:spPr>
              <a:xfrm rot="-6541634">
                <a:off x="1601465" y="4644412"/>
                <a:ext cx="302960" cy="218819"/>
              </a:xfrm>
              <a:custGeom>
                <a:avLst/>
                <a:gdLst/>
                <a:ahLst/>
                <a:cxnLst/>
                <a:rect l="l" t="t" r="r" b="b"/>
                <a:pathLst>
                  <a:path w="2344" h="1693" extrusionOk="0">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1" name="Google Shape;12231;p39"/>
              <p:cNvSpPr/>
              <p:nvPr/>
            </p:nvSpPr>
            <p:spPr>
              <a:xfrm rot="-6541634">
                <a:off x="1665383" y="4516973"/>
                <a:ext cx="165568" cy="165697"/>
              </a:xfrm>
              <a:custGeom>
                <a:avLst/>
                <a:gdLst/>
                <a:ahLst/>
                <a:cxnLst/>
                <a:rect l="l" t="t" r="r" b="b"/>
                <a:pathLst>
                  <a:path w="1281" h="1282" extrusionOk="0">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2" name="Google Shape;12232;p39"/>
              <p:cNvSpPr/>
              <p:nvPr/>
            </p:nvSpPr>
            <p:spPr>
              <a:xfrm rot="-6541634">
                <a:off x="635100" y="3258219"/>
                <a:ext cx="161432" cy="365904"/>
              </a:xfrm>
              <a:custGeom>
                <a:avLst/>
                <a:gdLst/>
                <a:ahLst/>
                <a:cxnLst/>
                <a:rect l="l" t="t" r="r" b="b"/>
                <a:pathLst>
                  <a:path w="1249" h="2831" extrusionOk="0">
                    <a:moveTo>
                      <a:pt x="389" y="1"/>
                    </a:moveTo>
                    <a:lnTo>
                      <a:pt x="356" y="6"/>
                    </a:lnTo>
                    <a:cubicBezTo>
                      <a:pt x="356" y="6"/>
                      <a:pt x="0" y="795"/>
                      <a:pt x="33" y="1096"/>
                    </a:cubicBezTo>
                    <a:cubicBezTo>
                      <a:pt x="60" y="1397"/>
                      <a:pt x="131" y="1648"/>
                      <a:pt x="1111" y="2831"/>
                    </a:cubicBezTo>
                    <a:cubicBezTo>
                      <a:pt x="1122" y="2568"/>
                      <a:pt x="1248" y="2048"/>
                      <a:pt x="1248" y="1227"/>
                    </a:cubicBezTo>
                    <a:cubicBezTo>
                      <a:pt x="1248" y="406"/>
                      <a:pt x="389"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3" name="Google Shape;12233;p39"/>
              <p:cNvSpPr/>
              <p:nvPr/>
            </p:nvSpPr>
            <p:spPr>
              <a:xfrm rot="-6541634">
                <a:off x="577456" y="3362712"/>
                <a:ext cx="94869" cy="176296"/>
              </a:xfrm>
              <a:custGeom>
                <a:avLst/>
                <a:gdLst/>
                <a:ahLst/>
                <a:cxnLst/>
                <a:rect l="l" t="t" r="r" b="b"/>
                <a:pathLst>
                  <a:path w="734" h="1364" extrusionOk="0">
                    <a:moveTo>
                      <a:pt x="11" y="1"/>
                    </a:moveTo>
                    <a:cubicBezTo>
                      <a:pt x="6" y="6"/>
                      <a:pt x="6" y="6"/>
                      <a:pt x="6" y="6"/>
                    </a:cubicBezTo>
                    <a:cubicBezTo>
                      <a:pt x="0" y="12"/>
                      <a:pt x="0" y="23"/>
                      <a:pt x="6" y="28"/>
                    </a:cubicBezTo>
                    <a:cubicBezTo>
                      <a:pt x="11" y="33"/>
                      <a:pt x="701" y="581"/>
                      <a:pt x="684" y="1347"/>
                    </a:cubicBezTo>
                    <a:cubicBezTo>
                      <a:pt x="679" y="1353"/>
                      <a:pt x="690" y="1358"/>
                      <a:pt x="695" y="1364"/>
                    </a:cubicBezTo>
                    <a:cubicBezTo>
                      <a:pt x="706" y="1364"/>
                      <a:pt x="712" y="1358"/>
                      <a:pt x="712" y="1347"/>
                    </a:cubicBezTo>
                    <a:cubicBezTo>
                      <a:pt x="734" y="570"/>
                      <a:pt x="27" y="12"/>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4" name="Google Shape;12234;p39"/>
              <p:cNvSpPr/>
              <p:nvPr/>
            </p:nvSpPr>
            <p:spPr>
              <a:xfrm rot="-6541634">
                <a:off x="619731" y="3331356"/>
                <a:ext cx="83624" cy="240662"/>
              </a:xfrm>
              <a:custGeom>
                <a:avLst/>
                <a:gdLst/>
                <a:ahLst/>
                <a:cxnLst/>
                <a:rect l="l" t="t" r="r" b="b"/>
                <a:pathLst>
                  <a:path w="647" h="1862" extrusionOk="0">
                    <a:moveTo>
                      <a:pt x="11" y="0"/>
                    </a:moveTo>
                    <a:cubicBezTo>
                      <a:pt x="11" y="0"/>
                      <a:pt x="6" y="0"/>
                      <a:pt x="6" y="6"/>
                    </a:cubicBezTo>
                    <a:cubicBezTo>
                      <a:pt x="0" y="11"/>
                      <a:pt x="0" y="16"/>
                      <a:pt x="6" y="22"/>
                    </a:cubicBezTo>
                    <a:cubicBezTo>
                      <a:pt x="597" y="619"/>
                      <a:pt x="613" y="1834"/>
                      <a:pt x="613" y="1845"/>
                    </a:cubicBezTo>
                    <a:cubicBezTo>
                      <a:pt x="613" y="1856"/>
                      <a:pt x="624" y="1861"/>
                      <a:pt x="630" y="1861"/>
                    </a:cubicBezTo>
                    <a:cubicBezTo>
                      <a:pt x="641" y="1861"/>
                      <a:pt x="646" y="1850"/>
                      <a:pt x="646" y="1845"/>
                    </a:cubicBezTo>
                    <a:cubicBezTo>
                      <a:pt x="646" y="1834"/>
                      <a:pt x="630" y="608"/>
                      <a:pt x="28" y="6"/>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5" name="Google Shape;12235;p39"/>
              <p:cNvSpPr/>
              <p:nvPr/>
            </p:nvSpPr>
            <p:spPr>
              <a:xfrm rot="-6541634">
                <a:off x="632406" y="3358006"/>
                <a:ext cx="57516" cy="216880"/>
              </a:xfrm>
              <a:custGeom>
                <a:avLst/>
                <a:gdLst/>
                <a:ahLst/>
                <a:cxnLst/>
                <a:rect l="l" t="t" r="r" b="b"/>
                <a:pathLst>
                  <a:path w="445" h="1678" extrusionOk="0">
                    <a:moveTo>
                      <a:pt x="17" y="1"/>
                    </a:moveTo>
                    <a:cubicBezTo>
                      <a:pt x="15" y="1"/>
                      <a:pt x="13" y="1"/>
                      <a:pt x="12" y="3"/>
                    </a:cubicBezTo>
                    <a:cubicBezTo>
                      <a:pt x="1" y="3"/>
                      <a:pt x="1" y="14"/>
                      <a:pt x="6" y="19"/>
                    </a:cubicBezTo>
                    <a:cubicBezTo>
                      <a:pt x="362" y="627"/>
                      <a:pt x="417" y="1656"/>
                      <a:pt x="417" y="1661"/>
                    </a:cubicBezTo>
                    <a:cubicBezTo>
                      <a:pt x="417" y="1672"/>
                      <a:pt x="422" y="1678"/>
                      <a:pt x="428" y="1678"/>
                    </a:cubicBezTo>
                    <a:cubicBezTo>
                      <a:pt x="439" y="1678"/>
                      <a:pt x="444" y="1672"/>
                      <a:pt x="444" y="1661"/>
                    </a:cubicBezTo>
                    <a:cubicBezTo>
                      <a:pt x="444" y="1650"/>
                      <a:pt x="395" y="621"/>
                      <a:pt x="28" y="8"/>
                    </a:cubicBezTo>
                    <a:cubicBezTo>
                      <a:pt x="24" y="4"/>
                      <a:pt x="21" y="1"/>
                      <a:pt x="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6" name="Google Shape;12236;p39"/>
              <p:cNvSpPr/>
              <p:nvPr/>
            </p:nvSpPr>
            <p:spPr>
              <a:xfrm rot="-6541634">
                <a:off x="644646" y="3390418"/>
                <a:ext cx="31925" cy="186894"/>
              </a:xfrm>
              <a:custGeom>
                <a:avLst/>
                <a:gdLst/>
                <a:ahLst/>
                <a:cxnLst/>
                <a:rect l="l" t="t" r="r" b="b"/>
                <a:pathLst>
                  <a:path w="247" h="1446" extrusionOk="0">
                    <a:moveTo>
                      <a:pt x="11" y="0"/>
                    </a:moveTo>
                    <a:cubicBezTo>
                      <a:pt x="6" y="0"/>
                      <a:pt x="1" y="11"/>
                      <a:pt x="6" y="17"/>
                    </a:cubicBezTo>
                    <a:cubicBezTo>
                      <a:pt x="154" y="471"/>
                      <a:pt x="219" y="947"/>
                      <a:pt x="187" y="1429"/>
                    </a:cubicBezTo>
                    <a:cubicBezTo>
                      <a:pt x="181" y="1435"/>
                      <a:pt x="187" y="1440"/>
                      <a:pt x="198" y="1446"/>
                    </a:cubicBezTo>
                    <a:cubicBezTo>
                      <a:pt x="203" y="1446"/>
                      <a:pt x="214" y="1440"/>
                      <a:pt x="214" y="1429"/>
                    </a:cubicBezTo>
                    <a:cubicBezTo>
                      <a:pt x="247" y="947"/>
                      <a:pt x="181" y="466"/>
                      <a:pt x="28" y="11"/>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7" name="Google Shape;12237;p39"/>
              <p:cNvSpPr/>
              <p:nvPr/>
            </p:nvSpPr>
            <p:spPr>
              <a:xfrm rot="-6541634">
                <a:off x="655843" y="3425902"/>
                <a:ext cx="7238" cy="159235"/>
              </a:xfrm>
              <a:custGeom>
                <a:avLst/>
                <a:gdLst/>
                <a:ahLst/>
                <a:cxnLst/>
                <a:rect l="l" t="t" r="r" b="b"/>
                <a:pathLst>
                  <a:path w="56" h="1232" extrusionOk="0">
                    <a:moveTo>
                      <a:pt x="33" y="0"/>
                    </a:moveTo>
                    <a:cubicBezTo>
                      <a:pt x="28" y="0"/>
                      <a:pt x="22" y="6"/>
                      <a:pt x="22" y="11"/>
                    </a:cubicBezTo>
                    <a:cubicBezTo>
                      <a:pt x="0" y="438"/>
                      <a:pt x="6" y="980"/>
                      <a:pt x="6" y="1155"/>
                    </a:cubicBezTo>
                    <a:lnTo>
                      <a:pt x="6" y="1215"/>
                    </a:lnTo>
                    <a:cubicBezTo>
                      <a:pt x="6" y="1221"/>
                      <a:pt x="11" y="1232"/>
                      <a:pt x="17" y="1232"/>
                    </a:cubicBezTo>
                    <a:cubicBezTo>
                      <a:pt x="28" y="1232"/>
                      <a:pt x="33" y="1226"/>
                      <a:pt x="33" y="1215"/>
                    </a:cubicBezTo>
                    <a:lnTo>
                      <a:pt x="33" y="1155"/>
                    </a:lnTo>
                    <a:cubicBezTo>
                      <a:pt x="33" y="980"/>
                      <a:pt x="33" y="438"/>
                      <a:pt x="55" y="17"/>
                    </a:cubicBezTo>
                    <a:cubicBezTo>
                      <a:pt x="55" y="6"/>
                      <a:pt x="50" y="0"/>
                      <a:pt x="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8" name="Google Shape;12238;p39"/>
              <p:cNvSpPr/>
              <p:nvPr/>
            </p:nvSpPr>
            <p:spPr>
              <a:xfrm rot="-6541634">
                <a:off x="529072" y="3562250"/>
                <a:ext cx="322089" cy="207445"/>
              </a:xfrm>
              <a:custGeom>
                <a:avLst/>
                <a:gdLst/>
                <a:ahLst/>
                <a:cxnLst/>
                <a:rect l="l" t="t" r="r" b="b"/>
                <a:pathLst>
                  <a:path w="2492" h="1605" extrusionOk="0">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9" name="Google Shape;12239;p39"/>
              <p:cNvSpPr/>
              <p:nvPr/>
            </p:nvSpPr>
            <p:spPr>
              <a:xfrm rot="-6541634">
                <a:off x="572768" y="3521945"/>
                <a:ext cx="143079" cy="139331"/>
              </a:xfrm>
              <a:custGeom>
                <a:avLst/>
                <a:gdLst/>
                <a:ahLst/>
                <a:cxnLst/>
                <a:rect l="l" t="t" r="r" b="b"/>
                <a:pathLst>
                  <a:path w="1107" h="1078" extrusionOk="0">
                    <a:moveTo>
                      <a:pt x="1090" y="1"/>
                    </a:moveTo>
                    <a:cubicBezTo>
                      <a:pt x="1089" y="1"/>
                      <a:pt x="1087" y="2"/>
                      <a:pt x="1084" y="5"/>
                    </a:cubicBezTo>
                    <a:cubicBezTo>
                      <a:pt x="1079" y="5"/>
                      <a:pt x="1074" y="5"/>
                      <a:pt x="1074" y="10"/>
                    </a:cubicBezTo>
                    <a:cubicBezTo>
                      <a:pt x="1074" y="21"/>
                      <a:pt x="751" y="842"/>
                      <a:pt x="12" y="1050"/>
                    </a:cubicBezTo>
                    <a:cubicBezTo>
                      <a:pt x="6" y="1050"/>
                      <a:pt x="1" y="1056"/>
                      <a:pt x="6" y="1067"/>
                    </a:cubicBezTo>
                    <a:cubicBezTo>
                      <a:pt x="6" y="1072"/>
                      <a:pt x="12" y="1078"/>
                      <a:pt x="23" y="1078"/>
                    </a:cubicBezTo>
                    <a:cubicBezTo>
                      <a:pt x="772" y="870"/>
                      <a:pt x="1101" y="32"/>
                      <a:pt x="1101" y="21"/>
                    </a:cubicBezTo>
                    <a:cubicBezTo>
                      <a:pt x="1106" y="16"/>
                      <a:pt x="1101" y="5"/>
                      <a:pt x="1095" y="5"/>
                    </a:cubicBezTo>
                    <a:cubicBezTo>
                      <a:pt x="1093" y="2"/>
                      <a:pt x="1091" y="1"/>
                      <a:pt x="10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0" name="Google Shape;12240;p39"/>
              <p:cNvSpPr/>
              <p:nvPr/>
            </p:nvSpPr>
            <p:spPr>
              <a:xfrm rot="-6541634">
                <a:off x="551810" y="3550597"/>
                <a:ext cx="207316" cy="149929"/>
              </a:xfrm>
              <a:custGeom>
                <a:avLst/>
                <a:gdLst/>
                <a:ahLst/>
                <a:cxnLst/>
                <a:rect l="l" t="t" r="r" b="b"/>
                <a:pathLst>
                  <a:path w="1604" h="1160" extrusionOk="0">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1" name="Google Shape;12241;p39"/>
              <p:cNvSpPr/>
              <p:nvPr/>
            </p:nvSpPr>
            <p:spPr>
              <a:xfrm rot="-6541634">
                <a:off x="544877" y="3571016"/>
                <a:ext cx="192581" cy="118134"/>
              </a:xfrm>
              <a:custGeom>
                <a:avLst/>
                <a:gdLst/>
                <a:ahLst/>
                <a:cxnLst/>
                <a:rect l="l" t="t" r="r" b="b"/>
                <a:pathLst>
                  <a:path w="1490" h="914" extrusionOk="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2" name="Google Shape;12242;p39"/>
              <p:cNvSpPr/>
              <p:nvPr/>
            </p:nvSpPr>
            <p:spPr>
              <a:xfrm rot="-6541634">
                <a:off x="536467" y="3595169"/>
                <a:ext cx="172031" cy="80393"/>
              </a:xfrm>
              <a:custGeom>
                <a:avLst/>
                <a:gdLst/>
                <a:ahLst/>
                <a:cxnLst/>
                <a:rect l="l" t="t" r="r" b="b"/>
                <a:pathLst>
                  <a:path w="1331" h="622" extrusionOk="0">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3" name="Google Shape;12243;p39"/>
              <p:cNvSpPr/>
              <p:nvPr/>
            </p:nvSpPr>
            <p:spPr>
              <a:xfrm rot="-6541634">
                <a:off x="527208" y="3615413"/>
                <a:ext cx="152902" cy="47693"/>
              </a:xfrm>
              <a:custGeom>
                <a:avLst/>
                <a:gdLst/>
                <a:ahLst/>
                <a:cxnLst/>
                <a:rect l="l" t="t" r="r" b="b"/>
                <a:pathLst>
                  <a:path w="1183" h="369" extrusionOk="0">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4" name="Google Shape;12244;p39"/>
              <p:cNvSpPr/>
              <p:nvPr/>
            </p:nvSpPr>
            <p:spPr>
              <a:xfrm rot="-6541634">
                <a:off x="315275" y="3610948"/>
                <a:ext cx="299341" cy="236914"/>
              </a:xfrm>
              <a:custGeom>
                <a:avLst/>
                <a:gdLst/>
                <a:ahLst/>
                <a:cxnLst/>
                <a:rect l="l" t="t" r="r" b="b"/>
                <a:pathLst>
                  <a:path w="2316" h="1833" extrusionOk="0">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5" name="Google Shape;12245;p39"/>
              <p:cNvSpPr/>
              <p:nvPr/>
            </p:nvSpPr>
            <p:spPr>
              <a:xfrm rot="-6541634">
                <a:off x="424537" y="3615585"/>
                <a:ext cx="179786" cy="86468"/>
              </a:xfrm>
              <a:custGeom>
                <a:avLst/>
                <a:gdLst/>
                <a:ahLst/>
                <a:cxnLst/>
                <a:rect l="l" t="t" r="r" b="b"/>
                <a:pathLst>
                  <a:path w="1391" h="669" extrusionOk="0">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6" name="Google Shape;12246;p39"/>
              <p:cNvSpPr/>
              <p:nvPr/>
            </p:nvSpPr>
            <p:spPr>
              <a:xfrm rot="-6541634">
                <a:off x="380253" y="3609418"/>
                <a:ext cx="211710" cy="143079"/>
              </a:xfrm>
              <a:custGeom>
                <a:avLst/>
                <a:gdLst/>
                <a:ahLst/>
                <a:cxnLst/>
                <a:rect l="l" t="t" r="r" b="b"/>
                <a:pathLst>
                  <a:path w="1638" h="1107" extrusionOk="0">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7" name="Google Shape;12247;p39"/>
              <p:cNvSpPr/>
              <p:nvPr/>
            </p:nvSpPr>
            <p:spPr>
              <a:xfrm rot="-6541634">
                <a:off x="388812" y="3599388"/>
                <a:ext cx="176942" cy="140106"/>
              </a:xfrm>
              <a:custGeom>
                <a:avLst/>
                <a:gdLst/>
                <a:ahLst/>
                <a:cxnLst/>
                <a:rect l="l" t="t" r="r" b="b"/>
                <a:pathLst>
                  <a:path w="1369" h="1084" extrusionOk="0">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8" name="Google Shape;12248;p39"/>
              <p:cNvSpPr/>
              <p:nvPr/>
            </p:nvSpPr>
            <p:spPr>
              <a:xfrm rot="-6541634">
                <a:off x="397970" y="3586215"/>
                <a:ext cx="134548" cy="134290"/>
              </a:xfrm>
              <a:custGeom>
                <a:avLst/>
                <a:gdLst/>
                <a:ahLst/>
                <a:cxnLst/>
                <a:rect l="l" t="t" r="r" b="b"/>
                <a:pathLst>
                  <a:path w="1041" h="1039" extrusionOk="0">
                    <a:moveTo>
                      <a:pt x="11" y="0"/>
                    </a:moveTo>
                    <a:cubicBezTo>
                      <a:pt x="1" y="6"/>
                      <a:pt x="1" y="11"/>
                      <a:pt x="6" y="22"/>
                    </a:cubicBezTo>
                    <a:cubicBezTo>
                      <a:pt x="269" y="422"/>
                      <a:pt x="614" y="767"/>
                      <a:pt x="1013" y="1035"/>
                    </a:cubicBezTo>
                    <a:cubicBezTo>
                      <a:pt x="1015" y="1037"/>
                      <a:pt x="1019" y="1039"/>
                      <a:pt x="1022" y="1039"/>
                    </a:cubicBezTo>
                    <a:cubicBezTo>
                      <a:pt x="1027" y="1039"/>
                      <a:pt x="1032" y="1036"/>
                      <a:pt x="1035" y="1029"/>
                    </a:cubicBezTo>
                    <a:cubicBezTo>
                      <a:pt x="1041" y="1024"/>
                      <a:pt x="1035" y="1019"/>
                      <a:pt x="1030" y="1013"/>
                    </a:cubicBezTo>
                    <a:cubicBezTo>
                      <a:pt x="635" y="745"/>
                      <a:pt x="291" y="405"/>
                      <a:pt x="28" y="6"/>
                    </a:cubicBezTo>
                    <a:cubicBezTo>
                      <a:pt x="22" y="0"/>
                      <a:pt x="17"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9" name="Google Shape;12249;p39"/>
              <p:cNvSpPr/>
              <p:nvPr/>
            </p:nvSpPr>
            <p:spPr>
              <a:xfrm rot="-6541634">
                <a:off x="406508" y="3572819"/>
                <a:ext cx="97066" cy="128474"/>
              </a:xfrm>
              <a:custGeom>
                <a:avLst/>
                <a:gdLst/>
                <a:ahLst/>
                <a:cxnLst/>
                <a:rect l="l" t="t" r="r" b="b"/>
                <a:pathLst>
                  <a:path w="751" h="994" extrusionOk="0">
                    <a:moveTo>
                      <a:pt x="12" y="1"/>
                    </a:moveTo>
                    <a:cubicBezTo>
                      <a:pt x="1" y="6"/>
                      <a:pt x="1" y="17"/>
                      <a:pt x="6" y="22"/>
                    </a:cubicBezTo>
                    <a:lnTo>
                      <a:pt x="44" y="72"/>
                    </a:lnTo>
                    <a:cubicBezTo>
                      <a:pt x="154" y="208"/>
                      <a:pt x="488" y="635"/>
                      <a:pt x="729" y="986"/>
                    </a:cubicBezTo>
                    <a:cubicBezTo>
                      <a:pt x="729" y="990"/>
                      <a:pt x="734" y="993"/>
                      <a:pt x="739" y="993"/>
                    </a:cubicBezTo>
                    <a:cubicBezTo>
                      <a:pt x="741" y="993"/>
                      <a:pt x="743" y="993"/>
                      <a:pt x="745" y="991"/>
                    </a:cubicBezTo>
                    <a:cubicBezTo>
                      <a:pt x="751" y="986"/>
                      <a:pt x="751" y="975"/>
                      <a:pt x="745" y="969"/>
                    </a:cubicBezTo>
                    <a:cubicBezTo>
                      <a:pt x="504" y="619"/>
                      <a:pt x="170" y="192"/>
                      <a:pt x="61" y="50"/>
                    </a:cubicBezTo>
                    <a:lnTo>
                      <a:pt x="28" y="6"/>
                    </a:lnTo>
                    <a:cubicBezTo>
                      <a:pt x="23" y="1"/>
                      <a:pt x="17" y="1"/>
                      <a:pt x="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0" name="Google Shape;12250;p39"/>
              <p:cNvSpPr/>
              <p:nvPr/>
            </p:nvSpPr>
            <p:spPr>
              <a:xfrm rot="-6541634">
                <a:off x="288532" y="3266544"/>
                <a:ext cx="376503" cy="155099"/>
              </a:xfrm>
              <a:custGeom>
                <a:avLst/>
                <a:gdLst/>
                <a:ahLst/>
                <a:cxnLst/>
                <a:rect l="l" t="t" r="r" b="b"/>
                <a:pathLst>
                  <a:path w="2913" h="1200" extrusionOk="0">
                    <a:moveTo>
                      <a:pt x="1153" y="0"/>
                    </a:moveTo>
                    <a:cubicBezTo>
                      <a:pt x="1101" y="0"/>
                      <a:pt x="1052" y="5"/>
                      <a:pt x="1002" y="10"/>
                    </a:cubicBezTo>
                    <a:cubicBezTo>
                      <a:pt x="701" y="37"/>
                      <a:pt x="1" y="541"/>
                      <a:pt x="1" y="541"/>
                    </a:cubicBezTo>
                    <a:lnTo>
                      <a:pt x="1" y="579"/>
                    </a:lnTo>
                    <a:cubicBezTo>
                      <a:pt x="1" y="579"/>
                      <a:pt x="460" y="1199"/>
                      <a:pt x="1141" y="1199"/>
                    </a:cubicBezTo>
                    <a:cubicBezTo>
                      <a:pt x="1215" y="1199"/>
                      <a:pt x="1291" y="1192"/>
                      <a:pt x="1369" y="1176"/>
                    </a:cubicBezTo>
                    <a:cubicBezTo>
                      <a:pt x="2174" y="1012"/>
                      <a:pt x="2661" y="782"/>
                      <a:pt x="2913" y="722"/>
                    </a:cubicBezTo>
                    <a:cubicBezTo>
                      <a:pt x="1788" y="109"/>
                      <a:pt x="1419" y="0"/>
                      <a:pt x="1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1" name="Google Shape;12251;p39"/>
              <p:cNvSpPr/>
              <p:nvPr/>
            </p:nvSpPr>
            <p:spPr>
              <a:xfrm rot="-6541634">
                <a:off x="436398" y="3386616"/>
                <a:ext cx="190384" cy="60359"/>
              </a:xfrm>
              <a:custGeom>
                <a:avLst/>
                <a:gdLst/>
                <a:ahLst/>
                <a:cxnLst/>
                <a:rect l="l" t="t" r="r" b="b"/>
                <a:pathLst>
                  <a:path w="1473" h="467" extrusionOk="0">
                    <a:moveTo>
                      <a:pt x="6" y="1"/>
                    </a:moveTo>
                    <a:cubicBezTo>
                      <a:pt x="0" y="6"/>
                      <a:pt x="0" y="17"/>
                      <a:pt x="6" y="23"/>
                    </a:cubicBezTo>
                    <a:cubicBezTo>
                      <a:pt x="10" y="27"/>
                      <a:pt x="532" y="466"/>
                      <a:pt x="1167" y="466"/>
                    </a:cubicBezTo>
                    <a:cubicBezTo>
                      <a:pt x="1263" y="466"/>
                      <a:pt x="1362" y="456"/>
                      <a:pt x="1462" y="433"/>
                    </a:cubicBezTo>
                    <a:cubicBezTo>
                      <a:pt x="1467" y="433"/>
                      <a:pt x="1472" y="422"/>
                      <a:pt x="1472" y="417"/>
                    </a:cubicBezTo>
                    <a:cubicBezTo>
                      <a:pt x="1467" y="406"/>
                      <a:pt x="1462" y="406"/>
                      <a:pt x="1451" y="406"/>
                    </a:cubicBezTo>
                    <a:cubicBezTo>
                      <a:pt x="1355" y="428"/>
                      <a:pt x="1260" y="437"/>
                      <a:pt x="1168" y="437"/>
                    </a:cubicBezTo>
                    <a:cubicBezTo>
                      <a:pt x="547" y="437"/>
                      <a:pt x="32" y="6"/>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2" name="Google Shape;12252;p39"/>
              <p:cNvSpPr/>
              <p:nvPr/>
            </p:nvSpPr>
            <p:spPr>
              <a:xfrm rot="-6541634">
                <a:off x="380432" y="3371402"/>
                <a:ext cx="252682" cy="42006"/>
              </a:xfrm>
              <a:custGeom>
                <a:avLst/>
                <a:gdLst/>
                <a:ahLst/>
                <a:cxnLst/>
                <a:rect l="l" t="t" r="r" b="b"/>
                <a:pathLst>
                  <a:path w="1955" h="325" extrusionOk="0">
                    <a:moveTo>
                      <a:pt x="16" y="1"/>
                    </a:moveTo>
                    <a:cubicBezTo>
                      <a:pt x="11" y="1"/>
                      <a:pt x="11" y="1"/>
                      <a:pt x="6" y="6"/>
                    </a:cubicBezTo>
                    <a:cubicBezTo>
                      <a:pt x="0" y="12"/>
                      <a:pt x="6" y="22"/>
                      <a:pt x="11" y="28"/>
                    </a:cubicBezTo>
                    <a:cubicBezTo>
                      <a:pt x="371" y="266"/>
                      <a:pt x="857" y="325"/>
                      <a:pt x="1251" y="325"/>
                    </a:cubicBezTo>
                    <a:cubicBezTo>
                      <a:pt x="1636" y="325"/>
                      <a:pt x="1932" y="269"/>
                      <a:pt x="1938" y="269"/>
                    </a:cubicBezTo>
                    <a:cubicBezTo>
                      <a:pt x="1949" y="269"/>
                      <a:pt x="1954" y="258"/>
                      <a:pt x="1949" y="252"/>
                    </a:cubicBezTo>
                    <a:cubicBezTo>
                      <a:pt x="1949" y="244"/>
                      <a:pt x="1943" y="239"/>
                      <a:pt x="1937" y="239"/>
                    </a:cubicBezTo>
                    <a:cubicBezTo>
                      <a:pt x="1936" y="239"/>
                      <a:pt x="1934" y="240"/>
                      <a:pt x="1932" y="241"/>
                    </a:cubicBezTo>
                    <a:cubicBezTo>
                      <a:pt x="1927" y="241"/>
                      <a:pt x="1636" y="296"/>
                      <a:pt x="1259" y="296"/>
                    </a:cubicBezTo>
                    <a:cubicBezTo>
                      <a:pt x="868" y="296"/>
                      <a:pt x="384" y="237"/>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3" name="Google Shape;12253;p39"/>
              <p:cNvSpPr/>
              <p:nvPr/>
            </p:nvSpPr>
            <p:spPr>
              <a:xfrm rot="-6541634">
                <a:off x="384705" y="3393384"/>
                <a:ext cx="223730" cy="20938"/>
              </a:xfrm>
              <a:custGeom>
                <a:avLst/>
                <a:gdLst/>
                <a:ahLst/>
                <a:cxnLst/>
                <a:rect l="l" t="t" r="r" b="b"/>
                <a:pathLst>
                  <a:path w="1731" h="162" extrusionOk="0">
                    <a:moveTo>
                      <a:pt x="12" y="1"/>
                    </a:moveTo>
                    <a:cubicBezTo>
                      <a:pt x="6" y="1"/>
                      <a:pt x="1" y="6"/>
                      <a:pt x="1" y="12"/>
                    </a:cubicBezTo>
                    <a:cubicBezTo>
                      <a:pt x="1" y="17"/>
                      <a:pt x="1" y="28"/>
                      <a:pt x="12" y="28"/>
                    </a:cubicBezTo>
                    <a:cubicBezTo>
                      <a:pt x="302" y="132"/>
                      <a:pt x="657" y="161"/>
                      <a:pt x="967" y="161"/>
                    </a:cubicBezTo>
                    <a:cubicBezTo>
                      <a:pt x="1376" y="161"/>
                      <a:pt x="1708" y="110"/>
                      <a:pt x="1714" y="110"/>
                    </a:cubicBezTo>
                    <a:cubicBezTo>
                      <a:pt x="1725" y="110"/>
                      <a:pt x="1730" y="99"/>
                      <a:pt x="1730" y="94"/>
                    </a:cubicBezTo>
                    <a:cubicBezTo>
                      <a:pt x="1726" y="86"/>
                      <a:pt x="1722" y="81"/>
                      <a:pt x="1716" y="81"/>
                    </a:cubicBezTo>
                    <a:cubicBezTo>
                      <a:pt x="1714" y="81"/>
                      <a:pt x="1711" y="81"/>
                      <a:pt x="1709" y="83"/>
                    </a:cubicBezTo>
                    <a:cubicBezTo>
                      <a:pt x="1702" y="83"/>
                      <a:pt x="1376" y="132"/>
                      <a:pt x="973" y="132"/>
                    </a:cubicBezTo>
                    <a:cubicBezTo>
                      <a:pt x="664" y="132"/>
                      <a:pt x="310" y="103"/>
                      <a:pt x="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4" name="Google Shape;12254;p39"/>
              <p:cNvSpPr/>
              <p:nvPr/>
            </p:nvSpPr>
            <p:spPr>
              <a:xfrm rot="-6541634">
                <a:off x="388028" y="3409167"/>
                <a:ext cx="188962" cy="20809"/>
              </a:xfrm>
              <a:custGeom>
                <a:avLst/>
                <a:gdLst/>
                <a:ahLst/>
                <a:cxnLst/>
                <a:rect l="l" t="t" r="r" b="b"/>
                <a:pathLst>
                  <a:path w="1462" h="161" extrusionOk="0">
                    <a:moveTo>
                      <a:pt x="1440" y="0"/>
                    </a:moveTo>
                    <a:cubicBezTo>
                      <a:pt x="1123" y="87"/>
                      <a:pt x="796" y="132"/>
                      <a:pt x="467" y="132"/>
                    </a:cubicBezTo>
                    <a:cubicBezTo>
                      <a:pt x="319" y="132"/>
                      <a:pt x="170" y="123"/>
                      <a:pt x="22" y="104"/>
                    </a:cubicBezTo>
                    <a:lnTo>
                      <a:pt x="17" y="104"/>
                    </a:lnTo>
                    <a:cubicBezTo>
                      <a:pt x="1" y="104"/>
                      <a:pt x="1" y="132"/>
                      <a:pt x="17" y="132"/>
                    </a:cubicBezTo>
                    <a:cubicBezTo>
                      <a:pt x="171" y="151"/>
                      <a:pt x="326" y="161"/>
                      <a:pt x="480" y="161"/>
                    </a:cubicBezTo>
                    <a:cubicBezTo>
                      <a:pt x="806" y="161"/>
                      <a:pt x="1129" y="117"/>
                      <a:pt x="1446" y="28"/>
                    </a:cubicBezTo>
                    <a:cubicBezTo>
                      <a:pt x="1457" y="28"/>
                      <a:pt x="1462" y="17"/>
                      <a:pt x="1457" y="11"/>
                    </a:cubicBezTo>
                    <a:cubicBezTo>
                      <a:pt x="1457" y="0"/>
                      <a:pt x="1446" y="0"/>
                      <a:pt x="14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5" name="Google Shape;12255;p39"/>
              <p:cNvSpPr/>
              <p:nvPr/>
            </p:nvSpPr>
            <p:spPr>
              <a:xfrm rot="-6541634">
                <a:off x="391886" y="3416910"/>
                <a:ext cx="155745" cy="37224"/>
              </a:xfrm>
              <a:custGeom>
                <a:avLst/>
                <a:gdLst/>
                <a:ahLst/>
                <a:cxnLst/>
                <a:rect l="l" t="t" r="r" b="b"/>
                <a:pathLst>
                  <a:path w="1205" h="288" extrusionOk="0">
                    <a:moveTo>
                      <a:pt x="1183" y="0"/>
                    </a:moveTo>
                    <a:lnTo>
                      <a:pt x="1128" y="11"/>
                    </a:lnTo>
                    <a:cubicBezTo>
                      <a:pt x="958" y="44"/>
                      <a:pt x="449" y="143"/>
                      <a:pt x="44" y="247"/>
                    </a:cubicBezTo>
                    <a:lnTo>
                      <a:pt x="11" y="258"/>
                    </a:lnTo>
                    <a:cubicBezTo>
                      <a:pt x="0" y="258"/>
                      <a:pt x="0" y="269"/>
                      <a:pt x="0" y="274"/>
                    </a:cubicBezTo>
                    <a:cubicBezTo>
                      <a:pt x="0" y="282"/>
                      <a:pt x="6" y="287"/>
                      <a:pt x="11" y="287"/>
                    </a:cubicBezTo>
                    <a:cubicBezTo>
                      <a:pt x="13" y="287"/>
                      <a:pt x="15" y="286"/>
                      <a:pt x="17" y="285"/>
                    </a:cubicBezTo>
                    <a:cubicBezTo>
                      <a:pt x="427" y="175"/>
                      <a:pt x="958" y="77"/>
                      <a:pt x="1133" y="39"/>
                    </a:cubicBezTo>
                    <a:lnTo>
                      <a:pt x="1194" y="28"/>
                    </a:lnTo>
                    <a:cubicBezTo>
                      <a:pt x="1199" y="28"/>
                      <a:pt x="1205" y="17"/>
                      <a:pt x="1205" y="11"/>
                    </a:cubicBezTo>
                    <a:cubicBezTo>
                      <a:pt x="1199" y="6"/>
                      <a:pt x="1194" y="0"/>
                      <a:pt x="1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6" name="Google Shape;12256;p39"/>
              <p:cNvSpPr/>
              <p:nvPr/>
            </p:nvSpPr>
            <p:spPr>
              <a:xfrm rot="-6541634">
                <a:off x="242294" y="3370365"/>
                <a:ext cx="185473" cy="346000"/>
              </a:xfrm>
              <a:custGeom>
                <a:avLst/>
                <a:gdLst/>
                <a:ahLst/>
                <a:cxnLst/>
                <a:rect l="l" t="t" r="r" b="b"/>
                <a:pathLst>
                  <a:path w="1435" h="2677" extrusionOk="0">
                    <a:moveTo>
                      <a:pt x="1418" y="0"/>
                    </a:moveTo>
                    <a:lnTo>
                      <a:pt x="1418" y="0"/>
                    </a:lnTo>
                    <a:cubicBezTo>
                      <a:pt x="263" y="1007"/>
                      <a:pt x="159" y="1243"/>
                      <a:pt x="83" y="1538"/>
                    </a:cubicBezTo>
                    <a:cubicBezTo>
                      <a:pt x="1" y="1834"/>
                      <a:pt x="236" y="2660"/>
                      <a:pt x="236" y="2660"/>
                    </a:cubicBezTo>
                    <a:lnTo>
                      <a:pt x="263" y="2677"/>
                    </a:lnTo>
                    <a:cubicBezTo>
                      <a:pt x="263" y="2677"/>
                      <a:pt x="1183" y="2414"/>
                      <a:pt x="1309" y="1604"/>
                    </a:cubicBezTo>
                    <a:cubicBezTo>
                      <a:pt x="1435" y="788"/>
                      <a:pt x="1391" y="257"/>
                      <a:pt x="1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7" name="Google Shape;12257;p39"/>
              <p:cNvSpPr/>
              <p:nvPr/>
            </p:nvSpPr>
            <p:spPr>
              <a:xfrm rot="-6541634">
                <a:off x="357651" y="3430248"/>
                <a:ext cx="118263" cy="160011"/>
              </a:xfrm>
              <a:custGeom>
                <a:avLst/>
                <a:gdLst/>
                <a:ahLst/>
                <a:cxnLst/>
                <a:rect l="l" t="t" r="r" b="b"/>
                <a:pathLst>
                  <a:path w="915" h="1238" extrusionOk="0">
                    <a:moveTo>
                      <a:pt x="898" y="0"/>
                    </a:moveTo>
                    <a:cubicBezTo>
                      <a:pt x="892" y="0"/>
                      <a:pt x="887" y="6"/>
                      <a:pt x="887" y="11"/>
                    </a:cubicBezTo>
                    <a:cubicBezTo>
                      <a:pt x="788" y="772"/>
                      <a:pt x="17" y="1205"/>
                      <a:pt x="11" y="1210"/>
                    </a:cubicBezTo>
                    <a:cubicBezTo>
                      <a:pt x="0" y="1210"/>
                      <a:pt x="0" y="1221"/>
                      <a:pt x="6" y="1226"/>
                    </a:cubicBezTo>
                    <a:cubicBezTo>
                      <a:pt x="6" y="1237"/>
                      <a:pt x="17" y="1237"/>
                      <a:pt x="22" y="1237"/>
                    </a:cubicBezTo>
                    <a:cubicBezTo>
                      <a:pt x="33" y="1232"/>
                      <a:pt x="816" y="789"/>
                      <a:pt x="914" y="17"/>
                    </a:cubicBezTo>
                    <a:cubicBezTo>
                      <a:pt x="914" y="6"/>
                      <a:pt x="909" y="0"/>
                      <a:pt x="9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8" name="Google Shape;12258;p39"/>
              <p:cNvSpPr/>
              <p:nvPr/>
            </p:nvSpPr>
            <p:spPr>
              <a:xfrm rot="-6541634">
                <a:off x="325058" y="3415050"/>
                <a:ext cx="120331" cy="225023"/>
              </a:xfrm>
              <a:custGeom>
                <a:avLst/>
                <a:gdLst/>
                <a:ahLst/>
                <a:cxnLst/>
                <a:rect l="l" t="t" r="r" b="b"/>
                <a:pathLst>
                  <a:path w="931" h="1741" extrusionOk="0">
                    <a:moveTo>
                      <a:pt x="909" y="1"/>
                    </a:moveTo>
                    <a:cubicBezTo>
                      <a:pt x="904" y="1"/>
                      <a:pt x="898" y="6"/>
                      <a:pt x="898" y="17"/>
                    </a:cubicBezTo>
                    <a:cubicBezTo>
                      <a:pt x="898" y="28"/>
                      <a:pt x="690" y="1222"/>
                      <a:pt x="11" y="1720"/>
                    </a:cubicBezTo>
                    <a:cubicBezTo>
                      <a:pt x="0" y="1725"/>
                      <a:pt x="0" y="1731"/>
                      <a:pt x="11" y="1736"/>
                    </a:cubicBezTo>
                    <a:cubicBezTo>
                      <a:pt x="14" y="1739"/>
                      <a:pt x="17" y="1740"/>
                      <a:pt x="20" y="1740"/>
                    </a:cubicBezTo>
                    <a:cubicBezTo>
                      <a:pt x="22" y="1740"/>
                      <a:pt x="25" y="1739"/>
                      <a:pt x="28" y="1736"/>
                    </a:cubicBezTo>
                    <a:cubicBezTo>
                      <a:pt x="717" y="1238"/>
                      <a:pt x="931" y="28"/>
                      <a:pt x="931" y="17"/>
                    </a:cubicBezTo>
                    <a:cubicBezTo>
                      <a:pt x="931" y="6"/>
                      <a:pt x="925" y="1"/>
                      <a:pt x="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9" name="Google Shape;12259;p39"/>
              <p:cNvSpPr/>
              <p:nvPr/>
            </p:nvSpPr>
            <p:spPr>
              <a:xfrm rot="-6541634">
                <a:off x="346792" y="3437194"/>
                <a:ext cx="90733" cy="205894"/>
              </a:xfrm>
              <a:custGeom>
                <a:avLst/>
                <a:gdLst/>
                <a:ahLst/>
                <a:cxnLst/>
                <a:rect l="l" t="t" r="r" b="b"/>
                <a:pathLst>
                  <a:path w="702" h="1593" extrusionOk="0">
                    <a:moveTo>
                      <a:pt x="680" y="1"/>
                    </a:moveTo>
                    <a:cubicBezTo>
                      <a:pt x="674" y="6"/>
                      <a:pt x="674" y="6"/>
                      <a:pt x="674" y="12"/>
                    </a:cubicBezTo>
                    <a:cubicBezTo>
                      <a:pt x="669" y="23"/>
                      <a:pt x="461" y="1030"/>
                      <a:pt x="6" y="1572"/>
                    </a:cubicBezTo>
                    <a:cubicBezTo>
                      <a:pt x="1" y="1577"/>
                      <a:pt x="1" y="1583"/>
                      <a:pt x="6" y="1588"/>
                    </a:cubicBezTo>
                    <a:cubicBezTo>
                      <a:pt x="9" y="1591"/>
                      <a:pt x="13" y="1592"/>
                      <a:pt x="17" y="1592"/>
                    </a:cubicBezTo>
                    <a:cubicBezTo>
                      <a:pt x="21" y="1592"/>
                      <a:pt x="25" y="1591"/>
                      <a:pt x="28" y="1588"/>
                    </a:cubicBezTo>
                    <a:cubicBezTo>
                      <a:pt x="488" y="1046"/>
                      <a:pt x="701" y="34"/>
                      <a:pt x="701" y="23"/>
                    </a:cubicBezTo>
                    <a:cubicBezTo>
                      <a:pt x="701" y="12"/>
                      <a:pt x="696" y="6"/>
                      <a:pt x="6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0" name="Google Shape;12260;p39"/>
              <p:cNvSpPr/>
              <p:nvPr/>
            </p:nvSpPr>
            <p:spPr>
              <a:xfrm rot="-6541634">
                <a:off x="374061" y="3466898"/>
                <a:ext cx="55965" cy="180820"/>
              </a:xfrm>
              <a:custGeom>
                <a:avLst/>
                <a:gdLst/>
                <a:ahLst/>
                <a:cxnLst/>
                <a:rect l="l" t="t" r="r" b="b"/>
                <a:pathLst>
                  <a:path w="433" h="1399" extrusionOk="0">
                    <a:moveTo>
                      <a:pt x="411" y="1"/>
                    </a:moveTo>
                    <a:cubicBezTo>
                      <a:pt x="405" y="1"/>
                      <a:pt x="400" y="6"/>
                      <a:pt x="400" y="17"/>
                    </a:cubicBezTo>
                    <a:cubicBezTo>
                      <a:pt x="362" y="494"/>
                      <a:pt x="225" y="953"/>
                      <a:pt x="6" y="1375"/>
                    </a:cubicBezTo>
                    <a:cubicBezTo>
                      <a:pt x="0" y="1386"/>
                      <a:pt x="0" y="1391"/>
                      <a:pt x="11" y="1397"/>
                    </a:cubicBezTo>
                    <a:cubicBezTo>
                      <a:pt x="13" y="1398"/>
                      <a:pt x="15" y="1399"/>
                      <a:pt x="17" y="1399"/>
                    </a:cubicBezTo>
                    <a:cubicBezTo>
                      <a:pt x="22" y="1399"/>
                      <a:pt x="28" y="1395"/>
                      <a:pt x="28" y="1391"/>
                    </a:cubicBezTo>
                    <a:cubicBezTo>
                      <a:pt x="252" y="964"/>
                      <a:pt x="389" y="499"/>
                      <a:pt x="433" y="17"/>
                    </a:cubicBezTo>
                    <a:cubicBezTo>
                      <a:pt x="433" y="6"/>
                      <a:pt x="427"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1" name="Google Shape;12261;p39"/>
              <p:cNvSpPr/>
              <p:nvPr/>
            </p:nvSpPr>
            <p:spPr>
              <a:xfrm rot="-6541634">
                <a:off x="399856" y="3494369"/>
                <a:ext cx="26238" cy="157167"/>
              </a:xfrm>
              <a:custGeom>
                <a:avLst/>
                <a:gdLst/>
                <a:ahLst/>
                <a:cxnLst/>
                <a:rect l="l" t="t" r="r" b="b"/>
                <a:pathLst>
                  <a:path w="203" h="1216" extrusionOk="0">
                    <a:moveTo>
                      <a:pt x="181" y="0"/>
                    </a:moveTo>
                    <a:cubicBezTo>
                      <a:pt x="175" y="0"/>
                      <a:pt x="170" y="6"/>
                      <a:pt x="170" y="11"/>
                    </a:cubicBezTo>
                    <a:cubicBezTo>
                      <a:pt x="170" y="17"/>
                      <a:pt x="164" y="33"/>
                      <a:pt x="159" y="71"/>
                    </a:cubicBezTo>
                    <a:cubicBezTo>
                      <a:pt x="131" y="241"/>
                      <a:pt x="44" y="777"/>
                      <a:pt x="0" y="1199"/>
                    </a:cubicBezTo>
                    <a:cubicBezTo>
                      <a:pt x="0" y="1210"/>
                      <a:pt x="6" y="1215"/>
                      <a:pt x="16" y="1215"/>
                    </a:cubicBezTo>
                    <a:cubicBezTo>
                      <a:pt x="22" y="1215"/>
                      <a:pt x="27" y="1210"/>
                      <a:pt x="33" y="1204"/>
                    </a:cubicBezTo>
                    <a:cubicBezTo>
                      <a:pt x="71" y="783"/>
                      <a:pt x="164" y="247"/>
                      <a:pt x="192" y="71"/>
                    </a:cubicBezTo>
                    <a:cubicBezTo>
                      <a:pt x="203" y="33"/>
                      <a:pt x="203" y="17"/>
                      <a:pt x="203" y="17"/>
                    </a:cubicBezTo>
                    <a:cubicBezTo>
                      <a:pt x="203" y="6"/>
                      <a:pt x="192" y="0"/>
                      <a:pt x="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2" name="Google Shape;12262;p39"/>
              <p:cNvSpPr/>
              <p:nvPr/>
            </p:nvSpPr>
            <p:spPr>
              <a:xfrm rot="-6541634">
                <a:off x="485696" y="3485315"/>
                <a:ext cx="99134" cy="99134"/>
              </a:xfrm>
              <a:custGeom>
                <a:avLst/>
                <a:gdLst/>
                <a:ahLst/>
                <a:cxnLst/>
                <a:rect l="l" t="t" r="r" b="b"/>
                <a:pathLst>
                  <a:path w="767" h="767" extrusionOk="0">
                    <a:moveTo>
                      <a:pt x="383" y="0"/>
                    </a:moveTo>
                    <a:cubicBezTo>
                      <a:pt x="170" y="0"/>
                      <a:pt x="0" y="170"/>
                      <a:pt x="0" y="384"/>
                    </a:cubicBezTo>
                    <a:cubicBezTo>
                      <a:pt x="0" y="592"/>
                      <a:pt x="170" y="767"/>
                      <a:pt x="383" y="767"/>
                    </a:cubicBezTo>
                    <a:cubicBezTo>
                      <a:pt x="591" y="767"/>
                      <a:pt x="766" y="592"/>
                      <a:pt x="766" y="384"/>
                    </a:cubicBezTo>
                    <a:cubicBezTo>
                      <a:pt x="766" y="170"/>
                      <a:pt x="591" y="0"/>
                      <a:pt x="3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12263" name="Google Shape;12263;p39"/>
          <p:cNvSpPr/>
          <p:nvPr/>
        </p:nvSpPr>
        <p:spPr>
          <a:xfrm>
            <a:off x="-628730"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4" name="Google Shape;12264;p39"/>
          <p:cNvSpPr/>
          <p:nvPr/>
        </p:nvSpPr>
        <p:spPr>
          <a:xfrm>
            <a:off x="4371095" y="4512426"/>
            <a:ext cx="5111361" cy="640600"/>
          </a:xfrm>
          <a:custGeom>
            <a:avLst/>
            <a:gdLst/>
            <a:ahLst/>
            <a:cxnLst/>
            <a:rect l="l" t="t" r="r" b="b"/>
            <a:pathLst>
              <a:path w="63896" h="8008" extrusionOk="0">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00073771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93814869"/>
      </p:ext>
    </p:extLst>
  </p:cSld>
  <p:clrMapOvr>
    <a:masterClrMapping/>
  </p:clrMapOvr>
  <p:transition>
    <p:random/>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822023"/>
      </p:ext>
    </p:extLst>
  </p:cSld>
  <p:clrMapOvr>
    <a:masterClrMapping/>
  </p:clrMapOvr>
  <p:transition>
    <p:random/>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5" Type="http://schemas.openxmlformats.org/officeDocument/2006/relationships/slideLayout" Target="../slideLayouts/slideLayout14.xml"/><Relationship Id="rId10" Type="http://schemas.openxmlformats.org/officeDocument/2006/relationships/theme" Target="../theme/theme2.xml"/><Relationship Id="rId4" Type="http://schemas.openxmlformats.org/officeDocument/2006/relationships/slideLayout" Target="../slideLayouts/slideLayout13.xml"/><Relationship Id="rId9" Type="http://schemas.openxmlformats.org/officeDocument/2006/relationships/slideLayout" Target="../slideLayouts/slideLayout1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slideLayout" Target="../slideLayouts/slideLayout36.xml"/><Relationship Id="rId26" Type="http://schemas.openxmlformats.org/officeDocument/2006/relationships/slideLayout" Target="../slideLayouts/slideLayout44.xml"/><Relationship Id="rId3" Type="http://schemas.openxmlformats.org/officeDocument/2006/relationships/slideLayout" Target="../slideLayouts/slideLayout21.xml"/><Relationship Id="rId21" Type="http://schemas.openxmlformats.org/officeDocument/2006/relationships/slideLayout" Target="../slideLayouts/slideLayout39.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slideLayout" Target="../slideLayouts/slideLayout35.xml"/><Relationship Id="rId25" Type="http://schemas.openxmlformats.org/officeDocument/2006/relationships/slideLayout" Target="../slideLayouts/slideLayout43.xml"/><Relationship Id="rId33" Type="http://schemas.openxmlformats.org/officeDocument/2006/relationships/theme" Target="../theme/theme3.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20" Type="http://schemas.openxmlformats.org/officeDocument/2006/relationships/slideLayout" Target="../slideLayouts/slideLayout38.xml"/><Relationship Id="rId29" Type="http://schemas.openxmlformats.org/officeDocument/2006/relationships/slideLayout" Target="../slideLayouts/slideLayout47.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24" Type="http://schemas.openxmlformats.org/officeDocument/2006/relationships/slideLayout" Target="../slideLayouts/slideLayout42.xml"/><Relationship Id="rId32" Type="http://schemas.openxmlformats.org/officeDocument/2006/relationships/slideLayout" Target="../slideLayouts/slideLayout50.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23" Type="http://schemas.openxmlformats.org/officeDocument/2006/relationships/slideLayout" Target="../slideLayouts/slideLayout41.xml"/><Relationship Id="rId28" Type="http://schemas.openxmlformats.org/officeDocument/2006/relationships/slideLayout" Target="../slideLayouts/slideLayout46.xml"/><Relationship Id="rId10" Type="http://schemas.openxmlformats.org/officeDocument/2006/relationships/slideLayout" Target="../slideLayouts/slideLayout28.xml"/><Relationship Id="rId19" Type="http://schemas.openxmlformats.org/officeDocument/2006/relationships/slideLayout" Target="../slideLayouts/slideLayout37.xml"/><Relationship Id="rId31" Type="http://schemas.openxmlformats.org/officeDocument/2006/relationships/slideLayout" Target="../slideLayouts/slideLayout49.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 Id="rId22" Type="http://schemas.openxmlformats.org/officeDocument/2006/relationships/slideLayout" Target="../slideLayouts/slideLayout40.xml"/><Relationship Id="rId27" Type="http://schemas.openxmlformats.org/officeDocument/2006/relationships/slideLayout" Target="../slideLayouts/slideLayout45.xml"/><Relationship Id="rId30" Type="http://schemas.openxmlformats.org/officeDocument/2006/relationships/slideLayout" Target="../slideLayouts/slideLayout4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audio" Target="../media/audio1.wav"/><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theme" Target="../theme/theme4.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slideLayout" Target="../slideLayouts/slideLayout74.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2" Type="http://schemas.openxmlformats.org/officeDocument/2006/relationships/slideLayout" Target="../slideLayouts/slideLayout63.xml"/><Relationship Id="rId16" Type="http://schemas.openxmlformats.org/officeDocument/2006/relationships/theme" Target="../theme/theme5.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5" Type="http://schemas.openxmlformats.org/officeDocument/2006/relationships/slideLayout" Target="../slideLayouts/slideLayout7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slideLayout" Target="../slideLayouts/slideLayout7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slideLayout" Target="../slideLayouts/slideLayout89.xml"/><Relationship Id="rId18" Type="http://schemas.openxmlformats.org/officeDocument/2006/relationships/slideLayout" Target="../slideLayouts/slideLayout94.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17" Type="http://schemas.openxmlformats.org/officeDocument/2006/relationships/slideLayout" Target="../slideLayouts/slideLayout93.xml"/><Relationship Id="rId2" Type="http://schemas.openxmlformats.org/officeDocument/2006/relationships/slideLayout" Target="../slideLayouts/slideLayout78.xml"/><Relationship Id="rId16" Type="http://schemas.openxmlformats.org/officeDocument/2006/relationships/slideLayout" Target="../slideLayouts/slideLayout92.xml"/><Relationship Id="rId20" Type="http://schemas.openxmlformats.org/officeDocument/2006/relationships/theme" Target="../theme/theme6.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5" Type="http://schemas.openxmlformats.org/officeDocument/2006/relationships/slideLayout" Target="../slideLayouts/slideLayout91.xml"/><Relationship Id="rId10" Type="http://schemas.openxmlformats.org/officeDocument/2006/relationships/slideLayout" Target="../slideLayouts/slideLayout86.xml"/><Relationship Id="rId19" Type="http://schemas.openxmlformats.org/officeDocument/2006/relationships/slideLayout" Target="../slideLayouts/slideLayout95.xml"/><Relationship Id="rId4" Type="http://schemas.openxmlformats.org/officeDocument/2006/relationships/slideLayout" Target="../slideLayouts/slideLayout80.xml"/><Relationship Id="rId9" Type="http://schemas.openxmlformats.org/officeDocument/2006/relationships/slideLayout" Target="../slideLayouts/slideLayout85.xml"/><Relationship Id="rId14" Type="http://schemas.openxmlformats.org/officeDocument/2006/relationships/slideLayout" Target="../slideLayouts/slideLayout90.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97.xml"/><Relationship Id="rId1" Type="http://schemas.openxmlformats.org/officeDocument/2006/relationships/slideLayout" Target="../slideLayouts/slideLayout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Amatic SC"/>
              <a:buNone/>
              <a:defRPr sz="2800" b="1">
                <a:solidFill>
                  <a:schemeClr val="dk1"/>
                </a:solidFill>
                <a:latin typeface="Amatic SC"/>
                <a:ea typeface="Amatic SC"/>
                <a:cs typeface="Amatic SC"/>
                <a:sym typeface="Amatic SC"/>
              </a:defRPr>
            </a:lvl1pPr>
            <a:lvl2pPr lvl="1" rtl="0">
              <a:spcBef>
                <a:spcPts val="0"/>
              </a:spcBef>
              <a:spcAft>
                <a:spcPts val="0"/>
              </a:spcAft>
              <a:buClr>
                <a:schemeClr val="dk1"/>
              </a:buClr>
              <a:buSzPts val="2800"/>
              <a:buFont typeface="Amatic SC"/>
              <a:buNone/>
              <a:defRPr sz="2800" b="1">
                <a:solidFill>
                  <a:schemeClr val="dk1"/>
                </a:solidFill>
                <a:latin typeface="Amatic SC"/>
                <a:ea typeface="Amatic SC"/>
                <a:cs typeface="Amatic SC"/>
                <a:sym typeface="Amatic SC"/>
              </a:defRPr>
            </a:lvl2pPr>
            <a:lvl3pPr lvl="2" rtl="0">
              <a:spcBef>
                <a:spcPts val="0"/>
              </a:spcBef>
              <a:spcAft>
                <a:spcPts val="0"/>
              </a:spcAft>
              <a:buClr>
                <a:schemeClr val="dk1"/>
              </a:buClr>
              <a:buSzPts val="2800"/>
              <a:buFont typeface="Amatic SC"/>
              <a:buNone/>
              <a:defRPr sz="2800" b="1">
                <a:solidFill>
                  <a:schemeClr val="dk1"/>
                </a:solidFill>
                <a:latin typeface="Amatic SC"/>
                <a:ea typeface="Amatic SC"/>
                <a:cs typeface="Amatic SC"/>
                <a:sym typeface="Amatic SC"/>
              </a:defRPr>
            </a:lvl3pPr>
            <a:lvl4pPr lvl="3" rtl="0">
              <a:spcBef>
                <a:spcPts val="0"/>
              </a:spcBef>
              <a:spcAft>
                <a:spcPts val="0"/>
              </a:spcAft>
              <a:buClr>
                <a:schemeClr val="dk1"/>
              </a:buClr>
              <a:buSzPts val="2800"/>
              <a:buFont typeface="Amatic SC"/>
              <a:buNone/>
              <a:defRPr sz="2800" b="1">
                <a:solidFill>
                  <a:schemeClr val="dk1"/>
                </a:solidFill>
                <a:latin typeface="Amatic SC"/>
                <a:ea typeface="Amatic SC"/>
                <a:cs typeface="Amatic SC"/>
                <a:sym typeface="Amatic SC"/>
              </a:defRPr>
            </a:lvl4pPr>
            <a:lvl5pPr lvl="4" rtl="0">
              <a:spcBef>
                <a:spcPts val="0"/>
              </a:spcBef>
              <a:spcAft>
                <a:spcPts val="0"/>
              </a:spcAft>
              <a:buClr>
                <a:schemeClr val="dk1"/>
              </a:buClr>
              <a:buSzPts val="2800"/>
              <a:buFont typeface="Amatic SC"/>
              <a:buNone/>
              <a:defRPr sz="2800" b="1">
                <a:solidFill>
                  <a:schemeClr val="dk1"/>
                </a:solidFill>
                <a:latin typeface="Amatic SC"/>
                <a:ea typeface="Amatic SC"/>
                <a:cs typeface="Amatic SC"/>
                <a:sym typeface="Amatic SC"/>
              </a:defRPr>
            </a:lvl5pPr>
            <a:lvl6pPr lvl="5" rtl="0">
              <a:spcBef>
                <a:spcPts val="0"/>
              </a:spcBef>
              <a:spcAft>
                <a:spcPts val="0"/>
              </a:spcAft>
              <a:buClr>
                <a:schemeClr val="dk1"/>
              </a:buClr>
              <a:buSzPts val="2800"/>
              <a:buFont typeface="Amatic SC"/>
              <a:buNone/>
              <a:defRPr sz="2800" b="1">
                <a:solidFill>
                  <a:schemeClr val="dk1"/>
                </a:solidFill>
                <a:latin typeface="Amatic SC"/>
                <a:ea typeface="Amatic SC"/>
                <a:cs typeface="Amatic SC"/>
                <a:sym typeface="Amatic SC"/>
              </a:defRPr>
            </a:lvl6pPr>
            <a:lvl7pPr lvl="6" rtl="0">
              <a:spcBef>
                <a:spcPts val="0"/>
              </a:spcBef>
              <a:spcAft>
                <a:spcPts val="0"/>
              </a:spcAft>
              <a:buClr>
                <a:schemeClr val="dk1"/>
              </a:buClr>
              <a:buSzPts val="2800"/>
              <a:buFont typeface="Amatic SC"/>
              <a:buNone/>
              <a:defRPr sz="2800" b="1">
                <a:solidFill>
                  <a:schemeClr val="dk1"/>
                </a:solidFill>
                <a:latin typeface="Amatic SC"/>
                <a:ea typeface="Amatic SC"/>
                <a:cs typeface="Amatic SC"/>
                <a:sym typeface="Amatic SC"/>
              </a:defRPr>
            </a:lvl7pPr>
            <a:lvl8pPr lvl="7" rtl="0">
              <a:spcBef>
                <a:spcPts val="0"/>
              </a:spcBef>
              <a:spcAft>
                <a:spcPts val="0"/>
              </a:spcAft>
              <a:buClr>
                <a:schemeClr val="dk1"/>
              </a:buClr>
              <a:buSzPts val="2800"/>
              <a:buFont typeface="Amatic SC"/>
              <a:buNone/>
              <a:defRPr sz="2800" b="1">
                <a:solidFill>
                  <a:schemeClr val="dk1"/>
                </a:solidFill>
                <a:latin typeface="Amatic SC"/>
                <a:ea typeface="Amatic SC"/>
                <a:cs typeface="Amatic SC"/>
                <a:sym typeface="Amatic SC"/>
              </a:defRPr>
            </a:lvl8pPr>
            <a:lvl9pPr lvl="8" rtl="0">
              <a:spcBef>
                <a:spcPts val="0"/>
              </a:spcBef>
              <a:spcAft>
                <a:spcPts val="0"/>
              </a:spcAft>
              <a:buClr>
                <a:schemeClr val="dk1"/>
              </a:buClr>
              <a:buSzPts val="2800"/>
              <a:buFont typeface="Amatic SC"/>
              <a:buNone/>
              <a:defRPr sz="2800" b="1">
                <a:solidFill>
                  <a:schemeClr val="dk1"/>
                </a:solidFill>
                <a:latin typeface="Amatic SC"/>
                <a:ea typeface="Amatic SC"/>
                <a:cs typeface="Amatic SC"/>
                <a:sym typeface="Amatic SC"/>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chemeClr val="dk1"/>
              </a:buClr>
              <a:buSzPts val="1200"/>
              <a:buFont typeface="Muli Regular"/>
              <a:buChar char="●"/>
              <a:defRPr sz="1200">
                <a:solidFill>
                  <a:schemeClr val="dk1"/>
                </a:solidFill>
                <a:latin typeface="Muli Regular"/>
                <a:ea typeface="Muli Regular"/>
                <a:cs typeface="Muli Regular"/>
                <a:sym typeface="Muli Regular"/>
              </a:defRPr>
            </a:lvl1pPr>
            <a:lvl2pPr marL="914400" lvl="1" indent="-304800" rtl="0">
              <a:lnSpc>
                <a:spcPct val="115000"/>
              </a:lnSpc>
              <a:spcBef>
                <a:spcPts val="1600"/>
              </a:spcBef>
              <a:spcAft>
                <a:spcPts val="0"/>
              </a:spcAft>
              <a:buClr>
                <a:schemeClr val="dk1"/>
              </a:buClr>
              <a:buSzPts val="1200"/>
              <a:buFont typeface="Muli Regular"/>
              <a:buChar char="○"/>
              <a:defRPr sz="1200">
                <a:solidFill>
                  <a:schemeClr val="dk1"/>
                </a:solidFill>
                <a:latin typeface="Muli Regular"/>
                <a:ea typeface="Muli Regular"/>
                <a:cs typeface="Muli Regular"/>
                <a:sym typeface="Muli Regular"/>
              </a:defRPr>
            </a:lvl2pPr>
            <a:lvl3pPr marL="1371600" lvl="2" indent="-304800" rtl="0">
              <a:lnSpc>
                <a:spcPct val="115000"/>
              </a:lnSpc>
              <a:spcBef>
                <a:spcPts val="1600"/>
              </a:spcBef>
              <a:spcAft>
                <a:spcPts val="0"/>
              </a:spcAft>
              <a:buClr>
                <a:schemeClr val="dk1"/>
              </a:buClr>
              <a:buSzPts val="1200"/>
              <a:buFont typeface="Muli Regular"/>
              <a:buChar char="■"/>
              <a:defRPr sz="1200">
                <a:solidFill>
                  <a:schemeClr val="dk1"/>
                </a:solidFill>
                <a:latin typeface="Muli Regular"/>
                <a:ea typeface="Muli Regular"/>
                <a:cs typeface="Muli Regular"/>
                <a:sym typeface="Muli Regular"/>
              </a:defRPr>
            </a:lvl3pPr>
            <a:lvl4pPr marL="1828800" lvl="3" indent="-304800" rtl="0">
              <a:lnSpc>
                <a:spcPct val="115000"/>
              </a:lnSpc>
              <a:spcBef>
                <a:spcPts val="1600"/>
              </a:spcBef>
              <a:spcAft>
                <a:spcPts val="0"/>
              </a:spcAft>
              <a:buClr>
                <a:schemeClr val="dk1"/>
              </a:buClr>
              <a:buSzPts val="1200"/>
              <a:buFont typeface="Muli Regular"/>
              <a:buChar char="●"/>
              <a:defRPr sz="1200">
                <a:solidFill>
                  <a:schemeClr val="dk1"/>
                </a:solidFill>
                <a:latin typeface="Muli Regular"/>
                <a:ea typeface="Muli Regular"/>
                <a:cs typeface="Muli Regular"/>
                <a:sym typeface="Muli Regular"/>
              </a:defRPr>
            </a:lvl4pPr>
            <a:lvl5pPr marL="2286000" lvl="4" indent="-304800" rtl="0">
              <a:lnSpc>
                <a:spcPct val="115000"/>
              </a:lnSpc>
              <a:spcBef>
                <a:spcPts val="1600"/>
              </a:spcBef>
              <a:spcAft>
                <a:spcPts val="0"/>
              </a:spcAft>
              <a:buClr>
                <a:schemeClr val="dk1"/>
              </a:buClr>
              <a:buSzPts val="1200"/>
              <a:buFont typeface="Muli Regular"/>
              <a:buChar char="○"/>
              <a:defRPr sz="1200">
                <a:solidFill>
                  <a:schemeClr val="dk1"/>
                </a:solidFill>
                <a:latin typeface="Muli Regular"/>
                <a:ea typeface="Muli Regular"/>
                <a:cs typeface="Muli Regular"/>
                <a:sym typeface="Muli Regular"/>
              </a:defRPr>
            </a:lvl5pPr>
            <a:lvl6pPr marL="2743200" lvl="5" indent="-304800" rtl="0">
              <a:lnSpc>
                <a:spcPct val="115000"/>
              </a:lnSpc>
              <a:spcBef>
                <a:spcPts val="1600"/>
              </a:spcBef>
              <a:spcAft>
                <a:spcPts val="0"/>
              </a:spcAft>
              <a:buClr>
                <a:schemeClr val="dk1"/>
              </a:buClr>
              <a:buSzPts val="1200"/>
              <a:buFont typeface="Muli Regular"/>
              <a:buChar char="■"/>
              <a:defRPr sz="1200">
                <a:solidFill>
                  <a:schemeClr val="dk1"/>
                </a:solidFill>
                <a:latin typeface="Muli Regular"/>
                <a:ea typeface="Muli Regular"/>
                <a:cs typeface="Muli Regular"/>
                <a:sym typeface="Muli Regular"/>
              </a:defRPr>
            </a:lvl6pPr>
            <a:lvl7pPr marL="3200400" lvl="6" indent="-304800" rtl="0">
              <a:lnSpc>
                <a:spcPct val="115000"/>
              </a:lnSpc>
              <a:spcBef>
                <a:spcPts val="1600"/>
              </a:spcBef>
              <a:spcAft>
                <a:spcPts val="0"/>
              </a:spcAft>
              <a:buClr>
                <a:schemeClr val="dk1"/>
              </a:buClr>
              <a:buSzPts val="1200"/>
              <a:buFont typeface="Muli Regular"/>
              <a:buChar char="●"/>
              <a:defRPr sz="1200">
                <a:solidFill>
                  <a:schemeClr val="dk1"/>
                </a:solidFill>
                <a:latin typeface="Muli Regular"/>
                <a:ea typeface="Muli Regular"/>
                <a:cs typeface="Muli Regular"/>
                <a:sym typeface="Muli Regular"/>
              </a:defRPr>
            </a:lvl7pPr>
            <a:lvl8pPr marL="3657600" lvl="7" indent="-304800" rtl="0">
              <a:lnSpc>
                <a:spcPct val="115000"/>
              </a:lnSpc>
              <a:spcBef>
                <a:spcPts val="1600"/>
              </a:spcBef>
              <a:spcAft>
                <a:spcPts val="0"/>
              </a:spcAft>
              <a:buClr>
                <a:schemeClr val="dk1"/>
              </a:buClr>
              <a:buSzPts val="1200"/>
              <a:buFont typeface="Muli Regular"/>
              <a:buChar char="○"/>
              <a:defRPr sz="1200">
                <a:solidFill>
                  <a:schemeClr val="dk1"/>
                </a:solidFill>
                <a:latin typeface="Muli Regular"/>
                <a:ea typeface="Muli Regular"/>
                <a:cs typeface="Muli Regular"/>
                <a:sym typeface="Muli Regular"/>
              </a:defRPr>
            </a:lvl8pPr>
            <a:lvl9pPr marL="4114800" lvl="8" indent="-304800" rtl="0">
              <a:lnSpc>
                <a:spcPct val="115000"/>
              </a:lnSpc>
              <a:spcBef>
                <a:spcPts val="1600"/>
              </a:spcBef>
              <a:spcAft>
                <a:spcPts val="1600"/>
              </a:spcAft>
              <a:buClr>
                <a:schemeClr val="dk1"/>
              </a:buClr>
              <a:buSzPts val="1200"/>
              <a:buFont typeface="Muli Regular"/>
              <a:buChar char="■"/>
              <a:defRPr sz="1200">
                <a:solidFill>
                  <a:schemeClr val="dk1"/>
                </a:solidFill>
                <a:latin typeface="Muli Regular"/>
                <a:ea typeface="Muli Regular"/>
                <a:cs typeface="Muli Regular"/>
                <a:sym typeface="Muli Regula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4" r:id="rId5"/>
    <p:sldLayoutId id="2147483655" r:id="rId6"/>
    <p:sldLayoutId id="2147483660" r:id="rId7"/>
    <p:sldLayoutId id="2147483661" r:id="rId8"/>
    <p:sldLayoutId id="2147483724" r:id="rId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57200" y="434575"/>
            <a:ext cx="5984700" cy="857400"/>
          </a:xfrm>
          <a:prstGeom prst="rect">
            <a:avLst/>
          </a:prstGeom>
          <a:noFill/>
          <a:ln>
            <a:noFill/>
          </a:ln>
        </p:spPr>
        <p:txBody>
          <a:bodyPr spcFirstLastPara="1" wrap="square" lIns="91425" tIns="91425" rIns="91425" bIns="91425" anchor="b" anchorCtr="0"/>
          <a:lstStyle>
            <a:lvl1pPr lvl="0">
              <a:spcBef>
                <a:spcPts val="0"/>
              </a:spcBef>
              <a:spcAft>
                <a:spcPts val="0"/>
              </a:spcAft>
              <a:buClr>
                <a:srgbClr val="65677F"/>
              </a:buClr>
              <a:buSzPts val="3000"/>
              <a:buFont typeface="Shadows Into Light Two"/>
              <a:buNone/>
              <a:defRPr sz="3000">
                <a:solidFill>
                  <a:srgbClr val="65677F"/>
                </a:solidFill>
                <a:latin typeface="Shadows Into Light Two"/>
                <a:ea typeface="Shadows Into Light Two"/>
                <a:cs typeface="Shadows Into Light Two"/>
                <a:sym typeface="Shadows Into Light Two"/>
              </a:defRPr>
            </a:lvl1pPr>
            <a:lvl2pPr lvl="1">
              <a:spcBef>
                <a:spcPts val="0"/>
              </a:spcBef>
              <a:spcAft>
                <a:spcPts val="0"/>
              </a:spcAft>
              <a:buClr>
                <a:srgbClr val="65677F"/>
              </a:buClr>
              <a:buSzPts val="3000"/>
              <a:buFont typeface="Shadows Into Light Two"/>
              <a:buNone/>
              <a:defRPr sz="3000">
                <a:solidFill>
                  <a:srgbClr val="65677F"/>
                </a:solidFill>
                <a:latin typeface="Shadows Into Light Two"/>
                <a:ea typeface="Shadows Into Light Two"/>
                <a:cs typeface="Shadows Into Light Two"/>
                <a:sym typeface="Shadows Into Light Two"/>
              </a:defRPr>
            </a:lvl2pPr>
            <a:lvl3pPr lvl="2">
              <a:spcBef>
                <a:spcPts val="0"/>
              </a:spcBef>
              <a:spcAft>
                <a:spcPts val="0"/>
              </a:spcAft>
              <a:buClr>
                <a:srgbClr val="65677F"/>
              </a:buClr>
              <a:buSzPts val="3000"/>
              <a:buFont typeface="Shadows Into Light Two"/>
              <a:buNone/>
              <a:defRPr sz="3000">
                <a:solidFill>
                  <a:srgbClr val="65677F"/>
                </a:solidFill>
                <a:latin typeface="Shadows Into Light Two"/>
                <a:ea typeface="Shadows Into Light Two"/>
                <a:cs typeface="Shadows Into Light Two"/>
                <a:sym typeface="Shadows Into Light Two"/>
              </a:defRPr>
            </a:lvl3pPr>
            <a:lvl4pPr lvl="3">
              <a:spcBef>
                <a:spcPts val="0"/>
              </a:spcBef>
              <a:spcAft>
                <a:spcPts val="0"/>
              </a:spcAft>
              <a:buClr>
                <a:srgbClr val="65677F"/>
              </a:buClr>
              <a:buSzPts val="3000"/>
              <a:buFont typeface="Shadows Into Light Two"/>
              <a:buNone/>
              <a:defRPr sz="3000">
                <a:solidFill>
                  <a:srgbClr val="65677F"/>
                </a:solidFill>
                <a:latin typeface="Shadows Into Light Two"/>
                <a:ea typeface="Shadows Into Light Two"/>
                <a:cs typeface="Shadows Into Light Two"/>
                <a:sym typeface="Shadows Into Light Two"/>
              </a:defRPr>
            </a:lvl4pPr>
            <a:lvl5pPr lvl="4">
              <a:spcBef>
                <a:spcPts val="0"/>
              </a:spcBef>
              <a:spcAft>
                <a:spcPts val="0"/>
              </a:spcAft>
              <a:buClr>
                <a:srgbClr val="65677F"/>
              </a:buClr>
              <a:buSzPts val="3000"/>
              <a:buFont typeface="Shadows Into Light Two"/>
              <a:buNone/>
              <a:defRPr sz="3000">
                <a:solidFill>
                  <a:srgbClr val="65677F"/>
                </a:solidFill>
                <a:latin typeface="Shadows Into Light Two"/>
                <a:ea typeface="Shadows Into Light Two"/>
                <a:cs typeface="Shadows Into Light Two"/>
                <a:sym typeface="Shadows Into Light Two"/>
              </a:defRPr>
            </a:lvl5pPr>
            <a:lvl6pPr lvl="5">
              <a:spcBef>
                <a:spcPts val="0"/>
              </a:spcBef>
              <a:spcAft>
                <a:spcPts val="0"/>
              </a:spcAft>
              <a:buClr>
                <a:srgbClr val="65677F"/>
              </a:buClr>
              <a:buSzPts val="3000"/>
              <a:buFont typeface="Shadows Into Light Two"/>
              <a:buNone/>
              <a:defRPr sz="3000">
                <a:solidFill>
                  <a:srgbClr val="65677F"/>
                </a:solidFill>
                <a:latin typeface="Shadows Into Light Two"/>
                <a:ea typeface="Shadows Into Light Two"/>
                <a:cs typeface="Shadows Into Light Two"/>
                <a:sym typeface="Shadows Into Light Two"/>
              </a:defRPr>
            </a:lvl6pPr>
            <a:lvl7pPr lvl="6">
              <a:spcBef>
                <a:spcPts val="0"/>
              </a:spcBef>
              <a:spcAft>
                <a:spcPts val="0"/>
              </a:spcAft>
              <a:buClr>
                <a:srgbClr val="65677F"/>
              </a:buClr>
              <a:buSzPts val="3000"/>
              <a:buFont typeface="Shadows Into Light Two"/>
              <a:buNone/>
              <a:defRPr sz="3000">
                <a:solidFill>
                  <a:srgbClr val="65677F"/>
                </a:solidFill>
                <a:latin typeface="Shadows Into Light Two"/>
                <a:ea typeface="Shadows Into Light Two"/>
                <a:cs typeface="Shadows Into Light Two"/>
                <a:sym typeface="Shadows Into Light Two"/>
              </a:defRPr>
            </a:lvl7pPr>
            <a:lvl8pPr lvl="7">
              <a:spcBef>
                <a:spcPts val="0"/>
              </a:spcBef>
              <a:spcAft>
                <a:spcPts val="0"/>
              </a:spcAft>
              <a:buClr>
                <a:srgbClr val="65677F"/>
              </a:buClr>
              <a:buSzPts val="3000"/>
              <a:buFont typeface="Shadows Into Light Two"/>
              <a:buNone/>
              <a:defRPr sz="3000">
                <a:solidFill>
                  <a:srgbClr val="65677F"/>
                </a:solidFill>
                <a:latin typeface="Shadows Into Light Two"/>
                <a:ea typeface="Shadows Into Light Two"/>
                <a:cs typeface="Shadows Into Light Two"/>
                <a:sym typeface="Shadows Into Light Two"/>
              </a:defRPr>
            </a:lvl8pPr>
            <a:lvl9pPr lvl="8">
              <a:spcBef>
                <a:spcPts val="0"/>
              </a:spcBef>
              <a:spcAft>
                <a:spcPts val="0"/>
              </a:spcAft>
              <a:buClr>
                <a:srgbClr val="65677F"/>
              </a:buClr>
              <a:buSzPts val="3000"/>
              <a:buFont typeface="Shadows Into Light Two"/>
              <a:buNone/>
              <a:defRPr sz="3000">
                <a:solidFill>
                  <a:srgbClr val="65677F"/>
                </a:solidFill>
                <a:latin typeface="Shadows Into Light Two"/>
                <a:ea typeface="Shadows Into Light Two"/>
                <a:cs typeface="Shadows Into Light Two"/>
                <a:sym typeface="Shadows Into Light Two"/>
              </a:defRPr>
            </a:lvl9pPr>
          </a:lstStyle>
          <a:p>
            <a:endParaRPr/>
          </a:p>
        </p:txBody>
      </p:sp>
      <p:sp>
        <p:nvSpPr>
          <p:cNvPr id="7" name="Google Shape;7;p1"/>
          <p:cNvSpPr txBox="1">
            <a:spLocks noGrp="1"/>
          </p:cNvSpPr>
          <p:nvPr>
            <p:ph type="body" idx="1"/>
          </p:nvPr>
        </p:nvSpPr>
        <p:spPr>
          <a:xfrm>
            <a:off x="457200" y="1428750"/>
            <a:ext cx="5984700" cy="3170400"/>
          </a:xfrm>
          <a:prstGeom prst="rect">
            <a:avLst/>
          </a:prstGeom>
          <a:noFill/>
          <a:ln>
            <a:noFill/>
          </a:ln>
        </p:spPr>
        <p:txBody>
          <a:bodyPr spcFirstLastPara="1" wrap="square" lIns="91425" tIns="91425" rIns="91425" bIns="91425" anchor="t" anchorCtr="0"/>
          <a:lstStyle>
            <a:lvl1pPr marL="457200" lvl="0" indent="-393700">
              <a:spcBef>
                <a:spcPts val="600"/>
              </a:spcBef>
              <a:spcAft>
                <a:spcPts val="0"/>
              </a:spcAft>
              <a:buClr>
                <a:srgbClr val="FFA105"/>
              </a:buClr>
              <a:buSzPts val="2600"/>
              <a:buFont typeface="Chivo Light"/>
              <a:buChar char="༝"/>
              <a:defRPr sz="2600">
                <a:solidFill>
                  <a:srgbClr val="65677F"/>
                </a:solidFill>
                <a:latin typeface="Chivo Light"/>
                <a:ea typeface="Chivo Light"/>
                <a:cs typeface="Chivo Light"/>
                <a:sym typeface="Chivo Light"/>
              </a:defRPr>
            </a:lvl1pPr>
            <a:lvl2pPr marL="914400" lvl="1" indent="-393700">
              <a:spcBef>
                <a:spcPts val="0"/>
              </a:spcBef>
              <a:spcAft>
                <a:spcPts val="0"/>
              </a:spcAft>
              <a:buClr>
                <a:srgbClr val="CDCFE5"/>
              </a:buClr>
              <a:buSzPts val="2600"/>
              <a:buFont typeface="Chivo Light"/>
              <a:buChar char="○"/>
              <a:defRPr sz="2600">
                <a:solidFill>
                  <a:srgbClr val="65677F"/>
                </a:solidFill>
                <a:latin typeface="Chivo Light"/>
                <a:ea typeface="Chivo Light"/>
                <a:cs typeface="Chivo Light"/>
                <a:sym typeface="Chivo Light"/>
              </a:defRPr>
            </a:lvl2pPr>
            <a:lvl3pPr marL="1371600" lvl="2" indent="-393700">
              <a:spcBef>
                <a:spcPts val="0"/>
              </a:spcBef>
              <a:spcAft>
                <a:spcPts val="0"/>
              </a:spcAft>
              <a:buClr>
                <a:srgbClr val="CDCFE5"/>
              </a:buClr>
              <a:buSzPts val="2600"/>
              <a:buFont typeface="Chivo Light"/>
              <a:buChar char="■"/>
              <a:defRPr sz="2600">
                <a:solidFill>
                  <a:srgbClr val="65677F"/>
                </a:solidFill>
                <a:latin typeface="Chivo Light"/>
                <a:ea typeface="Chivo Light"/>
                <a:cs typeface="Chivo Light"/>
                <a:sym typeface="Chivo Light"/>
              </a:defRPr>
            </a:lvl3pPr>
            <a:lvl4pPr marL="1828800" lvl="3" indent="-393700">
              <a:spcBef>
                <a:spcPts val="0"/>
              </a:spcBef>
              <a:spcAft>
                <a:spcPts val="0"/>
              </a:spcAft>
              <a:buClr>
                <a:srgbClr val="CDCFE5"/>
              </a:buClr>
              <a:buSzPts val="2600"/>
              <a:buFont typeface="Chivo Light"/>
              <a:buChar char="●"/>
              <a:defRPr sz="2600">
                <a:solidFill>
                  <a:srgbClr val="65677F"/>
                </a:solidFill>
                <a:latin typeface="Chivo Light"/>
                <a:ea typeface="Chivo Light"/>
                <a:cs typeface="Chivo Light"/>
                <a:sym typeface="Chivo Light"/>
              </a:defRPr>
            </a:lvl4pPr>
            <a:lvl5pPr marL="2286000" lvl="4" indent="-393700">
              <a:spcBef>
                <a:spcPts val="0"/>
              </a:spcBef>
              <a:spcAft>
                <a:spcPts val="0"/>
              </a:spcAft>
              <a:buClr>
                <a:srgbClr val="CDCFE5"/>
              </a:buClr>
              <a:buSzPts val="2600"/>
              <a:buFont typeface="Chivo Light"/>
              <a:buChar char="○"/>
              <a:defRPr sz="2600">
                <a:solidFill>
                  <a:srgbClr val="65677F"/>
                </a:solidFill>
                <a:latin typeface="Chivo Light"/>
                <a:ea typeface="Chivo Light"/>
                <a:cs typeface="Chivo Light"/>
                <a:sym typeface="Chivo Light"/>
              </a:defRPr>
            </a:lvl5pPr>
            <a:lvl6pPr marL="2743200" lvl="5" indent="-393700">
              <a:spcBef>
                <a:spcPts val="0"/>
              </a:spcBef>
              <a:spcAft>
                <a:spcPts val="0"/>
              </a:spcAft>
              <a:buClr>
                <a:srgbClr val="CDCFE5"/>
              </a:buClr>
              <a:buSzPts val="2600"/>
              <a:buFont typeface="Chivo Light"/>
              <a:buChar char="■"/>
              <a:defRPr sz="2600">
                <a:solidFill>
                  <a:srgbClr val="65677F"/>
                </a:solidFill>
                <a:latin typeface="Chivo Light"/>
                <a:ea typeface="Chivo Light"/>
                <a:cs typeface="Chivo Light"/>
                <a:sym typeface="Chivo Light"/>
              </a:defRPr>
            </a:lvl6pPr>
            <a:lvl7pPr marL="3200400" lvl="6" indent="-393700">
              <a:spcBef>
                <a:spcPts val="0"/>
              </a:spcBef>
              <a:spcAft>
                <a:spcPts val="0"/>
              </a:spcAft>
              <a:buClr>
                <a:srgbClr val="CDCFE5"/>
              </a:buClr>
              <a:buSzPts val="2600"/>
              <a:buFont typeface="Chivo Light"/>
              <a:buChar char="●"/>
              <a:defRPr sz="2600">
                <a:solidFill>
                  <a:srgbClr val="65677F"/>
                </a:solidFill>
                <a:latin typeface="Chivo Light"/>
                <a:ea typeface="Chivo Light"/>
                <a:cs typeface="Chivo Light"/>
                <a:sym typeface="Chivo Light"/>
              </a:defRPr>
            </a:lvl7pPr>
            <a:lvl8pPr marL="3657600" lvl="7" indent="-393700">
              <a:spcBef>
                <a:spcPts val="0"/>
              </a:spcBef>
              <a:spcAft>
                <a:spcPts val="0"/>
              </a:spcAft>
              <a:buClr>
                <a:srgbClr val="CDCFE5"/>
              </a:buClr>
              <a:buSzPts val="2600"/>
              <a:buFont typeface="Chivo Light"/>
              <a:buChar char="○"/>
              <a:defRPr sz="2600">
                <a:solidFill>
                  <a:srgbClr val="65677F"/>
                </a:solidFill>
                <a:latin typeface="Chivo Light"/>
                <a:ea typeface="Chivo Light"/>
                <a:cs typeface="Chivo Light"/>
                <a:sym typeface="Chivo Light"/>
              </a:defRPr>
            </a:lvl8pPr>
            <a:lvl9pPr marL="4114800" lvl="8" indent="-393700">
              <a:spcBef>
                <a:spcPts val="0"/>
              </a:spcBef>
              <a:spcAft>
                <a:spcPts val="0"/>
              </a:spcAft>
              <a:buClr>
                <a:srgbClr val="CDCFE5"/>
              </a:buClr>
              <a:buSzPts val="2600"/>
              <a:buFont typeface="Chivo Light"/>
              <a:buChar char="■"/>
              <a:defRPr sz="2600">
                <a:solidFill>
                  <a:srgbClr val="65677F"/>
                </a:solidFill>
                <a:latin typeface="Chivo Light"/>
                <a:ea typeface="Chivo Light"/>
                <a:cs typeface="Chivo Light"/>
                <a:sym typeface="Chivo Light"/>
              </a:defRPr>
            </a:lvl9pPr>
          </a:lstStyle>
          <a:p>
            <a:endParaRPr/>
          </a:p>
        </p:txBody>
      </p:sp>
      <p:sp>
        <p:nvSpPr>
          <p:cNvPr id="8" name="Google Shape;8;p1"/>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ctr" anchorCtr="0">
            <a:noAutofit/>
          </a:bodyPr>
          <a:lstStyle>
            <a:lvl1pPr lvl="0" algn="r">
              <a:buNone/>
              <a:defRPr sz="1300">
                <a:solidFill>
                  <a:srgbClr val="65677F"/>
                </a:solidFill>
                <a:latin typeface="Chivo Light"/>
                <a:ea typeface="Chivo Light"/>
                <a:cs typeface="Chivo Light"/>
                <a:sym typeface="Chivo Light"/>
              </a:defRPr>
            </a:lvl1pPr>
            <a:lvl2pPr lvl="1" algn="r">
              <a:buNone/>
              <a:defRPr sz="1300">
                <a:solidFill>
                  <a:srgbClr val="65677F"/>
                </a:solidFill>
                <a:latin typeface="Chivo Light"/>
                <a:ea typeface="Chivo Light"/>
                <a:cs typeface="Chivo Light"/>
                <a:sym typeface="Chivo Light"/>
              </a:defRPr>
            </a:lvl2pPr>
            <a:lvl3pPr lvl="2" algn="r">
              <a:buNone/>
              <a:defRPr sz="1300">
                <a:solidFill>
                  <a:srgbClr val="65677F"/>
                </a:solidFill>
                <a:latin typeface="Chivo Light"/>
                <a:ea typeface="Chivo Light"/>
                <a:cs typeface="Chivo Light"/>
                <a:sym typeface="Chivo Light"/>
              </a:defRPr>
            </a:lvl3pPr>
            <a:lvl4pPr lvl="3" algn="r">
              <a:buNone/>
              <a:defRPr sz="1300">
                <a:solidFill>
                  <a:srgbClr val="65677F"/>
                </a:solidFill>
                <a:latin typeface="Chivo Light"/>
                <a:ea typeface="Chivo Light"/>
                <a:cs typeface="Chivo Light"/>
                <a:sym typeface="Chivo Light"/>
              </a:defRPr>
            </a:lvl4pPr>
            <a:lvl5pPr lvl="4" algn="r">
              <a:buNone/>
              <a:defRPr sz="1300">
                <a:solidFill>
                  <a:srgbClr val="65677F"/>
                </a:solidFill>
                <a:latin typeface="Chivo Light"/>
                <a:ea typeface="Chivo Light"/>
                <a:cs typeface="Chivo Light"/>
                <a:sym typeface="Chivo Light"/>
              </a:defRPr>
            </a:lvl5pPr>
            <a:lvl6pPr lvl="5" algn="r">
              <a:buNone/>
              <a:defRPr sz="1300">
                <a:solidFill>
                  <a:srgbClr val="65677F"/>
                </a:solidFill>
                <a:latin typeface="Chivo Light"/>
                <a:ea typeface="Chivo Light"/>
                <a:cs typeface="Chivo Light"/>
                <a:sym typeface="Chivo Light"/>
              </a:defRPr>
            </a:lvl6pPr>
            <a:lvl7pPr lvl="6" algn="r">
              <a:buNone/>
              <a:defRPr sz="1300">
                <a:solidFill>
                  <a:srgbClr val="65677F"/>
                </a:solidFill>
                <a:latin typeface="Chivo Light"/>
                <a:ea typeface="Chivo Light"/>
                <a:cs typeface="Chivo Light"/>
                <a:sym typeface="Chivo Light"/>
              </a:defRPr>
            </a:lvl7pPr>
            <a:lvl8pPr lvl="7" algn="r">
              <a:buNone/>
              <a:defRPr sz="1300">
                <a:solidFill>
                  <a:srgbClr val="65677F"/>
                </a:solidFill>
                <a:latin typeface="Chivo Light"/>
                <a:ea typeface="Chivo Light"/>
                <a:cs typeface="Chivo Light"/>
                <a:sym typeface="Chivo Light"/>
              </a:defRPr>
            </a:lvl8pPr>
            <a:lvl9pPr lvl="8" algn="r">
              <a:buNone/>
              <a:defRPr sz="1300">
                <a:solidFill>
                  <a:srgbClr val="65677F"/>
                </a:solidFill>
                <a:latin typeface="Chivo Light"/>
                <a:ea typeface="Chivo Light"/>
                <a:cs typeface="Chivo Light"/>
                <a:sym typeface="Chivo Light"/>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795585654"/>
      </p:ext>
    </p:extLst>
  </p:cSld>
  <p:clrMap bg1="lt1" tx1="dk1" bg2="dk2" tx2="lt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6" r:id="rId8"/>
    <p:sldLayoutId id="2147483677" r:id="rId9"/>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72700"/>
          </a:xfrm>
          <a:prstGeom prst="rect">
            <a:avLst/>
          </a:prstGeom>
          <a:noFill/>
          <a:ln>
            <a:noFill/>
          </a:ln>
          <a:effectLst>
            <a:outerShdw dist="19050" dir="3000000" algn="bl" rotWithShape="0">
              <a:srgbClr val="B3C3F0">
                <a:alpha val="50000"/>
              </a:srgbClr>
            </a:outerShdw>
          </a:effectLst>
        </p:spPr>
        <p:txBody>
          <a:bodyPr spcFirstLastPara="1" wrap="square" lIns="91425" tIns="91425" rIns="91425" bIns="91425" anchor="ctr" anchorCtr="0">
            <a:noAutofit/>
          </a:bodyPr>
          <a:lstStyle>
            <a:lvl1pPr lvl="0">
              <a:spcBef>
                <a:spcPts val="0"/>
              </a:spcBef>
              <a:spcAft>
                <a:spcPts val="0"/>
              </a:spcAft>
              <a:buClr>
                <a:srgbClr val="859AD5"/>
              </a:buClr>
              <a:buSzPts val="3000"/>
              <a:buFont typeface="Fredoka One"/>
              <a:buNone/>
              <a:defRPr sz="3000">
                <a:solidFill>
                  <a:srgbClr val="859AD5"/>
                </a:solidFill>
                <a:latin typeface="Fredoka One"/>
                <a:ea typeface="Fredoka One"/>
                <a:cs typeface="Fredoka One"/>
                <a:sym typeface="Fredoka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20000" y="1675400"/>
            <a:ext cx="7704000" cy="29280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rgbClr val="859AD5"/>
              </a:buClr>
              <a:buSzPts val="1800"/>
              <a:buFont typeface="Rubik"/>
              <a:buChar char="●"/>
              <a:defRPr sz="1800">
                <a:solidFill>
                  <a:srgbClr val="859AD5"/>
                </a:solidFill>
                <a:latin typeface="Rubik"/>
                <a:ea typeface="Rubik"/>
                <a:cs typeface="Rubik"/>
                <a:sym typeface="Rubik"/>
              </a:defRPr>
            </a:lvl1pPr>
            <a:lvl2pPr marL="914400" lvl="1" indent="-317500">
              <a:lnSpc>
                <a:spcPct val="115000"/>
              </a:lnSpc>
              <a:spcBef>
                <a:spcPts val="1600"/>
              </a:spcBef>
              <a:spcAft>
                <a:spcPts val="0"/>
              </a:spcAft>
              <a:buClr>
                <a:srgbClr val="859AD5"/>
              </a:buClr>
              <a:buSzPts val="1400"/>
              <a:buFont typeface="Rubik"/>
              <a:buChar char="○"/>
              <a:defRPr>
                <a:solidFill>
                  <a:srgbClr val="859AD5"/>
                </a:solidFill>
                <a:latin typeface="Rubik"/>
                <a:ea typeface="Rubik"/>
                <a:cs typeface="Rubik"/>
                <a:sym typeface="Rubik"/>
              </a:defRPr>
            </a:lvl2pPr>
            <a:lvl3pPr marL="1371600" lvl="2" indent="-317500">
              <a:lnSpc>
                <a:spcPct val="115000"/>
              </a:lnSpc>
              <a:spcBef>
                <a:spcPts val="1600"/>
              </a:spcBef>
              <a:spcAft>
                <a:spcPts val="0"/>
              </a:spcAft>
              <a:buClr>
                <a:srgbClr val="859AD5"/>
              </a:buClr>
              <a:buSzPts val="1400"/>
              <a:buFont typeface="Rubik"/>
              <a:buChar char="■"/>
              <a:defRPr>
                <a:solidFill>
                  <a:srgbClr val="859AD5"/>
                </a:solidFill>
                <a:latin typeface="Rubik"/>
                <a:ea typeface="Rubik"/>
                <a:cs typeface="Rubik"/>
                <a:sym typeface="Rubik"/>
              </a:defRPr>
            </a:lvl3pPr>
            <a:lvl4pPr marL="1828800" lvl="3" indent="-317500">
              <a:lnSpc>
                <a:spcPct val="115000"/>
              </a:lnSpc>
              <a:spcBef>
                <a:spcPts val="1600"/>
              </a:spcBef>
              <a:spcAft>
                <a:spcPts val="0"/>
              </a:spcAft>
              <a:buClr>
                <a:srgbClr val="859AD5"/>
              </a:buClr>
              <a:buSzPts val="1400"/>
              <a:buFont typeface="Rubik"/>
              <a:buChar char="●"/>
              <a:defRPr>
                <a:solidFill>
                  <a:srgbClr val="859AD5"/>
                </a:solidFill>
                <a:latin typeface="Rubik"/>
                <a:ea typeface="Rubik"/>
                <a:cs typeface="Rubik"/>
                <a:sym typeface="Rubik"/>
              </a:defRPr>
            </a:lvl4pPr>
            <a:lvl5pPr marL="2286000" lvl="4" indent="-317500">
              <a:lnSpc>
                <a:spcPct val="115000"/>
              </a:lnSpc>
              <a:spcBef>
                <a:spcPts val="1600"/>
              </a:spcBef>
              <a:spcAft>
                <a:spcPts val="0"/>
              </a:spcAft>
              <a:buClr>
                <a:srgbClr val="859AD5"/>
              </a:buClr>
              <a:buSzPts val="1400"/>
              <a:buFont typeface="Rubik"/>
              <a:buChar char="○"/>
              <a:defRPr>
                <a:solidFill>
                  <a:srgbClr val="859AD5"/>
                </a:solidFill>
                <a:latin typeface="Rubik"/>
                <a:ea typeface="Rubik"/>
                <a:cs typeface="Rubik"/>
                <a:sym typeface="Rubik"/>
              </a:defRPr>
            </a:lvl5pPr>
            <a:lvl6pPr marL="2743200" lvl="5" indent="-317500">
              <a:lnSpc>
                <a:spcPct val="115000"/>
              </a:lnSpc>
              <a:spcBef>
                <a:spcPts val="1600"/>
              </a:spcBef>
              <a:spcAft>
                <a:spcPts val="0"/>
              </a:spcAft>
              <a:buClr>
                <a:srgbClr val="859AD5"/>
              </a:buClr>
              <a:buSzPts val="1400"/>
              <a:buFont typeface="Rubik"/>
              <a:buChar char="■"/>
              <a:defRPr>
                <a:solidFill>
                  <a:srgbClr val="859AD5"/>
                </a:solidFill>
                <a:latin typeface="Rubik"/>
                <a:ea typeface="Rubik"/>
                <a:cs typeface="Rubik"/>
                <a:sym typeface="Rubik"/>
              </a:defRPr>
            </a:lvl6pPr>
            <a:lvl7pPr marL="3200400" lvl="6" indent="-317500">
              <a:lnSpc>
                <a:spcPct val="115000"/>
              </a:lnSpc>
              <a:spcBef>
                <a:spcPts val="1600"/>
              </a:spcBef>
              <a:spcAft>
                <a:spcPts val="0"/>
              </a:spcAft>
              <a:buClr>
                <a:srgbClr val="859AD5"/>
              </a:buClr>
              <a:buSzPts val="1400"/>
              <a:buFont typeface="Rubik"/>
              <a:buChar char="●"/>
              <a:defRPr>
                <a:solidFill>
                  <a:srgbClr val="859AD5"/>
                </a:solidFill>
                <a:latin typeface="Rubik"/>
                <a:ea typeface="Rubik"/>
                <a:cs typeface="Rubik"/>
                <a:sym typeface="Rubik"/>
              </a:defRPr>
            </a:lvl7pPr>
            <a:lvl8pPr marL="3657600" lvl="7" indent="-317500">
              <a:lnSpc>
                <a:spcPct val="115000"/>
              </a:lnSpc>
              <a:spcBef>
                <a:spcPts val="1600"/>
              </a:spcBef>
              <a:spcAft>
                <a:spcPts val="0"/>
              </a:spcAft>
              <a:buClr>
                <a:srgbClr val="859AD5"/>
              </a:buClr>
              <a:buSzPts val="1400"/>
              <a:buFont typeface="Rubik"/>
              <a:buChar char="○"/>
              <a:defRPr>
                <a:solidFill>
                  <a:srgbClr val="859AD5"/>
                </a:solidFill>
                <a:latin typeface="Rubik"/>
                <a:ea typeface="Rubik"/>
                <a:cs typeface="Rubik"/>
                <a:sym typeface="Rubik"/>
              </a:defRPr>
            </a:lvl8pPr>
            <a:lvl9pPr marL="4114800" lvl="8" indent="-317500">
              <a:lnSpc>
                <a:spcPct val="115000"/>
              </a:lnSpc>
              <a:spcBef>
                <a:spcPts val="1600"/>
              </a:spcBef>
              <a:spcAft>
                <a:spcPts val="1600"/>
              </a:spcAft>
              <a:buClr>
                <a:srgbClr val="859AD5"/>
              </a:buClr>
              <a:buSzPts val="1400"/>
              <a:buFont typeface="Rubik"/>
              <a:buChar char="■"/>
              <a:defRPr>
                <a:solidFill>
                  <a:srgbClr val="859AD5"/>
                </a:solidFill>
                <a:latin typeface="Rubik"/>
                <a:ea typeface="Rubik"/>
                <a:cs typeface="Rubik"/>
                <a:sym typeface="Rubik"/>
              </a:defRPr>
            </a:lvl9pPr>
          </a:lstStyle>
          <a:p>
            <a:endParaRPr/>
          </a:p>
        </p:txBody>
      </p:sp>
    </p:spTree>
    <p:extLst>
      <p:ext uri="{BB962C8B-B14F-4D97-AF65-F5344CB8AC3E}">
        <p14:creationId xmlns:p14="http://schemas.microsoft.com/office/powerpoint/2010/main" val="2597099407"/>
      </p:ext>
    </p:extLst>
  </p:cSld>
  <p:clrMap bg1="lt1" tx1="dk1" bg2="dk2" tx2="lt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 id="2147483690" r:id="rId12"/>
    <p:sldLayoutId id="2147483692" r:id="rId13"/>
    <p:sldLayoutId id="2147483693" r:id="rId14"/>
    <p:sldLayoutId id="2147483694" r:id="rId15"/>
    <p:sldLayoutId id="2147483695" r:id="rId16"/>
    <p:sldLayoutId id="2147483696" r:id="rId17"/>
    <p:sldLayoutId id="2147483697" r:id="rId18"/>
    <p:sldLayoutId id="2147483698" r:id="rId19"/>
    <p:sldLayoutId id="2147483699" r:id="rId20"/>
    <p:sldLayoutId id="2147483700" r:id="rId21"/>
    <p:sldLayoutId id="2147483701" r:id="rId22"/>
    <p:sldLayoutId id="2147483702" r:id="rId23"/>
    <p:sldLayoutId id="2147483703" r:id="rId24"/>
    <p:sldLayoutId id="2147483704" r:id="rId25"/>
    <p:sldLayoutId id="2147483705" r:id="rId26"/>
    <p:sldLayoutId id="2147483706" r:id="rId27"/>
    <p:sldLayoutId id="2147483707" r:id="rId28"/>
    <p:sldLayoutId id="2147483708" r:id="rId29"/>
    <p:sldLayoutId id="2147483709" r:id="rId30"/>
    <p:sldLayoutId id="2147483710" r:id="rId31"/>
    <p:sldLayoutId id="2147483711"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xmlns="">
        <p15:guide id="1" pos="2880">
          <p15:clr>
            <a:srgbClr val="EA4335"/>
          </p15:clr>
        </p15:guide>
        <p15:guide id="2">
          <p15:clr>
            <a:srgbClr val="EA4335"/>
          </p15:clr>
        </p15:guide>
        <p15:guide id="3" pos="5760">
          <p15:clr>
            <a:srgbClr val="EA4335"/>
          </p15:clr>
        </p15:guide>
        <p15:guide id="4" pos="449">
          <p15:clr>
            <a:srgbClr val="EA4335"/>
          </p15:clr>
        </p15:guide>
        <p15:guide id="5" pos="5311">
          <p15:clr>
            <a:srgbClr val="EA4335"/>
          </p15:clr>
        </p15:guide>
        <p15:guide id="6" orient="horz" pos="1620">
          <p15:clr>
            <a:srgbClr val="EA4335"/>
          </p15:clr>
        </p15:guide>
        <p15:guide id="7" orient="horz">
          <p15:clr>
            <a:srgbClr val="EA4335"/>
          </p15:clr>
        </p15:guide>
        <p15:guide id="8" orient="horz" pos="3240">
          <p15:clr>
            <a:srgbClr val="EA4335"/>
          </p15:clr>
        </p15:guide>
        <p15:guide id="9" orient="horz" pos="2903">
          <p15:clr>
            <a:srgbClr val="EA4335"/>
          </p15:clr>
        </p15:guide>
        <p15:guide id="10" orient="horz" pos="34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50" smtClean="0"/>
            </a:lvl1pPr>
          </a:lstStyle>
          <a:p>
            <a:pPr fontAlgn="base">
              <a:spcBef>
                <a:spcPct val="0"/>
              </a:spcBef>
              <a:spcAft>
                <a:spcPct val="0"/>
              </a:spcAft>
              <a:defRPr/>
            </a:pPr>
            <a:fld id="{77BD73CB-984E-40F2-8384-C262CA78C8BE}" type="datetime10">
              <a:rPr lang="en-US">
                <a:solidFill>
                  <a:srgbClr val="000000"/>
                </a:solidFill>
              </a:rPr>
              <a:pPr fontAlgn="base">
                <a:spcBef>
                  <a:spcPct val="0"/>
                </a:spcBef>
                <a:spcAft>
                  <a:spcPct val="0"/>
                </a:spcAft>
                <a:defRPr/>
              </a:pPr>
              <a:t>07:37</a:t>
            </a:fld>
            <a:endParaRPr lang="en-US">
              <a:solidFill>
                <a:srgbClr val="000000"/>
              </a:solidFill>
            </a:endParaRPr>
          </a:p>
        </p:txBody>
      </p:sp>
      <p:sp>
        <p:nvSpPr>
          <p:cNvPr id="1029" name="Rectangle 5"/>
          <p:cNvSpPr>
            <a:spLocks noGrp="1" noChangeArrowheads="1"/>
          </p:cNvSpPr>
          <p:nvPr>
            <p:ph type="ftr" sz="quarter" idx="3"/>
          </p:nvPr>
        </p:nvSpPr>
        <p:spPr bwMode="auto">
          <a:xfrm>
            <a:off x="3124200" y="4683919"/>
            <a:ext cx="2895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50" smtClean="0"/>
            </a:lvl1pPr>
          </a:lstStyle>
          <a:p>
            <a:pPr fontAlgn="base">
              <a:spcBef>
                <a:spcPct val="0"/>
              </a:spcBef>
              <a:spcAft>
                <a:spcPct val="0"/>
              </a:spcAft>
              <a:defRPr/>
            </a:pPr>
            <a:endParaRPr lang="vi-VN">
              <a:solidFill>
                <a:srgbClr val="000000"/>
              </a:solidFill>
            </a:endParaRPr>
          </a:p>
        </p:txBody>
      </p:sp>
      <p:sp>
        <p:nvSpPr>
          <p:cNvPr id="1030" name="Rectangle 6"/>
          <p:cNvSpPr>
            <a:spLocks noGrp="1" noChangeArrowheads="1"/>
          </p:cNvSpPr>
          <p:nvPr>
            <p:ph type="sldNum" sz="quarter" idx="4"/>
          </p:nvPr>
        </p:nvSpPr>
        <p:spPr bwMode="auto">
          <a:xfrm>
            <a:off x="6553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50"/>
            </a:lvl1pPr>
          </a:lstStyle>
          <a:p>
            <a:pPr fontAlgn="base">
              <a:spcBef>
                <a:spcPct val="0"/>
              </a:spcBef>
              <a:spcAft>
                <a:spcPct val="0"/>
              </a:spcAft>
            </a:pPr>
            <a:fld id="{A5ADB17E-274A-4C4F-A851-4B543C3997D9}" type="slidenum">
              <a:rPr lang="en-US" smtClean="0">
                <a:solidFill>
                  <a:srgbClr val="000000"/>
                </a:solidFill>
              </a:rPr>
              <a:pPr fontAlgn="base">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3368610694"/>
      </p:ext>
    </p:extLst>
  </p:cSld>
  <p:clrMap bg1="lt1" tx1="dk1" bg2="lt2" tx2="dk2" accent1="accent1" accent2="accent2" accent3="accent3" accent4="accent4" accent5="accent5" accent6="accent6" hlink="hlink" folHlink="folHlink"/>
  <p:sldLayoutIdLst>
    <p:sldLayoutId id="2147483740" r:id="rId1"/>
    <p:sldLayoutId id="2147483741" r:id="rId2"/>
    <p:sldLayoutId id="2147483742" r:id="rId3"/>
    <p:sldLayoutId id="2147483743" r:id="rId4"/>
    <p:sldLayoutId id="2147483744" r:id="rId5"/>
    <p:sldLayoutId id="2147483745" r:id="rId6"/>
    <p:sldLayoutId id="2147483746" r:id="rId7"/>
    <p:sldLayoutId id="2147483747" r:id="rId8"/>
    <p:sldLayoutId id="2147483748" r:id="rId9"/>
    <p:sldLayoutId id="2147483749" r:id="rId10"/>
    <p:sldLayoutId id="2147483750" r:id="rId11"/>
  </p:sldLayoutIdLst>
  <p:transition spd="med">
    <p:sndAc>
      <p:stSnd>
        <p:snd r:embed="rId13" name="chimes.wav"/>
      </p:stSnd>
    </p:sndAc>
  </p:transition>
  <p:hf sldNum="0" hdr="0" ftr="0"/>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345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1pPr>
            <a:lvl2pPr lvl="1"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2pPr>
            <a:lvl3pPr lvl="2"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3pPr>
            <a:lvl4pPr lvl="3"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4pPr>
            <a:lvl5pPr lvl="4"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5pPr>
            <a:lvl6pPr lvl="5"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6pPr>
            <a:lvl7pPr lvl="6"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7pPr>
            <a:lvl8pPr lvl="7"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8pPr>
            <a:lvl9pPr lvl="8"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1pPr>
            <a:lvl2pPr marL="914400" lvl="1"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2pPr>
            <a:lvl3pPr marL="1371600" lvl="2"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3pPr>
            <a:lvl4pPr marL="1828800" lvl="3"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4pPr>
            <a:lvl5pPr marL="2286000" lvl="4"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5pPr>
            <a:lvl6pPr marL="2743200" lvl="5"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6pPr>
            <a:lvl7pPr marL="3200400" lvl="6"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7pPr>
            <a:lvl8pPr marL="3657600" lvl="7"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8pPr>
            <a:lvl9pPr marL="4114800" lvl="8" indent="-317500">
              <a:lnSpc>
                <a:spcPct val="100000"/>
              </a:lnSpc>
              <a:spcBef>
                <a:spcPts val="1600"/>
              </a:spcBef>
              <a:spcAft>
                <a:spcPts val="1600"/>
              </a:spcAft>
              <a:buClr>
                <a:schemeClr val="dk1"/>
              </a:buClr>
              <a:buSzPts val="1400"/>
              <a:buFont typeface="Antic Slab"/>
              <a:buChar char="■"/>
              <a:defRPr>
                <a:solidFill>
                  <a:schemeClr val="dk1"/>
                </a:solidFill>
                <a:latin typeface="Antic Slab"/>
                <a:ea typeface="Antic Slab"/>
                <a:cs typeface="Antic Slab"/>
                <a:sym typeface="Antic Slab"/>
              </a:defRPr>
            </a:lvl9pPr>
          </a:lstStyle>
          <a:p>
            <a:endParaRPr/>
          </a:p>
        </p:txBody>
      </p:sp>
    </p:spTree>
    <p:extLst>
      <p:ext uri="{BB962C8B-B14F-4D97-AF65-F5344CB8AC3E}">
        <p14:creationId xmlns:p14="http://schemas.microsoft.com/office/powerpoint/2010/main" val="3670821108"/>
      </p:ext>
    </p:extLst>
  </p:cSld>
  <p:clrMap bg1="lt1" tx1="dk1" bg2="dk2" tx2="lt2" accent1="accent1" accent2="accent2" accent3="accent3" accent4="accent4" accent5="accent5" accent6="accent6" hlink="hlink" folHlink="folHlink"/>
  <p:sldLayoutIdLst>
    <p:sldLayoutId id="2147483779" r:id="rId1"/>
    <p:sldLayoutId id="2147483780" r:id="rId2"/>
    <p:sldLayoutId id="2147483781" r:id="rId3"/>
    <p:sldLayoutId id="2147483782" r:id="rId4"/>
    <p:sldLayoutId id="2147483783" r:id="rId5"/>
    <p:sldLayoutId id="2147483784" r:id="rId6"/>
    <p:sldLayoutId id="2147483785" r:id="rId7"/>
    <p:sldLayoutId id="2147483786" r:id="rId8"/>
    <p:sldLayoutId id="2147483787" r:id="rId9"/>
    <p:sldLayoutId id="2147483788" r:id="rId10"/>
    <p:sldLayoutId id="2147483789" r:id="rId11"/>
    <p:sldLayoutId id="2147483790" r:id="rId12"/>
    <p:sldLayoutId id="2147483791" r:id="rId13"/>
    <p:sldLayoutId id="2147483792" r:id="rId14"/>
    <p:sldLayoutId id="2147483793" r:id="rId1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2F2F2">
            <a:alpha val="0"/>
          </a:srgb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3500"/>
              <a:buFont typeface="Patrick Hand"/>
              <a:buNone/>
              <a:defRPr sz="3500">
                <a:solidFill>
                  <a:schemeClr val="accent2"/>
                </a:solidFill>
                <a:latin typeface="Patrick Hand"/>
                <a:ea typeface="Patrick Hand"/>
                <a:cs typeface="Patrick Hand"/>
                <a:sym typeface="Patrick Hand"/>
              </a:defRPr>
            </a:lvl1pPr>
            <a:lvl2pPr lvl="1">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2pPr>
            <a:lvl3pPr lvl="2">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3pPr>
            <a:lvl4pPr lvl="3">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4pPr>
            <a:lvl5pPr lvl="4">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5pPr>
            <a:lvl6pPr lvl="5">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6pPr>
            <a:lvl7pPr lvl="6">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7pPr>
            <a:lvl8pPr lvl="7">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8pPr>
            <a:lvl9pPr lvl="8">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1pPr>
            <a:lvl2pPr marL="914400" lvl="1" indent="-3175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2pPr>
            <a:lvl3pPr marL="1371600" lvl="2" indent="-3175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3pPr>
            <a:lvl4pPr marL="1828800" lvl="3" indent="-3175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4pPr>
            <a:lvl5pPr marL="2286000" lvl="4" indent="-3175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5pPr>
            <a:lvl6pPr marL="2743200" lvl="5" indent="-3175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6pPr>
            <a:lvl7pPr marL="3200400" lvl="6" indent="-3175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7pPr>
            <a:lvl8pPr marL="3657600" lvl="7" indent="-3175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8pPr>
            <a:lvl9pPr marL="4114800" lvl="8" indent="-3175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9pPr>
          </a:lstStyle>
          <a:p>
            <a:endParaRPr/>
          </a:p>
        </p:txBody>
      </p:sp>
    </p:spTree>
    <p:extLst>
      <p:ext uri="{BB962C8B-B14F-4D97-AF65-F5344CB8AC3E}">
        <p14:creationId xmlns:p14="http://schemas.microsoft.com/office/powerpoint/2010/main" val="4240496976"/>
      </p:ext>
    </p:extLst>
  </p:cSld>
  <p:clrMap bg1="lt1" tx1="dk1" bg2="dk2" tx2="lt2" accent1="accent1" accent2="accent2" accent3="accent3" accent4="accent4" accent5="accent5" accent6="accent6" hlink="hlink" folHlink="folHlink"/>
  <p:sldLayoutIdLst>
    <p:sldLayoutId id="2147483795" r:id="rId1"/>
    <p:sldLayoutId id="2147483796" r:id="rId2"/>
    <p:sldLayoutId id="2147483797" r:id="rId3"/>
    <p:sldLayoutId id="2147483798" r:id="rId4"/>
    <p:sldLayoutId id="2147483799" r:id="rId5"/>
    <p:sldLayoutId id="2147483800" r:id="rId6"/>
    <p:sldLayoutId id="2147483801" r:id="rId7"/>
    <p:sldLayoutId id="2147483802" r:id="rId8"/>
    <p:sldLayoutId id="2147483803" r:id="rId9"/>
    <p:sldLayoutId id="2147483804" r:id="rId10"/>
    <p:sldLayoutId id="2147483805" r:id="rId11"/>
    <p:sldLayoutId id="2147483806" r:id="rId12"/>
    <p:sldLayoutId id="2147483807" r:id="rId13"/>
    <p:sldLayoutId id="2147483808" r:id="rId14"/>
    <p:sldLayoutId id="2147483809" r:id="rId15"/>
    <p:sldLayoutId id="2147483810" r:id="rId16"/>
    <p:sldLayoutId id="2147483811" r:id="rId17"/>
    <p:sldLayoutId id="2147483812" r:id="rId18"/>
    <p:sldLayoutId id="2147483813"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75115683"/>
      </p:ext>
    </p:extLst>
  </p:cSld>
  <p:clrMap bg1="lt1" tx1="dk1" bg2="lt2" tx2="dk2" accent1="accent1" accent2="accent2" accent3="accent3" accent4="accent4" accent5="accent5" accent6="accent6" hlink="hlink" folHlink="folHlink"/>
  <p:sldLayoutIdLst>
    <p:sldLayoutId id="2147483815" r:id="rId1"/>
    <p:sldLayoutId id="2147483816" r:id="rId2"/>
  </p:sldLayoutIdLst>
  <p:transition>
    <p:random/>
  </p:transition>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80.xml"/><Relationship Id="rId1" Type="http://schemas.openxmlformats.org/officeDocument/2006/relationships/tags" Target="../tags/tag1.xml"/><Relationship Id="rId4" Type="http://schemas.openxmlformats.org/officeDocument/2006/relationships/image" Target="../media/image21.jpe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5.xml"/><Relationship Id="rId4" Type="http://schemas.openxmlformats.org/officeDocument/2006/relationships/image" Target="../media/image13.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8.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92.xml"/><Relationship Id="rId6" Type="http://schemas.openxmlformats.org/officeDocument/2006/relationships/image" Target="../media/image28.svg"/><Relationship Id="rId5" Type="http://schemas.openxmlformats.org/officeDocument/2006/relationships/image" Target="../media/image25.png"/><Relationship Id="rId4" Type="http://schemas.openxmlformats.org/officeDocument/2006/relationships/image" Target="../media/image24.png"/></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92.xml"/><Relationship Id="rId4" Type="http://schemas.openxmlformats.org/officeDocument/2006/relationships/image" Target="../media/image28.svg"/></Relationships>
</file>

<file path=ppt/slides/_rels/slide1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92.xml"/><Relationship Id="rId5" Type="http://schemas.openxmlformats.org/officeDocument/2006/relationships/slide" Target="slide19.xml"/><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6.png"/><Relationship Id="rId7" Type="http://schemas.openxmlformats.org/officeDocument/2006/relationships/image" Target="../media/image28.png"/><Relationship Id="rId2" Type="http://schemas.openxmlformats.org/officeDocument/2006/relationships/image" Target="../media/image15.png"/><Relationship Id="rId1" Type="http://schemas.openxmlformats.org/officeDocument/2006/relationships/slideLayout" Target="../slideLayouts/slideLayout7.xml"/><Relationship Id="rId6" Type="http://schemas.openxmlformats.org/officeDocument/2006/relationships/image" Target="../media/image28.svg"/><Relationship Id="rId5" Type="http://schemas.openxmlformats.org/officeDocument/2006/relationships/image" Target="../media/image25.png"/><Relationship Id="rId4" Type="http://schemas.openxmlformats.org/officeDocument/2006/relationships/image" Target="../media/image27.png"/><Relationship Id="rId9" Type="http://schemas.openxmlformats.org/officeDocument/2006/relationships/image" Target="../media/image30.png"/></Relationships>
</file>

<file path=ppt/slides/_rels/slide17.xml.rels><?xml version="1.0" encoding="UTF-8" standalone="yes"?>
<Relationships xmlns="http://schemas.openxmlformats.org/package/2006/relationships"><Relationship Id="rId8" Type="http://schemas.openxmlformats.org/officeDocument/2006/relationships/image" Target="../media/image36.jpeg"/><Relationship Id="rId3" Type="http://schemas.openxmlformats.org/officeDocument/2006/relationships/image" Target="../media/image31.jpeg"/><Relationship Id="rId7" Type="http://schemas.openxmlformats.org/officeDocument/2006/relationships/image" Target="../media/image35.jpeg"/><Relationship Id="rId2" Type="http://schemas.openxmlformats.org/officeDocument/2006/relationships/audio" Target="../media/audio1.wav"/><Relationship Id="rId1" Type="http://schemas.openxmlformats.org/officeDocument/2006/relationships/slideLayout" Target="../slideLayouts/slideLayout57.xml"/><Relationship Id="rId6" Type="http://schemas.openxmlformats.org/officeDocument/2006/relationships/image" Target="../media/image34.jpeg"/><Relationship Id="rId11" Type="http://schemas.openxmlformats.org/officeDocument/2006/relationships/slide" Target="slide19.xml"/><Relationship Id="rId5" Type="http://schemas.openxmlformats.org/officeDocument/2006/relationships/image" Target="../media/image33.jpeg"/><Relationship Id="rId10" Type="http://schemas.openxmlformats.org/officeDocument/2006/relationships/image" Target="../media/image38.jpeg"/><Relationship Id="rId4" Type="http://schemas.openxmlformats.org/officeDocument/2006/relationships/image" Target="../media/image32.jpeg"/><Relationship Id="rId9" Type="http://schemas.openxmlformats.org/officeDocument/2006/relationships/image" Target="../media/image37.jpeg"/></Relationships>
</file>

<file path=ppt/slides/_rels/slide18.xml.rels><?xml version="1.0" encoding="UTF-8" standalone="yes"?>
<Relationships xmlns="http://schemas.openxmlformats.org/package/2006/relationships"><Relationship Id="rId8" Type="http://schemas.openxmlformats.org/officeDocument/2006/relationships/image" Target="../media/image44.jpeg"/><Relationship Id="rId3" Type="http://schemas.openxmlformats.org/officeDocument/2006/relationships/image" Target="../media/image39.jpeg"/><Relationship Id="rId7" Type="http://schemas.openxmlformats.org/officeDocument/2006/relationships/image" Target="../media/image43.jpeg"/><Relationship Id="rId2" Type="http://schemas.openxmlformats.org/officeDocument/2006/relationships/audio" Target="../media/audio1.wav"/><Relationship Id="rId1" Type="http://schemas.openxmlformats.org/officeDocument/2006/relationships/slideLayout" Target="../slideLayouts/slideLayout57.xml"/><Relationship Id="rId6" Type="http://schemas.openxmlformats.org/officeDocument/2006/relationships/image" Target="../media/image42.jpeg"/><Relationship Id="rId5" Type="http://schemas.openxmlformats.org/officeDocument/2006/relationships/image" Target="../media/image41.jpeg"/><Relationship Id="rId4" Type="http://schemas.openxmlformats.org/officeDocument/2006/relationships/image" Target="../media/image40.jpeg"/><Relationship Id="rId9" Type="http://schemas.openxmlformats.org/officeDocument/2006/relationships/slide" Target="slide19.xml"/></Relationships>
</file>

<file path=ppt/slides/_rels/slide19.xml.rels><?xml version="1.0" encoding="UTF-8" standalone="yes"?>
<Relationships xmlns="http://schemas.openxmlformats.org/package/2006/relationships"><Relationship Id="rId8" Type="http://schemas.openxmlformats.org/officeDocument/2006/relationships/image" Target="../media/image34.jpeg"/><Relationship Id="rId3" Type="http://schemas.openxmlformats.org/officeDocument/2006/relationships/image" Target="../media/image38.jpeg"/><Relationship Id="rId7" Type="http://schemas.openxmlformats.org/officeDocument/2006/relationships/image" Target="../media/image41.jpeg"/><Relationship Id="rId2" Type="http://schemas.openxmlformats.org/officeDocument/2006/relationships/audio" Target="../media/audio1.wav"/><Relationship Id="rId1" Type="http://schemas.openxmlformats.org/officeDocument/2006/relationships/slideLayout" Target="../slideLayouts/slideLayout57.xml"/><Relationship Id="rId6" Type="http://schemas.openxmlformats.org/officeDocument/2006/relationships/image" Target="../media/image46.jpeg"/><Relationship Id="rId5" Type="http://schemas.openxmlformats.org/officeDocument/2006/relationships/image" Target="../media/image31.jpeg"/><Relationship Id="rId4" Type="http://schemas.openxmlformats.org/officeDocument/2006/relationships/image" Target="../media/image45.jpeg"/><Relationship Id="rId9" Type="http://schemas.openxmlformats.org/officeDocument/2006/relationships/slide" Target="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8" Type="http://schemas.openxmlformats.org/officeDocument/2006/relationships/image" Target="../media/image43.jpeg"/><Relationship Id="rId3" Type="http://schemas.openxmlformats.org/officeDocument/2006/relationships/image" Target="../media/image47.jpeg"/><Relationship Id="rId7" Type="http://schemas.openxmlformats.org/officeDocument/2006/relationships/image" Target="../media/image42.jpeg"/><Relationship Id="rId2" Type="http://schemas.openxmlformats.org/officeDocument/2006/relationships/audio" Target="../media/audio1.wav"/><Relationship Id="rId1" Type="http://schemas.openxmlformats.org/officeDocument/2006/relationships/slideLayout" Target="../slideLayouts/slideLayout57.xml"/><Relationship Id="rId6" Type="http://schemas.openxmlformats.org/officeDocument/2006/relationships/image" Target="../media/image40.jpeg"/><Relationship Id="rId11" Type="http://schemas.openxmlformats.org/officeDocument/2006/relationships/slide" Target="slide16.xml"/><Relationship Id="rId5" Type="http://schemas.openxmlformats.org/officeDocument/2006/relationships/image" Target="../media/image46.jpeg"/><Relationship Id="rId10" Type="http://schemas.openxmlformats.org/officeDocument/2006/relationships/image" Target="../media/image49.jpeg"/><Relationship Id="rId4" Type="http://schemas.openxmlformats.org/officeDocument/2006/relationships/image" Target="../media/image48.jpeg"/><Relationship Id="rId9" Type="http://schemas.openxmlformats.org/officeDocument/2006/relationships/image" Target="../media/image44.jpeg"/></Relationships>
</file>

<file path=ppt/slides/_rels/slide2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51.png"/></Relationships>
</file>

<file path=ppt/slides/_rels/slide2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9.xml"/><Relationship Id="rId1" Type="http://schemas.openxmlformats.org/officeDocument/2006/relationships/slideLayout" Target="../slideLayouts/slideLayout6.xml"/><Relationship Id="rId4" Type="http://schemas.openxmlformats.org/officeDocument/2006/relationships/image" Target="../media/image11.png"/></Relationships>
</file>

<file path=ppt/slides/_rels/slide23.xml.rels><?xml version="1.0" encoding="UTF-8" standalone="yes"?>
<Relationships xmlns="http://schemas.openxmlformats.org/package/2006/relationships"><Relationship Id="rId3" Type="http://schemas.openxmlformats.org/officeDocument/2006/relationships/image" Target="../media/image54.GIF"/><Relationship Id="rId2" Type="http://schemas.openxmlformats.org/officeDocument/2006/relationships/image" Target="../media/image53.jpeg"/><Relationship Id="rId1" Type="http://schemas.openxmlformats.org/officeDocument/2006/relationships/slideLayout" Target="../slideLayouts/slideLayout96.xml"/><Relationship Id="rId4" Type="http://schemas.openxmlformats.org/officeDocument/2006/relationships/image" Target="../media/image55.png"/></Relationships>
</file>

<file path=ppt/slides/_rels/slide24.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10.xml"/><Relationship Id="rId1" Type="http://schemas.openxmlformats.org/officeDocument/2006/relationships/slideLayout" Target="../slideLayouts/slideLayout96.xml"/><Relationship Id="rId6" Type="http://schemas.openxmlformats.org/officeDocument/2006/relationships/image" Target="../media/image54.GIF"/><Relationship Id="rId5" Type="http://schemas.openxmlformats.org/officeDocument/2006/relationships/image" Target="../media/image56.GIF"/><Relationship Id="rId4" Type="http://schemas.openxmlformats.org/officeDocument/2006/relationships/image" Target="../media/image53.jpeg"/></Relationships>
</file>

<file path=ppt/slides/_rels/slide2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1.xml"/><Relationship Id="rId1" Type="http://schemas.openxmlformats.org/officeDocument/2006/relationships/slideLayout" Target="../slideLayouts/slideLayout6.xml"/><Relationship Id="rId4" Type="http://schemas.openxmlformats.org/officeDocument/2006/relationships/image" Target="../media/image11.png"/></Relationships>
</file>

<file path=ppt/slides/_rels/slide26.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5.png"/><Relationship Id="rId1" Type="http://schemas.openxmlformats.org/officeDocument/2006/relationships/slideLayout" Target="../slideLayouts/slideLayout92.xml"/><Relationship Id="rId5" Type="http://schemas.openxmlformats.org/officeDocument/2006/relationships/image" Target="../media/image22.svg"/><Relationship Id="rId4" Type="http://schemas.openxmlformats.org/officeDocument/2006/relationships/image" Target="../media/image20.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emf"/><Relationship Id="rId1" Type="http://schemas.openxmlformats.org/officeDocument/2006/relationships/slideLayout" Target="../slideLayouts/slideLayout77.xml"/></Relationships>
</file>

<file path=ppt/slides/_rels/slide3.xml.rels><?xml version="1.0" encoding="UTF-8" standalone="yes"?>
<Relationships xmlns="http://schemas.openxmlformats.org/package/2006/relationships"><Relationship Id="rId3" Type="http://schemas.openxmlformats.org/officeDocument/2006/relationships/image" Target="../media/image5.jpg"/><Relationship Id="rId7" Type="http://schemas.openxmlformats.org/officeDocument/2006/relationships/image" Target="../media/image9.jpeg"/><Relationship Id="rId2" Type="http://schemas.openxmlformats.org/officeDocument/2006/relationships/image" Target="../media/image4.jpg"/><Relationship Id="rId1" Type="http://schemas.openxmlformats.org/officeDocument/2006/relationships/slideLayout" Target="../slideLayouts/slideLayout50.xml"/><Relationship Id="rId6" Type="http://schemas.openxmlformats.org/officeDocument/2006/relationships/image" Target="../media/image8.jpg"/><Relationship Id="rId5" Type="http://schemas.openxmlformats.org/officeDocument/2006/relationships/image" Target="../media/image7.jpeg"/><Relationship Id="rId4" Type="http://schemas.openxmlformats.org/officeDocument/2006/relationships/image" Target="../media/image6.jpg"/></Relationships>
</file>

<file path=ppt/slides/_rels/slide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4.jpg"/><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4.xml"/></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xml"/><Relationship Id="rId1" Type="http://schemas.openxmlformats.org/officeDocument/2006/relationships/slideLayout" Target="../slideLayouts/slideLayout3.xml"/><Relationship Id="rId5" Type="http://schemas.openxmlformats.org/officeDocument/2006/relationships/image" Target="../media/image17.png"/><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0.xml"/></Relationships>
</file>

<file path=ppt/slides/_rels/slide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80.xml"/><Relationship Id="rId4" Type="http://schemas.openxmlformats.org/officeDocument/2006/relationships/image" Target="../media/image22.sv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7"/>
        <p:cNvGrpSpPr/>
        <p:nvPr/>
      </p:nvGrpSpPr>
      <p:grpSpPr>
        <a:xfrm>
          <a:off x="0" y="0"/>
          <a:ext cx="0" cy="0"/>
          <a:chOff x="0" y="0"/>
          <a:chExt cx="0" cy="0"/>
        </a:xfrm>
      </p:grpSpPr>
      <p:grpSp>
        <p:nvGrpSpPr>
          <p:cNvPr id="88" name="Google Shape;88;p18"/>
          <p:cNvGrpSpPr/>
          <p:nvPr/>
        </p:nvGrpSpPr>
        <p:grpSpPr>
          <a:xfrm>
            <a:off x="5270800" y="-17650"/>
            <a:ext cx="3873050" cy="5165300"/>
            <a:chOff x="5270800" y="-17650"/>
            <a:chExt cx="3873050" cy="5165300"/>
          </a:xfrm>
        </p:grpSpPr>
        <p:sp>
          <p:nvSpPr>
            <p:cNvPr id="89" name="Google Shape;89;p18"/>
            <p:cNvSpPr/>
            <p:nvPr/>
          </p:nvSpPr>
          <p:spPr>
            <a:xfrm>
              <a:off x="5270800" y="-17650"/>
              <a:ext cx="2198752" cy="5161174"/>
            </a:xfrm>
            <a:custGeom>
              <a:avLst/>
              <a:gdLst/>
              <a:ahLst/>
              <a:cxnLst/>
              <a:rect l="l" t="t" r="r" b="b"/>
              <a:pathLst>
                <a:path w="89226" h="209442" extrusionOk="0">
                  <a:moveTo>
                    <a:pt x="89226" y="0"/>
                  </a:moveTo>
                  <a:lnTo>
                    <a:pt x="0" y="62"/>
                  </a:lnTo>
                  <a:cubicBezTo>
                    <a:pt x="0" y="10531"/>
                    <a:pt x="14734" y="10531"/>
                    <a:pt x="14734" y="21000"/>
                  </a:cubicBezTo>
                  <a:cubicBezTo>
                    <a:pt x="14734" y="31469"/>
                    <a:pt x="0" y="31469"/>
                    <a:pt x="0" y="41938"/>
                  </a:cubicBezTo>
                  <a:cubicBezTo>
                    <a:pt x="0" y="52391"/>
                    <a:pt x="14734" y="52391"/>
                    <a:pt x="14734" y="62860"/>
                  </a:cubicBezTo>
                  <a:cubicBezTo>
                    <a:pt x="14734" y="73345"/>
                    <a:pt x="0" y="73345"/>
                    <a:pt x="0" y="83814"/>
                  </a:cubicBezTo>
                  <a:cubicBezTo>
                    <a:pt x="0" y="94283"/>
                    <a:pt x="14734" y="94283"/>
                    <a:pt x="14734" y="104752"/>
                  </a:cubicBezTo>
                  <a:cubicBezTo>
                    <a:pt x="14734" y="115221"/>
                    <a:pt x="0" y="115221"/>
                    <a:pt x="0" y="125690"/>
                  </a:cubicBezTo>
                  <a:cubicBezTo>
                    <a:pt x="0" y="136159"/>
                    <a:pt x="14734" y="136159"/>
                    <a:pt x="14734" y="146628"/>
                  </a:cubicBezTo>
                  <a:cubicBezTo>
                    <a:pt x="14734" y="157097"/>
                    <a:pt x="0" y="157097"/>
                    <a:pt x="0" y="167566"/>
                  </a:cubicBezTo>
                  <a:cubicBezTo>
                    <a:pt x="0" y="178035"/>
                    <a:pt x="14734" y="178035"/>
                    <a:pt x="14734" y="188504"/>
                  </a:cubicBezTo>
                  <a:cubicBezTo>
                    <a:pt x="14734" y="198972"/>
                    <a:pt x="0" y="198972"/>
                    <a:pt x="0" y="209441"/>
                  </a:cubicBezTo>
                  <a:lnTo>
                    <a:pt x="89226" y="209441"/>
                  </a:lnTo>
                  <a:lnTo>
                    <a:pt x="89226" y="0"/>
                  </a:lnTo>
                  <a:close/>
                </a:path>
              </a:pathLst>
            </a:custGeom>
            <a:solidFill>
              <a:srgbClr val="FEB5B9">
                <a:alpha val="3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90;p18"/>
            <p:cNvSpPr/>
            <p:nvPr/>
          </p:nvSpPr>
          <p:spPr>
            <a:xfrm>
              <a:off x="7469550" y="-13550"/>
              <a:ext cx="1674300" cy="5161200"/>
            </a:xfrm>
            <a:prstGeom prst="rect">
              <a:avLst/>
            </a:prstGeom>
            <a:solidFill>
              <a:srgbClr val="FEB5B9">
                <a:alpha val="3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1" name="Google Shape;91;p18"/>
          <p:cNvSpPr/>
          <p:nvPr/>
        </p:nvSpPr>
        <p:spPr>
          <a:xfrm>
            <a:off x="3704223" y="816262"/>
            <a:ext cx="4900577" cy="3507225"/>
          </a:xfrm>
          <a:prstGeom prst="round2DiagRect">
            <a:avLst>
              <a:gd name="adj1" fmla="val 28229"/>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92;p18">
            <a:extLst>
              <a:ext uri="{FF2B5EF4-FFF2-40B4-BE49-F238E27FC236}">
                <a16:creationId xmlns:a16="http://schemas.microsoft.com/office/drawing/2014/main" xmlns="" id="{F46AE7BA-DAC9-46F1-A2BE-E38B1DB7FED9}"/>
              </a:ext>
            </a:extLst>
          </p:cNvPr>
          <p:cNvSpPr txBox="1">
            <a:spLocks/>
          </p:cNvSpPr>
          <p:nvPr/>
        </p:nvSpPr>
        <p:spPr>
          <a:xfrm flipH="1">
            <a:off x="4573777" y="1022569"/>
            <a:ext cx="3394198" cy="670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accent3"/>
              </a:buClr>
              <a:buSzPts val="1400"/>
              <a:buFont typeface="Muli Regular"/>
              <a:buNone/>
              <a:defRPr sz="1400" b="0" i="0" u="none" strike="noStrike" cap="none">
                <a:solidFill>
                  <a:schemeClr val="accent3"/>
                </a:solidFill>
                <a:latin typeface="Muli Regular"/>
                <a:ea typeface="Muli Regular"/>
                <a:cs typeface="Muli Regular"/>
                <a:sym typeface="Muli Regular"/>
              </a:defRPr>
            </a:lvl1pPr>
            <a:lvl2pPr marL="914400" marR="0" lvl="1" indent="-304800" algn="ctr" rtl="0">
              <a:lnSpc>
                <a:spcPct val="100000"/>
              </a:lnSpc>
              <a:spcBef>
                <a:spcPts val="0"/>
              </a:spcBef>
              <a:spcAft>
                <a:spcPts val="0"/>
              </a:spcAft>
              <a:buClr>
                <a:schemeClr val="accent3"/>
              </a:buClr>
              <a:buSzPts val="1400"/>
              <a:buFont typeface="Muli Regular"/>
              <a:buNone/>
              <a:defRPr sz="1400" b="0" i="0" u="none" strike="noStrike" cap="none">
                <a:solidFill>
                  <a:schemeClr val="accent3"/>
                </a:solidFill>
                <a:latin typeface="Muli Regular"/>
                <a:ea typeface="Muli Regular"/>
                <a:cs typeface="Muli Regular"/>
                <a:sym typeface="Muli Regular"/>
              </a:defRPr>
            </a:lvl2pPr>
            <a:lvl3pPr marL="1371600" marR="0" lvl="2" indent="-304800" algn="ctr" rtl="0">
              <a:lnSpc>
                <a:spcPct val="100000"/>
              </a:lnSpc>
              <a:spcBef>
                <a:spcPts val="0"/>
              </a:spcBef>
              <a:spcAft>
                <a:spcPts val="0"/>
              </a:spcAft>
              <a:buClr>
                <a:schemeClr val="accent3"/>
              </a:buClr>
              <a:buSzPts val="1400"/>
              <a:buFont typeface="Muli Regular"/>
              <a:buNone/>
              <a:defRPr sz="1400" b="0" i="0" u="none" strike="noStrike" cap="none">
                <a:solidFill>
                  <a:schemeClr val="accent3"/>
                </a:solidFill>
                <a:latin typeface="Muli Regular"/>
                <a:ea typeface="Muli Regular"/>
                <a:cs typeface="Muli Regular"/>
                <a:sym typeface="Muli Regular"/>
              </a:defRPr>
            </a:lvl3pPr>
            <a:lvl4pPr marL="1828800" marR="0" lvl="3" indent="-304800" algn="ctr" rtl="0">
              <a:lnSpc>
                <a:spcPct val="100000"/>
              </a:lnSpc>
              <a:spcBef>
                <a:spcPts val="0"/>
              </a:spcBef>
              <a:spcAft>
                <a:spcPts val="0"/>
              </a:spcAft>
              <a:buClr>
                <a:schemeClr val="accent3"/>
              </a:buClr>
              <a:buSzPts val="1400"/>
              <a:buFont typeface="Muli Regular"/>
              <a:buNone/>
              <a:defRPr sz="1400" b="0" i="0" u="none" strike="noStrike" cap="none">
                <a:solidFill>
                  <a:schemeClr val="accent3"/>
                </a:solidFill>
                <a:latin typeface="Muli Regular"/>
                <a:ea typeface="Muli Regular"/>
                <a:cs typeface="Muli Regular"/>
                <a:sym typeface="Muli Regular"/>
              </a:defRPr>
            </a:lvl4pPr>
            <a:lvl5pPr marL="2286000" marR="0" lvl="4" indent="-304800" algn="ctr" rtl="0">
              <a:lnSpc>
                <a:spcPct val="100000"/>
              </a:lnSpc>
              <a:spcBef>
                <a:spcPts val="0"/>
              </a:spcBef>
              <a:spcAft>
                <a:spcPts val="0"/>
              </a:spcAft>
              <a:buClr>
                <a:schemeClr val="accent3"/>
              </a:buClr>
              <a:buSzPts val="1400"/>
              <a:buFont typeface="Muli Regular"/>
              <a:buNone/>
              <a:defRPr sz="1400" b="0" i="0" u="none" strike="noStrike" cap="none">
                <a:solidFill>
                  <a:schemeClr val="accent3"/>
                </a:solidFill>
                <a:latin typeface="Muli Regular"/>
                <a:ea typeface="Muli Regular"/>
                <a:cs typeface="Muli Regular"/>
                <a:sym typeface="Muli Regular"/>
              </a:defRPr>
            </a:lvl5pPr>
            <a:lvl6pPr marL="2743200" marR="0" lvl="5" indent="-304800" algn="ctr" rtl="0">
              <a:lnSpc>
                <a:spcPct val="100000"/>
              </a:lnSpc>
              <a:spcBef>
                <a:spcPts val="0"/>
              </a:spcBef>
              <a:spcAft>
                <a:spcPts val="0"/>
              </a:spcAft>
              <a:buClr>
                <a:schemeClr val="accent3"/>
              </a:buClr>
              <a:buSzPts val="1400"/>
              <a:buFont typeface="Muli Regular"/>
              <a:buNone/>
              <a:defRPr sz="1400" b="0" i="0" u="none" strike="noStrike" cap="none">
                <a:solidFill>
                  <a:schemeClr val="accent3"/>
                </a:solidFill>
                <a:latin typeface="Muli Regular"/>
                <a:ea typeface="Muli Regular"/>
                <a:cs typeface="Muli Regular"/>
                <a:sym typeface="Muli Regular"/>
              </a:defRPr>
            </a:lvl6pPr>
            <a:lvl7pPr marL="3200400" marR="0" lvl="6" indent="-304800" algn="ctr" rtl="0">
              <a:lnSpc>
                <a:spcPct val="100000"/>
              </a:lnSpc>
              <a:spcBef>
                <a:spcPts val="0"/>
              </a:spcBef>
              <a:spcAft>
                <a:spcPts val="0"/>
              </a:spcAft>
              <a:buClr>
                <a:schemeClr val="accent3"/>
              </a:buClr>
              <a:buSzPts val="1400"/>
              <a:buFont typeface="Muli Regular"/>
              <a:buNone/>
              <a:defRPr sz="1400" b="0" i="0" u="none" strike="noStrike" cap="none">
                <a:solidFill>
                  <a:schemeClr val="accent3"/>
                </a:solidFill>
                <a:latin typeface="Muli Regular"/>
                <a:ea typeface="Muli Regular"/>
                <a:cs typeface="Muli Regular"/>
                <a:sym typeface="Muli Regular"/>
              </a:defRPr>
            </a:lvl7pPr>
            <a:lvl8pPr marL="3657600" marR="0" lvl="7" indent="-304800" algn="ctr" rtl="0">
              <a:lnSpc>
                <a:spcPct val="100000"/>
              </a:lnSpc>
              <a:spcBef>
                <a:spcPts val="0"/>
              </a:spcBef>
              <a:spcAft>
                <a:spcPts val="0"/>
              </a:spcAft>
              <a:buClr>
                <a:schemeClr val="accent3"/>
              </a:buClr>
              <a:buSzPts val="1400"/>
              <a:buFont typeface="Muli Regular"/>
              <a:buNone/>
              <a:defRPr sz="1400" b="0" i="0" u="none" strike="noStrike" cap="none">
                <a:solidFill>
                  <a:schemeClr val="accent3"/>
                </a:solidFill>
                <a:latin typeface="Muli Regular"/>
                <a:ea typeface="Muli Regular"/>
                <a:cs typeface="Muli Regular"/>
                <a:sym typeface="Muli Regular"/>
              </a:defRPr>
            </a:lvl8pPr>
            <a:lvl9pPr marL="4114800" marR="0" lvl="8" indent="-304800" algn="ctr" rtl="0">
              <a:lnSpc>
                <a:spcPct val="100000"/>
              </a:lnSpc>
              <a:spcBef>
                <a:spcPts val="0"/>
              </a:spcBef>
              <a:spcAft>
                <a:spcPts val="0"/>
              </a:spcAft>
              <a:buClr>
                <a:schemeClr val="accent3"/>
              </a:buClr>
              <a:buSzPts val="1400"/>
              <a:buFont typeface="Muli Regular"/>
              <a:buNone/>
              <a:defRPr sz="1400" b="0" i="0" u="none" strike="noStrike" cap="none">
                <a:solidFill>
                  <a:schemeClr val="accent3"/>
                </a:solidFill>
                <a:latin typeface="Muli Regular"/>
                <a:ea typeface="Muli Regular"/>
                <a:cs typeface="Muli Regular"/>
                <a:sym typeface="Muli Regular"/>
              </a:defRPr>
            </a:lvl9pPr>
          </a:lstStyle>
          <a:p>
            <a:pPr marL="0" indent="0"/>
            <a:r>
              <a:rPr lang="en-US" sz="1800" b="1" dirty="0" err="1">
                <a:solidFill>
                  <a:schemeClr val="accent1"/>
                </a:solidFill>
                <a:latin typeface="Calibri" panose="020F0502020204030204" pitchFamily="34" charset="0"/>
                <a:cs typeface="Calibri" panose="020F0502020204030204" pitchFamily="34" charset="0"/>
              </a:rPr>
              <a:t>Thứ</a:t>
            </a:r>
            <a:r>
              <a:rPr lang="en-US" sz="1800" b="1" dirty="0">
                <a:solidFill>
                  <a:schemeClr val="accent1"/>
                </a:solidFill>
                <a:latin typeface="Calibri" panose="020F0502020204030204" pitchFamily="34" charset="0"/>
                <a:cs typeface="Calibri" panose="020F0502020204030204" pitchFamily="34" charset="0"/>
              </a:rPr>
              <a:t> … </a:t>
            </a:r>
            <a:r>
              <a:rPr lang="en-US" sz="1800" b="1" dirty="0" err="1">
                <a:solidFill>
                  <a:schemeClr val="accent1"/>
                </a:solidFill>
                <a:latin typeface="Calibri" panose="020F0502020204030204" pitchFamily="34" charset="0"/>
                <a:cs typeface="Calibri" panose="020F0502020204030204" pitchFamily="34" charset="0"/>
              </a:rPr>
              <a:t>ngày</a:t>
            </a:r>
            <a:r>
              <a:rPr lang="en-US" sz="1800" b="1" dirty="0">
                <a:solidFill>
                  <a:schemeClr val="accent1"/>
                </a:solidFill>
                <a:latin typeface="Calibri" panose="020F0502020204030204" pitchFamily="34" charset="0"/>
                <a:cs typeface="Calibri" panose="020F0502020204030204" pitchFamily="34" charset="0"/>
              </a:rPr>
              <a:t> … </a:t>
            </a:r>
            <a:r>
              <a:rPr lang="en-US" sz="1800" b="1" dirty="0" err="1">
                <a:solidFill>
                  <a:schemeClr val="accent1"/>
                </a:solidFill>
                <a:latin typeface="Calibri" panose="020F0502020204030204" pitchFamily="34" charset="0"/>
                <a:cs typeface="Calibri" panose="020F0502020204030204" pitchFamily="34" charset="0"/>
              </a:rPr>
              <a:t>tháng</a:t>
            </a:r>
            <a:r>
              <a:rPr lang="en-US" sz="1800" b="1" dirty="0">
                <a:solidFill>
                  <a:schemeClr val="accent1"/>
                </a:solidFill>
                <a:latin typeface="Calibri" panose="020F0502020204030204" pitchFamily="34" charset="0"/>
                <a:cs typeface="Calibri" panose="020F0502020204030204" pitchFamily="34" charset="0"/>
              </a:rPr>
              <a:t> … </a:t>
            </a:r>
            <a:r>
              <a:rPr lang="en-US" sz="1800" b="1" dirty="0" err="1">
                <a:solidFill>
                  <a:schemeClr val="accent1"/>
                </a:solidFill>
                <a:latin typeface="Calibri" panose="020F0502020204030204" pitchFamily="34" charset="0"/>
                <a:cs typeface="Calibri" panose="020F0502020204030204" pitchFamily="34" charset="0"/>
              </a:rPr>
              <a:t>năm</a:t>
            </a:r>
            <a:r>
              <a:rPr lang="en-US" sz="1800" b="1" dirty="0">
                <a:solidFill>
                  <a:schemeClr val="accent1"/>
                </a:solidFill>
                <a:latin typeface="Calibri" panose="020F0502020204030204" pitchFamily="34" charset="0"/>
                <a:cs typeface="Calibri" panose="020F0502020204030204" pitchFamily="34" charset="0"/>
              </a:rPr>
              <a:t> 2022</a:t>
            </a:r>
          </a:p>
        </p:txBody>
      </p:sp>
      <p:sp>
        <p:nvSpPr>
          <p:cNvPr id="10" name="Google Shape;93;p18">
            <a:extLst>
              <a:ext uri="{FF2B5EF4-FFF2-40B4-BE49-F238E27FC236}">
                <a16:creationId xmlns:a16="http://schemas.microsoft.com/office/drawing/2014/main" xmlns="" id="{2FEC5F65-E2B9-A63E-078F-9FB6A6C1287D}"/>
              </a:ext>
            </a:extLst>
          </p:cNvPr>
          <p:cNvSpPr txBox="1">
            <a:spLocks/>
          </p:cNvSpPr>
          <p:nvPr/>
        </p:nvSpPr>
        <p:spPr>
          <a:xfrm flipH="1">
            <a:off x="3859365" y="3240375"/>
            <a:ext cx="4745435" cy="6705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3"/>
              </a:buClr>
              <a:buSzPts val="6000"/>
              <a:buFont typeface="Amatic SC"/>
              <a:buNone/>
              <a:defRPr sz="6000" b="1" i="0" u="none" strike="noStrike" cap="none">
                <a:solidFill>
                  <a:schemeClr val="accent3"/>
                </a:solidFill>
                <a:latin typeface="Amatic SC"/>
                <a:ea typeface="Amatic SC"/>
                <a:cs typeface="Amatic SC"/>
                <a:sym typeface="Amatic SC"/>
              </a:defRPr>
            </a:lvl1pPr>
            <a:lvl2pPr marR="0" lvl="1" algn="ctr" rtl="0">
              <a:lnSpc>
                <a:spcPct val="100000"/>
              </a:lnSpc>
              <a:spcBef>
                <a:spcPts val="0"/>
              </a:spcBef>
              <a:spcAft>
                <a:spcPts val="0"/>
              </a:spcAft>
              <a:buClr>
                <a:schemeClr val="accent3"/>
              </a:buClr>
              <a:buSzPts val="5200"/>
              <a:buFont typeface="Amatic SC"/>
              <a:buNone/>
              <a:defRPr sz="5200" b="1" i="0" u="none" strike="noStrike" cap="none">
                <a:solidFill>
                  <a:schemeClr val="accent3"/>
                </a:solidFill>
                <a:latin typeface="Amatic SC"/>
                <a:ea typeface="Amatic SC"/>
                <a:cs typeface="Amatic SC"/>
                <a:sym typeface="Amatic SC"/>
              </a:defRPr>
            </a:lvl2pPr>
            <a:lvl3pPr marR="0" lvl="2" algn="ctr" rtl="0">
              <a:lnSpc>
                <a:spcPct val="100000"/>
              </a:lnSpc>
              <a:spcBef>
                <a:spcPts val="0"/>
              </a:spcBef>
              <a:spcAft>
                <a:spcPts val="0"/>
              </a:spcAft>
              <a:buClr>
                <a:schemeClr val="accent3"/>
              </a:buClr>
              <a:buSzPts val="5200"/>
              <a:buFont typeface="Amatic SC"/>
              <a:buNone/>
              <a:defRPr sz="5200" b="1" i="0" u="none" strike="noStrike" cap="none">
                <a:solidFill>
                  <a:schemeClr val="accent3"/>
                </a:solidFill>
                <a:latin typeface="Amatic SC"/>
                <a:ea typeface="Amatic SC"/>
                <a:cs typeface="Amatic SC"/>
                <a:sym typeface="Amatic SC"/>
              </a:defRPr>
            </a:lvl3pPr>
            <a:lvl4pPr marR="0" lvl="3" algn="ctr" rtl="0">
              <a:lnSpc>
                <a:spcPct val="100000"/>
              </a:lnSpc>
              <a:spcBef>
                <a:spcPts val="0"/>
              </a:spcBef>
              <a:spcAft>
                <a:spcPts val="0"/>
              </a:spcAft>
              <a:buClr>
                <a:schemeClr val="accent3"/>
              </a:buClr>
              <a:buSzPts val="5200"/>
              <a:buFont typeface="Amatic SC"/>
              <a:buNone/>
              <a:defRPr sz="5200" b="1" i="0" u="none" strike="noStrike" cap="none">
                <a:solidFill>
                  <a:schemeClr val="accent3"/>
                </a:solidFill>
                <a:latin typeface="Amatic SC"/>
                <a:ea typeface="Amatic SC"/>
                <a:cs typeface="Amatic SC"/>
                <a:sym typeface="Amatic SC"/>
              </a:defRPr>
            </a:lvl4pPr>
            <a:lvl5pPr marR="0" lvl="4" algn="ctr" rtl="0">
              <a:lnSpc>
                <a:spcPct val="100000"/>
              </a:lnSpc>
              <a:spcBef>
                <a:spcPts val="0"/>
              </a:spcBef>
              <a:spcAft>
                <a:spcPts val="0"/>
              </a:spcAft>
              <a:buClr>
                <a:schemeClr val="accent3"/>
              </a:buClr>
              <a:buSzPts val="5200"/>
              <a:buFont typeface="Amatic SC"/>
              <a:buNone/>
              <a:defRPr sz="5200" b="1" i="0" u="none" strike="noStrike" cap="none">
                <a:solidFill>
                  <a:schemeClr val="accent3"/>
                </a:solidFill>
                <a:latin typeface="Amatic SC"/>
                <a:ea typeface="Amatic SC"/>
                <a:cs typeface="Amatic SC"/>
                <a:sym typeface="Amatic SC"/>
              </a:defRPr>
            </a:lvl5pPr>
            <a:lvl6pPr marR="0" lvl="5" algn="ctr" rtl="0">
              <a:lnSpc>
                <a:spcPct val="100000"/>
              </a:lnSpc>
              <a:spcBef>
                <a:spcPts val="0"/>
              </a:spcBef>
              <a:spcAft>
                <a:spcPts val="0"/>
              </a:spcAft>
              <a:buClr>
                <a:schemeClr val="accent3"/>
              </a:buClr>
              <a:buSzPts val="5200"/>
              <a:buFont typeface="Amatic SC"/>
              <a:buNone/>
              <a:defRPr sz="5200" b="1" i="0" u="none" strike="noStrike" cap="none">
                <a:solidFill>
                  <a:schemeClr val="accent3"/>
                </a:solidFill>
                <a:latin typeface="Amatic SC"/>
                <a:ea typeface="Amatic SC"/>
                <a:cs typeface="Amatic SC"/>
                <a:sym typeface="Amatic SC"/>
              </a:defRPr>
            </a:lvl6pPr>
            <a:lvl7pPr marR="0" lvl="6" algn="ctr" rtl="0">
              <a:lnSpc>
                <a:spcPct val="100000"/>
              </a:lnSpc>
              <a:spcBef>
                <a:spcPts val="0"/>
              </a:spcBef>
              <a:spcAft>
                <a:spcPts val="0"/>
              </a:spcAft>
              <a:buClr>
                <a:schemeClr val="accent3"/>
              </a:buClr>
              <a:buSzPts val="5200"/>
              <a:buFont typeface="Amatic SC"/>
              <a:buNone/>
              <a:defRPr sz="5200" b="1" i="0" u="none" strike="noStrike" cap="none">
                <a:solidFill>
                  <a:schemeClr val="accent3"/>
                </a:solidFill>
                <a:latin typeface="Amatic SC"/>
                <a:ea typeface="Amatic SC"/>
                <a:cs typeface="Amatic SC"/>
                <a:sym typeface="Amatic SC"/>
              </a:defRPr>
            </a:lvl7pPr>
            <a:lvl8pPr marR="0" lvl="7" algn="ctr" rtl="0">
              <a:lnSpc>
                <a:spcPct val="100000"/>
              </a:lnSpc>
              <a:spcBef>
                <a:spcPts val="0"/>
              </a:spcBef>
              <a:spcAft>
                <a:spcPts val="0"/>
              </a:spcAft>
              <a:buClr>
                <a:schemeClr val="accent3"/>
              </a:buClr>
              <a:buSzPts val="5200"/>
              <a:buFont typeface="Amatic SC"/>
              <a:buNone/>
              <a:defRPr sz="5200" b="1" i="0" u="none" strike="noStrike" cap="none">
                <a:solidFill>
                  <a:schemeClr val="accent3"/>
                </a:solidFill>
                <a:latin typeface="Amatic SC"/>
                <a:ea typeface="Amatic SC"/>
                <a:cs typeface="Amatic SC"/>
                <a:sym typeface="Amatic SC"/>
              </a:defRPr>
            </a:lvl8pPr>
            <a:lvl9pPr marR="0" lvl="8" algn="ctr" rtl="0">
              <a:lnSpc>
                <a:spcPct val="100000"/>
              </a:lnSpc>
              <a:spcBef>
                <a:spcPts val="0"/>
              </a:spcBef>
              <a:spcAft>
                <a:spcPts val="0"/>
              </a:spcAft>
              <a:buClr>
                <a:schemeClr val="accent3"/>
              </a:buClr>
              <a:buSzPts val="5200"/>
              <a:buFont typeface="Amatic SC"/>
              <a:buNone/>
              <a:defRPr sz="5200" b="1" i="0" u="none" strike="noStrike" cap="none">
                <a:solidFill>
                  <a:schemeClr val="accent3"/>
                </a:solidFill>
                <a:latin typeface="Amatic SC"/>
                <a:ea typeface="Amatic SC"/>
                <a:cs typeface="Amatic SC"/>
                <a:sym typeface="Amatic SC"/>
              </a:defRPr>
            </a:lvl9pPr>
          </a:lstStyle>
          <a:p>
            <a:r>
              <a:rPr lang="en-US" sz="2800" dirty="0" err="1">
                <a:solidFill>
                  <a:schemeClr val="accent1"/>
                </a:solidFill>
                <a:latin typeface="UTM Cookies" panose="02040603050506020204" pitchFamily="18" charset="0"/>
              </a:rPr>
              <a:t>Bài</a:t>
            </a:r>
            <a:r>
              <a:rPr lang="en-US" sz="2800" dirty="0">
                <a:solidFill>
                  <a:schemeClr val="accent1"/>
                </a:solidFill>
                <a:latin typeface="UTM Cookies" panose="02040603050506020204" pitchFamily="18" charset="0"/>
              </a:rPr>
              <a:t> 13: </a:t>
            </a:r>
            <a:r>
              <a:rPr lang="en-US" sz="2800" dirty="0" err="1">
                <a:solidFill>
                  <a:schemeClr val="accent1"/>
                </a:solidFill>
                <a:latin typeface="UTM Cookies" panose="02040603050506020204" pitchFamily="18" charset="0"/>
              </a:rPr>
              <a:t>Một</a:t>
            </a:r>
            <a:r>
              <a:rPr lang="en-US" sz="2800" dirty="0">
                <a:solidFill>
                  <a:schemeClr val="accent1"/>
                </a:solidFill>
                <a:latin typeface="UTM Cookies" panose="02040603050506020204" pitchFamily="18" charset="0"/>
              </a:rPr>
              <a:t> </a:t>
            </a:r>
            <a:r>
              <a:rPr lang="en-US" sz="2800" dirty="0" err="1">
                <a:solidFill>
                  <a:schemeClr val="accent1"/>
                </a:solidFill>
                <a:latin typeface="UTM Cookies" panose="02040603050506020204" pitchFamily="18" charset="0"/>
              </a:rPr>
              <a:t>số</a:t>
            </a:r>
            <a:r>
              <a:rPr lang="en-US" sz="2800" dirty="0">
                <a:solidFill>
                  <a:schemeClr val="accent1"/>
                </a:solidFill>
                <a:latin typeface="UTM Cookies" panose="02040603050506020204" pitchFamily="18" charset="0"/>
              </a:rPr>
              <a:t> </a:t>
            </a:r>
            <a:r>
              <a:rPr lang="en-US" sz="2800" dirty="0" err="1">
                <a:solidFill>
                  <a:schemeClr val="accent1"/>
                </a:solidFill>
                <a:latin typeface="UTM Cookies" panose="02040603050506020204" pitchFamily="18" charset="0"/>
              </a:rPr>
              <a:t>bộ</a:t>
            </a:r>
            <a:r>
              <a:rPr lang="en-US" sz="2800" dirty="0">
                <a:solidFill>
                  <a:schemeClr val="accent1"/>
                </a:solidFill>
                <a:latin typeface="UTM Cookies" panose="02040603050506020204" pitchFamily="18" charset="0"/>
              </a:rPr>
              <a:t> </a:t>
            </a:r>
            <a:r>
              <a:rPr lang="en-US" sz="2800" dirty="0" err="1">
                <a:solidFill>
                  <a:schemeClr val="accent1"/>
                </a:solidFill>
                <a:latin typeface="UTM Cookies" panose="02040603050506020204" pitchFamily="18" charset="0"/>
              </a:rPr>
              <a:t>phận</a:t>
            </a:r>
            <a:r>
              <a:rPr lang="en-US" sz="2800" dirty="0">
                <a:solidFill>
                  <a:schemeClr val="accent1"/>
                </a:solidFill>
                <a:latin typeface="UTM Cookies" panose="02040603050506020204" pitchFamily="18" charset="0"/>
              </a:rPr>
              <a:t> </a:t>
            </a:r>
            <a:r>
              <a:rPr lang="en-US" sz="2800" dirty="0" err="1">
                <a:solidFill>
                  <a:schemeClr val="accent1"/>
                </a:solidFill>
                <a:latin typeface="UTM Cookies" panose="02040603050506020204" pitchFamily="18" charset="0"/>
              </a:rPr>
              <a:t>của</a:t>
            </a:r>
            <a:r>
              <a:rPr lang="en-US" sz="2800" dirty="0">
                <a:solidFill>
                  <a:schemeClr val="accent1"/>
                </a:solidFill>
                <a:latin typeface="UTM Cookies" panose="02040603050506020204" pitchFamily="18" charset="0"/>
              </a:rPr>
              <a:t> </a:t>
            </a:r>
            <a:r>
              <a:rPr lang="en-US" sz="2800" dirty="0" err="1">
                <a:solidFill>
                  <a:schemeClr val="accent1"/>
                </a:solidFill>
                <a:latin typeface="UTM Cookies" panose="02040603050506020204" pitchFamily="18" charset="0"/>
              </a:rPr>
              <a:t>thực</a:t>
            </a:r>
            <a:r>
              <a:rPr lang="en-US" sz="2800" dirty="0">
                <a:solidFill>
                  <a:schemeClr val="accent1"/>
                </a:solidFill>
                <a:latin typeface="UTM Cookies" panose="02040603050506020204" pitchFamily="18" charset="0"/>
              </a:rPr>
              <a:t> </a:t>
            </a:r>
            <a:r>
              <a:rPr lang="en-US" sz="2800" dirty="0" err="1">
                <a:solidFill>
                  <a:schemeClr val="accent1"/>
                </a:solidFill>
                <a:latin typeface="UTM Cookies" panose="02040603050506020204" pitchFamily="18" charset="0"/>
              </a:rPr>
              <a:t>vật</a:t>
            </a:r>
            <a:r>
              <a:rPr lang="en-US" sz="2800" dirty="0">
                <a:solidFill>
                  <a:schemeClr val="accent1"/>
                </a:solidFill>
                <a:latin typeface="UTM Cookies" panose="02040603050506020204" pitchFamily="18" charset="0"/>
              </a:rPr>
              <a:t> ( </a:t>
            </a:r>
            <a:r>
              <a:rPr lang="en-US" sz="2800" dirty="0" err="1">
                <a:solidFill>
                  <a:schemeClr val="accent1"/>
                </a:solidFill>
                <a:latin typeface="UTM Cookies" panose="02040603050506020204" pitchFamily="18" charset="0"/>
              </a:rPr>
              <a:t>Tiết</a:t>
            </a:r>
            <a:r>
              <a:rPr lang="en-US" sz="2800" dirty="0">
                <a:solidFill>
                  <a:schemeClr val="accent1"/>
                </a:solidFill>
                <a:latin typeface="UTM Cookies" panose="02040603050506020204" pitchFamily="18" charset="0"/>
              </a:rPr>
              <a:t> 3)</a:t>
            </a:r>
            <a:endParaRPr lang="en-US" sz="2800" dirty="0">
              <a:solidFill>
                <a:schemeClr val="accent1"/>
              </a:solidFill>
              <a:latin typeface="UTM Cookies" panose="02040603050506020204" pitchFamily="18" charset="0"/>
              <a:ea typeface="Saira ExtraCondensed SemiBold"/>
              <a:cs typeface="Saira ExtraCondensed SemiBold"/>
              <a:sym typeface="Saira ExtraCondensed SemiBold"/>
            </a:endParaRPr>
          </a:p>
        </p:txBody>
      </p:sp>
      <p:pic>
        <p:nvPicPr>
          <p:cNvPr id="4" name="Picture 3">
            <a:extLst>
              <a:ext uri="{FF2B5EF4-FFF2-40B4-BE49-F238E27FC236}">
                <a16:creationId xmlns:a16="http://schemas.microsoft.com/office/drawing/2014/main" xmlns="" id="{EFDD6B8F-FF70-D86E-DC02-D666600652A7}"/>
              </a:ext>
            </a:extLst>
          </p:cNvPr>
          <p:cNvPicPr>
            <a:picLocks noChangeAspect="1"/>
          </p:cNvPicPr>
          <p:nvPr/>
        </p:nvPicPr>
        <p:blipFill>
          <a:blip r:embed="rId4"/>
          <a:stretch>
            <a:fillRect/>
          </a:stretch>
        </p:blipFill>
        <p:spPr>
          <a:xfrm>
            <a:off x="4356150" y="1487615"/>
            <a:ext cx="3950550" cy="14570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3"/>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par>
                                <p:cTn id="10" presetID="50" presetClass="entr" presetSubtype="0" decel="10000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ppt_w+.3"/>
                                          </p:val>
                                        </p:tav>
                                        <p:tav tm="100000">
                                          <p:val>
                                            <p:strVal val="#ppt_w"/>
                                          </p:val>
                                        </p:tav>
                                      </p:tavLst>
                                    </p:anim>
                                    <p:anim calcmode="lin" valueType="num">
                                      <p:cBhvr>
                                        <p:cTn id="13" dur="1000" fill="hold"/>
                                        <p:tgtEl>
                                          <p:spTgt spid="4"/>
                                        </p:tgtEl>
                                        <p:attrNameLst>
                                          <p:attrName>ppt_h</p:attrName>
                                        </p:attrNameLst>
                                      </p:cBhvr>
                                      <p:tavLst>
                                        <p:tav tm="0">
                                          <p:val>
                                            <p:strVal val="#ppt_h"/>
                                          </p:val>
                                        </p:tav>
                                        <p:tav tm="100000">
                                          <p:val>
                                            <p:strVal val="#ppt_h"/>
                                          </p:val>
                                        </p:tav>
                                      </p:tavLst>
                                    </p:anim>
                                    <p:animEffect transition="in" filter="fade">
                                      <p:cBhvr>
                                        <p:cTn id="14" dur="1000"/>
                                        <p:tgtEl>
                                          <p:spTgt spid="4"/>
                                        </p:tgtEl>
                                      </p:cBhvr>
                                    </p:animEffect>
                                  </p:childTnLst>
                                </p:cTn>
                              </p:par>
                              <p:par>
                                <p:cTn id="15" presetID="50" presetClass="entr" presetSubtype="0" decel="10000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1000" fill="hold"/>
                                        <p:tgtEl>
                                          <p:spTgt spid="10"/>
                                        </p:tgtEl>
                                        <p:attrNameLst>
                                          <p:attrName>ppt_w</p:attrName>
                                        </p:attrNameLst>
                                      </p:cBhvr>
                                      <p:tavLst>
                                        <p:tav tm="0">
                                          <p:val>
                                            <p:strVal val="#ppt_w+.3"/>
                                          </p:val>
                                        </p:tav>
                                        <p:tav tm="100000">
                                          <p:val>
                                            <p:strVal val="#ppt_w"/>
                                          </p:val>
                                        </p:tav>
                                      </p:tavLst>
                                    </p:anim>
                                    <p:anim calcmode="lin" valueType="num">
                                      <p:cBhvr>
                                        <p:cTn id="18" dur="1000" fill="hold"/>
                                        <p:tgtEl>
                                          <p:spTgt spid="10"/>
                                        </p:tgtEl>
                                        <p:attrNameLst>
                                          <p:attrName>ppt_h</p:attrName>
                                        </p:attrNameLst>
                                      </p:cBhvr>
                                      <p:tavLst>
                                        <p:tav tm="0">
                                          <p:val>
                                            <p:strVal val="#ppt_h"/>
                                          </p:val>
                                        </p:tav>
                                        <p:tav tm="100000">
                                          <p:val>
                                            <p:strVal val="#ppt_h"/>
                                          </p:val>
                                        </p:tav>
                                      </p:tavLst>
                                    </p:anim>
                                    <p:animEffect transition="in" filter="fade">
                                      <p:cBhvr>
                                        <p:cTn id="19"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0" descr="untitled-1">
            <a:extLst>
              <a:ext uri="{FF2B5EF4-FFF2-40B4-BE49-F238E27FC236}">
                <a16:creationId xmlns:a16="http://schemas.microsoft.com/office/drawing/2014/main" xmlns="" id="{4BC6F852-16F3-454F-BCCB-F70AD26D1184}"/>
              </a:ext>
            </a:extLst>
          </p:cNvPr>
          <p:cNvPicPr>
            <a:picLocks noChangeAspect="1" noChangeArrowheads="1"/>
          </p:cNvPicPr>
          <p:nvPr/>
        </p:nvPicPr>
        <p:blipFill>
          <a:blip r:embed="rId4"/>
          <a:srcRect/>
          <a:stretch>
            <a:fillRect/>
          </a:stretch>
        </p:blipFill>
        <p:spPr bwMode="auto">
          <a:xfrm>
            <a:off x="2940269" y="767724"/>
            <a:ext cx="4743450" cy="3886200"/>
          </a:xfrm>
          <a:prstGeom prst="rect">
            <a:avLst/>
          </a:prstGeom>
          <a:noFill/>
        </p:spPr>
      </p:pic>
      <p:sp>
        <p:nvSpPr>
          <p:cNvPr id="4" name="AutoShape 44">
            <a:extLst>
              <a:ext uri="{FF2B5EF4-FFF2-40B4-BE49-F238E27FC236}">
                <a16:creationId xmlns:a16="http://schemas.microsoft.com/office/drawing/2014/main" xmlns="" id="{69D4B28D-B83A-4164-8388-DD845A94890B}"/>
              </a:ext>
            </a:extLst>
          </p:cNvPr>
          <p:cNvSpPr>
            <a:spLocks noChangeArrowheads="1"/>
          </p:cNvSpPr>
          <p:nvPr/>
        </p:nvSpPr>
        <p:spPr bwMode="auto">
          <a:xfrm>
            <a:off x="7013684" y="4326790"/>
            <a:ext cx="2000250" cy="571500"/>
          </a:xfrm>
          <a:prstGeom prst="wedgeRoundRectCallout">
            <a:avLst>
              <a:gd name="adj1" fmla="val -77657"/>
              <a:gd name="adj2" fmla="val -261667"/>
              <a:gd name="adj3" fmla="val 16667"/>
            </a:avLst>
          </a:prstGeom>
          <a:solidFill>
            <a:srgbClr val="FFFF99"/>
          </a:solidFill>
          <a:ln w="9525">
            <a:solidFill>
              <a:srgbClr val="000099"/>
            </a:solidFill>
            <a:miter lim="800000"/>
            <a:headEnd/>
            <a:tailEnd/>
          </a:ln>
          <a:effectLst/>
        </p:spPr>
        <p:txBody>
          <a:bodyPr/>
          <a:lstStyle/>
          <a:p>
            <a:pPr algn="ctr" defTabSz="685783">
              <a:buClrTx/>
            </a:pPr>
            <a:r>
              <a:rPr lang="en-US" sz="2400" kern="1200" dirty="0" err="1">
                <a:solidFill>
                  <a:srgbClr val="FF0066"/>
                </a:solidFill>
                <a:latin typeface="Arial" panose="020B0604020202020204" pitchFamily="34" charset="0"/>
                <a:ea typeface="+mn-ea"/>
                <a:cs typeface="Arial" panose="020B0604020202020204" pitchFamily="34" charset="0"/>
              </a:rPr>
              <a:t>Cánh</a:t>
            </a:r>
            <a:r>
              <a:rPr lang="en-US" sz="2400" kern="1200" dirty="0">
                <a:solidFill>
                  <a:srgbClr val="FF0066"/>
                </a:solidFill>
                <a:latin typeface="Arial" panose="020B0604020202020204" pitchFamily="34" charset="0"/>
                <a:ea typeface="+mn-ea"/>
                <a:cs typeface="Arial" panose="020B0604020202020204" pitchFamily="34" charset="0"/>
              </a:rPr>
              <a:t> </a:t>
            </a:r>
            <a:r>
              <a:rPr lang="en-US" sz="2400" kern="1200" dirty="0" err="1">
                <a:solidFill>
                  <a:srgbClr val="FF0066"/>
                </a:solidFill>
                <a:latin typeface="Arial" panose="020B0604020202020204" pitchFamily="34" charset="0"/>
                <a:ea typeface="+mn-ea"/>
                <a:cs typeface="Arial" panose="020B0604020202020204" pitchFamily="34" charset="0"/>
              </a:rPr>
              <a:t>hoa</a:t>
            </a:r>
            <a:endParaRPr lang="en-US" sz="2400" kern="1200" dirty="0">
              <a:solidFill>
                <a:srgbClr val="FF0066"/>
              </a:solidFill>
              <a:latin typeface="Arial" panose="020B0604020202020204" pitchFamily="34" charset="0"/>
              <a:ea typeface="+mn-ea"/>
              <a:cs typeface="Arial" panose="020B0604020202020204" pitchFamily="34" charset="0"/>
            </a:endParaRPr>
          </a:p>
        </p:txBody>
      </p:sp>
      <p:sp>
        <p:nvSpPr>
          <p:cNvPr id="5" name="AutoShape 45">
            <a:extLst>
              <a:ext uri="{FF2B5EF4-FFF2-40B4-BE49-F238E27FC236}">
                <a16:creationId xmlns:a16="http://schemas.microsoft.com/office/drawing/2014/main" xmlns="" id="{4946B3F3-B84B-4AE0-BA8E-59B590820D88}"/>
              </a:ext>
            </a:extLst>
          </p:cNvPr>
          <p:cNvSpPr>
            <a:spLocks noChangeArrowheads="1"/>
          </p:cNvSpPr>
          <p:nvPr/>
        </p:nvSpPr>
        <p:spPr bwMode="auto">
          <a:xfrm>
            <a:off x="6483569" y="1167774"/>
            <a:ext cx="2057400" cy="685800"/>
          </a:xfrm>
          <a:prstGeom prst="wedgeEllipseCallout">
            <a:avLst>
              <a:gd name="adj1" fmla="val -100926"/>
              <a:gd name="adj2" fmla="val 162153"/>
            </a:avLst>
          </a:prstGeom>
          <a:solidFill>
            <a:srgbClr val="00FFFF"/>
          </a:solidFill>
          <a:ln w="9525">
            <a:solidFill>
              <a:schemeClr val="tx1"/>
            </a:solidFill>
            <a:miter lim="800000"/>
            <a:headEnd/>
            <a:tailEnd/>
          </a:ln>
          <a:effectLst/>
        </p:spPr>
        <p:txBody>
          <a:bodyPr/>
          <a:lstStyle/>
          <a:p>
            <a:pPr algn="ctr" defTabSz="685783">
              <a:buClrTx/>
            </a:pPr>
            <a:r>
              <a:rPr lang="en-US" sz="2400" kern="1200" dirty="0" err="1">
                <a:solidFill>
                  <a:srgbClr val="FF0066"/>
                </a:solidFill>
                <a:latin typeface="Arial" panose="020B0604020202020204" pitchFamily="34" charset="0"/>
                <a:ea typeface="+mn-ea"/>
                <a:cs typeface="Arial" panose="020B0604020202020204" pitchFamily="34" charset="0"/>
              </a:rPr>
              <a:t>Nhị</a:t>
            </a:r>
            <a:r>
              <a:rPr lang="en-US" sz="2400" kern="1200" dirty="0">
                <a:solidFill>
                  <a:srgbClr val="FF0066"/>
                </a:solidFill>
                <a:latin typeface="Arial" panose="020B0604020202020204" pitchFamily="34" charset="0"/>
                <a:ea typeface="+mn-ea"/>
                <a:cs typeface="Arial" panose="020B0604020202020204" pitchFamily="34" charset="0"/>
              </a:rPr>
              <a:t> </a:t>
            </a:r>
            <a:r>
              <a:rPr lang="en-US" sz="2400" kern="1200" dirty="0" err="1">
                <a:solidFill>
                  <a:srgbClr val="FF0066"/>
                </a:solidFill>
                <a:latin typeface="Arial" panose="020B0604020202020204" pitchFamily="34" charset="0"/>
                <a:ea typeface="+mn-ea"/>
                <a:cs typeface="Arial" panose="020B0604020202020204" pitchFamily="34" charset="0"/>
              </a:rPr>
              <a:t>hoa</a:t>
            </a:r>
            <a:endParaRPr lang="en-US" sz="2400" kern="1200" dirty="0">
              <a:solidFill>
                <a:srgbClr val="FF0066"/>
              </a:solidFill>
              <a:latin typeface="Arial" panose="020B0604020202020204" pitchFamily="34" charset="0"/>
              <a:ea typeface="+mn-ea"/>
              <a:cs typeface="Arial" panose="020B0604020202020204" pitchFamily="34" charset="0"/>
            </a:endParaRPr>
          </a:p>
        </p:txBody>
      </p:sp>
      <p:sp>
        <p:nvSpPr>
          <p:cNvPr id="6" name="AutoShape 48">
            <a:extLst>
              <a:ext uri="{FF2B5EF4-FFF2-40B4-BE49-F238E27FC236}">
                <a16:creationId xmlns:a16="http://schemas.microsoft.com/office/drawing/2014/main" xmlns="" id="{F1FDA196-6751-4E61-BA6B-C8745F14FD66}"/>
              </a:ext>
            </a:extLst>
          </p:cNvPr>
          <p:cNvSpPr>
            <a:spLocks noChangeArrowheads="1"/>
          </p:cNvSpPr>
          <p:nvPr/>
        </p:nvSpPr>
        <p:spPr bwMode="auto">
          <a:xfrm>
            <a:off x="1202120" y="1615120"/>
            <a:ext cx="1885950" cy="614856"/>
          </a:xfrm>
          <a:prstGeom prst="wedgeRoundRectCallout">
            <a:avLst>
              <a:gd name="adj1" fmla="val 122548"/>
              <a:gd name="adj2" fmla="val 204114"/>
              <a:gd name="adj3" fmla="val 16667"/>
            </a:avLst>
          </a:prstGeom>
          <a:solidFill>
            <a:srgbClr val="CCFFCC"/>
          </a:solidFill>
          <a:ln w="9525">
            <a:solidFill>
              <a:schemeClr val="tx1"/>
            </a:solidFill>
            <a:miter lim="800000"/>
            <a:headEnd/>
            <a:tailEnd/>
          </a:ln>
          <a:effectLst/>
        </p:spPr>
        <p:txBody>
          <a:bodyPr/>
          <a:lstStyle/>
          <a:p>
            <a:pPr algn="ctr" defTabSz="685783">
              <a:buClrTx/>
            </a:pPr>
            <a:r>
              <a:rPr lang="en-US" sz="2400" kern="1200" dirty="0" err="1">
                <a:solidFill>
                  <a:srgbClr val="FF3300"/>
                </a:solidFill>
                <a:latin typeface="Arial" panose="020B0604020202020204" pitchFamily="34" charset="0"/>
                <a:ea typeface="+mn-ea"/>
                <a:cs typeface="Arial" panose="020B0604020202020204" pitchFamily="34" charset="0"/>
              </a:rPr>
              <a:t>Cuống</a:t>
            </a:r>
            <a:r>
              <a:rPr lang="en-US" sz="2400" kern="1200" dirty="0">
                <a:solidFill>
                  <a:srgbClr val="FF3300"/>
                </a:solidFill>
                <a:latin typeface="Arial" panose="020B0604020202020204" pitchFamily="34" charset="0"/>
                <a:ea typeface="+mn-ea"/>
                <a:cs typeface="Arial" panose="020B0604020202020204" pitchFamily="34" charset="0"/>
              </a:rPr>
              <a:t> </a:t>
            </a:r>
            <a:r>
              <a:rPr lang="en-US" sz="2400" kern="1200" dirty="0" err="1">
                <a:solidFill>
                  <a:srgbClr val="FF3300"/>
                </a:solidFill>
                <a:latin typeface="Arial" panose="020B0604020202020204" pitchFamily="34" charset="0"/>
                <a:ea typeface="+mn-ea"/>
                <a:cs typeface="Arial" panose="020B0604020202020204" pitchFamily="34" charset="0"/>
              </a:rPr>
              <a:t>hoa</a:t>
            </a:r>
            <a:endParaRPr lang="en-US" sz="2400" kern="1200" dirty="0">
              <a:solidFill>
                <a:srgbClr val="FF3300"/>
              </a:solidFill>
              <a:latin typeface="Arial" panose="020B0604020202020204" pitchFamily="34" charset="0"/>
              <a:ea typeface="+mn-ea"/>
              <a:cs typeface="Arial" panose="020B0604020202020204" pitchFamily="34" charset="0"/>
            </a:endParaRPr>
          </a:p>
        </p:txBody>
      </p:sp>
      <p:sp>
        <p:nvSpPr>
          <p:cNvPr id="7" name="AutoShape 49">
            <a:extLst>
              <a:ext uri="{FF2B5EF4-FFF2-40B4-BE49-F238E27FC236}">
                <a16:creationId xmlns:a16="http://schemas.microsoft.com/office/drawing/2014/main" xmlns="" id="{D6B5FE60-DA89-4C3E-8D2C-D08DE7DE24F4}"/>
              </a:ext>
            </a:extLst>
          </p:cNvPr>
          <p:cNvSpPr>
            <a:spLocks noChangeArrowheads="1"/>
          </p:cNvSpPr>
          <p:nvPr/>
        </p:nvSpPr>
        <p:spPr bwMode="auto">
          <a:xfrm>
            <a:off x="1525314" y="3912944"/>
            <a:ext cx="2114550" cy="685800"/>
          </a:xfrm>
          <a:prstGeom prst="wedgeEllipseCallout">
            <a:avLst>
              <a:gd name="adj1" fmla="val 108139"/>
              <a:gd name="adj2" fmla="val -122051"/>
            </a:avLst>
          </a:prstGeom>
          <a:solidFill>
            <a:srgbClr val="00FFFF"/>
          </a:solidFill>
          <a:ln w="9525">
            <a:solidFill>
              <a:srgbClr val="6600FF"/>
            </a:solidFill>
            <a:miter lim="800000"/>
            <a:headEnd/>
            <a:tailEnd/>
          </a:ln>
          <a:effectLst/>
        </p:spPr>
        <p:txBody>
          <a:bodyPr/>
          <a:lstStyle/>
          <a:p>
            <a:pPr algn="ctr" defTabSz="685783">
              <a:buClrTx/>
            </a:pPr>
            <a:r>
              <a:rPr lang="en-US" sz="2400" kern="1200" dirty="0" err="1">
                <a:solidFill>
                  <a:srgbClr val="000099"/>
                </a:solidFill>
                <a:latin typeface="Arial" panose="020B0604020202020204" pitchFamily="34" charset="0"/>
                <a:ea typeface="+mn-ea"/>
                <a:cs typeface="Arial" panose="020B0604020202020204" pitchFamily="34" charset="0"/>
              </a:rPr>
              <a:t>Đài</a:t>
            </a:r>
            <a:r>
              <a:rPr lang="en-US" sz="2400" kern="1200" dirty="0">
                <a:solidFill>
                  <a:srgbClr val="000099"/>
                </a:solidFill>
                <a:latin typeface="Arial" panose="020B0604020202020204" pitchFamily="34" charset="0"/>
                <a:ea typeface="+mn-ea"/>
                <a:cs typeface="Arial" panose="020B0604020202020204" pitchFamily="34" charset="0"/>
              </a:rPr>
              <a:t> </a:t>
            </a:r>
            <a:r>
              <a:rPr lang="en-US" sz="2400" kern="1200" dirty="0" err="1">
                <a:solidFill>
                  <a:srgbClr val="000099"/>
                </a:solidFill>
                <a:latin typeface="Arial" panose="020B0604020202020204" pitchFamily="34" charset="0"/>
                <a:ea typeface="+mn-ea"/>
                <a:cs typeface="Arial" panose="020B0604020202020204" pitchFamily="34" charset="0"/>
              </a:rPr>
              <a:t>hoa</a:t>
            </a:r>
            <a:endParaRPr lang="en-US" sz="2400" kern="1200" dirty="0">
              <a:solidFill>
                <a:srgbClr val="000099"/>
              </a:solidFill>
              <a:latin typeface="Arial" panose="020B0604020202020204" pitchFamily="34" charset="0"/>
              <a:ea typeface="+mn-ea"/>
              <a:cs typeface="Arial" panose="020B0604020202020204" pitchFamily="34" charset="0"/>
            </a:endParaRPr>
          </a:p>
        </p:txBody>
      </p:sp>
      <p:sp>
        <p:nvSpPr>
          <p:cNvPr id="9" name="Title 1">
            <a:extLst>
              <a:ext uri="{FF2B5EF4-FFF2-40B4-BE49-F238E27FC236}">
                <a16:creationId xmlns:a16="http://schemas.microsoft.com/office/drawing/2014/main" xmlns="" id="{5BD7D253-5A34-4A3E-98FF-5F0E7D84E5F9}"/>
              </a:ext>
            </a:extLst>
          </p:cNvPr>
          <p:cNvSpPr>
            <a:spLocks noGrp="1"/>
          </p:cNvSpPr>
          <p:nvPr>
            <p:ph type="title"/>
          </p:nvPr>
        </p:nvSpPr>
        <p:spPr>
          <a:xfrm>
            <a:off x="1306034" y="139844"/>
            <a:ext cx="7707900" cy="572700"/>
          </a:xfrm>
        </p:spPr>
        <p:txBody>
          <a:bodyPr/>
          <a:lstStyle/>
          <a:p>
            <a:r>
              <a:rPr lang="en-US" sz="3200" dirty="0" err="1">
                <a:latin typeface="Calibri" panose="020F0502020204030204" pitchFamily="34" charset="0"/>
                <a:cs typeface="Calibri" panose="020F0502020204030204" pitchFamily="34" charset="0"/>
              </a:rPr>
              <a:t>Hãy</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chỉ</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và</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nêu</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tên</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các</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bộ</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phận</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của</a:t>
            </a:r>
            <a:r>
              <a:rPr lang="en-US" sz="3200" dirty="0">
                <a:latin typeface="Calibri" panose="020F0502020204030204" pitchFamily="34" charset="0"/>
                <a:cs typeface="Calibri" panose="020F0502020204030204" pitchFamily="34" charset="0"/>
              </a:rPr>
              <a:t> </a:t>
            </a:r>
            <a:r>
              <a:rPr lang="en-US" sz="3200" dirty="0" err="1">
                <a:latin typeface="Calibri" panose="020F0502020204030204" pitchFamily="34" charset="0"/>
                <a:cs typeface="Calibri" panose="020F0502020204030204" pitchFamily="34" charset="0"/>
              </a:rPr>
              <a:t>hoa</a:t>
            </a:r>
            <a:endParaRPr lang="en-US" sz="3200" dirty="0">
              <a:latin typeface="Calibri" panose="020F0502020204030204" pitchFamily="34" charset="0"/>
              <a:cs typeface="Calibri" panose="020F0502020204030204" pitchFamily="34" charset="0"/>
            </a:endParaRPr>
          </a:p>
        </p:txBody>
      </p:sp>
    </p:spTree>
    <p:custDataLst>
      <p:tags r:id="rId1"/>
    </p:custDataLst>
    <p:extLst>
      <p:ext uri="{BB962C8B-B14F-4D97-AF65-F5344CB8AC3E}">
        <p14:creationId xmlns:p14="http://schemas.microsoft.com/office/powerpoint/2010/main" val="610501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edge">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circle(in)">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12" presetClass="entr" presetSubtype="4"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slide(fromBottom)">
                                      <p:cBhvr>
                                        <p:cTn id="2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45"/>
        <p:cNvGrpSpPr/>
        <p:nvPr/>
      </p:nvGrpSpPr>
      <p:grpSpPr>
        <a:xfrm>
          <a:off x="0" y="0"/>
          <a:ext cx="0" cy="0"/>
          <a:chOff x="0" y="0"/>
          <a:chExt cx="0" cy="0"/>
        </a:xfrm>
      </p:grpSpPr>
      <p:pic>
        <p:nvPicPr>
          <p:cNvPr id="448" name="Google Shape;448;p32"/>
          <p:cNvPicPr preferRelativeResize="0"/>
          <p:nvPr/>
        </p:nvPicPr>
        <p:blipFill>
          <a:blip r:embed="rId3">
            <a:alphaModFix/>
          </a:blip>
          <a:stretch>
            <a:fillRect/>
          </a:stretch>
        </p:blipFill>
        <p:spPr>
          <a:xfrm rot="-6300004">
            <a:off x="500202" y="3631431"/>
            <a:ext cx="1201319" cy="1147112"/>
          </a:xfrm>
          <a:prstGeom prst="rect">
            <a:avLst/>
          </a:prstGeom>
          <a:noFill/>
          <a:ln>
            <a:noFill/>
          </a:ln>
        </p:spPr>
      </p:pic>
      <p:pic>
        <p:nvPicPr>
          <p:cNvPr id="449" name="Google Shape;449;p32"/>
          <p:cNvPicPr preferRelativeResize="0"/>
          <p:nvPr/>
        </p:nvPicPr>
        <p:blipFill>
          <a:blip r:embed="rId3">
            <a:alphaModFix/>
          </a:blip>
          <a:stretch>
            <a:fillRect/>
          </a:stretch>
        </p:blipFill>
        <p:spPr>
          <a:xfrm rot="1878813">
            <a:off x="557329" y="653125"/>
            <a:ext cx="1627319" cy="1553905"/>
          </a:xfrm>
          <a:prstGeom prst="rect">
            <a:avLst/>
          </a:prstGeom>
          <a:noFill/>
          <a:ln>
            <a:noFill/>
          </a:ln>
        </p:spPr>
      </p:pic>
      <p:cxnSp>
        <p:nvCxnSpPr>
          <p:cNvPr id="453" name="Google Shape;453;p32"/>
          <p:cNvCxnSpPr/>
          <p:nvPr/>
        </p:nvCxnSpPr>
        <p:spPr>
          <a:xfrm>
            <a:off x="2009775" y="4305300"/>
            <a:ext cx="4758000" cy="0"/>
          </a:xfrm>
          <a:prstGeom prst="straightConnector1">
            <a:avLst/>
          </a:prstGeom>
          <a:noFill/>
          <a:ln w="28575" cap="flat" cmpd="sng">
            <a:solidFill>
              <a:schemeClr val="accent3"/>
            </a:solidFill>
            <a:prstDash val="solid"/>
            <a:round/>
            <a:headEnd type="none" w="med" len="med"/>
            <a:tailEnd type="arrow" w="med" len="med"/>
          </a:ln>
        </p:spPr>
      </p:cxnSp>
      <p:pic>
        <p:nvPicPr>
          <p:cNvPr id="454" name="Google Shape;454;p32"/>
          <p:cNvPicPr preferRelativeResize="0"/>
          <p:nvPr/>
        </p:nvPicPr>
        <p:blipFill>
          <a:blip r:embed="rId4">
            <a:alphaModFix/>
          </a:blip>
          <a:stretch>
            <a:fillRect/>
          </a:stretch>
        </p:blipFill>
        <p:spPr>
          <a:xfrm>
            <a:off x="547000" y="1343024"/>
            <a:ext cx="3130900" cy="3086278"/>
          </a:xfrm>
          <a:prstGeom prst="rect">
            <a:avLst/>
          </a:prstGeom>
          <a:noFill/>
          <a:ln>
            <a:noFill/>
          </a:ln>
        </p:spPr>
      </p:pic>
      <p:sp>
        <p:nvSpPr>
          <p:cNvPr id="456" name="Google Shape;456;p32"/>
          <p:cNvSpPr txBox="1">
            <a:spLocks noGrp="1"/>
          </p:cNvSpPr>
          <p:nvPr>
            <p:ph type="ctrTitle"/>
          </p:nvPr>
        </p:nvSpPr>
        <p:spPr>
          <a:xfrm>
            <a:off x="1100861" y="139833"/>
            <a:ext cx="7904100" cy="851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Hãy chỉ và nêu tên các bộ phận của quả</a:t>
            </a:r>
            <a:endParaRPr dirty="0">
              <a:latin typeface="Calibri" panose="020F0502020204030204" pitchFamily="34" charset="0"/>
              <a:cs typeface="Calibri" panose="020F0502020204030204" pitchFamily="34" charset="0"/>
            </a:endParaRPr>
          </a:p>
        </p:txBody>
      </p:sp>
      <p:grpSp>
        <p:nvGrpSpPr>
          <p:cNvPr id="4" name="Group 3">
            <a:extLst>
              <a:ext uri="{FF2B5EF4-FFF2-40B4-BE49-F238E27FC236}">
                <a16:creationId xmlns:a16="http://schemas.microsoft.com/office/drawing/2014/main" xmlns="" id="{2AD7B8D6-69BE-4F32-A985-7F783D336CDC}"/>
              </a:ext>
            </a:extLst>
          </p:cNvPr>
          <p:cNvGrpSpPr/>
          <p:nvPr/>
        </p:nvGrpSpPr>
        <p:grpSpPr>
          <a:xfrm>
            <a:off x="6767775" y="4103700"/>
            <a:ext cx="1480200" cy="403200"/>
            <a:chOff x="4103776" y="3570300"/>
            <a:chExt cx="1480200" cy="403200"/>
          </a:xfrm>
        </p:grpSpPr>
        <p:sp>
          <p:nvSpPr>
            <p:cNvPr id="458" name="Google Shape;458;p32"/>
            <p:cNvSpPr/>
            <p:nvPr/>
          </p:nvSpPr>
          <p:spPr>
            <a:xfrm>
              <a:off x="4117426" y="3570300"/>
              <a:ext cx="1452900" cy="403200"/>
            </a:xfrm>
            <a:prstGeom prst="round2DiagRect">
              <a:avLst>
                <a:gd name="adj1" fmla="val 16667"/>
                <a:gd name="adj2" fmla="val 0"/>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59" name="Google Shape;459;p32"/>
            <p:cNvSpPr txBox="1"/>
            <p:nvPr/>
          </p:nvSpPr>
          <p:spPr>
            <a:xfrm>
              <a:off x="4103776" y="3625950"/>
              <a:ext cx="1480200" cy="29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2800" b="0" i="0" u="none" strike="noStrike" kern="0" cap="none" spc="0" normalizeH="0" baseline="0" noProof="0" dirty="0">
                  <a:ln>
                    <a:noFill/>
                  </a:ln>
                  <a:solidFill>
                    <a:srgbClr val="F7E7C3"/>
                  </a:solidFill>
                  <a:effectLst/>
                  <a:uLnTx/>
                  <a:uFillTx/>
                  <a:latin typeface="Calibri" panose="020F0502020204030204" pitchFamily="34" charset="0"/>
                  <a:ea typeface="Muli Regular"/>
                  <a:cs typeface="Calibri" panose="020F0502020204030204" pitchFamily="34" charset="0"/>
                  <a:sym typeface="Muli Regular"/>
                </a:rPr>
                <a:t>Vỏ</a:t>
              </a:r>
              <a:endParaRPr kumimoji="0" sz="2800" b="0" i="0" u="none" strike="noStrike" kern="0" cap="none" spc="0" normalizeH="0" baseline="0" noProof="0" dirty="0">
                <a:ln>
                  <a:noFill/>
                </a:ln>
                <a:solidFill>
                  <a:srgbClr val="F7E7C3"/>
                </a:solidFill>
                <a:effectLst/>
                <a:uLnTx/>
                <a:uFillTx/>
                <a:latin typeface="Calibri" panose="020F0502020204030204" pitchFamily="34" charset="0"/>
                <a:ea typeface="Muli Regular"/>
                <a:cs typeface="Calibri" panose="020F0502020204030204" pitchFamily="34" charset="0"/>
                <a:sym typeface="Muli Regular"/>
              </a:endParaRPr>
            </a:p>
          </p:txBody>
        </p:sp>
      </p:grpSp>
      <p:grpSp>
        <p:nvGrpSpPr>
          <p:cNvPr id="3" name="Group 2">
            <a:extLst>
              <a:ext uri="{FF2B5EF4-FFF2-40B4-BE49-F238E27FC236}">
                <a16:creationId xmlns:a16="http://schemas.microsoft.com/office/drawing/2014/main" xmlns="" id="{05A8279A-B6C4-4FD9-9916-96E0A95E5B35}"/>
              </a:ext>
            </a:extLst>
          </p:cNvPr>
          <p:cNvGrpSpPr/>
          <p:nvPr/>
        </p:nvGrpSpPr>
        <p:grpSpPr>
          <a:xfrm>
            <a:off x="6571875" y="1656676"/>
            <a:ext cx="1480200" cy="403200"/>
            <a:chOff x="6767675" y="1657350"/>
            <a:chExt cx="1480200" cy="403200"/>
          </a:xfrm>
        </p:grpSpPr>
        <p:sp>
          <p:nvSpPr>
            <p:cNvPr id="450" name="Google Shape;450;p32"/>
            <p:cNvSpPr/>
            <p:nvPr/>
          </p:nvSpPr>
          <p:spPr>
            <a:xfrm>
              <a:off x="6767675" y="1657350"/>
              <a:ext cx="1452900" cy="403200"/>
            </a:xfrm>
            <a:prstGeom prst="round2DiagRect">
              <a:avLst>
                <a:gd name="adj1" fmla="val 16667"/>
                <a:gd name="adj2" fmla="val 0"/>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60" name="Google Shape;460;p32"/>
            <p:cNvSpPr txBox="1"/>
            <p:nvPr/>
          </p:nvSpPr>
          <p:spPr>
            <a:xfrm>
              <a:off x="6767675" y="1720950"/>
              <a:ext cx="1480200" cy="29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2800" b="0" i="0" u="none" strike="noStrike" kern="0" cap="none" spc="0" normalizeH="0" baseline="0" noProof="0" dirty="0">
                  <a:ln>
                    <a:noFill/>
                  </a:ln>
                  <a:solidFill>
                    <a:srgbClr val="F7E7C3"/>
                  </a:solidFill>
                  <a:effectLst/>
                  <a:uLnTx/>
                  <a:uFillTx/>
                  <a:latin typeface="Calibri" panose="020F0502020204030204" pitchFamily="34" charset="0"/>
                  <a:ea typeface="Muli Regular"/>
                  <a:cs typeface="Calibri" panose="020F0502020204030204" pitchFamily="34" charset="0"/>
                  <a:sym typeface="Muli Regular"/>
                </a:rPr>
                <a:t>Thịt</a:t>
              </a:r>
              <a:endParaRPr kumimoji="0" sz="2800" b="0" i="0" u="none" strike="noStrike" kern="0" cap="none" spc="0" normalizeH="0" baseline="0" noProof="0" dirty="0">
                <a:ln>
                  <a:noFill/>
                </a:ln>
                <a:solidFill>
                  <a:srgbClr val="F7E7C3"/>
                </a:solidFill>
                <a:effectLst/>
                <a:uLnTx/>
                <a:uFillTx/>
                <a:latin typeface="Calibri" panose="020F0502020204030204" pitchFamily="34" charset="0"/>
                <a:ea typeface="Muli Regular"/>
                <a:cs typeface="Calibri" panose="020F0502020204030204" pitchFamily="34" charset="0"/>
                <a:sym typeface="Muli Regular"/>
              </a:endParaRPr>
            </a:p>
          </p:txBody>
        </p:sp>
      </p:grpSp>
      <p:grpSp>
        <p:nvGrpSpPr>
          <p:cNvPr id="6" name="Group 5">
            <a:extLst>
              <a:ext uri="{FF2B5EF4-FFF2-40B4-BE49-F238E27FC236}">
                <a16:creationId xmlns:a16="http://schemas.microsoft.com/office/drawing/2014/main" xmlns="" id="{C3B03270-8026-4342-8545-23AC9CDDFD62}"/>
              </a:ext>
            </a:extLst>
          </p:cNvPr>
          <p:cNvGrpSpPr/>
          <p:nvPr/>
        </p:nvGrpSpPr>
        <p:grpSpPr>
          <a:xfrm>
            <a:off x="4069635" y="2619770"/>
            <a:ext cx="1480200" cy="403200"/>
            <a:chOff x="4102178" y="2641650"/>
            <a:chExt cx="1480200" cy="403200"/>
          </a:xfrm>
        </p:grpSpPr>
        <p:sp>
          <p:nvSpPr>
            <p:cNvPr id="462" name="Google Shape;462;p32"/>
            <p:cNvSpPr/>
            <p:nvPr/>
          </p:nvSpPr>
          <p:spPr>
            <a:xfrm>
              <a:off x="4115828" y="2641650"/>
              <a:ext cx="1452900" cy="403200"/>
            </a:xfrm>
            <a:prstGeom prst="round2DiagRect">
              <a:avLst>
                <a:gd name="adj1" fmla="val 16667"/>
                <a:gd name="adj2" fmla="val 0"/>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63" name="Google Shape;463;p32"/>
            <p:cNvSpPr txBox="1"/>
            <p:nvPr/>
          </p:nvSpPr>
          <p:spPr>
            <a:xfrm>
              <a:off x="4102178" y="2705250"/>
              <a:ext cx="1480200" cy="29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2000" b="0" i="0" u="none" strike="noStrike" kern="0" cap="none" spc="0" normalizeH="0" baseline="0" noProof="0" dirty="0">
                  <a:ln>
                    <a:noFill/>
                  </a:ln>
                  <a:solidFill>
                    <a:srgbClr val="F7E7C3"/>
                  </a:solidFill>
                  <a:effectLst/>
                  <a:uLnTx/>
                  <a:uFillTx/>
                  <a:latin typeface="Calibri" panose="020F0502020204030204" pitchFamily="34" charset="0"/>
                  <a:ea typeface="Muli Regular"/>
                  <a:cs typeface="Calibri" panose="020F0502020204030204" pitchFamily="34" charset="0"/>
                  <a:sym typeface="Muli Regular"/>
                </a:rPr>
                <a:t>Hạt</a:t>
              </a:r>
              <a:endParaRPr kumimoji="0" sz="2000" b="0" i="0" u="none" strike="noStrike" kern="0" cap="none" spc="0" normalizeH="0" baseline="0" noProof="0" dirty="0">
                <a:ln>
                  <a:noFill/>
                </a:ln>
                <a:solidFill>
                  <a:srgbClr val="F7E7C3"/>
                </a:solidFill>
                <a:effectLst/>
                <a:uLnTx/>
                <a:uFillTx/>
                <a:latin typeface="Calibri" panose="020F0502020204030204" pitchFamily="34" charset="0"/>
                <a:ea typeface="Muli Regular"/>
                <a:cs typeface="Calibri" panose="020F0502020204030204" pitchFamily="34" charset="0"/>
                <a:sym typeface="Muli Regular"/>
              </a:endParaRPr>
            </a:p>
          </p:txBody>
        </p:sp>
      </p:grpSp>
      <p:sp>
        <p:nvSpPr>
          <p:cNvPr id="464" name="Google Shape;464;p32"/>
          <p:cNvSpPr/>
          <p:nvPr/>
        </p:nvSpPr>
        <p:spPr>
          <a:xfrm>
            <a:off x="7618250" y="3706250"/>
            <a:ext cx="1760525" cy="1515300"/>
          </a:xfrm>
          <a:custGeom>
            <a:avLst/>
            <a:gdLst/>
            <a:ahLst/>
            <a:cxnLst/>
            <a:rect l="l" t="t" r="r" b="b"/>
            <a:pathLst>
              <a:path w="70421" h="60612" extrusionOk="0">
                <a:moveTo>
                  <a:pt x="63813" y="0"/>
                </a:moveTo>
                <a:cubicBezTo>
                  <a:pt x="62552" y="0"/>
                  <a:pt x="61280" y="85"/>
                  <a:pt x="59969" y="340"/>
                </a:cubicBezTo>
                <a:cubicBezTo>
                  <a:pt x="41104" y="4048"/>
                  <a:pt x="43862" y="30386"/>
                  <a:pt x="28647" y="38832"/>
                </a:cubicBezTo>
                <a:cubicBezTo>
                  <a:pt x="20618" y="43293"/>
                  <a:pt x="11361" y="42376"/>
                  <a:pt x="5762" y="50872"/>
                </a:cubicBezTo>
                <a:cubicBezTo>
                  <a:pt x="3684" y="54023"/>
                  <a:pt x="2439" y="57845"/>
                  <a:pt x="0" y="60611"/>
                </a:cubicBezTo>
                <a:lnTo>
                  <a:pt x="70421" y="60611"/>
                </a:lnTo>
                <a:lnTo>
                  <a:pt x="70421" y="315"/>
                </a:lnTo>
                <a:lnTo>
                  <a:pt x="70396" y="315"/>
                </a:lnTo>
                <a:cubicBezTo>
                  <a:pt x="68141" y="253"/>
                  <a:pt x="65994" y="0"/>
                  <a:pt x="63813" y="0"/>
                </a:cubicBezTo>
                <a:close/>
              </a:path>
            </a:pathLst>
          </a:custGeom>
          <a:solidFill>
            <a:srgbClr val="E655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cxnSp>
        <p:nvCxnSpPr>
          <p:cNvPr id="446" name="Google Shape;446;p32"/>
          <p:cNvCxnSpPr>
            <a:cxnSpLocks/>
          </p:cNvCxnSpPr>
          <p:nvPr/>
        </p:nvCxnSpPr>
        <p:spPr>
          <a:xfrm>
            <a:off x="2350409" y="2746624"/>
            <a:ext cx="1602440" cy="3994"/>
          </a:xfrm>
          <a:prstGeom prst="straightConnector1">
            <a:avLst/>
          </a:prstGeom>
          <a:noFill/>
          <a:ln w="28575" cap="flat" cmpd="sng">
            <a:solidFill>
              <a:schemeClr val="accent3"/>
            </a:solidFill>
            <a:prstDash val="solid"/>
            <a:round/>
            <a:headEnd type="none" w="med" len="med"/>
            <a:tailEnd type="arrow" w="med" len="med"/>
          </a:ln>
        </p:spPr>
      </p:cxnSp>
      <p:cxnSp>
        <p:nvCxnSpPr>
          <p:cNvPr id="452" name="Google Shape;452;p32"/>
          <p:cNvCxnSpPr/>
          <p:nvPr/>
        </p:nvCxnSpPr>
        <p:spPr>
          <a:xfrm rot="10800000" flipH="1">
            <a:off x="2009775" y="1894575"/>
            <a:ext cx="4562100" cy="900"/>
          </a:xfrm>
          <a:prstGeom prst="straightConnector1">
            <a:avLst/>
          </a:prstGeom>
          <a:noFill/>
          <a:ln w="28575" cap="flat" cmpd="sng">
            <a:solidFill>
              <a:schemeClr val="accent3"/>
            </a:solidFill>
            <a:prstDash val="solid"/>
            <a:round/>
            <a:headEnd type="none" w="med" len="med"/>
            <a:tailEnd type="triangle" w="med" len="med"/>
          </a:ln>
        </p:spPr>
      </p:cxnSp>
    </p:spTree>
    <p:extLst>
      <p:ext uri="{BB962C8B-B14F-4D97-AF65-F5344CB8AC3E}">
        <p14:creationId xmlns:p14="http://schemas.microsoft.com/office/powerpoint/2010/main" val="155040028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25"/>
        <p:cNvGrpSpPr/>
        <p:nvPr/>
      </p:nvGrpSpPr>
      <p:grpSpPr>
        <a:xfrm>
          <a:off x="0" y="0"/>
          <a:ext cx="0" cy="0"/>
          <a:chOff x="0" y="0"/>
          <a:chExt cx="0" cy="0"/>
        </a:xfrm>
      </p:grpSpPr>
      <p:sp>
        <p:nvSpPr>
          <p:cNvPr id="926" name="Google Shape;926;p44"/>
          <p:cNvSpPr/>
          <p:nvPr/>
        </p:nvSpPr>
        <p:spPr>
          <a:xfrm>
            <a:off x="5719650" y="4522900"/>
            <a:ext cx="1385700" cy="198900"/>
          </a:xfrm>
          <a:prstGeom prst="ellipse">
            <a:avLst/>
          </a:prstGeom>
          <a:solidFill>
            <a:srgbClr val="859AD5">
              <a:alpha val="51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44"/>
          <p:cNvSpPr/>
          <p:nvPr/>
        </p:nvSpPr>
        <p:spPr>
          <a:xfrm>
            <a:off x="1325536" y="761907"/>
            <a:ext cx="1982100" cy="1982100"/>
          </a:xfrm>
          <a:prstGeom prst="ellipse">
            <a:avLst/>
          </a:prstGeom>
          <a:noFill/>
          <a:ln w="28575"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44"/>
          <p:cNvSpPr txBox="1">
            <a:spLocks noGrp="1"/>
          </p:cNvSpPr>
          <p:nvPr>
            <p:ph type="title"/>
          </p:nvPr>
        </p:nvSpPr>
        <p:spPr>
          <a:xfrm>
            <a:off x="721775" y="2829700"/>
            <a:ext cx="3193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Calibri" panose="020F0502020204030204" pitchFamily="34" charset="0"/>
                <a:cs typeface="Calibri" panose="020F0502020204030204" pitchFamily="34" charset="0"/>
              </a:rPr>
              <a:t>Hoạt động 2</a:t>
            </a:r>
            <a:endParaRPr sz="2400" dirty="0">
              <a:latin typeface="Calibri" panose="020F0502020204030204" pitchFamily="34" charset="0"/>
              <a:cs typeface="Calibri" panose="020F0502020204030204" pitchFamily="34" charset="0"/>
            </a:endParaRPr>
          </a:p>
        </p:txBody>
      </p:sp>
      <p:sp>
        <p:nvSpPr>
          <p:cNvPr id="929" name="Google Shape;929;p44"/>
          <p:cNvSpPr txBox="1">
            <a:spLocks noGrp="1"/>
          </p:cNvSpPr>
          <p:nvPr>
            <p:ph type="subTitle" idx="1"/>
          </p:nvPr>
        </p:nvSpPr>
        <p:spPr>
          <a:xfrm>
            <a:off x="189243" y="3732385"/>
            <a:ext cx="4128353" cy="6555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sz="3600" dirty="0">
                <a:latin typeface="Calibri" panose="020F0502020204030204" pitchFamily="34" charset="0"/>
                <a:cs typeface="Calibri" panose="020F0502020204030204" pitchFamily="34" charset="0"/>
              </a:rPr>
              <a:t>Sự đa dạng về đặc điểm của hoa, quả</a:t>
            </a:r>
            <a:endParaRPr sz="3600" dirty="0">
              <a:latin typeface="Calibri" panose="020F0502020204030204" pitchFamily="34" charset="0"/>
              <a:cs typeface="Calibri" panose="020F0502020204030204" pitchFamily="34" charset="0"/>
            </a:endParaRPr>
          </a:p>
        </p:txBody>
      </p:sp>
      <p:sp>
        <p:nvSpPr>
          <p:cNvPr id="930" name="Google Shape;930;p44"/>
          <p:cNvSpPr txBox="1">
            <a:spLocks noGrp="1"/>
          </p:cNvSpPr>
          <p:nvPr>
            <p:ph type="title" idx="2"/>
          </p:nvPr>
        </p:nvSpPr>
        <p:spPr>
          <a:xfrm>
            <a:off x="720000" y="1115900"/>
            <a:ext cx="3224700" cy="136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931" name="Google Shape;931;p44"/>
          <p:cNvSpPr/>
          <p:nvPr/>
        </p:nvSpPr>
        <p:spPr>
          <a:xfrm>
            <a:off x="4410375" y="6643275"/>
            <a:ext cx="3951300" cy="408900"/>
          </a:xfrm>
          <a:prstGeom prst="roundRect">
            <a:avLst>
              <a:gd name="adj" fmla="val 50000"/>
            </a:avLst>
          </a:prstGeom>
          <a:solidFill>
            <a:srgbClr val="B3C3F0"/>
          </a:solidFill>
          <a:ln>
            <a:noFill/>
          </a:ln>
          <a:effectLst>
            <a:outerShdw dist="38100" dir="3000000" algn="bl" rotWithShape="0">
              <a:srgbClr val="6F86C7">
                <a:alpha val="5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44"/>
          <p:cNvSpPr txBox="1"/>
          <p:nvPr/>
        </p:nvSpPr>
        <p:spPr>
          <a:xfrm>
            <a:off x="4463200" y="6608475"/>
            <a:ext cx="3898500" cy="478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a:ln>
                  <a:noFill/>
                </a:ln>
                <a:solidFill>
                  <a:srgbClr val="FFFFFF"/>
                </a:solidFill>
                <a:effectLst/>
                <a:uLnTx/>
                <a:uFillTx/>
                <a:latin typeface="Rubik"/>
                <a:ea typeface="Rubik"/>
                <a:cs typeface="Rubik"/>
                <a:sym typeface="Rubik"/>
              </a:rPr>
              <a:t>This is where your presentation begins</a:t>
            </a:r>
            <a:endParaRPr kumimoji="0" sz="1600" b="0" i="0" u="none" strike="noStrike" kern="0" cap="none" spc="0" normalizeH="0" baseline="0" noProof="0">
              <a:ln>
                <a:noFill/>
              </a:ln>
              <a:solidFill>
                <a:srgbClr val="FFFFFF"/>
              </a:solidFill>
              <a:effectLst/>
              <a:uLnTx/>
              <a:uFillTx/>
              <a:latin typeface="Rubik"/>
              <a:ea typeface="Rubik"/>
              <a:cs typeface="Rubik"/>
              <a:sym typeface="Rubik"/>
            </a:endParaRPr>
          </a:p>
        </p:txBody>
      </p:sp>
      <p:grpSp>
        <p:nvGrpSpPr>
          <p:cNvPr id="933" name="Google Shape;933;p44"/>
          <p:cNvGrpSpPr/>
          <p:nvPr/>
        </p:nvGrpSpPr>
        <p:grpSpPr>
          <a:xfrm>
            <a:off x="4652531" y="315501"/>
            <a:ext cx="4180018" cy="4348439"/>
            <a:chOff x="2133375" y="292150"/>
            <a:chExt cx="767525" cy="798450"/>
          </a:xfrm>
        </p:grpSpPr>
        <p:sp>
          <p:nvSpPr>
            <p:cNvPr id="934" name="Google Shape;934;p44"/>
            <p:cNvSpPr/>
            <p:nvPr/>
          </p:nvSpPr>
          <p:spPr>
            <a:xfrm>
              <a:off x="2832625" y="749050"/>
              <a:ext cx="63625" cy="117175"/>
            </a:xfrm>
            <a:custGeom>
              <a:avLst/>
              <a:gdLst/>
              <a:ahLst/>
              <a:cxnLst/>
              <a:rect l="l" t="t" r="r" b="b"/>
              <a:pathLst>
                <a:path w="2545" h="4687" extrusionOk="0">
                  <a:moveTo>
                    <a:pt x="704" y="1"/>
                  </a:moveTo>
                  <a:cubicBezTo>
                    <a:pt x="472" y="1"/>
                    <a:pt x="266" y="113"/>
                    <a:pt x="131" y="365"/>
                  </a:cubicBezTo>
                  <a:cubicBezTo>
                    <a:pt x="131" y="365"/>
                    <a:pt x="648" y="2625"/>
                    <a:pt x="1" y="4687"/>
                  </a:cubicBezTo>
                  <a:cubicBezTo>
                    <a:pt x="1" y="4687"/>
                    <a:pt x="1744" y="4687"/>
                    <a:pt x="2191" y="2755"/>
                  </a:cubicBezTo>
                  <a:cubicBezTo>
                    <a:pt x="2544" y="1259"/>
                    <a:pt x="1480" y="1"/>
                    <a:pt x="704" y="1"/>
                  </a:cubicBezTo>
                  <a:close/>
                </a:path>
              </a:pathLst>
            </a:custGeom>
            <a:solidFill>
              <a:srgbClr val="EAA7B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44"/>
            <p:cNvSpPr/>
            <p:nvPr/>
          </p:nvSpPr>
          <p:spPr>
            <a:xfrm>
              <a:off x="2661850" y="646050"/>
              <a:ext cx="239050" cy="273500"/>
            </a:xfrm>
            <a:custGeom>
              <a:avLst/>
              <a:gdLst/>
              <a:ahLst/>
              <a:cxnLst/>
              <a:rect l="l" t="t" r="r" b="b"/>
              <a:pathLst>
                <a:path w="9562" h="10940" extrusionOk="0">
                  <a:moveTo>
                    <a:pt x="5374" y="0"/>
                  </a:moveTo>
                  <a:cubicBezTo>
                    <a:pt x="5028" y="0"/>
                    <a:pt x="4654" y="42"/>
                    <a:pt x="4253" y="133"/>
                  </a:cubicBezTo>
                  <a:cubicBezTo>
                    <a:pt x="1" y="1099"/>
                    <a:pt x="200" y="7930"/>
                    <a:pt x="200" y="7930"/>
                  </a:cubicBezTo>
                  <a:cubicBezTo>
                    <a:pt x="200" y="7930"/>
                    <a:pt x="1605" y="10939"/>
                    <a:pt x="2357" y="10939"/>
                  </a:cubicBezTo>
                  <a:cubicBezTo>
                    <a:pt x="2557" y="10939"/>
                    <a:pt x="2710" y="10727"/>
                    <a:pt x="2779" y="10190"/>
                  </a:cubicBezTo>
                  <a:cubicBezTo>
                    <a:pt x="3357" y="5610"/>
                    <a:pt x="3934" y="5012"/>
                    <a:pt x="5229" y="4514"/>
                  </a:cubicBezTo>
                  <a:cubicBezTo>
                    <a:pt x="5366" y="4461"/>
                    <a:pt x="5497" y="4438"/>
                    <a:pt x="5624" y="4438"/>
                  </a:cubicBezTo>
                  <a:cubicBezTo>
                    <a:pt x="6041" y="4438"/>
                    <a:pt x="6409" y="4688"/>
                    <a:pt x="6752" y="4933"/>
                  </a:cubicBezTo>
                  <a:cubicBezTo>
                    <a:pt x="7100" y="5179"/>
                    <a:pt x="7431" y="5429"/>
                    <a:pt x="7782" y="5429"/>
                  </a:cubicBezTo>
                  <a:cubicBezTo>
                    <a:pt x="8014" y="5429"/>
                    <a:pt x="8254" y="5321"/>
                    <a:pt x="8515" y="5032"/>
                  </a:cubicBezTo>
                  <a:cubicBezTo>
                    <a:pt x="9561" y="3869"/>
                    <a:pt x="8712" y="0"/>
                    <a:pt x="5374" y="0"/>
                  </a:cubicBezTo>
                  <a:close/>
                </a:path>
              </a:pathLst>
            </a:custGeom>
            <a:solidFill>
              <a:srgbClr val="DABD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44"/>
            <p:cNvSpPr/>
            <p:nvPr/>
          </p:nvSpPr>
          <p:spPr>
            <a:xfrm>
              <a:off x="2268300" y="292150"/>
              <a:ext cx="348525" cy="323050"/>
            </a:xfrm>
            <a:custGeom>
              <a:avLst/>
              <a:gdLst/>
              <a:ahLst/>
              <a:cxnLst/>
              <a:rect l="l" t="t" r="r" b="b"/>
              <a:pathLst>
                <a:path w="13941" h="12922" extrusionOk="0">
                  <a:moveTo>
                    <a:pt x="9420" y="0"/>
                  </a:moveTo>
                  <a:cubicBezTo>
                    <a:pt x="7279" y="876"/>
                    <a:pt x="5666" y="2917"/>
                    <a:pt x="5307" y="5198"/>
                  </a:cubicBezTo>
                  <a:cubicBezTo>
                    <a:pt x="4132" y="4494"/>
                    <a:pt x="2764" y="4123"/>
                    <a:pt x="1395" y="4123"/>
                  </a:cubicBezTo>
                  <a:cubicBezTo>
                    <a:pt x="1176" y="4123"/>
                    <a:pt x="956" y="4133"/>
                    <a:pt x="737" y="4152"/>
                  </a:cubicBezTo>
                  <a:cubicBezTo>
                    <a:pt x="1932" y="5417"/>
                    <a:pt x="2957" y="6831"/>
                    <a:pt x="3774" y="8365"/>
                  </a:cubicBezTo>
                  <a:cubicBezTo>
                    <a:pt x="3539" y="8341"/>
                    <a:pt x="3302" y="8329"/>
                    <a:pt x="3066" y="8329"/>
                  </a:cubicBezTo>
                  <a:cubicBezTo>
                    <a:pt x="2013" y="8329"/>
                    <a:pt x="960" y="8563"/>
                    <a:pt x="0" y="9002"/>
                  </a:cubicBezTo>
                  <a:cubicBezTo>
                    <a:pt x="1244" y="9281"/>
                    <a:pt x="2519" y="9799"/>
                    <a:pt x="3525" y="10595"/>
                  </a:cubicBezTo>
                  <a:cubicBezTo>
                    <a:pt x="4172" y="11103"/>
                    <a:pt x="4581" y="11820"/>
                    <a:pt x="5208" y="12337"/>
                  </a:cubicBezTo>
                  <a:cubicBezTo>
                    <a:pt x="5775" y="12798"/>
                    <a:pt x="6478" y="12921"/>
                    <a:pt x="7188" y="12921"/>
                  </a:cubicBezTo>
                  <a:cubicBezTo>
                    <a:pt x="7476" y="12921"/>
                    <a:pt x="7765" y="12901"/>
                    <a:pt x="8046" y="12875"/>
                  </a:cubicBezTo>
                  <a:cubicBezTo>
                    <a:pt x="9440" y="12756"/>
                    <a:pt x="10057" y="12397"/>
                    <a:pt x="10854" y="11282"/>
                  </a:cubicBezTo>
                  <a:cubicBezTo>
                    <a:pt x="11600" y="10206"/>
                    <a:pt x="12696" y="9390"/>
                    <a:pt x="13941" y="8972"/>
                  </a:cubicBezTo>
                  <a:cubicBezTo>
                    <a:pt x="13233" y="8629"/>
                    <a:pt x="12453" y="8454"/>
                    <a:pt x="11671" y="8454"/>
                  </a:cubicBezTo>
                  <a:cubicBezTo>
                    <a:pt x="11408" y="8454"/>
                    <a:pt x="11144" y="8473"/>
                    <a:pt x="10883" y="8514"/>
                  </a:cubicBezTo>
                  <a:cubicBezTo>
                    <a:pt x="11252" y="7150"/>
                    <a:pt x="11909" y="5875"/>
                    <a:pt x="12806" y="4789"/>
                  </a:cubicBezTo>
                  <a:cubicBezTo>
                    <a:pt x="12736" y="4789"/>
                    <a:pt x="12665" y="4789"/>
                    <a:pt x="12594" y="4789"/>
                  </a:cubicBezTo>
                  <a:cubicBezTo>
                    <a:pt x="11305" y="4789"/>
                    <a:pt x="9901" y="4891"/>
                    <a:pt x="9051" y="5835"/>
                  </a:cubicBezTo>
                  <a:cubicBezTo>
                    <a:pt x="8843" y="3884"/>
                    <a:pt x="8962" y="1902"/>
                    <a:pt x="9420" y="0"/>
                  </a:cubicBezTo>
                  <a:close/>
                </a:path>
              </a:pathLst>
            </a:custGeom>
            <a:solidFill>
              <a:srgbClr val="BAECC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44"/>
            <p:cNvSpPr/>
            <p:nvPr/>
          </p:nvSpPr>
          <p:spPr>
            <a:xfrm>
              <a:off x="2311100" y="457925"/>
              <a:ext cx="262650" cy="121250"/>
            </a:xfrm>
            <a:custGeom>
              <a:avLst/>
              <a:gdLst/>
              <a:ahLst/>
              <a:cxnLst/>
              <a:rect l="l" t="t" r="r" b="b"/>
              <a:pathLst>
                <a:path w="10506" h="4850" extrusionOk="0">
                  <a:moveTo>
                    <a:pt x="1017" y="1"/>
                  </a:moveTo>
                  <a:cubicBezTo>
                    <a:pt x="867" y="1"/>
                    <a:pt x="718" y="11"/>
                    <a:pt x="559" y="30"/>
                  </a:cubicBezTo>
                  <a:cubicBezTo>
                    <a:pt x="1066" y="559"/>
                    <a:pt x="1524" y="1126"/>
                    <a:pt x="1942" y="1714"/>
                  </a:cubicBezTo>
                  <a:cubicBezTo>
                    <a:pt x="1982" y="1723"/>
                    <a:pt x="2022" y="1723"/>
                    <a:pt x="2062" y="1734"/>
                  </a:cubicBezTo>
                  <a:cubicBezTo>
                    <a:pt x="1743" y="1136"/>
                    <a:pt x="1395" y="559"/>
                    <a:pt x="1017" y="1"/>
                  </a:cubicBezTo>
                  <a:close/>
                  <a:moveTo>
                    <a:pt x="10178" y="3516"/>
                  </a:moveTo>
                  <a:cubicBezTo>
                    <a:pt x="9968" y="3685"/>
                    <a:pt x="9769" y="3884"/>
                    <a:pt x="9590" y="4084"/>
                  </a:cubicBezTo>
                  <a:cubicBezTo>
                    <a:pt x="9879" y="3904"/>
                    <a:pt x="10187" y="3765"/>
                    <a:pt x="10506" y="3655"/>
                  </a:cubicBezTo>
                  <a:cubicBezTo>
                    <a:pt x="10397" y="3595"/>
                    <a:pt x="10287" y="3555"/>
                    <a:pt x="10178" y="3516"/>
                  </a:cubicBezTo>
                  <a:close/>
                  <a:moveTo>
                    <a:pt x="897" y="3356"/>
                  </a:moveTo>
                  <a:cubicBezTo>
                    <a:pt x="588" y="3436"/>
                    <a:pt x="289" y="3546"/>
                    <a:pt x="1" y="3675"/>
                  </a:cubicBezTo>
                  <a:cubicBezTo>
                    <a:pt x="927" y="3884"/>
                    <a:pt x="1863" y="4272"/>
                    <a:pt x="2619" y="4850"/>
                  </a:cubicBezTo>
                  <a:lnTo>
                    <a:pt x="2650" y="4820"/>
                  </a:lnTo>
                  <a:cubicBezTo>
                    <a:pt x="2391" y="4522"/>
                    <a:pt x="2132" y="4213"/>
                    <a:pt x="1813" y="3964"/>
                  </a:cubicBezTo>
                  <a:cubicBezTo>
                    <a:pt x="1524" y="3745"/>
                    <a:pt x="1216" y="3536"/>
                    <a:pt x="897" y="3356"/>
                  </a:cubicBezTo>
                  <a:close/>
                </a:path>
              </a:pathLst>
            </a:custGeom>
            <a:solidFill>
              <a:srgbClr val="DCF5E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44"/>
            <p:cNvSpPr/>
            <p:nvPr/>
          </p:nvSpPr>
          <p:spPr>
            <a:xfrm>
              <a:off x="2333525" y="380275"/>
              <a:ext cx="232025" cy="198175"/>
            </a:xfrm>
            <a:custGeom>
              <a:avLst/>
              <a:gdLst/>
              <a:ahLst/>
              <a:cxnLst/>
              <a:rect l="l" t="t" r="r" b="b"/>
              <a:pathLst>
                <a:path w="9281" h="7927" extrusionOk="0">
                  <a:moveTo>
                    <a:pt x="6203" y="0"/>
                  </a:moveTo>
                  <a:lnTo>
                    <a:pt x="6203" y="0"/>
                  </a:lnTo>
                  <a:cubicBezTo>
                    <a:pt x="4590" y="657"/>
                    <a:pt x="3375" y="2200"/>
                    <a:pt x="3107" y="3924"/>
                  </a:cubicBezTo>
                  <a:cubicBezTo>
                    <a:pt x="2220" y="3386"/>
                    <a:pt x="1195" y="3107"/>
                    <a:pt x="169" y="3107"/>
                  </a:cubicBezTo>
                  <a:lnTo>
                    <a:pt x="120" y="3107"/>
                  </a:lnTo>
                  <a:cubicBezTo>
                    <a:pt x="498" y="3665"/>
                    <a:pt x="846" y="4242"/>
                    <a:pt x="1165" y="4840"/>
                  </a:cubicBezTo>
                  <a:cubicBezTo>
                    <a:pt x="1125" y="4829"/>
                    <a:pt x="1085" y="4829"/>
                    <a:pt x="1045" y="4820"/>
                  </a:cubicBezTo>
                  <a:lnTo>
                    <a:pt x="1045" y="4820"/>
                  </a:lnTo>
                  <a:cubicBezTo>
                    <a:pt x="1374" y="5298"/>
                    <a:pt x="1683" y="5796"/>
                    <a:pt x="1952" y="6303"/>
                  </a:cubicBezTo>
                  <a:cubicBezTo>
                    <a:pt x="1782" y="6283"/>
                    <a:pt x="1603" y="6274"/>
                    <a:pt x="1434" y="6274"/>
                  </a:cubicBezTo>
                  <a:cubicBezTo>
                    <a:pt x="946" y="6274"/>
                    <a:pt x="468" y="6343"/>
                    <a:pt x="0" y="6462"/>
                  </a:cubicBezTo>
                  <a:cubicBezTo>
                    <a:pt x="319" y="6642"/>
                    <a:pt x="627" y="6851"/>
                    <a:pt x="916" y="7070"/>
                  </a:cubicBezTo>
                  <a:cubicBezTo>
                    <a:pt x="1235" y="7319"/>
                    <a:pt x="1494" y="7628"/>
                    <a:pt x="1753" y="7926"/>
                  </a:cubicBezTo>
                  <a:cubicBezTo>
                    <a:pt x="1941" y="7787"/>
                    <a:pt x="2131" y="7668"/>
                    <a:pt x="2330" y="7548"/>
                  </a:cubicBezTo>
                  <a:cubicBezTo>
                    <a:pt x="2001" y="7378"/>
                    <a:pt x="1643" y="7249"/>
                    <a:pt x="1295" y="7170"/>
                  </a:cubicBezTo>
                  <a:cubicBezTo>
                    <a:pt x="1713" y="6980"/>
                    <a:pt x="2171" y="6881"/>
                    <a:pt x="2629" y="6881"/>
                  </a:cubicBezTo>
                  <a:cubicBezTo>
                    <a:pt x="2728" y="6881"/>
                    <a:pt x="2828" y="6891"/>
                    <a:pt x="2928" y="6900"/>
                  </a:cubicBezTo>
                  <a:cubicBezTo>
                    <a:pt x="2579" y="6234"/>
                    <a:pt x="2131" y="5626"/>
                    <a:pt x="1623" y="5079"/>
                  </a:cubicBezTo>
                  <a:cubicBezTo>
                    <a:pt x="1713" y="5068"/>
                    <a:pt x="1812" y="5068"/>
                    <a:pt x="1912" y="5068"/>
                  </a:cubicBezTo>
                  <a:cubicBezTo>
                    <a:pt x="2499" y="5068"/>
                    <a:pt x="3087" y="5228"/>
                    <a:pt x="3594" y="5537"/>
                  </a:cubicBezTo>
                  <a:cubicBezTo>
                    <a:pt x="3744" y="4550"/>
                    <a:pt x="4441" y="3665"/>
                    <a:pt x="5367" y="3286"/>
                  </a:cubicBezTo>
                  <a:lnTo>
                    <a:pt x="5367" y="3286"/>
                  </a:lnTo>
                  <a:cubicBezTo>
                    <a:pt x="5168" y="4112"/>
                    <a:pt x="5118" y="4969"/>
                    <a:pt x="5207" y="5805"/>
                  </a:cubicBezTo>
                  <a:cubicBezTo>
                    <a:pt x="5576" y="5397"/>
                    <a:pt x="6183" y="5357"/>
                    <a:pt x="6741" y="5357"/>
                  </a:cubicBezTo>
                  <a:lnTo>
                    <a:pt x="6831" y="5357"/>
                  </a:lnTo>
                  <a:cubicBezTo>
                    <a:pt x="6492" y="5765"/>
                    <a:pt x="6223" y="6243"/>
                    <a:pt x="6064" y="6751"/>
                  </a:cubicBezTo>
                  <a:cubicBezTo>
                    <a:pt x="6871" y="6851"/>
                    <a:pt x="7628" y="7090"/>
                    <a:pt x="8334" y="7429"/>
                  </a:cubicBezTo>
                  <a:cubicBezTo>
                    <a:pt x="8444" y="7349"/>
                    <a:pt x="8564" y="7269"/>
                    <a:pt x="8693" y="7190"/>
                  </a:cubicBezTo>
                  <a:cubicBezTo>
                    <a:pt x="8872" y="6990"/>
                    <a:pt x="9071" y="6791"/>
                    <a:pt x="9281" y="6622"/>
                  </a:cubicBezTo>
                  <a:cubicBezTo>
                    <a:pt x="8842" y="6453"/>
                    <a:pt x="8364" y="6373"/>
                    <a:pt x="7896" y="6373"/>
                  </a:cubicBezTo>
                  <a:cubicBezTo>
                    <a:pt x="7697" y="6373"/>
                    <a:pt x="7508" y="6383"/>
                    <a:pt x="7309" y="6413"/>
                  </a:cubicBezTo>
                  <a:cubicBezTo>
                    <a:pt x="7588" y="5387"/>
                    <a:pt x="8086" y="4421"/>
                    <a:pt x="8752" y="3605"/>
                  </a:cubicBezTo>
                  <a:lnTo>
                    <a:pt x="8603" y="3605"/>
                  </a:lnTo>
                  <a:cubicBezTo>
                    <a:pt x="7628" y="3605"/>
                    <a:pt x="6572" y="3685"/>
                    <a:pt x="5935" y="4391"/>
                  </a:cubicBezTo>
                  <a:cubicBezTo>
                    <a:pt x="5765" y="2928"/>
                    <a:pt x="5865" y="1434"/>
                    <a:pt x="6203" y="0"/>
                  </a:cubicBezTo>
                  <a:close/>
                </a:path>
              </a:pathLst>
            </a:custGeom>
            <a:solidFill>
              <a:srgbClr val="A1E3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44"/>
            <p:cNvSpPr/>
            <p:nvPr/>
          </p:nvSpPr>
          <p:spPr>
            <a:xfrm>
              <a:off x="2365875" y="462425"/>
              <a:ext cx="150625" cy="139525"/>
            </a:xfrm>
            <a:custGeom>
              <a:avLst/>
              <a:gdLst/>
              <a:ahLst/>
              <a:cxnLst/>
              <a:rect l="l" t="t" r="r" b="b"/>
              <a:pathLst>
                <a:path w="6025" h="5581" extrusionOk="0">
                  <a:moveTo>
                    <a:pt x="4073" y="0"/>
                  </a:moveTo>
                  <a:lnTo>
                    <a:pt x="4073" y="0"/>
                  </a:lnTo>
                  <a:cubicBezTo>
                    <a:pt x="3147" y="379"/>
                    <a:pt x="2450" y="1264"/>
                    <a:pt x="2300" y="2251"/>
                  </a:cubicBezTo>
                  <a:cubicBezTo>
                    <a:pt x="1794" y="1941"/>
                    <a:pt x="1198" y="1780"/>
                    <a:pt x="609" y="1780"/>
                  </a:cubicBezTo>
                  <a:cubicBezTo>
                    <a:pt x="515" y="1780"/>
                    <a:pt x="422" y="1784"/>
                    <a:pt x="329" y="1793"/>
                  </a:cubicBezTo>
                  <a:cubicBezTo>
                    <a:pt x="837" y="2340"/>
                    <a:pt x="1285" y="2948"/>
                    <a:pt x="1634" y="3614"/>
                  </a:cubicBezTo>
                  <a:cubicBezTo>
                    <a:pt x="1527" y="3603"/>
                    <a:pt x="1420" y="3597"/>
                    <a:pt x="1314" y="3597"/>
                  </a:cubicBezTo>
                  <a:cubicBezTo>
                    <a:pt x="861" y="3597"/>
                    <a:pt x="411" y="3698"/>
                    <a:pt x="1" y="3884"/>
                  </a:cubicBezTo>
                  <a:cubicBezTo>
                    <a:pt x="538" y="4013"/>
                    <a:pt x="1096" y="4232"/>
                    <a:pt x="1534" y="4581"/>
                  </a:cubicBezTo>
                  <a:cubicBezTo>
                    <a:pt x="1802" y="4800"/>
                    <a:pt x="1982" y="5108"/>
                    <a:pt x="2251" y="5327"/>
                  </a:cubicBezTo>
                  <a:cubicBezTo>
                    <a:pt x="2506" y="5531"/>
                    <a:pt x="2820" y="5581"/>
                    <a:pt x="3138" y="5581"/>
                  </a:cubicBezTo>
                  <a:cubicBezTo>
                    <a:pt x="3254" y="5581"/>
                    <a:pt x="3371" y="5574"/>
                    <a:pt x="3486" y="5566"/>
                  </a:cubicBezTo>
                  <a:cubicBezTo>
                    <a:pt x="4083" y="5517"/>
                    <a:pt x="4352" y="5357"/>
                    <a:pt x="4690" y="4869"/>
                  </a:cubicBezTo>
                  <a:cubicBezTo>
                    <a:pt x="5019" y="4411"/>
                    <a:pt x="5487" y="4053"/>
                    <a:pt x="6025" y="3873"/>
                  </a:cubicBezTo>
                  <a:cubicBezTo>
                    <a:pt x="5719" y="3724"/>
                    <a:pt x="5380" y="3648"/>
                    <a:pt x="5046" y="3648"/>
                  </a:cubicBezTo>
                  <a:cubicBezTo>
                    <a:pt x="4933" y="3648"/>
                    <a:pt x="4821" y="3657"/>
                    <a:pt x="4710" y="3674"/>
                  </a:cubicBezTo>
                  <a:cubicBezTo>
                    <a:pt x="4860" y="3087"/>
                    <a:pt x="5148" y="2539"/>
                    <a:pt x="5537" y="2071"/>
                  </a:cubicBezTo>
                  <a:cubicBezTo>
                    <a:pt x="5484" y="2070"/>
                    <a:pt x="5431" y="2070"/>
                    <a:pt x="5378" y="2070"/>
                  </a:cubicBezTo>
                  <a:cubicBezTo>
                    <a:pt x="4842" y="2070"/>
                    <a:pt x="4267" y="2130"/>
                    <a:pt x="3913" y="2519"/>
                  </a:cubicBezTo>
                  <a:cubicBezTo>
                    <a:pt x="3824" y="1683"/>
                    <a:pt x="3874" y="826"/>
                    <a:pt x="4073" y="0"/>
                  </a:cubicBezTo>
                  <a:close/>
                </a:path>
              </a:pathLst>
            </a:custGeom>
            <a:solidFill>
              <a:srgbClr val="BAECC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44"/>
            <p:cNvSpPr/>
            <p:nvPr/>
          </p:nvSpPr>
          <p:spPr>
            <a:xfrm>
              <a:off x="2133375" y="547800"/>
              <a:ext cx="660700" cy="488450"/>
            </a:xfrm>
            <a:custGeom>
              <a:avLst/>
              <a:gdLst/>
              <a:ahLst/>
              <a:cxnLst/>
              <a:rect l="l" t="t" r="r" b="b"/>
              <a:pathLst>
                <a:path w="26428" h="19538" extrusionOk="0">
                  <a:moveTo>
                    <a:pt x="13213" y="0"/>
                  </a:moveTo>
                  <a:cubicBezTo>
                    <a:pt x="5088" y="0"/>
                    <a:pt x="0" y="19537"/>
                    <a:pt x="13213" y="19537"/>
                  </a:cubicBezTo>
                  <a:cubicBezTo>
                    <a:pt x="26428" y="19537"/>
                    <a:pt x="22942" y="0"/>
                    <a:pt x="13213" y="0"/>
                  </a:cubicBezTo>
                  <a:close/>
                </a:path>
              </a:pathLst>
            </a:custGeom>
            <a:solidFill>
              <a:srgbClr val="F6E2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44"/>
            <p:cNvSpPr/>
            <p:nvPr/>
          </p:nvSpPr>
          <p:spPr>
            <a:xfrm>
              <a:off x="2133375" y="547800"/>
              <a:ext cx="660700" cy="488450"/>
            </a:xfrm>
            <a:custGeom>
              <a:avLst/>
              <a:gdLst/>
              <a:ahLst/>
              <a:cxnLst/>
              <a:rect l="l" t="t" r="r" b="b"/>
              <a:pathLst>
                <a:path w="26428" h="19538" extrusionOk="0">
                  <a:moveTo>
                    <a:pt x="13213" y="0"/>
                  </a:moveTo>
                  <a:cubicBezTo>
                    <a:pt x="5088" y="0"/>
                    <a:pt x="0" y="19537"/>
                    <a:pt x="13213" y="19537"/>
                  </a:cubicBezTo>
                  <a:cubicBezTo>
                    <a:pt x="26428" y="19537"/>
                    <a:pt x="22942" y="0"/>
                    <a:pt x="13213" y="0"/>
                  </a:cubicBezTo>
                  <a:close/>
                </a:path>
              </a:pathLst>
            </a:custGeom>
            <a:solidFill>
              <a:srgbClr val="F3E08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44"/>
            <p:cNvSpPr/>
            <p:nvPr/>
          </p:nvSpPr>
          <p:spPr>
            <a:xfrm>
              <a:off x="2432600" y="1034475"/>
              <a:ext cx="2750" cy="525"/>
            </a:xfrm>
            <a:custGeom>
              <a:avLst/>
              <a:gdLst/>
              <a:ahLst/>
              <a:cxnLst/>
              <a:rect l="l" t="t" r="r" b="b"/>
              <a:pathLst>
                <a:path w="110" h="21" extrusionOk="0">
                  <a:moveTo>
                    <a:pt x="0" y="1"/>
                  </a:moveTo>
                  <a:cubicBezTo>
                    <a:pt x="0" y="10"/>
                    <a:pt x="0" y="10"/>
                    <a:pt x="10" y="10"/>
                  </a:cubicBezTo>
                  <a:cubicBezTo>
                    <a:pt x="0" y="10"/>
                    <a:pt x="0" y="1"/>
                    <a:pt x="0" y="1"/>
                  </a:cubicBezTo>
                  <a:close/>
                  <a:moveTo>
                    <a:pt x="89" y="10"/>
                  </a:moveTo>
                  <a:lnTo>
                    <a:pt x="89" y="10"/>
                  </a:lnTo>
                  <a:cubicBezTo>
                    <a:pt x="89" y="10"/>
                    <a:pt x="100" y="21"/>
                    <a:pt x="109" y="21"/>
                  </a:cubicBezTo>
                  <a:cubicBezTo>
                    <a:pt x="100" y="10"/>
                    <a:pt x="89" y="10"/>
                    <a:pt x="89" y="10"/>
                  </a:cubicBezTo>
                  <a:close/>
                </a:path>
              </a:pathLst>
            </a:custGeom>
            <a:solidFill>
              <a:srgbClr val="F9EF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44"/>
            <p:cNvSpPr/>
            <p:nvPr/>
          </p:nvSpPr>
          <p:spPr>
            <a:xfrm>
              <a:off x="2261075" y="692450"/>
              <a:ext cx="349025" cy="343800"/>
            </a:xfrm>
            <a:custGeom>
              <a:avLst/>
              <a:gdLst/>
              <a:ahLst/>
              <a:cxnLst/>
              <a:rect l="l" t="t" r="r" b="b"/>
              <a:pathLst>
                <a:path w="13961" h="13752" extrusionOk="0">
                  <a:moveTo>
                    <a:pt x="1225" y="0"/>
                  </a:moveTo>
                  <a:cubicBezTo>
                    <a:pt x="498" y="1633"/>
                    <a:pt x="60" y="3455"/>
                    <a:pt x="0" y="5218"/>
                  </a:cubicBezTo>
                  <a:cubicBezTo>
                    <a:pt x="219" y="5626"/>
                    <a:pt x="369" y="6004"/>
                    <a:pt x="458" y="6263"/>
                  </a:cubicBezTo>
                  <a:cubicBezTo>
                    <a:pt x="628" y="6203"/>
                    <a:pt x="817" y="6163"/>
                    <a:pt x="1016" y="6144"/>
                  </a:cubicBezTo>
                  <a:cubicBezTo>
                    <a:pt x="1255" y="6114"/>
                    <a:pt x="1544" y="6084"/>
                    <a:pt x="1882" y="6064"/>
                  </a:cubicBezTo>
                  <a:cubicBezTo>
                    <a:pt x="1056" y="4291"/>
                    <a:pt x="887" y="2131"/>
                    <a:pt x="1225" y="0"/>
                  </a:cubicBezTo>
                  <a:close/>
                  <a:moveTo>
                    <a:pt x="1942" y="11392"/>
                  </a:moveTo>
                  <a:lnTo>
                    <a:pt x="1942" y="11392"/>
                  </a:lnTo>
                  <a:cubicBezTo>
                    <a:pt x="2469" y="11979"/>
                    <a:pt x="3117" y="12487"/>
                    <a:pt x="3894" y="12865"/>
                  </a:cubicBezTo>
                  <a:cubicBezTo>
                    <a:pt x="3903" y="12875"/>
                    <a:pt x="3914" y="12875"/>
                    <a:pt x="3923" y="12885"/>
                  </a:cubicBezTo>
                  <a:lnTo>
                    <a:pt x="3934" y="12885"/>
                  </a:lnTo>
                  <a:cubicBezTo>
                    <a:pt x="3943" y="12895"/>
                    <a:pt x="3943" y="12895"/>
                    <a:pt x="3954" y="12895"/>
                  </a:cubicBezTo>
                  <a:lnTo>
                    <a:pt x="3963" y="12905"/>
                  </a:lnTo>
                  <a:lnTo>
                    <a:pt x="3983" y="12905"/>
                  </a:lnTo>
                  <a:lnTo>
                    <a:pt x="3983" y="12915"/>
                  </a:lnTo>
                  <a:lnTo>
                    <a:pt x="3993" y="12915"/>
                  </a:lnTo>
                  <a:cubicBezTo>
                    <a:pt x="4003" y="12915"/>
                    <a:pt x="4003" y="12925"/>
                    <a:pt x="4003" y="12925"/>
                  </a:cubicBezTo>
                  <a:lnTo>
                    <a:pt x="4023" y="12925"/>
                  </a:lnTo>
                  <a:lnTo>
                    <a:pt x="4023" y="12935"/>
                  </a:lnTo>
                  <a:lnTo>
                    <a:pt x="4043" y="12935"/>
                  </a:lnTo>
                  <a:lnTo>
                    <a:pt x="4043" y="12945"/>
                  </a:lnTo>
                  <a:lnTo>
                    <a:pt x="4063" y="12945"/>
                  </a:lnTo>
                  <a:lnTo>
                    <a:pt x="4063" y="12955"/>
                  </a:lnTo>
                  <a:lnTo>
                    <a:pt x="4083" y="12955"/>
                  </a:lnTo>
                  <a:lnTo>
                    <a:pt x="4083" y="12965"/>
                  </a:lnTo>
                  <a:lnTo>
                    <a:pt x="4103" y="12965"/>
                  </a:lnTo>
                  <a:lnTo>
                    <a:pt x="4103" y="12974"/>
                  </a:lnTo>
                  <a:lnTo>
                    <a:pt x="4122" y="12974"/>
                  </a:lnTo>
                  <a:cubicBezTo>
                    <a:pt x="4122" y="12974"/>
                    <a:pt x="4133" y="12974"/>
                    <a:pt x="4133" y="12985"/>
                  </a:cubicBezTo>
                  <a:lnTo>
                    <a:pt x="4153" y="12985"/>
                  </a:lnTo>
                  <a:lnTo>
                    <a:pt x="4153" y="12994"/>
                  </a:lnTo>
                  <a:lnTo>
                    <a:pt x="4173" y="12994"/>
                  </a:lnTo>
                  <a:lnTo>
                    <a:pt x="4173" y="13005"/>
                  </a:lnTo>
                  <a:lnTo>
                    <a:pt x="4193" y="13005"/>
                  </a:lnTo>
                  <a:lnTo>
                    <a:pt x="4193" y="13014"/>
                  </a:lnTo>
                  <a:lnTo>
                    <a:pt x="4212" y="13014"/>
                  </a:lnTo>
                  <a:lnTo>
                    <a:pt x="4222" y="13025"/>
                  </a:lnTo>
                  <a:lnTo>
                    <a:pt x="4242" y="13025"/>
                  </a:lnTo>
                  <a:cubicBezTo>
                    <a:pt x="4242" y="13034"/>
                    <a:pt x="4252" y="13034"/>
                    <a:pt x="4252" y="13034"/>
                  </a:cubicBezTo>
                  <a:lnTo>
                    <a:pt x="4262" y="13034"/>
                  </a:lnTo>
                  <a:cubicBezTo>
                    <a:pt x="4272" y="13045"/>
                    <a:pt x="4272" y="13045"/>
                    <a:pt x="4282" y="13045"/>
                  </a:cubicBezTo>
                  <a:cubicBezTo>
                    <a:pt x="4282" y="13045"/>
                    <a:pt x="4292" y="13045"/>
                    <a:pt x="4292" y="13054"/>
                  </a:cubicBezTo>
                  <a:cubicBezTo>
                    <a:pt x="4302" y="13054"/>
                    <a:pt x="4312" y="13054"/>
                    <a:pt x="4312" y="13064"/>
                  </a:cubicBezTo>
                  <a:lnTo>
                    <a:pt x="4322" y="13064"/>
                  </a:lnTo>
                  <a:cubicBezTo>
                    <a:pt x="4332" y="13064"/>
                    <a:pt x="4342" y="13074"/>
                    <a:pt x="4352" y="13074"/>
                  </a:cubicBezTo>
                  <a:cubicBezTo>
                    <a:pt x="4979" y="13333"/>
                    <a:pt x="5676" y="13523"/>
                    <a:pt x="6463" y="13642"/>
                  </a:cubicBezTo>
                  <a:cubicBezTo>
                    <a:pt x="6483" y="13642"/>
                    <a:pt x="6512" y="13642"/>
                    <a:pt x="6532" y="13652"/>
                  </a:cubicBezTo>
                  <a:lnTo>
                    <a:pt x="6582" y="13652"/>
                  </a:lnTo>
                  <a:cubicBezTo>
                    <a:pt x="6592" y="13652"/>
                    <a:pt x="6602" y="13652"/>
                    <a:pt x="6612" y="13662"/>
                  </a:cubicBezTo>
                  <a:lnTo>
                    <a:pt x="6662" y="13662"/>
                  </a:lnTo>
                  <a:cubicBezTo>
                    <a:pt x="6672" y="13662"/>
                    <a:pt x="6682" y="13662"/>
                    <a:pt x="6692" y="13672"/>
                  </a:cubicBezTo>
                  <a:lnTo>
                    <a:pt x="6742" y="13672"/>
                  </a:lnTo>
                  <a:cubicBezTo>
                    <a:pt x="6751" y="13672"/>
                    <a:pt x="6762" y="13672"/>
                    <a:pt x="6771" y="13682"/>
                  </a:cubicBezTo>
                  <a:lnTo>
                    <a:pt x="6861" y="13682"/>
                  </a:lnTo>
                  <a:cubicBezTo>
                    <a:pt x="6861" y="13691"/>
                    <a:pt x="6861" y="13691"/>
                    <a:pt x="6871" y="13691"/>
                  </a:cubicBezTo>
                  <a:lnTo>
                    <a:pt x="6950" y="13691"/>
                  </a:lnTo>
                  <a:cubicBezTo>
                    <a:pt x="6950" y="13691"/>
                    <a:pt x="6961" y="13691"/>
                    <a:pt x="6970" y="13702"/>
                  </a:cubicBezTo>
                  <a:lnTo>
                    <a:pt x="7070" y="13702"/>
                  </a:lnTo>
                  <a:cubicBezTo>
                    <a:pt x="7080" y="13711"/>
                    <a:pt x="7080" y="13711"/>
                    <a:pt x="7090" y="13711"/>
                  </a:cubicBezTo>
                  <a:lnTo>
                    <a:pt x="7200" y="13711"/>
                  </a:lnTo>
                  <a:cubicBezTo>
                    <a:pt x="7200" y="13722"/>
                    <a:pt x="7209" y="13722"/>
                    <a:pt x="7209" y="13722"/>
                  </a:cubicBezTo>
                  <a:lnTo>
                    <a:pt x="7349" y="13722"/>
                  </a:lnTo>
                  <a:cubicBezTo>
                    <a:pt x="7349" y="13722"/>
                    <a:pt x="7349" y="13731"/>
                    <a:pt x="7359" y="13731"/>
                  </a:cubicBezTo>
                  <a:lnTo>
                    <a:pt x="7538" y="13731"/>
                  </a:lnTo>
                  <a:lnTo>
                    <a:pt x="7548" y="13742"/>
                  </a:lnTo>
                  <a:lnTo>
                    <a:pt x="7867" y="13742"/>
                  </a:lnTo>
                  <a:cubicBezTo>
                    <a:pt x="7867" y="13751"/>
                    <a:pt x="7877" y="13751"/>
                    <a:pt x="7877" y="13751"/>
                  </a:cubicBezTo>
                  <a:lnTo>
                    <a:pt x="8335" y="13751"/>
                  </a:lnTo>
                  <a:lnTo>
                    <a:pt x="8344" y="13742"/>
                  </a:lnTo>
                  <a:lnTo>
                    <a:pt x="8514" y="13742"/>
                  </a:lnTo>
                  <a:cubicBezTo>
                    <a:pt x="10864" y="13672"/>
                    <a:pt x="12657" y="12955"/>
                    <a:pt x="13961" y="11850"/>
                  </a:cubicBezTo>
                  <a:lnTo>
                    <a:pt x="13961" y="11850"/>
                  </a:lnTo>
                  <a:cubicBezTo>
                    <a:pt x="13025" y="11909"/>
                    <a:pt x="11959" y="11939"/>
                    <a:pt x="10854" y="11939"/>
                  </a:cubicBezTo>
                  <a:cubicBezTo>
                    <a:pt x="7618" y="11939"/>
                    <a:pt x="4013" y="11700"/>
                    <a:pt x="1942" y="11392"/>
                  </a:cubicBezTo>
                  <a:close/>
                </a:path>
              </a:pathLst>
            </a:custGeom>
            <a:solidFill>
              <a:srgbClr val="EDD26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44"/>
            <p:cNvSpPr/>
            <p:nvPr/>
          </p:nvSpPr>
          <p:spPr>
            <a:xfrm>
              <a:off x="2138075" y="766875"/>
              <a:ext cx="137200" cy="116375"/>
            </a:xfrm>
            <a:custGeom>
              <a:avLst/>
              <a:gdLst/>
              <a:ahLst/>
              <a:cxnLst/>
              <a:rect l="l" t="t" r="r" b="b"/>
              <a:pathLst>
                <a:path w="5488" h="4655" extrusionOk="0">
                  <a:moveTo>
                    <a:pt x="1858" y="0"/>
                  </a:moveTo>
                  <a:cubicBezTo>
                    <a:pt x="1778" y="0"/>
                    <a:pt x="1697" y="4"/>
                    <a:pt x="1614" y="10"/>
                  </a:cubicBezTo>
                  <a:cubicBezTo>
                    <a:pt x="1" y="139"/>
                    <a:pt x="519" y="1295"/>
                    <a:pt x="1355" y="1613"/>
                  </a:cubicBezTo>
                  <a:cubicBezTo>
                    <a:pt x="1355" y="1613"/>
                    <a:pt x="390" y="1812"/>
                    <a:pt x="390" y="2589"/>
                  </a:cubicBezTo>
                  <a:cubicBezTo>
                    <a:pt x="390" y="3356"/>
                    <a:pt x="1485" y="3356"/>
                    <a:pt x="1485" y="3356"/>
                  </a:cubicBezTo>
                  <a:cubicBezTo>
                    <a:pt x="1485" y="3356"/>
                    <a:pt x="907" y="3615"/>
                    <a:pt x="1485" y="4193"/>
                  </a:cubicBezTo>
                  <a:cubicBezTo>
                    <a:pt x="1651" y="4364"/>
                    <a:pt x="1919" y="4414"/>
                    <a:pt x="2236" y="4414"/>
                  </a:cubicBezTo>
                  <a:cubicBezTo>
                    <a:pt x="2470" y="4414"/>
                    <a:pt x="2732" y="4387"/>
                    <a:pt x="2999" y="4361"/>
                  </a:cubicBezTo>
                  <a:cubicBezTo>
                    <a:pt x="3261" y="4332"/>
                    <a:pt x="3529" y="4304"/>
                    <a:pt x="3779" y="4304"/>
                  </a:cubicBezTo>
                  <a:cubicBezTo>
                    <a:pt x="4117" y="4304"/>
                    <a:pt x="4424" y="4355"/>
                    <a:pt x="4641" y="4521"/>
                  </a:cubicBezTo>
                  <a:cubicBezTo>
                    <a:pt x="4768" y="4615"/>
                    <a:pt x="4876" y="4654"/>
                    <a:pt x="4967" y="4654"/>
                  </a:cubicBezTo>
                  <a:cubicBezTo>
                    <a:pt x="5439" y="4654"/>
                    <a:pt x="5488" y="3615"/>
                    <a:pt x="5488" y="3615"/>
                  </a:cubicBezTo>
                  <a:cubicBezTo>
                    <a:pt x="5488" y="3615"/>
                    <a:pt x="4521" y="0"/>
                    <a:pt x="1858" y="0"/>
                  </a:cubicBezTo>
                  <a:close/>
                </a:path>
              </a:pathLst>
            </a:custGeom>
            <a:solidFill>
              <a:srgbClr val="DABD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44"/>
            <p:cNvSpPr/>
            <p:nvPr/>
          </p:nvSpPr>
          <p:spPr>
            <a:xfrm>
              <a:off x="2174925" y="792250"/>
              <a:ext cx="93900" cy="76950"/>
            </a:xfrm>
            <a:custGeom>
              <a:avLst/>
              <a:gdLst/>
              <a:ahLst/>
              <a:cxnLst/>
              <a:rect l="l" t="t" r="r" b="b"/>
              <a:pathLst>
                <a:path w="3756" h="3078" extrusionOk="0">
                  <a:moveTo>
                    <a:pt x="1295" y="1"/>
                  </a:moveTo>
                  <a:cubicBezTo>
                    <a:pt x="1235" y="1"/>
                    <a:pt x="1176" y="1"/>
                    <a:pt x="1126" y="11"/>
                  </a:cubicBezTo>
                  <a:cubicBezTo>
                    <a:pt x="1" y="100"/>
                    <a:pt x="359" y="907"/>
                    <a:pt x="947" y="1126"/>
                  </a:cubicBezTo>
                  <a:cubicBezTo>
                    <a:pt x="947" y="1126"/>
                    <a:pt x="270" y="1266"/>
                    <a:pt x="270" y="1803"/>
                  </a:cubicBezTo>
                  <a:cubicBezTo>
                    <a:pt x="270" y="2341"/>
                    <a:pt x="1036" y="2341"/>
                    <a:pt x="1036" y="2341"/>
                  </a:cubicBezTo>
                  <a:cubicBezTo>
                    <a:pt x="1036" y="2341"/>
                    <a:pt x="628" y="2520"/>
                    <a:pt x="1036" y="2928"/>
                  </a:cubicBezTo>
                  <a:cubicBezTo>
                    <a:pt x="1146" y="3038"/>
                    <a:pt x="1335" y="3078"/>
                    <a:pt x="1554" y="3078"/>
                  </a:cubicBezTo>
                  <a:cubicBezTo>
                    <a:pt x="1713" y="3078"/>
                    <a:pt x="1903" y="3058"/>
                    <a:pt x="2082" y="3038"/>
                  </a:cubicBezTo>
                  <a:cubicBezTo>
                    <a:pt x="2271" y="3018"/>
                    <a:pt x="2450" y="2998"/>
                    <a:pt x="2629" y="2998"/>
                  </a:cubicBezTo>
                  <a:cubicBezTo>
                    <a:pt x="2689" y="2998"/>
                    <a:pt x="2749" y="2998"/>
                    <a:pt x="2799" y="3008"/>
                  </a:cubicBezTo>
                  <a:cubicBezTo>
                    <a:pt x="3048" y="2709"/>
                    <a:pt x="3357" y="2470"/>
                    <a:pt x="3755" y="2321"/>
                  </a:cubicBezTo>
                  <a:cubicBezTo>
                    <a:pt x="3546" y="1724"/>
                    <a:pt x="2819" y="1"/>
                    <a:pt x="1295" y="1"/>
                  </a:cubicBezTo>
                  <a:close/>
                </a:path>
              </a:pathLst>
            </a:custGeom>
            <a:solidFill>
              <a:srgbClr val="CAA4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44"/>
            <p:cNvSpPr/>
            <p:nvPr/>
          </p:nvSpPr>
          <p:spPr>
            <a:xfrm>
              <a:off x="2210775" y="831550"/>
              <a:ext cx="542975" cy="159375"/>
            </a:xfrm>
            <a:custGeom>
              <a:avLst/>
              <a:gdLst/>
              <a:ahLst/>
              <a:cxnLst/>
              <a:rect l="l" t="t" r="r" b="b"/>
              <a:pathLst>
                <a:path w="21719" h="6375" extrusionOk="0">
                  <a:moveTo>
                    <a:pt x="14585" y="1"/>
                  </a:moveTo>
                  <a:cubicBezTo>
                    <a:pt x="10476" y="1"/>
                    <a:pt x="5057" y="360"/>
                    <a:pt x="3028" y="580"/>
                  </a:cubicBezTo>
                  <a:cubicBezTo>
                    <a:pt x="150" y="889"/>
                    <a:pt x="1" y="5031"/>
                    <a:pt x="3028" y="5668"/>
                  </a:cubicBezTo>
                  <a:cubicBezTo>
                    <a:pt x="4780" y="6043"/>
                    <a:pt x="9083" y="6374"/>
                    <a:pt x="12884" y="6374"/>
                  </a:cubicBezTo>
                  <a:cubicBezTo>
                    <a:pt x="15649" y="6374"/>
                    <a:pt x="18148" y="6199"/>
                    <a:pt x="19209" y="5738"/>
                  </a:cubicBezTo>
                  <a:cubicBezTo>
                    <a:pt x="21719" y="4642"/>
                    <a:pt x="21659" y="1028"/>
                    <a:pt x="19139" y="321"/>
                  </a:cubicBezTo>
                  <a:cubicBezTo>
                    <a:pt x="18312" y="88"/>
                    <a:pt x="16607" y="1"/>
                    <a:pt x="14585" y="1"/>
                  </a:cubicBezTo>
                  <a:close/>
                </a:path>
              </a:pathLst>
            </a:custGeom>
            <a:solidFill>
              <a:srgbClr val="DABD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44"/>
            <p:cNvSpPr/>
            <p:nvPr/>
          </p:nvSpPr>
          <p:spPr>
            <a:xfrm>
              <a:off x="2311350" y="576675"/>
              <a:ext cx="328375" cy="248225"/>
            </a:xfrm>
            <a:custGeom>
              <a:avLst/>
              <a:gdLst/>
              <a:ahLst/>
              <a:cxnLst/>
              <a:rect l="l" t="t" r="r" b="b"/>
              <a:pathLst>
                <a:path w="13135" h="9929" extrusionOk="0">
                  <a:moveTo>
                    <a:pt x="6234" y="1215"/>
                  </a:moveTo>
                  <a:cubicBezTo>
                    <a:pt x="6981" y="2042"/>
                    <a:pt x="7738" y="2839"/>
                    <a:pt x="8554" y="3585"/>
                  </a:cubicBezTo>
                  <a:cubicBezTo>
                    <a:pt x="7469" y="3983"/>
                    <a:pt x="6404" y="4481"/>
                    <a:pt x="5388" y="5019"/>
                  </a:cubicBezTo>
                  <a:cubicBezTo>
                    <a:pt x="4711" y="4312"/>
                    <a:pt x="4074" y="3556"/>
                    <a:pt x="3456" y="2789"/>
                  </a:cubicBezTo>
                  <a:cubicBezTo>
                    <a:pt x="3576" y="2719"/>
                    <a:pt x="3695" y="2640"/>
                    <a:pt x="3815" y="2560"/>
                  </a:cubicBezTo>
                  <a:cubicBezTo>
                    <a:pt x="4302" y="2261"/>
                    <a:pt x="4800" y="1972"/>
                    <a:pt x="5298" y="1704"/>
                  </a:cubicBezTo>
                  <a:cubicBezTo>
                    <a:pt x="5607" y="1534"/>
                    <a:pt x="5935" y="1394"/>
                    <a:pt x="6234" y="1215"/>
                  </a:cubicBezTo>
                  <a:close/>
                  <a:moveTo>
                    <a:pt x="8893" y="3884"/>
                  </a:moveTo>
                  <a:cubicBezTo>
                    <a:pt x="8903" y="3894"/>
                    <a:pt x="8903" y="3904"/>
                    <a:pt x="8913" y="3904"/>
                  </a:cubicBezTo>
                  <a:cubicBezTo>
                    <a:pt x="9610" y="4512"/>
                    <a:pt x="10436" y="5198"/>
                    <a:pt x="11323" y="5696"/>
                  </a:cubicBezTo>
                  <a:cubicBezTo>
                    <a:pt x="11053" y="5776"/>
                    <a:pt x="10794" y="5875"/>
                    <a:pt x="10546" y="5955"/>
                  </a:cubicBezTo>
                  <a:cubicBezTo>
                    <a:pt x="9779" y="6194"/>
                    <a:pt x="9022" y="6483"/>
                    <a:pt x="8276" y="6802"/>
                  </a:cubicBezTo>
                  <a:cubicBezTo>
                    <a:pt x="8076" y="6891"/>
                    <a:pt x="7877" y="6981"/>
                    <a:pt x="7688" y="7070"/>
                  </a:cubicBezTo>
                  <a:cubicBezTo>
                    <a:pt x="7349" y="6822"/>
                    <a:pt x="7011" y="6553"/>
                    <a:pt x="6692" y="6264"/>
                  </a:cubicBezTo>
                  <a:cubicBezTo>
                    <a:pt x="6353" y="5975"/>
                    <a:pt x="6035" y="5656"/>
                    <a:pt x="5716" y="5338"/>
                  </a:cubicBezTo>
                  <a:cubicBezTo>
                    <a:pt x="6752" y="4800"/>
                    <a:pt x="7818" y="4342"/>
                    <a:pt x="8893" y="3884"/>
                  </a:cubicBezTo>
                  <a:close/>
                  <a:moveTo>
                    <a:pt x="5417" y="5497"/>
                  </a:moveTo>
                  <a:cubicBezTo>
                    <a:pt x="6005" y="6125"/>
                    <a:pt x="6623" y="6722"/>
                    <a:pt x="7289" y="7260"/>
                  </a:cubicBezTo>
                  <a:cubicBezTo>
                    <a:pt x="6304" y="7738"/>
                    <a:pt x="5358" y="8276"/>
                    <a:pt x="4452" y="8893"/>
                  </a:cubicBezTo>
                  <a:cubicBezTo>
                    <a:pt x="4183" y="8773"/>
                    <a:pt x="3924" y="8654"/>
                    <a:pt x="3675" y="8515"/>
                  </a:cubicBezTo>
                  <a:cubicBezTo>
                    <a:pt x="3147" y="8216"/>
                    <a:pt x="2649" y="7857"/>
                    <a:pt x="2201" y="7459"/>
                  </a:cubicBezTo>
                  <a:cubicBezTo>
                    <a:pt x="3217" y="6772"/>
                    <a:pt x="4262" y="6125"/>
                    <a:pt x="5348" y="5527"/>
                  </a:cubicBezTo>
                  <a:cubicBezTo>
                    <a:pt x="5378" y="5517"/>
                    <a:pt x="5397" y="5507"/>
                    <a:pt x="5417" y="5497"/>
                  </a:cubicBezTo>
                  <a:close/>
                  <a:moveTo>
                    <a:pt x="5408" y="0"/>
                  </a:moveTo>
                  <a:cubicBezTo>
                    <a:pt x="5318" y="0"/>
                    <a:pt x="5238" y="110"/>
                    <a:pt x="5318" y="200"/>
                  </a:cubicBezTo>
                  <a:cubicBezTo>
                    <a:pt x="5537" y="439"/>
                    <a:pt x="5746" y="677"/>
                    <a:pt x="5965" y="916"/>
                  </a:cubicBezTo>
                  <a:cubicBezTo>
                    <a:pt x="5636" y="1076"/>
                    <a:pt x="5318" y="1275"/>
                    <a:pt x="5010" y="1445"/>
                  </a:cubicBezTo>
                  <a:cubicBezTo>
                    <a:pt x="4472" y="1743"/>
                    <a:pt x="3944" y="2052"/>
                    <a:pt x="3436" y="2401"/>
                  </a:cubicBezTo>
                  <a:cubicBezTo>
                    <a:pt x="3376" y="2440"/>
                    <a:pt x="3306" y="2480"/>
                    <a:pt x="3247" y="2530"/>
                  </a:cubicBezTo>
                  <a:cubicBezTo>
                    <a:pt x="2948" y="2151"/>
                    <a:pt x="2649" y="1763"/>
                    <a:pt x="2350" y="1375"/>
                  </a:cubicBezTo>
                  <a:cubicBezTo>
                    <a:pt x="2341" y="1365"/>
                    <a:pt x="2321" y="1355"/>
                    <a:pt x="2301" y="1355"/>
                  </a:cubicBezTo>
                  <a:cubicBezTo>
                    <a:pt x="2261" y="1355"/>
                    <a:pt x="2221" y="1394"/>
                    <a:pt x="2251" y="1434"/>
                  </a:cubicBezTo>
                  <a:cubicBezTo>
                    <a:pt x="2520" y="1833"/>
                    <a:pt x="2808" y="2231"/>
                    <a:pt x="3098" y="2629"/>
                  </a:cubicBezTo>
                  <a:cubicBezTo>
                    <a:pt x="2241" y="3247"/>
                    <a:pt x="1474" y="3954"/>
                    <a:pt x="817" y="4770"/>
                  </a:cubicBezTo>
                  <a:cubicBezTo>
                    <a:pt x="748" y="4860"/>
                    <a:pt x="817" y="4970"/>
                    <a:pt x="897" y="4970"/>
                  </a:cubicBezTo>
                  <a:cubicBezTo>
                    <a:pt x="927" y="4970"/>
                    <a:pt x="947" y="4959"/>
                    <a:pt x="967" y="4930"/>
                  </a:cubicBezTo>
                  <a:cubicBezTo>
                    <a:pt x="1653" y="4133"/>
                    <a:pt x="2440" y="3486"/>
                    <a:pt x="3297" y="2908"/>
                  </a:cubicBezTo>
                  <a:cubicBezTo>
                    <a:pt x="3854" y="3675"/>
                    <a:pt x="4461" y="4441"/>
                    <a:pt x="5109" y="5169"/>
                  </a:cubicBezTo>
                  <a:cubicBezTo>
                    <a:pt x="3994" y="5766"/>
                    <a:pt x="2928" y="6443"/>
                    <a:pt x="1912" y="7200"/>
                  </a:cubicBezTo>
                  <a:cubicBezTo>
                    <a:pt x="1624" y="6911"/>
                    <a:pt x="1345" y="6612"/>
                    <a:pt x="1086" y="6284"/>
                  </a:cubicBezTo>
                  <a:cubicBezTo>
                    <a:pt x="1066" y="6254"/>
                    <a:pt x="1036" y="6244"/>
                    <a:pt x="1007" y="6244"/>
                  </a:cubicBezTo>
                  <a:cubicBezTo>
                    <a:pt x="927" y="6244"/>
                    <a:pt x="837" y="6344"/>
                    <a:pt x="897" y="6433"/>
                  </a:cubicBezTo>
                  <a:cubicBezTo>
                    <a:pt x="1146" y="6762"/>
                    <a:pt x="1405" y="7070"/>
                    <a:pt x="1693" y="7369"/>
                  </a:cubicBezTo>
                  <a:cubicBezTo>
                    <a:pt x="1126" y="7807"/>
                    <a:pt x="578" y="8265"/>
                    <a:pt x="60" y="8754"/>
                  </a:cubicBezTo>
                  <a:cubicBezTo>
                    <a:pt x="0" y="8813"/>
                    <a:pt x="51" y="8903"/>
                    <a:pt x="120" y="8903"/>
                  </a:cubicBezTo>
                  <a:cubicBezTo>
                    <a:pt x="130" y="8903"/>
                    <a:pt x="150" y="8903"/>
                    <a:pt x="160" y="8893"/>
                  </a:cubicBezTo>
                  <a:cubicBezTo>
                    <a:pt x="748" y="8455"/>
                    <a:pt x="1345" y="8037"/>
                    <a:pt x="1952" y="7618"/>
                  </a:cubicBezTo>
                  <a:cubicBezTo>
                    <a:pt x="2430" y="8066"/>
                    <a:pt x="2948" y="8464"/>
                    <a:pt x="3516" y="8793"/>
                  </a:cubicBezTo>
                  <a:cubicBezTo>
                    <a:pt x="3685" y="8893"/>
                    <a:pt x="3894" y="9012"/>
                    <a:pt x="4103" y="9122"/>
                  </a:cubicBezTo>
                  <a:cubicBezTo>
                    <a:pt x="3974" y="9212"/>
                    <a:pt x="3835" y="9311"/>
                    <a:pt x="3705" y="9400"/>
                  </a:cubicBezTo>
                  <a:cubicBezTo>
                    <a:pt x="3615" y="9470"/>
                    <a:pt x="3665" y="9610"/>
                    <a:pt x="3755" y="9610"/>
                  </a:cubicBezTo>
                  <a:cubicBezTo>
                    <a:pt x="3775" y="9610"/>
                    <a:pt x="3784" y="9600"/>
                    <a:pt x="3804" y="9590"/>
                  </a:cubicBezTo>
                  <a:cubicBezTo>
                    <a:pt x="3994" y="9470"/>
                    <a:pt x="4173" y="9361"/>
                    <a:pt x="4362" y="9251"/>
                  </a:cubicBezTo>
                  <a:cubicBezTo>
                    <a:pt x="4979" y="9550"/>
                    <a:pt x="5676" y="9809"/>
                    <a:pt x="6294" y="9809"/>
                  </a:cubicBezTo>
                  <a:cubicBezTo>
                    <a:pt x="6423" y="9809"/>
                    <a:pt x="6553" y="9799"/>
                    <a:pt x="6682" y="9779"/>
                  </a:cubicBezTo>
                  <a:cubicBezTo>
                    <a:pt x="6762" y="9759"/>
                    <a:pt x="6772" y="9639"/>
                    <a:pt x="6702" y="9600"/>
                  </a:cubicBezTo>
                  <a:cubicBezTo>
                    <a:pt x="6294" y="9371"/>
                    <a:pt x="5796" y="9351"/>
                    <a:pt x="5348" y="9212"/>
                  </a:cubicBezTo>
                  <a:cubicBezTo>
                    <a:pt x="5149" y="9152"/>
                    <a:pt x="4959" y="9082"/>
                    <a:pt x="4771" y="9012"/>
                  </a:cubicBezTo>
                  <a:cubicBezTo>
                    <a:pt x="5707" y="8475"/>
                    <a:pt x="6672" y="7977"/>
                    <a:pt x="7658" y="7539"/>
                  </a:cubicBezTo>
                  <a:cubicBezTo>
                    <a:pt x="8435" y="8126"/>
                    <a:pt x="9271" y="8624"/>
                    <a:pt x="10177" y="8982"/>
                  </a:cubicBezTo>
                  <a:cubicBezTo>
                    <a:pt x="9729" y="9201"/>
                    <a:pt x="9281" y="9440"/>
                    <a:pt x="8853" y="9699"/>
                  </a:cubicBezTo>
                  <a:cubicBezTo>
                    <a:pt x="8743" y="9759"/>
                    <a:pt x="8793" y="9929"/>
                    <a:pt x="8903" y="9929"/>
                  </a:cubicBezTo>
                  <a:cubicBezTo>
                    <a:pt x="8913" y="9929"/>
                    <a:pt x="8933" y="9929"/>
                    <a:pt x="8942" y="9918"/>
                  </a:cubicBezTo>
                  <a:cubicBezTo>
                    <a:pt x="9530" y="9679"/>
                    <a:pt x="10117" y="9431"/>
                    <a:pt x="10695" y="9181"/>
                  </a:cubicBezTo>
                  <a:cubicBezTo>
                    <a:pt x="11133" y="9321"/>
                    <a:pt x="11571" y="9440"/>
                    <a:pt x="12029" y="9520"/>
                  </a:cubicBezTo>
                  <a:cubicBezTo>
                    <a:pt x="12040" y="9530"/>
                    <a:pt x="12049" y="9530"/>
                    <a:pt x="12069" y="9530"/>
                  </a:cubicBezTo>
                  <a:cubicBezTo>
                    <a:pt x="12248" y="9530"/>
                    <a:pt x="12318" y="9251"/>
                    <a:pt x="12119" y="9192"/>
                  </a:cubicBezTo>
                  <a:cubicBezTo>
                    <a:pt x="11840" y="9112"/>
                    <a:pt x="11562" y="9032"/>
                    <a:pt x="11292" y="8933"/>
                  </a:cubicBezTo>
                  <a:cubicBezTo>
                    <a:pt x="11890" y="8703"/>
                    <a:pt x="12557" y="8515"/>
                    <a:pt x="13045" y="8126"/>
                  </a:cubicBezTo>
                  <a:cubicBezTo>
                    <a:pt x="13135" y="8057"/>
                    <a:pt x="13065" y="7897"/>
                    <a:pt x="12956" y="7897"/>
                  </a:cubicBezTo>
                  <a:cubicBezTo>
                    <a:pt x="12298" y="7937"/>
                    <a:pt x="11651" y="8315"/>
                    <a:pt x="11053" y="8574"/>
                  </a:cubicBezTo>
                  <a:cubicBezTo>
                    <a:pt x="10944" y="8624"/>
                    <a:pt x="10834" y="8674"/>
                    <a:pt x="10715" y="8723"/>
                  </a:cubicBezTo>
                  <a:cubicBezTo>
                    <a:pt x="9789" y="8365"/>
                    <a:pt x="8913" y="7907"/>
                    <a:pt x="8086" y="7349"/>
                  </a:cubicBezTo>
                  <a:lnTo>
                    <a:pt x="8444" y="7200"/>
                  </a:lnTo>
                  <a:cubicBezTo>
                    <a:pt x="9172" y="6901"/>
                    <a:pt x="9918" y="6632"/>
                    <a:pt x="10665" y="6393"/>
                  </a:cubicBezTo>
                  <a:cubicBezTo>
                    <a:pt x="11093" y="6254"/>
                    <a:pt x="11571" y="6165"/>
                    <a:pt x="12029" y="6035"/>
                  </a:cubicBezTo>
                  <a:cubicBezTo>
                    <a:pt x="12328" y="6154"/>
                    <a:pt x="12627" y="6244"/>
                    <a:pt x="12925" y="6304"/>
                  </a:cubicBezTo>
                  <a:lnTo>
                    <a:pt x="12945" y="6304"/>
                  </a:lnTo>
                  <a:cubicBezTo>
                    <a:pt x="13055" y="6304"/>
                    <a:pt x="13115" y="6165"/>
                    <a:pt x="13015" y="6094"/>
                  </a:cubicBezTo>
                  <a:cubicBezTo>
                    <a:pt x="12876" y="6005"/>
                    <a:pt x="12737" y="5915"/>
                    <a:pt x="12597" y="5836"/>
                  </a:cubicBezTo>
                  <a:cubicBezTo>
                    <a:pt x="12726" y="5786"/>
                    <a:pt x="12846" y="5726"/>
                    <a:pt x="12956" y="5656"/>
                  </a:cubicBezTo>
                  <a:cubicBezTo>
                    <a:pt x="13065" y="5587"/>
                    <a:pt x="13015" y="5448"/>
                    <a:pt x="12896" y="5437"/>
                  </a:cubicBezTo>
                  <a:cubicBezTo>
                    <a:pt x="12826" y="5428"/>
                    <a:pt x="12757" y="5428"/>
                    <a:pt x="12677" y="5428"/>
                  </a:cubicBezTo>
                  <a:cubicBezTo>
                    <a:pt x="12458" y="5428"/>
                    <a:pt x="12228" y="5457"/>
                    <a:pt x="12000" y="5507"/>
                  </a:cubicBezTo>
                  <a:cubicBezTo>
                    <a:pt x="11631" y="5308"/>
                    <a:pt x="11263" y="5119"/>
                    <a:pt x="10914" y="4890"/>
                  </a:cubicBezTo>
                  <a:cubicBezTo>
                    <a:pt x="10356" y="4532"/>
                    <a:pt x="9829" y="4133"/>
                    <a:pt x="9311" y="3715"/>
                  </a:cubicBezTo>
                  <a:cubicBezTo>
                    <a:pt x="9869" y="3476"/>
                    <a:pt x="10426" y="3247"/>
                    <a:pt x="10984" y="3008"/>
                  </a:cubicBezTo>
                  <a:cubicBezTo>
                    <a:pt x="11033" y="2988"/>
                    <a:pt x="11004" y="2918"/>
                    <a:pt x="10954" y="2918"/>
                  </a:cubicBezTo>
                  <a:lnTo>
                    <a:pt x="10944" y="2918"/>
                  </a:lnTo>
                  <a:cubicBezTo>
                    <a:pt x="10287" y="3047"/>
                    <a:pt x="9630" y="3217"/>
                    <a:pt x="8982" y="3436"/>
                  </a:cubicBezTo>
                  <a:cubicBezTo>
                    <a:pt x="8962" y="3416"/>
                    <a:pt x="8942" y="3396"/>
                    <a:pt x="8922" y="3386"/>
                  </a:cubicBezTo>
                  <a:cubicBezTo>
                    <a:pt x="8066" y="2649"/>
                    <a:pt x="7260" y="1863"/>
                    <a:pt x="6473" y="1066"/>
                  </a:cubicBezTo>
                  <a:cubicBezTo>
                    <a:pt x="6543" y="1006"/>
                    <a:pt x="6623" y="947"/>
                    <a:pt x="6692" y="877"/>
                  </a:cubicBezTo>
                  <a:cubicBezTo>
                    <a:pt x="6762" y="807"/>
                    <a:pt x="6692" y="697"/>
                    <a:pt x="6612" y="697"/>
                  </a:cubicBezTo>
                  <a:cubicBezTo>
                    <a:pt x="6603" y="697"/>
                    <a:pt x="6592" y="697"/>
                    <a:pt x="6583" y="708"/>
                  </a:cubicBezTo>
                  <a:cubicBezTo>
                    <a:pt x="6463" y="728"/>
                    <a:pt x="6344" y="768"/>
                    <a:pt x="6224" y="807"/>
                  </a:cubicBezTo>
                  <a:cubicBezTo>
                    <a:pt x="5975" y="548"/>
                    <a:pt x="5726" y="290"/>
                    <a:pt x="5487" y="31"/>
                  </a:cubicBezTo>
                  <a:cubicBezTo>
                    <a:pt x="5457" y="11"/>
                    <a:pt x="5428" y="0"/>
                    <a:pt x="5408" y="0"/>
                  </a:cubicBezTo>
                  <a:close/>
                </a:path>
              </a:pathLst>
            </a:custGeom>
            <a:solidFill>
              <a:srgbClr val="EDD26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44"/>
            <p:cNvSpPr/>
            <p:nvPr/>
          </p:nvSpPr>
          <p:spPr>
            <a:xfrm>
              <a:off x="2259075" y="852500"/>
              <a:ext cx="174050" cy="29900"/>
            </a:xfrm>
            <a:custGeom>
              <a:avLst/>
              <a:gdLst/>
              <a:ahLst/>
              <a:cxnLst/>
              <a:rect l="l" t="t" r="r" b="b"/>
              <a:pathLst>
                <a:path w="6962" h="1196" extrusionOk="0">
                  <a:moveTo>
                    <a:pt x="5955" y="0"/>
                  </a:moveTo>
                  <a:cubicBezTo>
                    <a:pt x="5766" y="0"/>
                    <a:pt x="5587" y="20"/>
                    <a:pt x="5377" y="31"/>
                  </a:cubicBezTo>
                  <a:cubicBezTo>
                    <a:pt x="4780" y="71"/>
                    <a:pt x="4183" y="100"/>
                    <a:pt x="3585" y="130"/>
                  </a:cubicBezTo>
                  <a:cubicBezTo>
                    <a:pt x="2450" y="200"/>
                    <a:pt x="1345" y="259"/>
                    <a:pt x="230" y="478"/>
                  </a:cubicBezTo>
                  <a:cubicBezTo>
                    <a:pt x="0" y="529"/>
                    <a:pt x="11" y="887"/>
                    <a:pt x="230" y="927"/>
                  </a:cubicBezTo>
                  <a:cubicBezTo>
                    <a:pt x="1195" y="1136"/>
                    <a:pt x="2151" y="1195"/>
                    <a:pt x="3127" y="1195"/>
                  </a:cubicBezTo>
                  <a:cubicBezTo>
                    <a:pt x="3326" y="1195"/>
                    <a:pt x="3525" y="1186"/>
                    <a:pt x="3735" y="1186"/>
                  </a:cubicBezTo>
                  <a:lnTo>
                    <a:pt x="3864" y="1186"/>
                  </a:lnTo>
                  <a:cubicBezTo>
                    <a:pt x="4003" y="1186"/>
                    <a:pt x="4153" y="1186"/>
                    <a:pt x="4322" y="1195"/>
                  </a:cubicBezTo>
                  <a:lnTo>
                    <a:pt x="4820" y="1195"/>
                  </a:lnTo>
                  <a:cubicBezTo>
                    <a:pt x="5557" y="1195"/>
                    <a:pt x="6344" y="1136"/>
                    <a:pt x="6802" y="708"/>
                  </a:cubicBezTo>
                  <a:cubicBezTo>
                    <a:pt x="6961" y="568"/>
                    <a:pt x="6901" y="319"/>
                    <a:pt x="6732" y="210"/>
                  </a:cubicBezTo>
                  <a:cubicBezTo>
                    <a:pt x="6483" y="40"/>
                    <a:pt x="6224" y="0"/>
                    <a:pt x="5955" y="0"/>
                  </a:cubicBezTo>
                  <a:close/>
                </a:path>
              </a:pathLst>
            </a:custGeom>
            <a:solidFill>
              <a:srgbClr val="CAA4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44"/>
            <p:cNvSpPr/>
            <p:nvPr/>
          </p:nvSpPr>
          <p:spPr>
            <a:xfrm>
              <a:off x="2447025" y="855975"/>
              <a:ext cx="49825" cy="18225"/>
            </a:xfrm>
            <a:custGeom>
              <a:avLst/>
              <a:gdLst/>
              <a:ahLst/>
              <a:cxnLst/>
              <a:rect l="l" t="t" r="r" b="b"/>
              <a:pathLst>
                <a:path w="1993" h="729" extrusionOk="0">
                  <a:moveTo>
                    <a:pt x="1444" y="1"/>
                  </a:moveTo>
                  <a:cubicBezTo>
                    <a:pt x="1086" y="1"/>
                    <a:pt x="718" y="41"/>
                    <a:pt x="359" y="61"/>
                  </a:cubicBezTo>
                  <a:cubicBezTo>
                    <a:pt x="70" y="71"/>
                    <a:pt x="1" y="489"/>
                    <a:pt x="289" y="569"/>
                  </a:cubicBezTo>
                  <a:cubicBezTo>
                    <a:pt x="628" y="658"/>
                    <a:pt x="966" y="728"/>
                    <a:pt x="1305" y="728"/>
                  </a:cubicBezTo>
                  <a:cubicBezTo>
                    <a:pt x="1375" y="728"/>
                    <a:pt x="1444" y="728"/>
                    <a:pt x="1524" y="718"/>
                  </a:cubicBezTo>
                  <a:cubicBezTo>
                    <a:pt x="1972" y="678"/>
                    <a:pt x="1992" y="11"/>
                    <a:pt x="1524" y="1"/>
                  </a:cubicBezTo>
                  <a:close/>
                </a:path>
              </a:pathLst>
            </a:custGeom>
            <a:solidFill>
              <a:srgbClr val="CAA4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44"/>
            <p:cNvSpPr/>
            <p:nvPr/>
          </p:nvSpPr>
          <p:spPr>
            <a:xfrm>
              <a:off x="2719875" y="656100"/>
              <a:ext cx="81900" cy="60500"/>
            </a:xfrm>
            <a:custGeom>
              <a:avLst/>
              <a:gdLst/>
              <a:ahLst/>
              <a:cxnLst/>
              <a:rect l="l" t="t" r="r" b="b"/>
              <a:pathLst>
                <a:path w="3276" h="2420" extrusionOk="0">
                  <a:moveTo>
                    <a:pt x="2589" y="0"/>
                  </a:moveTo>
                  <a:cubicBezTo>
                    <a:pt x="2061" y="0"/>
                    <a:pt x="1394" y="319"/>
                    <a:pt x="1045" y="538"/>
                  </a:cubicBezTo>
                  <a:cubicBezTo>
                    <a:pt x="468" y="906"/>
                    <a:pt x="0" y="1464"/>
                    <a:pt x="20" y="2181"/>
                  </a:cubicBezTo>
                  <a:cubicBezTo>
                    <a:pt x="20" y="2340"/>
                    <a:pt x="140" y="2420"/>
                    <a:pt x="259" y="2420"/>
                  </a:cubicBezTo>
                  <a:cubicBezTo>
                    <a:pt x="348" y="2420"/>
                    <a:pt x="428" y="2380"/>
                    <a:pt x="488" y="2300"/>
                  </a:cubicBezTo>
                  <a:cubicBezTo>
                    <a:pt x="837" y="1842"/>
                    <a:pt x="1225" y="1444"/>
                    <a:pt x="1753" y="1195"/>
                  </a:cubicBezTo>
                  <a:cubicBezTo>
                    <a:pt x="2201" y="976"/>
                    <a:pt x="2968" y="1006"/>
                    <a:pt x="3216" y="528"/>
                  </a:cubicBezTo>
                  <a:cubicBezTo>
                    <a:pt x="3276" y="418"/>
                    <a:pt x="3266" y="289"/>
                    <a:pt x="3176" y="209"/>
                  </a:cubicBezTo>
                  <a:cubicBezTo>
                    <a:pt x="3027" y="50"/>
                    <a:pt x="2818" y="0"/>
                    <a:pt x="2589" y="0"/>
                  </a:cubicBezTo>
                  <a:close/>
                </a:path>
              </a:pathLst>
            </a:custGeom>
            <a:solidFill>
              <a:srgbClr val="CAA4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44"/>
            <p:cNvSpPr/>
            <p:nvPr/>
          </p:nvSpPr>
          <p:spPr>
            <a:xfrm>
              <a:off x="2815700" y="660325"/>
              <a:ext cx="32875" cy="23675"/>
            </a:xfrm>
            <a:custGeom>
              <a:avLst/>
              <a:gdLst/>
              <a:ahLst/>
              <a:cxnLst/>
              <a:rect l="l" t="t" r="r" b="b"/>
              <a:pathLst>
                <a:path w="1315" h="947" extrusionOk="0">
                  <a:moveTo>
                    <a:pt x="319" y="0"/>
                  </a:moveTo>
                  <a:cubicBezTo>
                    <a:pt x="110" y="11"/>
                    <a:pt x="1" y="210"/>
                    <a:pt x="91" y="398"/>
                  </a:cubicBezTo>
                  <a:cubicBezTo>
                    <a:pt x="200" y="628"/>
                    <a:pt x="498" y="817"/>
                    <a:pt x="717" y="907"/>
                  </a:cubicBezTo>
                  <a:cubicBezTo>
                    <a:pt x="788" y="936"/>
                    <a:pt x="847" y="947"/>
                    <a:pt x="907" y="947"/>
                  </a:cubicBezTo>
                  <a:cubicBezTo>
                    <a:pt x="1027" y="947"/>
                    <a:pt x="1136" y="896"/>
                    <a:pt x="1206" y="787"/>
                  </a:cubicBezTo>
                  <a:cubicBezTo>
                    <a:pt x="1315" y="598"/>
                    <a:pt x="1235" y="418"/>
                    <a:pt x="1076" y="299"/>
                  </a:cubicBezTo>
                  <a:cubicBezTo>
                    <a:pt x="887" y="159"/>
                    <a:pt x="598" y="0"/>
                    <a:pt x="359" y="0"/>
                  </a:cubicBezTo>
                  <a:close/>
                </a:path>
              </a:pathLst>
            </a:custGeom>
            <a:solidFill>
              <a:srgbClr val="CAA4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44"/>
            <p:cNvSpPr/>
            <p:nvPr/>
          </p:nvSpPr>
          <p:spPr>
            <a:xfrm>
              <a:off x="2832625" y="819625"/>
              <a:ext cx="50825" cy="46600"/>
            </a:xfrm>
            <a:custGeom>
              <a:avLst/>
              <a:gdLst/>
              <a:ahLst/>
              <a:cxnLst/>
              <a:rect l="l" t="t" r="r" b="b"/>
              <a:pathLst>
                <a:path w="2033" h="1864" extrusionOk="0">
                  <a:moveTo>
                    <a:pt x="922" y="1"/>
                  </a:moveTo>
                  <a:cubicBezTo>
                    <a:pt x="716" y="1"/>
                    <a:pt x="510" y="40"/>
                    <a:pt x="310" y="111"/>
                  </a:cubicBezTo>
                  <a:cubicBezTo>
                    <a:pt x="279" y="669"/>
                    <a:pt x="190" y="1276"/>
                    <a:pt x="1" y="1864"/>
                  </a:cubicBezTo>
                  <a:cubicBezTo>
                    <a:pt x="1" y="1864"/>
                    <a:pt x="1425" y="1864"/>
                    <a:pt x="2032" y="439"/>
                  </a:cubicBezTo>
                  <a:cubicBezTo>
                    <a:pt x="1823" y="270"/>
                    <a:pt x="1594" y="131"/>
                    <a:pt x="1345" y="61"/>
                  </a:cubicBezTo>
                  <a:cubicBezTo>
                    <a:pt x="1207" y="20"/>
                    <a:pt x="1065" y="1"/>
                    <a:pt x="92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44"/>
            <p:cNvSpPr/>
            <p:nvPr/>
          </p:nvSpPr>
          <p:spPr>
            <a:xfrm>
              <a:off x="2833650" y="702925"/>
              <a:ext cx="34350" cy="32350"/>
            </a:xfrm>
            <a:custGeom>
              <a:avLst/>
              <a:gdLst/>
              <a:ahLst/>
              <a:cxnLst/>
              <a:rect l="l" t="t" r="r" b="b"/>
              <a:pathLst>
                <a:path w="1374" h="1294" extrusionOk="0">
                  <a:moveTo>
                    <a:pt x="601" y="1"/>
                  </a:moveTo>
                  <a:cubicBezTo>
                    <a:pt x="357" y="1"/>
                    <a:pt x="119" y="119"/>
                    <a:pt x="50" y="367"/>
                  </a:cubicBezTo>
                  <a:cubicBezTo>
                    <a:pt x="0" y="522"/>
                    <a:pt x="120" y="622"/>
                    <a:pt x="247" y="622"/>
                  </a:cubicBezTo>
                  <a:cubicBezTo>
                    <a:pt x="300" y="622"/>
                    <a:pt x="354" y="605"/>
                    <a:pt x="398" y="566"/>
                  </a:cubicBezTo>
                  <a:cubicBezTo>
                    <a:pt x="451" y="520"/>
                    <a:pt x="524" y="483"/>
                    <a:pt x="595" y="483"/>
                  </a:cubicBezTo>
                  <a:cubicBezTo>
                    <a:pt x="646" y="483"/>
                    <a:pt x="695" y="501"/>
                    <a:pt x="736" y="547"/>
                  </a:cubicBezTo>
                  <a:cubicBezTo>
                    <a:pt x="836" y="666"/>
                    <a:pt x="716" y="816"/>
                    <a:pt x="617" y="895"/>
                  </a:cubicBezTo>
                  <a:cubicBezTo>
                    <a:pt x="441" y="1038"/>
                    <a:pt x="604" y="1293"/>
                    <a:pt x="796" y="1293"/>
                  </a:cubicBezTo>
                  <a:cubicBezTo>
                    <a:pt x="832" y="1293"/>
                    <a:pt x="870" y="1284"/>
                    <a:pt x="906" y="1264"/>
                  </a:cubicBezTo>
                  <a:cubicBezTo>
                    <a:pt x="1284" y="1064"/>
                    <a:pt x="1374" y="487"/>
                    <a:pt x="1075" y="179"/>
                  </a:cubicBezTo>
                  <a:cubicBezTo>
                    <a:pt x="954" y="62"/>
                    <a:pt x="776" y="1"/>
                    <a:pt x="60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44"/>
            <p:cNvSpPr/>
            <p:nvPr/>
          </p:nvSpPr>
          <p:spPr>
            <a:xfrm>
              <a:off x="2212175" y="701850"/>
              <a:ext cx="51650" cy="87150"/>
            </a:xfrm>
            <a:custGeom>
              <a:avLst/>
              <a:gdLst/>
              <a:ahLst/>
              <a:cxnLst/>
              <a:rect l="l" t="t" r="r" b="b"/>
              <a:pathLst>
                <a:path w="2066" h="3486" extrusionOk="0">
                  <a:moveTo>
                    <a:pt x="230" y="0"/>
                  </a:moveTo>
                  <a:cubicBezTo>
                    <a:pt x="100" y="0"/>
                    <a:pt x="0" y="150"/>
                    <a:pt x="35" y="271"/>
                  </a:cubicBezTo>
                  <a:cubicBezTo>
                    <a:pt x="164" y="779"/>
                    <a:pt x="562" y="1207"/>
                    <a:pt x="811" y="1655"/>
                  </a:cubicBezTo>
                  <a:cubicBezTo>
                    <a:pt x="1090" y="2173"/>
                    <a:pt x="1488" y="2760"/>
                    <a:pt x="1588" y="3338"/>
                  </a:cubicBezTo>
                  <a:cubicBezTo>
                    <a:pt x="1605" y="3443"/>
                    <a:pt x="1672" y="3486"/>
                    <a:pt x="1748" y="3486"/>
                  </a:cubicBezTo>
                  <a:cubicBezTo>
                    <a:pt x="1851" y="3486"/>
                    <a:pt x="1969" y="3404"/>
                    <a:pt x="1986" y="3288"/>
                  </a:cubicBezTo>
                  <a:cubicBezTo>
                    <a:pt x="2066" y="2611"/>
                    <a:pt x="1737" y="1994"/>
                    <a:pt x="1438" y="1406"/>
                  </a:cubicBezTo>
                  <a:cubicBezTo>
                    <a:pt x="1170" y="879"/>
                    <a:pt x="871" y="241"/>
                    <a:pt x="293" y="12"/>
                  </a:cubicBezTo>
                  <a:cubicBezTo>
                    <a:pt x="272" y="4"/>
                    <a:pt x="251" y="0"/>
                    <a:pt x="23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44"/>
            <p:cNvSpPr/>
            <p:nvPr/>
          </p:nvSpPr>
          <p:spPr>
            <a:xfrm>
              <a:off x="2184450" y="685675"/>
              <a:ext cx="27100" cy="19250"/>
            </a:xfrm>
            <a:custGeom>
              <a:avLst/>
              <a:gdLst/>
              <a:ahLst/>
              <a:cxnLst/>
              <a:rect l="l" t="t" r="r" b="b"/>
              <a:pathLst>
                <a:path w="1084" h="770" extrusionOk="0">
                  <a:moveTo>
                    <a:pt x="332" y="1"/>
                  </a:moveTo>
                  <a:cubicBezTo>
                    <a:pt x="139" y="1"/>
                    <a:pt x="1" y="233"/>
                    <a:pt x="98" y="410"/>
                  </a:cubicBezTo>
                  <a:cubicBezTo>
                    <a:pt x="237" y="659"/>
                    <a:pt x="566" y="729"/>
                    <a:pt x="825" y="769"/>
                  </a:cubicBezTo>
                  <a:cubicBezTo>
                    <a:pt x="829" y="769"/>
                    <a:pt x="834" y="769"/>
                    <a:pt x="838" y="769"/>
                  </a:cubicBezTo>
                  <a:cubicBezTo>
                    <a:pt x="953" y="769"/>
                    <a:pt x="1054" y="655"/>
                    <a:pt x="1064" y="550"/>
                  </a:cubicBezTo>
                  <a:cubicBezTo>
                    <a:pt x="1084" y="420"/>
                    <a:pt x="1004" y="331"/>
                    <a:pt x="885" y="281"/>
                  </a:cubicBezTo>
                  <a:cubicBezTo>
                    <a:pt x="715" y="211"/>
                    <a:pt x="586" y="72"/>
                    <a:pt x="407" y="12"/>
                  </a:cubicBezTo>
                  <a:cubicBezTo>
                    <a:pt x="381" y="4"/>
                    <a:pt x="356" y="1"/>
                    <a:pt x="3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44"/>
            <p:cNvSpPr/>
            <p:nvPr/>
          </p:nvSpPr>
          <p:spPr>
            <a:xfrm>
              <a:off x="2202725" y="664675"/>
              <a:ext cx="19525" cy="30350"/>
            </a:xfrm>
            <a:custGeom>
              <a:avLst/>
              <a:gdLst/>
              <a:ahLst/>
              <a:cxnLst/>
              <a:rect l="l" t="t" r="r" b="b"/>
              <a:pathLst>
                <a:path w="781" h="1214" extrusionOk="0">
                  <a:moveTo>
                    <a:pt x="267" y="1"/>
                  </a:moveTo>
                  <a:cubicBezTo>
                    <a:pt x="136" y="1"/>
                    <a:pt x="1" y="95"/>
                    <a:pt x="14" y="244"/>
                  </a:cubicBezTo>
                  <a:cubicBezTo>
                    <a:pt x="24" y="394"/>
                    <a:pt x="84" y="543"/>
                    <a:pt x="134" y="693"/>
                  </a:cubicBezTo>
                  <a:cubicBezTo>
                    <a:pt x="174" y="832"/>
                    <a:pt x="223" y="981"/>
                    <a:pt x="313" y="1111"/>
                  </a:cubicBezTo>
                  <a:cubicBezTo>
                    <a:pt x="360" y="1177"/>
                    <a:pt x="442" y="1213"/>
                    <a:pt x="520" y="1213"/>
                  </a:cubicBezTo>
                  <a:cubicBezTo>
                    <a:pt x="607" y="1213"/>
                    <a:pt x="690" y="1166"/>
                    <a:pt x="711" y="1061"/>
                  </a:cubicBezTo>
                  <a:cubicBezTo>
                    <a:pt x="781" y="733"/>
                    <a:pt x="661" y="314"/>
                    <a:pt x="433" y="65"/>
                  </a:cubicBezTo>
                  <a:cubicBezTo>
                    <a:pt x="388" y="21"/>
                    <a:pt x="328" y="1"/>
                    <a:pt x="2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44"/>
            <p:cNvSpPr/>
            <p:nvPr/>
          </p:nvSpPr>
          <p:spPr>
            <a:xfrm>
              <a:off x="2222000" y="673800"/>
              <a:ext cx="14200" cy="22900"/>
            </a:xfrm>
            <a:custGeom>
              <a:avLst/>
              <a:gdLst/>
              <a:ahLst/>
              <a:cxnLst/>
              <a:rect l="l" t="t" r="r" b="b"/>
              <a:pathLst>
                <a:path w="568" h="916" extrusionOk="0">
                  <a:moveTo>
                    <a:pt x="346" y="1"/>
                  </a:moveTo>
                  <a:cubicBezTo>
                    <a:pt x="271" y="1"/>
                    <a:pt x="192" y="36"/>
                    <a:pt x="139" y="109"/>
                  </a:cubicBezTo>
                  <a:cubicBezTo>
                    <a:pt x="0" y="298"/>
                    <a:pt x="40" y="576"/>
                    <a:pt x="109" y="786"/>
                  </a:cubicBezTo>
                  <a:cubicBezTo>
                    <a:pt x="140" y="875"/>
                    <a:pt x="215" y="916"/>
                    <a:pt x="289" y="916"/>
                  </a:cubicBezTo>
                  <a:cubicBezTo>
                    <a:pt x="381" y="916"/>
                    <a:pt x="472" y="852"/>
                    <a:pt x="478" y="736"/>
                  </a:cubicBezTo>
                  <a:cubicBezTo>
                    <a:pt x="488" y="556"/>
                    <a:pt x="567" y="397"/>
                    <a:pt x="567" y="218"/>
                  </a:cubicBezTo>
                  <a:cubicBezTo>
                    <a:pt x="562" y="76"/>
                    <a:pt x="457" y="1"/>
                    <a:pt x="34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44"/>
            <p:cNvSpPr/>
            <p:nvPr/>
          </p:nvSpPr>
          <p:spPr>
            <a:xfrm>
              <a:off x="2669825" y="652600"/>
              <a:ext cx="52300" cy="85125"/>
            </a:xfrm>
            <a:custGeom>
              <a:avLst/>
              <a:gdLst/>
              <a:ahLst/>
              <a:cxnLst/>
              <a:rect l="l" t="t" r="r" b="b"/>
              <a:pathLst>
                <a:path w="2092" h="3405" extrusionOk="0">
                  <a:moveTo>
                    <a:pt x="1943" y="1"/>
                  </a:moveTo>
                  <a:cubicBezTo>
                    <a:pt x="1345" y="10"/>
                    <a:pt x="857" y="707"/>
                    <a:pt x="568" y="1176"/>
                  </a:cubicBezTo>
                  <a:cubicBezTo>
                    <a:pt x="190" y="1793"/>
                    <a:pt x="0" y="2490"/>
                    <a:pt x="51" y="3227"/>
                  </a:cubicBezTo>
                  <a:cubicBezTo>
                    <a:pt x="56" y="3335"/>
                    <a:pt x="163" y="3404"/>
                    <a:pt x="259" y="3404"/>
                  </a:cubicBezTo>
                  <a:cubicBezTo>
                    <a:pt x="331" y="3404"/>
                    <a:pt x="396" y="3366"/>
                    <a:pt x="409" y="3277"/>
                  </a:cubicBezTo>
                  <a:cubicBezTo>
                    <a:pt x="489" y="2659"/>
                    <a:pt x="658" y="2052"/>
                    <a:pt x="976" y="1514"/>
                  </a:cubicBezTo>
                  <a:cubicBezTo>
                    <a:pt x="1255" y="1036"/>
                    <a:pt x="1843" y="698"/>
                    <a:pt x="2052" y="200"/>
                  </a:cubicBezTo>
                  <a:cubicBezTo>
                    <a:pt x="2091" y="110"/>
                    <a:pt x="2052" y="1"/>
                    <a:pt x="194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44"/>
            <p:cNvSpPr/>
            <p:nvPr/>
          </p:nvSpPr>
          <p:spPr>
            <a:xfrm>
              <a:off x="2714900" y="624550"/>
              <a:ext cx="13950" cy="19400"/>
            </a:xfrm>
            <a:custGeom>
              <a:avLst/>
              <a:gdLst/>
              <a:ahLst/>
              <a:cxnLst/>
              <a:rect l="l" t="t" r="r" b="b"/>
              <a:pathLst>
                <a:path w="558" h="776" extrusionOk="0">
                  <a:moveTo>
                    <a:pt x="298" y="1"/>
                  </a:moveTo>
                  <a:cubicBezTo>
                    <a:pt x="188" y="1"/>
                    <a:pt x="83" y="69"/>
                    <a:pt x="50" y="187"/>
                  </a:cubicBezTo>
                  <a:cubicBezTo>
                    <a:pt x="10" y="326"/>
                    <a:pt x="0" y="475"/>
                    <a:pt x="30" y="625"/>
                  </a:cubicBezTo>
                  <a:cubicBezTo>
                    <a:pt x="50" y="705"/>
                    <a:pt x="129" y="764"/>
                    <a:pt x="199" y="774"/>
                  </a:cubicBezTo>
                  <a:cubicBezTo>
                    <a:pt x="209" y="775"/>
                    <a:pt x="218" y="776"/>
                    <a:pt x="227" y="776"/>
                  </a:cubicBezTo>
                  <a:cubicBezTo>
                    <a:pt x="301" y="776"/>
                    <a:pt x="354" y="737"/>
                    <a:pt x="398" y="674"/>
                  </a:cubicBezTo>
                  <a:cubicBezTo>
                    <a:pt x="478" y="575"/>
                    <a:pt x="518" y="446"/>
                    <a:pt x="538" y="316"/>
                  </a:cubicBezTo>
                  <a:cubicBezTo>
                    <a:pt x="558" y="187"/>
                    <a:pt x="508" y="37"/>
                    <a:pt x="359" y="8"/>
                  </a:cubicBezTo>
                  <a:cubicBezTo>
                    <a:pt x="339" y="3"/>
                    <a:pt x="318" y="1"/>
                    <a:pt x="29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44"/>
            <p:cNvSpPr/>
            <p:nvPr/>
          </p:nvSpPr>
          <p:spPr>
            <a:xfrm>
              <a:off x="2726225" y="638150"/>
              <a:ext cx="19300" cy="13125"/>
            </a:xfrm>
            <a:custGeom>
              <a:avLst/>
              <a:gdLst/>
              <a:ahLst/>
              <a:cxnLst/>
              <a:rect l="l" t="t" r="r" b="b"/>
              <a:pathLst>
                <a:path w="772" h="525" extrusionOk="0">
                  <a:moveTo>
                    <a:pt x="567" y="1"/>
                  </a:moveTo>
                  <a:cubicBezTo>
                    <a:pt x="539" y="1"/>
                    <a:pt x="511" y="8"/>
                    <a:pt x="483" y="21"/>
                  </a:cubicBezTo>
                  <a:cubicBezTo>
                    <a:pt x="373" y="71"/>
                    <a:pt x="294" y="150"/>
                    <a:pt x="184" y="200"/>
                  </a:cubicBezTo>
                  <a:cubicBezTo>
                    <a:pt x="0" y="265"/>
                    <a:pt x="54" y="525"/>
                    <a:pt x="229" y="525"/>
                  </a:cubicBezTo>
                  <a:cubicBezTo>
                    <a:pt x="243" y="525"/>
                    <a:pt x="258" y="523"/>
                    <a:pt x="274" y="519"/>
                  </a:cubicBezTo>
                  <a:cubicBezTo>
                    <a:pt x="423" y="489"/>
                    <a:pt x="603" y="429"/>
                    <a:pt x="692" y="310"/>
                  </a:cubicBezTo>
                  <a:cubicBezTo>
                    <a:pt x="752" y="240"/>
                    <a:pt x="772" y="150"/>
                    <a:pt x="712" y="71"/>
                  </a:cubicBezTo>
                  <a:cubicBezTo>
                    <a:pt x="673" y="25"/>
                    <a:pt x="621" y="1"/>
                    <a:pt x="5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44"/>
            <p:cNvSpPr/>
            <p:nvPr/>
          </p:nvSpPr>
          <p:spPr>
            <a:xfrm>
              <a:off x="2731125" y="652350"/>
              <a:ext cx="17300" cy="7000"/>
            </a:xfrm>
            <a:custGeom>
              <a:avLst/>
              <a:gdLst/>
              <a:ahLst/>
              <a:cxnLst/>
              <a:rect l="l" t="t" r="r" b="b"/>
              <a:pathLst>
                <a:path w="692" h="280" extrusionOk="0">
                  <a:moveTo>
                    <a:pt x="128" y="0"/>
                  </a:moveTo>
                  <a:cubicBezTo>
                    <a:pt x="17" y="0"/>
                    <a:pt x="1" y="171"/>
                    <a:pt x="108" y="200"/>
                  </a:cubicBezTo>
                  <a:cubicBezTo>
                    <a:pt x="247" y="230"/>
                    <a:pt x="387" y="270"/>
                    <a:pt x="526" y="279"/>
                  </a:cubicBezTo>
                  <a:cubicBezTo>
                    <a:pt x="529" y="280"/>
                    <a:pt x="532" y="280"/>
                    <a:pt x="535" y="280"/>
                  </a:cubicBezTo>
                  <a:cubicBezTo>
                    <a:pt x="667" y="280"/>
                    <a:pt x="692" y="60"/>
                    <a:pt x="556" y="31"/>
                  </a:cubicBezTo>
                  <a:cubicBezTo>
                    <a:pt x="416" y="11"/>
                    <a:pt x="277" y="11"/>
                    <a:pt x="137" y="1"/>
                  </a:cubicBezTo>
                  <a:cubicBezTo>
                    <a:pt x="134" y="0"/>
                    <a:pt x="131" y="0"/>
                    <a:pt x="1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44"/>
            <p:cNvSpPr/>
            <p:nvPr/>
          </p:nvSpPr>
          <p:spPr>
            <a:xfrm>
              <a:off x="2400125" y="1006875"/>
              <a:ext cx="24525" cy="76525"/>
            </a:xfrm>
            <a:custGeom>
              <a:avLst/>
              <a:gdLst/>
              <a:ahLst/>
              <a:cxnLst/>
              <a:rect l="l" t="t" r="r" b="b"/>
              <a:pathLst>
                <a:path w="981" h="3061" extrusionOk="0">
                  <a:moveTo>
                    <a:pt x="202" y="1"/>
                  </a:moveTo>
                  <a:cubicBezTo>
                    <a:pt x="135" y="1"/>
                    <a:pt x="69" y="45"/>
                    <a:pt x="64" y="139"/>
                  </a:cubicBezTo>
                  <a:cubicBezTo>
                    <a:pt x="54" y="617"/>
                    <a:pt x="84" y="1105"/>
                    <a:pt x="204" y="1572"/>
                  </a:cubicBezTo>
                  <a:cubicBezTo>
                    <a:pt x="264" y="1772"/>
                    <a:pt x="313" y="2021"/>
                    <a:pt x="423" y="2220"/>
                  </a:cubicBezTo>
                  <a:cubicBezTo>
                    <a:pt x="363" y="2289"/>
                    <a:pt x="303" y="2360"/>
                    <a:pt x="244" y="2439"/>
                  </a:cubicBezTo>
                  <a:cubicBezTo>
                    <a:pt x="164" y="2548"/>
                    <a:pt x="45" y="2668"/>
                    <a:pt x="25" y="2807"/>
                  </a:cubicBezTo>
                  <a:cubicBezTo>
                    <a:pt x="1" y="2949"/>
                    <a:pt x="90" y="3061"/>
                    <a:pt x="212" y="3061"/>
                  </a:cubicBezTo>
                  <a:cubicBezTo>
                    <a:pt x="244" y="3061"/>
                    <a:pt x="278" y="3053"/>
                    <a:pt x="313" y="3037"/>
                  </a:cubicBezTo>
                  <a:cubicBezTo>
                    <a:pt x="443" y="2967"/>
                    <a:pt x="523" y="2827"/>
                    <a:pt x="602" y="2708"/>
                  </a:cubicBezTo>
                  <a:cubicBezTo>
                    <a:pt x="652" y="2638"/>
                    <a:pt x="702" y="2559"/>
                    <a:pt x="742" y="2489"/>
                  </a:cubicBezTo>
                  <a:cubicBezTo>
                    <a:pt x="748" y="2490"/>
                    <a:pt x="754" y="2490"/>
                    <a:pt x="760" y="2490"/>
                  </a:cubicBezTo>
                  <a:cubicBezTo>
                    <a:pt x="812" y="2490"/>
                    <a:pt x="853" y="2453"/>
                    <a:pt x="871" y="2399"/>
                  </a:cubicBezTo>
                  <a:cubicBezTo>
                    <a:pt x="981" y="2081"/>
                    <a:pt x="731" y="1762"/>
                    <a:pt x="632" y="1453"/>
                  </a:cubicBezTo>
                  <a:cubicBezTo>
                    <a:pt x="492" y="1025"/>
                    <a:pt x="393" y="587"/>
                    <a:pt x="353" y="139"/>
                  </a:cubicBezTo>
                  <a:cubicBezTo>
                    <a:pt x="343" y="48"/>
                    <a:pt x="271" y="1"/>
                    <a:pt x="20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44"/>
            <p:cNvSpPr/>
            <p:nvPr/>
          </p:nvSpPr>
          <p:spPr>
            <a:xfrm>
              <a:off x="2485375" y="1006550"/>
              <a:ext cx="27900" cy="84050"/>
            </a:xfrm>
            <a:custGeom>
              <a:avLst/>
              <a:gdLst/>
              <a:ahLst/>
              <a:cxnLst/>
              <a:rect l="l" t="t" r="r" b="b"/>
              <a:pathLst>
                <a:path w="1116" h="3362" extrusionOk="0">
                  <a:moveTo>
                    <a:pt x="635" y="1"/>
                  </a:moveTo>
                  <a:cubicBezTo>
                    <a:pt x="583" y="1"/>
                    <a:pt x="525" y="52"/>
                    <a:pt x="538" y="112"/>
                  </a:cubicBezTo>
                  <a:cubicBezTo>
                    <a:pt x="667" y="660"/>
                    <a:pt x="747" y="1147"/>
                    <a:pt x="458" y="1656"/>
                  </a:cubicBezTo>
                  <a:cubicBezTo>
                    <a:pt x="299" y="1944"/>
                    <a:pt x="20" y="2153"/>
                    <a:pt x="0" y="2502"/>
                  </a:cubicBezTo>
                  <a:cubicBezTo>
                    <a:pt x="0" y="2572"/>
                    <a:pt x="60" y="2631"/>
                    <a:pt x="129" y="2651"/>
                  </a:cubicBezTo>
                  <a:lnTo>
                    <a:pt x="308" y="2940"/>
                  </a:lnTo>
                  <a:cubicBezTo>
                    <a:pt x="388" y="3070"/>
                    <a:pt x="468" y="3209"/>
                    <a:pt x="578" y="3298"/>
                  </a:cubicBezTo>
                  <a:cubicBezTo>
                    <a:pt x="632" y="3342"/>
                    <a:pt x="691" y="3361"/>
                    <a:pt x="746" y="3361"/>
                  </a:cubicBezTo>
                  <a:cubicBezTo>
                    <a:pt x="904" y="3361"/>
                    <a:pt x="1034" y="3204"/>
                    <a:pt x="946" y="3019"/>
                  </a:cubicBezTo>
                  <a:cubicBezTo>
                    <a:pt x="886" y="2880"/>
                    <a:pt x="767" y="2771"/>
                    <a:pt x="667" y="2671"/>
                  </a:cubicBezTo>
                  <a:cubicBezTo>
                    <a:pt x="607" y="2601"/>
                    <a:pt x="547" y="2541"/>
                    <a:pt x="488" y="2482"/>
                  </a:cubicBezTo>
                  <a:cubicBezTo>
                    <a:pt x="747" y="2253"/>
                    <a:pt x="926" y="1844"/>
                    <a:pt x="986" y="1546"/>
                  </a:cubicBezTo>
                  <a:cubicBezTo>
                    <a:pt x="1115" y="1008"/>
                    <a:pt x="926" y="530"/>
                    <a:pt x="697" y="42"/>
                  </a:cubicBezTo>
                  <a:cubicBezTo>
                    <a:pt x="684" y="13"/>
                    <a:pt x="660" y="1"/>
                    <a:pt x="63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44"/>
            <p:cNvSpPr/>
            <p:nvPr/>
          </p:nvSpPr>
          <p:spPr>
            <a:xfrm>
              <a:off x="2528925" y="702100"/>
              <a:ext cx="42175" cy="24475"/>
            </a:xfrm>
            <a:custGeom>
              <a:avLst/>
              <a:gdLst/>
              <a:ahLst/>
              <a:cxnLst/>
              <a:rect l="l" t="t" r="r" b="b"/>
              <a:pathLst>
                <a:path w="1687" h="979" extrusionOk="0">
                  <a:moveTo>
                    <a:pt x="996" y="1"/>
                  </a:moveTo>
                  <a:cubicBezTo>
                    <a:pt x="797" y="1"/>
                    <a:pt x="587" y="45"/>
                    <a:pt x="429" y="112"/>
                  </a:cubicBezTo>
                  <a:cubicBezTo>
                    <a:pt x="359" y="141"/>
                    <a:pt x="279" y="172"/>
                    <a:pt x="210" y="212"/>
                  </a:cubicBezTo>
                  <a:cubicBezTo>
                    <a:pt x="51" y="291"/>
                    <a:pt x="0" y="560"/>
                    <a:pt x="150" y="679"/>
                  </a:cubicBezTo>
                  <a:cubicBezTo>
                    <a:pt x="369" y="849"/>
                    <a:pt x="608" y="968"/>
                    <a:pt x="887" y="978"/>
                  </a:cubicBezTo>
                  <a:cubicBezTo>
                    <a:pt x="898" y="978"/>
                    <a:pt x="910" y="979"/>
                    <a:pt x="922" y="979"/>
                  </a:cubicBezTo>
                  <a:cubicBezTo>
                    <a:pt x="1182" y="979"/>
                    <a:pt x="1478" y="866"/>
                    <a:pt x="1564" y="590"/>
                  </a:cubicBezTo>
                  <a:cubicBezTo>
                    <a:pt x="1686" y="151"/>
                    <a:pt x="1362" y="1"/>
                    <a:pt x="996" y="1"/>
                  </a:cubicBezTo>
                  <a:close/>
                </a:path>
              </a:pathLst>
            </a:custGeom>
            <a:solidFill>
              <a:srgbClr val="EAA7B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44"/>
            <p:cNvSpPr/>
            <p:nvPr/>
          </p:nvSpPr>
          <p:spPr>
            <a:xfrm>
              <a:off x="2362400" y="702100"/>
              <a:ext cx="42150" cy="24475"/>
            </a:xfrm>
            <a:custGeom>
              <a:avLst/>
              <a:gdLst/>
              <a:ahLst/>
              <a:cxnLst/>
              <a:rect l="l" t="t" r="r" b="b"/>
              <a:pathLst>
                <a:path w="1686" h="979" extrusionOk="0">
                  <a:moveTo>
                    <a:pt x="996" y="1"/>
                  </a:moveTo>
                  <a:cubicBezTo>
                    <a:pt x="797" y="1"/>
                    <a:pt x="586" y="45"/>
                    <a:pt x="428" y="112"/>
                  </a:cubicBezTo>
                  <a:cubicBezTo>
                    <a:pt x="359" y="141"/>
                    <a:pt x="279" y="172"/>
                    <a:pt x="209" y="212"/>
                  </a:cubicBezTo>
                  <a:cubicBezTo>
                    <a:pt x="50" y="291"/>
                    <a:pt x="0" y="560"/>
                    <a:pt x="149" y="679"/>
                  </a:cubicBezTo>
                  <a:cubicBezTo>
                    <a:pt x="368" y="849"/>
                    <a:pt x="607" y="968"/>
                    <a:pt x="886" y="978"/>
                  </a:cubicBezTo>
                  <a:cubicBezTo>
                    <a:pt x="897" y="978"/>
                    <a:pt x="909" y="979"/>
                    <a:pt x="921" y="979"/>
                  </a:cubicBezTo>
                  <a:cubicBezTo>
                    <a:pt x="1182" y="979"/>
                    <a:pt x="1478" y="866"/>
                    <a:pt x="1563" y="590"/>
                  </a:cubicBezTo>
                  <a:cubicBezTo>
                    <a:pt x="1686" y="151"/>
                    <a:pt x="1361" y="1"/>
                    <a:pt x="996" y="1"/>
                  </a:cubicBezTo>
                  <a:close/>
                </a:path>
              </a:pathLst>
            </a:custGeom>
            <a:solidFill>
              <a:srgbClr val="EAA7B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44"/>
            <p:cNvSpPr/>
            <p:nvPr/>
          </p:nvSpPr>
          <p:spPr>
            <a:xfrm>
              <a:off x="2484725" y="667925"/>
              <a:ext cx="51075" cy="44525"/>
            </a:xfrm>
            <a:custGeom>
              <a:avLst/>
              <a:gdLst/>
              <a:ahLst/>
              <a:cxnLst/>
              <a:rect l="l" t="t" r="r" b="b"/>
              <a:pathLst>
                <a:path w="2043" h="1781" extrusionOk="0">
                  <a:moveTo>
                    <a:pt x="1224" y="0"/>
                  </a:moveTo>
                  <a:cubicBezTo>
                    <a:pt x="1200" y="0"/>
                    <a:pt x="1176" y="2"/>
                    <a:pt x="1151" y="5"/>
                  </a:cubicBezTo>
                  <a:cubicBezTo>
                    <a:pt x="593" y="75"/>
                    <a:pt x="36" y="831"/>
                    <a:pt x="6" y="1359"/>
                  </a:cubicBezTo>
                  <a:cubicBezTo>
                    <a:pt x="0" y="1501"/>
                    <a:pt x="109" y="1572"/>
                    <a:pt x="224" y="1572"/>
                  </a:cubicBezTo>
                  <a:cubicBezTo>
                    <a:pt x="303" y="1572"/>
                    <a:pt x="385" y="1538"/>
                    <a:pt x="434" y="1469"/>
                  </a:cubicBezTo>
                  <a:cubicBezTo>
                    <a:pt x="624" y="1200"/>
                    <a:pt x="773" y="762"/>
                    <a:pt x="1111" y="632"/>
                  </a:cubicBezTo>
                  <a:cubicBezTo>
                    <a:pt x="1162" y="609"/>
                    <a:pt x="1177" y="595"/>
                    <a:pt x="1185" y="595"/>
                  </a:cubicBezTo>
                  <a:cubicBezTo>
                    <a:pt x="1196" y="595"/>
                    <a:pt x="1198" y="614"/>
                    <a:pt x="1241" y="662"/>
                  </a:cubicBezTo>
                  <a:cubicBezTo>
                    <a:pt x="1301" y="742"/>
                    <a:pt x="1330" y="862"/>
                    <a:pt x="1370" y="951"/>
                  </a:cubicBezTo>
                  <a:cubicBezTo>
                    <a:pt x="1440" y="1160"/>
                    <a:pt x="1480" y="1369"/>
                    <a:pt x="1509" y="1588"/>
                  </a:cubicBezTo>
                  <a:cubicBezTo>
                    <a:pt x="1527" y="1720"/>
                    <a:pt x="1635" y="1780"/>
                    <a:pt x="1748" y="1780"/>
                  </a:cubicBezTo>
                  <a:cubicBezTo>
                    <a:pt x="1891" y="1780"/>
                    <a:pt x="2043" y="1685"/>
                    <a:pt x="2038" y="1519"/>
                  </a:cubicBezTo>
                  <a:cubicBezTo>
                    <a:pt x="2018" y="1068"/>
                    <a:pt x="1824" y="0"/>
                    <a:pt x="122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44"/>
            <p:cNvSpPr/>
            <p:nvPr/>
          </p:nvSpPr>
          <p:spPr>
            <a:xfrm>
              <a:off x="2450025" y="736800"/>
              <a:ext cx="38350" cy="23900"/>
            </a:xfrm>
            <a:custGeom>
              <a:avLst/>
              <a:gdLst/>
              <a:ahLst/>
              <a:cxnLst/>
              <a:rect l="l" t="t" r="r" b="b"/>
              <a:pathLst>
                <a:path w="1534" h="956" extrusionOk="0">
                  <a:moveTo>
                    <a:pt x="1335" y="0"/>
                  </a:moveTo>
                  <a:cubicBezTo>
                    <a:pt x="1286" y="0"/>
                    <a:pt x="1234" y="21"/>
                    <a:pt x="1205" y="58"/>
                  </a:cubicBezTo>
                  <a:cubicBezTo>
                    <a:pt x="1065" y="207"/>
                    <a:pt x="936" y="417"/>
                    <a:pt x="747" y="516"/>
                  </a:cubicBezTo>
                  <a:cubicBezTo>
                    <a:pt x="689" y="542"/>
                    <a:pt x="624" y="556"/>
                    <a:pt x="562" y="556"/>
                  </a:cubicBezTo>
                  <a:cubicBezTo>
                    <a:pt x="430" y="556"/>
                    <a:pt x="309" y="492"/>
                    <a:pt x="289" y="337"/>
                  </a:cubicBezTo>
                  <a:cubicBezTo>
                    <a:pt x="276" y="267"/>
                    <a:pt x="219" y="236"/>
                    <a:pt x="159" y="236"/>
                  </a:cubicBezTo>
                  <a:cubicBezTo>
                    <a:pt x="82" y="236"/>
                    <a:pt x="0" y="287"/>
                    <a:pt x="0" y="377"/>
                  </a:cubicBezTo>
                  <a:cubicBezTo>
                    <a:pt x="0" y="715"/>
                    <a:pt x="299" y="944"/>
                    <a:pt x="618" y="954"/>
                  </a:cubicBezTo>
                  <a:cubicBezTo>
                    <a:pt x="629" y="955"/>
                    <a:pt x="640" y="955"/>
                    <a:pt x="651" y="955"/>
                  </a:cubicBezTo>
                  <a:cubicBezTo>
                    <a:pt x="1043" y="955"/>
                    <a:pt x="1348" y="616"/>
                    <a:pt x="1503" y="287"/>
                  </a:cubicBezTo>
                  <a:cubicBezTo>
                    <a:pt x="1534" y="207"/>
                    <a:pt x="1534" y="118"/>
                    <a:pt x="1474" y="58"/>
                  </a:cubicBezTo>
                  <a:cubicBezTo>
                    <a:pt x="1444" y="28"/>
                    <a:pt x="1424" y="18"/>
                    <a:pt x="1384" y="8"/>
                  </a:cubicBezTo>
                  <a:cubicBezTo>
                    <a:pt x="1369" y="3"/>
                    <a:pt x="1352" y="0"/>
                    <a:pt x="133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44"/>
            <p:cNvSpPr/>
            <p:nvPr/>
          </p:nvSpPr>
          <p:spPr>
            <a:xfrm>
              <a:off x="2399725" y="669275"/>
              <a:ext cx="47325" cy="47325"/>
            </a:xfrm>
            <a:custGeom>
              <a:avLst/>
              <a:gdLst/>
              <a:ahLst/>
              <a:cxnLst/>
              <a:rect l="l" t="t" r="r" b="b"/>
              <a:pathLst>
                <a:path w="1893" h="1893" extrusionOk="0">
                  <a:moveTo>
                    <a:pt x="946" y="1"/>
                  </a:moveTo>
                  <a:cubicBezTo>
                    <a:pt x="429" y="1"/>
                    <a:pt x="1" y="429"/>
                    <a:pt x="1" y="947"/>
                  </a:cubicBezTo>
                  <a:cubicBezTo>
                    <a:pt x="1" y="1465"/>
                    <a:pt x="429" y="1893"/>
                    <a:pt x="946" y="1893"/>
                  </a:cubicBezTo>
                  <a:cubicBezTo>
                    <a:pt x="1464" y="1893"/>
                    <a:pt x="1893" y="1465"/>
                    <a:pt x="1893" y="947"/>
                  </a:cubicBezTo>
                  <a:cubicBezTo>
                    <a:pt x="1893" y="429"/>
                    <a:pt x="1464" y="1"/>
                    <a:pt x="94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3FCA259A-5DAE-3780-68A7-EE544112A125}"/>
              </a:ext>
            </a:extLst>
          </p:cNvPr>
          <p:cNvPicPr>
            <a:picLocks noChangeAspect="1"/>
          </p:cNvPicPr>
          <p:nvPr/>
        </p:nvPicPr>
        <p:blipFill>
          <a:blip r:embed="rId2"/>
          <a:stretch>
            <a:fillRect/>
          </a:stretch>
        </p:blipFill>
        <p:spPr>
          <a:xfrm>
            <a:off x="1003533" y="2695601"/>
            <a:ext cx="2234693" cy="2094644"/>
          </a:xfrm>
          <a:prstGeom prst="rect">
            <a:avLst/>
          </a:prstGeom>
        </p:spPr>
      </p:pic>
      <p:pic>
        <p:nvPicPr>
          <p:cNvPr id="7" name="Picture 6">
            <a:extLst>
              <a:ext uri="{FF2B5EF4-FFF2-40B4-BE49-F238E27FC236}">
                <a16:creationId xmlns:a16="http://schemas.microsoft.com/office/drawing/2014/main" xmlns="" id="{B985F52C-2B93-EB72-271A-34AB82BC5A51}"/>
              </a:ext>
            </a:extLst>
          </p:cNvPr>
          <p:cNvPicPr>
            <a:picLocks noChangeAspect="1"/>
          </p:cNvPicPr>
          <p:nvPr/>
        </p:nvPicPr>
        <p:blipFill>
          <a:blip r:embed="rId3"/>
          <a:stretch>
            <a:fillRect/>
          </a:stretch>
        </p:blipFill>
        <p:spPr>
          <a:xfrm>
            <a:off x="3661837" y="2744638"/>
            <a:ext cx="2172223" cy="2094644"/>
          </a:xfrm>
          <a:prstGeom prst="rect">
            <a:avLst/>
          </a:prstGeom>
        </p:spPr>
      </p:pic>
      <p:pic>
        <p:nvPicPr>
          <p:cNvPr id="9" name="Picture 8">
            <a:extLst>
              <a:ext uri="{FF2B5EF4-FFF2-40B4-BE49-F238E27FC236}">
                <a16:creationId xmlns:a16="http://schemas.microsoft.com/office/drawing/2014/main" xmlns="" id="{36615354-75A5-B267-A549-5F0D772A9F9F}"/>
              </a:ext>
            </a:extLst>
          </p:cNvPr>
          <p:cNvPicPr>
            <a:picLocks noChangeAspect="1"/>
          </p:cNvPicPr>
          <p:nvPr/>
        </p:nvPicPr>
        <p:blipFill>
          <a:blip r:embed="rId4"/>
          <a:stretch>
            <a:fillRect/>
          </a:stretch>
        </p:blipFill>
        <p:spPr>
          <a:xfrm>
            <a:off x="6257671" y="2769156"/>
            <a:ext cx="2172223" cy="1996571"/>
          </a:xfrm>
          <a:prstGeom prst="rect">
            <a:avLst/>
          </a:prstGeom>
        </p:spPr>
      </p:pic>
      <p:sp>
        <p:nvSpPr>
          <p:cNvPr id="11" name="TextBox 10">
            <a:extLst>
              <a:ext uri="{FF2B5EF4-FFF2-40B4-BE49-F238E27FC236}">
                <a16:creationId xmlns:a16="http://schemas.microsoft.com/office/drawing/2014/main" xmlns="" id="{42937425-B2E4-FA4D-1168-75F74D139D37}"/>
              </a:ext>
            </a:extLst>
          </p:cNvPr>
          <p:cNvSpPr txBox="1"/>
          <p:nvPr/>
        </p:nvSpPr>
        <p:spPr>
          <a:xfrm>
            <a:off x="1034921" y="1026035"/>
            <a:ext cx="5253831" cy="1609671"/>
          </a:xfrm>
          <a:prstGeom prst="rect">
            <a:avLst/>
          </a:prstGeom>
          <a:noFill/>
        </p:spPr>
        <p:txBody>
          <a:bodyPr wrap="square">
            <a:spAutoFit/>
          </a:bodyPr>
          <a:lstStyle/>
          <a:p>
            <a:pPr algn="just">
              <a:lnSpc>
                <a:spcPct val="120000"/>
              </a:lnSpc>
            </a:pPr>
            <a:r>
              <a:rPr lang="nl-NL" sz="2100" i="1" dirty="0">
                <a:effectLst/>
                <a:latin typeface="Times New Roman" panose="02020603050405020304" pitchFamily="18" charset="0"/>
                <a:ea typeface="Calibri" panose="020F0502020204030204" pitchFamily="34" charset="0"/>
                <a:cs typeface="Times New Roman" panose="02020603050405020304" pitchFamily="18" charset="0"/>
              </a:rPr>
              <a:t>+ Hoa có những bộ phận nào</a:t>
            </a:r>
            <a:r>
              <a:rPr lang="nl-NL" sz="2100" i="1" dirty="0">
                <a:latin typeface="Times New Roman" panose="02020603050405020304" pitchFamily="18" charset="0"/>
                <a:ea typeface="Calibri" panose="020F0502020204030204" pitchFamily="34" charset="0"/>
                <a:cs typeface="Times New Roman" panose="02020603050405020304" pitchFamily="18" charset="0"/>
              </a:rPr>
              <a:t>?</a:t>
            </a:r>
            <a:endParaRPr lang="en-US" sz="21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20000"/>
              </a:lnSpc>
            </a:pPr>
            <a:r>
              <a:rPr lang="nl-NL" sz="2100" i="1" dirty="0">
                <a:effectLst/>
                <a:latin typeface="Times New Roman" panose="02020603050405020304" pitchFamily="18" charset="0"/>
                <a:ea typeface="Calibri" panose="020F0502020204030204" pitchFamily="34" charset="0"/>
                <a:cs typeface="Times New Roman" panose="02020603050405020304" pitchFamily="18" charset="0"/>
              </a:rPr>
              <a:t>+ Em thấy màu sắc của hoa như thế nào?</a:t>
            </a:r>
            <a:endParaRPr lang="en-US" sz="21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20000"/>
              </a:lnSpc>
            </a:pPr>
            <a:r>
              <a:rPr lang="nl-NL" sz="2100" i="1" dirty="0">
                <a:effectLst/>
                <a:latin typeface="Times New Roman" panose="02020603050405020304" pitchFamily="18" charset="0"/>
                <a:ea typeface="Calibri" panose="020F0502020204030204" pitchFamily="34" charset="0"/>
                <a:cs typeface="Times New Roman" panose="02020603050405020304" pitchFamily="18" charset="0"/>
              </a:rPr>
              <a:t>+ Em thấy hình dạng, kích thước của hoa như thế nào?</a:t>
            </a:r>
            <a:endParaRPr lang="en-US" sz="2100"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nvGrpSpPr>
          <p:cNvPr id="14" name="Group 13">
            <a:extLst>
              <a:ext uri="{FF2B5EF4-FFF2-40B4-BE49-F238E27FC236}">
                <a16:creationId xmlns:a16="http://schemas.microsoft.com/office/drawing/2014/main" xmlns="" id="{F26B29FB-3930-71A1-FE60-D4D6FB11BD3F}"/>
              </a:ext>
            </a:extLst>
          </p:cNvPr>
          <p:cNvGrpSpPr/>
          <p:nvPr/>
        </p:nvGrpSpPr>
        <p:grpSpPr>
          <a:xfrm>
            <a:off x="967674" y="296216"/>
            <a:ext cx="3765177" cy="609018"/>
            <a:chOff x="2250141" y="62753"/>
            <a:chExt cx="3765177" cy="609018"/>
          </a:xfrm>
        </p:grpSpPr>
        <p:sp>
          <p:nvSpPr>
            <p:cNvPr id="12" name="Rectangle: Rounded Corners 11">
              <a:extLst>
                <a:ext uri="{FF2B5EF4-FFF2-40B4-BE49-F238E27FC236}">
                  <a16:creationId xmlns:a16="http://schemas.microsoft.com/office/drawing/2014/main" xmlns="" id="{CDDD19B4-A6FB-6200-4BB5-CDABD2629ED1}"/>
                </a:ext>
              </a:extLst>
            </p:cNvPr>
            <p:cNvSpPr/>
            <p:nvPr/>
          </p:nvSpPr>
          <p:spPr>
            <a:xfrm>
              <a:off x="2250141" y="62753"/>
              <a:ext cx="3765177" cy="60901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xmlns="" id="{4BF0ADE7-472D-3251-4020-12BE37088658}"/>
                </a:ext>
              </a:extLst>
            </p:cNvPr>
            <p:cNvSpPr txBox="1"/>
            <p:nvPr/>
          </p:nvSpPr>
          <p:spPr>
            <a:xfrm>
              <a:off x="2348753" y="150211"/>
              <a:ext cx="2958353" cy="461665"/>
            </a:xfrm>
            <a:prstGeom prst="rect">
              <a:avLst/>
            </a:prstGeom>
            <a:noFill/>
          </p:spPr>
          <p:txBody>
            <a:bodyPr wrap="square" rtlCol="0">
              <a:spAutoFit/>
            </a:bodyPr>
            <a:lstStyle/>
            <a:p>
              <a:r>
                <a:rPr lang="en-US" sz="2400" b="1" i="1" dirty="0" err="1">
                  <a:solidFill>
                    <a:schemeClr val="bg1">
                      <a:lumMod val="25000"/>
                    </a:schemeClr>
                  </a:solidFill>
                  <a:latin typeface="Times New Roman" panose="02020603050405020304" pitchFamily="18" charset="0"/>
                  <a:cs typeface="Times New Roman" panose="02020603050405020304" pitchFamily="18" charset="0"/>
                </a:rPr>
                <a:t>Trả</a:t>
              </a:r>
              <a:r>
                <a:rPr lang="en-US" sz="2400" b="1" i="1" dirty="0">
                  <a:solidFill>
                    <a:schemeClr val="bg1">
                      <a:lumMod val="25000"/>
                    </a:schemeClr>
                  </a:solidFill>
                  <a:latin typeface="Times New Roman" panose="02020603050405020304" pitchFamily="18" charset="0"/>
                  <a:cs typeface="Times New Roman" panose="02020603050405020304" pitchFamily="18" charset="0"/>
                </a:rPr>
                <a:t> </a:t>
              </a:r>
              <a:r>
                <a:rPr lang="en-US" sz="2400" b="1" i="1" dirty="0" err="1">
                  <a:solidFill>
                    <a:schemeClr val="bg1">
                      <a:lumMod val="25000"/>
                    </a:schemeClr>
                  </a:solidFill>
                  <a:latin typeface="Times New Roman" panose="02020603050405020304" pitchFamily="18" charset="0"/>
                  <a:cs typeface="Times New Roman" panose="02020603050405020304" pitchFamily="18" charset="0"/>
                </a:rPr>
                <a:t>lời</a:t>
              </a:r>
              <a:r>
                <a:rPr lang="en-US" sz="2400" b="1" i="1" dirty="0">
                  <a:solidFill>
                    <a:schemeClr val="bg1">
                      <a:lumMod val="25000"/>
                    </a:schemeClr>
                  </a:solidFill>
                  <a:latin typeface="Times New Roman" panose="02020603050405020304" pitchFamily="18" charset="0"/>
                  <a:cs typeface="Times New Roman" panose="02020603050405020304" pitchFamily="18" charset="0"/>
                </a:rPr>
                <a:t> </a:t>
              </a:r>
              <a:r>
                <a:rPr lang="en-US" sz="2400" b="1" i="1" dirty="0" err="1">
                  <a:solidFill>
                    <a:schemeClr val="bg1">
                      <a:lumMod val="25000"/>
                    </a:schemeClr>
                  </a:solidFill>
                  <a:latin typeface="Times New Roman" panose="02020603050405020304" pitchFamily="18" charset="0"/>
                  <a:cs typeface="Times New Roman" panose="02020603050405020304" pitchFamily="18" charset="0"/>
                </a:rPr>
                <a:t>câu</a:t>
              </a:r>
              <a:r>
                <a:rPr lang="en-US" sz="2400" b="1" i="1" dirty="0">
                  <a:solidFill>
                    <a:schemeClr val="bg1">
                      <a:lumMod val="25000"/>
                    </a:schemeClr>
                  </a:solidFill>
                  <a:latin typeface="Times New Roman" panose="02020603050405020304" pitchFamily="18" charset="0"/>
                  <a:cs typeface="Times New Roman" panose="02020603050405020304" pitchFamily="18" charset="0"/>
                </a:rPr>
                <a:t> </a:t>
              </a:r>
              <a:r>
                <a:rPr lang="en-US" sz="2400" b="1" i="1" dirty="0" err="1">
                  <a:solidFill>
                    <a:schemeClr val="bg1">
                      <a:lumMod val="25000"/>
                    </a:schemeClr>
                  </a:solidFill>
                  <a:latin typeface="Times New Roman" panose="02020603050405020304" pitchFamily="18" charset="0"/>
                  <a:cs typeface="Times New Roman" panose="02020603050405020304" pitchFamily="18" charset="0"/>
                </a:rPr>
                <a:t>hỏi</a:t>
              </a:r>
              <a:endParaRPr lang="en-US" sz="2400" b="1" i="1" dirty="0">
                <a:solidFill>
                  <a:schemeClr val="bg1">
                    <a:lumMod val="25000"/>
                  </a:schemeClr>
                </a:solidFill>
                <a:latin typeface="Times New Roman" panose="02020603050405020304" pitchFamily="18" charset="0"/>
                <a:cs typeface="Times New Roman" panose="02020603050405020304" pitchFamily="18" charset="0"/>
              </a:endParaRPr>
            </a:p>
          </p:txBody>
        </p:sp>
      </p:grpSp>
      <p:grpSp>
        <p:nvGrpSpPr>
          <p:cNvPr id="16" name="Group 15">
            <a:extLst>
              <a:ext uri="{FF2B5EF4-FFF2-40B4-BE49-F238E27FC236}">
                <a16:creationId xmlns:a16="http://schemas.microsoft.com/office/drawing/2014/main" xmlns="" id="{A68311B4-3368-F063-5BED-AC38A7852238}"/>
              </a:ext>
            </a:extLst>
          </p:cNvPr>
          <p:cNvGrpSpPr/>
          <p:nvPr/>
        </p:nvGrpSpPr>
        <p:grpSpPr>
          <a:xfrm>
            <a:off x="6427021" y="242508"/>
            <a:ext cx="2325639" cy="2131836"/>
            <a:chOff x="5021490" y="2462034"/>
            <a:chExt cx="3152954" cy="2890208"/>
          </a:xfrm>
        </p:grpSpPr>
        <p:pic>
          <p:nvPicPr>
            <p:cNvPr id="17" name="Graphic 16">
              <a:extLst>
                <a:ext uri="{FF2B5EF4-FFF2-40B4-BE49-F238E27FC236}">
                  <a16:creationId xmlns:a16="http://schemas.microsoft.com/office/drawing/2014/main" xmlns="" id="{F4913056-69FE-124C-4D5D-72CE14EEFB97}"/>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5021490" y="2462034"/>
              <a:ext cx="3152954" cy="2890208"/>
            </a:xfrm>
            <a:prstGeom prst="rect">
              <a:avLst/>
            </a:prstGeom>
          </p:spPr>
        </p:pic>
        <p:sp>
          <p:nvSpPr>
            <p:cNvPr id="18" name="TextBox 17">
              <a:extLst>
                <a:ext uri="{FF2B5EF4-FFF2-40B4-BE49-F238E27FC236}">
                  <a16:creationId xmlns:a16="http://schemas.microsoft.com/office/drawing/2014/main" xmlns="" id="{91C6DDEF-D2DF-8C0A-C3C2-F79601FE5890}"/>
                </a:ext>
              </a:extLst>
            </p:cNvPr>
            <p:cNvSpPr txBox="1"/>
            <p:nvPr/>
          </p:nvSpPr>
          <p:spPr>
            <a:xfrm>
              <a:off x="5171440" y="3494372"/>
              <a:ext cx="3003004" cy="1770677"/>
            </a:xfrm>
            <a:prstGeom prst="rect">
              <a:avLst/>
            </a:prstGeom>
            <a:noFill/>
          </p:spPr>
          <p:txBody>
            <a:bodyPr wrap="square"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3200" b="0" i="0" u="none" strike="noStrike" kern="1200" cap="none" spc="0" normalizeH="0" baseline="0" noProof="0" dirty="0" err="1">
                  <a:ln>
                    <a:solidFill>
                      <a:srgbClr val="108539"/>
                    </a:solidFill>
                  </a:ln>
                  <a:solidFill>
                    <a:srgbClr val="03C400"/>
                  </a:solidFill>
                  <a:effectLst/>
                  <a:uLnTx/>
                  <a:uFillTx/>
                  <a:ea typeface="+mn-ea"/>
                  <a:cs typeface="+mn-cs"/>
                </a:rPr>
                <a:t>Thảo</a:t>
              </a:r>
              <a:r>
                <a:rPr kumimoji="0" lang="en-US" sz="3200" b="0" i="0" u="none" strike="noStrike" kern="1200" cap="none" spc="0" normalizeH="0" baseline="0" noProof="0" dirty="0">
                  <a:ln>
                    <a:solidFill>
                      <a:srgbClr val="108539"/>
                    </a:solidFill>
                  </a:ln>
                  <a:solidFill>
                    <a:srgbClr val="03C400"/>
                  </a:solidFill>
                  <a:effectLst/>
                  <a:uLnTx/>
                  <a:uFillTx/>
                  <a:ea typeface="+mn-ea"/>
                  <a:cs typeface="+mn-cs"/>
                </a:rPr>
                <a:t> </a:t>
              </a:r>
              <a:r>
                <a:rPr kumimoji="0" lang="en-US" sz="3200" b="0" i="0" u="none" strike="noStrike" kern="1200" cap="none" spc="0" normalizeH="0" baseline="0" noProof="0" dirty="0" err="1">
                  <a:ln>
                    <a:solidFill>
                      <a:srgbClr val="108539"/>
                    </a:solidFill>
                  </a:ln>
                  <a:solidFill>
                    <a:srgbClr val="03C400"/>
                  </a:solidFill>
                  <a:effectLst/>
                  <a:uLnTx/>
                  <a:uFillTx/>
                  <a:ea typeface="+mn-ea"/>
                  <a:cs typeface="+mn-cs"/>
                </a:rPr>
                <a:t>luận</a:t>
              </a:r>
              <a:r>
                <a:rPr kumimoji="0" lang="en-US" sz="3200" b="0" i="0" u="none" strike="noStrike" kern="1200" cap="none" spc="0" normalizeH="0" baseline="0" noProof="0" dirty="0">
                  <a:ln>
                    <a:solidFill>
                      <a:srgbClr val="108539"/>
                    </a:solidFill>
                  </a:ln>
                  <a:solidFill>
                    <a:srgbClr val="03C400"/>
                  </a:solidFill>
                  <a:effectLst/>
                  <a:uLnTx/>
                  <a:uFillTx/>
                  <a:ea typeface="+mn-ea"/>
                  <a:cs typeface="+mn-cs"/>
                </a:rPr>
                <a:t> </a:t>
              </a:r>
              <a:r>
                <a:rPr kumimoji="0" lang="en-US" sz="3200" b="0" i="0" u="none" strike="noStrike" kern="1200" cap="none" spc="0" normalizeH="0" baseline="0" noProof="0" dirty="0" err="1">
                  <a:ln>
                    <a:solidFill>
                      <a:srgbClr val="108539"/>
                    </a:solidFill>
                  </a:ln>
                  <a:solidFill>
                    <a:srgbClr val="03C400"/>
                  </a:solidFill>
                  <a:effectLst/>
                  <a:uLnTx/>
                  <a:uFillTx/>
                  <a:ea typeface="+mn-ea"/>
                  <a:cs typeface="+mn-cs"/>
                </a:rPr>
                <a:t>nhóm</a:t>
              </a:r>
              <a:r>
                <a:rPr kumimoji="0" lang="en-US" sz="3200" b="0" i="0" u="none" strike="noStrike" kern="1200" cap="none" spc="0" normalizeH="0" baseline="0" noProof="0" dirty="0">
                  <a:ln>
                    <a:solidFill>
                      <a:srgbClr val="108539"/>
                    </a:solidFill>
                  </a:ln>
                  <a:solidFill>
                    <a:srgbClr val="03C400"/>
                  </a:solidFill>
                  <a:effectLst/>
                  <a:uLnTx/>
                  <a:uFillTx/>
                  <a:ea typeface="+mn-ea"/>
                  <a:cs typeface="+mn-cs"/>
                </a:rPr>
                <a:t> 4</a:t>
              </a:r>
            </a:p>
          </p:txBody>
        </p:sp>
      </p:grpSp>
    </p:spTree>
    <p:extLst>
      <p:ext uri="{BB962C8B-B14F-4D97-AF65-F5344CB8AC3E}">
        <p14:creationId xmlns:p14="http://schemas.microsoft.com/office/powerpoint/2010/main" val="538574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10000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49" presetClass="entr" presetSubtype="0" decel="10000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 calcmode="lin" valueType="num">
                                      <p:cBhvr>
                                        <p:cTn id="19" dur="500" fill="hold"/>
                                        <p:tgtEl>
                                          <p:spTgt spid="5"/>
                                        </p:tgtEl>
                                        <p:attrNameLst>
                                          <p:attrName>style.rotation</p:attrName>
                                        </p:attrNameLst>
                                      </p:cBhvr>
                                      <p:tavLst>
                                        <p:tav tm="0">
                                          <p:val>
                                            <p:fltVal val="360"/>
                                          </p:val>
                                        </p:tav>
                                        <p:tav tm="100000">
                                          <p:val>
                                            <p:fltVal val="0"/>
                                          </p:val>
                                        </p:tav>
                                      </p:tavLst>
                                    </p:anim>
                                    <p:animEffect transition="in" filter="fade">
                                      <p:cBhvr>
                                        <p:cTn id="20" dur="500"/>
                                        <p:tgtEl>
                                          <p:spTgt spid="5"/>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 calcmode="lin" valueType="num">
                                      <p:cBhvr>
                                        <p:cTn id="25" dur="500" fill="hold"/>
                                        <p:tgtEl>
                                          <p:spTgt spid="7"/>
                                        </p:tgtEl>
                                        <p:attrNameLst>
                                          <p:attrName>style.rotation</p:attrName>
                                        </p:attrNameLst>
                                      </p:cBhvr>
                                      <p:tavLst>
                                        <p:tav tm="0">
                                          <p:val>
                                            <p:fltVal val="360"/>
                                          </p:val>
                                        </p:tav>
                                        <p:tav tm="100000">
                                          <p:val>
                                            <p:fltVal val="0"/>
                                          </p:val>
                                        </p:tav>
                                      </p:tavLst>
                                    </p:anim>
                                    <p:animEffect transition="in" filter="fade">
                                      <p:cBhvr>
                                        <p:cTn id="26" dur="500"/>
                                        <p:tgtEl>
                                          <p:spTgt spid="7"/>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p:cTn id="29" dur="500" fill="hold"/>
                                        <p:tgtEl>
                                          <p:spTgt spid="9"/>
                                        </p:tgtEl>
                                        <p:attrNameLst>
                                          <p:attrName>ppt_w</p:attrName>
                                        </p:attrNameLst>
                                      </p:cBhvr>
                                      <p:tavLst>
                                        <p:tav tm="0">
                                          <p:val>
                                            <p:fltVal val="0"/>
                                          </p:val>
                                        </p:tav>
                                        <p:tav tm="100000">
                                          <p:val>
                                            <p:strVal val="#ppt_w"/>
                                          </p:val>
                                        </p:tav>
                                      </p:tavLst>
                                    </p:anim>
                                    <p:anim calcmode="lin" valueType="num">
                                      <p:cBhvr>
                                        <p:cTn id="30" dur="500" fill="hold"/>
                                        <p:tgtEl>
                                          <p:spTgt spid="9"/>
                                        </p:tgtEl>
                                        <p:attrNameLst>
                                          <p:attrName>ppt_h</p:attrName>
                                        </p:attrNameLst>
                                      </p:cBhvr>
                                      <p:tavLst>
                                        <p:tav tm="0">
                                          <p:val>
                                            <p:fltVal val="0"/>
                                          </p:val>
                                        </p:tav>
                                        <p:tav tm="100000">
                                          <p:val>
                                            <p:strVal val="#ppt_h"/>
                                          </p:val>
                                        </p:tav>
                                      </p:tavLst>
                                    </p:anim>
                                    <p:anim calcmode="lin" valueType="num">
                                      <p:cBhvr>
                                        <p:cTn id="31" dur="500" fill="hold"/>
                                        <p:tgtEl>
                                          <p:spTgt spid="9"/>
                                        </p:tgtEl>
                                        <p:attrNameLst>
                                          <p:attrName>style.rotation</p:attrName>
                                        </p:attrNameLst>
                                      </p:cBhvr>
                                      <p:tavLst>
                                        <p:tav tm="0">
                                          <p:val>
                                            <p:fltVal val="360"/>
                                          </p:val>
                                        </p:tav>
                                        <p:tav tm="100000">
                                          <p:val>
                                            <p:fltVal val="0"/>
                                          </p:val>
                                        </p:tav>
                                      </p:tavLst>
                                    </p:anim>
                                    <p:animEffect transition="in" filter="fade">
                                      <p:cBhvr>
                                        <p:cTn id="32" dur="5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36615354-75A5-B267-A549-5F0D772A9F9F}"/>
              </a:ext>
            </a:extLst>
          </p:cNvPr>
          <p:cNvPicPr>
            <a:picLocks noChangeAspect="1"/>
          </p:cNvPicPr>
          <p:nvPr/>
        </p:nvPicPr>
        <p:blipFill>
          <a:blip r:embed="rId2"/>
          <a:stretch>
            <a:fillRect/>
          </a:stretch>
        </p:blipFill>
        <p:spPr>
          <a:xfrm>
            <a:off x="3158836" y="1721834"/>
            <a:ext cx="2818015" cy="2590143"/>
          </a:xfrm>
          <a:prstGeom prst="rect">
            <a:avLst/>
          </a:prstGeom>
        </p:spPr>
      </p:pic>
      <p:sp>
        <p:nvSpPr>
          <p:cNvPr id="11" name="TextBox 10">
            <a:extLst>
              <a:ext uri="{FF2B5EF4-FFF2-40B4-BE49-F238E27FC236}">
                <a16:creationId xmlns:a16="http://schemas.microsoft.com/office/drawing/2014/main" xmlns="" id="{42937425-B2E4-FA4D-1168-75F74D139D37}"/>
              </a:ext>
            </a:extLst>
          </p:cNvPr>
          <p:cNvSpPr txBox="1"/>
          <p:nvPr/>
        </p:nvSpPr>
        <p:spPr>
          <a:xfrm>
            <a:off x="1034921" y="1026035"/>
            <a:ext cx="5253831" cy="446276"/>
          </a:xfrm>
          <a:prstGeom prst="rect">
            <a:avLst/>
          </a:prstGeom>
          <a:noFill/>
        </p:spPr>
        <p:txBody>
          <a:bodyPr wrap="square">
            <a:spAutoFit/>
          </a:bodyPr>
          <a:lstStyle/>
          <a:p>
            <a:pPr algn="just">
              <a:lnSpc>
                <a:spcPct val="120000"/>
              </a:lnSpc>
            </a:pPr>
            <a:r>
              <a:rPr lang="nl-NL" sz="2100" i="1" dirty="0">
                <a:effectLst/>
                <a:latin typeface="Times New Roman" panose="02020603050405020304" pitchFamily="18" charset="0"/>
                <a:ea typeface="Calibri" panose="020F0502020204030204" pitchFamily="34" charset="0"/>
                <a:cs typeface="Times New Roman" panose="02020603050405020304" pitchFamily="18" charset="0"/>
              </a:rPr>
              <a:t>+ Hoa có những bộ phận nào</a:t>
            </a:r>
            <a:r>
              <a:rPr lang="nl-NL" sz="2100" i="1" dirty="0">
                <a:latin typeface="Times New Roman" panose="02020603050405020304" pitchFamily="18" charset="0"/>
                <a:ea typeface="Calibri" panose="020F0502020204030204" pitchFamily="34" charset="0"/>
                <a:cs typeface="Times New Roman" panose="02020603050405020304" pitchFamily="18" charset="0"/>
              </a:rPr>
              <a:t>?</a:t>
            </a:r>
            <a:endParaRPr lang="en-US" sz="2100"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nvGrpSpPr>
          <p:cNvPr id="14" name="Group 13">
            <a:extLst>
              <a:ext uri="{FF2B5EF4-FFF2-40B4-BE49-F238E27FC236}">
                <a16:creationId xmlns:a16="http://schemas.microsoft.com/office/drawing/2014/main" xmlns="" id="{F26B29FB-3930-71A1-FE60-D4D6FB11BD3F}"/>
              </a:ext>
            </a:extLst>
          </p:cNvPr>
          <p:cNvGrpSpPr/>
          <p:nvPr/>
        </p:nvGrpSpPr>
        <p:grpSpPr>
          <a:xfrm>
            <a:off x="967674" y="296216"/>
            <a:ext cx="3765177" cy="609018"/>
            <a:chOff x="2250141" y="62753"/>
            <a:chExt cx="3765177" cy="609018"/>
          </a:xfrm>
        </p:grpSpPr>
        <p:sp>
          <p:nvSpPr>
            <p:cNvPr id="12" name="Rectangle: Rounded Corners 11">
              <a:extLst>
                <a:ext uri="{FF2B5EF4-FFF2-40B4-BE49-F238E27FC236}">
                  <a16:creationId xmlns:a16="http://schemas.microsoft.com/office/drawing/2014/main" xmlns="" id="{CDDD19B4-A6FB-6200-4BB5-CDABD2629ED1}"/>
                </a:ext>
              </a:extLst>
            </p:cNvPr>
            <p:cNvSpPr/>
            <p:nvPr/>
          </p:nvSpPr>
          <p:spPr>
            <a:xfrm>
              <a:off x="2250141" y="62753"/>
              <a:ext cx="3765177" cy="60901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xmlns="" id="{4BF0ADE7-472D-3251-4020-12BE37088658}"/>
                </a:ext>
              </a:extLst>
            </p:cNvPr>
            <p:cNvSpPr txBox="1"/>
            <p:nvPr/>
          </p:nvSpPr>
          <p:spPr>
            <a:xfrm>
              <a:off x="2348753" y="150211"/>
              <a:ext cx="2958353" cy="461665"/>
            </a:xfrm>
            <a:prstGeom prst="rect">
              <a:avLst/>
            </a:prstGeom>
            <a:noFill/>
          </p:spPr>
          <p:txBody>
            <a:bodyPr wrap="square" rtlCol="0">
              <a:spAutoFit/>
            </a:bodyPr>
            <a:lstStyle/>
            <a:p>
              <a:r>
                <a:rPr lang="en-US" sz="2400" b="1" i="1" dirty="0" err="1">
                  <a:solidFill>
                    <a:schemeClr val="bg1">
                      <a:lumMod val="25000"/>
                    </a:schemeClr>
                  </a:solidFill>
                  <a:latin typeface="Times New Roman" panose="02020603050405020304" pitchFamily="18" charset="0"/>
                  <a:cs typeface="Times New Roman" panose="02020603050405020304" pitchFamily="18" charset="0"/>
                </a:rPr>
                <a:t>Các</a:t>
              </a:r>
              <a:r>
                <a:rPr lang="en-US" sz="2400" b="1" i="1" dirty="0">
                  <a:solidFill>
                    <a:schemeClr val="bg1">
                      <a:lumMod val="25000"/>
                    </a:schemeClr>
                  </a:solidFill>
                  <a:latin typeface="Times New Roman" panose="02020603050405020304" pitchFamily="18" charset="0"/>
                  <a:cs typeface="Times New Roman" panose="02020603050405020304" pitchFamily="18" charset="0"/>
                </a:rPr>
                <a:t> </a:t>
              </a:r>
              <a:r>
                <a:rPr lang="en-US" sz="2400" b="1" i="1" dirty="0" err="1">
                  <a:solidFill>
                    <a:schemeClr val="bg1">
                      <a:lumMod val="25000"/>
                    </a:schemeClr>
                  </a:solidFill>
                  <a:latin typeface="Times New Roman" panose="02020603050405020304" pitchFamily="18" charset="0"/>
                  <a:cs typeface="Times New Roman" panose="02020603050405020304" pitchFamily="18" charset="0"/>
                </a:rPr>
                <a:t>bộ</a:t>
              </a:r>
              <a:r>
                <a:rPr lang="en-US" sz="2400" b="1" i="1" dirty="0">
                  <a:solidFill>
                    <a:schemeClr val="bg1">
                      <a:lumMod val="25000"/>
                    </a:schemeClr>
                  </a:solidFill>
                  <a:latin typeface="Times New Roman" panose="02020603050405020304" pitchFamily="18" charset="0"/>
                  <a:cs typeface="Times New Roman" panose="02020603050405020304" pitchFamily="18" charset="0"/>
                </a:rPr>
                <a:t> </a:t>
              </a:r>
              <a:r>
                <a:rPr lang="en-US" sz="2400" b="1" i="1" dirty="0" err="1">
                  <a:solidFill>
                    <a:schemeClr val="bg1">
                      <a:lumMod val="25000"/>
                    </a:schemeClr>
                  </a:solidFill>
                  <a:latin typeface="Times New Roman" panose="02020603050405020304" pitchFamily="18" charset="0"/>
                  <a:cs typeface="Times New Roman" panose="02020603050405020304" pitchFamily="18" charset="0"/>
                </a:rPr>
                <a:t>phận</a:t>
              </a:r>
              <a:r>
                <a:rPr lang="en-US" sz="2400" b="1" i="1" dirty="0">
                  <a:solidFill>
                    <a:schemeClr val="bg1">
                      <a:lumMod val="25000"/>
                    </a:schemeClr>
                  </a:solidFill>
                  <a:latin typeface="Times New Roman" panose="02020603050405020304" pitchFamily="18" charset="0"/>
                  <a:cs typeface="Times New Roman" panose="02020603050405020304" pitchFamily="18" charset="0"/>
                </a:rPr>
                <a:t> </a:t>
              </a:r>
              <a:r>
                <a:rPr lang="en-US" sz="2400" b="1" i="1" dirty="0" err="1">
                  <a:solidFill>
                    <a:schemeClr val="bg1">
                      <a:lumMod val="25000"/>
                    </a:schemeClr>
                  </a:solidFill>
                  <a:latin typeface="Times New Roman" panose="02020603050405020304" pitchFamily="18" charset="0"/>
                  <a:cs typeface="Times New Roman" panose="02020603050405020304" pitchFamily="18" charset="0"/>
                </a:rPr>
                <a:t>của</a:t>
              </a:r>
              <a:r>
                <a:rPr lang="en-US" sz="2400" b="1" i="1" dirty="0">
                  <a:solidFill>
                    <a:schemeClr val="bg1">
                      <a:lumMod val="25000"/>
                    </a:schemeClr>
                  </a:solidFill>
                  <a:latin typeface="Times New Roman" panose="02020603050405020304" pitchFamily="18" charset="0"/>
                  <a:cs typeface="Times New Roman" panose="02020603050405020304" pitchFamily="18" charset="0"/>
                </a:rPr>
                <a:t> </a:t>
              </a:r>
              <a:r>
                <a:rPr lang="en-US" sz="2400" b="1" i="1" dirty="0" err="1">
                  <a:solidFill>
                    <a:schemeClr val="bg1">
                      <a:lumMod val="25000"/>
                    </a:schemeClr>
                  </a:solidFill>
                  <a:latin typeface="Times New Roman" panose="02020603050405020304" pitchFamily="18" charset="0"/>
                  <a:cs typeface="Times New Roman" panose="02020603050405020304" pitchFamily="18" charset="0"/>
                </a:rPr>
                <a:t>hoa</a:t>
              </a:r>
              <a:endParaRPr lang="en-US" sz="2400" b="1" i="1" dirty="0">
                <a:solidFill>
                  <a:schemeClr val="bg1">
                    <a:lumMod val="25000"/>
                  </a:schemeClr>
                </a:solidFill>
                <a:latin typeface="Times New Roman" panose="02020603050405020304" pitchFamily="18" charset="0"/>
                <a:cs typeface="Times New Roman" panose="02020603050405020304" pitchFamily="18" charset="0"/>
              </a:endParaRPr>
            </a:p>
          </p:txBody>
        </p:sp>
      </p:grpSp>
      <p:grpSp>
        <p:nvGrpSpPr>
          <p:cNvPr id="16" name="Group 15">
            <a:extLst>
              <a:ext uri="{FF2B5EF4-FFF2-40B4-BE49-F238E27FC236}">
                <a16:creationId xmlns:a16="http://schemas.microsoft.com/office/drawing/2014/main" xmlns="" id="{A68311B4-3368-F063-5BED-AC38A7852238}"/>
              </a:ext>
            </a:extLst>
          </p:cNvPr>
          <p:cNvGrpSpPr/>
          <p:nvPr/>
        </p:nvGrpSpPr>
        <p:grpSpPr>
          <a:xfrm>
            <a:off x="8029686" y="242508"/>
            <a:ext cx="722974" cy="670360"/>
            <a:chOff x="5021490" y="2462034"/>
            <a:chExt cx="3152954" cy="2923501"/>
          </a:xfrm>
        </p:grpSpPr>
        <p:pic>
          <p:nvPicPr>
            <p:cNvPr id="17" name="Graphic 16">
              <a:extLst>
                <a:ext uri="{FF2B5EF4-FFF2-40B4-BE49-F238E27FC236}">
                  <a16:creationId xmlns:a16="http://schemas.microsoft.com/office/drawing/2014/main" xmlns="" id="{F4913056-69FE-124C-4D5D-72CE14EEFB97}"/>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5021490" y="2462034"/>
              <a:ext cx="3152954" cy="2890208"/>
            </a:xfrm>
            <a:prstGeom prst="rect">
              <a:avLst/>
            </a:prstGeom>
          </p:spPr>
        </p:pic>
        <p:sp>
          <p:nvSpPr>
            <p:cNvPr id="18" name="TextBox 17">
              <a:extLst>
                <a:ext uri="{FF2B5EF4-FFF2-40B4-BE49-F238E27FC236}">
                  <a16:creationId xmlns:a16="http://schemas.microsoft.com/office/drawing/2014/main" xmlns="" id="{91C6DDEF-D2DF-8C0A-C3C2-F79601FE5890}"/>
                </a:ext>
              </a:extLst>
            </p:cNvPr>
            <p:cNvSpPr txBox="1"/>
            <p:nvPr/>
          </p:nvSpPr>
          <p:spPr>
            <a:xfrm>
              <a:off x="5021490" y="3494370"/>
              <a:ext cx="3152954" cy="1891165"/>
            </a:xfrm>
            <a:prstGeom prst="rect">
              <a:avLst/>
            </a:prstGeom>
            <a:noFill/>
          </p:spPr>
          <p:txBody>
            <a:bodyPr wrap="square"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900" b="0" i="0" u="none" strike="noStrike" kern="1200" cap="none" spc="0" normalizeH="0" baseline="0" noProof="0" dirty="0" err="1">
                  <a:ln>
                    <a:solidFill>
                      <a:srgbClr val="108539"/>
                    </a:solidFill>
                  </a:ln>
                  <a:solidFill>
                    <a:srgbClr val="03C400"/>
                  </a:solidFill>
                  <a:effectLst/>
                  <a:uLnTx/>
                  <a:uFillTx/>
                  <a:ea typeface="+mn-ea"/>
                  <a:cs typeface="+mn-cs"/>
                </a:rPr>
                <a:t>Thảo</a:t>
              </a:r>
              <a:r>
                <a:rPr kumimoji="0" lang="en-US" sz="900" b="0" i="0" u="none" strike="noStrike" kern="1200" cap="none" spc="0" normalizeH="0" baseline="0" noProof="0" dirty="0">
                  <a:ln>
                    <a:solidFill>
                      <a:srgbClr val="108539"/>
                    </a:solidFill>
                  </a:ln>
                  <a:solidFill>
                    <a:srgbClr val="03C400"/>
                  </a:solidFill>
                  <a:effectLst/>
                  <a:uLnTx/>
                  <a:uFillTx/>
                  <a:ea typeface="+mn-ea"/>
                  <a:cs typeface="+mn-cs"/>
                </a:rPr>
                <a:t> </a:t>
              </a:r>
              <a:r>
                <a:rPr kumimoji="0" lang="en-US" sz="900" b="0" i="0" u="none" strike="noStrike" kern="1200" cap="none" spc="0" normalizeH="0" baseline="0" noProof="0" dirty="0" err="1">
                  <a:ln>
                    <a:solidFill>
                      <a:srgbClr val="108539"/>
                    </a:solidFill>
                  </a:ln>
                  <a:solidFill>
                    <a:srgbClr val="03C400"/>
                  </a:solidFill>
                  <a:effectLst/>
                  <a:uLnTx/>
                  <a:uFillTx/>
                  <a:ea typeface="+mn-ea"/>
                  <a:cs typeface="+mn-cs"/>
                </a:rPr>
                <a:t>luận</a:t>
              </a:r>
              <a:r>
                <a:rPr kumimoji="0" lang="en-US" sz="900" b="0" i="0" u="none" strike="noStrike" kern="1200" cap="none" spc="0" normalizeH="0" baseline="0" noProof="0" dirty="0">
                  <a:ln>
                    <a:solidFill>
                      <a:srgbClr val="108539"/>
                    </a:solidFill>
                  </a:ln>
                  <a:solidFill>
                    <a:srgbClr val="03C400"/>
                  </a:solidFill>
                  <a:effectLst/>
                  <a:uLnTx/>
                  <a:uFillTx/>
                  <a:ea typeface="+mn-ea"/>
                  <a:cs typeface="+mn-cs"/>
                </a:rPr>
                <a:t> </a:t>
              </a:r>
              <a:r>
                <a:rPr kumimoji="0" lang="en-US" sz="900" b="0" i="0" u="none" strike="noStrike" kern="1200" cap="none" spc="0" normalizeH="0" baseline="0" noProof="0" dirty="0" err="1">
                  <a:ln>
                    <a:solidFill>
                      <a:srgbClr val="108539"/>
                    </a:solidFill>
                  </a:ln>
                  <a:solidFill>
                    <a:srgbClr val="03C400"/>
                  </a:solidFill>
                  <a:effectLst/>
                  <a:uLnTx/>
                  <a:uFillTx/>
                  <a:ea typeface="+mn-ea"/>
                  <a:cs typeface="+mn-cs"/>
                </a:rPr>
                <a:t>nhóm</a:t>
              </a:r>
              <a:r>
                <a:rPr kumimoji="0" lang="en-US" sz="900" b="0" i="0" u="none" strike="noStrike" kern="1200" cap="none" spc="0" normalizeH="0" baseline="0" noProof="0" dirty="0">
                  <a:ln>
                    <a:solidFill>
                      <a:srgbClr val="108539"/>
                    </a:solidFill>
                  </a:ln>
                  <a:solidFill>
                    <a:srgbClr val="03C400"/>
                  </a:solidFill>
                  <a:effectLst/>
                  <a:uLnTx/>
                  <a:uFillTx/>
                  <a:ea typeface="+mn-ea"/>
                  <a:cs typeface="+mn-cs"/>
                </a:rPr>
                <a:t> 4</a:t>
              </a:r>
            </a:p>
          </p:txBody>
        </p:sp>
      </p:grpSp>
      <p:sp>
        <p:nvSpPr>
          <p:cNvPr id="15" name="Speech Bubble: Oval 14">
            <a:extLst>
              <a:ext uri="{FF2B5EF4-FFF2-40B4-BE49-F238E27FC236}">
                <a16:creationId xmlns:a16="http://schemas.microsoft.com/office/drawing/2014/main" xmlns="" id="{16321655-7812-3185-B855-9BA7B80F6D7F}"/>
              </a:ext>
            </a:extLst>
          </p:cNvPr>
          <p:cNvSpPr/>
          <p:nvPr/>
        </p:nvSpPr>
        <p:spPr>
          <a:xfrm>
            <a:off x="1438760" y="3446719"/>
            <a:ext cx="1443763" cy="1296845"/>
          </a:xfrm>
          <a:prstGeom prst="wedgeEllipseCallout">
            <a:avLst>
              <a:gd name="adj1" fmla="val 115970"/>
              <a:gd name="adj2" fmla="val -45317"/>
            </a:avLst>
          </a:prstGeom>
          <a:solidFill>
            <a:schemeClr val="accent6">
              <a:lumMod val="60000"/>
              <a:lumOff val="40000"/>
            </a:schemeClr>
          </a:solidFill>
          <a:ln w="28575">
            <a:solidFill>
              <a:schemeClr val="accent6">
                <a:lumMod val="60000"/>
                <a:lumOff val="4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defTabSz="914377"/>
            <a:r>
              <a:rPr lang="en-US" sz="2000" dirty="0" err="1">
                <a:solidFill>
                  <a:prstClr val="black"/>
                </a:solidFill>
                <a:latin typeface="Arial" panose="020B0604020202020204" pitchFamily="34" charset="0"/>
                <a:cs typeface="Arial" panose="020B0604020202020204" pitchFamily="34" charset="0"/>
                <a:sym typeface="Arial"/>
              </a:rPr>
              <a:t>Cuống</a:t>
            </a:r>
            <a:r>
              <a:rPr lang="en-US" sz="2000" dirty="0">
                <a:solidFill>
                  <a:prstClr val="black"/>
                </a:solidFill>
                <a:latin typeface="Arial" panose="020B0604020202020204" pitchFamily="34" charset="0"/>
                <a:cs typeface="Arial" panose="020B0604020202020204" pitchFamily="34" charset="0"/>
                <a:sym typeface="Arial"/>
              </a:rPr>
              <a:t> </a:t>
            </a:r>
            <a:r>
              <a:rPr lang="en-US" sz="2000" dirty="0" err="1">
                <a:solidFill>
                  <a:prstClr val="black"/>
                </a:solidFill>
                <a:latin typeface="Arial" panose="020B0604020202020204" pitchFamily="34" charset="0"/>
                <a:cs typeface="Arial" panose="020B0604020202020204" pitchFamily="34" charset="0"/>
                <a:sym typeface="Arial"/>
              </a:rPr>
              <a:t>hoa</a:t>
            </a:r>
            <a:endParaRPr lang="en-US" sz="2000" dirty="0">
              <a:solidFill>
                <a:prstClr val="black"/>
              </a:solidFill>
              <a:latin typeface="Arial" panose="020B0604020202020204" pitchFamily="34" charset="0"/>
              <a:cs typeface="Arial" panose="020B0604020202020204" pitchFamily="34" charset="0"/>
              <a:sym typeface="Arial"/>
            </a:endParaRPr>
          </a:p>
        </p:txBody>
      </p:sp>
      <p:sp>
        <p:nvSpPr>
          <p:cNvPr id="19" name="Speech Bubble: Oval 18">
            <a:extLst>
              <a:ext uri="{FF2B5EF4-FFF2-40B4-BE49-F238E27FC236}">
                <a16:creationId xmlns:a16="http://schemas.microsoft.com/office/drawing/2014/main" xmlns="" id="{0368390A-97E1-0CC0-074D-0EDA3594A3FE}"/>
              </a:ext>
            </a:extLst>
          </p:cNvPr>
          <p:cNvSpPr/>
          <p:nvPr/>
        </p:nvSpPr>
        <p:spPr>
          <a:xfrm>
            <a:off x="5743129" y="1160820"/>
            <a:ext cx="1639229" cy="1296845"/>
          </a:xfrm>
          <a:prstGeom prst="wedgeEllipseCallout">
            <a:avLst>
              <a:gd name="adj1" fmla="val -97638"/>
              <a:gd name="adj2" fmla="val 68926"/>
            </a:avLst>
          </a:prstGeom>
          <a:solidFill>
            <a:schemeClr val="accent6">
              <a:lumMod val="60000"/>
              <a:lumOff val="40000"/>
            </a:schemeClr>
          </a:solidFill>
          <a:ln w="28575">
            <a:solidFill>
              <a:schemeClr val="accent6">
                <a:lumMod val="60000"/>
                <a:lumOff val="4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defTabSz="914377"/>
            <a:r>
              <a:rPr lang="en-US" sz="2000" dirty="0" err="1">
                <a:solidFill>
                  <a:prstClr val="black"/>
                </a:solidFill>
                <a:latin typeface="Arial" panose="020B0604020202020204" pitchFamily="34" charset="0"/>
                <a:cs typeface="Arial" panose="020B0604020202020204" pitchFamily="34" charset="0"/>
                <a:sym typeface="Arial"/>
              </a:rPr>
              <a:t>Đài</a:t>
            </a:r>
            <a:r>
              <a:rPr lang="en-US" sz="2000" dirty="0">
                <a:solidFill>
                  <a:prstClr val="black"/>
                </a:solidFill>
                <a:latin typeface="Arial" panose="020B0604020202020204" pitchFamily="34" charset="0"/>
                <a:cs typeface="Arial" panose="020B0604020202020204" pitchFamily="34" charset="0"/>
                <a:sym typeface="Arial"/>
              </a:rPr>
              <a:t> </a:t>
            </a:r>
            <a:r>
              <a:rPr lang="en-US" sz="2000" dirty="0" err="1">
                <a:solidFill>
                  <a:prstClr val="black"/>
                </a:solidFill>
                <a:latin typeface="Arial" panose="020B0604020202020204" pitchFamily="34" charset="0"/>
                <a:cs typeface="Arial" panose="020B0604020202020204" pitchFamily="34" charset="0"/>
                <a:sym typeface="Arial"/>
              </a:rPr>
              <a:t>hoa</a:t>
            </a:r>
            <a:endParaRPr lang="en-US" sz="2000" dirty="0">
              <a:solidFill>
                <a:prstClr val="black"/>
              </a:solidFill>
              <a:latin typeface="Arial" panose="020B0604020202020204" pitchFamily="34" charset="0"/>
              <a:cs typeface="Arial" panose="020B0604020202020204" pitchFamily="34" charset="0"/>
              <a:sym typeface="Arial"/>
            </a:endParaRPr>
          </a:p>
        </p:txBody>
      </p:sp>
      <p:sp>
        <p:nvSpPr>
          <p:cNvPr id="20" name="Speech Bubble: Oval 19">
            <a:extLst>
              <a:ext uri="{FF2B5EF4-FFF2-40B4-BE49-F238E27FC236}">
                <a16:creationId xmlns:a16="http://schemas.microsoft.com/office/drawing/2014/main" xmlns="" id="{D2BE2707-9EC1-4552-E5D5-96B891DDFFA6}"/>
              </a:ext>
            </a:extLst>
          </p:cNvPr>
          <p:cNvSpPr/>
          <p:nvPr/>
        </p:nvSpPr>
        <p:spPr>
          <a:xfrm>
            <a:off x="1437481" y="1809243"/>
            <a:ext cx="1293937" cy="1071923"/>
          </a:xfrm>
          <a:prstGeom prst="wedgeEllipseCallout">
            <a:avLst>
              <a:gd name="adj1" fmla="val 116464"/>
              <a:gd name="adj2" fmla="val 47752"/>
            </a:avLst>
          </a:prstGeom>
          <a:solidFill>
            <a:schemeClr val="accent6">
              <a:lumMod val="60000"/>
              <a:lumOff val="40000"/>
            </a:schemeClr>
          </a:solidFill>
          <a:ln w="28575">
            <a:solidFill>
              <a:schemeClr val="accent6">
                <a:lumMod val="60000"/>
                <a:lumOff val="4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defTabSz="914377"/>
            <a:r>
              <a:rPr lang="en-US" sz="2000" dirty="0" err="1">
                <a:solidFill>
                  <a:prstClr val="black"/>
                </a:solidFill>
                <a:latin typeface="Arial" panose="020B0604020202020204" pitchFamily="34" charset="0"/>
                <a:cs typeface="Arial" panose="020B0604020202020204" pitchFamily="34" charset="0"/>
                <a:sym typeface="Arial"/>
              </a:rPr>
              <a:t>Cánh</a:t>
            </a:r>
            <a:r>
              <a:rPr lang="en-US" sz="2000" dirty="0">
                <a:solidFill>
                  <a:prstClr val="black"/>
                </a:solidFill>
                <a:latin typeface="Arial" panose="020B0604020202020204" pitchFamily="34" charset="0"/>
                <a:cs typeface="Arial" panose="020B0604020202020204" pitchFamily="34" charset="0"/>
                <a:sym typeface="Arial"/>
              </a:rPr>
              <a:t> </a:t>
            </a:r>
            <a:r>
              <a:rPr lang="en-US" sz="2000" dirty="0" err="1">
                <a:solidFill>
                  <a:prstClr val="black"/>
                </a:solidFill>
                <a:latin typeface="Arial" panose="020B0604020202020204" pitchFamily="34" charset="0"/>
                <a:cs typeface="Arial" panose="020B0604020202020204" pitchFamily="34" charset="0"/>
                <a:sym typeface="Arial"/>
              </a:rPr>
              <a:t>hoa</a:t>
            </a:r>
            <a:endParaRPr lang="en-US" sz="2000" dirty="0">
              <a:solidFill>
                <a:prstClr val="black"/>
              </a:solidFill>
              <a:latin typeface="Arial" panose="020B0604020202020204" pitchFamily="34" charset="0"/>
              <a:cs typeface="Arial" panose="020B0604020202020204" pitchFamily="34" charset="0"/>
              <a:sym typeface="Arial"/>
            </a:endParaRPr>
          </a:p>
        </p:txBody>
      </p:sp>
      <p:sp>
        <p:nvSpPr>
          <p:cNvPr id="21" name="Speech Bubble: Oval 20">
            <a:extLst>
              <a:ext uri="{FF2B5EF4-FFF2-40B4-BE49-F238E27FC236}">
                <a16:creationId xmlns:a16="http://schemas.microsoft.com/office/drawing/2014/main" xmlns="" id="{50A1C1B5-E5AC-B87A-9380-92D3E43094E4}"/>
              </a:ext>
            </a:extLst>
          </p:cNvPr>
          <p:cNvSpPr/>
          <p:nvPr/>
        </p:nvSpPr>
        <p:spPr>
          <a:xfrm>
            <a:off x="6288751" y="3446719"/>
            <a:ext cx="1293937" cy="1071922"/>
          </a:xfrm>
          <a:prstGeom prst="wedgeEllipseCallout">
            <a:avLst>
              <a:gd name="adj1" fmla="val -192751"/>
              <a:gd name="adj2" fmla="val -81620"/>
            </a:avLst>
          </a:prstGeom>
          <a:solidFill>
            <a:schemeClr val="accent6">
              <a:lumMod val="60000"/>
              <a:lumOff val="40000"/>
            </a:schemeClr>
          </a:solidFill>
          <a:ln w="28575">
            <a:solidFill>
              <a:schemeClr val="accent6">
                <a:lumMod val="60000"/>
                <a:lumOff val="4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defTabSz="914377"/>
            <a:r>
              <a:rPr lang="en-US" sz="2000" dirty="0" err="1">
                <a:solidFill>
                  <a:prstClr val="black"/>
                </a:solidFill>
                <a:latin typeface="Arial" panose="020B0604020202020204" pitchFamily="34" charset="0"/>
                <a:cs typeface="Arial" panose="020B0604020202020204" pitchFamily="34" charset="0"/>
                <a:sym typeface="Arial"/>
              </a:rPr>
              <a:t>Nhị</a:t>
            </a:r>
            <a:r>
              <a:rPr lang="en-US" sz="2000" dirty="0">
                <a:solidFill>
                  <a:prstClr val="black"/>
                </a:solidFill>
                <a:latin typeface="Arial" panose="020B0604020202020204" pitchFamily="34" charset="0"/>
                <a:cs typeface="Arial" panose="020B0604020202020204" pitchFamily="34" charset="0"/>
                <a:sym typeface="Arial"/>
              </a:rPr>
              <a:t> </a:t>
            </a:r>
            <a:r>
              <a:rPr lang="en-US" sz="2000" dirty="0" err="1">
                <a:solidFill>
                  <a:prstClr val="black"/>
                </a:solidFill>
                <a:latin typeface="Arial" panose="020B0604020202020204" pitchFamily="34" charset="0"/>
                <a:cs typeface="Arial" panose="020B0604020202020204" pitchFamily="34" charset="0"/>
                <a:sym typeface="Arial"/>
              </a:rPr>
              <a:t>hoa</a:t>
            </a:r>
            <a:endParaRPr lang="en-US" sz="2000" dirty="0">
              <a:solidFill>
                <a:prstClr val="black"/>
              </a:solidFill>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42552012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10000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750" fill="hold"/>
                                        <p:tgtEl>
                                          <p:spTgt spid="14"/>
                                        </p:tgtEl>
                                        <p:attrNameLst>
                                          <p:attrName>ppt_x</p:attrName>
                                        </p:attrNameLst>
                                      </p:cBhvr>
                                      <p:tavLst>
                                        <p:tav tm="0">
                                          <p:val>
                                            <p:strVal val="0-#ppt_w/2"/>
                                          </p:val>
                                        </p:tav>
                                        <p:tav tm="100000">
                                          <p:val>
                                            <p:strVal val="#ppt_x"/>
                                          </p:val>
                                        </p:tav>
                                      </p:tavLst>
                                    </p:anim>
                                    <p:anim calcmode="lin" valueType="num">
                                      <p:cBhvr additive="base">
                                        <p:cTn id="8" dur="75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49" presetClass="entr" presetSubtype="0" decel="100000"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 calcmode="lin" valueType="num">
                                      <p:cBhvr>
                                        <p:cTn id="17" dur="500" fill="hold"/>
                                        <p:tgtEl>
                                          <p:spTgt spid="9"/>
                                        </p:tgtEl>
                                        <p:attrNameLst>
                                          <p:attrName>style.rotation</p:attrName>
                                        </p:attrNameLst>
                                      </p:cBhvr>
                                      <p:tavLst>
                                        <p:tav tm="0">
                                          <p:val>
                                            <p:fltVal val="360"/>
                                          </p:val>
                                        </p:tav>
                                        <p:tav tm="100000">
                                          <p:val>
                                            <p:fltVal val="0"/>
                                          </p:val>
                                        </p:tav>
                                      </p:tavLst>
                                    </p:anim>
                                    <p:animEffect transition="in" filter="fade">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5" grpId="0" animBg="1"/>
      <p:bldP spid="19" grpId="0" animBg="1"/>
      <p:bldP spid="20" grpId="0" animBg="1"/>
      <p:bldP spid="2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3FCA259A-5DAE-3780-68A7-EE544112A125}"/>
              </a:ext>
            </a:extLst>
          </p:cNvPr>
          <p:cNvPicPr>
            <a:picLocks noChangeAspect="1"/>
          </p:cNvPicPr>
          <p:nvPr/>
        </p:nvPicPr>
        <p:blipFill>
          <a:blip r:embed="rId2"/>
          <a:stretch>
            <a:fillRect/>
          </a:stretch>
        </p:blipFill>
        <p:spPr>
          <a:xfrm>
            <a:off x="3454653" y="304217"/>
            <a:ext cx="2256191" cy="2114795"/>
          </a:xfrm>
          <a:prstGeom prst="rect">
            <a:avLst/>
          </a:prstGeom>
        </p:spPr>
      </p:pic>
      <p:pic>
        <p:nvPicPr>
          <p:cNvPr id="7" name="Picture 6">
            <a:extLst>
              <a:ext uri="{FF2B5EF4-FFF2-40B4-BE49-F238E27FC236}">
                <a16:creationId xmlns:a16="http://schemas.microsoft.com/office/drawing/2014/main" xmlns="" id="{B985F52C-2B93-EB72-271A-34AB82BC5A51}"/>
              </a:ext>
            </a:extLst>
          </p:cNvPr>
          <p:cNvPicPr>
            <a:picLocks noChangeAspect="1"/>
          </p:cNvPicPr>
          <p:nvPr/>
        </p:nvPicPr>
        <p:blipFill>
          <a:blip r:embed="rId3"/>
          <a:stretch>
            <a:fillRect/>
          </a:stretch>
        </p:blipFill>
        <p:spPr>
          <a:xfrm>
            <a:off x="1899539" y="2419012"/>
            <a:ext cx="2172223" cy="2094644"/>
          </a:xfrm>
          <a:prstGeom prst="rect">
            <a:avLst/>
          </a:prstGeom>
        </p:spPr>
      </p:pic>
      <p:pic>
        <p:nvPicPr>
          <p:cNvPr id="9" name="Picture 8">
            <a:extLst>
              <a:ext uri="{FF2B5EF4-FFF2-40B4-BE49-F238E27FC236}">
                <a16:creationId xmlns:a16="http://schemas.microsoft.com/office/drawing/2014/main" xmlns="" id="{36615354-75A5-B267-A549-5F0D772A9F9F}"/>
              </a:ext>
            </a:extLst>
          </p:cNvPr>
          <p:cNvPicPr>
            <a:picLocks noChangeAspect="1"/>
          </p:cNvPicPr>
          <p:nvPr/>
        </p:nvPicPr>
        <p:blipFill>
          <a:blip r:embed="rId4"/>
          <a:stretch>
            <a:fillRect/>
          </a:stretch>
        </p:blipFill>
        <p:spPr>
          <a:xfrm>
            <a:off x="4728130" y="2419012"/>
            <a:ext cx="2172223" cy="1996571"/>
          </a:xfrm>
          <a:prstGeom prst="rect">
            <a:avLst/>
          </a:prstGeom>
        </p:spPr>
      </p:pic>
      <p:sp>
        <p:nvSpPr>
          <p:cNvPr id="15" name="AutoShape 3">
            <a:hlinkClick r:id="rId5" action="ppaction://hlinksldjump"/>
            <a:extLst>
              <a:ext uri="{FF2B5EF4-FFF2-40B4-BE49-F238E27FC236}">
                <a16:creationId xmlns:a16="http://schemas.microsoft.com/office/drawing/2014/main" xmlns="" id="{1BB8666E-DACA-14E8-CD6D-745F87468098}"/>
              </a:ext>
            </a:extLst>
          </p:cNvPr>
          <p:cNvSpPr>
            <a:spLocks noChangeArrowheads="1"/>
          </p:cNvSpPr>
          <p:nvPr/>
        </p:nvSpPr>
        <p:spPr bwMode="auto">
          <a:xfrm>
            <a:off x="6076602" y="149628"/>
            <a:ext cx="2943496" cy="1895653"/>
          </a:xfrm>
          <a:prstGeom prst="cloudCallout">
            <a:avLst>
              <a:gd name="adj1" fmla="val -51464"/>
              <a:gd name="adj2" fmla="val 41437"/>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FF0066"/>
            </a:solidFill>
            <a:prstDash val="solid"/>
            <a:headEnd/>
            <a:tailEnd/>
          </a:ln>
          <a:effectLst>
            <a:outerShdw blurRad="40000" dist="20000" dir="5400000" rotWithShape="0">
              <a:srgbClr val="000000">
                <a:alpha val="38000"/>
              </a:srgbClr>
            </a:outerShdw>
          </a:effectLst>
        </p:spPr>
        <p:txBody>
          <a:bodyPr anchor="ctr"/>
          <a:lstStyle>
            <a:defPPr>
              <a:defRPr lang="en-US"/>
            </a:defPPr>
            <a:lvl1pPr algn="l" rtl="0" fontAlgn="base">
              <a:spcBef>
                <a:spcPct val="0"/>
              </a:spcBef>
              <a:spcAft>
                <a:spcPct val="0"/>
              </a:spcAft>
              <a:defRPr sz="2800" b="1" kern="1200">
                <a:solidFill>
                  <a:schemeClr val="dk1"/>
                </a:solidFill>
                <a:latin typeface="+mn-lt"/>
                <a:ea typeface="+mn-ea"/>
                <a:cs typeface="+mn-cs"/>
              </a:defRPr>
            </a:lvl1pPr>
            <a:lvl2pPr marL="457200" algn="l" rtl="0" fontAlgn="base">
              <a:spcBef>
                <a:spcPct val="0"/>
              </a:spcBef>
              <a:spcAft>
                <a:spcPct val="0"/>
              </a:spcAft>
              <a:defRPr sz="2800" b="1" kern="1200">
                <a:solidFill>
                  <a:schemeClr val="dk1"/>
                </a:solidFill>
                <a:latin typeface="+mn-lt"/>
                <a:ea typeface="+mn-ea"/>
                <a:cs typeface="+mn-cs"/>
              </a:defRPr>
            </a:lvl2pPr>
            <a:lvl3pPr marL="914400" algn="l" rtl="0" fontAlgn="base">
              <a:spcBef>
                <a:spcPct val="0"/>
              </a:spcBef>
              <a:spcAft>
                <a:spcPct val="0"/>
              </a:spcAft>
              <a:defRPr sz="2800" b="1" kern="1200">
                <a:solidFill>
                  <a:schemeClr val="dk1"/>
                </a:solidFill>
                <a:latin typeface="+mn-lt"/>
                <a:ea typeface="+mn-ea"/>
                <a:cs typeface="+mn-cs"/>
              </a:defRPr>
            </a:lvl3pPr>
            <a:lvl4pPr marL="1371600" algn="l" rtl="0" fontAlgn="base">
              <a:spcBef>
                <a:spcPct val="0"/>
              </a:spcBef>
              <a:spcAft>
                <a:spcPct val="0"/>
              </a:spcAft>
              <a:defRPr sz="2800" b="1" kern="1200">
                <a:solidFill>
                  <a:schemeClr val="dk1"/>
                </a:solidFill>
                <a:latin typeface="+mn-lt"/>
                <a:ea typeface="+mn-ea"/>
                <a:cs typeface="+mn-cs"/>
              </a:defRPr>
            </a:lvl4pPr>
            <a:lvl5pPr marL="1828800" algn="l" rtl="0" fontAlgn="base">
              <a:spcBef>
                <a:spcPct val="0"/>
              </a:spcBef>
              <a:spcAft>
                <a:spcPct val="0"/>
              </a:spcAft>
              <a:defRPr sz="2800" b="1" kern="1200">
                <a:solidFill>
                  <a:schemeClr val="dk1"/>
                </a:solidFill>
                <a:latin typeface="+mn-lt"/>
                <a:ea typeface="+mn-ea"/>
                <a:cs typeface="+mn-cs"/>
              </a:defRPr>
            </a:lvl5pPr>
            <a:lvl6pPr marL="2286000" algn="l" defTabSz="914400" rtl="0" eaLnBrk="1" latinLnBrk="0" hangingPunct="1">
              <a:defRPr sz="2800" b="1" kern="1200">
                <a:solidFill>
                  <a:schemeClr val="dk1"/>
                </a:solidFill>
                <a:latin typeface="+mn-lt"/>
                <a:ea typeface="+mn-ea"/>
                <a:cs typeface="+mn-cs"/>
              </a:defRPr>
            </a:lvl6pPr>
            <a:lvl7pPr marL="2743200" algn="l" defTabSz="914400" rtl="0" eaLnBrk="1" latinLnBrk="0" hangingPunct="1">
              <a:defRPr sz="2800" b="1" kern="1200">
                <a:solidFill>
                  <a:schemeClr val="dk1"/>
                </a:solidFill>
                <a:latin typeface="+mn-lt"/>
                <a:ea typeface="+mn-ea"/>
                <a:cs typeface="+mn-cs"/>
              </a:defRPr>
            </a:lvl7pPr>
            <a:lvl8pPr marL="3200400" algn="l" defTabSz="914400" rtl="0" eaLnBrk="1" latinLnBrk="0" hangingPunct="1">
              <a:defRPr sz="2800" b="1" kern="1200">
                <a:solidFill>
                  <a:schemeClr val="dk1"/>
                </a:solidFill>
                <a:latin typeface="+mn-lt"/>
                <a:ea typeface="+mn-ea"/>
                <a:cs typeface="+mn-cs"/>
              </a:defRPr>
            </a:lvl8pPr>
            <a:lvl9pPr marL="3657600" algn="l" defTabSz="914400" rtl="0" eaLnBrk="1" latinLnBrk="0" hangingPunct="1">
              <a:defRPr sz="2800" b="1" kern="1200">
                <a:solidFill>
                  <a:schemeClr val="dk1"/>
                </a:solidFill>
                <a:latin typeface="+mn-lt"/>
                <a:ea typeface="+mn-ea"/>
                <a:cs typeface="+mn-cs"/>
              </a:defRPr>
            </a:lvl9pPr>
          </a:lstStyle>
          <a:p>
            <a:pPr algn="ctr" defTabSz="685800" eaLnBrk="0" hangingPunct="0">
              <a:buClrTx/>
              <a:defRPr/>
            </a:pPr>
            <a:r>
              <a:rPr lang="en-US" sz="2700" b="0" dirty="0" err="1">
                <a:solidFill>
                  <a:srgbClr val="0000FF"/>
                </a:solidFill>
                <a:latin typeface="Arial"/>
                <a:cs typeface="Arial" charset="0"/>
              </a:rPr>
              <a:t>Hoa</a:t>
            </a:r>
            <a:r>
              <a:rPr lang="en-US" sz="2700" b="0" dirty="0">
                <a:solidFill>
                  <a:srgbClr val="0000FF"/>
                </a:solidFill>
                <a:latin typeface="Arial"/>
                <a:cs typeface="Arial" charset="0"/>
              </a:rPr>
              <a:t> </a:t>
            </a:r>
            <a:r>
              <a:rPr lang="en-US" sz="2700" b="0" dirty="0" err="1">
                <a:solidFill>
                  <a:srgbClr val="0000FF"/>
                </a:solidFill>
                <a:latin typeface="Arial"/>
                <a:cs typeface="Arial" charset="0"/>
              </a:rPr>
              <a:t>có</a:t>
            </a:r>
            <a:r>
              <a:rPr lang="en-US" sz="2700" b="0" dirty="0">
                <a:solidFill>
                  <a:srgbClr val="0000FF"/>
                </a:solidFill>
                <a:latin typeface="Arial"/>
                <a:cs typeface="Arial" charset="0"/>
              </a:rPr>
              <a:t> </a:t>
            </a:r>
            <a:r>
              <a:rPr lang="vi-VN" sz="2700" b="0" dirty="0">
                <a:solidFill>
                  <a:srgbClr val="0000FF"/>
                </a:solidFill>
                <a:latin typeface="Arial"/>
                <a:cs typeface="Arial" charset="0"/>
              </a:rPr>
              <a:t>nhiều </a:t>
            </a:r>
            <a:r>
              <a:rPr lang="en-US" sz="2700" b="0" dirty="0" err="1">
                <a:solidFill>
                  <a:srgbClr val="0000FF"/>
                </a:solidFill>
                <a:latin typeface="Arial"/>
                <a:cs typeface="Arial" charset="0"/>
              </a:rPr>
              <a:t>màu</a:t>
            </a:r>
            <a:r>
              <a:rPr lang="en-US" sz="2700" b="0" dirty="0">
                <a:solidFill>
                  <a:srgbClr val="0000FF"/>
                </a:solidFill>
                <a:latin typeface="Arial"/>
                <a:cs typeface="Arial" charset="0"/>
              </a:rPr>
              <a:t> </a:t>
            </a:r>
            <a:r>
              <a:rPr lang="vi-VN" sz="2700" b="0" dirty="0">
                <a:solidFill>
                  <a:srgbClr val="0000FF"/>
                </a:solidFill>
                <a:latin typeface="Arial"/>
                <a:cs typeface="Arial" charset="0"/>
              </a:rPr>
              <a:t>khác nhau</a:t>
            </a:r>
            <a:endParaRPr lang="en-US" sz="2700" b="0" dirty="0">
              <a:solidFill>
                <a:srgbClr val="0000FF"/>
              </a:solidFill>
              <a:latin typeface="Calibri"/>
              <a:cs typeface="Arial" charset="0"/>
            </a:endParaRPr>
          </a:p>
        </p:txBody>
      </p:sp>
      <p:sp>
        <p:nvSpPr>
          <p:cNvPr id="19" name="AutoShape 3">
            <a:hlinkClick r:id="rId5" action="ppaction://hlinksldjump"/>
            <a:extLst>
              <a:ext uri="{FF2B5EF4-FFF2-40B4-BE49-F238E27FC236}">
                <a16:creationId xmlns:a16="http://schemas.microsoft.com/office/drawing/2014/main" xmlns="" id="{100ECC5F-19EF-0D03-0993-4856EA2E7E12}"/>
              </a:ext>
            </a:extLst>
          </p:cNvPr>
          <p:cNvSpPr>
            <a:spLocks noChangeArrowheads="1"/>
          </p:cNvSpPr>
          <p:nvPr/>
        </p:nvSpPr>
        <p:spPr bwMode="auto">
          <a:xfrm flipH="1">
            <a:off x="324196" y="629844"/>
            <a:ext cx="2743202" cy="1679597"/>
          </a:xfrm>
          <a:prstGeom prst="cloudCallout">
            <a:avLst>
              <a:gd name="adj1" fmla="val -51464"/>
              <a:gd name="adj2" fmla="val 41437"/>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FF0066"/>
            </a:solidFill>
            <a:prstDash val="solid"/>
            <a:headEnd/>
            <a:tailEnd/>
          </a:ln>
          <a:effectLst>
            <a:outerShdw blurRad="40000" dist="20000" dir="5400000" rotWithShape="0">
              <a:srgbClr val="000000">
                <a:alpha val="38000"/>
              </a:srgbClr>
            </a:outerShdw>
          </a:effectLst>
        </p:spPr>
        <p:txBody>
          <a:bodyPr anchor="ctr"/>
          <a:lstStyle>
            <a:defPPr>
              <a:defRPr lang="en-US"/>
            </a:defPPr>
            <a:lvl1pPr algn="l" rtl="0" fontAlgn="base">
              <a:spcBef>
                <a:spcPct val="0"/>
              </a:spcBef>
              <a:spcAft>
                <a:spcPct val="0"/>
              </a:spcAft>
              <a:defRPr sz="2800" b="1" kern="1200">
                <a:solidFill>
                  <a:schemeClr val="dk1"/>
                </a:solidFill>
                <a:latin typeface="+mn-lt"/>
                <a:ea typeface="+mn-ea"/>
                <a:cs typeface="+mn-cs"/>
              </a:defRPr>
            </a:lvl1pPr>
            <a:lvl2pPr marL="457200" algn="l" rtl="0" fontAlgn="base">
              <a:spcBef>
                <a:spcPct val="0"/>
              </a:spcBef>
              <a:spcAft>
                <a:spcPct val="0"/>
              </a:spcAft>
              <a:defRPr sz="2800" b="1" kern="1200">
                <a:solidFill>
                  <a:schemeClr val="dk1"/>
                </a:solidFill>
                <a:latin typeface="+mn-lt"/>
                <a:ea typeface="+mn-ea"/>
                <a:cs typeface="+mn-cs"/>
              </a:defRPr>
            </a:lvl2pPr>
            <a:lvl3pPr marL="914400" algn="l" rtl="0" fontAlgn="base">
              <a:spcBef>
                <a:spcPct val="0"/>
              </a:spcBef>
              <a:spcAft>
                <a:spcPct val="0"/>
              </a:spcAft>
              <a:defRPr sz="2800" b="1" kern="1200">
                <a:solidFill>
                  <a:schemeClr val="dk1"/>
                </a:solidFill>
                <a:latin typeface="+mn-lt"/>
                <a:ea typeface="+mn-ea"/>
                <a:cs typeface="+mn-cs"/>
              </a:defRPr>
            </a:lvl3pPr>
            <a:lvl4pPr marL="1371600" algn="l" rtl="0" fontAlgn="base">
              <a:spcBef>
                <a:spcPct val="0"/>
              </a:spcBef>
              <a:spcAft>
                <a:spcPct val="0"/>
              </a:spcAft>
              <a:defRPr sz="2800" b="1" kern="1200">
                <a:solidFill>
                  <a:schemeClr val="dk1"/>
                </a:solidFill>
                <a:latin typeface="+mn-lt"/>
                <a:ea typeface="+mn-ea"/>
                <a:cs typeface="+mn-cs"/>
              </a:defRPr>
            </a:lvl4pPr>
            <a:lvl5pPr marL="1828800" algn="l" rtl="0" fontAlgn="base">
              <a:spcBef>
                <a:spcPct val="0"/>
              </a:spcBef>
              <a:spcAft>
                <a:spcPct val="0"/>
              </a:spcAft>
              <a:defRPr sz="2800" b="1" kern="1200">
                <a:solidFill>
                  <a:schemeClr val="dk1"/>
                </a:solidFill>
                <a:latin typeface="+mn-lt"/>
                <a:ea typeface="+mn-ea"/>
                <a:cs typeface="+mn-cs"/>
              </a:defRPr>
            </a:lvl5pPr>
            <a:lvl6pPr marL="2286000" algn="l" defTabSz="914400" rtl="0" eaLnBrk="1" latinLnBrk="0" hangingPunct="1">
              <a:defRPr sz="2800" b="1" kern="1200">
                <a:solidFill>
                  <a:schemeClr val="dk1"/>
                </a:solidFill>
                <a:latin typeface="+mn-lt"/>
                <a:ea typeface="+mn-ea"/>
                <a:cs typeface="+mn-cs"/>
              </a:defRPr>
            </a:lvl6pPr>
            <a:lvl7pPr marL="2743200" algn="l" defTabSz="914400" rtl="0" eaLnBrk="1" latinLnBrk="0" hangingPunct="1">
              <a:defRPr sz="2800" b="1" kern="1200">
                <a:solidFill>
                  <a:schemeClr val="dk1"/>
                </a:solidFill>
                <a:latin typeface="+mn-lt"/>
                <a:ea typeface="+mn-ea"/>
                <a:cs typeface="+mn-cs"/>
              </a:defRPr>
            </a:lvl7pPr>
            <a:lvl8pPr marL="3200400" algn="l" defTabSz="914400" rtl="0" eaLnBrk="1" latinLnBrk="0" hangingPunct="1">
              <a:defRPr sz="2800" b="1" kern="1200">
                <a:solidFill>
                  <a:schemeClr val="dk1"/>
                </a:solidFill>
                <a:latin typeface="+mn-lt"/>
                <a:ea typeface="+mn-ea"/>
                <a:cs typeface="+mn-cs"/>
              </a:defRPr>
            </a:lvl8pPr>
            <a:lvl9pPr marL="3657600" algn="l" defTabSz="914400" rtl="0" eaLnBrk="1" latinLnBrk="0" hangingPunct="1">
              <a:defRPr sz="2800" b="1" kern="1200">
                <a:solidFill>
                  <a:schemeClr val="dk1"/>
                </a:solidFill>
                <a:latin typeface="+mn-lt"/>
                <a:ea typeface="+mn-ea"/>
                <a:cs typeface="+mn-cs"/>
              </a:defRPr>
            </a:lvl9pPr>
          </a:lstStyle>
          <a:p>
            <a:pPr algn="ctr" defTabSz="685800" eaLnBrk="0" hangingPunct="0">
              <a:buClrTx/>
              <a:defRPr/>
            </a:pPr>
            <a:r>
              <a:rPr lang="en-US" sz="2700" b="0" dirty="0" err="1">
                <a:solidFill>
                  <a:srgbClr val="0000FF"/>
                </a:solidFill>
                <a:latin typeface="Arial"/>
                <a:cs typeface="Arial" charset="0"/>
              </a:rPr>
              <a:t>Hoa</a:t>
            </a:r>
            <a:r>
              <a:rPr lang="en-US" sz="2700" b="0" dirty="0">
                <a:solidFill>
                  <a:srgbClr val="0000FF"/>
                </a:solidFill>
                <a:latin typeface="Arial"/>
                <a:cs typeface="Arial" charset="0"/>
              </a:rPr>
              <a:t> </a:t>
            </a:r>
            <a:r>
              <a:rPr lang="en-US" sz="2700" b="0" dirty="0" err="1">
                <a:solidFill>
                  <a:srgbClr val="0000FF"/>
                </a:solidFill>
                <a:latin typeface="Arial"/>
                <a:cs typeface="Arial" charset="0"/>
              </a:rPr>
              <a:t>có</a:t>
            </a:r>
            <a:r>
              <a:rPr lang="en-US" sz="2700" b="0" dirty="0">
                <a:solidFill>
                  <a:srgbClr val="0000FF"/>
                </a:solidFill>
                <a:latin typeface="Arial"/>
                <a:cs typeface="Arial" charset="0"/>
              </a:rPr>
              <a:t> </a:t>
            </a:r>
            <a:r>
              <a:rPr lang="vi-VN" sz="2700" b="0" dirty="0">
                <a:solidFill>
                  <a:srgbClr val="0000FF"/>
                </a:solidFill>
                <a:latin typeface="Arial"/>
                <a:cs typeface="Arial" charset="0"/>
              </a:rPr>
              <a:t>nhiều </a:t>
            </a:r>
            <a:r>
              <a:rPr lang="en-US" sz="2700" b="0" dirty="0" err="1">
                <a:solidFill>
                  <a:srgbClr val="0000FF"/>
                </a:solidFill>
                <a:latin typeface="Arial"/>
                <a:cs typeface="Arial" charset="0"/>
              </a:rPr>
              <a:t>kích</a:t>
            </a:r>
            <a:r>
              <a:rPr lang="en-US" sz="2700" b="0" dirty="0">
                <a:solidFill>
                  <a:srgbClr val="0000FF"/>
                </a:solidFill>
                <a:latin typeface="Arial"/>
                <a:cs typeface="Arial" charset="0"/>
              </a:rPr>
              <a:t> </a:t>
            </a:r>
            <a:r>
              <a:rPr lang="en-US" sz="2700" b="0" dirty="0" err="1">
                <a:solidFill>
                  <a:srgbClr val="0000FF"/>
                </a:solidFill>
                <a:latin typeface="Arial"/>
                <a:cs typeface="Arial" charset="0"/>
              </a:rPr>
              <a:t>thước</a:t>
            </a:r>
            <a:r>
              <a:rPr lang="en-US" sz="2700" b="0" dirty="0">
                <a:solidFill>
                  <a:srgbClr val="0000FF"/>
                </a:solidFill>
                <a:latin typeface="Arial"/>
                <a:cs typeface="Arial" charset="0"/>
              </a:rPr>
              <a:t> </a:t>
            </a:r>
            <a:r>
              <a:rPr lang="vi-VN" sz="2700" b="0" dirty="0">
                <a:solidFill>
                  <a:srgbClr val="0000FF"/>
                </a:solidFill>
                <a:latin typeface="Arial"/>
                <a:cs typeface="Arial" charset="0"/>
              </a:rPr>
              <a:t>khác nhau</a:t>
            </a:r>
            <a:endParaRPr lang="en-US" sz="2700" b="0" dirty="0">
              <a:solidFill>
                <a:srgbClr val="0000FF"/>
              </a:solidFill>
              <a:latin typeface="Calibri"/>
              <a:cs typeface="Arial" charset="0"/>
            </a:endParaRPr>
          </a:p>
        </p:txBody>
      </p:sp>
    </p:spTree>
    <p:extLst>
      <p:ext uri="{BB962C8B-B14F-4D97-AF65-F5344CB8AC3E}">
        <p14:creationId xmlns:p14="http://schemas.microsoft.com/office/powerpoint/2010/main" val="1037660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49" presetClass="entr" presetSubtype="0" decel="10000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 calcmode="lin" valueType="num">
                                      <p:cBhvr>
                                        <p:cTn id="15" dur="500" fill="hold"/>
                                        <p:tgtEl>
                                          <p:spTgt spid="7"/>
                                        </p:tgtEl>
                                        <p:attrNameLst>
                                          <p:attrName>style.rotation</p:attrName>
                                        </p:attrNameLst>
                                      </p:cBhvr>
                                      <p:tavLst>
                                        <p:tav tm="0">
                                          <p:val>
                                            <p:fltVal val="360"/>
                                          </p:val>
                                        </p:tav>
                                        <p:tav tm="100000">
                                          <p:val>
                                            <p:fltVal val="0"/>
                                          </p:val>
                                        </p:tav>
                                      </p:tavLst>
                                    </p:anim>
                                    <p:animEffect transition="in" filter="fade">
                                      <p:cBhvr>
                                        <p:cTn id="16" dur="500"/>
                                        <p:tgtEl>
                                          <p:spTgt spid="7"/>
                                        </p:tgtEl>
                                      </p:cBhvr>
                                    </p:animEffect>
                                  </p:childTnLst>
                                </p:cTn>
                              </p:par>
                              <p:par>
                                <p:cTn id="17" presetID="49" presetClass="entr" presetSubtype="0" decel="10000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 calcmode="lin" valueType="num">
                                      <p:cBhvr>
                                        <p:cTn id="21" dur="500" fill="hold"/>
                                        <p:tgtEl>
                                          <p:spTgt spid="9"/>
                                        </p:tgtEl>
                                        <p:attrNameLst>
                                          <p:attrName>style.rotation</p:attrName>
                                        </p:attrNameLst>
                                      </p:cBhvr>
                                      <p:tavLst>
                                        <p:tav tm="0">
                                          <p:val>
                                            <p:fltVal val="360"/>
                                          </p:val>
                                        </p:tav>
                                        <p:tav tm="100000">
                                          <p:val>
                                            <p:fltVal val="0"/>
                                          </p:val>
                                        </p:tav>
                                      </p:tavLst>
                                    </p:anim>
                                    <p:animEffect transition="in" filter="fade">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Google Shape;818;p40">
            <a:extLst>
              <a:ext uri="{FF2B5EF4-FFF2-40B4-BE49-F238E27FC236}">
                <a16:creationId xmlns:a16="http://schemas.microsoft.com/office/drawing/2014/main" xmlns="" id="{173CD6CF-61EB-9ECA-54B7-C7CA8F823F3A}"/>
              </a:ext>
            </a:extLst>
          </p:cNvPr>
          <p:cNvSpPr/>
          <p:nvPr/>
        </p:nvSpPr>
        <p:spPr>
          <a:xfrm rot="10800000" flipH="1">
            <a:off x="-7275" y="0"/>
            <a:ext cx="2910250" cy="1611575"/>
          </a:xfrm>
          <a:custGeom>
            <a:avLst/>
            <a:gdLst/>
            <a:ahLst/>
            <a:cxnLst/>
            <a:rect l="l" t="t" r="r" b="b"/>
            <a:pathLst>
              <a:path w="116410" h="64463" extrusionOk="0">
                <a:moveTo>
                  <a:pt x="0" y="0"/>
                </a:moveTo>
                <a:lnTo>
                  <a:pt x="0" y="64462"/>
                </a:lnTo>
                <a:lnTo>
                  <a:pt x="116410" y="64462"/>
                </a:lnTo>
                <a:cubicBezTo>
                  <a:pt x="111385" y="60125"/>
                  <a:pt x="105966" y="56139"/>
                  <a:pt x="99525" y="54837"/>
                </a:cubicBezTo>
                <a:cubicBezTo>
                  <a:pt x="96284" y="54174"/>
                  <a:pt x="92904" y="54240"/>
                  <a:pt x="89720" y="53323"/>
                </a:cubicBezTo>
                <a:cubicBezTo>
                  <a:pt x="81445" y="50933"/>
                  <a:pt x="78196" y="42765"/>
                  <a:pt x="70879" y="39221"/>
                </a:cubicBezTo>
                <a:cubicBezTo>
                  <a:pt x="68977" y="38300"/>
                  <a:pt x="66919" y="37934"/>
                  <a:pt x="64815" y="37934"/>
                </a:cubicBezTo>
                <a:cubicBezTo>
                  <a:pt x="60618" y="37934"/>
                  <a:pt x="56239" y="39391"/>
                  <a:pt x="52554" y="40809"/>
                </a:cubicBezTo>
                <a:cubicBezTo>
                  <a:pt x="50401" y="41639"/>
                  <a:pt x="48204" y="42558"/>
                  <a:pt x="45904" y="42558"/>
                </a:cubicBezTo>
                <a:cubicBezTo>
                  <a:pt x="45799" y="42558"/>
                  <a:pt x="45694" y="42556"/>
                  <a:pt x="45588" y="42552"/>
                </a:cubicBezTo>
                <a:cubicBezTo>
                  <a:pt x="38034" y="42290"/>
                  <a:pt x="34907" y="32420"/>
                  <a:pt x="32820" y="26617"/>
                </a:cubicBezTo>
                <a:cubicBezTo>
                  <a:pt x="29808" y="18228"/>
                  <a:pt x="26232" y="9912"/>
                  <a:pt x="18391" y="4936"/>
                </a:cubicBezTo>
                <a:cubicBezTo>
                  <a:pt x="12915" y="1441"/>
                  <a:pt x="6409" y="320"/>
                  <a:pt x="0" y="0"/>
                </a:cubicBezTo>
                <a:close/>
              </a:path>
            </a:pathLst>
          </a:custGeom>
          <a:solidFill>
            <a:srgbClr val="E65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Google Shape;618;p37">
            <a:extLst>
              <a:ext uri="{FF2B5EF4-FFF2-40B4-BE49-F238E27FC236}">
                <a16:creationId xmlns:a16="http://schemas.microsoft.com/office/drawing/2014/main" xmlns="" id="{719AEBBF-FE48-C07C-BABF-2F42A072F640}"/>
              </a:ext>
            </a:extLst>
          </p:cNvPr>
          <p:cNvPicPr preferRelativeResize="0"/>
          <p:nvPr/>
        </p:nvPicPr>
        <p:blipFill>
          <a:blip r:embed="rId2">
            <a:alphaModFix/>
          </a:blip>
          <a:stretch>
            <a:fillRect/>
          </a:stretch>
        </p:blipFill>
        <p:spPr>
          <a:xfrm rot="4234983">
            <a:off x="7583202" y="3310973"/>
            <a:ext cx="891942" cy="851701"/>
          </a:xfrm>
          <a:prstGeom prst="rect">
            <a:avLst/>
          </a:prstGeom>
          <a:noFill/>
          <a:ln>
            <a:noFill/>
          </a:ln>
        </p:spPr>
      </p:pic>
      <p:pic>
        <p:nvPicPr>
          <p:cNvPr id="2" name="Google Shape;620;p37">
            <a:extLst>
              <a:ext uri="{FF2B5EF4-FFF2-40B4-BE49-F238E27FC236}">
                <a16:creationId xmlns:a16="http://schemas.microsoft.com/office/drawing/2014/main" xmlns="" id="{6A467331-28E0-3D44-85DA-4959278A7805}"/>
              </a:ext>
            </a:extLst>
          </p:cNvPr>
          <p:cNvPicPr preferRelativeResize="0"/>
          <p:nvPr/>
        </p:nvPicPr>
        <p:blipFill>
          <a:blip r:embed="rId3">
            <a:alphaModFix/>
          </a:blip>
          <a:stretch>
            <a:fillRect/>
          </a:stretch>
        </p:blipFill>
        <p:spPr>
          <a:xfrm rot="10248104">
            <a:off x="7821974" y="3069977"/>
            <a:ext cx="1427925" cy="1394076"/>
          </a:xfrm>
          <a:prstGeom prst="rect">
            <a:avLst/>
          </a:prstGeom>
          <a:noFill/>
          <a:ln>
            <a:noFill/>
          </a:ln>
        </p:spPr>
      </p:pic>
      <p:pic>
        <p:nvPicPr>
          <p:cNvPr id="3" name="Google Shape;625;p37">
            <a:extLst>
              <a:ext uri="{FF2B5EF4-FFF2-40B4-BE49-F238E27FC236}">
                <a16:creationId xmlns:a16="http://schemas.microsoft.com/office/drawing/2014/main" xmlns="" id="{FEA8D9D1-855D-B908-711F-B5D305D06F5A}"/>
              </a:ext>
            </a:extLst>
          </p:cNvPr>
          <p:cNvPicPr preferRelativeResize="0"/>
          <p:nvPr/>
        </p:nvPicPr>
        <p:blipFill>
          <a:blip r:embed="rId4">
            <a:alphaModFix/>
          </a:blip>
          <a:stretch>
            <a:fillRect/>
          </a:stretch>
        </p:blipFill>
        <p:spPr>
          <a:xfrm rot="1123198">
            <a:off x="7305306" y="4088762"/>
            <a:ext cx="2011394" cy="1175522"/>
          </a:xfrm>
          <a:prstGeom prst="rect">
            <a:avLst/>
          </a:prstGeom>
          <a:noFill/>
          <a:ln>
            <a:noFill/>
          </a:ln>
        </p:spPr>
      </p:pic>
      <p:sp>
        <p:nvSpPr>
          <p:cNvPr id="5" name="TextBox 4">
            <a:extLst>
              <a:ext uri="{FF2B5EF4-FFF2-40B4-BE49-F238E27FC236}">
                <a16:creationId xmlns:a16="http://schemas.microsoft.com/office/drawing/2014/main" xmlns="" id="{691D3584-70FF-10C8-14EA-6D15B7578332}"/>
              </a:ext>
            </a:extLst>
          </p:cNvPr>
          <p:cNvSpPr txBox="1"/>
          <p:nvPr/>
        </p:nvSpPr>
        <p:spPr>
          <a:xfrm>
            <a:off x="828023" y="961386"/>
            <a:ext cx="5693683" cy="1997470"/>
          </a:xfrm>
          <a:prstGeom prst="rect">
            <a:avLst/>
          </a:prstGeom>
          <a:noFill/>
        </p:spPr>
        <p:txBody>
          <a:bodyPr wrap="square">
            <a:spAutoFit/>
          </a:bodyPr>
          <a:lstStyle/>
          <a:p>
            <a:pPr algn="just">
              <a:lnSpc>
                <a:spcPct val="120000"/>
              </a:lnSpc>
            </a:pPr>
            <a:r>
              <a:rPr lang="vi-VN" sz="2100" i="1" dirty="0">
                <a:latin typeface="Times New Roman" panose="02020603050405020304" pitchFamily="18" charset="0"/>
                <a:ea typeface="Calibri" panose="020F0502020204030204" pitchFamily="34" charset="0"/>
                <a:cs typeface="Times New Roman" panose="02020603050405020304" pitchFamily="18" charset="0"/>
              </a:rPr>
              <a:t>+ Quả có màu sắc thế nào?</a:t>
            </a:r>
          </a:p>
          <a:p>
            <a:pPr algn="just">
              <a:lnSpc>
                <a:spcPct val="120000"/>
              </a:lnSpc>
            </a:pPr>
            <a:r>
              <a:rPr lang="vi-VN" sz="2100" i="1" dirty="0">
                <a:latin typeface="Times New Roman" panose="02020603050405020304" pitchFamily="18" charset="0"/>
                <a:ea typeface="Calibri" panose="020F0502020204030204" pitchFamily="34" charset="0"/>
                <a:cs typeface="Times New Roman" panose="02020603050405020304" pitchFamily="18" charset="0"/>
              </a:rPr>
              <a:t>+ Hình dạng, kích thước của quả có đặc điểm gì?</a:t>
            </a:r>
          </a:p>
          <a:p>
            <a:pPr algn="just">
              <a:lnSpc>
                <a:spcPct val="120000"/>
              </a:lnSpc>
            </a:pPr>
            <a:r>
              <a:rPr lang="vi-VN" sz="2100" i="1" dirty="0">
                <a:latin typeface="Times New Roman" panose="02020603050405020304" pitchFamily="18" charset="0"/>
                <a:ea typeface="Calibri" panose="020F0502020204030204" pitchFamily="34" charset="0"/>
                <a:cs typeface="Times New Roman" panose="02020603050405020304" pitchFamily="18" charset="0"/>
              </a:rPr>
              <a:t>+ Em thấy hương thơm của hoa như thế nào? </a:t>
            </a:r>
          </a:p>
          <a:p>
            <a:pPr algn="just">
              <a:lnSpc>
                <a:spcPct val="120000"/>
              </a:lnSpc>
            </a:pPr>
            <a:r>
              <a:rPr lang="vi-VN" sz="2100" i="1" dirty="0">
                <a:latin typeface="Times New Roman" panose="02020603050405020304" pitchFamily="18" charset="0"/>
                <a:ea typeface="Calibri" panose="020F0502020204030204" pitchFamily="34" charset="0"/>
                <a:cs typeface="Times New Roman" panose="02020603050405020304" pitchFamily="18" charset="0"/>
              </a:rPr>
              <a:t>+ Khi em được thưởng thức các loại quả, em thấy mùi vị như thế nào?</a:t>
            </a:r>
          </a:p>
        </p:txBody>
      </p:sp>
      <p:grpSp>
        <p:nvGrpSpPr>
          <p:cNvPr id="6" name="Group 5">
            <a:extLst>
              <a:ext uri="{FF2B5EF4-FFF2-40B4-BE49-F238E27FC236}">
                <a16:creationId xmlns:a16="http://schemas.microsoft.com/office/drawing/2014/main" xmlns="" id="{559F4054-D74A-7343-5B04-6B5F6DD74610}"/>
              </a:ext>
            </a:extLst>
          </p:cNvPr>
          <p:cNvGrpSpPr/>
          <p:nvPr/>
        </p:nvGrpSpPr>
        <p:grpSpPr>
          <a:xfrm>
            <a:off x="806823" y="358089"/>
            <a:ext cx="3765177" cy="609018"/>
            <a:chOff x="2250141" y="62753"/>
            <a:chExt cx="3765177" cy="609018"/>
          </a:xfrm>
        </p:grpSpPr>
        <p:sp>
          <p:nvSpPr>
            <p:cNvPr id="7" name="Rectangle: Rounded Corners 6">
              <a:extLst>
                <a:ext uri="{FF2B5EF4-FFF2-40B4-BE49-F238E27FC236}">
                  <a16:creationId xmlns:a16="http://schemas.microsoft.com/office/drawing/2014/main" xmlns="" id="{C25976C0-E558-B4E3-728D-1901F136FBC3}"/>
                </a:ext>
              </a:extLst>
            </p:cNvPr>
            <p:cNvSpPr/>
            <p:nvPr/>
          </p:nvSpPr>
          <p:spPr>
            <a:xfrm>
              <a:off x="2250141" y="62753"/>
              <a:ext cx="3765177" cy="609018"/>
            </a:xfrm>
            <a:prstGeom prst="round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xmlns="" id="{60C9233B-8F04-F96F-88D8-D263FCC09C57}"/>
                </a:ext>
              </a:extLst>
            </p:cNvPr>
            <p:cNvSpPr txBox="1"/>
            <p:nvPr/>
          </p:nvSpPr>
          <p:spPr>
            <a:xfrm>
              <a:off x="2348753" y="150211"/>
              <a:ext cx="2958353" cy="461665"/>
            </a:xfrm>
            <a:prstGeom prst="rect">
              <a:avLst/>
            </a:prstGeom>
            <a:noFill/>
          </p:spPr>
          <p:txBody>
            <a:bodyPr wrap="square" rtlCol="0">
              <a:spAutoFit/>
            </a:bodyPr>
            <a:lstStyle/>
            <a:p>
              <a:r>
                <a:rPr lang="en-US" sz="2400" b="1" i="1" dirty="0" err="1">
                  <a:solidFill>
                    <a:schemeClr val="bg1">
                      <a:lumMod val="25000"/>
                    </a:schemeClr>
                  </a:solidFill>
                  <a:latin typeface="Times New Roman" panose="02020603050405020304" pitchFamily="18" charset="0"/>
                  <a:cs typeface="Times New Roman" panose="02020603050405020304" pitchFamily="18" charset="0"/>
                </a:rPr>
                <a:t>Trả</a:t>
              </a:r>
              <a:r>
                <a:rPr lang="en-US" sz="2400" b="1" i="1" dirty="0">
                  <a:solidFill>
                    <a:schemeClr val="bg1">
                      <a:lumMod val="25000"/>
                    </a:schemeClr>
                  </a:solidFill>
                  <a:latin typeface="Times New Roman" panose="02020603050405020304" pitchFamily="18" charset="0"/>
                  <a:cs typeface="Times New Roman" panose="02020603050405020304" pitchFamily="18" charset="0"/>
                </a:rPr>
                <a:t> </a:t>
              </a:r>
              <a:r>
                <a:rPr lang="en-US" sz="2400" b="1" i="1" dirty="0" err="1">
                  <a:solidFill>
                    <a:schemeClr val="bg1">
                      <a:lumMod val="25000"/>
                    </a:schemeClr>
                  </a:solidFill>
                  <a:latin typeface="Times New Roman" panose="02020603050405020304" pitchFamily="18" charset="0"/>
                  <a:cs typeface="Times New Roman" panose="02020603050405020304" pitchFamily="18" charset="0"/>
                </a:rPr>
                <a:t>lời</a:t>
              </a:r>
              <a:r>
                <a:rPr lang="en-US" sz="2400" b="1" i="1" dirty="0">
                  <a:solidFill>
                    <a:schemeClr val="bg1">
                      <a:lumMod val="25000"/>
                    </a:schemeClr>
                  </a:solidFill>
                  <a:latin typeface="Times New Roman" panose="02020603050405020304" pitchFamily="18" charset="0"/>
                  <a:cs typeface="Times New Roman" panose="02020603050405020304" pitchFamily="18" charset="0"/>
                </a:rPr>
                <a:t> </a:t>
              </a:r>
              <a:r>
                <a:rPr lang="en-US" sz="2400" b="1" i="1" dirty="0" err="1">
                  <a:solidFill>
                    <a:schemeClr val="bg1">
                      <a:lumMod val="25000"/>
                    </a:schemeClr>
                  </a:solidFill>
                  <a:latin typeface="Times New Roman" panose="02020603050405020304" pitchFamily="18" charset="0"/>
                  <a:cs typeface="Times New Roman" panose="02020603050405020304" pitchFamily="18" charset="0"/>
                </a:rPr>
                <a:t>câu</a:t>
              </a:r>
              <a:r>
                <a:rPr lang="en-US" sz="2400" b="1" i="1" dirty="0">
                  <a:solidFill>
                    <a:schemeClr val="bg1">
                      <a:lumMod val="25000"/>
                    </a:schemeClr>
                  </a:solidFill>
                  <a:latin typeface="Times New Roman" panose="02020603050405020304" pitchFamily="18" charset="0"/>
                  <a:cs typeface="Times New Roman" panose="02020603050405020304" pitchFamily="18" charset="0"/>
                </a:rPr>
                <a:t> </a:t>
              </a:r>
              <a:r>
                <a:rPr lang="en-US" sz="2400" b="1" i="1" dirty="0" err="1">
                  <a:solidFill>
                    <a:schemeClr val="bg1">
                      <a:lumMod val="25000"/>
                    </a:schemeClr>
                  </a:solidFill>
                  <a:latin typeface="Times New Roman" panose="02020603050405020304" pitchFamily="18" charset="0"/>
                  <a:cs typeface="Times New Roman" panose="02020603050405020304" pitchFamily="18" charset="0"/>
                </a:rPr>
                <a:t>hỏi</a:t>
              </a:r>
              <a:endParaRPr lang="en-US" sz="2400" b="1" i="1" dirty="0">
                <a:solidFill>
                  <a:schemeClr val="bg1">
                    <a:lumMod val="25000"/>
                  </a:schemeClr>
                </a:solidFill>
                <a:latin typeface="Times New Roman" panose="02020603050405020304" pitchFamily="18" charset="0"/>
                <a:cs typeface="Times New Roman" panose="02020603050405020304" pitchFamily="18" charset="0"/>
              </a:endParaRPr>
            </a:p>
          </p:txBody>
        </p:sp>
      </p:grpSp>
      <p:grpSp>
        <p:nvGrpSpPr>
          <p:cNvPr id="9" name="Group 8">
            <a:extLst>
              <a:ext uri="{FF2B5EF4-FFF2-40B4-BE49-F238E27FC236}">
                <a16:creationId xmlns:a16="http://schemas.microsoft.com/office/drawing/2014/main" xmlns="" id="{229721A3-DAED-71E5-49EE-244C985BF75F}"/>
              </a:ext>
            </a:extLst>
          </p:cNvPr>
          <p:cNvGrpSpPr/>
          <p:nvPr/>
        </p:nvGrpSpPr>
        <p:grpSpPr>
          <a:xfrm>
            <a:off x="6621700" y="193764"/>
            <a:ext cx="2179058" cy="1997470"/>
            <a:chOff x="5021490" y="2462034"/>
            <a:chExt cx="3152954" cy="2890208"/>
          </a:xfrm>
        </p:grpSpPr>
        <p:pic>
          <p:nvPicPr>
            <p:cNvPr id="10" name="Graphic 9">
              <a:extLst>
                <a:ext uri="{FF2B5EF4-FFF2-40B4-BE49-F238E27FC236}">
                  <a16:creationId xmlns:a16="http://schemas.microsoft.com/office/drawing/2014/main" xmlns="" id="{959E7D4D-DABB-B58E-5286-19248703BC3A}"/>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5021490" y="2462034"/>
              <a:ext cx="3152954" cy="2890208"/>
            </a:xfrm>
            <a:prstGeom prst="rect">
              <a:avLst/>
            </a:prstGeom>
          </p:spPr>
        </p:pic>
        <p:sp>
          <p:nvSpPr>
            <p:cNvPr id="11" name="TextBox 10">
              <a:extLst>
                <a:ext uri="{FF2B5EF4-FFF2-40B4-BE49-F238E27FC236}">
                  <a16:creationId xmlns:a16="http://schemas.microsoft.com/office/drawing/2014/main" xmlns="" id="{882D806A-9D27-285F-780B-28221A70DC8A}"/>
                </a:ext>
              </a:extLst>
            </p:cNvPr>
            <p:cNvSpPr txBox="1"/>
            <p:nvPr/>
          </p:nvSpPr>
          <p:spPr>
            <a:xfrm>
              <a:off x="5171440" y="3494372"/>
              <a:ext cx="3003004" cy="1770677"/>
            </a:xfrm>
            <a:prstGeom prst="rect">
              <a:avLst/>
            </a:prstGeom>
            <a:noFill/>
          </p:spPr>
          <p:txBody>
            <a:bodyPr wrap="square"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3200" b="0" i="0" u="none" strike="noStrike" kern="1200" cap="none" spc="0" normalizeH="0" baseline="0" noProof="0" dirty="0" err="1">
                  <a:ln>
                    <a:solidFill>
                      <a:srgbClr val="108539"/>
                    </a:solidFill>
                  </a:ln>
                  <a:solidFill>
                    <a:srgbClr val="03C400"/>
                  </a:solidFill>
                  <a:effectLst/>
                  <a:uLnTx/>
                  <a:uFillTx/>
                  <a:ea typeface="+mn-ea"/>
                  <a:cs typeface="+mn-cs"/>
                </a:rPr>
                <a:t>Thảo</a:t>
              </a:r>
              <a:r>
                <a:rPr kumimoji="0" lang="en-US" sz="3200" b="0" i="0" u="none" strike="noStrike" kern="1200" cap="none" spc="0" normalizeH="0" baseline="0" noProof="0" dirty="0">
                  <a:ln>
                    <a:solidFill>
                      <a:srgbClr val="108539"/>
                    </a:solidFill>
                  </a:ln>
                  <a:solidFill>
                    <a:srgbClr val="03C400"/>
                  </a:solidFill>
                  <a:effectLst/>
                  <a:uLnTx/>
                  <a:uFillTx/>
                  <a:ea typeface="+mn-ea"/>
                  <a:cs typeface="+mn-cs"/>
                </a:rPr>
                <a:t> </a:t>
              </a:r>
              <a:r>
                <a:rPr kumimoji="0" lang="en-US" sz="3200" b="0" i="0" u="none" strike="noStrike" kern="1200" cap="none" spc="0" normalizeH="0" baseline="0" noProof="0" dirty="0" err="1">
                  <a:ln>
                    <a:solidFill>
                      <a:srgbClr val="108539"/>
                    </a:solidFill>
                  </a:ln>
                  <a:solidFill>
                    <a:srgbClr val="03C400"/>
                  </a:solidFill>
                  <a:effectLst/>
                  <a:uLnTx/>
                  <a:uFillTx/>
                  <a:ea typeface="+mn-ea"/>
                  <a:cs typeface="+mn-cs"/>
                </a:rPr>
                <a:t>luận</a:t>
              </a:r>
              <a:r>
                <a:rPr kumimoji="0" lang="en-US" sz="3200" b="0" i="0" u="none" strike="noStrike" kern="1200" cap="none" spc="0" normalizeH="0" baseline="0" noProof="0" dirty="0">
                  <a:ln>
                    <a:solidFill>
                      <a:srgbClr val="108539"/>
                    </a:solidFill>
                  </a:ln>
                  <a:solidFill>
                    <a:srgbClr val="03C400"/>
                  </a:solidFill>
                  <a:effectLst/>
                  <a:uLnTx/>
                  <a:uFillTx/>
                  <a:ea typeface="+mn-ea"/>
                  <a:cs typeface="+mn-cs"/>
                </a:rPr>
                <a:t> </a:t>
              </a:r>
              <a:r>
                <a:rPr kumimoji="0" lang="en-US" sz="3200" b="0" i="0" u="none" strike="noStrike" kern="1200" cap="none" spc="0" normalizeH="0" baseline="0" noProof="0" dirty="0" err="1">
                  <a:ln>
                    <a:solidFill>
                      <a:srgbClr val="108539"/>
                    </a:solidFill>
                  </a:ln>
                  <a:solidFill>
                    <a:srgbClr val="03C400"/>
                  </a:solidFill>
                  <a:effectLst/>
                  <a:uLnTx/>
                  <a:uFillTx/>
                  <a:ea typeface="+mn-ea"/>
                  <a:cs typeface="+mn-cs"/>
                </a:rPr>
                <a:t>nhóm</a:t>
              </a:r>
              <a:r>
                <a:rPr kumimoji="0" lang="en-US" sz="3200" b="0" i="0" u="none" strike="noStrike" kern="1200" cap="none" spc="0" normalizeH="0" baseline="0" noProof="0" dirty="0">
                  <a:ln>
                    <a:solidFill>
                      <a:srgbClr val="108539"/>
                    </a:solidFill>
                  </a:ln>
                  <a:solidFill>
                    <a:srgbClr val="03C400"/>
                  </a:solidFill>
                  <a:effectLst/>
                  <a:uLnTx/>
                  <a:uFillTx/>
                  <a:ea typeface="+mn-ea"/>
                  <a:cs typeface="+mn-cs"/>
                </a:rPr>
                <a:t> 4</a:t>
              </a:r>
            </a:p>
          </p:txBody>
        </p:sp>
      </p:grpSp>
      <p:pic>
        <p:nvPicPr>
          <p:cNvPr id="14" name="Picture 13">
            <a:extLst>
              <a:ext uri="{FF2B5EF4-FFF2-40B4-BE49-F238E27FC236}">
                <a16:creationId xmlns:a16="http://schemas.microsoft.com/office/drawing/2014/main" xmlns="" id="{1FFA0800-A389-8045-8AC3-C37313129AC6}"/>
              </a:ext>
            </a:extLst>
          </p:cNvPr>
          <p:cNvPicPr>
            <a:picLocks noChangeAspect="1"/>
          </p:cNvPicPr>
          <p:nvPr/>
        </p:nvPicPr>
        <p:blipFill>
          <a:blip r:embed="rId7"/>
          <a:stretch>
            <a:fillRect/>
          </a:stretch>
        </p:blipFill>
        <p:spPr>
          <a:xfrm>
            <a:off x="730896" y="3177692"/>
            <a:ext cx="1988457" cy="1802372"/>
          </a:xfrm>
          <a:prstGeom prst="rect">
            <a:avLst/>
          </a:prstGeom>
        </p:spPr>
      </p:pic>
      <p:pic>
        <p:nvPicPr>
          <p:cNvPr id="16" name="Picture 15">
            <a:extLst>
              <a:ext uri="{FF2B5EF4-FFF2-40B4-BE49-F238E27FC236}">
                <a16:creationId xmlns:a16="http://schemas.microsoft.com/office/drawing/2014/main" xmlns="" id="{39A005DD-B5A9-9937-8D1B-1E8F5337346C}"/>
              </a:ext>
            </a:extLst>
          </p:cNvPr>
          <p:cNvPicPr>
            <a:picLocks noChangeAspect="1"/>
          </p:cNvPicPr>
          <p:nvPr/>
        </p:nvPicPr>
        <p:blipFill>
          <a:blip r:embed="rId8"/>
          <a:stretch>
            <a:fillRect/>
          </a:stretch>
        </p:blipFill>
        <p:spPr>
          <a:xfrm>
            <a:off x="2926394" y="3174647"/>
            <a:ext cx="1874788" cy="1803658"/>
          </a:xfrm>
          <a:prstGeom prst="rect">
            <a:avLst/>
          </a:prstGeom>
        </p:spPr>
      </p:pic>
      <p:pic>
        <p:nvPicPr>
          <p:cNvPr id="18" name="Picture 17">
            <a:extLst>
              <a:ext uri="{FF2B5EF4-FFF2-40B4-BE49-F238E27FC236}">
                <a16:creationId xmlns:a16="http://schemas.microsoft.com/office/drawing/2014/main" xmlns="" id="{B2334E37-B549-6D19-D0D7-5525837DEDAC}"/>
              </a:ext>
            </a:extLst>
          </p:cNvPr>
          <p:cNvPicPr>
            <a:picLocks noChangeAspect="1"/>
          </p:cNvPicPr>
          <p:nvPr/>
        </p:nvPicPr>
        <p:blipFill>
          <a:blip r:embed="rId9"/>
          <a:stretch>
            <a:fillRect/>
          </a:stretch>
        </p:blipFill>
        <p:spPr>
          <a:xfrm>
            <a:off x="5034278" y="3174647"/>
            <a:ext cx="2015369" cy="1805771"/>
          </a:xfrm>
          <a:prstGeom prst="rect">
            <a:avLst/>
          </a:prstGeom>
        </p:spPr>
      </p:pic>
    </p:spTree>
    <p:extLst>
      <p:ext uri="{BB962C8B-B14F-4D97-AF65-F5344CB8AC3E}">
        <p14:creationId xmlns:p14="http://schemas.microsoft.com/office/powerpoint/2010/main" val="1399472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10000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49" presetClass="entr" presetSubtype="0" decel="10000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 calcmode="lin" valueType="num">
                                      <p:cBhvr>
                                        <p:cTn id="19" dur="500" fill="hold"/>
                                        <p:tgtEl>
                                          <p:spTgt spid="14"/>
                                        </p:tgtEl>
                                        <p:attrNameLst>
                                          <p:attrName>style.rotation</p:attrName>
                                        </p:attrNameLst>
                                      </p:cBhvr>
                                      <p:tavLst>
                                        <p:tav tm="0">
                                          <p:val>
                                            <p:fltVal val="360"/>
                                          </p:val>
                                        </p:tav>
                                        <p:tav tm="100000">
                                          <p:val>
                                            <p:fltVal val="0"/>
                                          </p:val>
                                        </p:tav>
                                      </p:tavLst>
                                    </p:anim>
                                    <p:animEffect transition="in" filter="fade">
                                      <p:cBhvr>
                                        <p:cTn id="20" dur="500"/>
                                        <p:tgtEl>
                                          <p:spTgt spid="14"/>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 calcmode="lin" valueType="num">
                                      <p:cBhvr>
                                        <p:cTn id="25" dur="500" fill="hold"/>
                                        <p:tgtEl>
                                          <p:spTgt spid="16"/>
                                        </p:tgtEl>
                                        <p:attrNameLst>
                                          <p:attrName>style.rotation</p:attrName>
                                        </p:attrNameLst>
                                      </p:cBhvr>
                                      <p:tavLst>
                                        <p:tav tm="0">
                                          <p:val>
                                            <p:fltVal val="360"/>
                                          </p:val>
                                        </p:tav>
                                        <p:tav tm="100000">
                                          <p:val>
                                            <p:fltVal val="0"/>
                                          </p:val>
                                        </p:tav>
                                      </p:tavLst>
                                    </p:anim>
                                    <p:animEffect transition="in" filter="fade">
                                      <p:cBhvr>
                                        <p:cTn id="26" dur="500"/>
                                        <p:tgtEl>
                                          <p:spTgt spid="16"/>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 calcmode="lin" valueType="num">
                                      <p:cBhvr>
                                        <p:cTn id="31" dur="500" fill="hold"/>
                                        <p:tgtEl>
                                          <p:spTgt spid="18"/>
                                        </p:tgtEl>
                                        <p:attrNameLst>
                                          <p:attrName>style.rotation</p:attrName>
                                        </p:attrNameLst>
                                      </p:cBhvr>
                                      <p:tavLst>
                                        <p:tav tm="0">
                                          <p:val>
                                            <p:fltVal val="360"/>
                                          </p:val>
                                        </p:tav>
                                        <p:tav tm="100000">
                                          <p:val>
                                            <p:fltVal val="0"/>
                                          </p:val>
                                        </p:tav>
                                      </p:tavLst>
                                    </p:anim>
                                    <p:animEffect transition="in" filter="fade">
                                      <p:cBhvr>
                                        <p:cTn id="32" dur="500"/>
                                        <p:tgtEl>
                                          <p:spTgt spid="1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1" name="Picture 13" descr="C:\Users\user\Downloads\Photos\chua-benh-bang-chuoi.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60281" y="2667900"/>
            <a:ext cx="1566863" cy="2516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2" name="Picture 14" descr="C:\Users\user\Downloads\Photos\20130930094053-anxoaigiamcan-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38292" y="86321"/>
            <a:ext cx="2332498"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3" name="Picture 15" descr="C:\Users\user\Downloads\Photos\dau-tay.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6341" y="2658071"/>
            <a:ext cx="1594247" cy="2516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4" name="Picture 16" descr="C:\Users\user\Downloads\Photos\tải xuống (15).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1818" y="1"/>
            <a:ext cx="1594247" cy="2626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5" name="Picture 17" descr="C:\Users\user\Downloads\Photos\10-loai-sinh-to-giup-da-trang-hong-3.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08300" y="45243"/>
            <a:ext cx="1829991" cy="2599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6" name="Picture 18" descr="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570759" y="2716412"/>
            <a:ext cx="1889522" cy="2544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7" name="Picture 19" descr="C:\Users\user\Downloads\Photos\nho2.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968106" y="31552"/>
            <a:ext cx="1725215" cy="2626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8" name="Picture 20" descr="C:\Users\user\Downloads\Photos\images (16).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641873" y="2613680"/>
            <a:ext cx="1807369" cy="2516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9" name="Oval 21"/>
          <p:cNvSpPr>
            <a:spLocks noChangeArrowheads="1"/>
          </p:cNvSpPr>
          <p:nvPr/>
        </p:nvSpPr>
        <p:spPr bwMode="auto">
          <a:xfrm>
            <a:off x="961731" y="1712714"/>
            <a:ext cx="1396603" cy="784028"/>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dirty="0">
                <a:solidFill>
                  <a:srgbClr val="0000FF"/>
                </a:solidFill>
                <a:ea typeface="+mn-ea"/>
                <a:cs typeface="Arial" panose="020B0604020202020204" pitchFamily="34" charset="0"/>
              </a:rPr>
              <a:t>Tròn </a:t>
            </a:r>
            <a:endParaRPr lang="en-US" sz="1800" kern="1200" dirty="0">
              <a:solidFill>
                <a:srgbClr val="0000FF"/>
              </a:solidFill>
              <a:ea typeface="+mn-ea"/>
              <a:cs typeface="Arial" panose="020B0604020202020204" pitchFamily="34" charset="0"/>
            </a:endParaRPr>
          </a:p>
        </p:txBody>
      </p:sp>
      <p:sp>
        <p:nvSpPr>
          <p:cNvPr id="7180" name="Oval 22"/>
          <p:cNvSpPr>
            <a:spLocks noChangeArrowheads="1"/>
          </p:cNvSpPr>
          <p:nvPr/>
        </p:nvSpPr>
        <p:spPr bwMode="auto">
          <a:xfrm>
            <a:off x="5722144" y="1092993"/>
            <a:ext cx="1396604" cy="629245"/>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a:solidFill>
                  <a:srgbClr val="0000FF"/>
                </a:solidFill>
                <a:ea typeface="+mn-ea"/>
                <a:cs typeface="Arial" panose="020B0604020202020204" pitchFamily="34" charset="0"/>
              </a:rPr>
              <a:t>Bầu dục </a:t>
            </a:r>
            <a:endParaRPr lang="en-US" sz="1800" kern="1200">
              <a:solidFill>
                <a:srgbClr val="0000FF"/>
              </a:solidFill>
              <a:ea typeface="+mn-ea"/>
              <a:cs typeface="Arial" panose="020B0604020202020204" pitchFamily="34" charset="0"/>
            </a:endParaRPr>
          </a:p>
        </p:txBody>
      </p:sp>
      <p:sp>
        <p:nvSpPr>
          <p:cNvPr id="7181" name="Oval 23"/>
          <p:cNvSpPr>
            <a:spLocks noChangeArrowheads="1"/>
          </p:cNvSpPr>
          <p:nvPr/>
        </p:nvSpPr>
        <p:spPr bwMode="auto">
          <a:xfrm>
            <a:off x="921138" y="3639741"/>
            <a:ext cx="1396604" cy="348854"/>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a:solidFill>
                  <a:srgbClr val="0000FF"/>
                </a:solidFill>
                <a:ea typeface="+mn-ea"/>
                <a:cs typeface="Arial" panose="020B0604020202020204" pitchFamily="34" charset="0"/>
              </a:rPr>
              <a:t>Trái tim </a:t>
            </a:r>
            <a:endParaRPr lang="en-US" sz="1800" kern="1200">
              <a:solidFill>
                <a:srgbClr val="0000FF"/>
              </a:solidFill>
              <a:ea typeface="+mn-ea"/>
              <a:cs typeface="Arial" panose="020B0604020202020204" pitchFamily="34" charset="0"/>
            </a:endParaRPr>
          </a:p>
        </p:txBody>
      </p:sp>
      <p:sp>
        <p:nvSpPr>
          <p:cNvPr id="7182" name="Oval 24"/>
          <p:cNvSpPr>
            <a:spLocks noChangeArrowheads="1"/>
          </p:cNvSpPr>
          <p:nvPr/>
        </p:nvSpPr>
        <p:spPr bwMode="auto">
          <a:xfrm>
            <a:off x="6477593" y="2773615"/>
            <a:ext cx="1396604" cy="561965"/>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a:solidFill>
                  <a:srgbClr val="0000FF"/>
                </a:solidFill>
                <a:ea typeface="+mn-ea"/>
                <a:cs typeface="Arial" panose="020B0604020202020204" pitchFamily="34" charset="0"/>
              </a:rPr>
              <a:t>Dài  </a:t>
            </a:r>
            <a:endParaRPr lang="en-US" sz="1800" kern="1200">
              <a:solidFill>
                <a:srgbClr val="0000FF"/>
              </a:solidFill>
              <a:ea typeface="+mn-ea"/>
              <a:cs typeface="Arial" panose="020B0604020202020204" pitchFamily="34" charset="0"/>
            </a:endParaRPr>
          </a:p>
        </p:txBody>
      </p:sp>
      <p:sp>
        <p:nvSpPr>
          <p:cNvPr id="26" name="AutoShape 3">
            <a:hlinkClick r:id="rId11" action="ppaction://hlinksldjump"/>
          </p:cNvPr>
          <p:cNvSpPr>
            <a:spLocks noChangeArrowheads="1"/>
          </p:cNvSpPr>
          <p:nvPr/>
        </p:nvSpPr>
        <p:spPr bwMode="auto">
          <a:xfrm>
            <a:off x="2935254" y="2302636"/>
            <a:ext cx="2870707" cy="2724214"/>
          </a:xfrm>
          <a:prstGeom prst="cloudCallout">
            <a:avLst>
              <a:gd name="adj1" fmla="val -63271"/>
              <a:gd name="adj2" fmla="val 23120"/>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FF0066"/>
            </a:solidFill>
            <a:prstDash val="solid"/>
            <a:headEnd/>
            <a:tailEnd/>
          </a:ln>
          <a:effectLst>
            <a:outerShdw blurRad="40000" dist="20000" dir="5400000" rotWithShape="0">
              <a:srgbClr val="000000">
                <a:alpha val="38000"/>
              </a:srgbClr>
            </a:outerShdw>
          </a:effectLst>
        </p:spPr>
        <p:txBody>
          <a:bodyPr anchor="ctr"/>
          <a:lstStyle>
            <a:defPPr>
              <a:defRPr lang="en-US"/>
            </a:defPPr>
            <a:lvl1pPr algn="l" rtl="0" fontAlgn="base">
              <a:spcBef>
                <a:spcPct val="0"/>
              </a:spcBef>
              <a:spcAft>
                <a:spcPct val="0"/>
              </a:spcAft>
              <a:defRPr sz="2800" b="1" kern="1200">
                <a:solidFill>
                  <a:schemeClr val="dk1"/>
                </a:solidFill>
                <a:latin typeface="+mn-lt"/>
                <a:ea typeface="+mn-ea"/>
                <a:cs typeface="+mn-cs"/>
              </a:defRPr>
            </a:lvl1pPr>
            <a:lvl2pPr marL="457200" algn="l" rtl="0" fontAlgn="base">
              <a:spcBef>
                <a:spcPct val="0"/>
              </a:spcBef>
              <a:spcAft>
                <a:spcPct val="0"/>
              </a:spcAft>
              <a:defRPr sz="2800" b="1" kern="1200">
                <a:solidFill>
                  <a:schemeClr val="dk1"/>
                </a:solidFill>
                <a:latin typeface="+mn-lt"/>
                <a:ea typeface="+mn-ea"/>
                <a:cs typeface="+mn-cs"/>
              </a:defRPr>
            </a:lvl2pPr>
            <a:lvl3pPr marL="914400" algn="l" rtl="0" fontAlgn="base">
              <a:spcBef>
                <a:spcPct val="0"/>
              </a:spcBef>
              <a:spcAft>
                <a:spcPct val="0"/>
              </a:spcAft>
              <a:defRPr sz="2800" b="1" kern="1200">
                <a:solidFill>
                  <a:schemeClr val="dk1"/>
                </a:solidFill>
                <a:latin typeface="+mn-lt"/>
                <a:ea typeface="+mn-ea"/>
                <a:cs typeface="+mn-cs"/>
              </a:defRPr>
            </a:lvl3pPr>
            <a:lvl4pPr marL="1371600" algn="l" rtl="0" fontAlgn="base">
              <a:spcBef>
                <a:spcPct val="0"/>
              </a:spcBef>
              <a:spcAft>
                <a:spcPct val="0"/>
              </a:spcAft>
              <a:defRPr sz="2800" b="1" kern="1200">
                <a:solidFill>
                  <a:schemeClr val="dk1"/>
                </a:solidFill>
                <a:latin typeface="+mn-lt"/>
                <a:ea typeface="+mn-ea"/>
                <a:cs typeface="+mn-cs"/>
              </a:defRPr>
            </a:lvl4pPr>
            <a:lvl5pPr marL="1828800" algn="l" rtl="0" fontAlgn="base">
              <a:spcBef>
                <a:spcPct val="0"/>
              </a:spcBef>
              <a:spcAft>
                <a:spcPct val="0"/>
              </a:spcAft>
              <a:defRPr sz="2800" b="1" kern="1200">
                <a:solidFill>
                  <a:schemeClr val="dk1"/>
                </a:solidFill>
                <a:latin typeface="+mn-lt"/>
                <a:ea typeface="+mn-ea"/>
                <a:cs typeface="+mn-cs"/>
              </a:defRPr>
            </a:lvl5pPr>
            <a:lvl6pPr marL="2286000" algn="l" defTabSz="914400" rtl="0" eaLnBrk="1" latinLnBrk="0" hangingPunct="1">
              <a:defRPr sz="2800" b="1" kern="1200">
                <a:solidFill>
                  <a:schemeClr val="dk1"/>
                </a:solidFill>
                <a:latin typeface="+mn-lt"/>
                <a:ea typeface="+mn-ea"/>
                <a:cs typeface="+mn-cs"/>
              </a:defRPr>
            </a:lvl6pPr>
            <a:lvl7pPr marL="2743200" algn="l" defTabSz="914400" rtl="0" eaLnBrk="1" latinLnBrk="0" hangingPunct="1">
              <a:defRPr sz="2800" b="1" kern="1200">
                <a:solidFill>
                  <a:schemeClr val="dk1"/>
                </a:solidFill>
                <a:latin typeface="+mn-lt"/>
                <a:ea typeface="+mn-ea"/>
                <a:cs typeface="+mn-cs"/>
              </a:defRPr>
            </a:lvl7pPr>
            <a:lvl8pPr marL="3200400" algn="l" defTabSz="914400" rtl="0" eaLnBrk="1" latinLnBrk="0" hangingPunct="1">
              <a:defRPr sz="2800" b="1" kern="1200">
                <a:solidFill>
                  <a:schemeClr val="dk1"/>
                </a:solidFill>
                <a:latin typeface="+mn-lt"/>
                <a:ea typeface="+mn-ea"/>
                <a:cs typeface="+mn-cs"/>
              </a:defRPr>
            </a:lvl8pPr>
            <a:lvl9pPr marL="3657600" algn="l" defTabSz="914400" rtl="0" eaLnBrk="1" latinLnBrk="0" hangingPunct="1">
              <a:defRPr sz="2800" b="1" kern="1200">
                <a:solidFill>
                  <a:schemeClr val="dk1"/>
                </a:solidFill>
                <a:latin typeface="+mn-lt"/>
                <a:ea typeface="+mn-ea"/>
                <a:cs typeface="+mn-cs"/>
              </a:defRPr>
            </a:lvl9pPr>
          </a:lstStyle>
          <a:p>
            <a:pPr algn="ctr" defTabSz="685800" eaLnBrk="0" hangingPunct="0">
              <a:buClrTx/>
              <a:defRPr/>
            </a:pPr>
            <a:r>
              <a:rPr lang="vi-VN" sz="2700" b="0" dirty="0">
                <a:solidFill>
                  <a:srgbClr val="0000FF"/>
                </a:solidFill>
                <a:latin typeface="Arial"/>
                <a:cs typeface="Arial" charset="0"/>
              </a:rPr>
              <a:t>Quả có nhiều hình dạng khác nhau</a:t>
            </a:r>
            <a:endParaRPr lang="en-US" sz="2700" b="0" dirty="0">
              <a:solidFill>
                <a:srgbClr val="0000FF"/>
              </a:solidFill>
              <a:latin typeface="Calibri"/>
              <a:cs typeface="Arial" charset="0"/>
            </a:endParaRPr>
          </a:p>
        </p:txBody>
      </p:sp>
    </p:spTree>
    <p:extLst>
      <p:ext uri="{BB962C8B-B14F-4D97-AF65-F5344CB8AC3E}">
        <p14:creationId xmlns:p14="http://schemas.microsoft.com/office/powerpoint/2010/main" val="866413922"/>
      </p:ext>
    </p:extLst>
  </p:cSld>
  <p:clrMapOvr>
    <a:masterClrMapping/>
  </p:clrMapOvr>
  <p:transition spd="med">
    <p:sndAc>
      <p:stSnd>
        <p:snd r:embed="rId2" name="chimes.wav"/>
      </p:stSnd>
    </p:sndAc>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5" name="Picture 2" descr="C:\Users\user\Downloads\Photos\images (25).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3665" y="195859"/>
            <a:ext cx="2327672" cy="246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6" name="Picture 3" descr="C:\Users\user\Downloads\Photos\saurieng-300x27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9063" y="173236"/>
            <a:ext cx="1934627" cy="246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7" name="Picture 4" descr="C:\Users\user\Downloads\Photos\thanhlong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3242" y="2680693"/>
            <a:ext cx="2224088" cy="2484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8" name="Picture 5" descr="C:\Users\user\Downloads\Photos\tải xuống (16).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72870" y="2746177"/>
            <a:ext cx="2272903" cy="2659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9" name="Picture 6" descr="tải xuống (1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77993" y="2538414"/>
            <a:ext cx="2271713" cy="2626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0" name="Picture 7" descr="C:\Users\user\Downloads\Photos\vnm_2013_2723649.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263422" y="82153"/>
            <a:ext cx="2278856" cy="2489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01" name="Oval 8"/>
          <p:cNvSpPr>
            <a:spLocks noChangeArrowheads="1"/>
          </p:cNvSpPr>
          <p:nvPr/>
        </p:nvSpPr>
        <p:spPr bwMode="auto">
          <a:xfrm>
            <a:off x="1355388" y="375305"/>
            <a:ext cx="1396604" cy="348853"/>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a:solidFill>
                  <a:srgbClr val="0000FF"/>
                </a:solidFill>
                <a:ea typeface="+mn-ea"/>
                <a:cs typeface="Arial" panose="020B0604020202020204" pitchFamily="34" charset="0"/>
              </a:rPr>
              <a:t>To </a:t>
            </a:r>
            <a:endParaRPr lang="en-US" sz="1800" kern="1200">
              <a:solidFill>
                <a:srgbClr val="0000FF"/>
              </a:solidFill>
              <a:ea typeface="+mn-ea"/>
              <a:cs typeface="Arial" panose="020B0604020202020204" pitchFamily="34" charset="0"/>
            </a:endParaRPr>
          </a:p>
        </p:txBody>
      </p:sp>
      <p:sp>
        <p:nvSpPr>
          <p:cNvPr id="8202" name="Oval 9"/>
          <p:cNvSpPr>
            <a:spLocks noChangeArrowheads="1"/>
          </p:cNvSpPr>
          <p:nvPr/>
        </p:nvSpPr>
        <p:spPr bwMode="auto">
          <a:xfrm>
            <a:off x="2408269" y="3799231"/>
            <a:ext cx="1396603" cy="348853"/>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a:solidFill>
                  <a:srgbClr val="0000FF"/>
                </a:solidFill>
                <a:ea typeface="+mn-ea"/>
                <a:cs typeface="Arial" panose="020B0604020202020204" pitchFamily="34" charset="0"/>
              </a:rPr>
              <a:t>Trung bình </a:t>
            </a:r>
            <a:endParaRPr lang="en-US" sz="1800" kern="1200">
              <a:solidFill>
                <a:srgbClr val="0000FF"/>
              </a:solidFill>
              <a:ea typeface="+mn-ea"/>
              <a:cs typeface="Arial" panose="020B0604020202020204" pitchFamily="34" charset="0"/>
            </a:endParaRPr>
          </a:p>
        </p:txBody>
      </p:sp>
      <p:sp>
        <p:nvSpPr>
          <p:cNvPr id="8203" name="Oval 10"/>
          <p:cNvSpPr>
            <a:spLocks noChangeArrowheads="1"/>
          </p:cNvSpPr>
          <p:nvPr/>
        </p:nvSpPr>
        <p:spPr bwMode="auto">
          <a:xfrm>
            <a:off x="6857772" y="2571750"/>
            <a:ext cx="1396603" cy="348854"/>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dirty="0">
                <a:solidFill>
                  <a:srgbClr val="0000FF"/>
                </a:solidFill>
                <a:ea typeface="+mn-ea"/>
                <a:cs typeface="Arial" panose="020B0604020202020204" pitchFamily="34" charset="0"/>
              </a:rPr>
              <a:t>Nhỏ</a:t>
            </a:r>
            <a:endParaRPr lang="en-US" sz="1800" kern="1200" dirty="0">
              <a:solidFill>
                <a:srgbClr val="0000FF"/>
              </a:solidFill>
              <a:ea typeface="+mn-ea"/>
              <a:cs typeface="Arial" panose="020B0604020202020204" pitchFamily="34" charset="0"/>
            </a:endParaRPr>
          </a:p>
        </p:txBody>
      </p:sp>
      <p:sp>
        <p:nvSpPr>
          <p:cNvPr id="12" name="AutoShape 3">
            <a:hlinkClick r:id="rId9" action="ppaction://hlinksldjump"/>
          </p:cNvPr>
          <p:cNvSpPr>
            <a:spLocks noChangeArrowheads="1"/>
          </p:cNvSpPr>
          <p:nvPr/>
        </p:nvSpPr>
        <p:spPr bwMode="auto">
          <a:xfrm>
            <a:off x="3603655" y="195859"/>
            <a:ext cx="2994752" cy="2916618"/>
          </a:xfrm>
          <a:prstGeom prst="cloudCallout">
            <a:avLst>
              <a:gd name="adj1" fmla="val -51464"/>
              <a:gd name="adj2" fmla="val 41437"/>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FF0066"/>
            </a:solidFill>
            <a:prstDash val="solid"/>
            <a:headEnd/>
            <a:tailEnd/>
          </a:ln>
          <a:effectLst>
            <a:outerShdw blurRad="40000" dist="20000" dir="5400000" rotWithShape="0">
              <a:srgbClr val="000000">
                <a:alpha val="38000"/>
              </a:srgbClr>
            </a:outerShdw>
          </a:effectLst>
        </p:spPr>
        <p:txBody>
          <a:bodyPr anchor="ctr"/>
          <a:lstStyle>
            <a:defPPr>
              <a:defRPr lang="en-US"/>
            </a:defPPr>
            <a:lvl1pPr algn="l" rtl="0" fontAlgn="base">
              <a:spcBef>
                <a:spcPct val="0"/>
              </a:spcBef>
              <a:spcAft>
                <a:spcPct val="0"/>
              </a:spcAft>
              <a:defRPr sz="2800" b="1" kern="1200">
                <a:solidFill>
                  <a:schemeClr val="dk1"/>
                </a:solidFill>
                <a:latin typeface="+mn-lt"/>
                <a:ea typeface="+mn-ea"/>
                <a:cs typeface="+mn-cs"/>
              </a:defRPr>
            </a:lvl1pPr>
            <a:lvl2pPr marL="457200" algn="l" rtl="0" fontAlgn="base">
              <a:spcBef>
                <a:spcPct val="0"/>
              </a:spcBef>
              <a:spcAft>
                <a:spcPct val="0"/>
              </a:spcAft>
              <a:defRPr sz="2800" b="1" kern="1200">
                <a:solidFill>
                  <a:schemeClr val="dk1"/>
                </a:solidFill>
                <a:latin typeface="+mn-lt"/>
                <a:ea typeface="+mn-ea"/>
                <a:cs typeface="+mn-cs"/>
              </a:defRPr>
            </a:lvl2pPr>
            <a:lvl3pPr marL="914400" algn="l" rtl="0" fontAlgn="base">
              <a:spcBef>
                <a:spcPct val="0"/>
              </a:spcBef>
              <a:spcAft>
                <a:spcPct val="0"/>
              </a:spcAft>
              <a:defRPr sz="2800" b="1" kern="1200">
                <a:solidFill>
                  <a:schemeClr val="dk1"/>
                </a:solidFill>
                <a:latin typeface="+mn-lt"/>
                <a:ea typeface="+mn-ea"/>
                <a:cs typeface="+mn-cs"/>
              </a:defRPr>
            </a:lvl3pPr>
            <a:lvl4pPr marL="1371600" algn="l" rtl="0" fontAlgn="base">
              <a:spcBef>
                <a:spcPct val="0"/>
              </a:spcBef>
              <a:spcAft>
                <a:spcPct val="0"/>
              </a:spcAft>
              <a:defRPr sz="2800" b="1" kern="1200">
                <a:solidFill>
                  <a:schemeClr val="dk1"/>
                </a:solidFill>
                <a:latin typeface="+mn-lt"/>
                <a:ea typeface="+mn-ea"/>
                <a:cs typeface="+mn-cs"/>
              </a:defRPr>
            </a:lvl4pPr>
            <a:lvl5pPr marL="1828800" algn="l" rtl="0" fontAlgn="base">
              <a:spcBef>
                <a:spcPct val="0"/>
              </a:spcBef>
              <a:spcAft>
                <a:spcPct val="0"/>
              </a:spcAft>
              <a:defRPr sz="2800" b="1" kern="1200">
                <a:solidFill>
                  <a:schemeClr val="dk1"/>
                </a:solidFill>
                <a:latin typeface="+mn-lt"/>
                <a:ea typeface="+mn-ea"/>
                <a:cs typeface="+mn-cs"/>
              </a:defRPr>
            </a:lvl5pPr>
            <a:lvl6pPr marL="2286000" algn="l" defTabSz="914400" rtl="0" eaLnBrk="1" latinLnBrk="0" hangingPunct="1">
              <a:defRPr sz="2800" b="1" kern="1200">
                <a:solidFill>
                  <a:schemeClr val="dk1"/>
                </a:solidFill>
                <a:latin typeface="+mn-lt"/>
                <a:ea typeface="+mn-ea"/>
                <a:cs typeface="+mn-cs"/>
              </a:defRPr>
            </a:lvl6pPr>
            <a:lvl7pPr marL="2743200" algn="l" defTabSz="914400" rtl="0" eaLnBrk="1" latinLnBrk="0" hangingPunct="1">
              <a:defRPr sz="2800" b="1" kern="1200">
                <a:solidFill>
                  <a:schemeClr val="dk1"/>
                </a:solidFill>
                <a:latin typeface="+mn-lt"/>
                <a:ea typeface="+mn-ea"/>
                <a:cs typeface="+mn-cs"/>
              </a:defRPr>
            </a:lvl7pPr>
            <a:lvl8pPr marL="3200400" algn="l" defTabSz="914400" rtl="0" eaLnBrk="1" latinLnBrk="0" hangingPunct="1">
              <a:defRPr sz="2800" b="1" kern="1200">
                <a:solidFill>
                  <a:schemeClr val="dk1"/>
                </a:solidFill>
                <a:latin typeface="+mn-lt"/>
                <a:ea typeface="+mn-ea"/>
                <a:cs typeface="+mn-cs"/>
              </a:defRPr>
            </a:lvl8pPr>
            <a:lvl9pPr marL="3657600" algn="l" defTabSz="914400" rtl="0" eaLnBrk="1" latinLnBrk="0" hangingPunct="1">
              <a:defRPr sz="2800" b="1" kern="1200">
                <a:solidFill>
                  <a:schemeClr val="dk1"/>
                </a:solidFill>
                <a:latin typeface="+mn-lt"/>
                <a:ea typeface="+mn-ea"/>
                <a:cs typeface="+mn-cs"/>
              </a:defRPr>
            </a:lvl9pPr>
          </a:lstStyle>
          <a:p>
            <a:pPr algn="ctr" defTabSz="685800" eaLnBrk="0" hangingPunct="0">
              <a:buClrTx/>
              <a:defRPr/>
            </a:pPr>
            <a:r>
              <a:rPr lang="vi-VN" sz="2700" b="0" dirty="0">
                <a:solidFill>
                  <a:srgbClr val="0000FF"/>
                </a:solidFill>
                <a:latin typeface="Arial"/>
                <a:cs typeface="Arial" charset="0"/>
              </a:rPr>
              <a:t>Quả có nhiều kích thước khác nhau</a:t>
            </a:r>
            <a:endParaRPr lang="en-US" sz="2700" b="0" dirty="0">
              <a:solidFill>
                <a:srgbClr val="0000FF"/>
              </a:solidFill>
              <a:latin typeface="Calibri"/>
              <a:cs typeface="Arial" charset="0"/>
            </a:endParaRPr>
          </a:p>
        </p:txBody>
      </p:sp>
    </p:spTree>
    <p:extLst>
      <p:ext uri="{BB962C8B-B14F-4D97-AF65-F5344CB8AC3E}">
        <p14:creationId xmlns:p14="http://schemas.microsoft.com/office/powerpoint/2010/main" val="3929210018"/>
      </p:ext>
    </p:extLst>
  </p:cSld>
  <p:clrMapOvr>
    <a:masterClrMapping/>
  </p:clrMapOvr>
  <p:transition spd="med">
    <p:sndAc>
      <p:stSnd>
        <p:snd r:embed="rId2" name="chimes.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9" name="Picture 2" descr="C:\Users\user\Downloads\Photos\images (16).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318" y="-83269"/>
            <a:ext cx="2306241" cy="2544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0" name="Picture 3" descr="C:\Users\user\Downloads\Photos\qua-mang-cu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38343" y="-28500"/>
            <a:ext cx="2224088" cy="2489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1" name="Picture 4" descr="C:\Users\user\Downloads\Photos\chua-benh-bang-chuoi.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36691" y="-69576"/>
            <a:ext cx="2355056" cy="2516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2" name="Picture 5" descr="C:\Users\user\Downloads\Photos\4chanh.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932" y="2516982"/>
            <a:ext cx="236101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3" name="Picture 6" descr="C:\Users\user\Downloads\Photos\thanhlong1.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76625" y="2681287"/>
            <a:ext cx="2387204" cy="246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4" name="Picture 7" descr="C:\Users\user\Downloads\Photos\tải xuống (15).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50856" y="2315170"/>
            <a:ext cx="2300288" cy="2653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5" name="Oval 8"/>
          <p:cNvSpPr>
            <a:spLocks noChangeArrowheads="1"/>
          </p:cNvSpPr>
          <p:nvPr/>
        </p:nvSpPr>
        <p:spPr bwMode="auto">
          <a:xfrm>
            <a:off x="1392436" y="4794647"/>
            <a:ext cx="1396604" cy="348853"/>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dirty="0">
                <a:solidFill>
                  <a:srgbClr val="0000FF"/>
                </a:solidFill>
                <a:ea typeface="+mn-ea"/>
                <a:cs typeface="Arial" panose="020B0604020202020204" pitchFamily="34" charset="0"/>
              </a:rPr>
              <a:t>Xanh </a:t>
            </a:r>
            <a:endParaRPr lang="en-US" sz="1800" kern="1200" dirty="0">
              <a:solidFill>
                <a:srgbClr val="0000FF"/>
              </a:solidFill>
              <a:ea typeface="+mn-ea"/>
              <a:cs typeface="Arial" panose="020B0604020202020204" pitchFamily="34" charset="0"/>
            </a:endParaRPr>
          </a:p>
        </p:txBody>
      </p:sp>
      <p:sp>
        <p:nvSpPr>
          <p:cNvPr id="9226" name="Oval 9"/>
          <p:cNvSpPr>
            <a:spLocks noChangeArrowheads="1"/>
          </p:cNvSpPr>
          <p:nvPr/>
        </p:nvSpPr>
        <p:spPr bwMode="auto">
          <a:xfrm>
            <a:off x="3971925" y="3518261"/>
            <a:ext cx="1396604" cy="348853"/>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a:solidFill>
                  <a:srgbClr val="0000FF"/>
                </a:solidFill>
                <a:ea typeface="+mn-ea"/>
                <a:cs typeface="Arial" panose="020B0604020202020204" pitchFamily="34" charset="0"/>
              </a:rPr>
              <a:t>Hồng</a:t>
            </a:r>
            <a:endParaRPr lang="en-US" sz="1800" kern="1200">
              <a:solidFill>
                <a:srgbClr val="0000FF"/>
              </a:solidFill>
              <a:ea typeface="+mn-ea"/>
              <a:cs typeface="Arial" panose="020B0604020202020204" pitchFamily="34" charset="0"/>
            </a:endParaRPr>
          </a:p>
        </p:txBody>
      </p:sp>
      <p:sp>
        <p:nvSpPr>
          <p:cNvPr id="9227" name="Oval 10"/>
          <p:cNvSpPr>
            <a:spLocks noChangeArrowheads="1"/>
          </p:cNvSpPr>
          <p:nvPr/>
        </p:nvSpPr>
        <p:spPr bwMode="auto">
          <a:xfrm>
            <a:off x="7506526" y="4620220"/>
            <a:ext cx="1396603" cy="348853"/>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a:solidFill>
                  <a:srgbClr val="0000FF"/>
                </a:solidFill>
                <a:ea typeface="+mn-ea"/>
                <a:cs typeface="Arial" panose="020B0604020202020204" pitchFamily="34" charset="0"/>
              </a:rPr>
              <a:t>Da cam</a:t>
            </a:r>
            <a:endParaRPr lang="en-US" sz="1800" kern="1200">
              <a:solidFill>
                <a:srgbClr val="0000FF"/>
              </a:solidFill>
              <a:ea typeface="+mn-ea"/>
              <a:cs typeface="Arial" panose="020B0604020202020204" pitchFamily="34" charset="0"/>
            </a:endParaRPr>
          </a:p>
        </p:txBody>
      </p:sp>
      <p:sp>
        <p:nvSpPr>
          <p:cNvPr id="9228" name="Oval 11"/>
          <p:cNvSpPr>
            <a:spLocks noChangeArrowheads="1"/>
          </p:cNvSpPr>
          <p:nvPr/>
        </p:nvSpPr>
        <p:spPr bwMode="auto">
          <a:xfrm>
            <a:off x="190503" y="1844215"/>
            <a:ext cx="1396603" cy="348854"/>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a:solidFill>
                  <a:srgbClr val="0000FF"/>
                </a:solidFill>
                <a:ea typeface="+mn-ea"/>
                <a:cs typeface="Arial" panose="020B0604020202020204" pitchFamily="34" charset="0"/>
              </a:rPr>
              <a:t>Đỏ</a:t>
            </a:r>
            <a:endParaRPr lang="en-US" sz="1800" kern="1200">
              <a:solidFill>
                <a:srgbClr val="0000FF"/>
              </a:solidFill>
              <a:ea typeface="+mn-ea"/>
              <a:cs typeface="Arial" panose="020B0604020202020204" pitchFamily="34" charset="0"/>
            </a:endParaRPr>
          </a:p>
        </p:txBody>
      </p:sp>
      <p:sp>
        <p:nvSpPr>
          <p:cNvPr id="9229" name="Oval 12"/>
          <p:cNvSpPr>
            <a:spLocks noChangeArrowheads="1"/>
          </p:cNvSpPr>
          <p:nvPr/>
        </p:nvSpPr>
        <p:spPr bwMode="auto">
          <a:xfrm>
            <a:off x="7302698" y="1966317"/>
            <a:ext cx="1396604" cy="348853"/>
          </a:xfrm>
          <a:prstGeom prst="ellipse">
            <a:avLst/>
          </a:prstGeom>
          <a:gradFill rotWithShape="1">
            <a:gsLst>
              <a:gs pos="0">
                <a:srgbClr val="FF99FF"/>
              </a:gs>
              <a:gs pos="100000">
                <a:srgbClr val="FFFFCC"/>
              </a:gs>
            </a:gsLst>
            <a:lin ang="2700000" scaled="1"/>
          </a:gradFill>
          <a:ln w="9525">
            <a:solidFill>
              <a:srgbClr val="000000"/>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a:solidFill>
                  <a:srgbClr val="0000FF"/>
                </a:solidFill>
                <a:ea typeface="+mn-ea"/>
                <a:cs typeface="Arial" panose="020B0604020202020204" pitchFamily="34" charset="0"/>
              </a:rPr>
              <a:t>Tím </a:t>
            </a:r>
            <a:endParaRPr lang="en-US" sz="1800" kern="1200">
              <a:solidFill>
                <a:srgbClr val="0000FF"/>
              </a:solidFill>
              <a:ea typeface="+mn-ea"/>
              <a:cs typeface="Arial" panose="020B0604020202020204" pitchFamily="34" charset="0"/>
            </a:endParaRPr>
          </a:p>
        </p:txBody>
      </p:sp>
      <p:sp>
        <p:nvSpPr>
          <p:cNvPr id="14" name="AutoShape 3">
            <a:hlinkClick r:id="rId9" action="ppaction://hlinksldjump"/>
          </p:cNvPr>
          <p:cNvSpPr>
            <a:spLocks noChangeArrowheads="1"/>
          </p:cNvSpPr>
          <p:nvPr/>
        </p:nvSpPr>
        <p:spPr bwMode="auto">
          <a:xfrm>
            <a:off x="3861793" y="309328"/>
            <a:ext cx="3013472" cy="2630362"/>
          </a:xfrm>
          <a:prstGeom prst="cloudCallout">
            <a:avLst>
              <a:gd name="adj1" fmla="val 24349"/>
              <a:gd name="adj2" fmla="val 67332"/>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headEnd/>
            <a:tailEnd/>
          </a:ln>
          <a:effectLst>
            <a:outerShdw blurRad="40000" dist="20000" dir="5400000" rotWithShape="0">
              <a:srgbClr val="000000">
                <a:alpha val="38000"/>
              </a:srgbClr>
            </a:outerShdw>
          </a:effectLst>
        </p:spPr>
        <p:txBody>
          <a:bodyPr anchor="ctr"/>
          <a:lstStyle>
            <a:defPPr>
              <a:defRPr lang="en-US"/>
            </a:defPPr>
            <a:lvl1pPr algn="l" rtl="0" fontAlgn="base">
              <a:spcBef>
                <a:spcPct val="0"/>
              </a:spcBef>
              <a:spcAft>
                <a:spcPct val="0"/>
              </a:spcAft>
              <a:defRPr sz="2800" b="1" kern="1200">
                <a:solidFill>
                  <a:schemeClr val="dk1"/>
                </a:solidFill>
                <a:latin typeface="+mn-lt"/>
                <a:ea typeface="+mn-ea"/>
                <a:cs typeface="+mn-cs"/>
              </a:defRPr>
            </a:lvl1pPr>
            <a:lvl2pPr marL="457200" algn="l" rtl="0" fontAlgn="base">
              <a:spcBef>
                <a:spcPct val="0"/>
              </a:spcBef>
              <a:spcAft>
                <a:spcPct val="0"/>
              </a:spcAft>
              <a:defRPr sz="2800" b="1" kern="1200">
                <a:solidFill>
                  <a:schemeClr val="dk1"/>
                </a:solidFill>
                <a:latin typeface="+mn-lt"/>
                <a:ea typeface="+mn-ea"/>
                <a:cs typeface="+mn-cs"/>
              </a:defRPr>
            </a:lvl2pPr>
            <a:lvl3pPr marL="914400" algn="l" rtl="0" fontAlgn="base">
              <a:spcBef>
                <a:spcPct val="0"/>
              </a:spcBef>
              <a:spcAft>
                <a:spcPct val="0"/>
              </a:spcAft>
              <a:defRPr sz="2800" b="1" kern="1200">
                <a:solidFill>
                  <a:schemeClr val="dk1"/>
                </a:solidFill>
                <a:latin typeface="+mn-lt"/>
                <a:ea typeface="+mn-ea"/>
                <a:cs typeface="+mn-cs"/>
              </a:defRPr>
            </a:lvl3pPr>
            <a:lvl4pPr marL="1371600" algn="l" rtl="0" fontAlgn="base">
              <a:spcBef>
                <a:spcPct val="0"/>
              </a:spcBef>
              <a:spcAft>
                <a:spcPct val="0"/>
              </a:spcAft>
              <a:defRPr sz="2800" b="1" kern="1200">
                <a:solidFill>
                  <a:schemeClr val="dk1"/>
                </a:solidFill>
                <a:latin typeface="+mn-lt"/>
                <a:ea typeface="+mn-ea"/>
                <a:cs typeface="+mn-cs"/>
              </a:defRPr>
            </a:lvl4pPr>
            <a:lvl5pPr marL="1828800" algn="l" rtl="0" fontAlgn="base">
              <a:spcBef>
                <a:spcPct val="0"/>
              </a:spcBef>
              <a:spcAft>
                <a:spcPct val="0"/>
              </a:spcAft>
              <a:defRPr sz="2800" b="1" kern="1200">
                <a:solidFill>
                  <a:schemeClr val="dk1"/>
                </a:solidFill>
                <a:latin typeface="+mn-lt"/>
                <a:ea typeface="+mn-ea"/>
                <a:cs typeface="+mn-cs"/>
              </a:defRPr>
            </a:lvl5pPr>
            <a:lvl6pPr marL="2286000" algn="l" defTabSz="914400" rtl="0" eaLnBrk="1" latinLnBrk="0" hangingPunct="1">
              <a:defRPr sz="2800" b="1" kern="1200">
                <a:solidFill>
                  <a:schemeClr val="dk1"/>
                </a:solidFill>
                <a:latin typeface="+mn-lt"/>
                <a:ea typeface="+mn-ea"/>
                <a:cs typeface="+mn-cs"/>
              </a:defRPr>
            </a:lvl6pPr>
            <a:lvl7pPr marL="2743200" algn="l" defTabSz="914400" rtl="0" eaLnBrk="1" latinLnBrk="0" hangingPunct="1">
              <a:defRPr sz="2800" b="1" kern="1200">
                <a:solidFill>
                  <a:schemeClr val="dk1"/>
                </a:solidFill>
                <a:latin typeface="+mn-lt"/>
                <a:ea typeface="+mn-ea"/>
                <a:cs typeface="+mn-cs"/>
              </a:defRPr>
            </a:lvl7pPr>
            <a:lvl8pPr marL="3200400" algn="l" defTabSz="914400" rtl="0" eaLnBrk="1" latinLnBrk="0" hangingPunct="1">
              <a:defRPr sz="2800" b="1" kern="1200">
                <a:solidFill>
                  <a:schemeClr val="dk1"/>
                </a:solidFill>
                <a:latin typeface="+mn-lt"/>
                <a:ea typeface="+mn-ea"/>
                <a:cs typeface="+mn-cs"/>
              </a:defRPr>
            </a:lvl8pPr>
            <a:lvl9pPr marL="3657600" algn="l" defTabSz="914400" rtl="0" eaLnBrk="1" latinLnBrk="0" hangingPunct="1">
              <a:defRPr sz="2800" b="1" kern="1200">
                <a:solidFill>
                  <a:schemeClr val="dk1"/>
                </a:solidFill>
                <a:latin typeface="+mn-lt"/>
                <a:ea typeface="+mn-ea"/>
                <a:cs typeface="+mn-cs"/>
              </a:defRPr>
            </a:lvl9pPr>
          </a:lstStyle>
          <a:p>
            <a:pPr algn="ctr" defTabSz="685800" eaLnBrk="0" hangingPunct="0">
              <a:buClrTx/>
              <a:defRPr/>
            </a:pPr>
            <a:r>
              <a:rPr lang="vi-VN" sz="2700" b="0" dirty="0">
                <a:solidFill>
                  <a:srgbClr val="0000FF"/>
                </a:solidFill>
                <a:latin typeface="Arial"/>
                <a:cs typeface="Arial" charset="0"/>
              </a:rPr>
              <a:t>Quả có nhiều màu sắc khác nhau</a:t>
            </a:r>
            <a:endParaRPr lang="en-US" sz="2700" b="0" dirty="0">
              <a:solidFill>
                <a:srgbClr val="0000FF"/>
              </a:solidFill>
              <a:latin typeface="Calibri"/>
              <a:cs typeface="Arial" charset="0"/>
            </a:endParaRPr>
          </a:p>
        </p:txBody>
      </p:sp>
    </p:spTree>
    <p:extLst>
      <p:ext uri="{BB962C8B-B14F-4D97-AF65-F5344CB8AC3E}">
        <p14:creationId xmlns:p14="http://schemas.microsoft.com/office/powerpoint/2010/main" val="287443475"/>
      </p:ext>
    </p:extLst>
  </p:cSld>
  <p:clrMapOvr>
    <a:masterClrMapping/>
  </p:clrMapOvr>
  <p:transition spd="med">
    <p:sndAc>
      <p:stSnd>
        <p:snd r:embed="rId2" name="chimes.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92028581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5 sai lầm tai hại khi ăn dưa hấu nhiều người mắc phải | Tin tức mới nhất  24h - Đọc Báo Lao Động online - Laodong.vn">
            <a:extLst>
              <a:ext uri="{FF2B5EF4-FFF2-40B4-BE49-F238E27FC236}">
                <a16:creationId xmlns:a16="http://schemas.microsoft.com/office/drawing/2014/main" xmlns="" id="{24E1DCA9-713C-4171-A4AC-803961321C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26329" y="3781613"/>
            <a:ext cx="1983571" cy="123973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Tác dụng của cây ổi trong đời sống và sức khỏe">
            <a:extLst>
              <a:ext uri="{FF2B5EF4-FFF2-40B4-BE49-F238E27FC236}">
                <a16:creationId xmlns:a16="http://schemas.microsoft.com/office/drawing/2014/main" xmlns="" id="{D3721E56-770D-4B8E-9C70-294353ED5C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58319" y="28998"/>
            <a:ext cx="2172594" cy="1448992"/>
          </a:xfrm>
          <a:prstGeom prst="rect">
            <a:avLst/>
          </a:prstGeom>
          <a:noFill/>
          <a:extLst>
            <a:ext uri="{909E8E84-426E-40DD-AFC4-6F175D3DCCD1}">
              <a14:hiddenFill xmlns:a14="http://schemas.microsoft.com/office/drawing/2010/main">
                <a:solidFill>
                  <a:srgbClr val="FFFFFF"/>
                </a:solidFill>
              </a14:hiddenFill>
            </a:ext>
          </a:extLst>
        </p:spPr>
      </p:pic>
      <p:pic>
        <p:nvPicPr>
          <p:cNvPr id="10243" name="Picture 2" descr="C:\Users\user\Downloads\Photos\4chanh.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43001" y="1804988"/>
            <a:ext cx="1684735" cy="1725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4" name="Picture 3" descr="C:\Users\user\Downloads\Photos\saurieng-300x279.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53162" y="1832372"/>
            <a:ext cx="1747838" cy="1779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5" name="Picture 4" descr="C:\Users\user\Downloads\Photos\tải xuống (16).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42447" y="1"/>
            <a:ext cx="1752600" cy="1859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6" name="Picture 5" descr="tải xuống (1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388891" y="3686843"/>
            <a:ext cx="1606157" cy="1429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9" name="Oval 8"/>
          <p:cNvSpPr>
            <a:spLocks noChangeArrowheads="1"/>
          </p:cNvSpPr>
          <p:nvPr/>
        </p:nvSpPr>
        <p:spPr bwMode="auto">
          <a:xfrm>
            <a:off x="6446225" y="1239732"/>
            <a:ext cx="648804" cy="569383"/>
          </a:xfrm>
          <a:prstGeom prst="ellipse">
            <a:avLst/>
          </a:prstGeom>
          <a:solidFill>
            <a:schemeClr val="accent5"/>
          </a:solidFill>
          <a:ln w="9525">
            <a:no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dirty="0">
                <a:solidFill>
                  <a:schemeClr val="accent1">
                    <a:lumMod val="25000"/>
                  </a:schemeClr>
                </a:solidFill>
                <a:ea typeface="+mn-ea"/>
                <a:cs typeface="Arial" panose="020B0604020202020204" pitchFamily="34" charset="0"/>
              </a:rPr>
              <a:t>Béo</a:t>
            </a:r>
            <a:endParaRPr lang="en-US" sz="1800" kern="1200" dirty="0">
              <a:solidFill>
                <a:schemeClr val="accent1">
                  <a:lumMod val="25000"/>
                </a:schemeClr>
              </a:solidFill>
              <a:ea typeface="+mn-ea"/>
              <a:cs typeface="Arial" panose="020B0604020202020204" pitchFamily="34" charset="0"/>
            </a:endParaRPr>
          </a:p>
        </p:txBody>
      </p:sp>
      <p:sp>
        <p:nvSpPr>
          <p:cNvPr id="10250" name="Oval 9"/>
          <p:cNvSpPr>
            <a:spLocks noChangeArrowheads="1"/>
          </p:cNvSpPr>
          <p:nvPr/>
        </p:nvSpPr>
        <p:spPr bwMode="auto">
          <a:xfrm>
            <a:off x="1143000" y="2849316"/>
            <a:ext cx="696518" cy="558479"/>
          </a:xfrm>
          <a:prstGeom prst="ellipse">
            <a:avLst/>
          </a:prstGeom>
          <a:solidFill>
            <a:schemeClr val="accent5"/>
          </a:solidFill>
          <a:ln w="9525">
            <a:no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a:solidFill>
                  <a:schemeClr val="accent1">
                    <a:lumMod val="25000"/>
                  </a:schemeClr>
                </a:solidFill>
                <a:ea typeface="+mn-ea"/>
                <a:cs typeface="Arial" panose="020B0604020202020204" pitchFamily="34" charset="0"/>
              </a:rPr>
              <a:t>Chua </a:t>
            </a:r>
            <a:endParaRPr lang="en-US" sz="1800" kern="1200">
              <a:solidFill>
                <a:schemeClr val="accent1">
                  <a:lumMod val="25000"/>
                </a:schemeClr>
              </a:solidFill>
              <a:ea typeface="+mn-ea"/>
              <a:cs typeface="Arial" panose="020B0604020202020204" pitchFamily="34" charset="0"/>
            </a:endParaRPr>
          </a:p>
        </p:txBody>
      </p:sp>
      <p:sp>
        <p:nvSpPr>
          <p:cNvPr id="10251" name="Oval 10"/>
          <p:cNvSpPr>
            <a:spLocks noChangeArrowheads="1"/>
          </p:cNvSpPr>
          <p:nvPr/>
        </p:nvSpPr>
        <p:spPr bwMode="auto">
          <a:xfrm>
            <a:off x="6316267" y="2967455"/>
            <a:ext cx="685862" cy="587355"/>
          </a:xfrm>
          <a:prstGeom prst="ellipse">
            <a:avLst/>
          </a:prstGeom>
          <a:solidFill>
            <a:schemeClr val="accent5"/>
          </a:solidFill>
          <a:ln w="9525">
            <a:no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dirty="0">
                <a:solidFill>
                  <a:schemeClr val="accent1">
                    <a:lumMod val="25000"/>
                  </a:schemeClr>
                </a:solidFill>
                <a:ea typeface="+mn-ea"/>
                <a:cs typeface="Arial" panose="020B0604020202020204" pitchFamily="34" charset="0"/>
              </a:rPr>
              <a:t>Bù</a:t>
            </a:r>
            <a:r>
              <a:rPr lang="en-US" sz="1800" kern="1200" dirty="0" err="1">
                <a:solidFill>
                  <a:schemeClr val="accent1">
                    <a:lumMod val="25000"/>
                  </a:schemeClr>
                </a:solidFill>
                <a:ea typeface="+mn-ea"/>
                <a:cs typeface="Arial" panose="020B0604020202020204" pitchFamily="34" charset="0"/>
              </a:rPr>
              <a:t>i</a:t>
            </a:r>
            <a:endParaRPr lang="en-US" sz="1800" kern="1200" dirty="0">
              <a:solidFill>
                <a:schemeClr val="accent1">
                  <a:lumMod val="25000"/>
                </a:schemeClr>
              </a:solidFill>
              <a:ea typeface="+mn-ea"/>
              <a:cs typeface="Arial" panose="020B0604020202020204" pitchFamily="34" charset="0"/>
            </a:endParaRPr>
          </a:p>
        </p:txBody>
      </p:sp>
      <p:sp>
        <p:nvSpPr>
          <p:cNvPr id="10252" name="Oval 11"/>
          <p:cNvSpPr>
            <a:spLocks noChangeArrowheads="1"/>
          </p:cNvSpPr>
          <p:nvPr/>
        </p:nvSpPr>
        <p:spPr bwMode="auto">
          <a:xfrm>
            <a:off x="2318785" y="4452376"/>
            <a:ext cx="675509" cy="568969"/>
          </a:xfrm>
          <a:prstGeom prst="ellipse">
            <a:avLst/>
          </a:prstGeom>
          <a:solidFill>
            <a:schemeClr val="accent5"/>
          </a:solidFill>
          <a:ln w="9525">
            <a:no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dirty="0">
                <a:solidFill>
                  <a:schemeClr val="accent1">
                    <a:lumMod val="25000"/>
                  </a:schemeClr>
                </a:solidFill>
                <a:ea typeface="+mn-ea"/>
                <a:cs typeface="Arial" panose="020B0604020202020204" pitchFamily="34" charset="0"/>
              </a:rPr>
              <a:t>Mát  </a:t>
            </a:r>
            <a:endParaRPr lang="en-US" sz="1800" kern="1200" dirty="0">
              <a:solidFill>
                <a:schemeClr val="accent1">
                  <a:lumMod val="25000"/>
                </a:schemeClr>
              </a:solidFill>
              <a:ea typeface="+mn-ea"/>
              <a:cs typeface="Arial" panose="020B0604020202020204" pitchFamily="34" charset="0"/>
            </a:endParaRPr>
          </a:p>
        </p:txBody>
      </p:sp>
      <p:sp>
        <p:nvSpPr>
          <p:cNvPr id="10253" name="Oval 12"/>
          <p:cNvSpPr>
            <a:spLocks noChangeArrowheads="1"/>
          </p:cNvSpPr>
          <p:nvPr/>
        </p:nvSpPr>
        <p:spPr bwMode="auto">
          <a:xfrm>
            <a:off x="4891938" y="853795"/>
            <a:ext cx="741952" cy="629275"/>
          </a:xfrm>
          <a:prstGeom prst="ellipse">
            <a:avLst/>
          </a:prstGeom>
          <a:solidFill>
            <a:schemeClr val="accent5"/>
          </a:solidFill>
          <a:ln w="9525">
            <a:no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dirty="0">
                <a:solidFill>
                  <a:schemeClr val="accent1">
                    <a:lumMod val="25000"/>
                  </a:schemeClr>
                </a:solidFill>
                <a:ea typeface="+mn-ea"/>
                <a:cs typeface="Arial" panose="020B0604020202020204" pitchFamily="34" charset="0"/>
              </a:rPr>
              <a:t>Chát</a:t>
            </a:r>
            <a:endParaRPr lang="en-US" sz="1800" kern="1200" dirty="0">
              <a:solidFill>
                <a:schemeClr val="accent1">
                  <a:lumMod val="25000"/>
                </a:schemeClr>
              </a:solidFill>
              <a:ea typeface="+mn-ea"/>
              <a:cs typeface="Arial" panose="020B0604020202020204" pitchFamily="34" charset="0"/>
            </a:endParaRPr>
          </a:p>
        </p:txBody>
      </p:sp>
      <p:sp>
        <p:nvSpPr>
          <p:cNvPr id="10254" name="Oval 13"/>
          <p:cNvSpPr>
            <a:spLocks noChangeArrowheads="1"/>
          </p:cNvSpPr>
          <p:nvPr/>
        </p:nvSpPr>
        <p:spPr bwMode="auto">
          <a:xfrm>
            <a:off x="7609116" y="4550825"/>
            <a:ext cx="498020" cy="487645"/>
          </a:xfrm>
          <a:prstGeom prst="ellipse">
            <a:avLst/>
          </a:prstGeom>
          <a:solidFill>
            <a:schemeClr val="accent5"/>
          </a:solidFill>
          <a:ln w="9525">
            <a:no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dirty="0">
                <a:solidFill>
                  <a:schemeClr val="accent1">
                    <a:lumMod val="25000"/>
                  </a:schemeClr>
                </a:solidFill>
                <a:ea typeface="+mn-ea"/>
                <a:cs typeface="Arial" panose="020B0604020202020204" pitchFamily="34" charset="0"/>
              </a:rPr>
              <a:t>Cay</a:t>
            </a:r>
            <a:endParaRPr lang="en-US" sz="1800" kern="1200" dirty="0">
              <a:solidFill>
                <a:schemeClr val="accent1">
                  <a:lumMod val="25000"/>
                </a:schemeClr>
              </a:solidFill>
              <a:ea typeface="+mn-ea"/>
              <a:cs typeface="Arial" panose="020B0604020202020204" pitchFamily="34" charset="0"/>
            </a:endParaRPr>
          </a:p>
        </p:txBody>
      </p:sp>
      <p:pic>
        <p:nvPicPr>
          <p:cNvPr id="10255" name="Picture 14" descr="C:\Users\user\Downloads\Photos\vnm_2013_2723649.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43001" y="-32657"/>
            <a:ext cx="1703785" cy="1825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6" name="Oval 15"/>
          <p:cNvSpPr>
            <a:spLocks noChangeArrowheads="1"/>
          </p:cNvSpPr>
          <p:nvPr/>
        </p:nvSpPr>
        <p:spPr bwMode="auto">
          <a:xfrm>
            <a:off x="2255375" y="1131460"/>
            <a:ext cx="584772" cy="628540"/>
          </a:xfrm>
          <a:prstGeom prst="ellipse">
            <a:avLst/>
          </a:prstGeom>
          <a:solidFill>
            <a:schemeClr val="accent5"/>
          </a:solidFill>
          <a:ln w="9525">
            <a:no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vi-VN" sz="1800" kern="1200" dirty="0">
                <a:solidFill>
                  <a:schemeClr val="accent1">
                    <a:lumMod val="25000"/>
                  </a:schemeClr>
                </a:solidFill>
                <a:ea typeface="+mn-ea"/>
                <a:cs typeface="Arial" panose="020B0604020202020204" pitchFamily="34" charset="0"/>
              </a:rPr>
              <a:t>Ngọt</a:t>
            </a:r>
            <a:endParaRPr lang="en-US" sz="1800" kern="1200" dirty="0">
              <a:solidFill>
                <a:schemeClr val="accent1">
                  <a:lumMod val="25000"/>
                </a:schemeClr>
              </a:solidFill>
              <a:ea typeface="+mn-ea"/>
              <a:cs typeface="Arial" panose="020B0604020202020204" pitchFamily="34" charset="0"/>
            </a:endParaRPr>
          </a:p>
        </p:txBody>
      </p:sp>
      <p:pic>
        <p:nvPicPr>
          <p:cNvPr id="10257" name="Picture 16" descr="C:\Users\user\Downloads\Photos\tải xuống (19).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860006" y="3500437"/>
            <a:ext cx="1543050" cy="1643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8" name="Oval 17"/>
          <p:cNvSpPr>
            <a:spLocks noChangeArrowheads="1"/>
          </p:cNvSpPr>
          <p:nvPr/>
        </p:nvSpPr>
        <p:spPr bwMode="auto">
          <a:xfrm>
            <a:off x="3980129" y="4619369"/>
            <a:ext cx="748372" cy="419101"/>
          </a:xfrm>
          <a:prstGeom prst="ellipse">
            <a:avLst/>
          </a:prstGeom>
          <a:solidFill>
            <a:schemeClr val="accent5"/>
          </a:solidFill>
          <a:ln w="9525">
            <a:no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800" fontAlgn="base">
              <a:spcBef>
                <a:spcPct val="0"/>
              </a:spcBef>
              <a:spcAft>
                <a:spcPct val="0"/>
              </a:spcAft>
              <a:buClrTx/>
            </a:pPr>
            <a:r>
              <a:rPr lang="en-US" sz="1800" kern="1200" dirty="0" err="1">
                <a:solidFill>
                  <a:schemeClr val="accent1">
                    <a:lumMod val="25000"/>
                  </a:schemeClr>
                </a:solidFill>
                <a:ea typeface="+mn-ea"/>
                <a:cs typeface="Arial" panose="020B0604020202020204" pitchFamily="34" charset="0"/>
              </a:rPr>
              <a:t>Đắng</a:t>
            </a:r>
            <a:endParaRPr lang="en-US" sz="1800" kern="1200" dirty="0">
              <a:solidFill>
                <a:schemeClr val="accent1">
                  <a:lumMod val="25000"/>
                </a:schemeClr>
              </a:solidFill>
              <a:ea typeface="+mn-ea"/>
              <a:cs typeface="Arial" panose="020B0604020202020204" pitchFamily="34" charset="0"/>
            </a:endParaRPr>
          </a:p>
        </p:txBody>
      </p:sp>
      <p:sp>
        <p:nvSpPr>
          <p:cNvPr id="19" name="AutoShape 3">
            <a:hlinkClick r:id="rId11" action="ppaction://hlinksldjump"/>
          </p:cNvPr>
          <p:cNvSpPr>
            <a:spLocks noChangeArrowheads="1"/>
          </p:cNvSpPr>
          <p:nvPr/>
        </p:nvSpPr>
        <p:spPr bwMode="auto">
          <a:xfrm>
            <a:off x="2942036" y="1735931"/>
            <a:ext cx="3259931" cy="1671638"/>
          </a:xfrm>
          <a:prstGeom prst="cloudCallout">
            <a:avLst>
              <a:gd name="adj1" fmla="val -51464"/>
              <a:gd name="adj2" fmla="val 41437"/>
            </a:avLst>
          </a:prstGeom>
          <a:solidFill>
            <a:srgbClr val="FFFF66"/>
          </a:solidFill>
          <a:ln w="38100" cap="flat" cmpd="sng" algn="ctr">
            <a:solidFill>
              <a:srgbClr val="FF0066"/>
            </a:solidFill>
            <a:prstDash val="solid"/>
            <a:headEnd/>
            <a:tailEnd/>
          </a:ln>
          <a:effectLst>
            <a:outerShdw blurRad="40000" dist="20000" dir="5400000" rotWithShape="0">
              <a:srgbClr val="000000">
                <a:alpha val="38000"/>
              </a:srgbClr>
            </a:outerShdw>
          </a:effectLst>
        </p:spPr>
        <p:txBody>
          <a:bodyPr anchor="ctr"/>
          <a:lstStyle>
            <a:defPPr>
              <a:defRPr lang="en-US"/>
            </a:defPPr>
            <a:lvl1pPr algn="l" rtl="0" fontAlgn="base">
              <a:spcBef>
                <a:spcPct val="0"/>
              </a:spcBef>
              <a:spcAft>
                <a:spcPct val="0"/>
              </a:spcAft>
              <a:defRPr sz="2800" b="1" kern="1200">
                <a:solidFill>
                  <a:schemeClr val="lt1"/>
                </a:solidFill>
                <a:latin typeface="+mn-lt"/>
                <a:ea typeface="+mn-ea"/>
                <a:cs typeface="+mn-cs"/>
              </a:defRPr>
            </a:lvl1pPr>
            <a:lvl2pPr marL="457200" algn="l" rtl="0" fontAlgn="base">
              <a:spcBef>
                <a:spcPct val="0"/>
              </a:spcBef>
              <a:spcAft>
                <a:spcPct val="0"/>
              </a:spcAft>
              <a:defRPr sz="2800" b="1" kern="1200">
                <a:solidFill>
                  <a:schemeClr val="lt1"/>
                </a:solidFill>
                <a:latin typeface="+mn-lt"/>
                <a:ea typeface="+mn-ea"/>
                <a:cs typeface="+mn-cs"/>
              </a:defRPr>
            </a:lvl2pPr>
            <a:lvl3pPr marL="914400" algn="l" rtl="0" fontAlgn="base">
              <a:spcBef>
                <a:spcPct val="0"/>
              </a:spcBef>
              <a:spcAft>
                <a:spcPct val="0"/>
              </a:spcAft>
              <a:defRPr sz="2800" b="1" kern="1200">
                <a:solidFill>
                  <a:schemeClr val="lt1"/>
                </a:solidFill>
                <a:latin typeface="+mn-lt"/>
                <a:ea typeface="+mn-ea"/>
                <a:cs typeface="+mn-cs"/>
              </a:defRPr>
            </a:lvl3pPr>
            <a:lvl4pPr marL="1371600" algn="l" rtl="0" fontAlgn="base">
              <a:spcBef>
                <a:spcPct val="0"/>
              </a:spcBef>
              <a:spcAft>
                <a:spcPct val="0"/>
              </a:spcAft>
              <a:defRPr sz="2800" b="1" kern="1200">
                <a:solidFill>
                  <a:schemeClr val="lt1"/>
                </a:solidFill>
                <a:latin typeface="+mn-lt"/>
                <a:ea typeface="+mn-ea"/>
                <a:cs typeface="+mn-cs"/>
              </a:defRPr>
            </a:lvl4pPr>
            <a:lvl5pPr marL="1828800" algn="l" rtl="0" fontAlgn="base">
              <a:spcBef>
                <a:spcPct val="0"/>
              </a:spcBef>
              <a:spcAft>
                <a:spcPct val="0"/>
              </a:spcAft>
              <a:defRPr sz="2800" b="1" kern="1200">
                <a:solidFill>
                  <a:schemeClr val="lt1"/>
                </a:solidFill>
                <a:latin typeface="+mn-lt"/>
                <a:ea typeface="+mn-ea"/>
                <a:cs typeface="+mn-cs"/>
              </a:defRPr>
            </a:lvl5pPr>
            <a:lvl6pPr marL="2286000" algn="l" defTabSz="914400" rtl="0" eaLnBrk="1" latinLnBrk="0" hangingPunct="1">
              <a:defRPr sz="2800" b="1" kern="1200">
                <a:solidFill>
                  <a:schemeClr val="lt1"/>
                </a:solidFill>
                <a:latin typeface="+mn-lt"/>
                <a:ea typeface="+mn-ea"/>
                <a:cs typeface="+mn-cs"/>
              </a:defRPr>
            </a:lvl6pPr>
            <a:lvl7pPr marL="2743200" algn="l" defTabSz="914400" rtl="0" eaLnBrk="1" latinLnBrk="0" hangingPunct="1">
              <a:defRPr sz="2800" b="1" kern="1200">
                <a:solidFill>
                  <a:schemeClr val="lt1"/>
                </a:solidFill>
                <a:latin typeface="+mn-lt"/>
                <a:ea typeface="+mn-ea"/>
                <a:cs typeface="+mn-cs"/>
              </a:defRPr>
            </a:lvl7pPr>
            <a:lvl8pPr marL="3200400" algn="l" defTabSz="914400" rtl="0" eaLnBrk="1" latinLnBrk="0" hangingPunct="1">
              <a:defRPr sz="2800" b="1" kern="1200">
                <a:solidFill>
                  <a:schemeClr val="lt1"/>
                </a:solidFill>
                <a:latin typeface="+mn-lt"/>
                <a:ea typeface="+mn-ea"/>
                <a:cs typeface="+mn-cs"/>
              </a:defRPr>
            </a:lvl8pPr>
            <a:lvl9pPr marL="3657600" algn="l" defTabSz="914400" rtl="0" eaLnBrk="1" latinLnBrk="0" hangingPunct="1">
              <a:defRPr sz="2800" b="1" kern="1200">
                <a:solidFill>
                  <a:schemeClr val="lt1"/>
                </a:solidFill>
                <a:latin typeface="+mn-lt"/>
                <a:ea typeface="+mn-ea"/>
                <a:cs typeface="+mn-cs"/>
              </a:defRPr>
            </a:lvl9pPr>
          </a:lstStyle>
          <a:p>
            <a:pPr algn="ctr" defTabSz="685800" eaLnBrk="0" hangingPunct="0">
              <a:buClrTx/>
              <a:defRPr/>
            </a:pPr>
            <a:r>
              <a:rPr lang="vi-VN" sz="2700" b="0" dirty="0">
                <a:solidFill>
                  <a:sysClr val="windowText" lastClr="000000"/>
                </a:solidFill>
                <a:latin typeface="Arial"/>
                <a:cs typeface="Arial" charset="0"/>
              </a:rPr>
              <a:t>Quả có nhiều mùi vị khác nhau</a:t>
            </a:r>
            <a:endParaRPr lang="en-US" sz="2700" b="0" dirty="0">
              <a:solidFill>
                <a:sysClr val="windowText" lastClr="000000"/>
              </a:solidFill>
              <a:latin typeface="Calibri"/>
              <a:cs typeface="Arial" charset="0"/>
            </a:endParaRPr>
          </a:p>
        </p:txBody>
      </p:sp>
    </p:spTree>
    <p:extLst>
      <p:ext uri="{BB962C8B-B14F-4D97-AF65-F5344CB8AC3E}">
        <p14:creationId xmlns:p14="http://schemas.microsoft.com/office/powerpoint/2010/main" val="428141117"/>
      </p:ext>
    </p:extLst>
  </p:cSld>
  <p:clrMapOvr>
    <a:masterClrMapping/>
  </p:clrMapOvr>
  <p:transition spd="med">
    <p:sndAc>
      <p:stSnd>
        <p:snd r:embed="rId2" name="chimes.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7"/>
        <p:cNvGrpSpPr/>
        <p:nvPr/>
      </p:nvGrpSpPr>
      <p:grpSpPr>
        <a:xfrm>
          <a:off x="0" y="0"/>
          <a:ext cx="0" cy="0"/>
          <a:chOff x="0" y="0"/>
          <a:chExt cx="0" cy="0"/>
        </a:xfrm>
      </p:grpSpPr>
      <p:sp>
        <p:nvSpPr>
          <p:cNvPr id="138" name="Google Shape;138;p21"/>
          <p:cNvSpPr/>
          <p:nvPr/>
        </p:nvSpPr>
        <p:spPr>
          <a:xfrm>
            <a:off x="1238250" y="1353100"/>
            <a:ext cx="6667500" cy="2599800"/>
          </a:xfrm>
          <a:prstGeom prst="round2DiagRect">
            <a:avLst>
              <a:gd name="adj1" fmla="val 16667"/>
              <a:gd name="adj2" fmla="val 0"/>
            </a:avLst>
          </a:prstGeom>
          <a:solidFill>
            <a:srgbClr val="E6555C">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1"/>
          <p:cNvSpPr txBox="1">
            <a:spLocks noGrp="1"/>
          </p:cNvSpPr>
          <p:nvPr>
            <p:ph type="subTitle" idx="1"/>
          </p:nvPr>
        </p:nvSpPr>
        <p:spPr>
          <a:xfrm flipH="1">
            <a:off x="1450349" y="2176794"/>
            <a:ext cx="3867600" cy="1784400"/>
          </a:xfrm>
          <a:prstGeom prst="rect">
            <a:avLst/>
          </a:prstGeom>
        </p:spPr>
        <p:txBody>
          <a:bodyPr spcFirstLastPara="1" wrap="square" lIns="91425" tIns="91425" rIns="91425" bIns="91425" anchor="ctr" anchorCtr="0">
            <a:noAutofit/>
          </a:bodyPr>
          <a:lstStyle/>
          <a:p>
            <a:pPr marL="0" indent="0"/>
            <a:r>
              <a:rPr lang="vi-VN" sz="1800" b="1" dirty="0">
                <a:latin typeface="Times New Roman" pitchFamily="18" charset="0"/>
                <a:cs typeface="Times New Roman" pitchFamily="18" charset="0"/>
              </a:rPr>
              <a:t>+ Hoa có hình dạng, màu sắc và hương thơm khác nhau.</a:t>
            </a:r>
          </a:p>
          <a:p>
            <a:pPr marL="0" indent="0"/>
            <a:r>
              <a:rPr lang="vi-VN" sz="1800" b="1" dirty="0">
                <a:latin typeface="Times New Roman" pitchFamily="18" charset="0"/>
                <a:cs typeface="Times New Roman" pitchFamily="18" charset="0"/>
              </a:rPr>
              <a:t>+ Quả có màu sắc, hình dạng, kích thược, mùi vị khác nhau.</a:t>
            </a:r>
          </a:p>
          <a:p>
            <a:pPr marL="0" lvl="0" indent="0" algn="l" rtl="0">
              <a:spcBef>
                <a:spcPts val="0"/>
              </a:spcBef>
              <a:spcAft>
                <a:spcPts val="0"/>
              </a:spcAft>
              <a:buNone/>
            </a:pPr>
            <a:endParaRPr sz="1800" b="1" dirty="0"/>
          </a:p>
        </p:txBody>
      </p:sp>
      <p:sp>
        <p:nvSpPr>
          <p:cNvPr id="140" name="Google Shape;140;p21"/>
          <p:cNvSpPr txBox="1">
            <a:spLocks noGrp="1"/>
          </p:cNvSpPr>
          <p:nvPr>
            <p:ph type="ctrTitle"/>
          </p:nvPr>
        </p:nvSpPr>
        <p:spPr>
          <a:xfrm flipH="1">
            <a:off x="1450349" y="1515301"/>
            <a:ext cx="2571300" cy="85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Times New Roman" panose="02020603050405020304" pitchFamily="18" charset="0"/>
                <a:cs typeface="Times New Roman" panose="02020603050405020304" pitchFamily="18" charset="0"/>
              </a:rPr>
              <a:t>Kết luận</a:t>
            </a:r>
            <a:endParaRPr dirty="0">
              <a:latin typeface="Times New Roman" panose="02020603050405020304" pitchFamily="18" charset="0"/>
              <a:cs typeface="Times New Roman" panose="02020603050405020304" pitchFamily="18" charset="0"/>
            </a:endParaRPr>
          </a:p>
        </p:txBody>
      </p:sp>
      <p:sp>
        <p:nvSpPr>
          <p:cNvPr id="141" name="Google Shape;141;p21"/>
          <p:cNvSpPr/>
          <p:nvPr/>
        </p:nvSpPr>
        <p:spPr>
          <a:xfrm rot="10800000">
            <a:off x="0" y="0"/>
            <a:ext cx="1760525" cy="1515300"/>
          </a:xfrm>
          <a:custGeom>
            <a:avLst/>
            <a:gdLst/>
            <a:ahLst/>
            <a:cxnLst/>
            <a:rect l="l" t="t" r="r" b="b"/>
            <a:pathLst>
              <a:path w="70421" h="60612" extrusionOk="0">
                <a:moveTo>
                  <a:pt x="63813" y="0"/>
                </a:moveTo>
                <a:cubicBezTo>
                  <a:pt x="62552" y="0"/>
                  <a:pt x="61280" y="85"/>
                  <a:pt x="59969" y="340"/>
                </a:cubicBezTo>
                <a:cubicBezTo>
                  <a:pt x="41104" y="4048"/>
                  <a:pt x="43862" y="30386"/>
                  <a:pt x="28647" y="38832"/>
                </a:cubicBezTo>
                <a:cubicBezTo>
                  <a:pt x="20618" y="43293"/>
                  <a:pt x="11361" y="42376"/>
                  <a:pt x="5762" y="50872"/>
                </a:cubicBezTo>
                <a:cubicBezTo>
                  <a:pt x="3684" y="54023"/>
                  <a:pt x="2439" y="57845"/>
                  <a:pt x="0" y="60611"/>
                </a:cubicBezTo>
                <a:lnTo>
                  <a:pt x="70421" y="60611"/>
                </a:lnTo>
                <a:lnTo>
                  <a:pt x="70421" y="315"/>
                </a:lnTo>
                <a:lnTo>
                  <a:pt x="70396" y="315"/>
                </a:lnTo>
                <a:cubicBezTo>
                  <a:pt x="68141" y="253"/>
                  <a:pt x="65994" y="0"/>
                  <a:pt x="638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2" name="Google Shape;142;p21"/>
          <p:cNvPicPr preferRelativeResize="0"/>
          <p:nvPr/>
        </p:nvPicPr>
        <p:blipFill>
          <a:blip r:embed="rId3">
            <a:alphaModFix/>
          </a:blip>
          <a:stretch>
            <a:fillRect/>
          </a:stretch>
        </p:blipFill>
        <p:spPr>
          <a:xfrm>
            <a:off x="9315450" y="3578056"/>
            <a:ext cx="1013736" cy="1199757"/>
          </a:xfrm>
          <a:prstGeom prst="rect">
            <a:avLst/>
          </a:prstGeom>
          <a:noFill/>
          <a:ln>
            <a:noFill/>
          </a:ln>
        </p:spPr>
      </p:pic>
      <p:pic>
        <p:nvPicPr>
          <p:cNvPr id="7" name="Google Shape;836;p42">
            <a:extLst>
              <a:ext uri="{FF2B5EF4-FFF2-40B4-BE49-F238E27FC236}">
                <a16:creationId xmlns:a16="http://schemas.microsoft.com/office/drawing/2014/main" xmlns="" id="{81445260-D95C-447A-855F-2CA4DE1DD587}"/>
              </a:ext>
            </a:extLst>
          </p:cNvPr>
          <p:cNvPicPr preferRelativeResize="0"/>
          <p:nvPr/>
        </p:nvPicPr>
        <p:blipFill rotWithShape="1">
          <a:blip r:embed="rId4">
            <a:alphaModFix/>
          </a:blip>
          <a:srcRect l="-1684" t="-510" r="48535" b="510"/>
          <a:stretch/>
        </p:blipFill>
        <p:spPr>
          <a:xfrm>
            <a:off x="4305323" y="-13625"/>
            <a:ext cx="4838677" cy="5143499"/>
          </a:xfrm>
          <a:prstGeom prst="rect">
            <a:avLst/>
          </a:prstGeom>
          <a:noFill/>
          <a:ln>
            <a:noFill/>
          </a:ln>
        </p:spPr>
      </p:pic>
    </p:spTree>
    <p:extLst>
      <p:ext uri="{BB962C8B-B14F-4D97-AF65-F5344CB8AC3E}">
        <p14:creationId xmlns:p14="http://schemas.microsoft.com/office/powerpoint/2010/main" val="29409397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27"/>
        <p:cNvGrpSpPr/>
        <p:nvPr/>
      </p:nvGrpSpPr>
      <p:grpSpPr>
        <a:xfrm>
          <a:off x="0" y="0"/>
          <a:ext cx="0" cy="0"/>
          <a:chOff x="0" y="0"/>
          <a:chExt cx="0" cy="0"/>
        </a:xfrm>
      </p:grpSpPr>
      <p:sp>
        <p:nvSpPr>
          <p:cNvPr id="329" name="Google Shape;329;p27"/>
          <p:cNvSpPr/>
          <p:nvPr/>
        </p:nvSpPr>
        <p:spPr>
          <a:xfrm>
            <a:off x="1756039" y="1464457"/>
            <a:ext cx="5631921" cy="2448900"/>
          </a:xfrm>
          <a:prstGeom prst="round2DiagRect">
            <a:avLst>
              <a:gd name="adj1" fmla="val 16667"/>
              <a:gd name="adj2" fmla="val 0"/>
            </a:avLst>
          </a:prstGeom>
          <a:solidFill>
            <a:srgbClr val="E6555C">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334" name="Google Shape;334;p27"/>
          <p:cNvPicPr preferRelativeResize="0"/>
          <p:nvPr/>
        </p:nvPicPr>
        <p:blipFill>
          <a:blip r:embed="rId3">
            <a:alphaModFix/>
          </a:blip>
          <a:stretch>
            <a:fillRect/>
          </a:stretch>
        </p:blipFill>
        <p:spPr>
          <a:xfrm>
            <a:off x="6708848" y="165221"/>
            <a:ext cx="3267254" cy="2855553"/>
          </a:xfrm>
          <a:prstGeom prst="rect">
            <a:avLst/>
          </a:prstGeom>
          <a:noFill/>
          <a:ln>
            <a:noFill/>
          </a:ln>
        </p:spPr>
      </p:pic>
      <p:pic>
        <p:nvPicPr>
          <p:cNvPr id="335" name="Google Shape;335;p27"/>
          <p:cNvPicPr preferRelativeResize="0"/>
          <p:nvPr/>
        </p:nvPicPr>
        <p:blipFill>
          <a:blip r:embed="rId4">
            <a:alphaModFix/>
          </a:blip>
          <a:stretch>
            <a:fillRect/>
          </a:stretch>
        </p:blipFill>
        <p:spPr>
          <a:xfrm rot="2077540">
            <a:off x="468823" y="3281807"/>
            <a:ext cx="2329607" cy="2376304"/>
          </a:xfrm>
          <a:prstGeom prst="rect">
            <a:avLst/>
          </a:prstGeom>
          <a:noFill/>
          <a:ln>
            <a:noFill/>
          </a:ln>
        </p:spPr>
      </p:pic>
      <p:sp>
        <p:nvSpPr>
          <p:cNvPr id="336" name="Google Shape;336;p27"/>
          <p:cNvSpPr/>
          <p:nvPr/>
        </p:nvSpPr>
        <p:spPr>
          <a:xfrm>
            <a:off x="-99675" y="0"/>
            <a:ext cx="2360675" cy="1353100"/>
          </a:xfrm>
          <a:custGeom>
            <a:avLst/>
            <a:gdLst/>
            <a:ahLst/>
            <a:cxnLst/>
            <a:rect l="l" t="t" r="r" b="b"/>
            <a:pathLst>
              <a:path w="94427" h="54124" extrusionOk="0">
                <a:moveTo>
                  <a:pt x="0" y="0"/>
                </a:moveTo>
                <a:lnTo>
                  <a:pt x="0" y="54100"/>
                </a:lnTo>
                <a:cubicBezTo>
                  <a:pt x="65" y="54116"/>
                  <a:pt x="128" y="54123"/>
                  <a:pt x="192" y="54123"/>
                </a:cubicBezTo>
                <a:cubicBezTo>
                  <a:pt x="1070" y="54123"/>
                  <a:pt x="1802" y="52676"/>
                  <a:pt x="2619" y="50957"/>
                </a:cubicBezTo>
                <a:cubicBezTo>
                  <a:pt x="4944" y="46120"/>
                  <a:pt x="9249" y="42216"/>
                  <a:pt x="14479" y="40784"/>
                </a:cubicBezTo>
                <a:cubicBezTo>
                  <a:pt x="19725" y="39352"/>
                  <a:pt x="25634" y="40227"/>
                  <a:pt x="30373" y="37551"/>
                </a:cubicBezTo>
                <a:cubicBezTo>
                  <a:pt x="35775" y="34506"/>
                  <a:pt x="37944" y="27869"/>
                  <a:pt x="42331" y="23490"/>
                </a:cubicBezTo>
                <a:cubicBezTo>
                  <a:pt x="45809" y="20011"/>
                  <a:pt x="50565" y="18104"/>
                  <a:pt x="55336" y="16926"/>
                </a:cubicBezTo>
                <a:cubicBezTo>
                  <a:pt x="60116" y="15747"/>
                  <a:pt x="65027" y="15215"/>
                  <a:pt x="69799" y="14020"/>
                </a:cubicBezTo>
                <a:cubicBezTo>
                  <a:pt x="79072" y="11688"/>
                  <a:pt x="87674" y="6769"/>
                  <a:pt x="94426" y="0"/>
                </a:cubicBezTo>
                <a:close/>
              </a:path>
            </a:pathLst>
          </a:custGeom>
          <a:solidFill>
            <a:srgbClr val="E65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 name="Google Shape;328;p27"/>
          <p:cNvSpPr txBox="1">
            <a:spLocks noGrp="1"/>
          </p:cNvSpPr>
          <p:nvPr>
            <p:ph type="ctrTitle"/>
          </p:nvPr>
        </p:nvSpPr>
        <p:spPr>
          <a:xfrm>
            <a:off x="2577751" y="2258107"/>
            <a:ext cx="3988496" cy="851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3600" dirty="0">
                <a:latin typeface="Calibri" panose="020F0502020204030204" pitchFamily="34" charset="0"/>
                <a:cs typeface="Calibri" panose="020F0502020204030204" pitchFamily="34" charset="0"/>
              </a:rPr>
              <a:t>THỰC HÀNH</a:t>
            </a:r>
            <a:endParaRPr sz="3600" dirty="0">
              <a:latin typeface="Calibri" panose="020F0502020204030204" pitchFamily="34" charset="0"/>
              <a:cs typeface="Calibri" panose="020F0502020204030204" pitchFamily="34"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descr="图片包含 雨, 自然, 室内&#10;&#10;描述已自动生成"/>
          <p:cNvPicPr>
            <a:picLocks noChangeAspect="1"/>
          </p:cNvPicPr>
          <p:nvPr/>
        </p:nvPicPr>
        <p:blipFill rotWithShape="1">
          <a:blip r:embed="rId2">
            <a:extLst>
              <a:ext uri="{28A0092B-C50C-407E-A947-70E740481C1C}">
                <a14:useLocalDpi xmlns:a14="http://schemas.microsoft.com/office/drawing/2010/main" val="0"/>
              </a:ext>
            </a:extLst>
          </a:blip>
          <a:srcRect t="13306" b="49147"/>
          <a:stretch>
            <a:fillRect/>
          </a:stretch>
        </p:blipFill>
        <p:spPr>
          <a:xfrm>
            <a:off x="15" y="7"/>
            <a:ext cx="9143985" cy="5143493"/>
          </a:xfrm>
          <a:prstGeom prst="rect">
            <a:avLst/>
          </a:prstGeom>
        </p:spPr>
      </p:pic>
      <p:grpSp>
        <p:nvGrpSpPr>
          <p:cNvPr id="6" name="Group 5"/>
          <p:cNvGrpSpPr/>
          <p:nvPr/>
        </p:nvGrpSpPr>
        <p:grpSpPr>
          <a:xfrm>
            <a:off x="2411731" y="-147638"/>
            <a:ext cx="4227671" cy="1533525"/>
            <a:chOff x="3599" y="-390"/>
            <a:chExt cx="11532" cy="3220"/>
          </a:xfrm>
        </p:grpSpPr>
        <p:grpSp>
          <p:nvGrpSpPr>
            <p:cNvPr id="80" name="Group 79"/>
            <p:cNvGrpSpPr/>
            <p:nvPr/>
          </p:nvGrpSpPr>
          <p:grpSpPr>
            <a:xfrm>
              <a:off x="3599" y="-390"/>
              <a:ext cx="11532" cy="3220"/>
              <a:chOff x="3370" y="-182"/>
              <a:chExt cx="11532" cy="3220"/>
            </a:xfrm>
          </p:grpSpPr>
          <p:sp>
            <p:nvSpPr>
              <p:cNvPr id="77" name="Google Shape;4238;p45"/>
              <p:cNvSpPr/>
              <p:nvPr/>
            </p:nvSpPr>
            <p:spPr>
              <a:xfrm rot="599">
                <a:off x="3370" y="786"/>
                <a:ext cx="11532" cy="2252"/>
              </a:xfrm>
              <a:prstGeom prst="rect">
                <a:avLst/>
              </a:prstGeom>
              <a:solidFill>
                <a:srgbClr val="FFC000"/>
              </a:solidFill>
              <a:ln>
                <a:noFill/>
              </a:ln>
            </p:spPr>
            <p:txBody>
              <a:bodyPr spcFirstLastPara="1" wrap="square" lIns="68569" tIns="68569" rIns="68569" bIns="68569" anchor="ctr" anchorCtr="0">
                <a:noAutofit/>
              </a:bodyPr>
              <a:lstStyle/>
              <a:p>
                <a:pPr defTabSz="342900">
                  <a:buClrTx/>
                  <a:defRPr/>
                </a:pPr>
                <a:endParaRPr sz="375" kern="1200">
                  <a:solidFill>
                    <a:prstClr val="black"/>
                  </a:solidFill>
                  <a:latin typeface="Calibri"/>
                  <a:ea typeface="+mn-ea"/>
                  <a:cs typeface="+mn-cs"/>
                </a:endParaRPr>
              </a:p>
            </p:txBody>
          </p:sp>
          <p:sp>
            <p:nvSpPr>
              <p:cNvPr id="4238" name="Google Shape;4238;p45"/>
              <p:cNvSpPr/>
              <p:nvPr/>
            </p:nvSpPr>
            <p:spPr>
              <a:xfrm rot="599">
                <a:off x="3631" y="786"/>
                <a:ext cx="11009" cy="2113"/>
              </a:xfrm>
              <a:prstGeom prst="rect">
                <a:avLst/>
              </a:prstGeom>
              <a:solidFill>
                <a:srgbClr val="FCDF9D"/>
              </a:solidFill>
              <a:ln>
                <a:noFill/>
              </a:ln>
            </p:spPr>
            <p:txBody>
              <a:bodyPr spcFirstLastPara="1" wrap="square" lIns="68569" tIns="68569" rIns="68569" bIns="68569" anchor="ctr" anchorCtr="0">
                <a:noAutofit/>
              </a:bodyPr>
              <a:lstStyle/>
              <a:p>
                <a:pPr defTabSz="342900">
                  <a:buClrTx/>
                  <a:defRPr/>
                </a:pPr>
                <a:r>
                  <a:rPr lang="en-US" sz="4000" kern="1200" dirty="0">
                    <a:solidFill>
                      <a:srgbClr val="FF0000"/>
                    </a:solidFill>
                    <a:effectLst>
                      <a:outerShdw blurRad="38100" dist="38100" dir="2700000" algn="tl">
                        <a:srgbClr val="000000">
                          <a:alpha val="43137"/>
                        </a:srgbClr>
                      </a:outerShdw>
                    </a:effectLst>
                    <a:latin typeface="Calibri"/>
                    <a:ea typeface="+mn-ea"/>
                    <a:cs typeface="+mn-cs"/>
                  </a:rPr>
                  <a:t> Ai </a:t>
                </a:r>
                <a:r>
                  <a:rPr lang="en-US" sz="4000" kern="1200" dirty="0" err="1">
                    <a:solidFill>
                      <a:srgbClr val="FF0000"/>
                    </a:solidFill>
                    <a:effectLst>
                      <a:outerShdw blurRad="38100" dist="38100" dir="2700000" algn="tl">
                        <a:srgbClr val="000000">
                          <a:alpha val="43137"/>
                        </a:srgbClr>
                      </a:outerShdw>
                    </a:effectLst>
                    <a:latin typeface="Calibri"/>
                    <a:ea typeface="+mn-ea"/>
                    <a:cs typeface="+mn-cs"/>
                  </a:rPr>
                  <a:t>nhanh</a:t>
                </a:r>
                <a:r>
                  <a:rPr lang="en-US" sz="4000" kern="1200" dirty="0">
                    <a:solidFill>
                      <a:srgbClr val="FF0000"/>
                    </a:solidFill>
                    <a:effectLst>
                      <a:outerShdw blurRad="38100" dist="38100" dir="2700000" algn="tl">
                        <a:srgbClr val="000000">
                          <a:alpha val="43137"/>
                        </a:srgbClr>
                      </a:outerShdw>
                    </a:effectLst>
                    <a:latin typeface="Calibri"/>
                    <a:ea typeface="+mn-ea"/>
                    <a:cs typeface="+mn-cs"/>
                  </a:rPr>
                  <a:t> ai </a:t>
                </a:r>
                <a:r>
                  <a:rPr lang="en-US" sz="4000" kern="1200" dirty="0" err="1">
                    <a:solidFill>
                      <a:srgbClr val="FF0000"/>
                    </a:solidFill>
                    <a:effectLst>
                      <a:outerShdw blurRad="38100" dist="38100" dir="2700000" algn="tl">
                        <a:srgbClr val="000000">
                          <a:alpha val="43137"/>
                        </a:srgbClr>
                      </a:outerShdw>
                    </a:effectLst>
                    <a:latin typeface="Calibri"/>
                    <a:ea typeface="+mn-ea"/>
                    <a:cs typeface="+mn-cs"/>
                  </a:rPr>
                  <a:t>đúng</a:t>
                </a:r>
                <a:endParaRPr sz="4000" kern="1200" dirty="0">
                  <a:solidFill>
                    <a:srgbClr val="FF0000"/>
                  </a:solidFill>
                  <a:effectLst>
                    <a:outerShdw blurRad="38100" dist="38100" dir="2700000" algn="tl">
                      <a:srgbClr val="000000">
                        <a:alpha val="43137"/>
                      </a:srgbClr>
                    </a:outerShdw>
                  </a:effectLst>
                  <a:latin typeface="Calibri"/>
                  <a:ea typeface="+mn-ea"/>
                  <a:cs typeface="+mn-cs"/>
                </a:endParaRPr>
              </a:p>
            </p:txBody>
          </p:sp>
          <p:sp>
            <p:nvSpPr>
              <p:cNvPr id="4324" name="Google Shape;4324;p45"/>
              <p:cNvSpPr/>
              <p:nvPr/>
            </p:nvSpPr>
            <p:spPr>
              <a:xfrm rot="2153968">
                <a:off x="7746" y="-182"/>
                <a:ext cx="2676" cy="186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46A49"/>
              </a:solidFill>
              <a:ln>
                <a:noFill/>
              </a:ln>
            </p:spPr>
            <p:txBody>
              <a:bodyPr spcFirstLastPara="1" wrap="square" lIns="68569" tIns="68569" rIns="68569" bIns="68569" anchor="ctr" anchorCtr="0">
                <a:noAutofit/>
              </a:bodyPr>
              <a:lstStyle/>
              <a:p>
                <a:pPr defTabSz="342900">
                  <a:buClrTx/>
                  <a:defRPr/>
                </a:pPr>
                <a:endParaRPr sz="375" kern="1200">
                  <a:solidFill>
                    <a:prstClr val="black"/>
                  </a:solidFill>
                  <a:latin typeface="Calibri"/>
                  <a:ea typeface="+mn-ea"/>
                  <a:cs typeface="+mn-cs"/>
                </a:endParaRPr>
              </a:p>
            </p:txBody>
          </p:sp>
        </p:grpSp>
        <p:pic>
          <p:nvPicPr>
            <p:cNvPr id="104" name="Picture 103"/>
            <p:cNvPicPr/>
            <p:nvPr/>
          </p:nvPicPr>
          <p:blipFill>
            <a:blip r:embed="rId3"/>
            <a:stretch>
              <a:fillRect/>
            </a:stretch>
          </p:blipFill>
          <p:spPr>
            <a:xfrm>
              <a:off x="8259" y="-10"/>
              <a:ext cx="2552" cy="1282"/>
            </a:xfrm>
            <a:prstGeom prst="rect">
              <a:avLst/>
            </a:prstGeom>
            <a:noFill/>
            <a:ln w="9525">
              <a:noFill/>
            </a:ln>
          </p:spPr>
        </p:pic>
      </p:grpSp>
      <p:pic>
        <p:nvPicPr>
          <p:cNvPr id="90" name="图片 15"/>
          <p:cNvPicPr>
            <a:picLocks noChangeAspect="1"/>
          </p:cNvPicPr>
          <p:nvPr/>
        </p:nvPicPr>
        <p:blipFill rotWithShape="1">
          <a:blip r:embed="rId4">
            <a:extLst>
              <a:ext uri="{28A0092B-C50C-407E-A947-70E740481C1C}">
                <a14:useLocalDpi xmlns:a14="http://schemas.microsoft.com/office/drawing/2010/main" val="0"/>
              </a:ext>
            </a:extLst>
          </a:blip>
          <a:srcRect l="38681" t="55927"/>
          <a:stretch>
            <a:fillRect/>
          </a:stretch>
        </p:blipFill>
        <p:spPr>
          <a:xfrm>
            <a:off x="45482" y="916221"/>
            <a:ext cx="8960168" cy="4316254"/>
          </a:xfrm>
          <a:prstGeom prst="rect">
            <a:avLst/>
          </a:prstGeom>
        </p:spPr>
      </p:pic>
      <p:sp>
        <p:nvSpPr>
          <p:cNvPr id="91" name="Text Box 90"/>
          <p:cNvSpPr txBox="1"/>
          <p:nvPr/>
        </p:nvSpPr>
        <p:spPr>
          <a:xfrm>
            <a:off x="1303497" y="1853565"/>
            <a:ext cx="6950869" cy="2631490"/>
          </a:xfrm>
          <a:prstGeom prst="rect">
            <a:avLst/>
          </a:prstGeom>
          <a:noFill/>
        </p:spPr>
        <p:txBody>
          <a:bodyPr wrap="square" rtlCol="0">
            <a:spAutoFit/>
          </a:bodyPr>
          <a:lstStyle/>
          <a:p>
            <a:pPr defTabSz="342900">
              <a:buClrTx/>
              <a:defRPr/>
            </a:pPr>
            <a:r>
              <a:rPr lang="en-US" sz="3300" kern="1200" dirty="0">
                <a:solidFill>
                  <a:prstClr val="black"/>
                </a:solidFill>
                <a:latin typeface="Calibri" panose="020F0502020204030204" charset="0"/>
                <a:ea typeface="+mn-ea"/>
                <a:cs typeface="Calibri" panose="020F0502020204030204" charset="0"/>
              </a:rPr>
              <a:t>                    </a:t>
            </a:r>
            <a:r>
              <a:rPr lang="en-US" sz="3300" b="1" kern="1200" dirty="0">
                <a:solidFill>
                  <a:srgbClr val="FF0000"/>
                </a:solidFill>
                <a:latin typeface="Calibri" panose="020F0502020204030204" charset="0"/>
                <a:ea typeface="+mn-ea"/>
                <a:cs typeface="Calibri" panose="020F0502020204030204" charset="0"/>
              </a:rPr>
              <a:t>Luật chơi:</a:t>
            </a:r>
            <a:endParaRPr lang="en-US" sz="3300" kern="1200" dirty="0">
              <a:solidFill>
                <a:prstClr val="black"/>
              </a:solidFill>
              <a:latin typeface="Calibri" panose="020F0502020204030204" charset="0"/>
              <a:ea typeface="+mn-ea"/>
              <a:cs typeface="Calibri" panose="020F0502020204030204" charset="0"/>
            </a:endParaRPr>
          </a:p>
          <a:p>
            <a:pPr marL="342900" indent="-342900" defTabSz="342900">
              <a:buClrTx/>
              <a:buFont typeface="Wingdings" panose="05000000000000000000" charset="0"/>
              <a:buChar char="Ø"/>
              <a:defRPr/>
            </a:pPr>
            <a:r>
              <a:rPr lang="en-US" sz="3300" kern="1200" dirty="0">
                <a:solidFill>
                  <a:prstClr val="black"/>
                </a:solidFill>
                <a:latin typeface="Calibri" panose="020F0502020204030204" charset="0"/>
                <a:ea typeface="+mn-ea"/>
                <a:cs typeface="Calibri" panose="020F0502020204030204" charset="0"/>
              </a:rPr>
              <a:t>GV </a:t>
            </a:r>
            <a:r>
              <a:rPr lang="en-US" sz="3300" kern="1200" dirty="0" err="1">
                <a:solidFill>
                  <a:prstClr val="black"/>
                </a:solidFill>
                <a:latin typeface="Calibri" panose="020F0502020204030204" charset="0"/>
                <a:ea typeface="+mn-ea"/>
                <a:cs typeface="Calibri" panose="020F0502020204030204" charset="0"/>
              </a:rPr>
              <a:t>cho</a:t>
            </a:r>
            <a:r>
              <a:rPr lang="en-US" sz="3300" kern="1200" dirty="0">
                <a:solidFill>
                  <a:prstClr val="black"/>
                </a:solidFill>
                <a:latin typeface="Calibri" panose="020F0502020204030204" charset="0"/>
                <a:ea typeface="+mn-ea"/>
                <a:cs typeface="Calibri" panose="020F0502020204030204" charset="0"/>
              </a:rPr>
              <a:t> HS </a:t>
            </a:r>
            <a:r>
              <a:rPr lang="en-US" sz="3300" kern="1200" dirty="0" err="1">
                <a:solidFill>
                  <a:prstClr val="black"/>
                </a:solidFill>
                <a:latin typeface="Calibri" panose="020F0502020204030204" charset="0"/>
                <a:ea typeface="+mn-ea"/>
                <a:cs typeface="Calibri" panose="020F0502020204030204" charset="0"/>
              </a:rPr>
              <a:t>thi</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kể</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tên</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các</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loại</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hoa</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quả</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khác</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nhau</a:t>
            </a:r>
            <a:r>
              <a:rPr lang="en-US" sz="3300" kern="1200" dirty="0">
                <a:solidFill>
                  <a:prstClr val="black"/>
                </a:solidFill>
                <a:latin typeface="Calibri" panose="020F0502020204030204" charset="0"/>
                <a:ea typeface="+mn-ea"/>
                <a:cs typeface="Calibri" panose="020F0502020204030204" charset="0"/>
              </a:rPr>
              <a:t>. Chia </a:t>
            </a:r>
            <a:r>
              <a:rPr lang="en-US" sz="3300" kern="1200" dirty="0" err="1">
                <a:solidFill>
                  <a:prstClr val="black"/>
                </a:solidFill>
                <a:latin typeface="Calibri" panose="020F0502020204030204" charset="0"/>
                <a:ea typeface="+mn-ea"/>
                <a:cs typeface="Calibri" panose="020F0502020204030204" charset="0"/>
              </a:rPr>
              <a:t>lớp</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làm</a:t>
            </a:r>
            <a:r>
              <a:rPr lang="en-US" sz="3300" kern="1200" dirty="0">
                <a:solidFill>
                  <a:prstClr val="black"/>
                </a:solidFill>
                <a:latin typeface="Calibri" panose="020F0502020204030204" charset="0"/>
                <a:ea typeface="+mn-ea"/>
                <a:cs typeface="Calibri" panose="020F0502020204030204" charset="0"/>
              </a:rPr>
              <a:t> 4 </a:t>
            </a:r>
            <a:r>
              <a:rPr lang="en-US" sz="3300" kern="1200" dirty="0" err="1">
                <a:solidFill>
                  <a:prstClr val="black"/>
                </a:solidFill>
                <a:latin typeface="Calibri" panose="020F0502020204030204" charset="0"/>
                <a:ea typeface="+mn-ea"/>
                <a:cs typeface="Calibri" panose="020F0502020204030204" charset="0"/>
              </a:rPr>
              <a:t>đội</a:t>
            </a:r>
            <a:r>
              <a:rPr lang="en-US" sz="3300" kern="1200" dirty="0">
                <a:solidFill>
                  <a:prstClr val="black"/>
                </a:solidFill>
                <a:latin typeface="Calibri" panose="020F0502020204030204" charset="0"/>
                <a:ea typeface="+mn-ea"/>
                <a:cs typeface="Calibri" panose="020F0502020204030204" charset="0"/>
              </a:rPr>
              <a:t>.(4 </a:t>
            </a:r>
            <a:r>
              <a:rPr lang="en-US" sz="3300" kern="1200" dirty="0" err="1">
                <a:solidFill>
                  <a:prstClr val="black"/>
                </a:solidFill>
                <a:latin typeface="Calibri" panose="020F0502020204030204" charset="0"/>
                <a:ea typeface="+mn-ea"/>
                <a:cs typeface="Calibri" panose="020F0502020204030204" charset="0"/>
              </a:rPr>
              <a:t>tổ</a:t>
            </a:r>
            <a:r>
              <a:rPr lang="en-US" sz="3300" kern="1200" dirty="0">
                <a:solidFill>
                  <a:prstClr val="black"/>
                </a:solidFill>
                <a:latin typeface="Calibri" panose="020F0502020204030204" charset="0"/>
                <a:ea typeface="+mn-ea"/>
                <a:cs typeface="Calibri" panose="020F0502020204030204" charset="0"/>
              </a:rPr>
              <a:t>)</a:t>
            </a:r>
          </a:p>
          <a:p>
            <a:pPr marL="342900" indent="-342900" defTabSz="342900">
              <a:buClrTx/>
              <a:buFont typeface="Wingdings" panose="05000000000000000000" charset="0"/>
              <a:buChar char="Ø"/>
              <a:defRPr/>
            </a:pPr>
            <a:r>
              <a:rPr lang="en-US" sz="3300" kern="1200" dirty="0">
                <a:solidFill>
                  <a:prstClr val="black"/>
                </a:solidFill>
                <a:latin typeface="Calibri" panose="020F0502020204030204" charset="0"/>
                <a:ea typeface="+mn-ea"/>
                <a:cs typeface="Calibri" panose="020F0502020204030204" charset="0"/>
              </a:rPr>
              <a:t> Tổ </a:t>
            </a:r>
            <a:r>
              <a:rPr lang="en-US" sz="3300" kern="1200" dirty="0" err="1">
                <a:solidFill>
                  <a:prstClr val="black"/>
                </a:solidFill>
                <a:latin typeface="Calibri" panose="020F0502020204030204" charset="0"/>
                <a:ea typeface="+mn-ea"/>
                <a:cs typeface="Calibri" panose="020F0502020204030204" charset="0"/>
              </a:rPr>
              <a:t>nào</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kể</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được</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nhiều</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loại</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hoa</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quả</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sẽ</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giành</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chiến</a:t>
            </a:r>
            <a:r>
              <a:rPr lang="en-US" sz="3300" kern="1200" dirty="0">
                <a:solidFill>
                  <a:prstClr val="black"/>
                </a:solidFill>
                <a:latin typeface="Calibri" panose="020F0502020204030204" charset="0"/>
                <a:ea typeface="+mn-ea"/>
                <a:cs typeface="Calibri" panose="020F0502020204030204" charset="0"/>
              </a:rPr>
              <a:t> </a:t>
            </a:r>
            <a:r>
              <a:rPr lang="en-US" sz="3300" kern="1200" dirty="0" err="1">
                <a:solidFill>
                  <a:prstClr val="black"/>
                </a:solidFill>
                <a:latin typeface="Calibri" panose="020F0502020204030204" charset="0"/>
                <a:ea typeface="+mn-ea"/>
                <a:cs typeface="Calibri" panose="020F0502020204030204" charset="0"/>
              </a:rPr>
              <a:t>thắng</a:t>
            </a:r>
            <a:r>
              <a:rPr lang="en-US" sz="3300" kern="1200" dirty="0">
                <a:solidFill>
                  <a:prstClr val="black"/>
                </a:solidFill>
                <a:latin typeface="Calibri" panose="020F0502020204030204" charset="0"/>
                <a:ea typeface="+mn-ea"/>
                <a:cs typeface="Calibri" panose="020F0502020204030204" charset="0"/>
              </a:rPr>
              <a:t>.</a:t>
            </a: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291">
                                          <p:stCondLst>
                                            <p:cond delay="0"/>
                                          </p:stCondLst>
                                        </p:cTn>
                                        <p:tgtEl>
                                          <p:spTgt spid="6"/>
                                        </p:tgtEl>
                                      </p:cBhvr>
                                    </p:animEffect>
                                    <p:anim calcmode="lin" valueType="num">
                                      <p:cBhvr>
                                        <p:cTn id="8" dur="914"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333"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333" tmFilter="0, 0; 0.125,0.2665; 0.25,0.4; 0.375,0.465; 0.5,0.5;  0.625,0.535; 0.75,0.6; 0.875,0.7335; 1,1">
                                          <p:stCondLst>
                                            <p:cond delay="333"/>
                                          </p:stCondLst>
                                        </p:cTn>
                                        <p:tgtEl>
                                          <p:spTgt spid="6"/>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3"/>
                                          </p:stCondLst>
                                        </p:cTn>
                                        <p:tgtEl>
                                          <p:spTgt spid="6"/>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30"/>
                                          </p:stCondLst>
                                        </p:cTn>
                                        <p:tgtEl>
                                          <p:spTgt spid="6"/>
                                        </p:tgtEl>
                                        <p:attrNameLst>
                                          <p:attrName>ppt_y</p:attrName>
                                        </p:attrNameLst>
                                      </p:cBhvr>
                                      <p:tavLst>
                                        <p:tav tm="0" fmla="#ppt_y-sin(pi*$)/81">
                                          <p:val>
                                            <p:fltVal val="0"/>
                                          </p:val>
                                        </p:tav>
                                        <p:tav tm="100000">
                                          <p:val>
                                            <p:fltVal val="1"/>
                                          </p:val>
                                        </p:tav>
                                      </p:tavLst>
                                    </p:anim>
                                    <p:animScale>
                                      <p:cBhvr>
                                        <p:cTn id="13" dur="14">
                                          <p:stCondLst>
                                            <p:cond delay="325"/>
                                          </p:stCondLst>
                                        </p:cTn>
                                        <p:tgtEl>
                                          <p:spTgt spid="6"/>
                                        </p:tgtEl>
                                      </p:cBhvr>
                                      <p:to x="100000" y="60000"/>
                                    </p:animScale>
                                    <p:animScale>
                                      <p:cBhvr>
                                        <p:cTn id="14" dur="82" decel="50000">
                                          <p:stCondLst>
                                            <p:cond delay="339"/>
                                          </p:stCondLst>
                                        </p:cTn>
                                        <p:tgtEl>
                                          <p:spTgt spid="6"/>
                                        </p:tgtEl>
                                      </p:cBhvr>
                                      <p:to x="100000" y="100000"/>
                                    </p:animScale>
                                    <p:animScale>
                                      <p:cBhvr>
                                        <p:cTn id="15" dur="14">
                                          <p:stCondLst>
                                            <p:cond delay="657"/>
                                          </p:stCondLst>
                                        </p:cTn>
                                        <p:tgtEl>
                                          <p:spTgt spid="6"/>
                                        </p:tgtEl>
                                      </p:cBhvr>
                                      <p:to x="100000" y="80000"/>
                                    </p:animScale>
                                    <p:animScale>
                                      <p:cBhvr>
                                        <p:cTn id="16" dur="82" decel="50000">
                                          <p:stCondLst>
                                            <p:cond delay="671"/>
                                          </p:stCondLst>
                                        </p:cTn>
                                        <p:tgtEl>
                                          <p:spTgt spid="6"/>
                                        </p:tgtEl>
                                      </p:cBhvr>
                                      <p:to x="100000" y="100000"/>
                                    </p:animScale>
                                    <p:animScale>
                                      <p:cBhvr>
                                        <p:cTn id="17" dur="14">
                                          <p:stCondLst>
                                            <p:cond delay="822"/>
                                          </p:stCondLst>
                                        </p:cTn>
                                        <p:tgtEl>
                                          <p:spTgt spid="6"/>
                                        </p:tgtEl>
                                      </p:cBhvr>
                                      <p:to x="100000" y="90000"/>
                                    </p:animScale>
                                    <p:animScale>
                                      <p:cBhvr>
                                        <p:cTn id="18" dur="82" decel="50000">
                                          <p:stCondLst>
                                            <p:cond delay="836"/>
                                          </p:stCondLst>
                                        </p:cTn>
                                        <p:tgtEl>
                                          <p:spTgt spid="6"/>
                                        </p:tgtEl>
                                      </p:cBhvr>
                                      <p:to x="100000" y="100000"/>
                                    </p:animScale>
                                    <p:animScale>
                                      <p:cBhvr>
                                        <p:cTn id="19" dur="14">
                                          <p:stCondLst>
                                            <p:cond delay="906"/>
                                          </p:stCondLst>
                                        </p:cTn>
                                        <p:tgtEl>
                                          <p:spTgt spid="6"/>
                                        </p:tgtEl>
                                      </p:cBhvr>
                                      <p:to x="100000" y="95000"/>
                                    </p:animScale>
                                    <p:animScale>
                                      <p:cBhvr>
                                        <p:cTn id="20" dur="82" decel="50000">
                                          <p:stCondLst>
                                            <p:cond delay="918"/>
                                          </p:stCondLst>
                                        </p:cTn>
                                        <p:tgtEl>
                                          <p:spTgt spid="6"/>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nodeType="clickEffect">
                                  <p:stCondLst>
                                    <p:cond delay="0"/>
                                  </p:stCondLst>
                                  <p:childTnLst>
                                    <p:set>
                                      <p:cBhvr>
                                        <p:cTn id="24" dur="500" fill="hold">
                                          <p:stCondLst>
                                            <p:cond delay="0"/>
                                          </p:stCondLst>
                                        </p:cTn>
                                        <p:tgtEl>
                                          <p:spTgt spid="91">
                                            <p:txEl>
                                              <p:pRg st="0" end="0"/>
                                            </p:txEl>
                                          </p:spTgt>
                                        </p:tgtEl>
                                        <p:attrNameLst>
                                          <p:attrName>style.visibility</p:attrName>
                                        </p:attrNameLst>
                                      </p:cBhvr>
                                      <p:to>
                                        <p:strVal val="visible"/>
                                      </p:to>
                                    </p:set>
                                    <p:animEffect transition="in" filter="fade">
                                      <p:cBhvr>
                                        <p:cTn id="25" dur="500"/>
                                        <p:tgtEl>
                                          <p:spTgt spid="91">
                                            <p:txEl>
                                              <p:pRg st="0" end="0"/>
                                            </p:txEl>
                                          </p:spTgt>
                                        </p:tgtEl>
                                      </p:cBhvr>
                                    </p:animEffect>
                                    <p:anim calcmode="lin" valueType="num">
                                      <p:cBhvr>
                                        <p:cTn id="26" dur="500" fill="hold"/>
                                        <p:tgtEl>
                                          <p:spTgt spid="91">
                                            <p:txEl>
                                              <p:pRg st="0" end="0"/>
                                            </p:txEl>
                                          </p:spTgt>
                                        </p:tgtEl>
                                        <p:attrNameLst>
                                          <p:attrName>ppt_x</p:attrName>
                                        </p:attrNameLst>
                                      </p:cBhvr>
                                      <p:tavLst>
                                        <p:tav tm="0">
                                          <p:val>
                                            <p:strVal val="#ppt_x"/>
                                          </p:val>
                                        </p:tav>
                                        <p:tav tm="100000">
                                          <p:val>
                                            <p:strVal val="#ppt_x"/>
                                          </p:val>
                                        </p:tav>
                                      </p:tavLst>
                                    </p:anim>
                                    <p:anim calcmode="lin" valueType="num">
                                      <p:cBhvr>
                                        <p:cTn id="27" dur="500" fill="hold"/>
                                        <p:tgtEl>
                                          <p:spTgt spid="91">
                                            <p:txEl>
                                              <p:pRg st="0" end="0"/>
                                            </p:txEl>
                                          </p:spTgt>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0"/>
                                  </p:stCondLst>
                                  <p:childTnLst>
                                    <p:set>
                                      <p:cBhvr>
                                        <p:cTn id="29" dur="500" fill="hold">
                                          <p:stCondLst>
                                            <p:cond delay="0"/>
                                          </p:stCondLst>
                                        </p:cTn>
                                        <p:tgtEl>
                                          <p:spTgt spid="90"/>
                                        </p:tgtEl>
                                        <p:attrNameLst>
                                          <p:attrName>style.visibility</p:attrName>
                                        </p:attrNameLst>
                                      </p:cBhvr>
                                      <p:to>
                                        <p:strVal val="visible"/>
                                      </p:to>
                                    </p:set>
                                    <p:animEffect transition="in" filter="fade">
                                      <p:cBhvr>
                                        <p:cTn id="30" dur="500"/>
                                        <p:tgtEl>
                                          <p:spTgt spid="90"/>
                                        </p:tgtEl>
                                      </p:cBhvr>
                                    </p:animEffect>
                                    <p:anim calcmode="lin" valueType="num">
                                      <p:cBhvr>
                                        <p:cTn id="31" dur="500" fill="hold"/>
                                        <p:tgtEl>
                                          <p:spTgt spid="90"/>
                                        </p:tgtEl>
                                        <p:attrNameLst>
                                          <p:attrName>ppt_x</p:attrName>
                                        </p:attrNameLst>
                                      </p:cBhvr>
                                      <p:tavLst>
                                        <p:tav tm="0">
                                          <p:val>
                                            <p:strVal val="#ppt_x"/>
                                          </p:val>
                                        </p:tav>
                                        <p:tav tm="100000">
                                          <p:val>
                                            <p:strVal val="#ppt_x"/>
                                          </p:val>
                                        </p:tav>
                                      </p:tavLst>
                                    </p:anim>
                                    <p:anim calcmode="lin" valueType="num">
                                      <p:cBhvr>
                                        <p:cTn id="32" dur="500" fill="hold"/>
                                        <p:tgtEl>
                                          <p:spTgt spid="90"/>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7" presetClass="entr" presetSubtype="0" fill="hold" nodeType="clickEffect">
                                  <p:stCondLst>
                                    <p:cond delay="0"/>
                                  </p:stCondLst>
                                  <p:childTnLst>
                                    <p:set>
                                      <p:cBhvr>
                                        <p:cTn id="36" dur="500" fill="hold">
                                          <p:stCondLst>
                                            <p:cond delay="0"/>
                                          </p:stCondLst>
                                        </p:cTn>
                                        <p:tgtEl>
                                          <p:spTgt spid="91">
                                            <p:txEl>
                                              <p:pRg st="1" end="1"/>
                                            </p:txEl>
                                          </p:spTgt>
                                        </p:tgtEl>
                                        <p:attrNameLst>
                                          <p:attrName>style.visibility</p:attrName>
                                        </p:attrNameLst>
                                      </p:cBhvr>
                                      <p:to>
                                        <p:strVal val="visible"/>
                                      </p:to>
                                    </p:set>
                                    <p:animEffect transition="in" filter="fade">
                                      <p:cBhvr>
                                        <p:cTn id="37" dur="500"/>
                                        <p:tgtEl>
                                          <p:spTgt spid="91">
                                            <p:txEl>
                                              <p:pRg st="1" end="1"/>
                                            </p:txEl>
                                          </p:spTgt>
                                        </p:tgtEl>
                                      </p:cBhvr>
                                    </p:animEffect>
                                    <p:anim calcmode="lin" valueType="num">
                                      <p:cBhvr>
                                        <p:cTn id="38" dur="500" fill="hold"/>
                                        <p:tgtEl>
                                          <p:spTgt spid="91">
                                            <p:txEl>
                                              <p:pRg st="1" end="1"/>
                                            </p:txEl>
                                          </p:spTgt>
                                        </p:tgtEl>
                                        <p:attrNameLst>
                                          <p:attrName>ppt_x</p:attrName>
                                        </p:attrNameLst>
                                      </p:cBhvr>
                                      <p:tavLst>
                                        <p:tav tm="0">
                                          <p:val>
                                            <p:strVal val="#ppt_x"/>
                                          </p:val>
                                        </p:tav>
                                        <p:tav tm="100000">
                                          <p:val>
                                            <p:strVal val="#ppt_x"/>
                                          </p:val>
                                        </p:tav>
                                      </p:tavLst>
                                    </p:anim>
                                    <p:anim calcmode="lin" valueType="num">
                                      <p:cBhvr>
                                        <p:cTn id="39" dur="500" fill="hold"/>
                                        <p:tgtEl>
                                          <p:spTgt spid="9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7" presetClass="entr" presetSubtype="0" fill="hold" nodeType="clickEffect">
                                  <p:stCondLst>
                                    <p:cond delay="0"/>
                                  </p:stCondLst>
                                  <p:childTnLst>
                                    <p:set>
                                      <p:cBhvr>
                                        <p:cTn id="43" dur="500" fill="hold">
                                          <p:stCondLst>
                                            <p:cond delay="0"/>
                                          </p:stCondLst>
                                        </p:cTn>
                                        <p:tgtEl>
                                          <p:spTgt spid="91">
                                            <p:txEl>
                                              <p:pRg st="2" end="2"/>
                                            </p:txEl>
                                          </p:spTgt>
                                        </p:tgtEl>
                                        <p:attrNameLst>
                                          <p:attrName>style.visibility</p:attrName>
                                        </p:attrNameLst>
                                      </p:cBhvr>
                                      <p:to>
                                        <p:strVal val="visible"/>
                                      </p:to>
                                    </p:set>
                                    <p:animEffect transition="in" filter="fade">
                                      <p:cBhvr>
                                        <p:cTn id="44" dur="500"/>
                                        <p:tgtEl>
                                          <p:spTgt spid="91">
                                            <p:txEl>
                                              <p:pRg st="2" end="2"/>
                                            </p:txEl>
                                          </p:spTgt>
                                        </p:tgtEl>
                                      </p:cBhvr>
                                    </p:animEffect>
                                    <p:anim calcmode="lin" valueType="num">
                                      <p:cBhvr>
                                        <p:cTn id="45" dur="500" fill="hold"/>
                                        <p:tgtEl>
                                          <p:spTgt spid="91">
                                            <p:txEl>
                                              <p:pRg st="2" end="2"/>
                                            </p:txEl>
                                          </p:spTgt>
                                        </p:tgtEl>
                                        <p:attrNameLst>
                                          <p:attrName>ppt_x</p:attrName>
                                        </p:attrNameLst>
                                      </p:cBhvr>
                                      <p:tavLst>
                                        <p:tav tm="0">
                                          <p:val>
                                            <p:strVal val="#ppt_x"/>
                                          </p:val>
                                        </p:tav>
                                        <p:tav tm="100000">
                                          <p:val>
                                            <p:strVal val="#ppt_x"/>
                                          </p:val>
                                        </p:tav>
                                      </p:tavLst>
                                    </p:anim>
                                    <p:anim calcmode="lin" valueType="num">
                                      <p:cBhvr>
                                        <p:cTn id="46" dur="500" fill="hold"/>
                                        <p:tgtEl>
                                          <p:spTgt spid="9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descr="图片包含 雨, 自然, 室内&#10;&#10;描述已自动生成"/>
          <p:cNvPicPr>
            <a:picLocks noChangeAspect="1"/>
          </p:cNvPicPr>
          <p:nvPr/>
        </p:nvPicPr>
        <p:blipFill rotWithShape="1">
          <a:blip r:embed="rId4">
            <a:extLst>
              <a:ext uri="{28A0092B-C50C-407E-A947-70E740481C1C}">
                <a14:useLocalDpi xmlns:a14="http://schemas.microsoft.com/office/drawing/2010/main" val="0"/>
              </a:ext>
            </a:extLst>
          </a:blip>
          <a:srcRect t="13306" b="49147"/>
          <a:stretch>
            <a:fillRect/>
          </a:stretch>
        </p:blipFill>
        <p:spPr>
          <a:xfrm>
            <a:off x="15" y="7"/>
            <a:ext cx="9143985" cy="5143493"/>
          </a:xfrm>
          <a:prstGeom prst="rect">
            <a:avLst/>
          </a:prstGeom>
        </p:spPr>
      </p:pic>
      <p:pic>
        <p:nvPicPr>
          <p:cNvPr id="61" name="图片 5"/>
          <p:cNvPicPr>
            <a:picLocks noChangeAspect="1"/>
          </p:cNvPicPr>
          <p:nvPr/>
        </p:nvPicPr>
        <p:blipFill>
          <a:blip r:embed="rId5"/>
          <a:stretch>
            <a:fillRect/>
          </a:stretch>
        </p:blipFill>
        <p:spPr>
          <a:xfrm>
            <a:off x="2739866" y="487204"/>
            <a:ext cx="5134928" cy="5134928"/>
          </a:xfrm>
          <a:prstGeom prst="rect">
            <a:avLst/>
          </a:prstGeom>
        </p:spPr>
      </p:pic>
      <p:pic>
        <p:nvPicPr>
          <p:cNvPr id="73" name="图片 5"/>
          <p:cNvPicPr>
            <a:picLocks noChangeAspect="1"/>
          </p:cNvPicPr>
          <p:nvPr/>
        </p:nvPicPr>
        <p:blipFill>
          <a:blip r:embed="rId5"/>
          <a:stretch>
            <a:fillRect/>
          </a:stretch>
        </p:blipFill>
        <p:spPr>
          <a:xfrm>
            <a:off x="4871561" y="522922"/>
            <a:ext cx="5134928" cy="5134928"/>
          </a:xfrm>
          <a:prstGeom prst="rect">
            <a:avLst/>
          </a:prstGeom>
        </p:spPr>
      </p:pic>
      <p:pic>
        <p:nvPicPr>
          <p:cNvPr id="8" name="图片 1" descr="图片包含 雨, 自然, 室内&#10;&#10;描述已自动生成"/>
          <p:cNvPicPr>
            <a:picLocks noChangeAspect="1"/>
          </p:cNvPicPr>
          <p:nvPr/>
        </p:nvPicPr>
        <p:blipFill rotWithShape="1">
          <a:blip r:embed="rId4">
            <a:extLst>
              <a:ext uri="{28A0092B-C50C-407E-A947-70E740481C1C}">
                <a14:useLocalDpi xmlns:a14="http://schemas.microsoft.com/office/drawing/2010/main" val="0"/>
              </a:ext>
            </a:extLst>
          </a:blip>
          <a:srcRect l="82495" t="28460" r="10423" b="58812"/>
          <a:stretch>
            <a:fillRect/>
          </a:stretch>
        </p:blipFill>
        <p:spPr>
          <a:xfrm>
            <a:off x="6388418" y="2212658"/>
            <a:ext cx="489109" cy="1743551"/>
          </a:xfrm>
          <a:prstGeom prst="rect">
            <a:avLst/>
          </a:prstGeom>
        </p:spPr>
      </p:pic>
      <p:pic>
        <p:nvPicPr>
          <p:cNvPr id="20" name="图片 5"/>
          <p:cNvPicPr>
            <a:picLocks noChangeAspect="1"/>
          </p:cNvPicPr>
          <p:nvPr/>
        </p:nvPicPr>
        <p:blipFill>
          <a:blip r:embed="rId5"/>
          <a:stretch>
            <a:fillRect/>
          </a:stretch>
        </p:blipFill>
        <p:spPr>
          <a:xfrm>
            <a:off x="560546" y="451485"/>
            <a:ext cx="5134928" cy="5134928"/>
          </a:xfrm>
          <a:prstGeom prst="rect">
            <a:avLst/>
          </a:prstGeom>
        </p:spPr>
      </p:pic>
      <p:pic>
        <p:nvPicPr>
          <p:cNvPr id="7" name="图片 1" descr="图片包含 雨, 自然, 室内&#10;&#10;描述已自动生成"/>
          <p:cNvPicPr>
            <a:picLocks noChangeAspect="1"/>
          </p:cNvPicPr>
          <p:nvPr/>
        </p:nvPicPr>
        <p:blipFill rotWithShape="1">
          <a:blip r:embed="rId4">
            <a:extLst>
              <a:ext uri="{28A0092B-C50C-407E-A947-70E740481C1C}">
                <a14:useLocalDpi xmlns:a14="http://schemas.microsoft.com/office/drawing/2010/main" val="0"/>
              </a:ext>
            </a:extLst>
          </a:blip>
          <a:srcRect l="4739" t="28460" r="91427" b="58725"/>
          <a:stretch>
            <a:fillRect/>
          </a:stretch>
        </p:blipFill>
        <p:spPr>
          <a:xfrm>
            <a:off x="4392930" y="2212657"/>
            <a:ext cx="264795" cy="1755458"/>
          </a:xfrm>
          <a:prstGeom prst="rect">
            <a:avLst/>
          </a:prstGeom>
        </p:spPr>
      </p:pic>
      <p:pic>
        <p:nvPicPr>
          <p:cNvPr id="5" name="图片 1" descr="图片包含 雨, 自然, 室内&#10;&#10;描述已自动生成"/>
          <p:cNvPicPr>
            <a:picLocks noChangeAspect="1"/>
          </p:cNvPicPr>
          <p:nvPr/>
        </p:nvPicPr>
        <p:blipFill rotWithShape="1">
          <a:blip r:embed="rId4">
            <a:extLst>
              <a:ext uri="{28A0092B-C50C-407E-A947-70E740481C1C}">
                <a14:useLocalDpi xmlns:a14="http://schemas.microsoft.com/office/drawing/2010/main" val="0"/>
              </a:ext>
            </a:extLst>
          </a:blip>
          <a:srcRect l="4739" t="28460" r="91427" b="58725"/>
          <a:stretch>
            <a:fillRect/>
          </a:stretch>
        </p:blipFill>
        <p:spPr>
          <a:xfrm>
            <a:off x="2242661" y="2396014"/>
            <a:ext cx="264795" cy="1755458"/>
          </a:xfrm>
          <a:prstGeom prst="rect">
            <a:avLst/>
          </a:prstGeom>
        </p:spPr>
      </p:pic>
      <p:grpSp>
        <p:nvGrpSpPr>
          <p:cNvPr id="6" name="Group 5"/>
          <p:cNvGrpSpPr/>
          <p:nvPr/>
        </p:nvGrpSpPr>
        <p:grpSpPr>
          <a:xfrm>
            <a:off x="2411731" y="-147638"/>
            <a:ext cx="4227671" cy="1533525"/>
            <a:chOff x="3599" y="-390"/>
            <a:chExt cx="11532" cy="3220"/>
          </a:xfrm>
        </p:grpSpPr>
        <p:grpSp>
          <p:nvGrpSpPr>
            <p:cNvPr id="80" name="Group 79"/>
            <p:cNvGrpSpPr/>
            <p:nvPr/>
          </p:nvGrpSpPr>
          <p:grpSpPr>
            <a:xfrm>
              <a:off x="3599" y="-390"/>
              <a:ext cx="11532" cy="3220"/>
              <a:chOff x="3370" y="-182"/>
              <a:chExt cx="11532" cy="3220"/>
            </a:xfrm>
          </p:grpSpPr>
          <p:sp>
            <p:nvSpPr>
              <p:cNvPr id="77" name="Google Shape;4238;p45"/>
              <p:cNvSpPr/>
              <p:nvPr/>
            </p:nvSpPr>
            <p:spPr>
              <a:xfrm rot="599">
                <a:off x="3370" y="786"/>
                <a:ext cx="11532" cy="2252"/>
              </a:xfrm>
              <a:prstGeom prst="rect">
                <a:avLst/>
              </a:prstGeom>
              <a:solidFill>
                <a:srgbClr val="FFC000"/>
              </a:solidFill>
              <a:ln>
                <a:noFill/>
              </a:ln>
            </p:spPr>
            <p:txBody>
              <a:bodyPr spcFirstLastPara="1" wrap="square" lIns="68569" tIns="68569" rIns="68569" bIns="68569" anchor="ctr" anchorCtr="0">
                <a:noAutofit/>
              </a:bodyPr>
              <a:lstStyle/>
              <a:p>
                <a:pPr defTabSz="342900">
                  <a:buClrTx/>
                  <a:defRPr/>
                </a:pPr>
                <a:endParaRPr sz="375" kern="1200">
                  <a:solidFill>
                    <a:prstClr val="black"/>
                  </a:solidFill>
                  <a:latin typeface="Calibri"/>
                  <a:ea typeface="+mn-ea"/>
                  <a:cs typeface="+mn-cs"/>
                </a:endParaRPr>
              </a:p>
            </p:txBody>
          </p:sp>
          <p:sp>
            <p:nvSpPr>
              <p:cNvPr id="4238" name="Google Shape;4238;p45"/>
              <p:cNvSpPr/>
              <p:nvPr/>
            </p:nvSpPr>
            <p:spPr>
              <a:xfrm rot="599">
                <a:off x="3632" y="786"/>
                <a:ext cx="11009" cy="2113"/>
              </a:xfrm>
              <a:prstGeom prst="rect">
                <a:avLst/>
              </a:prstGeom>
              <a:solidFill>
                <a:srgbClr val="FCDF9D"/>
              </a:solidFill>
              <a:ln>
                <a:noFill/>
              </a:ln>
            </p:spPr>
            <p:txBody>
              <a:bodyPr spcFirstLastPara="1" wrap="square" lIns="68569" tIns="68569" rIns="68569" bIns="68569" anchor="ctr" anchorCtr="0">
                <a:noAutofit/>
              </a:bodyPr>
              <a:lstStyle/>
              <a:p>
                <a:pPr defTabSz="342900">
                  <a:buClrTx/>
                  <a:defRPr/>
                </a:pPr>
                <a:endParaRPr sz="375" kern="1200">
                  <a:solidFill>
                    <a:prstClr val="black"/>
                  </a:solidFill>
                  <a:latin typeface="Calibri"/>
                  <a:ea typeface="+mn-ea"/>
                  <a:cs typeface="+mn-cs"/>
                </a:endParaRPr>
              </a:p>
            </p:txBody>
          </p:sp>
          <p:sp>
            <p:nvSpPr>
              <p:cNvPr id="4324" name="Google Shape;4324;p45"/>
              <p:cNvSpPr/>
              <p:nvPr/>
            </p:nvSpPr>
            <p:spPr>
              <a:xfrm rot="2153968">
                <a:off x="7746" y="-182"/>
                <a:ext cx="2676" cy="186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46A49"/>
              </a:solidFill>
              <a:ln>
                <a:noFill/>
              </a:ln>
            </p:spPr>
            <p:txBody>
              <a:bodyPr spcFirstLastPara="1" wrap="square" lIns="68569" tIns="68569" rIns="68569" bIns="68569" anchor="ctr" anchorCtr="0">
                <a:noAutofit/>
              </a:bodyPr>
              <a:lstStyle/>
              <a:p>
                <a:pPr defTabSz="342900">
                  <a:buClrTx/>
                  <a:defRPr/>
                </a:pPr>
                <a:endParaRPr sz="375" kern="1200">
                  <a:solidFill>
                    <a:prstClr val="black"/>
                  </a:solidFill>
                  <a:latin typeface="Calibri"/>
                  <a:ea typeface="+mn-ea"/>
                  <a:cs typeface="+mn-cs"/>
                </a:endParaRPr>
              </a:p>
            </p:txBody>
          </p:sp>
        </p:grpSp>
        <p:pic>
          <p:nvPicPr>
            <p:cNvPr id="104" name="Picture 103"/>
            <p:cNvPicPr/>
            <p:nvPr/>
          </p:nvPicPr>
          <p:blipFill>
            <a:blip r:embed="rId6"/>
            <a:stretch>
              <a:fillRect/>
            </a:stretch>
          </p:blipFill>
          <p:spPr>
            <a:xfrm>
              <a:off x="8259" y="-10"/>
              <a:ext cx="2552" cy="1282"/>
            </a:xfrm>
            <a:prstGeom prst="rect">
              <a:avLst/>
            </a:prstGeom>
            <a:noFill/>
            <a:ln w="9525">
              <a:noFill/>
            </a:ln>
          </p:spPr>
        </p:pic>
      </p:grpSp>
      <p:pic>
        <p:nvPicPr>
          <p:cNvPr id="16" name="图片 5"/>
          <p:cNvPicPr>
            <a:picLocks noChangeAspect="1"/>
          </p:cNvPicPr>
          <p:nvPr/>
        </p:nvPicPr>
        <p:blipFill>
          <a:blip r:embed="rId5"/>
          <a:stretch>
            <a:fillRect/>
          </a:stretch>
        </p:blipFill>
        <p:spPr>
          <a:xfrm>
            <a:off x="-1689735" y="451485"/>
            <a:ext cx="5134928" cy="5134928"/>
          </a:xfrm>
          <a:prstGeom prst="rect">
            <a:avLst/>
          </a:prstGeom>
        </p:spPr>
      </p:pic>
      <p:sp>
        <p:nvSpPr>
          <p:cNvPr id="25" name="Rounded Rectangle 24"/>
          <p:cNvSpPr/>
          <p:nvPr/>
        </p:nvSpPr>
        <p:spPr>
          <a:xfrm>
            <a:off x="55245" y="3460433"/>
            <a:ext cx="1733074" cy="913924"/>
          </a:xfrm>
          <a:prstGeom prst="roundRect">
            <a:avLst>
              <a:gd name="adj" fmla="val 0"/>
            </a:avLst>
          </a:prstGeom>
          <a:solidFill>
            <a:srgbClr val="0070C0"/>
          </a:solidFill>
          <a:ln>
            <a:solidFill>
              <a:schemeClr val="accent2">
                <a:lumMod val="1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defTabSz="342900">
              <a:buClrTx/>
              <a:defRPr/>
            </a:pPr>
            <a:endParaRPr lang="en-US" sz="1350" kern="1200">
              <a:solidFill>
                <a:prstClr val="white"/>
              </a:solidFill>
              <a:latin typeface="Calibri"/>
            </a:endParaRPr>
          </a:p>
        </p:txBody>
      </p:sp>
      <p:pic>
        <p:nvPicPr>
          <p:cNvPr id="4" name="图片 1" descr="图片包含 雨, 自然, 室内&#10;&#10;描述已自动生成"/>
          <p:cNvPicPr>
            <a:picLocks noChangeAspect="1"/>
          </p:cNvPicPr>
          <p:nvPr/>
        </p:nvPicPr>
        <p:blipFill rotWithShape="1">
          <a:blip r:embed="rId4">
            <a:extLst>
              <a:ext uri="{28A0092B-C50C-407E-A947-70E740481C1C}">
                <a14:useLocalDpi xmlns:a14="http://schemas.microsoft.com/office/drawing/2010/main" val="0"/>
              </a:ext>
            </a:extLst>
          </a:blip>
          <a:srcRect l="4739" t="28460" r="91427" b="58725"/>
          <a:stretch>
            <a:fillRect/>
          </a:stretch>
        </p:blipFill>
        <p:spPr>
          <a:xfrm>
            <a:off x="0" y="2396014"/>
            <a:ext cx="264795" cy="1755458"/>
          </a:xfrm>
          <a:prstGeom prst="rect">
            <a:avLst/>
          </a:prstGeom>
        </p:spPr>
      </p:pic>
      <p:sp>
        <p:nvSpPr>
          <p:cNvPr id="10" name="Rectangle: Rounded Corners 39"/>
          <p:cNvSpPr/>
          <p:nvPr/>
        </p:nvSpPr>
        <p:spPr>
          <a:xfrm>
            <a:off x="53891" y="3492177"/>
            <a:ext cx="982699" cy="850937"/>
          </a:xfrm>
          <a:prstGeom prst="roundRect">
            <a:avLst>
              <a:gd name="adj" fmla="val 0"/>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endParaRPr lang="en-US" sz="4950" b="1" kern="1200">
              <a:solidFill>
                <a:prstClr val="white"/>
              </a:solidFill>
              <a:latin typeface="Times New Roman" panose="02020603050405020304" charset="0"/>
              <a:cs typeface="Times New Roman" panose="02020603050405020304" charset="0"/>
            </a:endParaRPr>
          </a:p>
        </p:txBody>
      </p:sp>
      <p:sp>
        <p:nvSpPr>
          <p:cNvPr id="11" name="Rectangle: Rounded Corners 26"/>
          <p:cNvSpPr/>
          <p:nvPr/>
        </p:nvSpPr>
        <p:spPr>
          <a:xfrm>
            <a:off x="53891" y="3516466"/>
            <a:ext cx="982699" cy="850937"/>
          </a:xfrm>
          <a:prstGeom prst="roundRect">
            <a:avLst>
              <a:gd name="adj" fmla="val 0"/>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1</a:t>
            </a:r>
          </a:p>
        </p:txBody>
      </p:sp>
      <p:sp>
        <p:nvSpPr>
          <p:cNvPr id="12" name="Rectangle: Rounded Corners 30"/>
          <p:cNvSpPr/>
          <p:nvPr/>
        </p:nvSpPr>
        <p:spPr>
          <a:xfrm>
            <a:off x="54367" y="3517894"/>
            <a:ext cx="982699" cy="850937"/>
          </a:xfrm>
          <a:prstGeom prst="roundRect">
            <a:avLst>
              <a:gd name="adj" fmla="val 0"/>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2</a:t>
            </a:r>
          </a:p>
        </p:txBody>
      </p:sp>
      <p:sp>
        <p:nvSpPr>
          <p:cNvPr id="13" name="Rectangle: Rounded Corners 31"/>
          <p:cNvSpPr/>
          <p:nvPr/>
        </p:nvSpPr>
        <p:spPr>
          <a:xfrm>
            <a:off x="54843" y="3509322"/>
            <a:ext cx="982699" cy="850937"/>
          </a:xfrm>
          <a:prstGeom prst="roundRect">
            <a:avLst>
              <a:gd name="adj" fmla="val 0"/>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3</a:t>
            </a:r>
          </a:p>
        </p:txBody>
      </p:sp>
      <p:sp>
        <p:nvSpPr>
          <p:cNvPr id="14" name="Rectangle: Rounded Corners 32"/>
          <p:cNvSpPr/>
          <p:nvPr/>
        </p:nvSpPr>
        <p:spPr>
          <a:xfrm>
            <a:off x="55320" y="3487414"/>
            <a:ext cx="982699" cy="850937"/>
          </a:xfrm>
          <a:prstGeom prst="roundRect">
            <a:avLst>
              <a:gd name="adj" fmla="val 0"/>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4</a:t>
            </a:r>
          </a:p>
        </p:txBody>
      </p:sp>
      <p:sp>
        <p:nvSpPr>
          <p:cNvPr id="15" name="Rectangle: Rounded Corners 33"/>
          <p:cNvSpPr/>
          <p:nvPr/>
        </p:nvSpPr>
        <p:spPr>
          <a:xfrm>
            <a:off x="53891" y="3494558"/>
            <a:ext cx="982699" cy="850937"/>
          </a:xfrm>
          <a:prstGeom prst="roundRect">
            <a:avLst>
              <a:gd name="adj" fmla="val 0"/>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5</a:t>
            </a:r>
          </a:p>
        </p:txBody>
      </p:sp>
      <p:sp>
        <p:nvSpPr>
          <p:cNvPr id="59" name="Text Box 58"/>
          <p:cNvSpPr txBox="1"/>
          <p:nvPr/>
        </p:nvSpPr>
        <p:spPr>
          <a:xfrm>
            <a:off x="174307" y="1005364"/>
            <a:ext cx="1406843" cy="600164"/>
          </a:xfrm>
          <a:prstGeom prst="rect">
            <a:avLst/>
          </a:prstGeom>
          <a:noFill/>
          <a:extLst>
            <a:ext uri="{909E8E84-426E-40DD-AFC4-6F175D3DCCD1}">
              <a14:hiddenFill xmlns:a14="http://schemas.microsoft.com/office/drawing/2010/main">
                <a:solidFill>
                  <a:srgbClr val="7030A0"/>
                </a:solidFill>
              </a14:hiddenFill>
            </a:ext>
          </a:extLst>
        </p:spPr>
        <p:txBody>
          <a:bodyPr wrap="square" rtlCol="0">
            <a:spAutoFit/>
          </a:bodyPr>
          <a:lstStyle/>
          <a:p>
            <a:pPr defTabSz="342900">
              <a:buClrTx/>
              <a:defRPr/>
            </a:pPr>
            <a:r>
              <a:rPr lang="en-US" sz="3300" b="1" u="sng" kern="1200">
                <a:solidFill>
                  <a:prstClr val="white"/>
                </a:solidFill>
                <a:latin typeface="Calibri" panose="020F0502020204030204" charset="0"/>
                <a:ea typeface="+mn-ea"/>
                <a:cs typeface="Calibri" panose="020F0502020204030204" charset="0"/>
              </a:rPr>
              <a:t>ĐIỂM:</a:t>
            </a:r>
          </a:p>
        </p:txBody>
      </p:sp>
      <p:sp>
        <p:nvSpPr>
          <p:cNvPr id="39" name="Rounded Rectangle 38"/>
          <p:cNvSpPr/>
          <p:nvPr/>
        </p:nvSpPr>
        <p:spPr>
          <a:xfrm>
            <a:off x="792956" y="4531519"/>
            <a:ext cx="7558088" cy="435293"/>
          </a:xfrm>
          <a:prstGeom prst="roundRect">
            <a:avLst/>
          </a:prstGeom>
          <a:solidFill>
            <a:srgbClr val="FEF5EC"/>
          </a:solidFill>
          <a:ln>
            <a:solidFill>
              <a:schemeClr val="tx1"/>
            </a:solidFill>
            <a:prstDash val="dash"/>
          </a:ln>
        </p:spPr>
        <p:style>
          <a:lnRef idx="2">
            <a:schemeClr val="accent3"/>
          </a:lnRef>
          <a:fillRef idx="1">
            <a:schemeClr val="lt1"/>
          </a:fillRef>
          <a:effectRef idx="0">
            <a:schemeClr val="accent3"/>
          </a:effectRef>
          <a:fontRef idx="minor">
            <a:schemeClr val="dk1"/>
          </a:fontRef>
        </p:style>
        <p:txBody>
          <a:bodyPr rtlCol="0" anchor="ctr"/>
          <a:lstStyle/>
          <a:p>
            <a:pPr algn="ctr" defTabSz="342900">
              <a:buClrTx/>
              <a:defRPr/>
            </a:pPr>
            <a:r>
              <a:rPr lang="en-US" sz="2700" kern="1200" dirty="0" err="1">
                <a:solidFill>
                  <a:prstClr val="black"/>
                </a:solidFill>
                <a:latin typeface="Calibri" panose="020F0502020204030204" charset="0"/>
                <a:cs typeface="Calibri" panose="020F0502020204030204" charset="0"/>
              </a:rPr>
              <a:t>Tổ nào </a:t>
            </a:r>
            <a:r>
              <a:rPr lang="en-US" sz="2700" kern="1200" err="1">
                <a:solidFill>
                  <a:prstClr val="black"/>
                </a:solidFill>
                <a:latin typeface="Calibri" panose="020F0502020204030204" charset="0"/>
                <a:cs typeface="Calibri" panose="020F0502020204030204" charset="0"/>
              </a:rPr>
              <a:t>có </a:t>
            </a:r>
            <a:r>
              <a:rPr lang="en-US" sz="2700" kern="1200">
                <a:solidFill>
                  <a:prstClr val="black"/>
                </a:solidFill>
                <a:latin typeface="Calibri" panose="020F0502020204030204" charset="0"/>
                <a:cs typeface="Calibri" panose="020F0502020204030204" charset="0"/>
              </a:rPr>
              <a:t>nhiều </a:t>
            </a:r>
            <a:r>
              <a:rPr lang="en-US" sz="2700" kern="1200" dirty="0" err="1">
                <a:solidFill>
                  <a:prstClr val="black"/>
                </a:solidFill>
                <a:latin typeface="Calibri" panose="020F0502020204030204" charset="0"/>
                <a:cs typeface="Calibri" panose="020F0502020204030204" charset="0"/>
              </a:rPr>
              <a:t>thành </a:t>
            </a:r>
            <a:r>
              <a:rPr lang="en-US" sz="2700" kern="1200" err="1">
                <a:solidFill>
                  <a:prstClr val="black"/>
                </a:solidFill>
                <a:latin typeface="Calibri" panose="020F0502020204030204" charset="0"/>
                <a:cs typeface="Calibri" panose="020F0502020204030204" charset="0"/>
              </a:rPr>
              <a:t>viên </a:t>
            </a:r>
            <a:r>
              <a:rPr lang="en-US" sz="2700" kern="1200">
                <a:solidFill>
                  <a:prstClr val="black"/>
                </a:solidFill>
                <a:latin typeface="Calibri" panose="020F0502020204030204" charset="0"/>
                <a:cs typeface="Calibri" panose="020F0502020204030204" charset="0"/>
              </a:rPr>
              <a:t>xong </a:t>
            </a:r>
            <a:r>
              <a:rPr lang="en-US" sz="2700" kern="1200" dirty="0" err="1">
                <a:solidFill>
                  <a:prstClr val="black"/>
                </a:solidFill>
                <a:latin typeface="Calibri" panose="020F0502020204030204" charset="0"/>
                <a:cs typeface="Calibri" panose="020F0502020204030204" charset="0"/>
              </a:rPr>
              <a:t>trước +1 điểm</a:t>
            </a:r>
          </a:p>
        </p:txBody>
      </p:sp>
      <p:sp>
        <p:nvSpPr>
          <p:cNvPr id="19" name="Plus Sign 27"/>
          <p:cNvSpPr/>
          <p:nvPr/>
        </p:nvSpPr>
        <p:spPr>
          <a:xfrm>
            <a:off x="1001821" y="3477413"/>
            <a:ext cx="850937" cy="850937"/>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endParaRPr lang="en-US" sz="1350" kern="1200">
              <a:solidFill>
                <a:prstClr val="white"/>
              </a:solidFill>
              <a:latin typeface="Calibri"/>
            </a:endParaRPr>
          </a:p>
        </p:txBody>
      </p:sp>
      <p:grpSp>
        <p:nvGrpSpPr>
          <p:cNvPr id="29" name="Group 28"/>
          <p:cNvGrpSpPr/>
          <p:nvPr/>
        </p:nvGrpSpPr>
        <p:grpSpPr>
          <a:xfrm>
            <a:off x="1453991" y="1796891"/>
            <a:ext cx="1026795" cy="1675448"/>
            <a:chOff x="14392" y="3768"/>
            <a:chExt cx="2156" cy="3518"/>
          </a:xfrm>
        </p:grpSpPr>
        <p:cxnSp>
          <p:nvCxnSpPr>
            <p:cNvPr id="30" name="Straight Connector 29"/>
            <p:cNvCxnSpPr/>
            <p:nvPr/>
          </p:nvCxnSpPr>
          <p:spPr>
            <a:xfrm flipH="1">
              <a:off x="14810" y="5026"/>
              <a:ext cx="440" cy="226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35" name="Rectangles 34"/>
            <p:cNvSpPr/>
            <p:nvPr/>
          </p:nvSpPr>
          <p:spPr>
            <a:xfrm rot="600000">
              <a:off x="14392" y="3768"/>
              <a:ext cx="2156" cy="1340"/>
            </a:xfrm>
            <a:prstGeom prst="rect">
              <a:avLst/>
            </a:prstGeom>
            <a:solidFill>
              <a:schemeClr val="bg1"/>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3300" b="1" kern="1200">
                  <a:solidFill>
                    <a:srgbClr val="00B0F0"/>
                  </a:solidFill>
                  <a:latin typeface="Calibri"/>
                </a:rPr>
                <a:t>TỔ 1</a:t>
              </a:r>
            </a:p>
          </p:txBody>
        </p:sp>
      </p:grpSp>
      <p:sp>
        <p:nvSpPr>
          <p:cNvPr id="21" name="Rounded Rectangle 20"/>
          <p:cNvSpPr/>
          <p:nvPr/>
        </p:nvSpPr>
        <p:spPr>
          <a:xfrm>
            <a:off x="2305527" y="3460433"/>
            <a:ext cx="1733074" cy="913924"/>
          </a:xfrm>
          <a:prstGeom prst="roundRect">
            <a:avLst>
              <a:gd name="adj" fmla="val 0"/>
            </a:avLst>
          </a:prstGeom>
          <a:solidFill>
            <a:srgbClr val="92D050"/>
          </a:solidFill>
          <a:ln>
            <a:solidFill>
              <a:schemeClr val="accent2">
                <a:lumMod val="1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defTabSz="342900">
              <a:buClrTx/>
              <a:defRPr/>
            </a:pPr>
            <a:endParaRPr lang="en-US" sz="1350" kern="1200">
              <a:solidFill>
                <a:prstClr val="white"/>
              </a:solidFill>
              <a:latin typeface="Calibri"/>
            </a:endParaRPr>
          </a:p>
        </p:txBody>
      </p:sp>
      <p:sp>
        <p:nvSpPr>
          <p:cNvPr id="36" name="Rectangle: Rounded Corners 39"/>
          <p:cNvSpPr/>
          <p:nvPr/>
        </p:nvSpPr>
        <p:spPr>
          <a:xfrm>
            <a:off x="2304172" y="3492177"/>
            <a:ext cx="982699" cy="850937"/>
          </a:xfrm>
          <a:prstGeom prst="roundRect">
            <a:avLst>
              <a:gd name="adj" fmla="val 0"/>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endParaRPr lang="en-US" sz="4950" b="1" kern="1200">
              <a:solidFill>
                <a:prstClr val="white"/>
              </a:solidFill>
              <a:latin typeface="Times New Roman" panose="02020603050405020304" charset="0"/>
              <a:cs typeface="Times New Roman" panose="02020603050405020304" charset="0"/>
            </a:endParaRPr>
          </a:p>
        </p:txBody>
      </p:sp>
      <p:sp>
        <p:nvSpPr>
          <p:cNvPr id="37" name="Rectangle: Rounded Corners 26"/>
          <p:cNvSpPr/>
          <p:nvPr/>
        </p:nvSpPr>
        <p:spPr>
          <a:xfrm>
            <a:off x="2304172" y="3516466"/>
            <a:ext cx="982699" cy="850937"/>
          </a:xfrm>
          <a:prstGeom prst="roundRect">
            <a:avLst>
              <a:gd name="adj" fmla="val 0"/>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1</a:t>
            </a:r>
          </a:p>
        </p:txBody>
      </p:sp>
      <p:sp>
        <p:nvSpPr>
          <p:cNvPr id="38" name="Rectangle: Rounded Corners 30"/>
          <p:cNvSpPr/>
          <p:nvPr/>
        </p:nvSpPr>
        <p:spPr>
          <a:xfrm>
            <a:off x="2304648" y="3517894"/>
            <a:ext cx="982699" cy="850937"/>
          </a:xfrm>
          <a:prstGeom prst="roundRect">
            <a:avLst>
              <a:gd name="adj" fmla="val 0"/>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2</a:t>
            </a:r>
          </a:p>
        </p:txBody>
      </p:sp>
      <p:sp>
        <p:nvSpPr>
          <p:cNvPr id="41" name="Rectangle: Rounded Corners 31"/>
          <p:cNvSpPr/>
          <p:nvPr/>
        </p:nvSpPr>
        <p:spPr>
          <a:xfrm>
            <a:off x="2305125" y="3509322"/>
            <a:ext cx="982699" cy="850937"/>
          </a:xfrm>
          <a:prstGeom prst="roundRect">
            <a:avLst>
              <a:gd name="adj" fmla="val 0"/>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3</a:t>
            </a:r>
          </a:p>
        </p:txBody>
      </p:sp>
      <p:sp>
        <p:nvSpPr>
          <p:cNvPr id="42" name="Rectangle: Rounded Corners 32"/>
          <p:cNvSpPr/>
          <p:nvPr/>
        </p:nvSpPr>
        <p:spPr>
          <a:xfrm>
            <a:off x="2305601" y="3487414"/>
            <a:ext cx="982699" cy="850937"/>
          </a:xfrm>
          <a:prstGeom prst="roundRect">
            <a:avLst>
              <a:gd name="adj" fmla="val 0"/>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4</a:t>
            </a:r>
          </a:p>
        </p:txBody>
      </p:sp>
      <p:sp>
        <p:nvSpPr>
          <p:cNvPr id="43" name="Rectangle: Rounded Corners 33"/>
          <p:cNvSpPr/>
          <p:nvPr/>
        </p:nvSpPr>
        <p:spPr>
          <a:xfrm>
            <a:off x="2304172" y="3494558"/>
            <a:ext cx="982699" cy="850937"/>
          </a:xfrm>
          <a:prstGeom prst="roundRect">
            <a:avLst>
              <a:gd name="adj" fmla="val 0"/>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5</a:t>
            </a:r>
          </a:p>
        </p:txBody>
      </p:sp>
      <p:sp>
        <p:nvSpPr>
          <p:cNvPr id="44" name="Plus Sign 27"/>
          <p:cNvSpPr/>
          <p:nvPr/>
        </p:nvSpPr>
        <p:spPr>
          <a:xfrm>
            <a:off x="3252102" y="3477413"/>
            <a:ext cx="850937" cy="850937"/>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endParaRPr lang="en-US" sz="1350" kern="1200">
              <a:solidFill>
                <a:prstClr val="white"/>
              </a:solidFill>
              <a:latin typeface="Calibri"/>
            </a:endParaRPr>
          </a:p>
        </p:txBody>
      </p:sp>
      <p:grpSp>
        <p:nvGrpSpPr>
          <p:cNvPr id="45" name="Group 44"/>
          <p:cNvGrpSpPr/>
          <p:nvPr/>
        </p:nvGrpSpPr>
        <p:grpSpPr>
          <a:xfrm>
            <a:off x="3704273" y="1796891"/>
            <a:ext cx="1026795" cy="1675448"/>
            <a:chOff x="14392" y="3768"/>
            <a:chExt cx="2156" cy="3518"/>
          </a:xfrm>
        </p:grpSpPr>
        <p:cxnSp>
          <p:nvCxnSpPr>
            <p:cNvPr id="46" name="Straight Connector 45"/>
            <p:cNvCxnSpPr/>
            <p:nvPr/>
          </p:nvCxnSpPr>
          <p:spPr>
            <a:xfrm flipH="1">
              <a:off x="14810" y="5026"/>
              <a:ext cx="440" cy="226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47" name="Rectangles 46"/>
            <p:cNvSpPr/>
            <p:nvPr/>
          </p:nvSpPr>
          <p:spPr>
            <a:xfrm rot="600000">
              <a:off x="14392" y="3768"/>
              <a:ext cx="2156" cy="134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3300" b="1" kern="1200">
                  <a:solidFill>
                    <a:srgbClr val="00B050"/>
                  </a:solidFill>
                  <a:latin typeface="Calibri"/>
                </a:rPr>
                <a:t>TỔ 2</a:t>
              </a:r>
            </a:p>
          </p:txBody>
        </p:sp>
      </p:grpSp>
      <p:sp>
        <p:nvSpPr>
          <p:cNvPr id="62" name="Rounded Rectangle 61"/>
          <p:cNvSpPr/>
          <p:nvPr/>
        </p:nvSpPr>
        <p:spPr>
          <a:xfrm>
            <a:off x="4472940" y="3496152"/>
            <a:ext cx="1733074" cy="913924"/>
          </a:xfrm>
          <a:prstGeom prst="roundRect">
            <a:avLst>
              <a:gd name="adj" fmla="val 0"/>
            </a:avLst>
          </a:prstGeom>
          <a:solidFill>
            <a:schemeClr val="accent6">
              <a:lumMod val="75000"/>
            </a:schemeClr>
          </a:solidFill>
          <a:ln>
            <a:solidFill>
              <a:schemeClr val="accent2">
                <a:lumMod val="1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defTabSz="342900">
              <a:buClrTx/>
              <a:defRPr/>
            </a:pPr>
            <a:endParaRPr lang="en-US" sz="1350" kern="1200">
              <a:solidFill>
                <a:prstClr val="white"/>
              </a:solidFill>
              <a:latin typeface="Calibri"/>
            </a:endParaRPr>
          </a:p>
        </p:txBody>
      </p:sp>
      <p:sp>
        <p:nvSpPr>
          <p:cNvPr id="63" name="Rectangle: Rounded Corners 39"/>
          <p:cNvSpPr/>
          <p:nvPr/>
        </p:nvSpPr>
        <p:spPr>
          <a:xfrm>
            <a:off x="4471586" y="3527896"/>
            <a:ext cx="982699" cy="850937"/>
          </a:xfrm>
          <a:prstGeom prst="roundRect">
            <a:avLst>
              <a:gd name="adj" fmla="val 0"/>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endParaRPr lang="en-US" sz="4950" b="1" kern="1200">
              <a:solidFill>
                <a:prstClr val="white"/>
              </a:solidFill>
              <a:latin typeface="Times New Roman" panose="02020603050405020304" charset="0"/>
              <a:cs typeface="Times New Roman" panose="02020603050405020304" charset="0"/>
            </a:endParaRPr>
          </a:p>
        </p:txBody>
      </p:sp>
      <p:sp>
        <p:nvSpPr>
          <p:cNvPr id="64" name="Rectangle: Rounded Corners 26"/>
          <p:cNvSpPr/>
          <p:nvPr/>
        </p:nvSpPr>
        <p:spPr>
          <a:xfrm>
            <a:off x="4471586" y="3552184"/>
            <a:ext cx="982699" cy="850937"/>
          </a:xfrm>
          <a:prstGeom prst="roundRect">
            <a:avLst>
              <a:gd name="adj" fmla="val 0"/>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1</a:t>
            </a:r>
          </a:p>
        </p:txBody>
      </p:sp>
      <p:sp>
        <p:nvSpPr>
          <p:cNvPr id="65" name="Rectangle: Rounded Corners 30"/>
          <p:cNvSpPr/>
          <p:nvPr/>
        </p:nvSpPr>
        <p:spPr>
          <a:xfrm>
            <a:off x="4472062" y="3553613"/>
            <a:ext cx="982699" cy="850937"/>
          </a:xfrm>
          <a:prstGeom prst="roundRect">
            <a:avLst>
              <a:gd name="adj" fmla="val 0"/>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2</a:t>
            </a:r>
          </a:p>
        </p:txBody>
      </p:sp>
      <p:sp>
        <p:nvSpPr>
          <p:cNvPr id="66" name="Rectangle: Rounded Corners 31"/>
          <p:cNvSpPr/>
          <p:nvPr/>
        </p:nvSpPr>
        <p:spPr>
          <a:xfrm>
            <a:off x="4472538" y="3545041"/>
            <a:ext cx="982699" cy="850937"/>
          </a:xfrm>
          <a:prstGeom prst="roundRect">
            <a:avLst>
              <a:gd name="adj" fmla="val 0"/>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3</a:t>
            </a:r>
          </a:p>
        </p:txBody>
      </p:sp>
      <p:sp>
        <p:nvSpPr>
          <p:cNvPr id="67" name="Rectangle: Rounded Corners 32"/>
          <p:cNvSpPr/>
          <p:nvPr/>
        </p:nvSpPr>
        <p:spPr>
          <a:xfrm>
            <a:off x="4473015" y="3523133"/>
            <a:ext cx="982699" cy="850937"/>
          </a:xfrm>
          <a:prstGeom prst="roundRect">
            <a:avLst>
              <a:gd name="adj" fmla="val 0"/>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4</a:t>
            </a:r>
          </a:p>
        </p:txBody>
      </p:sp>
      <p:sp>
        <p:nvSpPr>
          <p:cNvPr id="68" name="Rectangle: Rounded Corners 33"/>
          <p:cNvSpPr/>
          <p:nvPr/>
        </p:nvSpPr>
        <p:spPr>
          <a:xfrm>
            <a:off x="4471586" y="3530277"/>
            <a:ext cx="982699" cy="850937"/>
          </a:xfrm>
          <a:prstGeom prst="roundRect">
            <a:avLst>
              <a:gd name="adj" fmla="val 0"/>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5</a:t>
            </a:r>
          </a:p>
        </p:txBody>
      </p:sp>
      <p:sp>
        <p:nvSpPr>
          <p:cNvPr id="69" name="Plus Sign 27"/>
          <p:cNvSpPr/>
          <p:nvPr/>
        </p:nvSpPr>
        <p:spPr>
          <a:xfrm>
            <a:off x="5419516" y="3513132"/>
            <a:ext cx="850937" cy="850937"/>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endParaRPr lang="en-US" sz="1350" kern="1200">
              <a:solidFill>
                <a:prstClr val="white"/>
              </a:solidFill>
              <a:latin typeface="Calibri"/>
            </a:endParaRPr>
          </a:p>
        </p:txBody>
      </p:sp>
      <p:grpSp>
        <p:nvGrpSpPr>
          <p:cNvPr id="70" name="Group 69"/>
          <p:cNvGrpSpPr/>
          <p:nvPr/>
        </p:nvGrpSpPr>
        <p:grpSpPr>
          <a:xfrm>
            <a:off x="5871686" y="1832610"/>
            <a:ext cx="1026795" cy="1675448"/>
            <a:chOff x="14392" y="3768"/>
            <a:chExt cx="2156" cy="3518"/>
          </a:xfrm>
        </p:grpSpPr>
        <p:cxnSp>
          <p:nvCxnSpPr>
            <p:cNvPr id="71" name="Straight Connector 70"/>
            <p:cNvCxnSpPr/>
            <p:nvPr/>
          </p:nvCxnSpPr>
          <p:spPr>
            <a:xfrm flipH="1">
              <a:off x="14810" y="5026"/>
              <a:ext cx="440" cy="226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72" name="Rectangles 71"/>
            <p:cNvSpPr/>
            <p:nvPr/>
          </p:nvSpPr>
          <p:spPr>
            <a:xfrm rot="600000">
              <a:off x="14392" y="3768"/>
              <a:ext cx="2156" cy="1340"/>
            </a:xfrm>
            <a:prstGeom prst="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3300" b="1" kern="1200">
                  <a:solidFill>
                    <a:srgbClr val="F79646">
                      <a:lumMod val="75000"/>
                    </a:srgbClr>
                  </a:solidFill>
                  <a:latin typeface="Calibri"/>
                </a:rPr>
                <a:t>TỔ 3</a:t>
              </a:r>
            </a:p>
          </p:txBody>
        </p:sp>
      </p:grpSp>
      <p:sp>
        <p:nvSpPr>
          <p:cNvPr id="74" name="Rounded Rectangle 73"/>
          <p:cNvSpPr/>
          <p:nvPr/>
        </p:nvSpPr>
        <p:spPr>
          <a:xfrm>
            <a:off x="6640354" y="3531870"/>
            <a:ext cx="1733074" cy="913924"/>
          </a:xfrm>
          <a:prstGeom prst="roundRect">
            <a:avLst>
              <a:gd name="adj" fmla="val 0"/>
            </a:avLst>
          </a:prstGeom>
          <a:solidFill>
            <a:schemeClr val="bg1">
              <a:lumMod val="50000"/>
            </a:schemeClr>
          </a:solidFill>
          <a:ln>
            <a:solidFill>
              <a:schemeClr val="accent2">
                <a:lumMod val="1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defTabSz="342900">
              <a:buClrTx/>
              <a:defRPr/>
            </a:pPr>
            <a:endParaRPr lang="en-US" sz="1350" kern="1200">
              <a:solidFill>
                <a:prstClr val="white"/>
              </a:solidFill>
              <a:latin typeface="Calibri"/>
            </a:endParaRPr>
          </a:p>
        </p:txBody>
      </p:sp>
      <p:sp>
        <p:nvSpPr>
          <p:cNvPr id="75" name="Rectangle: Rounded Corners 39"/>
          <p:cNvSpPr/>
          <p:nvPr/>
        </p:nvSpPr>
        <p:spPr>
          <a:xfrm>
            <a:off x="6639000" y="3563614"/>
            <a:ext cx="982699" cy="850937"/>
          </a:xfrm>
          <a:prstGeom prst="roundRect">
            <a:avLst>
              <a:gd name="adj" fmla="val 0"/>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endParaRPr lang="en-US" sz="4950" b="1" kern="1200">
              <a:solidFill>
                <a:prstClr val="white"/>
              </a:solidFill>
              <a:latin typeface="Times New Roman" panose="02020603050405020304" charset="0"/>
              <a:cs typeface="Times New Roman" panose="02020603050405020304" charset="0"/>
            </a:endParaRPr>
          </a:p>
        </p:txBody>
      </p:sp>
      <p:sp>
        <p:nvSpPr>
          <p:cNvPr id="76" name="Rectangle: Rounded Corners 26"/>
          <p:cNvSpPr/>
          <p:nvPr/>
        </p:nvSpPr>
        <p:spPr>
          <a:xfrm>
            <a:off x="6639000" y="3587903"/>
            <a:ext cx="982699" cy="850937"/>
          </a:xfrm>
          <a:prstGeom prst="roundRect">
            <a:avLst>
              <a:gd name="adj" fmla="val 0"/>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1</a:t>
            </a:r>
          </a:p>
        </p:txBody>
      </p:sp>
      <p:sp>
        <p:nvSpPr>
          <p:cNvPr id="78" name="Rectangle: Rounded Corners 30"/>
          <p:cNvSpPr/>
          <p:nvPr/>
        </p:nvSpPr>
        <p:spPr>
          <a:xfrm>
            <a:off x="6639476" y="3589332"/>
            <a:ext cx="982699" cy="850937"/>
          </a:xfrm>
          <a:prstGeom prst="roundRect">
            <a:avLst>
              <a:gd name="adj" fmla="val 0"/>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2</a:t>
            </a:r>
          </a:p>
        </p:txBody>
      </p:sp>
      <p:sp>
        <p:nvSpPr>
          <p:cNvPr id="79" name="Rectangle: Rounded Corners 31"/>
          <p:cNvSpPr/>
          <p:nvPr/>
        </p:nvSpPr>
        <p:spPr>
          <a:xfrm>
            <a:off x="6639952" y="3580759"/>
            <a:ext cx="982699" cy="850937"/>
          </a:xfrm>
          <a:prstGeom prst="roundRect">
            <a:avLst>
              <a:gd name="adj" fmla="val 0"/>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3</a:t>
            </a:r>
          </a:p>
        </p:txBody>
      </p:sp>
      <p:sp>
        <p:nvSpPr>
          <p:cNvPr id="81" name="Rectangle: Rounded Corners 32"/>
          <p:cNvSpPr/>
          <p:nvPr/>
        </p:nvSpPr>
        <p:spPr>
          <a:xfrm>
            <a:off x="6640428" y="3558852"/>
            <a:ext cx="982699" cy="850937"/>
          </a:xfrm>
          <a:prstGeom prst="roundRect">
            <a:avLst>
              <a:gd name="adj" fmla="val 0"/>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4</a:t>
            </a:r>
          </a:p>
        </p:txBody>
      </p:sp>
      <p:sp>
        <p:nvSpPr>
          <p:cNvPr id="82" name="Rectangle: Rounded Corners 33"/>
          <p:cNvSpPr/>
          <p:nvPr/>
        </p:nvSpPr>
        <p:spPr>
          <a:xfrm>
            <a:off x="6639000" y="3565996"/>
            <a:ext cx="982699" cy="850937"/>
          </a:xfrm>
          <a:prstGeom prst="roundRect">
            <a:avLst>
              <a:gd name="adj" fmla="val 0"/>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4950" b="1" kern="1200">
                <a:solidFill>
                  <a:srgbClr val="FF0000"/>
                </a:solidFill>
                <a:latin typeface="Times New Roman" panose="02020603050405020304" charset="0"/>
                <a:cs typeface="Times New Roman" panose="02020603050405020304" charset="0"/>
              </a:rPr>
              <a:t>5</a:t>
            </a:r>
          </a:p>
        </p:txBody>
      </p:sp>
      <p:sp>
        <p:nvSpPr>
          <p:cNvPr id="83" name="Plus Sign 27"/>
          <p:cNvSpPr/>
          <p:nvPr/>
        </p:nvSpPr>
        <p:spPr>
          <a:xfrm>
            <a:off x="7586929" y="3548851"/>
            <a:ext cx="850937" cy="850937"/>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endParaRPr lang="en-US" sz="1350" kern="1200">
              <a:solidFill>
                <a:prstClr val="white"/>
              </a:solidFill>
              <a:latin typeface="Calibri"/>
            </a:endParaRPr>
          </a:p>
        </p:txBody>
      </p:sp>
      <p:grpSp>
        <p:nvGrpSpPr>
          <p:cNvPr id="84" name="Group 83"/>
          <p:cNvGrpSpPr/>
          <p:nvPr/>
        </p:nvGrpSpPr>
        <p:grpSpPr>
          <a:xfrm>
            <a:off x="8039100" y="1868329"/>
            <a:ext cx="1026795" cy="1675448"/>
            <a:chOff x="14392" y="3768"/>
            <a:chExt cx="2156" cy="3518"/>
          </a:xfrm>
        </p:grpSpPr>
        <p:cxnSp>
          <p:nvCxnSpPr>
            <p:cNvPr id="85" name="Straight Connector 84"/>
            <p:cNvCxnSpPr/>
            <p:nvPr/>
          </p:nvCxnSpPr>
          <p:spPr>
            <a:xfrm flipH="1">
              <a:off x="14810" y="5026"/>
              <a:ext cx="440" cy="226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86" name="Rectangles 85"/>
            <p:cNvSpPr/>
            <p:nvPr/>
          </p:nvSpPr>
          <p:spPr>
            <a:xfrm rot="600000">
              <a:off x="14392" y="3768"/>
              <a:ext cx="2156" cy="1340"/>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900">
                <a:buClrTx/>
                <a:defRPr/>
              </a:pPr>
              <a:r>
                <a:rPr lang="en-US" sz="3300" b="1" kern="1200">
                  <a:solidFill>
                    <a:prstClr val="black"/>
                  </a:solidFill>
                  <a:latin typeface="Calibri"/>
                </a:rPr>
                <a:t>TỔ 4</a:t>
              </a:r>
            </a:p>
          </p:txBody>
        </p:sp>
      </p:grpSp>
      <p:sp>
        <p:nvSpPr>
          <p:cNvPr id="89" name="Google Shape;4238;p45">
            <a:extLst>
              <a:ext uri="{FF2B5EF4-FFF2-40B4-BE49-F238E27FC236}">
                <a16:creationId xmlns:a16="http://schemas.microsoft.com/office/drawing/2014/main" xmlns="" id="{E45CBCD7-6355-435C-AF86-32DF20652209}"/>
              </a:ext>
            </a:extLst>
          </p:cNvPr>
          <p:cNvSpPr/>
          <p:nvPr/>
        </p:nvSpPr>
        <p:spPr>
          <a:xfrm rot="599">
            <a:off x="2507415" y="313372"/>
            <a:ext cx="4035937" cy="1006316"/>
          </a:xfrm>
          <a:prstGeom prst="rect">
            <a:avLst/>
          </a:prstGeom>
          <a:solidFill>
            <a:srgbClr val="FCDF9D"/>
          </a:solidFill>
          <a:ln>
            <a:noFill/>
          </a:ln>
        </p:spPr>
        <p:txBody>
          <a:bodyPr spcFirstLastPara="1" wrap="square" lIns="68569" tIns="68569" rIns="68569" bIns="68569" anchor="ctr" anchorCtr="0">
            <a:noAutofit/>
          </a:bodyPr>
          <a:lstStyle/>
          <a:p>
            <a:pPr defTabSz="342900">
              <a:buClrTx/>
              <a:defRPr/>
            </a:pPr>
            <a:r>
              <a:rPr lang="en-US" sz="4000" kern="1200" dirty="0">
                <a:solidFill>
                  <a:srgbClr val="FF0000"/>
                </a:solidFill>
                <a:effectLst>
                  <a:outerShdw blurRad="38100" dist="38100" dir="2700000" algn="tl">
                    <a:srgbClr val="000000">
                      <a:alpha val="43137"/>
                    </a:srgbClr>
                  </a:outerShdw>
                </a:effectLst>
                <a:latin typeface="Calibri"/>
                <a:ea typeface="+mn-ea"/>
                <a:cs typeface="+mn-cs"/>
              </a:rPr>
              <a:t> Ai </a:t>
            </a:r>
            <a:r>
              <a:rPr lang="en-US" sz="4000" kern="1200" dirty="0" err="1">
                <a:solidFill>
                  <a:srgbClr val="FF0000"/>
                </a:solidFill>
                <a:effectLst>
                  <a:outerShdw blurRad="38100" dist="38100" dir="2700000" algn="tl">
                    <a:srgbClr val="000000">
                      <a:alpha val="43137"/>
                    </a:srgbClr>
                  </a:outerShdw>
                </a:effectLst>
                <a:latin typeface="Calibri"/>
                <a:ea typeface="+mn-ea"/>
                <a:cs typeface="+mn-cs"/>
              </a:rPr>
              <a:t>nhanh</a:t>
            </a:r>
            <a:r>
              <a:rPr lang="en-US" sz="4000" kern="1200" dirty="0">
                <a:solidFill>
                  <a:srgbClr val="FF0000"/>
                </a:solidFill>
                <a:effectLst>
                  <a:outerShdw blurRad="38100" dist="38100" dir="2700000" algn="tl">
                    <a:srgbClr val="000000">
                      <a:alpha val="43137"/>
                    </a:srgbClr>
                  </a:outerShdw>
                </a:effectLst>
                <a:latin typeface="Calibri"/>
                <a:ea typeface="+mn-ea"/>
                <a:cs typeface="+mn-cs"/>
              </a:rPr>
              <a:t> ai </a:t>
            </a:r>
            <a:r>
              <a:rPr lang="en-US" sz="4000" kern="1200" dirty="0" err="1">
                <a:solidFill>
                  <a:srgbClr val="FF0000"/>
                </a:solidFill>
                <a:effectLst>
                  <a:outerShdw blurRad="38100" dist="38100" dir="2700000" algn="tl">
                    <a:srgbClr val="000000">
                      <a:alpha val="43137"/>
                    </a:srgbClr>
                  </a:outerShdw>
                </a:effectLst>
                <a:latin typeface="Calibri"/>
                <a:ea typeface="+mn-ea"/>
                <a:cs typeface="+mn-cs"/>
              </a:rPr>
              <a:t>đúng</a:t>
            </a:r>
            <a:endParaRPr sz="4000" kern="1200" dirty="0">
              <a:solidFill>
                <a:srgbClr val="FF0000"/>
              </a:solidFill>
              <a:effectLst>
                <a:outerShdw blurRad="38100" dist="38100" dir="2700000" algn="tl">
                  <a:srgbClr val="000000">
                    <a:alpha val="43137"/>
                  </a:srgbClr>
                </a:outerShdw>
              </a:effectLst>
              <a:latin typeface="Calibri"/>
              <a:ea typeface="+mn-ea"/>
              <a:cs typeface="+mn-cs"/>
            </a:endParaRPr>
          </a:p>
        </p:txBody>
      </p:sp>
    </p:spTree>
  </p:cSld>
  <p:clrMapOvr>
    <a:masterClrMapping/>
  </p:clrMapOvr>
  <p:transition>
    <p:random/>
  </p:transition>
  <p:timing>
    <p:tnLst>
      <p:par>
        <p:cTn id="1" dur="indefinite" restart="never" nodeType="tmRoot">
          <p:childTnLst>
            <p:seq concurrent="1" nextAc="seek">
              <p:cTn id="2" restart="whenNotActive" fill="hold" evtFilter="cancelBubble" nodeType="interactiveSeq">
                <p:stCondLst>
                  <p:cond evt="onClick" delay="0">
                    <p:tgtEl>
                      <p:spTgt spid="19"/>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subTnLst>
                                    <p:audio>
                                      <p:cMediaNode>
                                        <p:cTn display="0" masterRel="sameClick">
                                          <p:stCondLst>
                                            <p:cond evt="begin" delay="0">
                                              <p:tn val="5"/>
                                            </p:cond>
                                          </p:stCondLst>
                                          <p:endCondLst>
                                            <p:cond evt="onStopAudio" delay="0">
                                              <p:tgtEl>
                                                <p:sldTgt/>
                                              </p:tgtEl>
                                            </p:cond>
                                          </p:endCondLst>
                                        </p:cTn>
                                        <p:tgtEl>
                                          <p:sndTgt r:embed="rId3" name="laser.wav"/>
                                        </p:tgtEl>
                                      </p:cMediaNode>
                                    </p:audio>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subTnLst>
                                    <p:audio>
                                      <p:cMediaNode>
                                        <p:cTn display="0" masterRel="sameClick">
                                          <p:stCondLst>
                                            <p:cond evt="begin" delay="0">
                                              <p:tn val="10"/>
                                            </p:cond>
                                          </p:stCondLst>
                                          <p:endCondLst>
                                            <p:cond evt="onStopAudio" delay="0">
                                              <p:tgtEl>
                                                <p:sldTgt/>
                                              </p:tgtEl>
                                            </p:cond>
                                          </p:endCondLst>
                                        </p:cTn>
                                        <p:tgtEl>
                                          <p:sndTgt r:embed="rId3" name="laser.wav"/>
                                        </p:tgtEl>
                                      </p:cMediaNode>
                                    </p:audio>
                                  </p:sub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subTnLst>
                                    <p:audio>
                                      <p:cMediaNode>
                                        <p:cTn display="0" masterRel="sameClick">
                                          <p:stCondLst>
                                            <p:cond evt="begin" delay="0">
                                              <p:tn val="15"/>
                                            </p:cond>
                                          </p:stCondLst>
                                          <p:endCondLst>
                                            <p:cond evt="onStopAudio" delay="0">
                                              <p:tgtEl>
                                                <p:sldTgt/>
                                              </p:tgtEl>
                                            </p:cond>
                                          </p:endCondLst>
                                        </p:cTn>
                                        <p:tgtEl>
                                          <p:sndTgt r:embed="rId3" name="laser.wav"/>
                                        </p:tgtEl>
                                      </p:cMediaNode>
                                    </p:audio>
                                  </p:sub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subTnLst>
                                    <p:audio>
                                      <p:cMediaNode>
                                        <p:cTn display="0" masterRel="sameClick">
                                          <p:stCondLst>
                                            <p:cond evt="begin" delay="0">
                                              <p:tn val="20"/>
                                            </p:cond>
                                          </p:stCondLst>
                                          <p:endCondLst>
                                            <p:cond evt="onStopAudio" delay="0">
                                              <p:tgtEl>
                                                <p:sldTgt/>
                                              </p:tgtEl>
                                            </p:cond>
                                          </p:endCondLst>
                                        </p:cTn>
                                        <p:tgtEl>
                                          <p:sndTgt r:embed="rId3" name="laser.wav"/>
                                        </p:tgtEl>
                                      </p:cMediaNode>
                                    </p:audio>
                                  </p:sub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subTnLst>
                                    <p:audio>
                                      <p:cMediaNode>
                                        <p:cTn display="0" masterRel="sameClick">
                                          <p:stCondLst>
                                            <p:cond evt="begin" delay="0">
                                              <p:tn val="25"/>
                                            </p:cond>
                                          </p:stCondLst>
                                          <p:endCondLst>
                                            <p:cond evt="onStopAudio" delay="0">
                                              <p:tgtEl>
                                                <p:sldTgt/>
                                              </p:tgtEl>
                                            </p:cond>
                                          </p:endCondLst>
                                        </p:cTn>
                                        <p:tgtEl>
                                          <p:sndTgt r:embed="rId3" name="laser.wav"/>
                                        </p:tgtEl>
                                      </p:cMediaNode>
                                    </p:audio>
                                  </p:subTnLst>
                                </p:cTn>
                              </p:par>
                            </p:childTnLst>
                          </p:cTn>
                        </p:par>
                      </p:childTnLst>
                    </p:cTn>
                  </p:par>
                </p:childTnLst>
              </p:cTn>
              <p:nextCondLst>
                <p:cond evt="onClick" delay="0">
                  <p:tgtEl>
                    <p:spTgt spid="19"/>
                  </p:tgtEl>
                </p:cond>
              </p:nextCondLst>
            </p:seq>
            <p:seq concurrent="1" nextAc="seek">
              <p:cTn id="28" restart="whenNotActive" fill="hold" evtFilter="cancelBubble" nodeType="interactiveSeq">
                <p:stCondLst>
                  <p:cond evt="onClick" delay="0">
                    <p:tgtEl>
                      <p:spTgt spid="44"/>
                    </p:tgtEl>
                  </p:cond>
                </p:stCondLst>
                <p:endSync evt="end" delay="0">
                  <p:rtn val="all"/>
                </p:endSync>
                <p:childTnLst>
                  <p:par>
                    <p:cTn id="29" fill="hold">
                      <p:stCondLst>
                        <p:cond delay="0"/>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500"/>
                                        <p:tgtEl>
                                          <p:spTgt spid="37"/>
                                        </p:tgtEl>
                                      </p:cBhvr>
                                    </p:animEffect>
                                  </p:childTnLst>
                                  <p:subTnLst>
                                    <p:audio>
                                      <p:cMediaNode>
                                        <p:cTn display="0" masterRel="sameClick">
                                          <p:stCondLst>
                                            <p:cond evt="begin" delay="0">
                                              <p:tn val="31"/>
                                            </p:cond>
                                          </p:stCondLst>
                                          <p:endCondLst>
                                            <p:cond evt="onStopAudio" delay="0">
                                              <p:tgtEl>
                                                <p:sldTgt/>
                                              </p:tgtEl>
                                            </p:cond>
                                          </p:endCondLst>
                                        </p:cTn>
                                        <p:tgtEl>
                                          <p:sndTgt r:embed="rId3" name="laser.wav"/>
                                        </p:tgtEl>
                                      </p:cMediaNode>
                                    </p:audio>
                                  </p:sub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subTnLst>
                                    <p:audio>
                                      <p:cMediaNode>
                                        <p:cTn display="0" masterRel="sameClick">
                                          <p:stCondLst>
                                            <p:cond evt="begin" delay="0">
                                              <p:tn val="36"/>
                                            </p:cond>
                                          </p:stCondLst>
                                          <p:endCondLst>
                                            <p:cond evt="onStopAudio" delay="0">
                                              <p:tgtEl>
                                                <p:sldTgt/>
                                              </p:tgtEl>
                                            </p:cond>
                                          </p:endCondLst>
                                        </p:cTn>
                                        <p:tgtEl>
                                          <p:sndTgt r:embed="rId3" name="laser.wav"/>
                                        </p:tgtEl>
                                      </p:cMediaNode>
                                    </p:audio>
                                  </p:sub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subTnLst>
                                    <p:audio>
                                      <p:cMediaNode>
                                        <p:cTn display="0" masterRel="sameClick">
                                          <p:stCondLst>
                                            <p:cond evt="begin" delay="0">
                                              <p:tn val="41"/>
                                            </p:cond>
                                          </p:stCondLst>
                                          <p:endCondLst>
                                            <p:cond evt="onStopAudio" delay="0">
                                              <p:tgtEl>
                                                <p:sldTgt/>
                                              </p:tgtEl>
                                            </p:cond>
                                          </p:endCondLst>
                                        </p:cTn>
                                        <p:tgtEl>
                                          <p:sndTgt r:embed="rId3" name="laser.wav"/>
                                        </p:tgtEl>
                                      </p:cMediaNode>
                                    </p:audio>
                                  </p:sub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2"/>
                                        </p:tgtEl>
                                        <p:attrNameLst>
                                          <p:attrName>style.visibility</p:attrName>
                                        </p:attrNameLst>
                                      </p:cBhvr>
                                      <p:to>
                                        <p:strVal val="visible"/>
                                      </p:to>
                                    </p:set>
                                    <p:animEffect transition="in" filter="fade">
                                      <p:cBhvr>
                                        <p:cTn id="48" dur="500"/>
                                        <p:tgtEl>
                                          <p:spTgt spid="42"/>
                                        </p:tgtEl>
                                      </p:cBhvr>
                                    </p:animEffect>
                                  </p:childTnLst>
                                  <p:subTnLst>
                                    <p:audio>
                                      <p:cMediaNode>
                                        <p:cTn display="0" masterRel="sameClick">
                                          <p:stCondLst>
                                            <p:cond evt="begin" delay="0">
                                              <p:tn val="46"/>
                                            </p:cond>
                                          </p:stCondLst>
                                          <p:endCondLst>
                                            <p:cond evt="onStopAudio" delay="0">
                                              <p:tgtEl>
                                                <p:sldTgt/>
                                              </p:tgtEl>
                                            </p:cond>
                                          </p:endCondLst>
                                        </p:cTn>
                                        <p:tgtEl>
                                          <p:sndTgt r:embed="rId3" name="laser.wav"/>
                                        </p:tgtEl>
                                      </p:cMediaNode>
                                    </p:audio>
                                  </p:sub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500"/>
                                        <p:tgtEl>
                                          <p:spTgt spid="43"/>
                                        </p:tgtEl>
                                      </p:cBhvr>
                                    </p:animEffect>
                                  </p:childTnLst>
                                  <p:subTnLst>
                                    <p:audio>
                                      <p:cMediaNode>
                                        <p:cTn display="0" masterRel="sameClick">
                                          <p:stCondLst>
                                            <p:cond evt="begin" delay="0">
                                              <p:tn val="51"/>
                                            </p:cond>
                                          </p:stCondLst>
                                          <p:endCondLst>
                                            <p:cond evt="onStopAudio" delay="0">
                                              <p:tgtEl>
                                                <p:sldTgt/>
                                              </p:tgtEl>
                                            </p:cond>
                                          </p:endCondLst>
                                        </p:cTn>
                                        <p:tgtEl>
                                          <p:sndTgt r:embed="rId3" name="laser.wav"/>
                                        </p:tgtEl>
                                      </p:cMediaNode>
                                    </p:audio>
                                  </p:subTnLst>
                                </p:cTn>
                              </p:par>
                            </p:childTnLst>
                          </p:cTn>
                        </p:par>
                      </p:childTnLst>
                    </p:cTn>
                  </p:par>
                </p:childTnLst>
              </p:cTn>
              <p:nextCondLst>
                <p:cond evt="onClick" delay="0">
                  <p:tgtEl>
                    <p:spTgt spid="44"/>
                  </p:tgtEl>
                </p:cond>
              </p:nextCondLst>
            </p:seq>
            <p:seq concurrent="1" nextAc="seek">
              <p:cTn id="54" restart="whenNotActive" fill="hold" evtFilter="cancelBubble" nodeType="interactiveSeq">
                <p:stCondLst>
                  <p:cond evt="onClick" delay="0">
                    <p:tgtEl>
                      <p:spTgt spid="69"/>
                    </p:tgtEl>
                  </p:cond>
                </p:stCondLst>
                <p:endSync evt="end" delay="0">
                  <p:rtn val="all"/>
                </p:endSync>
                <p:childTnLst>
                  <p:par>
                    <p:cTn id="55" fill="hold">
                      <p:stCondLst>
                        <p:cond delay="0"/>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64"/>
                                        </p:tgtEl>
                                        <p:attrNameLst>
                                          <p:attrName>style.visibility</p:attrName>
                                        </p:attrNameLst>
                                      </p:cBhvr>
                                      <p:to>
                                        <p:strVal val="visible"/>
                                      </p:to>
                                    </p:set>
                                    <p:animEffect transition="in" filter="fade">
                                      <p:cBhvr>
                                        <p:cTn id="59" dur="500"/>
                                        <p:tgtEl>
                                          <p:spTgt spid="64"/>
                                        </p:tgtEl>
                                      </p:cBhvr>
                                    </p:animEffect>
                                  </p:childTnLst>
                                  <p:subTnLst>
                                    <p:audio>
                                      <p:cMediaNode>
                                        <p:cTn display="0" masterRel="sameClick">
                                          <p:stCondLst>
                                            <p:cond evt="begin" delay="0">
                                              <p:tn val="57"/>
                                            </p:cond>
                                          </p:stCondLst>
                                          <p:endCondLst>
                                            <p:cond evt="onStopAudio" delay="0">
                                              <p:tgtEl>
                                                <p:sldTgt/>
                                              </p:tgtEl>
                                            </p:cond>
                                          </p:endCondLst>
                                        </p:cTn>
                                        <p:tgtEl>
                                          <p:sndTgt r:embed="rId3" name="laser.wav"/>
                                        </p:tgtEl>
                                      </p:cMediaNode>
                                    </p:audio>
                                  </p:sub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65"/>
                                        </p:tgtEl>
                                        <p:attrNameLst>
                                          <p:attrName>style.visibility</p:attrName>
                                        </p:attrNameLst>
                                      </p:cBhvr>
                                      <p:to>
                                        <p:strVal val="visible"/>
                                      </p:to>
                                    </p:set>
                                    <p:animEffect transition="in" filter="fade">
                                      <p:cBhvr>
                                        <p:cTn id="64" dur="500"/>
                                        <p:tgtEl>
                                          <p:spTgt spid="65"/>
                                        </p:tgtEl>
                                      </p:cBhvr>
                                    </p:animEffect>
                                  </p:childTnLst>
                                  <p:subTnLst>
                                    <p:audio>
                                      <p:cMediaNode>
                                        <p:cTn display="0" masterRel="sameClick">
                                          <p:stCondLst>
                                            <p:cond evt="begin" delay="0">
                                              <p:tn val="62"/>
                                            </p:cond>
                                          </p:stCondLst>
                                          <p:endCondLst>
                                            <p:cond evt="onStopAudio" delay="0">
                                              <p:tgtEl>
                                                <p:sldTgt/>
                                              </p:tgtEl>
                                            </p:cond>
                                          </p:endCondLst>
                                        </p:cTn>
                                        <p:tgtEl>
                                          <p:sndTgt r:embed="rId3" name="laser.wav"/>
                                        </p:tgtEl>
                                      </p:cMediaNode>
                                    </p:audio>
                                  </p:sub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66"/>
                                        </p:tgtEl>
                                        <p:attrNameLst>
                                          <p:attrName>style.visibility</p:attrName>
                                        </p:attrNameLst>
                                      </p:cBhvr>
                                      <p:to>
                                        <p:strVal val="visible"/>
                                      </p:to>
                                    </p:set>
                                    <p:animEffect transition="in" filter="fade">
                                      <p:cBhvr>
                                        <p:cTn id="69" dur="500"/>
                                        <p:tgtEl>
                                          <p:spTgt spid="66"/>
                                        </p:tgtEl>
                                      </p:cBhvr>
                                    </p:animEffect>
                                  </p:childTnLst>
                                  <p:subTnLst>
                                    <p:audio>
                                      <p:cMediaNode>
                                        <p:cTn display="0" masterRel="sameClick">
                                          <p:stCondLst>
                                            <p:cond evt="begin" delay="0">
                                              <p:tn val="67"/>
                                            </p:cond>
                                          </p:stCondLst>
                                          <p:endCondLst>
                                            <p:cond evt="onStopAudio" delay="0">
                                              <p:tgtEl>
                                                <p:sldTgt/>
                                              </p:tgtEl>
                                            </p:cond>
                                          </p:endCondLst>
                                        </p:cTn>
                                        <p:tgtEl>
                                          <p:sndTgt r:embed="rId3" name="laser.wav"/>
                                        </p:tgtEl>
                                      </p:cMediaNode>
                                    </p:audio>
                                  </p:subTnLst>
                                </p:cTn>
                              </p:par>
                            </p:childTnLst>
                          </p:cTn>
                        </p:par>
                      </p:childTnLst>
                    </p:cTn>
                  </p:par>
                  <p:par>
                    <p:cTn id="70" fill="hold">
                      <p:stCondLst>
                        <p:cond delay="indefinite"/>
                      </p:stCondLst>
                      <p:childTnLst>
                        <p:par>
                          <p:cTn id="71" fill="hold">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67"/>
                                        </p:tgtEl>
                                        <p:attrNameLst>
                                          <p:attrName>style.visibility</p:attrName>
                                        </p:attrNameLst>
                                      </p:cBhvr>
                                      <p:to>
                                        <p:strVal val="visible"/>
                                      </p:to>
                                    </p:set>
                                    <p:animEffect transition="in" filter="fade">
                                      <p:cBhvr>
                                        <p:cTn id="74" dur="500"/>
                                        <p:tgtEl>
                                          <p:spTgt spid="67"/>
                                        </p:tgtEl>
                                      </p:cBhvr>
                                    </p:animEffect>
                                  </p:childTnLst>
                                  <p:subTnLst>
                                    <p:audio>
                                      <p:cMediaNode>
                                        <p:cTn display="0" masterRel="sameClick">
                                          <p:stCondLst>
                                            <p:cond evt="begin" delay="0">
                                              <p:tn val="72"/>
                                            </p:cond>
                                          </p:stCondLst>
                                          <p:endCondLst>
                                            <p:cond evt="onStopAudio" delay="0">
                                              <p:tgtEl>
                                                <p:sldTgt/>
                                              </p:tgtEl>
                                            </p:cond>
                                          </p:endCondLst>
                                        </p:cTn>
                                        <p:tgtEl>
                                          <p:sndTgt r:embed="rId3" name="laser.wav"/>
                                        </p:tgtEl>
                                      </p:cMediaNode>
                                    </p:audio>
                                  </p:sub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fade">
                                      <p:cBhvr>
                                        <p:cTn id="79" dur="500"/>
                                        <p:tgtEl>
                                          <p:spTgt spid="68"/>
                                        </p:tgtEl>
                                      </p:cBhvr>
                                    </p:animEffect>
                                  </p:childTnLst>
                                  <p:subTnLst>
                                    <p:audio>
                                      <p:cMediaNode>
                                        <p:cTn display="0" masterRel="sameClick">
                                          <p:stCondLst>
                                            <p:cond evt="begin" delay="0">
                                              <p:tn val="77"/>
                                            </p:cond>
                                          </p:stCondLst>
                                          <p:endCondLst>
                                            <p:cond evt="onStopAudio" delay="0">
                                              <p:tgtEl>
                                                <p:sldTgt/>
                                              </p:tgtEl>
                                            </p:cond>
                                          </p:endCondLst>
                                        </p:cTn>
                                        <p:tgtEl>
                                          <p:sndTgt r:embed="rId3" name="laser.wav"/>
                                        </p:tgtEl>
                                      </p:cMediaNode>
                                    </p:audio>
                                  </p:subTnLst>
                                </p:cTn>
                              </p:par>
                            </p:childTnLst>
                          </p:cTn>
                        </p:par>
                      </p:childTnLst>
                    </p:cTn>
                  </p:par>
                </p:childTnLst>
              </p:cTn>
              <p:nextCondLst>
                <p:cond evt="onClick" delay="0">
                  <p:tgtEl>
                    <p:spTgt spid="69"/>
                  </p:tgtEl>
                </p:cond>
              </p:nextCondLst>
            </p:seq>
            <p:seq concurrent="1" nextAc="seek">
              <p:cTn id="80" restart="whenNotActive" fill="hold" evtFilter="cancelBubble" nodeType="interactiveSeq">
                <p:stCondLst>
                  <p:cond evt="onClick" delay="0">
                    <p:tgtEl>
                      <p:spTgt spid="83"/>
                    </p:tgtEl>
                  </p:cond>
                </p:stCondLst>
                <p:endSync evt="end" delay="0">
                  <p:rtn val="all"/>
                </p:endSync>
                <p:childTnLst>
                  <p:par>
                    <p:cTn id="81" fill="hold">
                      <p:stCondLst>
                        <p:cond delay="0"/>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76"/>
                                        </p:tgtEl>
                                        <p:attrNameLst>
                                          <p:attrName>style.visibility</p:attrName>
                                        </p:attrNameLst>
                                      </p:cBhvr>
                                      <p:to>
                                        <p:strVal val="visible"/>
                                      </p:to>
                                    </p:set>
                                    <p:animEffect transition="in" filter="fade">
                                      <p:cBhvr>
                                        <p:cTn id="85" dur="500"/>
                                        <p:tgtEl>
                                          <p:spTgt spid="76"/>
                                        </p:tgtEl>
                                      </p:cBhvr>
                                    </p:animEffect>
                                  </p:childTnLst>
                                  <p:subTnLst>
                                    <p:audio>
                                      <p:cMediaNode>
                                        <p:cTn display="0" masterRel="sameClick">
                                          <p:stCondLst>
                                            <p:cond evt="begin" delay="0">
                                              <p:tn val="83"/>
                                            </p:cond>
                                          </p:stCondLst>
                                          <p:endCondLst>
                                            <p:cond evt="onStopAudio" delay="0">
                                              <p:tgtEl>
                                                <p:sldTgt/>
                                              </p:tgtEl>
                                            </p:cond>
                                          </p:endCondLst>
                                        </p:cTn>
                                        <p:tgtEl>
                                          <p:sndTgt r:embed="rId3" name="laser.wav"/>
                                        </p:tgtEl>
                                      </p:cMediaNode>
                                    </p:audio>
                                  </p:subTnLst>
                                </p:cTn>
                              </p:par>
                            </p:childTnLst>
                          </p:cTn>
                        </p:par>
                      </p:childTnLst>
                    </p:cTn>
                  </p:par>
                  <p:par>
                    <p:cTn id="86" fill="hold">
                      <p:stCondLst>
                        <p:cond delay="indefinite"/>
                      </p:stCondLst>
                      <p:childTnLst>
                        <p:par>
                          <p:cTn id="87" fill="hold">
                            <p:stCondLst>
                              <p:cond delay="0"/>
                            </p:stCondLst>
                            <p:childTnLst>
                              <p:par>
                                <p:cTn id="88" presetID="10" presetClass="entr" presetSubtype="0" fill="hold" grpId="0" nodeType="clickEffect">
                                  <p:stCondLst>
                                    <p:cond delay="0"/>
                                  </p:stCondLst>
                                  <p:childTnLst>
                                    <p:set>
                                      <p:cBhvr>
                                        <p:cTn id="89" dur="1" fill="hold">
                                          <p:stCondLst>
                                            <p:cond delay="0"/>
                                          </p:stCondLst>
                                        </p:cTn>
                                        <p:tgtEl>
                                          <p:spTgt spid="78"/>
                                        </p:tgtEl>
                                        <p:attrNameLst>
                                          <p:attrName>style.visibility</p:attrName>
                                        </p:attrNameLst>
                                      </p:cBhvr>
                                      <p:to>
                                        <p:strVal val="visible"/>
                                      </p:to>
                                    </p:set>
                                    <p:animEffect transition="in" filter="fade">
                                      <p:cBhvr>
                                        <p:cTn id="90" dur="500"/>
                                        <p:tgtEl>
                                          <p:spTgt spid="78"/>
                                        </p:tgtEl>
                                      </p:cBhvr>
                                    </p:animEffect>
                                  </p:childTnLst>
                                  <p:subTnLst>
                                    <p:audio>
                                      <p:cMediaNode>
                                        <p:cTn display="0" masterRel="sameClick">
                                          <p:stCondLst>
                                            <p:cond evt="begin" delay="0">
                                              <p:tn val="88"/>
                                            </p:cond>
                                          </p:stCondLst>
                                          <p:endCondLst>
                                            <p:cond evt="onStopAudio" delay="0">
                                              <p:tgtEl>
                                                <p:sldTgt/>
                                              </p:tgtEl>
                                            </p:cond>
                                          </p:endCondLst>
                                        </p:cTn>
                                        <p:tgtEl>
                                          <p:sndTgt r:embed="rId3" name="laser.wav"/>
                                        </p:tgtEl>
                                      </p:cMediaNode>
                                    </p:audio>
                                  </p:sub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79"/>
                                        </p:tgtEl>
                                        <p:attrNameLst>
                                          <p:attrName>style.visibility</p:attrName>
                                        </p:attrNameLst>
                                      </p:cBhvr>
                                      <p:to>
                                        <p:strVal val="visible"/>
                                      </p:to>
                                    </p:set>
                                    <p:animEffect transition="in" filter="fade">
                                      <p:cBhvr>
                                        <p:cTn id="95" dur="500"/>
                                        <p:tgtEl>
                                          <p:spTgt spid="79"/>
                                        </p:tgtEl>
                                      </p:cBhvr>
                                    </p:animEffect>
                                  </p:childTnLst>
                                  <p:subTnLst>
                                    <p:audio>
                                      <p:cMediaNode>
                                        <p:cTn display="0" masterRel="sameClick">
                                          <p:stCondLst>
                                            <p:cond evt="begin" delay="0">
                                              <p:tn val="93"/>
                                            </p:cond>
                                          </p:stCondLst>
                                          <p:endCondLst>
                                            <p:cond evt="onStopAudio" delay="0">
                                              <p:tgtEl>
                                                <p:sldTgt/>
                                              </p:tgtEl>
                                            </p:cond>
                                          </p:endCondLst>
                                        </p:cTn>
                                        <p:tgtEl>
                                          <p:sndTgt r:embed="rId3" name="laser.wav"/>
                                        </p:tgtEl>
                                      </p:cMediaNode>
                                    </p:audio>
                                  </p:subTnLst>
                                </p:cTn>
                              </p:par>
                            </p:childTnLst>
                          </p:cTn>
                        </p:par>
                      </p:childTnLst>
                    </p:cTn>
                  </p:par>
                  <p:par>
                    <p:cTn id="96" fill="hold">
                      <p:stCondLst>
                        <p:cond delay="indefinite"/>
                      </p:stCondLst>
                      <p:childTnLst>
                        <p:par>
                          <p:cTn id="97" fill="hold">
                            <p:stCondLst>
                              <p:cond delay="0"/>
                            </p:stCondLst>
                            <p:childTnLst>
                              <p:par>
                                <p:cTn id="98" presetID="10" presetClass="entr" presetSubtype="0" fill="hold" grpId="0" nodeType="clickEffect">
                                  <p:stCondLst>
                                    <p:cond delay="0"/>
                                  </p:stCondLst>
                                  <p:childTnLst>
                                    <p:set>
                                      <p:cBhvr>
                                        <p:cTn id="99" dur="1" fill="hold">
                                          <p:stCondLst>
                                            <p:cond delay="0"/>
                                          </p:stCondLst>
                                        </p:cTn>
                                        <p:tgtEl>
                                          <p:spTgt spid="81"/>
                                        </p:tgtEl>
                                        <p:attrNameLst>
                                          <p:attrName>style.visibility</p:attrName>
                                        </p:attrNameLst>
                                      </p:cBhvr>
                                      <p:to>
                                        <p:strVal val="visible"/>
                                      </p:to>
                                    </p:set>
                                    <p:animEffect transition="in" filter="fade">
                                      <p:cBhvr>
                                        <p:cTn id="100" dur="500"/>
                                        <p:tgtEl>
                                          <p:spTgt spid="81"/>
                                        </p:tgtEl>
                                      </p:cBhvr>
                                    </p:animEffect>
                                  </p:childTnLst>
                                  <p:subTnLst>
                                    <p:audio>
                                      <p:cMediaNode>
                                        <p:cTn display="0" masterRel="sameClick">
                                          <p:stCondLst>
                                            <p:cond evt="begin" delay="0">
                                              <p:tn val="98"/>
                                            </p:cond>
                                          </p:stCondLst>
                                          <p:endCondLst>
                                            <p:cond evt="onStopAudio" delay="0">
                                              <p:tgtEl>
                                                <p:sldTgt/>
                                              </p:tgtEl>
                                            </p:cond>
                                          </p:endCondLst>
                                        </p:cTn>
                                        <p:tgtEl>
                                          <p:sndTgt r:embed="rId3" name="laser.wav"/>
                                        </p:tgtEl>
                                      </p:cMediaNode>
                                    </p:audio>
                                  </p:sub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grpId="0" nodeType="clickEffect">
                                  <p:stCondLst>
                                    <p:cond delay="0"/>
                                  </p:stCondLst>
                                  <p:childTnLst>
                                    <p:set>
                                      <p:cBhvr>
                                        <p:cTn id="104" dur="1" fill="hold">
                                          <p:stCondLst>
                                            <p:cond delay="0"/>
                                          </p:stCondLst>
                                        </p:cTn>
                                        <p:tgtEl>
                                          <p:spTgt spid="82"/>
                                        </p:tgtEl>
                                        <p:attrNameLst>
                                          <p:attrName>style.visibility</p:attrName>
                                        </p:attrNameLst>
                                      </p:cBhvr>
                                      <p:to>
                                        <p:strVal val="visible"/>
                                      </p:to>
                                    </p:set>
                                    <p:animEffect transition="in" filter="fade">
                                      <p:cBhvr>
                                        <p:cTn id="105" dur="500"/>
                                        <p:tgtEl>
                                          <p:spTgt spid="82"/>
                                        </p:tgtEl>
                                      </p:cBhvr>
                                    </p:animEffect>
                                  </p:childTnLst>
                                  <p:subTnLst>
                                    <p:audio>
                                      <p:cMediaNode>
                                        <p:cTn display="0" masterRel="sameClick">
                                          <p:stCondLst>
                                            <p:cond evt="begin" delay="0">
                                              <p:tn val="103"/>
                                            </p:cond>
                                          </p:stCondLst>
                                          <p:endCondLst>
                                            <p:cond evt="onStopAudio" delay="0">
                                              <p:tgtEl>
                                                <p:sldTgt/>
                                              </p:tgtEl>
                                            </p:cond>
                                          </p:endCondLst>
                                        </p:cTn>
                                        <p:tgtEl>
                                          <p:sndTgt r:embed="rId3" name="laser.wav"/>
                                        </p:tgtEl>
                                      </p:cMediaNode>
                                    </p:audio>
                                  </p:subTnLst>
                                </p:cTn>
                              </p:par>
                            </p:childTnLst>
                          </p:cTn>
                        </p:par>
                      </p:childTnLst>
                    </p:cTn>
                  </p:par>
                </p:childTnLst>
              </p:cTn>
              <p:nextCondLst>
                <p:cond evt="onClick" delay="0">
                  <p:tgtEl>
                    <p:spTgt spid="83"/>
                  </p:tgtEl>
                </p:cond>
              </p:nextCondLst>
            </p:seq>
          </p:childTnLst>
        </p:cTn>
      </p:par>
    </p:tnLst>
    <p:bldLst>
      <p:bldP spid="11" grpId="0" bldLvl="0" animBg="1"/>
      <p:bldP spid="12" grpId="0" bldLvl="0" animBg="1"/>
      <p:bldP spid="13" grpId="0" bldLvl="0" animBg="1"/>
      <p:bldP spid="14" grpId="0" bldLvl="0" animBg="1"/>
      <p:bldP spid="15" grpId="0" bldLvl="0" animBg="1"/>
      <p:bldP spid="37" grpId="0" bldLvl="0" animBg="1"/>
      <p:bldP spid="38" grpId="0" bldLvl="0" animBg="1"/>
      <p:bldP spid="41" grpId="0" bldLvl="0" animBg="1"/>
      <p:bldP spid="42" grpId="0" bldLvl="0" animBg="1"/>
      <p:bldP spid="43" grpId="0" bldLvl="0" animBg="1"/>
      <p:bldP spid="64" grpId="0" bldLvl="0" animBg="1"/>
      <p:bldP spid="65" grpId="0" bldLvl="0" animBg="1"/>
      <p:bldP spid="66" grpId="0" bldLvl="0" animBg="1"/>
      <p:bldP spid="67" grpId="0" bldLvl="0" animBg="1"/>
      <p:bldP spid="68" grpId="0" bldLvl="0" animBg="1"/>
      <p:bldP spid="76" grpId="0" bldLvl="0" animBg="1"/>
      <p:bldP spid="78" grpId="0" bldLvl="0" animBg="1"/>
      <p:bldP spid="79" grpId="0" bldLvl="0" animBg="1"/>
      <p:bldP spid="81" grpId="0" bldLvl="0" animBg="1"/>
      <p:bldP spid="82" grpId="0" bldLvl="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27"/>
        <p:cNvGrpSpPr/>
        <p:nvPr/>
      </p:nvGrpSpPr>
      <p:grpSpPr>
        <a:xfrm>
          <a:off x="0" y="0"/>
          <a:ext cx="0" cy="0"/>
          <a:chOff x="0" y="0"/>
          <a:chExt cx="0" cy="0"/>
        </a:xfrm>
      </p:grpSpPr>
      <p:sp>
        <p:nvSpPr>
          <p:cNvPr id="329" name="Google Shape;329;p27"/>
          <p:cNvSpPr/>
          <p:nvPr/>
        </p:nvSpPr>
        <p:spPr>
          <a:xfrm>
            <a:off x="1756039" y="1464457"/>
            <a:ext cx="5631921" cy="2448900"/>
          </a:xfrm>
          <a:prstGeom prst="round2DiagRect">
            <a:avLst>
              <a:gd name="adj1" fmla="val 16667"/>
              <a:gd name="adj2" fmla="val 0"/>
            </a:avLst>
          </a:prstGeom>
          <a:solidFill>
            <a:srgbClr val="E6555C">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334" name="Google Shape;334;p27"/>
          <p:cNvPicPr preferRelativeResize="0"/>
          <p:nvPr/>
        </p:nvPicPr>
        <p:blipFill>
          <a:blip r:embed="rId3">
            <a:alphaModFix/>
          </a:blip>
          <a:stretch>
            <a:fillRect/>
          </a:stretch>
        </p:blipFill>
        <p:spPr>
          <a:xfrm>
            <a:off x="6708848" y="165221"/>
            <a:ext cx="3267254" cy="2855553"/>
          </a:xfrm>
          <a:prstGeom prst="rect">
            <a:avLst/>
          </a:prstGeom>
          <a:noFill/>
          <a:ln>
            <a:noFill/>
          </a:ln>
        </p:spPr>
      </p:pic>
      <p:pic>
        <p:nvPicPr>
          <p:cNvPr id="335" name="Google Shape;335;p27"/>
          <p:cNvPicPr preferRelativeResize="0"/>
          <p:nvPr/>
        </p:nvPicPr>
        <p:blipFill>
          <a:blip r:embed="rId4">
            <a:alphaModFix/>
          </a:blip>
          <a:stretch>
            <a:fillRect/>
          </a:stretch>
        </p:blipFill>
        <p:spPr>
          <a:xfrm rot="2077540">
            <a:off x="468823" y="3281807"/>
            <a:ext cx="2329607" cy="2376304"/>
          </a:xfrm>
          <a:prstGeom prst="rect">
            <a:avLst/>
          </a:prstGeom>
          <a:noFill/>
          <a:ln>
            <a:noFill/>
          </a:ln>
        </p:spPr>
      </p:pic>
      <p:sp>
        <p:nvSpPr>
          <p:cNvPr id="336" name="Google Shape;336;p27"/>
          <p:cNvSpPr/>
          <p:nvPr/>
        </p:nvSpPr>
        <p:spPr>
          <a:xfrm>
            <a:off x="-99675" y="0"/>
            <a:ext cx="2360675" cy="1353100"/>
          </a:xfrm>
          <a:custGeom>
            <a:avLst/>
            <a:gdLst/>
            <a:ahLst/>
            <a:cxnLst/>
            <a:rect l="l" t="t" r="r" b="b"/>
            <a:pathLst>
              <a:path w="94427" h="54124" extrusionOk="0">
                <a:moveTo>
                  <a:pt x="0" y="0"/>
                </a:moveTo>
                <a:lnTo>
                  <a:pt x="0" y="54100"/>
                </a:lnTo>
                <a:cubicBezTo>
                  <a:pt x="65" y="54116"/>
                  <a:pt x="128" y="54123"/>
                  <a:pt x="192" y="54123"/>
                </a:cubicBezTo>
                <a:cubicBezTo>
                  <a:pt x="1070" y="54123"/>
                  <a:pt x="1802" y="52676"/>
                  <a:pt x="2619" y="50957"/>
                </a:cubicBezTo>
                <a:cubicBezTo>
                  <a:pt x="4944" y="46120"/>
                  <a:pt x="9249" y="42216"/>
                  <a:pt x="14479" y="40784"/>
                </a:cubicBezTo>
                <a:cubicBezTo>
                  <a:pt x="19725" y="39352"/>
                  <a:pt x="25634" y="40227"/>
                  <a:pt x="30373" y="37551"/>
                </a:cubicBezTo>
                <a:cubicBezTo>
                  <a:pt x="35775" y="34506"/>
                  <a:pt x="37944" y="27869"/>
                  <a:pt x="42331" y="23490"/>
                </a:cubicBezTo>
                <a:cubicBezTo>
                  <a:pt x="45809" y="20011"/>
                  <a:pt x="50565" y="18104"/>
                  <a:pt x="55336" y="16926"/>
                </a:cubicBezTo>
                <a:cubicBezTo>
                  <a:pt x="60116" y="15747"/>
                  <a:pt x="65027" y="15215"/>
                  <a:pt x="69799" y="14020"/>
                </a:cubicBezTo>
                <a:cubicBezTo>
                  <a:pt x="79072" y="11688"/>
                  <a:pt x="87674" y="6769"/>
                  <a:pt x="94426" y="0"/>
                </a:cubicBezTo>
                <a:close/>
              </a:path>
            </a:pathLst>
          </a:custGeom>
          <a:solidFill>
            <a:srgbClr val="E65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 name="Google Shape;328;p27"/>
          <p:cNvSpPr txBox="1">
            <a:spLocks noGrp="1"/>
          </p:cNvSpPr>
          <p:nvPr>
            <p:ph type="ctrTitle"/>
          </p:nvPr>
        </p:nvSpPr>
        <p:spPr>
          <a:xfrm>
            <a:off x="2577751" y="2258107"/>
            <a:ext cx="3988496" cy="851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3600" dirty="0">
                <a:latin typeface="Calibri" panose="020F0502020204030204" pitchFamily="34" charset="0"/>
                <a:cs typeface="Calibri" panose="020F0502020204030204" pitchFamily="34" charset="0"/>
              </a:rPr>
              <a:t>VẬN DỤNG</a:t>
            </a:r>
            <a:endParaRPr sz="36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2168734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F462B0C8-B938-66AA-B748-81D5064DC57D}"/>
              </a:ext>
            </a:extLst>
          </p:cNvPr>
          <p:cNvGraphicFramePr>
            <a:graphicFrameLocks noGrp="1"/>
          </p:cNvGraphicFramePr>
          <p:nvPr>
            <p:extLst>
              <p:ext uri="{D42A27DB-BD31-4B8C-83A1-F6EECF244321}">
                <p14:modId xmlns:p14="http://schemas.microsoft.com/office/powerpoint/2010/main" val="1789474848"/>
              </p:ext>
            </p:extLst>
          </p:nvPr>
        </p:nvGraphicFramePr>
        <p:xfrm>
          <a:off x="987757" y="1620128"/>
          <a:ext cx="6293226" cy="2608728"/>
        </p:xfrm>
        <a:graphic>
          <a:graphicData uri="http://schemas.openxmlformats.org/drawingml/2006/table">
            <a:tbl>
              <a:tblPr firstRow="1" firstCol="1" bandRow="1">
                <a:tableStyleId>{69CF1AB2-1976-4502-BF36-3FF5EA218861}</a:tableStyleId>
              </a:tblPr>
              <a:tblGrid>
                <a:gridCol w="1047903">
                  <a:extLst>
                    <a:ext uri="{9D8B030D-6E8A-4147-A177-3AD203B41FA5}">
                      <a16:colId xmlns:a16="http://schemas.microsoft.com/office/drawing/2014/main" xmlns="" val="1379641027"/>
                    </a:ext>
                  </a:extLst>
                </a:gridCol>
                <a:gridCol w="1047903">
                  <a:extLst>
                    <a:ext uri="{9D8B030D-6E8A-4147-A177-3AD203B41FA5}">
                      <a16:colId xmlns:a16="http://schemas.microsoft.com/office/drawing/2014/main" xmlns="" val="201059225"/>
                    </a:ext>
                  </a:extLst>
                </a:gridCol>
                <a:gridCol w="1049355">
                  <a:extLst>
                    <a:ext uri="{9D8B030D-6E8A-4147-A177-3AD203B41FA5}">
                      <a16:colId xmlns:a16="http://schemas.microsoft.com/office/drawing/2014/main" xmlns="" val="2816244965"/>
                    </a:ext>
                  </a:extLst>
                </a:gridCol>
                <a:gridCol w="1049355">
                  <a:extLst>
                    <a:ext uri="{9D8B030D-6E8A-4147-A177-3AD203B41FA5}">
                      <a16:colId xmlns:a16="http://schemas.microsoft.com/office/drawing/2014/main" xmlns="" val="38877309"/>
                    </a:ext>
                  </a:extLst>
                </a:gridCol>
                <a:gridCol w="1049355">
                  <a:extLst>
                    <a:ext uri="{9D8B030D-6E8A-4147-A177-3AD203B41FA5}">
                      <a16:colId xmlns:a16="http://schemas.microsoft.com/office/drawing/2014/main" xmlns="" val="1535869647"/>
                    </a:ext>
                  </a:extLst>
                </a:gridCol>
                <a:gridCol w="1049355">
                  <a:extLst>
                    <a:ext uri="{9D8B030D-6E8A-4147-A177-3AD203B41FA5}">
                      <a16:colId xmlns:a16="http://schemas.microsoft.com/office/drawing/2014/main" xmlns="" val="1635024391"/>
                    </a:ext>
                  </a:extLst>
                </a:gridCol>
              </a:tblGrid>
              <a:tr h="388827">
                <a:tc rowSpan="2">
                  <a:txBody>
                    <a:bodyPr/>
                    <a:lstStyle/>
                    <a:p>
                      <a:pPr algn="ctr">
                        <a:lnSpc>
                          <a:spcPct val="150000"/>
                        </a:lnSpc>
                      </a:pPr>
                      <a:r>
                        <a:rPr lang="nl-NL" sz="1600" dirty="0">
                          <a:effectLst/>
                        </a:rPr>
                        <a:t>Tên cây</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gridSpan="5">
                  <a:txBody>
                    <a:bodyPr/>
                    <a:lstStyle/>
                    <a:p>
                      <a:pPr algn="ctr">
                        <a:lnSpc>
                          <a:spcPct val="150000"/>
                        </a:lnSpc>
                      </a:pPr>
                      <a:r>
                        <a:rPr lang="nl-NL" sz="1600" dirty="0">
                          <a:effectLst/>
                        </a:rPr>
                        <a:t>             Đặc điểm</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247872632"/>
                  </a:ext>
                </a:extLst>
              </a:tr>
              <a:tr h="830895">
                <a:tc vMerge="1">
                  <a:txBody>
                    <a:bodyPr/>
                    <a:lstStyle/>
                    <a:p>
                      <a:endParaRPr lang="en-US"/>
                    </a:p>
                  </a:txBody>
                  <a:tcPr/>
                </a:tc>
                <a:tc>
                  <a:txBody>
                    <a:bodyPr/>
                    <a:lstStyle/>
                    <a:p>
                      <a:pPr algn="ctr">
                        <a:lnSpc>
                          <a:spcPct val="150000"/>
                        </a:lnSpc>
                      </a:pPr>
                      <a:r>
                        <a:rPr lang="nl-NL" sz="1600">
                          <a:effectLst/>
                        </a:rPr>
                        <a:t>Rễ</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a:effectLst/>
                        </a:rPr>
                        <a:t>Thân</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a:effectLst/>
                        </a:rPr>
                        <a:t>Lá</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dirty="0">
                          <a:effectLst/>
                        </a:rPr>
                        <a:t>Hoa</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dirty="0">
                          <a:effectLst/>
                        </a:rPr>
                        <a:t>Quả</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3210360180"/>
                  </a:ext>
                </a:extLst>
              </a:tr>
              <a:tr h="1000179">
                <a:tc>
                  <a:txBody>
                    <a:bodyPr/>
                    <a:lstStyle/>
                    <a:p>
                      <a:pPr algn="ctr">
                        <a:lnSpc>
                          <a:spcPct val="150000"/>
                        </a:lnSpc>
                      </a:pPr>
                      <a:r>
                        <a:rPr lang="nl-NL" sz="1600" dirty="0">
                          <a:effectLst/>
                        </a:rPr>
                        <a:t>Cây cau</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dirty="0">
                          <a:effectLst/>
                        </a:rPr>
                        <a:t>chùm</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dirty="0">
                          <a:effectLst/>
                        </a:rPr>
                        <a:t>Đứng</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dirty="0">
                          <a:effectLst/>
                        </a:rPr>
                        <a:t>Màu xanh, dài</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dirty="0">
                          <a:effectLst/>
                        </a:rPr>
                        <a:t>Vàng nhạt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dirty="0">
                          <a:effectLst/>
                        </a:rPr>
                        <a:t>Màu xanh</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4161069784"/>
                  </a:ext>
                </a:extLst>
              </a:tr>
              <a:tr h="388827">
                <a:tc>
                  <a:txBody>
                    <a:bodyPr/>
                    <a:lstStyle/>
                    <a:p>
                      <a:pPr algn="ctr">
                        <a:lnSpc>
                          <a:spcPct val="150000"/>
                        </a:lnSpc>
                      </a:pPr>
                      <a:r>
                        <a:rPr lang="nl-NL" sz="1600">
                          <a:effectLst/>
                        </a:rPr>
                        <a:t> </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a:effectLst/>
                        </a:rPr>
                        <a:t> </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a:effectLst/>
                        </a:rPr>
                        <a:t> </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a:effectLst/>
                        </a:rPr>
                        <a:t> </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a:effectLst/>
                        </a:rPr>
                        <a:t> </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ct val="150000"/>
                        </a:lnSpc>
                      </a:pPr>
                      <a:r>
                        <a:rPr lang="nl-NL" sz="1600" dirty="0">
                          <a:effectLst/>
                        </a:rPr>
                        <a:t> </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1842071786"/>
                  </a:ext>
                </a:extLst>
              </a:tr>
            </a:tbl>
          </a:graphicData>
        </a:graphic>
      </p:graphicFrame>
      <p:sp>
        <p:nvSpPr>
          <p:cNvPr id="6" name="TextBox 5">
            <a:extLst>
              <a:ext uri="{FF2B5EF4-FFF2-40B4-BE49-F238E27FC236}">
                <a16:creationId xmlns:a16="http://schemas.microsoft.com/office/drawing/2014/main" xmlns="" id="{545672E8-D5FD-B54A-C835-23DE7E91427C}"/>
              </a:ext>
            </a:extLst>
          </p:cNvPr>
          <p:cNvSpPr txBox="1"/>
          <p:nvPr/>
        </p:nvSpPr>
        <p:spPr>
          <a:xfrm>
            <a:off x="987757" y="490128"/>
            <a:ext cx="6788523" cy="830997"/>
          </a:xfrm>
          <a:prstGeom prst="rect">
            <a:avLst/>
          </a:prstGeom>
          <a:noFill/>
        </p:spPr>
        <p:txBody>
          <a:bodyPr wrap="square">
            <a:spAutoFit/>
          </a:bodyPr>
          <a:lstStyle/>
          <a:p>
            <a:r>
              <a:rPr lang="vi-VN" sz="2400" b="1" dirty="0">
                <a:solidFill>
                  <a:schemeClr val="accent4"/>
                </a:solidFill>
                <a:latin typeface="Calibri" panose="020F0502020204030204" pitchFamily="34" charset="0"/>
                <a:cs typeface="Calibri" panose="020F0502020204030204" pitchFamily="34" charset="0"/>
              </a:rPr>
              <a:t>Quan sát cây ở trường hoặc nơi em ở, ghi chép được đặc điểm các bộ phận của một cây</a:t>
            </a:r>
            <a:endParaRPr lang="en-US" sz="2400" b="1" dirty="0">
              <a:solidFill>
                <a:schemeClr val="accent4"/>
              </a:solidFill>
              <a:latin typeface="Calibri" panose="020F0502020204030204" pitchFamily="34" charset="0"/>
              <a:cs typeface="Calibri" panose="020F0502020204030204" pitchFamily="34" charset="0"/>
            </a:endParaRPr>
          </a:p>
        </p:txBody>
      </p:sp>
      <p:grpSp>
        <p:nvGrpSpPr>
          <p:cNvPr id="7" name="Group 6">
            <a:extLst>
              <a:ext uri="{FF2B5EF4-FFF2-40B4-BE49-F238E27FC236}">
                <a16:creationId xmlns:a16="http://schemas.microsoft.com/office/drawing/2014/main" xmlns="" id="{FB0F0D44-CA0D-10D5-F307-7DA86BDEB155}"/>
              </a:ext>
            </a:extLst>
          </p:cNvPr>
          <p:cNvGrpSpPr/>
          <p:nvPr/>
        </p:nvGrpSpPr>
        <p:grpSpPr>
          <a:xfrm>
            <a:off x="7280983" y="218147"/>
            <a:ext cx="1743891" cy="1598567"/>
            <a:chOff x="5021490" y="2462034"/>
            <a:chExt cx="3152954" cy="2890208"/>
          </a:xfrm>
        </p:grpSpPr>
        <p:pic>
          <p:nvPicPr>
            <p:cNvPr id="8" name="Graphic 7">
              <a:extLst>
                <a:ext uri="{FF2B5EF4-FFF2-40B4-BE49-F238E27FC236}">
                  <a16:creationId xmlns:a16="http://schemas.microsoft.com/office/drawing/2014/main" xmlns="" id="{775AAB62-139F-9DC0-0F6E-CE39D73B5E3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5021490" y="2462034"/>
              <a:ext cx="3152954" cy="2890208"/>
            </a:xfrm>
            <a:prstGeom prst="rect">
              <a:avLst/>
            </a:prstGeom>
          </p:spPr>
        </p:pic>
        <p:sp>
          <p:nvSpPr>
            <p:cNvPr id="9" name="TextBox 8">
              <a:extLst>
                <a:ext uri="{FF2B5EF4-FFF2-40B4-BE49-F238E27FC236}">
                  <a16:creationId xmlns:a16="http://schemas.microsoft.com/office/drawing/2014/main" xmlns="" id="{AE038CB9-9DE6-F22A-727C-9469B5FFBD55}"/>
                </a:ext>
              </a:extLst>
            </p:cNvPr>
            <p:cNvSpPr txBox="1"/>
            <p:nvPr/>
          </p:nvSpPr>
          <p:spPr>
            <a:xfrm>
              <a:off x="5171440" y="3494373"/>
              <a:ext cx="3003004" cy="1538497"/>
            </a:xfrm>
            <a:prstGeom prst="rect">
              <a:avLst/>
            </a:prstGeom>
            <a:noFill/>
          </p:spPr>
          <p:txBody>
            <a:bodyPr wrap="square"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2000" b="0" i="0" u="none" strike="noStrike" kern="1200" cap="none" spc="0" normalizeH="0" baseline="0" noProof="0" dirty="0" err="1">
                  <a:ln>
                    <a:solidFill>
                      <a:srgbClr val="108539"/>
                    </a:solidFill>
                  </a:ln>
                  <a:solidFill>
                    <a:srgbClr val="03C400"/>
                  </a:solidFill>
                  <a:effectLst/>
                  <a:uLnTx/>
                  <a:uFillTx/>
                  <a:ea typeface="+mn-ea"/>
                  <a:cs typeface="+mn-cs"/>
                </a:rPr>
                <a:t>Thảo</a:t>
              </a:r>
              <a:r>
                <a:rPr kumimoji="0" lang="en-US" sz="2000" b="0" i="0" u="none" strike="noStrike" kern="1200" cap="none" spc="0" normalizeH="0" baseline="0" noProof="0" dirty="0">
                  <a:ln>
                    <a:solidFill>
                      <a:srgbClr val="108539"/>
                    </a:solidFill>
                  </a:ln>
                  <a:solidFill>
                    <a:srgbClr val="03C400"/>
                  </a:solidFill>
                  <a:effectLst/>
                  <a:uLnTx/>
                  <a:uFillTx/>
                  <a:ea typeface="+mn-ea"/>
                  <a:cs typeface="+mn-cs"/>
                </a:rPr>
                <a:t> </a:t>
              </a:r>
              <a:r>
                <a:rPr kumimoji="0" lang="en-US" sz="2000" b="0" i="0" u="none" strike="noStrike" kern="1200" cap="none" spc="0" normalizeH="0" baseline="0" noProof="0" dirty="0" err="1">
                  <a:ln>
                    <a:solidFill>
                      <a:srgbClr val="108539"/>
                    </a:solidFill>
                  </a:ln>
                  <a:solidFill>
                    <a:srgbClr val="03C400"/>
                  </a:solidFill>
                  <a:effectLst/>
                  <a:uLnTx/>
                  <a:uFillTx/>
                  <a:ea typeface="+mn-ea"/>
                  <a:cs typeface="+mn-cs"/>
                </a:rPr>
                <a:t>luận</a:t>
              </a:r>
              <a:r>
                <a:rPr kumimoji="0" lang="en-US" sz="2000" b="0" i="0" u="none" strike="noStrike" kern="1200" cap="none" spc="0" normalizeH="0" baseline="0" noProof="0" dirty="0">
                  <a:ln>
                    <a:solidFill>
                      <a:srgbClr val="108539"/>
                    </a:solidFill>
                  </a:ln>
                  <a:solidFill>
                    <a:srgbClr val="03C400"/>
                  </a:solidFill>
                  <a:effectLst/>
                  <a:uLnTx/>
                  <a:uFillTx/>
                  <a:ea typeface="+mn-ea"/>
                  <a:cs typeface="+mn-cs"/>
                </a:rPr>
                <a:t> </a:t>
              </a:r>
              <a:r>
                <a:rPr kumimoji="0" lang="en-US" sz="2000" b="0" i="0" u="none" strike="noStrike" kern="1200" cap="none" spc="0" normalizeH="0" baseline="0" noProof="0" dirty="0" err="1">
                  <a:ln>
                    <a:solidFill>
                      <a:srgbClr val="108539"/>
                    </a:solidFill>
                  </a:ln>
                  <a:solidFill>
                    <a:srgbClr val="03C400"/>
                  </a:solidFill>
                  <a:effectLst/>
                  <a:uLnTx/>
                  <a:uFillTx/>
                  <a:ea typeface="+mn-ea"/>
                  <a:cs typeface="+mn-cs"/>
                </a:rPr>
                <a:t>nhóm</a:t>
              </a:r>
              <a:r>
                <a:rPr kumimoji="0" lang="en-US" sz="2000" b="0" i="0" u="none" strike="noStrike" kern="1200" cap="none" spc="0" normalizeH="0" baseline="0" noProof="0" dirty="0">
                  <a:ln>
                    <a:solidFill>
                      <a:srgbClr val="108539"/>
                    </a:solidFill>
                  </a:ln>
                  <a:solidFill>
                    <a:srgbClr val="03C400"/>
                  </a:solidFill>
                  <a:effectLst/>
                  <a:uLnTx/>
                  <a:uFillTx/>
                  <a:ea typeface="+mn-ea"/>
                  <a:cs typeface="+mn-cs"/>
                </a:rPr>
                <a:t> 4</a:t>
              </a:r>
            </a:p>
          </p:txBody>
        </p:sp>
      </p:grpSp>
      <p:pic>
        <p:nvPicPr>
          <p:cNvPr id="10" name="Picture 13">
            <a:extLst>
              <a:ext uri="{FF2B5EF4-FFF2-40B4-BE49-F238E27FC236}">
                <a16:creationId xmlns:a16="http://schemas.microsoft.com/office/drawing/2014/main" xmlns="" id="{97C63B7E-C8A9-D9A7-821A-3145714DE8E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rot="384651">
            <a:off x="6839154" y="141749"/>
            <a:ext cx="2634178" cy="1699133"/>
          </a:xfrm>
          <a:prstGeom prst="rect">
            <a:avLst/>
          </a:prstGeom>
        </p:spPr>
      </p:pic>
      <p:sp>
        <p:nvSpPr>
          <p:cNvPr id="11" name="TextBox 10">
            <a:extLst>
              <a:ext uri="{FF2B5EF4-FFF2-40B4-BE49-F238E27FC236}">
                <a16:creationId xmlns:a16="http://schemas.microsoft.com/office/drawing/2014/main" xmlns="" id="{CB2B7C07-0579-39B2-3ABD-E199451F2099}"/>
              </a:ext>
            </a:extLst>
          </p:cNvPr>
          <p:cNvSpPr txBox="1"/>
          <p:nvPr/>
        </p:nvSpPr>
        <p:spPr>
          <a:xfrm>
            <a:off x="6408399" y="516307"/>
            <a:ext cx="3158883"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kern="1200" noProof="0" dirty="0">
                <a:ln>
                  <a:solidFill>
                    <a:prstClr val="black"/>
                  </a:solidFill>
                </a:ln>
                <a:solidFill>
                  <a:srgbClr val="FF0000"/>
                </a:solidFill>
                <a:latin typeface="UTM Cookies" panose="02040603050506020204" pitchFamily="18" charset="0"/>
              </a:rPr>
              <a:t>CHIA SẺ</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dirty="0">
                <a:ln>
                  <a:solidFill>
                    <a:prstClr val="black"/>
                  </a:solidFill>
                </a:ln>
                <a:solidFill>
                  <a:srgbClr val="FF0000"/>
                </a:solidFill>
                <a:effectLst/>
                <a:uLnTx/>
                <a:uFillTx/>
                <a:latin typeface="UTM Cookies" panose="02040603050506020204" pitchFamily="18" charset="0"/>
              </a:rPr>
              <a:t>TRƯỚC</a:t>
            </a:r>
            <a:r>
              <a:rPr kumimoji="0" lang="en-US" sz="2400" b="0" i="0" u="none" strike="noStrike" kern="1200" cap="none" spc="0" normalizeH="0" dirty="0">
                <a:ln>
                  <a:solidFill>
                    <a:prstClr val="black"/>
                  </a:solidFill>
                </a:ln>
                <a:solidFill>
                  <a:srgbClr val="FF0000"/>
                </a:solidFill>
                <a:effectLst/>
                <a:uLnTx/>
                <a:uFillTx/>
                <a:latin typeface="UTM Cookies" panose="02040603050506020204" pitchFamily="18" charset="0"/>
              </a:rPr>
              <a:t> LỚP</a:t>
            </a:r>
            <a:endParaRPr kumimoji="0" lang="en-US" sz="2400" b="0" i="0" u="none" strike="noStrike" kern="1200" cap="none" spc="0" normalizeH="0" baseline="0" noProof="0" dirty="0">
              <a:ln>
                <a:solidFill>
                  <a:prstClr val="black"/>
                </a:solidFill>
              </a:ln>
              <a:solidFill>
                <a:srgbClr val="FF0000"/>
              </a:solidFill>
              <a:effectLst/>
              <a:uLnTx/>
              <a:uFillTx/>
              <a:latin typeface="UTM Cookies" panose="02040603050506020204" pitchFamily="18" charset="0"/>
            </a:endParaRPr>
          </a:p>
        </p:txBody>
      </p:sp>
    </p:spTree>
    <p:extLst>
      <p:ext uri="{BB962C8B-B14F-4D97-AF65-F5344CB8AC3E}">
        <p14:creationId xmlns:p14="http://schemas.microsoft.com/office/powerpoint/2010/main" val="3616841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53" presetClass="entr" presetSubtype="16"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animEffect transition="in" filter="fade">
                                      <p:cBhvr>
                                        <p:cTn id="17" dur="5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p:cTn id="20" dur="500" fill="hold"/>
                                        <p:tgtEl>
                                          <p:spTgt spid="11"/>
                                        </p:tgtEl>
                                        <p:attrNameLst>
                                          <p:attrName>ppt_w</p:attrName>
                                        </p:attrNameLst>
                                      </p:cBhvr>
                                      <p:tavLst>
                                        <p:tav tm="0">
                                          <p:val>
                                            <p:fltVal val="0"/>
                                          </p:val>
                                        </p:tav>
                                        <p:tav tm="100000">
                                          <p:val>
                                            <p:strVal val="#ppt_w"/>
                                          </p:val>
                                        </p:tav>
                                      </p:tavLst>
                                    </p:anim>
                                    <p:anim calcmode="lin" valueType="num">
                                      <p:cBhvr>
                                        <p:cTn id="21" dur="500" fill="hold"/>
                                        <p:tgtEl>
                                          <p:spTgt spid="11"/>
                                        </p:tgtEl>
                                        <p:attrNameLst>
                                          <p:attrName>ppt_h</p:attrName>
                                        </p:attrNameLst>
                                      </p:cBhvr>
                                      <p:tavLst>
                                        <p:tav tm="0">
                                          <p:val>
                                            <p:fltVal val="0"/>
                                          </p:val>
                                        </p:tav>
                                        <p:tav tm="100000">
                                          <p:val>
                                            <p:strVal val="#ppt_h"/>
                                          </p:val>
                                        </p:tav>
                                      </p:tavLst>
                                    </p:anim>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6BE876C-CD29-F1EE-8192-744B2F7624D1}"/>
              </a:ext>
            </a:extLst>
          </p:cNvPr>
          <p:cNvSpPr>
            <a:spLocks noGrp="1"/>
          </p:cNvSpPr>
          <p:nvPr>
            <p:ph type="title"/>
          </p:nvPr>
        </p:nvSpPr>
        <p:spPr>
          <a:xfrm>
            <a:off x="2922495" y="958509"/>
            <a:ext cx="5818093" cy="1438500"/>
          </a:xfrm>
        </p:spPr>
        <p:txBody>
          <a:bodyPr/>
          <a:lstStyle/>
          <a:p>
            <a:r>
              <a:rPr lang="en-US" sz="5000" dirty="0" err="1">
                <a:latin typeface="Calibri" panose="020F0502020204030204" pitchFamily="34" charset="0"/>
                <a:cs typeface="Calibri" panose="020F0502020204030204" pitchFamily="34" charset="0"/>
              </a:rPr>
              <a:t>Định</a:t>
            </a:r>
            <a:r>
              <a:rPr lang="en-US" sz="5000" dirty="0">
                <a:latin typeface="Calibri" panose="020F0502020204030204" pitchFamily="34" charset="0"/>
                <a:cs typeface="Calibri" panose="020F0502020204030204" pitchFamily="34" charset="0"/>
              </a:rPr>
              <a:t> </a:t>
            </a:r>
            <a:r>
              <a:rPr lang="en-US" sz="5000" dirty="0" err="1">
                <a:latin typeface="Calibri" panose="020F0502020204030204" pitchFamily="34" charset="0"/>
                <a:cs typeface="Calibri" panose="020F0502020204030204" pitchFamily="34" charset="0"/>
              </a:rPr>
              <a:t>hướng</a:t>
            </a:r>
            <a:r>
              <a:rPr lang="en-US" sz="5000" dirty="0">
                <a:latin typeface="Calibri" panose="020F0502020204030204" pitchFamily="34" charset="0"/>
                <a:cs typeface="Calibri" panose="020F0502020204030204" pitchFamily="34" charset="0"/>
              </a:rPr>
              <a:t> </a:t>
            </a:r>
            <a:r>
              <a:rPr lang="en-US" sz="5000" dirty="0" err="1">
                <a:latin typeface="Calibri" panose="020F0502020204030204" pitchFamily="34" charset="0"/>
                <a:cs typeface="Calibri" panose="020F0502020204030204" pitchFamily="34" charset="0"/>
              </a:rPr>
              <a:t>học</a:t>
            </a:r>
            <a:r>
              <a:rPr lang="en-US" sz="5000" dirty="0">
                <a:latin typeface="Calibri" panose="020F0502020204030204" pitchFamily="34" charset="0"/>
                <a:cs typeface="Calibri" panose="020F0502020204030204" pitchFamily="34" charset="0"/>
              </a:rPr>
              <a:t> </a:t>
            </a:r>
            <a:r>
              <a:rPr lang="en-US" sz="5000" dirty="0" err="1">
                <a:latin typeface="Calibri" panose="020F0502020204030204" pitchFamily="34" charset="0"/>
                <a:cs typeface="Calibri" panose="020F0502020204030204" pitchFamily="34" charset="0"/>
              </a:rPr>
              <a:t>tập</a:t>
            </a:r>
            <a:endParaRPr lang="en-US" sz="5000" dirty="0">
              <a:latin typeface="Calibri" panose="020F0502020204030204" pitchFamily="34" charset="0"/>
              <a:cs typeface="Calibri" panose="020F0502020204030204" pitchFamily="34" charset="0"/>
            </a:endParaRPr>
          </a:p>
        </p:txBody>
      </p:sp>
      <p:sp>
        <p:nvSpPr>
          <p:cNvPr id="3" name="Text Placeholder 2">
            <a:extLst>
              <a:ext uri="{FF2B5EF4-FFF2-40B4-BE49-F238E27FC236}">
                <a16:creationId xmlns:a16="http://schemas.microsoft.com/office/drawing/2014/main" xmlns="" id="{EAD678DB-C9D3-6104-ED75-B2051F289DCA}"/>
              </a:ext>
            </a:extLst>
          </p:cNvPr>
          <p:cNvSpPr>
            <a:spLocks noGrp="1"/>
          </p:cNvSpPr>
          <p:nvPr>
            <p:ph type="body" idx="1"/>
          </p:nvPr>
        </p:nvSpPr>
        <p:spPr>
          <a:xfrm>
            <a:off x="3686293" y="2311773"/>
            <a:ext cx="4816200" cy="1327897"/>
          </a:xfrm>
        </p:spPr>
        <p:txBody>
          <a:bodyPr/>
          <a:lstStyle/>
          <a:p>
            <a:r>
              <a:rPr lang="nl-NL" sz="2400" dirty="0">
                <a:effectLst/>
                <a:latin typeface="Times New Roman" panose="02020603050405020304" pitchFamily="18" charset="0"/>
                <a:ea typeface="Calibri" panose="020F0502020204030204" pitchFamily="34" charset="0"/>
              </a:rPr>
              <a:t>chuẩn bị 1 cành hoa cúc và một vỏ chai lavi</a:t>
            </a:r>
            <a:endParaRPr lang="en-US" sz="2400" dirty="0"/>
          </a:p>
        </p:txBody>
      </p:sp>
    </p:spTree>
    <p:extLst>
      <p:ext uri="{BB962C8B-B14F-4D97-AF65-F5344CB8AC3E}">
        <p14:creationId xmlns:p14="http://schemas.microsoft.com/office/powerpoint/2010/main" val="265882407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xmlns="" id="{C004AE3C-DF74-65FA-9530-F90AC3474C2E}"/>
              </a:ext>
            </a:extLst>
          </p:cNvPr>
          <p:cNvPicPr>
            <a:picLocks noChangeAspect="1"/>
          </p:cNvPicPr>
          <p:nvPr/>
        </p:nvPicPr>
        <p:blipFill>
          <a:blip r:embed="rId2"/>
          <a:stretch>
            <a:fillRect/>
          </a:stretch>
        </p:blipFill>
        <p:spPr>
          <a:xfrm>
            <a:off x="3428154" y="170604"/>
            <a:ext cx="4727007" cy="4284133"/>
          </a:xfrm>
          <a:prstGeom prst="rect">
            <a:avLst/>
          </a:prstGeom>
        </p:spPr>
      </p:pic>
      <p:pic>
        <p:nvPicPr>
          <p:cNvPr id="8" name="Picture 7" descr="Picture1">
            <a:extLst>
              <a:ext uri="{FF2B5EF4-FFF2-40B4-BE49-F238E27FC236}">
                <a16:creationId xmlns:a16="http://schemas.microsoft.com/office/drawing/2014/main" xmlns="" id="{48E7E11F-611F-3521-59F6-537DFEAD80DA}"/>
              </a:ext>
            </a:extLst>
          </p:cNvPr>
          <p:cNvPicPr>
            <a:picLocks noChangeAspect="1"/>
          </p:cNvPicPr>
          <p:nvPr/>
        </p:nvPicPr>
        <p:blipFill>
          <a:blip r:embed="rId3"/>
          <a:stretch>
            <a:fillRect/>
          </a:stretch>
        </p:blipFill>
        <p:spPr>
          <a:xfrm>
            <a:off x="4103039" y="1518476"/>
            <a:ext cx="3377235" cy="1869479"/>
          </a:xfrm>
          <a:prstGeom prst="rect">
            <a:avLst/>
          </a:prstGeom>
        </p:spPr>
      </p:pic>
    </p:spTree>
    <p:extLst>
      <p:ext uri="{BB962C8B-B14F-4D97-AF65-F5344CB8AC3E}">
        <p14:creationId xmlns:p14="http://schemas.microsoft.com/office/powerpoint/2010/main" val="3226297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par>
                          <p:cTn id="15" fill="hold">
                            <p:stCondLst>
                              <p:cond delay="500"/>
                            </p:stCondLst>
                            <p:childTnLst>
                              <p:par>
                                <p:cTn id="16" presetID="32" presetClass="emph" presetSubtype="0" repeatCount="indefinite" fill="hold" nodeType="afterEffect">
                                  <p:stCondLst>
                                    <p:cond delay="0"/>
                                  </p:stCondLst>
                                  <p:childTnLst>
                                    <p:animRot by="120000">
                                      <p:cBhvr>
                                        <p:cTn id="17" dur="100" fill="hold">
                                          <p:stCondLst>
                                            <p:cond delay="0"/>
                                          </p:stCondLst>
                                        </p:cTn>
                                        <p:tgtEl>
                                          <p:spTgt spid="8"/>
                                        </p:tgtEl>
                                        <p:attrNameLst>
                                          <p:attrName>r</p:attrName>
                                        </p:attrNameLst>
                                      </p:cBhvr>
                                    </p:animRot>
                                    <p:animRot by="-240000">
                                      <p:cBhvr>
                                        <p:cTn id="18" dur="200" fill="hold">
                                          <p:stCondLst>
                                            <p:cond delay="200"/>
                                          </p:stCondLst>
                                        </p:cTn>
                                        <p:tgtEl>
                                          <p:spTgt spid="8"/>
                                        </p:tgtEl>
                                        <p:attrNameLst>
                                          <p:attrName>r</p:attrName>
                                        </p:attrNameLst>
                                      </p:cBhvr>
                                    </p:animRot>
                                    <p:animRot by="240000">
                                      <p:cBhvr>
                                        <p:cTn id="19" dur="200" fill="hold">
                                          <p:stCondLst>
                                            <p:cond delay="400"/>
                                          </p:stCondLst>
                                        </p:cTn>
                                        <p:tgtEl>
                                          <p:spTgt spid="8"/>
                                        </p:tgtEl>
                                        <p:attrNameLst>
                                          <p:attrName>r</p:attrName>
                                        </p:attrNameLst>
                                      </p:cBhvr>
                                    </p:animRot>
                                    <p:animRot by="-240000">
                                      <p:cBhvr>
                                        <p:cTn id="20" dur="200" fill="hold">
                                          <p:stCondLst>
                                            <p:cond delay="600"/>
                                          </p:stCondLst>
                                        </p:cTn>
                                        <p:tgtEl>
                                          <p:spTgt spid="8"/>
                                        </p:tgtEl>
                                        <p:attrNameLst>
                                          <p:attrName>r</p:attrName>
                                        </p:attrNameLst>
                                      </p:cBhvr>
                                    </p:animRot>
                                    <p:animRot by="120000">
                                      <p:cBhvr>
                                        <p:cTn id="21" dur="200" fill="hold">
                                          <p:stCondLst>
                                            <p:cond delay="800"/>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xmlns="" id="{E557D9DE-B238-4D7D-AD97-198AC1FA4EF7}"/>
              </a:ext>
            </a:extLst>
          </p:cNvPr>
          <p:cNvGrpSpPr/>
          <p:nvPr/>
        </p:nvGrpSpPr>
        <p:grpSpPr>
          <a:xfrm>
            <a:off x="840348" y="187372"/>
            <a:ext cx="2343149" cy="1995966"/>
            <a:chOff x="840348" y="187372"/>
            <a:chExt cx="2343149" cy="1995966"/>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40348" y="187372"/>
              <a:ext cx="2343149" cy="1487687"/>
            </a:xfrm>
            <a:prstGeom prst="rect">
              <a:avLst/>
            </a:prstGeom>
            <a:ln>
              <a:noFill/>
            </a:ln>
            <a:effectLst>
              <a:softEdge rad="112500"/>
            </a:effectLst>
          </p:spPr>
        </p:pic>
        <p:sp>
          <p:nvSpPr>
            <p:cNvPr id="3" name="Rectangle 2"/>
            <p:cNvSpPr/>
            <p:nvPr/>
          </p:nvSpPr>
          <p:spPr>
            <a:xfrm>
              <a:off x="1172548" y="1840438"/>
              <a:ext cx="1543050" cy="342900"/>
            </a:xfrm>
            <a:prstGeom prst="rect">
              <a:avLst/>
            </a:prstGeom>
            <a:solidFill>
              <a:srgbClr val="FF00FF"/>
            </a:solidFill>
            <a:ln w="25400" cap="flat" cmpd="sng" algn="ctr">
              <a:solidFill>
                <a:srgbClr val="4F81BD">
                  <a:shade val="50000"/>
                </a:srgbClr>
              </a:solidFill>
              <a:prstDash val="solid"/>
            </a:ln>
            <a:effectLst/>
          </p:spPr>
          <p:txBody>
            <a:bodyPr anchor="ctr"/>
            <a:lstStyle/>
            <a:p>
              <a:pPr algn="ctr" defTabSz="685800" eaLnBrk="0" fontAlgn="base" hangingPunct="0">
                <a:spcBef>
                  <a:spcPct val="0"/>
                </a:spcBef>
                <a:spcAft>
                  <a:spcPct val="0"/>
                </a:spcAft>
                <a:buClrTx/>
                <a:defRPr/>
              </a:pPr>
              <a:r>
                <a:rPr lang="en-US" sz="2100" b="1" dirty="0" err="1">
                  <a:solidFill>
                    <a:srgbClr val="FFFFFF"/>
                  </a:solidFill>
                  <a:latin typeface="Times New Roman" panose="02020603050405020304" pitchFamily="18" charset="0"/>
                  <a:cs typeface="Times New Roman" panose="02020603050405020304" pitchFamily="18" charset="0"/>
                </a:rPr>
                <a:t>Quả</a:t>
              </a:r>
              <a:r>
                <a:rPr lang="en-US" sz="2100" b="1" dirty="0">
                  <a:solidFill>
                    <a:srgbClr val="FFFFFF"/>
                  </a:solidFill>
                  <a:latin typeface="Times New Roman" panose="02020603050405020304" pitchFamily="18" charset="0"/>
                  <a:cs typeface="Times New Roman" panose="02020603050405020304" pitchFamily="18" charset="0"/>
                </a:rPr>
                <a:t> </a:t>
              </a:r>
              <a:r>
                <a:rPr lang="en-US" sz="2100" b="1" dirty="0" err="1">
                  <a:solidFill>
                    <a:srgbClr val="FFFFFF"/>
                  </a:solidFill>
                  <a:latin typeface="Times New Roman" panose="02020603050405020304" pitchFamily="18" charset="0"/>
                  <a:cs typeface="Times New Roman" panose="02020603050405020304" pitchFamily="18" charset="0"/>
                </a:rPr>
                <a:t>khế</a:t>
              </a:r>
              <a:endParaRPr lang="en-US" sz="2100" b="1" dirty="0">
                <a:solidFill>
                  <a:srgbClr val="FFFFFF"/>
                </a:solidFill>
                <a:latin typeface="Times New Roman" panose="02020603050405020304" pitchFamily="18" charset="0"/>
                <a:cs typeface="Times New Roman" panose="02020603050405020304" pitchFamily="18" charset="0"/>
              </a:endParaRPr>
            </a:p>
          </p:txBody>
        </p:sp>
      </p:gr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13856" y="216037"/>
            <a:ext cx="2487813" cy="1487687"/>
          </a:xfrm>
          <a:prstGeom prst="rect">
            <a:avLst/>
          </a:prstGeom>
          <a:ln>
            <a:noFill/>
          </a:ln>
          <a:effectLst>
            <a:softEdge rad="112500"/>
          </a:effectLst>
        </p:spPr>
      </p:pic>
      <p:sp>
        <p:nvSpPr>
          <p:cNvPr id="5" name="Rectangle 4"/>
          <p:cNvSpPr/>
          <p:nvPr/>
        </p:nvSpPr>
        <p:spPr>
          <a:xfrm>
            <a:off x="4186238" y="1827610"/>
            <a:ext cx="1543050" cy="375047"/>
          </a:xfrm>
          <a:prstGeom prst="rect">
            <a:avLst/>
          </a:prstGeom>
          <a:solidFill>
            <a:srgbClr val="00B050"/>
          </a:solidFill>
          <a:ln w="25400" cap="flat" cmpd="sng" algn="ctr">
            <a:solidFill>
              <a:srgbClr val="4F81BD">
                <a:shade val="50000"/>
              </a:srgbClr>
            </a:solidFill>
            <a:prstDash val="solid"/>
          </a:ln>
          <a:effectLst/>
        </p:spPr>
        <p:txBody>
          <a:bodyPr anchor="ctr"/>
          <a:lstStyle/>
          <a:p>
            <a:pPr algn="ctr" defTabSz="685800" eaLnBrk="0" fontAlgn="base" hangingPunct="0">
              <a:spcBef>
                <a:spcPct val="0"/>
              </a:spcBef>
              <a:spcAft>
                <a:spcPct val="0"/>
              </a:spcAft>
              <a:buClrTx/>
              <a:defRPr/>
            </a:pPr>
            <a:r>
              <a:rPr lang="en-US" sz="2100" b="1" dirty="0" err="1">
                <a:solidFill>
                  <a:srgbClr val="FFFFFF"/>
                </a:solidFill>
                <a:latin typeface="Times New Roman" panose="02020603050405020304" pitchFamily="18" charset="0"/>
                <a:cs typeface="Times New Roman" panose="02020603050405020304" pitchFamily="18" charset="0"/>
              </a:rPr>
              <a:t>Quả</a:t>
            </a:r>
            <a:r>
              <a:rPr lang="en-US" sz="2100" b="1" dirty="0">
                <a:solidFill>
                  <a:srgbClr val="FFFFFF"/>
                </a:solidFill>
                <a:latin typeface="Times New Roman" panose="02020603050405020304" pitchFamily="18" charset="0"/>
                <a:cs typeface="Times New Roman" panose="02020603050405020304" pitchFamily="18" charset="0"/>
              </a:rPr>
              <a:t> </a:t>
            </a:r>
            <a:r>
              <a:rPr lang="en-US" sz="2100" b="1" dirty="0" err="1">
                <a:solidFill>
                  <a:srgbClr val="FFFFFF"/>
                </a:solidFill>
                <a:latin typeface="Times New Roman" panose="02020603050405020304" pitchFamily="18" charset="0"/>
                <a:cs typeface="Times New Roman" panose="02020603050405020304" pitchFamily="18" charset="0"/>
              </a:rPr>
              <a:t>trứng</a:t>
            </a:r>
            <a:endParaRPr lang="en-US" sz="2100" b="1" dirty="0">
              <a:solidFill>
                <a:srgbClr val="FFFFFF"/>
              </a:solidFill>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41397" y="285600"/>
            <a:ext cx="2134839" cy="1389459"/>
          </a:xfrm>
          <a:prstGeom prst="rect">
            <a:avLst/>
          </a:prstGeom>
          <a:ln>
            <a:noFill/>
          </a:ln>
          <a:effectLst>
            <a:softEdge rad="112500"/>
          </a:effectLst>
        </p:spPr>
      </p:pic>
      <p:sp>
        <p:nvSpPr>
          <p:cNvPr id="7" name="Rectangle 6"/>
          <p:cNvSpPr/>
          <p:nvPr/>
        </p:nvSpPr>
        <p:spPr>
          <a:xfrm>
            <a:off x="6875999" y="1772020"/>
            <a:ext cx="1543050" cy="431006"/>
          </a:xfrm>
          <a:prstGeom prst="rect">
            <a:avLst/>
          </a:prstGeom>
          <a:solidFill>
            <a:srgbClr val="FFC000"/>
          </a:solidFill>
          <a:ln w="25400" cap="flat" cmpd="sng" algn="ctr">
            <a:solidFill>
              <a:srgbClr val="4F81BD">
                <a:shade val="50000"/>
              </a:srgbClr>
            </a:solidFill>
            <a:prstDash val="solid"/>
          </a:ln>
          <a:effectLst/>
        </p:spPr>
        <p:txBody>
          <a:bodyPr anchor="ctr"/>
          <a:lstStyle/>
          <a:p>
            <a:pPr algn="ctr" defTabSz="685800" eaLnBrk="0" fontAlgn="base" hangingPunct="0">
              <a:spcBef>
                <a:spcPct val="0"/>
              </a:spcBef>
              <a:spcAft>
                <a:spcPct val="0"/>
              </a:spcAft>
              <a:buClrTx/>
              <a:defRPr/>
            </a:pPr>
            <a:r>
              <a:rPr lang="en-US" sz="2100" b="1" dirty="0" err="1">
                <a:solidFill>
                  <a:srgbClr val="FFFFFF"/>
                </a:solidFill>
                <a:latin typeface="Times New Roman" panose="02020603050405020304" pitchFamily="18" charset="0"/>
                <a:cs typeface="Times New Roman" panose="02020603050405020304" pitchFamily="18" charset="0"/>
              </a:rPr>
              <a:t>Quả</a:t>
            </a:r>
            <a:r>
              <a:rPr lang="en-US" sz="2100" b="1" dirty="0">
                <a:solidFill>
                  <a:srgbClr val="FFFFFF"/>
                </a:solidFill>
                <a:latin typeface="Times New Roman" panose="02020603050405020304" pitchFamily="18" charset="0"/>
                <a:cs typeface="Times New Roman" panose="02020603050405020304" pitchFamily="18" charset="0"/>
              </a:rPr>
              <a:t> </a:t>
            </a:r>
            <a:r>
              <a:rPr lang="en-US" sz="2100" b="1" dirty="0" err="1">
                <a:solidFill>
                  <a:srgbClr val="FFFFFF"/>
                </a:solidFill>
                <a:latin typeface="Times New Roman" panose="02020603050405020304" pitchFamily="18" charset="0"/>
                <a:cs typeface="Times New Roman" panose="02020603050405020304" pitchFamily="18" charset="0"/>
              </a:rPr>
              <a:t>pháo</a:t>
            </a:r>
            <a:endParaRPr lang="en-US" sz="2100" b="1" dirty="0">
              <a:solidFill>
                <a:srgbClr val="FFFFFF"/>
              </a:solidFill>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6773" y="2348717"/>
            <a:ext cx="2514600" cy="211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p:nvSpPr>
        <p:spPr>
          <a:xfrm>
            <a:off x="1172548" y="4628645"/>
            <a:ext cx="1543050" cy="342900"/>
          </a:xfrm>
          <a:prstGeom prst="rect">
            <a:avLst/>
          </a:prstGeom>
          <a:solidFill>
            <a:srgbClr val="4F81BD"/>
          </a:solidFill>
          <a:ln w="25400" cap="flat" cmpd="sng" algn="ctr">
            <a:solidFill>
              <a:srgbClr val="4F81BD">
                <a:shade val="50000"/>
              </a:srgbClr>
            </a:solidFill>
            <a:prstDash val="solid"/>
          </a:ln>
          <a:effectLst/>
        </p:spPr>
        <p:txBody>
          <a:bodyPr anchor="ctr"/>
          <a:lstStyle/>
          <a:p>
            <a:pPr algn="ctr" defTabSz="685800" eaLnBrk="0" fontAlgn="base" hangingPunct="0">
              <a:spcBef>
                <a:spcPct val="0"/>
              </a:spcBef>
              <a:spcAft>
                <a:spcPct val="0"/>
              </a:spcAft>
              <a:buClrTx/>
              <a:defRPr/>
            </a:pPr>
            <a:r>
              <a:rPr lang="en-US" sz="2100" b="1" dirty="0" err="1">
                <a:solidFill>
                  <a:srgbClr val="FFFFFF"/>
                </a:solidFill>
                <a:latin typeface="Times New Roman" panose="02020603050405020304" pitchFamily="18" charset="0"/>
                <a:cs typeface="Times New Roman" panose="02020603050405020304" pitchFamily="18" charset="0"/>
              </a:rPr>
              <a:t>Quả</a:t>
            </a:r>
            <a:r>
              <a:rPr lang="en-US" sz="2100" b="1" dirty="0">
                <a:solidFill>
                  <a:srgbClr val="FFFFFF"/>
                </a:solidFill>
                <a:latin typeface="Times New Roman" panose="02020603050405020304" pitchFamily="18" charset="0"/>
                <a:cs typeface="Times New Roman" panose="02020603050405020304" pitchFamily="18" charset="0"/>
              </a:rPr>
              <a:t> </a:t>
            </a:r>
            <a:r>
              <a:rPr lang="en-US" sz="2100" b="1" dirty="0" err="1">
                <a:solidFill>
                  <a:srgbClr val="FFFFFF"/>
                </a:solidFill>
                <a:latin typeface="Times New Roman" panose="02020603050405020304" pitchFamily="18" charset="0"/>
                <a:cs typeface="Times New Roman" panose="02020603050405020304" pitchFamily="18" charset="0"/>
              </a:rPr>
              <a:t>bóng</a:t>
            </a:r>
            <a:endParaRPr lang="en-US" sz="2100" b="1" dirty="0">
              <a:solidFill>
                <a:srgbClr val="FFFFFF"/>
              </a:solidFill>
              <a:latin typeface="Times New Roman" panose="02020603050405020304" pitchFamily="18" charset="0"/>
              <a:cs typeface="Times New Roman" panose="02020603050405020304" pitchFamily="18" charset="0"/>
            </a:endParaRPr>
          </a:p>
        </p:txBody>
      </p:sp>
      <p:grpSp>
        <p:nvGrpSpPr>
          <p:cNvPr id="15" name="Group 14">
            <a:extLst>
              <a:ext uri="{FF2B5EF4-FFF2-40B4-BE49-F238E27FC236}">
                <a16:creationId xmlns:a16="http://schemas.microsoft.com/office/drawing/2014/main" xmlns="" id="{B51039E0-61A5-4571-AB1F-DBA8F434A124}"/>
              </a:ext>
            </a:extLst>
          </p:cNvPr>
          <p:cNvGrpSpPr/>
          <p:nvPr/>
        </p:nvGrpSpPr>
        <p:grpSpPr>
          <a:xfrm>
            <a:off x="3914999" y="2355207"/>
            <a:ext cx="2028825" cy="2689220"/>
            <a:chOff x="3914999" y="2355207"/>
            <a:chExt cx="2028825" cy="2689220"/>
          </a:xfrm>
        </p:grpSpPr>
        <p:pic>
          <p:nvPicPr>
            <p:cNvPr id="10" name="Picture 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14999" y="2355207"/>
              <a:ext cx="2028825" cy="20985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11" name="Rectangle 10"/>
            <p:cNvSpPr/>
            <p:nvPr/>
          </p:nvSpPr>
          <p:spPr>
            <a:xfrm>
              <a:off x="4186238" y="4701527"/>
              <a:ext cx="1543050" cy="342900"/>
            </a:xfrm>
            <a:prstGeom prst="rect">
              <a:avLst/>
            </a:prstGeom>
            <a:solidFill>
              <a:srgbClr val="7030A0"/>
            </a:solidFill>
            <a:ln w="25400" cap="flat" cmpd="sng" algn="ctr">
              <a:solidFill>
                <a:srgbClr val="4F81BD">
                  <a:shade val="50000"/>
                </a:srgbClr>
              </a:solidFill>
              <a:prstDash val="solid"/>
            </a:ln>
            <a:effectLst/>
          </p:spPr>
          <p:txBody>
            <a:bodyPr anchor="ctr"/>
            <a:lstStyle/>
            <a:p>
              <a:pPr algn="ctr" defTabSz="685800" eaLnBrk="0" fontAlgn="base" hangingPunct="0">
                <a:spcBef>
                  <a:spcPct val="0"/>
                </a:spcBef>
                <a:spcAft>
                  <a:spcPct val="0"/>
                </a:spcAft>
                <a:buClrTx/>
                <a:defRPr/>
              </a:pPr>
              <a:r>
                <a:rPr lang="en-US" sz="2100" b="1" dirty="0" err="1">
                  <a:solidFill>
                    <a:srgbClr val="FFFFFF"/>
                  </a:solidFill>
                  <a:latin typeface="Times New Roman" panose="02020603050405020304" pitchFamily="18" charset="0"/>
                  <a:cs typeface="Times New Roman" panose="02020603050405020304" pitchFamily="18" charset="0"/>
                </a:rPr>
                <a:t>Quả</a:t>
              </a:r>
              <a:r>
                <a:rPr lang="en-US" sz="2100" b="1" dirty="0">
                  <a:solidFill>
                    <a:srgbClr val="FFFFFF"/>
                  </a:solidFill>
                  <a:latin typeface="Times New Roman" panose="02020603050405020304" pitchFamily="18" charset="0"/>
                  <a:cs typeface="Times New Roman" panose="02020603050405020304" pitchFamily="18" charset="0"/>
                </a:rPr>
                <a:t> </a:t>
              </a:r>
              <a:r>
                <a:rPr lang="en-US" sz="2100" b="1" dirty="0" err="1">
                  <a:solidFill>
                    <a:srgbClr val="FFFFFF"/>
                  </a:solidFill>
                  <a:latin typeface="Times New Roman" panose="02020603050405020304" pitchFamily="18" charset="0"/>
                  <a:cs typeface="Times New Roman" panose="02020603050405020304" pitchFamily="18" charset="0"/>
                </a:rPr>
                <a:t>mít</a:t>
              </a:r>
              <a:endParaRPr lang="en-US" sz="2100" b="1" dirty="0">
                <a:solidFill>
                  <a:srgbClr val="FFFFFF"/>
                </a:solidFill>
                <a:latin typeface="Times New Roman" panose="02020603050405020304" pitchFamily="18" charset="0"/>
                <a:cs typeface="Times New Roman" panose="02020603050405020304" pitchFamily="18" charset="0"/>
              </a:endParaRPr>
            </a:p>
          </p:txBody>
        </p:sp>
      </p:grpSp>
      <p:pic>
        <p:nvPicPr>
          <p:cNvPr id="12" name="Picture 1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518811" y="2444520"/>
            <a:ext cx="2257425" cy="2018747"/>
          </a:xfrm>
          <a:prstGeom prst="rect">
            <a:avLst/>
          </a:prstGeom>
          <a:ln>
            <a:noFill/>
          </a:ln>
          <a:effectLst>
            <a:softEdge rad="112500"/>
          </a:effectLst>
        </p:spPr>
      </p:pic>
      <p:sp>
        <p:nvSpPr>
          <p:cNvPr id="13" name="Rectangle 12"/>
          <p:cNvSpPr/>
          <p:nvPr/>
        </p:nvSpPr>
        <p:spPr>
          <a:xfrm>
            <a:off x="6988013" y="4669192"/>
            <a:ext cx="1543050" cy="342900"/>
          </a:xfrm>
          <a:prstGeom prst="rect">
            <a:avLst/>
          </a:prstGeom>
          <a:solidFill>
            <a:srgbClr val="FF0000"/>
          </a:solidFill>
          <a:ln w="25400" cap="flat" cmpd="sng" algn="ctr">
            <a:solidFill>
              <a:srgbClr val="4F81BD">
                <a:shade val="50000"/>
              </a:srgbClr>
            </a:solidFill>
            <a:prstDash val="solid"/>
          </a:ln>
          <a:effectLst/>
        </p:spPr>
        <p:txBody>
          <a:bodyPr anchor="ctr"/>
          <a:lstStyle/>
          <a:p>
            <a:pPr algn="ctr" defTabSz="685800" eaLnBrk="0" fontAlgn="base" hangingPunct="0">
              <a:spcBef>
                <a:spcPct val="0"/>
              </a:spcBef>
              <a:spcAft>
                <a:spcPct val="0"/>
              </a:spcAft>
              <a:buClrTx/>
              <a:defRPr/>
            </a:pPr>
            <a:r>
              <a:rPr lang="en-US" sz="2400" dirty="0" err="1">
                <a:solidFill>
                  <a:srgbClr val="FFFFFF"/>
                </a:solidFill>
                <a:latin typeface="Times New Roman" panose="02020603050405020304" pitchFamily="18" charset="0"/>
                <a:cs typeface="Times New Roman" panose="02020603050405020304" pitchFamily="18" charset="0"/>
              </a:rPr>
              <a:t>Quả</a:t>
            </a:r>
            <a:r>
              <a:rPr lang="en-US" sz="2400" dirty="0">
                <a:solidFill>
                  <a:srgbClr val="FFFFFF"/>
                </a:solidFill>
                <a:latin typeface="Times New Roman" panose="02020603050405020304" pitchFamily="18" charset="0"/>
                <a:cs typeface="Times New Roman" panose="02020603050405020304" pitchFamily="18" charset="0"/>
              </a:rPr>
              <a:t> </a:t>
            </a:r>
            <a:r>
              <a:rPr lang="en-US" sz="2400" dirty="0" err="1">
                <a:solidFill>
                  <a:srgbClr val="FFFFFF"/>
                </a:solidFill>
                <a:latin typeface="Times New Roman" panose="02020603050405020304" pitchFamily="18" charset="0"/>
                <a:cs typeface="Times New Roman" panose="02020603050405020304" pitchFamily="18" charset="0"/>
              </a:rPr>
              <a:t>đất</a:t>
            </a:r>
            <a:r>
              <a:rPr lang="en-US" sz="2400" dirty="0">
                <a:solidFill>
                  <a:srgbClr val="FFFFFF"/>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623473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arn(inVertical)">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arn(inVertical)">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6" presetClass="entr" presetSubtype="16" fill="hold"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circle(in)">
                                      <p:cBhvr>
                                        <p:cTn id="47" dur="2000"/>
                                        <p:tgtEl>
                                          <p:spTgt spid="12"/>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barn(inVertical)">
                                      <p:cBhvr>
                                        <p:cTn id="5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xmlns="" id="{39A297B3-6FC4-413A-A389-1E983732C0B7}"/>
              </a:ext>
            </a:extLst>
          </p:cNvPr>
          <p:cNvGrpSpPr/>
          <p:nvPr/>
        </p:nvGrpSpPr>
        <p:grpSpPr>
          <a:xfrm>
            <a:off x="840348" y="187372"/>
            <a:ext cx="2343149" cy="1995966"/>
            <a:chOff x="840348" y="187372"/>
            <a:chExt cx="2343149" cy="1995966"/>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40348" y="187372"/>
              <a:ext cx="2343149" cy="1487687"/>
            </a:xfrm>
            <a:prstGeom prst="rect">
              <a:avLst/>
            </a:prstGeom>
            <a:ln>
              <a:noFill/>
            </a:ln>
            <a:effectLst>
              <a:softEdge rad="112500"/>
            </a:effectLst>
          </p:spPr>
        </p:pic>
        <p:sp>
          <p:nvSpPr>
            <p:cNvPr id="3" name="Rectangle 2"/>
            <p:cNvSpPr/>
            <p:nvPr/>
          </p:nvSpPr>
          <p:spPr>
            <a:xfrm>
              <a:off x="1172548" y="1840438"/>
              <a:ext cx="1543050" cy="342900"/>
            </a:xfrm>
            <a:prstGeom prst="rect">
              <a:avLst/>
            </a:prstGeom>
            <a:solidFill>
              <a:srgbClr val="FF00FF"/>
            </a:solidFill>
            <a:ln w="25400" cap="flat" cmpd="sng" algn="ctr">
              <a:solidFill>
                <a:srgbClr val="4F81BD">
                  <a:shade val="50000"/>
                </a:srgbClr>
              </a:solidFill>
              <a:prstDash val="solid"/>
            </a:ln>
            <a:effectLst/>
          </p:spPr>
          <p:txBody>
            <a:bodyPr anchor="ctr"/>
            <a:lstStyle/>
            <a:p>
              <a:pPr algn="ctr" defTabSz="685800" eaLnBrk="0" fontAlgn="base" hangingPunct="0">
                <a:spcBef>
                  <a:spcPct val="0"/>
                </a:spcBef>
                <a:spcAft>
                  <a:spcPct val="0"/>
                </a:spcAft>
                <a:buClrTx/>
                <a:defRPr/>
              </a:pPr>
              <a:r>
                <a:rPr lang="en-US" sz="2100" b="1" dirty="0" err="1">
                  <a:solidFill>
                    <a:srgbClr val="FFFFFF"/>
                  </a:solidFill>
                  <a:latin typeface="Times New Roman" panose="02020603050405020304" pitchFamily="18" charset="0"/>
                  <a:cs typeface="Times New Roman" panose="02020603050405020304" pitchFamily="18" charset="0"/>
                </a:rPr>
                <a:t>Quả</a:t>
              </a:r>
              <a:r>
                <a:rPr lang="en-US" sz="2100" b="1" dirty="0">
                  <a:solidFill>
                    <a:srgbClr val="FFFFFF"/>
                  </a:solidFill>
                  <a:latin typeface="Times New Roman" panose="02020603050405020304" pitchFamily="18" charset="0"/>
                  <a:cs typeface="Times New Roman" panose="02020603050405020304" pitchFamily="18" charset="0"/>
                </a:rPr>
                <a:t> </a:t>
              </a:r>
              <a:r>
                <a:rPr lang="en-US" sz="2100" b="1" dirty="0" err="1">
                  <a:solidFill>
                    <a:srgbClr val="FFFFFF"/>
                  </a:solidFill>
                  <a:latin typeface="Times New Roman" panose="02020603050405020304" pitchFamily="18" charset="0"/>
                  <a:cs typeface="Times New Roman" panose="02020603050405020304" pitchFamily="18" charset="0"/>
                </a:rPr>
                <a:t>khế</a:t>
              </a:r>
              <a:endParaRPr lang="en-US" sz="2100" b="1" dirty="0">
                <a:solidFill>
                  <a:srgbClr val="FFFFFF"/>
                </a:solidFill>
                <a:latin typeface="Times New Roman" panose="02020603050405020304" pitchFamily="18" charset="0"/>
                <a:cs typeface="Times New Roman" panose="02020603050405020304" pitchFamily="18" charset="0"/>
              </a:endParaRPr>
            </a:p>
          </p:txBody>
        </p:sp>
      </p:grpSp>
      <p:grpSp>
        <p:nvGrpSpPr>
          <p:cNvPr id="16" name="Group 15">
            <a:extLst>
              <a:ext uri="{FF2B5EF4-FFF2-40B4-BE49-F238E27FC236}">
                <a16:creationId xmlns:a16="http://schemas.microsoft.com/office/drawing/2014/main" xmlns="" id="{DF52D82F-E8B2-4B27-B57E-22712EF04BDA}"/>
              </a:ext>
            </a:extLst>
          </p:cNvPr>
          <p:cNvGrpSpPr/>
          <p:nvPr/>
        </p:nvGrpSpPr>
        <p:grpSpPr>
          <a:xfrm>
            <a:off x="840348" y="2316544"/>
            <a:ext cx="2028825" cy="2689220"/>
            <a:chOff x="3914999" y="2355207"/>
            <a:chExt cx="2028825" cy="2689220"/>
          </a:xfrm>
        </p:grpSpPr>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14999" y="2355207"/>
              <a:ext cx="2028825" cy="20985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11" name="Rectangle 10"/>
            <p:cNvSpPr/>
            <p:nvPr/>
          </p:nvSpPr>
          <p:spPr>
            <a:xfrm>
              <a:off x="4186238" y="4701527"/>
              <a:ext cx="1543050" cy="342900"/>
            </a:xfrm>
            <a:prstGeom prst="rect">
              <a:avLst/>
            </a:prstGeom>
            <a:solidFill>
              <a:srgbClr val="7030A0"/>
            </a:solidFill>
            <a:ln w="25400" cap="flat" cmpd="sng" algn="ctr">
              <a:solidFill>
                <a:srgbClr val="4F81BD">
                  <a:shade val="50000"/>
                </a:srgbClr>
              </a:solidFill>
              <a:prstDash val="solid"/>
            </a:ln>
            <a:effectLst/>
          </p:spPr>
          <p:txBody>
            <a:bodyPr anchor="ctr"/>
            <a:lstStyle/>
            <a:p>
              <a:pPr algn="ctr" defTabSz="685800" eaLnBrk="0" fontAlgn="base" hangingPunct="0">
                <a:spcBef>
                  <a:spcPct val="0"/>
                </a:spcBef>
                <a:spcAft>
                  <a:spcPct val="0"/>
                </a:spcAft>
                <a:buClrTx/>
                <a:defRPr/>
              </a:pPr>
              <a:r>
                <a:rPr lang="en-US" sz="2100" b="1" dirty="0" err="1">
                  <a:solidFill>
                    <a:srgbClr val="FFFFFF"/>
                  </a:solidFill>
                  <a:latin typeface="Times New Roman" panose="02020603050405020304" pitchFamily="18" charset="0"/>
                  <a:cs typeface="Times New Roman" panose="02020603050405020304" pitchFamily="18" charset="0"/>
                </a:rPr>
                <a:t>Quả</a:t>
              </a:r>
              <a:r>
                <a:rPr lang="en-US" sz="2100" b="1" dirty="0">
                  <a:solidFill>
                    <a:srgbClr val="FFFFFF"/>
                  </a:solidFill>
                  <a:latin typeface="Times New Roman" panose="02020603050405020304" pitchFamily="18" charset="0"/>
                  <a:cs typeface="Times New Roman" panose="02020603050405020304" pitchFamily="18" charset="0"/>
                </a:rPr>
                <a:t> </a:t>
              </a:r>
              <a:r>
                <a:rPr lang="en-US" sz="2100" b="1" dirty="0" err="1">
                  <a:solidFill>
                    <a:srgbClr val="FFFFFF"/>
                  </a:solidFill>
                  <a:latin typeface="Times New Roman" panose="02020603050405020304" pitchFamily="18" charset="0"/>
                  <a:cs typeface="Times New Roman" panose="02020603050405020304" pitchFamily="18" charset="0"/>
                </a:rPr>
                <a:t>mít</a:t>
              </a:r>
              <a:endParaRPr lang="en-US" sz="2100" b="1" dirty="0">
                <a:solidFill>
                  <a:srgbClr val="FFFFFF"/>
                </a:solidFill>
                <a:latin typeface="Times New Roman" panose="02020603050405020304" pitchFamily="18" charset="0"/>
                <a:cs typeface="Times New Roman" panose="02020603050405020304" pitchFamily="18" charset="0"/>
              </a:endParaRPr>
            </a:p>
          </p:txBody>
        </p:sp>
      </p:grpSp>
      <p:sp>
        <p:nvSpPr>
          <p:cNvPr id="20" name="Right Brace 19">
            <a:extLst>
              <a:ext uri="{FF2B5EF4-FFF2-40B4-BE49-F238E27FC236}">
                <a16:creationId xmlns:a16="http://schemas.microsoft.com/office/drawing/2014/main" xmlns="" id="{09AE3459-5578-4B68-8BD3-C7EB7373F0D8}"/>
              </a:ext>
            </a:extLst>
          </p:cNvPr>
          <p:cNvSpPr/>
          <p:nvPr/>
        </p:nvSpPr>
        <p:spPr>
          <a:xfrm>
            <a:off x="3370466" y="623454"/>
            <a:ext cx="1543050" cy="4167385"/>
          </a:xfrm>
          <a:prstGeom prst="rightBrace">
            <a:avLst>
              <a:gd name="adj1" fmla="val 36616"/>
              <a:gd name="adj2" fmla="val 47008"/>
            </a:avLst>
          </a:prstGeom>
        </p:spPr>
        <p:style>
          <a:lnRef idx="3">
            <a:schemeClr val="accent2"/>
          </a:lnRef>
          <a:fillRef idx="0">
            <a:schemeClr val="accent2"/>
          </a:fillRef>
          <a:effectRef idx="2">
            <a:schemeClr val="accent2"/>
          </a:effectRef>
          <a:fontRef idx="minor">
            <a:schemeClr val="tx1"/>
          </a:fontRef>
        </p:style>
        <p:txBody>
          <a:bodyPr rtlCol="0" anchor="ctr"/>
          <a:lstStyle/>
          <a:p>
            <a:pPr algn="ctr"/>
            <a:endParaRPr lang="en-US"/>
          </a:p>
        </p:txBody>
      </p:sp>
      <p:sp>
        <p:nvSpPr>
          <p:cNvPr id="21" name="TextBox 20">
            <a:extLst>
              <a:ext uri="{FF2B5EF4-FFF2-40B4-BE49-F238E27FC236}">
                <a16:creationId xmlns:a16="http://schemas.microsoft.com/office/drawing/2014/main" xmlns="" id="{C20636F7-D6F9-4984-AB17-657F3476B88E}"/>
              </a:ext>
            </a:extLst>
          </p:cNvPr>
          <p:cNvSpPr txBox="1"/>
          <p:nvPr/>
        </p:nvSpPr>
        <p:spPr>
          <a:xfrm>
            <a:off x="5184321" y="2094696"/>
            <a:ext cx="1628855" cy="1384995"/>
          </a:xfrm>
          <a:prstGeom prst="rect">
            <a:avLst/>
          </a:prstGeom>
          <a:noFill/>
        </p:spPr>
        <p:txBody>
          <a:bodyPr wrap="square" rtlCol="0">
            <a:spAutoFit/>
          </a:bodyPr>
          <a:lstStyle/>
          <a:p>
            <a:pPr algn="ctr"/>
            <a:r>
              <a:rPr lang="en-US" sz="2800" b="1" dirty="0" err="1">
                <a:solidFill>
                  <a:srgbClr val="00B050"/>
                </a:solidFill>
              </a:rPr>
              <a:t>Là</a:t>
            </a:r>
            <a:r>
              <a:rPr lang="en-US" sz="2800" b="1" dirty="0">
                <a:solidFill>
                  <a:srgbClr val="00B050"/>
                </a:solidFill>
              </a:rPr>
              <a:t> </a:t>
            </a:r>
            <a:r>
              <a:rPr lang="en-US" sz="2800" b="1" dirty="0" err="1">
                <a:solidFill>
                  <a:srgbClr val="00B050"/>
                </a:solidFill>
              </a:rPr>
              <a:t>một</a:t>
            </a:r>
            <a:r>
              <a:rPr lang="en-US" sz="2800" b="1" dirty="0">
                <a:solidFill>
                  <a:srgbClr val="00B050"/>
                </a:solidFill>
              </a:rPr>
              <a:t> </a:t>
            </a:r>
            <a:r>
              <a:rPr lang="en-US" sz="2800" b="1" dirty="0" err="1">
                <a:solidFill>
                  <a:srgbClr val="00B050"/>
                </a:solidFill>
              </a:rPr>
              <a:t>bộ</a:t>
            </a:r>
            <a:r>
              <a:rPr lang="en-US" sz="2800" b="1" dirty="0">
                <a:solidFill>
                  <a:srgbClr val="00B050"/>
                </a:solidFill>
              </a:rPr>
              <a:t> </a:t>
            </a:r>
            <a:r>
              <a:rPr lang="en-US" sz="2800" b="1" dirty="0" err="1">
                <a:solidFill>
                  <a:srgbClr val="00B050"/>
                </a:solidFill>
              </a:rPr>
              <a:t>phận</a:t>
            </a:r>
            <a:r>
              <a:rPr lang="en-US" sz="2800" b="1" dirty="0">
                <a:solidFill>
                  <a:srgbClr val="00B050"/>
                </a:solidFill>
              </a:rPr>
              <a:t> </a:t>
            </a:r>
            <a:r>
              <a:rPr lang="en-US" sz="2800" b="1" dirty="0" err="1">
                <a:solidFill>
                  <a:srgbClr val="00B050"/>
                </a:solidFill>
              </a:rPr>
              <a:t>của</a:t>
            </a:r>
            <a:r>
              <a:rPr lang="en-US" sz="2800" b="1" dirty="0">
                <a:solidFill>
                  <a:srgbClr val="00B050"/>
                </a:solidFill>
              </a:rPr>
              <a:t> </a:t>
            </a:r>
            <a:r>
              <a:rPr lang="en-US" sz="2800" b="1" dirty="0" err="1">
                <a:solidFill>
                  <a:srgbClr val="00B050"/>
                </a:solidFill>
              </a:rPr>
              <a:t>cây</a:t>
            </a:r>
            <a:endParaRPr lang="en-US" sz="2800" b="1" dirty="0">
              <a:solidFill>
                <a:srgbClr val="00B050"/>
              </a:solidFill>
            </a:endParaRPr>
          </a:p>
        </p:txBody>
      </p:sp>
    </p:spTree>
    <p:extLst>
      <p:ext uri="{BB962C8B-B14F-4D97-AF65-F5344CB8AC3E}">
        <p14:creationId xmlns:p14="http://schemas.microsoft.com/office/powerpoint/2010/main" val="73717980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up)">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7"/>
        <p:cNvGrpSpPr/>
        <p:nvPr/>
      </p:nvGrpSpPr>
      <p:grpSpPr>
        <a:xfrm>
          <a:off x="0" y="0"/>
          <a:ext cx="0" cy="0"/>
          <a:chOff x="0" y="0"/>
          <a:chExt cx="0" cy="0"/>
        </a:xfrm>
      </p:grpSpPr>
      <p:pic>
        <p:nvPicPr>
          <p:cNvPr id="98" name="Google Shape;98;p19"/>
          <p:cNvPicPr preferRelativeResize="0"/>
          <p:nvPr/>
        </p:nvPicPr>
        <p:blipFill>
          <a:blip r:embed="rId3">
            <a:alphaModFix/>
          </a:blip>
          <a:stretch>
            <a:fillRect/>
          </a:stretch>
        </p:blipFill>
        <p:spPr>
          <a:xfrm rot="9200888">
            <a:off x="6288940" y="1224943"/>
            <a:ext cx="1748249" cy="1179668"/>
          </a:xfrm>
          <a:prstGeom prst="rect">
            <a:avLst/>
          </a:prstGeom>
          <a:noFill/>
          <a:ln>
            <a:noFill/>
          </a:ln>
        </p:spPr>
      </p:pic>
      <p:pic>
        <p:nvPicPr>
          <p:cNvPr id="99" name="Google Shape;99;p19"/>
          <p:cNvPicPr preferRelativeResize="0"/>
          <p:nvPr/>
        </p:nvPicPr>
        <p:blipFill>
          <a:blip r:embed="rId4">
            <a:alphaModFix/>
          </a:blip>
          <a:stretch>
            <a:fillRect/>
          </a:stretch>
        </p:blipFill>
        <p:spPr>
          <a:xfrm rot="-4620909">
            <a:off x="771526" y="973720"/>
            <a:ext cx="1510153" cy="1540405"/>
          </a:xfrm>
          <a:prstGeom prst="rect">
            <a:avLst/>
          </a:prstGeom>
          <a:noFill/>
          <a:ln>
            <a:noFill/>
          </a:ln>
        </p:spPr>
      </p:pic>
      <p:pic>
        <p:nvPicPr>
          <p:cNvPr id="100" name="Google Shape;100;p19"/>
          <p:cNvPicPr preferRelativeResize="0"/>
          <p:nvPr/>
        </p:nvPicPr>
        <p:blipFill>
          <a:blip r:embed="rId5">
            <a:alphaModFix/>
          </a:blip>
          <a:stretch>
            <a:fillRect/>
          </a:stretch>
        </p:blipFill>
        <p:spPr>
          <a:xfrm rot="-7143795">
            <a:off x="3693747" y="1157209"/>
            <a:ext cx="1471169" cy="1482822"/>
          </a:xfrm>
          <a:prstGeom prst="rect">
            <a:avLst/>
          </a:prstGeom>
          <a:noFill/>
          <a:ln>
            <a:noFill/>
          </a:ln>
        </p:spPr>
      </p:pic>
      <p:sp>
        <p:nvSpPr>
          <p:cNvPr id="101" name="Google Shape;101;p19"/>
          <p:cNvSpPr/>
          <p:nvPr/>
        </p:nvSpPr>
        <p:spPr>
          <a:xfrm rot="-5400000" flipH="1">
            <a:off x="3447169" y="-1753969"/>
            <a:ext cx="2230650" cy="9163088"/>
          </a:xfrm>
          <a:custGeom>
            <a:avLst/>
            <a:gdLst/>
            <a:ahLst/>
            <a:cxnLst/>
            <a:rect l="l" t="t" r="r" b="b"/>
            <a:pathLst>
              <a:path w="89226" h="209442" extrusionOk="0">
                <a:moveTo>
                  <a:pt x="89226" y="0"/>
                </a:moveTo>
                <a:lnTo>
                  <a:pt x="0" y="62"/>
                </a:lnTo>
                <a:cubicBezTo>
                  <a:pt x="0" y="10531"/>
                  <a:pt x="14734" y="10531"/>
                  <a:pt x="14734" y="21000"/>
                </a:cubicBezTo>
                <a:cubicBezTo>
                  <a:pt x="14734" y="31469"/>
                  <a:pt x="0" y="31469"/>
                  <a:pt x="0" y="41938"/>
                </a:cubicBezTo>
                <a:cubicBezTo>
                  <a:pt x="0" y="52391"/>
                  <a:pt x="14734" y="52391"/>
                  <a:pt x="14734" y="62860"/>
                </a:cubicBezTo>
                <a:cubicBezTo>
                  <a:pt x="14734" y="73345"/>
                  <a:pt x="0" y="73345"/>
                  <a:pt x="0" y="83814"/>
                </a:cubicBezTo>
                <a:cubicBezTo>
                  <a:pt x="0" y="94283"/>
                  <a:pt x="14734" y="94283"/>
                  <a:pt x="14734" y="104752"/>
                </a:cubicBezTo>
                <a:cubicBezTo>
                  <a:pt x="14734" y="115221"/>
                  <a:pt x="0" y="115221"/>
                  <a:pt x="0" y="125690"/>
                </a:cubicBezTo>
                <a:cubicBezTo>
                  <a:pt x="0" y="136159"/>
                  <a:pt x="14734" y="136159"/>
                  <a:pt x="14734" y="146628"/>
                </a:cubicBezTo>
                <a:cubicBezTo>
                  <a:pt x="14734" y="157097"/>
                  <a:pt x="0" y="157097"/>
                  <a:pt x="0" y="167566"/>
                </a:cubicBezTo>
                <a:cubicBezTo>
                  <a:pt x="0" y="178035"/>
                  <a:pt x="14734" y="178035"/>
                  <a:pt x="14734" y="188504"/>
                </a:cubicBezTo>
                <a:cubicBezTo>
                  <a:pt x="14734" y="198972"/>
                  <a:pt x="0" y="198972"/>
                  <a:pt x="0" y="209441"/>
                </a:cubicBezTo>
                <a:lnTo>
                  <a:pt x="89226" y="209441"/>
                </a:lnTo>
                <a:lnTo>
                  <a:pt x="892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 name="Google Shape;102;p19"/>
          <p:cNvPicPr preferRelativeResize="0"/>
          <p:nvPr/>
        </p:nvPicPr>
        <p:blipFill>
          <a:blip r:embed="rId6">
            <a:alphaModFix/>
          </a:blip>
          <a:stretch>
            <a:fillRect/>
          </a:stretch>
        </p:blipFill>
        <p:spPr>
          <a:xfrm rot="5400000">
            <a:off x="1666900" y="3270075"/>
            <a:ext cx="1663350" cy="1639620"/>
          </a:xfrm>
          <a:prstGeom prst="rect">
            <a:avLst/>
          </a:prstGeom>
          <a:noFill/>
          <a:ln>
            <a:noFill/>
          </a:ln>
        </p:spPr>
      </p:pic>
      <p:pic>
        <p:nvPicPr>
          <p:cNvPr id="103" name="Google Shape;103;p19"/>
          <p:cNvPicPr preferRelativeResize="0"/>
          <p:nvPr/>
        </p:nvPicPr>
        <p:blipFill>
          <a:blip r:embed="rId7">
            <a:alphaModFix/>
          </a:blip>
          <a:stretch>
            <a:fillRect/>
          </a:stretch>
        </p:blipFill>
        <p:spPr>
          <a:xfrm rot="-2992098">
            <a:off x="5447825" y="3439228"/>
            <a:ext cx="1645199" cy="1480400"/>
          </a:xfrm>
          <a:prstGeom prst="rect">
            <a:avLst/>
          </a:prstGeom>
          <a:noFill/>
          <a:ln>
            <a:noFill/>
          </a:ln>
        </p:spPr>
      </p:pic>
      <p:sp>
        <p:nvSpPr>
          <p:cNvPr id="104" name="Google Shape;104;p19"/>
          <p:cNvSpPr/>
          <p:nvPr/>
        </p:nvSpPr>
        <p:spPr>
          <a:xfrm rot="-5400000">
            <a:off x="3447169" y="-1392019"/>
            <a:ext cx="2230650" cy="9163088"/>
          </a:xfrm>
          <a:custGeom>
            <a:avLst/>
            <a:gdLst/>
            <a:ahLst/>
            <a:cxnLst/>
            <a:rect l="l" t="t" r="r" b="b"/>
            <a:pathLst>
              <a:path w="89226" h="209442" extrusionOk="0">
                <a:moveTo>
                  <a:pt x="89226" y="0"/>
                </a:moveTo>
                <a:lnTo>
                  <a:pt x="0" y="62"/>
                </a:lnTo>
                <a:cubicBezTo>
                  <a:pt x="0" y="10531"/>
                  <a:pt x="14734" y="10531"/>
                  <a:pt x="14734" y="21000"/>
                </a:cubicBezTo>
                <a:cubicBezTo>
                  <a:pt x="14734" y="31469"/>
                  <a:pt x="0" y="31469"/>
                  <a:pt x="0" y="41938"/>
                </a:cubicBezTo>
                <a:cubicBezTo>
                  <a:pt x="0" y="52391"/>
                  <a:pt x="14734" y="52391"/>
                  <a:pt x="14734" y="62860"/>
                </a:cubicBezTo>
                <a:cubicBezTo>
                  <a:pt x="14734" y="73345"/>
                  <a:pt x="0" y="73345"/>
                  <a:pt x="0" y="83814"/>
                </a:cubicBezTo>
                <a:cubicBezTo>
                  <a:pt x="0" y="94283"/>
                  <a:pt x="14734" y="94283"/>
                  <a:pt x="14734" y="104752"/>
                </a:cubicBezTo>
                <a:cubicBezTo>
                  <a:pt x="14734" y="115221"/>
                  <a:pt x="0" y="115221"/>
                  <a:pt x="0" y="125690"/>
                </a:cubicBezTo>
                <a:cubicBezTo>
                  <a:pt x="0" y="136159"/>
                  <a:pt x="14734" y="136159"/>
                  <a:pt x="14734" y="146628"/>
                </a:cubicBezTo>
                <a:cubicBezTo>
                  <a:pt x="14734" y="157097"/>
                  <a:pt x="0" y="157097"/>
                  <a:pt x="0" y="167566"/>
                </a:cubicBezTo>
                <a:cubicBezTo>
                  <a:pt x="0" y="178035"/>
                  <a:pt x="14734" y="178035"/>
                  <a:pt x="14734" y="188504"/>
                </a:cubicBezTo>
                <a:cubicBezTo>
                  <a:pt x="14734" y="198972"/>
                  <a:pt x="0" y="198972"/>
                  <a:pt x="0" y="209441"/>
                </a:cubicBezTo>
                <a:lnTo>
                  <a:pt x="89226" y="209441"/>
                </a:lnTo>
                <a:lnTo>
                  <a:pt x="892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9"/>
          <p:cNvSpPr/>
          <p:nvPr/>
        </p:nvSpPr>
        <p:spPr>
          <a:xfrm>
            <a:off x="-19050" y="2121825"/>
            <a:ext cx="9176700" cy="1726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9"/>
          <p:cNvSpPr txBox="1">
            <a:spLocks noGrp="1"/>
          </p:cNvSpPr>
          <p:nvPr>
            <p:ph type="ctrTitle" idx="2"/>
          </p:nvPr>
        </p:nvSpPr>
        <p:spPr>
          <a:xfrm>
            <a:off x="2828250" y="269146"/>
            <a:ext cx="3487500" cy="85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t>MỤC TIÊU</a:t>
            </a:r>
            <a:endParaRPr dirty="0"/>
          </a:p>
        </p:txBody>
      </p:sp>
      <p:sp>
        <p:nvSpPr>
          <p:cNvPr id="107" name="Google Shape;107;p19"/>
          <p:cNvSpPr txBox="1">
            <a:spLocks noGrp="1"/>
          </p:cNvSpPr>
          <p:nvPr>
            <p:ph type="title" idx="7"/>
          </p:nvPr>
        </p:nvSpPr>
        <p:spPr>
          <a:xfrm>
            <a:off x="5581153" y="2407510"/>
            <a:ext cx="11091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dirty="0">
                <a:solidFill>
                  <a:schemeClr val="accent1"/>
                </a:solidFill>
              </a:rPr>
              <a:t>03</a:t>
            </a:r>
            <a:endParaRPr dirty="0">
              <a:solidFill>
                <a:schemeClr val="accent1"/>
              </a:solidFill>
            </a:endParaRPr>
          </a:p>
        </p:txBody>
      </p:sp>
      <p:sp>
        <p:nvSpPr>
          <p:cNvPr id="108" name="Google Shape;108;p19"/>
          <p:cNvSpPr txBox="1">
            <a:spLocks noGrp="1"/>
          </p:cNvSpPr>
          <p:nvPr>
            <p:ph type="ctrTitle" idx="3"/>
          </p:nvPr>
        </p:nvSpPr>
        <p:spPr>
          <a:xfrm>
            <a:off x="1326337" y="2877329"/>
            <a:ext cx="2084255"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vi-VN" b="0" i="0" dirty="0">
                <a:solidFill>
                  <a:srgbClr val="333333"/>
                </a:solidFill>
                <a:effectLst/>
                <a:latin typeface="Helvetica Neue"/>
              </a:rPr>
              <a:t> Nêu được các bộ phận của 1 bông hoa, các bộ phận của 1 quả. </a:t>
            </a:r>
            <a:endParaRPr sz="1800" dirty="0">
              <a:solidFill>
                <a:schemeClr val="accent1"/>
              </a:solidFill>
            </a:endParaRPr>
          </a:p>
        </p:txBody>
      </p:sp>
      <p:sp>
        <p:nvSpPr>
          <p:cNvPr id="110" name="Google Shape;110;p19"/>
          <p:cNvSpPr txBox="1">
            <a:spLocks noGrp="1"/>
          </p:cNvSpPr>
          <p:nvPr>
            <p:ph type="title"/>
          </p:nvPr>
        </p:nvSpPr>
        <p:spPr>
          <a:xfrm>
            <a:off x="251577" y="2305818"/>
            <a:ext cx="11091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solidFill>
                  <a:schemeClr val="accent1"/>
                </a:solidFill>
              </a:rPr>
              <a:t>01</a:t>
            </a:r>
            <a:endParaRPr>
              <a:solidFill>
                <a:schemeClr val="accent1"/>
              </a:solidFill>
            </a:endParaRPr>
          </a:p>
        </p:txBody>
      </p:sp>
      <p:sp>
        <p:nvSpPr>
          <p:cNvPr id="111" name="Google Shape;111;p19"/>
          <p:cNvSpPr txBox="1">
            <a:spLocks noGrp="1"/>
          </p:cNvSpPr>
          <p:nvPr>
            <p:ph type="title" idx="4"/>
          </p:nvPr>
        </p:nvSpPr>
        <p:spPr>
          <a:xfrm>
            <a:off x="2800144" y="2305818"/>
            <a:ext cx="11091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solidFill>
                  <a:schemeClr val="accent1"/>
                </a:solidFill>
              </a:rPr>
              <a:t>02</a:t>
            </a:r>
            <a:endParaRPr>
              <a:solidFill>
                <a:schemeClr val="accent1"/>
              </a:solidFill>
            </a:endParaRPr>
          </a:p>
        </p:txBody>
      </p:sp>
      <p:sp>
        <p:nvSpPr>
          <p:cNvPr id="112" name="Google Shape;112;p19"/>
          <p:cNvSpPr txBox="1">
            <a:spLocks noGrp="1"/>
          </p:cNvSpPr>
          <p:nvPr>
            <p:ph type="ctrTitle" idx="5"/>
          </p:nvPr>
        </p:nvSpPr>
        <p:spPr>
          <a:xfrm>
            <a:off x="3784166" y="2989161"/>
            <a:ext cx="2392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vi-VN" b="0" i="0" dirty="0">
                <a:solidFill>
                  <a:srgbClr val="333333"/>
                </a:solidFill>
                <a:effectLst/>
                <a:latin typeface="Helvetica Neue"/>
              </a:rPr>
              <a:t>Nhận biết được sự đa dạng về màu sắc, hình dạng của hoa và quả</a:t>
            </a:r>
            <a:endParaRPr dirty="0">
              <a:solidFill>
                <a:schemeClr val="accent1"/>
              </a:solidFill>
            </a:endParaRPr>
          </a:p>
        </p:txBody>
      </p:sp>
      <p:sp>
        <p:nvSpPr>
          <p:cNvPr id="114" name="Google Shape;114;p19"/>
          <p:cNvSpPr txBox="1">
            <a:spLocks noGrp="1"/>
          </p:cNvSpPr>
          <p:nvPr>
            <p:ph type="ctrTitle" idx="8"/>
          </p:nvPr>
        </p:nvSpPr>
        <p:spPr>
          <a:xfrm>
            <a:off x="6601045" y="2734045"/>
            <a:ext cx="2392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vi-VN" b="0" i="0" dirty="0">
                <a:solidFill>
                  <a:srgbClr val="333333"/>
                </a:solidFill>
                <a:effectLst/>
                <a:latin typeface="Helvetica Neue"/>
              </a:rPr>
              <a:t>Nhớ và nêu được tên các bộ phận thường có của cây.</a:t>
            </a:r>
            <a:endParaRPr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016"/>
        <p:cNvGrpSpPr/>
        <p:nvPr/>
      </p:nvGrpSpPr>
      <p:grpSpPr>
        <a:xfrm>
          <a:off x="0" y="0"/>
          <a:ext cx="0" cy="0"/>
          <a:chOff x="0" y="0"/>
          <a:chExt cx="0" cy="0"/>
        </a:xfrm>
      </p:grpSpPr>
      <p:sp>
        <p:nvSpPr>
          <p:cNvPr id="13017" name="Google Shape;13017;p69"/>
          <p:cNvSpPr txBox="1">
            <a:spLocks noGrp="1"/>
          </p:cNvSpPr>
          <p:nvPr>
            <p:ph type="title"/>
          </p:nvPr>
        </p:nvSpPr>
        <p:spPr>
          <a:xfrm>
            <a:off x="3571032" y="1996707"/>
            <a:ext cx="5420568" cy="1438500"/>
          </a:xfrm>
          <a:prstGeom prst="rect">
            <a:avLst/>
          </a:prstGeom>
        </p:spPr>
        <p:txBody>
          <a:bodyPr spcFirstLastPara="1" wrap="square" lIns="91425" tIns="91425" rIns="91425" bIns="91425" anchor="ctr" anchorCtr="0">
            <a:noAutofit/>
          </a:bodyPr>
          <a:lstStyle/>
          <a:p>
            <a:pPr algn="ctr"/>
            <a:r>
              <a:rPr lang="en" sz="6750" dirty="0">
                <a:latin typeface="Calibri" panose="020F0502020204030204" pitchFamily="34" charset="0"/>
                <a:cs typeface="Calibri" panose="020F0502020204030204" pitchFamily="34" charset="0"/>
              </a:rPr>
              <a:t>KHÁM PHÁ</a:t>
            </a:r>
            <a:endParaRPr sz="6750" dirty="0">
              <a:latin typeface="Calibri" panose="020F0502020204030204" pitchFamily="34" charset="0"/>
              <a:cs typeface="Calibri" panose="020F0502020204030204" pitchFamily="34" charset="0"/>
            </a:endParaRPr>
          </a:p>
        </p:txBody>
      </p:sp>
      <p:grpSp>
        <p:nvGrpSpPr>
          <p:cNvPr id="13019" name="Google Shape;13019;p69"/>
          <p:cNvGrpSpPr/>
          <p:nvPr/>
        </p:nvGrpSpPr>
        <p:grpSpPr>
          <a:xfrm rot="-2123776">
            <a:off x="-600863" y="-742097"/>
            <a:ext cx="1488235" cy="1879718"/>
            <a:chOff x="-399579" y="-1082506"/>
            <a:chExt cx="1974863" cy="2494354"/>
          </a:xfrm>
        </p:grpSpPr>
        <p:sp>
          <p:nvSpPr>
            <p:cNvPr id="13020" name="Google Shape;13020;p69"/>
            <p:cNvSpPr/>
            <p:nvPr/>
          </p:nvSpPr>
          <p:spPr>
            <a:xfrm rot="-4114690">
              <a:off x="925370" y="-246466"/>
              <a:ext cx="304363" cy="701453"/>
            </a:xfrm>
            <a:custGeom>
              <a:avLst/>
              <a:gdLst/>
              <a:ahLst/>
              <a:cxnLst/>
              <a:rect l="l" t="t" r="r" b="b"/>
              <a:pathLst>
                <a:path w="3878" h="8938" extrusionOk="0">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21" name="Google Shape;13021;p69"/>
            <p:cNvSpPr/>
            <p:nvPr/>
          </p:nvSpPr>
          <p:spPr>
            <a:xfrm rot="-4114690">
              <a:off x="1453162" y="18053"/>
              <a:ext cx="104306" cy="109401"/>
            </a:xfrm>
            <a:custGeom>
              <a:avLst/>
              <a:gdLst/>
              <a:ahLst/>
              <a:cxnLst/>
              <a:rect l="l" t="t" r="r" b="b"/>
              <a:pathLst>
                <a:path w="1329" h="1394" extrusionOk="0">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22" name="Google Shape;13022;p69"/>
            <p:cNvSpPr/>
            <p:nvPr/>
          </p:nvSpPr>
          <p:spPr>
            <a:xfrm rot="-4114690">
              <a:off x="1389032" y="87156"/>
              <a:ext cx="74325" cy="146522"/>
            </a:xfrm>
            <a:custGeom>
              <a:avLst/>
              <a:gdLst/>
              <a:ahLst/>
              <a:cxnLst/>
              <a:rect l="l" t="t" r="r" b="b"/>
              <a:pathLst>
                <a:path w="947" h="1867" extrusionOk="0">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23" name="Google Shape;13023;p69"/>
            <p:cNvSpPr/>
            <p:nvPr/>
          </p:nvSpPr>
          <p:spPr>
            <a:xfrm rot="-4114690">
              <a:off x="1340051" y="29334"/>
              <a:ext cx="160893" cy="48187"/>
            </a:xfrm>
            <a:custGeom>
              <a:avLst/>
              <a:gdLst/>
              <a:ahLst/>
              <a:cxnLst/>
              <a:rect l="l" t="t" r="r" b="b"/>
              <a:pathLst>
                <a:path w="2050" h="614" extrusionOk="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24" name="Google Shape;13024;p69"/>
            <p:cNvSpPr/>
            <p:nvPr/>
          </p:nvSpPr>
          <p:spPr>
            <a:xfrm rot="-4114690">
              <a:off x="1225527" y="44278"/>
              <a:ext cx="183811" cy="59331"/>
            </a:xfrm>
            <a:custGeom>
              <a:avLst/>
              <a:gdLst/>
              <a:ahLst/>
              <a:cxnLst/>
              <a:rect l="l" t="t" r="r" b="b"/>
              <a:pathLst>
                <a:path w="2342" h="756" extrusionOk="0">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25" name="Google Shape;13025;p69"/>
            <p:cNvSpPr/>
            <p:nvPr/>
          </p:nvSpPr>
          <p:spPr>
            <a:xfrm rot="-4114690">
              <a:off x="1110945" y="56029"/>
              <a:ext cx="186244" cy="55878"/>
            </a:xfrm>
            <a:custGeom>
              <a:avLst/>
              <a:gdLst/>
              <a:ahLst/>
              <a:cxnLst/>
              <a:rect l="l" t="t" r="r" b="b"/>
              <a:pathLst>
                <a:path w="2373" h="712" extrusionOk="0">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26" name="Google Shape;13026;p69"/>
            <p:cNvSpPr/>
            <p:nvPr/>
          </p:nvSpPr>
          <p:spPr>
            <a:xfrm rot="-4114690">
              <a:off x="1011008" y="53336"/>
              <a:ext cx="185851" cy="83267"/>
            </a:xfrm>
            <a:custGeom>
              <a:avLst/>
              <a:gdLst/>
              <a:ahLst/>
              <a:cxnLst/>
              <a:rect l="l" t="t" r="r" b="b"/>
              <a:pathLst>
                <a:path w="2368" h="1061" extrusionOk="0">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27" name="Google Shape;13027;p69"/>
            <p:cNvSpPr/>
            <p:nvPr/>
          </p:nvSpPr>
          <p:spPr>
            <a:xfrm rot="-4114690">
              <a:off x="915412" y="63360"/>
              <a:ext cx="153908" cy="80128"/>
            </a:xfrm>
            <a:custGeom>
              <a:avLst/>
              <a:gdLst/>
              <a:ahLst/>
              <a:cxnLst/>
              <a:rect l="l" t="t" r="r" b="b"/>
              <a:pathLst>
                <a:path w="1961" h="1021" extrusionOk="0">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28" name="Google Shape;13028;p69"/>
            <p:cNvSpPr/>
            <p:nvPr/>
          </p:nvSpPr>
          <p:spPr>
            <a:xfrm rot="-4114690">
              <a:off x="817954" y="58177"/>
              <a:ext cx="128244" cy="86485"/>
            </a:xfrm>
            <a:custGeom>
              <a:avLst/>
              <a:gdLst/>
              <a:ahLst/>
              <a:cxnLst/>
              <a:rect l="l" t="t" r="r" b="b"/>
              <a:pathLst>
                <a:path w="1634" h="1102" extrusionOk="0">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29" name="Google Shape;13029;p69"/>
            <p:cNvSpPr/>
            <p:nvPr/>
          </p:nvSpPr>
          <p:spPr>
            <a:xfrm rot="-4114690">
              <a:off x="1276233" y="121214"/>
              <a:ext cx="77543" cy="167947"/>
            </a:xfrm>
            <a:custGeom>
              <a:avLst/>
              <a:gdLst/>
              <a:ahLst/>
              <a:cxnLst/>
              <a:rect l="l" t="t" r="r" b="b"/>
              <a:pathLst>
                <a:path w="988" h="2140" extrusionOk="0">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30" name="Google Shape;13030;p69"/>
            <p:cNvSpPr/>
            <p:nvPr/>
          </p:nvSpPr>
          <p:spPr>
            <a:xfrm rot="-4114690">
              <a:off x="1148140" y="146823"/>
              <a:ext cx="82644" cy="154370"/>
            </a:xfrm>
            <a:custGeom>
              <a:avLst/>
              <a:gdLst/>
              <a:ahLst/>
              <a:cxnLst/>
              <a:rect l="l" t="t" r="r" b="b"/>
              <a:pathLst>
                <a:path w="1053" h="1967" extrusionOk="0">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31" name="Google Shape;13031;p69"/>
            <p:cNvSpPr/>
            <p:nvPr/>
          </p:nvSpPr>
          <p:spPr>
            <a:xfrm rot="-4114690">
              <a:off x="1033431" y="157300"/>
              <a:ext cx="79583" cy="141264"/>
            </a:xfrm>
            <a:custGeom>
              <a:avLst/>
              <a:gdLst/>
              <a:ahLst/>
              <a:cxnLst/>
              <a:rect l="l" t="t" r="r" b="b"/>
              <a:pathLst>
                <a:path w="1014" h="1800" extrusionOk="0">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32" name="Google Shape;13032;p69"/>
            <p:cNvSpPr/>
            <p:nvPr/>
          </p:nvSpPr>
          <p:spPr>
            <a:xfrm rot="-4114690">
              <a:off x="913202" y="151254"/>
              <a:ext cx="84292" cy="140950"/>
            </a:xfrm>
            <a:custGeom>
              <a:avLst/>
              <a:gdLst/>
              <a:ahLst/>
              <a:cxnLst/>
              <a:rect l="l" t="t" r="r" b="b"/>
              <a:pathLst>
                <a:path w="1074" h="1796" extrusionOk="0">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33" name="Google Shape;13033;p69"/>
            <p:cNvSpPr/>
            <p:nvPr/>
          </p:nvSpPr>
          <p:spPr>
            <a:xfrm rot="-4114690">
              <a:off x="804250" y="138656"/>
              <a:ext cx="85940" cy="130276"/>
            </a:xfrm>
            <a:custGeom>
              <a:avLst/>
              <a:gdLst/>
              <a:ahLst/>
              <a:cxnLst/>
              <a:rect l="l" t="t" r="r" b="b"/>
              <a:pathLst>
                <a:path w="1095" h="1660" extrusionOk="0">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034" name="Google Shape;13034;p69"/>
            <p:cNvSpPr/>
            <p:nvPr/>
          </p:nvSpPr>
          <p:spPr>
            <a:xfrm rot="-4114690">
              <a:off x="822516" y="67493"/>
              <a:ext cx="109878" cy="74006"/>
            </a:xfrm>
            <a:custGeom>
              <a:avLst/>
              <a:gdLst/>
              <a:ahLst/>
              <a:cxnLst/>
              <a:rect l="l" t="t" r="r" b="b"/>
              <a:pathLst>
                <a:path w="1400" h="943" extrusionOk="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35" name="Google Shape;13035;p69"/>
            <p:cNvSpPr/>
            <p:nvPr/>
          </p:nvSpPr>
          <p:spPr>
            <a:xfrm rot="-4114690">
              <a:off x="916573" y="76693"/>
              <a:ext cx="131148" cy="61293"/>
            </a:xfrm>
            <a:custGeom>
              <a:avLst/>
              <a:gdLst/>
              <a:ahLst/>
              <a:cxnLst/>
              <a:rect l="l" t="t" r="r" b="b"/>
              <a:pathLst>
                <a:path w="1671" h="781" extrusionOk="0">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36" name="Google Shape;13036;p69"/>
            <p:cNvSpPr/>
            <p:nvPr/>
          </p:nvSpPr>
          <p:spPr>
            <a:xfrm rot="-4114690">
              <a:off x="928673" y="155374"/>
              <a:ext cx="60355" cy="116150"/>
            </a:xfrm>
            <a:custGeom>
              <a:avLst/>
              <a:gdLst/>
              <a:ahLst/>
              <a:cxnLst/>
              <a:rect l="l" t="t" r="r" b="b"/>
              <a:pathLst>
                <a:path w="769" h="1480" extrusionOk="0">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37" name="Google Shape;13037;p69"/>
            <p:cNvSpPr/>
            <p:nvPr/>
          </p:nvSpPr>
          <p:spPr>
            <a:xfrm rot="-4114690">
              <a:off x="813363" y="139924"/>
              <a:ext cx="69302" cy="114031"/>
            </a:xfrm>
            <a:custGeom>
              <a:avLst/>
              <a:gdLst/>
              <a:ahLst/>
              <a:cxnLst/>
              <a:rect l="l" t="t" r="r" b="b"/>
              <a:pathLst>
                <a:path w="883" h="1453" extrusionOk="0">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38" name="Google Shape;13038;p69"/>
            <p:cNvSpPr/>
            <p:nvPr/>
          </p:nvSpPr>
          <p:spPr>
            <a:xfrm rot="-4114690">
              <a:off x="1015052" y="73309"/>
              <a:ext cx="153516" cy="61293"/>
            </a:xfrm>
            <a:custGeom>
              <a:avLst/>
              <a:gdLst/>
              <a:ahLst/>
              <a:cxnLst/>
              <a:rect l="l" t="t" r="r" b="b"/>
              <a:pathLst>
                <a:path w="1956" h="781" extrusionOk="0">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39" name="Google Shape;13039;p69"/>
            <p:cNvSpPr/>
            <p:nvPr/>
          </p:nvSpPr>
          <p:spPr>
            <a:xfrm rot="-4114690">
              <a:off x="1047522" y="152119"/>
              <a:ext cx="56980" cy="126666"/>
            </a:xfrm>
            <a:custGeom>
              <a:avLst/>
              <a:gdLst/>
              <a:ahLst/>
              <a:cxnLst/>
              <a:rect l="l" t="t" r="r" b="b"/>
              <a:pathLst>
                <a:path w="726" h="1614" extrusionOk="0">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40" name="Google Shape;13040;p69"/>
            <p:cNvSpPr/>
            <p:nvPr/>
          </p:nvSpPr>
          <p:spPr>
            <a:xfrm rot="-4114690">
              <a:off x="1169048" y="143092"/>
              <a:ext cx="45835" cy="136398"/>
            </a:xfrm>
            <a:custGeom>
              <a:avLst/>
              <a:gdLst/>
              <a:ahLst/>
              <a:cxnLst/>
              <a:rect l="l" t="t" r="r" b="b"/>
              <a:pathLst>
                <a:path w="584" h="1738" extrusionOk="0">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41" name="Google Shape;13041;p69"/>
            <p:cNvSpPr/>
            <p:nvPr/>
          </p:nvSpPr>
          <p:spPr>
            <a:xfrm rot="-4114690">
              <a:off x="1114869" y="69198"/>
              <a:ext cx="166152" cy="31313"/>
            </a:xfrm>
            <a:custGeom>
              <a:avLst/>
              <a:gdLst/>
              <a:ahLst/>
              <a:cxnLst/>
              <a:rect l="l" t="t" r="r" b="b"/>
              <a:pathLst>
                <a:path w="2117" h="399" extrusionOk="0">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42" name="Google Shape;13042;p69"/>
            <p:cNvSpPr/>
            <p:nvPr/>
          </p:nvSpPr>
          <p:spPr>
            <a:xfrm rot="-4114690">
              <a:off x="1229704" y="56667"/>
              <a:ext cx="159245" cy="40417"/>
            </a:xfrm>
            <a:custGeom>
              <a:avLst/>
              <a:gdLst/>
              <a:ahLst/>
              <a:cxnLst/>
              <a:rect l="l" t="t" r="r" b="b"/>
              <a:pathLst>
                <a:path w="2029" h="515" extrusionOk="0">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43" name="Google Shape;13043;p69"/>
            <p:cNvSpPr/>
            <p:nvPr/>
          </p:nvSpPr>
          <p:spPr>
            <a:xfrm rot="-4114690">
              <a:off x="1303209" y="122474"/>
              <a:ext cx="23467" cy="137811"/>
            </a:xfrm>
            <a:custGeom>
              <a:avLst/>
              <a:gdLst/>
              <a:ahLst/>
              <a:cxnLst/>
              <a:rect l="l" t="t" r="r" b="b"/>
              <a:pathLst>
                <a:path w="299" h="1756" extrusionOk="0">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44" name="Google Shape;13044;p69"/>
            <p:cNvSpPr/>
            <p:nvPr/>
          </p:nvSpPr>
          <p:spPr>
            <a:xfrm rot="-4114690">
              <a:off x="1416357" y="91500"/>
              <a:ext cx="15069" cy="117563"/>
            </a:xfrm>
            <a:custGeom>
              <a:avLst/>
              <a:gdLst/>
              <a:ahLst/>
              <a:cxnLst/>
              <a:rect l="l" t="t" r="r" b="b"/>
              <a:pathLst>
                <a:path w="192" h="1498" extrusionOk="0">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45" name="Google Shape;13045;p69"/>
            <p:cNvSpPr/>
            <p:nvPr/>
          </p:nvSpPr>
          <p:spPr>
            <a:xfrm rot="-4114690">
              <a:off x="1353528" y="52263"/>
              <a:ext cx="123064" cy="19306"/>
            </a:xfrm>
            <a:custGeom>
              <a:avLst/>
              <a:gdLst/>
              <a:ahLst/>
              <a:cxnLst/>
              <a:rect l="l" t="t" r="r" b="b"/>
              <a:pathLst>
                <a:path w="1568" h="246" extrusionOk="0">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46" name="Google Shape;13046;p69"/>
            <p:cNvSpPr/>
            <p:nvPr/>
          </p:nvSpPr>
          <p:spPr>
            <a:xfrm rot="-4114690">
              <a:off x="1461489" y="33431"/>
              <a:ext cx="82409" cy="85778"/>
            </a:xfrm>
            <a:custGeom>
              <a:avLst/>
              <a:gdLst/>
              <a:ahLst/>
              <a:cxnLst/>
              <a:rect l="l" t="t" r="r" b="b"/>
              <a:pathLst>
                <a:path w="1050" h="1093" extrusionOk="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047" name="Google Shape;13047;p69"/>
            <p:cNvSpPr/>
            <p:nvPr/>
          </p:nvSpPr>
          <p:spPr>
            <a:xfrm rot="-4114690">
              <a:off x="511031" y="-711880"/>
              <a:ext cx="814276" cy="778520"/>
            </a:xfrm>
            <a:custGeom>
              <a:avLst/>
              <a:gdLst/>
              <a:ahLst/>
              <a:cxnLst/>
              <a:rect l="l" t="t" r="r" b="b"/>
              <a:pathLst>
                <a:path w="10375" h="9920" extrusionOk="0">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chemeClr val="accent4"/>
            </a:solidFill>
            <a:ln>
              <a:noFill/>
            </a:ln>
          </p:spPr>
          <p:txBody>
            <a:bodyPr spcFirstLastPara="1" wrap="square" lIns="91425" tIns="91425" rIns="91425" bIns="91425" anchor="ctr" anchorCtr="0">
              <a:noAutofit/>
            </a:bodyPr>
            <a:lstStyle/>
            <a:p>
              <a:pPr defTabSz="914378"/>
              <a:endParaRPr>
                <a:ea typeface="+mn-ea"/>
              </a:endParaRPr>
            </a:p>
          </p:txBody>
        </p:sp>
        <p:sp>
          <p:nvSpPr>
            <p:cNvPr id="13048" name="Google Shape;13048;p69"/>
            <p:cNvSpPr/>
            <p:nvPr/>
          </p:nvSpPr>
          <p:spPr>
            <a:xfrm rot="-4114690">
              <a:off x="587595" y="-665568"/>
              <a:ext cx="534244" cy="715187"/>
            </a:xfrm>
            <a:custGeom>
              <a:avLst/>
              <a:gdLst/>
              <a:ahLst/>
              <a:cxnLst/>
              <a:rect l="l" t="t" r="r" b="b"/>
              <a:pathLst>
                <a:path w="6807" h="9113" extrusionOk="0">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49" name="Google Shape;13049;p69"/>
            <p:cNvSpPr/>
            <p:nvPr/>
          </p:nvSpPr>
          <p:spPr>
            <a:xfrm rot="-4114690">
              <a:off x="1079893" y="-404994"/>
              <a:ext cx="88295" cy="278760"/>
            </a:xfrm>
            <a:custGeom>
              <a:avLst/>
              <a:gdLst/>
              <a:ahLst/>
              <a:cxnLst/>
              <a:rect l="l" t="t" r="r" b="b"/>
              <a:pathLst>
                <a:path w="1125" h="3552" extrusionOk="0">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50" name="Google Shape;13050;p69"/>
            <p:cNvSpPr/>
            <p:nvPr/>
          </p:nvSpPr>
          <p:spPr>
            <a:xfrm rot="-4114690">
              <a:off x="1034357" y="-465105"/>
              <a:ext cx="258057" cy="29979"/>
            </a:xfrm>
            <a:custGeom>
              <a:avLst/>
              <a:gdLst/>
              <a:ahLst/>
              <a:cxnLst/>
              <a:rect l="l" t="t" r="r" b="b"/>
              <a:pathLst>
                <a:path w="3288" h="382" extrusionOk="0">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51" name="Google Shape;13051;p69"/>
            <p:cNvSpPr/>
            <p:nvPr/>
          </p:nvSpPr>
          <p:spPr>
            <a:xfrm rot="-4114690">
              <a:off x="940679" y="-371894"/>
              <a:ext cx="75345" cy="346017"/>
            </a:xfrm>
            <a:custGeom>
              <a:avLst/>
              <a:gdLst/>
              <a:ahLst/>
              <a:cxnLst/>
              <a:rect l="l" t="t" r="r" b="b"/>
              <a:pathLst>
                <a:path w="960" h="4409" extrusionOk="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52" name="Google Shape;13052;p69"/>
            <p:cNvSpPr/>
            <p:nvPr/>
          </p:nvSpPr>
          <p:spPr>
            <a:xfrm rot="-4114690">
              <a:off x="675211" y="-398079"/>
              <a:ext cx="341643" cy="70710"/>
            </a:xfrm>
            <a:custGeom>
              <a:avLst/>
              <a:gdLst/>
              <a:ahLst/>
              <a:cxnLst/>
              <a:rect l="l" t="t" r="r" b="b"/>
              <a:pathLst>
                <a:path w="4353" h="901" extrusionOk="0">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53" name="Google Shape;13053;p69"/>
            <p:cNvSpPr/>
            <p:nvPr/>
          </p:nvSpPr>
          <p:spPr>
            <a:xfrm rot="-4114690">
              <a:off x="854115" y="-437283"/>
              <a:ext cx="333951" cy="43007"/>
            </a:xfrm>
            <a:custGeom>
              <a:avLst/>
              <a:gdLst/>
              <a:ahLst/>
              <a:cxnLst/>
              <a:rect l="l" t="t" r="r" b="b"/>
              <a:pathLst>
                <a:path w="4255" h="548" extrusionOk="0">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54" name="Google Shape;13054;p69"/>
            <p:cNvSpPr/>
            <p:nvPr/>
          </p:nvSpPr>
          <p:spPr>
            <a:xfrm rot="-4114690">
              <a:off x="777363" y="-319825"/>
              <a:ext cx="79269" cy="329066"/>
            </a:xfrm>
            <a:custGeom>
              <a:avLst/>
              <a:gdLst/>
              <a:ahLst/>
              <a:cxnLst/>
              <a:rect l="l" t="t" r="r" b="b"/>
              <a:pathLst>
                <a:path w="1010" h="4193" extrusionOk="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55" name="Google Shape;13055;p69"/>
            <p:cNvSpPr/>
            <p:nvPr/>
          </p:nvSpPr>
          <p:spPr>
            <a:xfrm rot="-4114690">
              <a:off x="601887" y="-248781"/>
              <a:ext cx="101245" cy="229553"/>
            </a:xfrm>
            <a:custGeom>
              <a:avLst/>
              <a:gdLst/>
              <a:ahLst/>
              <a:cxnLst/>
              <a:rect l="l" t="t" r="r" b="b"/>
              <a:pathLst>
                <a:path w="1290" h="2925" extrusionOk="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56" name="Google Shape;13056;p69"/>
            <p:cNvSpPr/>
            <p:nvPr/>
          </p:nvSpPr>
          <p:spPr>
            <a:xfrm rot="-4114690">
              <a:off x="502722" y="-204899"/>
              <a:ext cx="83037" cy="150917"/>
            </a:xfrm>
            <a:custGeom>
              <a:avLst/>
              <a:gdLst/>
              <a:ahLst/>
              <a:cxnLst/>
              <a:rect l="l" t="t" r="r" b="b"/>
              <a:pathLst>
                <a:path w="1058" h="1923" extrusionOk="0">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57" name="Google Shape;13057;p69"/>
            <p:cNvSpPr/>
            <p:nvPr/>
          </p:nvSpPr>
          <p:spPr>
            <a:xfrm rot="-4114690">
              <a:off x="607220" y="-366538"/>
              <a:ext cx="296122" cy="41123"/>
            </a:xfrm>
            <a:custGeom>
              <a:avLst/>
              <a:gdLst/>
              <a:ahLst/>
              <a:cxnLst/>
              <a:rect l="l" t="t" r="r" b="b"/>
              <a:pathLst>
                <a:path w="3773" h="524" extrusionOk="0">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58" name="Google Shape;13058;p69"/>
            <p:cNvSpPr/>
            <p:nvPr/>
          </p:nvSpPr>
          <p:spPr>
            <a:xfrm rot="-4114690">
              <a:off x="536329" y="-300223"/>
              <a:ext cx="198487" cy="24486"/>
            </a:xfrm>
            <a:custGeom>
              <a:avLst/>
              <a:gdLst/>
              <a:ahLst/>
              <a:cxnLst/>
              <a:rect l="l" t="t" r="r" b="b"/>
              <a:pathLst>
                <a:path w="2529" h="312" extrusionOk="0">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59" name="Google Shape;13059;p69"/>
            <p:cNvSpPr/>
            <p:nvPr/>
          </p:nvSpPr>
          <p:spPr>
            <a:xfrm rot="-4114690">
              <a:off x="481441" y="-250611"/>
              <a:ext cx="116392" cy="19777"/>
            </a:xfrm>
            <a:custGeom>
              <a:avLst/>
              <a:gdLst/>
              <a:ahLst/>
              <a:cxnLst/>
              <a:rect l="l" t="t" r="r" b="b"/>
              <a:pathLst>
                <a:path w="1483" h="252" extrusionOk="0">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60" name="Google Shape;13060;p69"/>
            <p:cNvSpPr/>
            <p:nvPr/>
          </p:nvSpPr>
          <p:spPr>
            <a:xfrm rot="-4114690">
              <a:off x="266097" y="-511937"/>
              <a:ext cx="530006" cy="1043938"/>
            </a:xfrm>
            <a:custGeom>
              <a:avLst/>
              <a:gdLst/>
              <a:ahLst/>
              <a:cxnLst/>
              <a:rect l="l" t="t" r="r" b="b"/>
              <a:pathLst>
                <a:path w="6753" h="13302" extrusionOk="0">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061" name="Google Shape;13061;p69"/>
            <p:cNvSpPr/>
            <p:nvPr/>
          </p:nvSpPr>
          <p:spPr>
            <a:xfrm rot="-4114690">
              <a:off x="220633" y="-492415"/>
              <a:ext cx="435196" cy="1019531"/>
            </a:xfrm>
            <a:custGeom>
              <a:avLst/>
              <a:gdLst/>
              <a:ahLst/>
              <a:cxnLst/>
              <a:rect l="l" t="t" r="r" b="b"/>
              <a:pathLst>
                <a:path w="5545" h="12991" extrusionOk="0">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62" name="Google Shape;13062;p69"/>
            <p:cNvSpPr/>
            <p:nvPr/>
          </p:nvSpPr>
          <p:spPr>
            <a:xfrm rot="-4114690">
              <a:off x="718326" y="-26659"/>
              <a:ext cx="142920" cy="75733"/>
            </a:xfrm>
            <a:custGeom>
              <a:avLst/>
              <a:gdLst/>
              <a:ahLst/>
              <a:cxnLst/>
              <a:rect l="l" t="t" r="r" b="b"/>
              <a:pathLst>
                <a:path w="1821" h="965" extrusionOk="0">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63" name="Google Shape;13063;p69"/>
            <p:cNvSpPr/>
            <p:nvPr/>
          </p:nvSpPr>
          <p:spPr>
            <a:xfrm rot="-4114690">
              <a:off x="862661" y="2666"/>
              <a:ext cx="9183" cy="133180"/>
            </a:xfrm>
            <a:custGeom>
              <a:avLst/>
              <a:gdLst/>
              <a:ahLst/>
              <a:cxnLst/>
              <a:rect l="l" t="t" r="r" b="b"/>
              <a:pathLst>
                <a:path w="117" h="1697" extrusionOk="0">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64" name="Google Shape;13064;p69"/>
            <p:cNvSpPr/>
            <p:nvPr/>
          </p:nvSpPr>
          <p:spPr>
            <a:xfrm rot="-4114690">
              <a:off x="703290" y="15508"/>
              <a:ext cx="10360" cy="195101"/>
            </a:xfrm>
            <a:custGeom>
              <a:avLst/>
              <a:gdLst/>
              <a:ahLst/>
              <a:cxnLst/>
              <a:rect l="l" t="t" r="r" b="b"/>
              <a:pathLst>
                <a:path w="132" h="2486" extrusionOk="0">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65" name="Google Shape;13065;p69"/>
            <p:cNvSpPr/>
            <p:nvPr/>
          </p:nvSpPr>
          <p:spPr>
            <a:xfrm rot="-4114690">
              <a:off x="482058" y="47330"/>
              <a:ext cx="52428" cy="209070"/>
            </a:xfrm>
            <a:custGeom>
              <a:avLst/>
              <a:gdLst/>
              <a:ahLst/>
              <a:cxnLst/>
              <a:rect l="l" t="t" r="r" b="b"/>
              <a:pathLst>
                <a:path w="668" h="2664" extrusionOk="0">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66" name="Google Shape;13066;p69"/>
            <p:cNvSpPr/>
            <p:nvPr/>
          </p:nvSpPr>
          <p:spPr>
            <a:xfrm rot="-4114690">
              <a:off x="265341" y="58763"/>
              <a:ext cx="43873" cy="153663"/>
            </a:xfrm>
            <a:custGeom>
              <a:avLst/>
              <a:gdLst/>
              <a:ahLst/>
              <a:cxnLst/>
              <a:rect l="l" t="t" r="r" b="b"/>
              <a:pathLst>
                <a:path w="559" h="1958" extrusionOk="0">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67" name="Google Shape;13067;p69"/>
            <p:cNvSpPr/>
            <p:nvPr/>
          </p:nvSpPr>
          <p:spPr>
            <a:xfrm rot="-4114690">
              <a:off x="475696" y="-33265"/>
              <a:ext cx="219992" cy="76832"/>
            </a:xfrm>
            <a:custGeom>
              <a:avLst/>
              <a:gdLst/>
              <a:ahLst/>
              <a:cxnLst/>
              <a:rect l="l" t="t" r="r" b="b"/>
              <a:pathLst>
                <a:path w="2803" h="979" extrusionOk="0">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68" name="Google Shape;13068;p69"/>
            <p:cNvSpPr/>
            <p:nvPr/>
          </p:nvSpPr>
          <p:spPr>
            <a:xfrm rot="-4114690">
              <a:off x="247861" y="-47936"/>
              <a:ext cx="254682" cy="92920"/>
            </a:xfrm>
            <a:custGeom>
              <a:avLst/>
              <a:gdLst/>
              <a:ahLst/>
              <a:cxnLst/>
              <a:rect l="l" t="t" r="r" b="b"/>
              <a:pathLst>
                <a:path w="3245" h="1184" extrusionOk="0">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69" name="Google Shape;13069;p69"/>
            <p:cNvSpPr/>
            <p:nvPr/>
          </p:nvSpPr>
          <p:spPr>
            <a:xfrm rot="-4114690">
              <a:off x="73304" y="-28715"/>
              <a:ext cx="179415" cy="88368"/>
            </a:xfrm>
            <a:custGeom>
              <a:avLst/>
              <a:gdLst/>
              <a:ahLst/>
              <a:cxnLst/>
              <a:rect l="l" t="t" r="r" b="b"/>
              <a:pathLst>
                <a:path w="2286" h="1126" extrusionOk="0">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70" name="Google Shape;13070;p69"/>
            <p:cNvSpPr/>
            <p:nvPr/>
          </p:nvSpPr>
          <p:spPr>
            <a:xfrm rot="-4114690">
              <a:off x="82637" y="-742009"/>
              <a:ext cx="1077592" cy="507529"/>
            </a:xfrm>
            <a:custGeom>
              <a:avLst/>
              <a:gdLst/>
              <a:ahLst/>
              <a:cxnLst/>
              <a:rect l="l" t="t" r="r" b="b"/>
              <a:pathLst>
                <a:path w="13730" h="6467" extrusionOk="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71" name="Google Shape;13071;p69"/>
            <p:cNvSpPr/>
            <p:nvPr/>
          </p:nvSpPr>
          <p:spPr>
            <a:xfrm rot="-4114690">
              <a:off x="35794" y="-664416"/>
              <a:ext cx="998401" cy="480532"/>
            </a:xfrm>
            <a:custGeom>
              <a:avLst/>
              <a:gdLst/>
              <a:ahLst/>
              <a:cxnLst/>
              <a:rect l="l" t="t" r="r" b="b"/>
              <a:pathLst>
                <a:path w="12721" h="6123" extrusionOk="0">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072" name="Google Shape;13072;p69"/>
            <p:cNvSpPr/>
            <p:nvPr/>
          </p:nvSpPr>
          <p:spPr>
            <a:xfrm rot="-4114690">
              <a:off x="715692" y="-685443"/>
              <a:ext cx="154693" cy="47245"/>
            </a:xfrm>
            <a:custGeom>
              <a:avLst/>
              <a:gdLst/>
              <a:ahLst/>
              <a:cxnLst/>
              <a:rect l="l" t="t" r="r" b="b"/>
              <a:pathLst>
                <a:path w="1971" h="602" extrusionOk="0">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073" name="Google Shape;13073;p69"/>
            <p:cNvSpPr/>
            <p:nvPr/>
          </p:nvSpPr>
          <p:spPr>
            <a:xfrm rot="-4114690">
              <a:off x="842524" y="-720790"/>
              <a:ext cx="94495" cy="101867"/>
            </a:xfrm>
            <a:custGeom>
              <a:avLst/>
              <a:gdLst/>
              <a:ahLst/>
              <a:cxnLst/>
              <a:rect l="l" t="t" r="r" b="b"/>
              <a:pathLst>
                <a:path w="1204" h="1298" extrusionOk="0">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074" name="Google Shape;13074;p69"/>
            <p:cNvSpPr/>
            <p:nvPr/>
          </p:nvSpPr>
          <p:spPr>
            <a:xfrm rot="-4114690">
              <a:off x="733650" y="-605163"/>
              <a:ext cx="132953" cy="148798"/>
            </a:xfrm>
            <a:custGeom>
              <a:avLst/>
              <a:gdLst/>
              <a:ahLst/>
              <a:cxnLst/>
              <a:rect l="l" t="t" r="r" b="b"/>
              <a:pathLst>
                <a:path w="1694" h="1896" extrusionOk="0">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075" name="Google Shape;13075;p69"/>
            <p:cNvSpPr/>
            <p:nvPr/>
          </p:nvSpPr>
          <p:spPr>
            <a:xfrm rot="-4114690">
              <a:off x="621269" y="-462229"/>
              <a:ext cx="112468" cy="186311"/>
            </a:xfrm>
            <a:custGeom>
              <a:avLst/>
              <a:gdLst/>
              <a:ahLst/>
              <a:cxnLst/>
              <a:rect l="l" t="t" r="r" b="b"/>
              <a:pathLst>
                <a:path w="1433" h="2374" extrusionOk="0">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076" name="Google Shape;13076;p69"/>
            <p:cNvSpPr/>
            <p:nvPr/>
          </p:nvSpPr>
          <p:spPr>
            <a:xfrm rot="-4114690">
              <a:off x="461326" y="-302730"/>
              <a:ext cx="80682" cy="138988"/>
            </a:xfrm>
            <a:custGeom>
              <a:avLst/>
              <a:gdLst/>
              <a:ahLst/>
              <a:cxnLst/>
              <a:rect l="l" t="t" r="r" b="b"/>
              <a:pathLst>
                <a:path w="1028" h="1771" extrusionOk="0">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077" name="Google Shape;13077;p69"/>
            <p:cNvSpPr/>
            <p:nvPr/>
          </p:nvSpPr>
          <p:spPr>
            <a:xfrm rot="-4114690">
              <a:off x="531550" y="-578463"/>
              <a:ext cx="211280" cy="96530"/>
            </a:xfrm>
            <a:custGeom>
              <a:avLst/>
              <a:gdLst/>
              <a:ahLst/>
              <a:cxnLst/>
              <a:rect l="l" t="t" r="r" b="b"/>
              <a:pathLst>
                <a:path w="2692" h="1230" extrusionOk="0">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078" name="Google Shape;13078;p69"/>
            <p:cNvSpPr/>
            <p:nvPr/>
          </p:nvSpPr>
          <p:spPr>
            <a:xfrm rot="-4114690">
              <a:off x="350943" y="-447732"/>
              <a:ext cx="249816" cy="107831"/>
            </a:xfrm>
            <a:custGeom>
              <a:avLst/>
              <a:gdLst/>
              <a:ahLst/>
              <a:cxnLst/>
              <a:rect l="l" t="t" r="r" b="b"/>
              <a:pathLst>
                <a:path w="3183" h="1374" extrusionOk="0">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079" name="Google Shape;13079;p69"/>
            <p:cNvSpPr/>
            <p:nvPr/>
          </p:nvSpPr>
          <p:spPr>
            <a:xfrm rot="-4114690">
              <a:off x="234954" y="-270647"/>
              <a:ext cx="188991" cy="60743"/>
            </a:xfrm>
            <a:custGeom>
              <a:avLst/>
              <a:gdLst/>
              <a:ahLst/>
              <a:cxnLst/>
              <a:rect l="l" t="t" r="r" b="b"/>
              <a:pathLst>
                <a:path w="2408" h="774" extrusionOk="0">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080" name="Google Shape;13080;p69"/>
            <p:cNvSpPr/>
            <p:nvPr/>
          </p:nvSpPr>
          <p:spPr>
            <a:xfrm rot="-4114690">
              <a:off x="-154336" y="160294"/>
              <a:ext cx="838999" cy="804575"/>
            </a:xfrm>
            <a:custGeom>
              <a:avLst/>
              <a:gdLst/>
              <a:ahLst/>
              <a:cxnLst/>
              <a:rect l="l" t="t" r="r" b="b"/>
              <a:pathLst>
                <a:path w="10690" h="10252" extrusionOk="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chemeClr val="accent4"/>
            </a:solidFill>
            <a:ln>
              <a:noFill/>
            </a:ln>
          </p:spPr>
          <p:txBody>
            <a:bodyPr spcFirstLastPara="1" wrap="square" lIns="91425" tIns="91425" rIns="91425" bIns="91425" anchor="ctr" anchorCtr="0">
              <a:noAutofit/>
            </a:bodyPr>
            <a:lstStyle/>
            <a:p>
              <a:pPr defTabSz="914378"/>
              <a:endParaRPr>
                <a:ea typeface="+mn-ea"/>
              </a:endParaRPr>
            </a:p>
          </p:txBody>
        </p:sp>
        <p:sp>
          <p:nvSpPr>
            <p:cNvPr id="13081" name="Google Shape;13081;p69"/>
            <p:cNvSpPr/>
            <p:nvPr/>
          </p:nvSpPr>
          <p:spPr>
            <a:xfrm rot="-4114690">
              <a:off x="-142290" y="64948"/>
              <a:ext cx="752901" cy="813365"/>
            </a:xfrm>
            <a:custGeom>
              <a:avLst/>
              <a:gdLst/>
              <a:ahLst/>
              <a:cxnLst/>
              <a:rect l="l" t="t" r="r" b="b"/>
              <a:pathLst>
                <a:path w="9593" h="10364" extrusionOk="0">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82" name="Google Shape;13082;p69"/>
            <p:cNvSpPr/>
            <p:nvPr/>
          </p:nvSpPr>
          <p:spPr>
            <a:xfrm rot="-4114690">
              <a:off x="311782" y="772533"/>
              <a:ext cx="157204" cy="25977"/>
            </a:xfrm>
            <a:custGeom>
              <a:avLst/>
              <a:gdLst/>
              <a:ahLst/>
              <a:cxnLst/>
              <a:rect l="l" t="t" r="r" b="b"/>
              <a:pathLst>
                <a:path w="2003" h="331" extrusionOk="0">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83" name="Google Shape;13083;p69"/>
            <p:cNvSpPr/>
            <p:nvPr/>
          </p:nvSpPr>
          <p:spPr>
            <a:xfrm rot="-4114690">
              <a:off x="451401" y="765052"/>
              <a:ext cx="51957" cy="125646"/>
            </a:xfrm>
            <a:custGeom>
              <a:avLst/>
              <a:gdLst/>
              <a:ahLst/>
              <a:cxnLst/>
              <a:rect l="l" t="t" r="r" b="b"/>
              <a:pathLst>
                <a:path w="662" h="1601" extrusionOk="0">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84" name="Google Shape;13084;p69"/>
            <p:cNvSpPr/>
            <p:nvPr/>
          </p:nvSpPr>
          <p:spPr>
            <a:xfrm rot="-4114690">
              <a:off x="407656" y="574526"/>
              <a:ext cx="72284" cy="184506"/>
            </a:xfrm>
            <a:custGeom>
              <a:avLst/>
              <a:gdLst/>
              <a:ahLst/>
              <a:cxnLst/>
              <a:rect l="l" t="t" r="r" b="b"/>
              <a:pathLst>
                <a:path w="921" h="2351" extrusionOk="0">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85" name="Google Shape;13085;p69"/>
            <p:cNvSpPr/>
            <p:nvPr/>
          </p:nvSpPr>
          <p:spPr>
            <a:xfrm rot="-4114690">
              <a:off x="368612" y="365410"/>
              <a:ext cx="37908" cy="211425"/>
            </a:xfrm>
            <a:custGeom>
              <a:avLst/>
              <a:gdLst/>
              <a:ahLst/>
              <a:cxnLst/>
              <a:rect l="l" t="t" r="r" b="b"/>
              <a:pathLst>
                <a:path w="483" h="2694" extrusionOk="0">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86" name="Google Shape;13086;p69"/>
            <p:cNvSpPr/>
            <p:nvPr/>
          </p:nvSpPr>
          <p:spPr>
            <a:xfrm rot="-4114690">
              <a:off x="259075" y="203634"/>
              <a:ext cx="26449" cy="156018"/>
            </a:xfrm>
            <a:custGeom>
              <a:avLst/>
              <a:gdLst/>
              <a:ahLst/>
              <a:cxnLst/>
              <a:rect l="l" t="t" r="r" b="b"/>
              <a:pathLst>
                <a:path w="337" h="1988" extrusionOk="0">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87" name="Google Shape;13087;p69"/>
            <p:cNvSpPr/>
            <p:nvPr/>
          </p:nvSpPr>
          <p:spPr>
            <a:xfrm rot="-4114690">
              <a:off x="176854" y="598512"/>
              <a:ext cx="231058" cy="15774"/>
            </a:xfrm>
            <a:custGeom>
              <a:avLst/>
              <a:gdLst/>
              <a:ahLst/>
              <a:cxnLst/>
              <a:rect l="l" t="t" r="r" b="b"/>
              <a:pathLst>
                <a:path w="2944" h="201" extrusionOk="0">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88" name="Google Shape;13088;p69"/>
            <p:cNvSpPr/>
            <p:nvPr/>
          </p:nvSpPr>
          <p:spPr>
            <a:xfrm rot="-4114690">
              <a:off x="57236" y="414683"/>
              <a:ext cx="267475" cy="12478"/>
            </a:xfrm>
            <a:custGeom>
              <a:avLst/>
              <a:gdLst/>
              <a:ahLst/>
              <a:cxnLst/>
              <a:rect l="l" t="t" r="r" b="b"/>
              <a:pathLst>
                <a:path w="3408" h="159" extrusionOk="0">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89" name="Google Shape;13089;p69"/>
            <p:cNvSpPr/>
            <p:nvPr/>
          </p:nvSpPr>
          <p:spPr>
            <a:xfrm rot="-4114690">
              <a:off x="11792" y="212523"/>
              <a:ext cx="193857" cy="25977"/>
            </a:xfrm>
            <a:custGeom>
              <a:avLst/>
              <a:gdLst/>
              <a:ahLst/>
              <a:cxnLst/>
              <a:rect l="l" t="t" r="r" b="b"/>
              <a:pathLst>
                <a:path w="2470" h="331" extrusionOk="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90" name="Google Shape;13090;p69"/>
            <p:cNvSpPr/>
            <p:nvPr/>
          </p:nvSpPr>
          <p:spPr>
            <a:xfrm rot="-4114690">
              <a:off x="-425354" y="637329"/>
              <a:ext cx="872590" cy="539627"/>
            </a:xfrm>
            <a:custGeom>
              <a:avLst/>
              <a:gdLst/>
              <a:ahLst/>
              <a:cxnLst/>
              <a:rect l="l" t="t" r="r" b="b"/>
              <a:pathLst>
                <a:path w="11118" h="6876" extrusionOk="0">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091" name="Google Shape;13091;p69"/>
            <p:cNvSpPr/>
            <p:nvPr/>
          </p:nvSpPr>
          <p:spPr>
            <a:xfrm rot="-4114690">
              <a:off x="-383999" y="660862"/>
              <a:ext cx="742777" cy="332440"/>
            </a:xfrm>
            <a:custGeom>
              <a:avLst/>
              <a:gdLst/>
              <a:ahLst/>
              <a:cxnLst/>
              <a:rect l="l" t="t" r="r" b="b"/>
              <a:pathLst>
                <a:path w="9464" h="4236" extrusionOk="0">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92" name="Google Shape;13092;p69"/>
            <p:cNvSpPr/>
            <p:nvPr/>
          </p:nvSpPr>
          <p:spPr>
            <a:xfrm rot="-4114690">
              <a:off x="1881" y="957012"/>
              <a:ext cx="193857" cy="186233"/>
            </a:xfrm>
            <a:custGeom>
              <a:avLst/>
              <a:gdLst/>
              <a:ahLst/>
              <a:cxnLst/>
              <a:rect l="l" t="t" r="r" b="b"/>
              <a:pathLst>
                <a:path w="2470" h="2373" extrusionOk="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93" name="Google Shape;13093;p69"/>
            <p:cNvSpPr/>
            <p:nvPr/>
          </p:nvSpPr>
          <p:spPr>
            <a:xfrm rot="-4114690">
              <a:off x="32753" y="766221"/>
              <a:ext cx="189226" cy="259140"/>
            </a:xfrm>
            <a:custGeom>
              <a:avLst/>
              <a:gdLst/>
              <a:ahLst/>
              <a:cxnLst/>
              <a:rect l="l" t="t" r="r" b="b"/>
              <a:pathLst>
                <a:path w="2411" h="3302" extrusionOk="0">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94" name="Google Shape;13094;p69"/>
            <p:cNvSpPr/>
            <p:nvPr/>
          </p:nvSpPr>
          <p:spPr>
            <a:xfrm rot="-4114690">
              <a:off x="-213586" y="776281"/>
              <a:ext cx="298006" cy="113011"/>
            </a:xfrm>
            <a:custGeom>
              <a:avLst/>
              <a:gdLst/>
              <a:ahLst/>
              <a:cxnLst/>
              <a:rect l="l" t="t" r="r" b="b"/>
              <a:pathLst>
                <a:path w="3797" h="1440" extrusionOk="0">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95" name="Google Shape;13095;p69"/>
            <p:cNvSpPr/>
            <p:nvPr/>
          </p:nvSpPr>
          <p:spPr>
            <a:xfrm rot="-4114690">
              <a:off x="-199379" y="912911"/>
              <a:ext cx="261353" cy="159000"/>
            </a:xfrm>
            <a:custGeom>
              <a:avLst/>
              <a:gdLst/>
              <a:ahLst/>
              <a:cxnLst/>
              <a:rect l="l" t="t" r="r" b="b"/>
              <a:pathLst>
                <a:path w="3330" h="2026" extrusionOk="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96" name="Google Shape;13096;p69"/>
            <p:cNvSpPr/>
            <p:nvPr/>
          </p:nvSpPr>
          <p:spPr>
            <a:xfrm rot="-4114690">
              <a:off x="60078" y="602302"/>
              <a:ext cx="130912" cy="273345"/>
            </a:xfrm>
            <a:custGeom>
              <a:avLst/>
              <a:gdLst/>
              <a:ahLst/>
              <a:cxnLst/>
              <a:rect l="l" t="t" r="r" b="b"/>
              <a:pathLst>
                <a:path w="1668" h="3483" extrusionOk="0">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97" name="Google Shape;13097;p69"/>
            <p:cNvSpPr/>
            <p:nvPr/>
          </p:nvSpPr>
          <p:spPr>
            <a:xfrm rot="-4114690">
              <a:off x="48567" y="500551"/>
              <a:ext cx="76993" cy="213544"/>
            </a:xfrm>
            <a:custGeom>
              <a:avLst/>
              <a:gdLst/>
              <a:ahLst/>
              <a:cxnLst/>
              <a:rect l="l" t="t" r="r" b="b"/>
              <a:pathLst>
                <a:path w="981" h="2721" extrusionOk="0">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98" name="Google Shape;13098;p69"/>
            <p:cNvSpPr/>
            <p:nvPr/>
          </p:nvSpPr>
          <p:spPr>
            <a:xfrm rot="-4114690">
              <a:off x="31068" y="443917"/>
              <a:ext cx="39399" cy="154919"/>
            </a:xfrm>
            <a:custGeom>
              <a:avLst/>
              <a:gdLst/>
              <a:ahLst/>
              <a:cxnLst/>
              <a:rect l="l" t="t" r="r" b="b"/>
              <a:pathLst>
                <a:path w="502" h="1974" extrusionOk="0">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099" name="Google Shape;13099;p69"/>
            <p:cNvSpPr/>
            <p:nvPr/>
          </p:nvSpPr>
          <p:spPr>
            <a:xfrm rot="-4114690">
              <a:off x="-189922" y="671128"/>
              <a:ext cx="225407" cy="151780"/>
            </a:xfrm>
            <a:custGeom>
              <a:avLst/>
              <a:gdLst/>
              <a:ahLst/>
              <a:cxnLst/>
              <a:rect l="l" t="t" r="r" b="b"/>
              <a:pathLst>
                <a:path w="2872" h="1934" extrusionOk="0">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100" name="Google Shape;13100;p69"/>
            <p:cNvSpPr/>
            <p:nvPr/>
          </p:nvSpPr>
          <p:spPr>
            <a:xfrm rot="-4114690">
              <a:off x="-133900" y="579213"/>
              <a:ext cx="152260" cy="101317"/>
            </a:xfrm>
            <a:custGeom>
              <a:avLst/>
              <a:gdLst/>
              <a:ahLst/>
              <a:cxnLst/>
              <a:rect l="l" t="t" r="r" b="b"/>
              <a:pathLst>
                <a:path w="1940" h="1291" extrusionOk="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101" name="Google Shape;13101;p69"/>
            <p:cNvSpPr/>
            <p:nvPr/>
          </p:nvSpPr>
          <p:spPr>
            <a:xfrm rot="-4114690">
              <a:off x="-90889" y="511343"/>
              <a:ext cx="97635" cy="45518"/>
            </a:xfrm>
            <a:custGeom>
              <a:avLst/>
              <a:gdLst/>
              <a:ahLst/>
              <a:cxnLst/>
              <a:rect l="l" t="t" r="r" b="b"/>
              <a:pathLst>
                <a:path w="1244" h="580" extrusionOk="0">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chemeClr val="lt2"/>
            </a:solidFill>
            <a:ln>
              <a:noFill/>
            </a:ln>
          </p:spPr>
          <p:txBody>
            <a:bodyPr spcFirstLastPara="1" wrap="square" lIns="91425" tIns="91425" rIns="91425" bIns="91425" anchor="ctr" anchorCtr="0">
              <a:noAutofit/>
            </a:bodyPr>
            <a:lstStyle/>
            <a:p>
              <a:pPr defTabSz="914378"/>
              <a:endParaRPr>
                <a:ea typeface="+mn-ea"/>
              </a:endParaRPr>
            </a:p>
          </p:txBody>
        </p:sp>
        <p:sp>
          <p:nvSpPr>
            <p:cNvPr id="13102" name="Google Shape;13102;p69"/>
            <p:cNvSpPr/>
            <p:nvPr/>
          </p:nvSpPr>
          <p:spPr>
            <a:xfrm rot="-4114690">
              <a:off x="216428" y="-624958"/>
              <a:ext cx="516271" cy="476529"/>
            </a:xfrm>
            <a:custGeom>
              <a:avLst/>
              <a:gdLst/>
              <a:ahLst/>
              <a:cxnLst/>
              <a:rect l="l" t="t" r="r" b="b"/>
              <a:pathLst>
                <a:path w="6578" h="6072" extrusionOk="0">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103" name="Google Shape;13103;p69"/>
            <p:cNvSpPr/>
            <p:nvPr/>
          </p:nvSpPr>
          <p:spPr>
            <a:xfrm rot="-4114690">
              <a:off x="460459" y="-362547"/>
              <a:ext cx="96614" cy="133259"/>
            </a:xfrm>
            <a:custGeom>
              <a:avLst/>
              <a:gdLst/>
              <a:ahLst/>
              <a:cxnLst/>
              <a:rect l="l" t="t" r="r" b="b"/>
              <a:pathLst>
                <a:path w="1231" h="1698" extrusionOk="0">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104" name="Google Shape;13104;p69"/>
            <p:cNvSpPr/>
            <p:nvPr/>
          </p:nvSpPr>
          <p:spPr>
            <a:xfrm rot="-4114690">
              <a:off x="363128" y="-304550"/>
              <a:ext cx="159873" cy="45126"/>
            </a:xfrm>
            <a:custGeom>
              <a:avLst/>
              <a:gdLst/>
              <a:ahLst/>
              <a:cxnLst/>
              <a:rect l="l" t="t" r="r" b="b"/>
              <a:pathLst>
                <a:path w="2037" h="575" extrusionOk="0">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105" name="Google Shape;13105;p69"/>
            <p:cNvSpPr/>
            <p:nvPr/>
          </p:nvSpPr>
          <p:spPr>
            <a:xfrm rot="-4114690">
              <a:off x="310000" y="-358028"/>
              <a:ext cx="150376" cy="74713"/>
            </a:xfrm>
            <a:custGeom>
              <a:avLst/>
              <a:gdLst/>
              <a:ahLst/>
              <a:cxnLst/>
              <a:rect l="l" t="t" r="r" b="b"/>
              <a:pathLst>
                <a:path w="1916" h="952" extrusionOk="0">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106" name="Google Shape;13106;p69"/>
            <p:cNvSpPr/>
            <p:nvPr/>
          </p:nvSpPr>
          <p:spPr>
            <a:xfrm rot="-4114690">
              <a:off x="326579" y="-458697"/>
              <a:ext cx="58628" cy="154841"/>
            </a:xfrm>
            <a:custGeom>
              <a:avLst/>
              <a:gdLst/>
              <a:ahLst/>
              <a:cxnLst/>
              <a:rect l="l" t="t" r="r" b="b"/>
              <a:pathLst>
                <a:path w="747" h="1973" extrusionOk="0">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107" name="Google Shape;13107;p69"/>
            <p:cNvSpPr/>
            <p:nvPr/>
          </p:nvSpPr>
          <p:spPr>
            <a:xfrm rot="-4114690">
              <a:off x="346896" y="-526951"/>
              <a:ext cx="61375" cy="158215"/>
            </a:xfrm>
            <a:custGeom>
              <a:avLst/>
              <a:gdLst/>
              <a:ahLst/>
              <a:cxnLst/>
              <a:rect l="l" t="t" r="r" b="b"/>
              <a:pathLst>
                <a:path w="782" h="2016" extrusionOk="0">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108" name="Google Shape;13108;p69"/>
            <p:cNvSpPr/>
            <p:nvPr/>
          </p:nvSpPr>
          <p:spPr>
            <a:xfrm rot="-4114690">
              <a:off x="363728" y="-528526"/>
              <a:ext cx="146530" cy="94254"/>
            </a:xfrm>
            <a:custGeom>
              <a:avLst/>
              <a:gdLst/>
              <a:ahLst/>
              <a:cxnLst/>
              <a:rect l="l" t="t" r="r" b="b"/>
              <a:pathLst>
                <a:path w="1867" h="1201" extrusionOk="0">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109" name="Google Shape;13109;p69"/>
            <p:cNvSpPr/>
            <p:nvPr/>
          </p:nvSpPr>
          <p:spPr>
            <a:xfrm rot="-4114690">
              <a:off x="398591" y="-494023"/>
              <a:ext cx="204844" cy="14362"/>
            </a:xfrm>
            <a:custGeom>
              <a:avLst/>
              <a:gdLst/>
              <a:ahLst/>
              <a:cxnLst/>
              <a:rect l="l" t="t" r="r" b="b"/>
              <a:pathLst>
                <a:path w="2610" h="183" extrusionOk="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110" name="Google Shape;13110;p69"/>
            <p:cNvSpPr/>
            <p:nvPr/>
          </p:nvSpPr>
          <p:spPr>
            <a:xfrm rot="-4114690">
              <a:off x="484159" y="-499499"/>
              <a:ext cx="157204" cy="144167"/>
            </a:xfrm>
            <a:custGeom>
              <a:avLst/>
              <a:gdLst/>
              <a:ahLst/>
              <a:cxnLst/>
              <a:rect l="l" t="t" r="r" b="b"/>
              <a:pathLst>
                <a:path w="2003" h="1837" extrusionOk="0">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111" name="Google Shape;13111;p69"/>
            <p:cNvSpPr/>
            <p:nvPr/>
          </p:nvSpPr>
          <p:spPr>
            <a:xfrm rot="-4114690">
              <a:off x="545462" y="-448070"/>
              <a:ext cx="22760" cy="197612"/>
            </a:xfrm>
            <a:custGeom>
              <a:avLst/>
              <a:gdLst/>
              <a:ahLst/>
              <a:cxnLst/>
              <a:rect l="l" t="t" r="r" b="b"/>
              <a:pathLst>
                <a:path w="290" h="2518" extrusionOk="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112" name="Google Shape;13112;p69"/>
            <p:cNvSpPr/>
            <p:nvPr/>
          </p:nvSpPr>
          <p:spPr>
            <a:xfrm rot="-4114690">
              <a:off x="419539" y="-412693"/>
              <a:ext cx="69694" cy="64667"/>
            </a:xfrm>
            <a:custGeom>
              <a:avLst/>
              <a:gdLst/>
              <a:ahLst/>
              <a:cxnLst/>
              <a:rect l="l" t="t" r="r" b="b"/>
              <a:pathLst>
                <a:path w="888" h="824" extrusionOk="0">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13113" name="Google Shape;13113;p69"/>
            <p:cNvSpPr/>
            <p:nvPr/>
          </p:nvSpPr>
          <p:spPr>
            <a:xfrm rot="-4114690">
              <a:off x="228629" y="95806"/>
              <a:ext cx="455916" cy="452044"/>
            </a:xfrm>
            <a:custGeom>
              <a:avLst/>
              <a:gdLst/>
              <a:ahLst/>
              <a:cxnLst/>
              <a:rect l="l" t="t" r="r" b="b"/>
              <a:pathLst>
                <a:path w="5809" h="5760" extrusionOk="0">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13114" name="Google Shape;13114;p69"/>
            <p:cNvSpPr/>
            <p:nvPr/>
          </p:nvSpPr>
          <p:spPr>
            <a:xfrm rot="-4114690">
              <a:off x="315535" y="174573"/>
              <a:ext cx="301537" cy="287550"/>
            </a:xfrm>
            <a:custGeom>
              <a:avLst/>
              <a:gdLst/>
              <a:ahLst/>
              <a:cxnLst/>
              <a:rect l="l" t="t" r="r" b="b"/>
              <a:pathLst>
                <a:path w="3842" h="3664" extrusionOk="0">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chemeClr val="dk2"/>
            </a:solidFill>
            <a:ln>
              <a:noFill/>
            </a:ln>
          </p:spPr>
          <p:txBody>
            <a:bodyPr spcFirstLastPara="1" wrap="square" lIns="91425" tIns="91425" rIns="91425" bIns="91425" anchor="ctr" anchorCtr="0">
              <a:noAutofit/>
            </a:bodyPr>
            <a:lstStyle/>
            <a:p>
              <a:pPr defTabSz="914378"/>
              <a:endParaRPr>
                <a:ea typeface="+mn-ea"/>
              </a:endParaRPr>
            </a:p>
          </p:txBody>
        </p:sp>
        <p:sp>
          <p:nvSpPr>
            <p:cNvPr id="13115" name="Google Shape;13115;p69"/>
            <p:cNvSpPr/>
            <p:nvPr/>
          </p:nvSpPr>
          <p:spPr>
            <a:xfrm rot="-4114690">
              <a:off x="429553" y="265410"/>
              <a:ext cx="82644" cy="69926"/>
            </a:xfrm>
            <a:custGeom>
              <a:avLst/>
              <a:gdLst/>
              <a:ahLst/>
              <a:cxnLst/>
              <a:rect l="l" t="t" r="r" b="b"/>
              <a:pathLst>
                <a:path w="1053" h="891" extrusionOk="0">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16" name="Google Shape;13116;p69"/>
            <p:cNvSpPr/>
            <p:nvPr/>
          </p:nvSpPr>
          <p:spPr>
            <a:xfrm rot="-4114690">
              <a:off x="404770" y="289472"/>
              <a:ext cx="28097" cy="51012"/>
            </a:xfrm>
            <a:custGeom>
              <a:avLst/>
              <a:gdLst/>
              <a:ahLst/>
              <a:cxnLst/>
              <a:rect l="l" t="t" r="r" b="b"/>
              <a:pathLst>
                <a:path w="358" h="650" extrusionOk="0">
                  <a:moveTo>
                    <a:pt x="1" y="1"/>
                  </a:moveTo>
                  <a:cubicBezTo>
                    <a:pt x="5" y="221"/>
                    <a:pt x="327" y="633"/>
                    <a:pt x="340" y="650"/>
                  </a:cubicBezTo>
                  <a:lnTo>
                    <a:pt x="357" y="637"/>
                  </a:lnTo>
                  <a:cubicBezTo>
                    <a:pt x="357" y="633"/>
                    <a:pt x="26" y="213"/>
                    <a:pt x="26"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17" name="Google Shape;13117;p69"/>
            <p:cNvSpPr/>
            <p:nvPr/>
          </p:nvSpPr>
          <p:spPr>
            <a:xfrm rot="-4114690">
              <a:off x="414949" y="269060"/>
              <a:ext cx="11380" cy="49678"/>
            </a:xfrm>
            <a:custGeom>
              <a:avLst/>
              <a:gdLst/>
              <a:ahLst/>
              <a:cxnLst/>
              <a:rect l="l" t="t" r="r" b="b"/>
              <a:pathLst>
                <a:path w="145" h="633" extrusionOk="0">
                  <a:moveTo>
                    <a:pt x="128" y="1"/>
                  </a:moveTo>
                  <a:cubicBezTo>
                    <a:pt x="1" y="187"/>
                    <a:pt x="73" y="616"/>
                    <a:pt x="73" y="633"/>
                  </a:cubicBezTo>
                  <a:lnTo>
                    <a:pt x="98" y="628"/>
                  </a:lnTo>
                  <a:cubicBezTo>
                    <a:pt x="98" y="624"/>
                    <a:pt x="22" y="192"/>
                    <a:pt x="145" y="13"/>
                  </a:cubicBezTo>
                  <a:lnTo>
                    <a:pt x="128" y="1"/>
                  </a:ln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18" name="Google Shape;13118;p69"/>
            <p:cNvSpPr/>
            <p:nvPr/>
          </p:nvSpPr>
          <p:spPr>
            <a:xfrm rot="-4114690">
              <a:off x="424143" y="253981"/>
              <a:ext cx="26371" cy="36022"/>
            </a:xfrm>
            <a:custGeom>
              <a:avLst/>
              <a:gdLst/>
              <a:ahLst/>
              <a:cxnLst/>
              <a:rect l="l" t="t" r="r" b="b"/>
              <a:pathLst>
                <a:path w="336" h="459" extrusionOk="0">
                  <a:moveTo>
                    <a:pt x="327" y="0"/>
                  </a:moveTo>
                  <a:cubicBezTo>
                    <a:pt x="174" y="72"/>
                    <a:pt x="9" y="433"/>
                    <a:pt x="0" y="450"/>
                  </a:cubicBezTo>
                  <a:lnTo>
                    <a:pt x="22" y="458"/>
                  </a:lnTo>
                  <a:cubicBezTo>
                    <a:pt x="26" y="454"/>
                    <a:pt x="195" y="89"/>
                    <a:pt x="335" y="21"/>
                  </a:cubicBezTo>
                  <a:lnTo>
                    <a:pt x="327" y="0"/>
                  </a:ln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19" name="Google Shape;13119;p69"/>
            <p:cNvSpPr/>
            <p:nvPr/>
          </p:nvSpPr>
          <p:spPr>
            <a:xfrm rot="-4114690">
              <a:off x="447490" y="258388"/>
              <a:ext cx="31001" cy="15225"/>
            </a:xfrm>
            <a:custGeom>
              <a:avLst/>
              <a:gdLst/>
              <a:ahLst/>
              <a:cxnLst/>
              <a:rect l="l" t="t" r="r" b="b"/>
              <a:pathLst>
                <a:path w="395" h="194" extrusionOk="0">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20" name="Google Shape;13120;p69"/>
            <p:cNvSpPr/>
            <p:nvPr/>
          </p:nvSpPr>
          <p:spPr>
            <a:xfrm rot="-4114690">
              <a:off x="472607" y="264396"/>
              <a:ext cx="33356" cy="12714"/>
            </a:xfrm>
            <a:custGeom>
              <a:avLst/>
              <a:gdLst/>
              <a:ahLst/>
              <a:cxnLst/>
              <a:rect l="l" t="t" r="r" b="b"/>
              <a:pathLst>
                <a:path w="425" h="162" extrusionOk="0">
                  <a:moveTo>
                    <a:pt x="0" y="0"/>
                  </a:moveTo>
                  <a:lnTo>
                    <a:pt x="0" y="26"/>
                  </a:lnTo>
                  <a:cubicBezTo>
                    <a:pt x="5" y="26"/>
                    <a:pt x="302" y="55"/>
                    <a:pt x="408" y="162"/>
                  </a:cubicBezTo>
                  <a:lnTo>
                    <a:pt x="425" y="145"/>
                  </a:lnTo>
                  <a:cubicBezTo>
                    <a:pt x="310" y="30"/>
                    <a:pt x="13" y="0"/>
                    <a:pt x="0" y="0"/>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21" name="Google Shape;13121;p69"/>
            <p:cNvSpPr/>
            <p:nvPr/>
          </p:nvSpPr>
          <p:spPr>
            <a:xfrm rot="-4114690">
              <a:off x="498310" y="275932"/>
              <a:ext cx="21348" cy="32334"/>
            </a:xfrm>
            <a:custGeom>
              <a:avLst/>
              <a:gdLst/>
              <a:ahLst/>
              <a:cxnLst/>
              <a:rect l="l" t="t" r="r" b="b"/>
              <a:pathLst>
                <a:path w="272" h="412" extrusionOk="0">
                  <a:moveTo>
                    <a:pt x="13" y="0"/>
                  </a:moveTo>
                  <a:lnTo>
                    <a:pt x="1" y="21"/>
                  </a:lnTo>
                  <a:cubicBezTo>
                    <a:pt x="1" y="21"/>
                    <a:pt x="145" y="123"/>
                    <a:pt x="251" y="412"/>
                  </a:cubicBezTo>
                  <a:lnTo>
                    <a:pt x="272" y="403"/>
                  </a:lnTo>
                  <a:cubicBezTo>
                    <a:pt x="166" y="106"/>
                    <a:pt x="18" y="4"/>
                    <a:pt x="13" y="0"/>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22" name="Google Shape;13122;p69"/>
            <p:cNvSpPr/>
            <p:nvPr/>
          </p:nvSpPr>
          <p:spPr>
            <a:xfrm rot="-4114690">
              <a:off x="503010" y="293256"/>
              <a:ext cx="12714" cy="43007"/>
            </a:xfrm>
            <a:custGeom>
              <a:avLst/>
              <a:gdLst/>
              <a:ahLst/>
              <a:cxnLst/>
              <a:rect l="l" t="t" r="r" b="b"/>
              <a:pathLst>
                <a:path w="162" h="548" extrusionOk="0">
                  <a:moveTo>
                    <a:pt x="56" y="1"/>
                  </a:moveTo>
                  <a:lnTo>
                    <a:pt x="30" y="9"/>
                  </a:lnTo>
                  <a:cubicBezTo>
                    <a:pt x="94" y="183"/>
                    <a:pt x="81" y="374"/>
                    <a:pt x="0" y="535"/>
                  </a:cubicBezTo>
                  <a:lnTo>
                    <a:pt x="22" y="548"/>
                  </a:lnTo>
                  <a:cubicBezTo>
                    <a:pt x="162" y="242"/>
                    <a:pt x="60" y="9"/>
                    <a:pt x="56"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23" name="Google Shape;13123;p69"/>
            <p:cNvSpPr/>
            <p:nvPr/>
          </p:nvSpPr>
          <p:spPr>
            <a:xfrm rot="-4114690">
              <a:off x="417875" y="326071"/>
              <a:ext cx="33984" cy="24721"/>
            </a:xfrm>
            <a:custGeom>
              <a:avLst/>
              <a:gdLst/>
              <a:ahLst/>
              <a:cxnLst/>
              <a:rect l="l" t="t" r="r" b="b"/>
              <a:pathLst>
                <a:path w="433" h="315" extrusionOk="0">
                  <a:moveTo>
                    <a:pt x="21" y="0"/>
                  </a:moveTo>
                  <a:lnTo>
                    <a:pt x="0" y="13"/>
                  </a:lnTo>
                  <a:cubicBezTo>
                    <a:pt x="199" y="306"/>
                    <a:pt x="424" y="314"/>
                    <a:pt x="433" y="314"/>
                  </a:cubicBezTo>
                  <a:lnTo>
                    <a:pt x="433" y="293"/>
                  </a:lnTo>
                  <a:cubicBezTo>
                    <a:pt x="433" y="289"/>
                    <a:pt x="212" y="280"/>
                    <a:pt x="21" y="0"/>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24" name="Google Shape;13124;p69"/>
            <p:cNvSpPr/>
            <p:nvPr/>
          </p:nvSpPr>
          <p:spPr>
            <a:xfrm rot="-4114690">
              <a:off x="438015" y="347246"/>
              <a:ext cx="53369" cy="12949"/>
            </a:xfrm>
            <a:custGeom>
              <a:avLst/>
              <a:gdLst/>
              <a:ahLst/>
              <a:cxnLst/>
              <a:rect l="l" t="t" r="r" b="b"/>
              <a:pathLst>
                <a:path w="680" h="165" extrusionOk="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25" name="Google Shape;13125;p69"/>
            <p:cNvSpPr/>
            <p:nvPr/>
          </p:nvSpPr>
          <p:spPr>
            <a:xfrm rot="-4114690">
              <a:off x="482158" y="315941"/>
              <a:ext cx="28019" cy="43007"/>
            </a:xfrm>
            <a:custGeom>
              <a:avLst/>
              <a:gdLst/>
              <a:ahLst/>
              <a:cxnLst/>
              <a:rect l="l" t="t" r="r" b="b"/>
              <a:pathLst>
                <a:path w="357" h="548" extrusionOk="0">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26" name="Google Shape;13126;p69"/>
            <p:cNvSpPr/>
            <p:nvPr/>
          </p:nvSpPr>
          <p:spPr>
            <a:xfrm rot="-4114690">
              <a:off x="380313" y="309346"/>
              <a:ext cx="16403" cy="16402"/>
            </a:xfrm>
            <a:custGeom>
              <a:avLst/>
              <a:gdLst/>
              <a:ahLst/>
              <a:cxnLst/>
              <a:rect l="l" t="t" r="r" b="b"/>
              <a:pathLst>
                <a:path w="209" h="209" extrusionOk="0">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27" name="Google Shape;13127;p69"/>
            <p:cNvSpPr/>
            <p:nvPr/>
          </p:nvSpPr>
          <p:spPr>
            <a:xfrm rot="-4114690">
              <a:off x="387103" y="271940"/>
              <a:ext cx="22211" cy="16873"/>
            </a:xfrm>
            <a:custGeom>
              <a:avLst/>
              <a:gdLst/>
              <a:ahLst/>
              <a:cxnLst/>
              <a:rect l="l" t="t" r="r" b="b"/>
              <a:pathLst>
                <a:path w="283" h="215" extrusionOk="0">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28" name="Google Shape;13128;p69"/>
            <p:cNvSpPr/>
            <p:nvPr/>
          </p:nvSpPr>
          <p:spPr>
            <a:xfrm rot="-4114690">
              <a:off x="414686" y="242467"/>
              <a:ext cx="21819" cy="16795"/>
            </a:xfrm>
            <a:custGeom>
              <a:avLst/>
              <a:gdLst/>
              <a:ahLst/>
              <a:cxnLst/>
              <a:rect l="l" t="t" r="r" b="b"/>
              <a:pathLst>
                <a:path w="278" h="214" extrusionOk="0">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29" name="Google Shape;13129;p69"/>
            <p:cNvSpPr/>
            <p:nvPr/>
          </p:nvSpPr>
          <p:spPr>
            <a:xfrm rot="-4114690">
              <a:off x="454223" y="236605"/>
              <a:ext cx="21819" cy="16716"/>
            </a:xfrm>
            <a:custGeom>
              <a:avLst/>
              <a:gdLst/>
              <a:ahLst/>
              <a:cxnLst/>
              <a:rect l="l" t="t" r="r" b="b"/>
              <a:pathLst>
                <a:path w="278" h="213" extrusionOk="0">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30" name="Google Shape;13130;p69"/>
            <p:cNvSpPr/>
            <p:nvPr/>
          </p:nvSpPr>
          <p:spPr>
            <a:xfrm rot="-4114690">
              <a:off x="492366" y="247501"/>
              <a:ext cx="22133" cy="16716"/>
            </a:xfrm>
            <a:custGeom>
              <a:avLst/>
              <a:gdLst/>
              <a:ahLst/>
              <a:cxnLst/>
              <a:rect l="l" t="t" r="r" b="b"/>
              <a:pathLst>
                <a:path w="282" h="213" extrusionOk="0">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31" name="Google Shape;13131;p69"/>
            <p:cNvSpPr/>
            <p:nvPr/>
          </p:nvSpPr>
          <p:spPr>
            <a:xfrm rot="-4114690">
              <a:off x="522658" y="280310"/>
              <a:ext cx="16403" cy="16716"/>
            </a:xfrm>
            <a:custGeom>
              <a:avLst/>
              <a:gdLst/>
              <a:ahLst/>
              <a:cxnLst/>
              <a:rect l="l" t="t" r="r" b="b"/>
              <a:pathLst>
                <a:path w="209" h="213" extrusionOk="0">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32" name="Google Shape;13132;p69"/>
            <p:cNvSpPr/>
            <p:nvPr/>
          </p:nvSpPr>
          <p:spPr>
            <a:xfrm rot="-4114690">
              <a:off x="519054" y="322896"/>
              <a:ext cx="21112" cy="16559"/>
            </a:xfrm>
            <a:custGeom>
              <a:avLst/>
              <a:gdLst/>
              <a:ahLst/>
              <a:cxnLst/>
              <a:rect l="l" t="t" r="r" b="b"/>
              <a:pathLst>
                <a:path w="269" h="211" extrusionOk="0">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33" name="Google Shape;13133;p69"/>
            <p:cNvSpPr/>
            <p:nvPr/>
          </p:nvSpPr>
          <p:spPr>
            <a:xfrm rot="-4114690">
              <a:off x="500158" y="352488"/>
              <a:ext cx="22133" cy="16716"/>
            </a:xfrm>
            <a:custGeom>
              <a:avLst/>
              <a:gdLst/>
              <a:ahLst/>
              <a:cxnLst/>
              <a:rect l="l" t="t" r="r" b="b"/>
              <a:pathLst>
                <a:path w="282" h="213" extrusionOk="0">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34" name="Google Shape;13134;p69"/>
            <p:cNvSpPr/>
            <p:nvPr/>
          </p:nvSpPr>
          <p:spPr>
            <a:xfrm rot="-4114690">
              <a:off x="446463" y="374698"/>
              <a:ext cx="22054" cy="16716"/>
            </a:xfrm>
            <a:custGeom>
              <a:avLst/>
              <a:gdLst/>
              <a:ahLst/>
              <a:cxnLst/>
              <a:rect l="l" t="t" r="r" b="b"/>
              <a:pathLst>
                <a:path w="281" h="213" extrusionOk="0">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3135" name="Google Shape;13135;p69"/>
            <p:cNvSpPr/>
            <p:nvPr/>
          </p:nvSpPr>
          <p:spPr>
            <a:xfrm rot="-4114690">
              <a:off x="404707" y="341106"/>
              <a:ext cx="22211" cy="16795"/>
            </a:xfrm>
            <a:custGeom>
              <a:avLst/>
              <a:gdLst/>
              <a:ahLst/>
              <a:cxnLst/>
              <a:rect l="l" t="t" r="r" b="b"/>
              <a:pathLst>
                <a:path w="283" h="214" extrusionOk="0">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5"/>
        <p:cNvGrpSpPr/>
        <p:nvPr/>
      </p:nvGrpSpPr>
      <p:grpSpPr>
        <a:xfrm>
          <a:off x="0" y="0"/>
          <a:ext cx="0" cy="0"/>
          <a:chOff x="0" y="0"/>
          <a:chExt cx="0" cy="0"/>
        </a:xfrm>
      </p:grpSpPr>
      <p:sp>
        <p:nvSpPr>
          <p:cNvPr id="128" name="Google Shape;128;p20"/>
          <p:cNvSpPr txBox="1">
            <a:spLocks noGrp="1"/>
          </p:cNvSpPr>
          <p:nvPr>
            <p:ph type="subTitle" idx="1"/>
          </p:nvPr>
        </p:nvSpPr>
        <p:spPr>
          <a:xfrm>
            <a:off x="4108937" y="2798627"/>
            <a:ext cx="3854725" cy="1784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Sự</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đa</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dạng</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về</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hình</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dạng</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kích</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thước</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màu</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sắc</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và</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mùi</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vị</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của</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schemeClr val="bg2"/>
                </a:solidFill>
                <a:effectLst/>
                <a:uLnTx/>
                <a:uFillTx/>
                <a:latin typeface="Times New Roman" pitchFamily="18" charset="0"/>
                <a:ea typeface="+mn-ea"/>
                <a:cs typeface="Times New Roman" pitchFamily="18" charset="0"/>
              </a:rPr>
              <a:t>quả</a:t>
            </a:r>
            <a:r>
              <a:rPr kumimoji="0" lang="en-US" sz="2800" b="0" i="0" u="none" strike="noStrike" kern="1200" cap="none" spc="0" normalizeH="0" baseline="0" noProof="0" dirty="0">
                <a:ln>
                  <a:noFill/>
                </a:ln>
                <a:solidFill>
                  <a:schemeClr val="bg2"/>
                </a:solidFill>
                <a:effectLst/>
                <a:uLnTx/>
                <a:uFillTx/>
                <a:latin typeface="Times New Roman" pitchFamily="18" charset="0"/>
                <a:ea typeface="+mn-ea"/>
                <a:cs typeface="Times New Roman" pitchFamily="18" charset="0"/>
              </a:rPr>
              <a:t>.</a:t>
            </a:r>
            <a:endParaRPr dirty="0">
              <a:solidFill>
                <a:schemeClr val="bg2"/>
              </a:solidFill>
            </a:endParaRPr>
          </a:p>
        </p:txBody>
      </p:sp>
      <p:grpSp>
        <p:nvGrpSpPr>
          <p:cNvPr id="2" name="Group 1">
            <a:extLst>
              <a:ext uri="{FF2B5EF4-FFF2-40B4-BE49-F238E27FC236}">
                <a16:creationId xmlns:a16="http://schemas.microsoft.com/office/drawing/2014/main" xmlns="" id="{35DE9B84-38FC-42A1-8043-F873D38B205C}"/>
              </a:ext>
            </a:extLst>
          </p:cNvPr>
          <p:cNvGrpSpPr/>
          <p:nvPr/>
        </p:nvGrpSpPr>
        <p:grpSpPr>
          <a:xfrm>
            <a:off x="-483694" y="1010125"/>
            <a:ext cx="4064350" cy="5083263"/>
            <a:chOff x="-412275" y="462538"/>
            <a:chExt cx="4628000" cy="5788218"/>
          </a:xfrm>
        </p:grpSpPr>
        <p:pic>
          <p:nvPicPr>
            <p:cNvPr id="126" name="Google Shape;126;p20"/>
            <p:cNvPicPr preferRelativeResize="0"/>
            <p:nvPr/>
          </p:nvPicPr>
          <p:blipFill>
            <a:blip r:embed="rId3">
              <a:alphaModFix/>
            </a:blip>
            <a:stretch>
              <a:fillRect/>
            </a:stretch>
          </p:blipFill>
          <p:spPr>
            <a:xfrm rot="744982">
              <a:off x="-412275" y="553478"/>
              <a:ext cx="1692553" cy="1616171"/>
            </a:xfrm>
            <a:prstGeom prst="rect">
              <a:avLst/>
            </a:prstGeom>
            <a:noFill/>
            <a:ln>
              <a:noFill/>
            </a:ln>
          </p:spPr>
        </p:pic>
        <p:pic>
          <p:nvPicPr>
            <p:cNvPr id="127" name="Google Shape;127;p20"/>
            <p:cNvPicPr preferRelativeResize="0"/>
            <p:nvPr/>
          </p:nvPicPr>
          <p:blipFill>
            <a:blip r:embed="rId4">
              <a:alphaModFix/>
            </a:blip>
            <a:stretch>
              <a:fillRect/>
            </a:stretch>
          </p:blipFill>
          <p:spPr>
            <a:xfrm>
              <a:off x="2523175" y="1106800"/>
              <a:ext cx="1692550" cy="2125599"/>
            </a:xfrm>
            <a:prstGeom prst="rect">
              <a:avLst/>
            </a:prstGeom>
            <a:noFill/>
            <a:ln>
              <a:noFill/>
            </a:ln>
          </p:spPr>
        </p:pic>
        <p:pic>
          <p:nvPicPr>
            <p:cNvPr id="129" name="Google Shape;129;p20"/>
            <p:cNvPicPr preferRelativeResize="0"/>
            <p:nvPr/>
          </p:nvPicPr>
          <p:blipFill>
            <a:blip r:embed="rId5">
              <a:alphaModFix/>
            </a:blip>
            <a:stretch>
              <a:fillRect/>
            </a:stretch>
          </p:blipFill>
          <p:spPr>
            <a:xfrm rot="3540447">
              <a:off x="-1004957" y="1803753"/>
              <a:ext cx="5788218" cy="3105788"/>
            </a:xfrm>
            <a:prstGeom prst="rect">
              <a:avLst/>
            </a:prstGeom>
            <a:noFill/>
            <a:ln>
              <a:noFill/>
            </a:ln>
          </p:spPr>
        </p:pic>
      </p:grpSp>
      <p:sp>
        <p:nvSpPr>
          <p:cNvPr id="131" name="Google Shape;131;p20"/>
          <p:cNvSpPr txBox="1">
            <a:spLocks noGrp="1"/>
          </p:cNvSpPr>
          <p:nvPr>
            <p:ph type="ctrTitle"/>
          </p:nvPr>
        </p:nvSpPr>
        <p:spPr>
          <a:xfrm>
            <a:off x="5263470" y="2083430"/>
            <a:ext cx="2571300" cy="85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dirty="0">
                <a:latin typeface="Calibri" panose="020F0502020204030204" pitchFamily="34" charset="0"/>
                <a:cs typeface="Calibri" panose="020F0502020204030204" pitchFamily="34" charset="0"/>
              </a:rPr>
              <a:t>Hoạt động 1</a:t>
            </a:r>
            <a:endParaRPr dirty="0">
              <a:latin typeface="Calibri" panose="020F0502020204030204" pitchFamily="34" charset="0"/>
              <a:cs typeface="Calibri" panose="020F0502020204030204" pitchFamily="34" charset="0"/>
            </a:endParaRPr>
          </a:p>
        </p:txBody>
      </p:sp>
      <p:sp>
        <p:nvSpPr>
          <p:cNvPr id="132" name="Google Shape;132;p20"/>
          <p:cNvSpPr/>
          <p:nvPr/>
        </p:nvSpPr>
        <p:spPr>
          <a:xfrm flipH="1">
            <a:off x="6783325" y="0"/>
            <a:ext cx="2360675" cy="1353100"/>
          </a:xfrm>
          <a:custGeom>
            <a:avLst/>
            <a:gdLst/>
            <a:ahLst/>
            <a:cxnLst/>
            <a:rect l="l" t="t" r="r" b="b"/>
            <a:pathLst>
              <a:path w="94427" h="54124" extrusionOk="0">
                <a:moveTo>
                  <a:pt x="0" y="0"/>
                </a:moveTo>
                <a:lnTo>
                  <a:pt x="0" y="54100"/>
                </a:lnTo>
                <a:cubicBezTo>
                  <a:pt x="65" y="54116"/>
                  <a:pt x="128" y="54123"/>
                  <a:pt x="192" y="54123"/>
                </a:cubicBezTo>
                <a:cubicBezTo>
                  <a:pt x="1070" y="54123"/>
                  <a:pt x="1802" y="52676"/>
                  <a:pt x="2619" y="50957"/>
                </a:cubicBezTo>
                <a:cubicBezTo>
                  <a:pt x="4944" y="46120"/>
                  <a:pt x="9249" y="42216"/>
                  <a:pt x="14479" y="40784"/>
                </a:cubicBezTo>
                <a:cubicBezTo>
                  <a:pt x="19725" y="39352"/>
                  <a:pt x="25634" y="40227"/>
                  <a:pt x="30373" y="37551"/>
                </a:cubicBezTo>
                <a:cubicBezTo>
                  <a:pt x="35775" y="34506"/>
                  <a:pt x="37944" y="27869"/>
                  <a:pt x="42331" y="23490"/>
                </a:cubicBezTo>
                <a:cubicBezTo>
                  <a:pt x="45809" y="20011"/>
                  <a:pt x="50565" y="18104"/>
                  <a:pt x="55336" y="16926"/>
                </a:cubicBezTo>
                <a:cubicBezTo>
                  <a:pt x="60116" y="15747"/>
                  <a:pt x="65027" y="15215"/>
                  <a:pt x="69799" y="14020"/>
                </a:cubicBezTo>
                <a:cubicBezTo>
                  <a:pt x="79072" y="11688"/>
                  <a:pt x="87674" y="6769"/>
                  <a:pt x="94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up 2">
            <a:extLst>
              <a:ext uri="{FF2B5EF4-FFF2-40B4-BE49-F238E27FC236}">
                <a16:creationId xmlns:a16="http://schemas.microsoft.com/office/drawing/2014/main" xmlns="" id="{1EC2EACB-4BFC-4464-90BE-D14AD89BBBD6}"/>
              </a:ext>
            </a:extLst>
          </p:cNvPr>
          <p:cNvGrpSpPr/>
          <p:nvPr/>
        </p:nvGrpSpPr>
        <p:grpSpPr>
          <a:xfrm>
            <a:off x="5293956" y="435533"/>
            <a:ext cx="2510327" cy="1543002"/>
            <a:chOff x="3429733" y="285798"/>
            <a:chExt cx="3224700" cy="1982100"/>
          </a:xfrm>
        </p:grpSpPr>
        <p:sp>
          <p:nvSpPr>
            <p:cNvPr id="13" name="Google Shape;927;p44">
              <a:extLst>
                <a:ext uri="{FF2B5EF4-FFF2-40B4-BE49-F238E27FC236}">
                  <a16:creationId xmlns:a16="http://schemas.microsoft.com/office/drawing/2014/main" xmlns="" id="{BE2CABDD-1652-46A1-B298-F813C07AD399}"/>
                </a:ext>
              </a:extLst>
            </p:cNvPr>
            <p:cNvSpPr/>
            <p:nvPr/>
          </p:nvSpPr>
          <p:spPr>
            <a:xfrm>
              <a:off x="4035269" y="285798"/>
              <a:ext cx="1982100" cy="1982100"/>
            </a:xfrm>
            <a:prstGeom prst="ellipse">
              <a:avLst/>
            </a:prstGeom>
            <a:noFill/>
            <a:ln w="28575" cap="flat" cmpd="sng">
              <a:solidFill>
                <a:srgbClr val="F1B59F"/>
              </a:solidFill>
              <a:prstDash val="dot"/>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5400" b="0" i="0" u="none" strike="noStrike" kern="0" cap="none" spc="0" normalizeH="0" baseline="0" noProof="0">
                <a:ln>
                  <a:noFill/>
                </a:ln>
                <a:solidFill>
                  <a:srgbClr val="F1B59F"/>
                </a:solidFill>
                <a:effectLst/>
                <a:uLnTx/>
                <a:uFillTx/>
              </a:endParaRPr>
            </a:p>
          </p:txBody>
        </p:sp>
        <p:sp>
          <p:nvSpPr>
            <p:cNvPr id="14" name="Google Shape;930;p44">
              <a:extLst>
                <a:ext uri="{FF2B5EF4-FFF2-40B4-BE49-F238E27FC236}">
                  <a16:creationId xmlns:a16="http://schemas.microsoft.com/office/drawing/2014/main" xmlns="" id="{BFC5B5F5-4FB8-4267-B0D4-F39A6CBF9A0E}"/>
                </a:ext>
              </a:extLst>
            </p:cNvPr>
            <p:cNvSpPr txBox="1">
              <a:spLocks/>
            </p:cNvSpPr>
            <p:nvPr/>
          </p:nvSpPr>
          <p:spPr>
            <a:xfrm>
              <a:off x="3429733" y="639791"/>
              <a:ext cx="3224700" cy="1366500"/>
            </a:xfrm>
            <a:prstGeom prst="rect">
              <a:avLst/>
            </a:prstGeom>
            <a:noFill/>
            <a:ln>
              <a:noFill/>
            </a:ln>
            <a:effectLst>
              <a:outerShdw dist="19050" dir="3000000" algn="bl" rotWithShape="0">
                <a:srgbClr val="B3C3F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FFFFFF"/>
                </a:buClr>
                <a:buSzPts val="12000"/>
                <a:buFont typeface="Fredoka One"/>
                <a:buNone/>
                <a:defRPr sz="8200" b="0" i="0" u="none" strike="noStrike" cap="none">
                  <a:solidFill>
                    <a:srgbClr val="FFFFFF"/>
                  </a:solidFill>
                  <a:latin typeface="Fredoka One"/>
                  <a:ea typeface="Fredoka One"/>
                  <a:cs typeface="Fredoka One"/>
                  <a:sym typeface="Fredoka One"/>
                </a:defRPr>
              </a:lvl1pPr>
              <a:lvl2pPr marR="0" lvl="1" algn="l" rtl="0">
                <a:lnSpc>
                  <a:spcPct val="100000"/>
                </a:lnSpc>
                <a:spcBef>
                  <a:spcPts val="0"/>
                </a:spcBef>
                <a:spcAft>
                  <a:spcPts val="0"/>
                </a:spcAft>
                <a:buClr>
                  <a:srgbClr val="FFFFFF"/>
                </a:buClr>
                <a:buSzPts val="12000"/>
                <a:buFont typeface="Arial"/>
                <a:buNone/>
                <a:defRPr sz="12000" b="0" i="0" u="none" strike="noStrike" cap="none">
                  <a:solidFill>
                    <a:srgbClr val="FFFFFF"/>
                  </a:solidFill>
                  <a:latin typeface="Arial"/>
                  <a:ea typeface="Arial"/>
                  <a:cs typeface="Arial"/>
                  <a:sym typeface="Arial"/>
                </a:defRPr>
              </a:lvl2pPr>
              <a:lvl3pPr marR="0" lvl="2" algn="l" rtl="0">
                <a:lnSpc>
                  <a:spcPct val="100000"/>
                </a:lnSpc>
                <a:spcBef>
                  <a:spcPts val="0"/>
                </a:spcBef>
                <a:spcAft>
                  <a:spcPts val="0"/>
                </a:spcAft>
                <a:buClr>
                  <a:srgbClr val="FFFFFF"/>
                </a:buClr>
                <a:buSzPts val="12000"/>
                <a:buFont typeface="Arial"/>
                <a:buNone/>
                <a:defRPr sz="12000" b="0" i="0" u="none" strike="noStrike" cap="none">
                  <a:solidFill>
                    <a:srgbClr val="FFFFFF"/>
                  </a:solidFill>
                  <a:latin typeface="Arial"/>
                  <a:ea typeface="Arial"/>
                  <a:cs typeface="Arial"/>
                  <a:sym typeface="Arial"/>
                </a:defRPr>
              </a:lvl3pPr>
              <a:lvl4pPr marR="0" lvl="3" algn="l" rtl="0">
                <a:lnSpc>
                  <a:spcPct val="100000"/>
                </a:lnSpc>
                <a:spcBef>
                  <a:spcPts val="0"/>
                </a:spcBef>
                <a:spcAft>
                  <a:spcPts val="0"/>
                </a:spcAft>
                <a:buClr>
                  <a:srgbClr val="FFFFFF"/>
                </a:buClr>
                <a:buSzPts val="12000"/>
                <a:buFont typeface="Arial"/>
                <a:buNone/>
                <a:defRPr sz="12000" b="0" i="0" u="none" strike="noStrike" cap="none">
                  <a:solidFill>
                    <a:srgbClr val="FFFFFF"/>
                  </a:solidFill>
                  <a:latin typeface="Arial"/>
                  <a:ea typeface="Arial"/>
                  <a:cs typeface="Arial"/>
                  <a:sym typeface="Arial"/>
                </a:defRPr>
              </a:lvl4pPr>
              <a:lvl5pPr marR="0" lvl="4" algn="l" rtl="0">
                <a:lnSpc>
                  <a:spcPct val="100000"/>
                </a:lnSpc>
                <a:spcBef>
                  <a:spcPts val="0"/>
                </a:spcBef>
                <a:spcAft>
                  <a:spcPts val="0"/>
                </a:spcAft>
                <a:buClr>
                  <a:srgbClr val="FFFFFF"/>
                </a:buClr>
                <a:buSzPts val="12000"/>
                <a:buFont typeface="Arial"/>
                <a:buNone/>
                <a:defRPr sz="12000" b="0" i="0" u="none" strike="noStrike" cap="none">
                  <a:solidFill>
                    <a:srgbClr val="FFFFFF"/>
                  </a:solidFill>
                  <a:latin typeface="Arial"/>
                  <a:ea typeface="Arial"/>
                  <a:cs typeface="Arial"/>
                  <a:sym typeface="Arial"/>
                </a:defRPr>
              </a:lvl5pPr>
              <a:lvl6pPr marR="0" lvl="5" algn="l" rtl="0">
                <a:lnSpc>
                  <a:spcPct val="100000"/>
                </a:lnSpc>
                <a:spcBef>
                  <a:spcPts val="0"/>
                </a:spcBef>
                <a:spcAft>
                  <a:spcPts val="0"/>
                </a:spcAft>
                <a:buClr>
                  <a:srgbClr val="FFFFFF"/>
                </a:buClr>
                <a:buSzPts val="12000"/>
                <a:buFont typeface="Arial"/>
                <a:buNone/>
                <a:defRPr sz="12000" b="0" i="0" u="none" strike="noStrike" cap="none">
                  <a:solidFill>
                    <a:srgbClr val="FFFFFF"/>
                  </a:solidFill>
                  <a:latin typeface="Arial"/>
                  <a:ea typeface="Arial"/>
                  <a:cs typeface="Arial"/>
                  <a:sym typeface="Arial"/>
                </a:defRPr>
              </a:lvl6pPr>
              <a:lvl7pPr marR="0" lvl="6" algn="l" rtl="0">
                <a:lnSpc>
                  <a:spcPct val="100000"/>
                </a:lnSpc>
                <a:spcBef>
                  <a:spcPts val="0"/>
                </a:spcBef>
                <a:spcAft>
                  <a:spcPts val="0"/>
                </a:spcAft>
                <a:buClr>
                  <a:srgbClr val="FFFFFF"/>
                </a:buClr>
                <a:buSzPts val="12000"/>
                <a:buFont typeface="Arial"/>
                <a:buNone/>
                <a:defRPr sz="12000" b="0" i="0" u="none" strike="noStrike" cap="none">
                  <a:solidFill>
                    <a:srgbClr val="FFFFFF"/>
                  </a:solidFill>
                  <a:latin typeface="Arial"/>
                  <a:ea typeface="Arial"/>
                  <a:cs typeface="Arial"/>
                  <a:sym typeface="Arial"/>
                </a:defRPr>
              </a:lvl7pPr>
              <a:lvl8pPr marR="0" lvl="7" algn="l" rtl="0">
                <a:lnSpc>
                  <a:spcPct val="100000"/>
                </a:lnSpc>
                <a:spcBef>
                  <a:spcPts val="0"/>
                </a:spcBef>
                <a:spcAft>
                  <a:spcPts val="0"/>
                </a:spcAft>
                <a:buClr>
                  <a:srgbClr val="FFFFFF"/>
                </a:buClr>
                <a:buSzPts val="12000"/>
                <a:buFont typeface="Arial"/>
                <a:buNone/>
                <a:defRPr sz="12000" b="0" i="0" u="none" strike="noStrike" cap="none">
                  <a:solidFill>
                    <a:srgbClr val="FFFFFF"/>
                  </a:solidFill>
                  <a:latin typeface="Arial"/>
                  <a:ea typeface="Arial"/>
                  <a:cs typeface="Arial"/>
                  <a:sym typeface="Arial"/>
                </a:defRPr>
              </a:lvl8pPr>
              <a:lvl9pPr marR="0" lvl="8" algn="l" rtl="0">
                <a:lnSpc>
                  <a:spcPct val="100000"/>
                </a:lnSpc>
                <a:spcBef>
                  <a:spcPts val="0"/>
                </a:spcBef>
                <a:spcAft>
                  <a:spcPts val="0"/>
                </a:spcAft>
                <a:buClr>
                  <a:srgbClr val="FFFFFF"/>
                </a:buClr>
                <a:buSzPts val="12000"/>
                <a:buFont typeface="Arial"/>
                <a:buNone/>
                <a:defRPr sz="12000" b="0" i="0" u="none" strike="noStrike" cap="none">
                  <a:solidFill>
                    <a:srgbClr val="FFFFFF"/>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FFFFFF"/>
                </a:buClr>
                <a:buSzPts val="12000"/>
                <a:buFont typeface="Fredoka One"/>
                <a:buNone/>
                <a:tabLst/>
                <a:defRPr/>
              </a:pPr>
              <a:r>
                <a:rPr kumimoji="0" lang="en" sz="5400" b="0" i="0" u="none" strike="noStrike" kern="0" cap="none" spc="0" normalizeH="0" baseline="0" noProof="0" dirty="0">
                  <a:ln>
                    <a:noFill/>
                  </a:ln>
                  <a:solidFill>
                    <a:srgbClr val="F1B59F"/>
                  </a:solidFill>
                  <a:effectLst/>
                  <a:uLnTx/>
                  <a:uFillTx/>
                  <a:latin typeface="Fredoka One"/>
                  <a:sym typeface="Fredoka One"/>
                </a:rPr>
                <a:t>01</a:t>
              </a: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xmlns="" id="{DA4230F8-4041-4CA7-82D5-FAC02165660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92920" y="544029"/>
            <a:ext cx="1827501" cy="4229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xmlns="" id="{A10B5E87-F73B-469F-858A-A8A070F937C9}"/>
              </a:ext>
            </a:extLst>
          </p:cNvPr>
          <p:cNvSpPr/>
          <p:nvPr/>
        </p:nvSpPr>
        <p:spPr>
          <a:xfrm>
            <a:off x="6579880" y="4107912"/>
            <a:ext cx="940608" cy="3664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sz="1200">
                <a:solidFill>
                  <a:schemeClr val="tx1"/>
                </a:solidFill>
                <a:latin typeface="Arial" pitchFamily="34" charset="0"/>
              </a:defRPr>
            </a:lvl1pPr>
            <a:lvl2pPr marL="742950" indent="-285750" eaLnBrk="0" hangingPunct="0">
              <a:defRPr sz="1200">
                <a:solidFill>
                  <a:schemeClr val="tx1"/>
                </a:solidFill>
                <a:latin typeface="Arial" pitchFamily="34" charset="0"/>
              </a:defRPr>
            </a:lvl2pPr>
            <a:lvl3pPr marL="1143000" indent="-228600" eaLnBrk="0" hangingPunct="0">
              <a:defRPr sz="1200">
                <a:solidFill>
                  <a:schemeClr val="tx1"/>
                </a:solidFill>
                <a:latin typeface="Arial" pitchFamily="34" charset="0"/>
              </a:defRPr>
            </a:lvl3pPr>
            <a:lvl4pPr marL="1600200" indent="-228600" eaLnBrk="0" hangingPunct="0">
              <a:defRPr sz="1200">
                <a:solidFill>
                  <a:schemeClr val="tx1"/>
                </a:solidFill>
                <a:latin typeface="Arial" pitchFamily="34" charset="0"/>
              </a:defRPr>
            </a:lvl4pPr>
            <a:lvl5pPr marL="2057400" indent="-228600" eaLnBrk="0" hangingPunct="0">
              <a:defRPr sz="1200">
                <a:solidFill>
                  <a:schemeClr val="tx1"/>
                </a:solidFill>
                <a:latin typeface="Arial" pitchFamily="34" charset="0"/>
              </a:defRPr>
            </a:lvl5pPr>
            <a:lvl6pPr marL="2514600" indent="-228600" algn="ctr" eaLnBrk="0" fontAlgn="base" hangingPunct="0">
              <a:spcBef>
                <a:spcPct val="0"/>
              </a:spcBef>
              <a:spcAft>
                <a:spcPct val="0"/>
              </a:spcAft>
              <a:defRPr sz="1200">
                <a:solidFill>
                  <a:schemeClr val="tx1"/>
                </a:solidFill>
                <a:latin typeface="Arial" pitchFamily="34" charset="0"/>
              </a:defRPr>
            </a:lvl6pPr>
            <a:lvl7pPr marL="2971800" indent="-228600" algn="ctr" eaLnBrk="0" fontAlgn="base" hangingPunct="0">
              <a:spcBef>
                <a:spcPct val="0"/>
              </a:spcBef>
              <a:spcAft>
                <a:spcPct val="0"/>
              </a:spcAft>
              <a:defRPr sz="1200">
                <a:solidFill>
                  <a:schemeClr val="tx1"/>
                </a:solidFill>
                <a:latin typeface="Arial" pitchFamily="34" charset="0"/>
              </a:defRPr>
            </a:lvl7pPr>
            <a:lvl8pPr marL="3429000" indent="-228600" algn="ctr" eaLnBrk="0" fontAlgn="base" hangingPunct="0">
              <a:spcBef>
                <a:spcPct val="0"/>
              </a:spcBef>
              <a:spcAft>
                <a:spcPct val="0"/>
              </a:spcAft>
              <a:defRPr sz="1200">
                <a:solidFill>
                  <a:schemeClr val="tx1"/>
                </a:solidFill>
                <a:latin typeface="Arial" pitchFamily="34" charset="0"/>
              </a:defRPr>
            </a:lvl8pPr>
            <a:lvl9pPr marL="3886200" indent="-228600" algn="ctr" eaLnBrk="0" fontAlgn="base" hangingPunct="0">
              <a:spcBef>
                <a:spcPct val="0"/>
              </a:spcBef>
              <a:spcAft>
                <a:spcPct val="0"/>
              </a:spcAft>
              <a:defRPr sz="1200">
                <a:solidFill>
                  <a:schemeClr val="tx1"/>
                </a:solidFill>
                <a:latin typeface="Arial" pitchFamily="34" charset="0"/>
              </a:defRPr>
            </a:lvl9pPr>
          </a:lstStyle>
          <a:p>
            <a:pPr marL="0" marR="0" lvl="0" indent="0" algn="ctr" defTabSz="687537" rtl="0" eaLnBrk="1" fontAlgn="base" latinLnBrk="0" hangingPunct="1">
              <a:lnSpc>
                <a:spcPct val="100000"/>
              </a:lnSpc>
              <a:spcBef>
                <a:spcPct val="0"/>
              </a:spcBef>
              <a:spcAft>
                <a:spcPct val="0"/>
              </a:spcAft>
              <a:buClrTx/>
              <a:buSzTx/>
              <a:buFont typeface="Arial"/>
              <a:buNone/>
              <a:tabLst/>
              <a:defRPr/>
            </a:pPr>
            <a:r>
              <a:rPr kumimoji="0" lang="en-US" altLang="en-US" sz="1805" b="0" i="0" u="none" strike="noStrike" kern="1200" cap="none" spc="0" normalizeH="0" baseline="0" noProof="0" dirty="0" err="1">
                <a:ln>
                  <a:noFill/>
                </a:ln>
                <a:solidFill>
                  <a:srgbClr val="4597A0"/>
                </a:solidFill>
                <a:effectLst/>
                <a:uLnTx/>
                <a:uFillTx/>
                <a:latin typeface="Times New Roman" panose="02020603050405020304" pitchFamily="18" charset="0"/>
                <a:ea typeface="+mn-ea"/>
                <a:cs typeface="Times New Roman" panose="02020603050405020304" pitchFamily="18" charset="0"/>
                <a:sym typeface="Arial"/>
              </a:rPr>
              <a:t>RỄ</a:t>
            </a:r>
            <a:endParaRPr kumimoji="0" lang="en-US" altLang="en-US" sz="1805" b="0" i="0" u="none" strike="noStrike" kern="1200" cap="none" spc="0" normalizeH="0" baseline="0" noProof="0" dirty="0">
              <a:ln>
                <a:noFill/>
              </a:ln>
              <a:solidFill>
                <a:srgbClr val="4597A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9220" name="TextBox 1">
            <a:extLst>
              <a:ext uri="{FF2B5EF4-FFF2-40B4-BE49-F238E27FC236}">
                <a16:creationId xmlns:a16="http://schemas.microsoft.com/office/drawing/2014/main" xmlns="" id="{34B84026-83B8-4F1F-81D4-12AFE1918045}"/>
              </a:ext>
            </a:extLst>
          </p:cNvPr>
          <p:cNvSpPr txBox="1">
            <a:spLocks noChangeArrowheads="1"/>
          </p:cNvSpPr>
          <p:nvPr/>
        </p:nvSpPr>
        <p:spPr bwMode="auto">
          <a:xfrm>
            <a:off x="1812221" y="2427323"/>
            <a:ext cx="885699" cy="4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pitchFamily="34" charset="0"/>
              </a:defRPr>
            </a:lvl1pPr>
            <a:lvl2pPr>
              <a:defRPr sz="2800">
                <a:solidFill>
                  <a:schemeClr val="tx1"/>
                </a:solidFill>
                <a:latin typeface="Arial" pitchFamily="34" charset="0"/>
              </a:defRPr>
            </a:lvl2pPr>
            <a:lvl3pPr>
              <a:defRPr sz="2400">
                <a:solidFill>
                  <a:schemeClr val="tx1"/>
                </a:solidFill>
                <a:latin typeface="Arial" pitchFamily="34" charset="0"/>
              </a:defRPr>
            </a:lvl3pPr>
            <a:lvl4pPr>
              <a:defRPr sz="2000">
                <a:solidFill>
                  <a:schemeClr val="tx1"/>
                </a:solidFill>
                <a:latin typeface="Arial" pitchFamily="34" charset="0"/>
              </a:defRPr>
            </a:lvl4pPr>
            <a:lvl5pPr>
              <a:defRPr sz="2000">
                <a:solidFill>
                  <a:schemeClr val="tx1"/>
                </a:solidFill>
                <a:latin typeface="Arial" pitchFamily="34" charset="0"/>
              </a:defRPr>
            </a:lvl5pPr>
            <a:lvl6pPr eaLnBrk="0" hangingPunct="0">
              <a:defRPr sz="2000">
                <a:solidFill>
                  <a:schemeClr val="tx1"/>
                </a:solidFill>
                <a:latin typeface="Arial" pitchFamily="34" charset="0"/>
              </a:defRPr>
            </a:lvl6pPr>
            <a:lvl7pPr eaLnBrk="0" hangingPunct="0">
              <a:defRPr sz="2000">
                <a:solidFill>
                  <a:schemeClr val="tx1"/>
                </a:solidFill>
                <a:latin typeface="Arial" pitchFamily="34" charset="0"/>
              </a:defRPr>
            </a:lvl7pPr>
            <a:lvl8pPr eaLnBrk="0" hangingPunct="0">
              <a:defRPr sz="2000">
                <a:solidFill>
                  <a:schemeClr val="tx1"/>
                </a:solidFill>
                <a:latin typeface="Arial" pitchFamily="34" charset="0"/>
              </a:defRPr>
            </a:lvl8pPr>
            <a:lvl9pPr eaLnBrk="0" hangingPunct="0">
              <a:defRPr sz="2000">
                <a:solidFill>
                  <a:schemeClr val="tx1"/>
                </a:solidFill>
                <a:latin typeface="Arial" pitchFamily="34" charset="0"/>
              </a:defRPr>
            </a:lvl9pPr>
          </a:lstStyle>
          <a:p>
            <a:pPr marL="0" marR="0" lvl="0" indent="0" algn="ctr" defTabSz="687537" rtl="0" eaLnBrk="1" fontAlgn="base" latinLnBrk="0" hangingPunct="1">
              <a:lnSpc>
                <a:spcPct val="100000"/>
              </a:lnSpc>
              <a:spcBef>
                <a:spcPct val="0"/>
              </a:spcBef>
              <a:spcAft>
                <a:spcPct val="0"/>
              </a:spcAft>
              <a:buClrTx/>
              <a:buSzTx/>
              <a:buFont typeface="Arial"/>
              <a:buNone/>
              <a:tabLst/>
              <a:defRPr/>
            </a:pPr>
            <a:r>
              <a:rPr kumimoji="0" lang="en-US" altLang="en-US" sz="2406" b="0" i="0" u="none" strike="noStrike" kern="1200" cap="none" spc="0" normalizeH="0" baseline="0" noProof="0" dirty="0" err="1">
                <a:ln>
                  <a:noFill/>
                </a:ln>
                <a:solidFill>
                  <a:srgbClr val="DAEDEF">
                    <a:lumMod val="50000"/>
                  </a:srgbClr>
                </a:solidFill>
                <a:effectLst/>
                <a:uLnTx/>
                <a:uFillTx/>
                <a:latin typeface="Times New Roman" panose="02020603050405020304" pitchFamily="18" charset="0"/>
                <a:ea typeface="+mn-ea"/>
                <a:cs typeface="Times New Roman" panose="02020603050405020304" pitchFamily="18" charset="0"/>
                <a:sym typeface="Arial"/>
              </a:rPr>
              <a:t>Thân</a:t>
            </a:r>
            <a:endParaRPr kumimoji="0" lang="en-US" altLang="en-US" sz="2406" b="0" i="0" u="none" strike="noStrike" kern="1200" cap="none" spc="0" normalizeH="0" baseline="0" noProof="0" dirty="0">
              <a:ln>
                <a:noFill/>
              </a:ln>
              <a:solidFill>
                <a:srgbClr val="DAEDEF">
                  <a:lumMod val="50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9221" name="TextBox 3">
            <a:extLst>
              <a:ext uri="{FF2B5EF4-FFF2-40B4-BE49-F238E27FC236}">
                <a16:creationId xmlns:a16="http://schemas.microsoft.com/office/drawing/2014/main" xmlns="" id="{0B71097D-CF2A-487A-851A-7C2EE0F3E04C}"/>
              </a:ext>
            </a:extLst>
          </p:cNvPr>
          <p:cNvSpPr txBox="1">
            <a:spLocks noChangeArrowheads="1"/>
          </p:cNvSpPr>
          <p:nvPr/>
        </p:nvSpPr>
        <p:spPr bwMode="auto">
          <a:xfrm>
            <a:off x="6540357" y="1424336"/>
            <a:ext cx="884505" cy="4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7537" rtl="0" eaLnBrk="1" fontAlgn="base" latinLnBrk="0" hangingPunct="1">
              <a:lnSpc>
                <a:spcPct val="100000"/>
              </a:lnSpc>
              <a:spcBef>
                <a:spcPct val="0"/>
              </a:spcBef>
              <a:spcAft>
                <a:spcPct val="0"/>
              </a:spcAft>
              <a:buClrTx/>
              <a:buSzTx/>
              <a:buFont typeface="Arial"/>
              <a:buNone/>
              <a:tabLst/>
              <a:defRPr/>
            </a:pPr>
            <a:r>
              <a:rPr kumimoji="0" lang="en-US" altLang="en-US" sz="2406" b="0" i="0" u="none" strike="noStrike" kern="1200" cap="none" spc="0" normalizeH="0" baseline="0" noProof="0">
                <a:ln>
                  <a:noFill/>
                </a:ln>
                <a:solidFill>
                  <a:srgbClr val="4597A0"/>
                </a:solidFill>
                <a:effectLst/>
                <a:uLnTx/>
                <a:uFillTx/>
                <a:latin typeface="Times New Roman" panose="02020603050405020304" pitchFamily="18" charset="0"/>
                <a:ea typeface="+mn-ea"/>
                <a:cs typeface="Times New Roman" panose="02020603050405020304" pitchFamily="18" charset="0"/>
                <a:sym typeface="Arial"/>
              </a:rPr>
              <a:t>Quả</a:t>
            </a:r>
          </a:p>
        </p:txBody>
      </p:sp>
      <p:sp>
        <p:nvSpPr>
          <p:cNvPr id="9222" name="TextBox 4">
            <a:extLst>
              <a:ext uri="{FF2B5EF4-FFF2-40B4-BE49-F238E27FC236}">
                <a16:creationId xmlns:a16="http://schemas.microsoft.com/office/drawing/2014/main" xmlns="" id="{BFCEF7B8-0C7C-4A6E-B0A6-569DFC1019B5}"/>
              </a:ext>
            </a:extLst>
          </p:cNvPr>
          <p:cNvSpPr txBox="1">
            <a:spLocks noChangeArrowheads="1"/>
          </p:cNvSpPr>
          <p:nvPr/>
        </p:nvSpPr>
        <p:spPr bwMode="auto">
          <a:xfrm>
            <a:off x="1987112" y="803235"/>
            <a:ext cx="884506" cy="508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pitchFamily="34" charset="0"/>
              </a:defRPr>
            </a:lvl1pPr>
            <a:lvl2pPr>
              <a:defRPr sz="2800">
                <a:solidFill>
                  <a:schemeClr val="tx1"/>
                </a:solidFill>
                <a:latin typeface="Arial" pitchFamily="34" charset="0"/>
              </a:defRPr>
            </a:lvl2pPr>
            <a:lvl3pPr>
              <a:defRPr sz="2400">
                <a:solidFill>
                  <a:schemeClr val="tx1"/>
                </a:solidFill>
                <a:latin typeface="Arial" pitchFamily="34" charset="0"/>
              </a:defRPr>
            </a:lvl3pPr>
            <a:lvl4pPr>
              <a:defRPr sz="2000">
                <a:solidFill>
                  <a:schemeClr val="tx1"/>
                </a:solidFill>
                <a:latin typeface="Arial" pitchFamily="34" charset="0"/>
              </a:defRPr>
            </a:lvl4pPr>
            <a:lvl5pPr>
              <a:defRPr sz="2000">
                <a:solidFill>
                  <a:schemeClr val="tx1"/>
                </a:solidFill>
                <a:latin typeface="Arial" pitchFamily="34" charset="0"/>
              </a:defRPr>
            </a:lvl5pPr>
            <a:lvl6pPr eaLnBrk="0" hangingPunct="0">
              <a:defRPr sz="2000">
                <a:solidFill>
                  <a:schemeClr val="tx1"/>
                </a:solidFill>
                <a:latin typeface="Arial" pitchFamily="34" charset="0"/>
              </a:defRPr>
            </a:lvl6pPr>
            <a:lvl7pPr eaLnBrk="0" hangingPunct="0">
              <a:defRPr sz="2000">
                <a:solidFill>
                  <a:schemeClr val="tx1"/>
                </a:solidFill>
                <a:latin typeface="Arial" pitchFamily="34" charset="0"/>
              </a:defRPr>
            </a:lvl7pPr>
            <a:lvl8pPr eaLnBrk="0" hangingPunct="0">
              <a:defRPr sz="2000">
                <a:solidFill>
                  <a:schemeClr val="tx1"/>
                </a:solidFill>
                <a:latin typeface="Arial" pitchFamily="34" charset="0"/>
              </a:defRPr>
            </a:lvl8pPr>
            <a:lvl9pPr eaLnBrk="0" hangingPunct="0">
              <a:defRPr sz="2000">
                <a:solidFill>
                  <a:schemeClr val="tx1"/>
                </a:solidFill>
                <a:latin typeface="Arial" pitchFamily="34" charset="0"/>
              </a:defRPr>
            </a:lvl9pPr>
          </a:lstStyle>
          <a:p>
            <a:pPr marL="0" marR="0" lvl="0" indent="0" algn="ctr" defTabSz="687537" rtl="0" eaLnBrk="1" fontAlgn="base" latinLnBrk="0" hangingPunct="1">
              <a:lnSpc>
                <a:spcPct val="100000"/>
              </a:lnSpc>
              <a:spcBef>
                <a:spcPct val="0"/>
              </a:spcBef>
              <a:spcAft>
                <a:spcPct val="0"/>
              </a:spcAft>
              <a:buClrTx/>
              <a:buSzTx/>
              <a:buFont typeface="Arial"/>
              <a:buNone/>
              <a:tabLst/>
              <a:defRPr/>
            </a:pPr>
            <a:r>
              <a:rPr kumimoji="0" lang="en-US" altLang="en-US" sz="2707" b="0" i="0" u="none" strike="noStrike" kern="1200" cap="none" spc="0" normalizeH="0" baseline="0" noProof="0" dirty="0" err="1">
                <a:ln>
                  <a:noFill/>
                </a:ln>
                <a:solidFill>
                  <a:srgbClr val="DAEDEF">
                    <a:lumMod val="50000"/>
                  </a:srgbClr>
                </a:solidFill>
                <a:effectLst/>
                <a:uLnTx/>
                <a:uFillTx/>
                <a:latin typeface="Times New Roman" panose="02020603050405020304" pitchFamily="18" charset="0"/>
                <a:ea typeface="+mn-ea"/>
                <a:cs typeface="Times New Roman" panose="02020603050405020304" pitchFamily="18" charset="0"/>
                <a:sym typeface="Arial"/>
              </a:rPr>
              <a:t>Hoa</a:t>
            </a:r>
            <a:endParaRPr kumimoji="0" lang="en-US" altLang="en-US" sz="2707" b="0" i="0" u="none" strike="noStrike" kern="1200" cap="none" spc="0" normalizeH="0" baseline="0" noProof="0" dirty="0">
              <a:ln>
                <a:noFill/>
              </a:ln>
              <a:solidFill>
                <a:srgbClr val="DAEDEF">
                  <a:lumMod val="50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9223" name="TextBox 5">
            <a:extLst>
              <a:ext uri="{FF2B5EF4-FFF2-40B4-BE49-F238E27FC236}">
                <a16:creationId xmlns:a16="http://schemas.microsoft.com/office/drawing/2014/main" xmlns="" id="{86304F0A-B344-45F7-A45D-7C39AC86E4F7}"/>
              </a:ext>
            </a:extLst>
          </p:cNvPr>
          <p:cNvSpPr txBox="1">
            <a:spLocks noChangeArrowheads="1"/>
          </p:cNvSpPr>
          <p:nvPr/>
        </p:nvSpPr>
        <p:spPr bwMode="auto">
          <a:xfrm>
            <a:off x="6681184" y="3030034"/>
            <a:ext cx="824822" cy="4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7537" rtl="0" eaLnBrk="1" fontAlgn="base" latinLnBrk="0" hangingPunct="1">
              <a:lnSpc>
                <a:spcPct val="100000"/>
              </a:lnSpc>
              <a:spcBef>
                <a:spcPct val="0"/>
              </a:spcBef>
              <a:spcAft>
                <a:spcPct val="0"/>
              </a:spcAft>
              <a:buClrTx/>
              <a:buSzTx/>
              <a:buFont typeface="Arial"/>
              <a:buNone/>
              <a:tabLst/>
              <a:defRPr/>
            </a:pPr>
            <a:r>
              <a:rPr kumimoji="0" lang="en-US" altLang="en-US" sz="2406" b="0" i="0" u="none" strike="noStrike" kern="1200" cap="none" spc="0" normalizeH="0" baseline="0" noProof="0" dirty="0" err="1">
                <a:ln>
                  <a:noFill/>
                </a:ln>
                <a:solidFill>
                  <a:srgbClr val="4597A0"/>
                </a:solidFill>
                <a:effectLst/>
                <a:uLnTx/>
                <a:uFillTx/>
                <a:latin typeface="Times New Roman" panose="02020603050405020304" pitchFamily="18" charset="0"/>
                <a:ea typeface="+mn-ea"/>
                <a:cs typeface="Times New Roman" panose="02020603050405020304" pitchFamily="18" charset="0"/>
                <a:sym typeface="Arial"/>
              </a:rPr>
              <a:t>Lá</a:t>
            </a:r>
            <a:endParaRPr kumimoji="0" lang="en-US" altLang="en-US" sz="2406" b="0" i="0" u="none" strike="noStrike" kern="1200" cap="none" spc="0" normalizeH="0" baseline="0" noProof="0" dirty="0">
              <a:ln>
                <a:noFill/>
              </a:ln>
              <a:solidFill>
                <a:srgbClr val="4597A0"/>
              </a:solidFill>
              <a:effectLst/>
              <a:uLnTx/>
              <a:uFillTx/>
              <a:latin typeface="Times New Roman" panose="02020603050405020304" pitchFamily="18" charset="0"/>
              <a:ea typeface="+mn-ea"/>
              <a:cs typeface="Times New Roman" panose="02020603050405020304" pitchFamily="18" charset="0"/>
              <a:sym typeface="Arial"/>
            </a:endParaRPr>
          </a:p>
        </p:txBody>
      </p:sp>
      <p:cxnSp>
        <p:nvCxnSpPr>
          <p:cNvPr id="20" name="Straight Arrow Connector 19">
            <a:extLst>
              <a:ext uri="{FF2B5EF4-FFF2-40B4-BE49-F238E27FC236}">
                <a16:creationId xmlns:a16="http://schemas.microsoft.com/office/drawing/2014/main" xmlns="" id="{68C9CFA8-80BA-415D-9103-2E07E60B9234}"/>
              </a:ext>
            </a:extLst>
          </p:cNvPr>
          <p:cNvCxnSpPr>
            <a:cxnSpLocks/>
          </p:cNvCxnSpPr>
          <p:nvPr/>
        </p:nvCxnSpPr>
        <p:spPr>
          <a:xfrm>
            <a:off x="2872984" y="2719629"/>
            <a:ext cx="1842198" cy="128362"/>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xmlns="" id="{E1B2BE90-ED56-46FD-A985-0EC322BF547C}"/>
              </a:ext>
            </a:extLst>
          </p:cNvPr>
          <p:cNvCxnSpPr>
            <a:cxnSpLocks/>
          </p:cNvCxnSpPr>
          <p:nvPr/>
        </p:nvCxnSpPr>
        <p:spPr>
          <a:xfrm flipH="1" flipV="1">
            <a:off x="4923958" y="4012631"/>
            <a:ext cx="1757226" cy="238775"/>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xmlns="" id="{BBF01C25-CD6E-496B-9D24-4EC2A5F4ACBF}"/>
              </a:ext>
            </a:extLst>
          </p:cNvPr>
          <p:cNvCxnSpPr>
            <a:cxnSpLocks/>
          </p:cNvCxnSpPr>
          <p:nvPr/>
        </p:nvCxnSpPr>
        <p:spPr>
          <a:xfrm flipH="1">
            <a:off x="4642021" y="1700384"/>
            <a:ext cx="1849775" cy="1"/>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xmlns="" id="{52363021-5B68-4A88-A2C5-31004AFFBD4A}"/>
              </a:ext>
            </a:extLst>
          </p:cNvPr>
          <p:cNvCxnSpPr>
            <a:cxnSpLocks/>
          </p:cNvCxnSpPr>
          <p:nvPr/>
        </p:nvCxnSpPr>
        <p:spPr>
          <a:xfrm flipH="1" flipV="1">
            <a:off x="5402339" y="2653227"/>
            <a:ext cx="1344091" cy="587134"/>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3072" name="Straight Arrow Connector 3071">
            <a:extLst>
              <a:ext uri="{FF2B5EF4-FFF2-40B4-BE49-F238E27FC236}">
                <a16:creationId xmlns:a16="http://schemas.microsoft.com/office/drawing/2014/main" xmlns="" id="{A61125C9-77CD-4B5D-AECC-2871B95D3091}"/>
              </a:ext>
            </a:extLst>
          </p:cNvPr>
          <p:cNvCxnSpPr>
            <a:cxnSpLocks/>
          </p:cNvCxnSpPr>
          <p:nvPr/>
        </p:nvCxnSpPr>
        <p:spPr>
          <a:xfrm flipV="1">
            <a:off x="2858487" y="840625"/>
            <a:ext cx="1866479" cy="25446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9230" name="TextBox 7">
            <a:extLst>
              <a:ext uri="{FF2B5EF4-FFF2-40B4-BE49-F238E27FC236}">
                <a16:creationId xmlns:a16="http://schemas.microsoft.com/office/drawing/2014/main" xmlns="" id="{AC683008-3928-496E-9404-15C632C92C0A}"/>
              </a:ext>
            </a:extLst>
          </p:cNvPr>
          <p:cNvSpPr txBox="1">
            <a:spLocks noChangeArrowheads="1"/>
          </p:cNvSpPr>
          <p:nvPr/>
        </p:nvSpPr>
        <p:spPr bwMode="auto">
          <a:xfrm>
            <a:off x="2599585" y="4599765"/>
            <a:ext cx="4442242" cy="416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7537" rtl="0" eaLnBrk="1" fontAlgn="base" latinLnBrk="0" hangingPunct="1">
              <a:lnSpc>
                <a:spcPct val="100000"/>
              </a:lnSpc>
              <a:spcBef>
                <a:spcPct val="0"/>
              </a:spcBef>
              <a:spcAft>
                <a:spcPct val="0"/>
              </a:spcAft>
              <a:buClrTx/>
              <a:buSzTx/>
              <a:buFont typeface="Arial"/>
              <a:buNone/>
              <a:tabLst/>
              <a:defRPr/>
            </a:pPr>
            <a:r>
              <a:rPr kumimoji="0" lang="vi-VN" altLang="en-US" sz="2105" b="0" i="0" u="none" strike="noStrike" kern="1200" cap="none" spc="0" normalizeH="0" baseline="0" noProof="0" dirty="0">
                <a:ln>
                  <a:noFill/>
                </a:ln>
                <a:solidFill>
                  <a:srgbClr val="B65014">
                    <a:lumMod val="50000"/>
                  </a:srgbClr>
                </a:solidFill>
                <a:effectLst/>
                <a:uLnTx/>
                <a:uFillTx/>
                <a:latin typeface="Times New Roman" panose="02020603050405020304" pitchFamily="18" charset="0"/>
                <a:ea typeface="+mn-ea"/>
                <a:cs typeface="Times New Roman" panose="02020603050405020304" pitchFamily="18" charset="0"/>
                <a:sym typeface="Arial"/>
              </a:rPr>
              <a:t>Mỗi cây đều có rễ, th</a:t>
            </a:r>
            <a:r>
              <a:rPr kumimoji="0" lang="en-US" altLang="en-US" sz="2105" b="0" i="0" u="none" strike="noStrike" kern="1200" cap="none" spc="0" normalizeH="0" baseline="0" noProof="0" dirty="0" err="1">
                <a:ln>
                  <a:noFill/>
                </a:ln>
                <a:solidFill>
                  <a:srgbClr val="B65014">
                    <a:lumMod val="50000"/>
                  </a:srgbClr>
                </a:solidFill>
                <a:effectLst/>
                <a:uLnTx/>
                <a:uFillTx/>
                <a:latin typeface="Times New Roman" panose="02020603050405020304" pitchFamily="18" charset="0"/>
                <a:ea typeface="+mn-ea"/>
                <a:cs typeface="Times New Roman" panose="02020603050405020304" pitchFamily="18" charset="0"/>
                <a:sym typeface="Arial"/>
              </a:rPr>
              <a:t>ân</a:t>
            </a:r>
            <a:r>
              <a:rPr kumimoji="0" lang="en-US" altLang="en-US" sz="2105" b="0" i="0" u="none" strike="noStrike" kern="1200" cap="none" spc="0" normalizeH="0" baseline="0" noProof="0" dirty="0">
                <a:ln>
                  <a:noFill/>
                </a:ln>
                <a:solidFill>
                  <a:srgbClr val="B65014">
                    <a:lumMod val="50000"/>
                  </a:srgbClr>
                </a:solidFill>
                <a:effectLst/>
                <a:uLnTx/>
                <a:uFillTx/>
                <a:latin typeface="Times New Roman" panose="02020603050405020304" pitchFamily="18" charset="0"/>
                <a:ea typeface="+mn-ea"/>
                <a:cs typeface="Times New Roman" panose="02020603050405020304" pitchFamily="18" charset="0"/>
                <a:sym typeface="Arial"/>
              </a:rPr>
              <a:t>,</a:t>
            </a:r>
            <a:r>
              <a:rPr kumimoji="0" lang="vi-VN" altLang="en-US" sz="2105" b="0" i="0" u="none" strike="noStrike" kern="1200" cap="none" spc="0" normalizeH="0" baseline="0" noProof="0" dirty="0">
                <a:ln>
                  <a:noFill/>
                </a:ln>
                <a:solidFill>
                  <a:srgbClr val="B65014">
                    <a:lumMod val="50000"/>
                  </a:srgbClr>
                </a:solidFill>
                <a:effectLst/>
                <a:uLnTx/>
                <a:uFillTx/>
                <a:latin typeface="Times New Roman" panose="02020603050405020304" pitchFamily="18" charset="0"/>
                <a:ea typeface="+mn-ea"/>
                <a:cs typeface="Times New Roman" panose="02020603050405020304" pitchFamily="18" charset="0"/>
                <a:sym typeface="Arial"/>
              </a:rPr>
              <a:t> lá</a:t>
            </a:r>
            <a:r>
              <a:rPr kumimoji="0" lang="en-US" altLang="en-US" sz="2105" b="0" i="0" u="none" strike="noStrike" kern="1200" cap="none" spc="0" normalizeH="0" baseline="0" noProof="0" dirty="0">
                <a:ln>
                  <a:noFill/>
                </a:ln>
                <a:solidFill>
                  <a:srgbClr val="B65014">
                    <a:lumMod val="50000"/>
                  </a:srgbClr>
                </a:solidFill>
                <a:effectLst/>
                <a:uLnTx/>
                <a:uFillTx/>
                <a:latin typeface="Times New Roman" panose="02020603050405020304" pitchFamily="18" charset="0"/>
                <a:ea typeface="+mn-ea"/>
                <a:cs typeface="Times New Roman" panose="02020603050405020304" pitchFamily="18" charset="0"/>
                <a:sym typeface="Arial"/>
              </a:rPr>
              <a:t>,</a:t>
            </a:r>
            <a:r>
              <a:rPr kumimoji="0" lang="vi-VN" altLang="en-US" sz="2105" b="0" i="0" u="none" strike="noStrike" kern="1200" cap="none" spc="0" normalizeH="0" baseline="0" noProof="0" dirty="0">
                <a:ln>
                  <a:noFill/>
                </a:ln>
                <a:solidFill>
                  <a:srgbClr val="B65014">
                    <a:lumMod val="50000"/>
                  </a:srgbClr>
                </a:solidFill>
                <a:effectLst/>
                <a:uLnTx/>
                <a:uFillTx/>
                <a:latin typeface="Times New Roman" panose="02020603050405020304" pitchFamily="18" charset="0"/>
                <a:ea typeface="+mn-ea"/>
                <a:cs typeface="Times New Roman" panose="02020603050405020304" pitchFamily="18" charset="0"/>
                <a:sym typeface="Arial"/>
              </a:rPr>
              <a:t> hoa</a:t>
            </a:r>
            <a:r>
              <a:rPr kumimoji="0" lang="en-US" altLang="en-US" sz="2105" b="0" i="0" u="none" strike="noStrike" kern="1200" cap="none" spc="0" normalizeH="0" baseline="0" noProof="0" dirty="0">
                <a:ln>
                  <a:noFill/>
                </a:ln>
                <a:solidFill>
                  <a:srgbClr val="B65014">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105" b="0" i="0" u="none" strike="noStrike" kern="1200" cap="none" spc="0" normalizeH="0" baseline="0" noProof="0" dirty="0" err="1">
                <a:ln>
                  <a:noFill/>
                </a:ln>
                <a:solidFill>
                  <a:srgbClr val="B65014">
                    <a:lumMod val="50000"/>
                  </a:srgbClr>
                </a:solidFill>
                <a:effectLst/>
                <a:uLnTx/>
                <a:uFillTx/>
                <a:latin typeface="Times New Roman" panose="02020603050405020304" pitchFamily="18" charset="0"/>
                <a:ea typeface="+mn-ea"/>
                <a:cs typeface="Times New Roman" panose="02020603050405020304" pitchFamily="18" charset="0"/>
                <a:sym typeface="Arial"/>
              </a:rPr>
              <a:t>và</a:t>
            </a:r>
            <a:r>
              <a:rPr kumimoji="0" lang="en-US" altLang="en-US" sz="2105" b="0" i="0" u="none" strike="noStrike" kern="1200" cap="none" spc="0" normalizeH="0" baseline="0" noProof="0" dirty="0">
                <a:ln>
                  <a:noFill/>
                </a:ln>
                <a:solidFill>
                  <a:srgbClr val="B65014">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2105" b="0" i="0" u="none" strike="noStrike" kern="1200" cap="none" spc="0" normalizeH="0" baseline="0" noProof="0" dirty="0" err="1">
                <a:ln>
                  <a:noFill/>
                </a:ln>
                <a:solidFill>
                  <a:srgbClr val="B65014">
                    <a:lumMod val="50000"/>
                  </a:srgbClr>
                </a:solidFill>
                <a:effectLst/>
                <a:uLnTx/>
                <a:uFillTx/>
                <a:latin typeface="Times New Roman" panose="02020603050405020304" pitchFamily="18" charset="0"/>
                <a:ea typeface="+mn-ea"/>
                <a:cs typeface="Times New Roman" panose="02020603050405020304" pitchFamily="18" charset="0"/>
                <a:sym typeface="Arial"/>
              </a:rPr>
              <a:t>quả</a:t>
            </a:r>
            <a:r>
              <a:rPr kumimoji="0" lang="en-US" altLang="en-US" sz="2105" b="0" i="0" u="none" strike="noStrike" kern="1200" cap="none" spc="0" normalizeH="0" baseline="0" noProof="0" dirty="0">
                <a:ln>
                  <a:noFill/>
                </a:ln>
                <a:solidFill>
                  <a:srgbClr val="B65014">
                    <a:lumMod val="50000"/>
                  </a:srgbClr>
                </a:solidFill>
                <a:effectLst/>
                <a:uLnTx/>
                <a:uFillTx/>
                <a:latin typeface="Arial" panose="020B0604020202020204" pitchFamily="34" charset="0"/>
                <a:ea typeface="+mn-ea"/>
                <a:cs typeface="Arial"/>
                <a:sym typeface="Arial"/>
              </a:rPr>
              <a:t>.</a:t>
            </a:r>
          </a:p>
        </p:txBody>
      </p:sp>
      <p:sp>
        <p:nvSpPr>
          <p:cNvPr id="23" name="TextBox 1">
            <a:extLst>
              <a:ext uri="{FF2B5EF4-FFF2-40B4-BE49-F238E27FC236}">
                <a16:creationId xmlns:a16="http://schemas.microsoft.com/office/drawing/2014/main" xmlns="" id="{43F016CA-2848-45F2-9668-3FED42064326}"/>
              </a:ext>
            </a:extLst>
          </p:cNvPr>
          <p:cNvSpPr txBox="1">
            <a:spLocks noChangeArrowheads="1"/>
          </p:cNvSpPr>
          <p:nvPr/>
        </p:nvSpPr>
        <p:spPr bwMode="auto">
          <a:xfrm>
            <a:off x="2322212" y="108563"/>
            <a:ext cx="5332099" cy="370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7537" rtl="0" eaLnBrk="1" fontAlgn="base" latinLnBrk="0" hangingPunct="1">
              <a:lnSpc>
                <a:spcPct val="100000"/>
              </a:lnSpc>
              <a:spcBef>
                <a:spcPct val="0"/>
              </a:spcBef>
              <a:spcAft>
                <a:spcPct val="0"/>
              </a:spcAft>
              <a:buClrTx/>
              <a:buSzTx/>
              <a:buFont typeface="Arial"/>
              <a:buNone/>
              <a:tabLst/>
              <a:defRPr/>
            </a:pPr>
            <a:r>
              <a:rPr kumimoji="0" lang="en-US" altLang="en-US" sz="180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Quan </a:t>
            </a:r>
            <a:r>
              <a:rPr kumimoji="0" lang="en-US" altLang="en-US" sz="1805"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sát</a:t>
            </a:r>
            <a:r>
              <a:rPr kumimoji="0" lang="en-US" altLang="en-US" sz="180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1805"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hình</a:t>
            </a:r>
            <a:r>
              <a:rPr kumimoji="0" lang="en-US" altLang="en-US" sz="180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1805"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và</a:t>
            </a:r>
            <a:r>
              <a:rPr kumimoji="0" lang="en-US" altLang="en-US" sz="180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1805"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nói</a:t>
            </a:r>
            <a:r>
              <a:rPr kumimoji="0" lang="en-US" altLang="en-US" sz="180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1805"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tên</a:t>
            </a:r>
            <a:r>
              <a:rPr kumimoji="0" lang="en-US" altLang="en-US" sz="180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1805"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các</a:t>
            </a:r>
            <a:r>
              <a:rPr kumimoji="0" lang="en-US" altLang="en-US" sz="180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1805"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bộ</a:t>
            </a:r>
            <a:r>
              <a:rPr kumimoji="0" lang="en-US" altLang="en-US" sz="180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1805"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phận</a:t>
            </a:r>
            <a:r>
              <a:rPr kumimoji="0" lang="en-US" altLang="en-US" sz="180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1805"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của</a:t>
            </a:r>
            <a:r>
              <a:rPr kumimoji="0" lang="en-US" altLang="en-US" sz="180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en-US" sz="1805"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cây</a:t>
            </a:r>
            <a:r>
              <a:rPr kumimoji="0" lang="en-US" altLang="en-US" sz="180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left)">
                                      <p:cBhvr>
                                        <p:cTn id="18" dur="500"/>
                                        <p:tgtEl>
                                          <p:spTgt spid="20"/>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9220"/>
                                        </p:tgtEl>
                                        <p:attrNameLst>
                                          <p:attrName>style.visibility</p:attrName>
                                        </p:attrNameLst>
                                      </p:cBhvr>
                                      <p:to>
                                        <p:strVal val="visible"/>
                                      </p:to>
                                    </p:set>
                                    <p:anim calcmode="lin" valueType="num">
                                      <p:cBhvr additive="base">
                                        <p:cTn id="23" dur="500" fill="hold"/>
                                        <p:tgtEl>
                                          <p:spTgt spid="9220"/>
                                        </p:tgtEl>
                                        <p:attrNameLst>
                                          <p:attrName>ppt_x</p:attrName>
                                        </p:attrNameLst>
                                      </p:cBhvr>
                                      <p:tavLst>
                                        <p:tav tm="0">
                                          <p:val>
                                            <p:strVal val="#ppt_x"/>
                                          </p:val>
                                        </p:tav>
                                        <p:tav tm="100000">
                                          <p:val>
                                            <p:strVal val="#ppt_x"/>
                                          </p:val>
                                        </p:tav>
                                      </p:tavLst>
                                    </p:anim>
                                    <p:anim calcmode="lin" valueType="num">
                                      <p:cBhvr additive="base">
                                        <p:cTn id="24" dur="500" fill="hold"/>
                                        <p:tgtEl>
                                          <p:spTgt spid="9220"/>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down)">
                                      <p:cBhvr>
                                        <p:cTn id="29" dur="500"/>
                                        <p:tgtEl>
                                          <p:spTgt spid="30"/>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9223"/>
                                        </p:tgtEl>
                                        <p:attrNameLst>
                                          <p:attrName>style.visibility</p:attrName>
                                        </p:attrNameLst>
                                      </p:cBhvr>
                                      <p:to>
                                        <p:strVal val="visible"/>
                                      </p:to>
                                    </p:set>
                                    <p:anim calcmode="lin" valueType="num">
                                      <p:cBhvr additive="base">
                                        <p:cTn id="34" dur="500" fill="hold"/>
                                        <p:tgtEl>
                                          <p:spTgt spid="9223"/>
                                        </p:tgtEl>
                                        <p:attrNameLst>
                                          <p:attrName>ppt_x</p:attrName>
                                        </p:attrNameLst>
                                      </p:cBhvr>
                                      <p:tavLst>
                                        <p:tav tm="0">
                                          <p:val>
                                            <p:strVal val="#ppt_x"/>
                                          </p:val>
                                        </p:tav>
                                        <p:tav tm="100000">
                                          <p:val>
                                            <p:strVal val="#ppt_x"/>
                                          </p:val>
                                        </p:tav>
                                      </p:tavLst>
                                    </p:anim>
                                    <p:anim calcmode="lin" valueType="num">
                                      <p:cBhvr additive="base">
                                        <p:cTn id="35" dur="500" fill="hold"/>
                                        <p:tgtEl>
                                          <p:spTgt spid="9223"/>
                                        </p:tgtEl>
                                        <p:attrNameLst>
                                          <p:attrName>ppt_y</p:attrName>
                                        </p:attrNameLst>
                                      </p:cBhvr>
                                      <p:tavLst>
                                        <p:tav tm="0">
                                          <p:val>
                                            <p:strVal val="1+#ppt_h/2"/>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4" fill="hold" nodeType="clickEffect">
                                  <p:stCondLst>
                                    <p:cond delay="0"/>
                                  </p:stCondLst>
                                  <p:childTnLst>
                                    <p:set>
                                      <p:cBhvr>
                                        <p:cTn id="39" dur="1" fill="hold">
                                          <p:stCondLst>
                                            <p:cond delay="0"/>
                                          </p:stCondLst>
                                        </p:cTn>
                                        <p:tgtEl>
                                          <p:spTgt spid="3072"/>
                                        </p:tgtEl>
                                        <p:attrNameLst>
                                          <p:attrName>style.visibility</p:attrName>
                                        </p:attrNameLst>
                                      </p:cBhvr>
                                      <p:to>
                                        <p:strVal val="visible"/>
                                      </p:to>
                                    </p:set>
                                    <p:animEffect transition="in" filter="wipe(down)">
                                      <p:cBhvr>
                                        <p:cTn id="40" dur="500"/>
                                        <p:tgtEl>
                                          <p:spTgt spid="3072"/>
                                        </p:tgtEl>
                                      </p:cBhvr>
                                    </p:animEffect>
                                  </p:childTnLst>
                                </p:cTn>
                              </p:par>
                            </p:childTnLst>
                          </p:cTn>
                        </p:par>
                      </p:childTnLst>
                    </p:cTn>
                  </p:par>
                  <p:par>
                    <p:cTn id="41" fill="hold">
                      <p:stCondLst>
                        <p:cond delay="indefinite"/>
                      </p:stCondLst>
                      <p:childTnLst>
                        <p:par>
                          <p:cTn id="42" fill="hold">
                            <p:stCondLst>
                              <p:cond delay="0"/>
                            </p:stCondLst>
                            <p:childTnLst>
                              <p:par>
                                <p:cTn id="43" presetID="2" presetClass="entr" presetSubtype="1" fill="hold" grpId="0" nodeType="clickEffect">
                                  <p:stCondLst>
                                    <p:cond delay="0"/>
                                  </p:stCondLst>
                                  <p:childTnLst>
                                    <p:set>
                                      <p:cBhvr>
                                        <p:cTn id="44" dur="1" fill="hold">
                                          <p:stCondLst>
                                            <p:cond delay="0"/>
                                          </p:stCondLst>
                                        </p:cTn>
                                        <p:tgtEl>
                                          <p:spTgt spid="9222"/>
                                        </p:tgtEl>
                                        <p:attrNameLst>
                                          <p:attrName>style.visibility</p:attrName>
                                        </p:attrNameLst>
                                      </p:cBhvr>
                                      <p:to>
                                        <p:strVal val="visible"/>
                                      </p:to>
                                    </p:set>
                                    <p:anim calcmode="lin" valueType="num">
                                      <p:cBhvr additive="base">
                                        <p:cTn id="45" dur="500" fill="hold"/>
                                        <p:tgtEl>
                                          <p:spTgt spid="9222"/>
                                        </p:tgtEl>
                                        <p:attrNameLst>
                                          <p:attrName>ppt_x</p:attrName>
                                        </p:attrNameLst>
                                      </p:cBhvr>
                                      <p:tavLst>
                                        <p:tav tm="0">
                                          <p:val>
                                            <p:strVal val="#ppt_x"/>
                                          </p:val>
                                        </p:tav>
                                        <p:tav tm="100000">
                                          <p:val>
                                            <p:strVal val="#ppt_x"/>
                                          </p:val>
                                        </p:tav>
                                      </p:tavLst>
                                    </p:anim>
                                    <p:anim calcmode="lin" valueType="num">
                                      <p:cBhvr additive="base">
                                        <p:cTn id="46" dur="500" fill="hold"/>
                                        <p:tgtEl>
                                          <p:spTgt spid="9222"/>
                                        </p:tgtEl>
                                        <p:attrNameLst>
                                          <p:attrName>ppt_y</p:attrName>
                                        </p:attrNameLst>
                                      </p:cBhvr>
                                      <p:tavLst>
                                        <p:tav tm="0">
                                          <p:val>
                                            <p:strVal val="0-#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2" fill="hold" nodeType="click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wipe(right)">
                                      <p:cBhvr>
                                        <p:cTn id="51" dur="500"/>
                                        <p:tgtEl>
                                          <p:spTgt spid="27"/>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2" fill="hold" grpId="0" nodeType="clickEffect">
                                  <p:stCondLst>
                                    <p:cond delay="0"/>
                                  </p:stCondLst>
                                  <p:childTnLst>
                                    <p:set>
                                      <p:cBhvr>
                                        <p:cTn id="55" dur="1" fill="hold">
                                          <p:stCondLst>
                                            <p:cond delay="0"/>
                                          </p:stCondLst>
                                        </p:cTn>
                                        <p:tgtEl>
                                          <p:spTgt spid="9221"/>
                                        </p:tgtEl>
                                        <p:attrNameLst>
                                          <p:attrName>style.visibility</p:attrName>
                                        </p:attrNameLst>
                                      </p:cBhvr>
                                      <p:to>
                                        <p:strVal val="visible"/>
                                      </p:to>
                                    </p:set>
                                    <p:anim calcmode="lin" valueType="num">
                                      <p:cBhvr additive="base">
                                        <p:cTn id="56" dur="500" fill="hold"/>
                                        <p:tgtEl>
                                          <p:spTgt spid="9221"/>
                                        </p:tgtEl>
                                        <p:attrNameLst>
                                          <p:attrName>ppt_x</p:attrName>
                                        </p:attrNameLst>
                                      </p:cBhvr>
                                      <p:tavLst>
                                        <p:tav tm="0">
                                          <p:val>
                                            <p:strVal val="1+#ppt_w/2"/>
                                          </p:val>
                                        </p:tav>
                                        <p:tav tm="100000">
                                          <p:val>
                                            <p:strVal val="#ppt_x"/>
                                          </p:val>
                                        </p:tav>
                                      </p:tavLst>
                                    </p:anim>
                                    <p:anim calcmode="lin" valueType="num">
                                      <p:cBhvr additive="base">
                                        <p:cTn id="57" dur="500" fill="hold"/>
                                        <p:tgtEl>
                                          <p:spTgt spid="9221"/>
                                        </p:tgtEl>
                                        <p:attrNameLst>
                                          <p:attrName>ppt_y</p:attrName>
                                        </p:attrNameLst>
                                      </p:cBhvr>
                                      <p:tavLst>
                                        <p:tav tm="0">
                                          <p:val>
                                            <p:strVal val="#ppt_y"/>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2" presetClass="entr" presetSubtype="4" fill="hold" grpId="0" nodeType="clickEffect">
                                  <p:stCondLst>
                                    <p:cond delay="0"/>
                                  </p:stCondLst>
                                  <p:childTnLst>
                                    <p:set>
                                      <p:cBhvr>
                                        <p:cTn id="61" dur="1" fill="hold">
                                          <p:stCondLst>
                                            <p:cond delay="0"/>
                                          </p:stCondLst>
                                        </p:cTn>
                                        <p:tgtEl>
                                          <p:spTgt spid="9230"/>
                                        </p:tgtEl>
                                        <p:attrNameLst>
                                          <p:attrName>style.visibility</p:attrName>
                                        </p:attrNameLst>
                                      </p:cBhvr>
                                      <p:to>
                                        <p:strVal val="visible"/>
                                      </p:to>
                                    </p:set>
                                    <p:anim calcmode="lin" valueType="num">
                                      <p:cBhvr additive="base">
                                        <p:cTn id="62" dur="500" fill="hold"/>
                                        <p:tgtEl>
                                          <p:spTgt spid="9230"/>
                                        </p:tgtEl>
                                        <p:attrNameLst>
                                          <p:attrName>ppt_x</p:attrName>
                                        </p:attrNameLst>
                                      </p:cBhvr>
                                      <p:tavLst>
                                        <p:tav tm="0">
                                          <p:val>
                                            <p:strVal val="#ppt_x"/>
                                          </p:val>
                                        </p:tav>
                                        <p:tav tm="100000">
                                          <p:val>
                                            <p:strVal val="#ppt_x"/>
                                          </p:val>
                                        </p:tav>
                                      </p:tavLst>
                                    </p:anim>
                                    <p:anim calcmode="lin" valueType="num">
                                      <p:cBhvr additive="base">
                                        <p:cTn id="63" dur="500" fill="hold"/>
                                        <p:tgtEl>
                                          <p:spTgt spid="92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20" grpId="0"/>
      <p:bldP spid="9221" grpId="0"/>
      <p:bldP spid="9222" grpId="0"/>
      <p:bldP spid="9223" grpId="0"/>
      <p:bldP spid="923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2A8D5838-7216-243A-696E-E8E416DAD69B}"/>
              </a:ext>
            </a:extLst>
          </p:cNvPr>
          <p:cNvPicPr>
            <a:picLocks noChangeAspect="1"/>
          </p:cNvPicPr>
          <p:nvPr/>
        </p:nvPicPr>
        <p:blipFill>
          <a:blip r:embed="rId2"/>
          <a:stretch>
            <a:fillRect/>
          </a:stretch>
        </p:blipFill>
        <p:spPr>
          <a:xfrm>
            <a:off x="600636" y="778494"/>
            <a:ext cx="6481482" cy="3891918"/>
          </a:xfrm>
          <a:prstGeom prst="rect">
            <a:avLst/>
          </a:prstGeom>
        </p:spPr>
      </p:pic>
      <p:pic>
        <p:nvPicPr>
          <p:cNvPr id="8" name="Picture 13">
            <a:extLst>
              <a:ext uri="{FF2B5EF4-FFF2-40B4-BE49-F238E27FC236}">
                <a16:creationId xmlns:a16="http://schemas.microsoft.com/office/drawing/2014/main" xmlns="" id="{CF275791-6768-5889-B596-D4EB8AF680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rot="384651">
            <a:off x="6260240" y="66380"/>
            <a:ext cx="3366507" cy="2171510"/>
          </a:xfrm>
          <a:prstGeom prst="rect">
            <a:avLst/>
          </a:prstGeom>
        </p:spPr>
      </p:pic>
      <p:sp>
        <p:nvSpPr>
          <p:cNvPr id="9" name="TextBox 8">
            <a:extLst>
              <a:ext uri="{FF2B5EF4-FFF2-40B4-BE49-F238E27FC236}">
                <a16:creationId xmlns:a16="http://schemas.microsoft.com/office/drawing/2014/main" xmlns="" id="{675665C1-AFC5-919F-90AC-A245B54CBC5C}"/>
              </a:ext>
            </a:extLst>
          </p:cNvPr>
          <p:cNvSpPr txBox="1"/>
          <p:nvPr/>
        </p:nvSpPr>
        <p:spPr>
          <a:xfrm>
            <a:off x="5838393" y="562879"/>
            <a:ext cx="4037084"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kern="1200" noProof="0" dirty="0">
                <a:ln>
                  <a:solidFill>
                    <a:prstClr val="black"/>
                  </a:solidFill>
                </a:ln>
                <a:solidFill>
                  <a:srgbClr val="FF0000"/>
                </a:solidFill>
                <a:latin typeface="UTM Cookies" panose="02040603050506020204" pitchFamily="18" charset="0"/>
              </a:rPr>
              <a:t>CHIA SẺ</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dirty="0">
                <a:ln>
                  <a:solidFill>
                    <a:prstClr val="black"/>
                  </a:solidFill>
                </a:ln>
                <a:solidFill>
                  <a:srgbClr val="FF0000"/>
                </a:solidFill>
                <a:effectLst/>
                <a:uLnTx/>
                <a:uFillTx/>
                <a:latin typeface="UTM Cookies" panose="02040603050506020204" pitchFamily="18" charset="0"/>
              </a:rPr>
              <a:t>TRƯỚC</a:t>
            </a:r>
            <a:r>
              <a:rPr kumimoji="0" lang="en-US" sz="3200" b="0" i="0" u="none" strike="noStrike" kern="1200" cap="none" spc="0" normalizeH="0" dirty="0">
                <a:ln>
                  <a:solidFill>
                    <a:prstClr val="black"/>
                  </a:solidFill>
                </a:ln>
                <a:solidFill>
                  <a:srgbClr val="FF0000"/>
                </a:solidFill>
                <a:effectLst/>
                <a:uLnTx/>
                <a:uFillTx/>
                <a:latin typeface="UTM Cookies" panose="02040603050506020204" pitchFamily="18" charset="0"/>
              </a:rPr>
              <a:t> LỚP</a:t>
            </a:r>
            <a:endParaRPr kumimoji="0" lang="en-US" sz="3200" b="0" i="0" u="none" strike="noStrike" kern="1200" cap="none" spc="0" normalizeH="0" baseline="0" noProof="0" dirty="0">
              <a:ln>
                <a:solidFill>
                  <a:prstClr val="black"/>
                </a:solidFill>
              </a:ln>
              <a:solidFill>
                <a:srgbClr val="FF0000"/>
              </a:solidFill>
              <a:effectLst/>
              <a:uLnTx/>
              <a:uFillTx/>
              <a:latin typeface="UTM Cookies" panose="02040603050506020204" pitchFamily="18" charset="0"/>
            </a:endParaRPr>
          </a:p>
        </p:txBody>
      </p:sp>
    </p:spTree>
    <p:extLst>
      <p:ext uri="{BB962C8B-B14F-4D97-AF65-F5344CB8AC3E}">
        <p14:creationId xmlns:p14="http://schemas.microsoft.com/office/powerpoint/2010/main" val="871830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3.615"/>
  <p:tag name="TIMING" val="|1.752|4.694|1.056|0.894|0.923"/>
  <p:tag name="ISPRING_SLIDE_ID_2" val="{C526B1F9-08C5-4B40-A10A-5AF891FD2144}"/>
</p:tagLst>
</file>

<file path=ppt/theme/theme1.xml><?xml version="1.0" encoding="utf-8"?>
<a:theme xmlns:a="http://schemas.openxmlformats.org/drawingml/2006/main" name="Fruits Marketing Campaign by Slidesgo">
  <a:themeElements>
    <a:clrScheme name="Simple Light">
      <a:dk1>
        <a:srgbClr val="5D2912"/>
      </a:dk1>
      <a:lt1>
        <a:srgbClr val="FFFFFF"/>
      </a:lt1>
      <a:dk2>
        <a:srgbClr val="595959"/>
      </a:dk2>
      <a:lt2>
        <a:srgbClr val="EEEEEE"/>
      </a:lt2>
      <a:accent1>
        <a:srgbClr val="F7E7C3"/>
      </a:accent1>
      <a:accent2>
        <a:srgbClr val="FC8C4F"/>
      </a:accent2>
      <a:accent3>
        <a:srgbClr val="E6555C"/>
      </a:accent3>
      <a:accent4>
        <a:srgbClr val="FFC80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Aumerle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Kawaii Pastel by Slidesgo">
  <a:themeElements>
    <a:clrScheme name="Simple Light">
      <a:dk1>
        <a:srgbClr val="859AD5"/>
      </a:dk1>
      <a:lt1>
        <a:srgbClr val="6F86C7"/>
      </a:lt1>
      <a:dk2>
        <a:srgbClr val="E08A9C"/>
      </a:dk2>
      <a:lt2>
        <a:srgbClr val="C29BC4"/>
      </a:lt2>
      <a:accent1>
        <a:srgbClr val="BAECCE"/>
      </a:accent1>
      <a:accent2>
        <a:srgbClr val="FFE88A"/>
      </a:accent2>
      <a:accent3>
        <a:srgbClr val="DBB987"/>
      </a:accent3>
      <a:accent4>
        <a:srgbClr val="DB798C"/>
      </a:accent4>
      <a:accent5>
        <a:srgbClr val="C29BC4"/>
      </a:accent5>
      <a:accent6>
        <a:srgbClr val="A1E3BA"/>
      </a:accent6>
      <a:hlink>
        <a:srgbClr val="A0B2E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Botanical Garden MK Plan by Slidesgo">
  <a:themeElements>
    <a:clrScheme name="Simple Light">
      <a:dk1>
        <a:srgbClr val="000000"/>
      </a:dk1>
      <a:lt1>
        <a:srgbClr val="FFFFFF"/>
      </a:lt1>
      <a:dk2>
        <a:srgbClr val="FFECDF"/>
      </a:dk2>
      <a:lt2>
        <a:srgbClr val="FA9B35"/>
      </a:lt2>
      <a:accent1>
        <a:srgbClr val="EA7734"/>
      </a:accent1>
      <a:accent2>
        <a:srgbClr val="B65014"/>
      </a:accent2>
      <a:accent3>
        <a:srgbClr val="E3BF9A"/>
      </a:accent3>
      <a:accent4>
        <a:srgbClr val="8EC73E"/>
      </a:accent4>
      <a:accent5>
        <a:srgbClr val="67A23E"/>
      </a:accent5>
      <a:accent6>
        <a:srgbClr val="438422"/>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 Goyang International Flower Festival by Slidesgo">
  <a:themeElements>
    <a:clrScheme name="Simple Light">
      <a:dk1>
        <a:srgbClr val="3A4258"/>
      </a:dk1>
      <a:lt1>
        <a:srgbClr val="FFEEBE"/>
      </a:lt1>
      <a:dk2>
        <a:srgbClr val="FAD49F"/>
      </a:dk2>
      <a:lt2>
        <a:srgbClr val="89D7C3"/>
      </a:lt2>
      <a:accent1>
        <a:srgbClr val="FFEC81"/>
      </a:accent1>
      <a:accent2>
        <a:srgbClr val="594ABF"/>
      </a:accent2>
      <a:accent3>
        <a:srgbClr val="9080FF"/>
      </a:accent3>
      <a:accent4>
        <a:srgbClr val="3E9E84"/>
      </a:accent4>
      <a:accent5>
        <a:srgbClr val="4CC2A3"/>
      </a:accent5>
      <a:accent6>
        <a:srgbClr val="FFA56C"/>
      </a:accent6>
      <a:hlink>
        <a:srgbClr val="433F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8.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441</TotalTime>
  <Words>640</Words>
  <Application>Microsoft Office PowerPoint</Application>
  <PresentationFormat>On-screen Show (16:9)</PresentationFormat>
  <Paragraphs>153</Paragraphs>
  <Slides>28</Slides>
  <Notes>11</Notes>
  <HiddenSlides>0</HiddenSlides>
  <MMClips>0</MMClips>
  <ScaleCrop>false</ScaleCrop>
  <HeadingPairs>
    <vt:vector size="6" baseType="variant">
      <vt:variant>
        <vt:lpstr>Fonts Used</vt:lpstr>
      </vt:variant>
      <vt:variant>
        <vt:i4>27</vt:i4>
      </vt:variant>
      <vt:variant>
        <vt:lpstr>Theme</vt:lpstr>
      </vt:variant>
      <vt:variant>
        <vt:i4>7</vt:i4>
      </vt:variant>
      <vt:variant>
        <vt:lpstr>Slide Titles</vt:lpstr>
      </vt:variant>
      <vt:variant>
        <vt:i4>28</vt:i4>
      </vt:variant>
    </vt:vector>
  </HeadingPairs>
  <TitlesOfParts>
    <vt:vector size="62" baseType="lpstr">
      <vt:lpstr>Arial</vt:lpstr>
      <vt:lpstr>Calibri</vt:lpstr>
      <vt:lpstr>Muli Regular</vt:lpstr>
      <vt:lpstr>Shadows Into Light Two</vt:lpstr>
      <vt:lpstr>Rubik</vt:lpstr>
      <vt:lpstr>Montserrat</vt:lpstr>
      <vt:lpstr>Helvetica Neue</vt:lpstr>
      <vt:lpstr>Wingdings</vt:lpstr>
      <vt:lpstr>Sriracha</vt:lpstr>
      <vt:lpstr>UTM Cookies</vt:lpstr>
      <vt:lpstr>Times New Roman</vt:lpstr>
      <vt:lpstr>Fredoka One</vt:lpstr>
      <vt:lpstr>Baloo</vt:lpstr>
      <vt:lpstr>Rubik Light</vt:lpstr>
      <vt:lpstr>Chivo Light</vt:lpstr>
      <vt:lpstr>Chivo</vt:lpstr>
      <vt:lpstr>Raleway</vt:lpstr>
      <vt:lpstr>Roboto Condensed Light</vt:lpstr>
      <vt:lpstr>Livvic</vt:lpstr>
      <vt:lpstr>等线</vt:lpstr>
      <vt:lpstr>Saira ExtraCondensed SemiBold</vt:lpstr>
      <vt:lpstr>Nanum Gothic</vt:lpstr>
      <vt:lpstr>Open Sans</vt:lpstr>
      <vt:lpstr>Antic Slab</vt:lpstr>
      <vt:lpstr>Fira Sans Extra Condensed</vt:lpstr>
      <vt:lpstr>Patrick Hand</vt:lpstr>
      <vt:lpstr>Amatic SC</vt:lpstr>
      <vt:lpstr>Fruits Marketing Campaign by Slidesgo</vt:lpstr>
      <vt:lpstr>Aumerle template</vt:lpstr>
      <vt:lpstr>Kawaii Pastel by Slidesgo</vt:lpstr>
      <vt:lpstr>3_Office Theme</vt:lpstr>
      <vt:lpstr>Botanical Garden MK Plan by Slidesgo</vt:lpstr>
      <vt:lpstr> Goyang International Flower Festival by Slidesgo</vt:lpstr>
      <vt:lpstr>1_Office Theme</vt:lpstr>
      <vt:lpstr>PowerPoint Presentation</vt:lpstr>
      <vt:lpstr>PowerPoint Presentation</vt:lpstr>
      <vt:lpstr>PowerPoint Presentation</vt:lpstr>
      <vt:lpstr>PowerPoint Presentation</vt:lpstr>
      <vt:lpstr>MỤC TIÊU</vt:lpstr>
      <vt:lpstr>KHÁM PHÁ</vt:lpstr>
      <vt:lpstr>Hoạt động 1</vt:lpstr>
      <vt:lpstr>PowerPoint Presentation</vt:lpstr>
      <vt:lpstr>PowerPoint Presentation</vt:lpstr>
      <vt:lpstr>Hãy chỉ và nêu tên các bộ phận của hoa</vt:lpstr>
      <vt:lpstr>Hãy chỉ và nêu tên các bộ phận của quả</vt:lpstr>
      <vt:lpstr>Hoạt động 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Kết luận</vt:lpstr>
      <vt:lpstr>THỰC HÀNH</vt:lpstr>
      <vt:lpstr>PowerPoint Presentation</vt:lpstr>
      <vt:lpstr>PowerPoint Presentation</vt:lpstr>
      <vt:lpstr>VẬN DỤNG</vt:lpstr>
      <vt:lpstr>PowerPoint Presentation</vt:lpstr>
      <vt:lpstr>Định hướng học tập</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Quả</dc:title>
  <cp:lastModifiedBy>SKY</cp:lastModifiedBy>
  <cp:revision>34</cp:revision>
  <dcterms:modified xsi:type="dcterms:W3CDTF">2022-12-19T00:38:09Z</dcterms:modified>
</cp:coreProperties>
</file>